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embedTrueTypeFonts="1" saveSubsetFonts="1" autoCompressPictures="0">
  <p:sldMasterIdLst>
    <p:sldMasterId id="2147483696" r:id="rId1"/>
  </p:sldMasterIdLst>
  <p:notesMasterIdLst>
    <p:notesMasterId r:id="rId73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1747" r:id="rId57"/>
    <p:sldId id="316" r:id="rId58"/>
    <p:sldId id="317" r:id="rId59"/>
    <p:sldId id="318" r:id="rId60"/>
    <p:sldId id="368" r:id="rId61"/>
    <p:sldId id="370" r:id="rId62"/>
    <p:sldId id="369" r:id="rId63"/>
    <p:sldId id="371" r:id="rId64"/>
    <p:sldId id="372" r:id="rId65"/>
    <p:sldId id="373" r:id="rId66"/>
    <p:sldId id="374" r:id="rId67"/>
    <p:sldId id="375" r:id="rId68"/>
    <p:sldId id="376" r:id="rId69"/>
    <p:sldId id="377" r:id="rId70"/>
    <p:sldId id="1744" r:id="rId71"/>
    <p:sldId id="1746" r:id="rId72"/>
  </p:sldIdLst>
  <p:sldSz cx="9144000" cy="5143500" type="screen16x9"/>
  <p:notesSz cx="6858000" cy="9144000"/>
  <p:embeddedFontLst>
    <p:embeddedFont>
      <p:font typeface="Amatic SC" panose="00000500000000000000" pitchFamily="2" charset="-79"/>
      <p:regular r:id="rId74"/>
      <p:bold r:id="rId75"/>
    </p:embeddedFont>
    <p:embeddedFont>
      <p:font typeface="Anaheim" panose="020B0604020202020204" charset="0"/>
      <p:regular r:id="rId76"/>
    </p:embeddedFont>
    <p:embeddedFont>
      <p:font typeface="Barlow" panose="00000500000000000000" pitchFamily="2" charset="0"/>
      <p:regular r:id="rId77"/>
      <p:bold r:id="rId78"/>
      <p:italic r:id="rId79"/>
      <p:boldItalic r:id="rId80"/>
    </p:embeddedFont>
    <p:embeddedFont>
      <p:font typeface="Bebas Neue" panose="020B0606020202050201" pitchFamily="34" charset="0"/>
      <p:regular r:id="rId81"/>
    </p:embeddedFont>
    <p:embeddedFont>
      <p:font typeface="Calibri" panose="020F0502020204030204" pitchFamily="34" charset="0"/>
      <p:regular r:id="rId82"/>
      <p:bold r:id="rId83"/>
      <p:italic r:id="rId84"/>
      <p:boldItalic r:id="rId85"/>
    </p:embeddedFont>
    <p:embeddedFont>
      <p:font typeface="Kumbh Sans ExtraBold" panose="020B0604020202020204" charset="0"/>
      <p:bold r:id="rId86"/>
    </p:embeddedFont>
    <p:embeddedFont>
      <p:font typeface="Lato" panose="020F0502020204030203" pitchFamily="34" charset="0"/>
      <p:regular r:id="rId87"/>
      <p:bold r:id="rId88"/>
      <p:italic r:id="rId89"/>
      <p:boldItalic r:id="rId90"/>
    </p:embeddedFont>
    <p:embeddedFont>
      <p:font typeface="Lato Black" panose="020F0502020204030203" pitchFamily="34" charset="0"/>
      <p:bold r:id="rId91"/>
      <p:boldItalic r:id="rId92"/>
    </p:embeddedFont>
    <p:embeddedFont>
      <p:font typeface="Open Sans Light" panose="020B0306030504020204" pitchFamily="34" charset="0"/>
      <p:regular r:id="rId93"/>
      <p:italic r:id="rId94"/>
    </p:embeddedFont>
    <p:embeddedFont>
      <p:font typeface="Poppins" panose="00000500000000000000" pitchFamily="2" charset="0"/>
      <p:regular r:id="rId95"/>
      <p:bold r:id="rId96"/>
      <p:italic r:id="rId97"/>
      <p:boldItalic r:id="rId98"/>
    </p:embeddedFont>
    <p:embeddedFont>
      <p:font typeface="Roboto Condensed" panose="02000000000000000000" pitchFamily="2" charset="0"/>
      <p:regular r:id="rId99"/>
      <p:bold r:id="rId100"/>
      <p:italic r:id="rId101"/>
      <p:boldItalic r:id="rId102"/>
    </p:embeddedFont>
    <p:embeddedFont>
      <p:font typeface="Roboto Medium" panose="02000000000000000000" pitchFamily="2" charset="0"/>
      <p:regular r:id="rId103"/>
      <p:bold r:id="rId104"/>
      <p:italic r:id="rId105"/>
      <p:boldItalic r:id="rId106"/>
    </p:embeddedFont>
    <p:embeddedFont>
      <p:font typeface="Ubuntu Light" panose="020B0304030602030204" pitchFamily="34" charset="0"/>
      <p:regular r:id="rId107"/>
      <p:bold r:id="rId108"/>
      <p:italic r:id="rId109"/>
      <p:boldItalic r:id="rId11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041580F1-12B7-4453-8E0E-4091F36F5FEA}">
  <a:tblStyle styleId="{041580F1-12B7-4453-8E0E-4091F36F5FEA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E9263D09-0BFF-4B4B-BA0E-76BA2F609153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38" autoAdjust="0"/>
    <p:restoredTop sz="94265" autoAdjust="0"/>
  </p:normalViewPr>
  <p:slideViewPr>
    <p:cSldViewPr snapToGrid="0">
      <p:cViewPr varScale="1">
        <p:scale>
          <a:sx n="82" d="100"/>
          <a:sy n="82" d="100"/>
        </p:scale>
        <p:origin x="1014" y="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font" Target="fonts/font11.fntdata"/><Relationship Id="rId89" Type="http://schemas.openxmlformats.org/officeDocument/2006/relationships/font" Target="fonts/font16.fntdata"/><Relationship Id="rId112" Type="http://schemas.openxmlformats.org/officeDocument/2006/relationships/viewProps" Target="viewProps.xml"/><Relationship Id="rId16" Type="http://schemas.openxmlformats.org/officeDocument/2006/relationships/slide" Target="slides/slide15.xml"/><Relationship Id="rId107" Type="http://schemas.openxmlformats.org/officeDocument/2006/relationships/font" Target="fonts/font34.fntdata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font" Target="fonts/font1.fntdata"/><Relationship Id="rId79" Type="http://schemas.openxmlformats.org/officeDocument/2006/relationships/font" Target="fonts/font6.fntdata"/><Relationship Id="rId102" Type="http://schemas.openxmlformats.org/officeDocument/2006/relationships/font" Target="fonts/font29.fntdata"/><Relationship Id="rId5" Type="http://schemas.openxmlformats.org/officeDocument/2006/relationships/slide" Target="slides/slide4.xml"/><Relationship Id="rId90" Type="http://schemas.openxmlformats.org/officeDocument/2006/relationships/font" Target="fonts/font17.fntdata"/><Relationship Id="rId95" Type="http://schemas.openxmlformats.org/officeDocument/2006/relationships/font" Target="fonts/font22.fntdata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theme" Target="theme/theme1.xml"/><Relationship Id="rId80" Type="http://schemas.openxmlformats.org/officeDocument/2006/relationships/font" Target="fonts/font7.fntdata"/><Relationship Id="rId85" Type="http://schemas.openxmlformats.org/officeDocument/2006/relationships/font" Target="fonts/font12.fntdata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font" Target="fonts/font30.fntdata"/><Relationship Id="rId108" Type="http://schemas.openxmlformats.org/officeDocument/2006/relationships/font" Target="fonts/font35.fntdata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font" Target="fonts/font2.fntdata"/><Relationship Id="rId91" Type="http://schemas.openxmlformats.org/officeDocument/2006/relationships/font" Target="fonts/font18.fntdata"/><Relationship Id="rId96" Type="http://schemas.openxmlformats.org/officeDocument/2006/relationships/font" Target="fonts/font2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font" Target="fonts/font33.fntdata"/><Relationship Id="rId114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notesMaster" Target="notesMasters/notesMaster1.xml"/><Relationship Id="rId78" Type="http://schemas.openxmlformats.org/officeDocument/2006/relationships/font" Target="fonts/font5.fntdata"/><Relationship Id="rId81" Type="http://schemas.openxmlformats.org/officeDocument/2006/relationships/font" Target="fonts/font8.fntdata"/><Relationship Id="rId86" Type="http://schemas.openxmlformats.org/officeDocument/2006/relationships/font" Target="fonts/font13.fntdata"/><Relationship Id="rId94" Type="http://schemas.openxmlformats.org/officeDocument/2006/relationships/font" Target="fonts/font21.fntdata"/><Relationship Id="rId99" Type="http://schemas.openxmlformats.org/officeDocument/2006/relationships/font" Target="fonts/font26.fntdata"/><Relationship Id="rId101" Type="http://schemas.openxmlformats.org/officeDocument/2006/relationships/font" Target="fonts/font2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font" Target="fonts/font36.fntdata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font" Target="fonts/font3.fntdata"/><Relationship Id="rId97" Type="http://schemas.openxmlformats.org/officeDocument/2006/relationships/font" Target="fonts/font24.fntdata"/><Relationship Id="rId104" Type="http://schemas.openxmlformats.org/officeDocument/2006/relationships/font" Target="fonts/font31.fntdata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font" Target="fonts/font19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font" Target="fonts/font14.fntdata"/><Relationship Id="rId110" Type="http://schemas.openxmlformats.org/officeDocument/2006/relationships/font" Target="fonts/font37.fntdata"/><Relationship Id="rId61" Type="http://schemas.openxmlformats.org/officeDocument/2006/relationships/slide" Target="slides/slide60.xml"/><Relationship Id="rId82" Type="http://schemas.openxmlformats.org/officeDocument/2006/relationships/font" Target="fonts/font9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font" Target="fonts/font4.fntdata"/><Relationship Id="rId100" Type="http://schemas.openxmlformats.org/officeDocument/2006/relationships/font" Target="fonts/font27.fntdata"/><Relationship Id="rId105" Type="http://schemas.openxmlformats.org/officeDocument/2006/relationships/font" Target="fonts/font32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font" Target="fonts/font20.fntdata"/><Relationship Id="rId98" Type="http://schemas.openxmlformats.org/officeDocument/2006/relationships/font" Target="fonts/font25.fntdata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font" Target="fonts/font10.fntdata"/><Relationship Id="rId88" Type="http://schemas.openxmlformats.org/officeDocument/2006/relationships/font" Target="fonts/font15.fntdata"/><Relationship Id="rId11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8" name="Google Shape;1148;g879ee6e074_1_6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9" name="Google Shape;1149;g879ee6e074_1_6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6" name="Google Shape;1616;g8771d8805b_0_8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7" name="Google Shape;1617;g8771d8805b_0_8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2" name="Google Shape;1622;g875e6fa4de_0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23" name="Google Shape;1623;g875e6fa4de_0_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5" name="Google Shape;1745;g13726fd224e_0_3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46" name="Google Shape;1746;g13726fd224e_0_3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" name="Google Shape;1904;g8771d8805b_0_8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05" name="Google Shape;1905;g8771d8805b_0_8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8" name="Google Shape;2008;g13726fd224e_0_5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09" name="Google Shape;2009;g13726fd224e_0_5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2" name="Google Shape;2112;g8771d8805b_0_10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13" name="Google Shape;2113;g8771d8805b_0_10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" name="Google Shape;2119;g13726fd224e_0_7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20" name="Google Shape;2120;g13726fd224e_0_7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7" name="Google Shape;2157;g875e6fa4de_0_4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58" name="Google Shape;2158;g875e6fa4de_0_4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2" name="Google Shape;2162;g1372b226d36_0_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63" name="Google Shape;2163;g1372b226d36_0_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9" name="Google Shape;2189;g8771d8805b_0_12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90" name="Google Shape;2190;g8771d8805b_0_12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7" name="Google Shape;1237;g8790415ef0_0_4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8" name="Google Shape;1238;g8790415ef0_0_4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5" name="Google Shape;2195;g1372b226d36_0_2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96" name="Google Shape;2196;g1372b226d36_0_2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9" name="Google Shape;2219;g8790415ef0_0_4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20" name="Google Shape;2220;g8790415ef0_0_48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1" name="Google Shape;2271;g8771d8805b_0_14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72" name="Google Shape;2272;g8771d8805b_0_14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8" name="Google Shape;2288;g8790415ef0_0_6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89" name="Google Shape;2289;g8790415ef0_0_6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1" name="Google Shape;2351;g1372b226d36_0_49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52" name="Google Shape;2352;g1372b226d36_0_49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" name="Google Shape;2406;g8771d8805b_0_15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07" name="Google Shape;2407;g8771d8805b_0_15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2" name="Google Shape;2412;g878614f7d1_0_307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13" name="Google Shape;2413;g878614f7d1_0_307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3" name="Google Shape;1253;g13722229dd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4" name="Google Shape;1254;g13722229dd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8" name="Google Shape;2488;g878614f7d1_0_470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89" name="Google Shape;2489;g878614f7d1_0_470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7" name="Google Shape;2537;g1373301507c_1_4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38" name="Google Shape;2538;g1373301507c_1_49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9" name="Google Shape;2629;g878614f7d1_0_47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30" name="Google Shape;2630;g878614f7d1_0_47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5" name="Google Shape;2635;g1372b226d36_0_6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36" name="Google Shape;2636;g1372b226d36_0_6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6" name="Google Shape;2736;g878614f7d1_0_473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37" name="Google Shape;2737;g878614f7d1_0_4736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4" name="Google Shape;2744;g1373301507c_1_1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45" name="Google Shape;2745;g1373301507c_1_1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2" name="Google Shape;2752;g8790415ef0_0_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53" name="Google Shape;2753;g8790415ef0_0_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" name="Google Shape;2765;g8790415ef0_0_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66" name="Google Shape;2766;g8790415ef0_0_9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1" name="Google Shape;2851;g8790415ef0_0_2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52" name="Google Shape;2852;g8790415ef0_0_2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1" name="Google Shape;2871;g8790415ef0_0_5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72" name="Google Shape;2872;g8790415ef0_0_5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4" name="Google Shape;1314;g8771d8805b_0_6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5" name="Google Shape;1315;g8771d8805b_0_6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8" name="Google Shape;2908;g8790415ef0_0_7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09" name="Google Shape;2909;g8790415ef0_0_7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3" name="Google Shape;2983;g1373525d814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84" name="Google Shape;2984;g1373525d814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9" name="Google Shape;2989;g1373525d814_0_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90" name="Google Shape;2990;g1373525d814_0_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8" name="Google Shape;3008;g1373525d814_0_5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09" name="Google Shape;3009;g1373525d814_0_5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3" name="Google Shape;3083;g1373525d814_0_7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84" name="Google Shape;3084;g1373525d814_0_7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3" name="Google Shape;3113;g1373525d814_0_7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14" name="Google Shape;3114;g1373525d814_0_7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7" name="Google Shape;3127;g1373525d814_0_7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28" name="Google Shape;3128;g1373525d814_0_7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8" name="Google Shape;3158;g1373525d814_0_7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59" name="Google Shape;3159;g1373525d814_0_7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6" name="Google Shape;3166;g1373525d814_0_7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67" name="Google Shape;3167;g1373525d814_0_7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4" name="Google Shape;3184;g1373525d814_0_7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85" name="Google Shape;3185;g1373525d814_0_7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5" name="Google Shape;1435;g13722229dd2_0_2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6" name="Google Shape;1436;g13722229dd2_0_2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8" name="Google Shape;3218;g137f1f7f596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19" name="Google Shape;3219;g137f1f7f596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3" name="Google Shape;3283;g8790415ef0_0_8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84" name="Google Shape;3284;g8790415ef0_0_85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1" name="Google Shape;3291;g137f1f7f596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92" name="Google Shape;3292;g137f1f7f596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7" name="Google Shape;3347;g137f1f7f596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48" name="Google Shape;3348;g137f1f7f596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0" name="Google Shape;3360;g138219d8c83_0_1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61" name="Google Shape;3361;g138219d8c83_0_1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3" name="Google Shape;3393;g138219d8c83_0_1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94" name="Google Shape;3394;g138219d8c83_0_1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en-US" dirty="0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9" name="Google Shape;3469;g137f1f7f596_0_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70" name="Google Shape;3470;g137f1f7f596_0_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5" name="Google Shape;3715;g8790415ef0_0_8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16" name="Google Shape;3716;g8790415ef0_0_8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3" name="Google Shape;4093;g1373525d814_0_7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94" name="Google Shape;4094;g1373525d814_0_7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1" name="Google Shape;1471;g875e6fa4de_0_6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2" name="Google Shape;1472;g875e6fa4de_0_6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pPr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55969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pPr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093080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pPr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943582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" name="Google Shape;1194;g176abbfc273_2_137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5" name="Google Shape;1195;g176abbfc273_2_137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6" name="Google Shape;12246;ge25dcd4bc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47" name="Google Shape;12247;ge25dcd4bc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0" name="Google Shape;12360;ge25dcd4bc2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61" name="Google Shape;12361;ge25dcd4bc2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5" name="Google Shape;7445;g176abbfc273_2_20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46" name="Google Shape;7446;g176abbfc273_2_20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2" name="Google Shape;7872;g176abbfc273_2_204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73" name="Google Shape;7873;g176abbfc273_2_204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5" name="Google Shape;8035;g176abbfc273_2_206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36" name="Google Shape;8036;g176abbfc273_2_206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7" name="Google Shape;8437;g176abbfc273_2_21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38" name="Google Shape;8438;g176abbfc273_2_21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3" name="Google Shape;1513;g13722229dd2_0_3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4" name="Google Shape;1514;g13722229dd2_0_3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CD501-6BB7-45B6-B183-6435F0E3813A}" type="slidenum">
              <a:rPr lang="th-TH" smtClean="0"/>
              <a:pPr/>
              <a:t>70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45912825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1" name="Google Shape;13881;ge25dcd4bc2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82" name="Google Shape;13882;ge25dcd4bc2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0" name="Google Shape;1540;g875e6fa4de_0_8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41" name="Google Shape;1541;g875e6fa4de_0_8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7" name="Google Shape;1547;g13726fd224e_0_1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48" name="Google Shape;1548;g13726fd224e_0_1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1831038" y="1351475"/>
            <a:ext cx="5481900" cy="1887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8500"/>
              <a:buNone/>
              <a:defRPr sz="8500"/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8500"/>
              <a:buNone/>
              <a:defRPr sz="8500"/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8500"/>
              <a:buNone/>
              <a:defRPr sz="8500"/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8500"/>
              <a:buNone/>
              <a:defRPr sz="8500"/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8500"/>
              <a:buNone/>
              <a:defRPr sz="8500"/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8500"/>
              <a:buNone/>
              <a:defRPr sz="8500"/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8500"/>
              <a:buNone/>
              <a:defRPr sz="8500"/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8500"/>
              <a:buNone/>
              <a:defRPr sz="8500"/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8500"/>
              <a:buNone/>
              <a:defRPr sz="8500"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1831067" y="3421825"/>
            <a:ext cx="5481900" cy="370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CUSTOM_2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13"/>
          <p:cNvSpPr txBox="1">
            <a:spLocks noGrp="1"/>
          </p:cNvSpPr>
          <p:nvPr>
            <p:ph type="title"/>
          </p:nvPr>
        </p:nvSpPr>
        <p:spPr>
          <a:xfrm>
            <a:off x="1744350" y="1516450"/>
            <a:ext cx="2367000" cy="502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29" name="Google Shape;229;p13"/>
          <p:cNvSpPr txBox="1">
            <a:spLocks noGrp="1"/>
          </p:cNvSpPr>
          <p:nvPr>
            <p:ph type="title" idx="2" hasCustomPrompt="1"/>
          </p:nvPr>
        </p:nvSpPr>
        <p:spPr>
          <a:xfrm>
            <a:off x="1744350" y="638963"/>
            <a:ext cx="2367000" cy="86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0"/>
              <a:buNone/>
              <a:defRPr sz="7000">
                <a:solidFill>
                  <a:schemeClr val="lt2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0"/>
              <a:buNone/>
              <a:defRPr sz="7000">
                <a:solidFill>
                  <a:schemeClr val="lt2"/>
                </a:solidFill>
              </a:defRPr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0"/>
              <a:buNone/>
              <a:defRPr sz="7000">
                <a:solidFill>
                  <a:schemeClr val="lt2"/>
                </a:solidFill>
              </a:defRPr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0"/>
              <a:buNone/>
              <a:defRPr sz="7000">
                <a:solidFill>
                  <a:schemeClr val="lt2"/>
                </a:solidFill>
              </a:defRPr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0"/>
              <a:buNone/>
              <a:defRPr sz="7000">
                <a:solidFill>
                  <a:schemeClr val="lt2"/>
                </a:solidFill>
              </a:defRPr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0"/>
              <a:buNone/>
              <a:defRPr sz="7000">
                <a:solidFill>
                  <a:schemeClr val="lt2"/>
                </a:solidFill>
              </a:defRPr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0"/>
              <a:buNone/>
              <a:defRPr sz="7000">
                <a:solidFill>
                  <a:schemeClr val="lt2"/>
                </a:solidFill>
              </a:defRPr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0"/>
              <a:buNone/>
              <a:defRPr sz="7000">
                <a:solidFill>
                  <a:schemeClr val="lt2"/>
                </a:solidFill>
              </a:defRPr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0"/>
              <a:buNone/>
              <a:defRPr sz="7000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30" name="Google Shape;230;p13"/>
          <p:cNvSpPr txBox="1">
            <a:spLocks noGrp="1"/>
          </p:cNvSpPr>
          <p:nvPr>
            <p:ph type="subTitle" idx="1"/>
          </p:nvPr>
        </p:nvSpPr>
        <p:spPr>
          <a:xfrm>
            <a:off x="1744350" y="2032438"/>
            <a:ext cx="2367000" cy="374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231" name="Google Shape;231;p13"/>
          <p:cNvSpPr txBox="1">
            <a:spLocks noGrp="1"/>
          </p:cNvSpPr>
          <p:nvPr>
            <p:ph type="title" idx="3"/>
          </p:nvPr>
        </p:nvSpPr>
        <p:spPr>
          <a:xfrm>
            <a:off x="5032625" y="1516450"/>
            <a:ext cx="2367000" cy="502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32" name="Google Shape;232;p13"/>
          <p:cNvSpPr txBox="1">
            <a:spLocks noGrp="1"/>
          </p:cNvSpPr>
          <p:nvPr>
            <p:ph type="title" idx="4" hasCustomPrompt="1"/>
          </p:nvPr>
        </p:nvSpPr>
        <p:spPr>
          <a:xfrm>
            <a:off x="5032625" y="638963"/>
            <a:ext cx="2367000" cy="86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0"/>
              <a:buNone/>
              <a:defRPr sz="7000">
                <a:solidFill>
                  <a:schemeClr val="lt2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0"/>
              <a:buNone/>
              <a:defRPr sz="7000">
                <a:solidFill>
                  <a:schemeClr val="lt2"/>
                </a:solidFill>
              </a:defRPr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0"/>
              <a:buNone/>
              <a:defRPr sz="7000">
                <a:solidFill>
                  <a:schemeClr val="lt2"/>
                </a:solidFill>
              </a:defRPr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0"/>
              <a:buNone/>
              <a:defRPr sz="7000">
                <a:solidFill>
                  <a:schemeClr val="lt2"/>
                </a:solidFill>
              </a:defRPr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0"/>
              <a:buNone/>
              <a:defRPr sz="7000">
                <a:solidFill>
                  <a:schemeClr val="lt2"/>
                </a:solidFill>
              </a:defRPr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0"/>
              <a:buNone/>
              <a:defRPr sz="7000">
                <a:solidFill>
                  <a:schemeClr val="lt2"/>
                </a:solidFill>
              </a:defRPr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0"/>
              <a:buNone/>
              <a:defRPr sz="7000">
                <a:solidFill>
                  <a:schemeClr val="lt2"/>
                </a:solidFill>
              </a:defRPr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0"/>
              <a:buNone/>
              <a:defRPr sz="7000">
                <a:solidFill>
                  <a:schemeClr val="lt2"/>
                </a:solidFill>
              </a:defRPr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0"/>
              <a:buNone/>
              <a:defRPr sz="7000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33" name="Google Shape;233;p13"/>
          <p:cNvSpPr txBox="1">
            <a:spLocks noGrp="1"/>
          </p:cNvSpPr>
          <p:nvPr>
            <p:ph type="subTitle" idx="5"/>
          </p:nvPr>
        </p:nvSpPr>
        <p:spPr>
          <a:xfrm>
            <a:off x="5032625" y="2032438"/>
            <a:ext cx="2367000" cy="374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234" name="Google Shape;234;p13"/>
          <p:cNvSpPr txBox="1">
            <a:spLocks noGrp="1"/>
          </p:cNvSpPr>
          <p:nvPr>
            <p:ph type="title" idx="6"/>
          </p:nvPr>
        </p:nvSpPr>
        <p:spPr>
          <a:xfrm>
            <a:off x="1744350" y="3538250"/>
            <a:ext cx="2367000" cy="502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35" name="Google Shape;235;p13"/>
          <p:cNvSpPr txBox="1">
            <a:spLocks noGrp="1"/>
          </p:cNvSpPr>
          <p:nvPr>
            <p:ph type="title" idx="7" hasCustomPrompt="1"/>
          </p:nvPr>
        </p:nvSpPr>
        <p:spPr>
          <a:xfrm>
            <a:off x="1744350" y="2660763"/>
            <a:ext cx="2367000" cy="86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0"/>
              <a:buNone/>
              <a:defRPr sz="7000">
                <a:solidFill>
                  <a:schemeClr val="lt2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0"/>
              <a:buNone/>
              <a:defRPr sz="7000">
                <a:solidFill>
                  <a:schemeClr val="lt2"/>
                </a:solidFill>
              </a:defRPr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0"/>
              <a:buNone/>
              <a:defRPr sz="7000">
                <a:solidFill>
                  <a:schemeClr val="lt2"/>
                </a:solidFill>
              </a:defRPr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0"/>
              <a:buNone/>
              <a:defRPr sz="7000">
                <a:solidFill>
                  <a:schemeClr val="lt2"/>
                </a:solidFill>
              </a:defRPr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0"/>
              <a:buNone/>
              <a:defRPr sz="7000">
                <a:solidFill>
                  <a:schemeClr val="lt2"/>
                </a:solidFill>
              </a:defRPr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0"/>
              <a:buNone/>
              <a:defRPr sz="7000">
                <a:solidFill>
                  <a:schemeClr val="lt2"/>
                </a:solidFill>
              </a:defRPr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0"/>
              <a:buNone/>
              <a:defRPr sz="7000">
                <a:solidFill>
                  <a:schemeClr val="lt2"/>
                </a:solidFill>
              </a:defRPr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0"/>
              <a:buNone/>
              <a:defRPr sz="7000">
                <a:solidFill>
                  <a:schemeClr val="lt2"/>
                </a:solidFill>
              </a:defRPr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0"/>
              <a:buNone/>
              <a:defRPr sz="7000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36" name="Google Shape;236;p13"/>
          <p:cNvSpPr txBox="1">
            <a:spLocks noGrp="1"/>
          </p:cNvSpPr>
          <p:nvPr>
            <p:ph type="subTitle" idx="8"/>
          </p:nvPr>
        </p:nvSpPr>
        <p:spPr>
          <a:xfrm>
            <a:off x="1744350" y="4054238"/>
            <a:ext cx="2367000" cy="374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237" name="Google Shape;237;p13"/>
          <p:cNvSpPr txBox="1">
            <a:spLocks noGrp="1"/>
          </p:cNvSpPr>
          <p:nvPr>
            <p:ph type="title" idx="9"/>
          </p:nvPr>
        </p:nvSpPr>
        <p:spPr>
          <a:xfrm>
            <a:off x="5032625" y="3538250"/>
            <a:ext cx="2367000" cy="502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38" name="Google Shape;238;p13"/>
          <p:cNvSpPr txBox="1">
            <a:spLocks noGrp="1"/>
          </p:cNvSpPr>
          <p:nvPr>
            <p:ph type="title" idx="13" hasCustomPrompt="1"/>
          </p:nvPr>
        </p:nvSpPr>
        <p:spPr>
          <a:xfrm>
            <a:off x="5032625" y="2660763"/>
            <a:ext cx="2367000" cy="86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0"/>
              <a:buNone/>
              <a:defRPr sz="7000">
                <a:solidFill>
                  <a:schemeClr val="lt2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0"/>
              <a:buNone/>
              <a:defRPr sz="7000">
                <a:solidFill>
                  <a:schemeClr val="lt2"/>
                </a:solidFill>
              </a:defRPr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0"/>
              <a:buNone/>
              <a:defRPr sz="7000">
                <a:solidFill>
                  <a:schemeClr val="lt2"/>
                </a:solidFill>
              </a:defRPr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0"/>
              <a:buNone/>
              <a:defRPr sz="7000">
                <a:solidFill>
                  <a:schemeClr val="lt2"/>
                </a:solidFill>
              </a:defRPr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0"/>
              <a:buNone/>
              <a:defRPr sz="7000">
                <a:solidFill>
                  <a:schemeClr val="lt2"/>
                </a:solidFill>
              </a:defRPr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0"/>
              <a:buNone/>
              <a:defRPr sz="7000">
                <a:solidFill>
                  <a:schemeClr val="lt2"/>
                </a:solidFill>
              </a:defRPr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0"/>
              <a:buNone/>
              <a:defRPr sz="7000">
                <a:solidFill>
                  <a:schemeClr val="lt2"/>
                </a:solidFill>
              </a:defRPr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0"/>
              <a:buNone/>
              <a:defRPr sz="7000">
                <a:solidFill>
                  <a:schemeClr val="lt2"/>
                </a:solidFill>
              </a:defRPr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0"/>
              <a:buNone/>
              <a:defRPr sz="7000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39" name="Google Shape;239;p13"/>
          <p:cNvSpPr txBox="1">
            <a:spLocks noGrp="1"/>
          </p:cNvSpPr>
          <p:nvPr>
            <p:ph type="subTitle" idx="14"/>
          </p:nvPr>
        </p:nvSpPr>
        <p:spPr>
          <a:xfrm>
            <a:off x="5032625" y="4054238"/>
            <a:ext cx="2367000" cy="374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240" name="Google Shape;240;p13"/>
          <p:cNvSpPr/>
          <p:nvPr/>
        </p:nvSpPr>
        <p:spPr>
          <a:xfrm rot="-5690346">
            <a:off x="554414" y="4578805"/>
            <a:ext cx="1503846" cy="1503846"/>
          </a:xfrm>
          <a:custGeom>
            <a:avLst/>
            <a:gdLst/>
            <a:ahLst/>
            <a:cxnLst/>
            <a:rect l="l" t="t" r="r" b="b"/>
            <a:pathLst>
              <a:path w="7395" h="7395" extrusionOk="0">
                <a:moveTo>
                  <a:pt x="3691" y="1370"/>
                </a:moveTo>
                <a:cubicBezTo>
                  <a:pt x="4037" y="1370"/>
                  <a:pt x="4322" y="1655"/>
                  <a:pt x="4322" y="2001"/>
                </a:cubicBezTo>
                <a:cubicBezTo>
                  <a:pt x="4322" y="2358"/>
                  <a:pt x="4037" y="2644"/>
                  <a:pt x="3691" y="2644"/>
                </a:cubicBezTo>
                <a:cubicBezTo>
                  <a:pt x="3334" y="2644"/>
                  <a:pt x="3048" y="2358"/>
                  <a:pt x="3048" y="2001"/>
                </a:cubicBezTo>
                <a:cubicBezTo>
                  <a:pt x="3048" y="1655"/>
                  <a:pt x="3334" y="1370"/>
                  <a:pt x="3691" y="1370"/>
                </a:cubicBezTo>
                <a:close/>
                <a:moveTo>
                  <a:pt x="1917" y="3132"/>
                </a:moveTo>
                <a:cubicBezTo>
                  <a:pt x="2275" y="3132"/>
                  <a:pt x="2560" y="3417"/>
                  <a:pt x="2560" y="3775"/>
                </a:cubicBezTo>
                <a:cubicBezTo>
                  <a:pt x="2560" y="4120"/>
                  <a:pt x="2275" y="4406"/>
                  <a:pt x="1917" y="4406"/>
                </a:cubicBezTo>
                <a:cubicBezTo>
                  <a:pt x="1572" y="4406"/>
                  <a:pt x="1286" y="4120"/>
                  <a:pt x="1286" y="3775"/>
                </a:cubicBezTo>
                <a:cubicBezTo>
                  <a:pt x="1286" y="3417"/>
                  <a:pt x="1572" y="3132"/>
                  <a:pt x="1917" y="3132"/>
                </a:cubicBezTo>
                <a:close/>
                <a:moveTo>
                  <a:pt x="3703" y="3132"/>
                </a:moveTo>
                <a:cubicBezTo>
                  <a:pt x="4049" y="3132"/>
                  <a:pt x="4334" y="3417"/>
                  <a:pt x="4334" y="3775"/>
                </a:cubicBezTo>
                <a:cubicBezTo>
                  <a:pt x="4334" y="4120"/>
                  <a:pt x="4049" y="4406"/>
                  <a:pt x="3703" y="4406"/>
                </a:cubicBezTo>
                <a:cubicBezTo>
                  <a:pt x="3346" y="4406"/>
                  <a:pt x="3060" y="4120"/>
                  <a:pt x="3060" y="3775"/>
                </a:cubicBezTo>
                <a:cubicBezTo>
                  <a:pt x="3060" y="3417"/>
                  <a:pt x="3346" y="3132"/>
                  <a:pt x="3703" y="3132"/>
                </a:cubicBezTo>
                <a:close/>
                <a:moveTo>
                  <a:pt x="5454" y="3132"/>
                </a:moveTo>
                <a:cubicBezTo>
                  <a:pt x="5799" y="3132"/>
                  <a:pt x="6085" y="3417"/>
                  <a:pt x="6085" y="3775"/>
                </a:cubicBezTo>
                <a:cubicBezTo>
                  <a:pt x="6085" y="4120"/>
                  <a:pt x="5799" y="4406"/>
                  <a:pt x="5454" y="4406"/>
                </a:cubicBezTo>
                <a:cubicBezTo>
                  <a:pt x="5096" y="4406"/>
                  <a:pt x="4811" y="4120"/>
                  <a:pt x="4811" y="3775"/>
                </a:cubicBezTo>
                <a:cubicBezTo>
                  <a:pt x="4811" y="3417"/>
                  <a:pt x="5096" y="3132"/>
                  <a:pt x="5454" y="3132"/>
                </a:cubicBezTo>
                <a:close/>
                <a:moveTo>
                  <a:pt x="3691" y="4894"/>
                </a:moveTo>
                <a:cubicBezTo>
                  <a:pt x="4037" y="4894"/>
                  <a:pt x="4322" y="5180"/>
                  <a:pt x="4322" y="5537"/>
                </a:cubicBezTo>
                <a:cubicBezTo>
                  <a:pt x="4322" y="5882"/>
                  <a:pt x="4037" y="6168"/>
                  <a:pt x="3691" y="6168"/>
                </a:cubicBezTo>
                <a:cubicBezTo>
                  <a:pt x="3334" y="6168"/>
                  <a:pt x="3048" y="5882"/>
                  <a:pt x="3048" y="5537"/>
                </a:cubicBezTo>
                <a:cubicBezTo>
                  <a:pt x="3048" y="5180"/>
                  <a:pt x="3334" y="4894"/>
                  <a:pt x="3691" y="4894"/>
                </a:cubicBezTo>
                <a:close/>
                <a:moveTo>
                  <a:pt x="3549" y="0"/>
                </a:moveTo>
                <a:cubicBezTo>
                  <a:pt x="3453" y="0"/>
                  <a:pt x="3370" y="84"/>
                  <a:pt x="3370" y="179"/>
                </a:cubicBezTo>
                <a:lnTo>
                  <a:pt x="3370" y="453"/>
                </a:lnTo>
                <a:cubicBezTo>
                  <a:pt x="3370" y="465"/>
                  <a:pt x="3370" y="477"/>
                  <a:pt x="3382" y="500"/>
                </a:cubicBezTo>
                <a:cubicBezTo>
                  <a:pt x="3168" y="512"/>
                  <a:pt x="2965" y="560"/>
                  <a:pt x="2763" y="620"/>
                </a:cubicBezTo>
                <a:cubicBezTo>
                  <a:pt x="2763" y="596"/>
                  <a:pt x="2763" y="584"/>
                  <a:pt x="2751" y="572"/>
                </a:cubicBezTo>
                <a:lnTo>
                  <a:pt x="2644" y="322"/>
                </a:lnTo>
                <a:cubicBezTo>
                  <a:pt x="2617" y="251"/>
                  <a:pt x="2557" y="213"/>
                  <a:pt x="2494" y="213"/>
                </a:cubicBezTo>
                <a:cubicBezTo>
                  <a:pt x="2473" y="213"/>
                  <a:pt x="2451" y="217"/>
                  <a:pt x="2429" y="227"/>
                </a:cubicBezTo>
                <a:lnTo>
                  <a:pt x="2132" y="346"/>
                </a:lnTo>
                <a:cubicBezTo>
                  <a:pt x="2048" y="381"/>
                  <a:pt x="2001" y="489"/>
                  <a:pt x="2048" y="572"/>
                </a:cubicBezTo>
                <a:lnTo>
                  <a:pt x="2144" y="822"/>
                </a:lnTo>
                <a:cubicBezTo>
                  <a:pt x="2156" y="834"/>
                  <a:pt x="2156" y="846"/>
                  <a:pt x="2167" y="858"/>
                </a:cubicBezTo>
                <a:cubicBezTo>
                  <a:pt x="1989" y="953"/>
                  <a:pt x="1810" y="1072"/>
                  <a:pt x="1655" y="1203"/>
                </a:cubicBezTo>
                <a:cubicBezTo>
                  <a:pt x="1655" y="1191"/>
                  <a:pt x="1644" y="1179"/>
                  <a:pt x="1632" y="1167"/>
                </a:cubicBezTo>
                <a:lnTo>
                  <a:pt x="1441" y="977"/>
                </a:lnTo>
                <a:cubicBezTo>
                  <a:pt x="1405" y="941"/>
                  <a:pt x="1361" y="923"/>
                  <a:pt x="1316" y="923"/>
                </a:cubicBezTo>
                <a:cubicBezTo>
                  <a:pt x="1271" y="923"/>
                  <a:pt x="1227" y="941"/>
                  <a:pt x="1191" y="977"/>
                </a:cubicBezTo>
                <a:lnTo>
                  <a:pt x="977" y="1203"/>
                </a:lnTo>
                <a:cubicBezTo>
                  <a:pt x="905" y="1262"/>
                  <a:pt x="905" y="1370"/>
                  <a:pt x="977" y="1441"/>
                </a:cubicBezTo>
                <a:lnTo>
                  <a:pt x="1167" y="1632"/>
                </a:lnTo>
                <a:cubicBezTo>
                  <a:pt x="1179" y="1643"/>
                  <a:pt x="1191" y="1643"/>
                  <a:pt x="1191" y="1655"/>
                </a:cubicBezTo>
                <a:cubicBezTo>
                  <a:pt x="1072" y="1810"/>
                  <a:pt x="953" y="1977"/>
                  <a:pt x="858" y="2155"/>
                </a:cubicBezTo>
                <a:cubicBezTo>
                  <a:pt x="846" y="2144"/>
                  <a:pt x="834" y="2144"/>
                  <a:pt x="834" y="2144"/>
                </a:cubicBezTo>
                <a:lnTo>
                  <a:pt x="572" y="2036"/>
                </a:lnTo>
                <a:cubicBezTo>
                  <a:pt x="551" y="2027"/>
                  <a:pt x="529" y="2023"/>
                  <a:pt x="507" y="2023"/>
                </a:cubicBezTo>
                <a:cubicBezTo>
                  <a:pt x="443" y="2023"/>
                  <a:pt x="381" y="2061"/>
                  <a:pt x="346" y="2132"/>
                </a:cubicBezTo>
                <a:lnTo>
                  <a:pt x="227" y="2417"/>
                </a:lnTo>
                <a:cubicBezTo>
                  <a:pt x="191" y="2501"/>
                  <a:pt x="239" y="2608"/>
                  <a:pt x="322" y="2644"/>
                </a:cubicBezTo>
                <a:lnTo>
                  <a:pt x="572" y="2751"/>
                </a:lnTo>
                <a:lnTo>
                  <a:pt x="596" y="2751"/>
                </a:lnTo>
                <a:cubicBezTo>
                  <a:pt x="536" y="2953"/>
                  <a:pt x="501" y="3156"/>
                  <a:pt x="477" y="3370"/>
                </a:cubicBezTo>
                <a:lnTo>
                  <a:pt x="179" y="3370"/>
                </a:lnTo>
                <a:cubicBezTo>
                  <a:pt x="84" y="3370"/>
                  <a:pt x="0" y="3453"/>
                  <a:pt x="0" y="3548"/>
                </a:cubicBezTo>
                <a:lnTo>
                  <a:pt x="0" y="3858"/>
                </a:lnTo>
                <a:cubicBezTo>
                  <a:pt x="0" y="3953"/>
                  <a:pt x="84" y="4025"/>
                  <a:pt x="179" y="4025"/>
                </a:cubicBezTo>
                <a:lnTo>
                  <a:pt x="477" y="4025"/>
                </a:lnTo>
                <a:cubicBezTo>
                  <a:pt x="489" y="4203"/>
                  <a:pt x="524" y="4382"/>
                  <a:pt x="560" y="4549"/>
                </a:cubicBezTo>
                <a:lnTo>
                  <a:pt x="548" y="4549"/>
                </a:lnTo>
                <a:lnTo>
                  <a:pt x="286" y="4656"/>
                </a:lnTo>
                <a:cubicBezTo>
                  <a:pt x="203" y="4691"/>
                  <a:pt x="155" y="4787"/>
                  <a:pt x="191" y="4870"/>
                </a:cubicBezTo>
                <a:lnTo>
                  <a:pt x="298" y="5168"/>
                </a:lnTo>
                <a:cubicBezTo>
                  <a:pt x="326" y="5232"/>
                  <a:pt x="389" y="5275"/>
                  <a:pt x="460" y="5275"/>
                </a:cubicBezTo>
                <a:cubicBezTo>
                  <a:pt x="481" y="5275"/>
                  <a:pt x="503" y="5271"/>
                  <a:pt x="524" y="5263"/>
                </a:cubicBezTo>
                <a:lnTo>
                  <a:pt x="786" y="5168"/>
                </a:lnTo>
                <a:cubicBezTo>
                  <a:pt x="786" y="5168"/>
                  <a:pt x="798" y="5168"/>
                  <a:pt x="798" y="5156"/>
                </a:cubicBezTo>
                <a:cubicBezTo>
                  <a:pt x="905" y="5370"/>
                  <a:pt x="1036" y="5573"/>
                  <a:pt x="1179" y="5751"/>
                </a:cubicBezTo>
                <a:cubicBezTo>
                  <a:pt x="1179" y="5763"/>
                  <a:pt x="1179" y="5763"/>
                  <a:pt x="1167" y="5763"/>
                </a:cubicBezTo>
                <a:lnTo>
                  <a:pt x="977" y="5965"/>
                </a:lnTo>
                <a:cubicBezTo>
                  <a:pt x="905" y="6025"/>
                  <a:pt x="905" y="6132"/>
                  <a:pt x="977" y="6204"/>
                </a:cubicBezTo>
                <a:lnTo>
                  <a:pt x="1191" y="6430"/>
                </a:lnTo>
                <a:cubicBezTo>
                  <a:pt x="1227" y="6460"/>
                  <a:pt x="1271" y="6474"/>
                  <a:pt x="1316" y="6474"/>
                </a:cubicBezTo>
                <a:cubicBezTo>
                  <a:pt x="1361" y="6474"/>
                  <a:pt x="1405" y="6460"/>
                  <a:pt x="1441" y="6430"/>
                </a:cubicBezTo>
                <a:lnTo>
                  <a:pt x="1632" y="6227"/>
                </a:lnTo>
                <a:cubicBezTo>
                  <a:pt x="1644" y="6227"/>
                  <a:pt x="1644" y="6227"/>
                  <a:pt x="1644" y="6215"/>
                </a:cubicBezTo>
                <a:cubicBezTo>
                  <a:pt x="1786" y="6335"/>
                  <a:pt x="1941" y="6430"/>
                  <a:pt x="2096" y="6525"/>
                </a:cubicBezTo>
                <a:cubicBezTo>
                  <a:pt x="2096" y="6525"/>
                  <a:pt x="2084" y="6537"/>
                  <a:pt x="2084" y="6537"/>
                </a:cubicBezTo>
                <a:lnTo>
                  <a:pt x="1977" y="6799"/>
                </a:lnTo>
                <a:cubicBezTo>
                  <a:pt x="1941" y="6882"/>
                  <a:pt x="1977" y="6977"/>
                  <a:pt x="2060" y="7025"/>
                </a:cubicBezTo>
                <a:lnTo>
                  <a:pt x="2346" y="7144"/>
                </a:lnTo>
                <a:cubicBezTo>
                  <a:pt x="2371" y="7153"/>
                  <a:pt x="2396" y="7158"/>
                  <a:pt x="2420" y="7158"/>
                </a:cubicBezTo>
                <a:cubicBezTo>
                  <a:pt x="2487" y="7158"/>
                  <a:pt x="2546" y="7122"/>
                  <a:pt x="2572" y="7061"/>
                </a:cubicBezTo>
                <a:lnTo>
                  <a:pt x="2691" y="6811"/>
                </a:lnTo>
                <a:cubicBezTo>
                  <a:pt x="2691" y="6799"/>
                  <a:pt x="2691" y="6787"/>
                  <a:pt x="2691" y="6787"/>
                </a:cubicBezTo>
                <a:cubicBezTo>
                  <a:pt x="2918" y="6858"/>
                  <a:pt x="3144" y="6906"/>
                  <a:pt x="3370" y="6930"/>
                </a:cubicBezTo>
                <a:cubicBezTo>
                  <a:pt x="3370" y="6930"/>
                  <a:pt x="3370" y="6942"/>
                  <a:pt x="3370" y="6954"/>
                </a:cubicBezTo>
                <a:lnTo>
                  <a:pt x="3370" y="7227"/>
                </a:lnTo>
                <a:cubicBezTo>
                  <a:pt x="3370" y="7323"/>
                  <a:pt x="3453" y="7394"/>
                  <a:pt x="3549" y="7394"/>
                </a:cubicBezTo>
                <a:lnTo>
                  <a:pt x="3858" y="7394"/>
                </a:lnTo>
                <a:cubicBezTo>
                  <a:pt x="3953" y="7394"/>
                  <a:pt x="4025" y="7323"/>
                  <a:pt x="4025" y="7227"/>
                </a:cubicBezTo>
                <a:lnTo>
                  <a:pt x="4025" y="6954"/>
                </a:lnTo>
                <a:cubicBezTo>
                  <a:pt x="4025" y="6942"/>
                  <a:pt x="4025" y="6930"/>
                  <a:pt x="4025" y="6918"/>
                </a:cubicBezTo>
                <a:cubicBezTo>
                  <a:pt x="4239" y="6906"/>
                  <a:pt x="4442" y="6858"/>
                  <a:pt x="4632" y="6799"/>
                </a:cubicBezTo>
                <a:cubicBezTo>
                  <a:pt x="4644" y="6811"/>
                  <a:pt x="4644" y="6823"/>
                  <a:pt x="4644" y="6823"/>
                </a:cubicBezTo>
                <a:lnTo>
                  <a:pt x="4751" y="7085"/>
                </a:lnTo>
                <a:cubicBezTo>
                  <a:pt x="4779" y="7149"/>
                  <a:pt x="4849" y="7192"/>
                  <a:pt x="4917" y="7192"/>
                </a:cubicBezTo>
                <a:cubicBezTo>
                  <a:pt x="4938" y="7192"/>
                  <a:pt x="4958" y="7188"/>
                  <a:pt x="4977" y="7180"/>
                </a:cubicBezTo>
                <a:lnTo>
                  <a:pt x="5263" y="7061"/>
                </a:lnTo>
                <a:cubicBezTo>
                  <a:pt x="5358" y="7013"/>
                  <a:pt x="5394" y="6918"/>
                  <a:pt x="5358" y="6835"/>
                </a:cubicBezTo>
                <a:lnTo>
                  <a:pt x="5251" y="6573"/>
                </a:lnTo>
                <a:cubicBezTo>
                  <a:pt x="5251" y="6561"/>
                  <a:pt x="5239" y="6561"/>
                  <a:pt x="5239" y="6549"/>
                </a:cubicBezTo>
                <a:cubicBezTo>
                  <a:pt x="5418" y="6442"/>
                  <a:pt x="5585" y="6335"/>
                  <a:pt x="5739" y="6204"/>
                </a:cubicBezTo>
                <a:cubicBezTo>
                  <a:pt x="5751" y="6215"/>
                  <a:pt x="5763" y="6227"/>
                  <a:pt x="5763" y="6227"/>
                </a:cubicBezTo>
                <a:lnTo>
                  <a:pt x="5966" y="6430"/>
                </a:lnTo>
                <a:cubicBezTo>
                  <a:pt x="5995" y="6460"/>
                  <a:pt x="6037" y="6474"/>
                  <a:pt x="6080" y="6474"/>
                </a:cubicBezTo>
                <a:cubicBezTo>
                  <a:pt x="6123" y="6474"/>
                  <a:pt x="6168" y="6460"/>
                  <a:pt x="6204" y="6430"/>
                </a:cubicBezTo>
                <a:lnTo>
                  <a:pt x="6430" y="6204"/>
                </a:lnTo>
                <a:cubicBezTo>
                  <a:pt x="6489" y="6144"/>
                  <a:pt x="6489" y="6025"/>
                  <a:pt x="6430" y="5965"/>
                </a:cubicBezTo>
                <a:lnTo>
                  <a:pt x="6227" y="5763"/>
                </a:lnTo>
                <a:cubicBezTo>
                  <a:pt x="6216" y="5751"/>
                  <a:pt x="6216" y="5751"/>
                  <a:pt x="6204" y="5739"/>
                </a:cubicBezTo>
                <a:cubicBezTo>
                  <a:pt x="6323" y="5584"/>
                  <a:pt x="6442" y="5418"/>
                  <a:pt x="6537" y="5239"/>
                </a:cubicBezTo>
                <a:cubicBezTo>
                  <a:pt x="6549" y="5251"/>
                  <a:pt x="6561" y="5251"/>
                  <a:pt x="6573" y="5263"/>
                </a:cubicBezTo>
                <a:lnTo>
                  <a:pt x="6823" y="5370"/>
                </a:lnTo>
                <a:cubicBezTo>
                  <a:pt x="6847" y="5379"/>
                  <a:pt x="6871" y="5384"/>
                  <a:pt x="6895" y="5384"/>
                </a:cubicBezTo>
                <a:cubicBezTo>
                  <a:pt x="6963" y="5384"/>
                  <a:pt x="7022" y="5346"/>
                  <a:pt x="7049" y="5275"/>
                </a:cubicBezTo>
                <a:lnTo>
                  <a:pt x="7168" y="4989"/>
                </a:lnTo>
                <a:cubicBezTo>
                  <a:pt x="7204" y="4906"/>
                  <a:pt x="7168" y="4799"/>
                  <a:pt x="7085" y="4763"/>
                </a:cubicBezTo>
                <a:lnTo>
                  <a:pt x="6823" y="4656"/>
                </a:lnTo>
                <a:cubicBezTo>
                  <a:pt x="6811" y="4644"/>
                  <a:pt x="6799" y="4644"/>
                  <a:pt x="6775" y="4644"/>
                </a:cubicBezTo>
                <a:cubicBezTo>
                  <a:pt x="6835" y="4441"/>
                  <a:pt x="6882" y="4239"/>
                  <a:pt x="6906" y="4025"/>
                </a:cubicBezTo>
                <a:lnTo>
                  <a:pt x="7228" y="4025"/>
                </a:lnTo>
                <a:cubicBezTo>
                  <a:pt x="7323" y="4025"/>
                  <a:pt x="7394" y="3953"/>
                  <a:pt x="7394" y="3858"/>
                </a:cubicBezTo>
                <a:lnTo>
                  <a:pt x="7394" y="3548"/>
                </a:lnTo>
                <a:cubicBezTo>
                  <a:pt x="7394" y="3453"/>
                  <a:pt x="7323" y="3370"/>
                  <a:pt x="7228" y="3370"/>
                </a:cubicBezTo>
                <a:lnTo>
                  <a:pt x="6954" y="3370"/>
                </a:lnTo>
                <a:cubicBezTo>
                  <a:pt x="6930" y="3370"/>
                  <a:pt x="6918" y="3382"/>
                  <a:pt x="6906" y="3382"/>
                </a:cubicBezTo>
                <a:cubicBezTo>
                  <a:pt x="6882" y="3203"/>
                  <a:pt x="6847" y="3025"/>
                  <a:pt x="6799" y="2858"/>
                </a:cubicBezTo>
                <a:cubicBezTo>
                  <a:pt x="6823" y="2858"/>
                  <a:pt x="6835" y="2858"/>
                  <a:pt x="6858" y="2846"/>
                </a:cubicBezTo>
                <a:lnTo>
                  <a:pt x="7109" y="2751"/>
                </a:lnTo>
                <a:cubicBezTo>
                  <a:pt x="7204" y="2715"/>
                  <a:pt x="7251" y="2620"/>
                  <a:pt x="7216" y="2525"/>
                </a:cubicBezTo>
                <a:lnTo>
                  <a:pt x="7097" y="2239"/>
                </a:lnTo>
                <a:cubicBezTo>
                  <a:pt x="7068" y="2163"/>
                  <a:pt x="7001" y="2124"/>
                  <a:pt x="6933" y="2124"/>
                </a:cubicBezTo>
                <a:cubicBezTo>
                  <a:pt x="6916" y="2124"/>
                  <a:pt x="6899" y="2127"/>
                  <a:pt x="6882" y="2132"/>
                </a:cubicBezTo>
                <a:lnTo>
                  <a:pt x="6620" y="2239"/>
                </a:lnTo>
                <a:cubicBezTo>
                  <a:pt x="6608" y="2239"/>
                  <a:pt x="6585" y="2251"/>
                  <a:pt x="6573" y="2263"/>
                </a:cubicBezTo>
                <a:cubicBezTo>
                  <a:pt x="6466" y="2048"/>
                  <a:pt x="6335" y="1846"/>
                  <a:pt x="6192" y="1667"/>
                </a:cubicBezTo>
                <a:cubicBezTo>
                  <a:pt x="6204" y="1655"/>
                  <a:pt x="6216" y="1643"/>
                  <a:pt x="6227" y="1632"/>
                </a:cubicBezTo>
                <a:lnTo>
                  <a:pt x="6430" y="1441"/>
                </a:lnTo>
                <a:cubicBezTo>
                  <a:pt x="6489" y="1370"/>
                  <a:pt x="6489" y="1262"/>
                  <a:pt x="6430" y="1203"/>
                </a:cubicBezTo>
                <a:lnTo>
                  <a:pt x="6204" y="977"/>
                </a:lnTo>
                <a:cubicBezTo>
                  <a:pt x="6168" y="941"/>
                  <a:pt x="6123" y="923"/>
                  <a:pt x="6080" y="923"/>
                </a:cubicBezTo>
                <a:cubicBezTo>
                  <a:pt x="6037" y="923"/>
                  <a:pt x="5995" y="941"/>
                  <a:pt x="5966" y="977"/>
                </a:cubicBezTo>
                <a:lnTo>
                  <a:pt x="5763" y="1167"/>
                </a:lnTo>
                <a:cubicBezTo>
                  <a:pt x="5751" y="1179"/>
                  <a:pt x="5739" y="1203"/>
                  <a:pt x="5739" y="1215"/>
                </a:cubicBezTo>
                <a:cubicBezTo>
                  <a:pt x="5596" y="1096"/>
                  <a:pt x="5442" y="1001"/>
                  <a:pt x="5287" y="905"/>
                </a:cubicBezTo>
                <a:cubicBezTo>
                  <a:pt x="5299" y="893"/>
                  <a:pt x="5311" y="881"/>
                  <a:pt x="5311" y="858"/>
                </a:cubicBezTo>
                <a:lnTo>
                  <a:pt x="5430" y="608"/>
                </a:lnTo>
                <a:cubicBezTo>
                  <a:pt x="5465" y="524"/>
                  <a:pt x="5430" y="417"/>
                  <a:pt x="5334" y="381"/>
                </a:cubicBezTo>
                <a:lnTo>
                  <a:pt x="5049" y="250"/>
                </a:lnTo>
                <a:cubicBezTo>
                  <a:pt x="5030" y="242"/>
                  <a:pt x="5010" y="238"/>
                  <a:pt x="4990" y="238"/>
                </a:cubicBezTo>
                <a:cubicBezTo>
                  <a:pt x="4924" y="238"/>
                  <a:pt x="4859" y="281"/>
                  <a:pt x="4823" y="346"/>
                </a:cubicBezTo>
                <a:lnTo>
                  <a:pt x="4715" y="596"/>
                </a:lnTo>
                <a:cubicBezTo>
                  <a:pt x="4703" y="608"/>
                  <a:pt x="4703" y="631"/>
                  <a:pt x="4703" y="643"/>
                </a:cubicBezTo>
                <a:cubicBezTo>
                  <a:pt x="4489" y="572"/>
                  <a:pt x="4263" y="524"/>
                  <a:pt x="4025" y="500"/>
                </a:cubicBezTo>
                <a:cubicBezTo>
                  <a:pt x="4025" y="489"/>
                  <a:pt x="4025" y="465"/>
                  <a:pt x="4025" y="453"/>
                </a:cubicBezTo>
                <a:lnTo>
                  <a:pt x="4025" y="179"/>
                </a:lnTo>
                <a:cubicBezTo>
                  <a:pt x="4025" y="84"/>
                  <a:pt x="3953" y="0"/>
                  <a:pt x="3858" y="0"/>
                </a:cubicBezTo>
                <a:close/>
              </a:path>
            </a:pathLst>
          </a:custGeom>
          <a:solidFill>
            <a:schemeClr val="lt2">
              <a:alpha val="240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1" name="Google Shape;241;p13"/>
          <p:cNvSpPr/>
          <p:nvPr/>
        </p:nvSpPr>
        <p:spPr>
          <a:xfrm rot="10800000">
            <a:off x="7571100" y="-1000755"/>
            <a:ext cx="2159066" cy="2153342"/>
          </a:xfrm>
          <a:custGeom>
            <a:avLst/>
            <a:gdLst/>
            <a:ahLst/>
            <a:cxnLst/>
            <a:rect l="l" t="t" r="r" b="b"/>
            <a:pathLst>
              <a:path w="18861" h="18811" extrusionOk="0">
                <a:moveTo>
                  <a:pt x="11198" y="3199"/>
                </a:moveTo>
                <a:cubicBezTo>
                  <a:pt x="11271" y="3199"/>
                  <a:pt x="11346" y="3209"/>
                  <a:pt x="11419" y="3232"/>
                </a:cubicBezTo>
                <a:cubicBezTo>
                  <a:pt x="12824" y="3685"/>
                  <a:pt x="14038" y="4614"/>
                  <a:pt x="14836" y="5864"/>
                </a:cubicBezTo>
                <a:cubicBezTo>
                  <a:pt x="15074" y="6233"/>
                  <a:pt x="14931" y="6733"/>
                  <a:pt x="14538" y="6923"/>
                </a:cubicBezTo>
                <a:cubicBezTo>
                  <a:pt x="14121" y="7114"/>
                  <a:pt x="13705" y="7316"/>
                  <a:pt x="13300" y="7507"/>
                </a:cubicBezTo>
                <a:cubicBezTo>
                  <a:pt x="13200" y="7555"/>
                  <a:pt x="13093" y="7578"/>
                  <a:pt x="12987" y="7578"/>
                </a:cubicBezTo>
                <a:cubicBezTo>
                  <a:pt x="12753" y="7578"/>
                  <a:pt x="12523" y="7466"/>
                  <a:pt x="12383" y="7269"/>
                </a:cubicBezTo>
                <a:cubicBezTo>
                  <a:pt x="11966" y="6673"/>
                  <a:pt x="11371" y="6221"/>
                  <a:pt x="10692" y="5959"/>
                </a:cubicBezTo>
                <a:cubicBezTo>
                  <a:pt x="10359" y="5840"/>
                  <a:pt x="10157" y="5495"/>
                  <a:pt x="10216" y="5137"/>
                </a:cubicBezTo>
                <a:cubicBezTo>
                  <a:pt x="10300" y="4697"/>
                  <a:pt x="10383" y="4244"/>
                  <a:pt x="10466" y="3792"/>
                </a:cubicBezTo>
                <a:cubicBezTo>
                  <a:pt x="10535" y="3439"/>
                  <a:pt x="10855" y="3199"/>
                  <a:pt x="11198" y="3199"/>
                </a:cubicBezTo>
                <a:close/>
                <a:moveTo>
                  <a:pt x="6241" y="3843"/>
                </a:moveTo>
                <a:cubicBezTo>
                  <a:pt x="6513" y="3843"/>
                  <a:pt x="6779" y="3994"/>
                  <a:pt x="6906" y="4256"/>
                </a:cubicBezTo>
                <a:cubicBezTo>
                  <a:pt x="7109" y="4673"/>
                  <a:pt x="7299" y="5078"/>
                  <a:pt x="7490" y="5495"/>
                </a:cubicBezTo>
                <a:cubicBezTo>
                  <a:pt x="7644" y="5816"/>
                  <a:pt x="7549" y="6209"/>
                  <a:pt x="7252" y="6411"/>
                </a:cubicBezTo>
                <a:cubicBezTo>
                  <a:pt x="6656" y="6828"/>
                  <a:pt x="6204" y="7423"/>
                  <a:pt x="5954" y="8102"/>
                </a:cubicBezTo>
                <a:cubicBezTo>
                  <a:pt x="5838" y="8396"/>
                  <a:pt x="5555" y="8589"/>
                  <a:pt x="5245" y="8589"/>
                </a:cubicBezTo>
                <a:cubicBezTo>
                  <a:pt x="5204" y="8589"/>
                  <a:pt x="5162" y="8585"/>
                  <a:pt x="5120" y="8578"/>
                </a:cubicBezTo>
                <a:cubicBezTo>
                  <a:pt x="4680" y="8495"/>
                  <a:pt x="4227" y="8400"/>
                  <a:pt x="3787" y="8316"/>
                </a:cubicBezTo>
                <a:cubicBezTo>
                  <a:pt x="3346" y="8245"/>
                  <a:pt x="3084" y="7792"/>
                  <a:pt x="3215" y="7376"/>
                </a:cubicBezTo>
                <a:cubicBezTo>
                  <a:pt x="3680" y="5971"/>
                  <a:pt x="4608" y="4756"/>
                  <a:pt x="5847" y="3959"/>
                </a:cubicBezTo>
                <a:cubicBezTo>
                  <a:pt x="5969" y="3880"/>
                  <a:pt x="6106" y="3843"/>
                  <a:pt x="6241" y="3843"/>
                </a:cubicBezTo>
                <a:close/>
                <a:moveTo>
                  <a:pt x="9222" y="7030"/>
                </a:moveTo>
                <a:cubicBezTo>
                  <a:pt x="9724" y="7030"/>
                  <a:pt x="10229" y="7189"/>
                  <a:pt x="10657" y="7519"/>
                </a:cubicBezTo>
                <a:cubicBezTo>
                  <a:pt x="11693" y="8316"/>
                  <a:pt x="11883" y="9805"/>
                  <a:pt x="11085" y="10840"/>
                </a:cubicBezTo>
                <a:cubicBezTo>
                  <a:pt x="10619" y="11453"/>
                  <a:pt x="9916" y="11773"/>
                  <a:pt x="9205" y="11773"/>
                </a:cubicBezTo>
                <a:cubicBezTo>
                  <a:pt x="8701" y="11773"/>
                  <a:pt x="8193" y="11612"/>
                  <a:pt x="7763" y="11281"/>
                </a:cubicBezTo>
                <a:cubicBezTo>
                  <a:pt x="6728" y="10483"/>
                  <a:pt x="6537" y="8995"/>
                  <a:pt x="7335" y="7959"/>
                </a:cubicBezTo>
                <a:cubicBezTo>
                  <a:pt x="7803" y="7351"/>
                  <a:pt x="8509" y="7030"/>
                  <a:pt x="9222" y="7030"/>
                </a:cubicBezTo>
                <a:close/>
                <a:moveTo>
                  <a:pt x="13527" y="10222"/>
                </a:moveTo>
                <a:cubicBezTo>
                  <a:pt x="13570" y="10222"/>
                  <a:pt x="13614" y="10226"/>
                  <a:pt x="13657" y="10233"/>
                </a:cubicBezTo>
                <a:cubicBezTo>
                  <a:pt x="14098" y="10317"/>
                  <a:pt x="14550" y="10400"/>
                  <a:pt x="15002" y="10483"/>
                </a:cubicBezTo>
                <a:cubicBezTo>
                  <a:pt x="15431" y="10567"/>
                  <a:pt x="15693" y="11007"/>
                  <a:pt x="15562" y="11436"/>
                </a:cubicBezTo>
                <a:cubicBezTo>
                  <a:pt x="15110" y="12841"/>
                  <a:pt x="14181" y="14043"/>
                  <a:pt x="12931" y="14853"/>
                </a:cubicBezTo>
                <a:cubicBezTo>
                  <a:pt x="12809" y="14931"/>
                  <a:pt x="12673" y="14968"/>
                  <a:pt x="12539" y="14968"/>
                </a:cubicBezTo>
                <a:cubicBezTo>
                  <a:pt x="12266" y="14968"/>
                  <a:pt x="11999" y="14815"/>
                  <a:pt x="11871" y="14543"/>
                </a:cubicBezTo>
                <a:cubicBezTo>
                  <a:pt x="11681" y="14138"/>
                  <a:pt x="11478" y="13722"/>
                  <a:pt x="11288" y="13317"/>
                </a:cubicBezTo>
                <a:cubicBezTo>
                  <a:pt x="11133" y="12984"/>
                  <a:pt x="11240" y="12603"/>
                  <a:pt x="11526" y="12400"/>
                </a:cubicBezTo>
                <a:cubicBezTo>
                  <a:pt x="12121" y="11972"/>
                  <a:pt x="12574" y="11388"/>
                  <a:pt x="12836" y="10710"/>
                </a:cubicBezTo>
                <a:cubicBezTo>
                  <a:pt x="12940" y="10406"/>
                  <a:pt x="13219" y="10222"/>
                  <a:pt x="13527" y="10222"/>
                </a:cubicBezTo>
                <a:close/>
                <a:moveTo>
                  <a:pt x="5786" y="11228"/>
                </a:moveTo>
                <a:cubicBezTo>
                  <a:pt x="6022" y="11228"/>
                  <a:pt x="6254" y="11337"/>
                  <a:pt x="6394" y="11543"/>
                </a:cubicBezTo>
                <a:cubicBezTo>
                  <a:pt x="6811" y="12138"/>
                  <a:pt x="7406" y="12591"/>
                  <a:pt x="8085" y="12841"/>
                </a:cubicBezTo>
                <a:cubicBezTo>
                  <a:pt x="8430" y="12972"/>
                  <a:pt x="8621" y="13317"/>
                  <a:pt x="8561" y="13662"/>
                </a:cubicBezTo>
                <a:cubicBezTo>
                  <a:pt x="8478" y="14115"/>
                  <a:pt x="8395" y="14567"/>
                  <a:pt x="8311" y="15008"/>
                </a:cubicBezTo>
                <a:cubicBezTo>
                  <a:pt x="8242" y="15371"/>
                  <a:pt x="7922" y="15613"/>
                  <a:pt x="7579" y="15613"/>
                </a:cubicBezTo>
                <a:cubicBezTo>
                  <a:pt x="7506" y="15613"/>
                  <a:pt x="7432" y="15602"/>
                  <a:pt x="7359" y="15579"/>
                </a:cubicBezTo>
                <a:cubicBezTo>
                  <a:pt x="5954" y="15115"/>
                  <a:pt x="4751" y="14186"/>
                  <a:pt x="3942" y="12948"/>
                </a:cubicBezTo>
                <a:cubicBezTo>
                  <a:pt x="3703" y="12579"/>
                  <a:pt x="3846" y="12079"/>
                  <a:pt x="4251" y="11888"/>
                </a:cubicBezTo>
                <a:cubicBezTo>
                  <a:pt x="4656" y="11686"/>
                  <a:pt x="5073" y="11495"/>
                  <a:pt x="5477" y="11293"/>
                </a:cubicBezTo>
                <a:cubicBezTo>
                  <a:pt x="5576" y="11249"/>
                  <a:pt x="5682" y="11228"/>
                  <a:pt x="5786" y="11228"/>
                </a:cubicBezTo>
                <a:close/>
                <a:moveTo>
                  <a:pt x="8673" y="1"/>
                </a:moveTo>
                <a:cubicBezTo>
                  <a:pt x="8652" y="1"/>
                  <a:pt x="8630" y="3"/>
                  <a:pt x="8609" y="6"/>
                </a:cubicBezTo>
                <a:lnTo>
                  <a:pt x="7823" y="113"/>
                </a:lnTo>
                <a:cubicBezTo>
                  <a:pt x="7573" y="137"/>
                  <a:pt x="7406" y="363"/>
                  <a:pt x="7442" y="601"/>
                </a:cubicBezTo>
                <a:lnTo>
                  <a:pt x="7525" y="1292"/>
                </a:lnTo>
                <a:cubicBezTo>
                  <a:pt x="7537" y="1327"/>
                  <a:pt x="7537" y="1351"/>
                  <a:pt x="7549" y="1375"/>
                </a:cubicBezTo>
                <a:cubicBezTo>
                  <a:pt x="7049" y="1482"/>
                  <a:pt x="6561" y="1649"/>
                  <a:pt x="6085" y="1851"/>
                </a:cubicBezTo>
                <a:cubicBezTo>
                  <a:pt x="6085" y="1827"/>
                  <a:pt x="6073" y="1816"/>
                  <a:pt x="6061" y="1792"/>
                </a:cubicBezTo>
                <a:lnTo>
                  <a:pt x="5716" y="1173"/>
                </a:lnTo>
                <a:cubicBezTo>
                  <a:pt x="5636" y="1037"/>
                  <a:pt x="5486" y="960"/>
                  <a:pt x="5336" y="960"/>
                </a:cubicBezTo>
                <a:cubicBezTo>
                  <a:pt x="5261" y="960"/>
                  <a:pt x="5187" y="979"/>
                  <a:pt x="5120" y="1018"/>
                </a:cubicBezTo>
                <a:lnTo>
                  <a:pt x="4418" y="1411"/>
                </a:lnTo>
                <a:cubicBezTo>
                  <a:pt x="4204" y="1530"/>
                  <a:pt x="4132" y="1792"/>
                  <a:pt x="4251" y="2006"/>
                </a:cubicBezTo>
                <a:lnTo>
                  <a:pt x="4608" y="2625"/>
                </a:lnTo>
                <a:cubicBezTo>
                  <a:pt x="4608" y="2637"/>
                  <a:pt x="4620" y="2649"/>
                  <a:pt x="4644" y="2673"/>
                </a:cubicBezTo>
                <a:cubicBezTo>
                  <a:pt x="4192" y="2982"/>
                  <a:pt x="3787" y="3340"/>
                  <a:pt x="3394" y="3744"/>
                </a:cubicBezTo>
                <a:cubicBezTo>
                  <a:pt x="3370" y="3697"/>
                  <a:pt x="3334" y="3649"/>
                  <a:pt x="3275" y="3601"/>
                </a:cubicBezTo>
                <a:lnTo>
                  <a:pt x="2715" y="3173"/>
                </a:lnTo>
                <a:cubicBezTo>
                  <a:pt x="2637" y="3114"/>
                  <a:pt x="2544" y="3086"/>
                  <a:pt x="2452" y="3086"/>
                </a:cubicBezTo>
                <a:cubicBezTo>
                  <a:pt x="2320" y="3086"/>
                  <a:pt x="2187" y="3144"/>
                  <a:pt x="2096" y="3256"/>
                </a:cubicBezTo>
                <a:lnTo>
                  <a:pt x="1608" y="3899"/>
                </a:lnTo>
                <a:cubicBezTo>
                  <a:pt x="1453" y="4090"/>
                  <a:pt x="1489" y="4363"/>
                  <a:pt x="1691" y="4506"/>
                </a:cubicBezTo>
                <a:lnTo>
                  <a:pt x="2251" y="4947"/>
                </a:lnTo>
                <a:cubicBezTo>
                  <a:pt x="2299" y="4983"/>
                  <a:pt x="2358" y="5006"/>
                  <a:pt x="2418" y="5018"/>
                </a:cubicBezTo>
                <a:cubicBezTo>
                  <a:pt x="2168" y="5411"/>
                  <a:pt x="1953" y="5828"/>
                  <a:pt x="1787" y="6245"/>
                </a:cubicBezTo>
                <a:cubicBezTo>
                  <a:pt x="1763" y="6233"/>
                  <a:pt x="1751" y="6233"/>
                  <a:pt x="1739" y="6221"/>
                </a:cubicBezTo>
                <a:lnTo>
                  <a:pt x="1060" y="6018"/>
                </a:lnTo>
                <a:cubicBezTo>
                  <a:pt x="1020" y="6006"/>
                  <a:pt x="980" y="6000"/>
                  <a:pt x="940" y="6000"/>
                </a:cubicBezTo>
                <a:cubicBezTo>
                  <a:pt x="751" y="6000"/>
                  <a:pt x="571" y="6130"/>
                  <a:pt x="513" y="6316"/>
                </a:cubicBezTo>
                <a:lnTo>
                  <a:pt x="286" y="7078"/>
                </a:lnTo>
                <a:cubicBezTo>
                  <a:pt x="215" y="7316"/>
                  <a:pt x="346" y="7554"/>
                  <a:pt x="584" y="7626"/>
                </a:cubicBezTo>
                <a:lnTo>
                  <a:pt x="1251" y="7828"/>
                </a:lnTo>
                <a:cubicBezTo>
                  <a:pt x="1275" y="7840"/>
                  <a:pt x="1286" y="7840"/>
                  <a:pt x="1298" y="7840"/>
                </a:cubicBezTo>
                <a:cubicBezTo>
                  <a:pt x="1179" y="8435"/>
                  <a:pt x="1132" y="9043"/>
                  <a:pt x="1156" y="9638"/>
                </a:cubicBezTo>
                <a:cubicBezTo>
                  <a:pt x="1150" y="9644"/>
                  <a:pt x="1141" y="9644"/>
                  <a:pt x="1132" y="9644"/>
                </a:cubicBezTo>
                <a:cubicBezTo>
                  <a:pt x="1123" y="9644"/>
                  <a:pt x="1114" y="9644"/>
                  <a:pt x="1108" y="9650"/>
                </a:cubicBezTo>
                <a:lnTo>
                  <a:pt x="405" y="9733"/>
                </a:lnTo>
                <a:cubicBezTo>
                  <a:pt x="167" y="9769"/>
                  <a:pt x="1" y="9983"/>
                  <a:pt x="36" y="10221"/>
                </a:cubicBezTo>
                <a:lnTo>
                  <a:pt x="132" y="11019"/>
                </a:lnTo>
                <a:cubicBezTo>
                  <a:pt x="164" y="11237"/>
                  <a:pt x="346" y="11405"/>
                  <a:pt x="559" y="11405"/>
                </a:cubicBezTo>
                <a:cubicBezTo>
                  <a:pt x="579" y="11405"/>
                  <a:pt x="599" y="11403"/>
                  <a:pt x="620" y="11400"/>
                </a:cubicBezTo>
                <a:lnTo>
                  <a:pt x="1322" y="11305"/>
                </a:lnTo>
                <a:cubicBezTo>
                  <a:pt x="1346" y="11305"/>
                  <a:pt x="1358" y="11305"/>
                  <a:pt x="1370" y="11293"/>
                </a:cubicBezTo>
                <a:cubicBezTo>
                  <a:pt x="1477" y="11745"/>
                  <a:pt x="1620" y="12186"/>
                  <a:pt x="1798" y="12614"/>
                </a:cubicBezTo>
                <a:cubicBezTo>
                  <a:pt x="1787" y="12614"/>
                  <a:pt x="1775" y="12626"/>
                  <a:pt x="1751" y="12638"/>
                </a:cubicBezTo>
                <a:lnTo>
                  <a:pt x="1132" y="12972"/>
                </a:lnTo>
                <a:cubicBezTo>
                  <a:pt x="917" y="13091"/>
                  <a:pt x="846" y="13353"/>
                  <a:pt x="965" y="13567"/>
                </a:cubicBezTo>
                <a:lnTo>
                  <a:pt x="1346" y="14269"/>
                </a:lnTo>
                <a:cubicBezTo>
                  <a:pt x="1428" y="14417"/>
                  <a:pt x="1579" y="14497"/>
                  <a:pt x="1734" y="14497"/>
                </a:cubicBezTo>
                <a:cubicBezTo>
                  <a:pt x="1804" y="14497"/>
                  <a:pt x="1875" y="14481"/>
                  <a:pt x="1941" y="14448"/>
                </a:cubicBezTo>
                <a:lnTo>
                  <a:pt x="2560" y="14103"/>
                </a:lnTo>
                <a:cubicBezTo>
                  <a:pt x="2572" y="14091"/>
                  <a:pt x="2584" y="14091"/>
                  <a:pt x="2608" y="14079"/>
                </a:cubicBezTo>
                <a:cubicBezTo>
                  <a:pt x="2930" y="14555"/>
                  <a:pt x="3322" y="15008"/>
                  <a:pt x="3763" y="15412"/>
                </a:cubicBezTo>
                <a:cubicBezTo>
                  <a:pt x="3739" y="15424"/>
                  <a:pt x="3727" y="15448"/>
                  <a:pt x="3715" y="15460"/>
                </a:cubicBezTo>
                <a:lnTo>
                  <a:pt x="3287" y="16020"/>
                </a:lnTo>
                <a:cubicBezTo>
                  <a:pt x="3132" y="16210"/>
                  <a:pt x="3168" y="16484"/>
                  <a:pt x="3370" y="16639"/>
                </a:cubicBezTo>
                <a:lnTo>
                  <a:pt x="4001" y="17127"/>
                </a:lnTo>
                <a:cubicBezTo>
                  <a:pt x="4079" y="17186"/>
                  <a:pt x="4172" y="17214"/>
                  <a:pt x="4264" y="17214"/>
                </a:cubicBezTo>
                <a:cubicBezTo>
                  <a:pt x="4395" y="17214"/>
                  <a:pt x="4524" y="17156"/>
                  <a:pt x="4608" y="17044"/>
                </a:cubicBezTo>
                <a:lnTo>
                  <a:pt x="5049" y="16484"/>
                </a:lnTo>
                <a:cubicBezTo>
                  <a:pt x="5061" y="16460"/>
                  <a:pt x="5073" y="16448"/>
                  <a:pt x="5085" y="16424"/>
                </a:cubicBezTo>
                <a:cubicBezTo>
                  <a:pt x="5537" y="16710"/>
                  <a:pt x="6013" y="16936"/>
                  <a:pt x="6501" y="17127"/>
                </a:cubicBezTo>
                <a:cubicBezTo>
                  <a:pt x="6501" y="17151"/>
                  <a:pt x="6490" y="17175"/>
                  <a:pt x="6478" y="17198"/>
                </a:cubicBezTo>
                <a:lnTo>
                  <a:pt x="6299" y="17877"/>
                </a:lnTo>
                <a:cubicBezTo>
                  <a:pt x="6239" y="18103"/>
                  <a:pt x="6370" y="18353"/>
                  <a:pt x="6609" y="18413"/>
                </a:cubicBezTo>
                <a:lnTo>
                  <a:pt x="7382" y="18615"/>
                </a:lnTo>
                <a:cubicBezTo>
                  <a:pt x="7421" y="18625"/>
                  <a:pt x="7460" y="18630"/>
                  <a:pt x="7497" y="18630"/>
                </a:cubicBezTo>
                <a:cubicBezTo>
                  <a:pt x="7693" y="18630"/>
                  <a:pt x="7868" y="18505"/>
                  <a:pt x="7918" y="18306"/>
                </a:cubicBezTo>
                <a:lnTo>
                  <a:pt x="8097" y="17627"/>
                </a:lnTo>
                <a:cubicBezTo>
                  <a:pt x="8109" y="17603"/>
                  <a:pt x="8109" y="17567"/>
                  <a:pt x="8109" y="17544"/>
                </a:cubicBezTo>
                <a:cubicBezTo>
                  <a:pt x="8550" y="17614"/>
                  <a:pt x="8991" y="17642"/>
                  <a:pt x="9424" y="17642"/>
                </a:cubicBezTo>
                <a:cubicBezTo>
                  <a:pt x="9506" y="17642"/>
                  <a:pt x="9587" y="17641"/>
                  <a:pt x="9668" y="17639"/>
                </a:cubicBezTo>
                <a:cubicBezTo>
                  <a:pt x="9668" y="17663"/>
                  <a:pt x="9668" y="17698"/>
                  <a:pt x="9668" y="17734"/>
                </a:cubicBezTo>
                <a:lnTo>
                  <a:pt x="9764" y="18425"/>
                </a:lnTo>
                <a:cubicBezTo>
                  <a:pt x="9796" y="18652"/>
                  <a:pt x="9976" y="18811"/>
                  <a:pt x="10188" y="18811"/>
                </a:cubicBezTo>
                <a:cubicBezTo>
                  <a:pt x="10209" y="18811"/>
                  <a:pt x="10230" y="18809"/>
                  <a:pt x="10252" y="18806"/>
                </a:cubicBezTo>
                <a:lnTo>
                  <a:pt x="11050" y="18699"/>
                </a:lnTo>
                <a:cubicBezTo>
                  <a:pt x="11288" y="18675"/>
                  <a:pt x="11454" y="18449"/>
                  <a:pt x="11431" y="18210"/>
                </a:cubicBezTo>
                <a:lnTo>
                  <a:pt x="11335" y="17520"/>
                </a:lnTo>
                <a:cubicBezTo>
                  <a:pt x="11335" y="17484"/>
                  <a:pt x="11323" y="17448"/>
                  <a:pt x="11312" y="17413"/>
                </a:cubicBezTo>
                <a:cubicBezTo>
                  <a:pt x="11800" y="17294"/>
                  <a:pt x="12288" y="17127"/>
                  <a:pt x="12764" y="16925"/>
                </a:cubicBezTo>
                <a:cubicBezTo>
                  <a:pt x="12776" y="16960"/>
                  <a:pt x="12788" y="16984"/>
                  <a:pt x="12800" y="17020"/>
                </a:cubicBezTo>
                <a:lnTo>
                  <a:pt x="13157" y="17639"/>
                </a:lnTo>
                <a:cubicBezTo>
                  <a:pt x="13237" y="17775"/>
                  <a:pt x="13381" y="17851"/>
                  <a:pt x="13532" y="17851"/>
                </a:cubicBezTo>
                <a:cubicBezTo>
                  <a:pt x="13606" y="17851"/>
                  <a:pt x="13682" y="17833"/>
                  <a:pt x="13752" y="17794"/>
                </a:cubicBezTo>
                <a:lnTo>
                  <a:pt x="14443" y="17401"/>
                </a:lnTo>
                <a:cubicBezTo>
                  <a:pt x="14657" y="17282"/>
                  <a:pt x="14729" y="17020"/>
                  <a:pt x="14610" y="16805"/>
                </a:cubicBezTo>
                <a:lnTo>
                  <a:pt x="14264" y="16198"/>
                </a:lnTo>
                <a:cubicBezTo>
                  <a:pt x="14240" y="16163"/>
                  <a:pt x="14217" y="16127"/>
                  <a:pt x="14193" y="16103"/>
                </a:cubicBezTo>
                <a:cubicBezTo>
                  <a:pt x="14621" y="15793"/>
                  <a:pt x="15026" y="15436"/>
                  <a:pt x="15407" y="15031"/>
                </a:cubicBezTo>
                <a:cubicBezTo>
                  <a:pt x="15431" y="15067"/>
                  <a:pt x="15455" y="15103"/>
                  <a:pt x="15491" y="15127"/>
                </a:cubicBezTo>
                <a:lnTo>
                  <a:pt x="16050" y="15555"/>
                </a:lnTo>
                <a:cubicBezTo>
                  <a:pt x="16129" y="15614"/>
                  <a:pt x="16221" y="15643"/>
                  <a:pt x="16313" y="15643"/>
                </a:cubicBezTo>
                <a:cubicBezTo>
                  <a:pt x="16444" y="15643"/>
                  <a:pt x="16573" y="15584"/>
                  <a:pt x="16657" y="15472"/>
                </a:cubicBezTo>
                <a:lnTo>
                  <a:pt x="17146" y="14841"/>
                </a:lnTo>
                <a:cubicBezTo>
                  <a:pt x="17300" y="14650"/>
                  <a:pt x="17265" y="14377"/>
                  <a:pt x="17074" y="14222"/>
                </a:cubicBezTo>
                <a:lnTo>
                  <a:pt x="16515" y="13793"/>
                </a:lnTo>
                <a:cubicBezTo>
                  <a:pt x="16479" y="13769"/>
                  <a:pt x="16443" y="13746"/>
                  <a:pt x="16396" y="13734"/>
                </a:cubicBezTo>
                <a:cubicBezTo>
                  <a:pt x="16634" y="13341"/>
                  <a:pt x="16848" y="12948"/>
                  <a:pt x="17015" y="12531"/>
                </a:cubicBezTo>
                <a:cubicBezTo>
                  <a:pt x="17050" y="12555"/>
                  <a:pt x="17086" y="12579"/>
                  <a:pt x="17134" y="12591"/>
                </a:cubicBezTo>
                <a:lnTo>
                  <a:pt x="17800" y="12793"/>
                </a:lnTo>
                <a:cubicBezTo>
                  <a:pt x="17844" y="12806"/>
                  <a:pt x="17888" y="12813"/>
                  <a:pt x="17931" y="12813"/>
                </a:cubicBezTo>
                <a:cubicBezTo>
                  <a:pt x="18121" y="12813"/>
                  <a:pt x="18290" y="12690"/>
                  <a:pt x="18348" y="12495"/>
                </a:cubicBezTo>
                <a:lnTo>
                  <a:pt x="18574" y="11733"/>
                </a:lnTo>
                <a:cubicBezTo>
                  <a:pt x="18646" y="11495"/>
                  <a:pt x="18515" y="11257"/>
                  <a:pt x="18289" y="11186"/>
                </a:cubicBezTo>
                <a:lnTo>
                  <a:pt x="17610" y="10983"/>
                </a:lnTo>
                <a:cubicBezTo>
                  <a:pt x="17562" y="10971"/>
                  <a:pt x="17527" y="10960"/>
                  <a:pt x="17479" y="10960"/>
                </a:cubicBezTo>
                <a:cubicBezTo>
                  <a:pt x="17598" y="10364"/>
                  <a:pt x="17646" y="9769"/>
                  <a:pt x="17622" y="9162"/>
                </a:cubicBezTo>
                <a:lnTo>
                  <a:pt x="17622" y="9162"/>
                </a:lnTo>
                <a:cubicBezTo>
                  <a:pt x="17646" y="9168"/>
                  <a:pt x="17669" y="9171"/>
                  <a:pt x="17692" y="9171"/>
                </a:cubicBezTo>
                <a:cubicBezTo>
                  <a:pt x="17714" y="9171"/>
                  <a:pt x="17735" y="9168"/>
                  <a:pt x="17753" y="9162"/>
                </a:cubicBezTo>
                <a:lnTo>
                  <a:pt x="18455" y="9078"/>
                </a:lnTo>
                <a:cubicBezTo>
                  <a:pt x="18693" y="9043"/>
                  <a:pt x="18860" y="8828"/>
                  <a:pt x="18836" y="8590"/>
                </a:cubicBezTo>
                <a:lnTo>
                  <a:pt x="18729" y="7792"/>
                </a:lnTo>
                <a:cubicBezTo>
                  <a:pt x="18707" y="7570"/>
                  <a:pt x="18507" y="7409"/>
                  <a:pt x="18286" y="7409"/>
                </a:cubicBezTo>
                <a:cubicBezTo>
                  <a:pt x="18271" y="7409"/>
                  <a:pt x="18256" y="7410"/>
                  <a:pt x="18241" y="7411"/>
                </a:cubicBezTo>
                <a:lnTo>
                  <a:pt x="17539" y="7507"/>
                </a:lnTo>
                <a:cubicBezTo>
                  <a:pt x="17491" y="7507"/>
                  <a:pt x="17455" y="7531"/>
                  <a:pt x="17419" y="7542"/>
                </a:cubicBezTo>
                <a:cubicBezTo>
                  <a:pt x="17312" y="7090"/>
                  <a:pt x="17169" y="6649"/>
                  <a:pt x="16991" y="6221"/>
                </a:cubicBezTo>
                <a:cubicBezTo>
                  <a:pt x="17027" y="6221"/>
                  <a:pt x="17074" y="6197"/>
                  <a:pt x="17110" y="6185"/>
                </a:cubicBezTo>
                <a:lnTo>
                  <a:pt x="17729" y="5840"/>
                </a:lnTo>
                <a:cubicBezTo>
                  <a:pt x="17943" y="5733"/>
                  <a:pt x="18027" y="5459"/>
                  <a:pt x="17908" y="5245"/>
                </a:cubicBezTo>
                <a:lnTo>
                  <a:pt x="17527" y="4542"/>
                </a:lnTo>
                <a:cubicBezTo>
                  <a:pt x="17446" y="4398"/>
                  <a:pt x="17301" y="4318"/>
                  <a:pt x="17149" y="4318"/>
                </a:cubicBezTo>
                <a:cubicBezTo>
                  <a:pt x="17076" y="4318"/>
                  <a:pt x="17001" y="4337"/>
                  <a:pt x="16931" y="4375"/>
                </a:cubicBezTo>
                <a:lnTo>
                  <a:pt x="16312" y="4709"/>
                </a:lnTo>
                <a:cubicBezTo>
                  <a:pt x="16276" y="4733"/>
                  <a:pt x="16241" y="4756"/>
                  <a:pt x="16205" y="4780"/>
                </a:cubicBezTo>
                <a:cubicBezTo>
                  <a:pt x="15884" y="4304"/>
                  <a:pt x="15503" y="3852"/>
                  <a:pt x="15062" y="3435"/>
                </a:cubicBezTo>
                <a:cubicBezTo>
                  <a:pt x="15098" y="3411"/>
                  <a:pt x="15122" y="3387"/>
                  <a:pt x="15145" y="3351"/>
                </a:cubicBezTo>
                <a:lnTo>
                  <a:pt x="15586" y="2792"/>
                </a:lnTo>
                <a:cubicBezTo>
                  <a:pt x="15729" y="2601"/>
                  <a:pt x="15693" y="2328"/>
                  <a:pt x="15503" y="2173"/>
                </a:cubicBezTo>
                <a:lnTo>
                  <a:pt x="14860" y="1685"/>
                </a:lnTo>
                <a:cubicBezTo>
                  <a:pt x="14781" y="1626"/>
                  <a:pt x="14689" y="1597"/>
                  <a:pt x="14597" y="1597"/>
                </a:cubicBezTo>
                <a:cubicBezTo>
                  <a:pt x="14466" y="1597"/>
                  <a:pt x="14336" y="1656"/>
                  <a:pt x="14252" y="1768"/>
                </a:cubicBezTo>
                <a:lnTo>
                  <a:pt x="13824" y="2328"/>
                </a:lnTo>
                <a:cubicBezTo>
                  <a:pt x="13800" y="2363"/>
                  <a:pt x="13776" y="2387"/>
                  <a:pt x="13764" y="2423"/>
                </a:cubicBezTo>
                <a:cubicBezTo>
                  <a:pt x="13312" y="2137"/>
                  <a:pt x="12836" y="1899"/>
                  <a:pt x="12347" y="1708"/>
                </a:cubicBezTo>
                <a:cubicBezTo>
                  <a:pt x="12359" y="1685"/>
                  <a:pt x="12371" y="1649"/>
                  <a:pt x="12383" y="1613"/>
                </a:cubicBezTo>
                <a:lnTo>
                  <a:pt x="12574" y="934"/>
                </a:lnTo>
                <a:cubicBezTo>
                  <a:pt x="12633" y="708"/>
                  <a:pt x="12490" y="470"/>
                  <a:pt x="12264" y="399"/>
                </a:cubicBezTo>
                <a:lnTo>
                  <a:pt x="11478" y="196"/>
                </a:lnTo>
                <a:cubicBezTo>
                  <a:pt x="11442" y="187"/>
                  <a:pt x="11405" y="182"/>
                  <a:pt x="11368" y="182"/>
                </a:cubicBezTo>
                <a:cubicBezTo>
                  <a:pt x="11179" y="182"/>
                  <a:pt x="11002" y="306"/>
                  <a:pt x="10942" y="506"/>
                </a:cubicBezTo>
                <a:lnTo>
                  <a:pt x="10764" y="1185"/>
                </a:lnTo>
                <a:cubicBezTo>
                  <a:pt x="10752" y="1220"/>
                  <a:pt x="10752" y="1244"/>
                  <a:pt x="10752" y="1280"/>
                </a:cubicBezTo>
                <a:cubicBezTo>
                  <a:pt x="10304" y="1207"/>
                  <a:pt x="9847" y="1170"/>
                  <a:pt x="9389" y="1170"/>
                </a:cubicBezTo>
                <a:cubicBezTo>
                  <a:pt x="9323" y="1170"/>
                  <a:pt x="9258" y="1171"/>
                  <a:pt x="9192" y="1173"/>
                </a:cubicBezTo>
                <a:cubicBezTo>
                  <a:pt x="9192" y="1137"/>
                  <a:pt x="9192" y="1113"/>
                  <a:pt x="9192" y="1077"/>
                </a:cubicBezTo>
                <a:lnTo>
                  <a:pt x="9097" y="387"/>
                </a:lnTo>
                <a:cubicBezTo>
                  <a:pt x="9075" y="159"/>
                  <a:pt x="8886" y="1"/>
                  <a:pt x="8673" y="1"/>
                </a:cubicBezTo>
                <a:close/>
              </a:path>
            </a:pathLst>
          </a:custGeom>
          <a:solidFill>
            <a:schemeClr val="dk1">
              <a:alpha val="1061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2" name="Google Shape;242;p13"/>
          <p:cNvSpPr/>
          <p:nvPr/>
        </p:nvSpPr>
        <p:spPr>
          <a:xfrm>
            <a:off x="-1376648" y="3150704"/>
            <a:ext cx="2134638" cy="2097238"/>
          </a:xfrm>
          <a:custGeom>
            <a:avLst/>
            <a:gdLst/>
            <a:ahLst/>
            <a:cxnLst/>
            <a:rect l="l" t="t" r="r" b="b"/>
            <a:pathLst>
              <a:path w="55020" h="54056" extrusionOk="0">
                <a:moveTo>
                  <a:pt x="27409" y="22218"/>
                </a:moveTo>
                <a:cubicBezTo>
                  <a:pt x="30147" y="22218"/>
                  <a:pt x="32374" y="24397"/>
                  <a:pt x="32374" y="27100"/>
                </a:cubicBezTo>
                <a:cubicBezTo>
                  <a:pt x="32374" y="29802"/>
                  <a:pt x="30147" y="31981"/>
                  <a:pt x="27409" y="31981"/>
                </a:cubicBezTo>
                <a:cubicBezTo>
                  <a:pt x="24658" y="31981"/>
                  <a:pt x="22432" y="29802"/>
                  <a:pt x="22432" y="27100"/>
                </a:cubicBezTo>
                <a:cubicBezTo>
                  <a:pt x="22432" y="24397"/>
                  <a:pt x="24658" y="22218"/>
                  <a:pt x="27409" y="22218"/>
                </a:cubicBezTo>
                <a:close/>
                <a:moveTo>
                  <a:pt x="29099" y="6907"/>
                </a:moveTo>
                <a:cubicBezTo>
                  <a:pt x="39708" y="7752"/>
                  <a:pt x="48042" y="16467"/>
                  <a:pt x="48042" y="27100"/>
                </a:cubicBezTo>
                <a:cubicBezTo>
                  <a:pt x="48042" y="29767"/>
                  <a:pt x="47507" y="32326"/>
                  <a:pt x="46554" y="34660"/>
                </a:cubicBezTo>
                <a:lnTo>
                  <a:pt x="34779" y="28052"/>
                </a:lnTo>
                <a:cubicBezTo>
                  <a:pt x="34826" y="27742"/>
                  <a:pt x="34850" y="27421"/>
                  <a:pt x="34850" y="27100"/>
                </a:cubicBezTo>
                <a:cubicBezTo>
                  <a:pt x="34850" y="23635"/>
                  <a:pt x="32398" y="20742"/>
                  <a:pt x="29099" y="19980"/>
                </a:cubicBezTo>
                <a:lnTo>
                  <a:pt x="29099" y="6907"/>
                </a:lnTo>
                <a:close/>
                <a:moveTo>
                  <a:pt x="26552" y="6847"/>
                </a:moveTo>
                <a:lnTo>
                  <a:pt x="26552" y="19837"/>
                </a:lnTo>
                <a:cubicBezTo>
                  <a:pt x="22837" y="20253"/>
                  <a:pt x="19955" y="23349"/>
                  <a:pt x="19955" y="27100"/>
                </a:cubicBezTo>
                <a:cubicBezTo>
                  <a:pt x="19955" y="27492"/>
                  <a:pt x="20003" y="27873"/>
                  <a:pt x="20063" y="28243"/>
                </a:cubicBezTo>
                <a:lnTo>
                  <a:pt x="8323" y="34827"/>
                </a:lnTo>
                <a:cubicBezTo>
                  <a:pt x="7323" y="32445"/>
                  <a:pt x="6775" y="29838"/>
                  <a:pt x="6775" y="27100"/>
                </a:cubicBezTo>
                <a:cubicBezTo>
                  <a:pt x="6775" y="16193"/>
                  <a:pt x="15550" y="7300"/>
                  <a:pt x="26552" y="6847"/>
                </a:cubicBezTo>
                <a:close/>
                <a:moveTo>
                  <a:pt x="33993" y="30505"/>
                </a:moveTo>
                <a:lnTo>
                  <a:pt x="45447" y="36922"/>
                </a:lnTo>
                <a:cubicBezTo>
                  <a:pt x="41934" y="43149"/>
                  <a:pt x="35172" y="47364"/>
                  <a:pt x="27409" y="47364"/>
                </a:cubicBezTo>
                <a:cubicBezTo>
                  <a:pt x="19705" y="47364"/>
                  <a:pt x="12990" y="43221"/>
                  <a:pt x="9454" y="37077"/>
                </a:cubicBezTo>
                <a:lnTo>
                  <a:pt x="20908" y="30660"/>
                </a:lnTo>
                <a:cubicBezTo>
                  <a:pt x="22170" y="32898"/>
                  <a:pt x="24611" y="34410"/>
                  <a:pt x="27409" y="34410"/>
                </a:cubicBezTo>
                <a:cubicBezTo>
                  <a:pt x="30266" y="34410"/>
                  <a:pt x="32743" y="32826"/>
                  <a:pt x="33993" y="30505"/>
                </a:cubicBezTo>
                <a:close/>
                <a:moveTo>
                  <a:pt x="26325" y="1"/>
                </a:moveTo>
                <a:cubicBezTo>
                  <a:pt x="25635" y="1"/>
                  <a:pt x="25063" y="572"/>
                  <a:pt x="25063" y="1275"/>
                </a:cubicBezTo>
                <a:lnTo>
                  <a:pt x="25063" y="3263"/>
                </a:lnTo>
                <a:cubicBezTo>
                  <a:pt x="25063" y="3382"/>
                  <a:pt x="25087" y="3490"/>
                  <a:pt x="25111" y="3597"/>
                </a:cubicBezTo>
                <a:cubicBezTo>
                  <a:pt x="23551" y="3740"/>
                  <a:pt x="22027" y="4037"/>
                  <a:pt x="20551" y="4466"/>
                </a:cubicBezTo>
                <a:cubicBezTo>
                  <a:pt x="20539" y="4359"/>
                  <a:pt x="20515" y="4263"/>
                  <a:pt x="20467" y="4156"/>
                </a:cubicBezTo>
                <a:lnTo>
                  <a:pt x="19694" y="2311"/>
                </a:lnTo>
                <a:cubicBezTo>
                  <a:pt x="19487" y="1826"/>
                  <a:pt x="19016" y="1537"/>
                  <a:pt x="18526" y="1537"/>
                </a:cubicBezTo>
                <a:cubicBezTo>
                  <a:pt x="18367" y="1537"/>
                  <a:pt x="18205" y="1568"/>
                  <a:pt x="18050" y="1632"/>
                </a:cubicBezTo>
                <a:lnTo>
                  <a:pt x="15872" y="2513"/>
                </a:lnTo>
                <a:cubicBezTo>
                  <a:pt x="15217" y="2787"/>
                  <a:pt x="14907" y="3537"/>
                  <a:pt x="15181" y="4180"/>
                </a:cubicBezTo>
                <a:lnTo>
                  <a:pt x="15967" y="6037"/>
                </a:lnTo>
                <a:cubicBezTo>
                  <a:pt x="16003" y="6121"/>
                  <a:pt x="16050" y="6192"/>
                  <a:pt x="16098" y="6264"/>
                </a:cubicBezTo>
                <a:cubicBezTo>
                  <a:pt x="14752" y="6966"/>
                  <a:pt x="13478" y="7800"/>
                  <a:pt x="12300" y="8740"/>
                </a:cubicBezTo>
                <a:cubicBezTo>
                  <a:pt x="12252" y="8657"/>
                  <a:pt x="12193" y="8585"/>
                  <a:pt x="12133" y="8526"/>
                </a:cubicBezTo>
                <a:lnTo>
                  <a:pt x="10681" y="7097"/>
                </a:lnTo>
                <a:cubicBezTo>
                  <a:pt x="10430" y="6853"/>
                  <a:pt x="10109" y="6731"/>
                  <a:pt x="9789" y="6731"/>
                </a:cubicBezTo>
                <a:cubicBezTo>
                  <a:pt x="9469" y="6731"/>
                  <a:pt x="9151" y="6853"/>
                  <a:pt x="8906" y="7097"/>
                </a:cubicBezTo>
                <a:lnTo>
                  <a:pt x="7252" y="8716"/>
                </a:lnTo>
                <a:cubicBezTo>
                  <a:pt x="6740" y="9216"/>
                  <a:pt x="6740" y="10026"/>
                  <a:pt x="7252" y="10526"/>
                </a:cubicBezTo>
                <a:lnTo>
                  <a:pt x="8704" y="11955"/>
                </a:lnTo>
                <a:cubicBezTo>
                  <a:pt x="8752" y="12002"/>
                  <a:pt x="8799" y="12038"/>
                  <a:pt x="8859" y="12074"/>
                </a:cubicBezTo>
                <a:cubicBezTo>
                  <a:pt x="7906" y="13205"/>
                  <a:pt x="7073" y="14431"/>
                  <a:pt x="6347" y="15717"/>
                </a:cubicBezTo>
                <a:cubicBezTo>
                  <a:pt x="6287" y="15681"/>
                  <a:pt x="6228" y="15646"/>
                  <a:pt x="6156" y="15622"/>
                </a:cubicBezTo>
                <a:lnTo>
                  <a:pt x="4251" y="14836"/>
                </a:lnTo>
                <a:cubicBezTo>
                  <a:pt x="4093" y="14772"/>
                  <a:pt x="3929" y="14741"/>
                  <a:pt x="3767" y="14741"/>
                </a:cubicBezTo>
                <a:cubicBezTo>
                  <a:pt x="3273" y="14741"/>
                  <a:pt x="2803" y="15027"/>
                  <a:pt x="2596" y="15503"/>
                </a:cubicBezTo>
                <a:lnTo>
                  <a:pt x="1703" y="17610"/>
                </a:lnTo>
                <a:cubicBezTo>
                  <a:pt x="1429" y="18265"/>
                  <a:pt x="1727" y="19003"/>
                  <a:pt x="2382" y="19277"/>
                </a:cubicBezTo>
                <a:lnTo>
                  <a:pt x="4287" y="20063"/>
                </a:lnTo>
                <a:cubicBezTo>
                  <a:pt x="4346" y="20087"/>
                  <a:pt x="4394" y="20099"/>
                  <a:pt x="4442" y="20111"/>
                </a:cubicBezTo>
                <a:cubicBezTo>
                  <a:pt x="3977" y="21563"/>
                  <a:pt x="3668" y="23087"/>
                  <a:pt x="3501" y="24647"/>
                </a:cubicBezTo>
                <a:cubicBezTo>
                  <a:pt x="3453" y="24635"/>
                  <a:pt x="3394" y="24623"/>
                  <a:pt x="3346" y="24623"/>
                </a:cubicBezTo>
                <a:lnTo>
                  <a:pt x="1263" y="24623"/>
                </a:lnTo>
                <a:cubicBezTo>
                  <a:pt x="572" y="24623"/>
                  <a:pt x="1" y="25195"/>
                  <a:pt x="1" y="25897"/>
                </a:cubicBezTo>
                <a:lnTo>
                  <a:pt x="1" y="28171"/>
                </a:lnTo>
                <a:cubicBezTo>
                  <a:pt x="1" y="28862"/>
                  <a:pt x="572" y="29433"/>
                  <a:pt x="1263" y="29433"/>
                </a:cubicBezTo>
                <a:lnTo>
                  <a:pt x="3346" y="29433"/>
                </a:lnTo>
                <a:cubicBezTo>
                  <a:pt x="3394" y="29433"/>
                  <a:pt x="3442" y="29421"/>
                  <a:pt x="3489" y="29421"/>
                </a:cubicBezTo>
                <a:cubicBezTo>
                  <a:pt x="3620" y="30719"/>
                  <a:pt x="3858" y="31993"/>
                  <a:pt x="4192" y="33219"/>
                </a:cubicBezTo>
                <a:cubicBezTo>
                  <a:pt x="4156" y="33231"/>
                  <a:pt x="4108" y="33231"/>
                  <a:pt x="4073" y="33243"/>
                </a:cubicBezTo>
                <a:lnTo>
                  <a:pt x="2132" y="33969"/>
                </a:lnTo>
                <a:cubicBezTo>
                  <a:pt x="1477" y="34219"/>
                  <a:pt x="1144" y="34958"/>
                  <a:pt x="1406" y="35613"/>
                </a:cubicBezTo>
                <a:lnTo>
                  <a:pt x="2227" y="37744"/>
                </a:lnTo>
                <a:cubicBezTo>
                  <a:pt x="2420" y="38248"/>
                  <a:pt x="2895" y="38555"/>
                  <a:pt x="3402" y="38555"/>
                </a:cubicBezTo>
                <a:cubicBezTo>
                  <a:pt x="3554" y="38555"/>
                  <a:pt x="3708" y="38527"/>
                  <a:pt x="3858" y="38470"/>
                </a:cubicBezTo>
                <a:lnTo>
                  <a:pt x="5787" y="37744"/>
                </a:lnTo>
                <a:cubicBezTo>
                  <a:pt x="5835" y="37732"/>
                  <a:pt x="5882" y="37708"/>
                  <a:pt x="5918" y="37684"/>
                </a:cubicBezTo>
                <a:cubicBezTo>
                  <a:pt x="6716" y="39244"/>
                  <a:pt x="7680" y="40696"/>
                  <a:pt x="8787" y="42042"/>
                </a:cubicBezTo>
                <a:cubicBezTo>
                  <a:pt x="8764" y="42066"/>
                  <a:pt x="8728" y="42078"/>
                  <a:pt x="8704" y="42113"/>
                </a:cubicBezTo>
                <a:lnTo>
                  <a:pt x="7252" y="43542"/>
                </a:lnTo>
                <a:cubicBezTo>
                  <a:pt x="6740" y="44030"/>
                  <a:pt x="6740" y="44852"/>
                  <a:pt x="7252" y="45340"/>
                </a:cubicBezTo>
                <a:lnTo>
                  <a:pt x="8906" y="46971"/>
                </a:lnTo>
                <a:cubicBezTo>
                  <a:pt x="9151" y="47209"/>
                  <a:pt x="9469" y="47328"/>
                  <a:pt x="9789" y="47328"/>
                </a:cubicBezTo>
                <a:cubicBezTo>
                  <a:pt x="10109" y="47328"/>
                  <a:pt x="10430" y="47209"/>
                  <a:pt x="10681" y="46971"/>
                </a:cubicBezTo>
                <a:lnTo>
                  <a:pt x="12133" y="45542"/>
                </a:lnTo>
                <a:cubicBezTo>
                  <a:pt x="12169" y="45495"/>
                  <a:pt x="12205" y="45459"/>
                  <a:pt x="12240" y="45411"/>
                </a:cubicBezTo>
                <a:cubicBezTo>
                  <a:pt x="13276" y="46245"/>
                  <a:pt x="14395" y="46995"/>
                  <a:pt x="15574" y="47650"/>
                </a:cubicBezTo>
                <a:cubicBezTo>
                  <a:pt x="15550" y="47685"/>
                  <a:pt x="15526" y="47733"/>
                  <a:pt x="15503" y="47769"/>
                </a:cubicBezTo>
                <a:lnTo>
                  <a:pt x="14681" y="49602"/>
                </a:lnTo>
                <a:cubicBezTo>
                  <a:pt x="14383" y="50245"/>
                  <a:pt x="14681" y="51007"/>
                  <a:pt x="15324" y="51281"/>
                </a:cubicBezTo>
                <a:lnTo>
                  <a:pt x="17479" y="52222"/>
                </a:lnTo>
                <a:cubicBezTo>
                  <a:pt x="17641" y="52292"/>
                  <a:pt x="17811" y="52326"/>
                  <a:pt x="17978" y="52326"/>
                </a:cubicBezTo>
                <a:cubicBezTo>
                  <a:pt x="18460" y="52326"/>
                  <a:pt x="18922" y="52047"/>
                  <a:pt x="19134" y="51579"/>
                </a:cubicBezTo>
                <a:lnTo>
                  <a:pt x="19967" y="49745"/>
                </a:lnTo>
                <a:cubicBezTo>
                  <a:pt x="19991" y="49686"/>
                  <a:pt x="20003" y="49626"/>
                  <a:pt x="20027" y="49567"/>
                </a:cubicBezTo>
                <a:cubicBezTo>
                  <a:pt x="21646" y="50079"/>
                  <a:pt x="23337" y="50436"/>
                  <a:pt x="25087" y="50602"/>
                </a:cubicBezTo>
                <a:cubicBezTo>
                  <a:pt x="25075" y="50662"/>
                  <a:pt x="25063" y="50722"/>
                  <a:pt x="25063" y="50793"/>
                </a:cubicBezTo>
                <a:lnTo>
                  <a:pt x="25063" y="52793"/>
                </a:lnTo>
                <a:cubicBezTo>
                  <a:pt x="25063" y="53484"/>
                  <a:pt x="25635" y="54055"/>
                  <a:pt x="26325" y="54055"/>
                </a:cubicBezTo>
                <a:lnTo>
                  <a:pt x="28695" y="54055"/>
                </a:lnTo>
                <a:cubicBezTo>
                  <a:pt x="29397" y="54055"/>
                  <a:pt x="29957" y="53484"/>
                  <a:pt x="29957" y="52793"/>
                </a:cubicBezTo>
                <a:lnTo>
                  <a:pt x="29957" y="50793"/>
                </a:lnTo>
                <a:cubicBezTo>
                  <a:pt x="29957" y="50722"/>
                  <a:pt x="29945" y="50650"/>
                  <a:pt x="29933" y="50579"/>
                </a:cubicBezTo>
                <a:cubicBezTo>
                  <a:pt x="31505" y="50424"/>
                  <a:pt x="33017" y="50114"/>
                  <a:pt x="34481" y="49674"/>
                </a:cubicBezTo>
                <a:cubicBezTo>
                  <a:pt x="34493" y="49745"/>
                  <a:pt x="34517" y="49829"/>
                  <a:pt x="34553" y="49900"/>
                </a:cubicBezTo>
                <a:lnTo>
                  <a:pt x="35338" y="51757"/>
                </a:lnTo>
                <a:cubicBezTo>
                  <a:pt x="35537" y="52236"/>
                  <a:pt x="36009" y="52529"/>
                  <a:pt x="36506" y="52529"/>
                </a:cubicBezTo>
                <a:cubicBezTo>
                  <a:pt x="36665" y="52529"/>
                  <a:pt x="36826" y="52499"/>
                  <a:pt x="36981" y="52436"/>
                </a:cubicBezTo>
                <a:lnTo>
                  <a:pt x="39148" y="51543"/>
                </a:lnTo>
                <a:cubicBezTo>
                  <a:pt x="39803" y="51281"/>
                  <a:pt x="40113" y="50531"/>
                  <a:pt x="39839" y="49876"/>
                </a:cubicBezTo>
                <a:lnTo>
                  <a:pt x="39053" y="48031"/>
                </a:lnTo>
                <a:cubicBezTo>
                  <a:pt x="39029" y="47959"/>
                  <a:pt x="38982" y="47888"/>
                  <a:pt x="38946" y="47816"/>
                </a:cubicBezTo>
                <a:cubicBezTo>
                  <a:pt x="40279" y="47102"/>
                  <a:pt x="41542" y="46257"/>
                  <a:pt x="42708" y="45304"/>
                </a:cubicBezTo>
                <a:cubicBezTo>
                  <a:pt x="42768" y="45388"/>
                  <a:pt x="42827" y="45471"/>
                  <a:pt x="42899" y="45542"/>
                </a:cubicBezTo>
                <a:lnTo>
                  <a:pt x="44351" y="46971"/>
                </a:lnTo>
                <a:cubicBezTo>
                  <a:pt x="44595" y="47209"/>
                  <a:pt x="44914" y="47328"/>
                  <a:pt x="45234" y="47328"/>
                </a:cubicBezTo>
                <a:cubicBezTo>
                  <a:pt x="45554" y="47328"/>
                  <a:pt x="45875" y="47209"/>
                  <a:pt x="46125" y="46971"/>
                </a:cubicBezTo>
                <a:lnTo>
                  <a:pt x="47780" y="45340"/>
                </a:lnTo>
                <a:cubicBezTo>
                  <a:pt x="48280" y="44852"/>
                  <a:pt x="48280" y="44030"/>
                  <a:pt x="47780" y="43542"/>
                </a:cubicBezTo>
                <a:lnTo>
                  <a:pt x="46328" y="42113"/>
                </a:lnTo>
                <a:cubicBezTo>
                  <a:pt x="46256" y="42042"/>
                  <a:pt x="46173" y="41982"/>
                  <a:pt x="46102" y="41935"/>
                </a:cubicBezTo>
                <a:cubicBezTo>
                  <a:pt x="47042" y="40792"/>
                  <a:pt x="47876" y="39577"/>
                  <a:pt x="48590" y="38268"/>
                </a:cubicBezTo>
                <a:cubicBezTo>
                  <a:pt x="48673" y="38339"/>
                  <a:pt x="48769" y="38399"/>
                  <a:pt x="48864" y="38434"/>
                </a:cubicBezTo>
                <a:lnTo>
                  <a:pt x="50781" y="39232"/>
                </a:lnTo>
                <a:cubicBezTo>
                  <a:pt x="50939" y="39296"/>
                  <a:pt x="51102" y="39327"/>
                  <a:pt x="51262" y="39327"/>
                </a:cubicBezTo>
                <a:cubicBezTo>
                  <a:pt x="51753" y="39327"/>
                  <a:pt x="52217" y="39038"/>
                  <a:pt x="52424" y="38553"/>
                </a:cubicBezTo>
                <a:lnTo>
                  <a:pt x="53329" y="36446"/>
                </a:lnTo>
                <a:cubicBezTo>
                  <a:pt x="53603" y="35803"/>
                  <a:pt x="53293" y="35053"/>
                  <a:pt x="52638" y="34779"/>
                </a:cubicBezTo>
                <a:lnTo>
                  <a:pt x="50733" y="33993"/>
                </a:lnTo>
                <a:cubicBezTo>
                  <a:pt x="50626" y="33958"/>
                  <a:pt x="50531" y="33934"/>
                  <a:pt x="50424" y="33922"/>
                </a:cubicBezTo>
                <a:cubicBezTo>
                  <a:pt x="50864" y="32457"/>
                  <a:pt x="51174" y="30945"/>
                  <a:pt x="51328" y="29374"/>
                </a:cubicBezTo>
                <a:cubicBezTo>
                  <a:pt x="51436" y="29409"/>
                  <a:pt x="51555" y="29433"/>
                  <a:pt x="51674" y="29433"/>
                </a:cubicBezTo>
                <a:lnTo>
                  <a:pt x="53757" y="29433"/>
                </a:lnTo>
                <a:cubicBezTo>
                  <a:pt x="54460" y="29433"/>
                  <a:pt x="55019" y="28862"/>
                  <a:pt x="55019" y="28171"/>
                </a:cubicBezTo>
                <a:lnTo>
                  <a:pt x="55019" y="25897"/>
                </a:lnTo>
                <a:cubicBezTo>
                  <a:pt x="55019" y="25195"/>
                  <a:pt x="54460" y="24623"/>
                  <a:pt x="53757" y="24623"/>
                </a:cubicBezTo>
                <a:lnTo>
                  <a:pt x="51674" y="24623"/>
                </a:lnTo>
                <a:cubicBezTo>
                  <a:pt x="51555" y="24623"/>
                  <a:pt x="51436" y="24647"/>
                  <a:pt x="51317" y="24683"/>
                </a:cubicBezTo>
                <a:cubicBezTo>
                  <a:pt x="51186" y="23385"/>
                  <a:pt x="50936" y="22111"/>
                  <a:pt x="50590" y="20885"/>
                </a:cubicBezTo>
                <a:cubicBezTo>
                  <a:pt x="50709" y="20873"/>
                  <a:pt x="50828" y="20861"/>
                  <a:pt x="50947" y="20813"/>
                </a:cubicBezTo>
                <a:lnTo>
                  <a:pt x="52888" y="20087"/>
                </a:lnTo>
                <a:cubicBezTo>
                  <a:pt x="53543" y="19837"/>
                  <a:pt x="53876" y="19099"/>
                  <a:pt x="53626" y="18444"/>
                </a:cubicBezTo>
                <a:lnTo>
                  <a:pt x="52793" y="16313"/>
                </a:lnTo>
                <a:cubicBezTo>
                  <a:pt x="52599" y="15813"/>
                  <a:pt x="52117" y="15508"/>
                  <a:pt x="51611" y="15508"/>
                </a:cubicBezTo>
                <a:cubicBezTo>
                  <a:pt x="51465" y="15508"/>
                  <a:pt x="51317" y="15533"/>
                  <a:pt x="51174" y="15586"/>
                </a:cubicBezTo>
                <a:lnTo>
                  <a:pt x="49233" y="16313"/>
                </a:lnTo>
                <a:cubicBezTo>
                  <a:pt x="49102" y="16360"/>
                  <a:pt x="48995" y="16432"/>
                  <a:pt x="48888" y="16515"/>
                </a:cubicBezTo>
                <a:cubicBezTo>
                  <a:pt x="48090" y="14955"/>
                  <a:pt x="47126" y="13503"/>
                  <a:pt x="46018" y="12169"/>
                </a:cubicBezTo>
                <a:cubicBezTo>
                  <a:pt x="46125" y="12110"/>
                  <a:pt x="46233" y="12038"/>
                  <a:pt x="46328" y="11955"/>
                </a:cubicBezTo>
                <a:lnTo>
                  <a:pt x="47780" y="10526"/>
                </a:lnTo>
                <a:cubicBezTo>
                  <a:pt x="48280" y="10026"/>
                  <a:pt x="48280" y="9216"/>
                  <a:pt x="47780" y="8716"/>
                </a:cubicBezTo>
                <a:lnTo>
                  <a:pt x="46125" y="7097"/>
                </a:lnTo>
                <a:cubicBezTo>
                  <a:pt x="45875" y="6853"/>
                  <a:pt x="45554" y="6731"/>
                  <a:pt x="45234" y="6731"/>
                </a:cubicBezTo>
                <a:cubicBezTo>
                  <a:pt x="44914" y="6731"/>
                  <a:pt x="44595" y="6853"/>
                  <a:pt x="44351" y="7097"/>
                </a:cubicBezTo>
                <a:lnTo>
                  <a:pt x="42899" y="8526"/>
                </a:lnTo>
                <a:cubicBezTo>
                  <a:pt x="42792" y="8621"/>
                  <a:pt x="42720" y="8728"/>
                  <a:pt x="42661" y="8847"/>
                </a:cubicBezTo>
                <a:cubicBezTo>
                  <a:pt x="41613" y="8014"/>
                  <a:pt x="40494" y="7252"/>
                  <a:pt x="39315" y="6597"/>
                </a:cubicBezTo>
                <a:cubicBezTo>
                  <a:pt x="39398" y="6502"/>
                  <a:pt x="39470" y="6407"/>
                  <a:pt x="39517" y="6287"/>
                </a:cubicBezTo>
                <a:lnTo>
                  <a:pt x="40351" y="4454"/>
                </a:lnTo>
                <a:cubicBezTo>
                  <a:pt x="40637" y="3811"/>
                  <a:pt x="40339" y="3061"/>
                  <a:pt x="39696" y="2775"/>
                </a:cubicBezTo>
                <a:lnTo>
                  <a:pt x="37541" y="1835"/>
                </a:lnTo>
                <a:cubicBezTo>
                  <a:pt x="37379" y="1764"/>
                  <a:pt x="37209" y="1731"/>
                  <a:pt x="37042" y="1731"/>
                </a:cubicBezTo>
                <a:cubicBezTo>
                  <a:pt x="36560" y="1731"/>
                  <a:pt x="36098" y="2009"/>
                  <a:pt x="35886" y="2477"/>
                </a:cubicBezTo>
                <a:lnTo>
                  <a:pt x="35065" y="4311"/>
                </a:lnTo>
                <a:cubicBezTo>
                  <a:pt x="35005" y="4430"/>
                  <a:pt x="34981" y="4561"/>
                  <a:pt x="34969" y="4692"/>
                </a:cubicBezTo>
                <a:cubicBezTo>
                  <a:pt x="33350" y="4156"/>
                  <a:pt x="31659" y="3787"/>
                  <a:pt x="29909" y="3620"/>
                </a:cubicBezTo>
                <a:cubicBezTo>
                  <a:pt x="29933" y="3501"/>
                  <a:pt x="29957" y="3394"/>
                  <a:pt x="29957" y="3263"/>
                </a:cubicBezTo>
                <a:lnTo>
                  <a:pt x="29957" y="1275"/>
                </a:lnTo>
                <a:cubicBezTo>
                  <a:pt x="29957" y="572"/>
                  <a:pt x="29397" y="1"/>
                  <a:pt x="28695" y="1"/>
                </a:cubicBezTo>
                <a:close/>
              </a:path>
            </a:pathLst>
          </a:custGeom>
          <a:solidFill>
            <a:schemeClr val="accent1">
              <a:alpha val="352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43" name="Google Shape;243;p13"/>
          <p:cNvGrpSpPr/>
          <p:nvPr/>
        </p:nvGrpSpPr>
        <p:grpSpPr>
          <a:xfrm>
            <a:off x="-1" y="-23"/>
            <a:ext cx="986724" cy="959451"/>
            <a:chOff x="-1" y="-23"/>
            <a:chExt cx="986724" cy="959451"/>
          </a:xfrm>
        </p:grpSpPr>
        <p:sp>
          <p:nvSpPr>
            <p:cNvPr id="244" name="Google Shape;244;p13"/>
            <p:cNvSpPr/>
            <p:nvPr/>
          </p:nvSpPr>
          <p:spPr>
            <a:xfrm rot="-5400000">
              <a:off x="166454" y="601545"/>
              <a:ext cx="121975" cy="454885"/>
            </a:xfrm>
            <a:custGeom>
              <a:avLst/>
              <a:gdLst/>
              <a:ahLst/>
              <a:cxnLst/>
              <a:rect l="l" t="t" r="r" b="b"/>
              <a:pathLst>
                <a:path w="2823" h="31838" extrusionOk="0">
                  <a:moveTo>
                    <a:pt x="1" y="0"/>
                  </a:moveTo>
                  <a:lnTo>
                    <a:pt x="1" y="31838"/>
                  </a:lnTo>
                  <a:lnTo>
                    <a:pt x="2823" y="31838"/>
                  </a:lnTo>
                  <a:lnTo>
                    <a:pt x="282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245;p13"/>
            <p:cNvSpPr/>
            <p:nvPr/>
          </p:nvSpPr>
          <p:spPr>
            <a:xfrm rot="-5400000">
              <a:off x="621451" y="167651"/>
              <a:ext cx="457323" cy="121975"/>
            </a:xfrm>
            <a:custGeom>
              <a:avLst/>
              <a:gdLst/>
              <a:ahLst/>
              <a:cxnLst/>
              <a:rect l="l" t="t" r="r" b="b"/>
              <a:pathLst>
                <a:path w="26635" h="2823" extrusionOk="0">
                  <a:moveTo>
                    <a:pt x="0" y="1"/>
                  </a:moveTo>
                  <a:lnTo>
                    <a:pt x="0" y="2822"/>
                  </a:lnTo>
                  <a:lnTo>
                    <a:pt x="26634" y="2822"/>
                  </a:lnTo>
                  <a:lnTo>
                    <a:pt x="26634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246;p13"/>
            <p:cNvSpPr/>
            <p:nvPr/>
          </p:nvSpPr>
          <p:spPr>
            <a:xfrm rot="-5400000">
              <a:off x="322278" y="301162"/>
              <a:ext cx="562864" cy="634329"/>
            </a:xfrm>
            <a:custGeom>
              <a:avLst/>
              <a:gdLst/>
              <a:ahLst/>
              <a:cxnLst/>
              <a:rect l="l" t="t" r="r" b="b"/>
              <a:pathLst>
                <a:path w="13027" h="14681" extrusionOk="0">
                  <a:moveTo>
                    <a:pt x="1" y="0"/>
                  </a:moveTo>
                  <a:lnTo>
                    <a:pt x="1" y="4239"/>
                  </a:lnTo>
                  <a:cubicBezTo>
                    <a:pt x="1" y="10001"/>
                    <a:pt x="4692" y="14681"/>
                    <a:pt x="10442" y="14681"/>
                  </a:cubicBezTo>
                  <a:lnTo>
                    <a:pt x="13026" y="14681"/>
                  </a:lnTo>
                  <a:lnTo>
                    <a:pt x="13026" y="11406"/>
                  </a:lnTo>
                  <a:lnTo>
                    <a:pt x="10442" y="11406"/>
                  </a:lnTo>
                  <a:cubicBezTo>
                    <a:pt x="6490" y="11406"/>
                    <a:pt x="3275" y="8192"/>
                    <a:pt x="3275" y="4239"/>
                  </a:cubicBezTo>
                  <a:lnTo>
                    <a:pt x="327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247;p13"/>
            <p:cNvSpPr/>
            <p:nvPr/>
          </p:nvSpPr>
          <p:spPr>
            <a:xfrm rot="-5400000">
              <a:off x="154568" y="790897"/>
              <a:ext cx="266029" cy="71033"/>
            </a:xfrm>
            <a:custGeom>
              <a:avLst/>
              <a:gdLst/>
              <a:ahLst/>
              <a:cxnLst/>
              <a:rect l="l" t="t" r="r" b="b"/>
              <a:pathLst>
                <a:path w="6157" h="1644" extrusionOk="0">
                  <a:moveTo>
                    <a:pt x="822" y="1"/>
                  </a:moveTo>
                  <a:cubicBezTo>
                    <a:pt x="370" y="1"/>
                    <a:pt x="1" y="370"/>
                    <a:pt x="1" y="822"/>
                  </a:cubicBezTo>
                  <a:cubicBezTo>
                    <a:pt x="1" y="1275"/>
                    <a:pt x="370" y="1644"/>
                    <a:pt x="822" y="1644"/>
                  </a:cubicBezTo>
                  <a:lnTo>
                    <a:pt x="5335" y="1644"/>
                  </a:lnTo>
                  <a:cubicBezTo>
                    <a:pt x="5787" y="1644"/>
                    <a:pt x="6156" y="1275"/>
                    <a:pt x="6156" y="822"/>
                  </a:cubicBezTo>
                  <a:cubicBezTo>
                    <a:pt x="6156" y="370"/>
                    <a:pt x="5787" y="1"/>
                    <a:pt x="533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248;p13"/>
            <p:cNvSpPr/>
            <p:nvPr/>
          </p:nvSpPr>
          <p:spPr>
            <a:xfrm rot="-5400000">
              <a:off x="818473" y="204204"/>
              <a:ext cx="71033" cy="265467"/>
            </a:xfrm>
            <a:custGeom>
              <a:avLst/>
              <a:gdLst/>
              <a:ahLst/>
              <a:cxnLst/>
              <a:rect l="l" t="t" r="r" b="b"/>
              <a:pathLst>
                <a:path w="1644" h="6144" extrusionOk="0">
                  <a:moveTo>
                    <a:pt x="822" y="0"/>
                  </a:moveTo>
                  <a:cubicBezTo>
                    <a:pt x="370" y="0"/>
                    <a:pt x="1" y="357"/>
                    <a:pt x="1" y="810"/>
                  </a:cubicBezTo>
                  <a:lnTo>
                    <a:pt x="1" y="5322"/>
                  </a:lnTo>
                  <a:cubicBezTo>
                    <a:pt x="1" y="5775"/>
                    <a:pt x="370" y="6144"/>
                    <a:pt x="822" y="6144"/>
                  </a:cubicBezTo>
                  <a:cubicBezTo>
                    <a:pt x="1286" y="6144"/>
                    <a:pt x="1644" y="5775"/>
                    <a:pt x="1644" y="5322"/>
                  </a:cubicBezTo>
                  <a:lnTo>
                    <a:pt x="1644" y="810"/>
                  </a:lnTo>
                  <a:cubicBezTo>
                    <a:pt x="1644" y="357"/>
                    <a:pt x="1286" y="0"/>
                    <a:pt x="82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49" name="Google Shape;249;p13"/>
          <p:cNvGrpSpPr/>
          <p:nvPr/>
        </p:nvGrpSpPr>
        <p:grpSpPr>
          <a:xfrm rot="10800000">
            <a:off x="8157274" y="4184052"/>
            <a:ext cx="986724" cy="959451"/>
            <a:chOff x="-1" y="-23"/>
            <a:chExt cx="986724" cy="959451"/>
          </a:xfrm>
        </p:grpSpPr>
        <p:sp>
          <p:nvSpPr>
            <p:cNvPr id="250" name="Google Shape;250;p13"/>
            <p:cNvSpPr/>
            <p:nvPr/>
          </p:nvSpPr>
          <p:spPr>
            <a:xfrm rot="-5400000">
              <a:off x="166454" y="601545"/>
              <a:ext cx="121975" cy="454885"/>
            </a:xfrm>
            <a:custGeom>
              <a:avLst/>
              <a:gdLst/>
              <a:ahLst/>
              <a:cxnLst/>
              <a:rect l="l" t="t" r="r" b="b"/>
              <a:pathLst>
                <a:path w="2823" h="31838" extrusionOk="0">
                  <a:moveTo>
                    <a:pt x="1" y="0"/>
                  </a:moveTo>
                  <a:lnTo>
                    <a:pt x="1" y="31838"/>
                  </a:lnTo>
                  <a:lnTo>
                    <a:pt x="2823" y="31838"/>
                  </a:lnTo>
                  <a:lnTo>
                    <a:pt x="282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251;p13"/>
            <p:cNvSpPr/>
            <p:nvPr/>
          </p:nvSpPr>
          <p:spPr>
            <a:xfrm rot="-5400000">
              <a:off x="621451" y="167651"/>
              <a:ext cx="457323" cy="121975"/>
            </a:xfrm>
            <a:custGeom>
              <a:avLst/>
              <a:gdLst/>
              <a:ahLst/>
              <a:cxnLst/>
              <a:rect l="l" t="t" r="r" b="b"/>
              <a:pathLst>
                <a:path w="26635" h="2823" extrusionOk="0">
                  <a:moveTo>
                    <a:pt x="0" y="1"/>
                  </a:moveTo>
                  <a:lnTo>
                    <a:pt x="0" y="2822"/>
                  </a:lnTo>
                  <a:lnTo>
                    <a:pt x="26634" y="2822"/>
                  </a:lnTo>
                  <a:lnTo>
                    <a:pt x="26634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252;p13"/>
            <p:cNvSpPr/>
            <p:nvPr/>
          </p:nvSpPr>
          <p:spPr>
            <a:xfrm rot="-5400000">
              <a:off x="322278" y="301162"/>
              <a:ext cx="562864" cy="634329"/>
            </a:xfrm>
            <a:custGeom>
              <a:avLst/>
              <a:gdLst/>
              <a:ahLst/>
              <a:cxnLst/>
              <a:rect l="l" t="t" r="r" b="b"/>
              <a:pathLst>
                <a:path w="13027" h="14681" extrusionOk="0">
                  <a:moveTo>
                    <a:pt x="1" y="0"/>
                  </a:moveTo>
                  <a:lnTo>
                    <a:pt x="1" y="4239"/>
                  </a:lnTo>
                  <a:cubicBezTo>
                    <a:pt x="1" y="10001"/>
                    <a:pt x="4692" y="14681"/>
                    <a:pt x="10442" y="14681"/>
                  </a:cubicBezTo>
                  <a:lnTo>
                    <a:pt x="13026" y="14681"/>
                  </a:lnTo>
                  <a:lnTo>
                    <a:pt x="13026" y="11406"/>
                  </a:lnTo>
                  <a:lnTo>
                    <a:pt x="10442" y="11406"/>
                  </a:lnTo>
                  <a:cubicBezTo>
                    <a:pt x="6490" y="11406"/>
                    <a:pt x="3275" y="8192"/>
                    <a:pt x="3275" y="4239"/>
                  </a:cubicBezTo>
                  <a:lnTo>
                    <a:pt x="327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253;p13"/>
            <p:cNvSpPr/>
            <p:nvPr/>
          </p:nvSpPr>
          <p:spPr>
            <a:xfrm rot="-5400000">
              <a:off x="154568" y="790897"/>
              <a:ext cx="266029" cy="71033"/>
            </a:xfrm>
            <a:custGeom>
              <a:avLst/>
              <a:gdLst/>
              <a:ahLst/>
              <a:cxnLst/>
              <a:rect l="l" t="t" r="r" b="b"/>
              <a:pathLst>
                <a:path w="6157" h="1644" extrusionOk="0">
                  <a:moveTo>
                    <a:pt x="822" y="1"/>
                  </a:moveTo>
                  <a:cubicBezTo>
                    <a:pt x="370" y="1"/>
                    <a:pt x="1" y="370"/>
                    <a:pt x="1" y="822"/>
                  </a:cubicBezTo>
                  <a:cubicBezTo>
                    <a:pt x="1" y="1275"/>
                    <a:pt x="370" y="1644"/>
                    <a:pt x="822" y="1644"/>
                  </a:cubicBezTo>
                  <a:lnTo>
                    <a:pt x="5335" y="1644"/>
                  </a:lnTo>
                  <a:cubicBezTo>
                    <a:pt x="5787" y="1644"/>
                    <a:pt x="6156" y="1275"/>
                    <a:pt x="6156" y="822"/>
                  </a:cubicBezTo>
                  <a:cubicBezTo>
                    <a:pt x="6156" y="370"/>
                    <a:pt x="5787" y="1"/>
                    <a:pt x="533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254;p13"/>
            <p:cNvSpPr/>
            <p:nvPr/>
          </p:nvSpPr>
          <p:spPr>
            <a:xfrm rot="-5400000">
              <a:off x="818473" y="204204"/>
              <a:ext cx="71033" cy="265467"/>
            </a:xfrm>
            <a:custGeom>
              <a:avLst/>
              <a:gdLst/>
              <a:ahLst/>
              <a:cxnLst/>
              <a:rect l="l" t="t" r="r" b="b"/>
              <a:pathLst>
                <a:path w="1644" h="6144" extrusionOk="0">
                  <a:moveTo>
                    <a:pt x="822" y="0"/>
                  </a:moveTo>
                  <a:cubicBezTo>
                    <a:pt x="370" y="0"/>
                    <a:pt x="1" y="357"/>
                    <a:pt x="1" y="810"/>
                  </a:cubicBezTo>
                  <a:lnTo>
                    <a:pt x="1" y="5322"/>
                  </a:lnTo>
                  <a:cubicBezTo>
                    <a:pt x="1" y="5775"/>
                    <a:pt x="370" y="6144"/>
                    <a:pt x="822" y="6144"/>
                  </a:cubicBezTo>
                  <a:cubicBezTo>
                    <a:pt x="1286" y="6144"/>
                    <a:pt x="1644" y="5775"/>
                    <a:pt x="1644" y="5322"/>
                  </a:cubicBezTo>
                  <a:lnTo>
                    <a:pt x="1644" y="810"/>
                  </a:lnTo>
                  <a:cubicBezTo>
                    <a:pt x="1644" y="357"/>
                    <a:pt x="1286" y="0"/>
                    <a:pt x="82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55" name="Google Shape;255;p13"/>
          <p:cNvSpPr/>
          <p:nvPr/>
        </p:nvSpPr>
        <p:spPr>
          <a:xfrm rot="-5400000">
            <a:off x="8525640" y="1202036"/>
            <a:ext cx="1204516" cy="1204535"/>
          </a:xfrm>
          <a:custGeom>
            <a:avLst/>
            <a:gdLst/>
            <a:ahLst/>
            <a:cxnLst/>
            <a:rect l="l" t="t" r="r" b="b"/>
            <a:pathLst>
              <a:path w="7395" h="7395" extrusionOk="0">
                <a:moveTo>
                  <a:pt x="3691" y="1370"/>
                </a:moveTo>
                <a:cubicBezTo>
                  <a:pt x="4037" y="1370"/>
                  <a:pt x="4322" y="1655"/>
                  <a:pt x="4322" y="2001"/>
                </a:cubicBezTo>
                <a:cubicBezTo>
                  <a:pt x="4322" y="2358"/>
                  <a:pt x="4037" y="2644"/>
                  <a:pt x="3691" y="2644"/>
                </a:cubicBezTo>
                <a:cubicBezTo>
                  <a:pt x="3334" y="2644"/>
                  <a:pt x="3048" y="2358"/>
                  <a:pt x="3048" y="2001"/>
                </a:cubicBezTo>
                <a:cubicBezTo>
                  <a:pt x="3048" y="1655"/>
                  <a:pt x="3334" y="1370"/>
                  <a:pt x="3691" y="1370"/>
                </a:cubicBezTo>
                <a:close/>
                <a:moveTo>
                  <a:pt x="1917" y="3132"/>
                </a:moveTo>
                <a:cubicBezTo>
                  <a:pt x="2275" y="3132"/>
                  <a:pt x="2560" y="3417"/>
                  <a:pt x="2560" y="3775"/>
                </a:cubicBezTo>
                <a:cubicBezTo>
                  <a:pt x="2560" y="4120"/>
                  <a:pt x="2275" y="4406"/>
                  <a:pt x="1917" y="4406"/>
                </a:cubicBezTo>
                <a:cubicBezTo>
                  <a:pt x="1572" y="4406"/>
                  <a:pt x="1286" y="4120"/>
                  <a:pt x="1286" y="3775"/>
                </a:cubicBezTo>
                <a:cubicBezTo>
                  <a:pt x="1286" y="3417"/>
                  <a:pt x="1572" y="3132"/>
                  <a:pt x="1917" y="3132"/>
                </a:cubicBezTo>
                <a:close/>
                <a:moveTo>
                  <a:pt x="3703" y="3132"/>
                </a:moveTo>
                <a:cubicBezTo>
                  <a:pt x="4049" y="3132"/>
                  <a:pt x="4334" y="3417"/>
                  <a:pt x="4334" y="3775"/>
                </a:cubicBezTo>
                <a:cubicBezTo>
                  <a:pt x="4334" y="4120"/>
                  <a:pt x="4049" y="4406"/>
                  <a:pt x="3703" y="4406"/>
                </a:cubicBezTo>
                <a:cubicBezTo>
                  <a:pt x="3346" y="4406"/>
                  <a:pt x="3060" y="4120"/>
                  <a:pt x="3060" y="3775"/>
                </a:cubicBezTo>
                <a:cubicBezTo>
                  <a:pt x="3060" y="3417"/>
                  <a:pt x="3346" y="3132"/>
                  <a:pt x="3703" y="3132"/>
                </a:cubicBezTo>
                <a:close/>
                <a:moveTo>
                  <a:pt x="5454" y="3132"/>
                </a:moveTo>
                <a:cubicBezTo>
                  <a:pt x="5799" y="3132"/>
                  <a:pt x="6085" y="3417"/>
                  <a:pt x="6085" y="3775"/>
                </a:cubicBezTo>
                <a:cubicBezTo>
                  <a:pt x="6085" y="4120"/>
                  <a:pt x="5799" y="4406"/>
                  <a:pt x="5454" y="4406"/>
                </a:cubicBezTo>
                <a:cubicBezTo>
                  <a:pt x="5096" y="4406"/>
                  <a:pt x="4811" y="4120"/>
                  <a:pt x="4811" y="3775"/>
                </a:cubicBezTo>
                <a:cubicBezTo>
                  <a:pt x="4811" y="3417"/>
                  <a:pt x="5096" y="3132"/>
                  <a:pt x="5454" y="3132"/>
                </a:cubicBezTo>
                <a:close/>
                <a:moveTo>
                  <a:pt x="3691" y="4894"/>
                </a:moveTo>
                <a:cubicBezTo>
                  <a:pt x="4037" y="4894"/>
                  <a:pt x="4322" y="5180"/>
                  <a:pt x="4322" y="5537"/>
                </a:cubicBezTo>
                <a:cubicBezTo>
                  <a:pt x="4322" y="5882"/>
                  <a:pt x="4037" y="6168"/>
                  <a:pt x="3691" y="6168"/>
                </a:cubicBezTo>
                <a:cubicBezTo>
                  <a:pt x="3334" y="6168"/>
                  <a:pt x="3048" y="5882"/>
                  <a:pt x="3048" y="5537"/>
                </a:cubicBezTo>
                <a:cubicBezTo>
                  <a:pt x="3048" y="5180"/>
                  <a:pt x="3334" y="4894"/>
                  <a:pt x="3691" y="4894"/>
                </a:cubicBezTo>
                <a:close/>
                <a:moveTo>
                  <a:pt x="3549" y="0"/>
                </a:moveTo>
                <a:cubicBezTo>
                  <a:pt x="3453" y="0"/>
                  <a:pt x="3370" y="84"/>
                  <a:pt x="3370" y="179"/>
                </a:cubicBezTo>
                <a:lnTo>
                  <a:pt x="3370" y="453"/>
                </a:lnTo>
                <a:cubicBezTo>
                  <a:pt x="3370" y="465"/>
                  <a:pt x="3370" y="477"/>
                  <a:pt x="3382" y="500"/>
                </a:cubicBezTo>
                <a:cubicBezTo>
                  <a:pt x="3168" y="512"/>
                  <a:pt x="2965" y="560"/>
                  <a:pt x="2763" y="620"/>
                </a:cubicBezTo>
                <a:cubicBezTo>
                  <a:pt x="2763" y="596"/>
                  <a:pt x="2763" y="584"/>
                  <a:pt x="2751" y="572"/>
                </a:cubicBezTo>
                <a:lnTo>
                  <a:pt x="2644" y="322"/>
                </a:lnTo>
                <a:cubicBezTo>
                  <a:pt x="2617" y="251"/>
                  <a:pt x="2557" y="213"/>
                  <a:pt x="2494" y="213"/>
                </a:cubicBezTo>
                <a:cubicBezTo>
                  <a:pt x="2473" y="213"/>
                  <a:pt x="2451" y="217"/>
                  <a:pt x="2429" y="227"/>
                </a:cubicBezTo>
                <a:lnTo>
                  <a:pt x="2132" y="346"/>
                </a:lnTo>
                <a:cubicBezTo>
                  <a:pt x="2048" y="381"/>
                  <a:pt x="2001" y="489"/>
                  <a:pt x="2048" y="572"/>
                </a:cubicBezTo>
                <a:lnTo>
                  <a:pt x="2144" y="822"/>
                </a:lnTo>
                <a:cubicBezTo>
                  <a:pt x="2156" y="834"/>
                  <a:pt x="2156" y="846"/>
                  <a:pt x="2167" y="858"/>
                </a:cubicBezTo>
                <a:cubicBezTo>
                  <a:pt x="1989" y="953"/>
                  <a:pt x="1810" y="1072"/>
                  <a:pt x="1655" y="1203"/>
                </a:cubicBezTo>
                <a:cubicBezTo>
                  <a:pt x="1655" y="1191"/>
                  <a:pt x="1644" y="1179"/>
                  <a:pt x="1632" y="1167"/>
                </a:cubicBezTo>
                <a:lnTo>
                  <a:pt x="1441" y="977"/>
                </a:lnTo>
                <a:cubicBezTo>
                  <a:pt x="1405" y="941"/>
                  <a:pt x="1361" y="923"/>
                  <a:pt x="1316" y="923"/>
                </a:cubicBezTo>
                <a:cubicBezTo>
                  <a:pt x="1271" y="923"/>
                  <a:pt x="1227" y="941"/>
                  <a:pt x="1191" y="977"/>
                </a:cubicBezTo>
                <a:lnTo>
                  <a:pt x="977" y="1203"/>
                </a:lnTo>
                <a:cubicBezTo>
                  <a:pt x="905" y="1262"/>
                  <a:pt x="905" y="1370"/>
                  <a:pt x="977" y="1441"/>
                </a:cubicBezTo>
                <a:lnTo>
                  <a:pt x="1167" y="1632"/>
                </a:lnTo>
                <a:cubicBezTo>
                  <a:pt x="1179" y="1643"/>
                  <a:pt x="1191" y="1643"/>
                  <a:pt x="1191" y="1655"/>
                </a:cubicBezTo>
                <a:cubicBezTo>
                  <a:pt x="1072" y="1810"/>
                  <a:pt x="953" y="1977"/>
                  <a:pt x="858" y="2155"/>
                </a:cubicBezTo>
                <a:cubicBezTo>
                  <a:pt x="846" y="2144"/>
                  <a:pt x="834" y="2144"/>
                  <a:pt x="834" y="2144"/>
                </a:cubicBezTo>
                <a:lnTo>
                  <a:pt x="572" y="2036"/>
                </a:lnTo>
                <a:cubicBezTo>
                  <a:pt x="551" y="2027"/>
                  <a:pt x="529" y="2023"/>
                  <a:pt x="507" y="2023"/>
                </a:cubicBezTo>
                <a:cubicBezTo>
                  <a:pt x="443" y="2023"/>
                  <a:pt x="381" y="2061"/>
                  <a:pt x="346" y="2132"/>
                </a:cubicBezTo>
                <a:lnTo>
                  <a:pt x="227" y="2417"/>
                </a:lnTo>
                <a:cubicBezTo>
                  <a:pt x="191" y="2501"/>
                  <a:pt x="239" y="2608"/>
                  <a:pt x="322" y="2644"/>
                </a:cubicBezTo>
                <a:lnTo>
                  <a:pt x="572" y="2751"/>
                </a:lnTo>
                <a:lnTo>
                  <a:pt x="596" y="2751"/>
                </a:lnTo>
                <a:cubicBezTo>
                  <a:pt x="536" y="2953"/>
                  <a:pt x="501" y="3156"/>
                  <a:pt x="477" y="3370"/>
                </a:cubicBezTo>
                <a:lnTo>
                  <a:pt x="179" y="3370"/>
                </a:lnTo>
                <a:cubicBezTo>
                  <a:pt x="84" y="3370"/>
                  <a:pt x="0" y="3453"/>
                  <a:pt x="0" y="3548"/>
                </a:cubicBezTo>
                <a:lnTo>
                  <a:pt x="0" y="3858"/>
                </a:lnTo>
                <a:cubicBezTo>
                  <a:pt x="0" y="3953"/>
                  <a:pt x="84" y="4025"/>
                  <a:pt x="179" y="4025"/>
                </a:cubicBezTo>
                <a:lnTo>
                  <a:pt x="477" y="4025"/>
                </a:lnTo>
                <a:cubicBezTo>
                  <a:pt x="489" y="4203"/>
                  <a:pt x="524" y="4382"/>
                  <a:pt x="560" y="4549"/>
                </a:cubicBezTo>
                <a:lnTo>
                  <a:pt x="548" y="4549"/>
                </a:lnTo>
                <a:lnTo>
                  <a:pt x="286" y="4656"/>
                </a:lnTo>
                <a:cubicBezTo>
                  <a:pt x="203" y="4691"/>
                  <a:pt x="155" y="4787"/>
                  <a:pt x="191" y="4870"/>
                </a:cubicBezTo>
                <a:lnTo>
                  <a:pt x="298" y="5168"/>
                </a:lnTo>
                <a:cubicBezTo>
                  <a:pt x="326" y="5232"/>
                  <a:pt x="389" y="5275"/>
                  <a:pt x="460" y="5275"/>
                </a:cubicBezTo>
                <a:cubicBezTo>
                  <a:pt x="481" y="5275"/>
                  <a:pt x="503" y="5271"/>
                  <a:pt x="524" y="5263"/>
                </a:cubicBezTo>
                <a:lnTo>
                  <a:pt x="786" y="5168"/>
                </a:lnTo>
                <a:cubicBezTo>
                  <a:pt x="786" y="5168"/>
                  <a:pt x="798" y="5168"/>
                  <a:pt x="798" y="5156"/>
                </a:cubicBezTo>
                <a:cubicBezTo>
                  <a:pt x="905" y="5370"/>
                  <a:pt x="1036" y="5573"/>
                  <a:pt x="1179" y="5751"/>
                </a:cubicBezTo>
                <a:cubicBezTo>
                  <a:pt x="1179" y="5763"/>
                  <a:pt x="1179" y="5763"/>
                  <a:pt x="1167" y="5763"/>
                </a:cubicBezTo>
                <a:lnTo>
                  <a:pt x="977" y="5965"/>
                </a:lnTo>
                <a:cubicBezTo>
                  <a:pt x="905" y="6025"/>
                  <a:pt x="905" y="6132"/>
                  <a:pt x="977" y="6204"/>
                </a:cubicBezTo>
                <a:lnTo>
                  <a:pt x="1191" y="6430"/>
                </a:lnTo>
                <a:cubicBezTo>
                  <a:pt x="1227" y="6460"/>
                  <a:pt x="1271" y="6474"/>
                  <a:pt x="1316" y="6474"/>
                </a:cubicBezTo>
                <a:cubicBezTo>
                  <a:pt x="1361" y="6474"/>
                  <a:pt x="1405" y="6460"/>
                  <a:pt x="1441" y="6430"/>
                </a:cubicBezTo>
                <a:lnTo>
                  <a:pt x="1632" y="6227"/>
                </a:lnTo>
                <a:cubicBezTo>
                  <a:pt x="1644" y="6227"/>
                  <a:pt x="1644" y="6227"/>
                  <a:pt x="1644" y="6215"/>
                </a:cubicBezTo>
                <a:cubicBezTo>
                  <a:pt x="1786" y="6335"/>
                  <a:pt x="1941" y="6430"/>
                  <a:pt x="2096" y="6525"/>
                </a:cubicBezTo>
                <a:cubicBezTo>
                  <a:pt x="2096" y="6525"/>
                  <a:pt x="2084" y="6537"/>
                  <a:pt x="2084" y="6537"/>
                </a:cubicBezTo>
                <a:lnTo>
                  <a:pt x="1977" y="6799"/>
                </a:lnTo>
                <a:cubicBezTo>
                  <a:pt x="1941" y="6882"/>
                  <a:pt x="1977" y="6977"/>
                  <a:pt x="2060" y="7025"/>
                </a:cubicBezTo>
                <a:lnTo>
                  <a:pt x="2346" y="7144"/>
                </a:lnTo>
                <a:cubicBezTo>
                  <a:pt x="2371" y="7153"/>
                  <a:pt x="2396" y="7158"/>
                  <a:pt x="2420" y="7158"/>
                </a:cubicBezTo>
                <a:cubicBezTo>
                  <a:pt x="2487" y="7158"/>
                  <a:pt x="2546" y="7122"/>
                  <a:pt x="2572" y="7061"/>
                </a:cubicBezTo>
                <a:lnTo>
                  <a:pt x="2691" y="6811"/>
                </a:lnTo>
                <a:cubicBezTo>
                  <a:pt x="2691" y="6799"/>
                  <a:pt x="2691" y="6787"/>
                  <a:pt x="2691" y="6787"/>
                </a:cubicBezTo>
                <a:cubicBezTo>
                  <a:pt x="2918" y="6858"/>
                  <a:pt x="3144" y="6906"/>
                  <a:pt x="3370" y="6930"/>
                </a:cubicBezTo>
                <a:cubicBezTo>
                  <a:pt x="3370" y="6930"/>
                  <a:pt x="3370" y="6942"/>
                  <a:pt x="3370" y="6954"/>
                </a:cubicBezTo>
                <a:lnTo>
                  <a:pt x="3370" y="7227"/>
                </a:lnTo>
                <a:cubicBezTo>
                  <a:pt x="3370" y="7323"/>
                  <a:pt x="3453" y="7394"/>
                  <a:pt x="3549" y="7394"/>
                </a:cubicBezTo>
                <a:lnTo>
                  <a:pt x="3858" y="7394"/>
                </a:lnTo>
                <a:cubicBezTo>
                  <a:pt x="3953" y="7394"/>
                  <a:pt x="4025" y="7323"/>
                  <a:pt x="4025" y="7227"/>
                </a:cubicBezTo>
                <a:lnTo>
                  <a:pt x="4025" y="6954"/>
                </a:lnTo>
                <a:cubicBezTo>
                  <a:pt x="4025" y="6942"/>
                  <a:pt x="4025" y="6930"/>
                  <a:pt x="4025" y="6918"/>
                </a:cubicBezTo>
                <a:cubicBezTo>
                  <a:pt x="4239" y="6906"/>
                  <a:pt x="4442" y="6858"/>
                  <a:pt x="4632" y="6799"/>
                </a:cubicBezTo>
                <a:cubicBezTo>
                  <a:pt x="4644" y="6811"/>
                  <a:pt x="4644" y="6823"/>
                  <a:pt x="4644" y="6823"/>
                </a:cubicBezTo>
                <a:lnTo>
                  <a:pt x="4751" y="7085"/>
                </a:lnTo>
                <a:cubicBezTo>
                  <a:pt x="4779" y="7149"/>
                  <a:pt x="4849" y="7192"/>
                  <a:pt x="4917" y="7192"/>
                </a:cubicBezTo>
                <a:cubicBezTo>
                  <a:pt x="4938" y="7192"/>
                  <a:pt x="4958" y="7188"/>
                  <a:pt x="4977" y="7180"/>
                </a:cubicBezTo>
                <a:lnTo>
                  <a:pt x="5263" y="7061"/>
                </a:lnTo>
                <a:cubicBezTo>
                  <a:pt x="5358" y="7013"/>
                  <a:pt x="5394" y="6918"/>
                  <a:pt x="5358" y="6835"/>
                </a:cubicBezTo>
                <a:lnTo>
                  <a:pt x="5251" y="6573"/>
                </a:lnTo>
                <a:cubicBezTo>
                  <a:pt x="5251" y="6561"/>
                  <a:pt x="5239" y="6561"/>
                  <a:pt x="5239" y="6549"/>
                </a:cubicBezTo>
                <a:cubicBezTo>
                  <a:pt x="5418" y="6442"/>
                  <a:pt x="5585" y="6335"/>
                  <a:pt x="5739" y="6204"/>
                </a:cubicBezTo>
                <a:cubicBezTo>
                  <a:pt x="5751" y="6215"/>
                  <a:pt x="5763" y="6227"/>
                  <a:pt x="5763" y="6227"/>
                </a:cubicBezTo>
                <a:lnTo>
                  <a:pt x="5966" y="6430"/>
                </a:lnTo>
                <a:cubicBezTo>
                  <a:pt x="5995" y="6460"/>
                  <a:pt x="6037" y="6474"/>
                  <a:pt x="6080" y="6474"/>
                </a:cubicBezTo>
                <a:cubicBezTo>
                  <a:pt x="6123" y="6474"/>
                  <a:pt x="6168" y="6460"/>
                  <a:pt x="6204" y="6430"/>
                </a:cubicBezTo>
                <a:lnTo>
                  <a:pt x="6430" y="6204"/>
                </a:lnTo>
                <a:cubicBezTo>
                  <a:pt x="6489" y="6144"/>
                  <a:pt x="6489" y="6025"/>
                  <a:pt x="6430" y="5965"/>
                </a:cubicBezTo>
                <a:lnTo>
                  <a:pt x="6227" y="5763"/>
                </a:lnTo>
                <a:cubicBezTo>
                  <a:pt x="6216" y="5751"/>
                  <a:pt x="6216" y="5751"/>
                  <a:pt x="6204" y="5739"/>
                </a:cubicBezTo>
                <a:cubicBezTo>
                  <a:pt x="6323" y="5584"/>
                  <a:pt x="6442" y="5418"/>
                  <a:pt x="6537" y="5239"/>
                </a:cubicBezTo>
                <a:cubicBezTo>
                  <a:pt x="6549" y="5251"/>
                  <a:pt x="6561" y="5251"/>
                  <a:pt x="6573" y="5263"/>
                </a:cubicBezTo>
                <a:lnTo>
                  <a:pt x="6823" y="5370"/>
                </a:lnTo>
                <a:cubicBezTo>
                  <a:pt x="6847" y="5379"/>
                  <a:pt x="6871" y="5384"/>
                  <a:pt x="6895" y="5384"/>
                </a:cubicBezTo>
                <a:cubicBezTo>
                  <a:pt x="6963" y="5384"/>
                  <a:pt x="7022" y="5346"/>
                  <a:pt x="7049" y="5275"/>
                </a:cubicBezTo>
                <a:lnTo>
                  <a:pt x="7168" y="4989"/>
                </a:lnTo>
                <a:cubicBezTo>
                  <a:pt x="7204" y="4906"/>
                  <a:pt x="7168" y="4799"/>
                  <a:pt x="7085" y="4763"/>
                </a:cubicBezTo>
                <a:lnTo>
                  <a:pt x="6823" y="4656"/>
                </a:lnTo>
                <a:cubicBezTo>
                  <a:pt x="6811" y="4644"/>
                  <a:pt x="6799" y="4644"/>
                  <a:pt x="6775" y="4644"/>
                </a:cubicBezTo>
                <a:cubicBezTo>
                  <a:pt x="6835" y="4441"/>
                  <a:pt x="6882" y="4239"/>
                  <a:pt x="6906" y="4025"/>
                </a:cubicBezTo>
                <a:lnTo>
                  <a:pt x="7228" y="4025"/>
                </a:lnTo>
                <a:cubicBezTo>
                  <a:pt x="7323" y="4025"/>
                  <a:pt x="7394" y="3953"/>
                  <a:pt x="7394" y="3858"/>
                </a:cubicBezTo>
                <a:lnTo>
                  <a:pt x="7394" y="3548"/>
                </a:lnTo>
                <a:cubicBezTo>
                  <a:pt x="7394" y="3453"/>
                  <a:pt x="7323" y="3370"/>
                  <a:pt x="7228" y="3370"/>
                </a:cubicBezTo>
                <a:lnTo>
                  <a:pt x="6954" y="3370"/>
                </a:lnTo>
                <a:cubicBezTo>
                  <a:pt x="6930" y="3370"/>
                  <a:pt x="6918" y="3382"/>
                  <a:pt x="6906" y="3382"/>
                </a:cubicBezTo>
                <a:cubicBezTo>
                  <a:pt x="6882" y="3203"/>
                  <a:pt x="6847" y="3025"/>
                  <a:pt x="6799" y="2858"/>
                </a:cubicBezTo>
                <a:cubicBezTo>
                  <a:pt x="6823" y="2858"/>
                  <a:pt x="6835" y="2858"/>
                  <a:pt x="6858" y="2846"/>
                </a:cubicBezTo>
                <a:lnTo>
                  <a:pt x="7109" y="2751"/>
                </a:lnTo>
                <a:cubicBezTo>
                  <a:pt x="7204" y="2715"/>
                  <a:pt x="7251" y="2620"/>
                  <a:pt x="7216" y="2525"/>
                </a:cubicBezTo>
                <a:lnTo>
                  <a:pt x="7097" y="2239"/>
                </a:lnTo>
                <a:cubicBezTo>
                  <a:pt x="7068" y="2163"/>
                  <a:pt x="7001" y="2124"/>
                  <a:pt x="6933" y="2124"/>
                </a:cubicBezTo>
                <a:cubicBezTo>
                  <a:pt x="6916" y="2124"/>
                  <a:pt x="6899" y="2127"/>
                  <a:pt x="6882" y="2132"/>
                </a:cubicBezTo>
                <a:lnTo>
                  <a:pt x="6620" y="2239"/>
                </a:lnTo>
                <a:cubicBezTo>
                  <a:pt x="6608" y="2239"/>
                  <a:pt x="6585" y="2251"/>
                  <a:pt x="6573" y="2263"/>
                </a:cubicBezTo>
                <a:cubicBezTo>
                  <a:pt x="6466" y="2048"/>
                  <a:pt x="6335" y="1846"/>
                  <a:pt x="6192" y="1667"/>
                </a:cubicBezTo>
                <a:cubicBezTo>
                  <a:pt x="6204" y="1655"/>
                  <a:pt x="6216" y="1643"/>
                  <a:pt x="6227" y="1632"/>
                </a:cubicBezTo>
                <a:lnTo>
                  <a:pt x="6430" y="1441"/>
                </a:lnTo>
                <a:cubicBezTo>
                  <a:pt x="6489" y="1370"/>
                  <a:pt x="6489" y="1262"/>
                  <a:pt x="6430" y="1203"/>
                </a:cubicBezTo>
                <a:lnTo>
                  <a:pt x="6204" y="977"/>
                </a:lnTo>
                <a:cubicBezTo>
                  <a:pt x="6168" y="941"/>
                  <a:pt x="6123" y="923"/>
                  <a:pt x="6080" y="923"/>
                </a:cubicBezTo>
                <a:cubicBezTo>
                  <a:pt x="6037" y="923"/>
                  <a:pt x="5995" y="941"/>
                  <a:pt x="5966" y="977"/>
                </a:cubicBezTo>
                <a:lnTo>
                  <a:pt x="5763" y="1167"/>
                </a:lnTo>
                <a:cubicBezTo>
                  <a:pt x="5751" y="1179"/>
                  <a:pt x="5739" y="1203"/>
                  <a:pt x="5739" y="1215"/>
                </a:cubicBezTo>
                <a:cubicBezTo>
                  <a:pt x="5596" y="1096"/>
                  <a:pt x="5442" y="1001"/>
                  <a:pt x="5287" y="905"/>
                </a:cubicBezTo>
                <a:cubicBezTo>
                  <a:pt x="5299" y="893"/>
                  <a:pt x="5311" y="881"/>
                  <a:pt x="5311" y="858"/>
                </a:cubicBezTo>
                <a:lnTo>
                  <a:pt x="5430" y="608"/>
                </a:lnTo>
                <a:cubicBezTo>
                  <a:pt x="5465" y="524"/>
                  <a:pt x="5430" y="417"/>
                  <a:pt x="5334" y="381"/>
                </a:cubicBezTo>
                <a:lnTo>
                  <a:pt x="5049" y="250"/>
                </a:lnTo>
                <a:cubicBezTo>
                  <a:pt x="5030" y="242"/>
                  <a:pt x="5010" y="238"/>
                  <a:pt x="4990" y="238"/>
                </a:cubicBezTo>
                <a:cubicBezTo>
                  <a:pt x="4924" y="238"/>
                  <a:pt x="4859" y="281"/>
                  <a:pt x="4823" y="346"/>
                </a:cubicBezTo>
                <a:lnTo>
                  <a:pt x="4715" y="596"/>
                </a:lnTo>
                <a:cubicBezTo>
                  <a:pt x="4703" y="608"/>
                  <a:pt x="4703" y="631"/>
                  <a:pt x="4703" y="643"/>
                </a:cubicBezTo>
                <a:cubicBezTo>
                  <a:pt x="4489" y="572"/>
                  <a:pt x="4263" y="524"/>
                  <a:pt x="4025" y="500"/>
                </a:cubicBezTo>
                <a:cubicBezTo>
                  <a:pt x="4025" y="489"/>
                  <a:pt x="4025" y="465"/>
                  <a:pt x="4025" y="453"/>
                </a:cubicBezTo>
                <a:lnTo>
                  <a:pt x="4025" y="179"/>
                </a:lnTo>
                <a:cubicBezTo>
                  <a:pt x="4025" y="84"/>
                  <a:pt x="3953" y="0"/>
                  <a:pt x="3858" y="0"/>
                </a:cubicBezTo>
                <a:close/>
              </a:path>
            </a:pathLst>
          </a:custGeom>
          <a:solidFill>
            <a:schemeClr val="lt2">
              <a:alpha val="240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 1">
  <p:cSld name="CUSTOM_2_1_2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14"/>
          <p:cNvSpPr txBox="1">
            <a:spLocks noGrp="1"/>
          </p:cNvSpPr>
          <p:nvPr>
            <p:ph type="title"/>
          </p:nvPr>
        </p:nvSpPr>
        <p:spPr>
          <a:xfrm>
            <a:off x="1069225" y="1416925"/>
            <a:ext cx="2367000" cy="502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58" name="Google Shape;258;p14"/>
          <p:cNvSpPr txBox="1">
            <a:spLocks noGrp="1"/>
          </p:cNvSpPr>
          <p:nvPr>
            <p:ph type="title" idx="2" hasCustomPrompt="1"/>
          </p:nvPr>
        </p:nvSpPr>
        <p:spPr>
          <a:xfrm>
            <a:off x="1069225" y="539438"/>
            <a:ext cx="2367000" cy="86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0"/>
              <a:buNone/>
              <a:defRPr sz="7000">
                <a:solidFill>
                  <a:schemeClr val="lt2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0"/>
              <a:buNone/>
              <a:defRPr sz="7000">
                <a:solidFill>
                  <a:schemeClr val="lt2"/>
                </a:solidFill>
              </a:defRPr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0"/>
              <a:buNone/>
              <a:defRPr sz="7000">
                <a:solidFill>
                  <a:schemeClr val="lt2"/>
                </a:solidFill>
              </a:defRPr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0"/>
              <a:buNone/>
              <a:defRPr sz="7000">
                <a:solidFill>
                  <a:schemeClr val="lt2"/>
                </a:solidFill>
              </a:defRPr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0"/>
              <a:buNone/>
              <a:defRPr sz="7000">
                <a:solidFill>
                  <a:schemeClr val="lt2"/>
                </a:solidFill>
              </a:defRPr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0"/>
              <a:buNone/>
              <a:defRPr sz="7000">
                <a:solidFill>
                  <a:schemeClr val="lt2"/>
                </a:solidFill>
              </a:defRPr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0"/>
              <a:buNone/>
              <a:defRPr sz="7000">
                <a:solidFill>
                  <a:schemeClr val="lt2"/>
                </a:solidFill>
              </a:defRPr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0"/>
              <a:buNone/>
              <a:defRPr sz="7000">
                <a:solidFill>
                  <a:schemeClr val="lt2"/>
                </a:solidFill>
              </a:defRPr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0"/>
              <a:buNone/>
              <a:defRPr sz="7000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59" name="Google Shape;259;p14"/>
          <p:cNvSpPr txBox="1">
            <a:spLocks noGrp="1"/>
          </p:cNvSpPr>
          <p:nvPr>
            <p:ph type="subTitle" idx="1"/>
          </p:nvPr>
        </p:nvSpPr>
        <p:spPr>
          <a:xfrm>
            <a:off x="1069225" y="1932913"/>
            <a:ext cx="2367000" cy="374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260" name="Google Shape;260;p14"/>
          <p:cNvSpPr txBox="1">
            <a:spLocks noGrp="1"/>
          </p:cNvSpPr>
          <p:nvPr>
            <p:ph type="title" idx="3"/>
          </p:nvPr>
        </p:nvSpPr>
        <p:spPr>
          <a:xfrm>
            <a:off x="5913925" y="1416925"/>
            <a:ext cx="2367000" cy="502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61" name="Google Shape;261;p14"/>
          <p:cNvSpPr txBox="1">
            <a:spLocks noGrp="1"/>
          </p:cNvSpPr>
          <p:nvPr>
            <p:ph type="title" idx="4" hasCustomPrompt="1"/>
          </p:nvPr>
        </p:nvSpPr>
        <p:spPr>
          <a:xfrm>
            <a:off x="5913925" y="539413"/>
            <a:ext cx="2367000" cy="86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0"/>
              <a:buNone/>
              <a:defRPr sz="7000">
                <a:solidFill>
                  <a:schemeClr val="lt2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0"/>
              <a:buNone/>
              <a:defRPr sz="7000">
                <a:solidFill>
                  <a:schemeClr val="lt2"/>
                </a:solidFill>
              </a:defRPr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0"/>
              <a:buNone/>
              <a:defRPr sz="7000">
                <a:solidFill>
                  <a:schemeClr val="lt2"/>
                </a:solidFill>
              </a:defRPr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0"/>
              <a:buNone/>
              <a:defRPr sz="7000">
                <a:solidFill>
                  <a:schemeClr val="lt2"/>
                </a:solidFill>
              </a:defRPr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0"/>
              <a:buNone/>
              <a:defRPr sz="7000">
                <a:solidFill>
                  <a:schemeClr val="lt2"/>
                </a:solidFill>
              </a:defRPr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0"/>
              <a:buNone/>
              <a:defRPr sz="7000">
                <a:solidFill>
                  <a:schemeClr val="lt2"/>
                </a:solidFill>
              </a:defRPr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0"/>
              <a:buNone/>
              <a:defRPr sz="7000">
                <a:solidFill>
                  <a:schemeClr val="lt2"/>
                </a:solidFill>
              </a:defRPr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0"/>
              <a:buNone/>
              <a:defRPr sz="7000">
                <a:solidFill>
                  <a:schemeClr val="lt2"/>
                </a:solidFill>
              </a:defRPr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0"/>
              <a:buNone/>
              <a:defRPr sz="7000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62" name="Google Shape;262;p14"/>
          <p:cNvSpPr txBox="1">
            <a:spLocks noGrp="1"/>
          </p:cNvSpPr>
          <p:nvPr>
            <p:ph type="subTitle" idx="5"/>
          </p:nvPr>
        </p:nvSpPr>
        <p:spPr>
          <a:xfrm>
            <a:off x="5913925" y="1932913"/>
            <a:ext cx="2367000" cy="374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263" name="Google Shape;263;p14"/>
          <p:cNvSpPr txBox="1">
            <a:spLocks noGrp="1"/>
          </p:cNvSpPr>
          <p:nvPr>
            <p:ph type="title" idx="6"/>
          </p:nvPr>
        </p:nvSpPr>
        <p:spPr>
          <a:xfrm>
            <a:off x="1069225" y="3713975"/>
            <a:ext cx="2367000" cy="502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64" name="Google Shape;264;p14"/>
          <p:cNvSpPr txBox="1">
            <a:spLocks noGrp="1"/>
          </p:cNvSpPr>
          <p:nvPr>
            <p:ph type="title" idx="7" hasCustomPrompt="1"/>
          </p:nvPr>
        </p:nvSpPr>
        <p:spPr>
          <a:xfrm>
            <a:off x="1069225" y="2836488"/>
            <a:ext cx="2367000" cy="86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0"/>
              <a:buNone/>
              <a:defRPr sz="7000">
                <a:solidFill>
                  <a:schemeClr val="lt2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0"/>
              <a:buNone/>
              <a:defRPr sz="7000">
                <a:solidFill>
                  <a:schemeClr val="lt2"/>
                </a:solidFill>
              </a:defRPr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0"/>
              <a:buNone/>
              <a:defRPr sz="7000">
                <a:solidFill>
                  <a:schemeClr val="lt2"/>
                </a:solidFill>
              </a:defRPr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0"/>
              <a:buNone/>
              <a:defRPr sz="7000">
                <a:solidFill>
                  <a:schemeClr val="lt2"/>
                </a:solidFill>
              </a:defRPr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0"/>
              <a:buNone/>
              <a:defRPr sz="7000">
                <a:solidFill>
                  <a:schemeClr val="lt2"/>
                </a:solidFill>
              </a:defRPr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0"/>
              <a:buNone/>
              <a:defRPr sz="7000">
                <a:solidFill>
                  <a:schemeClr val="lt2"/>
                </a:solidFill>
              </a:defRPr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0"/>
              <a:buNone/>
              <a:defRPr sz="7000">
                <a:solidFill>
                  <a:schemeClr val="lt2"/>
                </a:solidFill>
              </a:defRPr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0"/>
              <a:buNone/>
              <a:defRPr sz="7000">
                <a:solidFill>
                  <a:schemeClr val="lt2"/>
                </a:solidFill>
              </a:defRPr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0"/>
              <a:buNone/>
              <a:defRPr sz="7000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65" name="Google Shape;265;p14"/>
          <p:cNvSpPr txBox="1">
            <a:spLocks noGrp="1"/>
          </p:cNvSpPr>
          <p:nvPr>
            <p:ph type="subTitle" idx="8"/>
          </p:nvPr>
        </p:nvSpPr>
        <p:spPr>
          <a:xfrm>
            <a:off x="1069225" y="4229963"/>
            <a:ext cx="2367000" cy="374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266" name="Google Shape;266;p14"/>
          <p:cNvSpPr txBox="1">
            <a:spLocks noGrp="1"/>
          </p:cNvSpPr>
          <p:nvPr>
            <p:ph type="title" idx="9"/>
          </p:nvPr>
        </p:nvSpPr>
        <p:spPr>
          <a:xfrm>
            <a:off x="5913925" y="3713975"/>
            <a:ext cx="2367000" cy="502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67" name="Google Shape;267;p14"/>
          <p:cNvSpPr txBox="1">
            <a:spLocks noGrp="1"/>
          </p:cNvSpPr>
          <p:nvPr>
            <p:ph type="title" idx="13" hasCustomPrompt="1"/>
          </p:nvPr>
        </p:nvSpPr>
        <p:spPr>
          <a:xfrm>
            <a:off x="5913925" y="2836488"/>
            <a:ext cx="2367000" cy="86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0"/>
              <a:buNone/>
              <a:defRPr sz="7000">
                <a:solidFill>
                  <a:schemeClr val="lt2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0"/>
              <a:buNone/>
              <a:defRPr sz="7000">
                <a:solidFill>
                  <a:schemeClr val="lt2"/>
                </a:solidFill>
              </a:defRPr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0"/>
              <a:buNone/>
              <a:defRPr sz="7000">
                <a:solidFill>
                  <a:schemeClr val="lt2"/>
                </a:solidFill>
              </a:defRPr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0"/>
              <a:buNone/>
              <a:defRPr sz="7000">
                <a:solidFill>
                  <a:schemeClr val="lt2"/>
                </a:solidFill>
              </a:defRPr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0"/>
              <a:buNone/>
              <a:defRPr sz="7000">
                <a:solidFill>
                  <a:schemeClr val="lt2"/>
                </a:solidFill>
              </a:defRPr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0"/>
              <a:buNone/>
              <a:defRPr sz="7000">
                <a:solidFill>
                  <a:schemeClr val="lt2"/>
                </a:solidFill>
              </a:defRPr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0"/>
              <a:buNone/>
              <a:defRPr sz="7000">
                <a:solidFill>
                  <a:schemeClr val="lt2"/>
                </a:solidFill>
              </a:defRPr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0"/>
              <a:buNone/>
              <a:defRPr sz="7000">
                <a:solidFill>
                  <a:schemeClr val="lt2"/>
                </a:solidFill>
              </a:defRPr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0"/>
              <a:buNone/>
              <a:defRPr sz="7000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68" name="Google Shape;268;p14"/>
          <p:cNvSpPr txBox="1">
            <a:spLocks noGrp="1"/>
          </p:cNvSpPr>
          <p:nvPr>
            <p:ph type="subTitle" idx="14"/>
          </p:nvPr>
        </p:nvSpPr>
        <p:spPr>
          <a:xfrm>
            <a:off x="5913925" y="4229963"/>
            <a:ext cx="2367000" cy="374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269" name="Google Shape;269;p14"/>
          <p:cNvSpPr/>
          <p:nvPr/>
        </p:nvSpPr>
        <p:spPr>
          <a:xfrm rot="-3373122">
            <a:off x="-835524" y="656143"/>
            <a:ext cx="1503839" cy="1503839"/>
          </a:xfrm>
          <a:custGeom>
            <a:avLst/>
            <a:gdLst/>
            <a:ahLst/>
            <a:cxnLst/>
            <a:rect l="l" t="t" r="r" b="b"/>
            <a:pathLst>
              <a:path w="7395" h="7395" extrusionOk="0">
                <a:moveTo>
                  <a:pt x="3691" y="1370"/>
                </a:moveTo>
                <a:cubicBezTo>
                  <a:pt x="4037" y="1370"/>
                  <a:pt x="4322" y="1655"/>
                  <a:pt x="4322" y="2001"/>
                </a:cubicBezTo>
                <a:cubicBezTo>
                  <a:pt x="4322" y="2358"/>
                  <a:pt x="4037" y="2644"/>
                  <a:pt x="3691" y="2644"/>
                </a:cubicBezTo>
                <a:cubicBezTo>
                  <a:pt x="3334" y="2644"/>
                  <a:pt x="3048" y="2358"/>
                  <a:pt x="3048" y="2001"/>
                </a:cubicBezTo>
                <a:cubicBezTo>
                  <a:pt x="3048" y="1655"/>
                  <a:pt x="3334" y="1370"/>
                  <a:pt x="3691" y="1370"/>
                </a:cubicBezTo>
                <a:close/>
                <a:moveTo>
                  <a:pt x="1917" y="3132"/>
                </a:moveTo>
                <a:cubicBezTo>
                  <a:pt x="2275" y="3132"/>
                  <a:pt x="2560" y="3417"/>
                  <a:pt x="2560" y="3775"/>
                </a:cubicBezTo>
                <a:cubicBezTo>
                  <a:pt x="2560" y="4120"/>
                  <a:pt x="2275" y="4406"/>
                  <a:pt x="1917" y="4406"/>
                </a:cubicBezTo>
                <a:cubicBezTo>
                  <a:pt x="1572" y="4406"/>
                  <a:pt x="1286" y="4120"/>
                  <a:pt x="1286" y="3775"/>
                </a:cubicBezTo>
                <a:cubicBezTo>
                  <a:pt x="1286" y="3417"/>
                  <a:pt x="1572" y="3132"/>
                  <a:pt x="1917" y="3132"/>
                </a:cubicBezTo>
                <a:close/>
                <a:moveTo>
                  <a:pt x="3703" y="3132"/>
                </a:moveTo>
                <a:cubicBezTo>
                  <a:pt x="4049" y="3132"/>
                  <a:pt x="4334" y="3417"/>
                  <a:pt x="4334" y="3775"/>
                </a:cubicBezTo>
                <a:cubicBezTo>
                  <a:pt x="4334" y="4120"/>
                  <a:pt x="4049" y="4406"/>
                  <a:pt x="3703" y="4406"/>
                </a:cubicBezTo>
                <a:cubicBezTo>
                  <a:pt x="3346" y="4406"/>
                  <a:pt x="3060" y="4120"/>
                  <a:pt x="3060" y="3775"/>
                </a:cubicBezTo>
                <a:cubicBezTo>
                  <a:pt x="3060" y="3417"/>
                  <a:pt x="3346" y="3132"/>
                  <a:pt x="3703" y="3132"/>
                </a:cubicBezTo>
                <a:close/>
                <a:moveTo>
                  <a:pt x="5454" y="3132"/>
                </a:moveTo>
                <a:cubicBezTo>
                  <a:pt x="5799" y="3132"/>
                  <a:pt x="6085" y="3417"/>
                  <a:pt x="6085" y="3775"/>
                </a:cubicBezTo>
                <a:cubicBezTo>
                  <a:pt x="6085" y="4120"/>
                  <a:pt x="5799" y="4406"/>
                  <a:pt x="5454" y="4406"/>
                </a:cubicBezTo>
                <a:cubicBezTo>
                  <a:pt x="5096" y="4406"/>
                  <a:pt x="4811" y="4120"/>
                  <a:pt x="4811" y="3775"/>
                </a:cubicBezTo>
                <a:cubicBezTo>
                  <a:pt x="4811" y="3417"/>
                  <a:pt x="5096" y="3132"/>
                  <a:pt x="5454" y="3132"/>
                </a:cubicBezTo>
                <a:close/>
                <a:moveTo>
                  <a:pt x="3691" y="4894"/>
                </a:moveTo>
                <a:cubicBezTo>
                  <a:pt x="4037" y="4894"/>
                  <a:pt x="4322" y="5180"/>
                  <a:pt x="4322" y="5537"/>
                </a:cubicBezTo>
                <a:cubicBezTo>
                  <a:pt x="4322" y="5882"/>
                  <a:pt x="4037" y="6168"/>
                  <a:pt x="3691" y="6168"/>
                </a:cubicBezTo>
                <a:cubicBezTo>
                  <a:pt x="3334" y="6168"/>
                  <a:pt x="3048" y="5882"/>
                  <a:pt x="3048" y="5537"/>
                </a:cubicBezTo>
                <a:cubicBezTo>
                  <a:pt x="3048" y="5180"/>
                  <a:pt x="3334" y="4894"/>
                  <a:pt x="3691" y="4894"/>
                </a:cubicBezTo>
                <a:close/>
                <a:moveTo>
                  <a:pt x="3549" y="0"/>
                </a:moveTo>
                <a:cubicBezTo>
                  <a:pt x="3453" y="0"/>
                  <a:pt x="3370" y="84"/>
                  <a:pt x="3370" y="179"/>
                </a:cubicBezTo>
                <a:lnTo>
                  <a:pt x="3370" y="453"/>
                </a:lnTo>
                <a:cubicBezTo>
                  <a:pt x="3370" y="465"/>
                  <a:pt x="3370" y="477"/>
                  <a:pt x="3382" y="500"/>
                </a:cubicBezTo>
                <a:cubicBezTo>
                  <a:pt x="3168" y="512"/>
                  <a:pt x="2965" y="560"/>
                  <a:pt x="2763" y="620"/>
                </a:cubicBezTo>
                <a:cubicBezTo>
                  <a:pt x="2763" y="596"/>
                  <a:pt x="2763" y="584"/>
                  <a:pt x="2751" y="572"/>
                </a:cubicBezTo>
                <a:lnTo>
                  <a:pt x="2644" y="322"/>
                </a:lnTo>
                <a:cubicBezTo>
                  <a:pt x="2617" y="251"/>
                  <a:pt x="2557" y="213"/>
                  <a:pt x="2494" y="213"/>
                </a:cubicBezTo>
                <a:cubicBezTo>
                  <a:pt x="2473" y="213"/>
                  <a:pt x="2451" y="217"/>
                  <a:pt x="2429" y="227"/>
                </a:cubicBezTo>
                <a:lnTo>
                  <a:pt x="2132" y="346"/>
                </a:lnTo>
                <a:cubicBezTo>
                  <a:pt x="2048" y="381"/>
                  <a:pt x="2001" y="489"/>
                  <a:pt x="2048" y="572"/>
                </a:cubicBezTo>
                <a:lnTo>
                  <a:pt x="2144" y="822"/>
                </a:lnTo>
                <a:cubicBezTo>
                  <a:pt x="2156" y="834"/>
                  <a:pt x="2156" y="846"/>
                  <a:pt x="2167" y="858"/>
                </a:cubicBezTo>
                <a:cubicBezTo>
                  <a:pt x="1989" y="953"/>
                  <a:pt x="1810" y="1072"/>
                  <a:pt x="1655" y="1203"/>
                </a:cubicBezTo>
                <a:cubicBezTo>
                  <a:pt x="1655" y="1191"/>
                  <a:pt x="1644" y="1179"/>
                  <a:pt x="1632" y="1167"/>
                </a:cubicBezTo>
                <a:lnTo>
                  <a:pt x="1441" y="977"/>
                </a:lnTo>
                <a:cubicBezTo>
                  <a:pt x="1405" y="941"/>
                  <a:pt x="1361" y="923"/>
                  <a:pt x="1316" y="923"/>
                </a:cubicBezTo>
                <a:cubicBezTo>
                  <a:pt x="1271" y="923"/>
                  <a:pt x="1227" y="941"/>
                  <a:pt x="1191" y="977"/>
                </a:cubicBezTo>
                <a:lnTo>
                  <a:pt x="977" y="1203"/>
                </a:lnTo>
                <a:cubicBezTo>
                  <a:pt x="905" y="1262"/>
                  <a:pt x="905" y="1370"/>
                  <a:pt x="977" y="1441"/>
                </a:cubicBezTo>
                <a:lnTo>
                  <a:pt x="1167" y="1632"/>
                </a:lnTo>
                <a:cubicBezTo>
                  <a:pt x="1179" y="1643"/>
                  <a:pt x="1191" y="1643"/>
                  <a:pt x="1191" y="1655"/>
                </a:cubicBezTo>
                <a:cubicBezTo>
                  <a:pt x="1072" y="1810"/>
                  <a:pt x="953" y="1977"/>
                  <a:pt x="858" y="2155"/>
                </a:cubicBezTo>
                <a:cubicBezTo>
                  <a:pt x="846" y="2144"/>
                  <a:pt x="834" y="2144"/>
                  <a:pt x="834" y="2144"/>
                </a:cubicBezTo>
                <a:lnTo>
                  <a:pt x="572" y="2036"/>
                </a:lnTo>
                <a:cubicBezTo>
                  <a:pt x="551" y="2027"/>
                  <a:pt x="529" y="2023"/>
                  <a:pt x="507" y="2023"/>
                </a:cubicBezTo>
                <a:cubicBezTo>
                  <a:pt x="443" y="2023"/>
                  <a:pt x="381" y="2061"/>
                  <a:pt x="346" y="2132"/>
                </a:cubicBezTo>
                <a:lnTo>
                  <a:pt x="227" y="2417"/>
                </a:lnTo>
                <a:cubicBezTo>
                  <a:pt x="191" y="2501"/>
                  <a:pt x="239" y="2608"/>
                  <a:pt x="322" y="2644"/>
                </a:cubicBezTo>
                <a:lnTo>
                  <a:pt x="572" y="2751"/>
                </a:lnTo>
                <a:lnTo>
                  <a:pt x="596" y="2751"/>
                </a:lnTo>
                <a:cubicBezTo>
                  <a:pt x="536" y="2953"/>
                  <a:pt x="501" y="3156"/>
                  <a:pt x="477" y="3370"/>
                </a:cubicBezTo>
                <a:lnTo>
                  <a:pt x="179" y="3370"/>
                </a:lnTo>
                <a:cubicBezTo>
                  <a:pt x="84" y="3370"/>
                  <a:pt x="0" y="3453"/>
                  <a:pt x="0" y="3548"/>
                </a:cubicBezTo>
                <a:lnTo>
                  <a:pt x="0" y="3858"/>
                </a:lnTo>
                <a:cubicBezTo>
                  <a:pt x="0" y="3953"/>
                  <a:pt x="84" y="4025"/>
                  <a:pt x="179" y="4025"/>
                </a:cubicBezTo>
                <a:lnTo>
                  <a:pt x="477" y="4025"/>
                </a:lnTo>
                <a:cubicBezTo>
                  <a:pt x="489" y="4203"/>
                  <a:pt x="524" y="4382"/>
                  <a:pt x="560" y="4549"/>
                </a:cubicBezTo>
                <a:lnTo>
                  <a:pt x="548" y="4549"/>
                </a:lnTo>
                <a:lnTo>
                  <a:pt x="286" y="4656"/>
                </a:lnTo>
                <a:cubicBezTo>
                  <a:pt x="203" y="4691"/>
                  <a:pt x="155" y="4787"/>
                  <a:pt x="191" y="4870"/>
                </a:cubicBezTo>
                <a:lnTo>
                  <a:pt x="298" y="5168"/>
                </a:lnTo>
                <a:cubicBezTo>
                  <a:pt x="326" y="5232"/>
                  <a:pt x="389" y="5275"/>
                  <a:pt x="460" y="5275"/>
                </a:cubicBezTo>
                <a:cubicBezTo>
                  <a:pt x="481" y="5275"/>
                  <a:pt x="503" y="5271"/>
                  <a:pt x="524" y="5263"/>
                </a:cubicBezTo>
                <a:lnTo>
                  <a:pt x="786" y="5168"/>
                </a:lnTo>
                <a:cubicBezTo>
                  <a:pt x="786" y="5168"/>
                  <a:pt x="798" y="5168"/>
                  <a:pt x="798" y="5156"/>
                </a:cubicBezTo>
                <a:cubicBezTo>
                  <a:pt x="905" y="5370"/>
                  <a:pt x="1036" y="5573"/>
                  <a:pt x="1179" y="5751"/>
                </a:cubicBezTo>
                <a:cubicBezTo>
                  <a:pt x="1179" y="5763"/>
                  <a:pt x="1179" y="5763"/>
                  <a:pt x="1167" y="5763"/>
                </a:cubicBezTo>
                <a:lnTo>
                  <a:pt x="977" y="5965"/>
                </a:lnTo>
                <a:cubicBezTo>
                  <a:pt x="905" y="6025"/>
                  <a:pt x="905" y="6132"/>
                  <a:pt x="977" y="6204"/>
                </a:cubicBezTo>
                <a:lnTo>
                  <a:pt x="1191" y="6430"/>
                </a:lnTo>
                <a:cubicBezTo>
                  <a:pt x="1227" y="6460"/>
                  <a:pt x="1271" y="6474"/>
                  <a:pt x="1316" y="6474"/>
                </a:cubicBezTo>
                <a:cubicBezTo>
                  <a:pt x="1361" y="6474"/>
                  <a:pt x="1405" y="6460"/>
                  <a:pt x="1441" y="6430"/>
                </a:cubicBezTo>
                <a:lnTo>
                  <a:pt x="1632" y="6227"/>
                </a:lnTo>
                <a:cubicBezTo>
                  <a:pt x="1644" y="6227"/>
                  <a:pt x="1644" y="6227"/>
                  <a:pt x="1644" y="6215"/>
                </a:cubicBezTo>
                <a:cubicBezTo>
                  <a:pt x="1786" y="6335"/>
                  <a:pt x="1941" y="6430"/>
                  <a:pt x="2096" y="6525"/>
                </a:cubicBezTo>
                <a:cubicBezTo>
                  <a:pt x="2096" y="6525"/>
                  <a:pt x="2084" y="6537"/>
                  <a:pt x="2084" y="6537"/>
                </a:cubicBezTo>
                <a:lnTo>
                  <a:pt x="1977" y="6799"/>
                </a:lnTo>
                <a:cubicBezTo>
                  <a:pt x="1941" y="6882"/>
                  <a:pt x="1977" y="6977"/>
                  <a:pt x="2060" y="7025"/>
                </a:cubicBezTo>
                <a:lnTo>
                  <a:pt x="2346" y="7144"/>
                </a:lnTo>
                <a:cubicBezTo>
                  <a:pt x="2371" y="7153"/>
                  <a:pt x="2396" y="7158"/>
                  <a:pt x="2420" y="7158"/>
                </a:cubicBezTo>
                <a:cubicBezTo>
                  <a:pt x="2487" y="7158"/>
                  <a:pt x="2546" y="7122"/>
                  <a:pt x="2572" y="7061"/>
                </a:cubicBezTo>
                <a:lnTo>
                  <a:pt x="2691" y="6811"/>
                </a:lnTo>
                <a:cubicBezTo>
                  <a:pt x="2691" y="6799"/>
                  <a:pt x="2691" y="6787"/>
                  <a:pt x="2691" y="6787"/>
                </a:cubicBezTo>
                <a:cubicBezTo>
                  <a:pt x="2918" y="6858"/>
                  <a:pt x="3144" y="6906"/>
                  <a:pt x="3370" y="6930"/>
                </a:cubicBezTo>
                <a:cubicBezTo>
                  <a:pt x="3370" y="6930"/>
                  <a:pt x="3370" y="6942"/>
                  <a:pt x="3370" y="6954"/>
                </a:cubicBezTo>
                <a:lnTo>
                  <a:pt x="3370" y="7227"/>
                </a:lnTo>
                <a:cubicBezTo>
                  <a:pt x="3370" y="7323"/>
                  <a:pt x="3453" y="7394"/>
                  <a:pt x="3549" y="7394"/>
                </a:cubicBezTo>
                <a:lnTo>
                  <a:pt x="3858" y="7394"/>
                </a:lnTo>
                <a:cubicBezTo>
                  <a:pt x="3953" y="7394"/>
                  <a:pt x="4025" y="7323"/>
                  <a:pt x="4025" y="7227"/>
                </a:cubicBezTo>
                <a:lnTo>
                  <a:pt x="4025" y="6954"/>
                </a:lnTo>
                <a:cubicBezTo>
                  <a:pt x="4025" y="6942"/>
                  <a:pt x="4025" y="6930"/>
                  <a:pt x="4025" y="6918"/>
                </a:cubicBezTo>
                <a:cubicBezTo>
                  <a:pt x="4239" y="6906"/>
                  <a:pt x="4442" y="6858"/>
                  <a:pt x="4632" y="6799"/>
                </a:cubicBezTo>
                <a:cubicBezTo>
                  <a:pt x="4644" y="6811"/>
                  <a:pt x="4644" y="6823"/>
                  <a:pt x="4644" y="6823"/>
                </a:cubicBezTo>
                <a:lnTo>
                  <a:pt x="4751" y="7085"/>
                </a:lnTo>
                <a:cubicBezTo>
                  <a:pt x="4779" y="7149"/>
                  <a:pt x="4849" y="7192"/>
                  <a:pt x="4917" y="7192"/>
                </a:cubicBezTo>
                <a:cubicBezTo>
                  <a:pt x="4938" y="7192"/>
                  <a:pt x="4958" y="7188"/>
                  <a:pt x="4977" y="7180"/>
                </a:cubicBezTo>
                <a:lnTo>
                  <a:pt x="5263" y="7061"/>
                </a:lnTo>
                <a:cubicBezTo>
                  <a:pt x="5358" y="7013"/>
                  <a:pt x="5394" y="6918"/>
                  <a:pt x="5358" y="6835"/>
                </a:cubicBezTo>
                <a:lnTo>
                  <a:pt x="5251" y="6573"/>
                </a:lnTo>
                <a:cubicBezTo>
                  <a:pt x="5251" y="6561"/>
                  <a:pt x="5239" y="6561"/>
                  <a:pt x="5239" y="6549"/>
                </a:cubicBezTo>
                <a:cubicBezTo>
                  <a:pt x="5418" y="6442"/>
                  <a:pt x="5585" y="6335"/>
                  <a:pt x="5739" y="6204"/>
                </a:cubicBezTo>
                <a:cubicBezTo>
                  <a:pt x="5751" y="6215"/>
                  <a:pt x="5763" y="6227"/>
                  <a:pt x="5763" y="6227"/>
                </a:cubicBezTo>
                <a:lnTo>
                  <a:pt x="5966" y="6430"/>
                </a:lnTo>
                <a:cubicBezTo>
                  <a:pt x="5995" y="6460"/>
                  <a:pt x="6037" y="6474"/>
                  <a:pt x="6080" y="6474"/>
                </a:cubicBezTo>
                <a:cubicBezTo>
                  <a:pt x="6123" y="6474"/>
                  <a:pt x="6168" y="6460"/>
                  <a:pt x="6204" y="6430"/>
                </a:cubicBezTo>
                <a:lnTo>
                  <a:pt x="6430" y="6204"/>
                </a:lnTo>
                <a:cubicBezTo>
                  <a:pt x="6489" y="6144"/>
                  <a:pt x="6489" y="6025"/>
                  <a:pt x="6430" y="5965"/>
                </a:cubicBezTo>
                <a:lnTo>
                  <a:pt x="6227" y="5763"/>
                </a:lnTo>
                <a:cubicBezTo>
                  <a:pt x="6216" y="5751"/>
                  <a:pt x="6216" y="5751"/>
                  <a:pt x="6204" y="5739"/>
                </a:cubicBezTo>
                <a:cubicBezTo>
                  <a:pt x="6323" y="5584"/>
                  <a:pt x="6442" y="5418"/>
                  <a:pt x="6537" y="5239"/>
                </a:cubicBezTo>
                <a:cubicBezTo>
                  <a:pt x="6549" y="5251"/>
                  <a:pt x="6561" y="5251"/>
                  <a:pt x="6573" y="5263"/>
                </a:cubicBezTo>
                <a:lnTo>
                  <a:pt x="6823" y="5370"/>
                </a:lnTo>
                <a:cubicBezTo>
                  <a:pt x="6847" y="5379"/>
                  <a:pt x="6871" y="5384"/>
                  <a:pt x="6895" y="5384"/>
                </a:cubicBezTo>
                <a:cubicBezTo>
                  <a:pt x="6963" y="5384"/>
                  <a:pt x="7022" y="5346"/>
                  <a:pt x="7049" y="5275"/>
                </a:cubicBezTo>
                <a:lnTo>
                  <a:pt x="7168" y="4989"/>
                </a:lnTo>
                <a:cubicBezTo>
                  <a:pt x="7204" y="4906"/>
                  <a:pt x="7168" y="4799"/>
                  <a:pt x="7085" y="4763"/>
                </a:cubicBezTo>
                <a:lnTo>
                  <a:pt x="6823" y="4656"/>
                </a:lnTo>
                <a:cubicBezTo>
                  <a:pt x="6811" y="4644"/>
                  <a:pt x="6799" y="4644"/>
                  <a:pt x="6775" y="4644"/>
                </a:cubicBezTo>
                <a:cubicBezTo>
                  <a:pt x="6835" y="4441"/>
                  <a:pt x="6882" y="4239"/>
                  <a:pt x="6906" y="4025"/>
                </a:cubicBezTo>
                <a:lnTo>
                  <a:pt x="7228" y="4025"/>
                </a:lnTo>
                <a:cubicBezTo>
                  <a:pt x="7323" y="4025"/>
                  <a:pt x="7394" y="3953"/>
                  <a:pt x="7394" y="3858"/>
                </a:cubicBezTo>
                <a:lnTo>
                  <a:pt x="7394" y="3548"/>
                </a:lnTo>
                <a:cubicBezTo>
                  <a:pt x="7394" y="3453"/>
                  <a:pt x="7323" y="3370"/>
                  <a:pt x="7228" y="3370"/>
                </a:cubicBezTo>
                <a:lnTo>
                  <a:pt x="6954" y="3370"/>
                </a:lnTo>
                <a:cubicBezTo>
                  <a:pt x="6930" y="3370"/>
                  <a:pt x="6918" y="3382"/>
                  <a:pt x="6906" y="3382"/>
                </a:cubicBezTo>
                <a:cubicBezTo>
                  <a:pt x="6882" y="3203"/>
                  <a:pt x="6847" y="3025"/>
                  <a:pt x="6799" y="2858"/>
                </a:cubicBezTo>
                <a:cubicBezTo>
                  <a:pt x="6823" y="2858"/>
                  <a:pt x="6835" y="2858"/>
                  <a:pt x="6858" y="2846"/>
                </a:cubicBezTo>
                <a:lnTo>
                  <a:pt x="7109" y="2751"/>
                </a:lnTo>
                <a:cubicBezTo>
                  <a:pt x="7204" y="2715"/>
                  <a:pt x="7251" y="2620"/>
                  <a:pt x="7216" y="2525"/>
                </a:cubicBezTo>
                <a:lnTo>
                  <a:pt x="7097" y="2239"/>
                </a:lnTo>
                <a:cubicBezTo>
                  <a:pt x="7068" y="2163"/>
                  <a:pt x="7001" y="2124"/>
                  <a:pt x="6933" y="2124"/>
                </a:cubicBezTo>
                <a:cubicBezTo>
                  <a:pt x="6916" y="2124"/>
                  <a:pt x="6899" y="2127"/>
                  <a:pt x="6882" y="2132"/>
                </a:cubicBezTo>
                <a:lnTo>
                  <a:pt x="6620" y="2239"/>
                </a:lnTo>
                <a:cubicBezTo>
                  <a:pt x="6608" y="2239"/>
                  <a:pt x="6585" y="2251"/>
                  <a:pt x="6573" y="2263"/>
                </a:cubicBezTo>
                <a:cubicBezTo>
                  <a:pt x="6466" y="2048"/>
                  <a:pt x="6335" y="1846"/>
                  <a:pt x="6192" y="1667"/>
                </a:cubicBezTo>
                <a:cubicBezTo>
                  <a:pt x="6204" y="1655"/>
                  <a:pt x="6216" y="1643"/>
                  <a:pt x="6227" y="1632"/>
                </a:cubicBezTo>
                <a:lnTo>
                  <a:pt x="6430" y="1441"/>
                </a:lnTo>
                <a:cubicBezTo>
                  <a:pt x="6489" y="1370"/>
                  <a:pt x="6489" y="1262"/>
                  <a:pt x="6430" y="1203"/>
                </a:cubicBezTo>
                <a:lnTo>
                  <a:pt x="6204" y="977"/>
                </a:lnTo>
                <a:cubicBezTo>
                  <a:pt x="6168" y="941"/>
                  <a:pt x="6123" y="923"/>
                  <a:pt x="6080" y="923"/>
                </a:cubicBezTo>
                <a:cubicBezTo>
                  <a:pt x="6037" y="923"/>
                  <a:pt x="5995" y="941"/>
                  <a:pt x="5966" y="977"/>
                </a:cubicBezTo>
                <a:lnTo>
                  <a:pt x="5763" y="1167"/>
                </a:lnTo>
                <a:cubicBezTo>
                  <a:pt x="5751" y="1179"/>
                  <a:pt x="5739" y="1203"/>
                  <a:pt x="5739" y="1215"/>
                </a:cubicBezTo>
                <a:cubicBezTo>
                  <a:pt x="5596" y="1096"/>
                  <a:pt x="5442" y="1001"/>
                  <a:pt x="5287" y="905"/>
                </a:cubicBezTo>
                <a:cubicBezTo>
                  <a:pt x="5299" y="893"/>
                  <a:pt x="5311" y="881"/>
                  <a:pt x="5311" y="858"/>
                </a:cubicBezTo>
                <a:lnTo>
                  <a:pt x="5430" y="608"/>
                </a:lnTo>
                <a:cubicBezTo>
                  <a:pt x="5465" y="524"/>
                  <a:pt x="5430" y="417"/>
                  <a:pt x="5334" y="381"/>
                </a:cubicBezTo>
                <a:lnTo>
                  <a:pt x="5049" y="250"/>
                </a:lnTo>
                <a:cubicBezTo>
                  <a:pt x="5030" y="242"/>
                  <a:pt x="5010" y="238"/>
                  <a:pt x="4990" y="238"/>
                </a:cubicBezTo>
                <a:cubicBezTo>
                  <a:pt x="4924" y="238"/>
                  <a:pt x="4859" y="281"/>
                  <a:pt x="4823" y="346"/>
                </a:cubicBezTo>
                <a:lnTo>
                  <a:pt x="4715" y="596"/>
                </a:lnTo>
                <a:cubicBezTo>
                  <a:pt x="4703" y="608"/>
                  <a:pt x="4703" y="631"/>
                  <a:pt x="4703" y="643"/>
                </a:cubicBezTo>
                <a:cubicBezTo>
                  <a:pt x="4489" y="572"/>
                  <a:pt x="4263" y="524"/>
                  <a:pt x="4025" y="500"/>
                </a:cubicBezTo>
                <a:cubicBezTo>
                  <a:pt x="4025" y="489"/>
                  <a:pt x="4025" y="465"/>
                  <a:pt x="4025" y="453"/>
                </a:cubicBezTo>
                <a:lnTo>
                  <a:pt x="4025" y="179"/>
                </a:lnTo>
                <a:cubicBezTo>
                  <a:pt x="4025" y="84"/>
                  <a:pt x="3953" y="0"/>
                  <a:pt x="3858" y="0"/>
                </a:cubicBezTo>
                <a:close/>
              </a:path>
            </a:pathLst>
          </a:custGeom>
          <a:solidFill>
            <a:schemeClr val="lt2">
              <a:alpha val="240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0" name="Google Shape;270;p14"/>
          <p:cNvSpPr/>
          <p:nvPr/>
        </p:nvSpPr>
        <p:spPr>
          <a:xfrm rot="3030449">
            <a:off x="8335553" y="3822277"/>
            <a:ext cx="2159083" cy="2153359"/>
          </a:xfrm>
          <a:custGeom>
            <a:avLst/>
            <a:gdLst/>
            <a:ahLst/>
            <a:cxnLst/>
            <a:rect l="l" t="t" r="r" b="b"/>
            <a:pathLst>
              <a:path w="18861" h="18811" extrusionOk="0">
                <a:moveTo>
                  <a:pt x="11198" y="3199"/>
                </a:moveTo>
                <a:cubicBezTo>
                  <a:pt x="11271" y="3199"/>
                  <a:pt x="11346" y="3209"/>
                  <a:pt x="11419" y="3232"/>
                </a:cubicBezTo>
                <a:cubicBezTo>
                  <a:pt x="12824" y="3685"/>
                  <a:pt x="14038" y="4614"/>
                  <a:pt x="14836" y="5864"/>
                </a:cubicBezTo>
                <a:cubicBezTo>
                  <a:pt x="15074" y="6233"/>
                  <a:pt x="14931" y="6733"/>
                  <a:pt x="14538" y="6923"/>
                </a:cubicBezTo>
                <a:cubicBezTo>
                  <a:pt x="14121" y="7114"/>
                  <a:pt x="13705" y="7316"/>
                  <a:pt x="13300" y="7507"/>
                </a:cubicBezTo>
                <a:cubicBezTo>
                  <a:pt x="13200" y="7555"/>
                  <a:pt x="13093" y="7578"/>
                  <a:pt x="12987" y="7578"/>
                </a:cubicBezTo>
                <a:cubicBezTo>
                  <a:pt x="12753" y="7578"/>
                  <a:pt x="12523" y="7466"/>
                  <a:pt x="12383" y="7269"/>
                </a:cubicBezTo>
                <a:cubicBezTo>
                  <a:pt x="11966" y="6673"/>
                  <a:pt x="11371" y="6221"/>
                  <a:pt x="10692" y="5959"/>
                </a:cubicBezTo>
                <a:cubicBezTo>
                  <a:pt x="10359" y="5840"/>
                  <a:pt x="10157" y="5495"/>
                  <a:pt x="10216" y="5137"/>
                </a:cubicBezTo>
                <a:cubicBezTo>
                  <a:pt x="10300" y="4697"/>
                  <a:pt x="10383" y="4244"/>
                  <a:pt x="10466" y="3792"/>
                </a:cubicBezTo>
                <a:cubicBezTo>
                  <a:pt x="10535" y="3439"/>
                  <a:pt x="10855" y="3199"/>
                  <a:pt x="11198" y="3199"/>
                </a:cubicBezTo>
                <a:close/>
                <a:moveTo>
                  <a:pt x="6241" y="3843"/>
                </a:moveTo>
                <a:cubicBezTo>
                  <a:pt x="6513" y="3843"/>
                  <a:pt x="6779" y="3994"/>
                  <a:pt x="6906" y="4256"/>
                </a:cubicBezTo>
                <a:cubicBezTo>
                  <a:pt x="7109" y="4673"/>
                  <a:pt x="7299" y="5078"/>
                  <a:pt x="7490" y="5495"/>
                </a:cubicBezTo>
                <a:cubicBezTo>
                  <a:pt x="7644" y="5816"/>
                  <a:pt x="7549" y="6209"/>
                  <a:pt x="7252" y="6411"/>
                </a:cubicBezTo>
                <a:cubicBezTo>
                  <a:pt x="6656" y="6828"/>
                  <a:pt x="6204" y="7423"/>
                  <a:pt x="5954" y="8102"/>
                </a:cubicBezTo>
                <a:cubicBezTo>
                  <a:pt x="5838" y="8396"/>
                  <a:pt x="5555" y="8589"/>
                  <a:pt x="5245" y="8589"/>
                </a:cubicBezTo>
                <a:cubicBezTo>
                  <a:pt x="5204" y="8589"/>
                  <a:pt x="5162" y="8585"/>
                  <a:pt x="5120" y="8578"/>
                </a:cubicBezTo>
                <a:cubicBezTo>
                  <a:pt x="4680" y="8495"/>
                  <a:pt x="4227" y="8400"/>
                  <a:pt x="3787" y="8316"/>
                </a:cubicBezTo>
                <a:cubicBezTo>
                  <a:pt x="3346" y="8245"/>
                  <a:pt x="3084" y="7792"/>
                  <a:pt x="3215" y="7376"/>
                </a:cubicBezTo>
                <a:cubicBezTo>
                  <a:pt x="3680" y="5971"/>
                  <a:pt x="4608" y="4756"/>
                  <a:pt x="5847" y="3959"/>
                </a:cubicBezTo>
                <a:cubicBezTo>
                  <a:pt x="5969" y="3880"/>
                  <a:pt x="6106" y="3843"/>
                  <a:pt x="6241" y="3843"/>
                </a:cubicBezTo>
                <a:close/>
                <a:moveTo>
                  <a:pt x="9222" y="7030"/>
                </a:moveTo>
                <a:cubicBezTo>
                  <a:pt x="9724" y="7030"/>
                  <a:pt x="10229" y="7189"/>
                  <a:pt x="10657" y="7519"/>
                </a:cubicBezTo>
                <a:cubicBezTo>
                  <a:pt x="11693" y="8316"/>
                  <a:pt x="11883" y="9805"/>
                  <a:pt x="11085" y="10840"/>
                </a:cubicBezTo>
                <a:cubicBezTo>
                  <a:pt x="10619" y="11453"/>
                  <a:pt x="9916" y="11773"/>
                  <a:pt x="9205" y="11773"/>
                </a:cubicBezTo>
                <a:cubicBezTo>
                  <a:pt x="8701" y="11773"/>
                  <a:pt x="8193" y="11612"/>
                  <a:pt x="7763" y="11281"/>
                </a:cubicBezTo>
                <a:cubicBezTo>
                  <a:pt x="6728" y="10483"/>
                  <a:pt x="6537" y="8995"/>
                  <a:pt x="7335" y="7959"/>
                </a:cubicBezTo>
                <a:cubicBezTo>
                  <a:pt x="7803" y="7351"/>
                  <a:pt x="8509" y="7030"/>
                  <a:pt x="9222" y="7030"/>
                </a:cubicBezTo>
                <a:close/>
                <a:moveTo>
                  <a:pt x="13527" y="10222"/>
                </a:moveTo>
                <a:cubicBezTo>
                  <a:pt x="13570" y="10222"/>
                  <a:pt x="13614" y="10226"/>
                  <a:pt x="13657" y="10233"/>
                </a:cubicBezTo>
                <a:cubicBezTo>
                  <a:pt x="14098" y="10317"/>
                  <a:pt x="14550" y="10400"/>
                  <a:pt x="15002" y="10483"/>
                </a:cubicBezTo>
                <a:cubicBezTo>
                  <a:pt x="15431" y="10567"/>
                  <a:pt x="15693" y="11007"/>
                  <a:pt x="15562" y="11436"/>
                </a:cubicBezTo>
                <a:cubicBezTo>
                  <a:pt x="15110" y="12841"/>
                  <a:pt x="14181" y="14043"/>
                  <a:pt x="12931" y="14853"/>
                </a:cubicBezTo>
                <a:cubicBezTo>
                  <a:pt x="12809" y="14931"/>
                  <a:pt x="12673" y="14968"/>
                  <a:pt x="12539" y="14968"/>
                </a:cubicBezTo>
                <a:cubicBezTo>
                  <a:pt x="12266" y="14968"/>
                  <a:pt x="11999" y="14815"/>
                  <a:pt x="11871" y="14543"/>
                </a:cubicBezTo>
                <a:cubicBezTo>
                  <a:pt x="11681" y="14138"/>
                  <a:pt x="11478" y="13722"/>
                  <a:pt x="11288" y="13317"/>
                </a:cubicBezTo>
                <a:cubicBezTo>
                  <a:pt x="11133" y="12984"/>
                  <a:pt x="11240" y="12603"/>
                  <a:pt x="11526" y="12400"/>
                </a:cubicBezTo>
                <a:cubicBezTo>
                  <a:pt x="12121" y="11972"/>
                  <a:pt x="12574" y="11388"/>
                  <a:pt x="12836" y="10710"/>
                </a:cubicBezTo>
                <a:cubicBezTo>
                  <a:pt x="12940" y="10406"/>
                  <a:pt x="13219" y="10222"/>
                  <a:pt x="13527" y="10222"/>
                </a:cubicBezTo>
                <a:close/>
                <a:moveTo>
                  <a:pt x="5786" y="11228"/>
                </a:moveTo>
                <a:cubicBezTo>
                  <a:pt x="6022" y="11228"/>
                  <a:pt x="6254" y="11337"/>
                  <a:pt x="6394" y="11543"/>
                </a:cubicBezTo>
                <a:cubicBezTo>
                  <a:pt x="6811" y="12138"/>
                  <a:pt x="7406" y="12591"/>
                  <a:pt x="8085" y="12841"/>
                </a:cubicBezTo>
                <a:cubicBezTo>
                  <a:pt x="8430" y="12972"/>
                  <a:pt x="8621" y="13317"/>
                  <a:pt x="8561" y="13662"/>
                </a:cubicBezTo>
                <a:cubicBezTo>
                  <a:pt x="8478" y="14115"/>
                  <a:pt x="8395" y="14567"/>
                  <a:pt x="8311" y="15008"/>
                </a:cubicBezTo>
                <a:cubicBezTo>
                  <a:pt x="8242" y="15371"/>
                  <a:pt x="7922" y="15613"/>
                  <a:pt x="7579" y="15613"/>
                </a:cubicBezTo>
                <a:cubicBezTo>
                  <a:pt x="7506" y="15613"/>
                  <a:pt x="7432" y="15602"/>
                  <a:pt x="7359" y="15579"/>
                </a:cubicBezTo>
                <a:cubicBezTo>
                  <a:pt x="5954" y="15115"/>
                  <a:pt x="4751" y="14186"/>
                  <a:pt x="3942" y="12948"/>
                </a:cubicBezTo>
                <a:cubicBezTo>
                  <a:pt x="3703" y="12579"/>
                  <a:pt x="3846" y="12079"/>
                  <a:pt x="4251" y="11888"/>
                </a:cubicBezTo>
                <a:cubicBezTo>
                  <a:pt x="4656" y="11686"/>
                  <a:pt x="5073" y="11495"/>
                  <a:pt x="5477" y="11293"/>
                </a:cubicBezTo>
                <a:cubicBezTo>
                  <a:pt x="5576" y="11249"/>
                  <a:pt x="5682" y="11228"/>
                  <a:pt x="5786" y="11228"/>
                </a:cubicBezTo>
                <a:close/>
                <a:moveTo>
                  <a:pt x="8673" y="1"/>
                </a:moveTo>
                <a:cubicBezTo>
                  <a:pt x="8652" y="1"/>
                  <a:pt x="8630" y="3"/>
                  <a:pt x="8609" y="6"/>
                </a:cubicBezTo>
                <a:lnTo>
                  <a:pt x="7823" y="113"/>
                </a:lnTo>
                <a:cubicBezTo>
                  <a:pt x="7573" y="137"/>
                  <a:pt x="7406" y="363"/>
                  <a:pt x="7442" y="601"/>
                </a:cubicBezTo>
                <a:lnTo>
                  <a:pt x="7525" y="1292"/>
                </a:lnTo>
                <a:cubicBezTo>
                  <a:pt x="7537" y="1327"/>
                  <a:pt x="7537" y="1351"/>
                  <a:pt x="7549" y="1375"/>
                </a:cubicBezTo>
                <a:cubicBezTo>
                  <a:pt x="7049" y="1482"/>
                  <a:pt x="6561" y="1649"/>
                  <a:pt x="6085" y="1851"/>
                </a:cubicBezTo>
                <a:cubicBezTo>
                  <a:pt x="6085" y="1827"/>
                  <a:pt x="6073" y="1816"/>
                  <a:pt x="6061" y="1792"/>
                </a:cubicBezTo>
                <a:lnTo>
                  <a:pt x="5716" y="1173"/>
                </a:lnTo>
                <a:cubicBezTo>
                  <a:pt x="5636" y="1037"/>
                  <a:pt x="5486" y="960"/>
                  <a:pt x="5336" y="960"/>
                </a:cubicBezTo>
                <a:cubicBezTo>
                  <a:pt x="5261" y="960"/>
                  <a:pt x="5187" y="979"/>
                  <a:pt x="5120" y="1018"/>
                </a:cubicBezTo>
                <a:lnTo>
                  <a:pt x="4418" y="1411"/>
                </a:lnTo>
                <a:cubicBezTo>
                  <a:pt x="4204" y="1530"/>
                  <a:pt x="4132" y="1792"/>
                  <a:pt x="4251" y="2006"/>
                </a:cubicBezTo>
                <a:lnTo>
                  <a:pt x="4608" y="2625"/>
                </a:lnTo>
                <a:cubicBezTo>
                  <a:pt x="4608" y="2637"/>
                  <a:pt x="4620" y="2649"/>
                  <a:pt x="4644" y="2673"/>
                </a:cubicBezTo>
                <a:cubicBezTo>
                  <a:pt x="4192" y="2982"/>
                  <a:pt x="3787" y="3340"/>
                  <a:pt x="3394" y="3744"/>
                </a:cubicBezTo>
                <a:cubicBezTo>
                  <a:pt x="3370" y="3697"/>
                  <a:pt x="3334" y="3649"/>
                  <a:pt x="3275" y="3601"/>
                </a:cubicBezTo>
                <a:lnTo>
                  <a:pt x="2715" y="3173"/>
                </a:lnTo>
                <a:cubicBezTo>
                  <a:pt x="2637" y="3114"/>
                  <a:pt x="2544" y="3086"/>
                  <a:pt x="2452" y="3086"/>
                </a:cubicBezTo>
                <a:cubicBezTo>
                  <a:pt x="2320" y="3086"/>
                  <a:pt x="2187" y="3144"/>
                  <a:pt x="2096" y="3256"/>
                </a:cubicBezTo>
                <a:lnTo>
                  <a:pt x="1608" y="3899"/>
                </a:lnTo>
                <a:cubicBezTo>
                  <a:pt x="1453" y="4090"/>
                  <a:pt x="1489" y="4363"/>
                  <a:pt x="1691" y="4506"/>
                </a:cubicBezTo>
                <a:lnTo>
                  <a:pt x="2251" y="4947"/>
                </a:lnTo>
                <a:cubicBezTo>
                  <a:pt x="2299" y="4983"/>
                  <a:pt x="2358" y="5006"/>
                  <a:pt x="2418" y="5018"/>
                </a:cubicBezTo>
                <a:cubicBezTo>
                  <a:pt x="2168" y="5411"/>
                  <a:pt x="1953" y="5828"/>
                  <a:pt x="1787" y="6245"/>
                </a:cubicBezTo>
                <a:cubicBezTo>
                  <a:pt x="1763" y="6233"/>
                  <a:pt x="1751" y="6233"/>
                  <a:pt x="1739" y="6221"/>
                </a:cubicBezTo>
                <a:lnTo>
                  <a:pt x="1060" y="6018"/>
                </a:lnTo>
                <a:cubicBezTo>
                  <a:pt x="1020" y="6006"/>
                  <a:pt x="980" y="6000"/>
                  <a:pt x="940" y="6000"/>
                </a:cubicBezTo>
                <a:cubicBezTo>
                  <a:pt x="751" y="6000"/>
                  <a:pt x="571" y="6130"/>
                  <a:pt x="513" y="6316"/>
                </a:cubicBezTo>
                <a:lnTo>
                  <a:pt x="286" y="7078"/>
                </a:lnTo>
                <a:cubicBezTo>
                  <a:pt x="215" y="7316"/>
                  <a:pt x="346" y="7554"/>
                  <a:pt x="584" y="7626"/>
                </a:cubicBezTo>
                <a:lnTo>
                  <a:pt x="1251" y="7828"/>
                </a:lnTo>
                <a:cubicBezTo>
                  <a:pt x="1275" y="7840"/>
                  <a:pt x="1286" y="7840"/>
                  <a:pt x="1298" y="7840"/>
                </a:cubicBezTo>
                <a:cubicBezTo>
                  <a:pt x="1179" y="8435"/>
                  <a:pt x="1132" y="9043"/>
                  <a:pt x="1156" y="9638"/>
                </a:cubicBezTo>
                <a:cubicBezTo>
                  <a:pt x="1150" y="9644"/>
                  <a:pt x="1141" y="9644"/>
                  <a:pt x="1132" y="9644"/>
                </a:cubicBezTo>
                <a:cubicBezTo>
                  <a:pt x="1123" y="9644"/>
                  <a:pt x="1114" y="9644"/>
                  <a:pt x="1108" y="9650"/>
                </a:cubicBezTo>
                <a:lnTo>
                  <a:pt x="405" y="9733"/>
                </a:lnTo>
                <a:cubicBezTo>
                  <a:pt x="167" y="9769"/>
                  <a:pt x="1" y="9983"/>
                  <a:pt x="36" y="10221"/>
                </a:cubicBezTo>
                <a:lnTo>
                  <a:pt x="132" y="11019"/>
                </a:lnTo>
                <a:cubicBezTo>
                  <a:pt x="164" y="11237"/>
                  <a:pt x="346" y="11405"/>
                  <a:pt x="559" y="11405"/>
                </a:cubicBezTo>
                <a:cubicBezTo>
                  <a:pt x="579" y="11405"/>
                  <a:pt x="599" y="11403"/>
                  <a:pt x="620" y="11400"/>
                </a:cubicBezTo>
                <a:lnTo>
                  <a:pt x="1322" y="11305"/>
                </a:lnTo>
                <a:cubicBezTo>
                  <a:pt x="1346" y="11305"/>
                  <a:pt x="1358" y="11305"/>
                  <a:pt x="1370" y="11293"/>
                </a:cubicBezTo>
                <a:cubicBezTo>
                  <a:pt x="1477" y="11745"/>
                  <a:pt x="1620" y="12186"/>
                  <a:pt x="1798" y="12614"/>
                </a:cubicBezTo>
                <a:cubicBezTo>
                  <a:pt x="1787" y="12614"/>
                  <a:pt x="1775" y="12626"/>
                  <a:pt x="1751" y="12638"/>
                </a:cubicBezTo>
                <a:lnTo>
                  <a:pt x="1132" y="12972"/>
                </a:lnTo>
                <a:cubicBezTo>
                  <a:pt x="917" y="13091"/>
                  <a:pt x="846" y="13353"/>
                  <a:pt x="965" y="13567"/>
                </a:cubicBezTo>
                <a:lnTo>
                  <a:pt x="1346" y="14269"/>
                </a:lnTo>
                <a:cubicBezTo>
                  <a:pt x="1428" y="14417"/>
                  <a:pt x="1579" y="14497"/>
                  <a:pt x="1734" y="14497"/>
                </a:cubicBezTo>
                <a:cubicBezTo>
                  <a:pt x="1804" y="14497"/>
                  <a:pt x="1875" y="14481"/>
                  <a:pt x="1941" y="14448"/>
                </a:cubicBezTo>
                <a:lnTo>
                  <a:pt x="2560" y="14103"/>
                </a:lnTo>
                <a:cubicBezTo>
                  <a:pt x="2572" y="14091"/>
                  <a:pt x="2584" y="14091"/>
                  <a:pt x="2608" y="14079"/>
                </a:cubicBezTo>
                <a:cubicBezTo>
                  <a:pt x="2930" y="14555"/>
                  <a:pt x="3322" y="15008"/>
                  <a:pt x="3763" y="15412"/>
                </a:cubicBezTo>
                <a:cubicBezTo>
                  <a:pt x="3739" y="15424"/>
                  <a:pt x="3727" y="15448"/>
                  <a:pt x="3715" y="15460"/>
                </a:cubicBezTo>
                <a:lnTo>
                  <a:pt x="3287" y="16020"/>
                </a:lnTo>
                <a:cubicBezTo>
                  <a:pt x="3132" y="16210"/>
                  <a:pt x="3168" y="16484"/>
                  <a:pt x="3370" y="16639"/>
                </a:cubicBezTo>
                <a:lnTo>
                  <a:pt x="4001" y="17127"/>
                </a:lnTo>
                <a:cubicBezTo>
                  <a:pt x="4079" y="17186"/>
                  <a:pt x="4172" y="17214"/>
                  <a:pt x="4264" y="17214"/>
                </a:cubicBezTo>
                <a:cubicBezTo>
                  <a:pt x="4395" y="17214"/>
                  <a:pt x="4524" y="17156"/>
                  <a:pt x="4608" y="17044"/>
                </a:cubicBezTo>
                <a:lnTo>
                  <a:pt x="5049" y="16484"/>
                </a:lnTo>
                <a:cubicBezTo>
                  <a:pt x="5061" y="16460"/>
                  <a:pt x="5073" y="16448"/>
                  <a:pt x="5085" y="16424"/>
                </a:cubicBezTo>
                <a:cubicBezTo>
                  <a:pt x="5537" y="16710"/>
                  <a:pt x="6013" y="16936"/>
                  <a:pt x="6501" y="17127"/>
                </a:cubicBezTo>
                <a:cubicBezTo>
                  <a:pt x="6501" y="17151"/>
                  <a:pt x="6490" y="17175"/>
                  <a:pt x="6478" y="17198"/>
                </a:cubicBezTo>
                <a:lnTo>
                  <a:pt x="6299" y="17877"/>
                </a:lnTo>
                <a:cubicBezTo>
                  <a:pt x="6239" y="18103"/>
                  <a:pt x="6370" y="18353"/>
                  <a:pt x="6609" y="18413"/>
                </a:cubicBezTo>
                <a:lnTo>
                  <a:pt x="7382" y="18615"/>
                </a:lnTo>
                <a:cubicBezTo>
                  <a:pt x="7421" y="18625"/>
                  <a:pt x="7460" y="18630"/>
                  <a:pt x="7497" y="18630"/>
                </a:cubicBezTo>
                <a:cubicBezTo>
                  <a:pt x="7693" y="18630"/>
                  <a:pt x="7868" y="18505"/>
                  <a:pt x="7918" y="18306"/>
                </a:cubicBezTo>
                <a:lnTo>
                  <a:pt x="8097" y="17627"/>
                </a:lnTo>
                <a:cubicBezTo>
                  <a:pt x="8109" y="17603"/>
                  <a:pt x="8109" y="17567"/>
                  <a:pt x="8109" y="17544"/>
                </a:cubicBezTo>
                <a:cubicBezTo>
                  <a:pt x="8550" y="17614"/>
                  <a:pt x="8991" y="17642"/>
                  <a:pt x="9424" y="17642"/>
                </a:cubicBezTo>
                <a:cubicBezTo>
                  <a:pt x="9506" y="17642"/>
                  <a:pt x="9587" y="17641"/>
                  <a:pt x="9668" y="17639"/>
                </a:cubicBezTo>
                <a:cubicBezTo>
                  <a:pt x="9668" y="17663"/>
                  <a:pt x="9668" y="17698"/>
                  <a:pt x="9668" y="17734"/>
                </a:cubicBezTo>
                <a:lnTo>
                  <a:pt x="9764" y="18425"/>
                </a:lnTo>
                <a:cubicBezTo>
                  <a:pt x="9796" y="18652"/>
                  <a:pt x="9976" y="18811"/>
                  <a:pt x="10188" y="18811"/>
                </a:cubicBezTo>
                <a:cubicBezTo>
                  <a:pt x="10209" y="18811"/>
                  <a:pt x="10230" y="18809"/>
                  <a:pt x="10252" y="18806"/>
                </a:cubicBezTo>
                <a:lnTo>
                  <a:pt x="11050" y="18699"/>
                </a:lnTo>
                <a:cubicBezTo>
                  <a:pt x="11288" y="18675"/>
                  <a:pt x="11454" y="18449"/>
                  <a:pt x="11431" y="18210"/>
                </a:cubicBezTo>
                <a:lnTo>
                  <a:pt x="11335" y="17520"/>
                </a:lnTo>
                <a:cubicBezTo>
                  <a:pt x="11335" y="17484"/>
                  <a:pt x="11323" y="17448"/>
                  <a:pt x="11312" y="17413"/>
                </a:cubicBezTo>
                <a:cubicBezTo>
                  <a:pt x="11800" y="17294"/>
                  <a:pt x="12288" y="17127"/>
                  <a:pt x="12764" y="16925"/>
                </a:cubicBezTo>
                <a:cubicBezTo>
                  <a:pt x="12776" y="16960"/>
                  <a:pt x="12788" y="16984"/>
                  <a:pt x="12800" y="17020"/>
                </a:cubicBezTo>
                <a:lnTo>
                  <a:pt x="13157" y="17639"/>
                </a:lnTo>
                <a:cubicBezTo>
                  <a:pt x="13237" y="17775"/>
                  <a:pt x="13381" y="17851"/>
                  <a:pt x="13532" y="17851"/>
                </a:cubicBezTo>
                <a:cubicBezTo>
                  <a:pt x="13606" y="17851"/>
                  <a:pt x="13682" y="17833"/>
                  <a:pt x="13752" y="17794"/>
                </a:cubicBezTo>
                <a:lnTo>
                  <a:pt x="14443" y="17401"/>
                </a:lnTo>
                <a:cubicBezTo>
                  <a:pt x="14657" y="17282"/>
                  <a:pt x="14729" y="17020"/>
                  <a:pt x="14610" y="16805"/>
                </a:cubicBezTo>
                <a:lnTo>
                  <a:pt x="14264" y="16198"/>
                </a:lnTo>
                <a:cubicBezTo>
                  <a:pt x="14240" y="16163"/>
                  <a:pt x="14217" y="16127"/>
                  <a:pt x="14193" y="16103"/>
                </a:cubicBezTo>
                <a:cubicBezTo>
                  <a:pt x="14621" y="15793"/>
                  <a:pt x="15026" y="15436"/>
                  <a:pt x="15407" y="15031"/>
                </a:cubicBezTo>
                <a:cubicBezTo>
                  <a:pt x="15431" y="15067"/>
                  <a:pt x="15455" y="15103"/>
                  <a:pt x="15491" y="15127"/>
                </a:cubicBezTo>
                <a:lnTo>
                  <a:pt x="16050" y="15555"/>
                </a:lnTo>
                <a:cubicBezTo>
                  <a:pt x="16129" y="15614"/>
                  <a:pt x="16221" y="15643"/>
                  <a:pt x="16313" y="15643"/>
                </a:cubicBezTo>
                <a:cubicBezTo>
                  <a:pt x="16444" y="15643"/>
                  <a:pt x="16573" y="15584"/>
                  <a:pt x="16657" y="15472"/>
                </a:cubicBezTo>
                <a:lnTo>
                  <a:pt x="17146" y="14841"/>
                </a:lnTo>
                <a:cubicBezTo>
                  <a:pt x="17300" y="14650"/>
                  <a:pt x="17265" y="14377"/>
                  <a:pt x="17074" y="14222"/>
                </a:cubicBezTo>
                <a:lnTo>
                  <a:pt x="16515" y="13793"/>
                </a:lnTo>
                <a:cubicBezTo>
                  <a:pt x="16479" y="13769"/>
                  <a:pt x="16443" y="13746"/>
                  <a:pt x="16396" y="13734"/>
                </a:cubicBezTo>
                <a:cubicBezTo>
                  <a:pt x="16634" y="13341"/>
                  <a:pt x="16848" y="12948"/>
                  <a:pt x="17015" y="12531"/>
                </a:cubicBezTo>
                <a:cubicBezTo>
                  <a:pt x="17050" y="12555"/>
                  <a:pt x="17086" y="12579"/>
                  <a:pt x="17134" y="12591"/>
                </a:cubicBezTo>
                <a:lnTo>
                  <a:pt x="17800" y="12793"/>
                </a:lnTo>
                <a:cubicBezTo>
                  <a:pt x="17844" y="12806"/>
                  <a:pt x="17888" y="12813"/>
                  <a:pt x="17931" y="12813"/>
                </a:cubicBezTo>
                <a:cubicBezTo>
                  <a:pt x="18121" y="12813"/>
                  <a:pt x="18290" y="12690"/>
                  <a:pt x="18348" y="12495"/>
                </a:cubicBezTo>
                <a:lnTo>
                  <a:pt x="18574" y="11733"/>
                </a:lnTo>
                <a:cubicBezTo>
                  <a:pt x="18646" y="11495"/>
                  <a:pt x="18515" y="11257"/>
                  <a:pt x="18289" y="11186"/>
                </a:cubicBezTo>
                <a:lnTo>
                  <a:pt x="17610" y="10983"/>
                </a:lnTo>
                <a:cubicBezTo>
                  <a:pt x="17562" y="10971"/>
                  <a:pt x="17527" y="10960"/>
                  <a:pt x="17479" y="10960"/>
                </a:cubicBezTo>
                <a:cubicBezTo>
                  <a:pt x="17598" y="10364"/>
                  <a:pt x="17646" y="9769"/>
                  <a:pt x="17622" y="9162"/>
                </a:cubicBezTo>
                <a:lnTo>
                  <a:pt x="17622" y="9162"/>
                </a:lnTo>
                <a:cubicBezTo>
                  <a:pt x="17646" y="9168"/>
                  <a:pt x="17669" y="9171"/>
                  <a:pt x="17692" y="9171"/>
                </a:cubicBezTo>
                <a:cubicBezTo>
                  <a:pt x="17714" y="9171"/>
                  <a:pt x="17735" y="9168"/>
                  <a:pt x="17753" y="9162"/>
                </a:cubicBezTo>
                <a:lnTo>
                  <a:pt x="18455" y="9078"/>
                </a:lnTo>
                <a:cubicBezTo>
                  <a:pt x="18693" y="9043"/>
                  <a:pt x="18860" y="8828"/>
                  <a:pt x="18836" y="8590"/>
                </a:cubicBezTo>
                <a:lnTo>
                  <a:pt x="18729" y="7792"/>
                </a:lnTo>
                <a:cubicBezTo>
                  <a:pt x="18707" y="7570"/>
                  <a:pt x="18507" y="7409"/>
                  <a:pt x="18286" y="7409"/>
                </a:cubicBezTo>
                <a:cubicBezTo>
                  <a:pt x="18271" y="7409"/>
                  <a:pt x="18256" y="7410"/>
                  <a:pt x="18241" y="7411"/>
                </a:cubicBezTo>
                <a:lnTo>
                  <a:pt x="17539" y="7507"/>
                </a:lnTo>
                <a:cubicBezTo>
                  <a:pt x="17491" y="7507"/>
                  <a:pt x="17455" y="7531"/>
                  <a:pt x="17419" y="7542"/>
                </a:cubicBezTo>
                <a:cubicBezTo>
                  <a:pt x="17312" y="7090"/>
                  <a:pt x="17169" y="6649"/>
                  <a:pt x="16991" y="6221"/>
                </a:cubicBezTo>
                <a:cubicBezTo>
                  <a:pt x="17027" y="6221"/>
                  <a:pt x="17074" y="6197"/>
                  <a:pt x="17110" y="6185"/>
                </a:cubicBezTo>
                <a:lnTo>
                  <a:pt x="17729" y="5840"/>
                </a:lnTo>
                <a:cubicBezTo>
                  <a:pt x="17943" y="5733"/>
                  <a:pt x="18027" y="5459"/>
                  <a:pt x="17908" y="5245"/>
                </a:cubicBezTo>
                <a:lnTo>
                  <a:pt x="17527" y="4542"/>
                </a:lnTo>
                <a:cubicBezTo>
                  <a:pt x="17446" y="4398"/>
                  <a:pt x="17301" y="4318"/>
                  <a:pt x="17149" y="4318"/>
                </a:cubicBezTo>
                <a:cubicBezTo>
                  <a:pt x="17076" y="4318"/>
                  <a:pt x="17001" y="4337"/>
                  <a:pt x="16931" y="4375"/>
                </a:cubicBezTo>
                <a:lnTo>
                  <a:pt x="16312" y="4709"/>
                </a:lnTo>
                <a:cubicBezTo>
                  <a:pt x="16276" y="4733"/>
                  <a:pt x="16241" y="4756"/>
                  <a:pt x="16205" y="4780"/>
                </a:cubicBezTo>
                <a:cubicBezTo>
                  <a:pt x="15884" y="4304"/>
                  <a:pt x="15503" y="3852"/>
                  <a:pt x="15062" y="3435"/>
                </a:cubicBezTo>
                <a:cubicBezTo>
                  <a:pt x="15098" y="3411"/>
                  <a:pt x="15122" y="3387"/>
                  <a:pt x="15145" y="3351"/>
                </a:cubicBezTo>
                <a:lnTo>
                  <a:pt x="15586" y="2792"/>
                </a:lnTo>
                <a:cubicBezTo>
                  <a:pt x="15729" y="2601"/>
                  <a:pt x="15693" y="2328"/>
                  <a:pt x="15503" y="2173"/>
                </a:cubicBezTo>
                <a:lnTo>
                  <a:pt x="14860" y="1685"/>
                </a:lnTo>
                <a:cubicBezTo>
                  <a:pt x="14781" y="1626"/>
                  <a:pt x="14689" y="1597"/>
                  <a:pt x="14597" y="1597"/>
                </a:cubicBezTo>
                <a:cubicBezTo>
                  <a:pt x="14466" y="1597"/>
                  <a:pt x="14336" y="1656"/>
                  <a:pt x="14252" y="1768"/>
                </a:cubicBezTo>
                <a:lnTo>
                  <a:pt x="13824" y="2328"/>
                </a:lnTo>
                <a:cubicBezTo>
                  <a:pt x="13800" y="2363"/>
                  <a:pt x="13776" y="2387"/>
                  <a:pt x="13764" y="2423"/>
                </a:cubicBezTo>
                <a:cubicBezTo>
                  <a:pt x="13312" y="2137"/>
                  <a:pt x="12836" y="1899"/>
                  <a:pt x="12347" y="1708"/>
                </a:cubicBezTo>
                <a:cubicBezTo>
                  <a:pt x="12359" y="1685"/>
                  <a:pt x="12371" y="1649"/>
                  <a:pt x="12383" y="1613"/>
                </a:cubicBezTo>
                <a:lnTo>
                  <a:pt x="12574" y="934"/>
                </a:lnTo>
                <a:cubicBezTo>
                  <a:pt x="12633" y="708"/>
                  <a:pt x="12490" y="470"/>
                  <a:pt x="12264" y="399"/>
                </a:cubicBezTo>
                <a:lnTo>
                  <a:pt x="11478" y="196"/>
                </a:lnTo>
                <a:cubicBezTo>
                  <a:pt x="11442" y="187"/>
                  <a:pt x="11405" y="182"/>
                  <a:pt x="11368" y="182"/>
                </a:cubicBezTo>
                <a:cubicBezTo>
                  <a:pt x="11179" y="182"/>
                  <a:pt x="11002" y="306"/>
                  <a:pt x="10942" y="506"/>
                </a:cubicBezTo>
                <a:lnTo>
                  <a:pt x="10764" y="1185"/>
                </a:lnTo>
                <a:cubicBezTo>
                  <a:pt x="10752" y="1220"/>
                  <a:pt x="10752" y="1244"/>
                  <a:pt x="10752" y="1280"/>
                </a:cubicBezTo>
                <a:cubicBezTo>
                  <a:pt x="10304" y="1207"/>
                  <a:pt x="9847" y="1170"/>
                  <a:pt x="9389" y="1170"/>
                </a:cubicBezTo>
                <a:cubicBezTo>
                  <a:pt x="9323" y="1170"/>
                  <a:pt x="9258" y="1171"/>
                  <a:pt x="9192" y="1173"/>
                </a:cubicBezTo>
                <a:cubicBezTo>
                  <a:pt x="9192" y="1137"/>
                  <a:pt x="9192" y="1113"/>
                  <a:pt x="9192" y="1077"/>
                </a:cubicBezTo>
                <a:lnTo>
                  <a:pt x="9097" y="387"/>
                </a:lnTo>
                <a:cubicBezTo>
                  <a:pt x="9075" y="159"/>
                  <a:pt x="8886" y="1"/>
                  <a:pt x="8673" y="1"/>
                </a:cubicBezTo>
                <a:close/>
              </a:path>
            </a:pathLst>
          </a:custGeom>
          <a:solidFill>
            <a:schemeClr val="dk1">
              <a:alpha val="1061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1" name="Google Shape;271;p14"/>
          <p:cNvSpPr/>
          <p:nvPr/>
        </p:nvSpPr>
        <p:spPr>
          <a:xfrm rot="2317167">
            <a:off x="-474005" y="-1443103"/>
            <a:ext cx="2134616" cy="2097215"/>
          </a:xfrm>
          <a:custGeom>
            <a:avLst/>
            <a:gdLst/>
            <a:ahLst/>
            <a:cxnLst/>
            <a:rect l="l" t="t" r="r" b="b"/>
            <a:pathLst>
              <a:path w="55020" h="54056" extrusionOk="0">
                <a:moveTo>
                  <a:pt x="27409" y="22218"/>
                </a:moveTo>
                <a:cubicBezTo>
                  <a:pt x="30147" y="22218"/>
                  <a:pt x="32374" y="24397"/>
                  <a:pt x="32374" y="27100"/>
                </a:cubicBezTo>
                <a:cubicBezTo>
                  <a:pt x="32374" y="29802"/>
                  <a:pt x="30147" y="31981"/>
                  <a:pt x="27409" y="31981"/>
                </a:cubicBezTo>
                <a:cubicBezTo>
                  <a:pt x="24658" y="31981"/>
                  <a:pt x="22432" y="29802"/>
                  <a:pt x="22432" y="27100"/>
                </a:cubicBezTo>
                <a:cubicBezTo>
                  <a:pt x="22432" y="24397"/>
                  <a:pt x="24658" y="22218"/>
                  <a:pt x="27409" y="22218"/>
                </a:cubicBezTo>
                <a:close/>
                <a:moveTo>
                  <a:pt x="29099" y="6907"/>
                </a:moveTo>
                <a:cubicBezTo>
                  <a:pt x="39708" y="7752"/>
                  <a:pt x="48042" y="16467"/>
                  <a:pt x="48042" y="27100"/>
                </a:cubicBezTo>
                <a:cubicBezTo>
                  <a:pt x="48042" y="29767"/>
                  <a:pt x="47507" y="32326"/>
                  <a:pt x="46554" y="34660"/>
                </a:cubicBezTo>
                <a:lnTo>
                  <a:pt x="34779" y="28052"/>
                </a:lnTo>
                <a:cubicBezTo>
                  <a:pt x="34826" y="27742"/>
                  <a:pt x="34850" y="27421"/>
                  <a:pt x="34850" y="27100"/>
                </a:cubicBezTo>
                <a:cubicBezTo>
                  <a:pt x="34850" y="23635"/>
                  <a:pt x="32398" y="20742"/>
                  <a:pt x="29099" y="19980"/>
                </a:cubicBezTo>
                <a:lnTo>
                  <a:pt x="29099" y="6907"/>
                </a:lnTo>
                <a:close/>
                <a:moveTo>
                  <a:pt x="26552" y="6847"/>
                </a:moveTo>
                <a:lnTo>
                  <a:pt x="26552" y="19837"/>
                </a:lnTo>
                <a:cubicBezTo>
                  <a:pt x="22837" y="20253"/>
                  <a:pt x="19955" y="23349"/>
                  <a:pt x="19955" y="27100"/>
                </a:cubicBezTo>
                <a:cubicBezTo>
                  <a:pt x="19955" y="27492"/>
                  <a:pt x="20003" y="27873"/>
                  <a:pt x="20063" y="28243"/>
                </a:cubicBezTo>
                <a:lnTo>
                  <a:pt x="8323" y="34827"/>
                </a:lnTo>
                <a:cubicBezTo>
                  <a:pt x="7323" y="32445"/>
                  <a:pt x="6775" y="29838"/>
                  <a:pt x="6775" y="27100"/>
                </a:cubicBezTo>
                <a:cubicBezTo>
                  <a:pt x="6775" y="16193"/>
                  <a:pt x="15550" y="7300"/>
                  <a:pt x="26552" y="6847"/>
                </a:cubicBezTo>
                <a:close/>
                <a:moveTo>
                  <a:pt x="33993" y="30505"/>
                </a:moveTo>
                <a:lnTo>
                  <a:pt x="45447" y="36922"/>
                </a:lnTo>
                <a:cubicBezTo>
                  <a:pt x="41934" y="43149"/>
                  <a:pt x="35172" y="47364"/>
                  <a:pt x="27409" y="47364"/>
                </a:cubicBezTo>
                <a:cubicBezTo>
                  <a:pt x="19705" y="47364"/>
                  <a:pt x="12990" y="43221"/>
                  <a:pt x="9454" y="37077"/>
                </a:cubicBezTo>
                <a:lnTo>
                  <a:pt x="20908" y="30660"/>
                </a:lnTo>
                <a:cubicBezTo>
                  <a:pt x="22170" y="32898"/>
                  <a:pt x="24611" y="34410"/>
                  <a:pt x="27409" y="34410"/>
                </a:cubicBezTo>
                <a:cubicBezTo>
                  <a:pt x="30266" y="34410"/>
                  <a:pt x="32743" y="32826"/>
                  <a:pt x="33993" y="30505"/>
                </a:cubicBezTo>
                <a:close/>
                <a:moveTo>
                  <a:pt x="26325" y="1"/>
                </a:moveTo>
                <a:cubicBezTo>
                  <a:pt x="25635" y="1"/>
                  <a:pt x="25063" y="572"/>
                  <a:pt x="25063" y="1275"/>
                </a:cubicBezTo>
                <a:lnTo>
                  <a:pt x="25063" y="3263"/>
                </a:lnTo>
                <a:cubicBezTo>
                  <a:pt x="25063" y="3382"/>
                  <a:pt x="25087" y="3490"/>
                  <a:pt x="25111" y="3597"/>
                </a:cubicBezTo>
                <a:cubicBezTo>
                  <a:pt x="23551" y="3740"/>
                  <a:pt x="22027" y="4037"/>
                  <a:pt x="20551" y="4466"/>
                </a:cubicBezTo>
                <a:cubicBezTo>
                  <a:pt x="20539" y="4359"/>
                  <a:pt x="20515" y="4263"/>
                  <a:pt x="20467" y="4156"/>
                </a:cubicBezTo>
                <a:lnTo>
                  <a:pt x="19694" y="2311"/>
                </a:lnTo>
                <a:cubicBezTo>
                  <a:pt x="19487" y="1826"/>
                  <a:pt x="19016" y="1537"/>
                  <a:pt x="18526" y="1537"/>
                </a:cubicBezTo>
                <a:cubicBezTo>
                  <a:pt x="18367" y="1537"/>
                  <a:pt x="18205" y="1568"/>
                  <a:pt x="18050" y="1632"/>
                </a:cubicBezTo>
                <a:lnTo>
                  <a:pt x="15872" y="2513"/>
                </a:lnTo>
                <a:cubicBezTo>
                  <a:pt x="15217" y="2787"/>
                  <a:pt x="14907" y="3537"/>
                  <a:pt x="15181" y="4180"/>
                </a:cubicBezTo>
                <a:lnTo>
                  <a:pt x="15967" y="6037"/>
                </a:lnTo>
                <a:cubicBezTo>
                  <a:pt x="16003" y="6121"/>
                  <a:pt x="16050" y="6192"/>
                  <a:pt x="16098" y="6264"/>
                </a:cubicBezTo>
                <a:cubicBezTo>
                  <a:pt x="14752" y="6966"/>
                  <a:pt x="13478" y="7800"/>
                  <a:pt x="12300" y="8740"/>
                </a:cubicBezTo>
                <a:cubicBezTo>
                  <a:pt x="12252" y="8657"/>
                  <a:pt x="12193" y="8585"/>
                  <a:pt x="12133" y="8526"/>
                </a:cubicBezTo>
                <a:lnTo>
                  <a:pt x="10681" y="7097"/>
                </a:lnTo>
                <a:cubicBezTo>
                  <a:pt x="10430" y="6853"/>
                  <a:pt x="10109" y="6731"/>
                  <a:pt x="9789" y="6731"/>
                </a:cubicBezTo>
                <a:cubicBezTo>
                  <a:pt x="9469" y="6731"/>
                  <a:pt x="9151" y="6853"/>
                  <a:pt x="8906" y="7097"/>
                </a:cubicBezTo>
                <a:lnTo>
                  <a:pt x="7252" y="8716"/>
                </a:lnTo>
                <a:cubicBezTo>
                  <a:pt x="6740" y="9216"/>
                  <a:pt x="6740" y="10026"/>
                  <a:pt x="7252" y="10526"/>
                </a:cubicBezTo>
                <a:lnTo>
                  <a:pt x="8704" y="11955"/>
                </a:lnTo>
                <a:cubicBezTo>
                  <a:pt x="8752" y="12002"/>
                  <a:pt x="8799" y="12038"/>
                  <a:pt x="8859" y="12074"/>
                </a:cubicBezTo>
                <a:cubicBezTo>
                  <a:pt x="7906" y="13205"/>
                  <a:pt x="7073" y="14431"/>
                  <a:pt x="6347" y="15717"/>
                </a:cubicBezTo>
                <a:cubicBezTo>
                  <a:pt x="6287" y="15681"/>
                  <a:pt x="6228" y="15646"/>
                  <a:pt x="6156" y="15622"/>
                </a:cubicBezTo>
                <a:lnTo>
                  <a:pt x="4251" y="14836"/>
                </a:lnTo>
                <a:cubicBezTo>
                  <a:pt x="4093" y="14772"/>
                  <a:pt x="3929" y="14741"/>
                  <a:pt x="3767" y="14741"/>
                </a:cubicBezTo>
                <a:cubicBezTo>
                  <a:pt x="3273" y="14741"/>
                  <a:pt x="2803" y="15027"/>
                  <a:pt x="2596" y="15503"/>
                </a:cubicBezTo>
                <a:lnTo>
                  <a:pt x="1703" y="17610"/>
                </a:lnTo>
                <a:cubicBezTo>
                  <a:pt x="1429" y="18265"/>
                  <a:pt x="1727" y="19003"/>
                  <a:pt x="2382" y="19277"/>
                </a:cubicBezTo>
                <a:lnTo>
                  <a:pt x="4287" y="20063"/>
                </a:lnTo>
                <a:cubicBezTo>
                  <a:pt x="4346" y="20087"/>
                  <a:pt x="4394" y="20099"/>
                  <a:pt x="4442" y="20111"/>
                </a:cubicBezTo>
                <a:cubicBezTo>
                  <a:pt x="3977" y="21563"/>
                  <a:pt x="3668" y="23087"/>
                  <a:pt x="3501" y="24647"/>
                </a:cubicBezTo>
                <a:cubicBezTo>
                  <a:pt x="3453" y="24635"/>
                  <a:pt x="3394" y="24623"/>
                  <a:pt x="3346" y="24623"/>
                </a:cubicBezTo>
                <a:lnTo>
                  <a:pt x="1263" y="24623"/>
                </a:lnTo>
                <a:cubicBezTo>
                  <a:pt x="572" y="24623"/>
                  <a:pt x="1" y="25195"/>
                  <a:pt x="1" y="25897"/>
                </a:cubicBezTo>
                <a:lnTo>
                  <a:pt x="1" y="28171"/>
                </a:lnTo>
                <a:cubicBezTo>
                  <a:pt x="1" y="28862"/>
                  <a:pt x="572" y="29433"/>
                  <a:pt x="1263" y="29433"/>
                </a:cubicBezTo>
                <a:lnTo>
                  <a:pt x="3346" y="29433"/>
                </a:lnTo>
                <a:cubicBezTo>
                  <a:pt x="3394" y="29433"/>
                  <a:pt x="3442" y="29421"/>
                  <a:pt x="3489" y="29421"/>
                </a:cubicBezTo>
                <a:cubicBezTo>
                  <a:pt x="3620" y="30719"/>
                  <a:pt x="3858" y="31993"/>
                  <a:pt x="4192" y="33219"/>
                </a:cubicBezTo>
                <a:cubicBezTo>
                  <a:pt x="4156" y="33231"/>
                  <a:pt x="4108" y="33231"/>
                  <a:pt x="4073" y="33243"/>
                </a:cubicBezTo>
                <a:lnTo>
                  <a:pt x="2132" y="33969"/>
                </a:lnTo>
                <a:cubicBezTo>
                  <a:pt x="1477" y="34219"/>
                  <a:pt x="1144" y="34958"/>
                  <a:pt x="1406" y="35613"/>
                </a:cubicBezTo>
                <a:lnTo>
                  <a:pt x="2227" y="37744"/>
                </a:lnTo>
                <a:cubicBezTo>
                  <a:pt x="2420" y="38248"/>
                  <a:pt x="2895" y="38555"/>
                  <a:pt x="3402" y="38555"/>
                </a:cubicBezTo>
                <a:cubicBezTo>
                  <a:pt x="3554" y="38555"/>
                  <a:pt x="3708" y="38527"/>
                  <a:pt x="3858" y="38470"/>
                </a:cubicBezTo>
                <a:lnTo>
                  <a:pt x="5787" y="37744"/>
                </a:lnTo>
                <a:cubicBezTo>
                  <a:pt x="5835" y="37732"/>
                  <a:pt x="5882" y="37708"/>
                  <a:pt x="5918" y="37684"/>
                </a:cubicBezTo>
                <a:cubicBezTo>
                  <a:pt x="6716" y="39244"/>
                  <a:pt x="7680" y="40696"/>
                  <a:pt x="8787" y="42042"/>
                </a:cubicBezTo>
                <a:cubicBezTo>
                  <a:pt x="8764" y="42066"/>
                  <a:pt x="8728" y="42078"/>
                  <a:pt x="8704" y="42113"/>
                </a:cubicBezTo>
                <a:lnTo>
                  <a:pt x="7252" y="43542"/>
                </a:lnTo>
                <a:cubicBezTo>
                  <a:pt x="6740" y="44030"/>
                  <a:pt x="6740" y="44852"/>
                  <a:pt x="7252" y="45340"/>
                </a:cubicBezTo>
                <a:lnTo>
                  <a:pt x="8906" y="46971"/>
                </a:lnTo>
                <a:cubicBezTo>
                  <a:pt x="9151" y="47209"/>
                  <a:pt x="9469" y="47328"/>
                  <a:pt x="9789" y="47328"/>
                </a:cubicBezTo>
                <a:cubicBezTo>
                  <a:pt x="10109" y="47328"/>
                  <a:pt x="10430" y="47209"/>
                  <a:pt x="10681" y="46971"/>
                </a:cubicBezTo>
                <a:lnTo>
                  <a:pt x="12133" y="45542"/>
                </a:lnTo>
                <a:cubicBezTo>
                  <a:pt x="12169" y="45495"/>
                  <a:pt x="12205" y="45459"/>
                  <a:pt x="12240" y="45411"/>
                </a:cubicBezTo>
                <a:cubicBezTo>
                  <a:pt x="13276" y="46245"/>
                  <a:pt x="14395" y="46995"/>
                  <a:pt x="15574" y="47650"/>
                </a:cubicBezTo>
                <a:cubicBezTo>
                  <a:pt x="15550" y="47685"/>
                  <a:pt x="15526" y="47733"/>
                  <a:pt x="15503" y="47769"/>
                </a:cubicBezTo>
                <a:lnTo>
                  <a:pt x="14681" y="49602"/>
                </a:lnTo>
                <a:cubicBezTo>
                  <a:pt x="14383" y="50245"/>
                  <a:pt x="14681" y="51007"/>
                  <a:pt x="15324" y="51281"/>
                </a:cubicBezTo>
                <a:lnTo>
                  <a:pt x="17479" y="52222"/>
                </a:lnTo>
                <a:cubicBezTo>
                  <a:pt x="17641" y="52292"/>
                  <a:pt x="17811" y="52326"/>
                  <a:pt x="17978" y="52326"/>
                </a:cubicBezTo>
                <a:cubicBezTo>
                  <a:pt x="18460" y="52326"/>
                  <a:pt x="18922" y="52047"/>
                  <a:pt x="19134" y="51579"/>
                </a:cubicBezTo>
                <a:lnTo>
                  <a:pt x="19967" y="49745"/>
                </a:lnTo>
                <a:cubicBezTo>
                  <a:pt x="19991" y="49686"/>
                  <a:pt x="20003" y="49626"/>
                  <a:pt x="20027" y="49567"/>
                </a:cubicBezTo>
                <a:cubicBezTo>
                  <a:pt x="21646" y="50079"/>
                  <a:pt x="23337" y="50436"/>
                  <a:pt x="25087" y="50602"/>
                </a:cubicBezTo>
                <a:cubicBezTo>
                  <a:pt x="25075" y="50662"/>
                  <a:pt x="25063" y="50722"/>
                  <a:pt x="25063" y="50793"/>
                </a:cubicBezTo>
                <a:lnTo>
                  <a:pt x="25063" y="52793"/>
                </a:lnTo>
                <a:cubicBezTo>
                  <a:pt x="25063" y="53484"/>
                  <a:pt x="25635" y="54055"/>
                  <a:pt x="26325" y="54055"/>
                </a:cubicBezTo>
                <a:lnTo>
                  <a:pt x="28695" y="54055"/>
                </a:lnTo>
                <a:cubicBezTo>
                  <a:pt x="29397" y="54055"/>
                  <a:pt x="29957" y="53484"/>
                  <a:pt x="29957" y="52793"/>
                </a:cubicBezTo>
                <a:lnTo>
                  <a:pt x="29957" y="50793"/>
                </a:lnTo>
                <a:cubicBezTo>
                  <a:pt x="29957" y="50722"/>
                  <a:pt x="29945" y="50650"/>
                  <a:pt x="29933" y="50579"/>
                </a:cubicBezTo>
                <a:cubicBezTo>
                  <a:pt x="31505" y="50424"/>
                  <a:pt x="33017" y="50114"/>
                  <a:pt x="34481" y="49674"/>
                </a:cubicBezTo>
                <a:cubicBezTo>
                  <a:pt x="34493" y="49745"/>
                  <a:pt x="34517" y="49829"/>
                  <a:pt x="34553" y="49900"/>
                </a:cubicBezTo>
                <a:lnTo>
                  <a:pt x="35338" y="51757"/>
                </a:lnTo>
                <a:cubicBezTo>
                  <a:pt x="35537" y="52236"/>
                  <a:pt x="36009" y="52529"/>
                  <a:pt x="36506" y="52529"/>
                </a:cubicBezTo>
                <a:cubicBezTo>
                  <a:pt x="36665" y="52529"/>
                  <a:pt x="36826" y="52499"/>
                  <a:pt x="36981" y="52436"/>
                </a:cubicBezTo>
                <a:lnTo>
                  <a:pt x="39148" y="51543"/>
                </a:lnTo>
                <a:cubicBezTo>
                  <a:pt x="39803" y="51281"/>
                  <a:pt x="40113" y="50531"/>
                  <a:pt x="39839" y="49876"/>
                </a:cubicBezTo>
                <a:lnTo>
                  <a:pt x="39053" y="48031"/>
                </a:lnTo>
                <a:cubicBezTo>
                  <a:pt x="39029" y="47959"/>
                  <a:pt x="38982" y="47888"/>
                  <a:pt x="38946" y="47816"/>
                </a:cubicBezTo>
                <a:cubicBezTo>
                  <a:pt x="40279" y="47102"/>
                  <a:pt x="41542" y="46257"/>
                  <a:pt x="42708" y="45304"/>
                </a:cubicBezTo>
                <a:cubicBezTo>
                  <a:pt x="42768" y="45388"/>
                  <a:pt x="42827" y="45471"/>
                  <a:pt x="42899" y="45542"/>
                </a:cubicBezTo>
                <a:lnTo>
                  <a:pt x="44351" y="46971"/>
                </a:lnTo>
                <a:cubicBezTo>
                  <a:pt x="44595" y="47209"/>
                  <a:pt x="44914" y="47328"/>
                  <a:pt x="45234" y="47328"/>
                </a:cubicBezTo>
                <a:cubicBezTo>
                  <a:pt x="45554" y="47328"/>
                  <a:pt x="45875" y="47209"/>
                  <a:pt x="46125" y="46971"/>
                </a:cubicBezTo>
                <a:lnTo>
                  <a:pt x="47780" y="45340"/>
                </a:lnTo>
                <a:cubicBezTo>
                  <a:pt x="48280" y="44852"/>
                  <a:pt x="48280" y="44030"/>
                  <a:pt x="47780" y="43542"/>
                </a:cubicBezTo>
                <a:lnTo>
                  <a:pt x="46328" y="42113"/>
                </a:lnTo>
                <a:cubicBezTo>
                  <a:pt x="46256" y="42042"/>
                  <a:pt x="46173" y="41982"/>
                  <a:pt x="46102" y="41935"/>
                </a:cubicBezTo>
                <a:cubicBezTo>
                  <a:pt x="47042" y="40792"/>
                  <a:pt x="47876" y="39577"/>
                  <a:pt x="48590" y="38268"/>
                </a:cubicBezTo>
                <a:cubicBezTo>
                  <a:pt x="48673" y="38339"/>
                  <a:pt x="48769" y="38399"/>
                  <a:pt x="48864" y="38434"/>
                </a:cubicBezTo>
                <a:lnTo>
                  <a:pt x="50781" y="39232"/>
                </a:lnTo>
                <a:cubicBezTo>
                  <a:pt x="50939" y="39296"/>
                  <a:pt x="51102" y="39327"/>
                  <a:pt x="51262" y="39327"/>
                </a:cubicBezTo>
                <a:cubicBezTo>
                  <a:pt x="51753" y="39327"/>
                  <a:pt x="52217" y="39038"/>
                  <a:pt x="52424" y="38553"/>
                </a:cubicBezTo>
                <a:lnTo>
                  <a:pt x="53329" y="36446"/>
                </a:lnTo>
                <a:cubicBezTo>
                  <a:pt x="53603" y="35803"/>
                  <a:pt x="53293" y="35053"/>
                  <a:pt x="52638" y="34779"/>
                </a:cubicBezTo>
                <a:lnTo>
                  <a:pt x="50733" y="33993"/>
                </a:lnTo>
                <a:cubicBezTo>
                  <a:pt x="50626" y="33958"/>
                  <a:pt x="50531" y="33934"/>
                  <a:pt x="50424" y="33922"/>
                </a:cubicBezTo>
                <a:cubicBezTo>
                  <a:pt x="50864" y="32457"/>
                  <a:pt x="51174" y="30945"/>
                  <a:pt x="51328" y="29374"/>
                </a:cubicBezTo>
                <a:cubicBezTo>
                  <a:pt x="51436" y="29409"/>
                  <a:pt x="51555" y="29433"/>
                  <a:pt x="51674" y="29433"/>
                </a:cubicBezTo>
                <a:lnTo>
                  <a:pt x="53757" y="29433"/>
                </a:lnTo>
                <a:cubicBezTo>
                  <a:pt x="54460" y="29433"/>
                  <a:pt x="55019" y="28862"/>
                  <a:pt x="55019" y="28171"/>
                </a:cubicBezTo>
                <a:lnTo>
                  <a:pt x="55019" y="25897"/>
                </a:lnTo>
                <a:cubicBezTo>
                  <a:pt x="55019" y="25195"/>
                  <a:pt x="54460" y="24623"/>
                  <a:pt x="53757" y="24623"/>
                </a:cubicBezTo>
                <a:lnTo>
                  <a:pt x="51674" y="24623"/>
                </a:lnTo>
                <a:cubicBezTo>
                  <a:pt x="51555" y="24623"/>
                  <a:pt x="51436" y="24647"/>
                  <a:pt x="51317" y="24683"/>
                </a:cubicBezTo>
                <a:cubicBezTo>
                  <a:pt x="51186" y="23385"/>
                  <a:pt x="50936" y="22111"/>
                  <a:pt x="50590" y="20885"/>
                </a:cubicBezTo>
                <a:cubicBezTo>
                  <a:pt x="50709" y="20873"/>
                  <a:pt x="50828" y="20861"/>
                  <a:pt x="50947" y="20813"/>
                </a:cubicBezTo>
                <a:lnTo>
                  <a:pt x="52888" y="20087"/>
                </a:lnTo>
                <a:cubicBezTo>
                  <a:pt x="53543" y="19837"/>
                  <a:pt x="53876" y="19099"/>
                  <a:pt x="53626" y="18444"/>
                </a:cubicBezTo>
                <a:lnTo>
                  <a:pt x="52793" y="16313"/>
                </a:lnTo>
                <a:cubicBezTo>
                  <a:pt x="52599" y="15813"/>
                  <a:pt x="52117" y="15508"/>
                  <a:pt x="51611" y="15508"/>
                </a:cubicBezTo>
                <a:cubicBezTo>
                  <a:pt x="51465" y="15508"/>
                  <a:pt x="51317" y="15533"/>
                  <a:pt x="51174" y="15586"/>
                </a:cubicBezTo>
                <a:lnTo>
                  <a:pt x="49233" y="16313"/>
                </a:lnTo>
                <a:cubicBezTo>
                  <a:pt x="49102" y="16360"/>
                  <a:pt x="48995" y="16432"/>
                  <a:pt x="48888" y="16515"/>
                </a:cubicBezTo>
                <a:cubicBezTo>
                  <a:pt x="48090" y="14955"/>
                  <a:pt x="47126" y="13503"/>
                  <a:pt x="46018" y="12169"/>
                </a:cubicBezTo>
                <a:cubicBezTo>
                  <a:pt x="46125" y="12110"/>
                  <a:pt x="46233" y="12038"/>
                  <a:pt x="46328" y="11955"/>
                </a:cubicBezTo>
                <a:lnTo>
                  <a:pt x="47780" y="10526"/>
                </a:lnTo>
                <a:cubicBezTo>
                  <a:pt x="48280" y="10026"/>
                  <a:pt x="48280" y="9216"/>
                  <a:pt x="47780" y="8716"/>
                </a:cubicBezTo>
                <a:lnTo>
                  <a:pt x="46125" y="7097"/>
                </a:lnTo>
                <a:cubicBezTo>
                  <a:pt x="45875" y="6853"/>
                  <a:pt x="45554" y="6731"/>
                  <a:pt x="45234" y="6731"/>
                </a:cubicBezTo>
                <a:cubicBezTo>
                  <a:pt x="44914" y="6731"/>
                  <a:pt x="44595" y="6853"/>
                  <a:pt x="44351" y="7097"/>
                </a:cubicBezTo>
                <a:lnTo>
                  <a:pt x="42899" y="8526"/>
                </a:lnTo>
                <a:cubicBezTo>
                  <a:pt x="42792" y="8621"/>
                  <a:pt x="42720" y="8728"/>
                  <a:pt x="42661" y="8847"/>
                </a:cubicBezTo>
                <a:cubicBezTo>
                  <a:pt x="41613" y="8014"/>
                  <a:pt x="40494" y="7252"/>
                  <a:pt x="39315" y="6597"/>
                </a:cubicBezTo>
                <a:cubicBezTo>
                  <a:pt x="39398" y="6502"/>
                  <a:pt x="39470" y="6407"/>
                  <a:pt x="39517" y="6287"/>
                </a:cubicBezTo>
                <a:lnTo>
                  <a:pt x="40351" y="4454"/>
                </a:lnTo>
                <a:cubicBezTo>
                  <a:pt x="40637" y="3811"/>
                  <a:pt x="40339" y="3061"/>
                  <a:pt x="39696" y="2775"/>
                </a:cubicBezTo>
                <a:lnTo>
                  <a:pt x="37541" y="1835"/>
                </a:lnTo>
                <a:cubicBezTo>
                  <a:pt x="37379" y="1764"/>
                  <a:pt x="37209" y="1731"/>
                  <a:pt x="37042" y="1731"/>
                </a:cubicBezTo>
                <a:cubicBezTo>
                  <a:pt x="36560" y="1731"/>
                  <a:pt x="36098" y="2009"/>
                  <a:pt x="35886" y="2477"/>
                </a:cubicBezTo>
                <a:lnTo>
                  <a:pt x="35065" y="4311"/>
                </a:lnTo>
                <a:cubicBezTo>
                  <a:pt x="35005" y="4430"/>
                  <a:pt x="34981" y="4561"/>
                  <a:pt x="34969" y="4692"/>
                </a:cubicBezTo>
                <a:cubicBezTo>
                  <a:pt x="33350" y="4156"/>
                  <a:pt x="31659" y="3787"/>
                  <a:pt x="29909" y="3620"/>
                </a:cubicBezTo>
                <a:cubicBezTo>
                  <a:pt x="29933" y="3501"/>
                  <a:pt x="29957" y="3394"/>
                  <a:pt x="29957" y="3263"/>
                </a:cubicBezTo>
                <a:lnTo>
                  <a:pt x="29957" y="1275"/>
                </a:lnTo>
                <a:cubicBezTo>
                  <a:pt x="29957" y="572"/>
                  <a:pt x="29397" y="1"/>
                  <a:pt x="28695" y="1"/>
                </a:cubicBezTo>
                <a:close/>
              </a:path>
            </a:pathLst>
          </a:custGeom>
          <a:solidFill>
            <a:schemeClr val="accent1">
              <a:alpha val="352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72" name="Google Shape;272;p14"/>
          <p:cNvGrpSpPr/>
          <p:nvPr/>
        </p:nvGrpSpPr>
        <p:grpSpPr>
          <a:xfrm rot="-5400000">
            <a:off x="-13639" y="4170402"/>
            <a:ext cx="986724" cy="959451"/>
            <a:chOff x="-1" y="-23"/>
            <a:chExt cx="986724" cy="959451"/>
          </a:xfrm>
        </p:grpSpPr>
        <p:sp>
          <p:nvSpPr>
            <p:cNvPr id="273" name="Google Shape;273;p14"/>
            <p:cNvSpPr/>
            <p:nvPr/>
          </p:nvSpPr>
          <p:spPr>
            <a:xfrm rot="-5400000">
              <a:off x="166454" y="601545"/>
              <a:ext cx="121975" cy="454885"/>
            </a:xfrm>
            <a:custGeom>
              <a:avLst/>
              <a:gdLst/>
              <a:ahLst/>
              <a:cxnLst/>
              <a:rect l="l" t="t" r="r" b="b"/>
              <a:pathLst>
                <a:path w="2823" h="31838" extrusionOk="0">
                  <a:moveTo>
                    <a:pt x="1" y="0"/>
                  </a:moveTo>
                  <a:lnTo>
                    <a:pt x="1" y="31838"/>
                  </a:lnTo>
                  <a:lnTo>
                    <a:pt x="2823" y="31838"/>
                  </a:lnTo>
                  <a:lnTo>
                    <a:pt x="282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274;p14"/>
            <p:cNvSpPr/>
            <p:nvPr/>
          </p:nvSpPr>
          <p:spPr>
            <a:xfrm rot="-5400000">
              <a:off x="621451" y="167651"/>
              <a:ext cx="457323" cy="121975"/>
            </a:xfrm>
            <a:custGeom>
              <a:avLst/>
              <a:gdLst/>
              <a:ahLst/>
              <a:cxnLst/>
              <a:rect l="l" t="t" r="r" b="b"/>
              <a:pathLst>
                <a:path w="26635" h="2823" extrusionOk="0">
                  <a:moveTo>
                    <a:pt x="0" y="1"/>
                  </a:moveTo>
                  <a:lnTo>
                    <a:pt x="0" y="2822"/>
                  </a:lnTo>
                  <a:lnTo>
                    <a:pt x="26634" y="2822"/>
                  </a:lnTo>
                  <a:lnTo>
                    <a:pt x="26634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275;p14"/>
            <p:cNvSpPr/>
            <p:nvPr/>
          </p:nvSpPr>
          <p:spPr>
            <a:xfrm rot="-5400000">
              <a:off x="322278" y="301162"/>
              <a:ext cx="562864" cy="634329"/>
            </a:xfrm>
            <a:custGeom>
              <a:avLst/>
              <a:gdLst/>
              <a:ahLst/>
              <a:cxnLst/>
              <a:rect l="l" t="t" r="r" b="b"/>
              <a:pathLst>
                <a:path w="13027" h="14681" extrusionOk="0">
                  <a:moveTo>
                    <a:pt x="1" y="0"/>
                  </a:moveTo>
                  <a:lnTo>
                    <a:pt x="1" y="4239"/>
                  </a:lnTo>
                  <a:cubicBezTo>
                    <a:pt x="1" y="10001"/>
                    <a:pt x="4692" y="14681"/>
                    <a:pt x="10442" y="14681"/>
                  </a:cubicBezTo>
                  <a:lnTo>
                    <a:pt x="13026" y="14681"/>
                  </a:lnTo>
                  <a:lnTo>
                    <a:pt x="13026" y="11406"/>
                  </a:lnTo>
                  <a:lnTo>
                    <a:pt x="10442" y="11406"/>
                  </a:lnTo>
                  <a:cubicBezTo>
                    <a:pt x="6490" y="11406"/>
                    <a:pt x="3275" y="8192"/>
                    <a:pt x="3275" y="4239"/>
                  </a:cubicBezTo>
                  <a:lnTo>
                    <a:pt x="327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276;p14"/>
            <p:cNvSpPr/>
            <p:nvPr/>
          </p:nvSpPr>
          <p:spPr>
            <a:xfrm rot="-5400000">
              <a:off x="154568" y="790897"/>
              <a:ext cx="266029" cy="71033"/>
            </a:xfrm>
            <a:custGeom>
              <a:avLst/>
              <a:gdLst/>
              <a:ahLst/>
              <a:cxnLst/>
              <a:rect l="l" t="t" r="r" b="b"/>
              <a:pathLst>
                <a:path w="6157" h="1644" extrusionOk="0">
                  <a:moveTo>
                    <a:pt x="822" y="1"/>
                  </a:moveTo>
                  <a:cubicBezTo>
                    <a:pt x="370" y="1"/>
                    <a:pt x="1" y="370"/>
                    <a:pt x="1" y="822"/>
                  </a:cubicBezTo>
                  <a:cubicBezTo>
                    <a:pt x="1" y="1275"/>
                    <a:pt x="370" y="1644"/>
                    <a:pt x="822" y="1644"/>
                  </a:cubicBezTo>
                  <a:lnTo>
                    <a:pt x="5335" y="1644"/>
                  </a:lnTo>
                  <a:cubicBezTo>
                    <a:pt x="5787" y="1644"/>
                    <a:pt x="6156" y="1275"/>
                    <a:pt x="6156" y="822"/>
                  </a:cubicBezTo>
                  <a:cubicBezTo>
                    <a:pt x="6156" y="370"/>
                    <a:pt x="5787" y="1"/>
                    <a:pt x="533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277;p14"/>
            <p:cNvSpPr/>
            <p:nvPr/>
          </p:nvSpPr>
          <p:spPr>
            <a:xfrm rot="-5400000">
              <a:off x="818473" y="204204"/>
              <a:ext cx="71033" cy="265467"/>
            </a:xfrm>
            <a:custGeom>
              <a:avLst/>
              <a:gdLst/>
              <a:ahLst/>
              <a:cxnLst/>
              <a:rect l="l" t="t" r="r" b="b"/>
              <a:pathLst>
                <a:path w="1644" h="6144" extrusionOk="0">
                  <a:moveTo>
                    <a:pt x="822" y="0"/>
                  </a:moveTo>
                  <a:cubicBezTo>
                    <a:pt x="370" y="0"/>
                    <a:pt x="1" y="357"/>
                    <a:pt x="1" y="810"/>
                  </a:cubicBezTo>
                  <a:lnTo>
                    <a:pt x="1" y="5322"/>
                  </a:lnTo>
                  <a:cubicBezTo>
                    <a:pt x="1" y="5775"/>
                    <a:pt x="370" y="6144"/>
                    <a:pt x="822" y="6144"/>
                  </a:cubicBezTo>
                  <a:cubicBezTo>
                    <a:pt x="1286" y="6144"/>
                    <a:pt x="1644" y="5775"/>
                    <a:pt x="1644" y="5322"/>
                  </a:cubicBezTo>
                  <a:lnTo>
                    <a:pt x="1644" y="810"/>
                  </a:lnTo>
                  <a:cubicBezTo>
                    <a:pt x="1644" y="357"/>
                    <a:pt x="1286" y="0"/>
                    <a:pt x="82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78" name="Google Shape;278;p14"/>
          <p:cNvSpPr/>
          <p:nvPr/>
        </p:nvSpPr>
        <p:spPr>
          <a:xfrm rot="8430366">
            <a:off x="7111817" y="4703415"/>
            <a:ext cx="1204515" cy="1204529"/>
          </a:xfrm>
          <a:custGeom>
            <a:avLst/>
            <a:gdLst/>
            <a:ahLst/>
            <a:cxnLst/>
            <a:rect l="l" t="t" r="r" b="b"/>
            <a:pathLst>
              <a:path w="7395" h="7395" extrusionOk="0">
                <a:moveTo>
                  <a:pt x="3691" y="1370"/>
                </a:moveTo>
                <a:cubicBezTo>
                  <a:pt x="4037" y="1370"/>
                  <a:pt x="4322" y="1655"/>
                  <a:pt x="4322" y="2001"/>
                </a:cubicBezTo>
                <a:cubicBezTo>
                  <a:pt x="4322" y="2358"/>
                  <a:pt x="4037" y="2644"/>
                  <a:pt x="3691" y="2644"/>
                </a:cubicBezTo>
                <a:cubicBezTo>
                  <a:pt x="3334" y="2644"/>
                  <a:pt x="3048" y="2358"/>
                  <a:pt x="3048" y="2001"/>
                </a:cubicBezTo>
                <a:cubicBezTo>
                  <a:pt x="3048" y="1655"/>
                  <a:pt x="3334" y="1370"/>
                  <a:pt x="3691" y="1370"/>
                </a:cubicBezTo>
                <a:close/>
                <a:moveTo>
                  <a:pt x="1917" y="3132"/>
                </a:moveTo>
                <a:cubicBezTo>
                  <a:pt x="2275" y="3132"/>
                  <a:pt x="2560" y="3417"/>
                  <a:pt x="2560" y="3775"/>
                </a:cubicBezTo>
                <a:cubicBezTo>
                  <a:pt x="2560" y="4120"/>
                  <a:pt x="2275" y="4406"/>
                  <a:pt x="1917" y="4406"/>
                </a:cubicBezTo>
                <a:cubicBezTo>
                  <a:pt x="1572" y="4406"/>
                  <a:pt x="1286" y="4120"/>
                  <a:pt x="1286" y="3775"/>
                </a:cubicBezTo>
                <a:cubicBezTo>
                  <a:pt x="1286" y="3417"/>
                  <a:pt x="1572" y="3132"/>
                  <a:pt x="1917" y="3132"/>
                </a:cubicBezTo>
                <a:close/>
                <a:moveTo>
                  <a:pt x="3703" y="3132"/>
                </a:moveTo>
                <a:cubicBezTo>
                  <a:pt x="4049" y="3132"/>
                  <a:pt x="4334" y="3417"/>
                  <a:pt x="4334" y="3775"/>
                </a:cubicBezTo>
                <a:cubicBezTo>
                  <a:pt x="4334" y="4120"/>
                  <a:pt x="4049" y="4406"/>
                  <a:pt x="3703" y="4406"/>
                </a:cubicBezTo>
                <a:cubicBezTo>
                  <a:pt x="3346" y="4406"/>
                  <a:pt x="3060" y="4120"/>
                  <a:pt x="3060" y="3775"/>
                </a:cubicBezTo>
                <a:cubicBezTo>
                  <a:pt x="3060" y="3417"/>
                  <a:pt x="3346" y="3132"/>
                  <a:pt x="3703" y="3132"/>
                </a:cubicBezTo>
                <a:close/>
                <a:moveTo>
                  <a:pt x="5454" y="3132"/>
                </a:moveTo>
                <a:cubicBezTo>
                  <a:pt x="5799" y="3132"/>
                  <a:pt x="6085" y="3417"/>
                  <a:pt x="6085" y="3775"/>
                </a:cubicBezTo>
                <a:cubicBezTo>
                  <a:pt x="6085" y="4120"/>
                  <a:pt x="5799" y="4406"/>
                  <a:pt x="5454" y="4406"/>
                </a:cubicBezTo>
                <a:cubicBezTo>
                  <a:pt x="5096" y="4406"/>
                  <a:pt x="4811" y="4120"/>
                  <a:pt x="4811" y="3775"/>
                </a:cubicBezTo>
                <a:cubicBezTo>
                  <a:pt x="4811" y="3417"/>
                  <a:pt x="5096" y="3132"/>
                  <a:pt x="5454" y="3132"/>
                </a:cubicBezTo>
                <a:close/>
                <a:moveTo>
                  <a:pt x="3691" y="4894"/>
                </a:moveTo>
                <a:cubicBezTo>
                  <a:pt x="4037" y="4894"/>
                  <a:pt x="4322" y="5180"/>
                  <a:pt x="4322" y="5537"/>
                </a:cubicBezTo>
                <a:cubicBezTo>
                  <a:pt x="4322" y="5882"/>
                  <a:pt x="4037" y="6168"/>
                  <a:pt x="3691" y="6168"/>
                </a:cubicBezTo>
                <a:cubicBezTo>
                  <a:pt x="3334" y="6168"/>
                  <a:pt x="3048" y="5882"/>
                  <a:pt x="3048" y="5537"/>
                </a:cubicBezTo>
                <a:cubicBezTo>
                  <a:pt x="3048" y="5180"/>
                  <a:pt x="3334" y="4894"/>
                  <a:pt x="3691" y="4894"/>
                </a:cubicBezTo>
                <a:close/>
                <a:moveTo>
                  <a:pt x="3549" y="0"/>
                </a:moveTo>
                <a:cubicBezTo>
                  <a:pt x="3453" y="0"/>
                  <a:pt x="3370" y="84"/>
                  <a:pt x="3370" y="179"/>
                </a:cubicBezTo>
                <a:lnTo>
                  <a:pt x="3370" y="453"/>
                </a:lnTo>
                <a:cubicBezTo>
                  <a:pt x="3370" y="465"/>
                  <a:pt x="3370" y="477"/>
                  <a:pt x="3382" y="500"/>
                </a:cubicBezTo>
                <a:cubicBezTo>
                  <a:pt x="3168" y="512"/>
                  <a:pt x="2965" y="560"/>
                  <a:pt x="2763" y="620"/>
                </a:cubicBezTo>
                <a:cubicBezTo>
                  <a:pt x="2763" y="596"/>
                  <a:pt x="2763" y="584"/>
                  <a:pt x="2751" y="572"/>
                </a:cubicBezTo>
                <a:lnTo>
                  <a:pt x="2644" y="322"/>
                </a:lnTo>
                <a:cubicBezTo>
                  <a:pt x="2617" y="251"/>
                  <a:pt x="2557" y="213"/>
                  <a:pt x="2494" y="213"/>
                </a:cubicBezTo>
                <a:cubicBezTo>
                  <a:pt x="2473" y="213"/>
                  <a:pt x="2451" y="217"/>
                  <a:pt x="2429" y="227"/>
                </a:cubicBezTo>
                <a:lnTo>
                  <a:pt x="2132" y="346"/>
                </a:lnTo>
                <a:cubicBezTo>
                  <a:pt x="2048" y="381"/>
                  <a:pt x="2001" y="489"/>
                  <a:pt x="2048" y="572"/>
                </a:cubicBezTo>
                <a:lnTo>
                  <a:pt x="2144" y="822"/>
                </a:lnTo>
                <a:cubicBezTo>
                  <a:pt x="2156" y="834"/>
                  <a:pt x="2156" y="846"/>
                  <a:pt x="2167" y="858"/>
                </a:cubicBezTo>
                <a:cubicBezTo>
                  <a:pt x="1989" y="953"/>
                  <a:pt x="1810" y="1072"/>
                  <a:pt x="1655" y="1203"/>
                </a:cubicBezTo>
                <a:cubicBezTo>
                  <a:pt x="1655" y="1191"/>
                  <a:pt x="1644" y="1179"/>
                  <a:pt x="1632" y="1167"/>
                </a:cubicBezTo>
                <a:lnTo>
                  <a:pt x="1441" y="977"/>
                </a:lnTo>
                <a:cubicBezTo>
                  <a:pt x="1405" y="941"/>
                  <a:pt x="1361" y="923"/>
                  <a:pt x="1316" y="923"/>
                </a:cubicBezTo>
                <a:cubicBezTo>
                  <a:pt x="1271" y="923"/>
                  <a:pt x="1227" y="941"/>
                  <a:pt x="1191" y="977"/>
                </a:cubicBezTo>
                <a:lnTo>
                  <a:pt x="977" y="1203"/>
                </a:lnTo>
                <a:cubicBezTo>
                  <a:pt x="905" y="1262"/>
                  <a:pt x="905" y="1370"/>
                  <a:pt x="977" y="1441"/>
                </a:cubicBezTo>
                <a:lnTo>
                  <a:pt x="1167" y="1632"/>
                </a:lnTo>
                <a:cubicBezTo>
                  <a:pt x="1179" y="1643"/>
                  <a:pt x="1191" y="1643"/>
                  <a:pt x="1191" y="1655"/>
                </a:cubicBezTo>
                <a:cubicBezTo>
                  <a:pt x="1072" y="1810"/>
                  <a:pt x="953" y="1977"/>
                  <a:pt x="858" y="2155"/>
                </a:cubicBezTo>
                <a:cubicBezTo>
                  <a:pt x="846" y="2144"/>
                  <a:pt x="834" y="2144"/>
                  <a:pt x="834" y="2144"/>
                </a:cubicBezTo>
                <a:lnTo>
                  <a:pt x="572" y="2036"/>
                </a:lnTo>
                <a:cubicBezTo>
                  <a:pt x="551" y="2027"/>
                  <a:pt x="529" y="2023"/>
                  <a:pt x="507" y="2023"/>
                </a:cubicBezTo>
                <a:cubicBezTo>
                  <a:pt x="443" y="2023"/>
                  <a:pt x="381" y="2061"/>
                  <a:pt x="346" y="2132"/>
                </a:cubicBezTo>
                <a:lnTo>
                  <a:pt x="227" y="2417"/>
                </a:lnTo>
                <a:cubicBezTo>
                  <a:pt x="191" y="2501"/>
                  <a:pt x="239" y="2608"/>
                  <a:pt x="322" y="2644"/>
                </a:cubicBezTo>
                <a:lnTo>
                  <a:pt x="572" y="2751"/>
                </a:lnTo>
                <a:lnTo>
                  <a:pt x="596" y="2751"/>
                </a:lnTo>
                <a:cubicBezTo>
                  <a:pt x="536" y="2953"/>
                  <a:pt x="501" y="3156"/>
                  <a:pt x="477" y="3370"/>
                </a:cubicBezTo>
                <a:lnTo>
                  <a:pt x="179" y="3370"/>
                </a:lnTo>
                <a:cubicBezTo>
                  <a:pt x="84" y="3370"/>
                  <a:pt x="0" y="3453"/>
                  <a:pt x="0" y="3548"/>
                </a:cubicBezTo>
                <a:lnTo>
                  <a:pt x="0" y="3858"/>
                </a:lnTo>
                <a:cubicBezTo>
                  <a:pt x="0" y="3953"/>
                  <a:pt x="84" y="4025"/>
                  <a:pt x="179" y="4025"/>
                </a:cubicBezTo>
                <a:lnTo>
                  <a:pt x="477" y="4025"/>
                </a:lnTo>
                <a:cubicBezTo>
                  <a:pt x="489" y="4203"/>
                  <a:pt x="524" y="4382"/>
                  <a:pt x="560" y="4549"/>
                </a:cubicBezTo>
                <a:lnTo>
                  <a:pt x="548" y="4549"/>
                </a:lnTo>
                <a:lnTo>
                  <a:pt x="286" y="4656"/>
                </a:lnTo>
                <a:cubicBezTo>
                  <a:pt x="203" y="4691"/>
                  <a:pt x="155" y="4787"/>
                  <a:pt x="191" y="4870"/>
                </a:cubicBezTo>
                <a:lnTo>
                  <a:pt x="298" y="5168"/>
                </a:lnTo>
                <a:cubicBezTo>
                  <a:pt x="326" y="5232"/>
                  <a:pt x="389" y="5275"/>
                  <a:pt x="460" y="5275"/>
                </a:cubicBezTo>
                <a:cubicBezTo>
                  <a:pt x="481" y="5275"/>
                  <a:pt x="503" y="5271"/>
                  <a:pt x="524" y="5263"/>
                </a:cubicBezTo>
                <a:lnTo>
                  <a:pt x="786" y="5168"/>
                </a:lnTo>
                <a:cubicBezTo>
                  <a:pt x="786" y="5168"/>
                  <a:pt x="798" y="5168"/>
                  <a:pt x="798" y="5156"/>
                </a:cubicBezTo>
                <a:cubicBezTo>
                  <a:pt x="905" y="5370"/>
                  <a:pt x="1036" y="5573"/>
                  <a:pt x="1179" y="5751"/>
                </a:cubicBezTo>
                <a:cubicBezTo>
                  <a:pt x="1179" y="5763"/>
                  <a:pt x="1179" y="5763"/>
                  <a:pt x="1167" y="5763"/>
                </a:cubicBezTo>
                <a:lnTo>
                  <a:pt x="977" y="5965"/>
                </a:lnTo>
                <a:cubicBezTo>
                  <a:pt x="905" y="6025"/>
                  <a:pt x="905" y="6132"/>
                  <a:pt x="977" y="6204"/>
                </a:cubicBezTo>
                <a:lnTo>
                  <a:pt x="1191" y="6430"/>
                </a:lnTo>
                <a:cubicBezTo>
                  <a:pt x="1227" y="6460"/>
                  <a:pt x="1271" y="6474"/>
                  <a:pt x="1316" y="6474"/>
                </a:cubicBezTo>
                <a:cubicBezTo>
                  <a:pt x="1361" y="6474"/>
                  <a:pt x="1405" y="6460"/>
                  <a:pt x="1441" y="6430"/>
                </a:cubicBezTo>
                <a:lnTo>
                  <a:pt x="1632" y="6227"/>
                </a:lnTo>
                <a:cubicBezTo>
                  <a:pt x="1644" y="6227"/>
                  <a:pt x="1644" y="6227"/>
                  <a:pt x="1644" y="6215"/>
                </a:cubicBezTo>
                <a:cubicBezTo>
                  <a:pt x="1786" y="6335"/>
                  <a:pt x="1941" y="6430"/>
                  <a:pt x="2096" y="6525"/>
                </a:cubicBezTo>
                <a:cubicBezTo>
                  <a:pt x="2096" y="6525"/>
                  <a:pt x="2084" y="6537"/>
                  <a:pt x="2084" y="6537"/>
                </a:cubicBezTo>
                <a:lnTo>
                  <a:pt x="1977" y="6799"/>
                </a:lnTo>
                <a:cubicBezTo>
                  <a:pt x="1941" y="6882"/>
                  <a:pt x="1977" y="6977"/>
                  <a:pt x="2060" y="7025"/>
                </a:cubicBezTo>
                <a:lnTo>
                  <a:pt x="2346" y="7144"/>
                </a:lnTo>
                <a:cubicBezTo>
                  <a:pt x="2371" y="7153"/>
                  <a:pt x="2396" y="7158"/>
                  <a:pt x="2420" y="7158"/>
                </a:cubicBezTo>
                <a:cubicBezTo>
                  <a:pt x="2487" y="7158"/>
                  <a:pt x="2546" y="7122"/>
                  <a:pt x="2572" y="7061"/>
                </a:cubicBezTo>
                <a:lnTo>
                  <a:pt x="2691" y="6811"/>
                </a:lnTo>
                <a:cubicBezTo>
                  <a:pt x="2691" y="6799"/>
                  <a:pt x="2691" y="6787"/>
                  <a:pt x="2691" y="6787"/>
                </a:cubicBezTo>
                <a:cubicBezTo>
                  <a:pt x="2918" y="6858"/>
                  <a:pt x="3144" y="6906"/>
                  <a:pt x="3370" y="6930"/>
                </a:cubicBezTo>
                <a:cubicBezTo>
                  <a:pt x="3370" y="6930"/>
                  <a:pt x="3370" y="6942"/>
                  <a:pt x="3370" y="6954"/>
                </a:cubicBezTo>
                <a:lnTo>
                  <a:pt x="3370" y="7227"/>
                </a:lnTo>
                <a:cubicBezTo>
                  <a:pt x="3370" y="7323"/>
                  <a:pt x="3453" y="7394"/>
                  <a:pt x="3549" y="7394"/>
                </a:cubicBezTo>
                <a:lnTo>
                  <a:pt x="3858" y="7394"/>
                </a:lnTo>
                <a:cubicBezTo>
                  <a:pt x="3953" y="7394"/>
                  <a:pt x="4025" y="7323"/>
                  <a:pt x="4025" y="7227"/>
                </a:cubicBezTo>
                <a:lnTo>
                  <a:pt x="4025" y="6954"/>
                </a:lnTo>
                <a:cubicBezTo>
                  <a:pt x="4025" y="6942"/>
                  <a:pt x="4025" y="6930"/>
                  <a:pt x="4025" y="6918"/>
                </a:cubicBezTo>
                <a:cubicBezTo>
                  <a:pt x="4239" y="6906"/>
                  <a:pt x="4442" y="6858"/>
                  <a:pt x="4632" y="6799"/>
                </a:cubicBezTo>
                <a:cubicBezTo>
                  <a:pt x="4644" y="6811"/>
                  <a:pt x="4644" y="6823"/>
                  <a:pt x="4644" y="6823"/>
                </a:cubicBezTo>
                <a:lnTo>
                  <a:pt x="4751" y="7085"/>
                </a:lnTo>
                <a:cubicBezTo>
                  <a:pt x="4779" y="7149"/>
                  <a:pt x="4849" y="7192"/>
                  <a:pt x="4917" y="7192"/>
                </a:cubicBezTo>
                <a:cubicBezTo>
                  <a:pt x="4938" y="7192"/>
                  <a:pt x="4958" y="7188"/>
                  <a:pt x="4977" y="7180"/>
                </a:cubicBezTo>
                <a:lnTo>
                  <a:pt x="5263" y="7061"/>
                </a:lnTo>
                <a:cubicBezTo>
                  <a:pt x="5358" y="7013"/>
                  <a:pt x="5394" y="6918"/>
                  <a:pt x="5358" y="6835"/>
                </a:cubicBezTo>
                <a:lnTo>
                  <a:pt x="5251" y="6573"/>
                </a:lnTo>
                <a:cubicBezTo>
                  <a:pt x="5251" y="6561"/>
                  <a:pt x="5239" y="6561"/>
                  <a:pt x="5239" y="6549"/>
                </a:cubicBezTo>
                <a:cubicBezTo>
                  <a:pt x="5418" y="6442"/>
                  <a:pt x="5585" y="6335"/>
                  <a:pt x="5739" y="6204"/>
                </a:cubicBezTo>
                <a:cubicBezTo>
                  <a:pt x="5751" y="6215"/>
                  <a:pt x="5763" y="6227"/>
                  <a:pt x="5763" y="6227"/>
                </a:cubicBezTo>
                <a:lnTo>
                  <a:pt x="5966" y="6430"/>
                </a:lnTo>
                <a:cubicBezTo>
                  <a:pt x="5995" y="6460"/>
                  <a:pt x="6037" y="6474"/>
                  <a:pt x="6080" y="6474"/>
                </a:cubicBezTo>
                <a:cubicBezTo>
                  <a:pt x="6123" y="6474"/>
                  <a:pt x="6168" y="6460"/>
                  <a:pt x="6204" y="6430"/>
                </a:cubicBezTo>
                <a:lnTo>
                  <a:pt x="6430" y="6204"/>
                </a:lnTo>
                <a:cubicBezTo>
                  <a:pt x="6489" y="6144"/>
                  <a:pt x="6489" y="6025"/>
                  <a:pt x="6430" y="5965"/>
                </a:cubicBezTo>
                <a:lnTo>
                  <a:pt x="6227" y="5763"/>
                </a:lnTo>
                <a:cubicBezTo>
                  <a:pt x="6216" y="5751"/>
                  <a:pt x="6216" y="5751"/>
                  <a:pt x="6204" y="5739"/>
                </a:cubicBezTo>
                <a:cubicBezTo>
                  <a:pt x="6323" y="5584"/>
                  <a:pt x="6442" y="5418"/>
                  <a:pt x="6537" y="5239"/>
                </a:cubicBezTo>
                <a:cubicBezTo>
                  <a:pt x="6549" y="5251"/>
                  <a:pt x="6561" y="5251"/>
                  <a:pt x="6573" y="5263"/>
                </a:cubicBezTo>
                <a:lnTo>
                  <a:pt x="6823" y="5370"/>
                </a:lnTo>
                <a:cubicBezTo>
                  <a:pt x="6847" y="5379"/>
                  <a:pt x="6871" y="5384"/>
                  <a:pt x="6895" y="5384"/>
                </a:cubicBezTo>
                <a:cubicBezTo>
                  <a:pt x="6963" y="5384"/>
                  <a:pt x="7022" y="5346"/>
                  <a:pt x="7049" y="5275"/>
                </a:cubicBezTo>
                <a:lnTo>
                  <a:pt x="7168" y="4989"/>
                </a:lnTo>
                <a:cubicBezTo>
                  <a:pt x="7204" y="4906"/>
                  <a:pt x="7168" y="4799"/>
                  <a:pt x="7085" y="4763"/>
                </a:cubicBezTo>
                <a:lnTo>
                  <a:pt x="6823" y="4656"/>
                </a:lnTo>
                <a:cubicBezTo>
                  <a:pt x="6811" y="4644"/>
                  <a:pt x="6799" y="4644"/>
                  <a:pt x="6775" y="4644"/>
                </a:cubicBezTo>
                <a:cubicBezTo>
                  <a:pt x="6835" y="4441"/>
                  <a:pt x="6882" y="4239"/>
                  <a:pt x="6906" y="4025"/>
                </a:cubicBezTo>
                <a:lnTo>
                  <a:pt x="7228" y="4025"/>
                </a:lnTo>
                <a:cubicBezTo>
                  <a:pt x="7323" y="4025"/>
                  <a:pt x="7394" y="3953"/>
                  <a:pt x="7394" y="3858"/>
                </a:cubicBezTo>
                <a:lnTo>
                  <a:pt x="7394" y="3548"/>
                </a:lnTo>
                <a:cubicBezTo>
                  <a:pt x="7394" y="3453"/>
                  <a:pt x="7323" y="3370"/>
                  <a:pt x="7228" y="3370"/>
                </a:cubicBezTo>
                <a:lnTo>
                  <a:pt x="6954" y="3370"/>
                </a:lnTo>
                <a:cubicBezTo>
                  <a:pt x="6930" y="3370"/>
                  <a:pt x="6918" y="3382"/>
                  <a:pt x="6906" y="3382"/>
                </a:cubicBezTo>
                <a:cubicBezTo>
                  <a:pt x="6882" y="3203"/>
                  <a:pt x="6847" y="3025"/>
                  <a:pt x="6799" y="2858"/>
                </a:cubicBezTo>
                <a:cubicBezTo>
                  <a:pt x="6823" y="2858"/>
                  <a:pt x="6835" y="2858"/>
                  <a:pt x="6858" y="2846"/>
                </a:cubicBezTo>
                <a:lnTo>
                  <a:pt x="7109" y="2751"/>
                </a:lnTo>
                <a:cubicBezTo>
                  <a:pt x="7204" y="2715"/>
                  <a:pt x="7251" y="2620"/>
                  <a:pt x="7216" y="2525"/>
                </a:cubicBezTo>
                <a:lnTo>
                  <a:pt x="7097" y="2239"/>
                </a:lnTo>
                <a:cubicBezTo>
                  <a:pt x="7068" y="2163"/>
                  <a:pt x="7001" y="2124"/>
                  <a:pt x="6933" y="2124"/>
                </a:cubicBezTo>
                <a:cubicBezTo>
                  <a:pt x="6916" y="2124"/>
                  <a:pt x="6899" y="2127"/>
                  <a:pt x="6882" y="2132"/>
                </a:cubicBezTo>
                <a:lnTo>
                  <a:pt x="6620" y="2239"/>
                </a:lnTo>
                <a:cubicBezTo>
                  <a:pt x="6608" y="2239"/>
                  <a:pt x="6585" y="2251"/>
                  <a:pt x="6573" y="2263"/>
                </a:cubicBezTo>
                <a:cubicBezTo>
                  <a:pt x="6466" y="2048"/>
                  <a:pt x="6335" y="1846"/>
                  <a:pt x="6192" y="1667"/>
                </a:cubicBezTo>
                <a:cubicBezTo>
                  <a:pt x="6204" y="1655"/>
                  <a:pt x="6216" y="1643"/>
                  <a:pt x="6227" y="1632"/>
                </a:cubicBezTo>
                <a:lnTo>
                  <a:pt x="6430" y="1441"/>
                </a:lnTo>
                <a:cubicBezTo>
                  <a:pt x="6489" y="1370"/>
                  <a:pt x="6489" y="1262"/>
                  <a:pt x="6430" y="1203"/>
                </a:cubicBezTo>
                <a:lnTo>
                  <a:pt x="6204" y="977"/>
                </a:lnTo>
                <a:cubicBezTo>
                  <a:pt x="6168" y="941"/>
                  <a:pt x="6123" y="923"/>
                  <a:pt x="6080" y="923"/>
                </a:cubicBezTo>
                <a:cubicBezTo>
                  <a:pt x="6037" y="923"/>
                  <a:pt x="5995" y="941"/>
                  <a:pt x="5966" y="977"/>
                </a:cubicBezTo>
                <a:lnTo>
                  <a:pt x="5763" y="1167"/>
                </a:lnTo>
                <a:cubicBezTo>
                  <a:pt x="5751" y="1179"/>
                  <a:pt x="5739" y="1203"/>
                  <a:pt x="5739" y="1215"/>
                </a:cubicBezTo>
                <a:cubicBezTo>
                  <a:pt x="5596" y="1096"/>
                  <a:pt x="5442" y="1001"/>
                  <a:pt x="5287" y="905"/>
                </a:cubicBezTo>
                <a:cubicBezTo>
                  <a:pt x="5299" y="893"/>
                  <a:pt x="5311" y="881"/>
                  <a:pt x="5311" y="858"/>
                </a:cubicBezTo>
                <a:lnTo>
                  <a:pt x="5430" y="608"/>
                </a:lnTo>
                <a:cubicBezTo>
                  <a:pt x="5465" y="524"/>
                  <a:pt x="5430" y="417"/>
                  <a:pt x="5334" y="381"/>
                </a:cubicBezTo>
                <a:lnTo>
                  <a:pt x="5049" y="250"/>
                </a:lnTo>
                <a:cubicBezTo>
                  <a:pt x="5030" y="242"/>
                  <a:pt x="5010" y="238"/>
                  <a:pt x="4990" y="238"/>
                </a:cubicBezTo>
                <a:cubicBezTo>
                  <a:pt x="4924" y="238"/>
                  <a:pt x="4859" y="281"/>
                  <a:pt x="4823" y="346"/>
                </a:cubicBezTo>
                <a:lnTo>
                  <a:pt x="4715" y="596"/>
                </a:lnTo>
                <a:cubicBezTo>
                  <a:pt x="4703" y="608"/>
                  <a:pt x="4703" y="631"/>
                  <a:pt x="4703" y="643"/>
                </a:cubicBezTo>
                <a:cubicBezTo>
                  <a:pt x="4489" y="572"/>
                  <a:pt x="4263" y="524"/>
                  <a:pt x="4025" y="500"/>
                </a:cubicBezTo>
                <a:cubicBezTo>
                  <a:pt x="4025" y="489"/>
                  <a:pt x="4025" y="465"/>
                  <a:pt x="4025" y="453"/>
                </a:cubicBezTo>
                <a:lnTo>
                  <a:pt x="4025" y="179"/>
                </a:lnTo>
                <a:cubicBezTo>
                  <a:pt x="4025" y="84"/>
                  <a:pt x="3953" y="0"/>
                  <a:pt x="3858" y="0"/>
                </a:cubicBezTo>
                <a:close/>
              </a:path>
            </a:pathLst>
          </a:custGeom>
          <a:solidFill>
            <a:schemeClr val="lt2">
              <a:alpha val="240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>
  <p:cSld name="SECTION_HEADER_1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15"/>
          <p:cNvSpPr txBox="1">
            <a:spLocks noGrp="1"/>
          </p:cNvSpPr>
          <p:nvPr>
            <p:ph type="title"/>
          </p:nvPr>
        </p:nvSpPr>
        <p:spPr>
          <a:xfrm>
            <a:off x="4942013" y="1556100"/>
            <a:ext cx="2778600" cy="134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/>
          </a:p>
        </p:txBody>
      </p:sp>
      <p:sp>
        <p:nvSpPr>
          <p:cNvPr id="281" name="Google Shape;281;p15"/>
          <p:cNvSpPr txBox="1">
            <a:spLocks noGrp="1"/>
          </p:cNvSpPr>
          <p:nvPr>
            <p:ph type="title" idx="2" hasCustomPrompt="1"/>
          </p:nvPr>
        </p:nvSpPr>
        <p:spPr>
          <a:xfrm>
            <a:off x="3507713" y="1556100"/>
            <a:ext cx="1434300" cy="134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0"/>
              <a:buNone/>
              <a:defRPr sz="12000">
                <a:solidFill>
                  <a:schemeClr val="l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0"/>
              <a:buNone/>
              <a:defRPr sz="12000">
                <a:solidFill>
                  <a:schemeClr val="lt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0"/>
              <a:buNone/>
              <a:defRPr sz="12000">
                <a:solidFill>
                  <a:schemeClr val="lt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0"/>
              <a:buNone/>
              <a:defRPr sz="12000">
                <a:solidFill>
                  <a:schemeClr val="lt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0"/>
              <a:buNone/>
              <a:defRPr sz="12000">
                <a:solidFill>
                  <a:schemeClr val="lt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0"/>
              <a:buNone/>
              <a:defRPr sz="12000">
                <a:solidFill>
                  <a:schemeClr val="lt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0"/>
              <a:buNone/>
              <a:defRPr sz="12000">
                <a:solidFill>
                  <a:schemeClr val="lt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0"/>
              <a:buNone/>
              <a:defRPr sz="12000">
                <a:solidFill>
                  <a:schemeClr val="lt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0"/>
              <a:buNone/>
              <a:defRPr sz="12000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82" name="Google Shape;282;p15"/>
          <p:cNvSpPr txBox="1">
            <a:spLocks noGrp="1"/>
          </p:cNvSpPr>
          <p:nvPr>
            <p:ph type="subTitle" idx="1"/>
          </p:nvPr>
        </p:nvSpPr>
        <p:spPr>
          <a:xfrm>
            <a:off x="4942013" y="2901300"/>
            <a:ext cx="2778600" cy="68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grpSp>
        <p:nvGrpSpPr>
          <p:cNvPr id="283" name="Google Shape;283;p15"/>
          <p:cNvGrpSpPr/>
          <p:nvPr/>
        </p:nvGrpSpPr>
        <p:grpSpPr>
          <a:xfrm rot="-3544946">
            <a:off x="-1879270" y="-1664569"/>
            <a:ext cx="3967514" cy="4284077"/>
            <a:chOff x="5778002" y="-651182"/>
            <a:chExt cx="3967548" cy="4284114"/>
          </a:xfrm>
        </p:grpSpPr>
        <p:sp>
          <p:nvSpPr>
            <p:cNvPr id="284" name="Google Shape;284;p15"/>
            <p:cNvSpPr/>
            <p:nvPr/>
          </p:nvSpPr>
          <p:spPr>
            <a:xfrm rot="-5690340">
              <a:off x="5822091" y="-255177"/>
              <a:ext cx="1091417" cy="1091417"/>
            </a:xfrm>
            <a:custGeom>
              <a:avLst/>
              <a:gdLst/>
              <a:ahLst/>
              <a:cxnLst/>
              <a:rect l="l" t="t" r="r" b="b"/>
              <a:pathLst>
                <a:path w="7395" h="7395" extrusionOk="0">
                  <a:moveTo>
                    <a:pt x="3691" y="1370"/>
                  </a:moveTo>
                  <a:cubicBezTo>
                    <a:pt x="4037" y="1370"/>
                    <a:pt x="4322" y="1655"/>
                    <a:pt x="4322" y="2001"/>
                  </a:cubicBezTo>
                  <a:cubicBezTo>
                    <a:pt x="4322" y="2358"/>
                    <a:pt x="4037" y="2644"/>
                    <a:pt x="3691" y="2644"/>
                  </a:cubicBezTo>
                  <a:cubicBezTo>
                    <a:pt x="3334" y="2644"/>
                    <a:pt x="3048" y="2358"/>
                    <a:pt x="3048" y="2001"/>
                  </a:cubicBezTo>
                  <a:cubicBezTo>
                    <a:pt x="3048" y="1655"/>
                    <a:pt x="3334" y="1370"/>
                    <a:pt x="3691" y="1370"/>
                  </a:cubicBezTo>
                  <a:close/>
                  <a:moveTo>
                    <a:pt x="1917" y="3132"/>
                  </a:moveTo>
                  <a:cubicBezTo>
                    <a:pt x="2275" y="3132"/>
                    <a:pt x="2560" y="3417"/>
                    <a:pt x="2560" y="3775"/>
                  </a:cubicBezTo>
                  <a:cubicBezTo>
                    <a:pt x="2560" y="4120"/>
                    <a:pt x="2275" y="4406"/>
                    <a:pt x="1917" y="4406"/>
                  </a:cubicBezTo>
                  <a:cubicBezTo>
                    <a:pt x="1572" y="4406"/>
                    <a:pt x="1286" y="4120"/>
                    <a:pt x="1286" y="3775"/>
                  </a:cubicBezTo>
                  <a:cubicBezTo>
                    <a:pt x="1286" y="3417"/>
                    <a:pt x="1572" y="3132"/>
                    <a:pt x="1917" y="3132"/>
                  </a:cubicBezTo>
                  <a:close/>
                  <a:moveTo>
                    <a:pt x="3703" y="3132"/>
                  </a:moveTo>
                  <a:cubicBezTo>
                    <a:pt x="4049" y="3132"/>
                    <a:pt x="4334" y="3417"/>
                    <a:pt x="4334" y="3775"/>
                  </a:cubicBezTo>
                  <a:cubicBezTo>
                    <a:pt x="4334" y="4120"/>
                    <a:pt x="4049" y="4406"/>
                    <a:pt x="3703" y="4406"/>
                  </a:cubicBezTo>
                  <a:cubicBezTo>
                    <a:pt x="3346" y="4406"/>
                    <a:pt x="3060" y="4120"/>
                    <a:pt x="3060" y="3775"/>
                  </a:cubicBezTo>
                  <a:cubicBezTo>
                    <a:pt x="3060" y="3417"/>
                    <a:pt x="3346" y="3132"/>
                    <a:pt x="3703" y="3132"/>
                  </a:cubicBezTo>
                  <a:close/>
                  <a:moveTo>
                    <a:pt x="5454" y="3132"/>
                  </a:moveTo>
                  <a:cubicBezTo>
                    <a:pt x="5799" y="3132"/>
                    <a:pt x="6085" y="3417"/>
                    <a:pt x="6085" y="3775"/>
                  </a:cubicBezTo>
                  <a:cubicBezTo>
                    <a:pt x="6085" y="4120"/>
                    <a:pt x="5799" y="4406"/>
                    <a:pt x="5454" y="4406"/>
                  </a:cubicBezTo>
                  <a:cubicBezTo>
                    <a:pt x="5096" y="4406"/>
                    <a:pt x="4811" y="4120"/>
                    <a:pt x="4811" y="3775"/>
                  </a:cubicBezTo>
                  <a:cubicBezTo>
                    <a:pt x="4811" y="3417"/>
                    <a:pt x="5096" y="3132"/>
                    <a:pt x="5454" y="3132"/>
                  </a:cubicBezTo>
                  <a:close/>
                  <a:moveTo>
                    <a:pt x="3691" y="4894"/>
                  </a:moveTo>
                  <a:cubicBezTo>
                    <a:pt x="4037" y="4894"/>
                    <a:pt x="4322" y="5180"/>
                    <a:pt x="4322" y="5537"/>
                  </a:cubicBezTo>
                  <a:cubicBezTo>
                    <a:pt x="4322" y="5882"/>
                    <a:pt x="4037" y="6168"/>
                    <a:pt x="3691" y="6168"/>
                  </a:cubicBezTo>
                  <a:cubicBezTo>
                    <a:pt x="3334" y="6168"/>
                    <a:pt x="3048" y="5882"/>
                    <a:pt x="3048" y="5537"/>
                  </a:cubicBezTo>
                  <a:cubicBezTo>
                    <a:pt x="3048" y="5180"/>
                    <a:pt x="3334" y="4894"/>
                    <a:pt x="3691" y="4894"/>
                  </a:cubicBezTo>
                  <a:close/>
                  <a:moveTo>
                    <a:pt x="3549" y="0"/>
                  </a:moveTo>
                  <a:cubicBezTo>
                    <a:pt x="3453" y="0"/>
                    <a:pt x="3370" y="84"/>
                    <a:pt x="3370" y="179"/>
                  </a:cubicBezTo>
                  <a:lnTo>
                    <a:pt x="3370" y="453"/>
                  </a:lnTo>
                  <a:cubicBezTo>
                    <a:pt x="3370" y="465"/>
                    <a:pt x="3370" y="477"/>
                    <a:pt x="3382" y="500"/>
                  </a:cubicBezTo>
                  <a:cubicBezTo>
                    <a:pt x="3168" y="512"/>
                    <a:pt x="2965" y="560"/>
                    <a:pt x="2763" y="620"/>
                  </a:cubicBezTo>
                  <a:cubicBezTo>
                    <a:pt x="2763" y="596"/>
                    <a:pt x="2763" y="584"/>
                    <a:pt x="2751" y="572"/>
                  </a:cubicBezTo>
                  <a:lnTo>
                    <a:pt x="2644" y="322"/>
                  </a:lnTo>
                  <a:cubicBezTo>
                    <a:pt x="2617" y="251"/>
                    <a:pt x="2557" y="213"/>
                    <a:pt x="2494" y="213"/>
                  </a:cubicBezTo>
                  <a:cubicBezTo>
                    <a:pt x="2473" y="213"/>
                    <a:pt x="2451" y="217"/>
                    <a:pt x="2429" y="227"/>
                  </a:cubicBezTo>
                  <a:lnTo>
                    <a:pt x="2132" y="346"/>
                  </a:lnTo>
                  <a:cubicBezTo>
                    <a:pt x="2048" y="381"/>
                    <a:pt x="2001" y="489"/>
                    <a:pt x="2048" y="572"/>
                  </a:cubicBezTo>
                  <a:lnTo>
                    <a:pt x="2144" y="822"/>
                  </a:lnTo>
                  <a:cubicBezTo>
                    <a:pt x="2156" y="834"/>
                    <a:pt x="2156" y="846"/>
                    <a:pt x="2167" y="858"/>
                  </a:cubicBezTo>
                  <a:cubicBezTo>
                    <a:pt x="1989" y="953"/>
                    <a:pt x="1810" y="1072"/>
                    <a:pt x="1655" y="1203"/>
                  </a:cubicBezTo>
                  <a:cubicBezTo>
                    <a:pt x="1655" y="1191"/>
                    <a:pt x="1644" y="1179"/>
                    <a:pt x="1632" y="1167"/>
                  </a:cubicBezTo>
                  <a:lnTo>
                    <a:pt x="1441" y="977"/>
                  </a:lnTo>
                  <a:cubicBezTo>
                    <a:pt x="1405" y="941"/>
                    <a:pt x="1361" y="923"/>
                    <a:pt x="1316" y="923"/>
                  </a:cubicBezTo>
                  <a:cubicBezTo>
                    <a:pt x="1271" y="923"/>
                    <a:pt x="1227" y="941"/>
                    <a:pt x="1191" y="977"/>
                  </a:cubicBezTo>
                  <a:lnTo>
                    <a:pt x="977" y="1203"/>
                  </a:lnTo>
                  <a:cubicBezTo>
                    <a:pt x="905" y="1262"/>
                    <a:pt x="905" y="1370"/>
                    <a:pt x="977" y="1441"/>
                  </a:cubicBezTo>
                  <a:lnTo>
                    <a:pt x="1167" y="1632"/>
                  </a:lnTo>
                  <a:cubicBezTo>
                    <a:pt x="1179" y="1643"/>
                    <a:pt x="1191" y="1643"/>
                    <a:pt x="1191" y="1655"/>
                  </a:cubicBezTo>
                  <a:cubicBezTo>
                    <a:pt x="1072" y="1810"/>
                    <a:pt x="953" y="1977"/>
                    <a:pt x="858" y="2155"/>
                  </a:cubicBezTo>
                  <a:cubicBezTo>
                    <a:pt x="846" y="2144"/>
                    <a:pt x="834" y="2144"/>
                    <a:pt x="834" y="2144"/>
                  </a:cubicBezTo>
                  <a:lnTo>
                    <a:pt x="572" y="2036"/>
                  </a:lnTo>
                  <a:cubicBezTo>
                    <a:pt x="551" y="2027"/>
                    <a:pt x="529" y="2023"/>
                    <a:pt x="507" y="2023"/>
                  </a:cubicBezTo>
                  <a:cubicBezTo>
                    <a:pt x="443" y="2023"/>
                    <a:pt x="381" y="2061"/>
                    <a:pt x="346" y="2132"/>
                  </a:cubicBezTo>
                  <a:lnTo>
                    <a:pt x="227" y="2417"/>
                  </a:lnTo>
                  <a:cubicBezTo>
                    <a:pt x="191" y="2501"/>
                    <a:pt x="239" y="2608"/>
                    <a:pt x="322" y="2644"/>
                  </a:cubicBezTo>
                  <a:lnTo>
                    <a:pt x="572" y="2751"/>
                  </a:lnTo>
                  <a:lnTo>
                    <a:pt x="596" y="2751"/>
                  </a:lnTo>
                  <a:cubicBezTo>
                    <a:pt x="536" y="2953"/>
                    <a:pt x="501" y="3156"/>
                    <a:pt x="477" y="3370"/>
                  </a:cubicBezTo>
                  <a:lnTo>
                    <a:pt x="179" y="3370"/>
                  </a:lnTo>
                  <a:cubicBezTo>
                    <a:pt x="84" y="3370"/>
                    <a:pt x="0" y="3453"/>
                    <a:pt x="0" y="3548"/>
                  </a:cubicBezTo>
                  <a:lnTo>
                    <a:pt x="0" y="3858"/>
                  </a:lnTo>
                  <a:cubicBezTo>
                    <a:pt x="0" y="3953"/>
                    <a:pt x="84" y="4025"/>
                    <a:pt x="179" y="4025"/>
                  </a:cubicBezTo>
                  <a:lnTo>
                    <a:pt x="477" y="4025"/>
                  </a:lnTo>
                  <a:cubicBezTo>
                    <a:pt x="489" y="4203"/>
                    <a:pt x="524" y="4382"/>
                    <a:pt x="560" y="4549"/>
                  </a:cubicBezTo>
                  <a:lnTo>
                    <a:pt x="548" y="4549"/>
                  </a:lnTo>
                  <a:lnTo>
                    <a:pt x="286" y="4656"/>
                  </a:lnTo>
                  <a:cubicBezTo>
                    <a:pt x="203" y="4691"/>
                    <a:pt x="155" y="4787"/>
                    <a:pt x="191" y="4870"/>
                  </a:cubicBezTo>
                  <a:lnTo>
                    <a:pt x="298" y="5168"/>
                  </a:lnTo>
                  <a:cubicBezTo>
                    <a:pt x="326" y="5232"/>
                    <a:pt x="389" y="5275"/>
                    <a:pt x="460" y="5275"/>
                  </a:cubicBezTo>
                  <a:cubicBezTo>
                    <a:pt x="481" y="5275"/>
                    <a:pt x="503" y="5271"/>
                    <a:pt x="524" y="5263"/>
                  </a:cubicBezTo>
                  <a:lnTo>
                    <a:pt x="786" y="5168"/>
                  </a:lnTo>
                  <a:cubicBezTo>
                    <a:pt x="786" y="5168"/>
                    <a:pt x="798" y="5168"/>
                    <a:pt x="798" y="5156"/>
                  </a:cubicBezTo>
                  <a:cubicBezTo>
                    <a:pt x="905" y="5370"/>
                    <a:pt x="1036" y="5573"/>
                    <a:pt x="1179" y="5751"/>
                  </a:cubicBezTo>
                  <a:cubicBezTo>
                    <a:pt x="1179" y="5763"/>
                    <a:pt x="1179" y="5763"/>
                    <a:pt x="1167" y="5763"/>
                  </a:cubicBezTo>
                  <a:lnTo>
                    <a:pt x="977" y="5965"/>
                  </a:lnTo>
                  <a:cubicBezTo>
                    <a:pt x="905" y="6025"/>
                    <a:pt x="905" y="6132"/>
                    <a:pt x="977" y="6204"/>
                  </a:cubicBezTo>
                  <a:lnTo>
                    <a:pt x="1191" y="6430"/>
                  </a:lnTo>
                  <a:cubicBezTo>
                    <a:pt x="1227" y="6460"/>
                    <a:pt x="1271" y="6474"/>
                    <a:pt x="1316" y="6474"/>
                  </a:cubicBezTo>
                  <a:cubicBezTo>
                    <a:pt x="1361" y="6474"/>
                    <a:pt x="1405" y="6460"/>
                    <a:pt x="1441" y="6430"/>
                  </a:cubicBezTo>
                  <a:lnTo>
                    <a:pt x="1632" y="6227"/>
                  </a:lnTo>
                  <a:cubicBezTo>
                    <a:pt x="1644" y="6227"/>
                    <a:pt x="1644" y="6227"/>
                    <a:pt x="1644" y="6215"/>
                  </a:cubicBezTo>
                  <a:cubicBezTo>
                    <a:pt x="1786" y="6335"/>
                    <a:pt x="1941" y="6430"/>
                    <a:pt x="2096" y="6525"/>
                  </a:cubicBezTo>
                  <a:cubicBezTo>
                    <a:pt x="2096" y="6525"/>
                    <a:pt x="2084" y="6537"/>
                    <a:pt x="2084" y="6537"/>
                  </a:cubicBezTo>
                  <a:lnTo>
                    <a:pt x="1977" y="6799"/>
                  </a:lnTo>
                  <a:cubicBezTo>
                    <a:pt x="1941" y="6882"/>
                    <a:pt x="1977" y="6977"/>
                    <a:pt x="2060" y="7025"/>
                  </a:cubicBezTo>
                  <a:lnTo>
                    <a:pt x="2346" y="7144"/>
                  </a:lnTo>
                  <a:cubicBezTo>
                    <a:pt x="2371" y="7153"/>
                    <a:pt x="2396" y="7158"/>
                    <a:pt x="2420" y="7158"/>
                  </a:cubicBezTo>
                  <a:cubicBezTo>
                    <a:pt x="2487" y="7158"/>
                    <a:pt x="2546" y="7122"/>
                    <a:pt x="2572" y="7061"/>
                  </a:cubicBezTo>
                  <a:lnTo>
                    <a:pt x="2691" y="6811"/>
                  </a:lnTo>
                  <a:cubicBezTo>
                    <a:pt x="2691" y="6799"/>
                    <a:pt x="2691" y="6787"/>
                    <a:pt x="2691" y="6787"/>
                  </a:cubicBezTo>
                  <a:cubicBezTo>
                    <a:pt x="2918" y="6858"/>
                    <a:pt x="3144" y="6906"/>
                    <a:pt x="3370" y="6930"/>
                  </a:cubicBezTo>
                  <a:cubicBezTo>
                    <a:pt x="3370" y="6930"/>
                    <a:pt x="3370" y="6942"/>
                    <a:pt x="3370" y="6954"/>
                  </a:cubicBezTo>
                  <a:lnTo>
                    <a:pt x="3370" y="7227"/>
                  </a:lnTo>
                  <a:cubicBezTo>
                    <a:pt x="3370" y="7323"/>
                    <a:pt x="3453" y="7394"/>
                    <a:pt x="3549" y="7394"/>
                  </a:cubicBezTo>
                  <a:lnTo>
                    <a:pt x="3858" y="7394"/>
                  </a:lnTo>
                  <a:cubicBezTo>
                    <a:pt x="3953" y="7394"/>
                    <a:pt x="4025" y="7323"/>
                    <a:pt x="4025" y="7227"/>
                  </a:cubicBezTo>
                  <a:lnTo>
                    <a:pt x="4025" y="6954"/>
                  </a:lnTo>
                  <a:cubicBezTo>
                    <a:pt x="4025" y="6942"/>
                    <a:pt x="4025" y="6930"/>
                    <a:pt x="4025" y="6918"/>
                  </a:cubicBezTo>
                  <a:cubicBezTo>
                    <a:pt x="4239" y="6906"/>
                    <a:pt x="4442" y="6858"/>
                    <a:pt x="4632" y="6799"/>
                  </a:cubicBezTo>
                  <a:cubicBezTo>
                    <a:pt x="4644" y="6811"/>
                    <a:pt x="4644" y="6823"/>
                    <a:pt x="4644" y="6823"/>
                  </a:cubicBezTo>
                  <a:lnTo>
                    <a:pt x="4751" y="7085"/>
                  </a:lnTo>
                  <a:cubicBezTo>
                    <a:pt x="4779" y="7149"/>
                    <a:pt x="4849" y="7192"/>
                    <a:pt x="4917" y="7192"/>
                  </a:cubicBezTo>
                  <a:cubicBezTo>
                    <a:pt x="4938" y="7192"/>
                    <a:pt x="4958" y="7188"/>
                    <a:pt x="4977" y="7180"/>
                  </a:cubicBezTo>
                  <a:lnTo>
                    <a:pt x="5263" y="7061"/>
                  </a:lnTo>
                  <a:cubicBezTo>
                    <a:pt x="5358" y="7013"/>
                    <a:pt x="5394" y="6918"/>
                    <a:pt x="5358" y="6835"/>
                  </a:cubicBezTo>
                  <a:lnTo>
                    <a:pt x="5251" y="6573"/>
                  </a:lnTo>
                  <a:cubicBezTo>
                    <a:pt x="5251" y="6561"/>
                    <a:pt x="5239" y="6561"/>
                    <a:pt x="5239" y="6549"/>
                  </a:cubicBezTo>
                  <a:cubicBezTo>
                    <a:pt x="5418" y="6442"/>
                    <a:pt x="5585" y="6335"/>
                    <a:pt x="5739" y="6204"/>
                  </a:cubicBezTo>
                  <a:cubicBezTo>
                    <a:pt x="5751" y="6215"/>
                    <a:pt x="5763" y="6227"/>
                    <a:pt x="5763" y="6227"/>
                  </a:cubicBezTo>
                  <a:lnTo>
                    <a:pt x="5966" y="6430"/>
                  </a:lnTo>
                  <a:cubicBezTo>
                    <a:pt x="5995" y="6460"/>
                    <a:pt x="6037" y="6474"/>
                    <a:pt x="6080" y="6474"/>
                  </a:cubicBezTo>
                  <a:cubicBezTo>
                    <a:pt x="6123" y="6474"/>
                    <a:pt x="6168" y="6460"/>
                    <a:pt x="6204" y="6430"/>
                  </a:cubicBezTo>
                  <a:lnTo>
                    <a:pt x="6430" y="6204"/>
                  </a:lnTo>
                  <a:cubicBezTo>
                    <a:pt x="6489" y="6144"/>
                    <a:pt x="6489" y="6025"/>
                    <a:pt x="6430" y="5965"/>
                  </a:cubicBezTo>
                  <a:lnTo>
                    <a:pt x="6227" y="5763"/>
                  </a:lnTo>
                  <a:cubicBezTo>
                    <a:pt x="6216" y="5751"/>
                    <a:pt x="6216" y="5751"/>
                    <a:pt x="6204" y="5739"/>
                  </a:cubicBezTo>
                  <a:cubicBezTo>
                    <a:pt x="6323" y="5584"/>
                    <a:pt x="6442" y="5418"/>
                    <a:pt x="6537" y="5239"/>
                  </a:cubicBezTo>
                  <a:cubicBezTo>
                    <a:pt x="6549" y="5251"/>
                    <a:pt x="6561" y="5251"/>
                    <a:pt x="6573" y="5263"/>
                  </a:cubicBezTo>
                  <a:lnTo>
                    <a:pt x="6823" y="5370"/>
                  </a:lnTo>
                  <a:cubicBezTo>
                    <a:pt x="6847" y="5379"/>
                    <a:pt x="6871" y="5384"/>
                    <a:pt x="6895" y="5384"/>
                  </a:cubicBezTo>
                  <a:cubicBezTo>
                    <a:pt x="6963" y="5384"/>
                    <a:pt x="7022" y="5346"/>
                    <a:pt x="7049" y="5275"/>
                  </a:cubicBezTo>
                  <a:lnTo>
                    <a:pt x="7168" y="4989"/>
                  </a:lnTo>
                  <a:cubicBezTo>
                    <a:pt x="7204" y="4906"/>
                    <a:pt x="7168" y="4799"/>
                    <a:pt x="7085" y="4763"/>
                  </a:cubicBezTo>
                  <a:lnTo>
                    <a:pt x="6823" y="4656"/>
                  </a:lnTo>
                  <a:cubicBezTo>
                    <a:pt x="6811" y="4644"/>
                    <a:pt x="6799" y="4644"/>
                    <a:pt x="6775" y="4644"/>
                  </a:cubicBezTo>
                  <a:cubicBezTo>
                    <a:pt x="6835" y="4441"/>
                    <a:pt x="6882" y="4239"/>
                    <a:pt x="6906" y="4025"/>
                  </a:cubicBezTo>
                  <a:lnTo>
                    <a:pt x="7228" y="4025"/>
                  </a:lnTo>
                  <a:cubicBezTo>
                    <a:pt x="7323" y="4025"/>
                    <a:pt x="7394" y="3953"/>
                    <a:pt x="7394" y="3858"/>
                  </a:cubicBezTo>
                  <a:lnTo>
                    <a:pt x="7394" y="3548"/>
                  </a:lnTo>
                  <a:cubicBezTo>
                    <a:pt x="7394" y="3453"/>
                    <a:pt x="7323" y="3370"/>
                    <a:pt x="7228" y="3370"/>
                  </a:cubicBezTo>
                  <a:lnTo>
                    <a:pt x="6954" y="3370"/>
                  </a:lnTo>
                  <a:cubicBezTo>
                    <a:pt x="6930" y="3370"/>
                    <a:pt x="6918" y="3382"/>
                    <a:pt x="6906" y="3382"/>
                  </a:cubicBezTo>
                  <a:cubicBezTo>
                    <a:pt x="6882" y="3203"/>
                    <a:pt x="6847" y="3025"/>
                    <a:pt x="6799" y="2858"/>
                  </a:cubicBezTo>
                  <a:cubicBezTo>
                    <a:pt x="6823" y="2858"/>
                    <a:pt x="6835" y="2858"/>
                    <a:pt x="6858" y="2846"/>
                  </a:cubicBezTo>
                  <a:lnTo>
                    <a:pt x="7109" y="2751"/>
                  </a:lnTo>
                  <a:cubicBezTo>
                    <a:pt x="7204" y="2715"/>
                    <a:pt x="7251" y="2620"/>
                    <a:pt x="7216" y="2525"/>
                  </a:cubicBezTo>
                  <a:lnTo>
                    <a:pt x="7097" y="2239"/>
                  </a:lnTo>
                  <a:cubicBezTo>
                    <a:pt x="7068" y="2163"/>
                    <a:pt x="7001" y="2124"/>
                    <a:pt x="6933" y="2124"/>
                  </a:cubicBezTo>
                  <a:cubicBezTo>
                    <a:pt x="6916" y="2124"/>
                    <a:pt x="6899" y="2127"/>
                    <a:pt x="6882" y="2132"/>
                  </a:cubicBezTo>
                  <a:lnTo>
                    <a:pt x="6620" y="2239"/>
                  </a:lnTo>
                  <a:cubicBezTo>
                    <a:pt x="6608" y="2239"/>
                    <a:pt x="6585" y="2251"/>
                    <a:pt x="6573" y="2263"/>
                  </a:cubicBezTo>
                  <a:cubicBezTo>
                    <a:pt x="6466" y="2048"/>
                    <a:pt x="6335" y="1846"/>
                    <a:pt x="6192" y="1667"/>
                  </a:cubicBezTo>
                  <a:cubicBezTo>
                    <a:pt x="6204" y="1655"/>
                    <a:pt x="6216" y="1643"/>
                    <a:pt x="6227" y="1632"/>
                  </a:cubicBezTo>
                  <a:lnTo>
                    <a:pt x="6430" y="1441"/>
                  </a:lnTo>
                  <a:cubicBezTo>
                    <a:pt x="6489" y="1370"/>
                    <a:pt x="6489" y="1262"/>
                    <a:pt x="6430" y="1203"/>
                  </a:cubicBezTo>
                  <a:lnTo>
                    <a:pt x="6204" y="977"/>
                  </a:lnTo>
                  <a:cubicBezTo>
                    <a:pt x="6168" y="941"/>
                    <a:pt x="6123" y="923"/>
                    <a:pt x="6080" y="923"/>
                  </a:cubicBezTo>
                  <a:cubicBezTo>
                    <a:pt x="6037" y="923"/>
                    <a:pt x="5995" y="941"/>
                    <a:pt x="5966" y="977"/>
                  </a:cubicBezTo>
                  <a:lnTo>
                    <a:pt x="5763" y="1167"/>
                  </a:lnTo>
                  <a:cubicBezTo>
                    <a:pt x="5751" y="1179"/>
                    <a:pt x="5739" y="1203"/>
                    <a:pt x="5739" y="1215"/>
                  </a:cubicBezTo>
                  <a:cubicBezTo>
                    <a:pt x="5596" y="1096"/>
                    <a:pt x="5442" y="1001"/>
                    <a:pt x="5287" y="905"/>
                  </a:cubicBezTo>
                  <a:cubicBezTo>
                    <a:pt x="5299" y="893"/>
                    <a:pt x="5311" y="881"/>
                    <a:pt x="5311" y="858"/>
                  </a:cubicBezTo>
                  <a:lnTo>
                    <a:pt x="5430" y="608"/>
                  </a:lnTo>
                  <a:cubicBezTo>
                    <a:pt x="5465" y="524"/>
                    <a:pt x="5430" y="417"/>
                    <a:pt x="5334" y="381"/>
                  </a:cubicBezTo>
                  <a:lnTo>
                    <a:pt x="5049" y="250"/>
                  </a:lnTo>
                  <a:cubicBezTo>
                    <a:pt x="5030" y="242"/>
                    <a:pt x="5010" y="238"/>
                    <a:pt x="4990" y="238"/>
                  </a:cubicBezTo>
                  <a:cubicBezTo>
                    <a:pt x="4924" y="238"/>
                    <a:pt x="4859" y="281"/>
                    <a:pt x="4823" y="346"/>
                  </a:cubicBezTo>
                  <a:lnTo>
                    <a:pt x="4715" y="596"/>
                  </a:lnTo>
                  <a:cubicBezTo>
                    <a:pt x="4703" y="608"/>
                    <a:pt x="4703" y="631"/>
                    <a:pt x="4703" y="643"/>
                  </a:cubicBezTo>
                  <a:cubicBezTo>
                    <a:pt x="4489" y="572"/>
                    <a:pt x="4263" y="524"/>
                    <a:pt x="4025" y="500"/>
                  </a:cubicBezTo>
                  <a:cubicBezTo>
                    <a:pt x="4025" y="489"/>
                    <a:pt x="4025" y="465"/>
                    <a:pt x="4025" y="453"/>
                  </a:cubicBezTo>
                  <a:lnTo>
                    <a:pt x="4025" y="179"/>
                  </a:lnTo>
                  <a:cubicBezTo>
                    <a:pt x="4025" y="84"/>
                    <a:pt x="3953" y="0"/>
                    <a:pt x="3858" y="0"/>
                  </a:cubicBezTo>
                  <a:close/>
                </a:path>
              </a:pathLst>
            </a:custGeom>
            <a:solidFill>
              <a:schemeClr val="lt2">
                <a:alpha val="2402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285;p15"/>
            <p:cNvSpPr/>
            <p:nvPr/>
          </p:nvSpPr>
          <p:spPr>
            <a:xfrm rot="10381558">
              <a:off x="7022406" y="-504260"/>
              <a:ext cx="2576663" cy="2569832"/>
            </a:xfrm>
            <a:custGeom>
              <a:avLst/>
              <a:gdLst/>
              <a:ahLst/>
              <a:cxnLst/>
              <a:rect l="l" t="t" r="r" b="b"/>
              <a:pathLst>
                <a:path w="18861" h="18811" extrusionOk="0">
                  <a:moveTo>
                    <a:pt x="11198" y="3199"/>
                  </a:moveTo>
                  <a:cubicBezTo>
                    <a:pt x="11271" y="3199"/>
                    <a:pt x="11346" y="3209"/>
                    <a:pt x="11419" y="3232"/>
                  </a:cubicBezTo>
                  <a:cubicBezTo>
                    <a:pt x="12824" y="3685"/>
                    <a:pt x="14038" y="4614"/>
                    <a:pt x="14836" y="5864"/>
                  </a:cubicBezTo>
                  <a:cubicBezTo>
                    <a:pt x="15074" y="6233"/>
                    <a:pt x="14931" y="6733"/>
                    <a:pt x="14538" y="6923"/>
                  </a:cubicBezTo>
                  <a:cubicBezTo>
                    <a:pt x="14121" y="7114"/>
                    <a:pt x="13705" y="7316"/>
                    <a:pt x="13300" y="7507"/>
                  </a:cubicBezTo>
                  <a:cubicBezTo>
                    <a:pt x="13200" y="7555"/>
                    <a:pt x="13093" y="7578"/>
                    <a:pt x="12987" y="7578"/>
                  </a:cubicBezTo>
                  <a:cubicBezTo>
                    <a:pt x="12753" y="7578"/>
                    <a:pt x="12523" y="7466"/>
                    <a:pt x="12383" y="7269"/>
                  </a:cubicBezTo>
                  <a:cubicBezTo>
                    <a:pt x="11966" y="6673"/>
                    <a:pt x="11371" y="6221"/>
                    <a:pt x="10692" y="5959"/>
                  </a:cubicBezTo>
                  <a:cubicBezTo>
                    <a:pt x="10359" y="5840"/>
                    <a:pt x="10157" y="5495"/>
                    <a:pt x="10216" y="5137"/>
                  </a:cubicBezTo>
                  <a:cubicBezTo>
                    <a:pt x="10300" y="4697"/>
                    <a:pt x="10383" y="4244"/>
                    <a:pt x="10466" y="3792"/>
                  </a:cubicBezTo>
                  <a:cubicBezTo>
                    <a:pt x="10535" y="3439"/>
                    <a:pt x="10855" y="3199"/>
                    <a:pt x="11198" y="3199"/>
                  </a:cubicBezTo>
                  <a:close/>
                  <a:moveTo>
                    <a:pt x="6241" y="3843"/>
                  </a:moveTo>
                  <a:cubicBezTo>
                    <a:pt x="6513" y="3843"/>
                    <a:pt x="6779" y="3994"/>
                    <a:pt x="6906" y="4256"/>
                  </a:cubicBezTo>
                  <a:cubicBezTo>
                    <a:pt x="7109" y="4673"/>
                    <a:pt x="7299" y="5078"/>
                    <a:pt x="7490" y="5495"/>
                  </a:cubicBezTo>
                  <a:cubicBezTo>
                    <a:pt x="7644" y="5816"/>
                    <a:pt x="7549" y="6209"/>
                    <a:pt x="7252" y="6411"/>
                  </a:cubicBezTo>
                  <a:cubicBezTo>
                    <a:pt x="6656" y="6828"/>
                    <a:pt x="6204" y="7423"/>
                    <a:pt x="5954" y="8102"/>
                  </a:cubicBezTo>
                  <a:cubicBezTo>
                    <a:pt x="5838" y="8396"/>
                    <a:pt x="5555" y="8589"/>
                    <a:pt x="5245" y="8589"/>
                  </a:cubicBezTo>
                  <a:cubicBezTo>
                    <a:pt x="5204" y="8589"/>
                    <a:pt x="5162" y="8585"/>
                    <a:pt x="5120" y="8578"/>
                  </a:cubicBezTo>
                  <a:cubicBezTo>
                    <a:pt x="4680" y="8495"/>
                    <a:pt x="4227" y="8400"/>
                    <a:pt x="3787" y="8316"/>
                  </a:cubicBezTo>
                  <a:cubicBezTo>
                    <a:pt x="3346" y="8245"/>
                    <a:pt x="3084" y="7792"/>
                    <a:pt x="3215" y="7376"/>
                  </a:cubicBezTo>
                  <a:cubicBezTo>
                    <a:pt x="3680" y="5971"/>
                    <a:pt x="4608" y="4756"/>
                    <a:pt x="5847" y="3959"/>
                  </a:cubicBezTo>
                  <a:cubicBezTo>
                    <a:pt x="5969" y="3880"/>
                    <a:pt x="6106" y="3843"/>
                    <a:pt x="6241" y="3843"/>
                  </a:cubicBezTo>
                  <a:close/>
                  <a:moveTo>
                    <a:pt x="9222" y="7030"/>
                  </a:moveTo>
                  <a:cubicBezTo>
                    <a:pt x="9724" y="7030"/>
                    <a:pt x="10229" y="7189"/>
                    <a:pt x="10657" y="7519"/>
                  </a:cubicBezTo>
                  <a:cubicBezTo>
                    <a:pt x="11693" y="8316"/>
                    <a:pt x="11883" y="9805"/>
                    <a:pt x="11085" y="10840"/>
                  </a:cubicBezTo>
                  <a:cubicBezTo>
                    <a:pt x="10619" y="11453"/>
                    <a:pt x="9916" y="11773"/>
                    <a:pt x="9205" y="11773"/>
                  </a:cubicBezTo>
                  <a:cubicBezTo>
                    <a:pt x="8701" y="11773"/>
                    <a:pt x="8193" y="11612"/>
                    <a:pt x="7763" y="11281"/>
                  </a:cubicBezTo>
                  <a:cubicBezTo>
                    <a:pt x="6728" y="10483"/>
                    <a:pt x="6537" y="8995"/>
                    <a:pt x="7335" y="7959"/>
                  </a:cubicBezTo>
                  <a:cubicBezTo>
                    <a:pt x="7803" y="7351"/>
                    <a:pt x="8509" y="7030"/>
                    <a:pt x="9222" y="7030"/>
                  </a:cubicBezTo>
                  <a:close/>
                  <a:moveTo>
                    <a:pt x="13527" y="10222"/>
                  </a:moveTo>
                  <a:cubicBezTo>
                    <a:pt x="13570" y="10222"/>
                    <a:pt x="13614" y="10226"/>
                    <a:pt x="13657" y="10233"/>
                  </a:cubicBezTo>
                  <a:cubicBezTo>
                    <a:pt x="14098" y="10317"/>
                    <a:pt x="14550" y="10400"/>
                    <a:pt x="15002" y="10483"/>
                  </a:cubicBezTo>
                  <a:cubicBezTo>
                    <a:pt x="15431" y="10567"/>
                    <a:pt x="15693" y="11007"/>
                    <a:pt x="15562" y="11436"/>
                  </a:cubicBezTo>
                  <a:cubicBezTo>
                    <a:pt x="15110" y="12841"/>
                    <a:pt x="14181" y="14043"/>
                    <a:pt x="12931" y="14853"/>
                  </a:cubicBezTo>
                  <a:cubicBezTo>
                    <a:pt x="12809" y="14931"/>
                    <a:pt x="12673" y="14968"/>
                    <a:pt x="12539" y="14968"/>
                  </a:cubicBezTo>
                  <a:cubicBezTo>
                    <a:pt x="12266" y="14968"/>
                    <a:pt x="11999" y="14815"/>
                    <a:pt x="11871" y="14543"/>
                  </a:cubicBezTo>
                  <a:cubicBezTo>
                    <a:pt x="11681" y="14138"/>
                    <a:pt x="11478" y="13722"/>
                    <a:pt x="11288" y="13317"/>
                  </a:cubicBezTo>
                  <a:cubicBezTo>
                    <a:pt x="11133" y="12984"/>
                    <a:pt x="11240" y="12603"/>
                    <a:pt x="11526" y="12400"/>
                  </a:cubicBezTo>
                  <a:cubicBezTo>
                    <a:pt x="12121" y="11972"/>
                    <a:pt x="12574" y="11388"/>
                    <a:pt x="12836" y="10710"/>
                  </a:cubicBezTo>
                  <a:cubicBezTo>
                    <a:pt x="12940" y="10406"/>
                    <a:pt x="13219" y="10222"/>
                    <a:pt x="13527" y="10222"/>
                  </a:cubicBezTo>
                  <a:close/>
                  <a:moveTo>
                    <a:pt x="5786" y="11228"/>
                  </a:moveTo>
                  <a:cubicBezTo>
                    <a:pt x="6022" y="11228"/>
                    <a:pt x="6254" y="11337"/>
                    <a:pt x="6394" y="11543"/>
                  </a:cubicBezTo>
                  <a:cubicBezTo>
                    <a:pt x="6811" y="12138"/>
                    <a:pt x="7406" y="12591"/>
                    <a:pt x="8085" y="12841"/>
                  </a:cubicBezTo>
                  <a:cubicBezTo>
                    <a:pt x="8430" y="12972"/>
                    <a:pt x="8621" y="13317"/>
                    <a:pt x="8561" y="13662"/>
                  </a:cubicBezTo>
                  <a:cubicBezTo>
                    <a:pt x="8478" y="14115"/>
                    <a:pt x="8395" y="14567"/>
                    <a:pt x="8311" y="15008"/>
                  </a:cubicBezTo>
                  <a:cubicBezTo>
                    <a:pt x="8242" y="15371"/>
                    <a:pt x="7922" y="15613"/>
                    <a:pt x="7579" y="15613"/>
                  </a:cubicBezTo>
                  <a:cubicBezTo>
                    <a:pt x="7506" y="15613"/>
                    <a:pt x="7432" y="15602"/>
                    <a:pt x="7359" y="15579"/>
                  </a:cubicBezTo>
                  <a:cubicBezTo>
                    <a:pt x="5954" y="15115"/>
                    <a:pt x="4751" y="14186"/>
                    <a:pt x="3942" y="12948"/>
                  </a:cubicBezTo>
                  <a:cubicBezTo>
                    <a:pt x="3703" y="12579"/>
                    <a:pt x="3846" y="12079"/>
                    <a:pt x="4251" y="11888"/>
                  </a:cubicBezTo>
                  <a:cubicBezTo>
                    <a:pt x="4656" y="11686"/>
                    <a:pt x="5073" y="11495"/>
                    <a:pt x="5477" y="11293"/>
                  </a:cubicBezTo>
                  <a:cubicBezTo>
                    <a:pt x="5576" y="11249"/>
                    <a:pt x="5682" y="11228"/>
                    <a:pt x="5786" y="11228"/>
                  </a:cubicBezTo>
                  <a:close/>
                  <a:moveTo>
                    <a:pt x="8673" y="1"/>
                  </a:moveTo>
                  <a:cubicBezTo>
                    <a:pt x="8652" y="1"/>
                    <a:pt x="8630" y="3"/>
                    <a:pt x="8609" y="6"/>
                  </a:cubicBezTo>
                  <a:lnTo>
                    <a:pt x="7823" y="113"/>
                  </a:lnTo>
                  <a:cubicBezTo>
                    <a:pt x="7573" y="137"/>
                    <a:pt x="7406" y="363"/>
                    <a:pt x="7442" y="601"/>
                  </a:cubicBezTo>
                  <a:lnTo>
                    <a:pt x="7525" y="1292"/>
                  </a:lnTo>
                  <a:cubicBezTo>
                    <a:pt x="7537" y="1327"/>
                    <a:pt x="7537" y="1351"/>
                    <a:pt x="7549" y="1375"/>
                  </a:cubicBezTo>
                  <a:cubicBezTo>
                    <a:pt x="7049" y="1482"/>
                    <a:pt x="6561" y="1649"/>
                    <a:pt x="6085" y="1851"/>
                  </a:cubicBezTo>
                  <a:cubicBezTo>
                    <a:pt x="6085" y="1827"/>
                    <a:pt x="6073" y="1816"/>
                    <a:pt x="6061" y="1792"/>
                  </a:cubicBezTo>
                  <a:lnTo>
                    <a:pt x="5716" y="1173"/>
                  </a:lnTo>
                  <a:cubicBezTo>
                    <a:pt x="5636" y="1037"/>
                    <a:pt x="5486" y="960"/>
                    <a:pt x="5336" y="960"/>
                  </a:cubicBezTo>
                  <a:cubicBezTo>
                    <a:pt x="5261" y="960"/>
                    <a:pt x="5187" y="979"/>
                    <a:pt x="5120" y="1018"/>
                  </a:cubicBezTo>
                  <a:lnTo>
                    <a:pt x="4418" y="1411"/>
                  </a:lnTo>
                  <a:cubicBezTo>
                    <a:pt x="4204" y="1530"/>
                    <a:pt x="4132" y="1792"/>
                    <a:pt x="4251" y="2006"/>
                  </a:cubicBezTo>
                  <a:lnTo>
                    <a:pt x="4608" y="2625"/>
                  </a:lnTo>
                  <a:cubicBezTo>
                    <a:pt x="4608" y="2637"/>
                    <a:pt x="4620" y="2649"/>
                    <a:pt x="4644" y="2673"/>
                  </a:cubicBezTo>
                  <a:cubicBezTo>
                    <a:pt x="4192" y="2982"/>
                    <a:pt x="3787" y="3340"/>
                    <a:pt x="3394" y="3744"/>
                  </a:cubicBezTo>
                  <a:cubicBezTo>
                    <a:pt x="3370" y="3697"/>
                    <a:pt x="3334" y="3649"/>
                    <a:pt x="3275" y="3601"/>
                  </a:cubicBezTo>
                  <a:lnTo>
                    <a:pt x="2715" y="3173"/>
                  </a:lnTo>
                  <a:cubicBezTo>
                    <a:pt x="2637" y="3114"/>
                    <a:pt x="2544" y="3086"/>
                    <a:pt x="2452" y="3086"/>
                  </a:cubicBezTo>
                  <a:cubicBezTo>
                    <a:pt x="2320" y="3086"/>
                    <a:pt x="2187" y="3144"/>
                    <a:pt x="2096" y="3256"/>
                  </a:cubicBezTo>
                  <a:lnTo>
                    <a:pt x="1608" y="3899"/>
                  </a:lnTo>
                  <a:cubicBezTo>
                    <a:pt x="1453" y="4090"/>
                    <a:pt x="1489" y="4363"/>
                    <a:pt x="1691" y="4506"/>
                  </a:cubicBezTo>
                  <a:lnTo>
                    <a:pt x="2251" y="4947"/>
                  </a:lnTo>
                  <a:cubicBezTo>
                    <a:pt x="2299" y="4983"/>
                    <a:pt x="2358" y="5006"/>
                    <a:pt x="2418" y="5018"/>
                  </a:cubicBezTo>
                  <a:cubicBezTo>
                    <a:pt x="2168" y="5411"/>
                    <a:pt x="1953" y="5828"/>
                    <a:pt x="1787" y="6245"/>
                  </a:cubicBezTo>
                  <a:cubicBezTo>
                    <a:pt x="1763" y="6233"/>
                    <a:pt x="1751" y="6233"/>
                    <a:pt x="1739" y="6221"/>
                  </a:cubicBezTo>
                  <a:lnTo>
                    <a:pt x="1060" y="6018"/>
                  </a:lnTo>
                  <a:cubicBezTo>
                    <a:pt x="1020" y="6006"/>
                    <a:pt x="980" y="6000"/>
                    <a:pt x="940" y="6000"/>
                  </a:cubicBezTo>
                  <a:cubicBezTo>
                    <a:pt x="751" y="6000"/>
                    <a:pt x="571" y="6130"/>
                    <a:pt x="513" y="6316"/>
                  </a:cubicBezTo>
                  <a:lnTo>
                    <a:pt x="286" y="7078"/>
                  </a:lnTo>
                  <a:cubicBezTo>
                    <a:pt x="215" y="7316"/>
                    <a:pt x="346" y="7554"/>
                    <a:pt x="584" y="7626"/>
                  </a:cubicBezTo>
                  <a:lnTo>
                    <a:pt x="1251" y="7828"/>
                  </a:lnTo>
                  <a:cubicBezTo>
                    <a:pt x="1275" y="7840"/>
                    <a:pt x="1286" y="7840"/>
                    <a:pt x="1298" y="7840"/>
                  </a:cubicBezTo>
                  <a:cubicBezTo>
                    <a:pt x="1179" y="8435"/>
                    <a:pt x="1132" y="9043"/>
                    <a:pt x="1156" y="9638"/>
                  </a:cubicBezTo>
                  <a:cubicBezTo>
                    <a:pt x="1150" y="9644"/>
                    <a:pt x="1141" y="9644"/>
                    <a:pt x="1132" y="9644"/>
                  </a:cubicBezTo>
                  <a:cubicBezTo>
                    <a:pt x="1123" y="9644"/>
                    <a:pt x="1114" y="9644"/>
                    <a:pt x="1108" y="9650"/>
                  </a:cubicBezTo>
                  <a:lnTo>
                    <a:pt x="405" y="9733"/>
                  </a:lnTo>
                  <a:cubicBezTo>
                    <a:pt x="167" y="9769"/>
                    <a:pt x="1" y="9983"/>
                    <a:pt x="36" y="10221"/>
                  </a:cubicBezTo>
                  <a:lnTo>
                    <a:pt x="132" y="11019"/>
                  </a:lnTo>
                  <a:cubicBezTo>
                    <a:pt x="164" y="11237"/>
                    <a:pt x="346" y="11405"/>
                    <a:pt x="559" y="11405"/>
                  </a:cubicBezTo>
                  <a:cubicBezTo>
                    <a:pt x="579" y="11405"/>
                    <a:pt x="599" y="11403"/>
                    <a:pt x="620" y="11400"/>
                  </a:cubicBezTo>
                  <a:lnTo>
                    <a:pt x="1322" y="11305"/>
                  </a:lnTo>
                  <a:cubicBezTo>
                    <a:pt x="1346" y="11305"/>
                    <a:pt x="1358" y="11305"/>
                    <a:pt x="1370" y="11293"/>
                  </a:cubicBezTo>
                  <a:cubicBezTo>
                    <a:pt x="1477" y="11745"/>
                    <a:pt x="1620" y="12186"/>
                    <a:pt x="1798" y="12614"/>
                  </a:cubicBezTo>
                  <a:cubicBezTo>
                    <a:pt x="1787" y="12614"/>
                    <a:pt x="1775" y="12626"/>
                    <a:pt x="1751" y="12638"/>
                  </a:cubicBezTo>
                  <a:lnTo>
                    <a:pt x="1132" y="12972"/>
                  </a:lnTo>
                  <a:cubicBezTo>
                    <a:pt x="917" y="13091"/>
                    <a:pt x="846" y="13353"/>
                    <a:pt x="965" y="13567"/>
                  </a:cubicBezTo>
                  <a:lnTo>
                    <a:pt x="1346" y="14269"/>
                  </a:lnTo>
                  <a:cubicBezTo>
                    <a:pt x="1428" y="14417"/>
                    <a:pt x="1579" y="14497"/>
                    <a:pt x="1734" y="14497"/>
                  </a:cubicBezTo>
                  <a:cubicBezTo>
                    <a:pt x="1804" y="14497"/>
                    <a:pt x="1875" y="14481"/>
                    <a:pt x="1941" y="14448"/>
                  </a:cubicBezTo>
                  <a:lnTo>
                    <a:pt x="2560" y="14103"/>
                  </a:lnTo>
                  <a:cubicBezTo>
                    <a:pt x="2572" y="14091"/>
                    <a:pt x="2584" y="14091"/>
                    <a:pt x="2608" y="14079"/>
                  </a:cubicBezTo>
                  <a:cubicBezTo>
                    <a:pt x="2930" y="14555"/>
                    <a:pt x="3322" y="15008"/>
                    <a:pt x="3763" y="15412"/>
                  </a:cubicBezTo>
                  <a:cubicBezTo>
                    <a:pt x="3739" y="15424"/>
                    <a:pt x="3727" y="15448"/>
                    <a:pt x="3715" y="15460"/>
                  </a:cubicBezTo>
                  <a:lnTo>
                    <a:pt x="3287" y="16020"/>
                  </a:lnTo>
                  <a:cubicBezTo>
                    <a:pt x="3132" y="16210"/>
                    <a:pt x="3168" y="16484"/>
                    <a:pt x="3370" y="16639"/>
                  </a:cubicBezTo>
                  <a:lnTo>
                    <a:pt x="4001" y="17127"/>
                  </a:lnTo>
                  <a:cubicBezTo>
                    <a:pt x="4079" y="17186"/>
                    <a:pt x="4172" y="17214"/>
                    <a:pt x="4264" y="17214"/>
                  </a:cubicBezTo>
                  <a:cubicBezTo>
                    <a:pt x="4395" y="17214"/>
                    <a:pt x="4524" y="17156"/>
                    <a:pt x="4608" y="17044"/>
                  </a:cubicBezTo>
                  <a:lnTo>
                    <a:pt x="5049" y="16484"/>
                  </a:lnTo>
                  <a:cubicBezTo>
                    <a:pt x="5061" y="16460"/>
                    <a:pt x="5073" y="16448"/>
                    <a:pt x="5085" y="16424"/>
                  </a:cubicBezTo>
                  <a:cubicBezTo>
                    <a:pt x="5537" y="16710"/>
                    <a:pt x="6013" y="16936"/>
                    <a:pt x="6501" y="17127"/>
                  </a:cubicBezTo>
                  <a:cubicBezTo>
                    <a:pt x="6501" y="17151"/>
                    <a:pt x="6490" y="17175"/>
                    <a:pt x="6478" y="17198"/>
                  </a:cubicBezTo>
                  <a:lnTo>
                    <a:pt x="6299" y="17877"/>
                  </a:lnTo>
                  <a:cubicBezTo>
                    <a:pt x="6239" y="18103"/>
                    <a:pt x="6370" y="18353"/>
                    <a:pt x="6609" y="18413"/>
                  </a:cubicBezTo>
                  <a:lnTo>
                    <a:pt x="7382" y="18615"/>
                  </a:lnTo>
                  <a:cubicBezTo>
                    <a:pt x="7421" y="18625"/>
                    <a:pt x="7460" y="18630"/>
                    <a:pt x="7497" y="18630"/>
                  </a:cubicBezTo>
                  <a:cubicBezTo>
                    <a:pt x="7693" y="18630"/>
                    <a:pt x="7868" y="18505"/>
                    <a:pt x="7918" y="18306"/>
                  </a:cubicBezTo>
                  <a:lnTo>
                    <a:pt x="8097" y="17627"/>
                  </a:lnTo>
                  <a:cubicBezTo>
                    <a:pt x="8109" y="17603"/>
                    <a:pt x="8109" y="17567"/>
                    <a:pt x="8109" y="17544"/>
                  </a:cubicBezTo>
                  <a:cubicBezTo>
                    <a:pt x="8550" y="17614"/>
                    <a:pt x="8991" y="17642"/>
                    <a:pt x="9424" y="17642"/>
                  </a:cubicBezTo>
                  <a:cubicBezTo>
                    <a:pt x="9506" y="17642"/>
                    <a:pt x="9587" y="17641"/>
                    <a:pt x="9668" y="17639"/>
                  </a:cubicBezTo>
                  <a:cubicBezTo>
                    <a:pt x="9668" y="17663"/>
                    <a:pt x="9668" y="17698"/>
                    <a:pt x="9668" y="17734"/>
                  </a:cubicBezTo>
                  <a:lnTo>
                    <a:pt x="9764" y="18425"/>
                  </a:lnTo>
                  <a:cubicBezTo>
                    <a:pt x="9796" y="18652"/>
                    <a:pt x="9976" y="18811"/>
                    <a:pt x="10188" y="18811"/>
                  </a:cubicBezTo>
                  <a:cubicBezTo>
                    <a:pt x="10209" y="18811"/>
                    <a:pt x="10230" y="18809"/>
                    <a:pt x="10252" y="18806"/>
                  </a:cubicBezTo>
                  <a:lnTo>
                    <a:pt x="11050" y="18699"/>
                  </a:lnTo>
                  <a:cubicBezTo>
                    <a:pt x="11288" y="18675"/>
                    <a:pt x="11454" y="18449"/>
                    <a:pt x="11431" y="18210"/>
                  </a:cubicBezTo>
                  <a:lnTo>
                    <a:pt x="11335" y="17520"/>
                  </a:lnTo>
                  <a:cubicBezTo>
                    <a:pt x="11335" y="17484"/>
                    <a:pt x="11323" y="17448"/>
                    <a:pt x="11312" y="17413"/>
                  </a:cubicBezTo>
                  <a:cubicBezTo>
                    <a:pt x="11800" y="17294"/>
                    <a:pt x="12288" y="17127"/>
                    <a:pt x="12764" y="16925"/>
                  </a:cubicBezTo>
                  <a:cubicBezTo>
                    <a:pt x="12776" y="16960"/>
                    <a:pt x="12788" y="16984"/>
                    <a:pt x="12800" y="17020"/>
                  </a:cubicBezTo>
                  <a:lnTo>
                    <a:pt x="13157" y="17639"/>
                  </a:lnTo>
                  <a:cubicBezTo>
                    <a:pt x="13237" y="17775"/>
                    <a:pt x="13381" y="17851"/>
                    <a:pt x="13532" y="17851"/>
                  </a:cubicBezTo>
                  <a:cubicBezTo>
                    <a:pt x="13606" y="17851"/>
                    <a:pt x="13682" y="17833"/>
                    <a:pt x="13752" y="17794"/>
                  </a:cubicBezTo>
                  <a:lnTo>
                    <a:pt x="14443" y="17401"/>
                  </a:lnTo>
                  <a:cubicBezTo>
                    <a:pt x="14657" y="17282"/>
                    <a:pt x="14729" y="17020"/>
                    <a:pt x="14610" y="16805"/>
                  </a:cubicBezTo>
                  <a:lnTo>
                    <a:pt x="14264" y="16198"/>
                  </a:lnTo>
                  <a:cubicBezTo>
                    <a:pt x="14240" y="16163"/>
                    <a:pt x="14217" y="16127"/>
                    <a:pt x="14193" y="16103"/>
                  </a:cubicBezTo>
                  <a:cubicBezTo>
                    <a:pt x="14621" y="15793"/>
                    <a:pt x="15026" y="15436"/>
                    <a:pt x="15407" y="15031"/>
                  </a:cubicBezTo>
                  <a:cubicBezTo>
                    <a:pt x="15431" y="15067"/>
                    <a:pt x="15455" y="15103"/>
                    <a:pt x="15491" y="15127"/>
                  </a:cubicBezTo>
                  <a:lnTo>
                    <a:pt x="16050" y="15555"/>
                  </a:lnTo>
                  <a:cubicBezTo>
                    <a:pt x="16129" y="15614"/>
                    <a:pt x="16221" y="15643"/>
                    <a:pt x="16313" y="15643"/>
                  </a:cubicBezTo>
                  <a:cubicBezTo>
                    <a:pt x="16444" y="15643"/>
                    <a:pt x="16573" y="15584"/>
                    <a:pt x="16657" y="15472"/>
                  </a:cubicBezTo>
                  <a:lnTo>
                    <a:pt x="17146" y="14841"/>
                  </a:lnTo>
                  <a:cubicBezTo>
                    <a:pt x="17300" y="14650"/>
                    <a:pt x="17265" y="14377"/>
                    <a:pt x="17074" y="14222"/>
                  </a:cubicBezTo>
                  <a:lnTo>
                    <a:pt x="16515" y="13793"/>
                  </a:lnTo>
                  <a:cubicBezTo>
                    <a:pt x="16479" y="13769"/>
                    <a:pt x="16443" y="13746"/>
                    <a:pt x="16396" y="13734"/>
                  </a:cubicBezTo>
                  <a:cubicBezTo>
                    <a:pt x="16634" y="13341"/>
                    <a:pt x="16848" y="12948"/>
                    <a:pt x="17015" y="12531"/>
                  </a:cubicBezTo>
                  <a:cubicBezTo>
                    <a:pt x="17050" y="12555"/>
                    <a:pt x="17086" y="12579"/>
                    <a:pt x="17134" y="12591"/>
                  </a:cubicBezTo>
                  <a:lnTo>
                    <a:pt x="17800" y="12793"/>
                  </a:lnTo>
                  <a:cubicBezTo>
                    <a:pt x="17844" y="12806"/>
                    <a:pt x="17888" y="12813"/>
                    <a:pt x="17931" y="12813"/>
                  </a:cubicBezTo>
                  <a:cubicBezTo>
                    <a:pt x="18121" y="12813"/>
                    <a:pt x="18290" y="12690"/>
                    <a:pt x="18348" y="12495"/>
                  </a:cubicBezTo>
                  <a:lnTo>
                    <a:pt x="18574" y="11733"/>
                  </a:lnTo>
                  <a:cubicBezTo>
                    <a:pt x="18646" y="11495"/>
                    <a:pt x="18515" y="11257"/>
                    <a:pt x="18289" y="11186"/>
                  </a:cubicBezTo>
                  <a:lnTo>
                    <a:pt x="17610" y="10983"/>
                  </a:lnTo>
                  <a:cubicBezTo>
                    <a:pt x="17562" y="10971"/>
                    <a:pt x="17527" y="10960"/>
                    <a:pt x="17479" y="10960"/>
                  </a:cubicBezTo>
                  <a:cubicBezTo>
                    <a:pt x="17598" y="10364"/>
                    <a:pt x="17646" y="9769"/>
                    <a:pt x="17622" y="9162"/>
                  </a:cubicBezTo>
                  <a:lnTo>
                    <a:pt x="17622" y="9162"/>
                  </a:lnTo>
                  <a:cubicBezTo>
                    <a:pt x="17646" y="9168"/>
                    <a:pt x="17669" y="9171"/>
                    <a:pt x="17692" y="9171"/>
                  </a:cubicBezTo>
                  <a:cubicBezTo>
                    <a:pt x="17714" y="9171"/>
                    <a:pt x="17735" y="9168"/>
                    <a:pt x="17753" y="9162"/>
                  </a:cubicBezTo>
                  <a:lnTo>
                    <a:pt x="18455" y="9078"/>
                  </a:lnTo>
                  <a:cubicBezTo>
                    <a:pt x="18693" y="9043"/>
                    <a:pt x="18860" y="8828"/>
                    <a:pt x="18836" y="8590"/>
                  </a:cubicBezTo>
                  <a:lnTo>
                    <a:pt x="18729" y="7792"/>
                  </a:lnTo>
                  <a:cubicBezTo>
                    <a:pt x="18707" y="7570"/>
                    <a:pt x="18507" y="7409"/>
                    <a:pt x="18286" y="7409"/>
                  </a:cubicBezTo>
                  <a:cubicBezTo>
                    <a:pt x="18271" y="7409"/>
                    <a:pt x="18256" y="7410"/>
                    <a:pt x="18241" y="7411"/>
                  </a:cubicBezTo>
                  <a:lnTo>
                    <a:pt x="17539" y="7507"/>
                  </a:lnTo>
                  <a:cubicBezTo>
                    <a:pt x="17491" y="7507"/>
                    <a:pt x="17455" y="7531"/>
                    <a:pt x="17419" y="7542"/>
                  </a:cubicBezTo>
                  <a:cubicBezTo>
                    <a:pt x="17312" y="7090"/>
                    <a:pt x="17169" y="6649"/>
                    <a:pt x="16991" y="6221"/>
                  </a:cubicBezTo>
                  <a:cubicBezTo>
                    <a:pt x="17027" y="6221"/>
                    <a:pt x="17074" y="6197"/>
                    <a:pt x="17110" y="6185"/>
                  </a:cubicBezTo>
                  <a:lnTo>
                    <a:pt x="17729" y="5840"/>
                  </a:lnTo>
                  <a:cubicBezTo>
                    <a:pt x="17943" y="5733"/>
                    <a:pt x="18027" y="5459"/>
                    <a:pt x="17908" y="5245"/>
                  </a:cubicBezTo>
                  <a:lnTo>
                    <a:pt x="17527" y="4542"/>
                  </a:lnTo>
                  <a:cubicBezTo>
                    <a:pt x="17446" y="4398"/>
                    <a:pt x="17301" y="4318"/>
                    <a:pt x="17149" y="4318"/>
                  </a:cubicBezTo>
                  <a:cubicBezTo>
                    <a:pt x="17076" y="4318"/>
                    <a:pt x="17001" y="4337"/>
                    <a:pt x="16931" y="4375"/>
                  </a:cubicBezTo>
                  <a:lnTo>
                    <a:pt x="16312" y="4709"/>
                  </a:lnTo>
                  <a:cubicBezTo>
                    <a:pt x="16276" y="4733"/>
                    <a:pt x="16241" y="4756"/>
                    <a:pt x="16205" y="4780"/>
                  </a:cubicBezTo>
                  <a:cubicBezTo>
                    <a:pt x="15884" y="4304"/>
                    <a:pt x="15503" y="3852"/>
                    <a:pt x="15062" y="3435"/>
                  </a:cubicBezTo>
                  <a:cubicBezTo>
                    <a:pt x="15098" y="3411"/>
                    <a:pt x="15122" y="3387"/>
                    <a:pt x="15145" y="3351"/>
                  </a:cubicBezTo>
                  <a:lnTo>
                    <a:pt x="15586" y="2792"/>
                  </a:lnTo>
                  <a:cubicBezTo>
                    <a:pt x="15729" y="2601"/>
                    <a:pt x="15693" y="2328"/>
                    <a:pt x="15503" y="2173"/>
                  </a:cubicBezTo>
                  <a:lnTo>
                    <a:pt x="14860" y="1685"/>
                  </a:lnTo>
                  <a:cubicBezTo>
                    <a:pt x="14781" y="1626"/>
                    <a:pt x="14689" y="1597"/>
                    <a:pt x="14597" y="1597"/>
                  </a:cubicBezTo>
                  <a:cubicBezTo>
                    <a:pt x="14466" y="1597"/>
                    <a:pt x="14336" y="1656"/>
                    <a:pt x="14252" y="1768"/>
                  </a:cubicBezTo>
                  <a:lnTo>
                    <a:pt x="13824" y="2328"/>
                  </a:lnTo>
                  <a:cubicBezTo>
                    <a:pt x="13800" y="2363"/>
                    <a:pt x="13776" y="2387"/>
                    <a:pt x="13764" y="2423"/>
                  </a:cubicBezTo>
                  <a:cubicBezTo>
                    <a:pt x="13312" y="2137"/>
                    <a:pt x="12836" y="1899"/>
                    <a:pt x="12347" y="1708"/>
                  </a:cubicBezTo>
                  <a:cubicBezTo>
                    <a:pt x="12359" y="1685"/>
                    <a:pt x="12371" y="1649"/>
                    <a:pt x="12383" y="1613"/>
                  </a:cubicBezTo>
                  <a:lnTo>
                    <a:pt x="12574" y="934"/>
                  </a:lnTo>
                  <a:cubicBezTo>
                    <a:pt x="12633" y="708"/>
                    <a:pt x="12490" y="470"/>
                    <a:pt x="12264" y="399"/>
                  </a:cubicBezTo>
                  <a:lnTo>
                    <a:pt x="11478" y="196"/>
                  </a:lnTo>
                  <a:cubicBezTo>
                    <a:pt x="11442" y="187"/>
                    <a:pt x="11405" y="182"/>
                    <a:pt x="11368" y="182"/>
                  </a:cubicBezTo>
                  <a:cubicBezTo>
                    <a:pt x="11179" y="182"/>
                    <a:pt x="11002" y="306"/>
                    <a:pt x="10942" y="506"/>
                  </a:cubicBezTo>
                  <a:lnTo>
                    <a:pt x="10764" y="1185"/>
                  </a:lnTo>
                  <a:cubicBezTo>
                    <a:pt x="10752" y="1220"/>
                    <a:pt x="10752" y="1244"/>
                    <a:pt x="10752" y="1280"/>
                  </a:cubicBezTo>
                  <a:cubicBezTo>
                    <a:pt x="10304" y="1207"/>
                    <a:pt x="9847" y="1170"/>
                    <a:pt x="9389" y="1170"/>
                  </a:cubicBezTo>
                  <a:cubicBezTo>
                    <a:pt x="9323" y="1170"/>
                    <a:pt x="9258" y="1171"/>
                    <a:pt x="9192" y="1173"/>
                  </a:cubicBezTo>
                  <a:cubicBezTo>
                    <a:pt x="9192" y="1137"/>
                    <a:pt x="9192" y="1113"/>
                    <a:pt x="9192" y="1077"/>
                  </a:cubicBezTo>
                  <a:lnTo>
                    <a:pt x="9097" y="387"/>
                  </a:lnTo>
                  <a:cubicBezTo>
                    <a:pt x="9075" y="159"/>
                    <a:pt x="8886" y="1"/>
                    <a:pt x="8673" y="1"/>
                  </a:cubicBezTo>
                  <a:close/>
                </a:path>
              </a:pathLst>
            </a:custGeom>
            <a:solidFill>
              <a:schemeClr val="dk1">
                <a:alpha val="105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286;p15"/>
            <p:cNvSpPr/>
            <p:nvPr/>
          </p:nvSpPr>
          <p:spPr>
            <a:xfrm>
              <a:off x="8071675" y="2110850"/>
              <a:ext cx="1549226" cy="1522082"/>
            </a:xfrm>
            <a:custGeom>
              <a:avLst/>
              <a:gdLst/>
              <a:ahLst/>
              <a:cxnLst/>
              <a:rect l="l" t="t" r="r" b="b"/>
              <a:pathLst>
                <a:path w="55020" h="54056" extrusionOk="0">
                  <a:moveTo>
                    <a:pt x="27409" y="22218"/>
                  </a:moveTo>
                  <a:cubicBezTo>
                    <a:pt x="30147" y="22218"/>
                    <a:pt x="32374" y="24397"/>
                    <a:pt x="32374" y="27100"/>
                  </a:cubicBezTo>
                  <a:cubicBezTo>
                    <a:pt x="32374" y="29802"/>
                    <a:pt x="30147" y="31981"/>
                    <a:pt x="27409" y="31981"/>
                  </a:cubicBezTo>
                  <a:cubicBezTo>
                    <a:pt x="24658" y="31981"/>
                    <a:pt x="22432" y="29802"/>
                    <a:pt x="22432" y="27100"/>
                  </a:cubicBezTo>
                  <a:cubicBezTo>
                    <a:pt x="22432" y="24397"/>
                    <a:pt x="24658" y="22218"/>
                    <a:pt x="27409" y="22218"/>
                  </a:cubicBezTo>
                  <a:close/>
                  <a:moveTo>
                    <a:pt x="29099" y="6907"/>
                  </a:moveTo>
                  <a:cubicBezTo>
                    <a:pt x="39708" y="7752"/>
                    <a:pt x="48042" y="16467"/>
                    <a:pt x="48042" y="27100"/>
                  </a:cubicBezTo>
                  <a:cubicBezTo>
                    <a:pt x="48042" y="29767"/>
                    <a:pt x="47507" y="32326"/>
                    <a:pt x="46554" y="34660"/>
                  </a:cubicBezTo>
                  <a:lnTo>
                    <a:pt x="34779" y="28052"/>
                  </a:lnTo>
                  <a:cubicBezTo>
                    <a:pt x="34826" y="27742"/>
                    <a:pt x="34850" y="27421"/>
                    <a:pt x="34850" y="27100"/>
                  </a:cubicBezTo>
                  <a:cubicBezTo>
                    <a:pt x="34850" y="23635"/>
                    <a:pt x="32398" y="20742"/>
                    <a:pt x="29099" y="19980"/>
                  </a:cubicBezTo>
                  <a:lnTo>
                    <a:pt x="29099" y="6907"/>
                  </a:lnTo>
                  <a:close/>
                  <a:moveTo>
                    <a:pt x="26552" y="6847"/>
                  </a:moveTo>
                  <a:lnTo>
                    <a:pt x="26552" y="19837"/>
                  </a:lnTo>
                  <a:cubicBezTo>
                    <a:pt x="22837" y="20253"/>
                    <a:pt x="19955" y="23349"/>
                    <a:pt x="19955" y="27100"/>
                  </a:cubicBezTo>
                  <a:cubicBezTo>
                    <a:pt x="19955" y="27492"/>
                    <a:pt x="20003" y="27873"/>
                    <a:pt x="20063" y="28243"/>
                  </a:cubicBezTo>
                  <a:lnTo>
                    <a:pt x="8323" y="34827"/>
                  </a:lnTo>
                  <a:cubicBezTo>
                    <a:pt x="7323" y="32445"/>
                    <a:pt x="6775" y="29838"/>
                    <a:pt x="6775" y="27100"/>
                  </a:cubicBezTo>
                  <a:cubicBezTo>
                    <a:pt x="6775" y="16193"/>
                    <a:pt x="15550" y="7300"/>
                    <a:pt x="26552" y="6847"/>
                  </a:cubicBezTo>
                  <a:close/>
                  <a:moveTo>
                    <a:pt x="33993" y="30505"/>
                  </a:moveTo>
                  <a:lnTo>
                    <a:pt x="45447" y="36922"/>
                  </a:lnTo>
                  <a:cubicBezTo>
                    <a:pt x="41934" y="43149"/>
                    <a:pt x="35172" y="47364"/>
                    <a:pt x="27409" y="47364"/>
                  </a:cubicBezTo>
                  <a:cubicBezTo>
                    <a:pt x="19705" y="47364"/>
                    <a:pt x="12990" y="43221"/>
                    <a:pt x="9454" y="37077"/>
                  </a:cubicBezTo>
                  <a:lnTo>
                    <a:pt x="20908" y="30660"/>
                  </a:lnTo>
                  <a:cubicBezTo>
                    <a:pt x="22170" y="32898"/>
                    <a:pt x="24611" y="34410"/>
                    <a:pt x="27409" y="34410"/>
                  </a:cubicBezTo>
                  <a:cubicBezTo>
                    <a:pt x="30266" y="34410"/>
                    <a:pt x="32743" y="32826"/>
                    <a:pt x="33993" y="30505"/>
                  </a:cubicBezTo>
                  <a:close/>
                  <a:moveTo>
                    <a:pt x="26325" y="1"/>
                  </a:moveTo>
                  <a:cubicBezTo>
                    <a:pt x="25635" y="1"/>
                    <a:pt x="25063" y="572"/>
                    <a:pt x="25063" y="1275"/>
                  </a:cubicBezTo>
                  <a:lnTo>
                    <a:pt x="25063" y="3263"/>
                  </a:lnTo>
                  <a:cubicBezTo>
                    <a:pt x="25063" y="3382"/>
                    <a:pt x="25087" y="3490"/>
                    <a:pt x="25111" y="3597"/>
                  </a:cubicBezTo>
                  <a:cubicBezTo>
                    <a:pt x="23551" y="3740"/>
                    <a:pt x="22027" y="4037"/>
                    <a:pt x="20551" y="4466"/>
                  </a:cubicBezTo>
                  <a:cubicBezTo>
                    <a:pt x="20539" y="4359"/>
                    <a:pt x="20515" y="4263"/>
                    <a:pt x="20467" y="4156"/>
                  </a:cubicBezTo>
                  <a:lnTo>
                    <a:pt x="19694" y="2311"/>
                  </a:lnTo>
                  <a:cubicBezTo>
                    <a:pt x="19487" y="1826"/>
                    <a:pt x="19016" y="1537"/>
                    <a:pt x="18526" y="1537"/>
                  </a:cubicBezTo>
                  <a:cubicBezTo>
                    <a:pt x="18367" y="1537"/>
                    <a:pt x="18205" y="1568"/>
                    <a:pt x="18050" y="1632"/>
                  </a:cubicBezTo>
                  <a:lnTo>
                    <a:pt x="15872" y="2513"/>
                  </a:lnTo>
                  <a:cubicBezTo>
                    <a:pt x="15217" y="2787"/>
                    <a:pt x="14907" y="3537"/>
                    <a:pt x="15181" y="4180"/>
                  </a:cubicBezTo>
                  <a:lnTo>
                    <a:pt x="15967" y="6037"/>
                  </a:lnTo>
                  <a:cubicBezTo>
                    <a:pt x="16003" y="6121"/>
                    <a:pt x="16050" y="6192"/>
                    <a:pt x="16098" y="6264"/>
                  </a:cubicBezTo>
                  <a:cubicBezTo>
                    <a:pt x="14752" y="6966"/>
                    <a:pt x="13478" y="7800"/>
                    <a:pt x="12300" y="8740"/>
                  </a:cubicBezTo>
                  <a:cubicBezTo>
                    <a:pt x="12252" y="8657"/>
                    <a:pt x="12193" y="8585"/>
                    <a:pt x="12133" y="8526"/>
                  </a:cubicBezTo>
                  <a:lnTo>
                    <a:pt x="10681" y="7097"/>
                  </a:lnTo>
                  <a:cubicBezTo>
                    <a:pt x="10430" y="6853"/>
                    <a:pt x="10109" y="6731"/>
                    <a:pt x="9789" y="6731"/>
                  </a:cubicBezTo>
                  <a:cubicBezTo>
                    <a:pt x="9469" y="6731"/>
                    <a:pt x="9151" y="6853"/>
                    <a:pt x="8906" y="7097"/>
                  </a:cubicBezTo>
                  <a:lnTo>
                    <a:pt x="7252" y="8716"/>
                  </a:lnTo>
                  <a:cubicBezTo>
                    <a:pt x="6740" y="9216"/>
                    <a:pt x="6740" y="10026"/>
                    <a:pt x="7252" y="10526"/>
                  </a:cubicBezTo>
                  <a:lnTo>
                    <a:pt x="8704" y="11955"/>
                  </a:lnTo>
                  <a:cubicBezTo>
                    <a:pt x="8752" y="12002"/>
                    <a:pt x="8799" y="12038"/>
                    <a:pt x="8859" y="12074"/>
                  </a:cubicBezTo>
                  <a:cubicBezTo>
                    <a:pt x="7906" y="13205"/>
                    <a:pt x="7073" y="14431"/>
                    <a:pt x="6347" y="15717"/>
                  </a:cubicBezTo>
                  <a:cubicBezTo>
                    <a:pt x="6287" y="15681"/>
                    <a:pt x="6228" y="15646"/>
                    <a:pt x="6156" y="15622"/>
                  </a:cubicBezTo>
                  <a:lnTo>
                    <a:pt x="4251" y="14836"/>
                  </a:lnTo>
                  <a:cubicBezTo>
                    <a:pt x="4093" y="14772"/>
                    <a:pt x="3929" y="14741"/>
                    <a:pt x="3767" y="14741"/>
                  </a:cubicBezTo>
                  <a:cubicBezTo>
                    <a:pt x="3273" y="14741"/>
                    <a:pt x="2803" y="15027"/>
                    <a:pt x="2596" y="15503"/>
                  </a:cubicBezTo>
                  <a:lnTo>
                    <a:pt x="1703" y="17610"/>
                  </a:lnTo>
                  <a:cubicBezTo>
                    <a:pt x="1429" y="18265"/>
                    <a:pt x="1727" y="19003"/>
                    <a:pt x="2382" y="19277"/>
                  </a:cubicBezTo>
                  <a:lnTo>
                    <a:pt x="4287" y="20063"/>
                  </a:lnTo>
                  <a:cubicBezTo>
                    <a:pt x="4346" y="20087"/>
                    <a:pt x="4394" y="20099"/>
                    <a:pt x="4442" y="20111"/>
                  </a:cubicBezTo>
                  <a:cubicBezTo>
                    <a:pt x="3977" y="21563"/>
                    <a:pt x="3668" y="23087"/>
                    <a:pt x="3501" y="24647"/>
                  </a:cubicBezTo>
                  <a:cubicBezTo>
                    <a:pt x="3453" y="24635"/>
                    <a:pt x="3394" y="24623"/>
                    <a:pt x="3346" y="24623"/>
                  </a:cubicBezTo>
                  <a:lnTo>
                    <a:pt x="1263" y="24623"/>
                  </a:lnTo>
                  <a:cubicBezTo>
                    <a:pt x="572" y="24623"/>
                    <a:pt x="1" y="25195"/>
                    <a:pt x="1" y="25897"/>
                  </a:cubicBezTo>
                  <a:lnTo>
                    <a:pt x="1" y="28171"/>
                  </a:lnTo>
                  <a:cubicBezTo>
                    <a:pt x="1" y="28862"/>
                    <a:pt x="572" y="29433"/>
                    <a:pt x="1263" y="29433"/>
                  </a:cubicBezTo>
                  <a:lnTo>
                    <a:pt x="3346" y="29433"/>
                  </a:lnTo>
                  <a:cubicBezTo>
                    <a:pt x="3394" y="29433"/>
                    <a:pt x="3442" y="29421"/>
                    <a:pt x="3489" y="29421"/>
                  </a:cubicBezTo>
                  <a:cubicBezTo>
                    <a:pt x="3620" y="30719"/>
                    <a:pt x="3858" y="31993"/>
                    <a:pt x="4192" y="33219"/>
                  </a:cubicBezTo>
                  <a:cubicBezTo>
                    <a:pt x="4156" y="33231"/>
                    <a:pt x="4108" y="33231"/>
                    <a:pt x="4073" y="33243"/>
                  </a:cubicBezTo>
                  <a:lnTo>
                    <a:pt x="2132" y="33969"/>
                  </a:lnTo>
                  <a:cubicBezTo>
                    <a:pt x="1477" y="34219"/>
                    <a:pt x="1144" y="34958"/>
                    <a:pt x="1406" y="35613"/>
                  </a:cubicBezTo>
                  <a:lnTo>
                    <a:pt x="2227" y="37744"/>
                  </a:lnTo>
                  <a:cubicBezTo>
                    <a:pt x="2420" y="38248"/>
                    <a:pt x="2895" y="38555"/>
                    <a:pt x="3402" y="38555"/>
                  </a:cubicBezTo>
                  <a:cubicBezTo>
                    <a:pt x="3554" y="38555"/>
                    <a:pt x="3708" y="38527"/>
                    <a:pt x="3858" y="38470"/>
                  </a:cubicBezTo>
                  <a:lnTo>
                    <a:pt x="5787" y="37744"/>
                  </a:lnTo>
                  <a:cubicBezTo>
                    <a:pt x="5835" y="37732"/>
                    <a:pt x="5882" y="37708"/>
                    <a:pt x="5918" y="37684"/>
                  </a:cubicBezTo>
                  <a:cubicBezTo>
                    <a:pt x="6716" y="39244"/>
                    <a:pt x="7680" y="40696"/>
                    <a:pt x="8787" y="42042"/>
                  </a:cubicBezTo>
                  <a:cubicBezTo>
                    <a:pt x="8764" y="42066"/>
                    <a:pt x="8728" y="42078"/>
                    <a:pt x="8704" y="42113"/>
                  </a:cubicBezTo>
                  <a:lnTo>
                    <a:pt x="7252" y="43542"/>
                  </a:lnTo>
                  <a:cubicBezTo>
                    <a:pt x="6740" y="44030"/>
                    <a:pt x="6740" y="44852"/>
                    <a:pt x="7252" y="45340"/>
                  </a:cubicBezTo>
                  <a:lnTo>
                    <a:pt x="8906" y="46971"/>
                  </a:lnTo>
                  <a:cubicBezTo>
                    <a:pt x="9151" y="47209"/>
                    <a:pt x="9469" y="47328"/>
                    <a:pt x="9789" y="47328"/>
                  </a:cubicBezTo>
                  <a:cubicBezTo>
                    <a:pt x="10109" y="47328"/>
                    <a:pt x="10430" y="47209"/>
                    <a:pt x="10681" y="46971"/>
                  </a:cubicBezTo>
                  <a:lnTo>
                    <a:pt x="12133" y="45542"/>
                  </a:lnTo>
                  <a:cubicBezTo>
                    <a:pt x="12169" y="45495"/>
                    <a:pt x="12205" y="45459"/>
                    <a:pt x="12240" y="45411"/>
                  </a:cubicBezTo>
                  <a:cubicBezTo>
                    <a:pt x="13276" y="46245"/>
                    <a:pt x="14395" y="46995"/>
                    <a:pt x="15574" y="47650"/>
                  </a:cubicBezTo>
                  <a:cubicBezTo>
                    <a:pt x="15550" y="47685"/>
                    <a:pt x="15526" y="47733"/>
                    <a:pt x="15503" y="47769"/>
                  </a:cubicBezTo>
                  <a:lnTo>
                    <a:pt x="14681" y="49602"/>
                  </a:lnTo>
                  <a:cubicBezTo>
                    <a:pt x="14383" y="50245"/>
                    <a:pt x="14681" y="51007"/>
                    <a:pt x="15324" y="51281"/>
                  </a:cubicBezTo>
                  <a:lnTo>
                    <a:pt x="17479" y="52222"/>
                  </a:lnTo>
                  <a:cubicBezTo>
                    <a:pt x="17641" y="52292"/>
                    <a:pt x="17811" y="52326"/>
                    <a:pt x="17978" y="52326"/>
                  </a:cubicBezTo>
                  <a:cubicBezTo>
                    <a:pt x="18460" y="52326"/>
                    <a:pt x="18922" y="52047"/>
                    <a:pt x="19134" y="51579"/>
                  </a:cubicBezTo>
                  <a:lnTo>
                    <a:pt x="19967" y="49745"/>
                  </a:lnTo>
                  <a:cubicBezTo>
                    <a:pt x="19991" y="49686"/>
                    <a:pt x="20003" y="49626"/>
                    <a:pt x="20027" y="49567"/>
                  </a:cubicBezTo>
                  <a:cubicBezTo>
                    <a:pt x="21646" y="50079"/>
                    <a:pt x="23337" y="50436"/>
                    <a:pt x="25087" y="50602"/>
                  </a:cubicBezTo>
                  <a:cubicBezTo>
                    <a:pt x="25075" y="50662"/>
                    <a:pt x="25063" y="50722"/>
                    <a:pt x="25063" y="50793"/>
                  </a:cubicBezTo>
                  <a:lnTo>
                    <a:pt x="25063" y="52793"/>
                  </a:lnTo>
                  <a:cubicBezTo>
                    <a:pt x="25063" y="53484"/>
                    <a:pt x="25635" y="54055"/>
                    <a:pt x="26325" y="54055"/>
                  </a:cubicBezTo>
                  <a:lnTo>
                    <a:pt x="28695" y="54055"/>
                  </a:lnTo>
                  <a:cubicBezTo>
                    <a:pt x="29397" y="54055"/>
                    <a:pt x="29957" y="53484"/>
                    <a:pt x="29957" y="52793"/>
                  </a:cubicBezTo>
                  <a:lnTo>
                    <a:pt x="29957" y="50793"/>
                  </a:lnTo>
                  <a:cubicBezTo>
                    <a:pt x="29957" y="50722"/>
                    <a:pt x="29945" y="50650"/>
                    <a:pt x="29933" y="50579"/>
                  </a:cubicBezTo>
                  <a:cubicBezTo>
                    <a:pt x="31505" y="50424"/>
                    <a:pt x="33017" y="50114"/>
                    <a:pt x="34481" y="49674"/>
                  </a:cubicBezTo>
                  <a:cubicBezTo>
                    <a:pt x="34493" y="49745"/>
                    <a:pt x="34517" y="49829"/>
                    <a:pt x="34553" y="49900"/>
                  </a:cubicBezTo>
                  <a:lnTo>
                    <a:pt x="35338" y="51757"/>
                  </a:lnTo>
                  <a:cubicBezTo>
                    <a:pt x="35537" y="52236"/>
                    <a:pt x="36009" y="52529"/>
                    <a:pt x="36506" y="52529"/>
                  </a:cubicBezTo>
                  <a:cubicBezTo>
                    <a:pt x="36665" y="52529"/>
                    <a:pt x="36826" y="52499"/>
                    <a:pt x="36981" y="52436"/>
                  </a:cubicBezTo>
                  <a:lnTo>
                    <a:pt x="39148" y="51543"/>
                  </a:lnTo>
                  <a:cubicBezTo>
                    <a:pt x="39803" y="51281"/>
                    <a:pt x="40113" y="50531"/>
                    <a:pt x="39839" y="49876"/>
                  </a:cubicBezTo>
                  <a:lnTo>
                    <a:pt x="39053" y="48031"/>
                  </a:lnTo>
                  <a:cubicBezTo>
                    <a:pt x="39029" y="47959"/>
                    <a:pt x="38982" y="47888"/>
                    <a:pt x="38946" y="47816"/>
                  </a:cubicBezTo>
                  <a:cubicBezTo>
                    <a:pt x="40279" y="47102"/>
                    <a:pt x="41542" y="46257"/>
                    <a:pt x="42708" y="45304"/>
                  </a:cubicBezTo>
                  <a:cubicBezTo>
                    <a:pt x="42768" y="45388"/>
                    <a:pt x="42827" y="45471"/>
                    <a:pt x="42899" y="45542"/>
                  </a:cubicBezTo>
                  <a:lnTo>
                    <a:pt x="44351" y="46971"/>
                  </a:lnTo>
                  <a:cubicBezTo>
                    <a:pt x="44595" y="47209"/>
                    <a:pt x="44914" y="47328"/>
                    <a:pt x="45234" y="47328"/>
                  </a:cubicBezTo>
                  <a:cubicBezTo>
                    <a:pt x="45554" y="47328"/>
                    <a:pt x="45875" y="47209"/>
                    <a:pt x="46125" y="46971"/>
                  </a:cubicBezTo>
                  <a:lnTo>
                    <a:pt x="47780" y="45340"/>
                  </a:lnTo>
                  <a:cubicBezTo>
                    <a:pt x="48280" y="44852"/>
                    <a:pt x="48280" y="44030"/>
                    <a:pt x="47780" y="43542"/>
                  </a:cubicBezTo>
                  <a:lnTo>
                    <a:pt x="46328" y="42113"/>
                  </a:lnTo>
                  <a:cubicBezTo>
                    <a:pt x="46256" y="42042"/>
                    <a:pt x="46173" y="41982"/>
                    <a:pt x="46102" y="41935"/>
                  </a:cubicBezTo>
                  <a:cubicBezTo>
                    <a:pt x="47042" y="40792"/>
                    <a:pt x="47876" y="39577"/>
                    <a:pt x="48590" y="38268"/>
                  </a:cubicBezTo>
                  <a:cubicBezTo>
                    <a:pt x="48673" y="38339"/>
                    <a:pt x="48769" y="38399"/>
                    <a:pt x="48864" y="38434"/>
                  </a:cubicBezTo>
                  <a:lnTo>
                    <a:pt x="50781" y="39232"/>
                  </a:lnTo>
                  <a:cubicBezTo>
                    <a:pt x="50939" y="39296"/>
                    <a:pt x="51102" y="39327"/>
                    <a:pt x="51262" y="39327"/>
                  </a:cubicBezTo>
                  <a:cubicBezTo>
                    <a:pt x="51753" y="39327"/>
                    <a:pt x="52217" y="39038"/>
                    <a:pt x="52424" y="38553"/>
                  </a:cubicBezTo>
                  <a:lnTo>
                    <a:pt x="53329" y="36446"/>
                  </a:lnTo>
                  <a:cubicBezTo>
                    <a:pt x="53603" y="35803"/>
                    <a:pt x="53293" y="35053"/>
                    <a:pt x="52638" y="34779"/>
                  </a:cubicBezTo>
                  <a:lnTo>
                    <a:pt x="50733" y="33993"/>
                  </a:lnTo>
                  <a:cubicBezTo>
                    <a:pt x="50626" y="33958"/>
                    <a:pt x="50531" y="33934"/>
                    <a:pt x="50424" y="33922"/>
                  </a:cubicBezTo>
                  <a:cubicBezTo>
                    <a:pt x="50864" y="32457"/>
                    <a:pt x="51174" y="30945"/>
                    <a:pt x="51328" y="29374"/>
                  </a:cubicBezTo>
                  <a:cubicBezTo>
                    <a:pt x="51436" y="29409"/>
                    <a:pt x="51555" y="29433"/>
                    <a:pt x="51674" y="29433"/>
                  </a:cubicBezTo>
                  <a:lnTo>
                    <a:pt x="53757" y="29433"/>
                  </a:lnTo>
                  <a:cubicBezTo>
                    <a:pt x="54460" y="29433"/>
                    <a:pt x="55019" y="28862"/>
                    <a:pt x="55019" y="28171"/>
                  </a:cubicBezTo>
                  <a:lnTo>
                    <a:pt x="55019" y="25897"/>
                  </a:lnTo>
                  <a:cubicBezTo>
                    <a:pt x="55019" y="25195"/>
                    <a:pt x="54460" y="24623"/>
                    <a:pt x="53757" y="24623"/>
                  </a:cubicBezTo>
                  <a:lnTo>
                    <a:pt x="51674" y="24623"/>
                  </a:lnTo>
                  <a:cubicBezTo>
                    <a:pt x="51555" y="24623"/>
                    <a:pt x="51436" y="24647"/>
                    <a:pt x="51317" y="24683"/>
                  </a:cubicBezTo>
                  <a:cubicBezTo>
                    <a:pt x="51186" y="23385"/>
                    <a:pt x="50936" y="22111"/>
                    <a:pt x="50590" y="20885"/>
                  </a:cubicBezTo>
                  <a:cubicBezTo>
                    <a:pt x="50709" y="20873"/>
                    <a:pt x="50828" y="20861"/>
                    <a:pt x="50947" y="20813"/>
                  </a:cubicBezTo>
                  <a:lnTo>
                    <a:pt x="52888" y="20087"/>
                  </a:lnTo>
                  <a:cubicBezTo>
                    <a:pt x="53543" y="19837"/>
                    <a:pt x="53876" y="19099"/>
                    <a:pt x="53626" y="18444"/>
                  </a:cubicBezTo>
                  <a:lnTo>
                    <a:pt x="52793" y="16313"/>
                  </a:lnTo>
                  <a:cubicBezTo>
                    <a:pt x="52599" y="15813"/>
                    <a:pt x="52117" y="15508"/>
                    <a:pt x="51611" y="15508"/>
                  </a:cubicBezTo>
                  <a:cubicBezTo>
                    <a:pt x="51465" y="15508"/>
                    <a:pt x="51317" y="15533"/>
                    <a:pt x="51174" y="15586"/>
                  </a:cubicBezTo>
                  <a:lnTo>
                    <a:pt x="49233" y="16313"/>
                  </a:lnTo>
                  <a:cubicBezTo>
                    <a:pt x="49102" y="16360"/>
                    <a:pt x="48995" y="16432"/>
                    <a:pt x="48888" y="16515"/>
                  </a:cubicBezTo>
                  <a:cubicBezTo>
                    <a:pt x="48090" y="14955"/>
                    <a:pt x="47126" y="13503"/>
                    <a:pt x="46018" y="12169"/>
                  </a:cubicBezTo>
                  <a:cubicBezTo>
                    <a:pt x="46125" y="12110"/>
                    <a:pt x="46233" y="12038"/>
                    <a:pt x="46328" y="11955"/>
                  </a:cubicBezTo>
                  <a:lnTo>
                    <a:pt x="47780" y="10526"/>
                  </a:lnTo>
                  <a:cubicBezTo>
                    <a:pt x="48280" y="10026"/>
                    <a:pt x="48280" y="9216"/>
                    <a:pt x="47780" y="8716"/>
                  </a:cubicBezTo>
                  <a:lnTo>
                    <a:pt x="46125" y="7097"/>
                  </a:lnTo>
                  <a:cubicBezTo>
                    <a:pt x="45875" y="6853"/>
                    <a:pt x="45554" y="6731"/>
                    <a:pt x="45234" y="6731"/>
                  </a:cubicBezTo>
                  <a:cubicBezTo>
                    <a:pt x="44914" y="6731"/>
                    <a:pt x="44595" y="6853"/>
                    <a:pt x="44351" y="7097"/>
                  </a:cubicBezTo>
                  <a:lnTo>
                    <a:pt x="42899" y="8526"/>
                  </a:lnTo>
                  <a:cubicBezTo>
                    <a:pt x="42792" y="8621"/>
                    <a:pt x="42720" y="8728"/>
                    <a:pt x="42661" y="8847"/>
                  </a:cubicBezTo>
                  <a:cubicBezTo>
                    <a:pt x="41613" y="8014"/>
                    <a:pt x="40494" y="7252"/>
                    <a:pt x="39315" y="6597"/>
                  </a:cubicBezTo>
                  <a:cubicBezTo>
                    <a:pt x="39398" y="6502"/>
                    <a:pt x="39470" y="6407"/>
                    <a:pt x="39517" y="6287"/>
                  </a:cubicBezTo>
                  <a:lnTo>
                    <a:pt x="40351" y="4454"/>
                  </a:lnTo>
                  <a:cubicBezTo>
                    <a:pt x="40637" y="3811"/>
                    <a:pt x="40339" y="3061"/>
                    <a:pt x="39696" y="2775"/>
                  </a:cubicBezTo>
                  <a:lnTo>
                    <a:pt x="37541" y="1835"/>
                  </a:lnTo>
                  <a:cubicBezTo>
                    <a:pt x="37379" y="1764"/>
                    <a:pt x="37209" y="1731"/>
                    <a:pt x="37042" y="1731"/>
                  </a:cubicBezTo>
                  <a:cubicBezTo>
                    <a:pt x="36560" y="1731"/>
                    <a:pt x="36098" y="2009"/>
                    <a:pt x="35886" y="2477"/>
                  </a:cubicBezTo>
                  <a:lnTo>
                    <a:pt x="35065" y="4311"/>
                  </a:lnTo>
                  <a:cubicBezTo>
                    <a:pt x="35005" y="4430"/>
                    <a:pt x="34981" y="4561"/>
                    <a:pt x="34969" y="4692"/>
                  </a:cubicBezTo>
                  <a:cubicBezTo>
                    <a:pt x="33350" y="4156"/>
                    <a:pt x="31659" y="3787"/>
                    <a:pt x="29909" y="3620"/>
                  </a:cubicBezTo>
                  <a:cubicBezTo>
                    <a:pt x="29933" y="3501"/>
                    <a:pt x="29957" y="3394"/>
                    <a:pt x="29957" y="3263"/>
                  </a:cubicBezTo>
                  <a:lnTo>
                    <a:pt x="29957" y="1275"/>
                  </a:lnTo>
                  <a:cubicBezTo>
                    <a:pt x="29957" y="572"/>
                    <a:pt x="29397" y="1"/>
                    <a:pt x="28695" y="1"/>
                  </a:cubicBezTo>
                  <a:close/>
                </a:path>
              </a:pathLst>
            </a:custGeom>
            <a:solidFill>
              <a:schemeClr val="accent1">
                <a:alpha val="352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287;p15"/>
            <p:cNvSpPr/>
            <p:nvPr/>
          </p:nvSpPr>
          <p:spPr>
            <a:xfrm rot="-5690379">
              <a:off x="7166082" y="2021255"/>
              <a:ext cx="802019" cy="802074"/>
            </a:xfrm>
            <a:custGeom>
              <a:avLst/>
              <a:gdLst/>
              <a:ahLst/>
              <a:cxnLst/>
              <a:rect l="l" t="t" r="r" b="b"/>
              <a:pathLst>
                <a:path w="7395" h="7395" extrusionOk="0">
                  <a:moveTo>
                    <a:pt x="3691" y="1370"/>
                  </a:moveTo>
                  <a:cubicBezTo>
                    <a:pt x="4037" y="1370"/>
                    <a:pt x="4322" y="1655"/>
                    <a:pt x="4322" y="2001"/>
                  </a:cubicBezTo>
                  <a:cubicBezTo>
                    <a:pt x="4322" y="2358"/>
                    <a:pt x="4037" y="2644"/>
                    <a:pt x="3691" y="2644"/>
                  </a:cubicBezTo>
                  <a:cubicBezTo>
                    <a:pt x="3334" y="2644"/>
                    <a:pt x="3048" y="2358"/>
                    <a:pt x="3048" y="2001"/>
                  </a:cubicBezTo>
                  <a:cubicBezTo>
                    <a:pt x="3048" y="1655"/>
                    <a:pt x="3334" y="1370"/>
                    <a:pt x="3691" y="1370"/>
                  </a:cubicBezTo>
                  <a:close/>
                  <a:moveTo>
                    <a:pt x="1917" y="3132"/>
                  </a:moveTo>
                  <a:cubicBezTo>
                    <a:pt x="2275" y="3132"/>
                    <a:pt x="2560" y="3417"/>
                    <a:pt x="2560" y="3775"/>
                  </a:cubicBezTo>
                  <a:cubicBezTo>
                    <a:pt x="2560" y="4120"/>
                    <a:pt x="2275" y="4406"/>
                    <a:pt x="1917" y="4406"/>
                  </a:cubicBezTo>
                  <a:cubicBezTo>
                    <a:pt x="1572" y="4406"/>
                    <a:pt x="1286" y="4120"/>
                    <a:pt x="1286" y="3775"/>
                  </a:cubicBezTo>
                  <a:cubicBezTo>
                    <a:pt x="1286" y="3417"/>
                    <a:pt x="1572" y="3132"/>
                    <a:pt x="1917" y="3132"/>
                  </a:cubicBezTo>
                  <a:close/>
                  <a:moveTo>
                    <a:pt x="3703" y="3132"/>
                  </a:moveTo>
                  <a:cubicBezTo>
                    <a:pt x="4049" y="3132"/>
                    <a:pt x="4334" y="3417"/>
                    <a:pt x="4334" y="3775"/>
                  </a:cubicBezTo>
                  <a:cubicBezTo>
                    <a:pt x="4334" y="4120"/>
                    <a:pt x="4049" y="4406"/>
                    <a:pt x="3703" y="4406"/>
                  </a:cubicBezTo>
                  <a:cubicBezTo>
                    <a:pt x="3346" y="4406"/>
                    <a:pt x="3060" y="4120"/>
                    <a:pt x="3060" y="3775"/>
                  </a:cubicBezTo>
                  <a:cubicBezTo>
                    <a:pt x="3060" y="3417"/>
                    <a:pt x="3346" y="3132"/>
                    <a:pt x="3703" y="3132"/>
                  </a:cubicBezTo>
                  <a:close/>
                  <a:moveTo>
                    <a:pt x="5454" y="3132"/>
                  </a:moveTo>
                  <a:cubicBezTo>
                    <a:pt x="5799" y="3132"/>
                    <a:pt x="6085" y="3417"/>
                    <a:pt x="6085" y="3775"/>
                  </a:cubicBezTo>
                  <a:cubicBezTo>
                    <a:pt x="6085" y="4120"/>
                    <a:pt x="5799" y="4406"/>
                    <a:pt x="5454" y="4406"/>
                  </a:cubicBezTo>
                  <a:cubicBezTo>
                    <a:pt x="5096" y="4406"/>
                    <a:pt x="4811" y="4120"/>
                    <a:pt x="4811" y="3775"/>
                  </a:cubicBezTo>
                  <a:cubicBezTo>
                    <a:pt x="4811" y="3417"/>
                    <a:pt x="5096" y="3132"/>
                    <a:pt x="5454" y="3132"/>
                  </a:cubicBezTo>
                  <a:close/>
                  <a:moveTo>
                    <a:pt x="3691" y="4894"/>
                  </a:moveTo>
                  <a:cubicBezTo>
                    <a:pt x="4037" y="4894"/>
                    <a:pt x="4322" y="5180"/>
                    <a:pt x="4322" y="5537"/>
                  </a:cubicBezTo>
                  <a:cubicBezTo>
                    <a:pt x="4322" y="5882"/>
                    <a:pt x="4037" y="6168"/>
                    <a:pt x="3691" y="6168"/>
                  </a:cubicBezTo>
                  <a:cubicBezTo>
                    <a:pt x="3334" y="6168"/>
                    <a:pt x="3048" y="5882"/>
                    <a:pt x="3048" y="5537"/>
                  </a:cubicBezTo>
                  <a:cubicBezTo>
                    <a:pt x="3048" y="5180"/>
                    <a:pt x="3334" y="4894"/>
                    <a:pt x="3691" y="4894"/>
                  </a:cubicBezTo>
                  <a:close/>
                  <a:moveTo>
                    <a:pt x="3549" y="0"/>
                  </a:moveTo>
                  <a:cubicBezTo>
                    <a:pt x="3453" y="0"/>
                    <a:pt x="3370" y="84"/>
                    <a:pt x="3370" y="179"/>
                  </a:cubicBezTo>
                  <a:lnTo>
                    <a:pt x="3370" y="453"/>
                  </a:lnTo>
                  <a:cubicBezTo>
                    <a:pt x="3370" y="465"/>
                    <a:pt x="3370" y="477"/>
                    <a:pt x="3382" y="500"/>
                  </a:cubicBezTo>
                  <a:cubicBezTo>
                    <a:pt x="3168" y="512"/>
                    <a:pt x="2965" y="560"/>
                    <a:pt x="2763" y="620"/>
                  </a:cubicBezTo>
                  <a:cubicBezTo>
                    <a:pt x="2763" y="596"/>
                    <a:pt x="2763" y="584"/>
                    <a:pt x="2751" y="572"/>
                  </a:cubicBezTo>
                  <a:lnTo>
                    <a:pt x="2644" y="322"/>
                  </a:lnTo>
                  <a:cubicBezTo>
                    <a:pt x="2617" y="251"/>
                    <a:pt x="2557" y="213"/>
                    <a:pt x="2494" y="213"/>
                  </a:cubicBezTo>
                  <a:cubicBezTo>
                    <a:pt x="2473" y="213"/>
                    <a:pt x="2451" y="217"/>
                    <a:pt x="2429" y="227"/>
                  </a:cubicBezTo>
                  <a:lnTo>
                    <a:pt x="2132" y="346"/>
                  </a:lnTo>
                  <a:cubicBezTo>
                    <a:pt x="2048" y="381"/>
                    <a:pt x="2001" y="489"/>
                    <a:pt x="2048" y="572"/>
                  </a:cubicBezTo>
                  <a:lnTo>
                    <a:pt x="2144" y="822"/>
                  </a:lnTo>
                  <a:cubicBezTo>
                    <a:pt x="2156" y="834"/>
                    <a:pt x="2156" y="846"/>
                    <a:pt x="2167" y="858"/>
                  </a:cubicBezTo>
                  <a:cubicBezTo>
                    <a:pt x="1989" y="953"/>
                    <a:pt x="1810" y="1072"/>
                    <a:pt x="1655" y="1203"/>
                  </a:cubicBezTo>
                  <a:cubicBezTo>
                    <a:pt x="1655" y="1191"/>
                    <a:pt x="1644" y="1179"/>
                    <a:pt x="1632" y="1167"/>
                  </a:cubicBezTo>
                  <a:lnTo>
                    <a:pt x="1441" y="977"/>
                  </a:lnTo>
                  <a:cubicBezTo>
                    <a:pt x="1405" y="941"/>
                    <a:pt x="1361" y="923"/>
                    <a:pt x="1316" y="923"/>
                  </a:cubicBezTo>
                  <a:cubicBezTo>
                    <a:pt x="1271" y="923"/>
                    <a:pt x="1227" y="941"/>
                    <a:pt x="1191" y="977"/>
                  </a:cubicBezTo>
                  <a:lnTo>
                    <a:pt x="977" y="1203"/>
                  </a:lnTo>
                  <a:cubicBezTo>
                    <a:pt x="905" y="1262"/>
                    <a:pt x="905" y="1370"/>
                    <a:pt x="977" y="1441"/>
                  </a:cubicBezTo>
                  <a:lnTo>
                    <a:pt x="1167" y="1632"/>
                  </a:lnTo>
                  <a:cubicBezTo>
                    <a:pt x="1179" y="1643"/>
                    <a:pt x="1191" y="1643"/>
                    <a:pt x="1191" y="1655"/>
                  </a:cubicBezTo>
                  <a:cubicBezTo>
                    <a:pt x="1072" y="1810"/>
                    <a:pt x="953" y="1977"/>
                    <a:pt x="858" y="2155"/>
                  </a:cubicBezTo>
                  <a:cubicBezTo>
                    <a:pt x="846" y="2144"/>
                    <a:pt x="834" y="2144"/>
                    <a:pt x="834" y="2144"/>
                  </a:cubicBezTo>
                  <a:lnTo>
                    <a:pt x="572" y="2036"/>
                  </a:lnTo>
                  <a:cubicBezTo>
                    <a:pt x="551" y="2027"/>
                    <a:pt x="529" y="2023"/>
                    <a:pt x="507" y="2023"/>
                  </a:cubicBezTo>
                  <a:cubicBezTo>
                    <a:pt x="443" y="2023"/>
                    <a:pt x="381" y="2061"/>
                    <a:pt x="346" y="2132"/>
                  </a:cubicBezTo>
                  <a:lnTo>
                    <a:pt x="227" y="2417"/>
                  </a:lnTo>
                  <a:cubicBezTo>
                    <a:pt x="191" y="2501"/>
                    <a:pt x="239" y="2608"/>
                    <a:pt x="322" y="2644"/>
                  </a:cubicBezTo>
                  <a:lnTo>
                    <a:pt x="572" y="2751"/>
                  </a:lnTo>
                  <a:lnTo>
                    <a:pt x="596" y="2751"/>
                  </a:lnTo>
                  <a:cubicBezTo>
                    <a:pt x="536" y="2953"/>
                    <a:pt x="501" y="3156"/>
                    <a:pt x="477" y="3370"/>
                  </a:cubicBezTo>
                  <a:lnTo>
                    <a:pt x="179" y="3370"/>
                  </a:lnTo>
                  <a:cubicBezTo>
                    <a:pt x="84" y="3370"/>
                    <a:pt x="0" y="3453"/>
                    <a:pt x="0" y="3548"/>
                  </a:cubicBezTo>
                  <a:lnTo>
                    <a:pt x="0" y="3858"/>
                  </a:lnTo>
                  <a:cubicBezTo>
                    <a:pt x="0" y="3953"/>
                    <a:pt x="84" y="4025"/>
                    <a:pt x="179" y="4025"/>
                  </a:cubicBezTo>
                  <a:lnTo>
                    <a:pt x="477" y="4025"/>
                  </a:lnTo>
                  <a:cubicBezTo>
                    <a:pt x="489" y="4203"/>
                    <a:pt x="524" y="4382"/>
                    <a:pt x="560" y="4549"/>
                  </a:cubicBezTo>
                  <a:lnTo>
                    <a:pt x="548" y="4549"/>
                  </a:lnTo>
                  <a:lnTo>
                    <a:pt x="286" y="4656"/>
                  </a:lnTo>
                  <a:cubicBezTo>
                    <a:pt x="203" y="4691"/>
                    <a:pt x="155" y="4787"/>
                    <a:pt x="191" y="4870"/>
                  </a:cubicBezTo>
                  <a:lnTo>
                    <a:pt x="298" y="5168"/>
                  </a:lnTo>
                  <a:cubicBezTo>
                    <a:pt x="326" y="5232"/>
                    <a:pt x="389" y="5275"/>
                    <a:pt x="460" y="5275"/>
                  </a:cubicBezTo>
                  <a:cubicBezTo>
                    <a:pt x="481" y="5275"/>
                    <a:pt x="503" y="5271"/>
                    <a:pt x="524" y="5263"/>
                  </a:cubicBezTo>
                  <a:lnTo>
                    <a:pt x="786" y="5168"/>
                  </a:lnTo>
                  <a:cubicBezTo>
                    <a:pt x="786" y="5168"/>
                    <a:pt x="798" y="5168"/>
                    <a:pt x="798" y="5156"/>
                  </a:cubicBezTo>
                  <a:cubicBezTo>
                    <a:pt x="905" y="5370"/>
                    <a:pt x="1036" y="5573"/>
                    <a:pt x="1179" y="5751"/>
                  </a:cubicBezTo>
                  <a:cubicBezTo>
                    <a:pt x="1179" y="5763"/>
                    <a:pt x="1179" y="5763"/>
                    <a:pt x="1167" y="5763"/>
                  </a:cubicBezTo>
                  <a:lnTo>
                    <a:pt x="977" y="5965"/>
                  </a:lnTo>
                  <a:cubicBezTo>
                    <a:pt x="905" y="6025"/>
                    <a:pt x="905" y="6132"/>
                    <a:pt x="977" y="6204"/>
                  </a:cubicBezTo>
                  <a:lnTo>
                    <a:pt x="1191" y="6430"/>
                  </a:lnTo>
                  <a:cubicBezTo>
                    <a:pt x="1227" y="6460"/>
                    <a:pt x="1271" y="6474"/>
                    <a:pt x="1316" y="6474"/>
                  </a:cubicBezTo>
                  <a:cubicBezTo>
                    <a:pt x="1361" y="6474"/>
                    <a:pt x="1405" y="6460"/>
                    <a:pt x="1441" y="6430"/>
                  </a:cubicBezTo>
                  <a:lnTo>
                    <a:pt x="1632" y="6227"/>
                  </a:lnTo>
                  <a:cubicBezTo>
                    <a:pt x="1644" y="6227"/>
                    <a:pt x="1644" y="6227"/>
                    <a:pt x="1644" y="6215"/>
                  </a:cubicBezTo>
                  <a:cubicBezTo>
                    <a:pt x="1786" y="6335"/>
                    <a:pt x="1941" y="6430"/>
                    <a:pt x="2096" y="6525"/>
                  </a:cubicBezTo>
                  <a:cubicBezTo>
                    <a:pt x="2096" y="6525"/>
                    <a:pt x="2084" y="6537"/>
                    <a:pt x="2084" y="6537"/>
                  </a:cubicBezTo>
                  <a:lnTo>
                    <a:pt x="1977" y="6799"/>
                  </a:lnTo>
                  <a:cubicBezTo>
                    <a:pt x="1941" y="6882"/>
                    <a:pt x="1977" y="6977"/>
                    <a:pt x="2060" y="7025"/>
                  </a:cubicBezTo>
                  <a:lnTo>
                    <a:pt x="2346" y="7144"/>
                  </a:lnTo>
                  <a:cubicBezTo>
                    <a:pt x="2371" y="7153"/>
                    <a:pt x="2396" y="7158"/>
                    <a:pt x="2420" y="7158"/>
                  </a:cubicBezTo>
                  <a:cubicBezTo>
                    <a:pt x="2487" y="7158"/>
                    <a:pt x="2546" y="7122"/>
                    <a:pt x="2572" y="7061"/>
                  </a:cubicBezTo>
                  <a:lnTo>
                    <a:pt x="2691" y="6811"/>
                  </a:lnTo>
                  <a:cubicBezTo>
                    <a:pt x="2691" y="6799"/>
                    <a:pt x="2691" y="6787"/>
                    <a:pt x="2691" y="6787"/>
                  </a:cubicBezTo>
                  <a:cubicBezTo>
                    <a:pt x="2918" y="6858"/>
                    <a:pt x="3144" y="6906"/>
                    <a:pt x="3370" y="6930"/>
                  </a:cubicBezTo>
                  <a:cubicBezTo>
                    <a:pt x="3370" y="6930"/>
                    <a:pt x="3370" y="6942"/>
                    <a:pt x="3370" y="6954"/>
                  </a:cubicBezTo>
                  <a:lnTo>
                    <a:pt x="3370" y="7227"/>
                  </a:lnTo>
                  <a:cubicBezTo>
                    <a:pt x="3370" y="7323"/>
                    <a:pt x="3453" y="7394"/>
                    <a:pt x="3549" y="7394"/>
                  </a:cubicBezTo>
                  <a:lnTo>
                    <a:pt x="3858" y="7394"/>
                  </a:lnTo>
                  <a:cubicBezTo>
                    <a:pt x="3953" y="7394"/>
                    <a:pt x="4025" y="7323"/>
                    <a:pt x="4025" y="7227"/>
                  </a:cubicBezTo>
                  <a:lnTo>
                    <a:pt x="4025" y="6954"/>
                  </a:lnTo>
                  <a:cubicBezTo>
                    <a:pt x="4025" y="6942"/>
                    <a:pt x="4025" y="6930"/>
                    <a:pt x="4025" y="6918"/>
                  </a:cubicBezTo>
                  <a:cubicBezTo>
                    <a:pt x="4239" y="6906"/>
                    <a:pt x="4442" y="6858"/>
                    <a:pt x="4632" y="6799"/>
                  </a:cubicBezTo>
                  <a:cubicBezTo>
                    <a:pt x="4644" y="6811"/>
                    <a:pt x="4644" y="6823"/>
                    <a:pt x="4644" y="6823"/>
                  </a:cubicBezTo>
                  <a:lnTo>
                    <a:pt x="4751" y="7085"/>
                  </a:lnTo>
                  <a:cubicBezTo>
                    <a:pt x="4779" y="7149"/>
                    <a:pt x="4849" y="7192"/>
                    <a:pt x="4917" y="7192"/>
                  </a:cubicBezTo>
                  <a:cubicBezTo>
                    <a:pt x="4938" y="7192"/>
                    <a:pt x="4958" y="7188"/>
                    <a:pt x="4977" y="7180"/>
                  </a:cubicBezTo>
                  <a:lnTo>
                    <a:pt x="5263" y="7061"/>
                  </a:lnTo>
                  <a:cubicBezTo>
                    <a:pt x="5358" y="7013"/>
                    <a:pt x="5394" y="6918"/>
                    <a:pt x="5358" y="6835"/>
                  </a:cubicBezTo>
                  <a:lnTo>
                    <a:pt x="5251" y="6573"/>
                  </a:lnTo>
                  <a:cubicBezTo>
                    <a:pt x="5251" y="6561"/>
                    <a:pt x="5239" y="6561"/>
                    <a:pt x="5239" y="6549"/>
                  </a:cubicBezTo>
                  <a:cubicBezTo>
                    <a:pt x="5418" y="6442"/>
                    <a:pt x="5585" y="6335"/>
                    <a:pt x="5739" y="6204"/>
                  </a:cubicBezTo>
                  <a:cubicBezTo>
                    <a:pt x="5751" y="6215"/>
                    <a:pt x="5763" y="6227"/>
                    <a:pt x="5763" y="6227"/>
                  </a:cubicBezTo>
                  <a:lnTo>
                    <a:pt x="5966" y="6430"/>
                  </a:lnTo>
                  <a:cubicBezTo>
                    <a:pt x="5995" y="6460"/>
                    <a:pt x="6037" y="6474"/>
                    <a:pt x="6080" y="6474"/>
                  </a:cubicBezTo>
                  <a:cubicBezTo>
                    <a:pt x="6123" y="6474"/>
                    <a:pt x="6168" y="6460"/>
                    <a:pt x="6204" y="6430"/>
                  </a:cubicBezTo>
                  <a:lnTo>
                    <a:pt x="6430" y="6204"/>
                  </a:lnTo>
                  <a:cubicBezTo>
                    <a:pt x="6489" y="6144"/>
                    <a:pt x="6489" y="6025"/>
                    <a:pt x="6430" y="5965"/>
                  </a:cubicBezTo>
                  <a:lnTo>
                    <a:pt x="6227" y="5763"/>
                  </a:lnTo>
                  <a:cubicBezTo>
                    <a:pt x="6216" y="5751"/>
                    <a:pt x="6216" y="5751"/>
                    <a:pt x="6204" y="5739"/>
                  </a:cubicBezTo>
                  <a:cubicBezTo>
                    <a:pt x="6323" y="5584"/>
                    <a:pt x="6442" y="5418"/>
                    <a:pt x="6537" y="5239"/>
                  </a:cubicBezTo>
                  <a:cubicBezTo>
                    <a:pt x="6549" y="5251"/>
                    <a:pt x="6561" y="5251"/>
                    <a:pt x="6573" y="5263"/>
                  </a:cubicBezTo>
                  <a:lnTo>
                    <a:pt x="6823" y="5370"/>
                  </a:lnTo>
                  <a:cubicBezTo>
                    <a:pt x="6847" y="5379"/>
                    <a:pt x="6871" y="5384"/>
                    <a:pt x="6895" y="5384"/>
                  </a:cubicBezTo>
                  <a:cubicBezTo>
                    <a:pt x="6963" y="5384"/>
                    <a:pt x="7022" y="5346"/>
                    <a:pt x="7049" y="5275"/>
                  </a:cubicBezTo>
                  <a:lnTo>
                    <a:pt x="7168" y="4989"/>
                  </a:lnTo>
                  <a:cubicBezTo>
                    <a:pt x="7204" y="4906"/>
                    <a:pt x="7168" y="4799"/>
                    <a:pt x="7085" y="4763"/>
                  </a:cubicBezTo>
                  <a:lnTo>
                    <a:pt x="6823" y="4656"/>
                  </a:lnTo>
                  <a:cubicBezTo>
                    <a:pt x="6811" y="4644"/>
                    <a:pt x="6799" y="4644"/>
                    <a:pt x="6775" y="4644"/>
                  </a:cubicBezTo>
                  <a:cubicBezTo>
                    <a:pt x="6835" y="4441"/>
                    <a:pt x="6882" y="4239"/>
                    <a:pt x="6906" y="4025"/>
                  </a:cubicBezTo>
                  <a:lnTo>
                    <a:pt x="7228" y="4025"/>
                  </a:lnTo>
                  <a:cubicBezTo>
                    <a:pt x="7323" y="4025"/>
                    <a:pt x="7394" y="3953"/>
                    <a:pt x="7394" y="3858"/>
                  </a:cubicBezTo>
                  <a:lnTo>
                    <a:pt x="7394" y="3548"/>
                  </a:lnTo>
                  <a:cubicBezTo>
                    <a:pt x="7394" y="3453"/>
                    <a:pt x="7323" y="3370"/>
                    <a:pt x="7228" y="3370"/>
                  </a:cubicBezTo>
                  <a:lnTo>
                    <a:pt x="6954" y="3370"/>
                  </a:lnTo>
                  <a:cubicBezTo>
                    <a:pt x="6930" y="3370"/>
                    <a:pt x="6918" y="3382"/>
                    <a:pt x="6906" y="3382"/>
                  </a:cubicBezTo>
                  <a:cubicBezTo>
                    <a:pt x="6882" y="3203"/>
                    <a:pt x="6847" y="3025"/>
                    <a:pt x="6799" y="2858"/>
                  </a:cubicBezTo>
                  <a:cubicBezTo>
                    <a:pt x="6823" y="2858"/>
                    <a:pt x="6835" y="2858"/>
                    <a:pt x="6858" y="2846"/>
                  </a:cubicBezTo>
                  <a:lnTo>
                    <a:pt x="7109" y="2751"/>
                  </a:lnTo>
                  <a:cubicBezTo>
                    <a:pt x="7204" y="2715"/>
                    <a:pt x="7251" y="2620"/>
                    <a:pt x="7216" y="2525"/>
                  </a:cubicBezTo>
                  <a:lnTo>
                    <a:pt x="7097" y="2239"/>
                  </a:lnTo>
                  <a:cubicBezTo>
                    <a:pt x="7068" y="2163"/>
                    <a:pt x="7001" y="2124"/>
                    <a:pt x="6933" y="2124"/>
                  </a:cubicBezTo>
                  <a:cubicBezTo>
                    <a:pt x="6916" y="2124"/>
                    <a:pt x="6899" y="2127"/>
                    <a:pt x="6882" y="2132"/>
                  </a:cubicBezTo>
                  <a:lnTo>
                    <a:pt x="6620" y="2239"/>
                  </a:lnTo>
                  <a:cubicBezTo>
                    <a:pt x="6608" y="2239"/>
                    <a:pt x="6585" y="2251"/>
                    <a:pt x="6573" y="2263"/>
                  </a:cubicBezTo>
                  <a:cubicBezTo>
                    <a:pt x="6466" y="2048"/>
                    <a:pt x="6335" y="1846"/>
                    <a:pt x="6192" y="1667"/>
                  </a:cubicBezTo>
                  <a:cubicBezTo>
                    <a:pt x="6204" y="1655"/>
                    <a:pt x="6216" y="1643"/>
                    <a:pt x="6227" y="1632"/>
                  </a:cubicBezTo>
                  <a:lnTo>
                    <a:pt x="6430" y="1441"/>
                  </a:lnTo>
                  <a:cubicBezTo>
                    <a:pt x="6489" y="1370"/>
                    <a:pt x="6489" y="1262"/>
                    <a:pt x="6430" y="1203"/>
                  </a:cubicBezTo>
                  <a:lnTo>
                    <a:pt x="6204" y="977"/>
                  </a:lnTo>
                  <a:cubicBezTo>
                    <a:pt x="6168" y="941"/>
                    <a:pt x="6123" y="923"/>
                    <a:pt x="6080" y="923"/>
                  </a:cubicBezTo>
                  <a:cubicBezTo>
                    <a:pt x="6037" y="923"/>
                    <a:pt x="5995" y="941"/>
                    <a:pt x="5966" y="977"/>
                  </a:cubicBezTo>
                  <a:lnTo>
                    <a:pt x="5763" y="1167"/>
                  </a:lnTo>
                  <a:cubicBezTo>
                    <a:pt x="5751" y="1179"/>
                    <a:pt x="5739" y="1203"/>
                    <a:pt x="5739" y="1215"/>
                  </a:cubicBezTo>
                  <a:cubicBezTo>
                    <a:pt x="5596" y="1096"/>
                    <a:pt x="5442" y="1001"/>
                    <a:pt x="5287" y="905"/>
                  </a:cubicBezTo>
                  <a:cubicBezTo>
                    <a:pt x="5299" y="893"/>
                    <a:pt x="5311" y="881"/>
                    <a:pt x="5311" y="858"/>
                  </a:cubicBezTo>
                  <a:lnTo>
                    <a:pt x="5430" y="608"/>
                  </a:lnTo>
                  <a:cubicBezTo>
                    <a:pt x="5465" y="524"/>
                    <a:pt x="5430" y="417"/>
                    <a:pt x="5334" y="381"/>
                  </a:cubicBezTo>
                  <a:lnTo>
                    <a:pt x="5049" y="250"/>
                  </a:lnTo>
                  <a:cubicBezTo>
                    <a:pt x="5030" y="242"/>
                    <a:pt x="5010" y="238"/>
                    <a:pt x="4990" y="238"/>
                  </a:cubicBezTo>
                  <a:cubicBezTo>
                    <a:pt x="4924" y="238"/>
                    <a:pt x="4859" y="281"/>
                    <a:pt x="4823" y="346"/>
                  </a:cubicBezTo>
                  <a:lnTo>
                    <a:pt x="4715" y="596"/>
                  </a:lnTo>
                  <a:cubicBezTo>
                    <a:pt x="4703" y="608"/>
                    <a:pt x="4703" y="631"/>
                    <a:pt x="4703" y="643"/>
                  </a:cubicBezTo>
                  <a:cubicBezTo>
                    <a:pt x="4489" y="572"/>
                    <a:pt x="4263" y="524"/>
                    <a:pt x="4025" y="500"/>
                  </a:cubicBezTo>
                  <a:cubicBezTo>
                    <a:pt x="4025" y="489"/>
                    <a:pt x="4025" y="465"/>
                    <a:pt x="4025" y="453"/>
                  </a:cubicBezTo>
                  <a:lnTo>
                    <a:pt x="4025" y="179"/>
                  </a:lnTo>
                  <a:cubicBezTo>
                    <a:pt x="4025" y="84"/>
                    <a:pt x="3953" y="0"/>
                    <a:pt x="3858" y="0"/>
                  </a:cubicBezTo>
                  <a:close/>
                </a:path>
              </a:pathLst>
            </a:custGeom>
            <a:solidFill>
              <a:schemeClr val="lt2">
                <a:alpha val="2402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8" name="Google Shape;288;p15"/>
          <p:cNvSpPr/>
          <p:nvPr/>
        </p:nvSpPr>
        <p:spPr>
          <a:xfrm rot="10381558">
            <a:off x="7684931" y="684465"/>
            <a:ext cx="2576663" cy="2569832"/>
          </a:xfrm>
          <a:custGeom>
            <a:avLst/>
            <a:gdLst/>
            <a:ahLst/>
            <a:cxnLst/>
            <a:rect l="l" t="t" r="r" b="b"/>
            <a:pathLst>
              <a:path w="18861" h="18811" extrusionOk="0">
                <a:moveTo>
                  <a:pt x="11198" y="3199"/>
                </a:moveTo>
                <a:cubicBezTo>
                  <a:pt x="11271" y="3199"/>
                  <a:pt x="11346" y="3209"/>
                  <a:pt x="11419" y="3232"/>
                </a:cubicBezTo>
                <a:cubicBezTo>
                  <a:pt x="12824" y="3685"/>
                  <a:pt x="14038" y="4614"/>
                  <a:pt x="14836" y="5864"/>
                </a:cubicBezTo>
                <a:cubicBezTo>
                  <a:pt x="15074" y="6233"/>
                  <a:pt x="14931" y="6733"/>
                  <a:pt x="14538" y="6923"/>
                </a:cubicBezTo>
                <a:cubicBezTo>
                  <a:pt x="14121" y="7114"/>
                  <a:pt x="13705" y="7316"/>
                  <a:pt x="13300" y="7507"/>
                </a:cubicBezTo>
                <a:cubicBezTo>
                  <a:pt x="13200" y="7555"/>
                  <a:pt x="13093" y="7578"/>
                  <a:pt x="12987" y="7578"/>
                </a:cubicBezTo>
                <a:cubicBezTo>
                  <a:pt x="12753" y="7578"/>
                  <a:pt x="12523" y="7466"/>
                  <a:pt x="12383" y="7269"/>
                </a:cubicBezTo>
                <a:cubicBezTo>
                  <a:pt x="11966" y="6673"/>
                  <a:pt x="11371" y="6221"/>
                  <a:pt x="10692" y="5959"/>
                </a:cubicBezTo>
                <a:cubicBezTo>
                  <a:pt x="10359" y="5840"/>
                  <a:pt x="10157" y="5495"/>
                  <a:pt x="10216" y="5137"/>
                </a:cubicBezTo>
                <a:cubicBezTo>
                  <a:pt x="10300" y="4697"/>
                  <a:pt x="10383" y="4244"/>
                  <a:pt x="10466" y="3792"/>
                </a:cubicBezTo>
                <a:cubicBezTo>
                  <a:pt x="10535" y="3439"/>
                  <a:pt x="10855" y="3199"/>
                  <a:pt x="11198" y="3199"/>
                </a:cubicBezTo>
                <a:close/>
                <a:moveTo>
                  <a:pt x="6241" y="3843"/>
                </a:moveTo>
                <a:cubicBezTo>
                  <a:pt x="6513" y="3843"/>
                  <a:pt x="6779" y="3994"/>
                  <a:pt x="6906" y="4256"/>
                </a:cubicBezTo>
                <a:cubicBezTo>
                  <a:pt x="7109" y="4673"/>
                  <a:pt x="7299" y="5078"/>
                  <a:pt x="7490" y="5495"/>
                </a:cubicBezTo>
                <a:cubicBezTo>
                  <a:pt x="7644" y="5816"/>
                  <a:pt x="7549" y="6209"/>
                  <a:pt x="7252" y="6411"/>
                </a:cubicBezTo>
                <a:cubicBezTo>
                  <a:pt x="6656" y="6828"/>
                  <a:pt x="6204" y="7423"/>
                  <a:pt x="5954" y="8102"/>
                </a:cubicBezTo>
                <a:cubicBezTo>
                  <a:pt x="5838" y="8396"/>
                  <a:pt x="5555" y="8589"/>
                  <a:pt x="5245" y="8589"/>
                </a:cubicBezTo>
                <a:cubicBezTo>
                  <a:pt x="5204" y="8589"/>
                  <a:pt x="5162" y="8585"/>
                  <a:pt x="5120" y="8578"/>
                </a:cubicBezTo>
                <a:cubicBezTo>
                  <a:pt x="4680" y="8495"/>
                  <a:pt x="4227" y="8400"/>
                  <a:pt x="3787" y="8316"/>
                </a:cubicBezTo>
                <a:cubicBezTo>
                  <a:pt x="3346" y="8245"/>
                  <a:pt x="3084" y="7792"/>
                  <a:pt x="3215" y="7376"/>
                </a:cubicBezTo>
                <a:cubicBezTo>
                  <a:pt x="3680" y="5971"/>
                  <a:pt x="4608" y="4756"/>
                  <a:pt x="5847" y="3959"/>
                </a:cubicBezTo>
                <a:cubicBezTo>
                  <a:pt x="5969" y="3880"/>
                  <a:pt x="6106" y="3843"/>
                  <a:pt x="6241" y="3843"/>
                </a:cubicBezTo>
                <a:close/>
                <a:moveTo>
                  <a:pt x="9222" y="7030"/>
                </a:moveTo>
                <a:cubicBezTo>
                  <a:pt x="9724" y="7030"/>
                  <a:pt x="10229" y="7189"/>
                  <a:pt x="10657" y="7519"/>
                </a:cubicBezTo>
                <a:cubicBezTo>
                  <a:pt x="11693" y="8316"/>
                  <a:pt x="11883" y="9805"/>
                  <a:pt x="11085" y="10840"/>
                </a:cubicBezTo>
                <a:cubicBezTo>
                  <a:pt x="10619" y="11453"/>
                  <a:pt x="9916" y="11773"/>
                  <a:pt x="9205" y="11773"/>
                </a:cubicBezTo>
                <a:cubicBezTo>
                  <a:pt x="8701" y="11773"/>
                  <a:pt x="8193" y="11612"/>
                  <a:pt x="7763" y="11281"/>
                </a:cubicBezTo>
                <a:cubicBezTo>
                  <a:pt x="6728" y="10483"/>
                  <a:pt x="6537" y="8995"/>
                  <a:pt x="7335" y="7959"/>
                </a:cubicBezTo>
                <a:cubicBezTo>
                  <a:pt x="7803" y="7351"/>
                  <a:pt x="8509" y="7030"/>
                  <a:pt x="9222" y="7030"/>
                </a:cubicBezTo>
                <a:close/>
                <a:moveTo>
                  <a:pt x="13527" y="10222"/>
                </a:moveTo>
                <a:cubicBezTo>
                  <a:pt x="13570" y="10222"/>
                  <a:pt x="13614" y="10226"/>
                  <a:pt x="13657" y="10233"/>
                </a:cubicBezTo>
                <a:cubicBezTo>
                  <a:pt x="14098" y="10317"/>
                  <a:pt x="14550" y="10400"/>
                  <a:pt x="15002" y="10483"/>
                </a:cubicBezTo>
                <a:cubicBezTo>
                  <a:pt x="15431" y="10567"/>
                  <a:pt x="15693" y="11007"/>
                  <a:pt x="15562" y="11436"/>
                </a:cubicBezTo>
                <a:cubicBezTo>
                  <a:pt x="15110" y="12841"/>
                  <a:pt x="14181" y="14043"/>
                  <a:pt x="12931" y="14853"/>
                </a:cubicBezTo>
                <a:cubicBezTo>
                  <a:pt x="12809" y="14931"/>
                  <a:pt x="12673" y="14968"/>
                  <a:pt x="12539" y="14968"/>
                </a:cubicBezTo>
                <a:cubicBezTo>
                  <a:pt x="12266" y="14968"/>
                  <a:pt x="11999" y="14815"/>
                  <a:pt x="11871" y="14543"/>
                </a:cubicBezTo>
                <a:cubicBezTo>
                  <a:pt x="11681" y="14138"/>
                  <a:pt x="11478" y="13722"/>
                  <a:pt x="11288" y="13317"/>
                </a:cubicBezTo>
                <a:cubicBezTo>
                  <a:pt x="11133" y="12984"/>
                  <a:pt x="11240" y="12603"/>
                  <a:pt x="11526" y="12400"/>
                </a:cubicBezTo>
                <a:cubicBezTo>
                  <a:pt x="12121" y="11972"/>
                  <a:pt x="12574" y="11388"/>
                  <a:pt x="12836" y="10710"/>
                </a:cubicBezTo>
                <a:cubicBezTo>
                  <a:pt x="12940" y="10406"/>
                  <a:pt x="13219" y="10222"/>
                  <a:pt x="13527" y="10222"/>
                </a:cubicBezTo>
                <a:close/>
                <a:moveTo>
                  <a:pt x="5786" y="11228"/>
                </a:moveTo>
                <a:cubicBezTo>
                  <a:pt x="6022" y="11228"/>
                  <a:pt x="6254" y="11337"/>
                  <a:pt x="6394" y="11543"/>
                </a:cubicBezTo>
                <a:cubicBezTo>
                  <a:pt x="6811" y="12138"/>
                  <a:pt x="7406" y="12591"/>
                  <a:pt x="8085" y="12841"/>
                </a:cubicBezTo>
                <a:cubicBezTo>
                  <a:pt x="8430" y="12972"/>
                  <a:pt x="8621" y="13317"/>
                  <a:pt x="8561" y="13662"/>
                </a:cubicBezTo>
                <a:cubicBezTo>
                  <a:pt x="8478" y="14115"/>
                  <a:pt x="8395" y="14567"/>
                  <a:pt x="8311" y="15008"/>
                </a:cubicBezTo>
                <a:cubicBezTo>
                  <a:pt x="8242" y="15371"/>
                  <a:pt x="7922" y="15613"/>
                  <a:pt x="7579" y="15613"/>
                </a:cubicBezTo>
                <a:cubicBezTo>
                  <a:pt x="7506" y="15613"/>
                  <a:pt x="7432" y="15602"/>
                  <a:pt x="7359" y="15579"/>
                </a:cubicBezTo>
                <a:cubicBezTo>
                  <a:pt x="5954" y="15115"/>
                  <a:pt x="4751" y="14186"/>
                  <a:pt x="3942" y="12948"/>
                </a:cubicBezTo>
                <a:cubicBezTo>
                  <a:pt x="3703" y="12579"/>
                  <a:pt x="3846" y="12079"/>
                  <a:pt x="4251" y="11888"/>
                </a:cubicBezTo>
                <a:cubicBezTo>
                  <a:pt x="4656" y="11686"/>
                  <a:pt x="5073" y="11495"/>
                  <a:pt x="5477" y="11293"/>
                </a:cubicBezTo>
                <a:cubicBezTo>
                  <a:pt x="5576" y="11249"/>
                  <a:pt x="5682" y="11228"/>
                  <a:pt x="5786" y="11228"/>
                </a:cubicBezTo>
                <a:close/>
                <a:moveTo>
                  <a:pt x="8673" y="1"/>
                </a:moveTo>
                <a:cubicBezTo>
                  <a:pt x="8652" y="1"/>
                  <a:pt x="8630" y="3"/>
                  <a:pt x="8609" y="6"/>
                </a:cubicBezTo>
                <a:lnTo>
                  <a:pt x="7823" y="113"/>
                </a:lnTo>
                <a:cubicBezTo>
                  <a:pt x="7573" y="137"/>
                  <a:pt x="7406" y="363"/>
                  <a:pt x="7442" y="601"/>
                </a:cubicBezTo>
                <a:lnTo>
                  <a:pt x="7525" y="1292"/>
                </a:lnTo>
                <a:cubicBezTo>
                  <a:pt x="7537" y="1327"/>
                  <a:pt x="7537" y="1351"/>
                  <a:pt x="7549" y="1375"/>
                </a:cubicBezTo>
                <a:cubicBezTo>
                  <a:pt x="7049" y="1482"/>
                  <a:pt x="6561" y="1649"/>
                  <a:pt x="6085" y="1851"/>
                </a:cubicBezTo>
                <a:cubicBezTo>
                  <a:pt x="6085" y="1827"/>
                  <a:pt x="6073" y="1816"/>
                  <a:pt x="6061" y="1792"/>
                </a:cubicBezTo>
                <a:lnTo>
                  <a:pt x="5716" y="1173"/>
                </a:lnTo>
                <a:cubicBezTo>
                  <a:pt x="5636" y="1037"/>
                  <a:pt x="5486" y="960"/>
                  <a:pt x="5336" y="960"/>
                </a:cubicBezTo>
                <a:cubicBezTo>
                  <a:pt x="5261" y="960"/>
                  <a:pt x="5187" y="979"/>
                  <a:pt x="5120" y="1018"/>
                </a:cubicBezTo>
                <a:lnTo>
                  <a:pt x="4418" y="1411"/>
                </a:lnTo>
                <a:cubicBezTo>
                  <a:pt x="4204" y="1530"/>
                  <a:pt x="4132" y="1792"/>
                  <a:pt x="4251" y="2006"/>
                </a:cubicBezTo>
                <a:lnTo>
                  <a:pt x="4608" y="2625"/>
                </a:lnTo>
                <a:cubicBezTo>
                  <a:pt x="4608" y="2637"/>
                  <a:pt x="4620" y="2649"/>
                  <a:pt x="4644" y="2673"/>
                </a:cubicBezTo>
                <a:cubicBezTo>
                  <a:pt x="4192" y="2982"/>
                  <a:pt x="3787" y="3340"/>
                  <a:pt x="3394" y="3744"/>
                </a:cubicBezTo>
                <a:cubicBezTo>
                  <a:pt x="3370" y="3697"/>
                  <a:pt x="3334" y="3649"/>
                  <a:pt x="3275" y="3601"/>
                </a:cubicBezTo>
                <a:lnTo>
                  <a:pt x="2715" y="3173"/>
                </a:lnTo>
                <a:cubicBezTo>
                  <a:pt x="2637" y="3114"/>
                  <a:pt x="2544" y="3086"/>
                  <a:pt x="2452" y="3086"/>
                </a:cubicBezTo>
                <a:cubicBezTo>
                  <a:pt x="2320" y="3086"/>
                  <a:pt x="2187" y="3144"/>
                  <a:pt x="2096" y="3256"/>
                </a:cubicBezTo>
                <a:lnTo>
                  <a:pt x="1608" y="3899"/>
                </a:lnTo>
                <a:cubicBezTo>
                  <a:pt x="1453" y="4090"/>
                  <a:pt x="1489" y="4363"/>
                  <a:pt x="1691" y="4506"/>
                </a:cubicBezTo>
                <a:lnTo>
                  <a:pt x="2251" y="4947"/>
                </a:lnTo>
                <a:cubicBezTo>
                  <a:pt x="2299" y="4983"/>
                  <a:pt x="2358" y="5006"/>
                  <a:pt x="2418" y="5018"/>
                </a:cubicBezTo>
                <a:cubicBezTo>
                  <a:pt x="2168" y="5411"/>
                  <a:pt x="1953" y="5828"/>
                  <a:pt x="1787" y="6245"/>
                </a:cubicBezTo>
                <a:cubicBezTo>
                  <a:pt x="1763" y="6233"/>
                  <a:pt x="1751" y="6233"/>
                  <a:pt x="1739" y="6221"/>
                </a:cubicBezTo>
                <a:lnTo>
                  <a:pt x="1060" y="6018"/>
                </a:lnTo>
                <a:cubicBezTo>
                  <a:pt x="1020" y="6006"/>
                  <a:pt x="980" y="6000"/>
                  <a:pt x="940" y="6000"/>
                </a:cubicBezTo>
                <a:cubicBezTo>
                  <a:pt x="751" y="6000"/>
                  <a:pt x="571" y="6130"/>
                  <a:pt x="513" y="6316"/>
                </a:cubicBezTo>
                <a:lnTo>
                  <a:pt x="286" y="7078"/>
                </a:lnTo>
                <a:cubicBezTo>
                  <a:pt x="215" y="7316"/>
                  <a:pt x="346" y="7554"/>
                  <a:pt x="584" y="7626"/>
                </a:cubicBezTo>
                <a:lnTo>
                  <a:pt x="1251" y="7828"/>
                </a:lnTo>
                <a:cubicBezTo>
                  <a:pt x="1275" y="7840"/>
                  <a:pt x="1286" y="7840"/>
                  <a:pt x="1298" y="7840"/>
                </a:cubicBezTo>
                <a:cubicBezTo>
                  <a:pt x="1179" y="8435"/>
                  <a:pt x="1132" y="9043"/>
                  <a:pt x="1156" y="9638"/>
                </a:cubicBezTo>
                <a:cubicBezTo>
                  <a:pt x="1150" y="9644"/>
                  <a:pt x="1141" y="9644"/>
                  <a:pt x="1132" y="9644"/>
                </a:cubicBezTo>
                <a:cubicBezTo>
                  <a:pt x="1123" y="9644"/>
                  <a:pt x="1114" y="9644"/>
                  <a:pt x="1108" y="9650"/>
                </a:cubicBezTo>
                <a:lnTo>
                  <a:pt x="405" y="9733"/>
                </a:lnTo>
                <a:cubicBezTo>
                  <a:pt x="167" y="9769"/>
                  <a:pt x="1" y="9983"/>
                  <a:pt x="36" y="10221"/>
                </a:cubicBezTo>
                <a:lnTo>
                  <a:pt x="132" y="11019"/>
                </a:lnTo>
                <a:cubicBezTo>
                  <a:pt x="164" y="11237"/>
                  <a:pt x="346" y="11405"/>
                  <a:pt x="559" y="11405"/>
                </a:cubicBezTo>
                <a:cubicBezTo>
                  <a:pt x="579" y="11405"/>
                  <a:pt x="599" y="11403"/>
                  <a:pt x="620" y="11400"/>
                </a:cubicBezTo>
                <a:lnTo>
                  <a:pt x="1322" y="11305"/>
                </a:lnTo>
                <a:cubicBezTo>
                  <a:pt x="1346" y="11305"/>
                  <a:pt x="1358" y="11305"/>
                  <a:pt x="1370" y="11293"/>
                </a:cubicBezTo>
                <a:cubicBezTo>
                  <a:pt x="1477" y="11745"/>
                  <a:pt x="1620" y="12186"/>
                  <a:pt x="1798" y="12614"/>
                </a:cubicBezTo>
                <a:cubicBezTo>
                  <a:pt x="1787" y="12614"/>
                  <a:pt x="1775" y="12626"/>
                  <a:pt x="1751" y="12638"/>
                </a:cubicBezTo>
                <a:lnTo>
                  <a:pt x="1132" y="12972"/>
                </a:lnTo>
                <a:cubicBezTo>
                  <a:pt x="917" y="13091"/>
                  <a:pt x="846" y="13353"/>
                  <a:pt x="965" y="13567"/>
                </a:cubicBezTo>
                <a:lnTo>
                  <a:pt x="1346" y="14269"/>
                </a:lnTo>
                <a:cubicBezTo>
                  <a:pt x="1428" y="14417"/>
                  <a:pt x="1579" y="14497"/>
                  <a:pt x="1734" y="14497"/>
                </a:cubicBezTo>
                <a:cubicBezTo>
                  <a:pt x="1804" y="14497"/>
                  <a:pt x="1875" y="14481"/>
                  <a:pt x="1941" y="14448"/>
                </a:cubicBezTo>
                <a:lnTo>
                  <a:pt x="2560" y="14103"/>
                </a:lnTo>
                <a:cubicBezTo>
                  <a:pt x="2572" y="14091"/>
                  <a:pt x="2584" y="14091"/>
                  <a:pt x="2608" y="14079"/>
                </a:cubicBezTo>
                <a:cubicBezTo>
                  <a:pt x="2930" y="14555"/>
                  <a:pt x="3322" y="15008"/>
                  <a:pt x="3763" y="15412"/>
                </a:cubicBezTo>
                <a:cubicBezTo>
                  <a:pt x="3739" y="15424"/>
                  <a:pt x="3727" y="15448"/>
                  <a:pt x="3715" y="15460"/>
                </a:cubicBezTo>
                <a:lnTo>
                  <a:pt x="3287" y="16020"/>
                </a:lnTo>
                <a:cubicBezTo>
                  <a:pt x="3132" y="16210"/>
                  <a:pt x="3168" y="16484"/>
                  <a:pt x="3370" y="16639"/>
                </a:cubicBezTo>
                <a:lnTo>
                  <a:pt x="4001" y="17127"/>
                </a:lnTo>
                <a:cubicBezTo>
                  <a:pt x="4079" y="17186"/>
                  <a:pt x="4172" y="17214"/>
                  <a:pt x="4264" y="17214"/>
                </a:cubicBezTo>
                <a:cubicBezTo>
                  <a:pt x="4395" y="17214"/>
                  <a:pt x="4524" y="17156"/>
                  <a:pt x="4608" y="17044"/>
                </a:cubicBezTo>
                <a:lnTo>
                  <a:pt x="5049" y="16484"/>
                </a:lnTo>
                <a:cubicBezTo>
                  <a:pt x="5061" y="16460"/>
                  <a:pt x="5073" y="16448"/>
                  <a:pt x="5085" y="16424"/>
                </a:cubicBezTo>
                <a:cubicBezTo>
                  <a:pt x="5537" y="16710"/>
                  <a:pt x="6013" y="16936"/>
                  <a:pt x="6501" y="17127"/>
                </a:cubicBezTo>
                <a:cubicBezTo>
                  <a:pt x="6501" y="17151"/>
                  <a:pt x="6490" y="17175"/>
                  <a:pt x="6478" y="17198"/>
                </a:cubicBezTo>
                <a:lnTo>
                  <a:pt x="6299" y="17877"/>
                </a:lnTo>
                <a:cubicBezTo>
                  <a:pt x="6239" y="18103"/>
                  <a:pt x="6370" y="18353"/>
                  <a:pt x="6609" y="18413"/>
                </a:cubicBezTo>
                <a:lnTo>
                  <a:pt x="7382" y="18615"/>
                </a:lnTo>
                <a:cubicBezTo>
                  <a:pt x="7421" y="18625"/>
                  <a:pt x="7460" y="18630"/>
                  <a:pt x="7497" y="18630"/>
                </a:cubicBezTo>
                <a:cubicBezTo>
                  <a:pt x="7693" y="18630"/>
                  <a:pt x="7868" y="18505"/>
                  <a:pt x="7918" y="18306"/>
                </a:cubicBezTo>
                <a:lnTo>
                  <a:pt x="8097" y="17627"/>
                </a:lnTo>
                <a:cubicBezTo>
                  <a:pt x="8109" y="17603"/>
                  <a:pt x="8109" y="17567"/>
                  <a:pt x="8109" y="17544"/>
                </a:cubicBezTo>
                <a:cubicBezTo>
                  <a:pt x="8550" y="17614"/>
                  <a:pt x="8991" y="17642"/>
                  <a:pt x="9424" y="17642"/>
                </a:cubicBezTo>
                <a:cubicBezTo>
                  <a:pt x="9506" y="17642"/>
                  <a:pt x="9587" y="17641"/>
                  <a:pt x="9668" y="17639"/>
                </a:cubicBezTo>
                <a:cubicBezTo>
                  <a:pt x="9668" y="17663"/>
                  <a:pt x="9668" y="17698"/>
                  <a:pt x="9668" y="17734"/>
                </a:cubicBezTo>
                <a:lnTo>
                  <a:pt x="9764" y="18425"/>
                </a:lnTo>
                <a:cubicBezTo>
                  <a:pt x="9796" y="18652"/>
                  <a:pt x="9976" y="18811"/>
                  <a:pt x="10188" y="18811"/>
                </a:cubicBezTo>
                <a:cubicBezTo>
                  <a:pt x="10209" y="18811"/>
                  <a:pt x="10230" y="18809"/>
                  <a:pt x="10252" y="18806"/>
                </a:cubicBezTo>
                <a:lnTo>
                  <a:pt x="11050" y="18699"/>
                </a:lnTo>
                <a:cubicBezTo>
                  <a:pt x="11288" y="18675"/>
                  <a:pt x="11454" y="18449"/>
                  <a:pt x="11431" y="18210"/>
                </a:cubicBezTo>
                <a:lnTo>
                  <a:pt x="11335" y="17520"/>
                </a:lnTo>
                <a:cubicBezTo>
                  <a:pt x="11335" y="17484"/>
                  <a:pt x="11323" y="17448"/>
                  <a:pt x="11312" y="17413"/>
                </a:cubicBezTo>
                <a:cubicBezTo>
                  <a:pt x="11800" y="17294"/>
                  <a:pt x="12288" y="17127"/>
                  <a:pt x="12764" y="16925"/>
                </a:cubicBezTo>
                <a:cubicBezTo>
                  <a:pt x="12776" y="16960"/>
                  <a:pt x="12788" y="16984"/>
                  <a:pt x="12800" y="17020"/>
                </a:cubicBezTo>
                <a:lnTo>
                  <a:pt x="13157" y="17639"/>
                </a:lnTo>
                <a:cubicBezTo>
                  <a:pt x="13237" y="17775"/>
                  <a:pt x="13381" y="17851"/>
                  <a:pt x="13532" y="17851"/>
                </a:cubicBezTo>
                <a:cubicBezTo>
                  <a:pt x="13606" y="17851"/>
                  <a:pt x="13682" y="17833"/>
                  <a:pt x="13752" y="17794"/>
                </a:cubicBezTo>
                <a:lnTo>
                  <a:pt x="14443" y="17401"/>
                </a:lnTo>
                <a:cubicBezTo>
                  <a:pt x="14657" y="17282"/>
                  <a:pt x="14729" y="17020"/>
                  <a:pt x="14610" y="16805"/>
                </a:cubicBezTo>
                <a:lnTo>
                  <a:pt x="14264" y="16198"/>
                </a:lnTo>
                <a:cubicBezTo>
                  <a:pt x="14240" y="16163"/>
                  <a:pt x="14217" y="16127"/>
                  <a:pt x="14193" y="16103"/>
                </a:cubicBezTo>
                <a:cubicBezTo>
                  <a:pt x="14621" y="15793"/>
                  <a:pt x="15026" y="15436"/>
                  <a:pt x="15407" y="15031"/>
                </a:cubicBezTo>
                <a:cubicBezTo>
                  <a:pt x="15431" y="15067"/>
                  <a:pt x="15455" y="15103"/>
                  <a:pt x="15491" y="15127"/>
                </a:cubicBezTo>
                <a:lnTo>
                  <a:pt x="16050" y="15555"/>
                </a:lnTo>
                <a:cubicBezTo>
                  <a:pt x="16129" y="15614"/>
                  <a:pt x="16221" y="15643"/>
                  <a:pt x="16313" y="15643"/>
                </a:cubicBezTo>
                <a:cubicBezTo>
                  <a:pt x="16444" y="15643"/>
                  <a:pt x="16573" y="15584"/>
                  <a:pt x="16657" y="15472"/>
                </a:cubicBezTo>
                <a:lnTo>
                  <a:pt x="17146" y="14841"/>
                </a:lnTo>
                <a:cubicBezTo>
                  <a:pt x="17300" y="14650"/>
                  <a:pt x="17265" y="14377"/>
                  <a:pt x="17074" y="14222"/>
                </a:cubicBezTo>
                <a:lnTo>
                  <a:pt x="16515" y="13793"/>
                </a:lnTo>
                <a:cubicBezTo>
                  <a:pt x="16479" y="13769"/>
                  <a:pt x="16443" y="13746"/>
                  <a:pt x="16396" y="13734"/>
                </a:cubicBezTo>
                <a:cubicBezTo>
                  <a:pt x="16634" y="13341"/>
                  <a:pt x="16848" y="12948"/>
                  <a:pt x="17015" y="12531"/>
                </a:cubicBezTo>
                <a:cubicBezTo>
                  <a:pt x="17050" y="12555"/>
                  <a:pt x="17086" y="12579"/>
                  <a:pt x="17134" y="12591"/>
                </a:cubicBezTo>
                <a:lnTo>
                  <a:pt x="17800" y="12793"/>
                </a:lnTo>
                <a:cubicBezTo>
                  <a:pt x="17844" y="12806"/>
                  <a:pt x="17888" y="12813"/>
                  <a:pt x="17931" y="12813"/>
                </a:cubicBezTo>
                <a:cubicBezTo>
                  <a:pt x="18121" y="12813"/>
                  <a:pt x="18290" y="12690"/>
                  <a:pt x="18348" y="12495"/>
                </a:cubicBezTo>
                <a:lnTo>
                  <a:pt x="18574" y="11733"/>
                </a:lnTo>
                <a:cubicBezTo>
                  <a:pt x="18646" y="11495"/>
                  <a:pt x="18515" y="11257"/>
                  <a:pt x="18289" y="11186"/>
                </a:cubicBezTo>
                <a:lnTo>
                  <a:pt x="17610" y="10983"/>
                </a:lnTo>
                <a:cubicBezTo>
                  <a:pt x="17562" y="10971"/>
                  <a:pt x="17527" y="10960"/>
                  <a:pt x="17479" y="10960"/>
                </a:cubicBezTo>
                <a:cubicBezTo>
                  <a:pt x="17598" y="10364"/>
                  <a:pt x="17646" y="9769"/>
                  <a:pt x="17622" y="9162"/>
                </a:cubicBezTo>
                <a:lnTo>
                  <a:pt x="17622" y="9162"/>
                </a:lnTo>
                <a:cubicBezTo>
                  <a:pt x="17646" y="9168"/>
                  <a:pt x="17669" y="9171"/>
                  <a:pt x="17692" y="9171"/>
                </a:cubicBezTo>
                <a:cubicBezTo>
                  <a:pt x="17714" y="9171"/>
                  <a:pt x="17735" y="9168"/>
                  <a:pt x="17753" y="9162"/>
                </a:cubicBezTo>
                <a:lnTo>
                  <a:pt x="18455" y="9078"/>
                </a:lnTo>
                <a:cubicBezTo>
                  <a:pt x="18693" y="9043"/>
                  <a:pt x="18860" y="8828"/>
                  <a:pt x="18836" y="8590"/>
                </a:cubicBezTo>
                <a:lnTo>
                  <a:pt x="18729" y="7792"/>
                </a:lnTo>
                <a:cubicBezTo>
                  <a:pt x="18707" y="7570"/>
                  <a:pt x="18507" y="7409"/>
                  <a:pt x="18286" y="7409"/>
                </a:cubicBezTo>
                <a:cubicBezTo>
                  <a:pt x="18271" y="7409"/>
                  <a:pt x="18256" y="7410"/>
                  <a:pt x="18241" y="7411"/>
                </a:cubicBezTo>
                <a:lnTo>
                  <a:pt x="17539" y="7507"/>
                </a:lnTo>
                <a:cubicBezTo>
                  <a:pt x="17491" y="7507"/>
                  <a:pt x="17455" y="7531"/>
                  <a:pt x="17419" y="7542"/>
                </a:cubicBezTo>
                <a:cubicBezTo>
                  <a:pt x="17312" y="7090"/>
                  <a:pt x="17169" y="6649"/>
                  <a:pt x="16991" y="6221"/>
                </a:cubicBezTo>
                <a:cubicBezTo>
                  <a:pt x="17027" y="6221"/>
                  <a:pt x="17074" y="6197"/>
                  <a:pt x="17110" y="6185"/>
                </a:cubicBezTo>
                <a:lnTo>
                  <a:pt x="17729" y="5840"/>
                </a:lnTo>
                <a:cubicBezTo>
                  <a:pt x="17943" y="5733"/>
                  <a:pt x="18027" y="5459"/>
                  <a:pt x="17908" y="5245"/>
                </a:cubicBezTo>
                <a:lnTo>
                  <a:pt x="17527" y="4542"/>
                </a:lnTo>
                <a:cubicBezTo>
                  <a:pt x="17446" y="4398"/>
                  <a:pt x="17301" y="4318"/>
                  <a:pt x="17149" y="4318"/>
                </a:cubicBezTo>
                <a:cubicBezTo>
                  <a:pt x="17076" y="4318"/>
                  <a:pt x="17001" y="4337"/>
                  <a:pt x="16931" y="4375"/>
                </a:cubicBezTo>
                <a:lnTo>
                  <a:pt x="16312" y="4709"/>
                </a:lnTo>
                <a:cubicBezTo>
                  <a:pt x="16276" y="4733"/>
                  <a:pt x="16241" y="4756"/>
                  <a:pt x="16205" y="4780"/>
                </a:cubicBezTo>
                <a:cubicBezTo>
                  <a:pt x="15884" y="4304"/>
                  <a:pt x="15503" y="3852"/>
                  <a:pt x="15062" y="3435"/>
                </a:cubicBezTo>
                <a:cubicBezTo>
                  <a:pt x="15098" y="3411"/>
                  <a:pt x="15122" y="3387"/>
                  <a:pt x="15145" y="3351"/>
                </a:cubicBezTo>
                <a:lnTo>
                  <a:pt x="15586" y="2792"/>
                </a:lnTo>
                <a:cubicBezTo>
                  <a:pt x="15729" y="2601"/>
                  <a:pt x="15693" y="2328"/>
                  <a:pt x="15503" y="2173"/>
                </a:cubicBezTo>
                <a:lnTo>
                  <a:pt x="14860" y="1685"/>
                </a:lnTo>
                <a:cubicBezTo>
                  <a:pt x="14781" y="1626"/>
                  <a:pt x="14689" y="1597"/>
                  <a:pt x="14597" y="1597"/>
                </a:cubicBezTo>
                <a:cubicBezTo>
                  <a:pt x="14466" y="1597"/>
                  <a:pt x="14336" y="1656"/>
                  <a:pt x="14252" y="1768"/>
                </a:cubicBezTo>
                <a:lnTo>
                  <a:pt x="13824" y="2328"/>
                </a:lnTo>
                <a:cubicBezTo>
                  <a:pt x="13800" y="2363"/>
                  <a:pt x="13776" y="2387"/>
                  <a:pt x="13764" y="2423"/>
                </a:cubicBezTo>
                <a:cubicBezTo>
                  <a:pt x="13312" y="2137"/>
                  <a:pt x="12836" y="1899"/>
                  <a:pt x="12347" y="1708"/>
                </a:cubicBezTo>
                <a:cubicBezTo>
                  <a:pt x="12359" y="1685"/>
                  <a:pt x="12371" y="1649"/>
                  <a:pt x="12383" y="1613"/>
                </a:cubicBezTo>
                <a:lnTo>
                  <a:pt x="12574" y="934"/>
                </a:lnTo>
                <a:cubicBezTo>
                  <a:pt x="12633" y="708"/>
                  <a:pt x="12490" y="470"/>
                  <a:pt x="12264" y="399"/>
                </a:cubicBezTo>
                <a:lnTo>
                  <a:pt x="11478" y="196"/>
                </a:lnTo>
                <a:cubicBezTo>
                  <a:pt x="11442" y="187"/>
                  <a:pt x="11405" y="182"/>
                  <a:pt x="11368" y="182"/>
                </a:cubicBezTo>
                <a:cubicBezTo>
                  <a:pt x="11179" y="182"/>
                  <a:pt x="11002" y="306"/>
                  <a:pt x="10942" y="506"/>
                </a:cubicBezTo>
                <a:lnTo>
                  <a:pt x="10764" y="1185"/>
                </a:lnTo>
                <a:cubicBezTo>
                  <a:pt x="10752" y="1220"/>
                  <a:pt x="10752" y="1244"/>
                  <a:pt x="10752" y="1280"/>
                </a:cubicBezTo>
                <a:cubicBezTo>
                  <a:pt x="10304" y="1207"/>
                  <a:pt x="9847" y="1170"/>
                  <a:pt x="9389" y="1170"/>
                </a:cubicBezTo>
                <a:cubicBezTo>
                  <a:pt x="9323" y="1170"/>
                  <a:pt x="9258" y="1171"/>
                  <a:pt x="9192" y="1173"/>
                </a:cubicBezTo>
                <a:cubicBezTo>
                  <a:pt x="9192" y="1137"/>
                  <a:pt x="9192" y="1113"/>
                  <a:pt x="9192" y="1077"/>
                </a:cubicBezTo>
                <a:lnTo>
                  <a:pt x="9097" y="387"/>
                </a:lnTo>
                <a:cubicBezTo>
                  <a:pt x="9075" y="159"/>
                  <a:pt x="8886" y="1"/>
                  <a:pt x="8673" y="1"/>
                </a:cubicBezTo>
                <a:close/>
              </a:path>
            </a:pathLst>
          </a:custGeom>
          <a:solidFill>
            <a:schemeClr val="dk1">
              <a:alpha val="1059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89" name="Google Shape;289;p15"/>
          <p:cNvGrpSpPr/>
          <p:nvPr/>
        </p:nvGrpSpPr>
        <p:grpSpPr>
          <a:xfrm rot="-5400000">
            <a:off x="-6" y="4184052"/>
            <a:ext cx="986724" cy="959451"/>
            <a:chOff x="-1" y="-23"/>
            <a:chExt cx="986724" cy="959451"/>
          </a:xfrm>
        </p:grpSpPr>
        <p:sp>
          <p:nvSpPr>
            <p:cNvPr id="290" name="Google Shape;290;p15"/>
            <p:cNvSpPr/>
            <p:nvPr/>
          </p:nvSpPr>
          <p:spPr>
            <a:xfrm rot="-5400000">
              <a:off x="166454" y="601545"/>
              <a:ext cx="121975" cy="454885"/>
            </a:xfrm>
            <a:custGeom>
              <a:avLst/>
              <a:gdLst/>
              <a:ahLst/>
              <a:cxnLst/>
              <a:rect l="l" t="t" r="r" b="b"/>
              <a:pathLst>
                <a:path w="2823" h="31838" extrusionOk="0">
                  <a:moveTo>
                    <a:pt x="1" y="0"/>
                  </a:moveTo>
                  <a:lnTo>
                    <a:pt x="1" y="31838"/>
                  </a:lnTo>
                  <a:lnTo>
                    <a:pt x="2823" y="31838"/>
                  </a:lnTo>
                  <a:lnTo>
                    <a:pt x="282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291;p15"/>
            <p:cNvSpPr/>
            <p:nvPr/>
          </p:nvSpPr>
          <p:spPr>
            <a:xfrm rot="-5400000">
              <a:off x="621451" y="167651"/>
              <a:ext cx="457323" cy="121975"/>
            </a:xfrm>
            <a:custGeom>
              <a:avLst/>
              <a:gdLst/>
              <a:ahLst/>
              <a:cxnLst/>
              <a:rect l="l" t="t" r="r" b="b"/>
              <a:pathLst>
                <a:path w="26635" h="2823" extrusionOk="0">
                  <a:moveTo>
                    <a:pt x="0" y="1"/>
                  </a:moveTo>
                  <a:lnTo>
                    <a:pt x="0" y="2822"/>
                  </a:lnTo>
                  <a:lnTo>
                    <a:pt x="26634" y="2822"/>
                  </a:lnTo>
                  <a:lnTo>
                    <a:pt x="26634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" name="Google Shape;292;p15"/>
            <p:cNvSpPr/>
            <p:nvPr/>
          </p:nvSpPr>
          <p:spPr>
            <a:xfrm rot="-5400000">
              <a:off x="322278" y="301162"/>
              <a:ext cx="562864" cy="634329"/>
            </a:xfrm>
            <a:custGeom>
              <a:avLst/>
              <a:gdLst/>
              <a:ahLst/>
              <a:cxnLst/>
              <a:rect l="l" t="t" r="r" b="b"/>
              <a:pathLst>
                <a:path w="13027" h="14681" extrusionOk="0">
                  <a:moveTo>
                    <a:pt x="1" y="0"/>
                  </a:moveTo>
                  <a:lnTo>
                    <a:pt x="1" y="4239"/>
                  </a:lnTo>
                  <a:cubicBezTo>
                    <a:pt x="1" y="10001"/>
                    <a:pt x="4692" y="14681"/>
                    <a:pt x="10442" y="14681"/>
                  </a:cubicBezTo>
                  <a:lnTo>
                    <a:pt x="13026" y="14681"/>
                  </a:lnTo>
                  <a:lnTo>
                    <a:pt x="13026" y="11406"/>
                  </a:lnTo>
                  <a:lnTo>
                    <a:pt x="10442" y="11406"/>
                  </a:lnTo>
                  <a:cubicBezTo>
                    <a:pt x="6490" y="11406"/>
                    <a:pt x="3275" y="8192"/>
                    <a:pt x="3275" y="4239"/>
                  </a:cubicBezTo>
                  <a:lnTo>
                    <a:pt x="327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Google Shape;293;p15"/>
            <p:cNvSpPr/>
            <p:nvPr/>
          </p:nvSpPr>
          <p:spPr>
            <a:xfrm rot="-5400000">
              <a:off x="154568" y="790897"/>
              <a:ext cx="266029" cy="71033"/>
            </a:xfrm>
            <a:custGeom>
              <a:avLst/>
              <a:gdLst/>
              <a:ahLst/>
              <a:cxnLst/>
              <a:rect l="l" t="t" r="r" b="b"/>
              <a:pathLst>
                <a:path w="6157" h="1644" extrusionOk="0">
                  <a:moveTo>
                    <a:pt x="822" y="1"/>
                  </a:moveTo>
                  <a:cubicBezTo>
                    <a:pt x="370" y="1"/>
                    <a:pt x="1" y="370"/>
                    <a:pt x="1" y="822"/>
                  </a:cubicBezTo>
                  <a:cubicBezTo>
                    <a:pt x="1" y="1275"/>
                    <a:pt x="370" y="1644"/>
                    <a:pt x="822" y="1644"/>
                  </a:cubicBezTo>
                  <a:lnTo>
                    <a:pt x="5335" y="1644"/>
                  </a:lnTo>
                  <a:cubicBezTo>
                    <a:pt x="5787" y="1644"/>
                    <a:pt x="6156" y="1275"/>
                    <a:pt x="6156" y="822"/>
                  </a:cubicBezTo>
                  <a:cubicBezTo>
                    <a:pt x="6156" y="370"/>
                    <a:pt x="5787" y="1"/>
                    <a:pt x="533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294;p15"/>
            <p:cNvSpPr/>
            <p:nvPr/>
          </p:nvSpPr>
          <p:spPr>
            <a:xfrm rot="-5400000">
              <a:off x="818473" y="204204"/>
              <a:ext cx="71033" cy="265467"/>
            </a:xfrm>
            <a:custGeom>
              <a:avLst/>
              <a:gdLst/>
              <a:ahLst/>
              <a:cxnLst/>
              <a:rect l="l" t="t" r="r" b="b"/>
              <a:pathLst>
                <a:path w="1644" h="6144" extrusionOk="0">
                  <a:moveTo>
                    <a:pt x="822" y="0"/>
                  </a:moveTo>
                  <a:cubicBezTo>
                    <a:pt x="370" y="0"/>
                    <a:pt x="1" y="357"/>
                    <a:pt x="1" y="810"/>
                  </a:cubicBezTo>
                  <a:lnTo>
                    <a:pt x="1" y="5322"/>
                  </a:lnTo>
                  <a:cubicBezTo>
                    <a:pt x="1" y="5775"/>
                    <a:pt x="370" y="6144"/>
                    <a:pt x="822" y="6144"/>
                  </a:cubicBezTo>
                  <a:cubicBezTo>
                    <a:pt x="1286" y="6144"/>
                    <a:pt x="1644" y="5775"/>
                    <a:pt x="1644" y="5322"/>
                  </a:cubicBezTo>
                  <a:lnTo>
                    <a:pt x="1644" y="810"/>
                  </a:lnTo>
                  <a:cubicBezTo>
                    <a:pt x="1644" y="357"/>
                    <a:pt x="1286" y="0"/>
                    <a:pt x="82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5" name="Google Shape;295;p15"/>
          <p:cNvSpPr/>
          <p:nvPr/>
        </p:nvSpPr>
        <p:spPr>
          <a:xfrm>
            <a:off x="8920634" y="4017139"/>
            <a:ext cx="223356" cy="122500"/>
          </a:xfrm>
          <a:custGeom>
            <a:avLst/>
            <a:gdLst/>
            <a:ahLst/>
            <a:cxnLst/>
            <a:rect l="l" t="t" r="r" b="b"/>
            <a:pathLst>
              <a:path w="21492" h="2835" extrusionOk="0">
                <a:moveTo>
                  <a:pt x="0" y="1"/>
                </a:moveTo>
                <a:lnTo>
                  <a:pt x="0" y="2834"/>
                </a:lnTo>
                <a:lnTo>
                  <a:pt x="21491" y="2834"/>
                </a:lnTo>
                <a:lnTo>
                  <a:pt x="21491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6" name="Google Shape;296;p15"/>
          <p:cNvSpPr/>
          <p:nvPr/>
        </p:nvSpPr>
        <p:spPr>
          <a:xfrm>
            <a:off x="8543516" y="3652669"/>
            <a:ext cx="377115" cy="499047"/>
          </a:xfrm>
          <a:custGeom>
            <a:avLst/>
            <a:gdLst/>
            <a:ahLst/>
            <a:cxnLst/>
            <a:rect l="l" t="t" r="r" b="b"/>
            <a:pathLst>
              <a:path w="8728" h="11550" extrusionOk="0">
                <a:moveTo>
                  <a:pt x="0" y="1"/>
                </a:moveTo>
                <a:lnTo>
                  <a:pt x="0" y="2596"/>
                </a:lnTo>
                <a:cubicBezTo>
                  <a:pt x="0" y="8347"/>
                  <a:pt x="1703" y="11550"/>
                  <a:pt x="7454" y="11550"/>
                </a:cubicBezTo>
                <a:lnTo>
                  <a:pt x="8728" y="11550"/>
                </a:lnTo>
                <a:lnTo>
                  <a:pt x="8728" y="8276"/>
                </a:lnTo>
                <a:lnTo>
                  <a:pt x="7454" y="8276"/>
                </a:lnTo>
                <a:cubicBezTo>
                  <a:pt x="3513" y="8276"/>
                  <a:pt x="3275" y="6549"/>
                  <a:pt x="3275" y="2596"/>
                </a:cubicBezTo>
                <a:lnTo>
                  <a:pt x="3275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7" name="Google Shape;297;p15"/>
          <p:cNvSpPr/>
          <p:nvPr/>
        </p:nvSpPr>
        <p:spPr>
          <a:xfrm>
            <a:off x="8884077" y="3945399"/>
            <a:ext cx="70515" cy="265985"/>
          </a:xfrm>
          <a:custGeom>
            <a:avLst/>
            <a:gdLst/>
            <a:ahLst/>
            <a:cxnLst/>
            <a:rect l="l" t="t" r="r" b="b"/>
            <a:pathLst>
              <a:path w="1632" h="6156" extrusionOk="0">
                <a:moveTo>
                  <a:pt x="810" y="0"/>
                </a:moveTo>
                <a:cubicBezTo>
                  <a:pt x="358" y="0"/>
                  <a:pt x="0" y="370"/>
                  <a:pt x="0" y="822"/>
                </a:cubicBezTo>
                <a:lnTo>
                  <a:pt x="0" y="5334"/>
                </a:lnTo>
                <a:cubicBezTo>
                  <a:pt x="0" y="5787"/>
                  <a:pt x="358" y="6156"/>
                  <a:pt x="810" y="6156"/>
                </a:cubicBezTo>
                <a:cubicBezTo>
                  <a:pt x="1274" y="6156"/>
                  <a:pt x="1632" y="5787"/>
                  <a:pt x="1632" y="5334"/>
                </a:cubicBezTo>
                <a:lnTo>
                  <a:pt x="1632" y="822"/>
                </a:lnTo>
                <a:cubicBezTo>
                  <a:pt x="1632" y="370"/>
                  <a:pt x="1274" y="0"/>
                  <a:pt x="810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98" name="Google Shape;298;p15"/>
          <p:cNvGrpSpPr/>
          <p:nvPr/>
        </p:nvGrpSpPr>
        <p:grpSpPr>
          <a:xfrm rot="-5400000" flipH="1">
            <a:off x="7844354" y="2353038"/>
            <a:ext cx="1932971" cy="666322"/>
            <a:chOff x="7213579" y="4485138"/>
            <a:chExt cx="1932971" cy="666322"/>
          </a:xfrm>
        </p:grpSpPr>
        <p:sp>
          <p:nvSpPr>
            <p:cNvPr id="299" name="Google Shape;299;p15"/>
            <p:cNvSpPr/>
            <p:nvPr/>
          </p:nvSpPr>
          <p:spPr>
            <a:xfrm rot="10800000">
              <a:off x="8271019" y="4560750"/>
              <a:ext cx="875530" cy="122500"/>
            </a:xfrm>
            <a:custGeom>
              <a:avLst/>
              <a:gdLst/>
              <a:ahLst/>
              <a:cxnLst/>
              <a:rect l="l" t="t" r="r" b="b"/>
              <a:pathLst>
                <a:path w="21492" h="2835" extrusionOk="0">
                  <a:moveTo>
                    <a:pt x="0" y="1"/>
                  </a:moveTo>
                  <a:lnTo>
                    <a:pt x="0" y="2834"/>
                  </a:lnTo>
                  <a:lnTo>
                    <a:pt x="21491" y="2834"/>
                  </a:lnTo>
                  <a:lnTo>
                    <a:pt x="2149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" name="Google Shape;300;p15"/>
            <p:cNvSpPr/>
            <p:nvPr/>
          </p:nvSpPr>
          <p:spPr>
            <a:xfrm rot="5400000">
              <a:off x="7234897" y="4978532"/>
              <a:ext cx="223356" cy="122500"/>
            </a:xfrm>
            <a:custGeom>
              <a:avLst/>
              <a:gdLst/>
              <a:ahLst/>
              <a:cxnLst/>
              <a:rect l="l" t="t" r="r" b="b"/>
              <a:pathLst>
                <a:path w="21492" h="2835" extrusionOk="0">
                  <a:moveTo>
                    <a:pt x="0" y="1"/>
                  </a:moveTo>
                  <a:lnTo>
                    <a:pt x="0" y="2834"/>
                  </a:lnTo>
                  <a:lnTo>
                    <a:pt x="21491" y="2834"/>
                  </a:lnTo>
                  <a:lnTo>
                    <a:pt x="2149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" name="Google Shape;301;p15"/>
            <p:cNvSpPr/>
            <p:nvPr/>
          </p:nvSpPr>
          <p:spPr>
            <a:xfrm rot="5400000">
              <a:off x="7334214" y="4490021"/>
              <a:ext cx="377115" cy="499047"/>
            </a:xfrm>
            <a:custGeom>
              <a:avLst/>
              <a:gdLst/>
              <a:ahLst/>
              <a:cxnLst/>
              <a:rect l="l" t="t" r="r" b="b"/>
              <a:pathLst>
                <a:path w="8728" h="11550" extrusionOk="0">
                  <a:moveTo>
                    <a:pt x="0" y="1"/>
                  </a:moveTo>
                  <a:lnTo>
                    <a:pt x="0" y="2596"/>
                  </a:lnTo>
                  <a:cubicBezTo>
                    <a:pt x="0" y="8347"/>
                    <a:pt x="1703" y="11550"/>
                    <a:pt x="7454" y="11550"/>
                  </a:cubicBezTo>
                  <a:lnTo>
                    <a:pt x="8728" y="11550"/>
                  </a:lnTo>
                  <a:lnTo>
                    <a:pt x="8728" y="8276"/>
                  </a:lnTo>
                  <a:lnTo>
                    <a:pt x="7454" y="8276"/>
                  </a:lnTo>
                  <a:cubicBezTo>
                    <a:pt x="3513" y="8276"/>
                    <a:pt x="3275" y="6549"/>
                    <a:pt x="3275" y="2596"/>
                  </a:cubicBezTo>
                  <a:lnTo>
                    <a:pt x="3275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" name="Google Shape;302;p15"/>
            <p:cNvSpPr/>
            <p:nvPr/>
          </p:nvSpPr>
          <p:spPr>
            <a:xfrm rot="5400000">
              <a:off x="7311314" y="4793813"/>
              <a:ext cx="70515" cy="265985"/>
            </a:xfrm>
            <a:custGeom>
              <a:avLst/>
              <a:gdLst/>
              <a:ahLst/>
              <a:cxnLst/>
              <a:rect l="l" t="t" r="r" b="b"/>
              <a:pathLst>
                <a:path w="1632" h="6156" extrusionOk="0">
                  <a:moveTo>
                    <a:pt x="810" y="0"/>
                  </a:moveTo>
                  <a:cubicBezTo>
                    <a:pt x="358" y="0"/>
                    <a:pt x="0" y="370"/>
                    <a:pt x="0" y="822"/>
                  </a:cubicBezTo>
                  <a:lnTo>
                    <a:pt x="0" y="5334"/>
                  </a:lnTo>
                  <a:cubicBezTo>
                    <a:pt x="0" y="5787"/>
                    <a:pt x="358" y="6156"/>
                    <a:pt x="810" y="6156"/>
                  </a:cubicBezTo>
                  <a:cubicBezTo>
                    <a:pt x="1274" y="6156"/>
                    <a:pt x="1632" y="5787"/>
                    <a:pt x="1632" y="5334"/>
                  </a:cubicBezTo>
                  <a:lnTo>
                    <a:pt x="1632" y="822"/>
                  </a:lnTo>
                  <a:cubicBezTo>
                    <a:pt x="1632" y="370"/>
                    <a:pt x="1274" y="0"/>
                    <a:pt x="81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03" name="Google Shape;303;p15"/>
            <p:cNvGrpSpPr/>
            <p:nvPr/>
          </p:nvGrpSpPr>
          <p:grpSpPr>
            <a:xfrm>
              <a:off x="7711810" y="4485138"/>
              <a:ext cx="592677" cy="273720"/>
              <a:chOff x="2029210" y="3484363"/>
              <a:chExt cx="592677" cy="273720"/>
            </a:xfrm>
          </p:grpSpPr>
          <p:sp>
            <p:nvSpPr>
              <p:cNvPr id="304" name="Google Shape;304;p15"/>
              <p:cNvSpPr/>
              <p:nvPr/>
            </p:nvSpPr>
            <p:spPr>
              <a:xfrm rot="5400000">
                <a:off x="1931972" y="3581602"/>
                <a:ext cx="265510" cy="71033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1644" extrusionOk="0">
                    <a:moveTo>
                      <a:pt x="822" y="0"/>
                    </a:moveTo>
                    <a:cubicBezTo>
                      <a:pt x="358" y="0"/>
                      <a:pt x="0" y="369"/>
                      <a:pt x="0" y="822"/>
                    </a:cubicBezTo>
                    <a:cubicBezTo>
                      <a:pt x="0" y="1274"/>
                      <a:pt x="358" y="1643"/>
                      <a:pt x="822" y="1643"/>
                    </a:cubicBezTo>
                    <a:lnTo>
                      <a:pt x="5323" y="1643"/>
                    </a:lnTo>
                    <a:cubicBezTo>
                      <a:pt x="5382" y="1643"/>
                      <a:pt x="5442" y="1643"/>
                      <a:pt x="5489" y="1631"/>
                    </a:cubicBezTo>
                    <a:cubicBezTo>
                      <a:pt x="5858" y="1560"/>
                      <a:pt x="6144" y="1227"/>
                      <a:pt x="6144" y="822"/>
                    </a:cubicBezTo>
                    <a:cubicBezTo>
                      <a:pt x="6144" y="369"/>
                      <a:pt x="5775" y="0"/>
                      <a:pt x="532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5" name="Google Shape;305;p15"/>
              <p:cNvSpPr/>
              <p:nvPr/>
            </p:nvSpPr>
            <p:spPr>
              <a:xfrm rot="5400000">
                <a:off x="2453378" y="3589574"/>
                <a:ext cx="265985" cy="71033"/>
              </a:xfrm>
              <a:custGeom>
                <a:avLst/>
                <a:gdLst/>
                <a:ahLst/>
                <a:cxnLst/>
                <a:rect l="l" t="t" r="r" b="b"/>
                <a:pathLst>
                  <a:path w="6156" h="1644" extrusionOk="0">
                    <a:moveTo>
                      <a:pt x="822" y="0"/>
                    </a:moveTo>
                    <a:cubicBezTo>
                      <a:pt x="369" y="0"/>
                      <a:pt x="0" y="369"/>
                      <a:pt x="0" y="822"/>
                    </a:cubicBezTo>
                    <a:cubicBezTo>
                      <a:pt x="0" y="1274"/>
                      <a:pt x="369" y="1643"/>
                      <a:pt x="822" y="1643"/>
                    </a:cubicBezTo>
                    <a:lnTo>
                      <a:pt x="5334" y="1643"/>
                    </a:lnTo>
                    <a:cubicBezTo>
                      <a:pt x="5739" y="1643"/>
                      <a:pt x="6084" y="1346"/>
                      <a:pt x="6144" y="953"/>
                    </a:cubicBezTo>
                    <a:cubicBezTo>
                      <a:pt x="6144" y="905"/>
                      <a:pt x="6156" y="870"/>
                      <a:pt x="6156" y="822"/>
                    </a:cubicBezTo>
                    <a:cubicBezTo>
                      <a:pt x="6156" y="369"/>
                      <a:pt x="5786" y="0"/>
                      <a:pt x="533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6" name="Google Shape;306;p15"/>
              <p:cNvSpPr/>
              <p:nvPr/>
            </p:nvSpPr>
            <p:spPr>
              <a:xfrm rot="5400000">
                <a:off x="2264123" y="3392748"/>
                <a:ext cx="121975" cy="454379"/>
              </a:xfrm>
              <a:custGeom>
                <a:avLst/>
                <a:gdLst/>
                <a:ahLst/>
                <a:cxnLst/>
                <a:rect l="l" t="t" r="r" b="b"/>
                <a:pathLst>
                  <a:path w="2823" h="18718" extrusionOk="0">
                    <a:moveTo>
                      <a:pt x="1" y="1"/>
                    </a:moveTo>
                    <a:lnTo>
                      <a:pt x="1" y="18717"/>
                    </a:lnTo>
                    <a:lnTo>
                      <a:pt x="2823" y="18717"/>
                    </a:lnTo>
                    <a:lnTo>
                      <a:pt x="2823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307" name="Google Shape;307;p15"/>
          <p:cNvGrpSpPr/>
          <p:nvPr/>
        </p:nvGrpSpPr>
        <p:grpSpPr>
          <a:xfrm rot="5400000" flipH="1">
            <a:off x="8320025" y="3275668"/>
            <a:ext cx="592677" cy="290471"/>
            <a:chOff x="2029210" y="3484363"/>
            <a:chExt cx="592677" cy="273720"/>
          </a:xfrm>
        </p:grpSpPr>
        <p:sp>
          <p:nvSpPr>
            <p:cNvPr id="308" name="Google Shape;308;p15"/>
            <p:cNvSpPr/>
            <p:nvPr/>
          </p:nvSpPr>
          <p:spPr>
            <a:xfrm rot="5400000">
              <a:off x="2264123" y="3392748"/>
              <a:ext cx="121975" cy="454379"/>
            </a:xfrm>
            <a:custGeom>
              <a:avLst/>
              <a:gdLst/>
              <a:ahLst/>
              <a:cxnLst/>
              <a:rect l="l" t="t" r="r" b="b"/>
              <a:pathLst>
                <a:path w="2823" h="18718" extrusionOk="0">
                  <a:moveTo>
                    <a:pt x="1" y="1"/>
                  </a:moveTo>
                  <a:lnTo>
                    <a:pt x="1" y="18717"/>
                  </a:lnTo>
                  <a:lnTo>
                    <a:pt x="2823" y="18717"/>
                  </a:lnTo>
                  <a:lnTo>
                    <a:pt x="282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" name="Google Shape;309;p15"/>
            <p:cNvSpPr/>
            <p:nvPr/>
          </p:nvSpPr>
          <p:spPr>
            <a:xfrm rot="5400000">
              <a:off x="1931972" y="3581602"/>
              <a:ext cx="265510" cy="71033"/>
            </a:xfrm>
            <a:custGeom>
              <a:avLst/>
              <a:gdLst/>
              <a:ahLst/>
              <a:cxnLst/>
              <a:rect l="l" t="t" r="r" b="b"/>
              <a:pathLst>
                <a:path w="6145" h="1644" extrusionOk="0">
                  <a:moveTo>
                    <a:pt x="822" y="0"/>
                  </a:moveTo>
                  <a:cubicBezTo>
                    <a:pt x="358" y="0"/>
                    <a:pt x="0" y="369"/>
                    <a:pt x="0" y="822"/>
                  </a:cubicBezTo>
                  <a:cubicBezTo>
                    <a:pt x="0" y="1274"/>
                    <a:pt x="358" y="1643"/>
                    <a:pt x="822" y="1643"/>
                  </a:cubicBezTo>
                  <a:lnTo>
                    <a:pt x="5323" y="1643"/>
                  </a:lnTo>
                  <a:cubicBezTo>
                    <a:pt x="5382" y="1643"/>
                    <a:pt x="5442" y="1643"/>
                    <a:pt x="5489" y="1631"/>
                  </a:cubicBezTo>
                  <a:cubicBezTo>
                    <a:pt x="5858" y="1560"/>
                    <a:pt x="6144" y="1227"/>
                    <a:pt x="6144" y="822"/>
                  </a:cubicBezTo>
                  <a:cubicBezTo>
                    <a:pt x="6144" y="369"/>
                    <a:pt x="5775" y="0"/>
                    <a:pt x="532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" name="Google Shape;310;p15"/>
            <p:cNvSpPr/>
            <p:nvPr/>
          </p:nvSpPr>
          <p:spPr>
            <a:xfrm rot="5400000">
              <a:off x="2453378" y="3589574"/>
              <a:ext cx="265985" cy="71033"/>
            </a:xfrm>
            <a:custGeom>
              <a:avLst/>
              <a:gdLst/>
              <a:ahLst/>
              <a:cxnLst/>
              <a:rect l="l" t="t" r="r" b="b"/>
              <a:pathLst>
                <a:path w="6156" h="1644" extrusionOk="0">
                  <a:moveTo>
                    <a:pt x="822" y="0"/>
                  </a:moveTo>
                  <a:cubicBezTo>
                    <a:pt x="369" y="0"/>
                    <a:pt x="0" y="369"/>
                    <a:pt x="0" y="822"/>
                  </a:cubicBezTo>
                  <a:cubicBezTo>
                    <a:pt x="0" y="1274"/>
                    <a:pt x="369" y="1643"/>
                    <a:pt x="822" y="1643"/>
                  </a:cubicBezTo>
                  <a:lnTo>
                    <a:pt x="5334" y="1643"/>
                  </a:lnTo>
                  <a:cubicBezTo>
                    <a:pt x="5739" y="1643"/>
                    <a:pt x="6084" y="1346"/>
                    <a:pt x="6144" y="953"/>
                  </a:cubicBezTo>
                  <a:cubicBezTo>
                    <a:pt x="6144" y="905"/>
                    <a:pt x="6156" y="870"/>
                    <a:pt x="6156" y="822"/>
                  </a:cubicBezTo>
                  <a:cubicBezTo>
                    <a:pt x="6156" y="369"/>
                    <a:pt x="5786" y="0"/>
                    <a:pt x="5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2">
  <p:cSld name="CUSTOM_2_1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16"/>
          <p:cNvSpPr txBox="1">
            <a:spLocks noGrp="1"/>
          </p:cNvSpPr>
          <p:nvPr>
            <p:ph type="title"/>
          </p:nvPr>
        </p:nvSpPr>
        <p:spPr>
          <a:xfrm>
            <a:off x="2621700" y="2335651"/>
            <a:ext cx="3900600" cy="114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/>
          </a:p>
        </p:txBody>
      </p:sp>
      <p:sp>
        <p:nvSpPr>
          <p:cNvPr id="313" name="Google Shape;313;p16"/>
          <p:cNvSpPr txBox="1">
            <a:spLocks noGrp="1"/>
          </p:cNvSpPr>
          <p:nvPr>
            <p:ph type="title" idx="2" hasCustomPrompt="1"/>
          </p:nvPr>
        </p:nvSpPr>
        <p:spPr>
          <a:xfrm>
            <a:off x="2621695" y="883388"/>
            <a:ext cx="3900600" cy="136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0"/>
              <a:buNone/>
              <a:defRPr sz="12000">
                <a:solidFill>
                  <a:schemeClr val="l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0"/>
              <a:buNone/>
              <a:defRPr sz="12000">
                <a:solidFill>
                  <a:schemeClr val="lt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0"/>
              <a:buNone/>
              <a:defRPr sz="12000">
                <a:solidFill>
                  <a:schemeClr val="lt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0"/>
              <a:buNone/>
              <a:defRPr sz="12000">
                <a:solidFill>
                  <a:schemeClr val="lt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0"/>
              <a:buNone/>
              <a:defRPr sz="12000">
                <a:solidFill>
                  <a:schemeClr val="lt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0"/>
              <a:buNone/>
              <a:defRPr sz="12000">
                <a:solidFill>
                  <a:schemeClr val="lt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0"/>
              <a:buNone/>
              <a:defRPr sz="12000">
                <a:solidFill>
                  <a:schemeClr val="lt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0"/>
              <a:buNone/>
              <a:defRPr sz="12000">
                <a:solidFill>
                  <a:schemeClr val="lt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0"/>
              <a:buNone/>
              <a:defRPr sz="12000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314" name="Google Shape;314;p16"/>
          <p:cNvSpPr txBox="1">
            <a:spLocks noGrp="1"/>
          </p:cNvSpPr>
          <p:nvPr>
            <p:ph type="subTitle" idx="1"/>
          </p:nvPr>
        </p:nvSpPr>
        <p:spPr>
          <a:xfrm>
            <a:off x="2621700" y="3574015"/>
            <a:ext cx="3900600" cy="68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grpSp>
        <p:nvGrpSpPr>
          <p:cNvPr id="315" name="Google Shape;315;p16"/>
          <p:cNvGrpSpPr/>
          <p:nvPr/>
        </p:nvGrpSpPr>
        <p:grpSpPr>
          <a:xfrm flipH="1">
            <a:off x="-606098" y="-651182"/>
            <a:ext cx="3967548" cy="4284114"/>
            <a:chOff x="5778002" y="-651182"/>
            <a:chExt cx="3967548" cy="4284114"/>
          </a:xfrm>
        </p:grpSpPr>
        <p:sp>
          <p:nvSpPr>
            <p:cNvPr id="316" name="Google Shape;316;p16"/>
            <p:cNvSpPr/>
            <p:nvPr/>
          </p:nvSpPr>
          <p:spPr>
            <a:xfrm rot="-5690340">
              <a:off x="5822091" y="-255177"/>
              <a:ext cx="1091417" cy="1091417"/>
            </a:xfrm>
            <a:custGeom>
              <a:avLst/>
              <a:gdLst/>
              <a:ahLst/>
              <a:cxnLst/>
              <a:rect l="l" t="t" r="r" b="b"/>
              <a:pathLst>
                <a:path w="7395" h="7395" extrusionOk="0">
                  <a:moveTo>
                    <a:pt x="3691" y="1370"/>
                  </a:moveTo>
                  <a:cubicBezTo>
                    <a:pt x="4037" y="1370"/>
                    <a:pt x="4322" y="1655"/>
                    <a:pt x="4322" y="2001"/>
                  </a:cubicBezTo>
                  <a:cubicBezTo>
                    <a:pt x="4322" y="2358"/>
                    <a:pt x="4037" y="2644"/>
                    <a:pt x="3691" y="2644"/>
                  </a:cubicBezTo>
                  <a:cubicBezTo>
                    <a:pt x="3334" y="2644"/>
                    <a:pt x="3048" y="2358"/>
                    <a:pt x="3048" y="2001"/>
                  </a:cubicBezTo>
                  <a:cubicBezTo>
                    <a:pt x="3048" y="1655"/>
                    <a:pt x="3334" y="1370"/>
                    <a:pt x="3691" y="1370"/>
                  </a:cubicBezTo>
                  <a:close/>
                  <a:moveTo>
                    <a:pt x="1917" y="3132"/>
                  </a:moveTo>
                  <a:cubicBezTo>
                    <a:pt x="2275" y="3132"/>
                    <a:pt x="2560" y="3417"/>
                    <a:pt x="2560" y="3775"/>
                  </a:cubicBezTo>
                  <a:cubicBezTo>
                    <a:pt x="2560" y="4120"/>
                    <a:pt x="2275" y="4406"/>
                    <a:pt x="1917" y="4406"/>
                  </a:cubicBezTo>
                  <a:cubicBezTo>
                    <a:pt x="1572" y="4406"/>
                    <a:pt x="1286" y="4120"/>
                    <a:pt x="1286" y="3775"/>
                  </a:cubicBezTo>
                  <a:cubicBezTo>
                    <a:pt x="1286" y="3417"/>
                    <a:pt x="1572" y="3132"/>
                    <a:pt x="1917" y="3132"/>
                  </a:cubicBezTo>
                  <a:close/>
                  <a:moveTo>
                    <a:pt x="3703" y="3132"/>
                  </a:moveTo>
                  <a:cubicBezTo>
                    <a:pt x="4049" y="3132"/>
                    <a:pt x="4334" y="3417"/>
                    <a:pt x="4334" y="3775"/>
                  </a:cubicBezTo>
                  <a:cubicBezTo>
                    <a:pt x="4334" y="4120"/>
                    <a:pt x="4049" y="4406"/>
                    <a:pt x="3703" y="4406"/>
                  </a:cubicBezTo>
                  <a:cubicBezTo>
                    <a:pt x="3346" y="4406"/>
                    <a:pt x="3060" y="4120"/>
                    <a:pt x="3060" y="3775"/>
                  </a:cubicBezTo>
                  <a:cubicBezTo>
                    <a:pt x="3060" y="3417"/>
                    <a:pt x="3346" y="3132"/>
                    <a:pt x="3703" y="3132"/>
                  </a:cubicBezTo>
                  <a:close/>
                  <a:moveTo>
                    <a:pt x="5454" y="3132"/>
                  </a:moveTo>
                  <a:cubicBezTo>
                    <a:pt x="5799" y="3132"/>
                    <a:pt x="6085" y="3417"/>
                    <a:pt x="6085" y="3775"/>
                  </a:cubicBezTo>
                  <a:cubicBezTo>
                    <a:pt x="6085" y="4120"/>
                    <a:pt x="5799" y="4406"/>
                    <a:pt x="5454" y="4406"/>
                  </a:cubicBezTo>
                  <a:cubicBezTo>
                    <a:pt x="5096" y="4406"/>
                    <a:pt x="4811" y="4120"/>
                    <a:pt x="4811" y="3775"/>
                  </a:cubicBezTo>
                  <a:cubicBezTo>
                    <a:pt x="4811" y="3417"/>
                    <a:pt x="5096" y="3132"/>
                    <a:pt x="5454" y="3132"/>
                  </a:cubicBezTo>
                  <a:close/>
                  <a:moveTo>
                    <a:pt x="3691" y="4894"/>
                  </a:moveTo>
                  <a:cubicBezTo>
                    <a:pt x="4037" y="4894"/>
                    <a:pt x="4322" y="5180"/>
                    <a:pt x="4322" y="5537"/>
                  </a:cubicBezTo>
                  <a:cubicBezTo>
                    <a:pt x="4322" y="5882"/>
                    <a:pt x="4037" y="6168"/>
                    <a:pt x="3691" y="6168"/>
                  </a:cubicBezTo>
                  <a:cubicBezTo>
                    <a:pt x="3334" y="6168"/>
                    <a:pt x="3048" y="5882"/>
                    <a:pt x="3048" y="5537"/>
                  </a:cubicBezTo>
                  <a:cubicBezTo>
                    <a:pt x="3048" y="5180"/>
                    <a:pt x="3334" y="4894"/>
                    <a:pt x="3691" y="4894"/>
                  </a:cubicBezTo>
                  <a:close/>
                  <a:moveTo>
                    <a:pt x="3549" y="0"/>
                  </a:moveTo>
                  <a:cubicBezTo>
                    <a:pt x="3453" y="0"/>
                    <a:pt x="3370" y="84"/>
                    <a:pt x="3370" y="179"/>
                  </a:cubicBezTo>
                  <a:lnTo>
                    <a:pt x="3370" y="453"/>
                  </a:lnTo>
                  <a:cubicBezTo>
                    <a:pt x="3370" y="465"/>
                    <a:pt x="3370" y="477"/>
                    <a:pt x="3382" y="500"/>
                  </a:cubicBezTo>
                  <a:cubicBezTo>
                    <a:pt x="3168" y="512"/>
                    <a:pt x="2965" y="560"/>
                    <a:pt x="2763" y="620"/>
                  </a:cubicBezTo>
                  <a:cubicBezTo>
                    <a:pt x="2763" y="596"/>
                    <a:pt x="2763" y="584"/>
                    <a:pt x="2751" y="572"/>
                  </a:cubicBezTo>
                  <a:lnTo>
                    <a:pt x="2644" y="322"/>
                  </a:lnTo>
                  <a:cubicBezTo>
                    <a:pt x="2617" y="251"/>
                    <a:pt x="2557" y="213"/>
                    <a:pt x="2494" y="213"/>
                  </a:cubicBezTo>
                  <a:cubicBezTo>
                    <a:pt x="2473" y="213"/>
                    <a:pt x="2451" y="217"/>
                    <a:pt x="2429" y="227"/>
                  </a:cubicBezTo>
                  <a:lnTo>
                    <a:pt x="2132" y="346"/>
                  </a:lnTo>
                  <a:cubicBezTo>
                    <a:pt x="2048" y="381"/>
                    <a:pt x="2001" y="489"/>
                    <a:pt x="2048" y="572"/>
                  </a:cubicBezTo>
                  <a:lnTo>
                    <a:pt x="2144" y="822"/>
                  </a:lnTo>
                  <a:cubicBezTo>
                    <a:pt x="2156" y="834"/>
                    <a:pt x="2156" y="846"/>
                    <a:pt x="2167" y="858"/>
                  </a:cubicBezTo>
                  <a:cubicBezTo>
                    <a:pt x="1989" y="953"/>
                    <a:pt x="1810" y="1072"/>
                    <a:pt x="1655" y="1203"/>
                  </a:cubicBezTo>
                  <a:cubicBezTo>
                    <a:pt x="1655" y="1191"/>
                    <a:pt x="1644" y="1179"/>
                    <a:pt x="1632" y="1167"/>
                  </a:cubicBezTo>
                  <a:lnTo>
                    <a:pt x="1441" y="977"/>
                  </a:lnTo>
                  <a:cubicBezTo>
                    <a:pt x="1405" y="941"/>
                    <a:pt x="1361" y="923"/>
                    <a:pt x="1316" y="923"/>
                  </a:cubicBezTo>
                  <a:cubicBezTo>
                    <a:pt x="1271" y="923"/>
                    <a:pt x="1227" y="941"/>
                    <a:pt x="1191" y="977"/>
                  </a:cubicBezTo>
                  <a:lnTo>
                    <a:pt x="977" y="1203"/>
                  </a:lnTo>
                  <a:cubicBezTo>
                    <a:pt x="905" y="1262"/>
                    <a:pt x="905" y="1370"/>
                    <a:pt x="977" y="1441"/>
                  </a:cubicBezTo>
                  <a:lnTo>
                    <a:pt x="1167" y="1632"/>
                  </a:lnTo>
                  <a:cubicBezTo>
                    <a:pt x="1179" y="1643"/>
                    <a:pt x="1191" y="1643"/>
                    <a:pt x="1191" y="1655"/>
                  </a:cubicBezTo>
                  <a:cubicBezTo>
                    <a:pt x="1072" y="1810"/>
                    <a:pt x="953" y="1977"/>
                    <a:pt x="858" y="2155"/>
                  </a:cubicBezTo>
                  <a:cubicBezTo>
                    <a:pt x="846" y="2144"/>
                    <a:pt x="834" y="2144"/>
                    <a:pt x="834" y="2144"/>
                  </a:cubicBezTo>
                  <a:lnTo>
                    <a:pt x="572" y="2036"/>
                  </a:lnTo>
                  <a:cubicBezTo>
                    <a:pt x="551" y="2027"/>
                    <a:pt x="529" y="2023"/>
                    <a:pt x="507" y="2023"/>
                  </a:cubicBezTo>
                  <a:cubicBezTo>
                    <a:pt x="443" y="2023"/>
                    <a:pt x="381" y="2061"/>
                    <a:pt x="346" y="2132"/>
                  </a:cubicBezTo>
                  <a:lnTo>
                    <a:pt x="227" y="2417"/>
                  </a:lnTo>
                  <a:cubicBezTo>
                    <a:pt x="191" y="2501"/>
                    <a:pt x="239" y="2608"/>
                    <a:pt x="322" y="2644"/>
                  </a:cubicBezTo>
                  <a:lnTo>
                    <a:pt x="572" y="2751"/>
                  </a:lnTo>
                  <a:lnTo>
                    <a:pt x="596" y="2751"/>
                  </a:lnTo>
                  <a:cubicBezTo>
                    <a:pt x="536" y="2953"/>
                    <a:pt x="501" y="3156"/>
                    <a:pt x="477" y="3370"/>
                  </a:cubicBezTo>
                  <a:lnTo>
                    <a:pt x="179" y="3370"/>
                  </a:lnTo>
                  <a:cubicBezTo>
                    <a:pt x="84" y="3370"/>
                    <a:pt x="0" y="3453"/>
                    <a:pt x="0" y="3548"/>
                  </a:cubicBezTo>
                  <a:lnTo>
                    <a:pt x="0" y="3858"/>
                  </a:lnTo>
                  <a:cubicBezTo>
                    <a:pt x="0" y="3953"/>
                    <a:pt x="84" y="4025"/>
                    <a:pt x="179" y="4025"/>
                  </a:cubicBezTo>
                  <a:lnTo>
                    <a:pt x="477" y="4025"/>
                  </a:lnTo>
                  <a:cubicBezTo>
                    <a:pt x="489" y="4203"/>
                    <a:pt x="524" y="4382"/>
                    <a:pt x="560" y="4549"/>
                  </a:cubicBezTo>
                  <a:lnTo>
                    <a:pt x="548" y="4549"/>
                  </a:lnTo>
                  <a:lnTo>
                    <a:pt x="286" y="4656"/>
                  </a:lnTo>
                  <a:cubicBezTo>
                    <a:pt x="203" y="4691"/>
                    <a:pt x="155" y="4787"/>
                    <a:pt x="191" y="4870"/>
                  </a:cubicBezTo>
                  <a:lnTo>
                    <a:pt x="298" y="5168"/>
                  </a:lnTo>
                  <a:cubicBezTo>
                    <a:pt x="326" y="5232"/>
                    <a:pt x="389" y="5275"/>
                    <a:pt x="460" y="5275"/>
                  </a:cubicBezTo>
                  <a:cubicBezTo>
                    <a:pt x="481" y="5275"/>
                    <a:pt x="503" y="5271"/>
                    <a:pt x="524" y="5263"/>
                  </a:cubicBezTo>
                  <a:lnTo>
                    <a:pt x="786" y="5168"/>
                  </a:lnTo>
                  <a:cubicBezTo>
                    <a:pt x="786" y="5168"/>
                    <a:pt x="798" y="5168"/>
                    <a:pt x="798" y="5156"/>
                  </a:cubicBezTo>
                  <a:cubicBezTo>
                    <a:pt x="905" y="5370"/>
                    <a:pt x="1036" y="5573"/>
                    <a:pt x="1179" y="5751"/>
                  </a:cubicBezTo>
                  <a:cubicBezTo>
                    <a:pt x="1179" y="5763"/>
                    <a:pt x="1179" y="5763"/>
                    <a:pt x="1167" y="5763"/>
                  </a:cubicBezTo>
                  <a:lnTo>
                    <a:pt x="977" y="5965"/>
                  </a:lnTo>
                  <a:cubicBezTo>
                    <a:pt x="905" y="6025"/>
                    <a:pt x="905" y="6132"/>
                    <a:pt x="977" y="6204"/>
                  </a:cubicBezTo>
                  <a:lnTo>
                    <a:pt x="1191" y="6430"/>
                  </a:lnTo>
                  <a:cubicBezTo>
                    <a:pt x="1227" y="6460"/>
                    <a:pt x="1271" y="6474"/>
                    <a:pt x="1316" y="6474"/>
                  </a:cubicBezTo>
                  <a:cubicBezTo>
                    <a:pt x="1361" y="6474"/>
                    <a:pt x="1405" y="6460"/>
                    <a:pt x="1441" y="6430"/>
                  </a:cubicBezTo>
                  <a:lnTo>
                    <a:pt x="1632" y="6227"/>
                  </a:lnTo>
                  <a:cubicBezTo>
                    <a:pt x="1644" y="6227"/>
                    <a:pt x="1644" y="6227"/>
                    <a:pt x="1644" y="6215"/>
                  </a:cubicBezTo>
                  <a:cubicBezTo>
                    <a:pt x="1786" y="6335"/>
                    <a:pt x="1941" y="6430"/>
                    <a:pt x="2096" y="6525"/>
                  </a:cubicBezTo>
                  <a:cubicBezTo>
                    <a:pt x="2096" y="6525"/>
                    <a:pt x="2084" y="6537"/>
                    <a:pt x="2084" y="6537"/>
                  </a:cubicBezTo>
                  <a:lnTo>
                    <a:pt x="1977" y="6799"/>
                  </a:lnTo>
                  <a:cubicBezTo>
                    <a:pt x="1941" y="6882"/>
                    <a:pt x="1977" y="6977"/>
                    <a:pt x="2060" y="7025"/>
                  </a:cubicBezTo>
                  <a:lnTo>
                    <a:pt x="2346" y="7144"/>
                  </a:lnTo>
                  <a:cubicBezTo>
                    <a:pt x="2371" y="7153"/>
                    <a:pt x="2396" y="7158"/>
                    <a:pt x="2420" y="7158"/>
                  </a:cubicBezTo>
                  <a:cubicBezTo>
                    <a:pt x="2487" y="7158"/>
                    <a:pt x="2546" y="7122"/>
                    <a:pt x="2572" y="7061"/>
                  </a:cubicBezTo>
                  <a:lnTo>
                    <a:pt x="2691" y="6811"/>
                  </a:lnTo>
                  <a:cubicBezTo>
                    <a:pt x="2691" y="6799"/>
                    <a:pt x="2691" y="6787"/>
                    <a:pt x="2691" y="6787"/>
                  </a:cubicBezTo>
                  <a:cubicBezTo>
                    <a:pt x="2918" y="6858"/>
                    <a:pt x="3144" y="6906"/>
                    <a:pt x="3370" y="6930"/>
                  </a:cubicBezTo>
                  <a:cubicBezTo>
                    <a:pt x="3370" y="6930"/>
                    <a:pt x="3370" y="6942"/>
                    <a:pt x="3370" y="6954"/>
                  </a:cubicBezTo>
                  <a:lnTo>
                    <a:pt x="3370" y="7227"/>
                  </a:lnTo>
                  <a:cubicBezTo>
                    <a:pt x="3370" y="7323"/>
                    <a:pt x="3453" y="7394"/>
                    <a:pt x="3549" y="7394"/>
                  </a:cubicBezTo>
                  <a:lnTo>
                    <a:pt x="3858" y="7394"/>
                  </a:lnTo>
                  <a:cubicBezTo>
                    <a:pt x="3953" y="7394"/>
                    <a:pt x="4025" y="7323"/>
                    <a:pt x="4025" y="7227"/>
                  </a:cubicBezTo>
                  <a:lnTo>
                    <a:pt x="4025" y="6954"/>
                  </a:lnTo>
                  <a:cubicBezTo>
                    <a:pt x="4025" y="6942"/>
                    <a:pt x="4025" y="6930"/>
                    <a:pt x="4025" y="6918"/>
                  </a:cubicBezTo>
                  <a:cubicBezTo>
                    <a:pt x="4239" y="6906"/>
                    <a:pt x="4442" y="6858"/>
                    <a:pt x="4632" y="6799"/>
                  </a:cubicBezTo>
                  <a:cubicBezTo>
                    <a:pt x="4644" y="6811"/>
                    <a:pt x="4644" y="6823"/>
                    <a:pt x="4644" y="6823"/>
                  </a:cubicBezTo>
                  <a:lnTo>
                    <a:pt x="4751" y="7085"/>
                  </a:lnTo>
                  <a:cubicBezTo>
                    <a:pt x="4779" y="7149"/>
                    <a:pt x="4849" y="7192"/>
                    <a:pt x="4917" y="7192"/>
                  </a:cubicBezTo>
                  <a:cubicBezTo>
                    <a:pt x="4938" y="7192"/>
                    <a:pt x="4958" y="7188"/>
                    <a:pt x="4977" y="7180"/>
                  </a:cubicBezTo>
                  <a:lnTo>
                    <a:pt x="5263" y="7061"/>
                  </a:lnTo>
                  <a:cubicBezTo>
                    <a:pt x="5358" y="7013"/>
                    <a:pt x="5394" y="6918"/>
                    <a:pt x="5358" y="6835"/>
                  </a:cubicBezTo>
                  <a:lnTo>
                    <a:pt x="5251" y="6573"/>
                  </a:lnTo>
                  <a:cubicBezTo>
                    <a:pt x="5251" y="6561"/>
                    <a:pt x="5239" y="6561"/>
                    <a:pt x="5239" y="6549"/>
                  </a:cubicBezTo>
                  <a:cubicBezTo>
                    <a:pt x="5418" y="6442"/>
                    <a:pt x="5585" y="6335"/>
                    <a:pt x="5739" y="6204"/>
                  </a:cubicBezTo>
                  <a:cubicBezTo>
                    <a:pt x="5751" y="6215"/>
                    <a:pt x="5763" y="6227"/>
                    <a:pt x="5763" y="6227"/>
                  </a:cubicBezTo>
                  <a:lnTo>
                    <a:pt x="5966" y="6430"/>
                  </a:lnTo>
                  <a:cubicBezTo>
                    <a:pt x="5995" y="6460"/>
                    <a:pt x="6037" y="6474"/>
                    <a:pt x="6080" y="6474"/>
                  </a:cubicBezTo>
                  <a:cubicBezTo>
                    <a:pt x="6123" y="6474"/>
                    <a:pt x="6168" y="6460"/>
                    <a:pt x="6204" y="6430"/>
                  </a:cubicBezTo>
                  <a:lnTo>
                    <a:pt x="6430" y="6204"/>
                  </a:lnTo>
                  <a:cubicBezTo>
                    <a:pt x="6489" y="6144"/>
                    <a:pt x="6489" y="6025"/>
                    <a:pt x="6430" y="5965"/>
                  </a:cubicBezTo>
                  <a:lnTo>
                    <a:pt x="6227" y="5763"/>
                  </a:lnTo>
                  <a:cubicBezTo>
                    <a:pt x="6216" y="5751"/>
                    <a:pt x="6216" y="5751"/>
                    <a:pt x="6204" y="5739"/>
                  </a:cubicBezTo>
                  <a:cubicBezTo>
                    <a:pt x="6323" y="5584"/>
                    <a:pt x="6442" y="5418"/>
                    <a:pt x="6537" y="5239"/>
                  </a:cubicBezTo>
                  <a:cubicBezTo>
                    <a:pt x="6549" y="5251"/>
                    <a:pt x="6561" y="5251"/>
                    <a:pt x="6573" y="5263"/>
                  </a:cubicBezTo>
                  <a:lnTo>
                    <a:pt x="6823" y="5370"/>
                  </a:lnTo>
                  <a:cubicBezTo>
                    <a:pt x="6847" y="5379"/>
                    <a:pt x="6871" y="5384"/>
                    <a:pt x="6895" y="5384"/>
                  </a:cubicBezTo>
                  <a:cubicBezTo>
                    <a:pt x="6963" y="5384"/>
                    <a:pt x="7022" y="5346"/>
                    <a:pt x="7049" y="5275"/>
                  </a:cubicBezTo>
                  <a:lnTo>
                    <a:pt x="7168" y="4989"/>
                  </a:lnTo>
                  <a:cubicBezTo>
                    <a:pt x="7204" y="4906"/>
                    <a:pt x="7168" y="4799"/>
                    <a:pt x="7085" y="4763"/>
                  </a:cubicBezTo>
                  <a:lnTo>
                    <a:pt x="6823" y="4656"/>
                  </a:lnTo>
                  <a:cubicBezTo>
                    <a:pt x="6811" y="4644"/>
                    <a:pt x="6799" y="4644"/>
                    <a:pt x="6775" y="4644"/>
                  </a:cubicBezTo>
                  <a:cubicBezTo>
                    <a:pt x="6835" y="4441"/>
                    <a:pt x="6882" y="4239"/>
                    <a:pt x="6906" y="4025"/>
                  </a:cubicBezTo>
                  <a:lnTo>
                    <a:pt x="7228" y="4025"/>
                  </a:lnTo>
                  <a:cubicBezTo>
                    <a:pt x="7323" y="4025"/>
                    <a:pt x="7394" y="3953"/>
                    <a:pt x="7394" y="3858"/>
                  </a:cubicBezTo>
                  <a:lnTo>
                    <a:pt x="7394" y="3548"/>
                  </a:lnTo>
                  <a:cubicBezTo>
                    <a:pt x="7394" y="3453"/>
                    <a:pt x="7323" y="3370"/>
                    <a:pt x="7228" y="3370"/>
                  </a:cubicBezTo>
                  <a:lnTo>
                    <a:pt x="6954" y="3370"/>
                  </a:lnTo>
                  <a:cubicBezTo>
                    <a:pt x="6930" y="3370"/>
                    <a:pt x="6918" y="3382"/>
                    <a:pt x="6906" y="3382"/>
                  </a:cubicBezTo>
                  <a:cubicBezTo>
                    <a:pt x="6882" y="3203"/>
                    <a:pt x="6847" y="3025"/>
                    <a:pt x="6799" y="2858"/>
                  </a:cubicBezTo>
                  <a:cubicBezTo>
                    <a:pt x="6823" y="2858"/>
                    <a:pt x="6835" y="2858"/>
                    <a:pt x="6858" y="2846"/>
                  </a:cubicBezTo>
                  <a:lnTo>
                    <a:pt x="7109" y="2751"/>
                  </a:lnTo>
                  <a:cubicBezTo>
                    <a:pt x="7204" y="2715"/>
                    <a:pt x="7251" y="2620"/>
                    <a:pt x="7216" y="2525"/>
                  </a:cubicBezTo>
                  <a:lnTo>
                    <a:pt x="7097" y="2239"/>
                  </a:lnTo>
                  <a:cubicBezTo>
                    <a:pt x="7068" y="2163"/>
                    <a:pt x="7001" y="2124"/>
                    <a:pt x="6933" y="2124"/>
                  </a:cubicBezTo>
                  <a:cubicBezTo>
                    <a:pt x="6916" y="2124"/>
                    <a:pt x="6899" y="2127"/>
                    <a:pt x="6882" y="2132"/>
                  </a:cubicBezTo>
                  <a:lnTo>
                    <a:pt x="6620" y="2239"/>
                  </a:lnTo>
                  <a:cubicBezTo>
                    <a:pt x="6608" y="2239"/>
                    <a:pt x="6585" y="2251"/>
                    <a:pt x="6573" y="2263"/>
                  </a:cubicBezTo>
                  <a:cubicBezTo>
                    <a:pt x="6466" y="2048"/>
                    <a:pt x="6335" y="1846"/>
                    <a:pt x="6192" y="1667"/>
                  </a:cubicBezTo>
                  <a:cubicBezTo>
                    <a:pt x="6204" y="1655"/>
                    <a:pt x="6216" y="1643"/>
                    <a:pt x="6227" y="1632"/>
                  </a:cubicBezTo>
                  <a:lnTo>
                    <a:pt x="6430" y="1441"/>
                  </a:lnTo>
                  <a:cubicBezTo>
                    <a:pt x="6489" y="1370"/>
                    <a:pt x="6489" y="1262"/>
                    <a:pt x="6430" y="1203"/>
                  </a:cubicBezTo>
                  <a:lnTo>
                    <a:pt x="6204" y="977"/>
                  </a:lnTo>
                  <a:cubicBezTo>
                    <a:pt x="6168" y="941"/>
                    <a:pt x="6123" y="923"/>
                    <a:pt x="6080" y="923"/>
                  </a:cubicBezTo>
                  <a:cubicBezTo>
                    <a:pt x="6037" y="923"/>
                    <a:pt x="5995" y="941"/>
                    <a:pt x="5966" y="977"/>
                  </a:cubicBezTo>
                  <a:lnTo>
                    <a:pt x="5763" y="1167"/>
                  </a:lnTo>
                  <a:cubicBezTo>
                    <a:pt x="5751" y="1179"/>
                    <a:pt x="5739" y="1203"/>
                    <a:pt x="5739" y="1215"/>
                  </a:cubicBezTo>
                  <a:cubicBezTo>
                    <a:pt x="5596" y="1096"/>
                    <a:pt x="5442" y="1001"/>
                    <a:pt x="5287" y="905"/>
                  </a:cubicBezTo>
                  <a:cubicBezTo>
                    <a:pt x="5299" y="893"/>
                    <a:pt x="5311" y="881"/>
                    <a:pt x="5311" y="858"/>
                  </a:cubicBezTo>
                  <a:lnTo>
                    <a:pt x="5430" y="608"/>
                  </a:lnTo>
                  <a:cubicBezTo>
                    <a:pt x="5465" y="524"/>
                    <a:pt x="5430" y="417"/>
                    <a:pt x="5334" y="381"/>
                  </a:cubicBezTo>
                  <a:lnTo>
                    <a:pt x="5049" y="250"/>
                  </a:lnTo>
                  <a:cubicBezTo>
                    <a:pt x="5030" y="242"/>
                    <a:pt x="5010" y="238"/>
                    <a:pt x="4990" y="238"/>
                  </a:cubicBezTo>
                  <a:cubicBezTo>
                    <a:pt x="4924" y="238"/>
                    <a:pt x="4859" y="281"/>
                    <a:pt x="4823" y="346"/>
                  </a:cubicBezTo>
                  <a:lnTo>
                    <a:pt x="4715" y="596"/>
                  </a:lnTo>
                  <a:cubicBezTo>
                    <a:pt x="4703" y="608"/>
                    <a:pt x="4703" y="631"/>
                    <a:pt x="4703" y="643"/>
                  </a:cubicBezTo>
                  <a:cubicBezTo>
                    <a:pt x="4489" y="572"/>
                    <a:pt x="4263" y="524"/>
                    <a:pt x="4025" y="500"/>
                  </a:cubicBezTo>
                  <a:cubicBezTo>
                    <a:pt x="4025" y="489"/>
                    <a:pt x="4025" y="465"/>
                    <a:pt x="4025" y="453"/>
                  </a:cubicBezTo>
                  <a:lnTo>
                    <a:pt x="4025" y="179"/>
                  </a:lnTo>
                  <a:cubicBezTo>
                    <a:pt x="4025" y="84"/>
                    <a:pt x="3953" y="0"/>
                    <a:pt x="3858" y="0"/>
                  </a:cubicBezTo>
                  <a:close/>
                </a:path>
              </a:pathLst>
            </a:custGeom>
            <a:solidFill>
              <a:schemeClr val="lt2">
                <a:alpha val="2402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" name="Google Shape;317;p16"/>
            <p:cNvSpPr/>
            <p:nvPr/>
          </p:nvSpPr>
          <p:spPr>
            <a:xfrm rot="10381558">
              <a:off x="7022406" y="-504260"/>
              <a:ext cx="2576663" cy="2569832"/>
            </a:xfrm>
            <a:custGeom>
              <a:avLst/>
              <a:gdLst/>
              <a:ahLst/>
              <a:cxnLst/>
              <a:rect l="l" t="t" r="r" b="b"/>
              <a:pathLst>
                <a:path w="18861" h="18811" extrusionOk="0">
                  <a:moveTo>
                    <a:pt x="11198" y="3199"/>
                  </a:moveTo>
                  <a:cubicBezTo>
                    <a:pt x="11271" y="3199"/>
                    <a:pt x="11346" y="3209"/>
                    <a:pt x="11419" y="3232"/>
                  </a:cubicBezTo>
                  <a:cubicBezTo>
                    <a:pt x="12824" y="3685"/>
                    <a:pt x="14038" y="4614"/>
                    <a:pt x="14836" y="5864"/>
                  </a:cubicBezTo>
                  <a:cubicBezTo>
                    <a:pt x="15074" y="6233"/>
                    <a:pt x="14931" y="6733"/>
                    <a:pt x="14538" y="6923"/>
                  </a:cubicBezTo>
                  <a:cubicBezTo>
                    <a:pt x="14121" y="7114"/>
                    <a:pt x="13705" y="7316"/>
                    <a:pt x="13300" y="7507"/>
                  </a:cubicBezTo>
                  <a:cubicBezTo>
                    <a:pt x="13200" y="7555"/>
                    <a:pt x="13093" y="7578"/>
                    <a:pt x="12987" y="7578"/>
                  </a:cubicBezTo>
                  <a:cubicBezTo>
                    <a:pt x="12753" y="7578"/>
                    <a:pt x="12523" y="7466"/>
                    <a:pt x="12383" y="7269"/>
                  </a:cubicBezTo>
                  <a:cubicBezTo>
                    <a:pt x="11966" y="6673"/>
                    <a:pt x="11371" y="6221"/>
                    <a:pt x="10692" y="5959"/>
                  </a:cubicBezTo>
                  <a:cubicBezTo>
                    <a:pt x="10359" y="5840"/>
                    <a:pt x="10157" y="5495"/>
                    <a:pt x="10216" y="5137"/>
                  </a:cubicBezTo>
                  <a:cubicBezTo>
                    <a:pt x="10300" y="4697"/>
                    <a:pt x="10383" y="4244"/>
                    <a:pt x="10466" y="3792"/>
                  </a:cubicBezTo>
                  <a:cubicBezTo>
                    <a:pt x="10535" y="3439"/>
                    <a:pt x="10855" y="3199"/>
                    <a:pt x="11198" y="3199"/>
                  </a:cubicBezTo>
                  <a:close/>
                  <a:moveTo>
                    <a:pt x="6241" y="3843"/>
                  </a:moveTo>
                  <a:cubicBezTo>
                    <a:pt x="6513" y="3843"/>
                    <a:pt x="6779" y="3994"/>
                    <a:pt x="6906" y="4256"/>
                  </a:cubicBezTo>
                  <a:cubicBezTo>
                    <a:pt x="7109" y="4673"/>
                    <a:pt x="7299" y="5078"/>
                    <a:pt x="7490" y="5495"/>
                  </a:cubicBezTo>
                  <a:cubicBezTo>
                    <a:pt x="7644" y="5816"/>
                    <a:pt x="7549" y="6209"/>
                    <a:pt x="7252" y="6411"/>
                  </a:cubicBezTo>
                  <a:cubicBezTo>
                    <a:pt x="6656" y="6828"/>
                    <a:pt x="6204" y="7423"/>
                    <a:pt x="5954" y="8102"/>
                  </a:cubicBezTo>
                  <a:cubicBezTo>
                    <a:pt x="5838" y="8396"/>
                    <a:pt x="5555" y="8589"/>
                    <a:pt x="5245" y="8589"/>
                  </a:cubicBezTo>
                  <a:cubicBezTo>
                    <a:pt x="5204" y="8589"/>
                    <a:pt x="5162" y="8585"/>
                    <a:pt x="5120" y="8578"/>
                  </a:cubicBezTo>
                  <a:cubicBezTo>
                    <a:pt x="4680" y="8495"/>
                    <a:pt x="4227" y="8400"/>
                    <a:pt x="3787" y="8316"/>
                  </a:cubicBezTo>
                  <a:cubicBezTo>
                    <a:pt x="3346" y="8245"/>
                    <a:pt x="3084" y="7792"/>
                    <a:pt x="3215" y="7376"/>
                  </a:cubicBezTo>
                  <a:cubicBezTo>
                    <a:pt x="3680" y="5971"/>
                    <a:pt x="4608" y="4756"/>
                    <a:pt x="5847" y="3959"/>
                  </a:cubicBezTo>
                  <a:cubicBezTo>
                    <a:pt x="5969" y="3880"/>
                    <a:pt x="6106" y="3843"/>
                    <a:pt x="6241" y="3843"/>
                  </a:cubicBezTo>
                  <a:close/>
                  <a:moveTo>
                    <a:pt x="9222" y="7030"/>
                  </a:moveTo>
                  <a:cubicBezTo>
                    <a:pt x="9724" y="7030"/>
                    <a:pt x="10229" y="7189"/>
                    <a:pt x="10657" y="7519"/>
                  </a:cubicBezTo>
                  <a:cubicBezTo>
                    <a:pt x="11693" y="8316"/>
                    <a:pt x="11883" y="9805"/>
                    <a:pt x="11085" y="10840"/>
                  </a:cubicBezTo>
                  <a:cubicBezTo>
                    <a:pt x="10619" y="11453"/>
                    <a:pt x="9916" y="11773"/>
                    <a:pt x="9205" y="11773"/>
                  </a:cubicBezTo>
                  <a:cubicBezTo>
                    <a:pt x="8701" y="11773"/>
                    <a:pt x="8193" y="11612"/>
                    <a:pt x="7763" y="11281"/>
                  </a:cubicBezTo>
                  <a:cubicBezTo>
                    <a:pt x="6728" y="10483"/>
                    <a:pt x="6537" y="8995"/>
                    <a:pt x="7335" y="7959"/>
                  </a:cubicBezTo>
                  <a:cubicBezTo>
                    <a:pt x="7803" y="7351"/>
                    <a:pt x="8509" y="7030"/>
                    <a:pt x="9222" y="7030"/>
                  </a:cubicBezTo>
                  <a:close/>
                  <a:moveTo>
                    <a:pt x="13527" y="10222"/>
                  </a:moveTo>
                  <a:cubicBezTo>
                    <a:pt x="13570" y="10222"/>
                    <a:pt x="13614" y="10226"/>
                    <a:pt x="13657" y="10233"/>
                  </a:cubicBezTo>
                  <a:cubicBezTo>
                    <a:pt x="14098" y="10317"/>
                    <a:pt x="14550" y="10400"/>
                    <a:pt x="15002" y="10483"/>
                  </a:cubicBezTo>
                  <a:cubicBezTo>
                    <a:pt x="15431" y="10567"/>
                    <a:pt x="15693" y="11007"/>
                    <a:pt x="15562" y="11436"/>
                  </a:cubicBezTo>
                  <a:cubicBezTo>
                    <a:pt x="15110" y="12841"/>
                    <a:pt x="14181" y="14043"/>
                    <a:pt x="12931" y="14853"/>
                  </a:cubicBezTo>
                  <a:cubicBezTo>
                    <a:pt x="12809" y="14931"/>
                    <a:pt x="12673" y="14968"/>
                    <a:pt x="12539" y="14968"/>
                  </a:cubicBezTo>
                  <a:cubicBezTo>
                    <a:pt x="12266" y="14968"/>
                    <a:pt x="11999" y="14815"/>
                    <a:pt x="11871" y="14543"/>
                  </a:cubicBezTo>
                  <a:cubicBezTo>
                    <a:pt x="11681" y="14138"/>
                    <a:pt x="11478" y="13722"/>
                    <a:pt x="11288" y="13317"/>
                  </a:cubicBezTo>
                  <a:cubicBezTo>
                    <a:pt x="11133" y="12984"/>
                    <a:pt x="11240" y="12603"/>
                    <a:pt x="11526" y="12400"/>
                  </a:cubicBezTo>
                  <a:cubicBezTo>
                    <a:pt x="12121" y="11972"/>
                    <a:pt x="12574" y="11388"/>
                    <a:pt x="12836" y="10710"/>
                  </a:cubicBezTo>
                  <a:cubicBezTo>
                    <a:pt x="12940" y="10406"/>
                    <a:pt x="13219" y="10222"/>
                    <a:pt x="13527" y="10222"/>
                  </a:cubicBezTo>
                  <a:close/>
                  <a:moveTo>
                    <a:pt x="5786" y="11228"/>
                  </a:moveTo>
                  <a:cubicBezTo>
                    <a:pt x="6022" y="11228"/>
                    <a:pt x="6254" y="11337"/>
                    <a:pt x="6394" y="11543"/>
                  </a:cubicBezTo>
                  <a:cubicBezTo>
                    <a:pt x="6811" y="12138"/>
                    <a:pt x="7406" y="12591"/>
                    <a:pt x="8085" y="12841"/>
                  </a:cubicBezTo>
                  <a:cubicBezTo>
                    <a:pt x="8430" y="12972"/>
                    <a:pt x="8621" y="13317"/>
                    <a:pt x="8561" y="13662"/>
                  </a:cubicBezTo>
                  <a:cubicBezTo>
                    <a:pt x="8478" y="14115"/>
                    <a:pt x="8395" y="14567"/>
                    <a:pt x="8311" y="15008"/>
                  </a:cubicBezTo>
                  <a:cubicBezTo>
                    <a:pt x="8242" y="15371"/>
                    <a:pt x="7922" y="15613"/>
                    <a:pt x="7579" y="15613"/>
                  </a:cubicBezTo>
                  <a:cubicBezTo>
                    <a:pt x="7506" y="15613"/>
                    <a:pt x="7432" y="15602"/>
                    <a:pt x="7359" y="15579"/>
                  </a:cubicBezTo>
                  <a:cubicBezTo>
                    <a:pt x="5954" y="15115"/>
                    <a:pt x="4751" y="14186"/>
                    <a:pt x="3942" y="12948"/>
                  </a:cubicBezTo>
                  <a:cubicBezTo>
                    <a:pt x="3703" y="12579"/>
                    <a:pt x="3846" y="12079"/>
                    <a:pt x="4251" y="11888"/>
                  </a:cubicBezTo>
                  <a:cubicBezTo>
                    <a:pt x="4656" y="11686"/>
                    <a:pt x="5073" y="11495"/>
                    <a:pt x="5477" y="11293"/>
                  </a:cubicBezTo>
                  <a:cubicBezTo>
                    <a:pt x="5576" y="11249"/>
                    <a:pt x="5682" y="11228"/>
                    <a:pt x="5786" y="11228"/>
                  </a:cubicBezTo>
                  <a:close/>
                  <a:moveTo>
                    <a:pt x="8673" y="1"/>
                  </a:moveTo>
                  <a:cubicBezTo>
                    <a:pt x="8652" y="1"/>
                    <a:pt x="8630" y="3"/>
                    <a:pt x="8609" y="6"/>
                  </a:cubicBezTo>
                  <a:lnTo>
                    <a:pt x="7823" y="113"/>
                  </a:lnTo>
                  <a:cubicBezTo>
                    <a:pt x="7573" y="137"/>
                    <a:pt x="7406" y="363"/>
                    <a:pt x="7442" y="601"/>
                  </a:cubicBezTo>
                  <a:lnTo>
                    <a:pt x="7525" y="1292"/>
                  </a:lnTo>
                  <a:cubicBezTo>
                    <a:pt x="7537" y="1327"/>
                    <a:pt x="7537" y="1351"/>
                    <a:pt x="7549" y="1375"/>
                  </a:cubicBezTo>
                  <a:cubicBezTo>
                    <a:pt x="7049" y="1482"/>
                    <a:pt x="6561" y="1649"/>
                    <a:pt x="6085" y="1851"/>
                  </a:cubicBezTo>
                  <a:cubicBezTo>
                    <a:pt x="6085" y="1827"/>
                    <a:pt x="6073" y="1816"/>
                    <a:pt x="6061" y="1792"/>
                  </a:cubicBezTo>
                  <a:lnTo>
                    <a:pt x="5716" y="1173"/>
                  </a:lnTo>
                  <a:cubicBezTo>
                    <a:pt x="5636" y="1037"/>
                    <a:pt x="5486" y="960"/>
                    <a:pt x="5336" y="960"/>
                  </a:cubicBezTo>
                  <a:cubicBezTo>
                    <a:pt x="5261" y="960"/>
                    <a:pt x="5187" y="979"/>
                    <a:pt x="5120" y="1018"/>
                  </a:cubicBezTo>
                  <a:lnTo>
                    <a:pt x="4418" y="1411"/>
                  </a:lnTo>
                  <a:cubicBezTo>
                    <a:pt x="4204" y="1530"/>
                    <a:pt x="4132" y="1792"/>
                    <a:pt x="4251" y="2006"/>
                  </a:cubicBezTo>
                  <a:lnTo>
                    <a:pt x="4608" y="2625"/>
                  </a:lnTo>
                  <a:cubicBezTo>
                    <a:pt x="4608" y="2637"/>
                    <a:pt x="4620" y="2649"/>
                    <a:pt x="4644" y="2673"/>
                  </a:cubicBezTo>
                  <a:cubicBezTo>
                    <a:pt x="4192" y="2982"/>
                    <a:pt x="3787" y="3340"/>
                    <a:pt x="3394" y="3744"/>
                  </a:cubicBezTo>
                  <a:cubicBezTo>
                    <a:pt x="3370" y="3697"/>
                    <a:pt x="3334" y="3649"/>
                    <a:pt x="3275" y="3601"/>
                  </a:cubicBezTo>
                  <a:lnTo>
                    <a:pt x="2715" y="3173"/>
                  </a:lnTo>
                  <a:cubicBezTo>
                    <a:pt x="2637" y="3114"/>
                    <a:pt x="2544" y="3086"/>
                    <a:pt x="2452" y="3086"/>
                  </a:cubicBezTo>
                  <a:cubicBezTo>
                    <a:pt x="2320" y="3086"/>
                    <a:pt x="2187" y="3144"/>
                    <a:pt x="2096" y="3256"/>
                  </a:cubicBezTo>
                  <a:lnTo>
                    <a:pt x="1608" y="3899"/>
                  </a:lnTo>
                  <a:cubicBezTo>
                    <a:pt x="1453" y="4090"/>
                    <a:pt x="1489" y="4363"/>
                    <a:pt x="1691" y="4506"/>
                  </a:cubicBezTo>
                  <a:lnTo>
                    <a:pt x="2251" y="4947"/>
                  </a:lnTo>
                  <a:cubicBezTo>
                    <a:pt x="2299" y="4983"/>
                    <a:pt x="2358" y="5006"/>
                    <a:pt x="2418" y="5018"/>
                  </a:cubicBezTo>
                  <a:cubicBezTo>
                    <a:pt x="2168" y="5411"/>
                    <a:pt x="1953" y="5828"/>
                    <a:pt x="1787" y="6245"/>
                  </a:cubicBezTo>
                  <a:cubicBezTo>
                    <a:pt x="1763" y="6233"/>
                    <a:pt x="1751" y="6233"/>
                    <a:pt x="1739" y="6221"/>
                  </a:cubicBezTo>
                  <a:lnTo>
                    <a:pt x="1060" y="6018"/>
                  </a:lnTo>
                  <a:cubicBezTo>
                    <a:pt x="1020" y="6006"/>
                    <a:pt x="980" y="6000"/>
                    <a:pt x="940" y="6000"/>
                  </a:cubicBezTo>
                  <a:cubicBezTo>
                    <a:pt x="751" y="6000"/>
                    <a:pt x="571" y="6130"/>
                    <a:pt x="513" y="6316"/>
                  </a:cubicBezTo>
                  <a:lnTo>
                    <a:pt x="286" y="7078"/>
                  </a:lnTo>
                  <a:cubicBezTo>
                    <a:pt x="215" y="7316"/>
                    <a:pt x="346" y="7554"/>
                    <a:pt x="584" y="7626"/>
                  </a:cubicBezTo>
                  <a:lnTo>
                    <a:pt x="1251" y="7828"/>
                  </a:lnTo>
                  <a:cubicBezTo>
                    <a:pt x="1275" y="7840"/>
                    <a:pt x="1286" y="7840"/>
                    <a:pt x="1298" y="7840"/>
                  </a:cubicBezTo>
                  <a:cubicBezTo>
                    <a:pt x="1179" y="8435"/>
                    <a:pt x="1132" y="9043"/>
                    <a:pt x="1156" y="9638"/>
                  </a:cubicBezTo>
                  <a:cubicBezTo>
                    <a:pt x="1150" y="9644"/>
                    <a:pt x="1141" y="9644"/>
                    <a:pt x="1132" y="9644"/>
                  </a:cubicBezTo>
                  <a:cubicBezTo>
                    <a:pt x="1123" y="9644"/>
                    <a:pt x="1114" y="9644"/>
                    <a:pt x="1108" y="9650"/>
                  </a:cubicBezTo>
                  <a:lnTo>
                    <a:pt x="405" y="9733"/>
                  </a:lnTo>
                  <a:cubicBezTo>
                    <a:pt x="167" y="9769"/>
                    <a:pt x="1" y="9983"/>
                    <a:pt x="36" y="10221"/>
                  </a:cubicBezTo>
                  <a:lnTo>
                    <a:pt x="132" y="11019"/>
                  </a:lnTo>
                  <a:cubicBezTo>
                    <a:pt x="164" y="11237"/>
                    <a:pt x="346" y="11405"/>
                    <a:pt x="559" y="11405"/>
                  </a:cubicBezTo>
                  <a:cubicBezTo>
                    <a:pt x="579" y="11405"/>
                    <a:pt x="599" y="11403"/>
                    <a:pt x="620" y="11400"/>
                  </a:cubicBezTo>
                  <a:lnTo>
                    <a:pt x="1322" y="11305"/>
                  </a:lnTo>
                  <a:cubicBezTo>
                    <a:pt x="1346" y="11305"/>
                    <a:pt x="1358" y="11305"/>
                    <a:pt x="1370" y="11293"/>
                  </a:cubicBezTo>
                  <a:cubicBezTo>
                    <a:pt x="1477" y="11745"/>
                    <a:pt x="1620" y="12186"/>
                    <a:pt x="1798" y="12614"/>
                  </a:cubicBezTo>
                  <a:cubicBezTo>
                    <a:pt x="1787" y="12614"/>
                    <a:pt x="1775" y="12626"/>
                    <a:pt x="1751" y="12638"/>
                  </a:cubicBezTo>
                  <a:lnTo>
                    <a:pt x="1132" y="12972"/>
                  </a:lnTo>
                  <a:cubicBezTo>
                    <a:pt x="917" y="13091"/>
                    <a:pt x="846" y="13353"/>
                    <a:pt x="965" y="13567"/>
                  </a:cubicBezTo>
                  <a:lnTo>
                    <a:pt x="1346" y="14269"/>
                  </a:lnTo>
                  <a:cubicBezTo>
                    <a:pt x="1428" y="14417"/>
                    <a:pt x="1579" y="14497"/>
                    <a:pt x="1734" y="14497"/>
                  </a:cubicBezTo>
                  <a:cubicBezTo>
                    <a:pt x="1804" y="14497"/>
                    <a:pt x="1875" y="14481"/>
                    <a:pt x="1941" y="14448"/>
                  </a:cubicBezTo>
                  <a:lnTo>
                    <a:pt x="2560" y="14103"/>
                  </a:lnTo>
                  <a:cubicBezTo>
                    <a:pt x="2572" y="14091"/>
                    <a:pt x="2584" y="14091"/>
                    <a:pt x="2608" y="14079"/>
                  </a:cubicBezTo>
                  <a:cubicBezTo>
                    <a:pt x="2930" y="14555"/>
                    <a:pt x="3322" y="15008"/>
                    <a:pt x="3763" y="15412"/>
                  </a:cubicBezTo>
                  <a:cubicBezTo>
                    <a:pt x="3739" y="15424"/>
                    <a:pt x="3727" y="15448"/>
                    <a:pt x="3715" y="15460"/>
                  </a:cubicBezTo>
                  <a:lnTo>
                    <a:pt x="3287" y="16020"/>
                  </a:lnTo>
                  <a:cubicBezTo>
                    <a:pt x="3132" y="16210"/>
                    <a:pt x="3168" y="16484"/>
                    <a:pt x="3370" y="16639"/>
                  </a:cubicBezTo>
                  <a:lnTo>
                    <a:pt x="4001" y="17127"/>
                  </a:lnTo>
                  <a:cubicBezTo>
                    <a:pt x="4079" y="17186"/>
                    <a:pt x="4172" y="17214"/>
                    <a:pt x="4264" y="17214"/>
                  </a:cubicBezTo>
                  <a:cubicBezTo>
                    <a:pt x="4395" y="17214"/>
                    <a:pt x="4524" y="17156"/>
                    <a:pt x="4608" y="17044"/>
                  </a:cubicBezTo>
                  <a:lnTo>
                    <a:pt x="5049" y="16484"/>
                  </a:lnTo>
                  <a:cubicBezTo>
                    <a:pt x="5061" y="16460"/>
                    <a:pt x="5073" y="16448"/>
                    <a:pt x="5085" y="16424"/>
                  </a:cubicBezTo>
                  <a:cubicBezTo>
                    <a:pt x="5537" y="16710"/>
                    <a:pt x="6013" y="16936"/>
                    <a:pt x="6501" y="17127"/>
                  </a:cubicBezTo>
                  <a:cubicBezTo>
                    <a:pt x="6501" y="17151"/>
                    <a:pt x="6490" y="17175"/>
                    <a:pt x="6478" y="17198"/>
                  </a:cubicBezTo>
                  <a:lnTo>
                    <a:pt x="6299" y="17877"/>
                  </a:lnTo>
                  <a:cubicBezTo>
                    <a:pt x="6239" y="18103"/>
                    <a:pt x="6370" y="18353"/>
                    <a:pt x="6609" y="18413"/>
                  </a:cubicBezTo>
                  <a:lnTo>
                    <a:pt x="7382" y="18615"/>
                  </a:lnTo>
                  <a:cubicBezTo>
                    <a:pt x="7421" y="18625"/>
                    <a:pt x="7460" y="18630"/>
                    <a:pt x="7497" y="18630"/>
                  </a:cubicBezTo>
                  <a:cubicBezTo>
                    <a:pt x="7693" y="18630"/>
                    <a:pt x="7868" y="18505"/>
                    <a:pt x="7918" y="18306"/>
                  </a:cubicBezTo>
                  <a:lnTo>
                    <a:pt x="8097" y="17627"/>
                  </a:lnTo>
                  <a:cubicBezTo>
                    <a:pt x="8109" y="17603"/>
                    <a:pt x="8109" y="17567"/>
                    <a:pt x="8109" y="17544"/>
                  </a:cubicBezTo>
                  <a:cubicBezTo>
                    <a:pt x="8550" y="17614"/>
                    <a:pt x="8991" y="17642"/>
                    <a:pt x="9424" y="17642"/>
                  </a:cubicBezTo>
                  <a:cubicBezTo>
                    <a:pt x="9506" y="17642"/>
                    <a:pt x="9587" y="17641"/>
                    <a:pt x="9668" y="17639"/>
                  </a:cubicBezTo>
                  <a:cubicBezTo>
                    <a:pt x="9668" y="17663"/>
                    <a:pt x="9668" y="17698"/>
                    <a:pt x="9668" y="17734"/>
                  </a:cubicBezTo>
                  <a:lnTo>
                    <a:pt x="9764" y="18425"/>
                  </a:lnTo>
                  <a:cubicBezTo>
                    <a:pt x="9796" y="18652"/>
                    <a:pt x="9976" y="18811"/>
                    <a:pt x="10188" y="18811"/>
                  </a:cubicBezTo>
                  <a:cubicBezTo>
                    <a:pt x="10209" y="18811"/>
                    <a:pt x="10230" y="18809"/>
                    <a:pt x="10252" y="18806"/>
                  </a:cubicBezTo>
                  <a:lnTo>
                    <a:pt x="11050" y="18699"/>
                  </a:lnTo>
                  <a:cubicBezTo>
                    <a:pt x="11288" y="18675"/>
                    <a:pt x="11454" y="18449"/>
                    <a:pt x="11431" y="18210"/>
                  </a:cubicBezTo>
                  <a:lnTo>
                    <a:pt x="11335" y="17520"/>
                  </a:lnTo>
                  <a:cubicBezTo>
                    <a:pt x="11335" y="17484"/>
                    <a:pt x="11323" y="17448"/>
                    <a:pt x="11312" y="17413"/>
                  </a:cubicBezTo>
                  <a:cubicBezTo>
                    <a:pt x="11800" y="17294"/>
                    <a:pt x="12288" y="17127"/>
                    <a:pt x="12764" y="16925"/>
                  </a:cubicBezTo>
                  <a:cubicBezTo>
                    <a:pt x="12776" y="16960"/>
                    <a:pt x="12788" y="16984"/>
                    <a:pt x="12800" y="17020"/>
                  </a:cubicBezTo>
                  <a:lnTo>
                    <a:pt x="13157" y="17639"/>
                  </a:lnTo>
                  <a:cubicBezTo>
                    <a:pt x="13237" y="17775"/>
                    <a:pt x="13381" y="17851"/>
                    <a:pt x="13532" y="17851"/>
                  </a:cubicBezTo>
                  <a:cubicBezTo>
                    <a:pt x="13606" y="17851"/>
                    <a:pt x="13682" y="17833"/>
                    <a:pt x="13752" y="17794"/>
                  </a:cubicBezTo>
                  <a:lnTo>
                    <a:pt x="14443" y="17401"/>
                  </a:lnTo>
                  <a:cubicBezTo>
                    <a:pt x="14657" y="17282"/>
                    <a:pt x="14729" y="17020"/>
                    <a:pt x="14610" y="16805"/>
                  </a:cubicBezTo>
                  <a:lnTo>
                    <a:pt x="14264" y="16198"/>
                  </a:lnTo>
                  <a:cubicBezTo>
                    <a:pt x="14240" y="16163"/>
                    <a:pt x="14217" y="16127"/>
                    <a:pt x="14193" y="16103"/>
                  </a:cubicBezTo>
                  <a:cubicBezTo>
                    <a:pt x="14621" y="15793"/>
                    <a:pt x="15026" y="15436"/>
                    <a:pt x="15407" y="15031"/>
                  </a:cubicBezTo>
                  <a:cubicBezTo>
                    <a:pt x="15431" y="15067"/>
                    <a:pt x="15455" y="15103"/>
                    <a:pt x="15491" y="15127"/>
                  </a:cubicBezTo>
                  <a:lnTo>
                    <a:pt x="16050" y="15555"/>
                  </a:lnTo>
                  <a:cubicBezTo>
                    <a:pt x="16129" y="15614"/>
                    <a:pt x="16221" y="15643"/>
                    <a:pt x="16313" y="15643"/>
                  </a:cubicBezTo>
                  <a:cubicBezTo>
                    <a:pt x="16444" y="15643"/>
                    <a:pt x="16573" y="15584"/>
                    <a:pt x="16657" y="15472"/>
                  </a:cubicBezTo>
                  <a:lnTo>
                    <a:pt x="17146" y="14841"/>
                  </a:lnTo>
                  <a:cubicBezTo>
                    <a:pt x="17300" y="14650"/>
                    <a:pt x="17265" y="14377"/>
                    <a:pt x="17074" y="14222"/>
                  </a:cubicBezTo>
                  <a:lnTo>
                    <a:pt x="16515" y="13793"/>
                  </a:lnTo>
                  <a:cubicBezTo>
                    <a:pt x="16479" y="13769"/>
                    <a:pt x="16443" y="13746"/>
                    <a:pt x="16396" y="13734"/>
                  </a:cubicBezTo>
                  <a:cubicBezTo>
                    <a:pt x="16634" y="13341"/>
                    <a:pt x="16848" y="12948"/>
                    <a:pt x="17015" y="12531"/>
                  </a:cubicBezTo>
                  <a:cubicBezTo>
                    <a:pt x="17050" y="12555"/>
                    <a:pt x="17086" y="12579"/>
                    <a:pt x="17134" y="12591"/>
                  </a:cubicBezTo>
                  <a:lnTo>
                    <a:pt x="17800" y="12793"/>
                  </a:lnTo>
                  <a:cubicBezTo>
                    <a:pt x="17844" y="12806"/>
                    <a:pt x="17888" y="12813"/>
                    <a:pt x="17931" y="12813"/>
                  </a:cubicBezTo>
                  <a:cubicBezTo>
                    <a:pt x="18121" y="12813"/>
                    <a:pt x="18290" y="12690"/>
                    <a:pt x="18348" y="12495"/>
                  </a:cubicBezTo>
                  <a:lnTo>
                    <a:pt x="18574" y="11733"/>
                  </a:lnTo>
                  <a:cubicBezTo>
                    <a:pt x="18646" y="11495"/>
                    <a:pt x="18515" y="11257"/>
                    <a:pt x="18289" y="11186"/>
                  </a:cubicBezTo>
                  <a:lnTo>
                    <a:pt x="17610" y="10983"/>
                  </a:lnTo>
                  <a:cubicBezTo>
                    <a:pt x="17562" y="10971"/>
                    <a:pt x="17527" y="10960"/>
                    <a:pt x="17479" y="10960"/>
                  </a:cubicBezTo>
                  <a:cubicBezTo>
                    <a:pt x="17598" y="10364"/>
                    <a:pt x="17646" y="9769"/>
                    <a:pt x="17622" y="9162"/>
                  </a:cubicBezTo>
                  <a:lnTo>
                    <a:pt x="17622" y="9162"/>
                  </a:lnTo>
                  <a:cubicBezTo>
                    <a:pt x="17646" y="9168"/>
                    <a:pt x="17669" y="9171"/>
                    <a:pt x="17692" y="9171"/>
                  </a:cubicBezTo>
                  <a:cubicBezTo>
                    <a:pt x="17714" y="9171"/>
                    <a:pt x="17735" y="9168"/>
                    <a:pt x="17753" y="9162"/>
                  </a:cubicBezTo>
                  <a:lnTo>
                    <a:pt x="18455" y="9078"/>
                  </a:lnTo>
                  <a:cubicBezTo>
                    <a:pt x="18693" y="9043"/>
                    <a:pt x="18860" y="8828"/>
                    <a:pt x="18836" y="8590"/>
                  </a:cubicBezTo>
                  <a:lnTo>
                    <a:pt x="18729" y="7792"/>
                  </a:lnTo>
                  <a:cubicBezTo>
                    <a:pt x="18707" y="7570"/>
                    <a:pt x="18507" y="7409"/>
                    <a:pt x="18286" y="7409"/>
                  </a:cubicBezTo>
                  <a:cubicBezTo>
                    <a:pt x="18271" y="7409"/>
                    <a:pt x="18256" y="7410"/>
                    <a:pt x="18241" y="7411"/>
                  </a:cubicBezTo>
                  <a:lnTo>
                    <a:pt x="17539" y="7507"/>
                  </a:lnTo>
                  <a:cubicBezTo>
                    <a:pt x="17491" y="7507"/>
                    <a:pt x="17455" y="7531"/>
                    <a:pt x="17419" y="7542"/>
                  </a:cubicBezTo>
                  <a:cubicBezTo>
                    <a:pt x="17312" y="7090"/>
                    <a:pt x="17169" y="6649"/>
                    <a:pt x="16991" y="6221"/>
                  </a:cubicBezTo>
                  <a:cubicBezTo>
                    <a:pt x="17027" y="6221"/>
                    <a:pt x="17074" y="6197"/>
                    <a:pt x="17110" y="6185"/>
                  </a:cubicBezTo>
                  <a:lnTo>
                    <a:pt x="17729" y="5840"/>
                  </a:lnTo>
                  <a:cubicBezTo>
                    <a:pt x="17943" y="5733"/>
                    <a:pt x="18027" y="5459"/>
                    <a:pt x="17908" y="5245"/>
                  </a:cubicBezTo>
                  <a:lnTo>
                    <a:pt x="17527" y="4542"/>
                  </a:lnTo>
                  <a:cubicBezTo>
                    <a:pt x="17446" y="4398"/>
                    <a:pt x="17301" y="4318"/>
                    <a:pt x="17149" y="4318"/>
                  </a:cubicBezTo>
                  <a:cubicBezTo>
                    <a:pt x="17076" y="4318"/>
                    <a:pt x="17001" y="4337"/>
                    <a:pt x="16931" y="4375"/>
                  </a:cubicBezTo>
                  <a:lnTo>
                    <a:pt x="16312" y="4709"/>
                  </a:lnTo>
                  <a:cubicBezTo>
                    <a:pt x="16276" y="4733"/>
                    <a:pt x="16241" y="4756"/>
                    <a:pt x="16205" y="4780"/>
                  </a:cubicBezTo>
                  <a:cubicBezTo>
                    <a:pt x="15884" y="4304"/>
                    <a:pt x="15503" y="3852"/>
                    <a:pt x="15062" y="3435"/>
                  </a:cubicBezTo>
                  <a:cubicBezTo>
                    <a:pt x="15098" y="3411"/>
                    <a:pt x="15122" y="3387"/>
                    <a:pt x="15145" y="3351"/>
                  </a:cubicBezTo>
                  <a:lnTo>
                    <a:pt x="15586" y="2792"/>
                  </a:lnTo>
                  <a:cubicBezTo>
                    <a:pt x="15729" y="2601"/>
                    <a:pt x="15693" y="2328"/>
                    <a:pt x="15503" y="2173"/>
                  </a:cubicBezTo>
                  <a:lnTo>
                    <a:pt x="14860" y="1685"/>
                  </a:lnTo>
                  <a:cubicBezTo>
                    <a:pt x="14781" y="1626"/>
                    <a:pt x="14689" y="1597"/>
                    <a:pt x="14597" y="1597"/>
                  </a:cubicBezTo>
                  <a:cubicBezTo>
                    <a:pt x="14466" y="1597"/>
                    <a:pt x="14336" y="1656"/>
                    <a:pt x="14252" y="1768"/>
                  </a:cubicBezTo>
                  <a:lnTo>
                    <a:pt x="13824" y="2328"/>
                  </a:lnTo>
                  <a:cubicBezTo>
                    <a:pt x="13800" y="2363"/>
                    <a:pt x="13776" y="2387"/>
                    <a:pt x="13764" y="2423"/>
                  </a:cubicBezTo>
                  <a:cubicBezTo>
                    <a:pt x="13312" y="2137"/>
                    <a:pt x="12836" y="1899"/>
                    <a:pt x="12347" y="1708"/>
                  </a:cubicBezTo>
                  <a:cubicBezTo>
                    <a:pt x="12359" y="1685"/>
                    <a:pt x="12371" y="1649"/>
                    <a:pt x="12383" y="1613"/>
                  </a:cubicBezTo>
                  <a:lnTo>
                    <a:pt x="12574" y="934"/>
                  </a:lnTo>
                  <a:cubicBezTo>
                    <a:pt x="12633" y="708"/>
                    <a:pt x="12490" y="470"/>
                    <a:pt x="12264" y="399"/>
                  </a:cubicBezTo>
                  <a:lnTo>
                    <a:pt x="11478" y="196"/>
                  </a:lnTo>
                  <a:cubicBezTo>
                    <a:pt x="11442" y="187"/>
                    <a:pt x="11405" y="182"/>
                    <a:pt x="11368" y="182"/>
                  </a:cubicBezTo>
                  <a:cubicBezTo>
                    <a:pt x="11179" y="182"/>
                    <a:pt x="11002" y="306"/>
                    <a:pt x="10942" y="506"/>
                  </a:cubicBezTo>
                  <a:lnTo>
                    <a:pt x="10764" y="1185"/>
                  </a:lnTo>
                  <a:cubicBezTo>
                    <a:pt x="10752" y="1220"/>
                    <a:pt x="10752" y="1244"/>
                    <a:pt x="10752" y="1280"/>
                  </a:cubicBezTo>
                  <a:cubicBezTo>
                    <a:pt x="10304" y="1207"/>
                    <a:pt x="9847" y="1170"/>
                    <a:pt x="9389" y="1170"/>
                  </a:cubicBezTo>
                  <a:cubicBezTo>
                    <a:pt x="9323" y="1170"/>
                    <a:pt x="9258" y="1171"/>
                    <a:pt x="9192" y="1173"/>
                  </a:cubicBezTo>
                  <a:cubicBezTo>
                    <a:pt x="9192" y="1137"/>
                    <a:pt x="9192" y="1113"/>
                    <a:pt x="9192" y="1077"/>
                  </a:cubicBezTo>
                  <a:lnTo>
                    <a:pt x="9097" y="387"/>
                  </a:lnTo>
                  <a:cubicBezTo>
                    <a:pt x="9075" y="159"/>
                    <a:pt x="8886" y="1"/>
                    <a:pt x="8673" y="1"/>
                  </a:cubicBezTo>
                  <a:close/>
                </a:path>
              </a:pathLst>
            </a:custGeom>
            <a:solidFill>
              <a:schemeClr val="dk1">
                <a:alpha val="105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" name="Google Shape;318;p16"/>
            <p:cNvSpPr/>
            <p:nvPr/>
          </p:nvSpPr>
          <p:spPr>
            <a:xfrm>
              <a:off x="8071675" y="2110850"/>
              <a:ext cx="1549226" cy="1522082"/>
            </a:xfrm>
            <a:custGeom>
              <a:avLst/>
              <a:gdLst/>
              <a:ahLst/>
              <a:cxnLst/>
              <a:rect l="l" t="t" r="r" b="b"/>
              <a:pathLst>
                <a:path w="55020" h="54056" extrusionOk="0">
                  <a:moveTo>
                    <a:pt x="27409" y="22218"/>
                  </a:moveTo>
                  <a:cubicBezTo>
                    <a:pt x="30147" y="22218"/>
                    <a:pt x="32374" y="24397"/>
                    <a:pt x="32374" y="27100"/>
                  </a:cubicBezTo>
                  <a:cubicBezTo>
                    <a:pt x="32374" y="29802"/>
                    <a:pt x="30147" y="31981"/>
                    <a:pt x="27409" y="31981"/>
                  </a:cubicBezTo>
                  <a:cubicBezTo>
                    <a:pt x="24658" y="31981"/>
                    <a:pt x="22432" y="29802"/>
                    <a:pt x="22432" y="27100"/>
                  </a:cubicBezTo>
                  <a:cubicBezTo>
                    <a:pt x="22432" y="24397"/>
                    <a:pt x="24658" y="22218"/>
                    <a:pt x="27409" y="22218"/>
                  </a:cubicBezTo>
                  <a:close/>
                  <a:moveTo>
                    <a:pt x="29099" y="6907"/>
                  </a:moveTo>
                  <a:cubicBezTo>
                    <a:pt x="39708" y="7752"/>
                    <a:pt x="48042" y="16467"/>
                    <a:pt x="48042" y="27100"/>
                  </a:cubicBezTo>
                  <a:cubicBezTo>
                    <a:pt x="48042" y="29767"/>
                    <a:pt x="47507" y="32326"/>
                    <a:pt x="46554" y="34660"/>
                  </a:cubicBezTo>
                  <a:lnTo>
                    <a:pt x="34779" y="28052"/>
                  </a:lnTo>
                  <a:cubicBezTo>
                    <a:pt x="34826" y="27742"/>
                    <a:pt x="34850" y="27421"/>
                    <a:pt x="34850" y="27100"/>
                  </a:cubicBezTo>
                  <a:cubicBezTo>
                    <a:pt x="34850" y="23635"/>
                    <a:pt x="32398" y="20742"/>
                    <a:pt x="29099" y="19980"/>
                  </a:cubicBezTo>
                  <a:lnTo>
                    <a:pt x="29099" y="6907"/>
                  </a:lnTo>
                  <a:close/>
                  <a:moveTo>
                    <a:pt x="26552" y="6847"/>
                  </a:moveTo>
                  <a:lnTo>
                    <a:pt x="26552" y="19837"/>
                  </a:lnTo>
                  <a:cubicBezTo>
                    <a:pt x="22837" y="20253"/>
                    <a:pt x="19955" y="23349"/>
                    <a:pt x="19955" y="27100"/>
                  </a:cubicBezTo>
                  <a:cubicBezTo>
                    <a:pt x="19955" y="27492"/>
                    <a:pt x="20003" y="27873"/>
                    <a:pt x="20063" y="28243"/>
                  </a:cubicBezTo>
                  <a:lnTo>
                    <a:pt x="8323" y="34827"/>
                  </a:lnTo>
                  <a:cubicBezTo>
                    <a:pt x="7323" y="32445"/>
                    <a:pt x="6775" y="29838"/>
                    <a:pt x="6775" y="27100"/>
                  </a:cubicBezTo>
                  <a:cubicBezTo>
                    <a:pt x="6775" y="16193"/>
                    <a:pt x="15550" y="7300"/>
                    <a:pt x="26552" y="6847"/>
                  </a:cubicBezTo>
                  <a:close/>
                  <a:moveTo>
                    <a:pt x="33993" y="30505"/>
                  </a:moveTo>
                  <a:lnTo>
                    <a:pt x="45447" y="36922"/>
                  </a:lnTo>
                  <a:cubicBezTo>
                    <a:pt x="41934" y="43149"/>
                    <a:pt x="35172" y="47364"/>
                    <a:pt x="27409" y="47364"/>
                  </a:cubicBezTo>
                  <a:cubicBezTo>
                    <a:pt x="19705" y="47364"/>
                    <a:pt x="12990" y="43221"/>
                    <a:pt x="9454" y="37077"/>
                  </a:cubicBezTo>
                  <a:lnTo>
                    <a:pt x="20908" y="30660"/>
                  </a:lnTo>
                  <a:cubicBezTo>
                    <a:pt x="22170" y="32898"/>
                    <a:pt x="24611" y="34410"/>
                    <a:pt x="27409" y="34410"/>
                  </a:cubicBezTo>
                  <a:cubicBezTo>
                    <a:pt x="30266" y="34410"/>
                    <a:pt x="32743" y="32826"/>
                    <a:pt x="33993" y="30505"/>
                  </a:cubicBezTo>
                  <a:close/>
                  <a:moveTo>
                    <a:pt x="26325" y="1"/>
                  </a:moveTo>
                  <a:cubicBezTo>
                    <a:pt x="25635" y="1"/>
                    <a:pt x="25063" y="572"/>
                    <a:pt x="25063" y="1275"/>
                  </a:cubicBezTo>
                  <a:lnTo>
                    <a:pt x="25063" y="3263"/>
                  </a:lnTo>
                  <a:cubicBezTo>
                    <a:pt x="25063" y="3382"/>
                    <a:pt x="25087" y="3490"/>
                    <a:pt x="25111" y="3597"/>
                  </a:cubicBezTo>
                  <a:cubicBezTo>
                    <a:pt x="23551" y="3740"/>
                    <a:pt x="22027" y="4037"/>
                    <a:pt x="20551" y="4466"/>
                  </a:cubicBezTo>
                  <a:cubicBezTo>
                    <a:pt x="20539" y="4359"/>
                    <a:pt x="20515" y="4263"/>
                    <a:pt x="20467" y="4156"/>
                  </a:cubicBezTo>
                  <a:lnTo>
                    <a:pt x="19694" y="2311"/>
                  </a:lnTo>
                  <a:cubicBezTo>
                    <a:pt x="19487" y="1826"/>
                    <a:pt x="19016" y="1537"/>
                    <a:pt x="18526" y="1537"/>
                  </a:cubicBezTo>
                  <a:cubicBezTo>
                    <a:pt x="18367" y="1537"/>
                    <a:pt x="18205" y="1568"/>
                    <a:pt x="18050" y="1632"/>
                  </a:cubicBezTo>
                  <a:lnTo>
                    <a:pt x="15872" y="2513"/>
                  </a:lnTo>
                  <a:cubicBezTo>
                    <a:pt x="15217" y="2787"/>
                    <a:pt x="14907" y="3537"/>
                    <a:pt x="15181" y="4180"/>
                  </a:cubicBezTo>
                  <a:lnTo>
                    <a:pt x="15967" y="6037"/>
                  </a:lnTo>
                  <a:cubicBezTo>
                    <a:pt x="16003" y="6121"/>
                    <a:pt x="16050" y="6192"/>
                    <a:pt x="16098" y="6264"/>
                  </a:cubicBezTo>
                  <a:cubicBezTo>
                    <a:pt x="14752" y="6966"/>
                    <a:pt x="13478" y="7800"/>
                    <a:pt x="12300" y="8740"/>
                  </a:cubicBezTo>
                  <a:cubicBezTo>
                    <a:pt x="12252" y="8657"/>
                    <a:pt x="12193" y="8585"/>
                    <a:pt x="12133" y="8526"/>
                  </a:cubicBezTo>
                  <a:lnTo>
                    <a:pt x="10681" y="7097"/>
                  </a:lnTo>
                  <a:cubicBezTo>
                    <a:pt x="10430" y="6853"/>
                    <a:pt x="10109" y="6731"/>
                    <a:pt x="9789" y="6731"/>
                  </a:cubicBezTo>
                  <a:cubicBezTo>
                    <a:pt x="9469" y="6731"/>
                    <a:pt x="9151" y="6853"/>
                    <a:pt x="8906" y="7097"/>
                  </a:cubicBezTo>
                  <a:lnTo>
                    <a:pt x="7252" y="8716"/>
                  </a:lnTo>
                  <a:cubicBezTo>
                    <a:pt x="6740" y="9216"/>
                    <a:pt x="6740" y="10026"/>
                    <a:pt x="7252" y="10526"/>
                  </a:cubicBezTo>
                  <a:lnTo>
                    <a:pt x="8704" y="11955"/>
                  </a:lnTo>
                  <a:cubicBezTo>
                    <a:pt x="8752" y="12002"/>
                    <a:pt x="8799" y="12038"/>
                    <a:pt x="8859" y="12074"/>
                  </a:cubicBezTo>
                  <a:cubicBezTo>
                    <a:pt x="7906" y="13205"/>
                    <a:pt x="7073" y="14431"/>
                    <a:pt x="6347" y="15717"/>
                  </a:cubicBezTo>
                  <a:cubicBezTo>
                    <a:pt x="6287" y="15681"/>
                    <a:pt x="6228" y="15646"/>
                    <a:pt x="6156" y="15622"/>
                  </a:cubicBezTo>
                  <a:lnTo>
                    <a:pt x="4251" y="14836"/>
                  </a:lnTo>
                  <a:cubicBezTo>
                    <a:pt x="4093" y="14772"/>
                    <a:pt x="3929" y="14741"/>
                    <a:pt x="3767" y="14741"/>
                  </a:cubicBezTo>
                  <a:cubicBezTo>
                    <a:pt x="3273" y="14741"/>
                    <a:pt x="2803" y="15027"/>
                    <a:pt x="2596" y="15503"/>
                  </a:cubicBezTo>
                  <a:lnTo>
                    <a:pt x="1703" y="17610"/>
                  </a:lnTo>
                  <a:cubicBezTo>
                    <a:pt x="1429" y="18265"/>
                    <a:pt x="1727" y="19003"/>
                    <a:pt x="2382" y="19277"/>
                  </a:cubicBezTo>
                  <a:lnTo>
                    <a:pt x="4287" y="20063"/>
                  </a:lnTo>
                  <a:cubicBezTo>
                    <a:pt x="4346" y="20087"/>
                    <a:pt x="4394" y="20099"/>
                    <a:pt x="4442" y="20111"/>
                  </a:cubicBezTo>
                  <a:cubicBezTo>
                    <a:pt x="3977" y="21563"/>
                    <a:pt x="3668" y="23087"/>
                    <a:pt x="3501" y="24647"/>
                  </a:cubicBezTo>
                  <a:cubicBezTo>
                    <a:pt x="3453" y="24635"/>
                    <a:pt x="3394" y="24623"/>
                    <a:pt x="3346" y="24623"/>
                  </a:cubicBezTo>
                  <a:lnTo>
                    <a:pt x="1263" y="24623"/>
                  </a:lnTo>
                  <a:cubicBezTo>
                    <a:pt x="572" y="24623"/>
                    <a:pt x="1" y="25195"/>
                    <a:pt x="1" y="25897"/>
                  </a:cubicBezTo>
                  <a:lnTo>
                    <a:pt x="1" y="28171"/>
                  </a:lnTo>
                  <a:cubicBezTo>
                    <a:pt x="1" y="28862"/>
                    <a:pt x="572" y="29433"/>
                    <a:pt x="1263" y="29433"/>
                  </a:cubicBezTo>
                  <a:lnTo>
                    <a:pt x="3346" y="29433"/>
                  </a:lnTo>
                  <a:cubicBezTo>
                    <a:pt x="3394" y="29433"/>
                    <a:pt x="3442" y="29421"/>
                    <a:pt x="3489" y="29421"/>
                  </a:cubicBezTo>
                  <a:cubicBezTo>
                    <a:pt x="3620" y="30719"/>
                    <a:pt x="3858" y="31993"/>
                    <a:pt x="4192" y="33219"/>
                  </a:cubicBezTo>
                  <a:cubicBezTo>
                    <a:pt x="4156" y="33231"/>
                    <a:pt x="4108" y="33231"/>
                    <a:pt x="4073" y="33243"/>
                  </a:cubicBezTo>
                  <a:lnTo>
                    <a:pt x="2132" y="33969"/>
                  </a:lnTo>
                  <a:cubicBezTo>
                    <a:pt x="1477" y="34219"/>
                    <a:pt x="1144" y="34958"/>
                    <a:pt x="1406" y="35613"/>
                  </a:cubicBezTo>
                  <a:lnTo>
                    <a:pt x="2227" y="37744"/>
                  </a:lnTo>
                  <a:cubicBezTo>
                    <a:pt x="2420" y="38248"/>
                    <a:pt x="2895" y="38555"/>
                    <a:pt x="3402" y="38555"/>
                  </a:cubicBezTo>
                  <a:cubicBezTo>
                    <a:pt x="3554" y="38555"/>
                    <a:pt x="3708" y="38527"/>
                    <a:pt x="3858" y="38470"/>
                  </a:cubicBezTo>
                  <a:lnTo>
                    <a:pt x="5787" y="37744"/>
                  </a:lnTo>
                  <a:cubicBezTo>
                    <a:pt x="5835" y="37732"/>
                    <a:pt x="5882" y="37708"/>
                    <a:pt x="5918" y="37684"/>
                  </a:cubicBezTo>
                  <a:cubicBezTo>
                    <a:pt x="6716" y="39244"/>
                    <a:pt x="7680" y="40696"/>
                    <a:pt x="8787" y="42042"/>
                  </a:cubicBezTo>
                  <a:cubicBezTo>
                    <a:pt x="8764" y="42066"/>
                    <a:pt x="8728" y="42078"/>
                    <a:pt x="8704" y="42113"/>
                  </a:cubicBezTo>
                  <a:lnTo>
                    <a:pt x="7252" y="43542"/>
                  </a:lnTo>
                  <a:cubicBezTo>
                    <a:pt x="6740" y="44030"/>
                    <a:pt x="6740" y="44852"/>
                    <a:pt x="7252" y="45340"/>
                  </a:cubicBezTo>
                  <a:lnTo>
                    <a:pt x="8906" y="46971"/>
                  </a:lnTo>
                  <a:cubicBezTo>
                    <a:pt x="9151" y="47209"/>
                    <a:pt x="9469" y="47328"/>
                    <a:pt x="9789" y="47328"/>
                  </a:cubicBezTo>
                  <a:cubicBezTo>
                    <a:pt x="10109" y="47328"/>
                    <a:pt x="10430" y="47209"/>
                    <a:pt x="10681" y="46971"/>
                  </a:cubicBezTo>
                  <a:lnTo>
                    <a:pt x="12133" y="45542"/>
                  </a:lnTo>
                  <a:cubicBezTo>
                    <a:pt x="12169" y="45495"/>
                    <a:pt x="12205" y="45459"/>
                    <a:pt x="12240" y="45411"/>
                  </a:cubicBezTo>
                  <a:cubicBezTo>
                    <a:pt x="13276" y="46245"/>
                    <a:pt x="14395" y="46995"/>
                    <a:pt x="15574" y="47650"/>
                  </a:cubicBezTo>
                  <a:cubicBezTo>
                    <a:pt x="15550" y="47685"/>
                    <a:pt x="15526" y="47733"/>
                    <a:pt x="15503" y="47769"/>
                  </a:cubicBezTo>
                  <a:lnTo>
                    <a:pt x="14681" y="49602"/>
                  </a:lnTo>
                  <a:cubicBezTo>
                    <a:pt x="14383" y="50245"/>
                    <a:pt x="14681" y="51007"/>
                    <a:pt x="15324" y="51281"/>
                  </a:cubicBezTo>
                  <a:lnTo>
                    <a:pt x="17479" y="52222"/>
                  </a:lnTo>
                  <a:cubicBezTo>
                    <a:pt x="17641" y="52292"/>
                    <a:pt x="17811" y="52326"/>
                    <a:pt x="17978" y="52326"/>
                  </a:cubicBezTo>
                  <a:cubicBezTo>
                    <a:pt x="18460" y="52326"/>
                    <a:pt x="18922" y="52047"/>
                    <a:pt x="19134" y="51579"/>
                  </a:cubicBezTo>
                  <a:lnTo>
                    <a:pt x="19967" y="49745"/>
                  </a:lnTo>
                  <a:cubicBezTo>
                    <a:pt x="19991" y="49686"/>
                    <a:pt x="20003" y="49626"/>
                    <a:pt x="20027" y="49567"/>
                  </a:cubicBezTo>
                  <a:cubicBezTo>
                    <a:pt x="21646" y="50079"/>
                    <a:pt x="23337" y="50436"/>
                    <a:pt x="25087" y="50602"/>
                  </a:cubicBezTo>
                  <a:cubicBezTo>
                    <a:pt x="25075" y="50662"/>
                    <a:pt x="25063" y="50722"/>
                    <a:pt x="25063" y="50793"/>
                  </a:cubicBezTo>
                  <a:lnTo>
                    <a:pt x="25063" y="52793"/>
                  </a:lnTo>
                  <a:cubicBezTo>
                    <a:pt x="25063" y="53484"/>
                    <a:pt x="25635" y="54055"/>
                    <a:pt x="26325" y="54055"/>
                  </a:cubicBezTo>
                  <a:lnTo>
                    <a:pt x="28695" y="54055"/>
                  </a:lnTo>
                  <a:cubicBezTo>
                    <a:pt x="29397" y="54055"/>
                    <a:pt x="29957" y="53484"/>
                    <a:pt x="29957" y="52793"/>
                  </a:cubicBezTo>
                  <a:lnTo>
                    <a:pt x="29957" y="50793"/>
                  </a:lnTo>
                  <a:cubicBezTo>
                    <a:pt x="29957" y="50722"/>
                    <a:pt x="29945" y="50650"/>
                    <a:pt x="29933" y="50579"/>
                  </a:cubicBezTo>
                  <a:cubicBezTo>
                    <a:pt x="31505" y="50424"/>
                    <a:pt x="33017" y="50114"/>
                    <a:pt x="34481" y="49674"/>
                  </a:cubicBezTo>
                  <a:cubicBezTo>
                    <a:pt x="34493" y="49745"/>
                    <a:pt x="34517" y="49829"/>
                    <a:pt x="34553" y="49900"/>
                  </a:cubicBezTo>
                  <a:lnTo>
                    <a:pt x="35338" y="51757"/>
                  </a:lnTo>
                  <a:cubicBezTo>
                    <a:pt x="35537" y="52236"/>
                    <a:pt x="36009" y="52529"/>
                    <a:pt x="36506" y="52529"/>
                  </a:cubicBezTo>
                  <a:cubicBezTo>
                    <a:pt x="36665" y="52529"/>
                    <a:pt x="36826" y="52499"/>
                    <a:pt x="36981" y="52436"/>
                  </a:cubicBezTo>
                  <a:lnTo>
                    <a:pt x="39148" y="51543"/>
                  </a:lnTo>
                  <a:cubicBezTo>
                    <a:pt x="39803" y="51281"/>
                    <a:pt x="40113" y="50531"/>
                    <a:pt x="39839" y="49876"/>
                  </a:cubicBezTo>
                  <a:lnTo>
                    <a:pt x="39053" y="48031"/>
                  </a:lnTo>
                  <a:cubicBezTo>
                    <a:pt x="39029" y="47959"/>
                    <a:pt x="38982" y="47888"/>
                    <a:pt x="38946" y="47816"/>
                  </a:cubicBezTo>
                  <a:cubicBezTo>
                    <a:pt x="40279" y="47102"/>
                    <a:pt x="41542" y="46257"/>
                    <a:pt x="42708" y="45304"/>
                  </a:cubicBezTo>
                  <a:cubicBezTo>
                    <a:pt x="42768" y="45388"/>
                    <a:pt x="42827" y="45471"/>
                    <a:pt x="42899" y="45542"/>
                  </a:cubicBezTo>
                  <a:lnTo>
                    <a:pt x="44351" y="46971"/>
                  </a:lnTo>
                  <a:cubicBezTo>
                    <a:pt x="44595" y="47209"/>
                    <a:pt x="44914" y="47328"/>
                    <a:pt x="45234" y="47328"/>
                  </a:cubicBezTo>
                  <a:cubicBezTo>
                    <a:pt x="45554" y="47328"/>
                    <a:pt x="45875" y="47209"/>
                    <a:pt x="46125" y="46971"/>
                  </a:cubicBezTo>
                  <a:lnTo>
                    <a:pt x="47780" y="45340"/>
                  </a:lnTo>
                  <a:cubicBezTo>
                    <a:pt x="48280" y="44852"/>
                    <a:pt x="48280" y="44030"/>
                    <a:pt x="47780" y="43542"/>
                  </a:cubicBezTo>
                  <a:lnTo>
                    <a:pt x="46328" y="42113"/>
                  </a:lnTo>
                  <a:cubicBezTo>
                    <a:pt x="46256" y="42042"/>
                    <a:pt x="46173" y="41982"/>
                    <a:pt x="46102" y="41935"/>
                  </a:cubicBezTo>
                  <a:cubicBezTo>
                    <a:pt x="47042" y="40792"/>
                    <a:pt x="47876" y="39577"/>
                    <a:pt x="48590" y="38268"/>
                  </a:cubicBezTo>
                  <a:cubicBezTo>
                    <a:pt x="48673" y="38339"/>
                    <a:pt x="48769" y="38399"/>
                    <a:pt x="48864" y="38434"/>
                  </a:cubicBezTo>
                  <a:lnTo>
                    <a:pt x="50781" y="39232"/>
                  </a:lnTo>
                  <a:cubicBezTo>
                    <a:pt x="50939" y="39296"/>
                    <a:pt x="51102" y="39327"/>
                    <a:pt x="51262" y="39327"/>
                  </a:cubicBezTo>
                  <a:cubicBezTo>
                    <a:pt x="51753" y="39327"/>
                    <a:pt x="52217" y="39038"/>
                    <a:pt x="52424" y="38553"/>
                  </a:cubicBezTo>
                  <a:lnTo>
                    <a:pt x="53329" y="36446"/>
                  </a:lnTo>
                  <a:cubicBezTo>
                    <a:pt x="53603" y="35803"/>
                    <a:pt x="53293" y="35053"/>
                    <a:pt x="52638" y="34779"/>
                  </a:cubicBezTo>
                  <a:lnTo>
                    <a:pt x="50733" y="33993"/>
                  </a:lnTo>
                  <a:cubicBezTo>
                    <a:pt x="50626" y="33958"/>
                    <a:pt x="50531" y="33934"/>
                    <a:pt x="50424" y="33922"/>
                  </a:cubicBezTo>
                  <a:cubicBezTo>
                    <a:pt x="50864" y="32457"/>
                    <a:pt x="51174" y="30945"/>
                    <a:pt x="51328" y="29374"/>
                  </a:cubicBezTo>
                  <a:cubicBezTo>
                    <a:pt x="51436" y="29409"/>
                    <a:pt x="51555" y="29433"/>
                    <a:pt x="51674" y="29433"/>
                  </a:cubicBezTo>
                  <a:lnTo>
                    <a:pt x="53757" y="29433"/>
                  </a:lnTo>
                  <a:cubicBezTo>
                    <a:pt x="54460" y="29433"/>
                    <a:pt x="55019" y="28862"/>
                    <a:pt x="55019" y="28171"/>
                  </a:cubicBezTo>
                  <a:lnTo>
                    <a:pt x="55019" y="25897"/>
                  </a:lnTo>
                  <a:cubicBezTo>
                    <a:pt x="55019" y="25195"/>
                    <a:pt x="54460" y="24623"/>
                    <a:pt x="53757" y="24623"/>
                  </a:cubicBezTo>
                  <a:lnTo>
                    <a:pt x="51674" y="24623"/>
                  </a:lnTo>
                  <a:cubicBezTo>
                    <a:pt x="51555" y="24623"/>
                    <a:pt x="51436" y="24647"/>
                    <a:pt x="51317" y="24683"/>
                  </a:cubicBezTo>
                  <a:cubicBezTo>
                    <a:pt x="51186" y="23385"/>
                    <a:pt x="50936" y="22111"/>
                    <a:pt x="50590" y="20885"/>
                  </a:cubicBezTo>
                  <a:cubicBezTo>
                    <a:pt x="50709" y="20873"/>
                    <a:pt x="50828" y="20861"/>
                    <a:pt x="50947" y="20813"/>
                  </a:cubicBezTo>
                  <a:lnTo>
                    <a:pt x="52888" y="20087"/>
                  </a:lnTo>
                  <a:cubicBezTo>
                    <a:pt x="53543" y="19837"/>
                    <a:pt x="53876" y="19099"/>
                    <a:pt x="53626" y="18444"/>
                  </a:cubicBezTo>
                  <a:lnTo>
                    <a:pt x="52793" y="16313"/>
                  </a:lnTo>
                  <a:cubicBezTo>
                    <a:pt x="52599" y="15813"/>
                    <a:pt x="52117" y="15508"/>
                    <a:pt x="51611" y="15508"/>
                  </a:cubicBezTo>
                  <a:cubicBezTo>
                    <a:pt x="51465" y="15508"/>
                    <a:pt x="51317" y="15533"/>
                    <a:pt x="51174" y="15586"/>
                  </a:cubicBezTo>
                  <a:lnTo>
                    <a:pt x="49233" y="16313"/>
                  </a:lnTo>
                  <a:cubicBezTo>
                    <a:pt x="49102" y="16360"/>
                    <a:pt x="48995" y="16432"/>
                    <a:pt x="48888" y="16515"/>
                  </a:cubicBezTo>
                  <a:cubicBezTo>
                    <a:pt x="48090" y="14955"/>
                    <a:pt x="47126" y="13503"/>
                    <a:pt x="46018" y="12169"/>
                  </a:cubicBezTo>
                  <a:cubicBezTo>
                    <a:pt x="46125" y="12110"/>
                    <a:pt x="46233" y="12038"/>
                    <a:pt x="46328" y="11955"/>
                  </a:cubicBezTo>
                  <a:lnTo>
                    <a:pt x="47780" y="10526"/>
                  </a:lnTo>
                  <a:cubicBezTo>
                    <a:pt x="48280" y="10026"/>
                    <a:pt x="48280" y="9216"/>
                    <a:pt x="47780" y="8716"/>
                  </a:cubicBezTo>
                  <a:lnTo>
                    <a:pt x="46125" y="7097"/>
                  </a:lnTo>
                  <a:cubicBezTo>
                    <a:pt x="45875" y="6853"/>
                    <a:pt x="45554" y="6731"/>
                    <a:pt x="45234" y="6731"/>
                  </a:cubicBezTo>
                  <a:cubicBezTo>
                    <a:pt x="44914" y="6731"/>
                    <a:pt x="44595" y="6853"/>
                    <a:pt x="44351" y="7097"/>
                  </a:cubicBezTo>
                  <a:lnTo>
                    <a:pt x="42899" y="8526"/>
                  </a:lnTo>
                  <a:cubicBezTo>
                    <a:pt x="42792" y="8621"/>
                    <a:pt x="42720" y="8728"/>
                    <a:pt x="42661" y="8847"/>
                  </a:cubicBezTo>
                  <a:cubicBezTo>
                    <a:pt x="41613" y="8014"/>
                    <a:pt x="40494" y="7252"/>
                    <a:pt x="39315" y="6597"/>
                  </a:cubicBezTo>
                  <a:cubicBezTo>
                    <a:pt x="39398" y="6502"/>
                    <a:pt x="39470" y="6407"/>
                    <a:pt x="39517" y="6287"/>
                  </a:cubicBezTo>
                  <a:lnTo>
                    <a:pt x="40351" y="4454"/>
                  </a:lnTo>
                  <a:cubicBezTo>
                    <a:pt x="40637" y="3811"/>
                    <a:pt x="40339" y="3061"/>
                    <a:pt x="39696" y="2775"/>
                  </a:cubicBezTo>
                  <a:lnTo>
                    <a:pt x="37541" y="1835"/>
                  </a:lnTo>
                  <a:cubicBezTo>
                    <a:pt x="37379" y="1764"/>
                    <a:pt x="37209" y="1731"/>
                    <a:pt x="37042" y="1731"/>
                  </a:cubicBezTo>
                  <a:cubicBezTo>
                    <a:pt x="36560" y="1731"/>
                    <a:pt x="36098" y="2009"/>
                    <a:pt x="35886" y="2477"/>
                  </a:cubicBezTo>
                  <a:lnTo>
                    <a:pt x="35065" y="4311"/>
                  </a:lnTo>
                  <a:cubicBezTo>
                    <a:pt x="35005" y="4430"/>
                    <a:pt x="34981" y="4561"/>
                    <a:pt x="34969" y="4692"/>
                  </a:cubicBezTo>
                  <a:cubicBezTo>
                    <a:pt x="33350" y="4156"/>
                    <a:pt x="31659" y="3787"/>
                    <a:pt x="29909" y="3620"/>
                  </a:cubicBezTo>
                  <a:cubicBezTo>
                    <a:pt x="29933" y="3501"/>
                    <a:pt x="29957" y="3394"/>
                    <a:pt x="29957" y="3263"/>
                  </a:cubicBezTo>
                  <a:lnTo>
                    <a:pt x="29957" y="1275"/>
                  </a:lnTo>
                  <a:cubicBezTo>
                    <a:pt x="29957" y="572"/>
                    <a:pt x="29397" y="1"/>
                    <a:pt x="28695" y="1"/>
                  </a:cubicBezTo>
                  <a:close/>
                </a:path>
              </a:pathLst>
            </a:custGeom>
            <a:solidFill>
              <a:schemeClr val="accent1">
                <a:alpha val="352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" name="Google Shape;319;p16"/>
            <p:cNvSpPr/>
            <p:nvPr/>
          </p:nvSpPr>
          <p:spPr>
            <a:xfrm rot="-5690379">
              <a:off x="7166082" y="2021255"/>
              <a:ext cx="802019" cy="802074"/>
            </a:xfrm>
            <a:custGeom>
              <a:avLst/>
              <a:gdLst/>
              <a:ahLst/>
              <a:cxnLst/>
              <a:rect l="l" t="t" r="r" b="b"/>
              <a:pathLst>
                <a:path w="7395" h="7395" extrusionOk="0">
                  <a:moveTo>
                    <a:pt x="3691" y="1370"/>
                  </a:moveTo>
                  <a:cubicBezTo>
                    <a:pt x="4037" y="1370"/>
                    <a:pt x="4322" y="1655"/>
                    <a:pt x="4322" y="2001"/>
                  </a:cubicBezTo>
                  <a:cubicBezTo>
                    <a:pt x="4322" y="2358"/>
                    <a:pt x="4037" y="2644"/>
                    <a:pt x="3691" y="2644"/>
                  </a:cubicBezTo>
                  <a:cubicBezTo>
                    <a:pt x="3334" y="2644"/>
                    <a:pt x="3048" y="2358"/>
                    <a:pt x="3048" y="2001"/>
                  </a:cubicBezTo>
                  <a:cubicBezTo>
                    <a:pt x="3048" y="1655"/>
                    <a:pt x="3334" y="1370"/>
                    <a:pt x="3691" y="1370"/>
                  </a:cubicBezTo>
                  <a:close/>
                  <a:moveTo>
                    <a:pt x="1917" y="3132"/>
                  </a:moveTo>
                  <a:cubicBezTo>
                    <a:pt x="2275" y="3132"/>
                    <a:pt x="2560" y="3417"/>
                    <a:pt x="2560" y="3775"/>
                  </a:cubicBezTo>
                  <a:cubicBezTo>
                    <a:pt x="2560" y="4120"/>
                    <a:pt x="2275" y="4406"/>
                    <a:pt x="1917" y="4406"/>
                  </a:cubicBezTo>
                  <a:cubicBezTo>
                    <a:pt x="1572" y="4406"/>
                    <a:pt x="1286" y="4120"/>
                    <a:pt x="1286" y="3775"/>
                  </a:cubicBezTo>
                  <a:cubicBezTo>
                    <a:pt x="1286" y="3417"/>
                    <a:pt x="1572" y="3132"/>
                    <a:pt x="1917" y="3132"/>
                  </a:cubicBezTo>
                  <a:close/>
                  <a:moveTo>
                    <a:pt x="3703" y="3132"/>
                  </a:moveTo>
                  <a:cubicBezTo>
                    <a:pt x="4049" y="3132"/>
                    <a:pt x="4334" y="3417"/>
                    <a:pt x="4334" y="3775"/>
                  </a:cubicBezTo>
                  <a:cubicBezTo>
                    <a:pt x="4334" y="4120"/>
                    <a:pt x="4049" y="4406"/>
                    <a:pt x="3703" y="4406"/>
                  </a:cubicBezTo>
                  <a:cubicBezTo>
                    <a:pt x="3346" y="4406"/>
                    <a:pt x="3060" y="4120"/>
                    <a:pt x="3060" y="3775"/>
                  </a:cubicBezTo>
                  <a:cubicBezTo>
                    <a:pt x="3060" y="3417"/>
                    <a:pt x="3346" y="3132"/>
                    <a:pt x="3703" y="3132"/>
                  </a:cubicBezTo>
                  <a:close/>
                  <a:moveTo>
                    <a:pt x="5454" y="3132"/>
                  </a:moveTo>
                  <a:cubicBezTo>
                    <a:pt x="5799" y="3132"/>
                    <a:pt x="6085" y="3417"/>
                    <a:pt x="6085" y="3775"/>
                  </a:cubicBezTo>
                  <a:cubicBezTo>
                    <a:pt x="6085" y="4120"/>
                    <a:pt x="5799" y="4406"/>
                    <a:pt x="5454" y="4406"/>
                  </a:cubicBezTo>
                  <a:cubicBezTo>
                    <a:pt x="5096" y="4406"/>
                    <a:pt x="4811" y="4120"/>
                    <a:pt x="4811" y="3775"/>
                  </a:cubicBezTo>
                  <a:cubicBezTo>
                    <a:pt x="4811" y="3417"/>
                    <a:pt x="5096" y="3132"/>
                    <a:pt x="5454" y="3132"/>
                  </a:cubicBezTo>
                  <a:close/>
                  <a:moveTo>
                    <a:pt x="3691" y="4894"/>
                  </a:moveTo>
                  <a:cubicBezTo>
                    <a:pt x="4037" y="4894"/>
                    <a:pt x="4322" y="5180"/>
                    <a:pt x="4322" y="5537"/>
                  </a:cubicBezTo>
                  <a:cubicBezTo>
                    <a:pt x="4322" y="5882"/>
                    <a:pt x="4037" y="6168"/>
                    <a:pt x="3691" y="6168"/>
                  </a:cubicBezTo>
                  <a:cubicBezTo>
                    <a:pt x="3334" y="6168"/>
                    <a:pt x="3048" y="5882"/>
                    <a:pt x="3048" y="5537"/>
                  </a:cubicBezTo>
                  <a:cubicBezTo>
                    <a:pt x="3048" y="5180"/>
                    <a:pt x="3334" y="4894"/>
                    <a:pt x="3691" y="4894"/>
                  </a:cubicBezTo>
                  <a:close/>
                  <a:moveTo>
                    <a:pt x="3549" y="0"/>
                  </a:moveTo>
                  <a:cubicBezTo>
                    <a:pt x="3453" y="0"/>
                    <a:pt x="3370" y="84"/>
                    <a:pt x="3370" y="179"/>
                  </a:cubicBezTo>
                  <a:lnTo>
                    <a:pt x="3370" y="453"/>
                  </a:lnTo>
                  <a:cubicBezTo>
                    <a:pt x="3370" y="465"/>
                    <a:pt x="3370" y="477"/>
                    <a:pt x="3382" y="500"/>
                  </a:cubicBezTo>
                  <a:cubicBezTo>
                    <a:pt x="3168" y="512"/>
                    <a:pt x="2965" y="560"/>
                    <a:pt x="2763" y="620"/>
                  </a:cubicBezTo>
                  <a:cubicBezTo>
                    <a:pt x="2763" y="596"/>
                    <a:pt x="2763" y="584"/>
                    <a:pt x="2751" y="572"/>
                  </a:cubicBezTo>
                  <a:lnTo>
                    <a:pt x="2644" y="322"/>
                  </a:lnTo>
                  <a:cubicBezTo>
                    <a:pt x="2617" y="251"/>
                    <a:pt x="2557" y="213"/>
                    <a:pt x="2494" y="213"/>
                  </a:cubicBezTo>
                  <a:cubicBezTo>
                    <a:pt x="2473" y="213"/>
                    <a:pt x="2451" y="217"/>
                    <a:pt x="2429" y="227"/>
                  </a:cubicBezTo>
                  <a:lnTo>
                    <a:pt x="2132" y="346"/>
                  </a:lnTo>
                  <a:cubicBezTo>
                    <a:pt x="2048" y="381"/>
                    <a:pt x="2001" y="489"/>
                    <a:pt x="2048" y="572"/>
                  </a:cubicBezTo>
                  <a:lnTo>
                    <a:pt x="2144" y="822"/>
                  </a:lnTo>
                  <a:cubicBezTo>
                    <a:pt x="2156" y="834"/>
                    <a:pt x="2156" y="846"/>
                    <a:pt x="2167" y="858"/>
                  </a:cubicBezTo>
                  <a:cubicBezTo>
                    <a:pt x="1989" y="953"/>
                    <a:pt x="1810" y="1072"/>
                    <a:pt x="1655" y="1203"/>
                  </a:cubicBezTo>
                  <a:cubicBezTo>
                    <a:pt x="1655" y="1191"/>
                    <a:pt x="1644" y="1179"/>
                    <a:pt x="1632" y="1167"/>
                  </a:cubicBezTo>
                  <a:lnTo>
                    <a:pt x="1441" y="977"/>
                  </a:lnTo>
                  <a:cubicBezTo>
                    <a:pt x="1405" y="941"/>
                    <a:pt x="1361" y="923"/>
                    <a:pt x="1316" y="923"/>
                  </a:cubicBezTo>
                  <a:cubicBezTo>
                    <a:pt x="1271" y="923"/>
                    <a:pt x="1227" y="941"/>
                    <a:pt x="1191" y="977"/>
                  </a:cubicBezTo>
                  <a:lnTo>
                    <a:pt x="977" y="1203"/>
                  </a:lnTo>
                  <a:cubicBezTo>
                    <a:pt x="905" y="1262"/>
                    <a:pt x="905" y="1370"/>
                    <a:pt x="977" y="1441"/>
                  </a:cubicBezTo>
                  <a:lnTo>
                    <a:pt x="1167" y="1632"/>
                  </a:lnTo>
                  <a:cubicBezTo>
                    <a:pt x="1179" y="1643"/>
                    <a:pt x="1191" y="1643"/>
                    <a:pt x="1191" y="1655"/>
                  </a:cubicBezTo>
                  <a:cubicBezTo>
                    <a:pt x="1072" y="1810"/>
                    <a:pt x="953" y="1977"/>
                    <a:pt x="858" y="2155"/>
                  </a:cubicBezTo>
                  <a:cubicBezTo>
                    <a:pt x="846" y="2144"/>
                    <a:pt x="834" y="2144"/>
                    <a:pt x="834" y="2144"/>
                  </a:cubicBezTo>
                  <a:lnTo>
                    <a:pt x="572" y="2036"/>
                  </a:lnTo>
                  <a:cubicBezTo>
                    <a:pt x="551" y="2027"/>
                    <a:pt x="529" y="2023"/>
                    <a:pt x="507" y="2023"/>
                  </a:cubicBezTo>
                  <a:cubicBezTo>
                    <a:pt x="443" y="2023"/>
                    <a:pt x="381" y="2061"/>
                    <a:pt x="346" y="2132"/>
                  </a:cubicBezTo>
                  <a:lnTo>
                    <a:pt x="227" y="2417"/>
                  </a:lnTo>
                  <a:cubicBezTo>
                    <a:pt x="191" y="2501"/>
                    <a:pt x="239" y="2608"/>
                    <a:pt x="322" y="2644"/>
                  </a:cubicBezTo>
                  <a:lnTo>
                    <a:pt x="572" y="2751"/>
                  </a:lnTo>
                  <a:lnTo>
                    <a:pt x="596" y="2751"/>
                  </a:lnTo>
                  <a:cubicBezTo>
                    <a:pt x="536" y="2953"/>
                    <a:pt x="501" y="3156"/>
                    <a:pt x="477" y="3370"/>
                  </a:cubicBezTo>
                  <a:lnTo>
                    <a:pt x="179" y="3370"/>
                  </a:lnTo>
                  <a:cubicBezTo>
                    <a:pt x="84" y="3370"/>
                    <a:pt x="0" y="3453"/>
                    <a:pt x="0" y="3548"/>
                  </a:cubicBezTo>
                  <a:lnTo>
                    <a:pt x="0" y="3858"/>
                  </a:lnTo>
                  <a:cubicBezTo>
                    <a:pt x="0" y="3953"/>
                    <a:pt x="84" y="4025"/>
                    <a:pt x="179" y="4025"/>
                  </a:cubicBezTo>
                  <a:lnTo>
                    <a:pt x="477" y="4025"/>
                  </a:lnTo>
                  <a:cubicBezTo>
                    <a:pt x="489" y="4203"/>
                    <a:pt x="524" y="4382"/>
                    <a:pt x="560" y="4549"/>
                  </a:cubicBezTo>
                  <a:lnTo>
                    <a:pt x="548" y="4549"/>
                  </a:lnTo>
                  <a:lnTo>
                    <a:pt x="286" y="4656"/>
                  </a:lnTo>
                  <a:cubicBezTo>
                    <a:pt x="203" y="4691"/>
                    <a:pt x="155" y="4787"/>
                    <a:pt x="191" y="4870"/>
                  </a:cubicBezTo>
                  <a:lnTo>
                    <a:pt x="298" y="5168"/>
                  </a:lnTo>
                  <a:cubicBezTo>
                    <a:pt x="326" y="5232"/>
                    <a:pt x="389" y="5275"/>
                    <a:pt x="460" y="5275"/>
                  </a:cubicBezTo>
                  <a:cubicBezTo>
                    <a:pt x="481" y="5275"/>
                    <a:pt x="503" y="5271"/>
                    <a:pt x="524" y="5263"/>
                  </a:cubicBezTo>
                  <a:lnTo>
                    <a:pt x="786" y="5168"/>
                  </a:lnTo>
                  <a:cubicBezTo>
                    <a:pt x="786" y="5168"/>
                    <a:pt x="798" y="5168"/>
                    <a:pt x="798" y="5156"/>
                  </a:cubicBezTo>
                  <a:cubicBezTo>
                    <a:pt x="905" y="5370"/>
                    <a:pt x="1036" y="5573"/>
                    <a:pt x="1179" y="5751"/>
                  </a:cubicBezTo>
                  <a:cubicBezTo>
                    <a:pt x="1179" y="5763"/>
                    <a:pt x="1179" y="5763"/>
                    <a:pt x="1167" y="5763"/>
                  </a:cubicBezTo>
                  <a:lnTo>
                    <a:pt x="977" y="5965"/>
                  </a:lnTo>
                  <a:cubicBezTo>
                    <a:pt x="905" y="6025"/>
                    <a:pt x="905" y="6132"/>
                    <a:pt x="977" y="6204"/>
                  </a:cubicBezTo>
                  <a:lnTo>
                    <a:pt x="1191" y="6430"/>
                  </a:lnTo>
                  <a:cubicBezTo>
                    <a:pt x="1227" y="6460"/>
                    <a:pt x="1271" y="6474"/>
                    <a:pt x="1316" y="6474"/>
                  </a:cubicBezTo>
                  <a:cubicBezTo>
                    <a:pt x="1361" y="6474"/>
                    <a:pt x="1405" y="6460"/>
                    <a:pt x="1441" y="6430"/>
                  </a:cubicBezTo>
                  <a:lnTo>
                    <a:pt x="1632" y="6227"/>
                  </a:lnTo>
                  <a:cubicBezTo>
                    <a:pt x="1644" y="6227"/>
                    <a:pt x="1644" y="6227"/>
                    <a:pt x="1644" y="6215"/>
                  </a:cubicBezTo>
                  <a:cubicBezTo>
                    <a:pt x="1786" y="6335"/>
                    <a:pt x="1941" y="6430"/>
                    <a:pt x="2096" y="6525"/>
                  </a:cubicBezTo>
                  <a:cubicBezTo>
                    <a:pt x="2096" y="6525"/>
                    <a:pt x="2084" y="6537"/>
                    <a:pt x="2084" y="6537"/>
                  </a:cubicBezTo>
                  <a:lnTo>
                    <a:pt x="1977" y="6799"/>
                  </a:lnTo>
                  <a:cubicBezTo>
                    <a:pt x="1941" y="6882"/>
                    <a:pt x="1977" y="6977"/>
                    <a:pt x="2060" y="7025"/>
                  </a:cubicBezTo>
                  <a:lnTo>
                    <a:pt x="2346" y="7144"/>
                  </a:lnTo>
                  <a:cubicBezTo>
                    <a:pt x="2371" y="7153"/>
                    <a:pt x="2396" y="7158"/>
                    <a:pt x="2420" y="7158"/>
                  </a:cubicBezTo>
                  <a:cubicBezTo>
                    <a:pt x="2487" y="7158"/>
                    <a:pt x="2546" y="7122"/>
                    <a:pt x="2572" y="7061"/>
                  </a:cubicBezTo>
                  <a:lnTo>
                    <a:pt x="2691" y="6811"/>
                  </a:lnTo>
                  <a:cubicBezTo>
                    <a:pt x="2691" y="6799"/>
                    <a:pt x="2691" y="6787"/>
                    <a:pt x="2691" y="6787"/>
                  </a:cubicBezTo>
                  <a:cubicBezTo>
                    <a:pt x="2918" y="6858"/>
                    <a:pt x="3144" y="6906"/>
                    <a:pt x="3370" y="6930"/>
                  </a:cubicBezTo>
                  <a:cubicBezTo>
                    <a:pt x="3370" y="6930"/>
                    <a:pt x="3370" y="6942"/>
                    <a:pt x="3370" y="6954"/>
                  </a:cubicBezTo>
                  <a:lnTo>
                    <a:pt x="3370" y="7227"/>
                  </a:lnTo>
                  <a:cubicBezTo>
                    <a:pt x="3370" y="7323"/>
                    <a:pt x="3453" y="7394"/>
                    <a:pt x="3549" y="7394"/>
                  </a:cubicBezTo>
                  <a:lnTo>
                    <a:pt x="3858" y="7394"/>
                  </a:lnTo>
                  <a:cubicBezTo>
                    <a:pt x="3953" y="7394"/>
                    <a:pt x="4025" y="7323"/>
                    <a:pt x="4025" y="7227"/>
                  </a:cubicBezTo>
                  <a:lnTo>
                    <a:pt x="4025" y="6954"/>
                  </a:lnTo>
                  <a:cubicBezTo>
                    <a:pt x="4025" y="6942"/>
                    <a:pt x="4025" y="6930"/>
                    <a:pt x="4025" y="6918"/>
                  </a:cubicBezTo>
                  <a:cubicBezTo>
                    <a:pt x="4239" y="6906"/>
                    <a:pt x="4442" y="6858"/>
                    <a:pt x="4632" y="6799"/>
                  </a:cubicBezTo>
                  <a:cubicBezTo>
                    <a:pt x="4644" y="6811"/>
                    <a:pt x="4644" y="6823"/>
                    <a:pt x="4644" y="6823"/>
                  </a:cubicBezTo>
                  <a:lnTo>
                    <a:pt x="4751" y="7085"/>
                  </a:lnTo>
                  <a:cubicBezTo>
                    <a:pt x="4779" y="7149"/>
                    <a:pt x="4849" y="7192"/>
                    <a:pt x="4917" y="7192"/>
                  </a:cubicBezTo>
                  <a:cubicBezTo>
                    <a:pt x="4938" y="7192"/>
                    <a:pt x="4958" y="7188"/>
                    <a:pt x="4977" y="7180"/>
                  </a:cubicBezTo>
                  <a:lnTo>
                    <a:pt x="5263" y="7061"/>
                  </a:lnTo>
                  <a:cubicBezTo>
                    <a:pt x="5358" y="7013"/>
                    <a:pt x="5394" y="6918"/>
                    <a:pt x="5358" y="6835"/>
                  </a:cubicBezTo>
                  <a:lnTo>
                    <a:pt x="5251" y="6573"/>
                  </a:lnTo>
                  <a:cubicBezTo>
                    <a:pt x="5251" y="6561"/>
                    <a:pt x="5239" y="6561"/>
                    <a:pt x="5239" y="6549"/>
                  </a:cubicBezTo>
                  <a:cubicBezTo>
                    <a:pt x="5418" y="6442"/>
                    <a:pt x="5585" y="6335"/>
                    <a:pt x="5739" y="6204"/>
                  </a:cubicBezTo>
                  <a:cubicBezTo>
                    <a:pt x="5751" y="6215"/>
                    <a:pt x="5763" y="6227"/>
                    <a:pt x="5763" y="6227"/>
                  </a:cubicBezTo>
                  <a:lnTo>
                    <a:pt x="5966" y="6430"/>
                  </a:lnTo>
                  <a:cubicBezTo>
                    <a:pt x="5995" y="6460"/>
                    <a:pt x="6037" y="6474"/>
                    <a:pt x="6080" y="6474"/>
                  </a:cubicBezTo>
                  <a:cubicBezTo>
                    <a:pt x="6123" y="6474"/>
                    <a:pt x="6168" y="6460"/>
                    <a:pt x="6204" y="6430"/>
                  </a:cubicBezTo>
                  <a:lnTo>
                    <a:pt x="6430" y="6204"/>
                  </a:lnTo>
                  <a:cubicBezTo>
                    <a:pt x="6489" y="6144"/>
                    <a:pt x="6489" y="6025"/>
                    <a:pt x="6430" y="5965"/>
                  </a:cubicBezTo>
                  <a:lnTo>
                    <a:pt x="6227" y="5763"/>
                  </a:lnTo>
                  <a:cubicBezTo>
                    <a:pt x="6216" y="5751"/>
                    <a:pt x="6216" y="5751"/>
                    <a:pt x="6204" y="5739"/>
                  </a:cubicBezTo>
                  <a:cubicBezTo>
                    <a:pt x="6323" y="5584"/>
                    <a:pt x="6442" y="5418"/>
                    <a:pt x="6537" y="5239"/>
                  </a:cubicBezTo>
                  <a:cubicBezTo>
                    <a:pt x="6549" y="5251"/>
                    <a:pt x="6561" y="5251"/>
                    <a:pt x="6573" y="5263"/>
                  </a:cubicBezTo>
                  <a:lnTo>
                    <a:pt x="6823" y="5370"/>
                  </a:lnTo>
                  <a:cubicBezTo>
                    <a:pt x="6847" y="5379"/>
                    <a:pt x="6871" y="5384"/>
                    <a:pt x="6895" y="5384"/>
                  </a:cubicBezTo>
                  <a:cubicBezTo>
                    <a:pt x="6963" y="5384"/>
                    <a:pt x="7022" y="5346"/>
                    <a:pt x="7049" y="5275"/>
                  </a:cubicBezTo>
                  <a:lnTo>
                    <a:pt x="7168" y="4989"/>
                  </a:lnTo>
                  <a:cubicBezTo>
                    <a:pt x="7204" y="4906"/>
                    <a:pt x="7168" y="4799"/>
                    <a:pt x="7085" y="4763"/>
                  </a:cubicBezTo>
                  <a:lnTo>
                    <a:pt x="6823" y="4656"/>
                  </a:lnTo>
                  <a:cubicBezTo>
                    <a:pt x="6811" y="4644"/>
                    <a:pt x="6799" y="4644"/>
                    <a:pt x="6775" y="4644"/>
                  </a:cubicBezTo>
                  <a:cubicBezTo>
                    <a:pt x="6835" y="4441"/>
                    <a:pt x="6882" y="4239"/>
                    <a:pt x="6906" y="4025"/>
                  </a:cubicBezTo>
                  <a:lnTo>
                    <a:pt x="7228" y="4025"/>
                  </a:lnTo>
                  <a:cubicBezTo>
                    <a:pt x="7323" y="4025"/>
                    <a:pt x="7394" y="3953"/>
                    <a:pt x="7394" y="3858"/>
                  </a:cubicBezTo>
                  <a:lnTo>
                    <a:pt x="7394" y="3548"/>
                  </a:lnTo>
                  <a:cubicBezTo>
                    <a:pt x="7394" y="3453"/>
                    <a:pt x="7323" y="3370"/>
                    <a:pt x="7228" y="3370"/>
                  </a:cubicBezTo>
                  <a:lnTo>
                    <a:pt x="6954" y="3370"/>
                  </a:lnTo>
                  <a:cubicBezTo>
                    <a:pt x="6930" y="3370"/>
                    <a:pt x="6918" y="3382"/>
                    <a:pt x="6906" y="3382"/>
                  </a:cubicBezTo>
                  <a:cubicBezTo>
                    <a:pt x="6882" y="3203"/>
                    <a:pt x="6847" y="3025"/>
                    <a:pt x="6799" y="2858"/>
                  </a:cubicBezTo>
                  <a:cubicBezTo>
                    <a:pt x="6823" y="2858"/>
                    <a:pt x="6835" y="2858"/>
                    <a:pt x="6858" y="2846"/>
                  </a:cubicBezTo>
                  <a:lnTo>
                    <a:pt x="7109" y="2751"/>
                  </a:lnTo>
                  <a:cubicBezTo>
                    <a:pt x="7204" y="2715"/>
                    <a:pt x="7251" y="2620"/>
                    <a:pt x="7216" y="2525"/>
                  </a:cubicBezTo>
                  <a:lnTo>
                    <a:pt x="7097" y="2239"/>
                  </a:lnTo>
                  <a:cubicBezTo>
                    <a:pt x="7068" y="2163"/>
                    <a:pt x="7001" y="2124"/>
                    <a:pt x="6933" y="2124"/>
                  </a:cubicBezTo>
                  <a:cubicBezTo>
                    <a:pt x="6916" y="2124"/>
                    <a:pt x="6899" y="2127"/>
                    <a:pt x="6882" y="2132"/>
                  </a:cubicBezTo>
                  <a:lnTo>
                    <a:pt x="6620" y="2239"/>
                  </a:lnTo>
                  <a:cubicBezTo>
                    <a:pt x="6608" y="2239"/>
                    <a:pt x="6585" y="2251"/>
                    <a:pt x="6573" y="2263"/>
                  </a:cubicBezTo>
                  <a:cubicBezTo>
                    <a:pt x="6466" y="2048"/>
                    <a:pt x="6335" y="1846"/>
                    <a:pt x="6192" y="1667"/>
                  </a:cubicBezTo>
                  <a:cubicBezTo>
                    <a:pt x="6204" y="1655"/>
                    <a:pt x="6216" y="1643"/>
                    <a:pt x="6227" y="1632"/>
                  </a:cubicBezTo>
                  <a:lnTo>
                    <a:pt x="6430" y="1441"/>
                  </a:lnTo>
                  <a:cubicBezTo>
                    <a:pt x="6489" y="1370"/>
                    <a:pt x="6489" y="1262"/>
                    <a:pt x="6430" y="1203"/>
                  </a:cubicBezTo>
                  <a:lnTo>
                    <a:pt x="6204" y="977"/>
                  </a:lnTo>
                  <a:cubicBezTo>
                    <a:pt x="6168" y="941"/>
                    <a:pt x="6123" y="923"/>
                    <a:pt x="6080" y="923"/>
                  </a:cubicBezTo>
                  <a:cubicBezTo>
                    <a:pt x="6037" y="923"/>
                    <a:pt x="5995" y="941"/>
                    <a:pt x="5966" y="977"/>
                  </a:cubicBezTo>
                  <a:lnTo>
                    <a:pt x="5763" y="1167"/>
                  </a:lnTo>
                  <a:cubicBezTo>
                    <a:pt x="5751" y="1179"/>
                    <a:pt x="5739" y="1203"/>
                    <a:pt x="5739" y="1215"/>
                  </a:cubicBezTo>
                  <a:cubicBezTo>
                    <a:pt x="5596" y="1096"/>
                    <a:pt x="5442" y="1001"/>
                    <a:pt x="5287" y="905"/>
                  </a:cubicBezTo>
                  <a:cubicBezTo>
                    <a:pt x="5299" y="893"/>
                    <a:pt x="5311" y="881"/>
                    <a:pt x="5311" y="858"/>
                  </a:cubicBezTo>
                  <a:lnTo>
                    <a:pt x="5430" y="608"/>
                  </a:lnTo>
                  <a:cubicBezTo>
                    <a:pt x="5465" y="524"/>
                    <a:pt x="5430" y="417"/>
                    <a:pt x="5334" y="381"/>
                  </a:cubicBezTo>
                  <a:lnTo>
                    <a:pt x="5049" y="250"/>
                  </a:lnTo>
                  <a:cubicBezTo>
                    <a:pt x="5030" y="242"/>
                    <a:pt x="5010" y="238"/>
                    <a:pt x="4990" y="238"/>
                  </a:cubicBezTo>
                  <a:cubicBezTo>
                    <a:pt x="4924" y="238"/>
                    <a:pt x="4859" y="281"/>
                    <a:pt x="4823" y="346"/>
                  </a:cubicBezTo>
                  <a:lnTo>
                    <a:pt x="4715" y="596"/>
                  </a:lnTo>
                  <a:cubicBezTo>
                    <a:pt x="4703" y="608"/>
                    <a:pt x="4703" y="631"/>
                    <a:pt x="4703" y="643"/>
                  </a:cubicBezTo>
                  <a:cubicBezTo>
                    <a:pt x="4489" y="572"/>
                    <a:pt x="4263" y="524"/>
                    <a:pt x="4025" y="500"/>
                  </a:cubicBezTo>
                  <a:cubicBezTo>
                    <a:pt x="4025" y="489"/>
                    <a:pt x="4025" y="465"/>
                    <a:pt x="4025" y="453"/>
                  </a:cubicBezTo>
                  <a:lnTo>
                    <a:pt x="4025" y="179"/>
                  </a:lnTo>
                  <a:cubicBezTo>
                    <a:pt x="4025" y="84"/>
                    <a:pt x="3953" y="0"/>
                    <a:pt x="3858" y="0"/>
                  </a:cubicBezTo>
                  <a:close/>
                </a:path>
              </a:pathLst>
            </a:custGeom>
            <a:solidFill>
              <a:schemeClr val="lt2">
                <a:alpha val="2402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20" name="Google Shape;320;p16"/>
          <p:cNvGrpSpPr/>
          <p:nvPr/>
        </p:nvGrpSpPr>
        <p:grpSpPr>
          <a:xfrm flipH="1">
            <a:off x="7793401" y="-9"/>
            <a:ext cx="1350611" cy="5143540"/>
            <a:chOff x="1" y="-9"/>
            <a:chExt cx="1350611" cy="5143540"/>
          </a:xfrm>
        </p:grpSpPr>
        <p:grpSp>
          <p:nvGrpSpPr>
            <p:cNvPr id="321" name="Google Shape;321;p16"/>
            <p:cNvGrpSpPr/>
            <p:nvPr/>
          </p:nvGrpSpPr>
          <p:grpSpPr>
            <a:xfrm>
              <a:off x="1" y="-9"/>
              <a:ext cx="1258750" cy="1044032"/>
              <a:chOff x="413751" y="1050241"/>
              <a:chExt cx="1258750" cy="1044032"/>
            </a:xfrm>
          </p:grpSpPr>
          <p:sp>
            <p:nvSpPr>
              <p:cNvPr id="322" name="Google Shape;322;p16"/>
              <p:cNvSpPr/>
              <p:nvPr/>
            </p:nvSpPr>
            <p:spPr>
              <a:xfrm>
                <a:off x="1474950" y="1050241"/>
                <a:ext cx="121947" cy="651033"/>
              </a:xfrm>
              <a:custGeom>
                <a:avLst/>
                <a:gdLst/>
                <a:ahLst/>
                <a:cxnLst/>
                <a:rect l="l" t="t" r="r" b="b"/>
                <a:pathLst>
                  <a:path w="2823" h="7323" extrusionOk="0">
                    <a:moveTo>
                      <a:pt x="0" y="0"/>
                    </a:moveTo>
                    <a:lnTo>
                      <a:pt x="0" y="7323"/>
                    </a:lnTo>
                    <a:lnTo>
                      <a:pt x="2822" y="7323"/>
                    </a:lnTo>
                    <a:lnTo>
                      <a:pt x="2822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3" name="Google Shape;323;p16"/>
              <p:cNvSpPr/>
              <p:nvPr/>
            </p:nvSpPr>
            <p:spPr>
              <a:xfrm>
                <a:off x="413751" y="1903900"/>
                <a:ext cx="949639" cy="122451"/>
              </a:xfrm>
              <a:custGeom>
                <a:avLst/>
                <a:gdLst/>
                <a:ahLst/>
                <a:cxnLst/>
                <a:rect l="l" t="t" r="r" b="b"/>
                <a:pathLst>
                  <a:path w="20218" h="2835" extrusionOk="0">
                    <a:moveTo>
                      <a:pt x="1" y="1"/>
                    </a:moveTo>
                    <a:lnTo>
                      <a:pt x="1" y="2834"/>
                    </a:lnTo>
                    <a:lnTo>
                      <a:pt x="20218" y="2834"/>
                    </a:lnTo>
                    <a:lnTo>
                      <a:pt x="20218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4" name="Google Shape;324;p16"/>
              <p:cNvSpPr/>
              <p:nvPr/>
            </p:nvSpPr>
            <p:spPr>
              <a:xfrm>
                <a:off x="1229615" y="1535611"/>
                <a:ext cx="377050" cy="498960"/>
              </a:xfrm>
              <a:custGeom>
                <a:avLst/>
                <a:gdLst/>
                <a:ahLst/>
                <a:cxnLst/>
                <a:rect l="l" t="t" r="r" b="b"/>
                <a:pathLst>
                  <a:path w="8728" h="11550" extrusionOk="0">
                    <a:moveTo>
                      <a:pt x="5453" y="1"/>
                    </a:moveTo>
                    <a:lnTo>
                      <a:pt x="5453" y="2596"/>
                    </a:lnTo>
                    <a:cubicBezTo>
                      <a:pt x="5453" y="6549"/>
                      <a:pt x="5215" y="8276"/>
                      <a:pt x="1262" y="8276"/>
                    </a:cubicBezTo>
                    <a:lnTo>
                      <a:pt x="0" y="8276"/>
                    </a:lnTo>
                    <a:lnTo>
                      <a:pt x="0" y="11550"/>
                    </a:lnTo>
                    <a:lnTo>
                      <a:pt x="1262" y="11550"/>
                    </a:lnTo>
                    <a:cubicBezTo>
                      <a:pt x="7025" y="11550"/>
                      <a:pt x="8727" y="8347"/>
                      <a:pt x="8727" y="2596"/>
                    </a:cubicBezTo>
                    <a:lnTo>
                      <a:pt x="8727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5" name="Google Shape;325;p16"/>
              <p:cNvSpPr/>
              <p:nvPr/>
            </p:nvSpPr>
            <p:spPr>
              <a:xfrm>
                <a:off x="1195660" y="1828290"/>
                <a:ext cx="70502" cy="265982"/>
              </a:xfrm>
              <a:custGeom>
                <a:avLst/>
                <a:gdLst/>
                <a:ahLst/>
                <a:cxnLst/>
                <a:rect l="l" t="t" r="r" b="b"/>
                <a:pathLst>
                  <a:path w="1632" h="6157" extrusionOk="0">
                    <a:moveTo>
                      <a:pt x="810" y="1"/>
                    </a:moveTo>
                    <a:cubicBezTo>
                      <a:pt x="358" y="1"/>
                      <a:pt x="0" y="370"/>
                      <a:pt x="0" y="822"/>
                    </a:cubicBezTo>
                    <a:lnTo>
                      <a:pt x="0" y="5335"/>
                    </a:lnTo>
                    <a:cubicBezTo>
                      <a:pt x="0" y="5787"/>
                      <a:pt x="358" y="6156"/>
                      <a:pt x="810" y="6156"/>
                    </a:cubicBezTo>
                    <a:cubicBezTo>
                      <a:pt x="1274" y="6156"/>
                      <a:pt x="1631" y="5787"/>
                      <a:pt x="1631" y="5335"/>
                    </a:cubicBezTo>
                    <a:lnTo>
                      <a:pt x="1631" y="822"/>
                    </a:lnTo>
                    <a:cubicBezTo>
                      <a:pt x="1631" y="370"/>
                      <a:pt x="1274" y="1"/>
                      <a:pt x="81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" name="Google Shape;326;p16"/>
              <p:cNvSpPr/>
              <p:nvPr/>
            </p:nvSpPr>
            <p:spPr>
              <a:xfrm>
                <a:off x="1407037" y="1500144"/>
                <a:ext cx="265464" cy="71021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1644" extrusionOk="0">
                    <a:moveTo>
                      <a:pt x="822" y="0"/>
                    </a:moveTo>
                    <a:cubicBezTo>
                      <a:pt x="370" y="0"/>
                      <a:pt x="1" y="369"/>
                      <a:pt x="1" y="822"/>
                    </a:cubicBezTo>
                    <a:cubicBezTo>
                      <a:pt x="1" y="1274"/>
                      <a:pt x="370" y="1643"/>
                      <a:pt x="822" y="1643"/>
                    </a:cubicBezTo>
                    <a:lnTo>
                      <a:pt x="5323" y="1643"/>
                    </a:lnTo>
                    <a:cubicBezTo>
                      <a:pt x="5787" y="1643"/>
                      <a:pt x="6144" y="1274"/>
                      <a:pt x="6144" y="822"/>
                    </a:cubicBezTo>
                    <a:cubicBezTo>
                      <a:pt x="6144" y="369"/>
                      <a:pt x="5787" y="0"/>
                      <a:pt x="532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27" name="Google Shape;327;p16"/>
            <p:cNvSpPr/>
            <p:nvPr/>
          </p:nvSpPr>
          <p:spPr>
            <a:xfrm>
              <a:off x="364013" y="9"/>
              <a:ext cx="122472" cy="5143522"/>
            </a:xfrm>
            <a:custGeom>
              <a:avLst/>
              <a:gdLst/>
              <a:ahLst/>
              <a:cxnLst/>
              <a:rect l="l" t="t" r="r" b="b"/>
              <a:pathLst>
                <a:path w="2835" h="119063" extrusionOk="0">
                  <a:moveTo>
                    <a:pt x="1" y="0"/>
                  </a:moveTo>
                  <a:lnTo>
                    <a:pt x="1" y="119063"/>
                  </a:lnTo>
                  <a:lnTo>
                    <a:pt x="2835" y="119063"/>
                  </a:lnTo>
                  <a:lnTo>
                    <a:pt x="283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" name="Google Shape;328;p16"/>
            <p:cNvSpPr/>
            <p:nvPr/>
          </p:nvSpPr>
          <p:spPr>
            <a:xfrm>
              <a:off x="622737" y="2521299"/>
              <a:ext cx="292723" cy="121910"/>
            </a:xfrm>
            <a:custGeom>
              <a:avLst/>
              <a:gdLst/>
              <a:ahLst/>
              <a:cxnLst/>
              <a:rect l="l" t="t" r="r" b="b"/>
              <a:pathLst>
                <a:path w="6776" h="2822" extrusionOk="0">
                  <a:moveTo>
                    <a:pt x="1" y="0"/>
                  </a:moveTo>
                  <a:lnTo>
                    <a:pt x="1" y="2822"/>
                  </a:lnTo>
                  <a:lnTo>
                    <a:pt x="6775" y="2822"/>
                  </a:lnTo>
                  <a:lnTo>
                    <a:pt x="677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29" name="Google Shape;329;p16"/>
            <p:cNvGrpSpPr/>
            <p:nvPr/>
          </p:nvGrpSpPr>
          <p:grpSpPr>
            <a:xfrm>
              <a:off x="305916" y="2201922"/>
              <a:ext cx="458827" cy="739670"/>
              <a:chOff x="926875" y="5874100"/>
              <a:chExt cx="265525" cy="428050"/>
            </a:xfrm>
          </p:grpSpPr>
          <p:sp>
            <p:nvSpPr>
              <p:cNvPr id="330" name="Google Shape;330;p16"/>
              <p:cNvSpPr/>
              <p:nvPr/>
            </p:nvSpPr>
            <p:spPr>
              <a:xfrm>
                <a:off x="957225" y="5892250"/>
                <a:ext cx="81900" cy="393825"/>
              </a:xfrm>
              <a:custGeom>
                <a:avLst/>
                <a:gdLst/>
                <a:ahLst/>
                <a:cxnLst/>
                <a:rect l="l" t="t" r="r" b="b"/>
                <a:pathLst>
                  <a:path w="3276" h="15753" extrusionOk="0">
                    <a:moveTo>
                      <a:pt x="1" y="1"/>
                    </a:moveTo>
                    <a:lnTo>
                      <a:pt x="1" y="15753"/>
                    </a:lnTo>
                    <a:lnTo>
                      <a:pt x="3275" y="15753"/>
                    </a:lnTo>
                    <a:lnTo>
                      <a:pt x="3275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" name="Google Shape;331;p16"/>
              <p:cNvSpPr/>
              <p:nvPr/>
            </p:nvSpPr>
            <p:spPr>
              <a:xfrm>
                <a:off x="957225" y="6054775"/>
                <a:ext cx="217025" cy="82175"/>
              </a:xfrm>
              <a:custGeom>
                <a:avLst/>
                <a:gdLst/>
                <a:ahLst/>
                <a:cxnLst/>
                <a:rect l="l" t="t" r="r" b="b"/>
                <a:pathLst>
                  <a:path w="8681" h="3287" extrusionOk="0">
                    <a:moveTo>
                      <a:pt x="1" y="0"/>
                    </a:moveTo>
                    <a:lnTo>
                      <a:pt x="1" y="3287"/>
                    </a:lnTo>
                    <a:lnTo>
                      <a:pt x="8681" y="3287"/>
                    </a:lnTo>
                    <a:lnTo>
                      <a:pt x="8681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" name="Google Shape;332;p16"/>
              <p:cNvSpPr/>
              <p:nvPr/>
            </p:nvSpPr>
            <p:spPr>
              <a:xfrm>
                <a:off x="926875" y="6266100"/>
                <a:ext cx="142600" cy="36050"/>
              </a:xfrm>
              <a:custGeom>
                <a:avLst/>
                <a:gdLst/>
                <a:ahLst/>
                <a:cxnLst/>
                <a:rect l="l" t="t" r="r" b="b"/>
                <a:pathLst>
                  <a:path w="5704" h="1442" extrusionOk="0">
                    <a:moveTo>
                      <a:pt x="727" y="1"/>
                    </a:moveTo>
                    <a:cubicBezTo>
                      <a:pt x="524" y="1"/>
                      <a:pt x="346" y="84"/>
                      <a:pt x="215" y="215"/>
                    </a:cubicBezTo>
                    <a:cubicBezTo>
                      <a:pt x="84" y="346"/>
                      <a:pt x="0" y="525"/>
                      <a:pt x="0" y="727"/>
                    </a:cubicBezTo>
                    <a:cubicBezTo>
                      <a:pt x="0" y="1120"/>
                      <a:pt x="322" y="1441"/>
                      <a:pt x="727" y="1441"/>
                    </a:cubicBezTo>
                    <a:lnTo>
                      <a:pt x="4989" y="1441"/>
                    </a:lnTo>
                    <a:cubicBezTo>
                      <a:pt x="5180" y="1441"/>
                      <a:pt x="5358" y="1370"/>
                      <a:pt x="5489" y="1239"/>
                    </a:cubicBezTo>
                    <a:cubicBezTo>
                      <a:pt x="5513" y="1215"/>
                      <a:pt x="5537" y="1191"/>
                      <a:pt x="5549" y="1180"/>
                    </a:cubicBezTo>
                    <a:cubicBezTo>
                      <a:pt x="5644" y="1049"/>
                      <a:pt x="5704" y="894"/>
                      <a:pt x="5704" y="727"/>
                    </a:cubicBezTo>
                    <a:cubicBezTo>
                      <a:pt x="5704" y="549"/>
                      <a:pt x="5644" y="394"/>
                      <a:pt x="5549" y="275"/>
                    </a:cubicBezTo>
                    <a:cubicBezTo>
                      <a:pt x="5418" y="108"/>
                      <a:pt x="5215" y="1"/>
                      <a:pt x="498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" name="Google Shape;333;p16"/>
              <p:cNvSpPr/>
              <p:nvPr/>
            </p:nvSpPr>
            <p:spPr>
              <a:xfrm>
                <a:off x="1156375" y="6024700"/>
                <a:ext cx="36025" cy="142600"/>
              </a:xfrm>
              <a:custGeom>
                <a:avLst/>
                <a:gdLst/>
                <a:ahLst/>
                <a:cxnLst/>
                <a:rect l="l" t="t" r="r" b="b"/>
                <a:pathLst>
                  <a:path w="1441" h="5704" extrusionOk="0">
                    <a:moveTo>
                      <a:pt x="715" y="1"/>
                    </a:moveTo>
                    <a:cubicBezTo>
                      <a:pt x="631" y="1"/>
                      <a:pt x="560" y="13"/>
                      <a:pt x="476" y="37"/>
                    </a:cubicBezTo>
                    <a:cubicBezTo>
                      <a:pt x="203" y="132"/>
                      <a:pt x="0" y="406"/>
                      <a:pt x="0" y="715"/>
                    </a:cubicBezTo>
                    <a:lnTo>
                      <a:pt x="0" y="4978"/>
                    </a:lnTo>
                    <a:cubicBezTo>
                      <a:pt x="0" y="5299"/>
                      <a:pt x="203" y="5561"/>
                      <a:pt x="476" y="5656"/>
                    </a:cubicBezTo>
                    <a:cubicBezTo>
                      <a:pt x="560" y="5692"/>
                      <a:pt x="631" y="5704"/>
                      <a:pt x="715" y="5704"/>
                    </a:cubicBezTo>
                    <a:cubicBezTo>
                      <a:pt x="1119" y="5704"/>
                      <a:pt x="1441" y="5383"/>
                      <a:pt x="1441" y="4978"/>
                    </a:cubicBezTo>
                    <a:lnTo>
                      <a:pt x="1441" y="715"/>
                    </a:lnTo>
                    <a:cubicBezTo>
                      <a:pt x="1441" y="322"/>
                      <a:pt x="1119" y="1"/>
                      <a:pt x="71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" name="Google Shape;334;p16"/>
              <p:cNvSpPr/>
              <p:nvPr/>
            </p:nvSpPr>
            <p:spPr>
              <a:xfrm>
                <a:off x="926875" y="5874100"/>
                <a:ext cx="142600" cy="36325"/>
              </a:xfrm>
              <a:custGeom>
                <a:avLst/>
                <a:gdLst/>
                <a:ahLst/>
                <a:cxnLst/>
                <a:rect l="l" t="t" r="r" b="b"/>
                <a:pathLst>
                  <a:path w="5704" h="1453" extrusionOk="0">
                    <a:moveTo>
                      <a:pt x="727" y="0"/>
                    </a:moveTo>
                    <a:cubicBezTo>
                      <a:pt x="322" y="0"/>
                      <a:pt x="0" y="322"/>
                      <a:pt x="0" y="727"/>
                    </a:cubicBezTo>
                    <a:cubicBezTo>
                      <a:pt x="0" y="1120"/>
                      <a:pt x="322" y="1453"/>
                      <a:pt x="727" y="1453"/>
                    </a:cubicBezTo>
                    <a:lnTo>
                      <a:pt x="4989" y="1453"/>
                    </a:lnTo>
                    <a:cubicBezTo>
                      <a:pt x="5215" y="1453"/>
                      <a:pt x="5418" y="1346"/>
                      <a:pt x="5549" y="1179"/>
                    </a:cubicBezTo>
                    <a:cubicBezTo>
                      <a:pt x="5644" y="1048"/>
                      <a:pt x="5704" y="893"/>
                      <a:pt x="5704" y="727"/>
                    </a:cubicBezTo>
                    <a:cubicBezTo>
                      <a:pt x="5704" y="560"/>
                      <a:pt x="5644" y="393"/>
                      <a:pt x="5549" y="274"/>
                    </a:cubicBezTo>
                    <a:cubicBezTo>
                      <a:pt x="5418" y="108"/>
                      <a:pt x="5215" y="0"/>
                      <a:pt x="498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35" name="Google Shape;335;p16"/>
            <p:cNvSpPr/>
            <p:nvPr/>
          </p:nvSpPr>
          <p:spPr>
            <a:xfrm>
              <a:off x="871697" y="2330442"/>
              <a:ext cx="478915" cy="478915"/>
            </a:xfrm>
            <a:custGeom>
              <a:avLst/>
              <a:gdLst/>
              <a:ahLst/>
              <a:cxnLst/>
              <a:rect l="l" t="t" r="r" b="b"/>
              <a:pathLst>
                <a:path w="11086" h="11086" extrusionOk="0">
                  <a:moveTo>
                    <a:pt x="5537" y="1192"/>
                  </a:moveTo>
                  <a:cubicBezTo>
                    <a:pt x="7942" y="1192"/>
                    <a:pt x="9894" y="3132"/>
                    <a:pt x="9894" y="5537"/>
                  </a:cubicBezTo>
                  <a:cubicBezTo>
                    <a:pt x="9894" y="7942"/>
                    <a:pt x="7942" y="9895"/>
                    <a:pt x="5537" y="9895"/>
                  </a:cubicBezTo>
                  <a:cubicBezTo>
                    <a:pt x="3132" y="9895"/>
                    <a:pt x="1191" y="7942"/>
                    <a:pt x="1191" y="5537"/>
                  </a:cubicBezTo>
                  <a:cubicBezTo>
                    <a:pt x="1191" y="3132"/>
                    <a:pt x="3132" y="1192"/>
                    <a:pt x="5537" y="1192"/>
                  </a:cubicBezTo>
                  <a:close/>
                  <a:moveTo>
                    <a:pt x="5537" y="1"/>
                  </a:moveTo>
                  <a:cubicBezTo>
                    <a:pt x="2477" y="1"/>
                    <a:pt x="0" y="2477"/>
                    <a:pt x="0" y="5537"/>
                  </a:cubicBezTo>
                  <a:cubicBezTo>
                    <a:pt x="0" y="8597"/>
                    <a:pt x="2477" y="11086"/>
                    <a:pt x="5537" y="11086"/>
                  </a:cubicBezTo>
                  <a:cubicBezTo>
                    <a:pt x="8597" y="11086"/>
                    <a:pt x="11085" y="8597"/>
                    <a:pt x="11085" y="5537"/>
                  </a:cubicBezTo>
                  <a:cubicBezTo>
                    <a:pt x="11085" y="2477"/>
                    <a:pt x="8597" y="1"/>
                    <a:pt x="553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336;p16"/>
            <p:cNvSpPr/>
            <p:nvPr/>
          </p:nvSpPr>
          <p:spPr>
            <a:xfrm>
              <a:off x="955030" y="2413775"/>
              <a:ext cx="311731" cy="224294"/>
            </a:xfrm>
            <a:custGeom>
              <a:avLst/>
              <a:gdLst/>
              <a:ahLst/>
              <a:cxnLst/>
              <a:rect l="l" t="t" r="r" b="b"/>
              <a:pathLst>
                <a:path w="7216" h="5192" extrusionOk="0">
                  <a:moveTo>
                    <a:pt x="3608" y="1"/>
                  </a:moveTo>
                  <a:cubicBezTo>
                    <a:pt x="1822" y="1"/>
                    <a:pt x="334" y="1310"/>
                    <a:pt x="48" y="3013"/>
                  </a:cubicBezTo>
                  <a:cubicBezTo>
                    <a:pt x="24" y="3215"/>
                    <a:pt x="0" y="3406"/>
                    <a:pt x="0" y="3608"/>
                  </a:cubicBezTo>
                  <a:cubicBezTo>
                    <a:pt x="0" y="4180"/>
                    <a:pt x="131" y="4716"/>
                    <a:pt x="369" y="5192"/>
                  </a:cubicBezTo>
                  <a:lnTo>
                    <a:pt x="2167" y="5192"/>
                  </a:lnTo>
                  <a:cubicBezTo>
                    <a:pt x="1738" y="4799"/>
                    <a:pt x="1477" y="4239"/>
                    <a:pt x="1477" y="3608"/>
                  </a:cubicBezTo>
                  <a:cubicBezTo>
                    <a:pt x="1477" y="3406"/>
                    <a:pt x="1500" y="3203"/>
                    <a:pt x="1560" y="3013"/>
                  </a:cubicBezTo>
                  <a:cubicBezTo>
                    <a:pt x="1810" y="2120"/>
                    <a:pt x="2631" y="1477"/>
                    <a:pt x="3608" y="1477"/>
                  </a:cubicBezTo>
                  <a:cubicBezTo>
                    <a:pt x="4786" y="1477"/>
                    <a:pt x="5751" y="2430"/>
                    <a:pt x="5751" y="3608"/>
                  </a:cubicBezTo>
                  <a:cubicBezTo>
                    <a:pt x="5751" y="4239"/>
                    <a:pt x="5477" y="4799"/>
                    <a:pt x="5048" y="5192"/>
                  </a:cubicBezTo>
                  <a:lnTo>
                    <a:pt x="6858" y="5192"/>
                  </a:lnTo>
                  <a:cubicBezTo>
                    <a:pt x="7084" y="4716"/>
                    <a:pt x="7215" y="4180"/>
                    <a:pt x="7215" y="3608"/>
                  </a:cubicBezTo>
                  <a:cubicBezTo>
                    <a:pt x="7215" y="1620"/>
                    <a:pt x="5596" y="1"/>
                    <a:pt x="360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337;p16"/>
            <p:cNvSpPr/>
            <p:nvPr/>
          </p:nvSpPr>
          <p:spPr>
            <a:xfrm>
              <a:off x="1082555" y="2400426"/>
              <a:ext cx="57672" cy="241272"/>
            </a:xfrm>
            <a:custGeom>
              <a:avLst/>
              <a:gdLst/>
              <a:ahLst/>
              <a:cxnLst/>
              <a:rect l="l" t="t" r="r" b="b"/>
              <a:pathLst>
                <a:path w="1335" h="5585" extrusionOk="0">
                  <a:moveTo>
                    <a:pt x="656" y="0"/>
                  </a:moveTo>
                  <a:lnTo>
                    <a:pt x="584" y="3262"/>
                  </a:lnTo>
                  <a:cubicBezTo>
                    <a:pt x="251" y="3298"/>
                    <a:pt x="1" y="3584"/>
                    <a:pt x="1" y="3917"/>
                  </a:cubicBezTo>
                  <a:cubicBezTo>
                    <a:pt x="1" y="4251"/>
                    <a:pt x="239" y="4525"/>
                    <a:pt x="549" y="4572"/>
                  </a:cubicBezTo>
                  <a:lnTo>
                    <a:pt x="537" y="5584"/>
                  </a:lnTo>
                  <a:lnTo>
                    <a:pt x="811" y="5584"/>
                  </a:lnTo>
                  <a:lnTo>
                    <a:pt x="787" y="4572"/>
                  </a:lnTo>
                  <a:cubicBezTo>
                    <a:pt x="1096" y="4525"/>
                    <a:pt x="1334" y="4251"/>
                    <a:pt x="1334" y="3917"/>
                  </a:cubicBezTo>
                  <a:cubicBezTo>
                    <a:pt x="1334" y="3584"/>
                    <a:pt x="1084" y="3298"/>
                    <a:pt x="763" y="3262"/>
                  </a:cubicBezTo>
                  <a:lnTo>
                    <a:pt x="69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38;p16"/>
            <p:cNvSpPr/>
            <p:nvPr/>
          </p:nvSpPr>
          <p:spPr>
            <a:xfrm>
              <a:off x="955030" y="2543892"/>
              <a:ext cx="93658" cy="94176"/>
            </a:xfrm>
            <a:custGeom>
              <a:avLst/>
              <a:gdLst/>
              <a:ahLst/>
              <a:cxnLst/>
              <a:rect l="l" t="t" r="r" b="b"/>
              <a:pathLst>
                <a:path w="2168" h="2180" extrusionOk="0">
                  <a:moveTo>
                    <a:pt x="48" y="1"/>
                  </a:moveTo>
                  <a:cubicBezTo>
                    <a:pt x="24" y="203"/>
                    <a:pt x="0" y="394"/>
                    <a:pt x="0" y="596"/>
                  </a:cubicBezTo>
                  <a:cubicBezTo>
                    <a:pt x="0" y="1168"/>
                    <a:pt x="131" y="1704"/>
                    <a:pt x="369" y="2180"/>
                  </a:cubicBezTo>
                  <a:lnTo>
                    <a:pt x="2167" y="2180"/>
                  </a:lnTo>
                  <a:cubicBezTo>
                    <a:pt x="1738" y="1787"/>
                    <a:pt x="1477" y="1227"/>
                    <a:pt x="1477" y="596"/>
                  </a:cubicBezTo>
                  <a:cubicBezTo>
                    <a:pt x="1477" y="394"/>
                    <a:pt x="1500" y="191"/>
                    <a:pt x="156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339;p16"/>
            <p:cNvSpPr/>
            <p:nvPr/>
          </p:nvSpPr>
          <p:spPr>
            <a:xfrm>
              <a:off x="154250" y="3954125"/>
              <a:ext cx="541998" cy="541998"/>
            </a:xfrm>
            <a:custGeom>
              <a:avLst/>
              <a:gdLst/>
              <a:ahLst/>
              <a:cxnLst/>
              <a:rect l="l" t="t" r="r" b="b"/>
              <a:pathLst>
                <a:path w="7395" h="7395" extrusionOk="0">
                  <a:moveTo>
                    <a:pt x="3680" y="1370"/>
                  </a:moveTo>
                  <a:cubicBezTo>
                    <a:pt x="4037" y="1370"/>
                    <a:pt x="4323" y="1656"/>
                    <a:pt x="4323" y="2001"/>
                  </a:cubicBezTo>
                  <a:cubicBezTo>
                    <a:pt x="4323" y="2358"/>
                    <a:pt x="4037" y="2644"/>
                    <a:pt x="3680" y="2644"/>
                  </a:cubicBezTo>
                  <a:cubicBezTo>
                    <a:pt x="3335" y="2644"/>
                    <a:pt x="3049" y="2358"/>
                    <a:pt x="3049" y="2001"/>
                  </a:cubicBezTo>
                  <a:cubicBezTo>
                    <a:pt x="3049" y="1656"/>
                    <a:pt x="3335" y="1370"/>
                    <a:pt x="3680" y="1370"/>
                  </a:cubicBezTo>
                  <a:close/>
                  <a:moveTo>
                    <a:pt x="1918" y="3132"/>
                  </a:moveTo>
                  <a:cubicBezTo>
                    <a:pt x="2275" y="3132"/>
                    <a:pt x="2561" y="3418"/>
                    <a:pt x="2561" y="3775"/>
                  </a:cubicBezTo>
                  <a:cubicBezTo>
                    <a:pt x="2561" y="4120"/>
                    <a:pt x="2275" y="4406"/>
                    <a:pt x="1918" y="4406"/>
                  </a:cubicBezTo>
                  <a:cubicBezTo>
                    <a:pt x="1572" y="4406"/>
                    <a:pt x="1287" y="4120"/>
                    <a:pt x="1287" y="3775"/>
                  </a:cubicBezTo>
                  <a:cubicBezTo>
                    <a:pt x="1287" y="3418"/>
                    <a:pt x="1572" y="3132"/>
                    <a:pt x="1918" y="3132"/>
                  </a:cubicBezTo>
                  <a:close/>
                  <a:moveTo>
                    <a:pt x="3692" y="3132"/>
                  </a:moveTo>
                  <a:cubicBezTo>
                    <a:pt x="4049" y="3132"/>
                    <a:pt x="4335" y="3418"/>
                    <a:pt x="4335" y="3775"/>
                  </a:cubicBezTo>
                  <a:cubicBezTo>
                    <a:pt x="4335" y="4120"/>
                    <a:pt x="4049" y="4406"/>
                    <a:pt x="3692" y="4406"/>
                  </a:cubicBezTo>
                  <a:cubicBezTo>
                    <a:pt x="3346" y="4406"/>
                    <a:pt x="3061" y="4120"/>
                    <a:pt x="3061" y="3775"/>
                  </a:cubicBezTo>
                  <a:cubicBezTo>
                    <a:pt x="3061" y="3418"/>
                    <a:pt x="3346" y="3132"/>
                    <a:pt x="3692" y="3132"/>
                  </a:cubicBezTo>
                  <a:close/>
                  <a:moveTo>
                    <a:pt x="5454" y="3132"/>
                  </a:moveTo>
                  <a:cubicBezTo>
                    <a:pt x="5799" y="3132"/>
                    <a:pt x="6085" y="3418"/>
                    <a:pt x="6085" y="3775"/>
                  </a:cubicBezTo>
                  <a:cubicBezTo>
                    <a:pt x="6085" y="4120"/>
                    <a:pt x="5799" y="4406"/>
                    <a:pt x="5454" y="4406"/>
                  </a:cubicBezTo>
                  <a:cubicBezTo>
                    <a:pt x="5097" y="4406"/>
                    <a:pt x="4811" y="4120"/>
                    <a:pt x="4811" y="3775"/>
                  </a:cubicBezTo>
                  <a:cubicBezTo>
                    <a:pt x="4811" y="3418"/>
                    <a:pt x="5097" y="3132"/>
                    <a:pt x="5454" y="3132"/>
                  </a:cubicBezTo>
                  <a:close/>
                  <a:moveTo>
                    <a:pt x="3680" y="4894"/>
                  </a:moveTo>
                  <a:cubicBezTo>
                    <a:pt x="4037" y="4894"/>
                    <a:pt x="4323" y="5180"/>
                    <a:pt x="4323" y="5537"/>
                  </a:cubicBezTo>
                  <a:cubicBezTo>
                    <a:pt x="4323" y="5883"/>
                    <a:pt x="4037" y="6168"/>
                    <a:pt x="3680" y="6168"/>
                  </a:cubicBezTo>
                  <a:cubicBezTo>
                    <a:pt x="3335" y="6168"/>
                    <a:pt x="3049" y="5883"/>
                    <a:pt x="3049" y="5537"/>
                  </a:cubicBezTo>
                  <a:cubicBezTo>
                    <a:pt x="3049" y="5180"/>
                    <a:pt x="3335" y="4894"/>
                    <a:pt x="3680" y="4894"/>
                  </a:cubicBezTo>
                  <a:close/>
                  <a:moveTo>
                    <a:pt x="3537" y="1"/>
                  </a:moveTo>
                  <a:cubicBezTo>
                    <a:pt x="3442" y="1"/>
                    <a:pt x="3370" y="84"/>
                    <a:pt x="3370" y="179"/>
                  </a:cubicBezTo>
                  <a:lnTo>
                    <a:pt x="3370" y="453"/>
                  </a:lnTo>
                  <a:cubicBezTo>
                    <a:pt x="3370" y="465"/>
                    <a:pt x="3370" y="477"/>
                    <a:pt x="3370" y="501"/>
                  </a:cubicBezTo>
                  <a:cubicBezTo>
                    <a:pt x="3168" y="513"/>
                    <a:pt x="2965" y="560"/>
                    <a:pt x="2763" y="620"/>
                  </a:cubicBezTo>
                  <a:cubicBezTo>
                    <a:pt x="2763" y="596"/>
                    <a:pt x="2763" y="584"/>
                    <a:pt x="2751" y="572"/>
                  </a:cubicBezTo>
                  <a:lnTo>
                    <a:pt x="2644" y="322"/>
                  </a:lnTo>
                  <a:cubicBezTo>
                    <a:pt x="2617" y="251"/>
                    <a:pt x="2558" y="213"/>
                    <a:pt x="2490" y="213"/>
                  </a:cubicBezTo>
                  <a:cubicBezTo>
                    <a:pt x="2466" y="213"/>
                    <a:pt x="2442" y="218"/>
                    <a:pt x="2418" y="227"/>
                  </a:cubicBezTo>
                  <a:lnTo>
                    <a:pt x="2132" y="346"/>
                  </a:lnTo>
                  <a:cubicBezTo>
                    <a:pt x="2049" y="382"/>
                    <a:pt x="2001" y="489"/>
                    <a:pt x="2037" y="572"/>
                  </a:cubicBezTo>
                  <a:lnTo>
                    <a:pt x="2144" y="822"/>
                  </a:lnTo>
                  <a:cubicBezTo>
                    <a:pt x="2156" y="834"/>
                    <a:pt x="2156" y="846"/>
                    <a:pt x="2168" y="858"/>
                  </a:cubicBezTo>
                  <a:cubicBezTo>
                    <a:pt x="1989" y="953"/>
                    <a:pt x="1811" y="1072"/>
                    <a:pt x="1656" y="1203"/>
                  </a:cubicBezTo>
                  <a:cubicBezTo>
                    <a:pt x="1644" y="1191"/>
                    <a:pt x="1644" y="1180"/>
                    <a:pt x="1632" y="1168"/>
                  </a:cubicBezTo>
                  <a:lnTo>
                    <a:pt x="1441" y="977"/>
                  </a:lnTo>
                  <a:cubicBezTo>
                    <a:pt x="1406" y="941"/>
                    <a:pt x="1361" y="924"/>
                    <a:pt x="1316" y="924"/>
                  </a:cubicBezTo>
                  <a:cubicBezTo>
                    <a:pt x="1272" y="924"/>
                    <a:pt x="1227" y="941"/>
                    <a:pt x="1191" y="977"/>
                  </a:cubicBezTo>
                  <a:lnTo>
                    <a:pt x="977" y="1203"/>
                  </a:lnTo>
                  <a:cubicBezTo>
                    <a:pt x="906" y="1263"/>
                    <a:pt x="906" y="1370"/>
                    <a:pt x="977" y="1442"/>
                  </a:cubicBezTo>
                  <a:lnTo>
                    <a:pt x="1168" y="1632"/>
                  </a:lnTo>
                  <a:cubicBezTo>
                    <a:pt x="1179" y="1644"/>
                    <a:pt x="1179" y="1656"/>
                    <a:pt x="1191" y="1656"/>
                  </a:cubicBezTo>
                  <a:cubicBezTo>
                    <a:pt x="1060" y="1811"/>
                    <a:pt x="953" y="1977"/>
                    <a:pt x="858" y="2156"/>
                  </a:cubicBezTo>
                  <a:cubicBezTo>
                    <a:pt x="846" y="2156"/>
                    <a:pt x="834" y="2144"/>
                    <a:pt x="834" y="2144"/>
                  </a:cubicBezTo>
                  <a:lnTo>
                    <a:pt x="572" y="2037"/>
                  </a:lnTo>
                  <a:cubicBezTo>
                    <a:pt x="551" y="2028"/>
                    <a:pt x="528" y="2023"/>
                    <a:pt x="505" y="2023"/>
                  </a:cubicBezTo>
                  <a:cubicBezTo>
                    <a:pt x="439" y="2023"/>
                    <a:pt x="373" y="2061"/>
                    <a:pt x="346" y="2132"/>
                  </a:cubicBezTo>
                  <a:lnTo>
                    <a:pt x="227" y="2418"/>
                  </a:lnTo>
                  <a:cubicBezTo>
                    <a:pt x="191" y="2501"/>
                    <a:pt x="227" y="2608"/>
                    <a:pt x="322" y="2644"/>
                  </a:cubicBezTo>
                  <a:lnTo>
                    <a:pt x="572" y="2751"/>
                  </a:lnTo>
                  <a:lnTo>
                    <a:pt x="596" y="2751"/>
                  </a:lnTo>
                  <a:cubicBezTo>
                    <a:pt x="537" y="2954"/>
                    <a:pt x="489" y="3168"/>
                    <a:pt x="465" y="3370"/>
                  </a:cubicBezTo>
                  <a:lnTo>
                    <a:pt x="167" y="3370"/>
                  </a:lnTo>
                  <a:cubicBezTo>
                    <a:pt x="72" y="3370"/>
                    <a:pt x="1" y="3454"/>
                    <a:pt x="1" y="3549"/>
                  </a:cubicBezTo>
                  <a:lnTo>
                    <a:pt x="1" y="3858"/>
                  </a:lnTo>
                  <a:cubicBezTo>
                    <a:pt x="1" y="3954"/>
                    <a:pt x="72" y="4037"/>
                    <a:pt x="167" y="4037"/>
                  </a:cubicBezTo>
                  <a:lnTo>
                    <a:pt x="453" y="4037"/>
                  </a:lnTo>
                  <a:cubicBezTo>
                    <a:pt x="453" y="4037"/>
                    <a:pt x="465" y="4025"/>
                    <a:pt x="465" y="4025"/>
                  </a:cubicBezTo>
                  <a:cubicBezTo>
                    <a:pt x="489" y="4204"/>
                    <a:pt x="525" y="4382"/>
                    <a:pt x="560" y="4549"/>
                  </a:cubicBezTo>
                  <a:lnTo>
                    <a:pt x="548" y="4549"/>
                  </a:lnTo>
                  <a:lnTo>
                    <a:pt x="287" y="4656"/>
                  </a:lnTo>
                  <a:cubicBezTo>
                    <a:pt x="203" y="4692"/>
                    <a:pt x="156" y="4787"/>
                    <a:pt x="191" y="4871"/>
                  </a:cubicBezTo>
                  <a:lnTo>
                    <a:pt x="298" y="5168"/>
                  </a:lnTo>
                  <a:cubicBezTo>
                    <a:pt x="326" y="5232"/>
                    <a:pt x="389" y="5275"/>
                    <a:pt x="460" y="5275"/>
                  </a:cubicBezTo>
                  <a:cubicBezTo>
                    <a:pt x="481" y="5275"/>
                    <a:pt x="503" y="5272"/>
                    <a:pt x="525" y="5263"/>
                  </a:cubicBezTo>
                  <a:lnTo>
                    <a:pt x="775" y="5168"/>
                  </a:lnTo>
                  <a:cubicBezTo>
                    <a:pt x="787" y="5168"/>
                    <a:pt x="787" y="5168"/>
                    <a:pt x="798" y="5156"/>
                  </a:cubicBezTo>
                  <a:cubicBezTo>
                    <a:pt x="906" y="5371"/>
                    <a:pt x="1037" y="5573"/>
                    <a:pt x="1179" y="5752"/>
                  </a:cubicBezTo>
                  <a:cubicBezTo>
                    <a:pt x="1179" y="5763"/>
                    <a:pt x="1168" y="5763"/>
                    <a:pt x="1168" y="5763"/>
                  </a:cubicBezTo>
                  <a:lnTo>
                    <a:pt x="977" y="5966"/>
                  </a:lnTo>
                  <a:cubicBezTo>
                    <a:pt x="906" y="6025"/>
                    <a:pt x="906" y="6144"/>
                    <a:pt x="977" y="6204"/>
                  </a:cubicBezTo>
                  <a:lnTo>
                    <a:pt x="1191" y="6430"/>
                  </a:lnTo>
                  <a:cubicBezTo>
                    <a:pt x="1227" y="6460"/>
                    <a:pt x="1272" y="6475"/>
                    <a:pt x="1316" y="6475"/>
                  </a:cubicBezTo>
                  <a:cubicBezTo>
                    <a:pt x="1361" y="6475"/>
                    <a:pt x="1406" y="6460"/>
                    <a:pt x="1441" y="6430"/>
                  </a:cubicBezTo>
                  <a:lnTo>
                    <a:pt x="1632" y="6228"/>
                  </a:lnTo>
                  <a:cubicBezTo>
                    <a:pt x="1644" y="6228"/>
                    <a:pt x="1644" y="6228"/>
                    <a:pt x="1644" y="6216"/>
                  </a:cubicBezTo>
                  <a:cubicBezTo>
                    <a:pt x="1787" y="6335"/>
                    <a:pt x="1941" y="6430"/>
                    <a:pt x="2096" y="6525"/>
                  </a:cubicBezTo>
                  <a:cubicBezTo>
                    <a:pt x="2096" y="6525"/>
                    <a:pt x="2084" y="6537"/>
                    <a:pt x="2084" y="6537"/>
                  </a:cubicBezTo>
                  <a:lnTo>
                    <a:pt x="1977" y="6799"/>
                  </a:lnTo>
                  <a:cubicBezTo>
                    <a:pt x="1930" y="6883"/>
                    <a:pt x="1977" y="6978"/>
                    <a:pt x="2061" y="7026"/>
                  </a:cubicBezTo>
                  <a:lnTo>
                    <a:pt x="2346" y="7145"/>
                  </a:lnTo>
                  <a:cubicBezTo>
                    <a:pt x="2368" y="7154"/>
                    <a:pt x="2391" y="7158"/>
                    <a:pt x="2415" y="7158"/>
                  </a:cubicBezTo>
                  <a:cubicBezTo>
                    <a:pt x="2481" y="7158"/>
                    <a:pt x="2546" y="7123"/>
                    <a:pt x="2573" y="7061"/>
                  </a:cubicBezTo>
                  <a:lnTo>
                    <a:pt x="2680" y="6811"/>
                  </a:lnTo>
                  <a:cubicBezTo>
                    <a:pt x="2692" y="6799"/>
                    <a:pt x="2692" y="6799"/>
                    <a:pt x="2692" y="6787"/>
                  </a:cubicBezTo>
                  <a:cubicBezTo>
                    <a:pt x="2906" y="6859"/>
                    <a:pt x="3132" y="6906"/>
                    <a:pt x="3370" y="6930"/>
                  </a:cubicBezTo>
                  <a:cubicBezTo>
                    <a:pt x="3370" y="6930"/>
                    <a:pt x="3370" y="6942"/>
                    <a:pt x="3370" y="6954"/>
                  </a:cubicBezTo>
                  <a:lnTo>
                    <a:pt x="3370" y="7228"/>
                  </a:lnTo>
                  <a:cubicBezTo>
                    <a:pt x="3370" y="7323"/>
                    <a:pt x="3442" y="7395"/>
                    <a:pt x="3537" y="7395"/>
                  </a:cubicBezTo>
                  <a:lnTo>
                    <a:pt x="3858" y="7395"/>
                  </a:lnTo>
                  <a:cubicBezTo>
                    <a:pt x="3954" y="7395"/>
                    <a:pt x="4025" y="7323"/>
                    <a:pt x="4025" y="7228"/>
                  </a:cubicBezTo>
                  <a:lnTo>
                    <a:pt x="4025" y="6954"/>
                  </a:lnTo>
                  <a:cubicBezTo>
                    <a:pt x="4025" y="6942"/>
                    <a:pt x="4025" y="6930"/>
                    <a:pt x="4025" y="6930"/>
                  </a:cubicBezTo>
                  <a:cubicBezTo>
                    <a:pt x="4239" y="6906"/>
                    <a:pt x="4442" y="6859"/>
                    <a:pt x="4632" y="6799"/>
                  </a:cubicBezTo>
                  <a:cubicBezTo>
                    <a:pt x="4632" y="6811"/>
                    <a:pt x="4644" y="6823"/>
                    <a:pt x="4644" y="6835"/>
                  </a:cubicBezTo>
                  <a:lnTo>
                    <a:pt x="4751" y="7085"/>
                  </a:lnTo>
                  <a:cubicBezTo>
                    <a:pt x="4779" y="7149"/>
                    <a:pt x="4842" y="7192"/>
                    <a:pt x="4913" y="7192"/>
                  </a:cubicBezTo>
                  <a:cubicBezTo>
                    <a:pt x="4934" y="7192"/>
                    <a:pt x="4956" y="7189"/>
                    <a:pt x="4978" y="7180"/>
                  </a:cubicBezTo>
                  <a:lnTo>
                    <a:pt x="5263" y="7061"/>
                  </a:lnTo>
                  <a:cubicBezTo>
                    <a:pt x="5347" y="7026"/>
                    <a:pt x="5394" y="6918"/>
                    <a:pt x="5359" y="6835"/>
                  </a:cubicBezTo>
                  <a:lnTo>
                    <a:pt x="5251" y="6573"/>
                  </a:lnTo>
                  <a:cubicBezTo>
                    <a:pt x="5251" y="6561"/>
                    <a:pt x="5240" y="6561"/>
                    <a:pt x="5240" y="6549"/>
                  </a:cubicBezTo>
                  <a:cubicBezTo>
                    <a:pt x="5418" y="6454"/>
                    <a:pt x="5585" y="6335"/>
                    <a:pt x="5740" y="6204"/>
                  </a:cubicBezTo>
                  <a:cubicBezTo>
                    <a:pt x="5751" y="6216"/>
                    <a:pt x="5751" y="6228"/>
                    <a:pt x="5763" y="6228"/>
                  </a:cubicBezTo>
                  <a:lnTo>
                    <a:pt x="5954" y="6430"/>
                  </a:lnTo>
                  <a:cubicBezTo>
                    <a:pt x="5990" y="6460"/>
                    <a:pt x="6034" y="6475"/>
                    <a:pt x="6079" y="6475"/>
                  </a:cubicBezTo>
                  <a:cubicBezTo>
                    <a:pt x="6124" y="6475"/>
                    <a:pt x="6168" y="6460"/>
                    <a:pt x="6204" y="6430"/>
                  </a:cubicBezTo>
                  <a:lnTo>
                    <a:pt x="6430" y="6204"/>
                  </a:lnTo>
                  <a:cubicBezTo>
                    <a:pt x="6490" y="6144"/>
                    <a:pt x="6490" y="6025"/>
                    <a:pt x="6430" y="5966"/>
                  </a:cubicBezTo>
                  <a:lnTo>
                    <a:pt x="6228" y="5763"/>
                  </a:lnTo>
                  <a:cubicBezTo>
                    <a:pt x="6216" y="5763"/>
                    <a:pt x="6204" y="5752"/>
                    <a:pt x="6192" y="5740"/>
                  </a:cubicBezTo>
                  <a:cubicBezTo>
                    <a:pt x="6323" y="5585"/>
                    <a:pt x="6430" y="5418"/>
                    <a:pt x="6525" y="5240"/>
                  </a:cubicBezTo>
                  <a:cubicBezTo>
                    <a:pt x="6537" y="5252"/>
                    <a:pt x="6549" y="5252"/>
                    <a:pt x="6573" y="5263"/>
                  </a:cubicBezTo>
                  <a:lnTo>
                    <a:pt x="6823" y="5371"/>
                  </a:lnTo>
                  <a:cubicBezTo>
                    <a:pt x="6844" y="5380"/>
                    <a:pt x="6867" y="5384"/>
                    <a:pt x="6890" y="5384"/>
                  </a:cubicBezTo>
                  <a:cubicBezTo>
                    <a:pt x="6956" y="5384"/>
                    <a:pt x="7023" y="5346"/>
                    <a:pt x="7049" y="5275"/>
                  </a:cubicBezTo>
                  <a:lnTo>
                    <a:pt x="7168" y="4990"/>
                  </a:lnTo>
                  <a:cubicBezTo>
                    <a:pt x="7204" y="4906"/>
                    <a:pt x="7168" y="4799"/>
                    <a:pt x="7073" y="4763"/>
                  </a:cubicBezTo>
                  <a:lnTo>
                    <a:pt x="6823" y="4656"/>
                  </a:lnTo>
                  <a:cubicBezTo>
                    <a:pt x="6811" y="4656"/>
                    <a:pt x="6787" y="4644"/>
                    <a:pt x="6775" y="4644"/>
                  </a:cubicBezTo>
                  <a:cubicBezTo>
                    <a:pt x="6835" y="4442"/>
                    <a:pt x="6883" y="4239"/>
                    <a:pt x="6894" y="4025"/>
                  </a:cubicBezTo>
                  <a:lnTo>
                    <a:pt x="7228" y="4025"/>
                  </a:lnTo>
                  <a:cubicBezTo>
                    <a:pt x="7323" y="4025"/>
                    <a:pt x="7395" y="3954"/>
                    <a:pt x="7395" y="3858"/>
                  </a:cubicBezTo>
                  <a:lnTo>
                    <a:pt x="7395" y="3549"/>
                  </a:lnTo>
                  <a:cubicBezTo>
                    <a:pt x="7395" y="3454"/>
                    <a:pt x="7323" y="3370"/>
                    <a:pt x="7228" y="3370"/>
                  </a:cubicBezTo>
                  <a:lnTo>
                    <a:pt x="6954" y="3370"/>
                  </a:lnTo>
                  <a:cubicBezTo>
                    <a:pt x="6930" y="3370"/>
                    <a:pt x="6918" y="3382"/>
                    <a:pt x="6894" y="3382"/>
                  </a:cubicBezTo>
                  <a:cubicBezTo>
                    <a:pt x="6883" y="3204"/>
                    <a:pt x="6847" y="3025"/>
                    <a:pt x="6799" y="2858"/>
                  </a:cubicBezTo>
                  <a:cubicBezTo>
                    <a:pt x="6823" y="2858"/>
                    <a:pt x="6835" y="2858"/>
                    <a:pt x="6847" y="2846"/>
                  </a:cubicBezTo>
                  <a:lnTo>
                    <a:pt x="7109" y="2751"/>
                  </a:lnTo>
                  <a:cubicBezTo>
                    <a:pt x="7204" y="2715"/>
                    <a:pt x="7240" y="2620"/>
                    <a:pt x="7204" y="2525"/>
                  </a:cubicBezTo>
                  <a:lnTo>
                    <a:pt x="7097" y="2239"/>
                  </a:lnTo>
                  <a:cubicBezTo>
                    <a:pt x="7068" y="2163"/>
                    <a:pt x="7002" y="2125"/>
                    <a:pt x="6927" y="2125"/>
                  </a:cubicBezTo>
                  <a:cubicBezTo>
                    <a:pt x="6909" y="2125"/>
                    <a:pt x="6890" y="2127"/>
                    <a:pt x="6871" y="2132"/>
                  </a:cubicBezTo>
                  <a:lnTo>
                    <a:pt x="6621" y="2239"/>
                  </a:lnTo>
                  <a:cubicBezTo>
                    <a:pt x="6597" y="2239"/>
                    <a:pt x="6585" y="2251"/>
                    <a:pt x="6573" y="2263"/>
                  </a:cubicBezTo>
                  <a:cubicBezTo>
                    <a:pt x="6466" y="2049"/>
                    <a:pt x="6335" y="1846"/>
                    <a:pt x="6180" y="1668"/>
                  </a:cubicBezTo>
                  <a:cubicBezTo>
                    <a:pt x="6204" y="1656"/>
                    <a:pt x="6216" y="1644"/>
                    <a:pt x="6228" y="1632"/>
                  </a:cubicBezTo>
                  <a:lnTo>
                    <a:pt x="6430" y="1442"/>
                  </a:lnTo>
                  <a:cubicBezTo>
                    <a:pt x="6490" y="1370"/>
                    <a:pt x="6490" y="1263"/>
                    <a:pt x="6430" y="1203"/>
                  </a:cubicBezTo>
                  <a:lnTo>
                    <a:pt x="6204" y="977"/>
                  </a:lnTo>
                  <a:cubicBezTo>
                    <a:pt x="6168" y="941"/>
                    <a:pt x="6124" y="924"/>
                    <a:pt x="6079" y="924"/>
                  </a:cubicBezTo>
                  <a:cubicBezTo>
                    <a:pt x="6034" y="924"/>
                    <a:pt x="5990" y="941"/>
                    <a:pt x="5954" y="977"/>
                  </a:cubicBezTo>
                  <a:lnTo>
                    <a:pt x="5763" y="1168"/>
                  </a:lnTo>
                  <a:cubicBezTo>
                    <a:pt x="5751" y="1180"/>
                    <a:pt x="5740" y="1203"/>
                    <a:pt x="5740" y="1215"/>
                  </a:cubicBezTo>
                  <a:cubicBezTo>
                    <a:pt x="5597" y="1096"/>
                    <a:pt x="5442" y="1001"/>
                    <a:pt x="5287" y="906"/>
                  </a:cubicBezTo>
                  <a:cubicBezTo>
                    <a:pt x="5299" y="894"/>
                    <a:pt x="5311" y="882"/>
                    <a:pt x="5311" y="858"/>
                  </a:cubicBezTo>
                  <a:lnTo>
                    <a:pt x="5430" y="608"/>
                  </a:lnTo>
                  <a:cubicBezTo>
                    <a:pt x="5466" y="525"/>
                    <a:pt x="5430" y="418"/>
                    <a:pt x="5335" y="382"/>
                  </a:cubicBezTo>
                  <a:lnTo>
                    <a:pt x="5049" y="251"/>
                  </a:lnTo>
                  <a:cubicBezTo>
                    <a:pt x="5030" y="243"/>
                    <a:pt x="5010" y="239"/>
                    <a:pt x="4989" y="239"/>
                  </a:cubicBezTo>
                  <a:cubicBezTo>
                    <a:pt x="4920" y="239"/>
                    <a:pt x="4850" y="282"/>
                    <a:pt x="4823" y="346"/>
                  </a:cubicBezTo>
                  <a:lnTo>
                    <a:pt x="4716" y="596"/>
                  </a:lnTo>
                  <a:cubicBezTo>
                    <a:pt x="4704" y="608"/>
                    <a:pt x="4704" y="632"/>
                    <a:pt x="4704" y="644"/>
                  </a:cubicBezTo>
                  <a:cubicBezTo>
                    <a:pt x="4478" y="572"/>
                    <a:pt x="4251" y="525"/>
                    <a:pt x="4025" y="501"/>
                  </a:cubicBezTo>
                  <a:cubicBezTo>
                    <a:pt x="4025" y="489"/>
                    <a:pt x="4025" y="465"/>
                    <a:pt x="4025" y="453"/>
                  </a:cubicBezTo>
                  <a:lnTo>
                    <a:pt x="4025" y="179"/>
                  </a:lnTo>
                  <a:cubicBezTo>
                    <a:pt x="4025" y="84"/>
                    <a:pt x="3954" y="1"/>
                    <a:pt x="3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" name="Google Shape;340;p16"/>
            <p:cNvSpPr/>
            <p:nvPr/>
          </p:nvSpPr>
          <p:spPr>
            <a:xfrm>
              <a:off x="1122711" y="3753467"/>
              <a:ext cx="122493" cy="1390028"/>
            </a:xfrm>
            <a:custGeom>
              <a:avLst/>
              <a:gdLst/>
              <a:ahLst/>
              <a:cxnLst/>
              <a:rect l="l" t="t" r="r" b="b"/>
              <a:pathLst>
                <a:path w="2835" h="32171" extrusionOk="0">
                  <a:moveTo>
                    <a:pt x="1" y="0"/>
                  </a:moveTo>
                  <a:lnTo>
                    <a:pt x="1" y="32171"/>
                  </a:lnTo>
                  <a:lnTo>
                    <a:pt x="2835" y="32171"/>
                  </a:lnTo>
                  <a:lnTo>
                    <a:pt x="283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" name="Google Shape;341;p16"/>
            <p:cNvSpPr/>
            <p:nvPr/>
          </p:nvSpPr>
          <p:spPr>
            <a:xfrm>
              <a:off x="4" y="3428325"/>
              <a:ext cx="1011199" cy="122522"/>
            </a:xfrm>
            <a:custGeom>
              <a:avLst/>
              <a:gdLst/>
              <a:ahLst/>
              <a:cxnLst/>
              <a:rect l="l" t="t" r="r" b="b"/>
              <a:pathLst>
                <a:path w="21492" h="2835" extrusionOk="0">
                  <a:moveTo>
                    <a:pt x="0" y="1"/>
                  </a:moveTo>
                  <a:lnTo>
                    <a:pt x="0" y="2834"/>
                  </a:lnTo>
                  <a:lnTo>
                    <a:pt x="21491" y="2834"/>
                  </a:lnTo>
                  <a:lnTo>
                    <a:pt x="2149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" name="Google Shape;342;p16"/>
            <p:cNvSpPr/>
            <p:nvPr/>
          </p:nvSpPr>
          <p:spPr>
            <a:xfrm>
              <a:off x="877336" y="3420121"/>
              <a:ext cx="377115" cy="498528"/>
            </a:xfrm>
            <a:custGeom>
              <a:avLst/>
              <a:gdLst/>
              <a:ahLst/>
              <a:cxnLst/>
              <a:rect l="l" t="t" r="r" b="b"/>
              <a:pathLst>
                <a:path w="8728" h="11538" extrusionOk="0">
                  <a:moveTo>
                    <a:pt x="1" y="0"/>
                  </a:moveTo>
                  <a:lnTo>
                    <a:pt x="1" y="3274"/>
                  </a:lnTo>
                  <a:lnTo>
                    <a:pt x="1275" y="3274"/>
                  </a:lnTo>
                  <a:cubicBezTo>
                    <a:pt x="5215" y="3274"/>
                    <a:pt x="5454" y="5001"/>
                    <a:pt x="5454" y="8954"/>
                  </a:cubicBezTo>
                  <a:lnTo>
                    <a:pt x="5454" y="11537"/>
                  </a:lnTo>
                  <a:lnTo>
                    <a:pt x="8728" y="11537"/>
                  </a:lnTo>
                  <a:lnTo>
                    <a:pt x="8728" y="8954"/>
                  </a:lnTo>
                  <a:cubicBezTo>
                    <a:pt x="8728" y="3191"/>
                    <a:pt x="7025" y="0"/>
                    <a:pt x="127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" name="Google Shape;343;p16"/>
            <p:cNvSpPr/>
            <p:nvPr/>
          </p:nvSpPr>
          <p:spPr>
            <a:xfrm>
              <a:off x="843375" y="3360408"/>
              <a:ext cx="71033" cy="265510"/>
            </a:xfrm>
            <a:custGeom>
              <a:avLst/>
              <a:gdLst/>
              <a:ahLst/>
              <a:cxnLst/>
              <a:rect l="l" t="t" r="r" b="b"/>
              <a:pathLst>
                <a:path w="1644" h="6145" extrusionOk="0">
                  <a:moveTo>
                    <a:pt x="822" y="1"/>
                  </a:moveTo>
                  <a:cubicBezTo>
                    <a:pt x="358" y="1"/>
                    <a:pt x="1" y="370"/>
                    <a:pt x="1" y="822"/>
                  </a:cubicBezTo>
                  <a:lnTo>
                    <a:pt x="1" y="5335"/>
                  </a:lnTo>
                  <a:cubicBezTo>
                    <a:pt x="1" y="5787"/>
                    <a:pt x="358" y="6145"/>
                    <a:pt x="822" y="6145"/>
                  </a:cubicBezTo>
                  <a:cubicBezTo>
                    <a:pt x="1275" y="6145"/>
                    <a:pt x="1644" y="5787"/>
                    <a:pt x="1644" y="5335"/>
                  </a:cubicBezTo>
                  <a:lnTo>
                    <a:pt x="1644" y="822"/>
                  </a:lnTo>
                  <a:cubicBezTo>
                    <a:pt x="1644" y="370"/>
                    <a:pt x="1275" y="1"/>
                    <a:pt x="82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" name="Google Shape;344;p16"/>
            <p:cNvSpPr/>
            <p:nvPr/>
          </p:nvSpPr>
          <p:spPr>
            <a:xfrm>
              <a:off x="1054832" y="3883089"/>
              <a:ext cx="265467" cy="71033"/>
            </a:xfrm>
            <a:custGeom>
              <a:avLst/>
              <a:gdLst/>
              <a:ahLst/>
              <a:cxnLst/>
              <a:rect l="l" t="t" r="r" b="b"/>
              <a:pathLst>
                <a:path w="6144" h="1644" extrusionOk="0">
                  <a:moveTo>
                    <a:pt x="822" y="1"/>
                  </a:moveTo>
                  <a:cubicBezTo>
                    <a:pt x="369" y="1"/>
                    <a:pt x="0" y="370"/>
                    <a:pt x="0" y="822"/>
                  </a:cubicBezTo>
                  <a:cubicBezTo>
                    <a:pt x="0" y="1275"/>
                    <a:pt x="369" y="1644"/>
                    <a:pt x="822" y="1644"/>
                  </a:cubicBezTo>
                  <a:lnTo>
                    <a:pt x="5322" y="1644"/>
                  </a:lnTo>
                  <a:cubicBezTo>
                    <a:pt x="5787" y="1644"/>
                    <a:pt x="6144" y="1275"/>
                    <a:pt x="6144" y="822"/>
                  </a:cubicBezTo>
                  <a:cubicBezTo>
                    <a:pt x="6144" y="370"/>
                    <a:pt x="5787" y="1"/>
                    <a:pt x="532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3">
  <p:cSld name="CUSTOM_2_1_1_2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p17"/>
          <p:cNvSpPr txBox="1">
            <a:spLocks noGrp="1"/>
          </p:cNvSpPr>
          <p:nvPr>
            <p:ph type="title"/>
          </p:nvPr>
        </p:nvSpPr>
        <p:spPr>
          <a:xfrm>
            <a:off x="4942013" y="1556100"/>
            <a:ext cx="2778600" cy="134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/>
          </a:p>
        </p:txBody>
      </p:sp>
      <p:sp>
        <p:nvSpPr>
          <p:cNvPr id="347" name="Google Shape;347;p17"/>
          <p:cNvSpPr txBox="1">
            <a:spLocks noGrp="1"/>
          </p:cNvSpPr>
          <p:nvPr>
            <p:ph type="title" idx="2" hasCustomPrompt="1"/>
          </p:nvPr>
        </p:nvSpPr>
        <p:spPr>
          <a:xfrm>
            <a:off x="3507713" y="1556100"/>
            <a:ext cx="1434300" cy="134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0"/>
              <a:buNone/>
              <a:defRPr sz="12000">
                <a:solidFill>
                  <a:schemeClr val="l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0"/>
              <a:buNone/>
              <a:defRPr sz="12000">
                <a:solidFill>
                  <a:schemeClr val="lt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0"/>
              <a:buNone/>
              <a:defRPr sz="12000">
                <a:solidFill>
                  <a:schemeClr val="lt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0"/>
              <a:buNone/>
              <a:defRPr sz="12000">
                <a:solidFill>
                  <a:schemeClr val="lt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0"/>
              <a:buNone/>
              <a:defRPr sz="12000">
                <a:solidFill>
                  <a:schemeClr val="lt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0"/>
              <a:buNone/>
              <a:defRPr sz="12000">
                <a:solidFill>
                  <a:schemeClr val="lt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0"/>
              <a:buNone/>
              <a:defRPr sz="12000">
                <a:solidFill>
                  <a:schemeClr val="lt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0"/>
              <a:buNone/>
              <a:defRPr sz="12000">
                <a:solidFill>
                  <a:schemeClr val="lt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0"/>
              <a:buNone/>
              <a:defRPr sz="12000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348" name="Google Shape;348;p17"/>
          <p:cNvSpPr txBox="1">
            <a:spLocks noGrp="1"/>
          </p:cNvSpPr>
          <p:nvPr>
            <p:ph type="subTitle" idx="1"/>
          </p:nvPr>
        </p:nvSpPr>
        <p:spPr>
          <a:xfrm>
            <a:off x="4942013" y="2901300"/>
            <a:ext cx="2778600" cy="68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CUSTOM_2_1_1_1_1_2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0" name="Google Shape;350;p18"/>
          <p:cNvGrpSpPr/>
          <p:nvPr/>
        </p:nvGrpSpPr>
        <p:grpSpPr>
          <a:xfrm rot="10800000">
            <a:off x="-1129809" y="-1098749"/>
            <a:ext cx="10972784" cy="7242354"/>
            <a:chOff x="-1129809" y="-1098749"/>
            <a:chExt cx="10972784" cy="7242354"/>
          </a:xfrm>
        </p:grpSpPr>
        <p:sp>
          <p:nvSpPr>
            <p:cNvPr id="351" name="Google Shape;351;p18"/>
            <p:cNvSpPr/>
            <p:nvPr/>
          </p:nvSpPr>
          <p:spPr>
            <a:xfrm rot="-5690359">
              <a:off x="8570713" y="2471670"/>
              <a:ext cx="1007852" cy="1007852"/>
            </a:xfrm>
            <a:custGeom>
              <a:avLst/>
              <a:gdLst/>
              <a:ahLst/>
              <a:cxnLst/>
              <a:rect l="l" t="t" r="r" b="b"/>
              <a:pathLst>
                <a:path w="7395" h="7395" extrusionOk="0">
                  <a:moveTo>
                    <a:pt x="3691" y="1370"/>
                  </a:moveTo>
                  <a:cubicBezTo>
                    <a:pt x="4037" y="1370"/>
                    <a:pt x="4322" y="1655"/>
                    <a:pt x="4322" y="2001"/>
                  </a:cubicBezTo>
                  <a:cubicBezTo>
                    <a:pt x="4322" y="2358"/>
                    <a:pt x="4037" y="2644"/>
                    <a:pt x="3691" y="2644"/>
                  </a:cubicBezTo>
                  <a:cubicBezTo>
                    <a:pt x="3334" y="2644"/>
                    <a:pt x="3048" y="2358"/>
                    <a:pt x="3048" y="2001"/>
                  </a:cubicBezTo>
                  <a:cubicBezTo>
                    <a:pt x="3048" y="1655"/>
                    <a:pt x="3334" y="1370"/>
                    <a:pt x="3691" y="1370"/>
                  </a:cubicBezTo>
                  <a:close/>
                  <a:moveTo>
                    <a:pt x="1917" y="3132"/>
                  </a:moveTo>
                  <a:cubicBezTo>
                    <a:pt x="2275" y="3132"/>
                    <a:pt x="2560" y="3417"/>
                    <a:pt x="2560" y="3775"/>
                  </a:cubicBezTo>
                  <a:cubicBezTo>
                    <a:pt x="2560" y="4120"/>
                    <a:pt x="2275" y="4406"/>
                    <a:pt x="1917" y="4406"/>
                  </a:cubicBezTo>
                  <a:cubicBezTo>
                    <a:pt x="1572" y="4406"/>
                    <a:pt x="1286" y="4120"/>
                    <a:pt x="1286" y="3775"/>
                  </a:cubicBezTo>
                  <a:cubicBezTo>
                    <a:pt x="1286" y="3417"/>
                    <a:pt x="1572" y="3132"/>
                    <a:pt x="1917" y="3132"/>
                  </a:cubicBezTo>
                  <a:close/>
                  <a:moveTo>
                    <a:pt x="3703" y="3132"/>
                  </a:moveTo>
                  <a:cubicBezTo>
                    <a:pt x="4049" y="3132"/>
                    <a:pt x="4334" y="3417"/>
                    <a:pt x="4334" y="3775"/>
                  </a:cubicBezTo>
                  <a:cubicBezTo>
                    <a:pt x="4334" y="4120"/>
                    <a:pt x="4049" y="4406"/>
                    <a:pt x="3703" y="4406"/>
                  </a:cubicBezTo>
                  <a:cubicBezTo>
                    <a:pt x="3346" y="4406"/>
                    <a:pt x="3060" y="4120"/>
                    <a:pt x="3060" y="3775"/>
                  </a:cubicBezTo>
                  <a:cubicBezTo>
                    <a:pt x="3060" y="3417"/>
                    <a:pt x="3346" y="3132"/>
                    <a:pt x="3703" y="3132"/>
                  </a:cubicBezTo>
                  <a:close/>
                  <a:moveTo>
                    <a:pt x="5454" y="3132"/>
                  </a:moveTo>
                  <a:cubicBezTo>
                    <a:pt x="5799" y="3132"/>
                    <a:pt x="6085" y="3417"/>
                    <a:pt x="6085" y="3775"/>
                  </a:cubicBezTo>
                  <a:cubicBezTo>
                    <a:pt x="6085" y="4120"/>
                    <a:pt x="5799" y="4406"/>
                    <a:pt x="5454" y="4406"/>
                  </a:cubicBezTo>
                  <a:cubicBezTo>
                    <a:pt x="5096" y="4406"/>
                    <a:pt x="4811" y="4120"/>
                    <a:pt x="4811" y="3775"/>
                  </a:cubicBezTo>
                  <a:cubicBezTo>
                    <a:pt x="4811" y="3417"/>
                    <a:pt x="5096" y="3132"/>
                    <a:pt x="5454" y="3132"/>
                  </a:cubicBezTo>
                  <a:close/>
                  <a:moveTo>
                    <a:pt x="3691" y="4894"/>
                  </a:moveTo>
                  <a:cubicBezTo>
                    <a:pt x="4037" y="4894"/>
                    <a:pt x="4322" y="5180"/>
                    <a:pt x="4322" y="5537"/>
                  </a:cubicBezTo>
                  <a:cubicBezTo>
                    <a:pt x="4322" y="5882"/>
                    <a:pt x="4037" y="6168"/>
                    <a:pt x="3691" y="6168"/>
                  </a:cubicBezTo>
                  <a:cubicBezTo>
                    <a:pt x="3334" y="6168"/>
                    <a:pt x="3048" y="5882"/>
                    <a:pt x="3048" y="5537"/>
                  </a:cubicBezTo>
                  <a:cubicBezTo>
                    <a:pt x="3048" y="5180"/>
                    <a:pt x="3334" y="4894"/>
                    <a:pt x="3691" y="4894"/>
                  </a:cubicBezTo>
                  <a:close/>
                  <a:moveTo>
                    <a:pt x="3549" y="0"/>
                  </a:moveTo>
                  <a:cubicBezTo>
                    <a:pt x="3453" y="0"/>
                    <a:pt x="3370" y="84"/>
                    <a:pt x="3370" y="179"/>
                  </a:cubicBezTo>
                  <a:lnTo>
                    <a:pt x="3370" y="453"/>
                  </a:lnTo>
                  <a:cubicBezTo>
                    <a:pt x="3370" y="465"/>
                    <a:pt x="3370" y="477"/>
                    <a:pt x="3382" y="500"/>
                  </a:cubicBezTo>
                  <a:cubicBezTo>
                    <a:pt x="3168" y="512"/>
                    <a:pt x="2965" y="560"/>
                    <a:pt x="2763" y="620"/>
                  </a:cubicBezTo>
                  <a:cubicBezTo>
                    <a:pt x="2763" y="596"/>
                    <a:pt x="2763" y="584"/>
                    <a:pt x="2751" y="572"/>
                  </a:cubicBezTo>
                  <a:lnTo>
                    <a:pt x="2644" y="322"/>
                  </a:lnTo>
                  <a:cubicBezTo>
                    <a:pt x="2617" y="251"/>
                    <a:pt x="2557" y="213"/>
                    <a:pt x="2494" y="213"/>
                  </a:cubicBezTo>
                  <a:cubicBezTo>
                    <a:pt x="2473" y="213"/>
                    <a:pt x="2451" y="217"/>
                    <a:pt x="2429" y="227"/>
                  </a:cubicBezTo>
                  <a:lnTo>
                    <a:pt x="2132" y="346"/>
                  </a:lnTo>
                  <a:cubicBezTo>
                    <a:pt x="2048" y="381"/>
                    <a:pt x="2001" y="489"/>
                    <a:pt x="2048" y="572"/>
                  </a:cubicBezTo>
                  <a:lnTo>
                    <a:pt x="2144" y="822"/>
                  </a:lnTo>
                  <a:cubicBezTo>
                    <a:pt x="2156" y="834"/>
                    <a:pt x="2156" y="846"/>
                    <a:pt x="2167" y="858"/>
                  </a:cubicBezTo>
                  <a:cubicBezTo>
                    <a:pt x="1989" y="953"/>
                    <a:pt x="1810" y="1072"/>
                    <a:pt x="1655" y="1203"/>
                  </a:cubicBezTo>
                  <a:cubicBezTo>
                    <a:pt x="1655" y="1191"/>
                    <a:pt x="1644" y="1179"/>
                    <a:pt x="1632" y="1167"/>
                  </a:cubicBezTo>
                  <a:lnTo>
                    <a:pt x="1441" y="977"/>
                  </a:lnTo>
                  <a:cubicBezTo>
                    <a:pt x="1405" y="941"/>
                    <a:pt x="1361" y="923"/>
                    <a:pt x="1316" y="923"/>
                  </a:cubicBezTo>
                  <a:cubicBezTo>
                    <a:pt x="1271" y="923"/>
                    <a:pt x="1227" y="941"/>
                    <a:pt x="1191" y="977"/>
                  </a:cubicBezTo>
                  <a:lnTo>
                    <a:pt x="977" y="1203"/>
                  </a:lnTo>
                  <a:cubicBezTo>
                    <a:pt x="905" y="1262"/>
                    <a:pt x="905" y="1370"/>
                    <a:pt x="977" y="1441"/>
                  </a:cubicBezTo>
                  <a:lnTo>
                    <a:pt x="1167" y="1632"/>
                  </a:lnTo>
                  <a:cubicBezTo>
                    <a:pt x="1179" y="1643"/>
                    <a:pt x="1191" y="1643"/>
                    <a:pt x="1191" y="1655"/>
                  </a:cubicBezTo>
                  <a:cubicBezTo>
                    <a:pt x="1072" y="1810"/>
                    <a:pt x="953" y="1977"/>
                    <a:pt x="858" y="2155"/>
                  </a:cubicBezTo>
                  <a:cubicBezTo>
                    <a:pt x="846" y="2144"/>
                    <a:pt x="834" y="2144"/>
                    <a:pt x="834" y="2144"/>
                  </a:cubicBezTo>
                  <a:lnTo>
                    <a:pt x="572" y="2036"/>
                  </a:lnTo>
                  <a:cubicBezTo>
                    <a:pt x="551" y="2027"/>
                    <a:pt x="529" y="2023"/>
                    <a:pt x="507" y="2023"/>
                  </a:cubicBezTo>
                  <a:cubicBezTo>
                    <a:pt x="443" y="2023"/>
                    <a:pt x="381" y="2061"/>
                    <a:pt x="346" y="2132"/>
                  </a:cubicBezTo>
                  <a:lnTo>
                    <a:pt x="227" y="2417"/>
                  </a:lnTo>
                  <a:cubicBezTo>
                    <a:pt x="191" y="2501"/>
                    <a:pt x="239" y="2608"/>
                    <a:pt x="322" y="2644"/>
                  </a:cubicBezTo>
                  <a:lnTo>
                    <a:pt x="572" y="2751"/>
                  </a:lnTo>
                  <a:lnTo>
                    <a:pt x="596" y="2751"/>
                  </a:lnTo>
                  <a:cubicBezTo>
                    <a:pt x="536" y="2953"/>
                    <a:pt x="501" y="3156"/>
                    <a:pt x="477" y="3370"/>
                  </a:cubicBezTo>
                  <a:lnTo>
                    <a:pt x="179" y="3370"/>
                  </a:lnTo>
                  <a:cubicBezTo>
                    <a:pt x="84" y="3370"/>
                    <a:pt x="0" y="3453"/>
                    <a:pt x="0" y="3548"/>
                  </a:cubicBezTo>
                  <a:lnTo>
                    <a:pt x="0" y="3858"/>
                  </a:lnTo>
                  <a:cubicBezTo>
                    <a:pt x="0" y="3953"/>
                    <a:pt x="84" y="4025"/>
                    <a:pt x="179" y="4025"/>
                  </a:cubicBezTo>
                  <a:lnTo>
                    <a:pt x="477" y="4025"/>
                  </a:lnTo>
                  <a:cubicBezTo>
                    <a:pt x="489" y="4203"/>
                    <a:pt x="524" y="4382"/>
                    <a:pt x="560" y="4549"/>
                  </a:cubicBezTo>
                  <a:lnTo>
                    <a:pt x="548" y="4549"/>
                  </a:lnTo>
                  <a:lnTo>
                    <a:pt x="286" y="4656"/>
                  </a:lnTo>
                  <a:cubicBezTo>
                    <a:pt x="203" y="4691"/>
                    <a:pt x="155" y="4787"/>
                    <a:pt x="191" y="4870"/>
                  </a:cubicBezTo>
                  <a:lnTo>
                    <a:pt x="298" y="5168"/>
                  </a:lnTo>
                  <a:cubicBezTo>
                    <a:pt x="326" y="5232"/>
                    <a:pt x="389" y="5275"/>
                    <a:pt x="460" y="5275"/>
                  </a:cubicBezTo>
                  <a:cubicBezTo>
                    <a:pt x="481" y="5275"/>
                    <a:pt x="503" y="5271"/>
                    <a:pt x="524" y="5263"/>
                  </a:cubicBezTo>
                  <a:lnTo>
                    <a:pt x="786" y="5168"/>
                  </a:lnTo>
                  <a:cubicBezTo>
                    <a:pt x="786" y="5168"/>
                    <a:pt x="798" y="5168"/>
                    <a:pt x="798" y="5156"/>
                  </a:cubicBezTo>
                  <a:cubicBezTo>
                    <a:pt x="905" y="5370"/>
                    <a:pt x="1036" y="5573"/>
                    <a:pt x="1179" y="5751"/>
                  </a:cubicBezTo>
                  <a:cubicBezTo>
                    <a:pt x="1179" y="5763"/>
                    <a:pt x="1179" y="5763"/>
                    <a:pt x="1167" y="5763"/>
                  </a:cubicBezTo>
                  <a:lnTo>
                    <a:pt x="977" y="5965"/>
                  </a:lnTo>
                  <a:cubicBezTo>
                    <a:pt x="905" y="6025"/>
                    <a:pt x="905" y="6132"/>
                    <a:pt x="977" y="6204"/>
                  </a:cubicBezTo>
                  <a:lnTo>
                    <a:pt x="1191" y="6430"/>
                  </a:lnTo>
                  <a:cubicBezTo>
                    <a:pt x="1227" y="6460"/>
                    <a:pt x="1271" y="6474"/>
                    <a:pt x="1316" y="6474"/>
                  </a:cubicBezTo>
                  <a:cubicBezTo>
                    <a:pt x="1361" y="6474"/>
                    <a:pt x="1405" y="6460"/>
                    <a:pt x="1441" y="6430"/>
                  </a:cubicBezTo>
                  <a:lnTo>
                    <a:pt x="1632" y="6227"/>
                  </a:lnTo>
                  <a:cubicBezTo>
                    <a:pt x="1644" y="6227"/>
                    <a:pt x="1644" y="6227"/>
                    <a:pt x="1644" y="6215"/>
                  </a:cubicBezTo>
                  <a:cubicBezTo>
                    <a:pt x="1786" y="6335"/>
                    <a:pt x="1941" y="6430"/>
                    <a:pt x="2096" y="6525"/>
                  </a:cubicBezTo>
                  <a:cubicBezTo>
                    <a:pt x="2096" y="6525"/>
                    <a:pt x="2084" y="6537"/>
                    <a:pt x="2084" y="6537"/>
                  </a:cubicBezTo>
                  <a:lnTo>
                    <a:pt x="1977" y="6799"/>
                  </a:lnTo>
                  <a:cubicBezTo>
                    <a:pt x="1941" y="6882"/>
                    <a:pt x="1977" y="6977"/>
                    <a:pt x="2060" y="7025"/>
                  </a:cubicBezTo>
                  <a:lnTo>
                    <a:pt x="2346" y="7144"/>
                  </a:lnTo>
                  <a:cubicBezTo>
                    <a:pt x="2371" y="7153"/>
                    <a:pt x="2396" y="7158"/>
                    <a:pt x="2420" y="7158"/>
                  </a:cubicBezTo>
                  <a:cubicBezTo>
                    <a:pt x="2487" y="7158"/>
                    <a:pt x="2546" y="7122"/>
                    <a:pt x="2572" y="7061"/>
                  </a:cubicBezTo>
                  <a:lnTo>
                    <a:pt x="2691" y="6811"/>
                  </a:lnTo>
                  <a:cubicBezTo>
                    <a:pt x="2691" y="6799"/>
                    <a:pt x="2691" y="6787"/>
                    <a:pt x="2691" y="6787"/>
                  </a:cubicBezTo>
                  <a:cubicBezTo>
                    <a:pt x="2918" y="6858"/>
                    <a:pt x="3144" y="6906"/>
                    <a:pt x="3370" y="6930"/>
                  </a:cubicBezTo>
                  <a:cubicBezTo>
                    <a:pt x="3370" y="6930"/>
                    <a:pt x="3370" y="6942"/>
                    <a:pt x="3370" y="6954"/>
                  </a:cubicBezTo>
                  <a:lnTo>
                    <a:pt x="3370" y="7227"/>
                  </a:lnTo>
                  <a:cubicBezTo>
                    <a:pt x="3370" y="7323"/>
                    <a:pt x="3453" y="7394"/>
                    <a:pt x="3549" y="7394"/>
                  </a:cubicBezTo>
                  <a:lnTo>
                    <a:pt x="3858" y="7394"/>
                  </a:lnTo>
                  <a:cubicBezTo>
                    <a:pt x="3953" y="7394"/>
                    <a:pt x="4025" y="7323"/>
                    <a:pt x="4025" y="7227"/>
                  </a:cubicBezTo>
                  <a:lnTo>
                    <a:pt x="4025" y="6954"/>
                  </a:lnTo>
                  <a:cubicBezTo>
                    <a:pt x="4025" y="6942"/>
                    <a:pt x="4025" y="6930"/>
                    <a:pt x="4025" y="6918"/>
                  </a:cubicBezTo>
                  <a:cubicBezTo>
                    <a:pt x="4239" y="6906"/>
                    <a:pt x="4442" y="6858"/>
                    <a:pt x="4632" y="6799"/>
                  </a:cubicBezTo>
                  <a:cubicBezTo>
                    <a:pt x="4644" y="6811"/>
                    <a:pt x="4644" y="6823"/>
                    <a:pt x="4644" y="6823"/>
                  </a:cubicBezTo>
                  <a:lnTo>
                    <a:pt x="4751" y="7085"/>
                  </a:lnTo>
                  <a:cubicBezTo>
                    <a:pt x="4779" y="7149"/>
                    <a:pt x="4849" y="7192"/>
                    <a:pt x="4917" y="7192"/>
                  </a:cubicBezTo>
                  <a:cubicBezTo>
                    <a:pt x="4938" y="7192"/>
                    <a:pt x="4958" y="7188"/>
                    <a:pt x="4977" y="7180"/>
                  </a:cubicBezTo>
                  <a:lnTo>
                    <a:pt x="5263" y="7061"/>
                  </a:lnTo>
                  <a:cubicBezTo>
                    <a:pt x="5358" y="7013"/>
                    <a:pt x="5394" y="6918"/>
                    <a:pt x="5358" y="6835"/>
                  </a:cubicBezTo>
                  <a:lnTo>
                    <a:pt x="5251" y="6573"/>
                  </a:lnTo>
                  <a:cubicBezTo>
                    <a:pt x="5251" y="6561"/>
                    <a:pt x="5239" y="6561"/>
                    <a:pt x="5239" y="6549"/>
                  </a:cubicBezTo>
                  <a:cubicBezTo>
                    <a:pt x="5418" y="6442"/>
                    <a:pt x="5585" y="6335"/>
                    <a:pt x="5739" y="6204"/>
                  </a:cubicBezTo>
                  <a:cubicBezTo>
                    <a:pt x="5751" y="6215"/>
                    <a:pt x="5763" y="6227"/>
                    <a:pt x="5763" y="6227"/>
                  </a:cubicBezTo>
                  <a:lnTo>
                    <a:pt x="5966" y="6430"/>
                  </a:lnTo>
                  <a:cubicBezTo>
                    <a:pt x="5995" y="6460"/>
                    <a:pt x="6037" y="6474"/>
                    <a:pt x="6080" y="6474"/>
                  </a:cubicBezTo>
                  <a:cubicBezTo>
                    <a:pt x="6123" y="6474"/>
                    <a:pt x="6168" y="6460"/>
                    <a:pt x="6204" y="6430"/>
                  </a:cubicBezTo>
                  <a:lnTo>
                    <a:pt x="6430" y="6204"/>
                  </a:lnTo>
                  <a:cubicBezTo>
                    <a:pt x="6489" y="6144"/>
                    <a:pt x="6489" y="6025"/>
                    <a:pt x="6430" y="5965"/>
                  </a:cubicBezTo>
                  <a:lnTo>
                    <a:pt x="6227" y="5763"/>
                  </a:lnTo>
                  <a:cubicBezTo>
                    <a:pt x="6216" y="5751"/>
                    <a:pt x="6216" y="5751"/>
                    <a:pt x="6204" y="5739"/>
                  </a:cubicBezTo>
                  <a:cubicBezTo>
                    <a:pt x="6323" y="5584"/>
                    <a:pt x="6442" y="5418"/>
                    <a:pt x="6537" y="5239"/>
                  </a:cubicBezTo>
                  <a:cubicBezTo>
                    <a:pt x="6549" y="5251"/>
                    <a:pt x="6561" y="5251"/>
                    <a:pt x="6573" y="5263"/>
                  </a:cubicBezTo>
                  <a:lnTo>
                    <a:pt x="6823" y="5370"/>
                  </a:lnTo>
                  <a:cubicBezTo>
                    <a:pt x="6847" y="5379"/>
                    <a:pt x="6871" y="5384"/>
                    <a:pt x="6895" y="5384"/>
                  </a:cubicBezTo>
                  <a:cubicBezTo>
                    <a:pt x="6963" y="5384"/>
                    <a:pt x="7022" y="5346"/>
                    <a:pt x="7049" y="5275"/>
                  </a:cubicBezTo>
                  <a:lnTo>
                    <a:pt x="7168" y="4989"/>
                  </a:lnTo>
                  <a:cubicBezTo>
                    <a:pt x="7204" y="4906"/>
                    <a:pt x="7168" y="4799"/>
                    <a:pt x="7085" y="4763"/>
                  </a:cubicBezTo>
                  <a:lnTo>
                    <a:pt x="6823" y="4656"/>
                  </a:lnTo>
                  <a:cubicBezTo>
                    <a:pt x="6811" y="4644"/>
                    <a:pt x="6799" y="4644"/>
                    <a:pt x="6775" y="4644"/>
                  </a:cubicBezTo>
                  <a:cubicBezTo>
                    <a:pt x="6835" y="4441"/>
                    <a:pt x="6882" y="4239"/>
                    <a:pt x="6906" y="4025"/>
                  </a:cubicBezTo>
                  <a:lnTo>
                    <a:pt x="7228" y="4025"/>
                  </a:lnTo>
                  <a:cubicBezTo>
                    <a:pt x="7323" y="4025"/>
                    <a:pt x="7394" y="3953"/>
                    <a:pt x="7394" y="3858"/>
                  </a:cubicBezTo>
                  <a:lnTo>
                    <a:pt x="7394" y="3548"/>
                  </a:lnTo>
                  <a:cubicBezTo>
                    <a:pt x="7394" y="3453"/>
                    <a:pt x="7323" y="3370"/>
                    <a:pt x="7228" y="3370"/>
                  </a:cubicBezTo>
                  <a:lnTo>
                    <a:pt x="6954" y="3370"/>
                  </a:lnTo>
                  <a:cubicBezTo>
                    <a:pt x="6930" y="3370"/>
                    <a:pt x="6918" y="3382"/>
                    <a:pt x="6906" y="3382"/>
                  </a:cubicBezTo>
                  <a:cubicBezTo>
                    <a:pt x="6882" y="3203"/>
                    <a:pt x="6847" y="3025"/>
                    <a:pt x="6799" y="2858"/>
                  </a:cubicBezTo>
                  <a:cubicBezTo>
                    <a:pt x="6823" y="2858"/>
                    <a:pt x="6835" y="2858"/>
                    <a:pt x="6858" y="2846"/>
                  </a:cubicBezTo>
                  <a:lnTo>
                    <a:pt x="7109" y="2751"/>
                  </a:lnTo>
                  <a:cubicBezTo>
                    <a:pt x="7204" y="2715"/>
                    <a:pt x="7251" y="2620"/>
                    <a:pt x="7216" y="2525"/>
                  </a:cubicBezTo>
                  <a:lnTo>
                    <a:pt x="7097" y="2239"/>
                  </a:lnTo>
                  <a:cubicBezTo>
                    <a:pt x="7068" y="2163"/>
                    <a:pt x="7001" y="2124"/>
                    <a:pt x="6933" y="2124"/>
                  </a:cubicBezTo>
                  <a:cubicBezTo>
                    <a:pt x="6916" y="2124"/>
                    <a:pt x="6899" y="2127"/>
                    <a:pt x="6882" y="2132"/>
                  </a:cubicBezTo>
                  <a:lnTo>
                    <a:pt x="6620" y="2239"/>
                  </a:lnTo>
                  <a:cubicBezTo>
                    <a:pt x="6608" y="2239"/>
                    <a:pt x="6585" y="2251"/>
                    <a:pt x="6573" y="2263"/>
                  </a:cubicBezTo>
                  <a:cubicBezTo>
                    <a:pt x="6466" y="2048"/>
                    <a:pt x="6335" y="1846"/>
                    <a:pt x="6192" y="1667"/>
                  </a:cubicBezTo>
                  <a:cubicBezTo>
                    <a:pt x="6204" y="1655"/>
                    <a:pt x="6216" y="1643"/>
                    <a:pt x="6227" y="1632"/>
                  </a:cubicBezTo>
                  <a:lnTo>
                    <a:pt x="6430" y="1441"/>
                  </a:lnTo>
                  <a:cubicBezTo>
                    <a:pt x="6489" y="1370"/>
                    <a:pt x="6489" y="1262"/>
                    <a:pt x="6430" y="1203"/>
                  </a:cubicBezTo>
                  <a:lnTo>
                    <a:pt x="6204" y="977"/>
                  </a:lnTo>
                  <a:cubicBezTo>
                    <a:pt x="6168" y="941"/>
                    <a:pt x="6123" y="923"/>
                    <a:pt x="6080" y="923"/>
                  </a:cubicBezTo>
                  <a:cubicBezTo>
                    <a:pt x="6037" y="923"/>
                    <a:pt x="5995" y="941"/>
                    <a:pt x="5966" y="977"/>
                  </a:cubicBezTo>
                  <a:lnTo>
                    <a:pt x="5763" y="1167"/>
                  </a:lnTo>
                  <a:cubicBezTo>
                    <a:pt x="5751" y="1179"/>
                    <a:pt x="5739" y="1203"/>
                    <a:pt x="5739" y="1215"/>
                  </a:cubicBezTo>
                  <a:cubicBezTo>
                    <a:pt x="5596" y="1096"/>
                    <a:pt x="5442" y="1001"/>
                    <a:pt x="5287" y="905"/>
                  </a:cubicBezTo>
                  <a:cubicBezTo>
                    <a:pt x="5299" y="893"/>
                    <a:pt x="5311" y="881"/>
                    <a:pt x="5311" y="858"/>
                  </a:cubicBezTo>
                  <a:lnTo>
                    <a:pt x="5430" y="608"/>
                  </a:lnTo>
                  <a:cubicBezTo>
                    <a:pt x="5465" y="524"/>
                    <a:pt x="5430" y="417"/>
                    <a:pt x="5334" y="381"/>
                  </a:cubicBezTo>
                  <a:lnTo>
                    <a:pt x="5049" y="250"/>
                  </a:lnTo>
                  <a:cubicBezTo>
                    <a:pt x="5030" y="242"/>
                    <a:pt x="5010" y="238"/>
                    <a:pt x="4990" y="238"/>
                  </a:cubicBezTo>
                  <a:cubicBezTo>
                    <a:pt x="4924" y="238"/>
                    <a:pt x="4859" y="281"/>
                    <a:pt x="4823" y="346"/>
                  </a:cubicBezTo>
                  <a:lnTo>
                    <a:pt x="4715" y="596"/>
                  </a:lnTo>
                  <a:cubicBezTo>
                    <a:pt x="4703" y="608"/>
                    <a:pt x="4703" y="631"/>
                    <a:pt x="4703" y="643"/>
                  </a:cubicBezTo>
                  <a:cubicBezTo>
                    <a:pt x="4489" y="572"/>
                    <a:pt x="4263" y="524"/>
                    <a:pt x="4025" y="500"/>
                  </a:cubicBezTo>
                  <a:cubicBezTo>
                    <a:pt x="4025" y="489"/>
                    <a:pt x="4025" y="465"/>
                    <a:pt x="4025" y="453"/>
                  </a:cubicBezTo>
                  <a:lnTo>
                    <a:pt x="4025" y="179"/>
                  </a:lnTo>
                  <a:cubicBezTo>
                    <a:pt x="4025" y="84"/>
                    <a:pt x="3953" y="0"/>
                    <a:pt x="3858" y="0"/>
                  </a:cubicBezTo>
                  <a:close/>
                </a:path>
              </a:pathLst>
            </a:custGeom>
            <a:solidFill>
              <a:schemeClr val="lt2">
                <a:alpha val="2402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" name="Google Shape;352;p18"/>
            <p:cNvSpPr/>
            <p:nvPr/>
          </p:nvSpPr>
          <p:spPr>
            <a:xfrm rot="10381531">
              <a:off x="7226705" y="3533474"/>
              <a:ext cx="2475529" cy="2468967"/>
            </a:xfrm>
            <a:custGeom>
              <a:avLst/>
              <a:gdLst/>
              <a:ahLst/>
              <a:cxnLst/>
              <a:rect l="l" t="t" r="r" b="b"/>
              <a:pathLst>
                <a:path w="18861" h="18811" extrusionOk="0">
                  <a:moveTo>
                    <a:pt x="11198" y="3199"/>
                  </a:moveTo>
                  <a:cubicBezTo>
                    <a:pt x="11271" y="3199"/>
                    <a:pt x="11346" y="3209"/>
                    <a:pt x="11419" y="3232"/>
                  </a:cubicBezTo>
                  <a:cubicBezTo>
                    <a:pt x="12824" y="3685"/>
                    <a:pt x="14038" y="4614"/>
                    <a:pt x="14836" y="5864"/>
                  </a:cubicBezTo>
                  <a:cubicBezTo>
                    <a:pt x="15074" y="6233"/>
                    <a:pt x="14931" y="6733"/>
                    <a:pt x="14538" y="6923"/>
                  </a:cubicBezTo>
                  <a:cubicBezTo>
                    <a:pt x="14121" y="7114"/>
                    <a:pt x="13705" y="7316"/>
                    <a:pt x="13300" y="7507"/>
                  </a:cubicBezTo>
                  <a:cubicBezTo>
                    <a:pt x="13200" y="7555"/>
                    <a:pt x="13093" y="7578"/>
                    <a:pt x="12987" y="7578"/>
                  </a:cubicBezTo>
                  <a:cubicBezTo>
                    <a:pt x="12753" y="7578"/>
                    <a:pt x="12523" y="7466"/>
                    <a:pt x="12383" y="7269"/>
                  </a:cubicBezTo>
                  <a:cubicBezTo>
                    <a:pt x="11966" y="6673"/>
                    <a:pt x="11371" y="6221"/>
                    <a:pt x="10692" y="5959"/>
                  </a:cubicBezTo>
                  <a:cubicBezTo>
                    <a:pt x="10359" y="5840"/>
                    <a:pt x="10157" y="5495"/>
                    <a:pt x="10216" y="5137"/>
                  </a:cubicBezTo>
                  <a:cubicBezTo>
                    <a:pt x="10300" y="4697"/>
                    <a:pt x="10383" y="4244"/>
                    <a:pt x="10466" y="3792"/>
                  </a:cubicBezTo>
                  <a:cubicBezTo>
                    <a:pt x="10535" y="3439"/>
                    <a:pt x="10855" y="3199"/>
                    <a:pt x="11198" y="3199"/>
                  </a:cubicBezTo>
                  <a:close/>
                  <a:moveTo>
                    <a:pt x="6241" y="3843"/>
                  </a:moveTo>
                  <a:cubicBezTo>
                    <a:pt x="6513" y="3843"/>
                    <a:pt x="6779" y="3994"/>
                    <a:pt x="6906" y="4256"/>
                  </a:cubicBezTo>
                  <a:cubicBezTo>
                    <a:pt x="7109" y="4673"/>
                    <a:pt x="7299" y="5078"/>
                    <a:pt x="7490" y="5495"/>
                  </a:cubicBezTo>
                  <a:cubicBezTo>
                    <a:pt x="7644" y="5816"/>
                    <a:pt x="7549" y="6209"/>
                    <a:pt x="7252" y="6411"/>
                  </a:cubicBezTo>
                  <a:cubicBezTo>
                    <a:pt x="6656" y="6828"/>
                    <a:pt x="6204" y="7423"/>
                    <a:pt x="5954" y="8102"/>
                  </a:cubicBezTo>
                  <a:cubicBezTo>
                    <a:pt x="5838" y="8396"/>
                    <a:pt x="5555" y="8589"/>
                    <a:pt x="5245" y="8589"/>
                  </a:cubicBezTo>
                  <a:cubicBezTo>
                    <a:pt x="5204" y="8589"/>
                    <a:pt x="5162" y="8585"/>
                    <a:pt x="5120" y="8578"/>
                  </a:cubicBezTo>
                  <a:cubicBezTo>
                    <a:pt x="4680" y="8495"/>
                    <a:pt x="4227" y="8400"/>
                    <a:pt x="3787" y="8316"/>
                  </a:cubicBezTo>
                  <a:cubicBezTo>
                    <a:pt x="3346" y="8245"/>
                    <a:pt x="3084" y="7792"/>
                    <a:pt x="3215" y="7376"/>
                  </a:cubicBezTo>
                  <a:cubicBezTo>
                    <a:pt x="3680" y="5971"/>
                    <a:pt x="4608" y="4756"/>
                    <a:pt x="5847" y="3959"/>
                  </a:cubicBezTo>
                  <a:cubicBezTo>
                    <a:pt x="5969" y="3880"/>
                    <a:pt x="6106" y="3843"/>
                    <a:pt x="6241" y="3843"/>
                  </a:cubicBezTo>
                  <a:close/>
                  <a:moveTo>
                    <a:pt x="9222" y="7030"/>
                  </a:moveTo>
                  <a:cubicBezTo>
                    <a:pt x="9724" y="7030"/>
                    <a:pt x="10229" y="7189"/>
                    <a:pt x="10657" y="7519"/>
                  </a:cubicBezTo>
                  <a:cubicBezTo>
                    <a:pt x="11693" y="8316"/>
                    <a:pt x="11883" y="9805"/>
                    <a:pt x="11085" y="10840"/>
                  </a:cubicBezTo>
                  <a:cubicBezTo>
                    <a:pt x="10619" y="11453"/>
                    <a:pt x="9916" y="11773"/>
                    <a:pt x="9205" y="11773"/>
                  </a:cubicBezTo>
                  <a:cubicBezTo>
                    <a:pt x="8701" y="11773"/>
                    <a:pt x="8193" y="11612"/>
                    <a:pt x="7763" y="11281"/>
                  </a:cubicBezTo>
                  <a:cubicBezTo>
                    <a:pt x="6728" y="10483"/>
                    <a:pt x="6537" y="8995"/>
                    <a:pt x="7335" y="7959"/>
                  </a:cubicBezTo>
                  <a:cubicBezTo>
                    <a:pt x="7803" y="7351"/>
                    <a:pt x="8509" y="7030"/>
                    <a:pt x="9222" y="7030"/>
                  </a:cubicBezTo>
                  <a:close/>
                  <a:moveTo>
                    <a:pt x="13527" y="10222"/>
                  </a:moveTo>
                  <a:cubicBezTo>
                    <a:pt x="13570" y="10222"/>
                    <a:pt x="13614" y="10226"/>
                    <a:pt x="13657" y="10233"/>
                  </a:cubicBezTo>
                  <a:cubicBezTo>
                    <a:pt x="14098" y="10317"/>
                    <a:pt x="14550" y="10400"/>
                    <a:pt x="15002" y="10483"/>
                  </a:cubicBezTo>
                  <a:cubicBezTo>
                    <a:pt x="15431" y="10567"/>
                    <a:pt x="15693" y="11007"/>
                    <a:pt x="15562" y="11436"/>
                  </a:cubicBezTo>
                  <a:cubicBezTo>
                    <a:pt x="15110" y="12841"/>
                    <a:pt x="14181" y="14043"/>
                    <a:pt x="12931" y="14853"/>
                  </a:cubicBezTo>
                  <a:cubicBezTo>
                    <a:pt x="12809" y="14931"/>
                    <a:pt x="12673" y="14968"/>
                    <a:pt x="12539" y="14968"/>
                  </a:cubicBezTo>
                  <a:cubicBezTo>
                    <a:pt x="12266" y="14968"/>
                    <a:pt x="11999" y="14815"/>
                    <a:pt x="11871" y="14543"/>
                  </a:cubicBezTo>
                  <a:cubicBezTo>
                    <a:pt x="11681" y="14138"/>
                    <a:pt x="11478" y="13722"/>
                    <a:pt x="11288" y="13317"/>
                  </a:cubicBezTo>
                  <a:cubicBezTo>
                    <a:pt x="11133" y="12984"/>
                    <a:pt x="11240" y="12603"/>
                    <a:pt x="11526" y="12400"/>
                  </a:cubicBezTo>
                  <a:cubicBezTo>
                    <a:pt x="12121" y="11972"/>
                    <a:pt x="12574" y="11388"/>
                    <a:pt x="12836" y="10710"/>
                  </a:cubicBezTo>
                  <a:cubicBezTo>
                    <a:pt x="12940" y="10406"/>
                    <a:pt x="13219" y="10222"/>
                    <a:pt x="13527" y="10222"/>
                  </a:cubicBezTo>
                  <a:close/>
                  <a:moveTo>
                    <a:pt x="5786" y="11228"/>
                  </a:moveTo>
                  <a:cubicBezTo>
                    <a:pt x="6022" y="11228"/>
                    <a:pt x="6254" y="11337"/>
                    <a:pt x="6394" y="11543"/>
                  </a:cubicBezTo>
                  <a:cubicBezTo>
                    <a:pt x="6811" y="12138"/>
                    <a:pt x="7406" y="12591"/>
                    <a:pt x="8085" y="12841"/>
                  </a:cubicBezTo>
                  <a:cubicBezTo>
                    <a:pt x="8430" y="12972"/>
                    <a:pt x="8621" y="13317"/>
                    <a:pt x="8561" y="13662"/>
                  </a:cubicBezTo>
                  <a:cubicBezTo>
                    <a:pt x="8478" y="14115"/>
                    <a:pt x="8395" y="14567"/>
                    <a:pt x="8311" y="15008"/>
                  </a:cubicBezTo>
                  <a:cubicBezTo>
                    <a:pt x="8242" y="15371"/>
                    <a:pt x="7922" y="15613"/>
                    <a:pt x="7579" y="15613"/>
                  </a:cubicBezTo>
                  <a:cubicBezTo>
                    <a:pt x="7506" y="15613"/>
                    <a:pt x="7432" y="15602"/>
                    <a:pt x="7359" y="15579"/>
                  </a:cubicBezTo>
                  <a:cubicBezTo>
                    <a:pt x="5954" y="15115"/>
                    <a:pt x="4751" y="14186"/>
                    <a:pt x="3942" y="12948"/>
                  </a:cubicBezTo>
                  <a:cubicBezTo>
                    <a:pt x="3703" y="12579"/>
                    <a:pt x="3846" y="12079"/>
                    <a:pt x="4251" y="11888"/>
                  </a:cubicBezTo>
                  <a:cubicBezTo>
                    <a:pt x="4656" y="11686"/>
                    <a:pt x="5073" y="11495"/>
                    <a:pt x="5477" y="11293"/>
                  </a:cubicBezTo>
                  <a:cubicBezTo>
                    <a:pt x="5576" y="11249"/>
                    <a:pt x="5682" y="11228"/>
                    <a:pt x="5786" y="11228"/>
                  </a:cubicBezTo>
                  <a:close/>
                  <a:moveTo>
                    <a:pt x="8673" y="1"/>
                  </a:moveTo>
                  <a:cubicBezTo>
                    <a:pt x="8652" y="1"/>
                    <a:pt x="8630" y="3"/>
                    <a:pt x="8609" y="6"/>
                  </a:cubicBezTo>
                  <a:lnTo>
                    <a:pt x="7823" y="113"/>
                  </a:lnTo>
                  <a:cubicBezTo>
                    <a:pt x="7573" y="137"/>
                    <a:pt x="7406" y="363"/>
                    <a:pt x="7442" y="601"/>
                  </a:cubicBezTo>
                  <a:lnTo>
                    <a:pt x="7525" y="1292"/>
                  </a:lnTo>
                  <a:cubicBezTo>
                    <a:pt x="7537" y="1327"/>
                    <a:pt x="7537" y="1351"/>
                    <a:pt x="7549" y="1375"/>
                  </a:cubicBezTo>
                  <a:cubicBezTo>
                    <a:pt x="7049" y="1482"/>
                    <a:pt x="6561" y="1649"/>
                    <a:pt x="6085" y="1851"/>
                  </a:cubicBezTo>
                  <a:cubicBezTo>
                    <a:pt x="6085" y="1827"/>
                    <a:pt x="6073" y="1816"/>
                    <a:pt x="6061" y="1792"/>
                  </a:cubicBezTo>
                  <a:lnTo>
                    <a:pt x="5716" y="1173"/>
                  </a:lnTo>
                  <a:cubicBezTo>
                    <a:pt x="5636" y="1037"/>
                    <a:pt x="5486" y="960"/>
                    <a:pt x="5336" y="960"/>
                  </a:cubicBezTo>
                  <a:cubicBezTo>
                    <a:pt x="5261" y="960"/>
                    <a:pt x="5187" y="979"/>
                    <a:pt x="5120" y="1018"/>
                  </a:cubicBezTo>
                  <a:lnTo>
                    <a:pt x="4418" y="1411"/>
                  </a:lnTo>
                  <a:cubicBezTo>
                    <a:pt x="4204" y="1530"/>
                    <a:pt x="4132" y="1792"/>
                    <a:pt x="4251" y="2006"/>
                  </a:cubicBezTo>
                  <a:lnTo>
                    <a:pt x="4608" y="2625"/>
                  </a:lnTo>
                  <a:cubicBezTo>
                    <a:pt x="4608" y="2637"/>
                    <a:pt x="4620" y="2649"/>
                    <a:pt x="4644" y="2673"/>
                  </a:cubicBezTo>
                  <a:cubicBezTo>
                    <a:pt x="4192" y="2982"/>
                    <a:pt x="3787" y="3340"/>
                    <a:pt x="3394" y="3744"/>
                  </a:cubicBezTo>
                  <a:cubicBezTo>
                    <a:pt x="3370" y="3697"/>
                    <a:pt x="3334" y="3649"/>
                    <a:pt x="3275" y="3601"/>
                  </a:cubicBezTo>
                  <a:lnTo>
                    <a:pt x="2715" y="3173"/>
                  </a:lnTo>
                  <a:cubicBezTo>
                    <a:pt x="2637" y="3114"/>
                    <a:pt x="2544" y="3086"/>
                    <a:pt x="2452" y="3086"/>
                  </a:cubicBezTo>
                  <a:cubicBezTo>
                    <a:pt x="2320" y="3086"/>
                    <a:pt x="2187" y="3144"/>
                    <a:pt x="2096" y="3256"/>
                  </a:cubicBezTo>
                  <a:lnTo>
                    <a:pt x="1608" y="3899"/>
                  </a:lnTo>
                  <a:cubicBezTo>
                    <a:pt x="1453" y="4090"/>
                    <a:pt x="1489" y="4363"/>
                    <a:pt x="1691" y="4506"/>
                  </a:cubicBezTo>
                  <a:lnTo>
                    <a:pt x="2251" y="4947"/>
                  </a:lnTo>
                  <a:cubicBezTo>
                    <a:pt x="2299" y="4983"/>
                    <a:pt x="2358" y="5006"/>
                    <a:pt x="2418" y="5018"/>
                  </a:cubicBezTo>
                  <a:cubicBezTo>
                    <a:pt x="2168" y="5411"/>
                    <a:pt x="1953" y="5828"/>
                    <a:pt x="1787" y="6245"/>
                  </a:cubicBezTo>
                  <a:cubicBezTo>
                    <a:pt x="1763" y="6233"/>
                    <a:pt x="1751" y="6233"/>
                    <a:pt x="1739" y="6221"/>
                  </a:cubicBezTo>
                  <a:lnTo>
                    <a:pt x="1060" y="6018"/>
                  </a:lnTo>
                  <a:cubicBezTo>
                    <a:pt x="1020" y="6006"/>
                    <a:pt x="980" y="6000"/>
                    <a:pt x="940" y="6000"/>
                  </a:cubicBezTo>
                  <a:cubicBezTo>
                    <a:pt x="751" y="6000"/>
                    <a:pt x="571" y="6130"/>
                    <a:pt x="513" y="6316"/>
                  </a:cubicBezTo>
                  <a:lnTo>
                    <a:pt x="286" y="7078"/>
                  </a:lnTo>
                  <a:cubicBezTo>
                    <a:pt x="215" y="7316"/>
                    <a:pt x="346" y="7554"/>
                    <a:pt x="584" y="7626"/>
                  </a:cubicBezTo>
                  <a:lnTo>
                    <a:pt x="1251" y="7828"/>
                  </a:lnTo>
                  <a:cubicBezTo>
                    <a:pt x="1275" y="7840"/>
                    <a:pt x="1286" y="7840"/>
                    <a:pt x="1298" y="7840"/>
                  </a:cubicBezTo>
                  <a:cubicBezTo>
                    <a:pt x="1179" y="8435"/>
                    <a:pt x="1132" y="9043"/>
                    <a:pt x="1156" y="9638"/>
                  </a:cubicBezTo>
                  <a:cubicBezTo>
                    <a:pt x="1150" y="9644"/>
                    <a:pt x="1141" y="9644"/>
                    <a:pt x="1132" y="9644"/>
                  </a:cubicBezTo>
                  <a:cubicBezTo>
                    <a:pt x="1123" y="9644"/>
                    <a:pt x="1114" y="9644"/>
                    <a:pt x="1108" y="9650"/>
                  </a:cubicBezTo>
                  <a:lnTo>
                    <a:pt x="405" y="9733"/>
                  </a:lnTo>
                  <a:cubicBezTo>
                    <a:pt x="167" y="9769"/>
                    <a:pt x="1" y="9983"/>
                    <a:pt x="36" y="10221"/>
                  </a:cubicBezTo>
                  <a:lnTo>
                    <a:pt x="132" y="11019"/>
                  </a:lnTo>
                  <a:cubicBezTo>
                    <a:pt x="164" y="11237"/>
                    <a:pt x="346" y="11405"/>
                    <a:pt x="559" y="11405"/>
                  </a:cubicBezTo>
                  <a:cubicBezTo>
                    <a:pt x="579" y="11405"/>
                    <a:pt x="599" y="11403"/>
                    <a:pt x="620" y="11400"/>
                  </a:cubicBezTo>
                  <a:lnTo>
                    <a:pt x="1322" y="11305"/>
                  </a:lnTo>
                  <a:cubicBezTo>
                    <a:pt x="1346" y="11305"/>
                    <a:pt x="1358" y="11305"/>
                    <a:pt x="1370" y="11293"/>
                  </a:cubicBezTo>
                  <a:cubicBezTo>
                    <a:pt x="1477" y="11745"/>
                    <a:pt x="1620" y="12186"/>
                    <a:pt x="1798" y="12614"/>
                  </a:cubicBezTo>
                  <a:cubicBezTo>
                    <a:pt x="1787" y="12614"/>
                    <a:pt x="1775" y="12626"/>
                    <a:pt x="1751" y="12638"/>
                  </a:cubicBezTo>
                  <a:lnTo>
                    <a:pt x="1132" y="12972"/>
                  </a:lnTo>
                  <a:cubicBezTo>
                    <a:pt x="917" y="13091"/>
                    <a:pt x="846" y="13353"/>
                    <a:pt x="965" y="13567"/>
                  </a:cubicBezTo>
                  <a:lnTo>
                    <a:pt x="1346" y="14269"/>
                  </a:lnTo>
                  <a:cubicBezTo>
                    <a:pt x="1428" y="14417"/>
                    <a:pt x="1579" y="14497"/>
                    <a:pt x="1734" y="14497"/>
                  </a:cubicBezTo>
                  <a:cubicBezTo>
                    <a:pt x="1804" y="14497"/>
                    <a:pt x="1875" y="14481"/>
                    <a:pt x="1941" y="14448"/>
                  </a:cubicBezTo>
                  <a:lnTo>
                    <a:pt x="2560" y="14103"/>
                  </a:lnTo>
                  <a:cubicBezTo>
                    <a:pt x="2572" y="14091"/>
                    <a:pt x="2584" y="14091"/>
                    <a:pt x="2608" y="14079"/>
                  </a:cubicBezTo>
                  <a:cubicBezTo>
                    <a:pt x="2930" y="14555"/>
                    <a:pt x="3322" y="15008"/>
                    <a:pt x="3763" y="15412"/>
                  </a:cubicBezTo>
                  <a:cubicBezTo>
                    <a:pt x="3739" y="15424"/>
                    <a:pt x="3727" y="15448"/>
                    <a:pt x="3715" y="15460"/>
                  </a:cubicBezTo>
                  <a:lnTo>
                    <a:pt x="3287" y="16020"/>
                  </a:lnTo>
                  <a:cubicBezTo>
                    <a:pt x="3132" y="16210"/>
                    <a:pt x="3168" y="16484"/>
                    <a:pt x="3370" y="16639"/>
                  </a:cubicBezTo>
                  <a:lnTo>
                    <a:pt x="4001" y="17127"/>
                  </a:lnTo>
                  <a:cubicBezTo>
                    <a:pt x="4079" y="17186"/>
                    <a:pt x="4172" y="17214"/>
                    <a:pt x="4264" y="17214"/>
                  </a:cubicBezTo>
                  <a:cubicBezTo>
                    <a:pt x="4395" y="17214"/>
                    <a:pt x="4524" y="17156"/>
                    <a:pt x="4608" y="17044"/>
                  </a:cubicBezTo>
                  <a:lnTo>
                    <a:pt x="5049" y="16484"/>
                  </a:lnTo>
                  <a:cubicBezTo>
                    <a:pt x="5061" y="16460"/>
                    <a:pt x="5073" y="16448"/>
                    <a:pt x="5085" y="16424"/>
                  </a:cubicBezTo>
                  <a:cubicBezTo>
                    <a:pt x="5537" y="16710"/>
                    <a:pt x="6013" y="16936"/>
                    <a:pt x="6501" y="17127"/>
                  </a:cubicBezTo>
                  <a:cubicBezTo>
                    <a:pt x="6501" y="17151"/>
                    <a:pt x="6490" y="17175"/>
                    <a:pt x="6478" y="17198"/>
                  </a:cubicBezTo>
                  <a:lnTo>
                    <a:pt x="6299" y="17877"/>
                  </a:lnTo>
                  <a:cubicBezTo>
                    <a:pt x="6239" y="18103"/>
                    <a:pt x="6370" y="18353"/>
                    <a:pt x="6609" y="18413"/>
                  </a:cubicBezTo>
                  <a:lnTo>
                    <a:pt x="7382" y="18615"/>
                  </a:lnTo>
                  <a:cubicBezTo>
                    <a:pt x="7421" y="18625"/>
                    <a:pt x="7460" y="18630"/>
                    <a:pt x="7497" y="18630"/>
                  </a:cubicBezTo>
                  <a:cubicBezTo>
                    <a:pt x="7693" y="18630"/>
                    <a:pt x="7868" y="18505"/>
                    <a:pt x="7918" y="18306"/>
                  </a:cubicBezTo>
                  <a:lnTo>
                    <a:pt x="8097" y="17627"/>
                  </a:lnTo>
                  <a:cubicBezTo>
                    <a:pt x="8109" y="17603"/>
                    <a:pt x="8109" y="17567"/>
                    <a:pt x="8109" y="17544"/>
                  </a:cubicBezTo>
                  <a:cubicBezTo>
                    <a:pt x="8550" y="17614"/>
                    <a:pt x="8991" y="17642"/>
                    <a:pt x="9424" y="17642"/>
                  </a:cubicBezTo>
                  <a:cubicBezTo>
                    <a:pt x="9506" y="17642"/>
                    <a:pt x="9587" y="17641"/>
                    <a:pt x="9668" y="17639"/>
                  </a:cubicBezTo>
                  <a:cubicBezTo>
                    <a:pt x="9668" y="17663"/>
                    <a:pt x="9668" y="17698"/>
                    <a:pt x="9668" y="17734"/>
                  </a:cubicBezTo>
                  <a:lnTo>
                    <a:pt x="9764" y="18425"/>
                  </a:lnTo>
                  <a:cubicBezTo>
                    <a:pt x="9796" y="18652"/>
                    <a:pt x="9976" y="18811"/>
                    <a:pt x="10188" y="18811"/>
                  </a:cubicBezTo>
                  <a:cubicBezTo>
                    <a:pt x="10209" y="18811"/>
                    <a:pt x="10230" y="18809"/>
                    <a:pt x="10252" y="18806"/>
                  </a:cubicBezTo>
                  <a:lnTo>
                    <a:pt x="11050" y="18699"/>
                  </a:lnTo>
                  <a:cubicBezTo>
                    <a:pt x="11288" y="18675"/>
                    <a:pt x="11454" y="18449"/>
                    <a:pt x="11431" y="18210"/>
                  </a:cubicBezTo>
                  <a:lnTo>
                    <a:pt x="11335" y="17520"/>
                  </a:lnTo>
                  <a:cubicBezTo>
                    <a:pt x="11335" y="17484"/>
                    <a:pt x="11323" y="17448"/>
                    <a:pt x="11312" y="17413"/>
                  </a:cubicBezTo>
                  <a:cubicBezTo>
                    <a:pt x="11800" y="17294"/>
                    <a:pt x="12288" y="17127"/>
                    <a:pt x="12764" y="16925"/>
                  </a:cubicBezTo>
                  <a:cubicBezTo>
                    <a:pt x="12776" y="16960"/>
                    <a:pt x="12788" y="16984"/>
                    <a:pt x="12800" y="17020"/>
                  </a:cubicBezTo>
                  <a:lnTo>
                    <a:pt x="13157" y="17639"/>
                  </a:lnTo>
                  <a:cubicBezTo>
                    <a:pt x="13237" y="17775"/>
                    <a:pt x="13381" y="17851"/>
                    <a:pt x="13532" y="17851"/>
                  </a:cubicBezTo>
                  <a:cubicBezTo>
                    <a:pt x="13606" y="17851"/>
                    <a:pt x="13682" y="17833"/>
                    <a:pt x="13752" y="17794"/>
                  </a:cubicBezTo>
                  <a:lnTo>
                    <a:pt x="14443" y="17401"/>
                  </a:lnTo>
                  <a:cubicBezTo>
                    <a:pt x="14657" y="17282"/>
                    <a:pt x="14729" y="17020"/>
                    <a:pt x="14610" y="16805"/>
                  </a:cubicBezTo>
                  <a:lnTo>
                    <a:pt x="14264" y="16198"/>
                  </a:lnTo>
                  <a:cubicBezTo>
                    <a:pt x="14240" y="16163"/>
                    <a:pt x="14217" y="16127"/>
                    <a:pt x="14193" y="16103"/>
                  </a:cubicBezTo>
                  <a:cubicBezTo>
                    <a:pt x="14621" y="15793"/>
                    <a:pt x="15026" y="15436"/>
                    <a:pt x="15407" y="15031"/>
                  </a:cubicBezTo>
                  <a:cubicBezTo>
                    <a:pt x="15431" y="15067"/>
                    <a:pt x="15455" y="15103"/>
                    <a:pt x="15491" y="15127"/>
                  </a:cubicBezTo>
                  <a:lnTo>
                    <a:pt x="16050" y="15555"/>
                  </a:lnTo>
                  <a:cubicBezTo>
                    <a:pt x="16129" y="15614"/>
                    <a:pt x="16221" y="15643"/>
                    <a:pt x="16313" y="15643"/>
                  </a:cubicBezTo>
                  <a:cubicBezTo>
                    <a:pt x="16444" y="15643"/>
                    <a:pt x="16573" y="15584"/>
                    <a:pt x="16657" y="15472"/>
                  </a:cubicBezTo>
                  <a:lnTo>
                    <a:pt x="17146" y="14841"/>
                  </a:lnTo>
                  <a:cubicBezTo>
                    <a:pt x="17300" y="14650"/>
                    <a:pt x="17265" y="14377"/>
                    <a:pt x="17074" y="14222"/>
                  </a:cubicBezTo>
                  <a:lnTo>
                    <a:pt x="16515" y="13793"/>
                  </a:lnTo>
                  <a:cubicBezTo>
                    <a:pt x="16479" y="13769"/>
                    <a:pt x="16443" y="13746"/>
                    <a:pt x="16396" y="13734"/>
                  </a:cubicBezTo>
                  <a:cubicBezTo>
                    <a:pt x="16634" y="13341"/>
                    <a:pt x="16848" y="12948"/>
                    <a:pt x="17015" y="12531"/>
                  </a:cubicBezTo>
                  <a:cubicBezTo>
                    <a:pt x="17050" y="12555"/>
                    <a:pt x="17086" y="12579"/>
                    <a:pt x="17134" y="12591"/>
                  </a:cubicBezTo>
                  <a:lnTo>
                    <a:pt x="17800" y="12793"/>
                  </a:lnTo>
                  <a:cubicBezTo>
                    <a:pt x="17844" y="12806"/>
                    <a:pt x="17888" y="12813"/>
                    <a:pt x="17931" y="12813"/>
                  </a:cubicBezTo>
                  <a:cubicBezTo>
                    <a:pt x="18121" y="12813"/>
                    <a:pt x="18290" y="12690"/>
                    <a:pt x="18348" y="12495"/>
                  </a:cubicBezTo>
                  <a:lnTo>
                    <a:pt x="18574" y="11733"/>
                  </a:lnTo>
                  <a:cubicBezTo>
                    <a:pt x="18646" y="11495"/>
                    <a:pt x="18515" y="11257"/>
                    <a:pt x="18289" y="11186"/>
                  </a:cubicBezTo>
                  <a:lnTo>
                    <a:pt x="17610" y="10983"/>
                  </a:lnTo>
                  <a:cubicBezTo>
                    <a:pt x="17562" y="10971"/>
                    <a:pt x="17527" y="10960"/>
                    <a:pt x="17479" y="10960"/>
                  </a:cubicBezTo>
                  <a:cubicBezTo>
                    <a:pt x="17598" y="10364"/>
                    <a:pt x="17646" y="9769"/>
                    <a:pt x="17622" y="9162"/>
                  </a:cubicBezTo>
                  <a:lnTo>
                    <a:pt x="17622" y="9162"/>
                  </a:lnTo>
                  <a:cubicBezTo>
                    <a:pt x="17646" y="9168"/>
                    <a:pt x="17669" y="9171"/>
                    <a:pt x="17692" y="9171"/>
                  </a:cubicBezTo>
                  <a:cubicBezTo>
                    <a:pt x="17714" y="9171"/>
                    <a:pt x="17735" y="9168"/>
                    <a:pt x="17753" y="9162"/>
                  </a:cubicBezTo>
                  <a:lnTo>
                    <a:pt x="18455" y="9078"/>
                  </a:lnTo>
                  <a:cubicBezTo>
                    <a:pt x="18693" y="9043"/>
                    <a:pt x="18860" y="8828"/>
                    <a:pt x="18836" y="8590"/>
                  </a:cubicBezTo>
                  <a:lnTo>
                    <a:pt x="18729" y="7792"/>
                  </a:lnTo>
                  <a:cubicBezTo>
                    <a:pt x="18707" y="7570"/>
                    <a:pt x="18507" y="7409"/>
                    <a:pt x="18286" y="7409"/>
                  </a:cubicBezTo>
                  <a:cubicBezTo>
                    <a:pt x="18271" y="7409"/>
                    <a:pt x="18256" y="7410"/>
                    <a:pt x="18241" y="7411"/>
                  </a:cubicBezTo>
                  <a:lnTo>
                    <a:pt x="17539" y="7507"/>
                  </a:lnTo>
                  <a:cubicBezTo>
                    <a:pt x="17491" y="7507"/>
                    <a:pt x="17455" y="7531"/>
                    <a:pt x="17419" y="7542"/>
                  </a:cubicBezTo>
                  <a:cubicBezTo>
                    <a:pt x="17312" y="7090"/>
                    <a:pt x="17169" y="6649"/>
                    <a:pt x="16991" y="6221"/>
                  </a:cubicBezTo>
                  <a:cubicBezTo>
                    <a:pt x="17027" y="6221"/>
                    <a:pt x="17074" y="6197"/>
                    <a:pt x="17110" y="6185"/>
                  </a:cubicBezTo>
                  <a:lnTo>
                    <a:pt x="17729" y="5840"/>
                  </a:lnTo>
                  <a:cubicBezTo>
                    <a:pt x="17943" y="5733"/>
                    <a:pt x="18027" y="5459"/>
                    <a:pt x="17908" y="5245"/>
                  </a:cubicBezTo>
                  <a:lnTo>
                    <a:pt x="17527" y="4542"/>
                  </a:lnTo>
                  <a:cubicBezTo>
                    <a:pt x="17446" y="4398"/>
                    <a:pt x="17301" y="4318"/>
                    <a:pt x="17149" y="4318"/>
                  </a:cubicBezTo>
                  <a:cubicBezTo>
                    <a:pt x="17076" y="4318"/>
                    <a:pt x="17001" y="4337"/>
                    <a:pt x="16931" y="4375"/>
                  </a:cubicBezTo>
                  <a:lnTo>
                    <a:pt x="16312" y="4709"/>
                  </a:lnTo>
                  <a:cubicBezTo>
                    <a:pt x="16276" y="4733"/>
                    <a:pt x="16241" y="4756"/>
                    <a:pt x="16205" y="4780"/>
                  </a:cubicBezTo>
                  <a:cubicBezTo>
                    <a:pt x="15884" y="4304"/>
                    <a:pt x="15503" y="3852"/>
                    <a:pt x="15062" y="3435"/>
                  </a:cubicBezTo>
                  <a:cubicBezTo>
                    <a:pt x="15098" y="3411"/>
                    <a:pt x="15122" y="3387"/>
                    <a:pt x="15145" y="3351"/>
                  </a:cubicBezTo>
                  <a:lnTo>
                    <a:pt x="15586" y="2792"/>
                  </a:lnTo>
                  <a:cubicBezTo>
                    <a:pt x="15729" y="2601"/>
                    <a:pt x="15693" y="2328"/>
                    <a:pt x="15503" y="2173"/>
                  </a:cubicBezTo>
                  <a:lnTo>
                    <a:pt x="14860" y="1685"/>
                  </a:lnTo>
                  <a:cubicBezTo>
                    <a:pt x="14781" y="1626"/>
                    <a:pt x="14689" y="1597"/>
                    <a:pt x="14597" y="1597"/>
                  </a:cubicBezTo>
                  <a:cubicBezTo>
                    <a:pt x="14466" y="1597"/>
                    <a:pt x="14336" y="1656"/>
                    <a:pt x="14252" y="1768"/>
                  </a:cubicBezTo>
                  <a:lnTo>
                    <a:pt x="13824" y="2328"/>
                  </a:lnTo>
                  <a:cubicBezTo>
                    <a:pt x="13800" y="2363"/>
                    <a:pt x="13776" y="2387"/>
                    <a:pt x="13764" y="2423"/>
                  </a:cubicBezTo>
                  <a:cubicBezTo>
                    <a:pt x="13312" y="2137"/>
                    <a:pt x="12836" y="1899"/>
                    <a:pt x="12347" y="1708"/>
                  </a:cubicBezTo>
                  <a:cubicBezTo>
                    <a:pt x="12359" y="1685"/>
                    <a:pt x="12371" y="1649"/>
                    <a:pt x="12383" y="1613"/>
                  </a:cubicBezTo>
                  <a:lnTo>
                    <a:pt x="12574" y="934"/>
                  </a:lnTo>
                  <a:cubicBezTo>
                    <a:pt x="12633" y="708"/>
                    <a:pt x="12490" y="470"/>
                    <a:pt x="12264" y="399"/>
                  </a:cubicBezTo>
                  <a:lnTo>
                    <a:pt x="11478" y="196"/>
                  </a:lnTo>
                  <a:cubicBezTo>
                    <a:pt x="11442" y="187"/>
                    <a:pt x="11405" y="182"/>
                    <a:pt x="11368" y="182"/>
                  </a:cubicBezTo>
                  <a:cubicBezTo>
                    <a:pt x="11179" y="182"/>
                    <a:pt x="11002" y="306"/>
                    <a:pt x="10942" y="506"/>
                  </a:cubicBezTo>
                  <a:lnTo>
                    <a:pt x="10764" y="1185"/>
                  </a:lnTo>
                  <a:cubicBezTo>
                    <a:pt x="10752" y="1220"/>
                    <a:pt x="10752" y="1244"/>
                    <a:pt x="10752" y="1280"/>
                  </a:cubicBezTo>
                  <a:cubicBezTo>
                    <a:pt x="10304" y="1207"/>
                    <a:pt x="9847" y="1170"/>
                    <a:pt x="9389" y="1170"/>
                  </a:cubicBezTo>
                  <a:cubicBezTo>
                    <a:pt x="9323" y="1170"/>
                    <a:pt x="9258" y="1171"/>
                    <a:pt x="9192" y="1173"/>
                  </a:cubicBezTo>
                  <a:cubicBezTo>
                    <a:pt x="9192" y="1137"/>
                    <a:pt x="9192" y="1113"/>
                    <a:pt x="9192" y="1077"/>
                  </a:cubicBezTo>
                  <a:lnTo>
                    <a:pt x="9097" y="387"/>
                  </a:lnTo>
                  <a:cubicBezTo>
                    <a:pt x="9075" y="159"/>
                    <a:pt x="8886" y="1"/>
                    <a:pt x="8673" y="1"/>
                  </a:cubicBezTo>
                  <a:close/>
                </a:path>
              </a:pathLst>
            </a:custGeom>
            <a:solidFill>
              <a:schemeClr val="dk1">
                <a:alpha val="106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" name="Google Shape;353;p18"/>
            <p:cNvSpPr/>
            <p:nvPr/>
          </p:nvSpPr>
          <p:spPr>
            <a:xfrm>
              <a:off x="5504025" y="4413197"/>
              <a:ext cx="1581963" cy="1554245"/>
            </a:xfrm>
            <a:custGeom>
              <a:avLst/>
              <a:gdLst/>
              <a:ahLst/>
              <a:cxnLst/>
              <a:rect l="l" t="t" r="r" b="b"/>
              <a:pathLst>
                <a:path w="55020" h="54056" extrusionOk="0">
                  <a:moveTo>
                    <a:pt x="27409" y="22218"/>
                  </a:moveTo>
                  <a:cubicBezTo>
                    <a:pt x="30147" y="22218"/>
                    <a:pt x="32374" y="24397"/>
                    <a:pt x="32374" y="27100"/>
                  </a:cubicBezTo>
                  <a:cubicBezTo>
                    <a:pt x="32374" y="29802"/>
                    <a:pt x="30147" y="31981"/>
                    <a:pt x="27409" y="31981"/>
                  </a:cubicBezTo>
                  <a:cubicBezTo>
                    <a:pt x="24658" y="31981"/>
                    <a:pt x="22432" y="29802"/>
                    <a:pt x="22432" y="27100"/>
                  </a:cubicBezTo>
                  <a:cubicBezTo>
                    <a:pt x="22432" y="24397"/>
                    <a:pt x="24658" y="22218"/>
                    <a:pt x="27409" y="22218"/>
                  </a:cubicBezTo>
                  <a:close/>
                  <a:moveTo>
                    <a:pt x="29099" y="6907"/>
                  </a:moveTo>
                  <a:cubicBezTo>
                    <a:pt x="39708" y="7752"/>
                    <a:pt x="48042" y="16467"/>
                    <a:pt x="48042" y="27100"/>
                  </a:cubicBezTo>
                  <a:cubicBezTo>
                    <a:pt x="48042" y="29767"/>
                    <a:pt x="47507" y="32326"/>
                    <a:pt x="46554" y="34660"/>
                  </a:cubicBezTo>
                  <a:lnTo>
                    <a:pt x="34779" y="28052"/>
                  </a:lnTo>
                  <a:cubicBezTo>
                    <a:pt x="34826" y="27742"/>
                    <a:pt x="34850" y="27421"/>
                    <a:pt x="34850" y="27100"/>
                  </a:cubicBezTo>
                  <a:cubicBezTo>
                    <a:pt x="34850" y="23635"/>
                    <a:pt x="32398" y="20742"/>
                    <a:pt x="29099" y="19980"/>
                  </a:cubicBezTo>
                  <a:lnTo>
                    <a:pt x="29099" y="6907"/>
                  </a:lnTo>
                  <a:close/>
                  <a:moveTo>
                    <a:pt x="26552" y="6847"/>
                  </a:moveTo>
                  <a:lnTo>
                    <a:pt x="26552" y="19837"/>
                  </a:lnTo>
                  <a:cubicBezTo>
                    <a:pt x="22837" y="20253"/>
                    <a:pt x="19955" y="23349"/>
                    <a:pt x="19955" y="27100"/>
                  </a:cubicBezTo>
                  <a:cubicBezTo>
                    <a:pt x="19955" y="27492"/>
                    <a:pt x="20003" y="27873"/>
                    <a:pt x="20063" y="28243"/>
                  </a:cubicBezTo>
                  <a:lnTo>
                    <a:pt x="8323" y="34827"/>
                  </a:lnTo>
                  <a:cubicBezTo>
                    <a:pt x="7323" y="32445"/>
                    <a:pt x="6775" y="29838"/>
                    <a:pt x="6775" y="27100"/>
                  </a:cubicBezTo>
                  <a:cubicBezTo>
                    <a:pt x="6775" y="16193"/>
                    <a:pt x="15550" y="7300"/>
                    <a:pt x="26552" y="6847"/>
                  </a:cubicBezTo>
                  <a:close/>
                  <a:moveTo>
                    <a:pt x="33993" y="30505"/>
                  </a:moveTo>
                  <a:lnTo>
                    <a:pt x="45447" y="36922"/>
                  </a:lnTo>
                  <a:cubicBezTo>
                    <a:pt x="41934" y="43149"/>
                    <a:pt x="35172" y="47364"/>
                    <a:pt x="27409" y="47364"/>
                  </a:cubicBezTo>
                  <a:cubicBezTo>
                    <a:pt x="19705" y="47364"/>
                    <a:pt x="12990" y="43221"/>
                    <a:pt x="9454" y="37077"/>
                  </a:cubicBezTo>
                  <a:lnTo>
                    <a:pt x="20908" y="30660"/>
                  </a:lnTo>
                  <a:cubicBezTo>
                    <a:pt x="22170" y="32898"/>
                    <a:pt x="24611" y="34410"/>
                    <a:pt x="27409" y="34410"/>
                  </a:cubicBezTo>
                  <a:cubicBezTo>
                    <a:pt x="30266" y="34410"/>
                    <a:pt x="32743" y="32826"/>
                    <a:pt x="33993" y="30505"/>
                  </a:cubicBezTo>
                  <a:close/>
                  <a:moveTo>
                    <a:pt x="26325" y="1"/>
                  </a:moveTo>
                  <a:cubicBezTo>
                    <a:pt x="25635" y="1"/>
                    <a:pt x="25063" y="572"/>
                    <a:pt x="25063" y="1275"/>
                  </a:cubicBezTo>
                  <a:lnTo>
                    <a:pt x="25063" y="3263"/>
                  </a:lnTo>
                  <a:cubicBezTo>
                    <a:pt x="25063" y="3382"/>
                    <a:pt x="25087" y="3490"/>
                    <a:pt x="25111" y="3597"/>
                  </a:cubicBezTo>
                  <a:cubicBezTo>
                    <a:pt x="23551" y="3740"/>
                    <a:pt x="22027" y="4037"/>
                    <a:pt x="20551" y="4466"/>
                  </a:cubicBezTo>
                  <a:cubicBezTo>
                    <a:pt x="20539" y="4359"/>
                    <a:pt x="20515" y="4263"/>
                    <a:pt x="20467" y="4156"/>
                  </a:cubicBezTo>
                  <a:lnTo>
                    <a:pt x="19694" y="2311"/>
                  </a:lnTo>
                  <a:cubicBezTo>
                    <a:pt x="19487" y="1826"/>
                    <a:pt x="19016" y="1537"/>
                    <a:pt x="18526" y="1537"/>
                  </a:cubicBezTo>
                  <a:cubicBezTo>
                    <a:pt x="18367" y="1537"/>
                    <a:pt x="18205" y="1568"/>
                    <a:pt x="18050" y="1632"/>
                  </a:cubicBezTo>
                  <a:lnTo>
                    <a:pt x="15872" y="2513"/>
                  </a:lnTo>
                  <a:cubicBezTo>
                    <a:pt x="15217" y="2787"/>
                    <a:pt x="14907" y="3537"/>
                    <a:pt x="15181" y="4180"/>
                  </a:cubicBezTo>
                  <a:lnTo>
                    <a:pt x="15967" y="6037"/>
                  </a:lnTo>
                  <a:cubicBezTo>
                    <a:pt x="16003" y="6121"/>
                    <a:pt x="16050" y="6192"/>
                    <a:pt x="16098" y="6264"/>
                  </a:cubicBezTo>
                  <a:cubicBezTo>
                    <a:pt x="14752" y="6966"/>
                    <a:pt x="13478" y="7800"/>
                    <a:pt x="12300" y="8740"/>
                  </a:cubicBezTo>
                  <a:cubicBezTo>
                    <a:pt x="12252" y="8657"/>
                    <a:pt x="12193" y="8585"/>
                    <a:pt x="12133" y="8526"/>
                  </a:cubicBezTo>
                  <a:lnTo>
                    <a:pt x="10681" y="7097"/>
                  </a:lnTo>
                  <a:cubicBezTo>
                    <a:pt x="10430" y="6853"/>
                    <a:pt x="10109" y="6731"/>
                    <a:pt x="9789" y="6731"/>
                  </a:cubicBezTo>
                  <a:cubicBezTo>
                    <a:pt x="9469" y="6731"/>
                    <a:pt x="9151" y="6853"/>
                    <a:pt x="8906" y="7097"/>
                  </a:cubicBezTo>
                  <a:lnTo>
                    <a:pt x="7252" y="8716"/>
                  </a:lnTo>
                  <a:cubicBezTo>
                    <a:pt x="6740" y="9216"/>
                    <a:pt x="6740" y="10026"/>
                    <a:pt x="7252" y="10526"/>
                  </a:cubicBezTo>
                  <a:lnTo>
                    <a:pt x="8704" y="11955"/>
                  </a:lnTo>
                  <a:cubicBezTo>
                    <a:pt x="8752" y="12002"/>
                    <a:pt x="8799" y="12038"/>
                    <a:pt x="8859" y="12074"/>
                  </a:cubicBezTo>
                  <a:cubicBezTo>
                    <a:pt x="7906" y="13205"/>
                    <a:pt x="7073" y="14431"/>
                    <a:pt x="6347" y="15717"/>
                  </a:cubicBezTo>
                  <a:cubicBezTo>
                    <a:pt x="6287" y="15681"/>
                    <a:pt x="6228" y="15646"/>
                    <a:pt x="6156" y="15622"/>
                  </a:cubicBezTo>
                  <a:lnTo>
                    <a:pt x="4251" y="14836"/>
                  </a:lnTo>
                  <a:cubicBezTo>
                    <a:pt x="4093" y="14772"/>
                    <a:pt x="3929" y="14741"/>
                    <a:pt x="3767" y="14741"/>
                  </a:cubicBezTo>
                  <a:cubicBezTo>
                    <a:pt x="3273" y="14741"/>
                    <a:pt x="2803" y="15027"/>
                    <a:pt x="2596" y="15503"/>
                  </a:cubicBezTo>
                  <a:lnTo>
                    <a:pt x="1703" y="17610"/>
                  </a:lnTo>
                  <a:cubicBezTo>
                    <a:pt x="1429" y="18265"/>
                    <a:pt x="1727" y="19003"/>
                    <a:pt x="2382" y="19277"/>
                  </a:cubicBezTo>
                  <a:lnTo>
                    <a:pt x="4287" y="20063"/>
                  </a:lnTo>
                  <a:cubicBezTo>
                    <a:pt x="4346" y="20087"/>
                    <a:pt x="4394" y="20099"/>
                    <a:pt x="4442" y="20111"/>
                  </a:cubicBezTo>
                  <a:cubicBezTo>
                    <a:pt x="3977" y="21563"/>
                    <a:pt x="3668" y="23087"/>
                    <a:pt x="3501" y="24647"/>
                  </a:cubicBezTo>
                  <a:cubicBezTo>
                    <a:pt x="3453" y="24635"/>
                    <a:pt x="3394" y="24623"/>
                    <a:pt x="3346" y="24623"/>
                  </a:cubicBezTo>
                  <a:lnTo>
                    <a:pt x="1263" y="24623"/>
                  </a:lnTo>
                  <a:cubicBezTo>
                    <a:pt x="572" y="24623"/>
                    <a:pt x="1" y="25195"/>
                    <a:pt x="1" y="25897"/>
                  </a:cubicBezTo>
                  <a:lnTo>
                    <a:pt x="1" y="28171"/>
                  </a:lnTo>
                  <a:cubicBezTo>
                    <a:pt x="1" y="28862"/>
                    <a:pt x="572" y="29433"/>
                    <a:pt x="1263" y="29433"/>
                  </a:cubicBezTo>
                  <a:lnTo>
                    <a:pt x="3346" y="29433"/>
                  </a:lnTo>
                  <a:cubicBezTo>
                    <a:pt x="3394" y="29433"/>
                    <a:pt x="3442" y="29421"/>
                    <a:pt x="3489" y="29421"/>
                  </a:cubicBezTo>
                  <a:cubicBezTo>
                    <a:pt x="3620" y="30719"/>
                    <a:pt x="3858" y="31993"/>
                    <a:pt x="4192" y="33219"/>
                  </a:cubicBezTo>
                  <a:cubicBezTo>
                    <a:pt x="4156" y="33231"/>
                    <a:pt x="4108" y="33231"/>
                    <a:pt x="4073" y="33243"/>
                  </a:cubicBezTo>
                  <a:lnTo>
                    <a:pt x="2132" y="33969"/>
                  </a:lnTo>
                  <a:cubicBezTo>
                    <a:pt x="1477" y="34219"/>
                    <a:pt x="1144" y="34958"/>
                    <a:pt x="1406" y="35613"/>
                  </a:cubicBezTo>
                  <a:lnTo>
                    <a:pt x="2227" y="37744"/>
                  </a:lnTo>
                  <a:cubicBezTo>
                    <a:pt x="2420" y="38248"/>
                    <a:pt x="2895" y="38555"/>
                    <a:pt x="3402" y="38555"/>
                  </a:cubicBezTo>
                  <a:cubicBezTo>
                    <a:pt x="3554" y="38555"/>
                    <a:pt x="3708" y="38527"/>
                    <a:pt x="3858" y="38470"/>
                  </a:cubicBezTo>
                  <a:lnTo>
                    <a:pt x="5787" y="37744"/>
                  </a:lnTo>
                  <a:cubicBezTo>
                    <a:pt x="5835" y="37732"/>
                    <a:pt x="5882" y="37708"/>
                    <a:pt x="5918" y="37684"/>
                  </a:cubicBezTo>
                  <a:cubicBezTo>
                    <a:pt x="6716" y="39244"/>
                    <a:pt x="7680" y="40696"/>
                    <a:pt x="8787" y="42042"/>
                  </a:cubicBezTo>
                  <a:cubicBezTo>
                    <a:pt x="8764" y="42066"/>
                    <a:pt x="8728" y="42078"/>
                    <a:pt x="8704" y="42113"/>
                  </a:cubicBezTo>
                  <a:lnTo>
                    <a:pt x="7252" y="43542"/>
                  </a:lnTo>
                  <a:cubicBezTo>
                    <a:pt x="6740" y="44030"/>
                    <a:pt x="6740" y="44852"/>
                    <a:pt x="7252" y="45340"/>
                  </a:cubicBezTo>
                  <a:lnTo>
                    <a:pt x="8906" y="46971"/>
                  </a:lnTo>
                  <a:cubicBezTo>
                    <a:pt x="9151" y="47209"/>
                    <a:pt x="9469" y="47328"/>
                    <a:pt x="9789" y="47328"/>
                  </a:cubicBezTo>
                  <a:cubicBezTo>
                    <a:pt x="10109" y="47328"/>
                    <a:pt x="10430" y="47209"/>
                    <a:pt x="10681" y="46971"/>
                  </a:cubicBezTo>
                  <a:lnTo>
                    <a:pt x="12133" y="45542"/>
                  </a:lnTo>
                  <a:cubicBezTo>
                    <a:pt x="12169" y="45495"/>
                    <a:pt x="12205" y="45459"/>
                    <a:pt x="12240" y="45411"/>
                  </a:cubicBezTo>
                  <a:cubicBezTo>
                    <a:pt x="13276" y="46245"/>
                    <a:pt x="14395" y="46995"/>
                    <a:pt x="15574" y="47650"/>
                  </a:cubicBezTo>
                  <a:cubicBezTo>
                    <a:pt x="15550" y="47685"/>
                    <a:pt x="15526" y="47733"/>
                    <a:pt x="15503" y="47769"/>
                  </a:cubicBezTo>
                  <a:lnTo>
                    <a:pt x="14681" y="49602"/>
                  </a:lnTo>
                  <a:cubicBezTo>
                    <a:pt x="14383" y="50245"/>
                    <a:pt x="14681" y="51007"/>
                    <a:pt x="15324" y="51281"/>
                  </a:cubicBezTo>
                  <a:lnTo>
                    <a:pt x="17479" y="52222"/>
                  </a:lnTo>
                  <a:cubicBezTo>
                    <a:pt x="17641" y="52292"/>
                    <a:pt x="17811" y="52326"/>
                    <a:pt x="17978" y="52326"/>
                  </a:cubicBezTo>
                  <a:cubicBezTo>
                    <a:pt x="18460" y="52326"/>
                    <a:pt x="18922" y="52047"/>
                    <a:pt x="19134" y="51579"/>
                  </a:cubicBezTo>
                  <a:lnTo>
                    <a:pt x="19967" y="49745"/>
                  </a:lnTo>
                  <a:cubicBezTo>
                    <a:pt x="19991" y="49686"/>
                    <a:pt x="20003" y="49626"/>
                    <a:pt x="20027" y="49567"/>
                  </a:cubicBezTo>
                  <a:cubicBezTo>
                    <a:pt x="21646" y="50079"/>
                    <a:pt x="23337" y="50436"/>
                    <a:pt x="25087" y="50602"/>
                  </a:cubicBezTo>
                  <a:cubicBezTo>
                    <a:pt x="25075" y="50662"/>
                    <a:pt x="25063" y="50722"/>
                    <a:pt x="25063" y="50793"/>
                  </a:cubicBezTo>
                  <a:lnTo>
                    <a:pt x="25063" y="52793"/>
                  </a:lnTo>
                  <a:cubicBezTo>
                    <a:pt x="25063" y="53484"/>
                    <a:pt x="25635" y="54055"/>
                    <a:pt x="26325" y="54055"/>
                  </a:cubicBezTo>
                  <a:lnTo>
                    <a:pt x="28695" y="54055"/>
                  </a:lnTo>
                  <a:cubicBezTo>
                    <a:pt x="29397" y="54055"/>
                    <a:pt x="29957" y="53484"/>
                    <a:pt x="29957" y="52793"/>
                  </a:cubicBezTo>
                  <a:lnTo>
                    <a:pt x="29957" y="50793"/>
                  </a:lnTo>
                  <a:cubicBezTo>
                    <a:pt x="29957" y="50722"/>
                    <a:pt x="29945" y="50650"/>
                    <a:pt x="29933" y="50579"/>
                  </a:cubicBezTo>
                  <a:cubicBezTo>
                    <a:pt x="31505" y="50424"/>
                    <a:pt x="33017" y="50114"/>
                    <a:pt x="34481" y="49674"/>
                  </a:cubicBezTo>
                  <a:cubicBezTo>
                    <a:pt x="34493" y="49745"/>
                    <a:pt x="34517" y="49829"/>
                    <a:pt x="34553" y="49900"/>
                  </a:cubicBezTo>
                  <a:lnTo>
                    <a:pt x="35338" y="51757"/>
                  </a:lnTo>
                  <a:cubicBezTo>
                    <a:pt x="35537" y="52236"/>
                    <a:pt x="36009" y="52529"/>
                    <a:pt x="36506" y="52529"/>
                  </a:cubicBezTo>
                  <a:cubicBezTo>
                    <a:pt x="36665" y="52529"/>
                    <a:pt x="36826" y="52499"/>
                    <a:pt x="36981" y="52436"/>
                  </a:cubicBezTo>
                  <a:lnTo>
                    <a:pt x="39148" y="51543"/>
                  </a:lnTo>
                  <a:cubicBezTo>
                    <a:pt x="39803" y="51281"/>
                    <a:pt x="40113" y="50531"/>
                    <a:pt x="39839" y="49876"/>
                  </a:cubicBezTo>
                  <a:lnTo>
                    <a:pt x="39053" y="48031"/>
                  </a:lnTo>
                  <a:cubicBezTo>
                    <a:pt x="39029" y="47959"/>
                    <a:pt x="38982" y="47888"/>
                    <a:pt x="38946" y="47816"/>
                  </a:cubicBezTo>
                  <a:cubicBezTo>
                    <a:pt x="40279" y="47102"/>
                    <a:pt x="41542" y="46257"/>
                    <a:pt x="42708" y="45304"/>
                  </a:cubicBezTo>
                  <a:cubicBezTo>
                    <a:pt x="42768" y="45388"/>
                    <a:pt x="42827" y="45471"/>
                    <a:pt x="42899" y="45542"/>
                  </a:cubicBezTo>
                  <a:lnTo>
                    <a:pt x="44351" y="46971"/>
                  </a:lnTo>
                  <a:cubicBezTo>
                    <a:pt x="44595" y="47209"/>
                    <a:pt x="44914" y="47328"/>
                    <a:pt x="45234" y="47328"/>
                  </a:cubicBezTo>
                  <a:cubicBezTo>
                    <a:pt x="45554" y="47328"/>
                    <a:pt x="45875" y="47209"/>
                    <a:pt x="46125" y="46971"/>
                  </a:cubicBezTo>
                  <a:lnTo>
                    <a:pt x="47780" y="45340"/>
                  </a:lnTo>
                  <a:cubicBezTo>
                    <a:pt x="48280" y="44852"/>
                    <a:pt x="48280" y="44030"/>
                    <a:pt x="47780" y="43542"/>
                  </a:cubicBezTo>
                  <a:lnTo>
                    <a:pt x="46328" y="42113"/>
                  </a:lnTo>
                  <a:cubicBezTo>
                    <a:pt x="46256" y="42042"/>
                    <a:pt x="46173" y="41982"/>
                    <a:pt x="46102" y="41935"/>
                  </a:cubicBezTo>
                  <a:cubicBezTo>
                    <a:pt x="47042" y="40792"/>
                    <a:pt x="47876" y="39577"/>
                    <a:pt x="48590" y="38268"/>
                  </a:cubicBezTo>
                  <a:cubicBezTo>
                    <a:pt x="48673" y="38339"/>
                    <a:pt x="48769" y="38399"/>
                    <a:pt x="48864" y="38434"/>
                  </a:cubicBezTo>
                  <a:lnTo>
                    <a:pt x="50781" y="39232"/>
                  </a:lnTo>
                  <a:cubicBezTo>
                    <a:pt x="50939" y="39296"/>
                    <a:pt x="51102" y="39327"/>
                    <a:pt x="51262" y="39327"/>
                  </a:cubicBezTo>
                  <a:cubicBezTo>
                    <a:pt x="51753" y="39327"/>
                    <a:pt x="52217" y="39038"/>
                    <a:pt x="52424" y="38553"/>
                  </a:cubicBezTo>
                  <a:lnTo>
                    <a:pt x="53329" y="36446"/>
                  </a:lnTo>
                  <a:cubicBezTo>
                    <a:pt x="53603" y="35803"/>
                    <a:pt x="53293" y="35053"/>
                    <a:pt x="52638" y="34779"/>
                  </a:cubicBezTo>
                  <a:lnTo>
                    <a:pt x="50733" y="33993"/>
                  </a:lnTo>
                  <a:cubicBezTo>
                    <a:pt x="50626" y="33958"/>
                    <a:pt x="50531" y="33934"/>
                    <a:pt x="50424" y="33922"/>
                  </a:cubicBezTo>
                  <a:cubicBezTo>
                    <a:pt x="50864" y="32457"/>
                    <a:pt x="51174" y="30945"/>
                    <a:pt x="51328" y="29374"/>
                  </a:cubicBezTo>
                  <a:cubicBezTo>
                    <a:pt x="51436" y="29409"/>
                    <a:pt x="51555" y="29433"/>
                    <a:pt x="51674" y="29433"/>
                  </a:cubicBezTo>
                  <a:lnTo>
                    <a:pt x="53757" y="29433"/>
                  </a:lnTo>
                  <a:cubicBezTo>
                    <a:pt x="54460" y="29433"/>
                    <a:pt x="55019" y="28862"/>
                    <a:pt x="55019" y="28171"/>
                  </a:cubicBezTo>
                  <a:lnTo>
                    <a:pt x="55019" y="25897"/>
                  </a:lnTo>
                  <a:cubicBezTo>
                    <a:pt x="55019" y="25195"/>
                    <a:pt x="54460" y="24623"/>
                    <a:pt x="53757" y="24623"/>
                  </a:cubicBezTo>
                  <a:lnTo>
                    <a:pt x="51674" y="24623"/>
                  </a:lnTo>
                  <a:cubicBezTo>
                    <a:pt x="51555" y="24623"/>
                    <a:pt x="51436" y="24647"/>
                    <a:pt x="51317" y="24683"/>
                  </a:cubicBezTo>
                  <a:cubicBezTo>
                    <a:pt x="51186" y="23385"/>
                    <a:pt x="50936" y="22111"/>
                    <a:pt x="50590" y="20885"/>
                  </a:cubicBezTo>
                  <a:cubicBezTo>
                    <a:pt x="50709" y="20873"/>
                    <a:pt x="50828" y="20861"/>
                    <a:pt x="50947" y="20813"/>
                  </a:cubicBezTo>
                  <a:lnTo>
                    <a:pt x="52888" y="20087"/>
                  </a:lnTo>
                  <a:cubicBezTo>
                    <a:pt x="53543" y="19837"/>
                    <a:pt x="53876" y="19099"/>
                    <a:pt x="53626" y="18444"/>
                  </a:cubicBezTo>
                  <a:lnTo>
                    <a:pt x="52793" y="16313"/>
                  </a:lnTo>
                  <a:cubicBezTo>
                    <a:pt x="52599" y="15813"/>
                    <a:pt x="52117" y="15508"/>
                    <a:pt x="51611" y="15508"/>
                  </a:cubicBezTo>
                  <a:cubicBezTo>
                    <a:pt x="51465" y="15508"/>
                    <a:pt x="51317" y="15533"/>
                    <a:pt x="51174" y="15586"/>
                  </a:cubicBezTo>
                  <a:lnTo>
                    <a:pt x="49233" y="16313"/>
                  </a:lnTo>
                  <a:cubicBezTo>
                    <a:pt x="49102" y="16360"/>
                    <a:pt x="48995" y="16432"/>
                    <a:pt x="48888" y="16515"/>
                  </a:cubicBezTo>
                  <a:cubicBezTo>
                    <a:pt x="48090" y="14955"/>
                    <a:pt x="47126" y="13503"/>
                    <a:pt x="46018" y="12169"/>
                  </a:cubicBezTo>
                  <a:cubicBezTo>
                    <a:pt x="46125" y="12110"/>
                    <a:pt x="46233" y="12038"/>
                    <a:pt x="46328" y="11955"/>
                  </a:cubicBezTo>
                  <a:lnTo>
                    <a:pt x="47780" y="10526"/>
                  </a:lnTo>
                  <a:cubicBezTo>
                    <a:pt x="48280" y="10026"/>
                    <a:pt x="48280" y="9216"/>
                    <a:pt x="47780" y="8716"/>
                  </a:cubicBezTo>
                  <a:lnTo>
                    <a:pt x="46125" y="7097"/>
                  </a:lnTo>
                  <a:cubicBezTo>
                    <a:pt x="45875" y="6853"/>
                    <a:pt x="45554" y="6731"/>
                    <a:pt x="45234" y="6731"/>
                  </a:cubicBezTo>
                  <a:cubicBezTo>
                    <a:pt x="44914" y="6731"/>
                    <a:pt x="44595" y="6853"/>
                    <a:pt x="44351" y="7097"/>
                  </a:cubicBezTo>
                  <a:lnTo>
                    <a:pt x="42899" y="8526"/>
                  </a:lnTo>
                  <a:cubicBezTo>
                    <a:pt x="42792" y="8621"/>
                    <a:pt x="42720" y="8728"/>
                    <a:pt x="42661" y="8847"/>
                  </a:cubicBezTo>
                  <a:cubicBezTo>
                    <a:pt x="41613" y="8014"/>
                    <a:pt x="40494" y="7252"/>
                    <a:pt x="39315" y="6597"/>
                  </a:cubicBezTo>
                  <a:cubicBezTo>
                    <a:pt x="39398" y="6502"/>
                    <a:pt x="39470" y="6407"/>
                    <a:pt x="39517" y="6287"/>
                  </a:cubicBezTo>
                  <a:lnTo>
                    <a:pt x="40351" y="4454"/>
                  </a:lnTo>
                  <a:cubicBezTo>
                    <a:pt x="40637" y="3811"/>
                    <a:pt x="40339" y="3061"/>
                    <a:pt x="39696" y="2775"/>
                  </a:cubicBezTo>
                  <a:lnTo>
                    <a:pt x="37541" y="1835"/>
                  </a:lnTo>
                  <a:cubicBezTo>
                    <a:pt x="37379" y="1764"/>
                    <a:pt x="37209" y="1731"/>
                    <a:pt x="37042" y="1731"/>
                  </a:cubicBezTo>
                  <a:cubicBezTo>
                    <a:pt x="36560" y="1731"/>
                    <a:pt x="36098" y="2009"/>
                    <a:pt x="35886" y="2477"/>
                  </a:cubicBezTo>
                  <a:lnTo>
                    <a:pt x="35065" y="4311"/>
                  </a:lnTo>
                  <a:cubicBezTo>
                    <a:pt x="35005" y="4430"/>
                    <a:pt x="34981" y="4561"/>
                    <a:pt x="34969" y="4692"/>
                  </a:cubicBezTo>
                  <a:cubicBezTo>
                    <a:pt x="33350" y="4156"/>
                    <a:pt x="31659" y="3787"/>
                    <a:pt x="29909" y="3620"/>
                  </a:cubicBezTo>
                  <a:cubicBezTo>
                    <a:pt x="29933" y="3501"/>
                    <a:pt x="29957" y="3394"/>
                    <a:pt x="29957" y="3263"/>
                  </a:cubicBezTo>
                  <a:lnTo>
                    <a:pt x="29957" y="1275"/>
                  </a:lnTo>
                  <a:cubicBezTo>
                    <a:pt x="29957" y="572"/>
                    <a:pt x="29397" y="1"/>
                    <a:pt x="28695" y="1"/>
                  </a:cubicBezTo>
                  <a:close/>
                </a:path>
              </a:pathLst>
            </a:custGeom>
            <a:solidFill>
              <a:schemeClr val="accent1">
                <a:alpha val="352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" name="Google Shape;354;p18"/>
            <p:cNvSpPr/>
            <p:nvPr/>
          </p:nvSpPr>
          <p:spPr>
            <a:xfrm rot="10381582">
              <a:off x="-1006111" y="-974679"/>
              <a:ext cx="2176012" cy="2170244"/>
            </a:xfrm>
            <a:custGeom>
              <a:avLst/>
              <a:gdLst/>
              <a:ahLst/>
              <a:cxnLst/>
              <a:rect l="l" t="t" r="r" b="b"/>
              <a:pathLst>
                <a:path w="18861" h="18811" extrusionOk="0">
                  <a:moveTo>
                    <a:pt x="11198" y="3199"/>
                  </a:moveTo>
                  <a:cubicBezTo>
                    <a:pt x="11271" y="3199"/>
                    <a:pt x="11346" y="3209"/>
                    <a:pt x="11419" y="3232"/>
                  </a:cubicBezTo>
                  <a:cubicBezTo>
                    <a:pt x="12824" y="3685"/>
                    <a:pt x="14038" y="4614"/>
                    <a:pt x="14836" y="5864"/>
                  </a:cubicBezTo>
                  <a:cubicBezTo>
                    <a:pt x="15074" y="6233"/>
                    <a:pt x="14931" y="6733"/>
                    <a:pt x="14538" y="6923"/>
                  </a:cubicBezTo>
                  <a:cubicBezTo>
                    <a:pt x="14121" y="7114"/>
                    <a:pt x="13705" y="7316"/>
                    <a:pt x="13300" y="7507"/>
                  </a:cubicBezTo>
                  <a:cubicBezTo>
                    <a:pt x="13200" y="7555"/>
                    <a:pt x="13093" y="7578"/>
                    <a:pt x="12987" y="7578"/>
                  </a:cubicBezTo>
                  <a:cubicBezTo>
                    <a:pt x="12753" y="7578"/>
                    <a:pt x="12523" y="7466"/>
                    <a:pt x="12383" y="7269"/>
                  </a:cubicBezTo>
                  <a:cubicBezTo>
                    <a:pt x="11966" y="6673"/>
                    <a:pt x="11371" y="6221"/>
                    <a:pt x="10692" y="5959"/>
                  </a:cubicBezTo>
                  <a:cubicBezTo>
                    <a:pt x="10359" y="5840"/>
                    <a:pt x="10157" y="5495"/>
                    <a:pt x="10216" y="5137"/>
                  </a:cubicBezTo>
                  <a:cubicBezTo>
                    <a:pt x="10300" y="4697"/>
                    <a:pt x="10383" y="4244"/>
                    <a:pt x="10466" y="3792"/>
                  </a:cubicBezTo>
                  <a:cubicBezTo>
                    <a:pt x="10535" y="3439"/>
                    <a:pt x="10855" y="3199"/>
                    <a:pt x="11198" y="3199"/>
                  </a:cubicBezTo>
                  <a:close/>
                  <a:moveTo>
                    <a:pt x="6241" y="3843"/>
                  </a:moveTo>
                  <a:cubicBezTo>
                    <a:pt x="6513" y="3843"/>
                    <a:pt x="6779" y="3994"/>
                    <a:pt x="6906" y="4256"/>
                  </a:cubicBezTo>
                  <a:cubicBezTo>
                    <a:pt x="7109" y="4673"/>
                    <a:pt x="7299" y="5078"/>
                    <a:pt x="7490" y="5495"/>
                  </a:cubicBezTo>
                  <a:cubicBezTo>
                    <a:pt x="7644" y="5816"/>
                    <a:pt x="7549" y="6209"/>
                    <a:pt x="7252" y="6411"/>
                  </a:cubicBezTo>
                  <a:cubicBezTo>
                    <a:pt x="6656" y="6828"/>
                    <a:pt x="6204" y="7423"/>
                    <a:pt x="5954" y="8102"/>
                  </a:cubicBezTo>
                  <a:cubicBezTo>
                    <a:pt x="5838" y="8396"/>
                    <a:pt x="5555" y="8589"/>
                    <a:pt x="5245" y="8589"/>
                  </a:cubicBezTo>
                  <a:cubicBezTo>
                    <a:pt x="5204" y="8589"/>
                    <a:pt x="5162" y="8585"/>
                    <a:pt x="5120" y="8578"/>
                  </a:cubicBezTo>
                  <a:cubicBezTo>
                    <a:pt x="4680" y="8495"/>
                    <a:pt x="4227" y="8400"/>
                    <a:pt x="3787" y="8316"/>
                  </a:cubicBezTo>
                  <a:cubicBezTo>
                    <a:pt x="3346" y="8245"/>
                    <a:pt x="3084" y="7792"/>
                    <a:pt x="3215" y="7376"/>
                  </a:cubicBezTo>
                  <a:cubicBezTo>
                    <a:pt x="3680" y="5971"/>
                    <a:pt x="4608" y="4756"/>
                    <a:pt x="5847" y="3959"/>
                  </a:cubicBezTo>
                  <a:cubicBezTo>
                    <a:pt x="5969" y="3880"/>
                    <a:pt x="6106" y="3843"/>
                    <a:pt x="6241" y="3843"/>
                  </a:cubicBezTo>
                  <a:close/>
                  <a:moveTo>
                    <a:pt x="9222" y="7030"/>
                  </a:moveTo>
                  <a:cubicBezTo>
                    <a:pt x="9724" y="7030"/>
                    <a:pt x="10229" y="7189"/>
                    <a:pt x="10657" y="7519"/>
                  </a:cubicBezTo>
                  <a:cubicBezTo>
                    <a:pt x="11693" y="8316"/>
                    <a:pt x="11883" y="9805"/>
                    <a:pt x="11085" y="10840"/>
                  </a:cubicBezTo>
                  <a:cubicBezTo>
                    <a:pt x="10619" y="11453"/>
                    <a:pt x="9916" y="11773"/>
                    <a:pt x="9205" y="11773"/>
                  </a:cubicBezTo>
                  <a:cubicBezTo>
                    <a:pt x="8701" y="11773"/>
                    <a:pt x="8193" y="11612"/>
                    <a:pt x="7763" y="11281"/>
                  </a:cubicBezTo>
                  <a:cubicBezTo>
                    <a:pt x="6728" y="10483"/>
                    <a:pt x="6537" y="8995"/>
                    <a:pt x="7335" y="7959"/>
                  </a:cubicBezTo>
                  <a:cubicBezTo>
                    <a:pt x="7803" y="7351"/>
                    <a:pt x="8509" y="7030"/>
                    <a:pt x="9222" y="7030"/>
                  </a:cubicBezTo>
                  <a:close/>
                  <a:moveTo>
                    <a:pt x="13527" y="10222"/>
                  </a:moveTo>
                  <a:cubicBezTo>
                    <a:pt x="13570" y="10222"/>
                    <a:pt x="13614" y="10226"/>
                    <a:pt x="13657" y="10233"/>
                  </a:cubicBezTo>
                  <a:cubicBezTo>
                    <a:pt x="14098" y="10317"/>
                    <a:pt x="14550" y="10400"/>
                    <a:pt x="15002" y="10483"/>
                  </a:cubicBezTo>
                  <a:cubicBezTo>
                    <a:pt x="15431" y="10567"/>
                    <a:pt x="15693" y="11007"/>
                    <a:pt x="15562" y="11436"/>
                  </a:cubicBezTo>
                  <a:cubicBezTo>
                    <a:pt x="15110" y="12841"/>
                    <a:pt x="14181" y="14043"/>
                    <a:pt x="12931" y="14853"/>
                  </a:cubicBezTo>
                  <a:cubicBezTo>
                    <a:pt x="12809" y="14931"/>
                    <a:pt x="12673" y="14968"/>
                    <a:pt x="12539" y="14968"/>
                  </a:cubicBezTo>
                  <a:cubicBezTo>
                    <a:pt x="12266" y="14968"/>
                    <a:pt x="11999" y="14815"/>
                    <a:pt x="11871" y="14543"/>
                  </a:cubicBezTo>
                  <a:cubicBezTo>
                    <a:pt x="11681" y="14138"/>
                    <a:pt x="11478" y="13722"/>
                    <a:pt x="11288" y="13317"/>
                  </a:cubicBezTo>
                  <a:cubicBezTo>
                    <a:pt x="11133" y="12984"/>
                    <a:pt x="11240" y="12603"/>
                    <a:pt x="11526" y="12400"/>
                  </a:cubicBezTo>
                  <a:cubicBezTo>
                    <a:pt x="12121" y="11972"/>
                    <a:pt x="12574" y="11388"/>
                    <a:pt x="12836" y="10710"/>
                  </a:cubicBezTo>
                  <a:cubicBezTo>
                    <a:pt x="12940" y="10406"/>
                    <a:pt x="13219" y="10222"/>
                    <a:pt x="13527" y="10222"/>
                  </a:cubicBezTo>
                  <a:close/>
                  <a:moveTo>
                    <a:pt x="5786" y="11228"/>
                  </a:moveTo>
                  <a:cubicBezTo>
                    <a:pt x="6022" y="11228"/>
                    <a:pt x="6254" y="11337"/>
                    <a:pt x="6394" y="11543"/>
                  </a:cubicBezTo>
                  <a:cubicBezTo>
                    <a:pt x="6811" y="12138"/>
                    <a:pt x="7406" y="12591"/>
                    <a:pt x="8085" y="12841"/>
                  </a:cubicBezTo>
                  <a:cubicBezTo>
                    <a:pt x="8430" y="12972"/>
                    <a:pt x="8621" y="13317"/>
                    <a:pt x="8561" y="13662"/>
                  </a:cubicBezTo>
                  <a:cubicBezTo>
                    <a:pt x="8478" y="14115"/>
                    <a:pt x="8395" y="14567"/>
                    <a:pt x="8311" y="15008"/>
                  </a:cubicBezTo>
                  <a:cubicBezTo>
                    <a:pt x="8242" y="15371"/>
                    <a:pt x="7922" y="15613"/>
                    <a:pt x="7579" y="15613"/>
                  </a:cubicBezTo>
                  <a:cubicBezTo>
                    <a:pt x="7506" y="15613"/>
                    <a:pt x="7432" y="15602"/>
                    <a:pt x="7359" y="15579"/>
                  </a:cubicBezTo>
                  <a:cubicBezTo>
                    <a:pt x="5954" y="15115"/>
                    <a:pt x="4751" y="14186"/>
                    <a:pt x="3942" y="12948"/>
                  </a:cubicBezTo>
                  <a:cubicBezTo>
                    <a:pt x="3703" y="12579"/>
                    <a:pt x="3846" y="12079"/>
                    <a:pt x="4251" y="11888"/>
                  </a:cubicBezTo>
                  <a:cubicBezTo>
                    <a:pt x="4656" y="11686"/>
                    <a:pt x="5073" y="11495"/>
                    <a:pt x="5477" y="11293"/>
                  </a:cubicBezTo>
                  <a:cubicBezTo>
                    <a:pt x="5576" y="11249"/>
                    <a:pt x="5682" y="11228"/>
                    <a:pt x="5786" y="11228"/>
                  </a:cubicBezTo>
                  <a:close/>
                  <a:moveTo>
                    <a:pt x="8673" y="1"/>
                  </a:moveTo>
                  <a:cubicBezTo>
                    <a:pt x="8652" y="1"/>
                    <a:pt x="8630" y="3"/>
                    <a:pt x="8609" y="6"/>
                  </a:cubicBezTo>
                  <a:lnTo>
                    <a:pt x="7823" y="113"/>
                  </a:lnTo>
                  <a:cubicBezTo>
                    <a:pt x="7573" y="137"/>
                    <a:pt x="7406" y="363"/>
                    <a:pt x="7442" y="601"/>
                  </a:cubicBezTo>
                  <a:lnTo>
                    <a:pt x="7525" y="1292"/>
                  </a:lnTo>
                  <a:cubicBezTo>
                    <a:pt x="7537" y="1327"/>
                    <a:pt x="7537" y="1351"/>
                    <a:pt x="7549" y="1375"/>
                  </a:cubicBezTo>
                  <a:cubicBezTo>
                    <a:pt x="7049" y="1482"/>
                    <a:pt x="6561" y="1649"/>
                    <a:pt x="6085" y="1851"/>
                  </a:cubicBezTo>
                  <a:cubicBezTo>
                    <a:pt x="6085" y="1827"/>
                    <a:pt x="6073" y="1816"/>
                    <a:pt x="6061" y="1792"/>
                  </a:cubicBezTo>
                  <a:lnTo>
                    <a:pt x="5716" y="1173"/>
                  </a:lnTo>
                  <a:cubicBezTo>
                    <a:pt x="5636" y="1037"/>
                    <a:pt x="5486" y="960"/>
                    <a:pt x="5336" y="960"/>
                  </a:cubicBezTo>
                  <a:cubicBezTo>
                    <a:pt x="5261" y="960"/>
                    <a:pt x="5187" y="979"/>
                    <a:pt x="5120" y="1018"/>
                  </a:cubicBezTo>
                  <a:lnTo>
                    <a:pt x="4418" y="1411"/>
                  </a:lnTo>
                  <a:cubicBezTo>
                    <a:pt x="4204" y="1530"/>
                    <a:pt x="4132" y="1792"/>
                    <a:pt x="4251" y="2006"/>
                  </a:cubicBezTo>
                  <a:lnTo>
                    <a:pt x="4608" y="2625"/>
                  </a:lnTo>
                  <a:cubicBezTo>
                    <a:pt x="4608" y="2637"/>
                    <a:pt x="4620" y="2649"/>
                    <a:pt x="4644" y="2673"/>
                  </a:cubicBezTo>
                  <a:cubicBezTo>
                    <a:pt x="4192" y="2982"/>
                    <a:pt x="3787" y="3340"/>
                    <a:pt x="3394" y="3744"/>
                  </a:cubicBezTo>
                  <a:cubicBezTo>
                    <a:pt x="3370" y="3697"/>
                    <a:pt x="3334" y="3649"/>
                    <a:pt x="3275" y="3601"/>
                  </a:cubicBezTo>
                  <a:lnTo>
                    <a:pt x="2715" y="3173"/>
                  </a:lnTo>
                  <a:cubicBezTo>
                    <a:pt x="2637" y="3114"/>
                    <a:pt x="2544" y="3086"/>
                    <a:pt x="2452" y="3086"/>
                  </a:cubicBezTo>
                  <a:cubicBezTo>
                    <a:pt x="2320" y="3086"/>
                    <a:pt x="2187" y="3144"/>
                    <a:pt x="2096" y="3256"/>
                  </a:cubicBezTo>
                  <a:lnTo>
                    <a:pt x="1608" y="3899"/>
                  </a:lnTo>
                  <a:cubicBezTo>
                    <a:pt x="1453" y="4090"/>
                    <a:pt x="1489" y="4363"/>
                    <a:pt x="1691" y="4506"/>
                  </a:cubicBezTo>
                  <a:lnTo>
                    <a:pt x="2251" y="4947"/>
                  </a:lnTo>
                  <a:cubicBezTo>
                    <a:pt x="2299" y="4983"/>
                    <a:pt x="2358" y="5006"/>
                    <a:pt x="2418" y="5018"/>
                  </a:cubicBezTo>
                  <a:cubicBezTo>
                    <a:pt x="2168" y="5411"/>
                    <a:pt x="1953" y="5828"/>
                    <a:pt x="1787" y="6245"/>
                  </a:cubicBezTo>
                  <a:cubicBezTo>
                    <a:pt x="1763" y="6233"/>
                    <a:pt x="1751" y="6233"/>
                    <a:pt x="1739" y="6221"/>
                  </a:cubicBezTo>
                  <a:lnTo>
                    <a:pt x="1060" y="6018"/>
                  </a:lnTo>
                  <a:cubicBezTo>
                    <a:pt x="1020" y="6006"/>
                    <a:pt x="980" y="6000"/>
                    <a:pt x="940" y="6000"/>
                  </a:cubicBezTo>
                  <a:cubicBezTo>
                    <a:pt x="751" y="6000"/>
                    <a:pt x="571" y="6130"/>
                    <a:pt x="513" y="6316"/>
                  </a:cubicBezTo>
                  <a:lnTo>
                    <a:pt x="286" y="7078"/>
                  </a:lnTo>
                  <a:cubicBezTo>
                    <a:pt x="215" y="7316"/>
                    <a:pt x="346" y="7554"/>
                    <a:pt x="584" y="7626"/>
                  </a:cubicBezTo>
                  <a:lnTo>
                    <a:pt x="1251" y="7828"/>
                  </a:lnTo>
                  <a:cubicBezTo>
                    <a:pt x="1275" y="7840"/>
                    <a:pt x="1286" y="7840"/>
                    <a:pt x="1298" y="7840"/>
                  </a:cubicBezTo>
                  <a:cubicBezTo>
                    <a:pt x="1179" y="8435"/>
                    <a:pt x="1132" y="9043"/>
                    <a:pt x="1156" y="9638"/>
                  </a:cubicBezTo>
                  <a:cubicBezTo>
                    <a:pt x="1150" y="9644"/>
                    <a:pt x="1141" y="9644"/>
                    <a:pt x="1132" y="9644"/>
                  </a:cubicBezTo>
                  <a:cubicBezTo>
                    <a:pt x="1123" y="9644"/>
                    <a:pt x="1114" y="9644"/>
                    <a:pt x="1108" y="9650"/>
                  </a:cubicBezTo>
                  <a:lnTo>
                    <a:pt x="405" y="9733"/>
                  </a:lnTo>
                  <a:cubicBezTo>
                    <a:pt x="167" y="9769"/>
                    <a:pt x="1" y="9983"/>
                    <a:pt x="36" y="10221"/>
                  </a:cubicBezTo>
                  <a:lnTo>
                    <a:pt x="132" y="11019"/>
                  </a:lnTo>
                  <a:cubicBezTo>
                    <a:pt x="164" y="11237"/>
                    <a:pt x="346" y="11405"/>
                    <a:pt x="559" y="11405"/>
                  </a:cubicBezTo>
                  <a:cubicBezTo>
                    <a:pt x="579" y="11405"/>
                    <a:pt x="599" y="11403"/>
                    <a:pt x="620" y="11400"/>
                  </a:cubicBezTo>
                  <a:lnTo>
                    <a:pt x="1322" y="11305"/>
                  </a:lnTo>
                  <a:cubicBezTo>
                    <a:pt x="1346" y="11305"/>
                    <a:pt x="1358" y="11305"/>
                    <a:pt x="1370" y="11293"/>
                  </a:cubicBezTo>
                  <a:cubicBezTo>
                    <a:pt x="1477" y="11745"/>
                    <a:pt x="1620" y="12186"/>
                    <a:pt x="1798" y="12614"/>
                  </a:cubicBezTo>
                  <a:cubicBezTo>
                    <a:pt x="1787" y="12614"/>
                    <a:pt x="1775" y="12626"/>
                    <a:pt x="1751" y="12638"/>
                  </a:cubicBezTo>
                  <a:lnTo>
                    <a:pt x="1132" y="12972"/>
                  </a:lnTo>
                  <a:cubicBezTo>
                    <a:pt x="917" y="13091"/>
                    <a:pt x="846" y="13353"/>
                    <a:pt x="965" y="13567"/>
                  </a:cubicBezTo>
                  <a:lnTo>
                    <a:pt x="1346" y="14269"/>
                  </a:lnTo>
                  <a:cubicBezTo>
                    <a:pt x="1428" y="14417"/>
                    <a:pt x="1579" y="14497"/>
                    <a:pt x="1734" y="14497"/>
                  </a:cubicBezTo>
                  <a:cubicBezTo>
                    <a:pt x="1804" y="14497"/>
                    <a:pt x="1875" y="14481"/>
                    <a:pt x="1941" y="14448"/>
                  </a:cubicBezTo>
                  <a:lnTo>
                    <a:pt x="2560" y="14103"/>
                  </a:lnTo>
                  <a:cubicBezTo>
                    <a:pt x="2572" y="14091"/>
                    <a:pt x="2584" y="14091"/>
                    <a:pt x="2608" y="14079"/>
                  </a:cubicBezTo>
                  <a:cubicBezTo>
                    <a:pt x="2930" y="14555"/>
                    <a:pt x="3322" y="15008"/>
                    <a:pt x="3763" y="15412"/>
                  </a:cubicBezTo>
                  <a:cubicBezTo>
                    <a:pt x="3739" y="15424"/>
                    <a:pt x="3727" y="15448"/>
                    <a:pt x="3715" y="15460"/>
                  </a:cubicBezTo>
                  <a:lnTo>
                    <a:pt x="3287" y="16020"/>
                  </a:lnTo>
                  <a:cubicBezTo>
                    <a:pt x="3132" y="16210"/>
                    <a:pt x="3168" y="16484"/>
                    <a:pt x="3370" y="16639"/>
                  </a:cubicBezTo>
                  <a:lnTo>
                    <a:pt x="4001" y="17127"/>
                  </a:lnTo>
                  <a:cubicBezTo>
                    <a:pt x="4079" y="17186"/>
                    <a:pt x="4172" y="17214"/>
                    <a:pt x="4264" y="17214"/>
                  </a:cubicBezTo>
                  <a:cubicBezTo>
                    <a:pt x="4395" y="17214"/>
                    <a:pt x="4524" y="17156"/>
                    <a:pt x="4608" y="17044"/>
                  </a:cubicBezTo>
                  <a:lnTo>
                    <a:pt x="5049" y="16484"/>
                  </a:lnTo>
                  <a:cubicBezTo>
                    <a:pt x="5061" y="16460"/>
                    <a:pt x="5073" y="16448"/>
                    <a:pt x="5085" y="16424"/>
                  </a:cubicBezTo>
                  <a:cubicBezTo>
                    <a:pt x="5537" y="16710"/>
                    <a:pt x="6013" y="16936"/>
                    <a:pt x="6501" y="17127"/>
                  </a:cubicBezTo>
                  <a:cubicBezTo>
                    <a:pt x="6501" y="17151"/>
                    <a:pt x="6490" y="17175"/>
                    <a:pt x="6478" y="17198"/>
                  </a:cubicBezTo>
                  <a:lnTo>
                    <a:pt x="6299" y="17877"/>
                  </a:lnTo>
                  <a:cubicBezTo>
                    <a:pt x="6239" y="18103"/>
                    <a:pt x="6370" y="18353"/>
                    <a:pt x="6609" y="18413"/>
                  </a:cubicBezTo>
                  <a:lnTo>
                    <a:pt x="7382" y="18615"/>
                  </a:lnTo>
                  <a:cubicBezTo>
                    <a:pt x="7421" y="18625"/>
                    <a:pt x="7460" y="18630"/>
                    <a:pt x="7497" y="18630"/>
                  </a:cubicBezTo>
                  <a:cubicBezTo>
                    <a:pt x="7693" y="18630"/>
                    <a:pt x="7868" y="18505"/>
                    <a:pt x="7918" y="18306"/>
                  </a:cubicBezTo>
                  <a:lnTo>
                    <a:pt x="8097" y="17627"/>
                  </a:lnTo>
                  <a:cubicBezTo>
                    <a:pt x="8109" y="17603"/>
                    <a:pt x="8109" y="17567"/>
                    <a:pt x="8109" y="17544"/>
                  </a:cubicBezTo>
                  <a:cubicBezTo>
                    <a:pt x="8550" y="17614"/>
                    <a:pt x="8991" y="17642"/>
                    <a:pt x="9424" y="17642"/>
                  </a:cubicBezTo>
                  <a:cubicBezTo>
                    <a:pt x="9506" y="17642"/>
                    <a:pt x="9587" y="17641"/>
                    <a:pt x="9668" y="17639"/>
                  </a:cubicBezTo>
                  <a:cubicBezTo>
                    <a:pt x="9668" y="17663"/>
                    <a:pt x="9668" y="17698"/>
                    <a:pt x="9668" y="17734"/>
                  </a:cubicBezTo>
                  <a:lnTo>
                    <a:pt x="9764" y="18425"/>
                  </a:lnTo>
                  <a:cubicBezTo>
                    <a:pt x="9796" y="18652"/>
                    <a:pt x="9976" y="18811"/>
                    <a:pt x="10188" y="18811"/>
                  </a:cubicBezTo>
                  <a:cubicBezTo>
                    <a:pt x="10209" y="18811"/>
                    <a:pt x="10230" y="18809"/>
                    <a:pt x="10252" y="18806"/>
                  </a:cubicBezTo>
                  <a:lnTo>
                    <a:pt x="11050" y="18699"/>
                  </a:lnTo>
                  <a:cubicBezTo>
                    <a:pt x="11288" y="18675"/>
                    <a:pt x="11454" y="18449"/>
                    <a:pt x="11431" y="18210"/>
                  </a:cubicBezTo>
                  <a:lnTo>
                    <a:pt x="11335" y="17520"/>
                  </a:lnTo>
                  <a:cubicBezTo>
                    <a:pt x="11335" y="17484"/>
                    <a:pt x="11323" y="17448"/>
                    <a:pt x="11312" y="17413"/>
                  </a:cubicBezTo>
                  <a:cubicBezTo>
                    <a:pt x="11800" y="17294"/>
                    <a:pt x="12288" y="17127"/>
                    <a:pt x="12764" y="16925"/>
                  </a:cubicBezTo>
                  <a:cubicBezTo>
                    <a:pt x="12776" y="16960"/>
                    <a:pt x="12788" y="16984"/>
                    <a:pt x="12800" y="17020"/>
                  </a:cubicBezTo>
                  <a:lnTo>
                    <a:pt x="13157" y="17639"/>
                  </a:lnTo>
                  <a:cubicBezTo>
                    <a:pt x="13237" y="17775"/>
                    <a:pt x="13381" y="17851"/>
                    <a:pt x="13532" y="17851"/>
                  </a:cubicBezTo>
                  <a:cubicBezTo>
                    <a:pt x="13606" y="17851"/>
                    <a:pt x="13682" y="17833"/>
                    <a:pt x="13752" y="17794"/>
                  </a:cubicBezTo>
                  <a:lnTo>
                    <a:pt x="14443" y="17401"/>
                  </a:lnTo>
                  <a:cubicBezTo>
                    <a:pt x="14657" y="17282"/>
                    <a:pt x="14729" y="17020"/>
                    <a:pt x="14610" y="16805"/>
                  </a:cubicBezTo>
                  <a:lnTo>
                    <a:pt x="14264" y="16198"/>
                  </a:lnTo>
                  <a:cubicBezTo>
                    <a:pt x="14240" y="16163"/>
                    <a:pt x="14217" y="16127"/>
                    <a:pt x="14193" y="16103"/>
                  </a:cubicBezTo>
                  <a:cubicBezTo>
                    <a:pt x="14621" y="15793"/>
                    <a:pt x="15026" y="15436"/>
                    <a:pt x="15407" y="15031"/>
                  </a:cubicBezTo>
                  <a:cubicBezTo>
                    <a:pt x="15431" y="15067"/>
                    <a:pt x="15455" y="15103"/>
                    <a:pt x="15491" y="15127"/>
                  </a:cubicBezTo>
                  <a:lnTo>
                    <a:pt x="16050" y="15555"/>
                  </a:lnTo>
                  <a:cubicBezTo>
                    <a:pt x="16129" y="15614"/>
                    <a:pt x="16221" y="15643"/>
                    <a:pt x="16313" y="15643"/>
                  </a:cubicBezTo>
                  <a:cubicBezTo>
                    <a:pt x="16444" y="15643"/>
                    <a:pt x="16573" y="15584"/>
                    <a:pt x="16657" y="15472"/>
                  </a:cubicBezTo>
                  <a:lnTo>
                    <a:pt x="17146" y="14841"/>
                  </a:lnTo>
                  <a:cubicBezTo>
                    <a:pt x="17300" y="14650"/>
                    <a:pt x="17265" y="14377"/>
                    <a:pt x="17074" y="14222"/>
                  </a:cubicBezTo>
                  <a:lnTo>
                    <a:pt x="16515" y="13793"/>
                  </a:lnTo>
                  <a:cubicBezTo>
                    <a:pt x="16479" y="13769"/>
                    <a:pt x="16443" y="13746"/>
                    <a:pt x="16396" y="13734"/>
                  </a:cubicBezTo>
                  <a:cubicBezTo>
                    <a:pt x="16634" y="13341"/>
                    <a:pt x="16848" y="12948"/>
                    <a:pt x="17015" y="12531"/>
                  </a:cubicBezTo>
                  <a:cubicBezTo>
                    <a:pt x="17050" y="12555"/>
                    <a:pt x="17086" y="12579"/>
                    <a:pt x="17134" y="12591"/>
                  </a:cubicBezTo>
                  <a:lnTo>
                    <a:pt x="17800" y="12793"/>
                  </a:lnTo>
                  <a:cubicBezTo>
                    <a:pt x="17844" y="12806"/>
                    <a:pt x="17888" y="12813"/>
                    <a:pt x="17931" y="12813"/>
                  </a:cubicBezTo>
                  <a:cubicBezTo>
                    <a:pt x="18121" y="12813"/>
                    <a:pt x="18290" y="12690"/>
                    <a:pt x="18348" y="12495"/>
                  </a:cubicBezTo>
                  <a:lnTo>
                    <a:pt x="18574" y="11733"/>
                  </a:lnTo>
                  <a:cubicBezTo>
                    <a:pt x="18646" y="11495"/>
                    <a:pt x="18515" y="11257"/>
                    <a:pt x="18289" y="11186"/>
                  </a:cubicBezTo>
                  <a:lnTo>
                    <a:pt x="17610" y="10983"/>
                  </a:lnTo>
                  <a:cubicBezTo>
                    <a:pt x="17562" y="10971"/>
                    <a:pt x="17527" y="10960"/>
                    <a:pt x="17479" y="10960"/>
                  </a:cubicBezTo>
                  <a:cubicBezTo>
                    <a:pt x="17598" y="10364"/>
                    <a:pt x="17646" y="9769"/>
                    <a:pt x="17622" y="9162"/>
                  </a:cubicBezTo>
                  <a:lnTo>
                    <a:pt x="17622" y="9162"/>
                  </a:lnTo>
                  <a:cubicBezTo>
                    <a:pt x="17646" y="9168"/>
                    <a:pt x="17669" y="9171"/>
                    <a:pt x="17692" y="9171"/>
                  </a:cubicBezTo>
                  <a:cubicBezTo>
                    <a:pt x="17714" y="9171"/>
                    <a:pt x="17735" y="9168"/>
                    <a:pt x="17753" y="9162"/>
                  </a:cubicBezTo>
                  <a:lnTo>
                    <a:pt x="18455" y="9078"/>
                  </a:lnTo>
                  <a:cubicBezTo>
                    <a:pt x="18693" y="9043"/>
                    <a:pt x="18860" y="8828"/>
                    <a:pt x="18836" y="8590"/>
                  </a:cubicBezTo>
                  <a:lnTo>
                    <a:pt x="18729" y="7792"/>
                  </a:lnTo>
                  <a:cubicBezTo>
                    <a:pt x="18707" y="7570"/>
                    <a:pt x="18507" y="7409"/>
                    <a:pt x="18286" y="7409"/>
                  </a:cubicBezTo>
                  <a:cubicBezTo>
                    <a:pt x="18271" y="7409"/>
                    <a:pt x="18256" y="7410"/>
                    <a:pt x="18241" y="7411"/>
                  </a:cubicBezTo>
                  <a:lnTo>
                    <a:pt x="17539" y="7507"/>
                  </a:lnTo>
                  <a:cubicBezTo>
                    <a:pt x="17491" y="7507"/>
                    <a:pt x="17455" y="7531"/>
                    <a:pt x="17419" y="7542"/>
                  </a:cubicBezTo>
                  <a:cubicBezTo>
                    <a:pt x="17312" y="7090"/>
                    <a:pt x="17169" y="6649"/>
                    <a:pt x="16991" y="6221"/>
                  </a:cubicBezTo>
                  <a:cubicBezTo>
                    <a:pt x="17027" y="6221"/>
                    <a:pt x="17074" y="6197"/>
                    <a:pt x="17110" y="6185"/>
                  </a:cubicBezTo>
                  <a:lnTo>
                    <a:pt x="17729" y="5840"/>
                  </a:lnTo>
                  <a:cubicBezTo>
                    <a:pt x="17943" y="5733"/>
                    <a:pt x="18027" y="5459"/>
                    <a:pt x="17908" y="5245"/>
                  </a:cubicBezTo>
                  <a:lnTo>
                    <a:pt x="17527" y="4542"/>
                  </a:lnTo>
                  <a:cubicBezTo>
                    <a:pt x="17446" y="4398"/>
                    <a:pt x="17301" y="4318"/>
                    <a:pt x="17149" y="4318"/>
                  </a:cubicBezTo>
                  <a:cubicBezTo>
                    <a:pt x="17076" y="4318"/>
                    <a:pt x="17001" y="4337"/>
                    <a:pt x="16931" y="4375"/>
                  </a:cubicBezTo>
                  <a:lnTo>
                    <a:pt x="16312" y="4709"/>
                  </a:lnTo>
                  <a:cubicBezTo>
                    <a:pt x="16276" y="4733"/>
                    <a:pt x="16241" y="4756"/>
                    <a:pt x="16205" y="4780"/>
                  </a:cubicBezTo>
                  <a:cubicBezTo>
                    <a:pt x="15884" y="4304"/>
                    <a:pt x="15503" y="3852"/>
                    <a:pt x="15062" y="3435"/>
                  </a:cubicBezTo>
                  <a:cubicBezTo>
                    <a:pt x="15098" y="3411"/>
                    <a:pt x="15122" y="3387"/>
                    <a:pt x="15145" y="3351"/>
                  </a:cubicBezTo>
                  <a:lnTo>
                    <a:pt x="15586" y="2792"/>
                  </a:lnTo>
                  <a:cubicBezTo>
                    <a:pt x="15729" y="2601"/>
                    <a:pt x="15693" y="2328"/>
                    <a:pt x="15503" y="2173"/>
                  </a:cubicBezTo>
                  <a:lnTo>
                    <a:pt x="14860" y="1685"/>
                  </a:lnTo>
                  <a:cubicBezTo>
                    <a:pt x="14781" y="1626"/>
                    <a:pt x="14689" y="1597"/>
                    <a:pt x="14597" y="1597"/>
                  </a:cubicBezTo>
                  <a:cubicBezTo>
                    <a:pt x="14466" y="1597"/>
                    <a:pt x="14336" y="1656"/>
                    <a:pt x="14252" y="1768"/>
                  </a:cubicBezTo>
                  <a:lnTo>
                    <a:pt x="13824" y="2328"/>
                  </a:lnTo>
                  <a:cubicBezTo>
                    <a:pt x="13800" y="2363"/>
                    <a:pt x="13776" y="2387"/>
                    <a:pt x="13764" y="2423"/>
                  </a:cubicBezTo>
                  <a:cubicBezTo>
                    <a:pt x="13312" y="2137"/>
                    <a:pt x="12836" y="1899"/>
                    <a:pt x="12347" y="1708"/>
                  </a:cubicBezTo>
                  <a:cubicBezTo>
                    <a:pt x="12359" y="1685"/>
                    <a:pt x="12371" y="1649"/>
                    <a:pt x="12383" y="1613"/>
                  </a:cubicBezTo>
                  <a:lnTo>
                    <a:pt x="12574" y="934"/>
                  </a:lnTo>
                  <a:cubicBezTo>
                    <a:pt x="12633" y="708"/>
                    <a:pt x="12490" y="470"/>
                    <a:pt x="12264" y="399"/>
                  </a:cubicBezTo>
                  <a:lnTo>
                    <a:pt x="11478" y="196"/>
                  </a:lnTo>
                  <a:cubicBezTo>
                    <a:pt x="11442" y="187"/>
                    <a:pt x="11405" y="182"/>
                    <a:pt x="11368" y="182"/>
                  </a:cubicBezTo>
                  <a:cubicBezTo>
                    <a:pt x="11179" y="182"/>
                    <a:pt x="11002" y="306"/>
                    <a:pt x="10942" y="506"/>
                  </a:cubicBezTo>
                  <a:lnTo>
                    <a:pt x="10764" y="1185"/>
                  </a:lnTo>
                  <a:cubicBezTo>
                    <a:pt x="10752" y="1220"/>
                    <a:pt x="10752" y="1244"/>
                    <a:pt x="10752" y="1280"/>
                  </a:cubicBezTo>
                  <a:cubicBezTo>
                    <a:pt x="10304" y="1207"/>
                    <a:pt x="9847" y="1170"/>
                    <a:pt x="9389" y="1170"/>
                  </a:cubicBezTo>
                  <a:cubicBezTo>
                    <a:pt x="9323" y="1170"/>
                    <a:pt x="9258" y="1171"/>
                    <a:pt x="9192" y="1173"/>
                  </a:cubicBezTo>
                  <a:cubicBezTo>
                    <a:pt x="9192" y="1137"/>
                    <a:pt x="9192" y="1113"/>
                    <a:pt x="9192" y="1077"/>
                  </a:cubicBezTo>
                  <a:lnTo>
                    <a:pt x="9097" y="387"/>
                  </a:lnTo>
                  <a:cubicBezTo>
                    <a:pt x="9075" y="159"/>
                    <a:pt x="8886" y="1"/>
                    <a:pt x="8673" y="1"/>
                  </a:cubicBezTo>
                  <a:close/>
                </a:path>
              </a:pathLst>
            </a:custGeom>
            <a:solidFill>
              <a:schemeClr val="dk1">
                <a:alpha val="106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55" name="Google Shape;355;p18"/>
          <p:cNvSpPr txBox="1">
            <a:spLocks noGrp="1"/>
          </p:cNvSpPr>
          <p:nvPr>
            <p:ph type="title"/>
          </p:nvPr>
        </p:nvSpPr>
        <p:spPr>
          <a:xfrm>
            <a:off x="709350" y="537550"/>
            <a:ext cx="7725300" cy="47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356" name="Google Shape;356;p18"/>
          <p:cNvGrpSpPr/>
          <p:nvPr/>
        </p:nvGrpSpPr>
        <p:grpSpPr>
          <a:xfrm flipH="1">
            <a:off x="9" y="-9"/>
            <a:ext cx="1182553" cy="5143540"/>
            <a:chOff x="7961459" y="-9"/>
            <a:chExt cx="1182553" cy="5143540"/>
          </a:xfrm>
        </p:grpSpPr>
        <p:grpSp>
          <p:nvGrpSpPr>
            <p:cNvPr id="357" name="Google Shape;357;p18"/>
            <p:cNvGrpSpPr/>
            <p:nvPr/>
          </p:nvGrpSpPr>
          <p:grpSpPr>
            <a:xfrm flipH="1">
              <a:off x="7961459" y="-9"/>
              <a:ext cx="1182553" cy="1044032"/>
              <a:chOff x="489948" y="1050241"/>
              <a:chExt cx="1182553" cy="1044032"/>
            </a:xfrm>
          </p:grpSpPr>
          <p:sp>
            <p:nvSpPr>
              <p:cNvPr id="358" name="Google Shape;358;p18"/>
              <p:cNvSpPr/>
              <p:nvPr/>
            </p:nvSpPr>
            <p:spPr>
              <a:xfrm>
                <a:off x="1474950" y="1050241"/>
                <a:ext cx="121947" cy="651033"/>
              </a:xfrm>
              <a:custGeom>
                <a:avLst/>
                <a:gdLst/>
                <a:ahLst/>
                <a:cxnLst/>
                <a:rect l="l" t="t" r="r" b="b"/>
                <a:pathLst>
                  <a:path w="2823" h="7323" extrusionOk="0">
                    <a:moveTo>
                      <a:pt x="0" y="0"/>
                    </a:moveTo>
                    <a:lnTo>
                      <a:pt x="0" y="7323"/>
                    </a:lnTo>
                    <a:lnTo>
                      <a:pt x="2822" y="7323"/>
                    </a:lnTo>
                    <a:lnTo>
                      <a:pt x="2822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9" name="Google Shape;359;p18"/>
              <p:cNvSpPr/>
              <p:nvPr/>
            </p:nvSpPr>
            <p:spPr>
              <a:xfrm>
                <a:off x="489948" y="1903890"/>
                <a:ext cx="873418" cy="122472"/>
              </a:xfrm>
              <a:custGeom>
                <a:avLst/>
                <a:gdLst/>
                <a:ahLst/>
                <a:cxnLst/>
                <a:rect l="l" t="t" r="r" b="b"/>
                <a:pathLst>
                  <a:path w="20218" h="2835" extrusionOk="0">
                    <a:moveTo>
                      <a:pt x="1" y="1"/>
                    </a:moveTo>
                    <a:lnTo>
                      <a:pt x="1" y="2834"/>
                    </a:lnTo>
                    <a:lnTo>
                      <a:pt x="20218" y="2834"/>
                    </a:lnTo>
                    <a:lnTo>
                      <a:pt x="20218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" name="Google Shape;360;p18"/>
              <p:cNvSpPr/>
              <p:nvPr/>
            </p:nvSpPr>
            <p:spPr>
              <a:xfrm>
                <a:off x="1229615" y="1535611"/>
                <a:ext cx="377050" cy="498960"/>
              </a:xfrm>
              <a:custGeom>
                <a:avLst/>
                <a:gdLst/>
                <a:ahLst/>
                <a:cxnLst/>
                <a:rect l="l" t="t" r="r" b="b"/>
                <a:pathLst>
                  <a:path w="8728" h="11550" extrusionOk="0">
                    <a:moveTo>
                      <a:pt x="5453" y="1"/>
                    </a:moveTo>
                    <a:lnTo>
                      <a:pt x="5453" y="2596"/>
                    </a:lnTo>
                    <a:cubicBezTo>
                      <a:pt x="5453" y="6549"/>
                      <a:pt x="5215" y="8276"/>
                      <a:pt x="1262" y="8276"/>
                    </a:cubicBezTo>
                    <a:lnTo>
                      <a:pt x="0" y="8276"/>
                    </a:lnTo>
                    <a:lnTo>
                      <a:pt x="0" y="11550"/>
                    </a:lnTo>
                    <a:lnTo>
                      <a:pt x="1262" y="11550"/>
                    </a:lnTo>
                    <a:cubicBezTo>
                      <a:pt x="7025" y="11550"/>
                      <a:pt x="8727" y="8347"/>
                      <a:pt x="8727" y="2596"/>
                    </a:cubicBezTo>
                    <a:lnTo>
                      <a:pt x="8727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1" name="Google Shape;361;p18"/>
              <p:cNvSpPr/>
              <p:nvPr/>
            </p:nvSpPr>
            <p:spPr>
              <a:xfrm>
                <a:off x="1195660" y="1828290"/>
                <a:ext cx="70502" cy="265982"/>
              </a:xfrm>
              <a:custGeom>
                <a:avLst/>
                <a:gdLst/>
                <a:ahLst/>
                <a:cxnLst/>
                <a:rect l="l" t="t" r="r" b="b"/>
                <a:pathLst>
                  <a:path w="1632" h="6157" extrusionOk="0">
                    <a:moveTo>
                      <a:pt x="810" y="1"/>
                    </a:moveTo>
                    <a:cubicBezTo>
                      <a:pt x="358" y="1"/>
                      <a:pt x="0" y="370"/>
                      <a:pt x="0" y="822"/>
                    </a:cubicBezTo>
                    <a:lnTo>
                      <a:pt x="0" y="5335"/>
                    </a:lnTo>
                    <a:cubicBezTo>
                      <a:pt x="0" y="5787"/>
                      <a:pt x="358" y="6156"/>
                      <a:pt x="810" y="6156"/>
                    </a:cubicBezTo>
                    <a:cubicBezTo>
                      <a:pt x="1274" y="6156"/>
                      <a:pt x="1631" y="5787"/>
                      <a:pt x="1631" y="5335"/>
                    </a:cubicBezTo>
                    <a:lnTo>
                      <a:pt x="1631" y="822"/>
                    </a:lnTo>
                    <a:cubicBezTo>
                      <a:pt x="1631" y="370"/>
                      <a:pt x="1274" y="1"/>
                      <a:pt x="81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2" name="Google Shape;362;p18"/>
              <p:cNvSpPr/>
              <p:nvPr/>
            </p:nvSpPr>
            <p:spPr>
              <a:xfrm>
                <a:off x="1407037" y="1500144"/>
                <a:ext cx="265464" cy="71021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1644" extrusionOk="0">
                    <a:moveTo>
                      <a:pt x="822" y="0"/>
                    </a:moveTo>
                    <a:cubicBezTo>
                      <a:pt x="370" y="0"/>
                      <a:pt x="1" y="369"/>
                      <a:pt x="1" y="822"/>
                    </a:cubicBezTo>
                    <a:cubicBezTo>
                      <a:pt x="1" y="1274"/>
                      <a:pt x="370" y="1643"/>
                      <a:pt x="822" y="1643"/>
                    </a:cubicBezTo>
                    <a:lnTo>
                      <a:pt x="5323" y="1643"/>
                    </a:lnTo>
                    <a:cubicBezTo>
                      <a:pt x="5787" y="1643"/>
                      <a:pt x="6144" y="1274"/>
                      <a:pt x="6144" y="822"/>
                    </a:cubicBezTo>
                    <a:cubicBezTo>
                      <a:pt x="6144" y="369"/>
                      <a:pt x="5787" y="0"/>
                      <a:pt x="532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63" name="Google Shape;363;p18"/>
            <p:cNvGrpSpPr/>
            <p:nvPr/>
          </p:nvGrpSpPr>
          <p:grpSpPr>
            <a:xfrm flipH="1">
              <a:off x="8667882" y="9"/>
              <a:ext cx="246413" cy="5143522"/>
              <a:chOff x="150966" y="9"/>
              <a:chExt cx="246413" cy="5143522"/>
            </a:xfrm>
          </p:grpSpPr>
          <p:sp>
            <p:nvSpPr>
              <p:cNvPr id="364" name="Google Shape;364;p18"/>
              <p:cNvSpPr/>
              <p:nvPr/>
            </p:nvSpPr>
            <p:spPr>
              <a:xfrm>
                <a:off x="209063" y="9"/>
                <a:ext cx="122472" cy="5143522"/>
              </a:xfrm>
              <a:custGeom>
                <a:avLst/>
                <a:gdLst/>
                <a:ahLst/>
                <a:cxnLst/>
                <a:rect l="l" t="t" r="r" b="b"/>
                <a:pathLst>
                  <a:path w="2835" h="119063" extrusionOk="0">
                    <a:moveTo>
                      <a:pt x="1" y="0"/>
                    </a:moveTo>
                    <a:lnTo>
                      <a:pt x="1" y="119063"/>
                    </a:lnTo>
                    <a:lnTo>
                      <a:pt x="2835" y="119063"/>
                    </a:lnTo>
                    <a:lnTo>
                      <a:pt x="2835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365" name="Google Shape;365;p18"/>
              <p:cNvGrpSpPr/>
              <p:nvPr/>
            </p:nvGrpSpPr>
            <p:grpSpPr>
              <a:xfrm>
                <a:off x="150966" y="2863422"/>
                <a:ext cx="246413" cy="739670"/>
                <a:chOff x="926875" y="5874100"/>
                <a:chExt cx="142600" cy="428050"/>
              </a:xfrm>
            </p:grpSpPr>
            <p:sp>
              <p:nvSpPr>
                <p:cNvPr id="366" name="Google Shape;366;p18"/>
                <p:cNvSpPr/>
                <p:nvPr/>
              </p:nvSpPr>
              <p:spPr>
                <a:xfrm>
                  <a:off x="957225" y="5892250"/>
                  <a:ext cx="81900" cy="393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" h="15753" extrusionOk="0">
                      <a:moveTo>
                        <a:pt x="1" y="1"/>
                      </a:moveTo>
                      <a:lnTo>
                        <a:pt x="1" y="15753"/>
                      </a:lnTo>
                      <a:lnTo>
                        <a:pt x="3275" y="15753"/>
                      </a:lnTo>
                      <a:lnTo>
                        <a:pt x="3275" y="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7" name="Google Shape;367;p18"/>
                <p:cNvSpPr/>
                <p:nvPr/>
              </p:nvSpPr>
              <p:spPr>
                <a:xfrm>
                  <a:off x="926875" y="6266100"/>
                  <a:ext cx="142600" cy="36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04" h="1442" extrusionOk="0">
                      <a:moveTo>
                        <a:pt x="727" y="1"/>
                      </a:moveTo>
                      <a:cubicBezTo>
                        <a:pt x="524" y="1"/>
                        <a:pt x="346" y="84"/>
                        <a:pt x="215" y="215"/>
                      </a:cubicBezTo>
                      <a:cubicBezTo>
                        <a:pt x="84" y="346"/>
                        <a:pt x="0" y="525"/>
                        <a:pt x="0" y="727"/>
                      </a:cubicBezTo>
                      <a:cubicBezTo>
                        <a:pt x="0" y="1120"/>
                        <a:pt x="322" y="1441"/>
                        <a:pt x="727" y="1441"/>
                      </a:cubicBezTo>
                      <a:lnTo>
                        <a:pt x="4989" y="1441"/>
                      </a:lnTo>
                      <a:cubicBezTo>
                        <a:pt x="5180" y="1441"/>
                        <a:pt x="5358" y="1370"/>
                        <a:pt x="5489" y="1239"/>
                      </a:cubicBezTo>
                      <a:cubicBezTo>
                        <a:pt x="5513" y="1215"/>
                        <a:pt x="5537" y="1191"/>
                        <a:pt x="5549" y="1180"/>
                      </a:cubicBezTo>
                      <a:cubicBezTo>
                        <a:pt x="5644" y="1049"/>
                        <a:pt x="5704" y="894"/>
                        <a:pt x="5704" y="727"/>
                      </a:cubicBezTo>
                      <a:cubicBezTo>
                        <a:pt x="5704" y="549"/>
                        <a:pt x="5644" y="394"/>
                        <a:pt x="5549" y="275"/>
                      </a:cubicBezTo>
                      <a:cubicBezTo>
                        <a:pt x="5418" y="108"/>
                        <a:pt x="5215" y="1"/>
                        <a:pt x="498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8" name="Google Shape;368;p18"/>
                <p:cNvSpPr/>
                <p:nvPr/>
              </p:nvSpPr>
              <p:spPr>
                <a:xfrm>
                  <a:off x="926875" y="5874100"/>
                  <a:ext cx="142600" cy="36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04" h="1453" extrusionOk="0">
                      <a:moveTo>
                        <a:pt x="727" y="0"/>
                      </a:moveTo>
                      <a:cubicBezTo>
                        <a:pt x="322" y="0"/>
                        <a:pt x="0" y="322"/>
                        <a:pt x="0" y="727"/>
                      </a:cubicBezTo>
                      <a:cubicBezTo>
                        <a:pt x="0" y="1120"/>
                        <a:pt x="322" y="1453"/>
                        <a:pt x="727" y="1453"/>
                      </a:cubicBezTo>
                      <a:lnTo>
                        <a:pt x="4989" y="1453"/>
                      </a:lnTo>
                      <a:cubicBezTo>
                        <a:pt x="5215" y="1453"/>
                        <a:pt x="5418" y="1346"/>
                        <a:pt x="5549" y="1179"/>
                      </a:cubicBezTo>
                      <a:cubicBezTo>
                        <a:pt x="5644" y="1048"/>
                        <a:pt x="5704" y="893"/>
                        <a:pt x="5704" y="727"/>
                      </a:cubicBezTo>
                      <a:cubicBezTo>
                        <a:pt x="5704" y="560"/>
                        <a:pt x="5644" y="393"/>
                        <a:pt x="5549" y="274"/>
                      </a:cubicBezTo>
                      <a:cubicBezTo>
                        <a:pt x="5418" y="108"/>
                        <a:pt x="5215" y="0"/>
                        <a:pt x="498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CUSTOM_2_1_1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0" name="Google Shape;370;p19"/>
          <p:cNvGrpSpPr/>
          <p:nvPr/>
        </p:nvGrpSpPr>
        <p:grpSpPr>
          <a:xfrm flipH="1">
            <a:off x="-1129809" y="-1098749"/>
            <a:ext cx="10972784" cy="7242354"/>
            <a:chOff x="-1129809" y="-1098749"/>
            <a:chExt cx="10972784" cy="7242354"/>
          </a:xfrm>
        </p:grpSpPr>
        <p:sp>
          <p:nvSpPr>
            <p:cNvPr id="371" name="Google Shape;371;p19"/>
            <p:cNvSpPr/>
            <p:nvPr/>
          </p:nvSpPr>
          <p:spPr>
            <a:xfrm rot="-5690359">
              <a:off x="8570713" y="2471670"/>
              <a:ext cx="1007852" cy="1007852"/>
            </a:xfrm>
            <a:custGeom>
              <a:avLst/>
              <a:gdLst/>
              <a:ahLst/>
              <a:cxnLst/>
              <a:rect l="l" t="t" r="r" b="b"/>
              <a:pathLst>
                <a:path w="7395" h="7395" extrusionOk="0">
                  <a:moveTo>
                    <a:pt x="3691" y="1370"/>
                  </a:moveTo>
                  <a:cubicBezTo>
                    <a:pt x="4037" y="1370"/>
                    <a:pt x="4322" y="1655"/>
                    <a:pt x="4322" y="2001"/>
                  </a:cubicBezTo>
                  <a:cubicBezTo>
                    <a:pt x="4322" y="2358"/>
                    <a:pt x="4037" y="2644"/>
                    <a:pt x="3691" y="2644"/>
                  </a:cubicBezTo>
                  <a:cubicBezTo>
                    <a:pt x="3334" y="2644"/>
                    <a:pt x="3048" y="2358"/>
                    <a:pt x="3048" y="2001"/>
                  </a:cubicBezTo>
                  <a:cubicBezTo>
                    <a:pt x="3048" y="1655"/>
                    <a:pt x="3334" y="1370"/>
                    <a:pt x="3691" y="1370"/>
                  </a:cubicBezTo>
                  <a:close/>
                  <a:moveTo>
                    <a:pt x="1917" y="3132"/>
                  </a:moveTo>
                  <a:cubicBezTo>
                    <a:pt x="2275" y="3132"/>
                    <a:pt x="2560" y="3417"/>
                    <a:pt x="2560" y="3775"/>
                  </a:cubicBezTo>
                  <a:cubicBezTo>
                    <a:pt x="2560" y="4120"/>
                    <a:pt x="2275" y="4406"/>
                    <a:pt x="1917" y="4406"/>
                  </a:cubicBezTo>
                  <a:cubicBezTo>
                    <a:pt x="1572" y="4406"/>
                    <a:pt x="1286" y="4120"/>
                    <a:pt x="1286" y="3775"/>
                  </a:cubicBezTo>
                  <a:cubicBezTo>
                    <a:pt x="1286" y="3417"/>
                    <a:pt x="1572" y="3132"/>
                    <a:pt x="1917" y="3132"/>
                  </a:cubicBezTo>
                  <a:close/>
                  <a:moveTo>
                    <a:pt x="3703" y="3132"/>
                  </a:moveTo>
                  <a:cubicBezTo>
                    <a:pt x="4049" y="3132"/>
                    <a:pt x="4334" y="3417"/>
                    <a:pt x="4334" y="3775"/>
                  </a:cubicBezTo>
                  <a:cubicBezTo>
                    <a:pt x="4334" y="4120"/>
                    <a:pt x="4049" y="4406"/>
                    <a:pt x="3703" y="4406"/>
                  </a:cubicBezTo>
                  <a:cubicBezTo>
                    <a:pt x="3346" y="4406"/>
                    <a:pt x="3060" y="4120"/>
                    <a:pt x="3060" y="3775"/>
                  </a:cubicBezTo>
                  <a:cubicBezTo>
                    <a:pt x="3060" y="3417"/>
                    <a:pt x="3346" y="3132"/>
                    <a:pt x="3703" y="3132"/>
                  </a:cubicBezTo>
                  <a:close/>
                  <a:moveTo>
                    <a:pt x="5454" y="3132"/>
                  </a:moveTo>
                  <a:cubicBezTo>
                    <a:pt x="5799" y="3132"/>
                    <a:pt x="6085" y="3417"/>
                    <a:pt x="6085" y="3775"/>
                  </a:cubicBezTo>
                  <a:cubicBezTo>
                    <a:pt x="6085" y="4120"/>
                    <a:pt x="5799" y="4406"/>
                    <a:pt x="5454" y="4406"/>
                  </a:cubicBezTo>
                  <a:cubicBezTo>
                    <a:pt x="5096" y="4406"/>
                    <a:pt x="4811" y="4120"/>
                    <a:pt x="4811" y="3775"/>
                  </a:cubicBezTo>
                  <a:cubicBezTo>
                    <a:pt x="4811" y="3417"/>
                    <a:pt x="5096" y="3132"/>
                    <a:pt x="5454" y="3132"/>
                  </a:cubicBezTo>
                  <a:close/>
                  <a:moveTo>
                    <a:pt x="3691" y="4894"/>
                  </a:moveTo>
                  <a:cubicBezTo>
                    <a:pt x="4037" y="4894"/>
                    <a:pt x="4322" y="5180"/>
                    <a:pt x="4322" y="5537"/>
                  </a:cubicBezTo>
                  <a:cubicBezTo>
                    <a:pt x="4322" y="5882"/>
                    <a:pt x="4037" y="6168"/>
                    <a:pt x="3691" y="6168"/>
                  </a:cubicBezTo>
                  <a:cubicBezTo>
                    <a:pt x="3334" y="6168"/>
                    <a:pt x="3048" y="5882"/>
                    <a:pt x="3048" y="5537"/>
                  </a:cubicBezTo>
                  <a:cubicBezTo>
                    <a:pt x="3048" y="5180"/>
                    <a:pt x="3334" y="4894"/>
                    <a:pt x="3691" y="4894"/>
                  </a:cubicBezTo>
                  <a:close/>
                  <a:moveTo>
                    <a:pt x="3549" y="0"/>
                  </a:moveTo>
                  <a:cubicBezTo>
                    <a:pt x="3453" y="0"/>
                    <a:pt x="3370" y="84"/>
                    <a:pt x="3370" y="179"/>
                  </a:cubicBezTo>
                  <a:lnTo>
                    <a:pt x="3370" y="453"/>
                  </a:lnTo>
                  <a:cubicBezTo>
                    <a:pt x="3370" y="465"/>
                    <a:pt x="3370" y="477"/>
                    <a:pt x="3382" y="500"/>
                  </a:cubicBezTo>
                  <a:cubicBezTo>
                    <a:pt x="3168" y="512"/>
                    <a:pt x="2965" y="560"/>
                    <a:pt x="2763" y="620"/>
                  </a:cubicBezTo>
                  <a:cubicBezTo>
                    <a:pt x="2763" y="596"/>
                    <a:pt x="2763" y="584"/>
                    <a:pt x="2751" y="572"/>
                  </a:cubicBezTo>
                  <a:lnTo>
                    <a:pt x="2644" y="322"/>
                  </a:lnTo>
                  <a:cubicBezTo>
                    <a:pt x="2617" y="251"/>
                    <a:pt x="2557" y="213"/>
                    <a:pt x="2494" y="213"/>
                  </a:cubicBezTo>
                  <a:cubicBezTo>
                    <a:pt x="2473" y="213"/>
                    <a:pt x="2451" y="217"/>
                    <a:pt x="2429" y="227"/>
                  </a:cubicBezTo>
                  <a:lnTo>
                    <a:pt x="2132" y="346"/>
                  </a:lnTo>
                  <a:cubicBezTo>
                    <a:pt x="2048" y="381"/>
                    <a:pt x="2001" y="489"/>
                    <a:pt x="2048" y="572"/>
                  </a:cubicBezTo>
                  <a:lnTo>
                    <a:pt x="2144" y="822"/>
                  </a:lnTo>
                  <a:cubicBezTo>
                    <a:pt x="2156" y="834"/>
                    <a:pt x="2156" y="846"/>
                    <a:pt x="2167" y="858"/>
                  </a:cubicBezTo>
                  <a:cubicBezTo>
                    <a:pt x="1989" y="953"/>
                    <a:pt x="1810" y="1072"/>
                    <a:pt x="1655" y="1203"/>
                  </a:cubicBezTo>
                  <a:cubicBezTo>
                    <a:pt x="1655" y="1191"/>
                    <a:pt x="1644" y="1179"/>
                    <a:pt x="1632" y="1167"/>
                  </a:cubicBezTo>
                  <a:lnTo>
                    <a:pt x="1441" y="977"/>
                  </a:lnTo>
                  <a:cubicBezTo>
                    <a:pt x="1405" y="941"/>
                    <a:pt x="1361" y="923"/>
                    <a:pt x="1316" y="923"/>
                  </a:cubicBezTo>
                  <a:cubicBezTo>
                    <a:pt x="1271" y="923"/>
                    <a:pt x="1227" y="941"/>
                    <a:pt x="1191" y="977"/>
                  </a:cubicBezTo>
                  <a:lnTo>
                    <a:pt x="977" y="1203"/>
                  </a:lnTo>
                  <a:cubicBezTo>
                    <a:pt x="905" y="1262"/>
                    <a:pt x="905" y="1370"/>
                    <a:pt x="977" y="1441"/>
                  </a:cubicBezTo>
                  <a:lnTo>
                    <a:pt x="1167" y="1632"/>
                  </a:lnTo>
                  <a:cubicBezTo>
                    <a:pt x="1179" y="1643"/>
                    <a:pt x="1191" y="1643"/>
                    <a:pt x="1191" y="1655"/>
                  </a:cubicBezTo>
                  <a:cubicBezTo>
                    <a:pt x="1072" y="1810"/>
                    <a:pt x="953" y="1977"/>
                    <a:pt x="858" y="2155"/>
                  </a:cubicBezTo>
                  <a:cubicBezTo>
                    <a:pt x="846" y="2144"/>
                    <a:pt x="834" y="2144"/>
                    <a:pt x="834" y="2144"/>
                  </a:cubicBezTo>
                  <a:lnTo>
                    <a:pt x="572" y="2036"/>
                  </a:lnTo>
                  <a:cubicBezTo>
                    <a:pt x="551" y="2027"/>
                    <a:pt x="529" y="2023"/>
                    <a:pt x="507" y="2023"/>
                  </a:cubicBezTo>
                  <a:cubicBezTo>
                    <a:pt x="443" y="2023"/>
                    <a:pt x="381" y="2061"/>
                    <a:pt x="346" y="2132"/>
                  </a:cubicBezTo>
                  <a:lnTo>
                    <a:pt x="227" y="2417"/>
                  </a:lnTo>
                  <a:cubicBezTo>
                    <a:pt x="191" y="2501"/>
                    <a:pt x="239" y="2608"/>
                    <a:pt x="322" y="2644"/>
                  </a:cubicBezTo>
                  <a:lnTo>
                    <a:pt x="572" y="2751"/>
                  </a:lnTo>
                  <a:lnTo>
                    <a:pt x="596" y="2751"/>
                  </a:lnTo>
                  <a:cubicBezTo>
                    <a:pt x="536" y="2953"/>
                    <a:pt x="501" y="3156"/>
                    <a:pt x="477" y="3370"/>
                  </a:cubicBezTo>
                  <a:lnTo>
                    <a:pt x="179" y="3370"/>
                  </a:lnTo>
                  <a:cubicBezTo>
                    <a:pt x="84" y="3370"/>
                    <a:pt x="0" y="3453"/>
                    <a:pt x="0" y="3548"/>
                  </a:cubicBezTo>
                  <a:lnTo>
                    <a:pt x="0" y="3858"/>
                  </a:lnTo>
                  <a:cubicBezTo>
                    <a:pt x="0" y="3953"/>
                    <a:pt x="84" y="4025"/>
                    <a:pt x="179" y="4025"/>
                  </a:cubicBezTo>
                  <a:lnTo>
                    <a:pt x="477" y="4025"/>
                  </a:lnTo>
                  <a:cubicBezTo>
                    <a:pt x="489" y="4203"/>
                    <a:pt x="524" y="4382"/>
                    <a:pt x="560" y="4549"/>
                  </a:cubicBezTo>
                  <a:lnTo>
                    <a:pt x="548" y="4549"/>
                  </a:lnTo>
                  <a:lnTo>
                    <a:pt x="286" y="4656"/>
                  </a:lnTo>
                  <a:cubicBezTo>
                    <a:pt x="203" y="4691"/>
                    <a:pt x="155" y="4787"/>
                    <a:pt x="191" y="4870"/>
                  </a:cubicBezTo>
                  <a:lnTo>
                    <a:pt x="298" y="5168"/>
                  </a:lnTo>
                  <a:cubicBezTo>
                    <a:pt x="326" y="5232"/>
                    <a:pt x="389" y="5275"/>
                    <a:pt x="460" y="5275"/>
                  </a:cubicBezTo>
                  <a:cubicBezTo>
                    <a:pt x="481" y="5275"/>
                    <a:pt x="503" y="5271"/>
                    <a:pt x="524" y="5263"/>
                  </a:cubicBezTo>
                  <a:lnTo>
                    <a:pt x="786" y="5168"/>
                  </a:lnTo>
                  <a:cubicBezTo>
                    <a:pt x="786" y="5168"/>
                    <a:pt x="798" y="5168"/>
                    <a:pt x="798" y="5156"/>
                  </a:cubicBezTo>
                  <a:cubicBezTo>
                    <a:pt x="905" y="5370"/>
                    <a:pt x="1036" y="5573"/>
                    <a:pt x="1179" y="5751"/>
                  </a:cubicBezTo>
                  <a:cubicBezTo>
                    <a:pt x="1179" y="5763"/>
                    <a:pt x="1179" y="5763"/>
                    <a:pt x="1167" y="5763"/>
                  </a:cubicBezTo>
                  <a:lnTo>
                    <a:pt x="977" y="5965"/>
                  </a:lnTo>
                  <a:cubicBezTo>
                    <a:pt x="905" y="6025"/>
                    <a:pt x="905" y="6132"/>
                    <a:pt x="977" y="6204"/>
                  </a:cubicBezTo>
                  <a:lnTo>
                    <a:pt x="1191" y="6430"/>
                  </a:lnTo>
                  <a:cubicBezTo>
                    <a:pt x="1227" y="6460"/>
                    <a:pt x="1271" y="6474"/>
                    <a:pt x="1316" y="6474"/>
                  </a:cubicBezTo>
                  <a:cubicBezTo>
                    <a:pt x="1361" y="6474"/>
                    <a:pt x="1405" y="6460"/>
                    <a:pt x="1441" y="6430"/>
                  </a:cubicBezTo>
                  <a:lnTo>
                    <a:pt x="1632" y="6227"/>
                  </a:lnTo>
                  <a:cubicBezTo>
                    <a:pt x="1644" y="6227"/>
                    <a:pt x="1644" y="6227"/>
                    <a:pt x="1644" y="6215"/>
                  </a:cubicBezTo>
                  <a:cubicBezTo>
                    <a:pt x="1786" y="6335"/>
                    <a:pt x="1941" y="6430"/>
                    <a:pt x="2096" y="6525"/>
                  </a:cubicBezTo>
                  <a:cubicBezTo>
                    <a:pt x="2096" y="6525"/>
                    <a:pt x="2084" y="6537"/>
                    <a:pt x="2084" y="6537"/>
                  </a:cubicBezTo>
                  <a:lnTo>
                    <a:pt x="1977" y="6799"/>
                  </a:lnTo>
                  <a:cubicBezTo>
                    <a:pt x="1941" y="6882"/>
                    <a:pt x="1977" y="6977"/>
                    <a:pt x="2060" y="7025"/>
                  </a:cubicBezTo>
                  <a:lnTo>
                    <a:pt x="2346" y="7144"/>
                  </a:lnTo>
                  <a:cubicBezTo>
                    <a:pt x="2371" y="7153"/>
                    <a:pt x="2396" y="7158"/>
                    <a:pt x="2420" y="7158"/>
                  </a:cubicBezTo>
                  <a:cubicBezTo>
                    <a:pt x="2487" y="7158"/>
                    <a:pt x="2546" y="7122"/>
                    <a:pt x="2572" y="7061"/>
                  </a:cubicBezTo>
                  <a:lnTo>
                    <a:pt x="2691" y="6811"/>
                  </a:lnTo>
                  <a:cubicBezTo>
                    <a:pt x="2691" y="6799"/>
                    <a:pt x="2691" y="6787"/>
                    <a:pt x="2691" y="6787"/>
                  </a:cubicBezTo>
                  <a:cubicBezTo>
                    <a:pt x="2918" y="6858"/>
                    <a:pt x="3144" y="6906"/>
                    <a:pt x="3370" y="6930"/>
                  </a:cubicBezTo>
                  <a:cubicBezTo>
                    <a:pt x="3370" y="6930"/>
                    <a:pt x="3370" y="6942"/>
                    <a:pt x="3370" y="6954"/>
                  </a:cubicBezTo>
                  <a:lnTo>
                    <a:pt x="3370" y="7227"/>
                  </a:lnTo>
                  <a:cubicBezTo>
                    <a:pt x="3370" y="7323"/>
                    <a:pt x="3453" y="7394"/>
                    <a:pt x="3549" y="7394"/>
                  </a:cubicBezTo>
                  <a:lnTo>
                    <a:pt x="3858" y="7394"/>
                  </a:lnTo>
                  <a:cubicBezTo>
                    <a:pt x="3953" y="7394"/>
                    <a:pt x="4025" y="7323"/>
                    <a:pt x="4025" y="7227"/>
                  </a:cubicBezTo>
                  <a:lnTo>
                    <a:pt x="4025" y="6954"/>
                  </a:lnTo>
                  <a:cubicBezTo>
                    <a:pt x="4025" y="6942"/>
                    <a:pt x="4025" y="6930"/>
                    <a:pt x="4025" y="6918"/>
                  </a:cubicBezTo>
                  <a:cubicBezTo>
                    <a:pt x="4239" y="6906"/>
                    <a:pt x="4442" y="6858"/>
                    <a:pt x="4632" y="6799"/>
                  </a:cubicBezTo>
                  <a:cubicBezTo>
                    <a:pt x="4644" y="6811"/>
                    <a:pt x="4644" y="6823"/>
                    <a:pt x="4644" y="6823"/>
                  </a:cubicBezTo>
                  <a:lnTo>
                    <a:pt x="4751" y="7085"/>
                  </a:lnTo>
                  <a:cubicBezTo>
                    <a:pt x="4779" y="7149"/>
                    <a:pt x="4849" y="7192"/>
                    <a:pt x="4917" y="7192"/>
                  </a:cubicBezTo>
                  <a:cubicBezTo>
                    <a:pt x="4938" y="7192"/>
                    <a:pt x="4958" y="7188"/>
                    <a:pt x="4977" y="7180"/>
                  </a:cubicBezTo>
                  <a:lnTo>
                    <a:pt x="5263" y="7061"/>
                  </a:lnTo>
                  <a:cubicBezTo>
                    <a:pt x="5358" y="7013"/>
                    <a:pt x="5394" y="6918"/>
                    <a:pt x="5358" y="6835"/>
                  </a:cubicBezTo>
                  <a:lnTo>
                    <a:pt x="5251" y="6573"/>
                  </a:lnTo>
                  <a:cubicBezTo>
                    <a:pt x="5251" y="6561"/>
                    <a:pt x="5239" y="6561"/>
                    <a:pt x="5239" y="6549"/>
                  </a:cubicBezTo>
                  <a:cubicBezTo>
                    <a:pt x="5418" y="6442"/>
                    <a:pt x="5585" y="6335"/>
                    <a:pt x="5739" y="6204"/>
                  </a:cubicBezTo>
                  <a:cubicBezTo>
                    <a:pt x="5751" y="6215"/>
                    <a:pt x="5763" y="6227"/>
                    <a:pt x="5763" y="6227"/>
                  </a:cubicBezTo>
                  <a:lnTo>
                    <a:pt x="5966" y="6430"/>
                  </a:lnTo>
                  <a:cubicBezTo>
                    <a:pt x="5995" y="6460"/>
                    <a:pt x="6037" y="6474"/>
                    <a:pt x="6080" y="6474"/>
                  </a:cubicBezTo>
                  <a:cubicBezTo>
                    <a:pt x="6123" y="6474"/>
                    <a:pt x="6168" y="6460"/>
                    <a:pt x="6204" y="6430"/>
                  </a:cubicBezTo>
                  <a:lnTo>
                    <a:pt x="6430" y="6204"/>
                  </a:lnTo>
                  <a:cubicBezTo>
                    <a:pt x="6489" y="6144"/>
                    <a:pt x="6489" y="6025"/>
                    <a:pt x="6430" y="5965"/>
                  </a:cubicBezTo>
                  <a:lnTo>
                    <a:pt x="6227" y="5763"/>
                  </a:lnTo>
                  <a:cubicBezTo>
                    <a:pt x="6216" y="5751"/>
                    <a:pt x="6216" y="5751"/>
                    <a:pt x="6204" y="5739"/>
                  </a:cubicBezTo>
                  <a:cubicBezTo>
                    <a:pt x="6323" y="5584"/>
                    <a:pt x="6442" y="5418"/>
                    <a:pt x="6537" y="5239"/>
                  </a:cubicBezTo>
                  <a:cubicBezTo>
                    <a:pt x="6549" y="5251"/>
                    <a:pt x="6561" y="5251"/>
                    <a:pt x="6573" y="5263"/>
                  </a:cubicBezTo>
                  <a:lnTo>
                    <a:pt x="6823" y="5370"/>
                  </a:lnTo>
                  <a:cubicBezTo>
                    <a:pt x="6847" y="5379"/>
                    <a:pt x="6871" y="5384"/>
                    <a:pt x="6895" y="5384"/>
                  </a:cubicBezTo>
                  <a:cubicBezTo>
                    <a:pt x="6963" y="5384"/>
                    <a:pt x="7022" y="5346"/>
                    <a:pt x="7049" y="5275"/>
                  </a:cubicBezTo>
                  <a:lnTo>
                    <a:pt x="7168" y="4989"/>
                  </a:lnTo>
                  <a:cubicBezTo>
                    <a:pt x="7204" y="4906"/>
                    <a:pt x="7168" y="4799"/>
                    <a:pt x="7085" y="4763"/>
                  </a:cubicBezTo>
                  <a:lnTo>
                    <a:pt x="6823" y="4656"/>
                  </a:lnTo>
                  <a:cubicBezTo>
                    <a:pt x="6811" y="4644"/>
                    <a:pt x="6799" y="4644"/>
                    <a:pt x="6775" y="4644"/>
                  </a:cubicBezTo>
                  <a:cubicBezTo>
                    <a:pt x="6835" y="4441"/>
                    <a:pt x="6882" y="4239"/>
                    <a:pt x="6906" y="4025"/>
                  </a:cubicBezTo>
                  <a:lnTo>
                    <a:pt x="7228" y="4025"/>
                  </a:lnTo>
                  <a:cubicBezTo>
                    <a:pt x="7323" y="4025"/>
                    <a:pt x="7394" y="3953"/>
                    <a:pt x="7394" y="3858"/>
                  </a:cubicBezTo>
                  <a:lnTo>
                    <a:pt x="7394" y="3548"/>
                  </a:lnTo>
                  <a:cubicBezTo>
                    <a:pt x="7394" y="3453"/>
                    <a:pt x="7323" y="3370"/>
                    <a:pt x="7228" y="3370"/>
                  </a:cubicBezTo>
                  <a:lnTo>
                    <a:pt x="6954" y="3370"/>
                  </a:lnTo>
                  <a:cubicBezTo>
                    <a:pt x="6930" y="3370"/>
                    <a:pt x="6918" y="3382"/>
                    <a:pt x="6906" y="3382"/>
                  </a:cubicBezTo>
                  <a:cubicBezTo>
                    <a:pt x="6882" y="3203"/>
                    <a:pt x="6847" y="3025"/>
                    <a:pt x="6799" y="2858"/>
                  </a:cubicBezTo>
                  <a:cubicBezTo>
                    <a:pt x="6823" y="2858"/>
                    <a:pt x="6835" y="2858"/>
                    <a:pt x="6858" y="2846"/>
                  </a:cubicBezTo>
                  <a:lnTo>
                    <a:pt x="7109" y="2751"/>
                  </a:lnTo>
                  <a:cubicBezTo>
                    <a:pt x="7204" y="2715"/>
                    <a:pt x="7251" y="2620"/>
                    <a:pt x="7216" y="2525"/>
                  </a:cubicBezTo>
                  <a:lnTo>
                    <a:pt x="7097" y="2239"/>
                  </a:lnTo>
                  <a:cubicBezTo>
                    <a:pt x="7068" y="2163"/>
                    <a:pt x="7001" y="2124"/>
                    <a:pt x="6933" y="2124"/>
                  </a:cubicBezTo>
                  <a:cubicBezTo>
                    <a:pt x="6916" y="2124"/>
                    <a:pt x="6899" y="2127"/>
                    <a:pt x="6882" y="2132"/>
                  </a:cubicBezTo>
                  <a:lnTo>
                    <a:pt x="6620" y="2239"/>
                  </a:lnTo>
                  <a:cubicBezTo>
                    <a:pt x="6608" y="2239"/>
                    <a:pt x="6585" y="2251"/>
                    <a:pt x="6573" y="2263"/>
                  </a:cubicBezTo>
                  <a:cubicBezTo>
                    <a:pt x="6466" y="2048"/>
                    <a:pt x="6335" y="1846"/>
                    <a:pt x="6192" y="1667"/>
                  </a:cubicBezTo>
                  <a:cubicBezTo>
                    <a:pt x="6204" y="1655"/>
                    <a:pt x="6216" y="1643"/>
                    <a:pt x="6227" y="1632"/>
                  </a:cubicBezTo>
                  <a:lnTo>
                    <a:pt x="6430" y="1441"/>
                  </a:lnTo>
                  <a:cubicBezTo>
                    <a:pt x="6489" y="1370"/>
                    <a:pt x="6489" y="1262"/>
                    <a:pt x="6430" y="1203"/>
                  </a:cubicBezTo>
                  <a:lnTo>
                    <a:pt x="6204" y="977"/>
                  </a:lnTo>
                  <a:cubicBezTo>
                    <a:pt x="6168" y="941"/>
                    <a:pt x="6123" y="923"/>
                    <a:pt x="6080" y="923"/>
                  </a:cubicBezTo>
                  <a:cubicBezTo>
                    <a:pt x="6037" y="923"/>
                    <a:pt x="5995" y="941"/>
                    <a:pt x="5966" y="977"/>
                  </a:cubicBezTo>
                  <a:lnTo>
                    <a:pt x="5763" y="1167"/>
                  </a:lnTo>
                  <a:cubicBezTo>
                    <a:pt x="5751" y="1179"/>
                    <a:pt x="5739" y="1203"/>
                    <a:pt x="5739" y="1215"/>
                  </a:cubicBezTo>
                  <a:cubicBezTo>
                    <a:pt x="5596" y="1096"/>
                    <a:pt x="5442" y="1001"/>
                    <a:pt x="5287" y="905"/>
                  </a:cubicBezTo>
                  <a:cubicBezTo>
                    <a:pt x="5299" y="893"/>
                    <a:pt x="5311" y="881"/>
                    <a:pt x="5311" y="858"/>
                  </a:cubicBezTo>
                  <a:lnTo>
                    <a:pt x="5430" y="608"/>
                  </a:lnTo>
                  <a:cubicBezTo>
                    <a:pt x="5465" y="524"/>
                    <a:pt x="5430" y="417"/>
                    <a:pt x="5334" y="381"/>
                  </a:cubicBezTo>
                  <a:lnTo>
                    <a:pt x="5049" y="250"/>
                  </a:lnTo>
                  <a:cubicBezTo>
                    <a:pt x="5030" y="242"/>
                    <a:pt x="5010" y="238"/>
                    <a:pt x="4990" y="238"/>
                  </a:cubicBezTo>
                  <a:cubicBezTo>
                    <a:pt x="4924" y="238"/>
                    <a:pt x="4859" y="281"/>
                    <a:pt x="4823" y="346"/>
                  </a:cubicBezTo>
                  <a:lnTo>
                    <a:pt x="4715" y="596"/>
                  </a:lnTo>
                  <a:cubicBezTo>
                    <a:pt x="4703" y="608"/>
                    <a:pt x="4703" y="631"/>
                    <a:pt x="4703" y="643"/>
                  </a:cubicBezTo>
                  <a:cubicBezTo>
                    <a:pt x="4489" y="572"/>
                    <a:pt x="4263" y="524"/>
                    <a:pt x="4025" y="500"/>
                  </a:cubicBezTo>
                  <a:cubicBezTo>
                    <a:pt x="4025" y="489"/>
                    <a:pt x="4025" y="465"/>
                    <a:pt x="4025" y="453"/>
                  </a:cubicBezTo>
                  <a:lnTo>
                    <a:pt x="4025" y="179"/>
                  </a:lnTo>
                  <a:cubicBezTo>
                    <a:pt x="4025" y="84"/>
                    <a:pt x="3953" y="0"/>
                    <a:pt x="3858" y="0"/>
                  </a:cubicBezTo>
                  <a:close/>
                </a:path>
              </a:pathLst>
            </a:custGeom>
            <a:solidFill>
              <a:schemeClr val="lt2">
                <a:alpha val="2402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" name="Google Shape;372;p19"/>
            <p:cNvSpPr/>
            <p:nvPr/>
          </p:nvSpPr>
          <p:spPr>
            <a:xfrm rot="10381531">
              <a:off x="7226705" y="3533474"/>
              <a:ext cx="2475529" cy="2468967"/>
            </a:xfrm>
            <a:custGeom>
              <a:avLst/>
              <a:gdLst/>
              <a:ahLst/>
              <a:cxnLst/>
              <a:rect l="l" t="t" r="r" b="b"/>
              <a:pathLst>
                <a:path w="18861" h="18811" extrusionOk="0">
                  <a:moveTo>
                    <a:pt x="11198" y="3199"/>
                  </a:moveTo>
                  <a:cubicBezTo>
                    <a:pt x="11271" y="3199"/>
                    <a:pt x="11346" y="3209"/>
                    <a:pt x="11419" y="3232"/>
                  </a:cubicBezTo>
                  <a:cubicBezTo>
                    <a:pt x="12824" y="3685"/>
                    <a:pt x="14038" y="4614"/>
                    <a:pt x="14836" y="5864"/>
                  </a:cubicBezTo>
                  <a:cubicBezTo>
                    <a:pt x="15074" y="6233"/>
                    <a:pt x="14931" y="6733"/>
                    <a:pt x="14538" y="6923"/>
                  </a:cubicBezTo>
                  <a:cubicBezTo>
                    <a:pt x="14121" y="7114"/>
                    <a:pt x="13705" y="7316"/>
                    <a:pt x="13300" y="7507"/>
                  </a:cubicBezTo>
                  <a:cubicBezTo>
                    <a:pt x="13200" y="7555"/>
                    <a:pt x="13093" y="7578"/>
                    <a:pt x="12987" y="7578"/>
                  </a:cubicBezTo>
                  <a:cubicBezTo>
                    <a:pt x="12753" y="7578"/>
                    <a:pt x="12523" y="7466"/>
                    <a:pt x="12383" y="7269"/>
                  </a:cubicBezTo>
                  <a:cubicBezTo>
                    <a:pt x="11966" y="6673"/>
                    <a:pt x="11371" y="6221"/>
                    <a:pt x="10692" y="5959"/>
                  </a:cubicBezTo>
                  <a:cubicBezTo>
                    <a:pt x="10359" y="5840"/>
                    <a:pt x="10157" y="5495"/>
                    <a:pt x="10216" y="5137"/>
                  </a:cubicBezTo>
                  <a:cubicBezTo>
                    <a:pt x="10300" y="4697"/>
                    <a:pt x="10383" y="4244"/>
                    <a:pt x="10466" y="3792"/>
                  </a:cubicBezTo>
                  <a:cubicBezTo>
                    <a:pt x="10535" y="3439"/>
                    <a:pt x="10855" y="3199"/>
                    <a:pt x="11198" y="3199"/>
                  </a:cubicBezTo>
                  <a:close/>
                  <a:moveTo>
                    <a:pt x="6241" y="3843"/>
                  </a:moveTo>
                  <a:cubicBezTo>
                    <a:pt x="6513" y="3843"/>
                    <a:pt x="6779" y="3994"/>
                    <a:pt x="6906" y="4256"/>
                  </a:cubicBezTo>
                  <a:cubicBezTo>
                    <a:pt x="7109" y="4673"/>
                    <a:pt x="7299" y="5078"/>
                    <a:pt x="7490" y="5495"/>
                  </a:cubicBezTo>
                  <a:cubicBezTo>
                    <a:pt x="7644" y="5816"/>
                    <a:pt x="7549" y="6209"/>
                    <a:pt x="7252" y="6411"/>
                  </a:cubicBezTo>
                  <a:cubicBezTo>
                    <a:pt x="6656" y="6828"/>
                    <a:pt x="6204" y="7423"/>
                    <a:pt x="5954" y="8102"/>
                  </a:cubicBezTo>
                  <a:cubicBezTo>
                    <a:pt x="5838" y="8396"/>
                    <a:pt x="5555" y="8589"/>
                    <a:pt x="5245" y="8589"/>
                  </a:cubicBezTo>
                  <a:cubicBezTo>
                    <a:pt x="5204" y="8589"/>
                    <a:pt x="5162" y="8585"/>
                    <a:pt x="5120" y="8578"/>
                  </a:cubicBezTo>
                  <a:cubicBezTo>
                    <a:pt x="4680" y="8495"/>
                    <a:pt x="4227" y="8400"/>
                    <a:pt x="3787" y="8316"/>
                  </a:cubicBezTo>
                  <a:cubicBezTo>
                    <a:pt x="3346" y="8245"/>
                    <a:pt x="3084" y="7792"/>
                    <a:pt x="3215" y="7376"/>
                  </a:cubicBezTo>
                  <a:cubicBezTo>
                    <a:pt x="3680" y="5971"/>
                    <a:pt x="4608" y="4756"/>
                    <a:pt x="5847" y="3959"/>
                  </a:cubicBezTo>
                  <a:cubicBezTo>
                    <a:pt x="5969" y="3880"/>
                    <a:pt x="6106" y="3843"/>
                    <a:pt x="6241" y="3843"/>
                  </a:cubicBezTo>
                  <a:close/>
                  <a:moveTo>
                    <a:pt x="9222" y="7030"/>
                  </a:moveTo>
                  <a:cubicBezTo>
                    <a:pt x="9724" y="7030"/>
                    <a:pt x="10229" y="7189"/>
                    <a:pt x="10657" y="7519"/>
                  </a:cubicBezTo>
                  <a:cubicBezTo>
                    <a:pt x="11693" y="8316"/>
                    <a:pt x="11883" y="9805"/>
                    <a:pt x="11085" y="10840"/>
                  </a:cubicBezTo>
                  <a:cubicBezTo>
                    <a:pt x="10619" y="11453"/>
                    <a:pt x="9916" y="11773"/>
                    <a:pt x="9205" y="11773"/>
                  </a:cubicBezTo>
                  <a:cubicBezTo>
                    <a:pt x="8701" y="11773"/>
                    <a:pt x="8193" y="11612"/>
                    <a:pt x="7763" y="11281"/>
                  </a:cubicBezTo>
                  <a:cubicBezTo>
                    <a:pt x="6728" y="10483"/>
                    <a:pt x="6537" y="8995"/>
                    <a:pt x="7335" y="7959"/>
                  </a:cubicBezTo>
                  <a:cubicBezTo>
                    <a:pt x="7803" y="7351"/>
                    <a:pt x="8509" y="7030"/>
                    <a:pt x="9222" y="7030"/>
                  </a:cubicBezTo>
                  <a:close/>
                  <a:moveTo>
                    <a:pt x="13527" y="10222"/>
                  </a:moveTo>
                  <a:cubicBezTo>
                    <a:pt x="13570" y="10222"/>
                    <a:pt x="13614" y="10226"/>
                    <a:pt x="13657" y="10233"/>
                  </a:cubicBezTo>
                  <a:cubicBezTo>
                    <a:pt x="14098" y="10317"/>
                    <a:pt x="14550" y="10400"/>
                    <a:pt x="15002" y="10483"/>
                  </a:cubicBezTo>
                  <a:cubicBezTo>
                    <a:pt x="15431" y="10567"/>
                    <a:pt x="15693" y="11007"/>
                    <a:pt x="15562" y="11436"/>
                  </a:cubicBezTo>
                  <a:cubicBezTo>
                    <a:pt x="15110" y="12841"/>
                    <a:pt x="14181" y="14043"/>
                    <a:pt x="12931" y="14853"/>
                  </a:cubicBezTo>
                  <a:cubicBezTo>
                    <a:pt x="12809" y="14931"/>
                    <a:pt x="12673" y="14968"/>
                    <a:pt x="12539" y="14968"/>
                  </a:cubicBezTo>
                  <a:cubicBezTo>
                    <a:pt x="12266" y="14968"/>
                    <a:pt x="11999" y="14815"/>
                    <a:pt x="11871" y="14543"/>
                  </a:cubicBezTo>
                  <a:cubicBezTo>
                    <a:pt x="11681" y="14138"/>
                    <a:pt x="11478" y="13722"/>
                    <a:pt x="11288" y="13317"/>
                  </a:cubicBezTo>
                  <a:cubicBezTo>
                    <a:pt x="11133" y="12984"/>
                    <a:pt x="11240" y="12603"/>
                    <a:pt x="11526" y="12400"/>
                  </a:cubicBezTo>
                  <a:cubicBezTo>
                    <a:pt x="12121" y="11972"/>
                    <a:pt x="12574" y="11388"/>
                    <a:pt x="12836" y="10710"/>
                  </a:cubicBezTo>
                  <a:cubicBezTo>
                    <a:pt x="12940" y="10406"/>
                    <a:pt x="13219" y="10222"/>
                    <a:pt x="13527" y="10222"/>
                  </a:cubicBezTo>
                  <a:close/>
                  <a:moveTo>
                    <a:pt x="5786" y="11228"/>
                  </a:moveTo>
                  <a:cubicBezTo>
                    <a:pt x="6022" y="11228"/>
                    <a:pt x="6254" y="11337"/>
                    <a:pt x="6394" y="11543"/>
                  </a:cubicBezTo>
                  <a:cubicBezTo>
                    <a:pt x="6811" y="12138"/>
                    <a:pt x="7406" y="12591"/>
                    <a:pt x="8085" y="12841"/>
                  </a:cubicBezTo>
                  <a:cubicBezTo>
                    <a:pt x="8430" y="12972"/>
                    <a:pt x="8621" y="13317"/>
                    <a:pt x="8561" y="13662"/>
                  </a:cubicBezTo>
                  <a:cubicBezTo>
                    <a:pt x="8478" y="14115"/>
                    <a:pt x="8395" y="14567"/>
                    <a:pt x="8311" y="15008"/>
                  </a:cubicBezTo>
                  <a:cubicBezTo>
                    <a:pt x="8242" y="15371"/>
                    <a:pt x="7922" y="15613"/>
                    <a:pt x="7579" y="15613"/>
                  </a:cubicBezTo>
                  <a:cubicBezTo>
                    <a:pt x="7506" y="15613"/>
                    <a:pt x="7432" y="15602"/>
                    <a:pt x="7359" y="15579"/>
                  </a:cubicBezTo>
                  <a:cubicBezTo>
                    <a:pt x="5954" y="15115"/>
                    <a:pt x="4751" y="14186"/>
                    <a:pt x="3942" y="12948"/>
                  </a:cubicBezTo>
                  <a:cubicBezTo>
                    <a:pt x="3703" y="12579"/>
                    <a:pt x="3846" y="12079"/>
                    <a:pt x="4251" y="11888"/>
                  </a:cubicBezTo>
                  <a:cubicBezTo>
                    <a:pt x="4656" y="11686"/>
                    <a:pt x="5073" y="11495"/>
                    <a:pt x="5477" y="11293"/>
                  </a:cubicBezTo>
                  <a:cubicBezTo>
                    <a:pt x="5576" y="11249"/>
                    <a:pt x="5682" y="11228"/>
                    <a:pt x="5786" y="11228"/>
                  </a:cubicBezTo>
                  <a:close/>
                  <a:moveTo>
                    <a:pt x="8673" y="1"/>
                  </a:moveTo>
                  <a:cubicBezTo>
                    <a:pt x="8652" y="1"/>
                    <a:pt x="8630" y="3"/>
                    <a:pt x="8609" y="6"/>
                  </a:cubicBezTo>
                  <a:lnTo>
                    <a:pt x="7823" y="113"/>
                  </a:lnTo>
                  <a:cubicBezTo>
                    <a:pt x="7573" y="137"/>
                    <a:pt x="7406" y="363"/>
                    <a:pt x="7442" y="601"/>
                  </a:cubicBezTo>
                  <a:lnTo>
                    <a:pt x="7525" y="1292"/>
                  </a:lnTo>
                  <a:cubicBezTo>
                    <a:pt x="7537" y="1327"/>
                    <a:pt x="7537" y="1351"/>
                    <a:pt x="7549" y="1375"/>
                  </a:cubicBezTo>
                  <a:cubicBezTo>
                    <a:pt x="7049" y="1482"/>
                    <a:pt x="6561" y="1649"/>
                    <a:pt x="6085" y="1851"/>
                  </a:cubicBezTo>
                  <a:cubicBezTo>
                    <a:pt x="6085" y="1827"/>
                    <a:pt x="6073" y="1816"/>
                    <a:pt x="6061" y="1792"/>
                  </a:cubicBezTo>
                  <a:lnTo>
                    <a:pt x="5716" y="1173"/>
                  </a:lnTo>
                  <a:cubicBezTo>
                    <a:pt x="5636" y="1037"/>
                    <a:pt x="5486" y="960"/>
                    <a:pt x="5336" y="960"/>
                  </a:cubicBezTo>
                  <a:cubicBezTo>
                    <a:pt x="5261" y="960"/>
                    <a:pt x="5187" y="979"/>
                    <a:pt x="5120" y="1018"/>
                  </a:cubicBezTo>
                  <a:lnTo>
                    <a:pt x="4418" y="1411"/>
                  </a:lnTo>
                  <a:cubicBezTo>
                    <a:pt x="4204" y="1530"/>
                    <a:pt x="4132" y="1792"/>
                    <a:pt x="4251" y="2006"/>
                  </a:cubicBezTo>
                  <a:lnTo>
                    <a:pt x="4608" y="2625"/>
                  </a:lnTo>
                  <a:cubicBezTo>
                    <a:pt x="4608" y="2637"/>
                    <a:pt x="4620" y="2649"/>
                    <a:pt x="4644" y="2673"/>
                  </a:cubicBezTo>
                  <a:cubicBezTo>
                    <a:pt x="4192" y="2982"/>
                    <a:pt x="3787" y="3340"/>
                    <a:pt x="3394" y="3744"/>
                  </a:cubicBezTo>
                  <a:cubicBezTo>
                    <a:pt x="3370" y="3697"/>
                    <a:pt x="3334" y="3649"/>
                    <a:pt x="3275" y="3601"/>
                  </a:cubicBezTo>
                  <a:lnTo>
                    <a:pt x="2715" y="3173"/>
                  </a:lnTo>
                  <a:cubicBezTo>
                    <a:pt x="2637" y="3114"/>
                    <a:pt x="2544" y="3086"/>
                    <a:pt x="2452" y="3086"/>
                  </a:cubicBezTo>
                  <a:cubicBezTo>
                    <a:pt x="2320" y="3086"/>
                    <a:pt x="2187" y="3144"/>
                    <a:pt x="2096" y="3256"/>
                  </a:cubicBezTo>
                  <a:lnTo>
                    <a:pt x="1608" y="3899"/>
                  </a:lnTo>
                  <a:cubicBezTo>
                    <a:pt x="1453" y="4090"/>
                    <a:pt x="1489" y="4363"/>
                    <a:pt x="1691" y="4506"/>
                  </a:cubicBezTo>
                  <a:lnTo>
                    <a:pt x="2251" y="4947"/>
                  </a:lnTo>
                  <a:cubicBezTo>
                    <a:pt x="2299" y="4983"/>
                    <a:pt x="2358" y="5006"/>
                    <a:pt x="2418" y="5018"/>
                  </a:cubicBezTo>
                  <a:cubicBezTo>
                    <a:pt x="2168" y="5411"/>
                    <a:pt x="1953" y="5828"/>
                    <a:pt x="1787" y="6245"/>
                  </a:cubicBezTo>
                  <a:cubicBezTo>
                    <a:pt x="1763" y="6233"/>
                    <a:pt x="1751" y="6233"/>
                    <a:pt x="1739" y="6221"/>
                  </a:cubicBezTo>
                  <a:lnTo>
                    <a:pt x="1060" y="6018"/>
                  </a:lnTo>
                  <a:cubicBezTo>
                    <a:pt x="1020" y="6006"/>
                    <a:pt x="980" y="6000"/>
                    <a:pt x="940" y="6000"/>
                  </a:cubicBezTo>
                  <a:cubicBezTo>
                    <a:pt x="751" y="6000"/>
                    <a:pt x="571" y="6130"/>
                    <a:pt x="513" y="6316"/>
                  </a:cubicBezTo>
                  <a:lnTo>
                    <a:pt x="286" y="7078"/>
                  </a:lnTo>
                  <a:cubicBezTo>
                    <a:pt x="215" y="7316"/>
                    <a:pt x="346" y="7554"/>
                    <a:pt x="584" y="7626"/>
                  </a:cubicBezTo>
                  <a:lnTo>
                    <a:pt x="1251" y="7828"/>
                  </a:lnTo>
                  <a:cubicBezTo>
                    <a:pt x="1275" y="7840"/>
                    <a:pt x="1286" y="7840"/>
                    <a:pt x="1298" y="7840"/>
                  </a:cubicBezTo>
                  <a:cubicBezTo>
                    <a:pt x="1179" y="8435"/>
                    <a:pt x="1132" y="9043"/>
                    <a:pt x="1156" y="9638"/>
                  </a:cubicBezTo>
                  <a:cubicBezTo>
                    <a:pt x="1150" y="9644"/>
                    <a:pt x="1141" y="9644"/>
                    <a:pt x="1132" y="9644"/>
                  </a:cubicBezTo>
                  <a:cubicBezTo>
                    <a:pt x="1123" y="9644"/>
                    <a:pt x="1114" y="9644"/>
                    <a:pt x="1108" y="9650"/>
                  </a:cubicBezTo>
                  <a:lnTo>
                    <a:pt x="405" y="9733"/>
                  </a:lnTo>
                  <a:cubicBezTo>
                    <a:pt x="167" y="9769"/>
                    <a:pt x="1" y="9983"/>
                    <a:pt x="36" y="10221"/>
                  </a:cubicBezTo>
                  <a:lnTo>
                    <a:pt x="132" y="11019"/>
                  </a:lnTo>
                  <a:cubicBezTo>
                    <a:pt x="164" y="11237"/>
                    <a:pt x="346" y="11405"/>
                    <a:pt x="559" y="11405"/>
                  </a:cubicBezTo>
                  <a:cubicBezTo>
                    <a:pt x="579" y="11405"/>
                    <a:pt x="599" y="11403"/>
                    <a:pt x="620" y="11400"/>
                  </a:cubicBezTo>
                  <a:lnTo>
                    <a:pt x="1322" y="11305"/>
                  </a:lnTo>
                  <a:cubicBezTo>
                    <a:pt x="1346" y="11305"/>
                    <a:pt x="1358" y="11305"/>
                    <a:pt x="1370" y="11293"/>
                  </a:cubicBezTo>
                  <a:cubicBezTo>
                    <a:pt x="1477" y="11745"/>
                    <a:pt x="1620" y="12186"/>
                    <a:pt x="1798" y="12614"/>
                  </a:cubicBezTo>
                  <a:cubicBezTo>
                    <a:pt x="1787" y="12614"/>
                    <a:pt x="1775" y="12626"/>
                    <a:pt x="1751" y="12638"/>
                  </a:cubicBezTo>
                  <a:lnTo>
                    <a:pt x="1132" y="12972"/>
                  </a:lnTo>
                  <a:cubicBezTo>
                    <a:pt x="917" y="13091"/>
                    <a:pt x="846" y="13353"/>
                    <a:pt x="965" y="13567"/>
                  </a:cubicBezTo>
                  <a:lnTo>
                    <a:pt x="1346" y="14269"/>
                  </a:lnTo>
                  <a:cubicBezTo>
                    <a:pt x="1428" y="14417"/>
                    <a:pt x="1579" y="14497"/>
                    <a:pt x="1734" y="14497"/>
                  </a:cubicBezTo>
                  <a:cubicBezTo>
                    <a:pt x="1804" y="14497"/>
                    <a:pt x="1875" y="14481"/>
                    <a:pt x="1941" y="14448"/>
                  </a:cubicBezTo>
                  <a:lnTo>
                    <a:pt x="2560" y="14103"/>
                  </a:lnTo>
                  <a:cubicBezTo>
                    <a:pt x="2572" y="14091"/>
                    <a:pt x="2584" y="14091"/>
                    <a:pt x="2608" y="14079"/>
                  </a:cubicBezTo>
                  <a:cubicBezTo>
                    <a:pt x="2930" y="14555"/>
                    <a:pt x="3322" y="15008"/>
                    <a:pt x="3763" y="15412"/>
                  </a:cubicBezTo>
                  <a:cubicBezTo>
                    <a:pt x="3739" y="15424"/>
                    <a:pt x="3727" y="15448"/>
                    <a:pt x="3715" y="15460"/>
                  </a:cubicBezTo>
                  <a:lnTo>
                    <a:pt x="3287" y="16020"/>
                  </a:lnTo>
                  <a:cubicBezTo>
                    <a:pt x="3132" y="16210"/>
                    <a:pt x="3168" y="16484"/>
                    <a:pt x="3370" y="16639"/>
                  </a:cubicBezTo>
                  <a:lnTo>
                    <a:pt x="4001" y="17127"/>
                  </a:lnTo>
                  <a:cubicBezTo>
                    <a:pt x="4079" y="17186"/>
                    <a:pt x="4172" y="17214"/>
                    <a:pt x="4264" y="17214"/>
                  </a:cubicBezTo>
                  <a:cubicBezTo>
                    <a:pt x="4395" y="17214"/>
                    <a:pt x="4524" y="17156"/>
                    <a:pt x="4608" y="17044"/>
                  </a:cubicBezTo>
                  <a:lnTo>
                    <a:pt x="5049" y="16484"/>
                  </a:lnTo>
                  <a:cubicBezTo>
                    <a:pt x="5061" y="16460"/>
                    <a:pt x="5073" y="16448"/>
                    <a:pt x="5085" y="16424"/>
                  </a:cubicBezTo>
                  <a:cubicBezTo>
                    <a:pt x="5537" y="16710"/>
                    <a:pt x="6013" y="16936"/>
                    <a:pt x="6501" y="17127"/>
                  </a:cubicBezTo>
                  <a:cubicBezTo>
                    <a:pt x="6501" y="17151"/>
                    <a:pt x="6490" y="17175"/>
                    <a:pt x="6478" y="17198"/>
                  </a:cubicBezTo>
                  <a:lnTo>
                    <a:pt x="6299" y="17877"/>
                  </a:lnTo>
                  <a:cubicBezTo>
                    <a:pt x="6239" y="18103"/>
                    <a:pt x="6370" y="18353"/>
                    <a:pt x="6609" y="18413"/>
                  </a:cubicBezTo>
                  <a:lnTo>
                    <a:pt x="7382" y="18615"/>
                  </a:lnTo>
                  <a:cubicBezTo>
                    <a:pt x="7421" y="18625"/>
                    <a:pt x="7460" y="18630"/>
                    <a:pt x="7497" y="18630"/>
                  </a:cubicBezTo>
                  <a:cubicBezTo>
                    <a:pt x="7693" y="18630"/>
                    <a:pt x="7868" y="18505"/>
                    <a:pt x="7918" y="18306"/>
                  </a:cubicBezTo>
                  <a:lnTo>
                    <a:pt x="8097" y="17627"/>
                  </a:lnTo>
                  <a:cubicBezTo>
                    <a:pt x="8109" y="17603"/>
                    <a:pt x="8109" y="17567"/>
                    <a:pt x="8109" y="17544"/>
                  </a:cubicBezTo>
                  <a:cubicBezTo>
                    <a:pt x="8550" y="17614"/>
                    <a:pt x="8991" y="17642"/>
                    <a:pt x="9424" y="17642"/>
                  </a:cubicBezTo>
                  <a:cubicBezTo>
                    <a:pt x="9506" y="17642"/>
                    <a:pt x="9587" y="17641"/>
                    <a:pt x="9668" y="17639"/>
                  </a:cubicBezTo>
                  <a:cubicBezTo>
                    <a:pt x="9668" y="17663"/>
                    <a:pt x="9668" y="17698"/>
                    <a:pt x="9668" y="17734"/>
                  </a:cubicBezTo>
                  <a:lnTo>
                    <a:pt x="9764" y="18425"/>
                  </a:lnTo>
                  <a:cubicBezTo>
                    <a:pt x="9796" y="18652"/>
                    <a:pt x="9976" y="18811"/>
                    <a:pt x="10188" y="18811"/>
                  </a:cubicBezTo>
                  <a:cubicBezTo>
                    <a:pt x="10209" y="18811"/>
                    <a:pt x="10230" y="18809"/>
                    <a:pt x="10252" y="18806"/>
                  </a:cubicBezTo>
                  <a:lnTo>
                    <a:pt x="11050" y="18699"/>
                  </a:lnTo>
                  <a:cubicBezTo>
                    <a:pt x="11288" y="18675"/>
                    <a:pt x="11454" y="18449"/>
                    <a:pt x="11431" y="18210"/>
                  </a:cubicBezTo>
                  <a:lnTo>
                    <a:pt x="11335" y="17520"/>
                  </a:lnTo>
                  <a:cubicBezTo>
                    <a:pt x="11335" y="17484"/>
                    <a:pt x="11323" y="17448"/>
                    <a:pt x="11312" y="17413"/>
                  </a:cubicBezTo>
                  <a:cubicBezTo>
                    <a:pt x="11800" y="17294"/>
                    <a:pt x="12288" y="17127"/>
                    <a:pt x="12764" y="16925"/>
                  </a:cubicBezTo>
                  <a:cubicBezTo>
                    <a:pt x="12776" y="16960"/>
                    <a:pt x="12788" y="16984"/>
                    <a:pt x="12800" y="17020"/>
                  </a:cubicBezTo>
                  <a:lnTo>
                    <a:pt x="13157" y="17639"/>
                  </a:lnTo>
                  <a:cubicBezTo>
                    <a:pt x="13237" y="17775"/>
                    <a:pt x="13381" y="17851"/>
                    <a:pt x="13532" y="17851"/>
                  </a:cubicBezTo>
                  <a:cubicBezTo>
                    <a:pt x="13606" y="17851"/>
                    <a:pt x="13682" y="17833"/>
                    <a:pt x="13752" y="17794"/>
                  </a:cubicBezTo>
                  <a:lnTo>
                    <a:pt x="14443" y="17401"/>
                  </a:lnTo>
                  <a:cubicBezTo>
                    <a:pt x="14657" y="17282"/>
                    <a:pt x="14729" y="17020"/>
                    <a:pt x="14610" y="16805"/>
                  </a:cubicBezTo>
                  <a:lnTo>
                    <a:pt x="14264" y="16198"/>
                  </a:lnTo>
                  <a:cubicBezTo>
                    <a:pt x="14240" y="16163"/>
                    <a:pt x="14217" y="16127"/>
                    <a:pt x="14193" y="16103"/>
                  </a:cubicBezTo>
                  <a:cubicBezTo>
                    <a:pt x="14621" y="15793"/>
                    <a:pt x="15026" y="15436"/>
                    <a:pt x="15407" y="15031"/>
                  </a:cubicBezTo>
                  <a:cubicBezTo>
                    <a:pt x="15431" y="15067"/>
                    <a:pt x="15455" y="15103"/>
                    <a:pt x="15491" y="15127"/>
                  </a:cubicBezTo>
                  <a:lnTo>
                    <a:pt x="16050" y="15555"/>
                  </a:lnTo>
                  <a:cubicBezTo>
                    <a:pt x="16129" y="15614"/>
                    <a:pt x="16221" y="15643"/>
                    <a:pt x="16313" y="15643"/>
                  </a:cubicBezTo>
                  <a:cubicBezTo>
                    <a:pt x="16444" y="15643"/>
                    <a:pt x="16573" y="15584"/>
                    <a:pt x="16657" y="15472"/>
                  </a:cubicBezTo>
                  <a:lnTo>
                    <a:pt x="17146" y="14841"/>
                  </a:lnTo>
                  <a:cubicBezTo>
                    <a:pt x="17300" y="14650"/>
                    <a:pt x="17265" y="14377"/>
                    <a:pt x="17074" y="14222"/>
                  </a:cubicBezTo>
                  <a:lnTo>
                    <a:pt x="16515" y="13793"/>
                  </a:lnTo>
                  <a:cubicBezTo>
                    <a:pt x="16479" y="13769"/>
                    <a:pt x="16443" y="13746"/>
                    <a:pt x="16396" y="13734"/>
                  </a:cubicBezTo>
                  <a:cubicBezTo>
                    <a:pt x="16634" y="13341"/>
                    <a:pt x="16848" y="12948"/>
                    <a:pt x="17015" y="12531"/>
                  </a:cubicBezTo>
                  <a:cubicBezTo>
                    <a:pt x="17050" y="12555"/>
                    <a:pt x="17086" y="12579"/>
                    <a:pt x="17134" y="12591"/>
                  </a:cubicBezTo>
                  <a:lnTo>
                    <a:pt x="17800" y="12793"/>
                  </a:lnTo>
                  <a:cubicBezTo>
                    <a:pt x="17844" y="12806"/>
                    <a:pt x="17888" y="12813"/>
                    <a:pt x="17931" y="12813"/>
                  </a:cubicBezTo>
                  <a:cubicBezTo>
                    <a:pt x="18121" y="12813"/>
                    <a:pt x="18290" y="12690"/>
                    <a:pt x="18348" y="12495"/>
                  </a:cubicBezTo>
                  <a:lnTo>
                    <a:pt x="18574" y="11733"/>
                  </a:lnTo>
                  <a:cubicBezTo>
                    <a:pt x="18646" y="11495"/>
                    <a:pt x="18515" y="11257"/>
                    <a:pt x="18289" y="11186"/>
                  </a:cubicBezTo>
                  <a:lnTo>
                    <a:pt x="17610" y="10983"/>
                  </a:lnTo>
                  <a:cubicBezTo>
                    <a:pt x="17562" y="10971"/>
                    <a:pt x="17527" y="10960"/>
                    <a:pt x="17479" y="10960"/>
                  </a:cubicBezTo>
                  <a:cubicBezTo>
                    <a:pt x="17598" y="10364"/>
                    <a:pt x="17646" y="9769"/>
                    <a:pt x="17622" y="9162"/>
                  </a:cubicBezTo>
                  <a:lnTo>
                    <a:pt x="17622" y="9162"/>
                  </a:lnTo>
                  <a:cubicBezTo>
                    <a:pt x="17646" y="9168"/>
                    <a:pt x="17669" y="9171"/>
                    <a:pt x="17692" y="9171"/>
                  </a:cubicBezTo>
                  <a:cubicBezTo>
                    <a:pt x="17714" y="9171"/>
                    <a:pt x="17735" y="9168"/>
                    <a:pt x="17753" y="9162"/>
                  </a:cubicBezTo>
                  <a:lnTo>
                    <a:pt x="18455" y="9078"/>
                  </a:lnTo>
                  <a:cubicBezTo>
                    <a:pt x="18693" y="9043"/>
                    <a:pt x="18860" y="8828"/>
                    <a:pt x="18836" y="8590"/>
                  </a:cubicBezTo>
                  <a:lnTo>
                    <a:pt x="18729" y="7792"/>
                  </a:lnTo>
                  <a:cubicBezTo>
                    <a:pt x="18707" y="7570"/>
                    <a:pt x="18507" y="7409"/>
                    <a:pt x="18286" y="7409"/>
                  </a:cubicBezTo>
                  <a:cubicBezTo>
                    <a:pt x="18271" y="7409"/>
                    <a:pt x="18256" y="7410"/>
                    <a:pt x="18241" y="7411"/>
                  </a:cubicBezTo>
                  <a:lnTo>
                    <a:pt x="17539" y="7507"/>
                  </a:lnTo>
                  <a:cubicBezTo>
                    <a:pt x="17491" y="7507"/>
                    <a:pt x="17455" y="7531"/>
                    <a:pt x="17419" y="7542"/>
                  </a:cubicBezTo>
                  <a:cubicBezTo>
                    <a:pt x="17312" y="7090"/>
                    <a:pt x="17169" y="6649"/>
                    <a:pt x="16991" y="6221"/>
                  </a:cubicBezTo>
                  <a:cubicBezTo>
                    <a:pt x="17027" y="6221"/>
                    <a:pt x="17074" y="6197"/>
                    <a:pt x="17110" y="6185"/>
                  </a:cubicBezTo>
                  <a:lnTo>
                    <a:pt x="17729" y="5840"/>
                  </a:lnTo>
                  <a:cubicBezTo>
                    <a:pt x="17943" y="5733"/>
                    <a:pt x="18027" y="5459"/>
                    <a:pt x="17908" y="5245"/>
                  </a:cubicBezTo>
                  <a:lnTo>
                    <a:pt x="17527" y="4542"/>
                  </a:lnTo>
                  <a:cubicBezTo>
                    <a:pt x="17446" y="4398"/>
                    <a:pt x="17301" y="4318"/>
                    <a:pt x="17149" y="4318"/>
                  </a:cubicBezTo>
                  <a:cubicBezTo>
                    <a:pt x="17076" y="4318"/>
                    <a:pt x="17001" y="4337"/>
                    <a:pt x="16931" y="4375"/>
                  </a:cubicBezTo>
                  <a:lnTo>
                    <a:pt x="16312" y="4709"/>
                  </a:lnTo>
                  <a:cubicBezTo>
                    <a:pt x="16276" y="4733"/>
                    <a:pt x="16241" y="4756"/>
                    <a:pt x="16205" y="4780"/>
                  </a:cubicBezTo>
                  <a:cubicBezTo>
                    <a:pt x="15884" y="4304"/>
                    <a:pt x="15503" y="3852"/>
                    <a:pt x="15062" y="3435"/>
                  </a:cubicBezTo>
                  <a:cubicBezTo>
                    <a:pt x="15098" y="3411"/>
                    <a:pt x="15122" y="3387"/>
                    <a:pt x="15145" y="3351"/>
                  </a:cubicBezTo>
                  <a:lnTo>
                    <a:pt x="15586" y="2792"/>
                  </a:lnTo>
                  <a:cubicBezTo>
                    <a:pt x="15729" y="2601"/>
                    <a:pt x="15693" y="2328"/>
                    <a:pt x="15503" y="2173"/>
                  </a:cubicBezTo>
                  <a:lnTo>
                    <a:pt x="14860" y="1685"/>
                  </a:lnTo>
                  <a:cubicBezTo>
                    <a:pt x="14781" y="1626"/>
                    <a:pt x="14689" y="1597"/>
                    <a:pt x="14597" y="1597"/>
                  </a:cubicBezTo>
                  <a:cubicBezTo>
                    <a:pt x="14466" y="1597"/>
                    <a:pt x="14336" y="1656"/>
                    <a:pt x="14252" y="1768"/>
                  </a:cubicBezTo>
                  <a:lnTo>
                    <a:pt x="13824" y="2328"/>
                  </a:lnTo>
                  <a:cubicBezTo>
                    <a:pt x="13800" y="2363"/>
                    <a:pt x="13776" y="2387"/>
                    <a:pt x="13764" y="2423"/>
                  </a:cubicBezTo>
                  <a:cubicBezTo>
                    <a:pt x="13312" y="2137"/>
                    <a:pt x="12836" y="1899"/>
                    <a:pt x="12347" y="1708"/>
                  </a:cubicBezTo>
                  <a:cubicBezTo>
                    <a:pt x="12359" y="1685"/>
                    <a:pt x="12371" y="1649"/>
                    <a:pt x="12383" y="1613"/>
                  </a:cubicBezTo>
                  <a:lnTo>
                    <a:pt x="12574" y="934"/>
                  </a:lnTo>
                  <a:cubicBezTo>
                    <a:pt x="12633" y="708"/>
                    <a:pt x="12490" y="470"/>
                    <a:pt x="12264" y="399"/>
                  </a:cubicBezTo>
                  <a:lnTo>
                    <a:pt x="11478" y="196"/>
                  </a:lnTo>
                  <a:cubicBezTo>
                    <a:pt x="11442" y="187"/>
                    <a:pt x="11405" y="182"/>
                    <a:pt x="11368" y="182"/>
                  </a:cubicBezTo>
                  <a:cubicBezTo>
                    <a:pt x="11179" y="182"/>
                    <a:pt x="11002" y="306"/>
                    <a:pt x="10942" y="506"/>
                  </a:cubicBezTo>
                  <a:lnTo>
                    <a:pt x="10764" y="1185"/>
                  </a:lnTo>
                  <a:cubicBezTo>
                    <a:pt x="10752" y="1220"/>
                    <a:pt x="10752" y="1244"/>
                    <a:pt x="10752" y="1280"/>
                  </a:cubicBezTo>
                  <a:cubicBezTo>
                    <a:pt x="10304" y="1207"/>
                    <a:pt x="9847" y="1170"/>
                    <a:pt x="9389" y="1170"/>
                  </a:cubicBezTo>
                  <a:cubicBezTo>
                    <a:pt x="9323" y="1170"/>
                    <a:pt x="9258" y="1171"/>
                    <a:pt x="9192" y="1173"/>
                  </a:cubicBezTo>
                  <a:cubicBezTo>
                    <a:pt x="9192" y="1137"/>
                    <a:pt x="9192" y="1113"/>
                    <a:pt x="9192" y="1077"/>
                  </a:cubicBezTo>
                  <a:lnTo>
                    <a:pt x="9097" y="387"/>
                  </a:lnTo>
                  <a:cubicBezTo>
                    <a:pt x="9075" y="159"/>
                    <a:pt x="8886" y="1"/>
                    <a:pt x="8673" y="1"/>
                  </a:cubicBezTo>
                  <a:close/>
                </a:path>
              </a:pathLst>
            </a:custGeom>
            <a:solidFill>
              <a:schemeClr val="dk1">
                <a:alpha val="106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" name="Google Shape;373;p19"/>
            <p:cNvSpPr/>
            <p:nvPr/>
          </p:nvSpPr>
          <p:spPr>
            <a:xfrm>
              <a:off x="5504025" y="4413197"/>
              <a:ext cx="1581963" cy="1554245"/>
            </a:xfrm>
            <a:custGeom>
              <a:avLst/>
              <a:gdLst/>
              <a:ahLst/>
              <a:cxnLst/>
              <a:rect l="l" t="t" r="r" b="b"/>
              <a:pathLst>
                <a:path w="55020" h="54056" extrusionOk="0">
                  <a:moveTo>
                    <a:pt x="27409" y="22218"/>
                  </a:moveTo>
                  <a:cubicBezTo>
                    <a:pt x="30147" y="22218"/>
                    <a:pt x="32374" y="24397"/>
                    <a:pt x="32374" y="27100"/>
                  </a:cubicBezTo>
                  <a:cubicBezTo>
                    <a:pt x="32374" y="29802"/>
                    <a:pt x="30147" y="31981"/>
                    <a:pt x="27409" y="31981"/>
                  </a:cubicBezTo>
                  <a:cubicBezTo>
                    <a:pt x="24658" y="31981"/>
                    <a:pt x="22432" y="29802"/>
                    <a:pt x="22432" y="27100"/>
                  </a:cubicBezTo>
                  <a:cubicBezTo>
                    <a:pt x="22432" y="24397"/>
                    <a:pt x="24658" y="22218"/>
                    <a:pt x="27409" y="22218"/>
                  </a:cubicBezTo>
                  <a:close/>
                  <a:moveTo>
                    <a:pt x="29099" y="6907"/>
                  </a:moveTo>
                  <a:cubicBezTo>
                    <a:pt x="39708" y="7752"/>
                    <a:pt x="48042" y="16467"/>
                    <a:pt x="48042" y="27100"/>
                  </a:cubicBezTo>
                  <a:cubicBezTo>
                    <a:pt x="48042" y="29767"/>
                    <a:pt x="47507" y="32326"/>
                    <a:pt x="46554" y="34660"/>
                  </a:cubicBezTo>
                  <a:lnTo>
                    <a:pt x="34779" y="28052"/>
                  </a:lnTo>
                  <a:cubicBezTo>
                    <a:pt x="34826" y="27742"/>
                    <a:pt x="34850" y="27421"/>
                    <a:pt x="34850" y="27100"/>
                  </a:cubicBezTo>
                  <a:cubicBezTo>
                    <a:pt x="34850" y="23635"/>
                    <a:pt x="32398" y="20742"/>
                    <a:pt x="29099" y="19980"/>
                  </a:cubicBezTo>
                  <a:lnTo>
                    <a:pt x="29099" y="6907"/>
                  </a:lnTo>
                  <a:close/>
                  <a:moveTo>
                    <a:pt x="26552" y="6847"/>
                  </a:moveTo>
                  <a:lnTo>
                    <a:pt x="26552" y="19837"/>
                  </a:lnTo>
                  <a:cubicBezTo>
                    <a:pt x="22837" y="20253"/>
                    <a:pt x="19955" y="23349"/>
                    <a:pt x="19955" y="27100"/>
                  </a:cubicBezTo>
                  <a:cubicBezTo>
                    <a:pt x="19955" y="27492"/>
                    <a:pt x="20003" y="27873"/>
                    <a:pt x="20063" y="28243"/>
                  </a:cubicBezTo>
                  <a:lnTo>
                    <a:pt x="8323" y="34827"/>
                  </a:lnTo>
                  <a:cubicBezTo>
                    <a:pt x="7323" y="32445"/>
                    <a:pt x="6775" y="29838"/>
                    <a:pt x="6775" y="27100"/>
                  </a:cubicBezTo>
                  <a:cubicBezTo>
                    <a:pt x="6775" y="16193"/>
                    <a:pt x="15550" y="7300"/>
                    <a:pt x="26552" y="6847"/>
                  </a:cubicBezTo>
                  <a:close/>
                  <a:moveTo>
                    <a:pt x="33993" y="30505"/>
                  </a:moveTo>
                  <a:lnTo>
                    <a:pt x="45447" y="36922"/>
                  </a:lnTo>
                  <a:cubicBezTo>
                    <a:pt x="41934" y="43149"/>
                    <a:pt x="35172" y="47364"/>
                    <a:pt x="27409" y="47364"/>
                  </a:cubicBezTo>
                  <a:cubicBezTo>
                    <a:pt x="19705" y="47364"/>
                    <a:pt x="12990" y="43221"/>
                    <a:pt x="9454" y="37077"/>
                  </a:cubicBezTo>
                  <a:lnTo>
                    <a:pt x="20908" y="30660"/>
                  </a:lnTo>
                  <a:cubicBezTo>
                    <a:pt x="22170" y="32898"/>
                    <a:pt x="24611" y="34410"/>
                    <a:pt x="27409" y="34410"/>
                  </a:cubicBezTo>
                  <a:cubicBezTo>
                    <a:pt x="30266" y="34410"/>
                    <a:pt x="32743" y="32826"/>
                    <a:pt x="33993" y="30505"/>
                  </a:cubicBezTo>
                  <a:close/>
                  <a:moveTo>
                    <a:pt x="26325" y="1"/>
                  </a:moveTo>
                  <a:cubicBezTo>
                    <a:pt x="25635" y="1"/>
                    <a:pt x="25063" y="572"/>
                    <a:pt x="25063" y="1275"/>
                  </a:cubicBezTo>
                  <a:lnTo>
                    <a:pt x="25063" y="3263"/>
                  </a:lnTo>
                  <a:cubicBezTo>
                    <a:pt x="25063" y="3382"/>
                    <a:pt x="25087" y="3490"/>
                    <a:pt x="25111" y="3597"/>
                  </a:cubicBezTo>
                  <a:cubicBezTo>
                    <a:pt x="23551" y="3740"/>
                    <a:pt x="22027" y="4037"/>
                    <a:pt x="20551" y="4466"/>
                  </a:cubicBezTo>
                  <a:cubicBezTo>
                    <a:pt x="20539" y="4359"/>
                    <a:pt x="20515" y="4263"/>
                    <a:pt x="20467" y="4156"/>
                  </a:cubicBezTo>
                  <a:lnTo>
                    <a:pt x="19694" y="2311"/>
                  </a:lnTo>
                  <a:cubicBezTo>
                    <a:pt x="19487" y="1826"/>
                    <a:pt x="19016" y="1537"/>
                    <a:pt x="18526" y="1537"/>
                  </a:cubicBezTo>
                  <a:cubicBezTo>
                    <a:pt x="18367" y="1537"/>
                    <a:pt x="18205" y="1568"/>
                    <a:pt x="18050" y="1632"/>
                  </a:cubicBezTo>
                  <a:lnTo>
                    <a:pt x="15872" y="2513"/>
                  </a:lnTo>
                  <a:cubicBezTo>
                    <a:pt x="15217" y="2787"/>
                    <a:pt x="14907" y="3537"/>
                    <a:pt x="15181" y="4180"/>
                  </a:cubicBezTo>
                  <a:lnTo>
                    <a:pt x="15967" y="6037"/>
                  </a:lnTo>
                  <a:cubicBezTo>
                    <a:pt x="16003" y="6121"/>
                    <a:pt x="16050" y="6192"/>
                    <a:pt x="16098" y="6264"/>
                  </a:cubicBezTo>
                  <a:cubicBezTo>
                    <a:pt x="14752" y="6966"/>
                    <a:pt x="13478" y="7800"/>
                    <a:pt x="12300" y="8740"/>
                  </a:cubicBezTo>
                  <a:cubicBezTo>
                    <a:pt x="12252" y="8657"/>
                    <a:pt x="12193" y="8585"/>
                    <a:pt x="12133" y="8526"/>
                  </a:cubicBezTo>
                  <a:lnTo>
                    <a:pt x="10681" y="7097"/>
                  </a:lnTo>
                  <a:cubicBezTo>
                    <a:pt x="10430" y="6853"/>
                    <a:pt x="10109" y="6731"/>
                    <a:pt x="9789" y="6731"/>
                  </a:cubicBezTo>
                  <a:cubicBezTo>
                    <a:pt x="9469" y="6731"/>
                    <a:pt x="9151" y="6853"/>
                    <a:pt x="8906" y="7097"/>
                  </a:cubicBezTo>
                  <a:lnTo>
                    <a:pt x="7252" y="8716"/>
                  </a:lnTo>
                  <a:cubicBezTo>
                    <a:pt x="6740" y="9216"/>
                    <a:pt x="6740" y="10026"/>
                    <a:pt x="7252" y="10526"/>
                  </a:cubicBezTo>
                  <a:lnTo>
                    <a:pt x="8704" y="11955"/>
                  </a:lnTo>
                  <a:cubicBezTo>
                    <a:pt x="8752" y="12002"/>
                    <a:pt x="8799" y="12038"/>
                    <a:pt x="8859" y="12074"/>
                  </a:cubicBezTo>
                  <a:cubicBezTo>
                    <a:pt x="7906" y="13205"/>
                    <a:pt x="7073" y="14431"/>
                    <a:pt x="6347" y="15717"/>
                  </a:cubicBezTo>
                  <a:cubicBezTo>
                    <a:pt x="6287" y="15681"/>
                    <a:pt x="6228" y="15646"/>
                    <a:pt x="6156" y="15622"/>
                  </a:cubicBezTo>
                  <a:lnTo>
                    <a:pt x="4251" y="14836"/>
                  </a:lnTo>
                  <a:cubicBezTo>
                    <a:pt x="4093" y="14772"/>
                    <a:pt x="3929" y="14741"/>
                    <a:pt x="3767" y="14741"/>
                  </a:cubicBezTo>
                  <a:cubicBezTo>
                    <a:pt x="3273" y="14741"/>
                    <a:pt x="2803" y="15027"/>
                    <a:pt x="2596" y="15503"/>
                  </a:cubicBezTo>
                  <a:lnTo>
                    <a:pt x="1703" y="17610"/>
                  </a:lnTo>
                  <a:cubicBezTo>
                    <a:pt x="1429" y="18265"/>
                    <a:pt x="1727" y="19003"/>
                    <a:pt x="2382" y="19277"/>
                  </a:cubicBezTo>
                  <a:lnTo>
                    <a:pt x="4287" y="20063"/>
                  </a:lnTo>
                  <a:cubicBezTo>
                    <a:pt x="4346" y="20087"/>
                    <a:pt x="4394" y="20099"/>
                    <a:pt x="4442" y="20111"/>
                  </a:cubicBezTo>
                  <a:cubicBezTo>
                    <a:pt x="3977" y="21563"/>
                    <a:pt x="3668" y="23087"/>
                    <a:pt x="3501" y="24647"/>
                  </a:cubicBezTo>
                  <a:cubicBezTo>
                    <a:pt x="3453" y="24635"/>
                    <a:pt x="3394" y="24623"/>
                    <a:pt x="3346" y="24623"/>
                  </a:cubicBezTo>
                  <a:lnTo>
                    <a:pt x="1263" y="24623"/>
                  </a:lnTo>
                  <a:cubicBezTo>
                    <a:pt x="572" y="24623"/>
                    <a:pt x="1" y="25195"/>
                    <a:pt x="1" y="25897"/>
                  </a:cubicBezTo>
                  <a:lnTo>
                    <a:pt x="1" y="28171"/>
                  </a:lnTo>
                  <a:cubicBezTo>
                    <a:pt x="1" y="28862"/>
                    <a:pt x="572" y="29433"/>
                    <a:pt x="1263" y="29433"/>
                  </a:cubicBezTo>
                  <a:lnTo>
                    <a:pt x="3346" y="29433"/>
                  </a:lnTo>
                  <a:cubicBezTo>
                    <a:pt x="3394" y="29433"/>
                    <a:pt x="3442" y="29421"/>
                    <a:pt x="3489" y="29421"/>
                  </a:cubicBezTo>
                  <a:cubicBezTo>
                    <a:pt x="3620" y="30719"/>
                    <a:pt x="3858" y="31993"/>
                    <a:pt x="4192" y="33219"/>
                  </a:cubicBezTo>
                  <a:cubicBezTo>
                    <a:pt x="4156" y="33231"/>
                    <a:pt x="4108" y="33231"/>
                    <a:pt x="4073" y="33243"/>
                  </a:cubicBezTo>
                  <a:lnTo>
                    <a:pt x="2132" y="33969"/>
                  </a:lnTo>
                  <a:cubicBezTo>
                    <a:pt x="1477" y="34219"/>
                    <a:pt x="1144" y="34958"/>
                    <a:pt x="1406" y="35613"/>
                  </a:cubicBezTo>
                  <a:lnTo>
                    <a:pt x="2227" y="37744"/>
                  </a:lnTo>
                  <a:cubicBezTo>
                    <a:pt x="2420" y="38248"/>
                    <a:pt x="2895" y="38555"/>
                    <a:pt x="3402" y="38555"/>
                  </a:cubicBezTo>
                  <a:cubicBezTo>
                    <a:pt x="3554" y="38555"/>
                    <a:pt x="3708" y="38527"/>
                    <a:pt x="3858" y="38470"/>
                  </a:cubicBezTo>
                  <a:lnTo>
                    <a:pt x="5787" y="37744"/>
                  </a:lnTo>
                  <a:cubicBezTo>
                    <a:pt x="5835" y="37732"/>
                    <a:pt x="5882" y="37708"/>
                    <a:pt x="5918" y="37684"/>
                  </a:cubicBezTo>
                  <a:cubicBezTo>
                    <a:pt x="6716" y="39244"/>
                    <a:pt x="7680" y="40696"/>
                    <a:pt x="8787" y="42042"/>
                  </a:cubicBezTo>
                  <a:cubicBezTo>
                    <a:pt x="8764" y="42066"/>
                    <a:pt x="8728" y="42078"/>
                    <a:pt x="8704" y="42113"/>
                  </a:cubicBezTo>
                  <a:lnTo>
                    <a:pt x="7252" y="43542"/>
                  </a:lnTo>
                  <a:cubicBezTo>
                    <a:pt x="6740" y="44030"/>
                    <a:pt x="6740" y="44852"/>
                    <a:pt x="7252" y="45340"/>
                  </a:cubicBezTo>
                  <a:lnTo>
                    <a:pt x="8906" y="46971"/>
                  </a:lnTo>
                  <a:cubicBezTo>
                    <a:pt x="9151" y="47209"/>
                    <a:pt x="9469" y="47328"/>
                    <a:pt x="9789" y="47328"/>
                  </a:cubicBezTo>
                  <a:cubicBezTo>
                    <a:pt x="10109" y="47328"/>
                    <a:pt x="10430" y="47209"/>
                    <a:pt x="10681" y="46971"/>
                  </a:cubicBezTo>
                  <a:lnTo>
                    <a:pt x="12133" y="45542"/>
                  </a:lnTo>
                  <a:cubicBezTo>
                    <a:pt x="12169" y="45495"/>
                    <a:pt x="12205" y="45459"/>
                    <a:pt x="12240" y="45411"/>
                  </a:cubicBezTo>
                  <a:cubicBezTo>
                    <a:pt x="13276" y="46245"/>
                    <a:pt x="14395" y="46995"/>
                    <a:pt x="15574" y="47650"/>
                  </a:cubicBezTo>
                  <a:cubicBezTo>
                    <a:pt x="15550" y="47685"/>
                    <a:pt x="15526" y="47733"/>
                    <a:pt x="15503" y="47769"/>
                  </a:cubicBezTo>
                  <a:lnTo>
                    <a:pt x="14681" y="49602"/>
                  </a:lnTo>
                  <a:cubicBezTo>
                    <a:pt x="14383" y="50245"/>
                    <a:pt x="14681" y="51007"/>
                    <a:pt x="15324" y="51281"/>
                  </a:cubicBezTo>
                  <a:lnTo>
                    <a:pt x="17479" y="52222"/>
                  </a:lnTo>
                  <a:cubicBezTo>
                    <a:pt x="17641" y="52292"/>
                    <a:pt x="17811" y="52326"/>
                    <a:pt x="17978" y="52326"/>
                  </a:cubicBezTo>
                  <a:cubicBezTo>
                    <a:pt x="18460" y="52326"/>
                    <a:pt x="18922" y="52047"/>
                    <a:pt x="19134" y="51579"/>
                  </a:cubicBezTo>
                  <a:lnTo>
                    <a:pt x="19967" y="49745"/>
                  </a:lnTo>
                  <a:cubicBezTo>
                    <a:pt x="19991" y="49686"/>
                    <a:pt x="20003" y="49626"/>
                    <a:pt x="20027" y="49567"/>
                  </a:cubicBezTo>
                  <a:cubicBezTo>
                    <a:pt x="21646" y="50079"/>
                    <a:pt x="23337" y="50436"/>
                    <a:pt x="25087" y="50602"/>
                  </a:cubicBezTo>
                  <a:cubicBezTo>
                    <a:pt x="25075" y="50662"/>
                    <a:pt x="25063" y="50722"/>
                    <a:pt x="25063" y="50793"/>
                  </a:cubicBezTo>
                  <a:lnTo>
                    <a:pt x="25063" y="52793"/>
                  </a:lnTo>
                  <a:cubicBezTo>
                    <a:pt x="25063" y="53484"/>
                    <a:pt x="25635" y="54055"/>
                    <a:pt x="26325" y="54055"/>
                  </a:cubicBezTo>
                  <a:lnTo>
                    <a:pt x="28695" y="54055"/>
                  </a:lnTo>
                  <a:cubicBezTo>
                    <a:pt x="29397" y="54055"/>
                    <a:pt x="29957" y="53484"/>
                    <a:pt x="29957" y="52793"/>
                  </a:cubicBezTo>
                  <a:lnTo>
                    <a:pt x="29957" y="50793"/>
                  </a:lnTo>
                  <a:cubicBezTo>
                    <a:pt x="29957" y="50722"/>
                    <a:pt x="29945" y="50650"/>
                    <a:pt x="29933" y="50579"/>
                  </a:cubicBezTo>
                  <a:cubicBezTo>
                    <a:pt x="31505" y="50424"/>
                    <a:pt x="33017" y="50114"/>
                    <a:pt x="34481" y="49674"/>
                  </a:cubicBezTo>
                  <a:cubicBezTo>
                    <a:pt x="34493" y="49745"/>
                    <a:pt x="34517" y="49829"/>
                    <a:pt x="34553" y="49900"/>
                  </a:cubicBezTo>
                  <a:lnTo>
                    <a:pt x="35338" y="51757"/>
                  </a:lnTo>
                  <a:cubicBezTo>
                    <a:pt x="35537" y="52236"/>
                    <a:pt x="36009" y="52529"/>
                    <a:pt x="36506" y="52529"/>
                  </a:cubicBezTo>
                  <a:cubicBezTo>
                    <a:pt x="36665" y="52529"/>
                    <a:pt x="36826" y="52499"/>
                    <a:pt x="36981" y="52436"/>
                  </a:cubicBezTo>
                  <a:lnTo>
                    <a:pt x="39148" y="51543"/>
                  </a:lnTo>
                  <a:cubicBezTo>
                    <a:pt x="39803" y="51281"/>
                    <a:pt x="40113" y="50531"/>
                    <a:pt x="39839" y="49876"/>
                  </a:cubicBezTo>
                  <a:lnTo>
                    <a:pt x="39053" y="48031"/>
                  </a:lnTo>
                  <a:cubicBezTo>
                    <a:pt x="39029" y="47959"/>
                    <a:pt x="38982" y="47888"/>
                    <a:pt x="38946" y="47816"/>
                  </a:cubicBezTo>
                  <a:cubicBezTo>
                    <a:pt x="40279" y="47102"/>
                    <a:pt x="41542" y="46257"/>
                    <a:pt x="42708" y="45304"/>
                  </a:cubicBezTo>
                  <a:cubicBezTo>
                    <a:pt x="42768" y="45388"/>
                    <a:pt x="42827" y="45471"/>
                    <a:pt x="42899" y="45542"/>
                  </a:cubicBezTo>
                  <a:lnTo>
                    <a:pt x="44351" y="46971"/>
                  </a:lnTo>
                  <a:cubicBezTo>
                    <a:pt x="44595" y="47209"/>
                    <a:pt x="44914" y="47328"/>
                    <a:pt x="45234" y="47328"/>
                  </a:cubicBezTo>
                  <a:cubicBezTo>
                    <a:pt x="45554" y="47328"/>
                    <a:pt x="45875" y="47209"/>
                    <a:pt x="46125" y="46971"/>
                  </a:cubicBezTo>
                  <a:lnTo>
                    <a:pt x="47780" y="45340"/>
                  </a:lnTo>
                  <a:cubicBezTo>
                    <a:pt x="48280" y="44852"/>
                    <a:pt x="48280" y="44030"/>
                    <a:pt x="47780" y="43542"/>
                  </a:cubicBezTo>
                  <a:lnTo>
                    <a:pt x="46328" y="42113"/>
                  </a:lnTo>
                  <a:cubicBezTo>
                    <a:pt x="46256" y="42042"/>
                    <a:pt x="46173" y="41982"/>
                    <a:pt x="46102" y="41935"/>
                  </a:cubicBezTo>
                  <a:cubicBezTo>
                    <a:pt x="47042" y="40792"/>
                    <a:pt x="47876" y="39577"/>
                    <a:pt x="48590" y="38268"/>
                  </a:cubicBezTo>
                  <a:cubicBezTo>
                    <a:pt x="48673" y="38339"/>
                    <a:pt x="48769" y="38399"/>
                    <a:pt x="48864" y="38434"/>
                  </a:cubicBezTo>
                  <a:lnTo>
                    <a:pt x="50781" y="39232"/>
                  </a:lnTo>
                  <a:cubicBezTo>
                    <a:pt x="50939" y="39296"/>
                    <a:pt x="51102" y="39327"/>
                    <a:pt x="51262" y="39327"/>
                  </a:cubicBezTo>
                  <a:cubicBezTo>
                    <a:pt x="51753" y="39327"/>
                    <a:pt x="52217" y="39038"/>
                    <a:pt x="52424" y="38553"/>
                  </a:cubicBezTo>
                  <a:lnTo>
                    <a:pt x="53329" y="36446"/>
                  </a:lnTo>
                  <a:cubicBezTo>
                    <a:pt x="53603" y="35803"/>
                    <a:pt x="53293" y="35053"/>
                    <a:pt x="52638" y="34779"/>
                  </a:cubicBezTo>
                  <a:lnTo>
                    <a:pt x="50733" y="33993"/>
                  </a:lnTo>
                  <a:cubicBezTo>
                    <a:pt x="50626" y="33958"/>
                    <a:pt x="50531" y="33934"/>
                    <a:pt x="50424" y="33922"/>
                  </a:cubicBezTo>
                  <a:cubicBezTo>
                    <a:pt x="50864" y="32457"/>
                    <a:pt x="51174" y="30945"/>
                    <a:pt x="51328" y="29374"/>
                  </a:cubicBezTo>
                  <a:cubicBezTo>
                    <a:pt x="51436" y="29409"/>
                    <a:pt x="51555" y="29433"/>
                    <a:pt x="51674" y="29433"/>
                  </a:cubicBezTo>
                  <a:lnTo>
                    <a:pt x="53757" y="29433"/>
                  </a:lnTo>
                  <a:cubicBezTo>
                    <a:pt x="54460" y="29433"/>
                    <a:pt x="55019" y="28862"/>
                    <a:pt x="55019" y="28171"/>
                  </a:cubicBezTo>
                  <a:lnTo>
                    <a:pt x="55019" y="25897"/>
                  </a:lnTo>
                  <a:cubicBezTo>
                    <a:pt x="55019" y="25195"/>
                    <a:pt x="54460" y="24623"/>
                    <a:pt x="53757" y="24623"/>
                  </a:cubicBezTo>
                  <a:lnTo>
                    <a:pt x="51674" y="24623"/>
                  </a:lnTo>
                  <a:cubicBezTo>
                    <a:pt x="51555" y="24623"/>
                    <a:pt x="51436" y="24647"/>
                    <a:pt x="51317" y="24683"/>
                  </a:cubicBezTo>
                  <a:cubicBezTo>
                    <a:pt x="51186" y="23385"/>
                    <a:pt x="50936" y="22111"/>
                    <a:pt x="50590" y="20885"/>
                  </a:cubicBezTo>
                  <a:cubicBezTo>
                    <a:pt x="50709" y="20873"/>
                    <a:pt x="50828" y="20861"/>
                    <a:pt x="50947" y="20813"/>
                  </a:cubicBezTo>
                  <a:lnTo>
                    <a:pt x="52888" y="20087"/>
                  </a:lnTo>
                  <a:cubicBezTo>
                    <a:pt x="53543" y="19837"/>
                    <a:pt x="53876" y="19099"/>
                    <a:pt x="53626" y="18444"/>
                  </a:cubicBezTo>
                  <a:lnTo>
                    <a:pt x="52793" y="16313"/>
                  </a:lnTo>
                  <a:cubicBezTo>
                    <a:pt x="52599" y="15813"/>
                    <a:pt x="52117" y="15508"/>
                    <a:pt x="51611" y="15508"/>
                  </a:cubicBezTo>
                  <a:cubicBezTo>
                    <a:pt x="51465" y="15508"/>
                    <a:pt x="51317" y="15533"/>
                    <a:pt x="51174" y="15586"/>
                  </a:cubicBezTo>
                  <a:lnTo>
                    <a:pt x="49233" y="16313"/>
                  </a:lnTo>
                  <a:cubicBezTo>
                    <a:pt x="49102" y="16360"/>
                    <a:pt x="48995" y="16432"/>
                    <a:pt x="48888" y="16515"/>
                  </a:cubicBezTo>
                  <a:cubicBezTo>
                    <a:pt x="48090" y="14955"/>
                    <a:pt x="47126" y="13503"/>
                    <a:pt x="46018" y="12169"/>
                  </a:cubicBezTo>
                  <a:cubicBezTo>
                    <a:pt x="46125" y="12110"/>
                    <a:pt x="46233" y="12038"/>
                    <a:pt x="46328" y="11955"/>
                  </a:cubicBezTo>
                  <a:lnTo>
                    <a:pt x="47780" y="10526"/>
                  </a:lnTo>
                  <a:cubicBezTo>
                    <a:pt x="48280" y="10026"/>
                    <a:pt x="48280" y="9216"/>
                    <a:pt x="47780" y="8716"/>
                  </a:cubicBezTo>
                  <a:lnTo>
                    <a:pt x="46125" y="7097"/>
                  </a:lnTo>
                  <a:cubicBezTo>
                    <a:pt x="45875" y="6853"/>
                    <a:pt x="45554" y="6731"/>
                    <a:pt x="45234" y="6731"/>
                  </a:cubicBezTo>
                  <a:cubicBezTo>
                    <a:pt x="44914" y="6731"/>
                    <a:pt x="44595" y="6853"/>
                    <a:pt x="44351" y="7097"/>
                  </a:cubicBezTo>
                  <a:lnTo>
                    <a:pt x="42899" y="8526"/>
                  </a:lnTo>
                  <a:cubicBezTo>
                    <a:pt x="42792" y="8621"/>
                    <a:pt x="42720" y="8728"/>
                    <a:pt x="42661" y="8847"/>
                  </a:cubicBezTo>
                  <a:cubicBezTo>
                    <a:pt x="41613" y="8014"/>
                    <a:pt x="40494" y="7252"/>
                    <a:pt x="39315" y="6597"/>
                  </a:cubicBezTo>
                  <a:cubicBezTo>
                    <a:pt x="39398" y="6502"/>
                    <a:pt x="39470" y="6407"/>
                    <a:pt x="39517" y="6287"/>
                  </a:cubicBezTo>
                  <a:lnTo>
                    <a:pt x="40351" y="4454"/>
                  </a:lnTo>
                  <a:cubicBezTo>
                    <a:pt x="40637" y="3811"/>
                    <a:pt x="40339" y="3061"/>
                    <a:pt x="39696" y="2775"/>
                  </a:cubicBezTo>
                  <a:lnTo>
                    <a:pt x="37541" y="1835"/>
                  </a:lnTo>
                  <a:cubicBezTo>
                    <a:pt x="37379" y="1764"/>
                    <a:pt x="37209" y="1731"/>
                    <a:pt x="37042" y="1731"/>
                  </a:cubicBezTo>
                  <a:cubicBezTo>
                    <a:pt x="36560" y="1731"/>
                    <a:pt x="36098" y="2009"/>
                    <a:pt x="35886" y="2477"/>
                  </a:cubicBezTo>
                  <a:lnTo>
                    <a:pt x="35065" y="4311"/>
                  </a:lnTo>
                  <a:cubicBezTo>
                    <a:pt x="35005" y="4430"/>
                    <a:pt x="34981" y="4561"/>
                    <a:pt x="34969" y="4692"/>
                  </a:cubicBezTo>
                  <a:cubicBezTo>
                    <a:pt x="33350" y="4156"/>
                    <a:pt x="31659" y="3787"/>
                    <a:pt x="29909" y="3620"/>
                  </a:cubicBezTo>
                  <a:cubicBezTo>
                    <a:pt x="29933" y="3501"/>
                    <a:pt x="29957" y="3394"/>
                    <a:pt x="29957" y="3263"/>
                  </a:cubicBezTo>
                  <a:lnTo>
                    <a:pt x="29957" y="1275"/>
                  </a:lnTo>
                  <a:cubicBezTo>
                    <a:pt x="29957" y="572"/>
                    <a:pt x="29397" y="1"/>
                    <a:pt x="28695" y="1"/>
                  </a:cubicBezTo>
                  <a:close/>
                </a:path>
              </a:pathLst>
            </a:custGeom>
            <a:solidFill>
              <a:schemeClr val="accent1">
                <a:alpha val="352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" name="Google Shape;374;p19"/>
            <p:cNvSpPr/>
            <p:nvPr/>
          </p:nvSpPr>
          <p:spPr>
            <a:xfrm rot="10381582">
              <a:off x="-1006111" y="-974679"/>
              <a:ext cx="2176012" cy="2170244"/>
            </a:xfrm>
            <a:custGeom>
              <a:avLst/>
              <a:gdLst/>
              <a:ahLst/>
              <a:cxnLst/>
              <a:rect l="l" t="t" r="r" b="b"/>
              <a:pathLst>
                <a:path w="18861" h="18811" extrusionOk="0">
                  <a:moveTo>
                    <a:pt x="11198" y="3199"/>
                  </a:moveTo>
                  <a:cubicBezTo>
                    <a:pt x="11271" y="3199"/>
                    <a:pt x="11346" y="3209"/>
                    <a:pt x="11419" y="3232"/>
                  </a:cubicBezTo>
                  <a:cubicBezTo>
                    <a:pt x="12824" y="3685"/>
                    <a:pt x="14038" y="4614"/>
                    <a:pt x="14836" y="5864"/>
                  </a:cubicBezTo>
                  <a:cubicBezTo>
                    <a:pt x="15074" y="6233"/>
                    <a:pt x="14931" y="6733"/>
                    <a:pt x="14538" y="6923"/>
                  </a:cubicBezTo>
                  <a:cubicBezTo>
                    <a:pt x="14121" y="7114"/>
                    <a:pt x="13705" y="7316"/>
                    <a:pt x="13300" y="7507"/>
                  </a:cubicBezTo>
                  <a:cubicBezTo>
                    <a:pt x="13200" y="7555"/>
                    <a:pt x="13093" y="7578"/>
                    <a:pt x="12987" y="7578"/>
                  </a:cubicBezTo>
                  <a:cubicBezTo>
                    <a:pt x="12753" y="7578"/>
                    <a:pt x="12523" y="7466"/>
                    <a:pt x="12383" y="7269"/>
                  </a:cubicBezTo>
                  <a:cubicBezTo>
                    <a:pt x="11966" y="6673"/>
                    <a:pt x="11371" y="6221"/>
                    <a:pt x="10692" y="5959"/>
                  </a:cubicBezTo>
                  <a:cubicBezTo>
                    <a:pt x="10359" y="5840"/>
                    <a:pt x="10157" y="5495"/>
                    <a:pt x="10216" y="5137"/>
                  </a:cubicBezTo>
                  <a:cubicBezTo>
                    <a:pt x="10300" y="4697"/>
                    <a:pt x="10383" y="4244"/>
                    <a:pt x="10466" y="3792"/>
                  </a:cubicBezTo>
                  <a:cubicBezTo>
                    <a:pt x="10535" y="3439"/>
                    <a:pt x="10855" y="3199"/>
                    <a:pt x="11198" y="3199"/>
                  </a:cubicBezTo>
                  <a:close/>
                  <a:moveTo>
                    <a:pt x="6241" y="3843"/>
                  </a:moveTo>
                  <a:cubicBezTo>
                    <a:pt x="6513" y="3843"/>
                    <a:pt x="6779" y="3994"/>
                    <a:pt x="6906" y="4256"/>
                  </a:cubicBezTo>
                  <a:cubicBezTo>
                    <a:pt x="7109" y="4673"/>
                    <a:pt x="7299" y="5078"/>
                    <a:pt x="7490" y="5495"/>
                  </a:cubicBezTo>
                  <a:cubicBezTo>
                    <a:pt x="7644" y="5816"/>
                    <a:pt x="7549" y="6209"/>
                    <a:pt x="7252" y="6411"/>
                  </a:cubicBezTo>
                  <a:cubicBezTo>
                    <a:pt x="6656" y="6828"/>
                    <a:pt x="6204" y="7423"/>
                    <a:pt x="5954" y="8102"/>
                  </a:cubicBezTo>
                  <a:cubicBezTo>
                    <a:pt x="5838" y="8396"/>
                    <a:pt x="5555" y="8589"/>
                    <a:pt x="5245" y="8589"/>
                  </a:cubicBezTo>
                  <a:cubicBezTo>
                    <a:pt x="5204" y="8589"/>
                    <a:pt x="5162" y="8585"/>
                    <a:pt x="5120" y="8578"/>
                  </a:cubicBezTo>
                  <a:cubicBezTo>
                    <a:pt x="4680" y="8495"/>
                    <a:pt x="4227" y="8400"/>
                    <a:pt x="3787" y="8316"/>
                  </a:cubicBezTo>
                  <a:cubicBezTo>
                    <a:pt x="3346" y="8245"/>
                    <a:pt x="3084" y="7792"/>
                    <a:pt x="3215" y="7376"/>
                  </a:cubicBezTo>
                  <a:cubicBezTo>
                    <a:pt x="3680" y="5971"/>
                    <a:pt x="4608" y="4756"/>
                    <a:pt x="5847" y="3959"/>
                  </a:cubicBezTo>
                  <a:cubicBezTo>
                    <a:pt x="5969" y="3880"/>
                    <a:pt x="6106" y="3843"/>
                    <a:pt x="6241" y="3843"/>
                  </a:cubicBezTo>
                  <a:close/>
                  <a:moveTo>
                    <a:pt x="9222" y="7030"/>
                  </a:moveTo>
                  <a:cubicBezTo>
                    <a:pt x="9724" y="7030"/>
                    <a:pt x="10229" y="7189"/>
                    <a:pt x="10657" y="7519"/>
                  </a:cubicBezTo>
                  <a:cubicBezTo>
                    <a:pt x="11693" y="8316"/>
                    <a:pt x="11883" y="9805"/>
                    <a:pt x="11085" y="10840"/>
                  </a:cubicBezTo>
                  <a:cubicBezTo>
                    <a:pt x="10619" y="11453"/>
                    <a:pt x="9916" y="11773"/>
                    <a:pt x="9205" y="11773"/>
                  </a:cubicBezTo>
                  <a:cubicBezTo>
                    <a:pt x="8701" y="11773"/>
                    <a:pt x="8193" y="11612"/>
                    <a:pt x="7763" y="11281"/>
                  </a:cubicBezTo>
                  <a:cubicBezTo>
                    <a:pt x="6728" y="10483"/>
                    <a:pt x="6537" y="8995"/>
                    <a:pt x="7335" y="7959"/>
                  </a:cubicBezTo>
                  <a:cubicBezTo>
                    <a:pt x="7803" y="7351"/>
                    <a:pt x="8509" y="7030"/>
                    <a:pt x="9222" y="7030"/>
                  </a:cubicBezTo>
                  <a:close/>
                  <a:moveTo>
                    <a:pt x="13527" y="10222"/>
                  </a:moveTo>
                  <a:cubicBezTo>
                    <a:pt x="13570" y="10222"/>
                    <a:pt x="13614" y="10226"/>
                    <a:pt x="13657" y="10233"/>
                  </a:cubicBezTo>
                  <a:cubicBezTo>
                    <a:pt x="14098" y="10317"/>
                    <a:pt x="14550" y="10400"/>
                    <a:pt x="15002" y="10483"/>
                  </a:cubicBezTo>
                  <a:cubicBezTo>
                    <a:pt x="15431" y="10567"/>
                    <a:pt x="15693" y="11007"/>
                    <a:pt x="15562" y="11436"/>
                  </a:cubicBezTo>
                  <a:cubicBezTo>
                    <a:pt x="15110" y="12841"/>
                    <a:pt x="14181" y="14043"/>
                    <a:pt x="12931" y="14853"/>
                  </a:cubicBezTo>
                  <a:cubicBezTo>
                    <a:pt x="12809" y="14931"/>
                    <a:pt x="12673" y="14968"/>
                    <a:pt x="12539" y="14968"/>
                  </a:cubicBezTo>
                  <a:cubicBezTo>
                    <a:pt x="12266" y="14968"/>
                    <a:pt x="11999" y="14815"/>
                    <a:pt x="11871" y="14543"/>
                  </a:cubicBezTo>
                  <a:cubicBezTo>
                    <a:pt x="11681" y="14138"/>
                    <a:pt x="11478" y="13722"/>
                    <a:pt x="11288" y="13317"/>
                  </a:cubicBezTo>
                  <a:cubicBezTo>
                    <a:pt x="11133" y="12984"/>
                    <a:pt x="11240" y="12603"/>
                    <a:pt x="11526" y="12400"/>
                  </a:cubicBezTo>
                  <a:cubicBezTo>
                    <a:pt x="12121" y="11972"/>
                    <a:pt x="12574" y="11388"/>
                    <a:pt x="12836" y="10710"/>
                  </a:cubicBezTo>
                  <a:cubicBezTo>
                    <a:pt x="12940" y="10406"/>
                    <a:pt x="13219" y="10222"/>
                    <a:pt x="13527" y="10222"/>
                  </a:cubicBezTo>
                  <a:close/>
                  <a:moveTo>
                    <a:pt x="5786" y="11228"/>
                  </a:moveTo>
                  <a:cubicBezTo>
                    <a:pt x="6022" y="11228"/>
                    <a:pt x="6254" y="11337"/>
                    <a:pt x="6394" y="11543"/>
                  </a:cubicBezTo>
                  <a:cubicBezTo>
                    <a:pt x="6811" y="12138"/>
                    <a:pt x="7406" y="12591"/>
                    <a:pt x="8085" y="12841"/>
                  </a:cubicBezTo>
                  <a:cubicBezTo>
                    <a:pt x="8430" y="12972"/>
                    <a:pt x="8621" y="13317"/>
                    <a:pt x="8561" y="13662"/>
                  </a:cubicBezTo>
                  <a:cubicBezTo>
                    <a:pt x="8478" y="14115"/>
                    <a:pt x="8395" y="14567"/>
                    <a:pt x="8311" y="15008"/>
                  </a:cubicBezTo>
                  <a:cubicBezTo>
                    <a:pt x="8242" y="15371"/>
                    <a:pt x="7922" y="15613"/>
                    <a:pt x="7579" y="15613"/>
                  </a:cubicBezTo>
                  <a:cubicBezTo>
                    <a:pt x="7506" y="15613"/>
                    <a:pt x="7432" y="15602"/>
                    <a:pt x="7359" y="15579"/>
                  </a:cubicBezTo>
                  <a:cubicBezTo>
                    <a:pt x="5954" y="15115"/>
                    <a:pt x="4751" y="14186"/>
                    <a:pt x="3942" y="12948"/>
                  </a:cubicBezTo>
                  <a:cubicBezTo>
                    <a:pt x="3703" y="12579"/>
                    <a:pt x="3846" y="12079"/>
                    <a:pt x="4251" y="11888"/>
                  </a:cubicBezTo>
                  <a:cubicBezTo>
                    <a:pt x="4656" y="11686"/>
                    <a:pt x="5073" y="11495"/>
                    <a:pt x="5477" y="11293"/>
                  </a:cubicBezTo>
                  <a:cubicBezTo>
                    <a:pt x="5576" y="11249"/>
                    <a:pt x="5682" y="11228"/>
                    <a:pt x="5786" y="11228"/>
                  </a:cubicBezTo>
                  <a:close/>
                  <a:moveTo>
                    <a:pt x="8673" y="1"/>
                  </a:moveTo>
                  <a:cubicBezTo>
                    <a:pt x="8652" y="1"/>
                    <a:pt x="8630" y="3"/>
                    <a:pt x="8609" y="6"/>
                  </a:cubicBezTo>
                  <a:lnTo>
                    <a:pt x="7823" y="113"/>
                  </a:lnTo>
                  <a:cubicBezTo>
                    <a:pt x="7573" y="137"/>
                    <a:pt x="7406" y="363"/>
                    <a:pt x="7442" y="601"/>
                  </a:cubicBezTo>
                  <a:lnTo>
                    <a:pt x="7525" y="1292"/>
                  </a:lnTo>
                  <a:cubicBezTo>
                    <a:pt x="7537" y="1327"/>
                    <a:pt x="7537" y="1351"/>
                    <a:pt x="7549" y="1375"/>
                  </a:cubicBezTo>
                  <a:cubicBezTo>
                    <a:pt x="7049" y="1482"/>
                    <a:pt x="6561" y="1649"/>
                    <a:pt x="6085" y="1851"/>
                  </a:cubicBezTo>
                  <a:cubicBezTo>
                    <a:pt x="6085" y="1827"/>
                    <a:pt x="6073" y="1816"/>
                    <a:pt x="6061" y="1792"/>
                  </a:cubicBezTo>
                  <a:lnTo>
                    <a:pt x="5716" y="1173"/>
                  </a:lnTo>
                  <a:cubicBezTo>
                    <a:pt x="5636" y="1037"/>
                    <a:pt x="5486" y="960"/>
                    <a:pt x="5336" y="960"/>
                  </a:cubicBezTo>
                  <a:cubicBezTo>
                    <a:pt x="5261" y="960"/>
                    <a:pt x="5187" y="979"/>
                    <a:pt x="5120" y="1018"/>
                  </a:cubicBezTo>
                  <a:lnTo>
                    <a:pt x="4418" y="1411"/>
                  </a:lnTo>
                  <a:cubicBezTo>
                    <a:pt x="4204" y="1530"/>
                    <a:pt x="4132" y="1792"/>
                    <a:pt x="4251" y="2006"/>
                  </a:cubicBezTo>
                  <a:lnTo>
                    <a:pt x="4608" y="2625"/>
                  </a:lnTo>
                  <a:cubicBezTo>
                    <a:pt x="4608" y="2637"/>
                    <a:pt x="4620" y="2649"/>
                    <a:pt x="4644" y="2673"/>
                  </a:cubicBezTo>
                  <a:cubicBezTo>
                    <a:pt x="4192" y="2982"/>
                    <a:pt x="3787" y="3340"/>
                    <a:pt x="3394" y="3744"/>
                  </a:cubicBezTo>
                  <a:cubicBezTo>
                    <a:pt x="3370" y="3697"/>
                    <a:pt x="3334" y="3649"/>
                    <a:pt x="3275" y="3601"/>
                  </a:cubicBezTo>
                  <a:lnTo>
                    <a:pt x="2715" y="3173"/>
                  </a:lnTo>
                  <a:cubicBezTo>
                    <a:pt x="2637" y="3114"/>
                    <a:pt x="2544" y="3086"/>
                    <a:pt x="2452" y="3086"/>
                  </a:cubicBezTo>
                  <a:cubicBezTo>
                    <a:pt x="2320" y="3086"/>
                    <a:pt x="2187" y="3144"/>
                    <a:pt x="2096" y="3256"/>
                  </a:cubicBezTo>
                  <a:lnTo>
                    <a:pt x="1608" y="3899"/>
                  </a:lnTo>
                  <a:cubicBezTo>
                    <a:pt x="1453" y="4090"/>
                    <a:pt x="1489" y="4363"/>
                    <a:pt x="1691" y="4506"/>
                  </a:cubicBezTo>
                  <a:lnTo>
                    <a:pt x="2251" y="4947"/>
                  </a:lnTo>
                  <a:cubicBezTo>
                    <a:pt x="2299" y="4983"/>
                    <a:pt x="2358" y="5006"/>
                    <a:pt x="2418" y="5018"/>
                  </a:cubicBezTo>
                  <a:cubicBezTo>
                    <a:pt x="2168" y="5411"/>
                    <a:pt x="1953" y="5828"/>
                    <a:pt x="1787" y="6245"/>
                  </a:cubicBezTo>
                  <a:cubicBezTo>
                    <a:pt x="1763" y="6233"/>
                    <a:pt x="1751" y="6233"/>
                    <a:pt x="1739" y="6221"/>
                  </a:cubicBezTo>
                  <a:lnTo>
                    <a:pt x="1060" y="6018"/>
                  </a:lnTo>
                  <a:cubicBezTo>
                    <a:pt x="1020" y="6006"/>
                    <a:pt x="980" y="6000"/>
                    <a:pt x="940" y="6000"/>
                  </a:cubicBezTo>
                  <a:cubicBezTo>
                    <a:pt x="751" y="6000"/>
                    <a:pt x="571" y="6130"/>
                    <a:pt x="513" y="6316"/>
                  </a:cubicBezTo>
                  <a:lnTo>
                    <a:pt x="286" y="7078"/>
                  </a:lnTo>
                  <a:cubicBezTo>
                    <a:pt x="215" y="7316"/>
                    <a:pt x="346" y="7554"/>
                    <a:pt x="584" y="7626"/>
                  </a:cubicBezTo>
                  <a:lnTo>
                    <a:pt x="1251" y="7828"/>
                  </a:lnTo>
                  <a:cubicBezTo>
                    <a:pt x="1275" y="7840"/>
                    <a:pt x="1286" y="7840"/>
                    <a:pt x="1298" y="7840"/>
                  </a:cubicBezTo>
                  <a:cubicBezTo>
                    <a:pt x="1179" y="8435"/>
                    <a:pt x="1132" y="9043"/>
                    <a:pt x="1156" y="9638"/>
                  </a:cubicBezTo>
                  <a:cubicBezTo>
                    <a:pt x="1150" y="9644"/>
                    <a:pt x="1141" y="9644"/>
                    <a:pt x="1132" y="9644"/>
                  </a:cubicBezTo>
                  <a:cubicBezTo>
                    <a:pt x="1123" y="9644"/>
                    <a:pt x="1114" y="9644"/>
                    <a:pt x="1108" y="9650"/>
                  </a:cubicBezTo>
                  <a:lnTo>
                    <a:pt x="405" y="9733"/>
                  </a:lnTo>
                  <a:cubicBezTo>
                    <a:pt x="167" y="9769"/>
                    <a:pt x="1" y="9983"/>
                    <a:pt x="36" y="10221"/>
                  </a:cubicBezTo>
                  <a:lnTo>
                    <a:pt x="132" y="11019"/>
                  </a:lnTo>
                  <a:cubicBezTo>
                    <a:pt x="164" y="11237"/>
                    <a:pt x="346" y="11405"/>
                    <a:pt x="559" y="11405"/>
                  </a:cubicBezTo>
                  <a:cubicBezTo>
                    <a:pt x="579" y="11405"/>
                    <a:pt x="599" y="11403"/>
                    <a:pt x="620" y="11400"/>
                  </a:cubicBezTo>
                  <a:lnTo>
                    <a:pt x="1322" y="11305"/>
                  </a:lnTo>
                  <a:cubicBezTo>
                    <a:pt x="1346" y="11305"/>
                    <a:pt x="1358" y="11305"/>
                    <a:pt x="1370" y="11293"/>
                  </a:cubicBezTo>
                  <a:cubicBezTo>
                    <a:pt x="1477" y="11745"/>
                    <a:pt x="1620" y="12186"/>
                    <a:pt x="1798" y="12614"/>
                  </a:cubicBezTo>
                  <a:cubicBezTo>
                    <a:pt x="1787" y="12614"/>
                    <a:pt x="1775" y="12626"/>
                    <a:pt x="1751" y="12638"/>
                  </a:cubicBezTo>
                  <a:lnTo>
                    <a:pt x="1132" y="12972"/>
                  </a:lnTo>
                  <a:cubicBezTo>
                    <a:pt x="917" y="13091"/>
                    <a:pt x="846" y="13353"/>
                    <a:pt x="965" y="13567"/>
                  </a:cubicBezTo>
                  <a:lnTo>
                    <a:pt x="1346" y="14269"/>
                  </a:lnTo>
                  <a:cubicBezTo>
                    <a:pt x="1428" y="14417"/>
                    <a:pt x="1579" y="14497"/>
                    <a:pt x="1734" y="14497"/>
                  </a:cubicBezTo>
                  <a:cubicBezTo>
                    <a:pt x="1804" y="14497"/>
                    <a:pt x="1875" y="14481"/>
                    <a:pt x="1941" y="14448"/>
                  </a:cubicBezTo>
                  <a:lnTo>
                    <a:pt x="2560" y="14103"/>
                  </a:lnTo>
                  <a:cubicBezTo>
                    <a:pt x="2572" y="14091"/>
                    <a:pt x="2584" y="14091"/>
                    <a:pt x="2608" y="14079"/>
                  </a:cubicBezTo>
                  <a:cubicBezTo>
                    <a:pt x="2930" y="14555"/>
                    <a:pt x="3322" y="15008"/>
                    <a:pt x="3763" y="15412"/>
                  </a:cubicBezTo>
                  <a:cubicBezTo>
                    <a:pt x="3739" y="15424"/>
                    <a:pt x="3727" y="15448"/>
                    <a:pt x="3715" y="15460"/>
                  </a:cubicBezTo>
                  <a:lnTo>
                    <a:pt x="3287" y="16020"/>
                  </a:lnTo>
                  <a:cubicBezTo>
                    <a:pt x="3132" y="16210"/>
                    <a:pt x="3168" y="16484"/>
                    <a:pt x="3370" y="16639"/>
                  </a:cubicBezTo>
                  <a:lnTo>
                    <a:pt x="4001" y="17127"/>
                  </a:lnTo>
                  <a:cubicBezTo>
                    <a:pt x="4079" y="17186"/>
                    <a:pt x="4172" y="17214"/>
                    <a:pt x="4264" y="17214"/>
                  </a:cubicBezTo>
                  <a:cubicBezTo>
                    <a:pt x="4395" y="17214"/>
                    <a:pt x="4524" y="17156"/>
                    <a:pt x="4608" y="17044"/>
                  </a:cubicBezTo>
                  <a:lnTo>
                    <a:pt x="5049" y="16484"/>
                  </a:lnTo>
                  <a:cubicBezTo>
                    <a:pt x="5061" y="16460"/>
                    <a:pt x="5073" y="16448"/>
                    <a:pt x="5085" y="16424"/>
                  </a:cubicBezTo>
                  <a:cubicBezTo>
                    <a:pt x="5537" y="16710"/>
                    <a:pt x="6013" y="16936"/>
                    <a:pt x="6501" y="17127"/>
                  </a:cubicBezTo>
                  <a:cubicBezTo>
                    <a:pt x="6501" y="17151"/>
                    <a:pt x="6490" y="17175"/>
                    <a:pt x="6478" y="17198"/>
                  </a:cubicBezTo>
                  <a:lnTo>
                    <a:pt x="6299" y="17877"/>
                  </a:lnTo>
                  <a:cubicBezTo>
                    <a:pt x="6239" y="18103"/>
                    <a:pt x="6370" y="18353"/>
                    <a:pt x="6609" y="18413"/>
                  </a:cubicBezTo>
                  <a:lnTo>
                    <a:pt x="7382" y="18615"/>
                  </a:lnTo>
                  <a:cubicBezTo>
                    <a:pt x="7421" y="18625"/>
                    <a:pt x="7460" y="18630"/>
                    <a:pt x="7497" y="18630"/>
                  </a:cubicBezTo>
                  <a:cubicBezTo>
                    <a:pt x="7693" y="18630"/>
                    <a:pt x="7868" y="18505"/>
                    <a:pt x="7918" y="18306"/>
                  </a:cubicBezTo>
                  <a:lnTo>
                    <a:pt x="8097" y="17627"/>
                  </a:lnTo>
                  <a:cubicBezTo>
                    <a:pt x="8109" y="17603"/>
                    <a:pt x="8109" y="17567"/>
                    <a:pt x="8109" y="17544"/>
                  </a:cubicBezTo>
                  <a:cubicBezTo>
                    <a:pt x="8550" y="17614"/>
                    <a:pt x="8991" y="17642"/>
                    <a:pt x="9424" y="17642"/>
                  </a:cubicBezTo>
                  <a:cubicBezTo>
                    <a:pt x="9506" y="17642"/>
                    <a:pt x="9587" y="17641"/>
                    <a:pt x="9668" y="17639"/>
                  </a:cubicBezTo>
                  <a:cubicBezTo>
                    <a:pt x="9668" y="17663"/>
                    <a:pt x="9668" y="17698"/>
                    <a:pt x="9668" y="17734"/>
                  </a:cubicBezTo>
                  <a:lnTo>
                    <a:pt x="9764" y="18425"/>
                  </a:lnTo>
                  <a:cubicBezTo>
                    <a:pt x="9796" y="18652"/>
                    <a:pt x="9976" y="18811"/>
                    <a:pt x="10188" y="18811"/>
                  </a:cubicBezTo>
                  <a:cubicBezTo>
                    <a:pt x="10209" y="18811"/>
                    <a:pt x="10230" y="18809"/>
                    <a:pt x="10252" y="18806"/>
                  </a:cubicBezTo>
                  <a:lnTo>
                    <a:pt x="11050" y="18699"/>
                  </a:lnTo>
                  <a:cubicBezTo>
                    <a:pt x="11288" y="18675"/>
                    <a:pt x="11454" y="18449"/>
                    <a:pt x="11431" y="18210"/>
                  </a:cubicBezTo>
                  <a:lnTo>
                    <a:pt x="11335" y="17520"/>
                  </a:lnTo>
                  <a:cubicBezTo>
                    <a:pt x="11335" y="17484"/>
                    <a:pt x="11323" y="17448"/>
                    <a:pt x="11312" y="17413"/>
                  </a:cubicBezTo>
                  <a:cubicBezTo>
                    <a:pt x="11800" y="17294"/>
                    <a:pt x="12288" y="17127"/>
                    <a:pt x="12764" y="16925"/>
                  </a:cubicBezTo>
                  <a:cubicBezTo>
                    <a:pt x="12776" y="16960"/>
                    <a:pt x="12788" y="16984"/>
                    <a:pt x="12800" y="17020"/>
                  </a:cubicBezTo>
                  <a:lnTo>
                    <a:pt x="13157" y="17639"/>
                  </a:lnTo>
                  <a:cubicBezTo>
                    <a:pt x="13237" y="17775"/>
                    <a:pt x="13381" y="17851"/>
                    <a:pt x="13532" y="17851"/>
                  </a:cubicBezTo>
                  <a:cubicBezTo>
                    <a:pt x="13606" y="17851"/>
                    <a:pt x="13682" y="17833"/>
                    <a:pt x="13752" y="17794"/>
                  </a:cubicBezTo>
                  <a:lnTo>
                    <a:pt x="14443" y="17401"/>
                  </a:lnTo>
                  <a:cubicBezTo>
                    <a:pt x="14657" y="17282"/>
                    <a:pt x="14729" y="17020"/>
                    <a:pt x="14610" y="16805"/>
                  </a:cubicBezTo>
                  <a:lnTo>
                    <a:pt x="14264" y="16198"/>
                  </a:lnTo>
                  <a:cubicBezTo>
                    <a:pt x="14240" y="16163"/>
                    <a:pt x="14217" y="16127"/>
                    <a:pt x="14193" y="16103"/>
                  </a:cubicBezTo>
                  <a:cubicBezTo>
                    <a:pt x="14621" y="15793"/>
                    <a:pt x="15026" y="15436"/>
                    <a:pt x="15407" y="15031"/>
                  </a:cubicBezTo>
                  <a:cubicBezTo>
                    <a:pt x="15431" y="15067"/>
                    <a:pt x="15455" y="15103"/>
                    <a:pt x="15491" y="15127"/>
                  </a:cubicBezTo>
                  <a:lnTo>
                    <a:pt x="16050" y="15555"/>
                  </a:lnTo>
                  <a:cubicBezTo>
                    <a:pt x="16129" y="15614"/>
                    <a:pt x="16221" y="15643"/>
                    <a:pt x="16313" y="15643"/>
                  </a:cubicBezTo>
                  <a:cubicBezTo>
                    <a:pt x="16444" y="15643"/>
                    <a:pt x="16573" y="15584"/>
                    <a:pt x="16657" y="15472"/>
                  </a:cubicBezTo>
                  <a:lnTo>
                    <a:pt x="17146" y="14841"/>
                  </a:lnTo>
                  <a:cubicBezTo>
                    <a:pt x="17300" y="14650"/>
                    <a:pt x="17265" y="14377"/>
                    <a:pt x="17074" y="14222"/>
                  </a:cubicBezTo>
                  <a:lnTo>
                    <a:pt x="16515" y="13793"/>
                  </a:lnTo>
                  <a:cubicBezTo>
                    <a:pt x="16479" y="13769"/>
                    <a:pt x="16443" y="13746"/>
                    <a:pt x="16396" y="13734"/>
                  </a:cubicBezTo>
                  <a:cubicBezTo>
                    <a:pt x="16634" y="13341"/>
                    <a:pt x="16848" y="12948"/>
                    <a:pt x="17015" y="12531"/>
                  </a:cubicBezTo>
                  <a:cubicBezTo>
                    <a:pt x="17050" y="12555"/>
                    <a:pt x="17086" y="12579"/>
                    <a:pt x="17134" y="12591"/>
                  </a:cubicBezTo>
                  <a:lnTo>
                    <a:pt x="17800" y="12793"/>
                  </a:lnTo>
                  <a:cubicBezTo>
                    <a:pt x="17844" y="12806"/>
                    <a:pt x="17888" y="12813"/>
                    <a:pt x="17931" y="12813"/>
                  </a:cubicBezTo>
                  <a:cubicBezTo>
                    <a:pt x="18121" y="12813"/>
                    <a:pt x="18290" y="12690"/>
                    <a:pt x="18348" y="12495"/>
                  </a:cubicBezTo>
                  <a:lnTo>
                    <a:pt x="18574" y="11733"/>
                  </a:lnTo>
                  <a:cubicBezTo>
                    <a:pt x="18646" y="11495"/>
                    <a:pt x="18515" y="11257"/>
                    <a:pt x="18289" y="11186"/>
                  </a:cubicBezTo>
                  <a:lnTo>
                    <a:pt x="17610" y="10983"/>
                  </a:lnTo>
                  <a:cubicBezTo>
                    <a:pt x="17562" y="10971"/>
                    <a:pt x="17527" y="10960"/>
                    <a:pt x="17479" y="10960"/>
                  </a:cubicBezTo>
                  <a:cubicBezTo>
                    <a:pt x="17598" y="10364"/>
                    <a:pt x="17646" y="9769"/>
                    <a:pt x="17622" y="9162"/>
                  </a:cubicBezTo>
                  <a:lnTo>
                    <a:pt x="17622" y="9162"/>
                  </a:lnTo>
                  <a:cubicBezTo>
                    <a:pt x="17646" y="9168"/>
                    <a:pt x="17669" y="9171"/>
                    <a:pt x="17692" y="9171"/>
                  </a:cubicBezTo>
                  <a:cubicBezTo>
                    <a:pt x="17714" y="9171"/>
                    <a:pt x="17735" y="9168"/>
                    <a:pt x="17753" y="9162"/>
                  </a:cubicBezTo>
                  <a:lnTo>
                    <a:pt x="18455" y="9078"/>
                  </a:lnTo>
                  <a:cubicBezTo>
                    <a:pt x="18693" y="9043"/>
                    <a:pt x="18860" y="8828"/>
                    <a:pt x="18836" y="8590"/>
                  </a:cubicBezTo>
                  <a:lnTo>
                    <a:pt x="18729" y="7792"/>
                  </a:lnTo>
                  <a:cubicBezTo>
                    <a:pt x="18707" y="7570"/>
                    <a:pt x="18507" y="7409"/>
                    <a:pt x="18286" y="7409"/>
                  </a:cubicBezTo>
                  <a:cubicBezTo>
                    <a:pt x="18271" y="7409"/>
                    <a:pt x="18256" y="7410"/>
                    <a:pt x="18241" y="7411"/>
                  </a:cubicBezTo>
                  <a:lnTo>
                    <a:pt x="17539" y="7507"/>
                  </a:lnTo>
                  <a:cubicBezTo>
                    <a:pt x="17491" y="7507"/>
                    <a:pt x="17455" y="7531"/>
                    <a:pt x="17419" y="7542"/>
                  </a:cubicBezTo>
                  <a:cubicBezTo>
                    <a:pt x="17312" y="7090"/>
                    <a:pt x="17169" y="6649"/>
                    <a:pt x="16991" y="6221"/>
                  </a:cubicBezTo>
                  <a:cubicBezTo>
                    <a:pt x="17027" y="6221"/>
                    <a:pt x="17074" y="6197"/>
                    <a:pt x="17110" y="6185"/>
                  </a:cubicBezTo>
                  <a:lnTo>
                    <a:pt x="17729" y="5840"/>
                  </a:lnTo>
                  <a:cubicBezTo>
                    <a:pt x="17943" y="5733"/>
                    <a:pt x="18027" y="5459"/>
                    <a:pt x="17908" y="5245"/>
                  </a:cubicBezTo>
                  <a:lnTo>
                    <a:pt x="17527" y="4542"/>
                  </a:lnTo>
                  <a:cubicBezTo>
                    <a:pt x="17446" y="4398"/>
                    <a:pt x="17301" y="4318"/>
                    <a:pt x="17149" y="4318"/>
                  </a:cubicBezTo>
                  <a:cubicBezTo>
                    <a:pt x="17076" y="4318"/>
                    <a:pt x="17001" y="4337"/>
                    <a:pt x="16931" y="4375"/>
                  </a:cubicBezTo>
                  <a:lnTo>
                    <a:pt x="16312" y="4709"/>
                  </a:lnTo>
                  <a:cubicBezTo>
                    <a:pt x="16276" y="4733"/>
                    <a:pt x="16241" y="4756"/>
                    <a:pt x="16205" y="4780"/>
                  </a:cubicBezTo>
                  <a:cubicBezTo>
                    <a:pt x="15884" y="4304"/>
                    <a:pt x="15503" y="3852"/>
                    <a:pt x="15062" y="3435"/>
                  </a:cubicBezTo>
                  <a:cubicBezTo>
                    <a:pt x="15098" y="3411"/>
                    <a:pt x="15122" y="3387"/>
                    <a:pt x="15145" y="3351"/>
                  </a:cubicBezTo>
                  <a:lnTo>
                    <a:pt x="15586" y="2792"/>
                  </a:lnTo>
                  <a:cubicBezTo>
                    <a:pt x="15729" y="2601"/>
                    <a:pt x="15693" y="2328"/>
                    <a:pt x="15503" y="2173"/>
                  </a:cubicBezTo>
                  <a:lnTo>
                    <a:pt x="14860" y="1685"/>
                  </a:lnTo>
                  <a:cubicBezTo>
                    <a:pt x="14781" y="1626"/>
                    <a:pt x="14689" y="1597"/>
                    <a:pt x="14597" y="1597"/>
                  </a:cubicBezTo>
                  <a:cubicBezTo>
                    <a:pt x="14466" y="1597"/>
                    <a:pt x="14336" y="1656"/>
                    <a:pt x="14252" y="1768"/>
                  </a:cubicBezTo>
                  <a:lnTo>
                    <a:pt x="13824" y="2328"/>
                  </a:lnTo>
                  <a:cubicBezTo>
                    <a:pt x="13800" y="2363"/>
                    <a:pt x="13776" y="2387"/>
                    <a:pt x="13764" y="2423"/>
                  </a:cubicBezTo>
                  <a:cubicBezTo>
                    <a:pt x="13312" y="2137"/>
                    <a:pt x="12836" y="1899"/>
                    <a:pt x="12347" y="1708"/>
                  </a:cubicBezTo>
                  <a:cubicBezTo>
                    <a:pt x="12359" y="1685"/>
                    <a:pt x="12371" y="1649"/>
                    <a:pt x="12383" y="1613"/>
                  </a:cubicBezTo>
                  <a:lnTo>
                    <a:pt x="12574" y="934"/>
                  </a:lnTo>
                  <a:cubicBezTo>
                    <a:pt x="12633" y="708"/>
                    <a:pt x="12490" y="470"/>
                    <a:pt x="12264" y="399"/>
                  </a:cubicBezTo>
                  <a:lnTo>
                    <a:pt x="11478" y="196"/>
                  </a:lnTo>
                  <a:cubicBezTo>
                    <a:pt x="11442" y="187"/>
                    <a:pt x="11405" y="182"/>
                    <a:pt x="11368" y="182"/>
                  </a:cubicBezTo>
                  <a:cubicBezTo>
                    <a:pt x="11179" y="182"/>
                    <a:pt x="11002" y="306"/>
                    <a:pt x="10942" y="506"/>
                  </a:cubicBezTo>
                  <a:lnTo>
                    <a:pt x="10764" y="1185"/>
                  </a:lnTo>
                  <a:cubicBezTo>
                    <a:pt x="10752" y="1220"/>
                    <a:pt x="10752" y="1244"/>
                    <a:pt x="10752" y="1280"/>
                  </a:cubicBezTo>
                  <a:cubicBezTo>
                    <a:pt x="10304" y="1207"/>
                    <a:pt x="9847" y="1170"/>
                    <a:pt x="9389" y="1170"/>
                  </a:cubicBezTo>
                  <a:cubicBezTo>
                    <a:pt x="9323" y="1170"/>
                    <a:pt x="9258" y="1171"/>
                    <a:pt x="9192" y="1173"/>
                  </a:cubicBezTo>
                  <a:cubicBezTo>
                    <a:pt x="9192" y="1137"/>
                    <a:pt x="9192" y="1113"/>
                    <a:pt x="9192" y="1077"/>
                  </a:cubicBezTo>
                  <a:lnTo>
                    <a:pt x="9097" y="387"/>
                  </a:lnTo>
                  <a:cubicBezTo>
                    <a:pt x="9075" y="159"/>
                    <a:pt x="8886" y="1"/>
                    <a:pt x="8673" y="1"/>
                  </a:cubicBezTo>
                  <a:close/>
                </a:path>
              </a:pathLst>
            </a:custGeom>
            <a:solidFill>
              <a:schemeClr val="dk1">
                <a:alpha val="106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75" name="Google Shape;375;p19"/>
          <p:cNvSpPr txBox="1">
            <a:spLocks noGrp="1"/>
          </p:cNvSpPr>
          <p:nvPr>
            <p:ph type="title"/>
          </p:nvPr>
        </p:nvSpPr>
        <p:spPr>
          <a:xfrm>
            <a:off x="709350" y="537550"/>
            <a:ext cx="7725300" cy="47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376" name="Google Shape;376;p19"/>
          <p:cNvGrpSpPr/>
          <p:nvPr/>
        </p:nvGrpSpPr>
        <p:grpSpPr>
          <a:xfrm>
            <a:off x="7213579" y="4485138"/>
            <a:ext cx="1932971" cy="666322"/>
            <a:chOff x="7213579" y="4485138"/>
            <a:chExt cx="1932971" cy="666322"/>
          </a:xfrm>
        </p:grpSpPr>
        <p:sp>
          <p:nvSpPr>
            <p:cNvPr id="377" name="Google Shape;377;p19"/>
            <p:cNvSpPr/>
            <p:nvPr/>
          </p:nvSpPr>
          <p:spPr>
            <a:xfrm rot="10800000">
              <a:off x="8271019" y="4560750"/>
              <a:ext cx="875530" cy="122500"/>
            </a:xfrm>
            <a:custGeom>
              <a:avLst/>
              <a:gdLst/>
              <a:ahLst/>
              <a:cxnLst/>
              <a:rect l="l" t="t" r="r" b="b"/>
              <a:pathLst>
                <a:path w="21492" h="2835" extrusionOk="0">
                  <a:moveTo>
                    <a:pt x="0" y="1"/>
                  </a:moveTo>
                  <a:lnTo>
                    <a:pt x="0" y="2834"/>
                  </a:lnTo>
                  <a:lnTo>
                    <a:pt x="21491" y="2834"/>
                  </a:lnTo>
                  <a:lnTo>
                    <a:pt x="2149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" name="Google Shape;378;p19"/>
            <p:cNvSpPr/>
            <p:nvPr/>
          </p:nvSpPr>
          <p:spPr>
            <a:xfrm rot="5400000">
              <a:off x="7234897" y="4978532"/>
              <a:ext cx="223356" cy="122500"/>
            </a:xfrm>
            <a:custGeom>
              <a:avLst/>
              <a:gdLst/>
              <a:ahLst/>
              <a:cxnLst/>
              <a:rect l="l" t="t" r="r" b="b"/>
              <a:pathLst>
                <a:path w="21492" h="2835" extrusionOk="0">
                  <a:moveTo>
                    <a:pt x="0" y="1"/>
                  </a:moveTo>
                  <a:lnTo>
                    <a:pt x="0" y="2834"/>
                  </a:lnTo>
                  <a:lnTo>
                    <a:pt x="21491" y="2834"/>
                  </a:lnTo>
                  <a:lnTo>
                    <a:pt x="2149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" name="Google Shape;379;p19"/>
            <p:cNvSpPr/>
            <p:nvPr/>
          </p:nvSpPr>
          <p:spPr>
            <a:xfrm rot="5400000">
              <a:off x="7334214" y="4490021"/>
              <a:ext cx="377115" cy="499047"/>
            </a:xfrm>
            <a:custGeom>
              <a:avLst/>
              <a:gdLst/>
              <a:ahLst/>
              <a:cxnLst/>
              <a:rect l="l" t="t" r="r" b="b"/>
              <a:pathLst>
                <a:path w="8728" h="11550" extrusionOk="0">
                  <a:moveTo>
                    <a:pt x="0" y="1"/>
                  </a:moveTo>
                  <a:lnTo>
                    <a:pt x="0" y="2596"/>
                  </a:lnTo>
                  <a:cubicBezTo>
                    <a:pt x="0" y="8347"/>
                    <a:pt x="1703" y="11550"/>
                    <a:pt x="7454" y="11550"/>
                  </a:cubicBezTo>
                  <a:lnTo>
                    <a:pt x="8728" y="11550"/>
                  </a:lnTo>
                  <a:lnTo>
                    <a:pt x="8728" y="8276"/>
                  </a:lnTo>
                  <a:lnTo>
                    <a:pt x="7454" y="8276"/>
                  </a:lnTo>
                  <a:cubicBezTo>
                    <a:pt x="3513" y="8276"/>
                    <a:pt x="3275" y="6549"/>
                    <a:pt x="3275" y="2596"/>
                  </a:cubicBezTo>
                  <a:lnTo>
                    <a:pt x="3275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" name="Google Shape;380;p19"/>
            <p:cNvSpPr/>
            <p:nvPr/>
          </p:nvSpPr>
          <p:spPr>
            <a:xfrm rot="5400000">
              <a:off x="7311314" y="4793813"/>
              <a:ext cx="70515" cy="265985"/>
            </a:xfrm>
            <a:custGeom>
              <a:avLst/>
              <a:gdLst/>
              <a:ahLst/>
              <a:cxnLst/>
              <a:rect l="l" t="t" r="r" b="b"/>
              <a:pathLst>
                <a:path w="1632" h="6156" extrusionOk="0">
                  <a:moveTo>
                    <a:pt x="810" y="0"/>
                  </a:moveTo>
                  <a:cubicBezTo>
                    <a:pt x="358" y="0"/>
                    <a:pt x="0" y="370"/>
                    <a:pt x="0" y="822"/>
                  </a:cubicBezTo>
                  <a:lnTo>
                    <a:pt x="0" y="5334"/>
                  </a:lnTo>
                  <a:cubicBezTo>
                    <a:pt x="0" y="5787"/>
                    <a:pt x="358" y="6156"/>
                    <a:pt x="810" y="6156"/>
                  </a:cubicBezTo>
                  <a:cubicBezTo>
                    <a:pt x="1274" y="6156"/>
                    <a:pt x="1632" y="5787"/>
                    <a:pt x="1632" y="5334"/>
                  </a:cubicBezTo>
                  <a:lnTo>
                    <a:pt x="1632" y="822"/>
                  </a:lnTo>
                  <a:cubicBezTo>
                    <a:pt x="1632" y="370"/>
                    <a:pt x="1274" y="0"/>
                    <a:pt x="81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81" name="Google Shape;381;p19"/>
            <p:cNvGrpSpPr/>
            <p:nvPr/>
          </p:nvGrpSpPr>
          <p:grpSpPr>
            <a:xfrm>
              <a:off x="7711810" y="4485138"/>
              <a:ext cx="592677" cy="273720"/>
              <a:chOff x="2029210" y="3484363"/>
              <a:chExt cx="592677" cy="273720"/>
            </a:xfrm>
          </p:grpSpPr>
          <p:sp>
            <p:nvSpPr>
              <p:cNvPr id="382" name="Google Shape;382;p19"/>
              <p:cNvSpPr/>
              <p:nvPr/>
            </p:nvSpPr>
            <p:spPr>
              <a:xfrm rot="5400000">
                <a:off x="2264123" y="3392748"/>
                <a:ext cx="121975" cy="454379"/>
              </a:xfrm>
              <a:custGeom>
                <a:avLst/>
                <a:gdLst/>
                <a:ahLst/>
                <a:cxnLst/>
                <a:rect l="l" t="t" r="r" b="b"/>
                <a:pathLst>
                  <a:path w="2823" h="18718" extrusionOk="0">
                    <a:moveTo>
                      <a:pt x="1" y="1"/>
                    </a:moveTo>
                    <a:lnTo>
                      <a:pt x="1" y="18717"/>
                    </a:lnTo>
                    <a:lnTo>
                      <a:pt x="2823" y="18717"/>
                    </a:lnTo>
                    <a:lnTo>
                      <a:pt x="2823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3" name="Google Shape;383;p19"/>
              <p:cNvSpPr/>
              <p:nvPr/>
            </p:nvSpPr>
            <p:spPr>
              <a:xfrm rot="5400000">
                <a:off x="1931972" y="3581602"/>
                <a:ext cx="265510" cy="71033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1644" extrusionOk="0">
                    <a:moveTo>
                      <a:pt x="822" y="0"/>
                    </a:moveTo>
                    <a:cubicBezTo>
                      <a:pt x="358" y="0"/>
                      <a:pt x="0" y="369"/>
                      <a:pt x="0" y="822"/>
                    </a:cubicBezTo>
                    <a:cubicBezTo>
                      <a:pt x="0" y="1274"/>
                      <a:pt x="358" y="1643"/>
                      <a:pt x="822" y="1643"/>
                    </a:cubicBezTo>
                    <a:lnTo>
                      <a:pt x="5323" y="1643"/>
                    </a:lnTo>
                    <a:cubicBezTo>
                      <a:pt x="5382" y="1643"/>
                      <a:pt x="5442" y="1643"/>
                      <a:pt x="5489" y="1631"/>
                    </a:cubicBezTo>
                    <a:cubicBezTo>
                      <a:pt x="5858" y="1560"/>
                      <a:pt x="6144" y="1227"/>
                      <a:pt x="6144" y="822"/>
                    </a:cubicBezTo>
                    <a:cubicBezTo>
                      <a:pt x="6144" y="369"/>
                      <a:pt x="5775" y="0"/>
                      <a:pt x="532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4" name="Google Shape;384;p19"/>
              <p:cNvSpPr/>
              <p:nvPr/>
            </p:nvSpPr>
            <p:spPr>
              <a:xfrm rot="5400000">
                <a:off x="2453378" y="3589574"/>
                <a:ext cx="265985" cy="71033"/>
              </a:xfrm>
              <a:custGeom>
                <a:avLst/>
                <a:gdLst/>
                <a:ahLst/>
                <a:cxnLst/>
                <a:rect l="l" t="t" r="r" b="b"/>
                <a:pathLst>
                  <a:path w="6156" h="1644" extrusionOk="0">
                    <a:moveTo>
                      <a:pt x="822" y="0"/>
                    </a:moveTo>
                    <a:cubicBezTo>
                      <a:pt x="369" y="0"/>
                      <a:pt x="0" y="369"/>
                      <a:pt x="0" y="822"/>
                    </a:cubicBezTo>
                    <a:cubicBezTo>
                      <a:pt x="0" y="1274"/>
                      <a:pt x="369" y="1643"/>
                      <a:pt x="822" y="1643"/>
                    </a:cubicBezTo>
                    <a:lnTo>
                      <a:pt x="5334" y="1643"/>
                    </a:lnTo>
                    <a:cubicBezTo>
                      <a:pt x="5739" y="1643"/>
                      <a:pt x="6084" y="1346"/>
                      <a:pt x="6144" y="953"/>
                    </a:cubicBezTo>
                    <a:cubicBezTo>
                      <a:pt x="6144" y="905"/>
                      <a:pt x="6156" y="870"/>
                      <a:pt x="6156" y="822"/>
                    </a:cubicBezTo>
                    <a:cubicBezTo>
                      <a:pt x="6156" y="369"/>
                      <a:pt x="5786" y="0"/>
                      <a:pt x="533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385" name="Google Shape;385;p19"/>
          <p:cNvGrpSpPr/>
          <p:nvPr/>
        </p:nvGrpSpPr>
        <p:grpSpPr>
          <a:xfrm rot="10800000">
            <a:off x="4" y="-12"/>
            <a:ext cx="1932971" cy="666322"/>
            <a:chOff x="7213579" y="4485138"/>
            <a:chExt cx="1932971" cy="666322"/>
          </a:xfrm>
        </p:grpSpPr>
        <p:sp>
          <p:nvSpPr>
            <p:cNvPr id="386" name="Google Shape;386;p19"/>
            <p:cNvSpPr/>
            <p:nvPr/>
          </p:nvSpPr>
          <p:spPr>
            <a:xfrm rot="10800000">
              <a:off x="8271019" y="4560750"/>
              <a:ext cx="875530" cy="122500"/>
            </a:xfrm>
            <a:custGeom>
              <a:avLst/>
              <a:gdLst/>
              <a:ahLst/>
              <a:cxnLst/>
              <a:rect l="l" t="t" r="r" b="b"/>
              <a:pathLst>
                <a:path w="21492" h="2835" extrusionOk="0">
                  <a:moveTo>
                    <a:pt x="0" y="1"/>
                  </a:moveTo>
                  <a:lnTo>
                    <a:pt x="0" y="2834"/>
                  </a:lnTo>
                  <a:lnTo>
                    <a:pt x="21491" y="2834"/>
                  </a:lnTo>
                  <a:lnTo>
                    <a:pt x="2149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" name="Google Shape;387;p19"/>
            <p:cNvSpPr/>
            <p:nvPr/>
          </p:nvSpPr>
          <p:spPr>
            <a:xfrm rot="5400000">
              <a:off x="7234897" y="4978532"/>
              <a:ext cx="223356" cy="122500"/>
            </a:xfrm>
            <a:custGeom>
              <a:avLst/>
              <a:gdLst/>
              <a:ahLst/>
              <a:cxnLst/>
              <a:rect l="l" t="t" r="r" b="b"/>
              <a:pathLst>
                <a:path w="21492" h="2835" extrusionOk="0">
                  <a:moveTo>
                    <a:pt x="0" y="1"/>
                  </a:moveTo>
                  <a:lnTo>
                    <a:pt x="0" y="2834"/>
                  </a:lnTo>
                  <a:lnTo>
                    <a:pt x="21491" y="2834"/>
                  </a:lnTo>
                  <a:lnTo>
                    <a:pt x="2149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" name="Google Shape;388;p19"/>
            <p:cNvSpPr/>
            <p:nvPr/>
          </p:nvSpPr>
          <p:spPr>
            <a:xfrm rot="5400000">
              <a:off x="7334214" y="4490021"/>
              <a:ext cx="377115" cy="499047"/>
            </a:xfrm>
            <a:custGeom>
              <a:avLst/>
              <a:gdLst/>
              <a:ahLst/>
              <a:cxnLst/>
              <a:rect l="l" t="t" r="r" b="b"/>
              <a:pathLst>
                <a:path w="8728" h="11550" extrusionOk="0">
                  <a:moveTo>
                    <a:pt x="0" y="1"/>
                  </a:moveTo>
                  <a:lnTo>
                    <a:pt x="0" y="2596"/>
                  </a:lnTo>
                  <a:cubicBezTo>
                    <a:pt x="0" y="8347"/>
                    <a:pt x="1703" y="11550"/>
                    <a:pt x="7454" y="11550"/>
                  </a:cubicBezTo>
                  <a:lnTo>
                    <a:pt x="8728" y="11550"/>
                  </a:lnTo>
                  <a:lnTo>
                    <a:pt x="8728" y="8276"/>
                  </a:lnTo>
                  <a:lnTo>
                    <a:pt x="7454" y="8276"/>
                  </a:lnTo>
                  <a:cubicBezTo>
                    <a:pt x="3513" y="8276"/>
                    <a:pt x="3275" y="6549"/>
                    <a:pt x="3275" y="2596"/>
                  </a:cubicBezTo>
                  <a:lnTo>
                    <a:pt x="3275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" name="Google Shape;389;p19"/>
            <p:cNvSpPr/>
            <p:nvPr/>
          </p:nvSpPr>
          <p:spPr>
            <a:xfrm rot="5400000">
              <a:off x="7311314" y="4793813"/>
              <a:ext cx="70515" cy="265985"/>
            </a:xfrm>
            <a:custGeom>
              <a:avLst/>
              <a:gdLst/>
              <a:ahLst/>
              <a:cxnLst/>
              <a:rect l="l" t="t" r="r" b="b"/>
              <a:pathLst>
                <a:path w="1632" h="6156" extrusionOk="0">
                  <a:moveTo>
                    <a:pt x="810" y="0"/>
                  </a:moveTo>
                  <a:cubicBezTo>
                    <a:pt x="358" y="0"/>
                    <a:pt x="0" y="370"/>
                    <a:pt x="0" y="822"/>
                  </a:cubicBezTo>
                  <a:lnTo>
                    <a:pt x="0" y="5334"/>
                  </a:lnTo>
                  <a:cubicBezTo>
                    <a:pt x="0" y="5787"/>
                    <a:pt x="358" y="6156"/>
                    <a:pt x="810" y="6156"/>
                  </a:cubicBezTo>
                  <a:cubicBezTo>
                    <a:pt x="1274" y="6156"/>
                    <a:pt x="1632" y="5787"/>
                    <a:pt x="1632" y="5334"/>
                  </a:cubicBezTo>
                  <a:lnTo>
                    <a:pt x="1632" y="822"/>
                  </a:lnTo>
                  <a:cubicBezTo>
                    <a:pt x="1632" y="370"/>
                    <a:pt x="1274" y="0"/>
                    <a:pt x="81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90" name="Google Shape;390;p19"/>
            <p:cNvGrpSpPr/>
            <p:nvPr/>
          </p:nvGrpSpPr>
          <p:grpSpPr>
            <a:xfrm>
              <a:off x="7711810" y="4485138"/>
              <a:ext cx="592677" cy="273720"/>
              <a:chOff x="2029210" y="3484363"/>
              <a:chExt cx="592677" cy="273720"/>
            </a:xfrm>
          </p:grpSpPr>
          <p:sp>
            <p:nvSpPr>
              <p:cNvPr id="391" name="Google Shape;391;p19"/>
              <p:cNvSpPr/>
              <p:nvPr/>
            </p:nvSpPr>
            <p:spPr>
              <a:xfrm rot="5400000">
                <a:off x="2264123" y="3392748"/>
                <a:ext cx="121975" cy="454379"/>
              </a:xfrm>
              <a:custGeom>
                <a:avLst/>
                <a:gdLst/>
                <a:ahLst/>
                <a:cxnLst/>
                <a:rect l="l" t="t" r="r" b="b"/>
                <a:pathLst>
                  <a:path w="2823" h="18718" extrusionOk="0">
                    <a:moveTo>
                      <a:pt x="1" y="1"/>
                    </a:moveTo>
                    <a:lnTo>
                      <a:pt x="1" y="18717"/>
                    </a:lnTo>
                    <a:lnTo>
                      <a:pt x="2823" y="18717"/>
                    </a:lnTo>
                    <a:lnTo>
                      <a:pt x="2823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2" name="Google Shape;392;p19"/>
              <p:cNvSpPr/>
              <p:nvPr/>
            </p:nvSpPr>
            <p:spPr>
              <a:xfrm rot="5400000">
                <a:off x="1931972" y="3581602"/>
                <a:ext cx="265510" cy="71033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1644" extrusionOk="0">
                    <a:moveTo>
                      <a:pt x="822" y="0"/>
                    </a:moveTo>
                    <a:cubicBezTo>
                      <a:pt x="358" y="0"/>
                      <a:pt x="0" y="369"/>
                      <a:pt x="0" y="822"/>
                    </a:cubicBezTo>
                    <a:cubicBezTo>
                      <a:pt x="0" y="1274"/>
                      <a:pt x="358" y="1643"/>
                      <a:pt x="822" y="1643"/>
                    </a:cubicBezTo>
                    <a:lnTo>
                      <a:pt x="5323" y="1643"/>
                    </a:lnTo>
                    <a:cubicBezTo>
                      <a:pt x="5382" y="1643"/>
                      <a:pt x="5442" y="1643"/>
                      <a:pt x="5489" y="1631"/>
                    </a:cubicBezTo>
                    <a:cubicBezTo>
                      <a:pt x="5858" y="1560"/>
                      <a:pt x="6144" y="1227"/>
                      <a:pt x="6144" y="822"/>
                    </a:cubicBezTo>
                    <a:cubicBezTo>
                      <a:pt x="6144" y="369"/>
                      <a:pt x="5775" y="0"/>
                      <a:pt x="532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3" name="Google Shape;393;p19"/>
              <p:cNvSpPr/>
              <p:nvPr/>
            </p:nvSpPr>
            <p:spPr>
              <a:xfrm rot="5400000">
                <a:off x="2453378" y="3589574"/>
                <a:ext cx="265985" cy="71033"/>
              </a:xfrm>
              <a:custGeom>
                <a:avLst/>
                <a:gdLst/>
                <a:ahLst/>
                <a:cxnLst/>
                <a:rect l="l" t="t" r="r" b="b"/>
                <a:pathLst>
                  <a:path w="6156" h="1644" extrusionOk="0">
                    <a:moveTo>
                      <a:pt x="822" y="0"/>
                    </a:moveTo>
                    <a:cubicBezTo>
                      <a:pt x="369" y="0"/>
                      <a:pt x="0" y="369"/>
                      <a:pt x="0" y="822"/>
                    </a:cubicBezTo>
                    <a:cubicBezTo>
                      <a:pt x="0" y="1274"/>
                      <a:pt x="369" y="1643"/>
                      <a:pt x="822" y="1643"/>
                    </a:cubicBezTo>
                    <a:lnTo>
                      <a:pt x="5334" y="1643"/>
                    </a:lnTo>
                    <a:cubicBezTo>
                      <a:pt x="5739" y="1643"/>
                      <a:pt x="6084" y="1346"/>
                      <a:pt x="6144" y="953"/>
                    </a:cubicBezTo>
                    <a:cubicBezTo>
                      <a:pt x="6144" y="905"/>
                      <a:pt x="6156" y="870"/>
                      <a:pt x="6156" y="822"/>
                    </a:cubicBezTo>
                    <a:cubicBezTo>
                      <a:pt x="6156" y="369"/>
                      <a:pt x="5786" y="0"/>
                      <a:pt x="533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3">
  <p:cSld name="CUSTOM_2_1_1_1_1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5" name="Google Shape;395;p20"/>
          <p:cNvGrpSpPr/>
          <p:nvPr/>
        </p:nvGrpSpPr>
        <p:grpSpPr>
          <a:xfrm rot="10800000">
            <a:off x="-1129809" y="-1098749"/>
            <a:ext cx="10972784" cy="7242354"/>
            <a:chOff x="-1129809" y="-1098749"/>
            <a:chExt cx="10972784" cy="7242354"/>
          </a:xfrm>
        </p:grpSpPr>
        <p:sp>
          <p:nvSpPr>
            <p:cNvPr id="396" name="Google Shape;396;p20"/>
            <p:cNvSpPr/>
            <p:nvPr/>
          </p:nvSpPr>
          <p:spPr>
            <a:xfrm rot="-5690359">
              <a:off x="8570713" y="2471670"/>
              <a:ext cx="1007852" cy="1007852"/>
            </a:xfrm>
            <a:custGeom>
              <a:avLst/>
              <a:gdLst/>
              <a:ahLst/>
              <a:cxnLst/>
              <a:rect l="l" t="t" r="r" b="b"/>
              <a:pathLst>
                <a:path w="7395" h="7395" extrusionOk="0">
                  <a:moveTo>
                    <a:pt x="3691" y="1370"/>
                  </a:moveTo>
                  <a:cubicBezTo>
                    <a:pt x="4037" y="1370"/>
                    <a:pt x="4322" y="1655"/>
                    <a:pt x="4322" y="2001"/>
                  </a:cubicBezTo>
                  <a:cubicBezTo>
                    <a:pt x="4322" y="2358"/>
                    <a:pt x="4037" y="2644"/>
                    <a:pt x="3691" y="2644"/>
                  </a:cubicBezTo>
                  <a:cubicBezTo>
                    <a:pt x="3334" y="2644"/>
                    <a:pt x="3048" y="2358"/>
                    <a:pt x="3048" y="2001"/>
                  </a:cubicBezTo>
                  <a:cubicBezTo>
                    <a:pt x="3048" y="1655"/>
                    <a:pt x="3334" y="1370"/>
                    <a:pt x="3691" y="1370"/>
                  </a:cubicBezTo>
                  <a:close/>
                  <a:moveTo>
                    <a:pt x="1917" y="3132"/>
                  </a:moveTo>
                  <a:cubicBezTo>
                    <a:pt x="2275" y="3132"/>
                    <a:pt x="2560" y="3417"/>
                    <a:pt x="2560" y="3775"/>
                  </a:cubicBezTo>
                  <a:cubicBezTo>
                    <a:pt x="2560" y="4120"/>
                    <a:pt x="2275" y="4406"/>
                    <a:pt x="1917" y="4406"/>
                  </a:cubicBezTo>
                  <a:cubicBezTo>
                    <a:pt x="1572" y="4406"/>
                    <a:pt x="1286" y="4120"/>
                    <a:pt x="1286" y="3775"/>
                  </a:cubicBezTo>
                  <a:cubicBezTo>
                    <a:pt x="1286" y="3417"/>
                    <a:pt x="1572" y="3132"/>
                    <a:pt x="1917" y="3132"/>
                  </a:cubicBezTo>
                  <a:close/>
                  <a:moveTo>
                    <a:pt x="3703" y="3132"/>
                  </a:moveTo>
                  <a:cubicBezTo>
                    <a:pt x="4049" y="3132"/>
                    <a:pt x="4334" y="3417"/>
                    <a:pt x="4334" y="3775"/>
                  </a:cubicBezTo>
                  <a:cubicBezTo>
                    <a:pt x="4334" y="4120"/>
                    <a:pt x="4049" y="4406"/>
                    <a:pt x="3703" y="4406"/>
                  </a:cubicBezTo>
                  <a:cubicBezTo>
                    <a:pt x="3346" y="4406"/>
                    <a:pt x="3060" y="4120"/>
                    <a:pt x="3060" y="3775"/>
                  </a:cubicBezTo>
                  <a:cubicBezTo>
                    <a:pt x="3060" y="3417"/>
                    <a:pt x="3346" y="3132"/>
                    <a:pt x="3703" y="3132"/>
                  </a:cubicBezTo>
                  <a:close/>
                  <a:moveTo>
                    <a:pt x="5454" y="3132"/>
                  </a:moveTo>
                  <a:cubicBezTo>
                    <a:pt x="5799" y="3132"/>
                    <a:pt x="6085" y="3417"/>
                    <a:pt x="6085" y="3775"/>
                  </a:cubicBezTo>
                  <a:cubicBezTo>
                    <a:pt x="6085" y="4120"/>
                    <a:pt x="5799" y="4406"/>
                    <a:pt x="5454" y="4406"/>
                  </a:cubicBezTo>
                  <a:cubicBezTo>
                    <a:pt x="5096" y="4406"/>
                    <a:pt x="4811" y="4120"/>
                    <a:pt x="4811" y="3775"/>
                  </a:cubicBezTo>
                  <a:cubicBezTo>
                    <a:pt x="4811" y="3417"/>
                    <a:pt x="5096" y="3132"/>
                    <a:pt x="5454" y="3132"/>
                  </a:cubicBezTo>
                  <a:close/>
                  <a:moveTo>
                    <a:pt x="3691" y="4894"/>
                  </a:moveTo>
                  <a:cubicBezTo>
                    <a:pt x="4037" y="4894"/>
                    <a:pt x="4322" y="5180"/>
                    <a:pt x="4322" y="5537"/>
                  </a:cubicBezTo>
                  <a:cubicBezTo>
                    <a:pt x="4322" y="5882"/>
                    <a:pt x="4037" y="6168"/>
                    <a:pt x="3691" y="6168"/>
                  </a:cubicBezTo>
                  <a:cubicBezTo>
                    <a:pt x="3334" y="6168"/>
                    <a:pt x="3048" y="5882"/>
                    <a:pt x="3048" y="5537"/>
                  </a:cubicBezTo>
                  <a:cubicBezTo>
                    <a:pt x="3048" y="5180"/>
                    <a:pt x="3334" y="4894"/>
                    <a:pt x="3691" y="4894"/>
                  </a:cubicBezTo>
                  <a:close/>
                  <a:moveTo>
                    <a:pt x="3549" y="0"/>
                  </a:moveTo>
                  <a:cubicBezTo>
                    <a:pt x="3453" y="0"/>
                    <a:pt x="3370" y="84"/>
                    <a:pt x="3370" y="179"/>
                  </a:cubicBezTo>
                  <a:lnTo>
                    <a:pt x="3370" y="453"/>
                  </a:lnTo>
                  <a:cubicBezTo>
                    <a:pt x="3370" y="465"/>
                    <a:pt x="3370" y="477"/>
                    <a:pt x="3382" y="500"/>
                  </a:cubicBezTo>
                  <a:cubicBezTo>
                    <a:pt x="3168" y="512"/>
                    <a:pt x="2965" y="560"/>
                    <a:pt x="2763" y="620"/>
                  </a:cubicBezTo>
                  <a:cubicBezTo>
                    <a:pt x="2763" y="596"/>
                    <a:pt x="2763" y="584"/>
                    <a:pt x="2751" y="572"/>
                  </a:cubicBezTo>
                  <a:lnTo>
                    <a:pt x="2644" y="322"/>
                  </a:lnTo>
                  <a:cubicBezTo>
                    <a:pt x="2617" y="251"/>
                    <a:pt x="2557" y="213"/>
                    <a:pt x="2494" y="213"/>
                  </a:cubicBezTo>
                  <a:cubicBezTo>
                    <a:pt x="2473" y="213"/>
                    <a:pt x="2451" y="217"/>
                    <a:pt x="2429" y="227"/>
                  </a:cubicBezTo>
                  <a:lnTo>
                    <a:pt x="2132" y="346"/>
                  </a:lnTo>
                  <a:cubicBezTo>
                    <a:pt x="2048" y="381"/>
                    <a:pt x="2001" y="489"/>
                    <a:pt x="2048" y="572"/>
                  </a:cubicBezTo>
                  <a:lnTo>
                    <a:pt x="2144" y="822"/>
                  </a:lnTo>
                  <a:cubicBezTo>
                    <a:pt x="2156" y="834"/>
                    <a:pt x="2156" y="846"/>
                    <a:pt x="2167" y="858"/>
                  </a:cubicBezTo>
                  <a:cubicBezTo>
                    <a:pt x="1989" y="953"/>
                    <a:pt x="1810" y="1072"/>
                    <a:pt x="1655" y="1203"/>
                  </a:cubicBezTo>
                  <a:cubicBezTo>
                    <a:pt x="1655" y="1191"/>
                    <a:pt x="1644" y="1179"/>
                    <a:pt x="1632" y="1167"/>
                  </a:cubicBezTo>
                  <a:lnTo>
                    <a:pt x="1441" y="977"/>
                  </a:lnTo>
                  <a:cubicBezTo>
                    <a:pt x="1405" y="941"/>
                    <a:pt x="1361" y="923"/>
                    <a:pt x="1316" y="923"/>
                  </a:cubicBezTo>
                  <a:cubicBezTo>
                    <a:pt x="1271" y="923"/>
                    <a:pt x="1227" y="941"/>
                    <a:pt x="1191" y="977"/>
                  </a:cubicBezTo>
                  <a:lnTo>
                    <a:pt x="977" y="1203"/>
                  </a:lnTo>
                  <a:cubicBezTo>
                    <a:pt x="905" y="1262"/>
                    <a:pt x="905" y="1370"/>
                    <a:pt x="977" y="1441"/>
                  </a:cubicBezTo>
                  <a:lnTo>
                    <a:pt x="1167" y="1632"/>
                  </a:lnTo>
                  <a:cubicBezTo>
                    <a:pt x="1179" y="1643"/>
                    <a:pt x="1191" y="1643"/>
                    <a:pt x="1191" y="1655"/>
                  </a:cubicBezTo>
                  <a:cubicBezTo>
                    <a:pt x="1072" y="1810"/>
                    <a:pt x="953" y="1977"/>
                    <a:pt x="858" y="2155"/>
                  </a:cubicBezTo>
                  <a:cubicBezTo>
                    <a:pt x="846" y="2144"/>
                    <a:pt x="834" y="2144"/>
                    <a:pt x="834" y="2144"/>
                  </a:cubicBezTo>
                  <a:lnTo>
                    <a:pt x="572" y="2036"/>
                  </a:lnTo>
                  <a:cubicBezTo>
                    <a:pt x="551" y="2027"/>
                    <a:pt x="529" y="2023"/>
                    <a:pt x="507" y="2023"/>
                  </a:cubicBezTo>
                  <a:cubicBezTo>
                    <a:pt x="443" y="2023"/>
                    <a:pt x="381" y="2061"/>
                    <a:pt x="346" y="2132"/>
                  </a:cubicBezTo>
                  <a:lnTo>
                    <a:pt x="227" y="2417"/>
                  </a:lnTo>
                  <a:cubicBezTo>
                    <a:pt x="191" y="2501"/>
                    <a:pt x="239" y="2608"/>
                    <a:pt x="322" y="2644"/>
                  </a:cubicBezTo>
                  <a:lnTo>
                    <a:pt x="572" y="2751"/>
                  </a:lnTo>
                  <a:lnTo>
                    <a:pt x="596" y="2751"/>
                  </a:lnTo>
                  <a:cubicBezTo>
                    <a:pt x="536" y="2953"/>
                    <a:pt x="501" y="3156"/>
                    <a:pt x="477" y="3370"/>
                  </a:cubicBezTo>
                  <a:lnTo>
                    <a:pt x="179" y="3370"/>
                  </a:lnTo>
                  <a:cubicBezTo>
                    <a:pt x="84" y="3370"/>
                    <a:pt x="0" y="3453"/>
                    <a:pt x="0" y="3548"/>
                  </a:cubicBezTo>
                  <a:lnTo>
                    <a:pt x="0" y="3858"/>
                  </a:lnTo>
                  <a:cubicBezTo>
                    <a:pt x="0" y="3953"/>
                    <a:pt x="84" y="4025"/>
                    <a:pt x="179" y="4025"/>
                  </a:cubicBezTo>
                  <a:lnTo>
                    <a:pt x="477" y="4025"/>
                  </a:lnTo>
                  <a:cubicBezTo>
                    <a:pt x="489" y="4203"/>
                    <a:pt x="524" y="4382"/>
                    <a:pt x="560" y="4549"/>
                  </a:cubicBezTo>
                  <a:lnTo>
                    <a:pt x="548" y="4549"/>
                  </a:lnTo>
                  <a:lnTo>
                    <a:pt x="286" y="4656"/>
                  </a:lnTo>
                  <a:cubicBezTo>
                    <a:pt x="203" y="4691"/>
                    <a:pt x="155" y="4787"/>
                    <a:pt x="191" y="4870"/>
                  </a:cubicBezTo>
                  <a:lnTo>
                    <a:pt x="298" y="5168"/>
                  </a:lnTo>
                  <a:cubicBezTo>
                    <a:pt x="326" y="5232"/>
                    <a:pt x="389" y="5275"/>
                    <a:pt x="460" y="5275"/>
                  </a:cubicBezTo>
                  <a:cubicBezTo>
                    <a:pt x="481" y="5275"/>
                    <a:pt x="503" y="5271"/>
                    <a:pt x="524" y="5263"/>
                  </a:cubicBezTo>
                  <a:lnTo>
                    <a:pt x="786" y="5168"/>
                  </a:lnTo>
                  <a:cubicBezTo>
                    <a:pt x="786" y="5168"/>
                    <a:pt x="798" y="5168"/>
                    <a:pt x="798" y="5156"/>
                  </a:cubicBezTo>
                  <a:cubicBezTo>
                    <a:pt x="905" y="5370"/>
                    <a:pt x="1036" y="5573"/>
                    <a:pt x="1179" y="5751"/>
                  </a:cubicBezTo>
                  <a:cubicBezTo>
                    <a:pt x="1179" y="5763"/>
                    <a:pt x="1179" y="5763"/>
                    <a:pt x="1167" y="5763"/>
                  </a:cubicBezTo>
                  <a:lnTo>
                    <a:pt x="977" y="5965"/>
                  </a:lnTo>
                  <a:cubicBezTo>
                    <a:pt x="905" y="6025"/>
                    <a:pt x="905" y="6132"/>
                    <a:pt x="977" y="6204"/>
                  </a:cubicBezTo>
                  <a:lnTo>
                    <a:pt x="1191" y="6430"/>
                  </a:lnTo>
                  <a:cubicBezTo>
                    <a:pt x="1227" y="6460"/>
                    <a:pt x="1271" y="6474"/>
                    <a:pt x="1316" y="6474"/>
                  </a:cubicBezTo>
                  <a:cubicBezTo>
                    <a:pt x="1361" y="6474"/>
                    <a:pt x="1405" y="6460"/>
                    <a:pt x="1441" y="6430"/>
                  </a:cubicBezTo>
                  <a:lnTo>
                    <a:pt x="1632" y="6227"/>
                  </a:lnTo>
                  <a:cubicBezTo>
                    <a:pt x="1644" y="6227"/>
                    <a:pt x="1644" y="6227"/>
                    <a:pt x="1644" y="6215"/>
                  </a:cubicBezTo>
                  <a:cubicBezTo>
                    <a:pt x="1786" y="6335"/>
                    <a:pt x="1941" y="6430"/>
                    <a:pt x="2096" y="6525"/>
                  </a:cubicBezTo>
                  <a:cubicBezTo>
                    <a:pt x="2096" y="6525"/>
                    <a:pt x="2084" y="6537"/>
                    <a:pt x="2084" y="6537"/>
                  </a:cubicBezTo>
                  <a:lnTo>
                    <a:pt x="1977" y="6799"/>
                  </a:lnTo>
                  <a:cubicBezTo>
                    <a:pt x="1941" y="6882"/>
                    <a:pt x="1977" y="6977"/>
                    <a:pt x="2060" y="7025"/>
                  </a:cubicBezTo>
                  <a:lnTo>
                    <a:pt x="2346" y="7144"/>
                  </a:lnTo>
                  <a:cubicBezTo>
                    <a:pt x="2371" y="7153"/>
                    <a:pt x="2396" y="7158"/>
                    <a:pt x="2420" y="7158"/>
                  </a:cubicBezTo>
                  <a:cubicBezTo>
                    <a:pt x="2487" y="7158"/>
                    <a:pt x="2546" y="7122"/>
                    <a:pt x="2572" y="7061"/>
                  </a:cubicBezTo>
                  <a:lnTo>
                    <a:pt x="2691" y="6811"/>
                  </a:lnTo>
                  <a:cubicBezTo>
                    <a:pt x="2691" y="6799"/>
                    <a:pt x="2691" y="6787"/>
                    <a:pt x="2691" y="6787"/>
                  </a:cubicBezTo>
                  <a:cubicBezTo>
                    <a:pt x="2918" y="6858"/>
                    <a:pt x="3144" y="6906"/>
                    <a:pt x="3370" y="6930"/>
                  </a:cubicBezTo>
                  <a:cubicBezTo>
                    <a:pt x="3370" y="6930"/>
                    <a:pt x="3370" y="6942"/>
                    <a:pt x="3370" y="6954"/>
                  </a:cubicBezTo>
                  <a:lnTo>
                    <a:pt x="3370" y="7227"/>
                  </a:lnTo>
                  <a:cubicBezTo>
                    <a:pt x="3370" y="7323"/>
                    <a:pt x="3453" y="7394"/>
                    <a:pt x="3549" y="7394"/>
                  </a:cubicBezTo>
                  <a:lnTo>
                    <a:pt x="3858" y="7394"/>
                  </a:lnTo>
                  <a:cubicBezTo>
                    <a:pt x="3953" y="7394"/>
                    <a:pt x="4025" y="7323"/>
                    <a:pt x="4025" y="7227"/>
                  </a:cubicBezTo>
                  <a:lnTo>
                    <a:pt x="4025" y="6954"/>
                  </a:lnTo>
                  <a:cubicBezTo>
                    <a:pt x="4025" y="6942"/>
                    <a:pt x="4025" y="6930"/>
                    <a:pt x="4025" y="6918"/>
                  </a:cubicBezTo>
                  <a:cubicBezTo>
                    <a:pt x="4239" y="6906"/>
                    <a:pt x="4442" y="6858"/>
                    <a:pt x="4632" y="6799"/>
                  </a:cubicBezTo>
                  <a:cubicBezTo>
                    <a:pt x="4644" y="6811"/>
                    <a:pt x="4644" y="6823"/>
                    <a:pt x="4644" y="6823"/>
                  </a:cubicBezTo>
                  <a:lnTo>
                    <a:pt x="4751" y="7085"/>
                  </a:lnTo>
                  <a:cubicBezTo>
                    <a:pt x="4779" y="7149"/>
                    <a:pt x="4849" y="7192"/>
                    <a:pt x="4917" y="7192"/>
                  </a:cubicBezTo>
                  <a:cubicBezTo>
                    <a:pt x="4938" y="7192"/>
                    <a:pt x="4958" y="7188"/>
                    <a:pt x="4977" y="7180"/>
                  </a:cubicBezTo>
                  <a:lnTo>
                    <a:pt x="5263" y="7061"/>
                  </a:lnTo>
                  <a:cubicBezTo>
                    <a:pt x="5358" y="7013"/>
                    <a:pt x="5394" y="6918"/>
                    <a:pt x="5358" y="6835"/>
                  </a:cubicBezTo>
                  <a:lnTo>
                    <a:pt x="5251" y="6573"/>
                  </a:lnTo>
                  <a:cubicBezTo>
                    <a:pt x="5251" y="6561"/>
                    <a:pt x="5239" y="6561"/>
                    <a:pt x="5239" y="6549"/>
                  </a:cubicBezTo>
                  <a:cubicBezTo>
                    <a:pt x="5418" y="6442"/>
                    <a:pt x="5585" y="6335"/>
                    <a:pt x="5739" y="6204"/>
                  </a:cubicBezTo>
                  <a:cubicBezTo>
                    <a:pt x="5751" y="6215"/>
                    <a:pt x="5763" y="6227"/>
                    <a:pt x="5763" y="6227"/>
                  </a:cubicBezTo>
                  <a:lnTo>
                    <a:pt x="5966" y="6430"/>
                  </a:lnTo>
                  <a:cubicBezTo>
                    <a:pt x="5995" y="6460"/>
                    <a:pt x="6037" y="6474"/>
                    <a:pt x="6080" y="6474"/>
                  </a:cubicBezTo>
                  <a:cubicBezTo>
                    <a:pt x="6123" y="6474"/>
                    <a:pt x="6168" y="6460"/>
                    <a:pt x="6204" y="6430"/>
                  </a:cubicBezTo>
                  <a:lnTo>
                    <a:pt x="6430" y="6204"/>
                  </a:lnTo>
                  <a:cubicBezTo>
                    <a:pt x="6489" y="6144"/>
                    <a:pt x="6489" y="6025"/>
                    <a:pt x="6430" y="5965"/>
                  </a:cubicBezTo>
                  <a:lnTo>
                    <a:pt x="6227" y="5763"/>
                  </a:lnTo>
                  <a:cubicBezTo>
                    <a:pt x="6216" y="5751"/>
                    <a:pt x="6216" y="5751"/>
                    <a:pt x="6204" y="5739"/>
                  </a:cubicBezTo>
                  <a:cubicBezTo>
                    <a:pt x="6323" y="5584"/>
                    <a:pt x="6442" y="5418"/>
                    <a:pt x="6537" y="5239"/>
                  </a:cubicBezTo>
                  <a:cubicBezTo>
                    <a:pt x="6549" y="5251"/>
                    <a:pt x="6561" y="5251"/>
                    <a:pt x="6573" y="5263"/>
                  </a:cubicBezTo>
                  <a:lnTo>
                    <a:pt x="6823" y="5370"/>
                  </a:lnTo>
                  <a:cubicBezTo>
                    <a:pt x="6847" y="5379"/>
                    <a:pt x="6871" y="5384"/>
                    <a:pt x="6895" y="5384"/>
                  </a:cubicBezTo>
                  <a:cubicBezTo>
                    <a:pt x="6963" y="5384"/>
                    <a:pt x="7022" y="5346"/>
                    <a:pt x="7049" y="5275"/>
                  </a:cubicBezTo>
                  <a:lnTo>
                    <a:pt x="7168" y="4989"/>
                  </a:lnTo>
                  <a:cubicBezTo>
                    <a:pt x="7204" y="4906"/>
                    <a:pt x="7168" y="4799"/>
                    <a:pt x="7085" y="4763"/>
                  </a:cubicBezTo>
                  <a:lnTo>
                    <a:pt x="6823" y="4656"/>
                  </a:lnTo>
                  <a:cubicBezTo>
                    <a:pt x="6811" y="4644"/>
                    <a:pt x="6799" y="4644"/>
                    <a:pt x="6775" y="4644"/>
                  </a:cubicBezTo>
                  <a:cubicBezTo>
                    <a:pt x="6835" y="4441"/>
                    <a:pt x="6882" y="4239"/>
                    <a:pt x="6906" y="4025"/>
                  </a:cubicBezTo>
                  <a:lnTo>
                    <a:pt x="7228" y="4025"/>
                  </a:lnTo>
                  <a:cubicBezTo>
                    <a:pt x="7323" y="4025"/>
                    <a:pt x="7394" y="3953"/>
                    <a:pt x="7394" y="3858"/>
                  </a:cubicBezTo>
                  <a:lnTo>
                    <a:pt x="7394" y="3548"/>
                  </a:lnTo>
                  <a:cubicBezTo>
                    <a:pt x="7394" y="3453"/>
                    <a:pt x="7323" y="3370"/>
                    <a:pt x="7228" y="3370"/>
                  </a:cubicBezTo>
                  <a:lnTo>
                    <a:pt x="6954" y="3370"/>
                  </a:lnTo>
                  <a:cubicBezTo>
                    <a:pt x="6930" y="3370"/>
                    <a:pt x="6918" y="3382"/>
                    <a:pt x="6906" y="3382"/>
                  </a:cubicBezTo>
                  <a:cubicBezTo>
                    <a:pt x="6882" y="3203"/>
                    <a:pt x="6847" y="3025"/>
                    <a:pt x="6799" y="2858"/>
                  </a:cubicBezTo>
                  <a:cubicBezTo>
                    <a:pt x="6823" y="2858"/>
                    <a:pt x="6835" y="2858"/>
                    <a:pt x="6858" y="2846"/>
                  </a:cubicBezTo>
                  <a:lnTo>
                    <a:pt x="7109" y="2751"/>
                  </a:lnTo>
                  <a:cubicBezTo>
                    <a:pt x="7204" y="2715"/>
                    <a:pt x="7251" y="2620"/>
                    <a:pt x="7216" y="2525"/>
                  </a:cubicBezTo>
                  <a:lnTo>
                    <a:pt x="7097" y="2239"/>
                  </a:lnTo>
                  <a:cubicBezTo>
                    <a:pt x="7068" y="2163"/>
                    <a:pt x="7001" y="2124"/>
                    <a:pt x="6933" y="2124"/>
                  </a:cubicBezTo>
                  <a:cubicBezTo>
                    <a:pt x="6916" y="2124"/>
                    <a:pt x="6899" y="2127"/>
                    <a:pt x="6882" y="2132"/>
                  </a:cubicBezTo>
                  <a:lnTo>
                    <a:pt x="6620" y="2239"/>
                  </a:lnTo>
                  <a:cubicBezTo>
                    <a:pt x="6608" y="2239"/>
                    <a:pt x="6585" y="2251"/>
                    <a:pt x="6573" y="2263"/>
                  </a:cubicBezTo>
                  <a:cubicBezTo>
                    <a:pt x="6466" y="2048"/>
                    <a:pt x="6335" y="1846"/>
                    <a:pt x="6192" y="1667"/>
                  </a:cubicBezTo>
                  <a:cubicBezTo>
                    <a:pt x="6204" y="1655"/>
                    <a:pt x="6216" y="1643"/>
                    <a:pt x="6227" y="1632"/>
                  </a:cubicBezTo>
                  <a:lnTo>
                    <a:pt x="6430" y="1441"/>
                  </a:lnTo>
                  <a:cubicBezTo>
                    <a:pt x="6489" y="1370"/>
                    <a:pt x="6489" y="1262"/>
                    <a:pt x="6430" y="1203"/>
                  </a:cubicBezTo>
                  <a:lnTo>
                    <a:pt x="6204" y="977"/>
                  </a:lnTo>
                  <a:cubicBezTo>
                    <a:pt x="6168" y="941"/>
                    <a:pt x="6123" y="923"/>
                    <a:pt x="6080" y="923"/>
                  </a:cubicBezTo>
                  <a:cubicBezTo>
                    <a:pt x="6037" y="923"/>
                    <a:pt x="5995" y="941"/>
                    <a:pt x="5966" y="977"/>
                  </a:cubicBezTo>
                  <a:lnTo>
                    <a:pt x="5763" y="1167"/>
                  </a:lnTo>
                  <a:cubicBezTo>
                    <a:pt x="5751" y="1179"/>
                    <a:pt x="5739" y="1203"/>
                    <a:pt x="5739" y="1215"/>
                  </a:cubicBezTo>
                  <a:cubicBezTo>
                    <a:pt x="5596" y="1096"/>
                    <a:pt x="5442" y="1001"/>
                    <a:pt x="5287" y="905"/>
                  </a:cubicBezTo>
                  <a:cubicBezTo>
                    <a:pt x="5299" y="893"/>
                    <a:pt x="5311" y="881"/>
                    <a:pt x="5311" y="858"/>
                  </a:cubicBezTo>
                  <a:lnTo>
                    <a:pt x="5430" y="608"/>
                  </a:lnTo>
                  <a:cubicBezTo>
                    <a:pt x="5465" y="524"/>
                    <a:pt x="5430" y="417"/>
                    <a:pt x="5334" y="381"/>
                  </a:cubicBezTo>
                  <a:lnTo>
                    <a:pt x="5049" y="250"/>
                  </a:lnTo>
                  <a:cubicBezTo>
                    <a:pt x="5030" y="242"/>
                    <a:pt x="5010" y="238"/>
                    <a:pt x="4990" y="238"/>
                  </a:cubicBezTo>
                  <a:cubicBezTo>
                    <a:pt x="4924" y="238"/>
                    <a:pt x="4859" y="281"/>
                    <a:pt x="4823" y="346"/>
                  </a:cubicBezTo>
                  <a:lnTo>
                    <a:pt x="4715" y="596"/>
                  </a:lnTo>
                  <a:cubicBezTo>
                    <a:pt x="4703" y="608"/>
                    <a:pt x="4703" y="631"/>
                    <a:pt x="4703" y="643"/>
                  </a:cubicBezTo>
                  <a:cubicBezTo>
                    <a:pt x="4489" y="572"/>
                    <a:pt x="4263" y="524"/>
                    <a:pt x="4025" y="500"/>
                  </a:cubicBezTo>
                  <a:cubicBezTo>
                    <a:pt x="4025" y="489"/>
                    <a:pt x="4025" y="465"/>
                    <a:pt x="4025" y="453"/>
                  </a:cubicBezTo>
                  <a:lnTo>
                    <a:pt x="4025" y="179"/>
                  </a:lnTo>
                  <a:cubicBezTo>
                    <a:pt x="4025" y="84"/>
                    <a:pt x="3953" y="0"/>
                    <a:pt x="3858" y="0"/>
                  </a:cubicBezTo>
                  <a:close/>
                </a:path>
              </a:pathLst>
            </a:custGeom>
            <a:solidFill>
              <a:schemeClr val="lt2">
                <a:alpha val="2402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" name="Google Shape;397;p20"/>
            <p:cNvSpPr/>
            <p:nvPr/>
          </p:nvSpPr>
          <p:spPr>
            <a:xfrm rot="10381531">
              <a:off x="7226705" y="3533474"/>
              <a:ext cx="2475529" cy="2468967"/>
            </a:xfrm>
            <a:custGeom>
              <a:avLst/>
              <a:gdLst/>
              <a:ahLst/>
              <a:cxnLst/>
              <a:rect l="l" t="t" r="r" b="b"/>
              <a:pathLst>
                <a:path w="18861" h="18811" extrusionOk="0">
                  <a:moveTo>
                    <a:pt x="11198" y="3199"/>
                  </a:moveTo>
                  <a:cubicBezTo>
                    <a:pt x="11271" y="3199"/>
                    <a:pt x="11346" y="3209"/>
                    <a:pt x="11419" y="3232"/>
                  </a:cubicBezTo>
                  <a:cubicBezTo>
                    <a:pt x="12824" y="3685"/>
                    <a:pt x="14038" y="4614"/>
                    <a:pt x="14836" y="5864"/>
                  </a:cubicBezTo>
                  <a:cubicBezTo>
                    <a:pt x="15074" y="6233"/>
                    <a:pt x="14931" y="6733"/>
                    <a:pt x="14538" y="6923"/>
                  </a:cubicBezTo>
                  <a:cubicBezTo>
                    <a:pt x="14121" y="7114"/>
                    <a:pt x="13705" y="7316"/>
                    <a:pt x="13300" y="7507"/>
                  </a:cubicBezTo>
                  <a:cubicBezTo>
                    <a:pt x="13200" y="7555"/>
                    <a:pt x="13093" y="7578"/>
                    <a:pt x="12987" y="7578"/>
                  </a:cubicBezTo>
                  <a:cubicBezTo>
                    <a:pt x="12753" y="7578"/>
                    <a:pt x="12523" y="7466"/>
                    <a:pt x="12383" y="7269"/>
                  </a:cubicBezTo>
                  <a:cubicBezTo>
                    <a:pt x="11966" y="6673"/>
                    <a:pt x="11371" y="6221"/>
                    <a:pt x="10692" y="5959"/>
                  </a:cubicBezTo>
                  <a:cubicBezTo>
                    <a:pt x="10359" y="5840"/>
                    <a:pt x="10157" y="5495"/>
                    <a:pt x="10216" y="5137"/>
                  </a:cubicBezTo>
                  <a:cubicBezTo>
                    <a:pt x="10300" y="4697"/>
                    <a:pt x="10383" y="4244"/>
                    <a:pt x="10466" y="3792"/>
                  </a:cubicBezTo>
                  <a:cubicBezTo>
                    <a:pt x="10535" y="3439"/>
                    <a:pt x="10855" y="3199"/>
                    <a:pt x="11198" y="3199"/>
                  </a:cubicBezTo>
                  <a:close/>
                  <a:moveTo>
                    <a:pt x="6241" y="3843"/>
                  </a:moveTo>
                  <a:cubicBezTo>
                    <a:pt x="6513" y="3843"/>
                    <a:pt x="6779" y="3994"/>
                    <a:pt x="6906" y="4256"/>
                  </a:cubicBezTo>
                  <a:cubicBezTo>
                    <a:pt x="7109" y="4673"/>
                    <a:pt x="7299" y="5078"/>
                    <a:pt x="7490" y="5495"/>
                  </a:cubicBezTo>
                  <a:cubicBezTo>
                    <a:pt x="7644" y="5816"/>
                    <a:pt x="7549" y="6209"/>
                    <a:pt x="7252" y="6411"/>
                  </a:cubicBezTo>
                  <a:cubicBezTo>
                    <a:pt x="6656" y="6828"/>
                    <a:pt x="6204" y="7423"/>
                    <a:pt x="5954" y="8102"/>
                  </a:cubicBezTo>
                  <a:cubicBezTo>
                    <a:pt x="5838" y="8396"/>
                    <a:pt x="5555" y="8589"/>
                    <a:pt x="5245" y="8589"/>
                  </a:cubicBezTo>
                  <a:cubicBezTo>
                    <a:pt x="5204" y="8589"/>
                    <a:pt x="5162" y="8585"/>
                    <a:pt x="5120" y="8578"/>
                  </a:cubicBezTo>
                  <a:cubicBezTo>
                    <a:pt x="4680" y="8495"/>
                    <a:pt x="4227" y="8400"/>
                    <a:pt x="3787" y="8316"/>
                  </a:cubicBezTo>
                  <a:cubicBezTo>
                    <a:pt x="3346" y="8245"/>
                    <a:pt x="3084" y="7792"/>
                    <a:pt x="3215" y="7376"/>
                  </a:cubicBezTo>
                  <a:cubicBezTo>
                    <a:pt x="3680" y="5971"/>
                    <a:pt x="4608" y="4756"/>
                    <a:pt x="5847" y="3959"/>
                  </a:cubicBezTo>
                  <a:cubicBezTo>
                    <a:pt x="5969" y="3880"/>
                    <a:pt x="6106" y="3843"/>
                    <a:pt x="6241" y="3843"/>
                  </a:cubicBezTo>
                  <a:close/>
                  <a:moveTo>
                    <a:pt x="9222" y="7030"/>
                  </a:moveTo>
                  <a:cubicBezTo>
                    <a:pt x="9724" y="7030"/>
                    <a:pt x="10229" y="7189"/>
                    <a:pt x="10657" y="7519"/>
                  </a:cubicBezTo>
                  <a:cubicBezTo>
                    <a:pt x="11693" y="8316"/>
                    <a:pt x="11883" y="9805"/>
                    <a:pt x="11085" y="10840"/>
                  </a:cubicBezTo>
                  <a:cubicBezTo>
                    <a:pt x="10619" y="11453"/>
                    <a:pt x="9916" y="11773"/>
                    <a:pt x="9205" y="11773"/>
                  </a:cubicBezTo>
                  <a:cubicBezTo>
                    <a:pt x="8701" y="11773"/>
                    <a:pt x="8193" y="11612"/>
                    <a:pt x="7763" y="11281"/>
                  </a:cubicBezTo>
                  <a:cubicBezTo>
                    <a:pt x="6728" y="10483"/>
                    <a:pt x="6537" y="8995"/>
                    <a:pt x="7335" y="7959"/>
                  </a:cubicBezTo>
                  <a:cubicBezTo>
                    <a:pt x="7803" y="7351"/>
                    <a:pt x="8509" y="7030"/>
                    <a:pt x="9222" y="7030"/>
                  </a:cubicBezTo>
                  <a:close/>
                  <a:moveTo>
                    <a:pt x="13527" y="10222"/>
                  </a:moveTo>
                  <a:cubicBezTo>
                    <a:pt x="13570" y="10222"/>
                    <a:pt x="13614" y="10226"/>
                    <a:pt x="13657" y="10233"/>
                  </a:cubicBezTo>
                  <a:cubicBezTo>
                    <a:pt x="14098" y="10317"/>
                    <a:pt x="14550" y="10400"/>
                    <a:pt x="15002" y="10483"/>
                  </a:cubicBezTo>
                  <a:cubicBezTo>
                    <a:pt x="15431" y="10567"/>
                    <a:pt x="15693" y="11007"/>
                    <a:pt x="15562" y="11436"/>
                  </a:cubicBezTo>
                  <a:cubicBezTo>
                    <a:pt x="15110" y="12841"/>
                    <a:pt x="14181" y="14043"/>
                    <a:pt x="12931" y="14853"/>
                  </a:cubicBezTo>
                  <a:cubicBezTo>
                    <a:pt x="12809" y="14931"/>
                    <a:pt x="12673" y="14968"/>
                    <a:pt x="12539" y="14968"/>
                  </a:cubicBezTo>
                  <a:cubicBezTo>
                    <a:pt x="12266" y="14968"/>
                    <a:pt x="11999" y="14815"/>
                    <a:pt x="11871" y="14543"/>
                  </a:cubicBezTo>
                  <a:cubicBezTo>
                    <a:pt x="11681" y="14138"/>
                    <a:pt x="11478" y="13722"/>
                    <a:pt x="11288" y="13317"/>
                  </a:cubicBezTo>
                  <a:cubicBezTo>
                    <a:pt x="11133" y="12984"/>
                    <a:pt x="11240" y="12603"/>
                    <a:pt x="11526" y="12400"/>
                  </a:cubicBezTo>
                  <a:cubicBezTo>
                    <a:pt x="12121" y="11972"/>
                    <a:pt x="12574" y="11388"/>
                    <a:pt x="12836" y="10710"/>
                  </a:cubicBezTo>
                  <a:cubicBezTo>
                    <a:pt x="12940" y="10406"/>
                    <a:pt x="13219" y="10222"/>
                    <a:pt x="13527" y="10222"/>
                  </a:cubicBezTo>
                  <a:close/>
                  <a:moveTo>
                    <a:pt x="5786" y="11228"/>
                  </a:moveTo>
                  <a:cubicBezTo>
                    <a:pt x="6022" y="11228"/>
                    <a:pt x="6254" y="11337"/>
                    <a:pt x="6394" y="11543"/>
                  </a:cubicBezTo>
                  <a:cubicBezTo>
                    <a:pt x="6811" y="12138"/>
                    <a:pt x="7406" y="12591"/>
                    <a:pt x="8085" y="12841"/>
                  </a:cubicBezTo>
                  <a:cubicBezTo>
                    <a:pt x="8430" y="12972"/>
                    <a:pt x="8621" y="13317"/>
                    <a:pt x="8561" y="13662"/>
                  </a:cubicBezTo>
                  <a:cubicBezTo>
                    <a:pt x="8478" y="14115"/>
                    <a:pt x="8395" y="14567"/>
                    <a:pt x="8311" y="15008"/>
                  </a:cubicBezTo>
                  <a:cubicBezTo>
                    <a:pt x="8242" y="15371"/>
                    <a:pt x="7922" y="15613"/>
                    <a:pt x="7579" y="15613"/>
                  </a:cubicBezTo>
                  <a:cubicBezTo>
                    <a:pt x="7506" y="15613"/>
                    <a:pt x="7432" y="15602"/>
                    <a:pt x="7359" y="15579"/>
                  </a:cubicBezTo>
                  <a:cubicBezTo>
                    <a:pt x="5954" y="15115"/>
                    <a:pt x="4751" y="14186"/>
                    <a:pt x="3942" y="12948"/>
                  </a:cubicBezTo>
                  <a:cubicBezTo>
                    <a:pt x="3703" y="12579"/>
                    <a:pt x="3846" y="12079"/>
                    <a:pt x="4251" y="11888"/>
                  </a:cubicBezTo>
                  <a:cubicBezTo>
                    <a:pt x="4656" y="11686"/>
                    <a:pt x="5073" y="11495"/>
                    <a:pt x="5477" y="11293"/>
                  </a:cubicBezTo>
                  <a:cubicBezTo>
                    <a:pt x="5576" y="11249"/>
                    <a:pt x="5682" y="11228"/>
                    <a:pt x="5786" y="11228"/>
                  </a:cubicBezTo>
                  <a:close/>
                  <a:moveTo>
                    <a:pt x="8673" y="1"/>
                  </a:moveTo>
                  <a:cubicBezTo>
                    <a:pt x="8652" y="1"/>
                    <a:pt x="8630" y="3"/>
                    <a:pt x="8609" y="6"/>
                  </a:cubicBezTo>
                  <a:lnTo>
                    <a:pt x="7823" y="113"/>
                  </a:lnTo>
                  <a:cubicBezTo>
                    <a:pt x="7573" y="137"/>
                    <a:pt x="7406" y="363"/>
                    <a:pt x="7442" y="601"/>
                  </a:cubicBezTo>
                  <a:lnTo>
                    <a:pt x="7525" y="1292"/>
                  </a:lnTo>
                  <a:cubicBezTo>
                    <a:pt x="7537" y="1327"/>
                    <a:pt x="7537" y="1351"/>
                    <a:pt x="7549" y="1375"/>
                  </a:cubicBezTo>
                  <a:cubicBezTo>
                    <a:pt x="7049" y="1482"/>
                    <a:pt x="6561" y="1649"/>
                    <a:pt x="6085" y="1851"/>
                  </a:cubicBezTo>
                  <a:cubicBezTo>
                    <a:pt x="6085" y="1827"/>
                    <a:pt x="6073" y="1816"/>
                    <a:pt x="6061" y="1792"/>
                  </a:cubicBezTo>
                  <a:lnTo>
                    <a:pt x="5716" y="1173"/>
                  </a:lnTo>
                  <a:cubicBezTo>
                    <a:pt x="5636" y="1037"/>
                    <a:pt x="5486" y="960"/>
                    <a:pt x="5336" y="960"/>
                  </a:cubicBezTo>
                  <a:cubicBezTo>
                    <a:pt x="5261" y="960"/>
                    <a:pt x="5187" y="979"/>
                    <a:pt x="5120" y="1018"/>
                  </a:cubicBezTo>
                  <a:lnTo>
                    <a:pt x="4418" y="1411"/>
                  </a:lnTo>
                  <a:cubicBezTo>
                    <a:pt x="4204" y="1530"/>
                    <a:pt x="4132" y="1792"/>
                    <a:pt x="4251" y="2006"/>
                  </a:cubicBezTo>
                  <a:lnTo>
                    <a:pt x="4608" y="2625"/>
                  </a:lnTo>
                  <a:cubicBezTo>
                    <a:pt x="4608" y="2637"/>
                    <a:pt x="4620" y="2649"/>
                    <a:pt x="4644" y="2673"/>
                  </a:cubicBezTo>
                  <a:cubicBezTo>
                    <a:pt x="4192" y="2982"/>
                    <a:pt x="3787" y="3340"/>
                    <a:pt x="3394" y="3744"/>
                  </a:cubicBezTo>
                  <a:cubicBezTo>
                    <a:pt x="3370" y="3697"/>
                    <a:pt x="3334" y="3649"/>
                    <a:pt x="3275" y="3601"/>
                  </a:cubicBezTo>
                  <a:lnTo>
                    <a:pt x="2715" y="3173"/>
                  </a:lnTo>
                  <a:cubicBezTo>
                    <a:pt x="2637" y="3114"/>
                    <a:pt x="2544" y="3086"/>
                    <a:pt x="2452" y="3086"/>
                  </a:cubicBezTo>
                  <a:cubicBezTo>
                    <a:pt x="2320" y="3086"/>
                    <a:pt x="2187" y="3144"/>
                    <a:pt x="2096" y="3256"/>
                  </a:cubicBezTo>
                  <a:lnTo>
                    <a:pt x="1608" y="3899"/>
                  </a:lnTo>
                  <a:cubicBezTo>
                    <a:pt x="1453" y="4090"/>
                    <a:pt x="1489" y="4363"/>
                    <a:pt x="1691" y="4506"/>
                  </a:cubicBezTo>
                  <a:lnTo>
                    <a:pt x="2251" y="4947"/>
                  </a:lnTo>
                  <a:cubicBezTo>
                    <a:pt x="2299" y="4983"/>
                    <a:pt x="2358" y="5006"/>
                    <a:pt x="2418" y="5018"/>
                  </a:cubicBezTo>
                  <a:cubicBezTo>
                    <a:pt x="2168" y="5411"/>
                    <a:pt x="1953" y="5828"/>
                    <a:pt x="1787" y="6245"/>
                  </a:cubicBezTo>
                  <a:cubicBezTo>
                    <a:pt x="1763" y="6233"/>
                    <a:pt x="1751" y="6233"/>
                    <a:pt x="1739" y="6221"/>
                  </a:cubicBezTo>
                  <a:lnTo>
                    <a:pt x="1060" y="6018"/>
                  </a:lnTo>
                  <a:cubicBezTo>
                    <a:pt x="1020" y="6006"/>
                    <a:pt x="980" y="6000"/>
                    <a:pt x="940" y="6000"/>
                  </a:cubicBezTo>
                  <a:cubicBezTo>
                    <a:pt x="751" y="6000"/>
                    <a:pt x="571" y="6130"/>
                    <a:pt x="513" y="6316"/>
                  </a:cubicBezTo>
                  <a:lnTo>
                    <a:pt x="286" y="7078"/>
                  </a:lnTo>
                  <a:cubicBezTo>
                    <a:pt x="215" y="7316"/>
                    <a:pt x="346" y="7554"/>
                    <a:pt x="584" y="7626"/>
                  </a:cubicBezTo>
                  <a:lnTo>
                    <a:pt x="1251" y="7828"/>
                  </a:lnTo>
                  <a:cubicBezTo>
                    <a:pt x="1275" y="7840"/>
                    <a:pt x="1286" y="7840"/>
                    <a:pt x="1298" y="7840"/>
                  </a:cubicBezTo>
                  <a:cubicBezTo>
                    <a:pt x="1179" y="8435"/>
                    <a:pt x="1132" y="9043"/>
                    <a:pt x="1156" y="9638"/>
                  </a:cubicBezTo>
                  <a:cubicBezTo>
                    <a:pt x="1150" y="9644"/>
                    <a:pt x="1141" y="9644"/>
                    <a:pt x="1132" y="9644"/>
                  </a:cubicBezTo>
                  <a:cubicBezTo>
                    <a:pt x="1123" y="9644"/>
                    <a:pt x="1114" y="9644"/>
                    <a:pt x="1108" y="9650"/>
                  </a:cubicBezTo>
                  <a:lnTo>
                    <a:pt x="405" y="9733"/>
                  </a:lnTo>
                  <a:cubicBezTo>
                    <a:pt x="167" y="9769"/>
                    <a:pt x="1" y="9983"/>
                    <a:pt x="36" y="10221"/>
                  </a:cubicBezTo>
                  <a:lnTo>
                    <a:pt x="132" y="11019"/>
                  </a:lnTo>
                  <a:cubicBezTo>
                    <a:pt x="164" y="11237"/>
                    <a:pt x="346" y="11405"/>
                    <a:pt x="559" y="11405"/>
                  </a:cubicBezTo>
                  <a:cubicBezTo>
                    <a:pt x="579" y="11405"/>
                    <a:pt x="599" y="11403"/>
                    <a:pt x="620" y="11400"/>
                  </a:cubicBezTo>
                  <a:lnTo>
                    <a:pt x="1322" y="11305"/>
                  </a:lnTo>
                  <a:cubicBezTo>
                    <a:pt x="1346" y="11305"/>
                    <a:pt x="1358" y="11305"/>
                    <a:pt x="1370" y="11293"/>
                  </a:cubicBezTo>
                  <a:cubicBezTo>
                    <a:pt x="1477" y="11745"/>
                    <a:pt x="1620" y="12186"/>
                    <a:pt x="1798" y="12614"/>
                  </a:cubicBezTo>
                  <a:cubicBezTo>
                    <a:pt x="1787" y="12614"/>
                    <a:pt x="1775" y="12626"/>
                    <a:pt x="1751" y="12638"/>
                  </a:cubicBezTo>
                  <a:lnTo>
                    <a:pt x="1132" y="12972"/>
                  </a:lnTo>
                  <a:cubicBezTo>
                    <a:pt x="917" y="13091"/>
                    <a:pt x="846" y="13353"/>
                    <a:pt x="965" y="13567"/>
                  </a:cubicBezTo>
                  <a:lnTo>
                    <a:pt x="1346" y="14269"/>
                  </a:lnTo>
                  <a:cubicBezTo>
                    <a:pt x="1428" y="14417"/>
                    <a:pt x="1579" y="14497"/>
                    <a:pt x="1734" y="14497"/>
                  </a:cubicBezTo>
                  <a:cubicBezTo>
                    <a:pt x="1804" y="14497"/>
                    <a:pt x="1875" y="14481"/>
                    <a:pt x="1941" y="14448"/>
                  </a:cubicBezTo>
                  <a:lnTo>
                    <a:pt x="2560" y="14103"/>
                  </a:lnTo>
                  <a:cubicBezTo>
                    <a:pt x="2572" y="14091"/>
                    <a:pt x="2584" y="14091"/>
                    <a:pt x="2608" y="14079"/>
                  </a:cubicBezTo>
                  <a:cubicBezTo>
                    <a:pt x="2930" y="14555"/>
                    <a:pt x="3322" y="15008"/>
                    <a:pt x="3763" y="15412"/>
                  </a:cubicBezTo>
                  <a:cubicBezTo>
                    <a:pt x="3739" y="15424"/>
                    <a:pt x="3727" y="15448"/>
                    <a:pt x="3715" y="15460"/>
                  </a:cubicBezTo>
                  <a:lnTo>
                    <a:pt x="3287" y="16020"/>
                  </a:lnTo>
                  <a:cubicBezTo>
                    <a:pt x="3132" y="16210"/>
                    <a:pt x="3168" y="16484"/>
                    <a:pt x="3370" y="16639"/>
                  </a:cubicBezTo>
                  <a:lnTo>
                    <a:pt x="4001" y="17127"/>
                  </a:lnTo>
                  <a:cubicBezTo>
                    <a:pt x="4079" y="17186"/>
                    <a:pt x="4172" y="17214"/>
                    <a:pt x="4264" y="17214"/>
                  </a:cubicBezTo>
                  <a:cubicBezTo>
                    <a:pt x="4395" y="17214"/>
                    <a:pt x="4524" y="17156"/>
                    <a:pt x="4608" y="17044"/>
                  </a:cubicBezTo>
                  <a:lnTo>
                    <a:pt x="5049" y="16484"/>
                  </a:lnTo>
                  <a:cubicBezTo>
                    <a:pt x="5061" y="16460"/>
                    <a:pt x="5073" y="16448"/>
                    <a:pt x="5085" y="16424"/>
                  </a:cubicBezTo>
                  <a:cubicBezTo>
                    <a:pt x="5537" y="16710"/>
                    <a:pt x="6013" y="16936"/>
                    <a:pt x="6501" y="17127"/>
                  </a:cubicBezTo>
                  <a:cubicBezTo>
                    <a:pt x="6501" y="17151"/>
                    <a:pt x="6490" y="17175"/>
                    <a:pt x="6478" y="17198"/>
                  </a:cubicBezTo>
                  <a:lnTo>
                    <a:pt x="6299" y="17877"/>
                  </a:lnTo>
                  <a:cubicBezTo>
                    <a:pt x="6239" y="18103"/>
                    <a:pt x="6370" y="18353"/>
                    <a:pt x="6609" y="18413"/>
                  </a:cubicBezTo>
                  <a:lnTo>
                    <a:pt x="7382" y="18615"/>
                  </a:lnTo>
                  <a:cubicBezTo>
                    <a:pt x="7421" y="18625"/>
                    <a:pt x="7460" y="18630"/>
                    <a:pt x="7497" y="18630"/>
                  </a:cubicBezTo>
                  <a:cubicBezTo>
                    <a:pt x="7693" y="18630"/>
                    <a:pt x="7868" y="18505"/>
                    <a:pt x="7918" y="18306"/>
                  </a:cubicBezTo>
                  <a:lnTo>
                    <a:pt x="8097" y="17627"/>
                  </a:lnTo>
                  <a:cubicBezTo>
                    <a:pt x="8109" y="17603"/>
                    <a:pt x="8109" y="17567"/>
                    <a:pt x="8109" y="17544"/>
                  </a:cubicBezTo>
                  <a:cubicBezTo>
                    <a:pt x="8550" y="17614"/>
                    <a:pt x="8991" y="17642"/>
                    <a:pt x="9424" y="17642"/>
                  </a:cubicBezTo>
                  <a:cubicBezTo>
                    <a:pt x="9506" y="17642"/>
                    <a:pt x="9587" y="17641"/>
                    <a:pt x="9668" y="17639"/>
                  </a:cubicBezTo>
                  <a:cubicBezTo>
                    <a:pt x="9668" y="17663"/>
                    <a:pt x="9668" y="17698"/>
                    <a:pt x="9668" y="17734"/>
                  </a:cubicBezTo>
                  <a:lnTo>
                    <a:pt x="9764" y="18425"/>
                  </a:lnTo>
                  <a:cubicBezTo>
                    <a:pt x="9796" y="18652"/>
                    <a:pt x="9976" y="18811"/>
                    <a:pt x="10188" y="18811"/>
                  </a:cubicBezTo>
                  <a:cubicBezTo>
                    <a:pt x="10209" y="18811"/>
                    <a:pt x="10230" y="18809"/>
                    <a:pt x="10252" y="18806"/>
                  </a:cubicBezTo>
                  <a:lnTo>
                    <a:pt x="11050" y="18699"/>
                  </a:lnTo>
                  <a:cubicBezTo>
                    <a:pt x="11288" y="18675"/>
                    <a:pt x="11454" y="18449"/>
                    <a:pt x="11431" y="18210"/>
                  </a:cubicBezTo>
                  <a:lnTo>
                    <a:pt x="11335" y="17520"/>
                  </a:lnTo>
                  <a:cubicBezTo>
                    <a:pt x="11335" y="17484"/>
                    <a:pt x="11323" y="17448"/>
                    <a:pt x="11312" y="17413"/>
                  </a:cubicBezTo>
                  <a:cubicBezTo>
                    <a:pt x="11800" y="17294"/>
                    <a:pt x="12288" y="17127"/>
                    <a:pt x="12764" y="16925"/>
                  </a:cubicBezTo>
                  <a:cubicBezTo>
                    <a:pt x="12776" y="16960"/>
                    <a:pt x="12788" y="16984"/>
                    <a:pt x="12800" y="17020"/>
                  </a:cubicBezTo>
                  <a:lnTo>
                    <a:pt x="13157" y="17639"/>
                  </a:lnTo>
                  <a:cubicBezTo>
                    <a:pt x="13237" y="17775"/>
                    <a:pt x="13381" y="17851"/>
                    <a:pt x="13532" y="17851"/>
                  </a:cubicBezTo>
                  <a:cubicBezTo>
                    <a:pt x="13606" y="17851"/>
                    <a:pt x="13682" y="17833"/>
                    <a:pt x="13752" y="17794"/>
                  </a:cubicBezTo>
                  <a:lnTo>
                    <a:pt x="14443" y="17401"/>
                  </a:lnTo>
                  <a:cubicBezTo>
                    <a:pt x="14657" y="17282"/>
                    <a:pt x="14729" y="17020"/>
                    <a:pt x="14610" y="16805"/>
                  </a:cubicBezTo>
                  <a:lnTo>
                    <a:pt x="14264" y="16198"/>
                  </a:lnTo>
                  <a:cubicBezTo>
                    <a:pt x="14240" y="16163"/>
                    <a:pt x="14217" y="16127"/>
                    <a:pt x="14193" y="16103"/>
                  </a:cubicBezTo>
                  <a:cubicBezTo>
                    <a:pt x="14621" y="15793"/>
                    <a:pt x="15026" y="15436"/>
                    <a:pt x="15407" y="15031"/>
                  </a:cubicBezTo>
                  <a:cubicBezTo>
                    <a:pt x="15431" y="15067"/>
                    <a:pt x="15455" y="15103"/>
                    <a:pt x="15491" y="15127"/>
                  </a:cubicBezTo>
                  <a:lnTo>
                    <a:pt x="16050" y="15555"/>
                  </a:lnTo>
                  <a:cubicBezTo>
                    <a:pt x="16129" y="15614"/>
                    <a:pt x="16221" y="15643"/>
                    <a:pt x="16313" y="15643"/>
                  </a:cubicBezTo>
                  <a:cubicBezTo>
                    <a:pt x="16444" y="15643"/>
                    <a:pt x="16573" y="15584"/>
                    <a:pt x="16657" y="15472"/>
                  </a:cubicBezTo>
                  <a:lnTo>
                    <a:pt x="17146" y="14841"/>
                  </a:lnTo>
                  <a:cubicBezTo>
                    <a:pt x="17300" y="14650"/>
                    <a:pt x="17265" y="14377"/>
                    <a:pt x="17074" y="14222"/>
                  </a:cubicBezTo>
                  <a:lnTo>
                    <a:pt x="16515" y="13793"/>
                  </a:lnTo>
                  <a:cubicBezTo>
                    <a:pt x="16479" y="13769"/>
                    <a:pt x="16443" y="13746"/>
                    <a:pt x="16396" y="13734"/>
                  </a:cubicBezTo>
                  <a:cubicBezTo>
                    <a:pt x="16634" y="13341"/>
                    <a:pt x="16848" y="12948"/>
                    <a:pt x="17015" y="12531"/>
                  </a:cubicBezTo>
                  <a:cubicBezTo>
                    <a:pt x="17050" y="12555"/>
                    <a:pt x="17086" y="12579"/>
                    <a:pt x="17134" y="12591"/>
                  </a:cubicBezTo>
                  <a:lnTo>
                    <a:pt x="17800" y="12793"/>
                  </a:lnTo>
                  <a:cubicBezTo>
                    <a:pt x="17844" y="12806"/>
                    <a:pt x="17888" y="12813"/>
                    <a:pt x="17931" y="12813"/>
                  </a:cubicBezTo>
                  <a:cubicBezTo>
                    <a:pt x="18121" y="12813"/>
                    <a:pt x="18290" y="12690"/>
                    <a:pt x="18348" y="12495"/>
                  </a:cubicBezTo>
                  <a:lnTo>
                    <a:pt x="18574" y="11733"/>
                  </a:lnTo>
                  <a:cubicBezTo>
                    <a:pt x="18646" y="11495"/>
                    <a:pt x="18515" y="11257"/>
                    <a:pt x="18289" y="11186"/>
                  </a:cubicBezTo>
                  <a:lnTo>
                    <a:pt x="17610" y="10983"/>
                  </a:lnTo>
                  <a:cubicBezTo>
                    <a:pt x="17562" y="10971"/>
                    <a:pt x="17527" y="10960"/>
                    <a:pt x="17479" y="10960"/>
                  </a:cubicBezTo>
                  <a:cubicBezTo>
                    <a:pt x="17598" y="10364"/>
                    <a:pt x="17646" y="9769"/>
                    <a:pt x="17622" y="9162"/>
                  </a:cubicBezTo>
                  <a:lnTo>
                    <a:pt x="17622" y="9162"/>
                  </a:lnTo>
                  <a:cubicBezTo>
                    <a:pt x="17646" y="9168"/>
                    <a:pt x="17669" y="9171"/>
                    <a:pt x="17692" y="9171"/>
                  </a:cubicBezTo>
                  <a:cubicBezTo>
                    <a:pt x="17714" y="9171"/>
                    <a:pt x="17735" y="9168"/>
                    <a:pt x="17753" y="9162"/>
                  </a:cubicBezTo>
                  <a:lnTo>
                    <a:pt x="18455" y="9078"/>
                  </a:lnTo>
                  <a:cubicBezTo>
                    <a:pt x="18693" y="9043"/>
                    <a:pt x="18860" y="8828"/>
                    <a:pt x="18836" y="8590"/>
                  </a:cubicBezTo>
                  <a:lnTo>
                    <a:pt x="18729" y="7792"/>
                  </a:lnTo>
                  <a:cubicBezTo>
                    <a:pt x="18707" y="7570"/>
                    <a:pt x="18507" y="7409"/>
                    <a:pt x="18286" y="7409"/>
                  </a:cubicBezTo>
                  <a:cubicBezTo>
                    <a:pt x="18271" y="7409"/>
                    <a:pt x="18256" y="7410"/>
                    <a:pt x="18241" y="7411"/>
                  </a:cubicBezTo>
                  <a:lnTo>
                    <a:pt x="17539" y="7507"/>
                  </a:lnTo>
                  <a:cubicBezTo>
                    <a:pt x="17491" y="7507"/>
                    <a:pt x="17455" y="7531"/>
                    <a:pt x="17419" y="7542"/>
                  </a:cubicBezTo>
                  <a:cubicBezTo>
                    <a:pt x="17312" y="7090"/>
                    <a:pt x="17169" y="6649"/>
                    <a:pt x="16991" y="6221"/>
                  </a:cubicBezTo>
                  <a:cubicBezTo>
                    <a:pt x="17027" y="6221"/>
                    <a:pt x="17074" y="6197"/>
                    <a:pt x="17110" y="6185"/>
                  </a:cubicBezTo>
                  <a:lnTo>
                    <a:pt x="17729" y="5840"/>
                  </a:lnTo>
                  <a:cubicBezTo>
                    <a:pt x="17943" y="5733"/>
                    <a:pt x="18027" y="5459"/>
                    <a:pt x="17908" y="5245"/>
                  </a:cubicBezTo>
                  <a:lnTo>
                    <a:pt x="17527" y="4542"/>
                  </a:lnTo>
                  <a:cubicBezTo>
                    <a:pt x="17446" y="4398"/>
                    <a:pt x="17301" y="4318"/>
                    <a:pt x="17149" y="4318"/>
                  </a:cubicBezTo>
                  <a:cubicBezTo>
                    <a:pt x="17076" y="4318"/>
                    <a:pt x="17001" y="4337"/>
                    <a:pt x="16931" y="4375"/>
                  </a:cubicBezTo>
                  <a:lnTo>
                    <a:pt x="16312" y="4709"/>
                  </a:lnTo>
                  <a:cubicBezTo>
                    <a:pt x="16276" y="4733"/>
                    <a:pt x="16241" y="4756"/>
                    <a:pt x="16205" y="4780"/>
                  </a:cubicBezTo>
                  <a:cubicBezTo>
                    <a:pt x="15884" y="4304"/>
                    <a:pt x="15503" y="3852"/>
                    <a:pt x="15062" y="3435"/>
                  </a:cubicBezTo>
                  <a:cubicBezTo>
                    <a:pt x="15098" y="3411"/>
                    <a:pt x="15122" y="3387"/>
                    <a:pt x="15145" y="3351"/>
                  </a:cubicBezTo>
                  <a:lnTo>
                    <a:pt x="15586" y="2792"/>
                  </a:lnTo>
                  <a:cubicBezTo>
                    <a:pt x="15729" y="2601"/>
                    <a:pt x="15693" y="2328"/>
                    <a:pt x="15503" y="2173"/>
                  </a:cubicBezTo>
                  <a:lnTo>
                    <a:pt x="14860" y="1685"/>
                  </a:lnTo>
                  <a:cubicBezTo>
                    <a:pt x="14781" y="1626"/>
                    <a:pt x="14689" y="1597"/>
                    <a:pt x="14597" y="1597"/>
                  </a:cubicBezTo>
                  <a:cubicBezTo>
                    <a:pt x="14466" y="1597"/>
                    <a:pt x="14336" y="1656"/>
                    <a:pt x="14252" y="1768"/>
                  </a:cubicBezTo>
                  <a:lnTo>
                    <a:pt x="13824" y="2328"/>
                  </a:lnTo>
                  <a:cubicBezTo>
                    <a:pt x="13800" y="2363"/>
                    <a:pt x="13776" y="2387"/>
                    <a:pt x="13764" y="2423"/>
                  </a:cubicBezTo>
                  <a:cubicBezTo>
                    <a:pt x="13312" y="2137"/>
                    <a:pt x="12836" y="1899"/>
                    <a:pt x="12347" y="1708"/>
                  </a:cubicBezTo>
                  <a:cubicBezTo>
                    <a:pt x="12359" y="1685"/>
                    <a:pt x="12371" y="1649"/>
                    <a:pt x="12383" y="1613"/>
                  </a:cubicBezTo>
                  <a:lnTo>
                    <a:pt x="12574" y="934"/>
                  </a:lnTo>
                  <a:cubicBezTo>
                    <a:pt x="12633" y="708"/>
                    <a:pt x="12490" y="470"/>
                    <a:pt x="12264" y="399"/>
                  </a:cubicBezTo>
                  <a:lnTo>
                    <a:pt x="11478" y="196"/>
                  </a:lnTo>
                  <a:cubicBezTo>
                    <a:pt x="11442" y="187"/>
                    <a:pt x="11405" y="182"/>
                    <a:pt x="11368" y="182"/>
                  </a:cubicBezTo>
                  <a:cubicBezTo>
                    <a:pt x="11179" y="182"/>
                    <a:pt x="11002" y="306"/>
                    <a:pt x="10942" y="506"/>
                  </a:cubicBezTo>
                  <a:lnTo>
                    <a:pt x="10764" y="1185"/>
                  </a:lnTo>
                  <a:cubicBezTo>
                    <a:pt x="10752" y="1220"/>
                    <a:pt x="10752" y="1244"/>
                    <a:pt x="10752" y="1280"/>
                  </a:cubicBezTo>
                  <a:cubicBezTo>
                    <a:pt x="10304" y="1207"/>
                    <a:pt x="9847" y="1170"/>
                    <a:pt x="9389" y="1170"/>
                  </a:cubicBezTo>
                  <a:cubicBezTo>
                    <a:pt x="9323" y="1170"/>
                    <a:pt x="9258" y="1171"/>
                    <a:pt x="9192" y="1173"/>
                  </a:cubicBezTo>
                  <a:cubicBezTo>
                    <a:pt x="9192" y="1137"/>
                    <a:pt x="9192" y="1113"/>
                    <a:pt x="9192" y="1077"/>
                  </a:cubicBezTo>
                  <a:lnTo>
                    <a:pt x="9097" y="387"/>
                  </a:lnTo>
                  <a:cubicBezTo>
                    <a:pt x="9075" y="159"/>
                    <a:pt x="8886" y="1"/>
                    <a:pt x="8673" y="1"/>
                  </a:cubicBezTo>
                  <a:close/>
                </a:path>
              </a:pathLst>
            </a:custGeom>
            <a:solidFill>
              <a:schemeClr val="dk1">
                <a:alpha val="106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" name="Google Shape;398;p20"/>
            <p:cNvSpPr/>
            <p:nvPr/>
          </p:nvSpPr>
          <p:spPr>
            <a:xfrm>
              <a:off x="5504025" y="4413197"/>
              <a:ext cx="1581963" cy="1554245"/>
            </a:xfrm>
            <a:custGeom>
              <a:avLst/>
              <a:gdLst/>
              <a:ahLst/>
              <a:cxnLst/>
              <a:rect l="l" t="t" r="r" b="b"/>
              <a:pathLst>
                <a:path w="55020" h="54056" extrusionOk="0">
                  <a:moveTo>
                    <a:pt x="27409" y="22218"/>
                  </a:moveTo>
                  <a:cubicBezTo>
                    <a:pt x="30147" y="22218"/>
                    <a:pt x="32374" y="24397"/>
                    <a:pt x="32374" y="27100"/>
                  </a:cubicBezTo>
                  <a:cubicBezTo>
                    <a:pt x="32374" y="29802"/>
                    <a:pt x="30147" y="31981"/>
                    <a:pt x="27409" y="31981"/>
                  </a:cubicBezTo>
                  <a:cubicBezTo>
                    <a:pt x="24658" y="31981"/>
                    <a:pt x="22432" y="29802"/>
                    <a:pt x="22432" y="27100"/>
                  </a:cubicBezTo>
                  <a:cubicBezTo>
                    <a:pt x="22432" y="24397"/>
                    <a:pt x="24658" y="22218"/>
                    <a:pt x="27409" y="22218"/>
                  </a:cubicBezTo>
                  <a:close/>
                  <a:moveTo>
                    <a:pt x="29099" y="6907"/>
                  </a:moveTo>
                  <a:cubicBezTo>
                    <a:pt x="39708" y="7752"/>
                    <a:pt x="48042" y="16467"/>
                    <a:pt x="48042" y="27100"/>
                  </a:cubicBezTo>
                  <a:cubicBezTo>
                    <a:pt x="48042" y="29767"/>
                    <a:pt x="47507" y="32326"/>
                    <a:pt x="46554" y="34660"/>
                  </a:cubicBezTo>
                  <a:lnTo>
                    <a:pt x="34779" y="28052"/>
                  </a:lnTo>
                  <a:cubicBezTo>
                    <a:pt x="34826" y="27742"/>
                    <a:pt x="34850" y="27421"/>
                    <a:pt x="34850" y="27100"/>
                  </a:cubicBezTo>
                  <a:cubicBezTo>
                    <a:pt x="34850" y="23635"/>
                    <a:pt x="32398" y="20742"/>
                    <a:pt x="29099" y="19980"/>
                  </a:cubicBezTo>
                  <a:lnTo>
                    <a:pt x="29099" y="6907"/>
                  </a:lnTo>
                  <a:close/>
                  <a:moveTo>
                    <a:pt x="26552" y="6847"/>
                  </a:moveTo>
                  <a:lnTo>
                    <a:pt x="26552" y="19837"/>
                  </a:lnTo>
                  <a:cubicBezTo>
                    <a:pt x="22837" y="20253"/>
                    <a:pt x="19955" y="23349"/>
                    <a:pt x="19955" y="27100"/>
                  </a:cubicBezTo>
                  <a:cubicBezTo>
                    <a:pt x="19955" y="27492"/>
                    <a:pt x="20003" y="27873"/>
                    <a:pt x="20063" y="28243"/>
                  </a:cubicBezTo>
                  <a:lnTo>
                    <a:pt x="8323" y="34827"/>
                  </a:lnTo>
                  <a:cubicBezTo>
                    <a:pt x="7323" y="32445"/>
                    <a:pt x="6775" y="29838"/>
                    <a:pt x="6775" y="27100"/>
                  </a:cubicBezTo>
                  <a:cubicBezTo>
                    <a:pt x="6775" y="16193"/>
                    <a:pt x="15550" y="7300"/>
                    <a:pt x="26552" y="6847"/>
                  </a:cubicBezTo>
                  <a:close/>
                  <a:moveTo>
                    <a:pt x="33993" y="30505"/>
                  </a:moveTo>
                  <a:lnTo>
                    <a:pt x="45447" y="36922"/>
                  </a:lnTo>
                  <a:cubicBezTo>
                    <a:pt x="41934" y="43149"/>
                    <a:pt x="35172" y="47364"/>
                    <a:pt x="27409" y="47364"/>
                  </a:cubicBezTo>
                  <a:cubicBezTo>
                    <a:pt x="19705" y="47364"/>
                    <a:pt x="12990" y="43221"/>
                    <a:pt x="9454" y="37077"/>
                  </a:cubicBezTo>
                  <a:lnTo>
                    <a:pt x="20908" y="30660"/>
                  </a:lnTo>
                  <a:cubicBezTo>
                    <a:pt x="22170" y="32898"/>
                    <a:pt x="24611" y="34410"/>
                    <a:pt x="27409" y="34410"/>
                  </a:cubicBezTo>
                  <a:cubicBezTo>
                    <a:pt x="30266" y="34410"/>
                    <a:pt x="32743" y="32826"/>
                    <a:pt x="33993" y="30505"/>
                  </a:cubicBezTo>
                  <a:close/>
                  <a:moveTo>
                    <a:pt x="26325" y="1"/>
                  </a:moveTo>
                  <a:cubicBezTo>
                    <a:pt x="25635" y="1"/>
                    <a:pt x="25063" y="572"/>
                    <a:pt x="25063" y="1275"/>
                  </a:cubicBezTo>
                  <a:lnTo>
                    <a:pt x="25063" y="3263"/>
                  </a:lnTo>
                  <a:cubicBezTo>
                    <a:pt x="25063" y="3382"/>
                    <a:pt x="25087" y="3490"/>
                    <a:pt x="25111" y="3597"/>
                  </a:cubicBezTo>
                  <a:cubicBezTo>
                    <a:pt x="23551" y="3740"/>
                    <a:pt x="22027" y="4037"/>
                    <a:pt x="20551" y="4466"/>
                  </a:cubicBezTo>
                  <a:cubicBezTo>
                    <a:pt x="20539" y="4359"/>
                    <a:pt x="20515" y="4263"/>
                    <a:pt x="20467" y="4156"/>
                  </a:cubicBezTo>
                  <a:lnTo>
                    <a:pt x="19694" y="2311"/>
                  </a:lnTo>
                  <a:cubicBezTo>
                    <a:pt x="19487" y="1826"/>
                    <a:pt x="19016" y="1537"/>
                    <a:pt x="18526" y="1537"/>
                  </a:cubicBezTo>
                  <a:cubicBezTo>
                    <a:pt x="18367" y="1537"/>
                    <a:pt x="18205" y="1568"/>
                    <a:pt x="18050" y="1632"/>
                  </a:cubicBezTo>
                  <a:lnTo>
                    <a:pt x="15872" y="2513"/>
                  </a:lnTo>
                  <a:cubicBezTo>
                    <a:pt x="15217" y="2787"/>
                    <a:pt x="14907" y="3537"/>
                    <a:pt x="15181" y="4180"/>
                  </a:cubicBezTo>
                  <a:lnTo>
                    <a:pt x="15967" y="6037"/>
                  </a:lnTo>
                  <a:cubicBezTo>
                    <a:pt x="16003" y="6121"/>
                    <a:pt x="16050" y="6192"/>
                    <a:pt x="16098" y="6264"/>
                  </a:cubicBezTo>
                  <a:cubicBezTo>
                    <a:pt x="14752" y="6966"/>
                    <a:pt x="13478" y="7800"/>
                    <a:pt x="12300" y="8740"/>
                  </a:cubicBezTo>
                  <a:cubicBezTo>
                    <a:pt x="12252" y="8657"/>
                    <a:pt x="12193" y="8585"/>
                    <a:pt x="12133" y="8526"/>
                  </a:cubicBezTo>
                  <a:lnTo>
                    <a:pt x="10681" y="7097"/>
                  </a:lnTo>
                  <a:cubicBezTo>
                    <a:pt x="10430" y="6853"/>
                    <a:pt x="10109" y="6731"/>
                    <a:pt x="9789" y="6731"/>
                  </a:cubicBezTo>
                  <a:cubicBezTo>
                    <a:pt x="9469" y="6731"/>
                    <a:pt x="9151" y="6853"/>
                    <a:pt x="8906" y="7097"/>
                  </a:cubicBezTo>
                  <a:lnTo>
                    <a:pt x="7252" y="8716"/>
                  </a:lnTo>
                  <a:cubicBezTo>
                    <a:pt x="6740" y="9216"/>
                    <a:pt x="6740" y="10026"/>
                    <a:pt x="7252" y="10526"/>
                  </a:cubicBezTo>
                  <a:lnTo>
                    <a:pt x="8704" y="11955"/>
                  </a:lnTo>
                  <a:cubicBezTo>
                    <a:pt x="8752" y="12002"/>
                    <a:pt x="8799" y="12038"/>
                    <a:pt x="8859" y="12074"/>
                  </a:cubicBezTo>
                  <a:cubicBezTo>
                    <a:pt x="7906" y="13205"/>
                    <a:pt x="7073" y="14431"/>
                    <a:pt x="6347" y="15717"/>
                  </a:cubicBezTo>
                  <a:cubicBezTo>
                    <a:pt x="6287" y="15681"/>
                    <a:pt x="6228" y="15646"/>
                    <a:pt x="6156" y="15622"/>
                  </a:cubicBezTo>
                  <a:lnTo>
                    <a:pt x="4251" y="14836"/>
                  </a:lnTo>
                  <a:cubicBezTo>
                    <a:pt x="4093" y="14772"/>
                    <a:pt x="3929" y="14741"/>
                    <a:pt x="3767" y="14741"/>
                  </a:cubicBezTo>
                  <a:cubicBezTo>
                    <a:pt x="3273" y="14741"/>
                    <a:pt x="2803" y="15027"/>
                    <a:pt x="2596" y="15503"/>
                  </a:cubicBezTo>
                  <a:lnTo>
                    <a:pt x="1703" y="17610"/>
                  </a:lnTo>
                  <a:cubicBezTo>
                    <a:pt x="1429" y="18265"/>
                    <a:pt x="1727" y="19003"/>
                    <a:pt x="2382" y="19277"/>
                  </a:cubicBezTo>
                  <a:lnTo>
                    <a:pt x="4287" y="20063"/>
                  </a:lnTo>
                  <a:cubicBezTo>
                    <a:pt x="4346" y="20087"/>
                    <a:pt x="4394" y="20099"/>
                    <a:pt x="4442" y="20111"/>
                  </a:cubicBezTo>
                  <a:cubicBezTo>
                    <a:pt x="3977" y="21563"/>
                    <a:pt x="3668" y="23087"/>
                    <a:pt x="3501" y="24647"/>
                  </a:cubicBezTo>
                  <a:cubicBezTo>
                    <a:pt x="3453" y="24635"/>
                    <a:pt x="3394" y="24623"/>
                    <a:pt x="3346" y="24623"/>
                  </a:cubicBezTo>
                  <a:lnTo>
                    <a:pt x="1263" y="24623"/>
                  </a:lnTo>
                  <a:cubicBezTo>
                    <a:pt x="572" y="24623"/>
                    <a:pt x="1" y="25195"/>
                    <a:pt x="1" y="25897"/>
                  </a:cubicBezTo>
                  <a:lnTo>
                    <a:pt x="1" y="28171"/>
                  </a:lnTo>
                  <a:cubicBezTo>
                    <a:pt x="1" y="28862"/>
                    <a:pt x="572" y="29433"/>
                    <a:pt x="1263" y="29433"/>
                  </a:cubicBezTo>
                  <a:lnTo>
                    <a:pt x="3346" y="29433"/>
                  </a:lnTo>
                  <a:cubicBezTo>
                    <a:pt x="3394" y="29433"/>
                    <a:pt x="3442" y="29421"/>
                    <a:pt x="3489" y="29421"/>
                  </a:cubicBezTo>
                  <a:cubicBezTo>
                    <a:pt x="3620" y="30719"/>
                    <a:pt x="3858" y="31993"/>
                    <a:pt x="4192" y="33219"/>
                  </a:cubicBezTo>
                  <a:cubicBezTo>
                    <a:pt x="4156" y="33231"/>
                    <a:pt x="4108" y="33231"/>
                    <a:pt x="4073" y="33243"/>
                  </a:cubicBezTo>
                  <a:lnTo>
                    <a:pt x="2132" y="33969"/>
                  </a:lnTo>
                  <a:cubicBezTo>
                    <a:pt x="1477" y="34219"/>
                    <a:pt x="1144" y="34958"/>
                    <a:pt x="1406" y="35613"/>
                  </a:cubicBezTo>
                  <a:lnTo>
                    <a:pt x="2227" y="37744"/>
                  </a:lnTo>
                  <a:cubicBezTo>
                    <a:pt x="2420" y="38248"/>
                    <a:pt x="2895" y="38555"/>
                    <a:pt x="3402" y="38555"/>
                  </a:cubicBezTo>
                  <a:cubicBezTo>
                    <a:pt x="3554" y="38555"/>
                    <a:pt x="3708" y="38527"/>
                    <a:pt x="3858" y="38470"/>
                  </a:cubicBezTo>
                  <a:lnTo>
                    <a:pt x="5787" y="37744"/>
                  </a:lnTo>
                  <a:cubicBezTo>
                    <a:pt x="5835" y="37732"/>
                    <a:pt x="5882" y="37708"/>
                    <a:pt x="5918" y="37684"/>
                  </a:cubicBezTo>
                  <a:cubicBezTo>
                    <a:pt x="6716" y="39244"/>
                    <a:pt x="7680" y="40696"/>
                    <a:pt x="8787" y="42042"/>
                  </a:cubicBezTo>
                  <a:cubicBezTo>
                    <a:pt x="8764" y="42066"/>
                    <a:pt x="8728" y="42078"/>
                    <a:pt x="8704" y="42113"/>
                  </a:cubicBezTo>
                  <a:lnTo>
                    <a:pt x="7252" y="43542"/>
                  </a:lnTo>
                  <a:cubicBezTo>
                    <a:pt x="6740" y="44030"/>
                    <a:pt x="6740" y="44852"/>
                    <a:pt x="7252" y="45340"/>
                  </a:cubicBezTo>
                  <a:lnTo>
                    <a:pt x="8906" y="46971"/>
                  </a:lnTo>
                  <a:cubicBezTo>
                    <a:pt x="9151" y="47209"/>
                    <a:pt x="9469" y="47328"/>
                    <a:pt x="9789" y="47328"/>
                  </a:cubicBezTo>
                  <a:cubicBezTo>
                    <a:pt x="10109" y="47328"/>
                    <a:pt x="10430" y="47209"/>
                    <a:pt x="10681" y="46971"/>
                  </a:cubicBezTo>
                  <a:lnTo>
                    <a:pt x="12133" y="45542"/>
                  </a:lnTo>
                  <a:cubicBezTo>
                    <a:pt x="12169" y="45495"/>
                    <a:pt x="12205" y="45459"/>
                    <a:pt x="12240" y="45411"/>
                  </a:cubicBezTo>
                  <a:cubicBezTo>
                    <a:pt x="13276" y="46245"/>
                    <a:pt x="14395" y="46995"/>
                    <a:pt x="15574" y="47650"/>
                  </a:cubicBezTo>
                  <a:cubicBezTo>
                    <a:pt x="15550" y="47685"/>
                    <a:pt x="15526" y="47733"/>
                    <a:pt x="15503" y="47769"/>
                  </a:cubicBezTo>
                  <a:lnTo>
                    <a:pt x="14681" y="49602"/>
                  </a:lnTo>
                  <a:cubicBezTo>
                    <a:pt x="14383" y="50245"/>
                    <a:pt x="14681" y="51007"/>
                    <a:pt x="15324" y="51281"/>
                  </a:cubicBezTo>
                  <a:lnTo>
                    <a:pt x="17479" y="52222"/>
                  </a:lnTo>
                  <a:cubicBezTo>
                    <a:pt x="17641" y="52292"/>
                    <a:pt x="17811" y="52326"/>
                    <a:pt x="17978" y="52326"/>
                  </a:cubicBezTo>
                  <a:cubicBezTo>
                    <a:pt x="18460" y="52326"/>
                    <a:pt x="18922" y="52047"/>
                    <a:pt x="19134" y="51579"/>
                  </a:cubicBezTo>
                  <a:lnTo>
                    <a:pt x="19967" y="49745"/>
                  </a:lnTo>
                  <a:cubicBezTo>
                    <a:pt x="19991" y="49686"/>
                    <a:pt x="20003" y="49626"/>
                    <a:pt x="20027" y="49567"/>
                  </a:cubicBezTo>
                  <a:cubicBezTo>
                    <a:pt x="21646" y="50079"/>
                    <a:pt x="23337" y="50436"/>
                    <a:pt x="25087" y="50602"/>
                  </a:cubicBezTo>
                  <a:cubicBezTo>
                    <a:pt x="25075" y="50662"/>
                    <a:pt x="25063" y="50722"/>
                    <a:pt x="25063" y="50793"/>
                  </a:cubicBezTo>
                  <a:lnTo>
                    <a:pt x="25063" y="52793"/>
                  </a:lnTo>
                  <a:cubicBezTo>
                    <a:pt x="25063" y="53484"/>
                    <a:pt x="25635" y="54055"/>
                    <a:pt x="26325" y="54055"/>
                  </a:cubicBezTo>
                  <a:lnTo>
                    <a:pt x="28695" y="54055"/>
                  </a:lnTo>
                  <a:cubicBezTo>
                    <a:pt x="29397" y="54055"/>
                    <a:pt x="29957" y="53484"/>
                    <a:pt x="29957" y="52793"/>
                  </a:cubicBezTo>
                  <a:lnTo>
                    <a:pt x="29957" y="50793"/>
                  </a:lnTo>
                  <a:cubicBezTo>
                    <a:pt x="29957" y="50722"/>
                    <a:pt x="29945" y="50650"/>
                    <a:pt x="29933" y="50579"/>
                  </a:cubicBezTo>
                  <a:cubicBezTo>
                    <a:pt x="31505" y="50424"/>
                    <a:pt x="33017" y="50114"/>
                    <a:pt x="34481" y="49674"/>
                  </a:cubicBezTo>
                  <a:cubicBezTo>
                    <a:pt x="34493" y="49745"/>
                    <a:pt x="34517" y="49829"/>
                    <a:pt x="34553" y="49900"/>
                  </a:cubicBezTo>
                  <a:lnTo>
                    <a:pt x="35338" y="51757"/>
                  </a:lnTo>
                  <a:cubicBezTo>
                    <a:pt x="35537" y="52236"/>
                    <a:pt x="36009" y="52529"/>
                    <a:pt x="36506" y="52529"/>
                  </a:cubicBezTo>
                  <a:cubicBezTo>
                    <a:pt x="36665" y="52529"/>
                    <a:pt x="36826" y="52499"/>
                    <a:pt x="36981" y="52436"/>
                  </a:cubicBezTo>
                  <a:lnTo>
                    <a:pt x="39148" y="51543"/>
                  </a:lnTo>
                  <a:cubicBezTo>
                    <a:pt x="39803" y="51281"/>
                    <a:pt x="40113" y="50531"/>
                    <a:pt x="39839" y="49876"/>
                  </a:cubicBezTo>
                  <a:lnTo>
                    <a:pt x="39053" y="48031"/>
                  </a:lnTo>
                  <a:cubicBezTo>
                    <a:pt x="39029" y="47959"/>
                    <a:pt x="38982" y="47888"/>
                    <a:pt x="38946" y="47816"/>
                  </a:cubicBezTo>
                  <a:cubicBezTo>
                    <a:pt x="40279" y="47102"/>
                    <a:pt x="41542" y="46257"/>
                    <a:pt x="42708" y="45304"/>
                  </a:cubicBezTo>
                  <a:cubicBezTo>
                    <a:pt x="42768" y="45388"/>
                    <a:pt x="42827" y="45471"/>
                    <a:pt x="42899" y="45542"/>
                  </a:cubicBezTo>
                  <a:lnTo>
                    <a:pt x="44351" y="46971"/>
                  </a:lnTo>
                  <a:cubicBezTo>
                    <a:pt x="44595" y="47209"/>
                    <a:pt x="44914" y="47328"/>
                    <a:pt x="45234" y="47328"/>
                  </a:cubicBezTo>
                  <a:cubicBezTo>
                    <a:pt x="45554" y="47328"/>
                    <a:pt x="45875" y="47209"/>
                    <a:pt x="46125" y="46971"/>
                  </a:cubicBezTo>
                  <a:lnTo>
                    <a:pt x="47780" y="45340"/>
                  </a:lnTo>
                  <a:cubicBezTo>
                    <a:pt x="48280" y="44852"/>
                    <a:pt x="48280" y="44030"/>
                    <a:pt x="47780" y="43542"/>
                  </a:cubicBezTo>
                  <a:lnTo>
                    <a:pt x="46328" y="42113"/>
                  </a:lnTo>
                  <a:cubicBezTo>
                    <a:pt x="46256" y="42042"/>
                    <a:pt x="46173" y="41982"/>
                    <a:pt x="46102" y="41935"/>
                  </a:cubicBezTo>
                  <a:cubicBezTo>
                    <a:pt x="47042" y="40792"/>
                    <a:pt x="47876" y="39577"/>
                    <a:pt x="48590" y="38268"/>
                  </a:cubicBezTo>
                  <a:cubicBezTo>
                    <a:pt x="48673" y="38339"/>
                    <a:pt x="48769" y="38399"/>
                    <a:pt x="48864" y="38434"/>
                  </a:cubicBezTo>
                  <a:lnTo>
                    <a:pt x="50781" y="39232"/>
                  </a:lnTo>
                  <a:cubicBezTo>
                    <a:pt x="50939" y="39296"/>
                    <a:pt x="51102" y="39327"/>
                    <a:pt x="51262" y="39327"/>
                  </a:cubicBezTo>
                  <a:cubicBezTo>
                    <a:pt x="51753" y="39327"/>
                    <a:pt x="52217" y="39038"/>
                    <a:pt x="52424" y="38553"/>
                  </a:cubicBezTo>
                  <a:lnTo>
                    <a:pt x="53329" y="36446"/>
                  </a:lnTo>
                  <a:cubicBezTo>
                    <a:pt x="53603" y="35803"/>
                    <a:pt x="53293" y="35053"/>
                    <a:pt x="52638" y="34779"/>
                  </a:cubicBezTo>
                  <a:lnTo>
                    <a:pt x="50733" y="33993"/>
                  </a:lnTo>
                  <a:cubicBezTo>
                    <a:pt x="50626" y="33958"/>
                    <a:pt x="50531" y="33934"/>
                    <a:pt x="50424" y="33922"/>
                  </a:cubicBezTo>
                  <a:cubicBezTo>
                    <a:pt x="50864" y="32457"/>
                    <a:pt x="51174" y="30945"/>
                    <a:pt x="51328" y="29374"/>
                  </a:cubicBezTo>
                  <a:cubicBezTo>
                    <a:pt x="51436" y="29409"/>
                    <a:pt x="51555" y="29433"/>
                    <a:pt x="51674" y="29433"/>
                  </a:cubicBezTo>
                  <a:lnTo>
                    <a:pt x="53757" y="29433"/>
                  </a:lnTo>
                  <a:cubicBezTo>
                    <a:pt x="54460" y="29433"/>
                    <a:pt x="55019" y="28862"/>
                    <a:pt x="55019" y="28171"/>
                  </a:cubicBezTo>
                  <a:lnTo>
                    <a:pt x="55019" y="25897"/>
                  </a:lnTo>
                  <a:cubicBezTo>
                    <a:pt x="55019" y="25195"/>
                    <a:pt x="54460" y="24623"/>
                    <a:pt x="53757" y="24623"/>
                  </a:cubicBezTo>
                  <a:lnTo>
                    <a:pt x="51674" y="24623"/>
                  </a:lnTo>
                  <a:cubicBezTo>
                    <a:pt x="51555" y="24623"/>
                    <a:pt x="51436" y="24647"/>
                    <a:pt x="51317" y="24683"/>
                  </a:cubicBezTo>
                  <a:cubicBezTo>
                    <a:pt x="51186" y="23385"/>
                    <a:pt x="50936" y="22111"/>
                    <a:pt x="50590" y="20885"/>
                  </a:cubicBezTo>
                  <a:cubicBezTo>
                    <a:pt x="50709" y="20873"/>
                    <a:pt x="50828" y="20861"/>
                    <a:pt x="50947" y="20813"/>
                  </a:cubicBezTo>
                  <a:lnTo>
                    <a:pt x="52888" y="20087"/>
                  </a:lnTo>
                  <a:cubicBezTo>
                    <a:pt x="53543" y="19837"/>
                    <a:pt x="53876" y="19099"/>
                    <a:pt x="53626" y="18444"/>
                  </a:cubicBezTo>
                  <a:lnTo>
                    <a:pt x="52793" y="16313"/>
                  </a:lnTo>
                  <a:cubicBezTo>
                    <a:pt x="52599" y="15813"/>
                    <a:pt x="52117" y="15508"/>
                    <a:pt x="51611" y="15508"/>
                  </a:cubicBezTo>
                  <a:cubicBezTo>
                    <a:pt x="51465" y="15508"/>
                    <a:pt x="51317" y="15533"/>
                    <a:pt x="51174" y="15586"/>
                  </a:cubicBezTo>
                  <a:lnTo>
                    <a:pt x="49233" y="16313"/>
                  </a:lnTo>
                  <a:cubicBezTo>
                    <a:pt x="49102" y="16360"/>
                    <a:pt x="48995" y="16432"/>
                    <a:pt x="48888" y="16515"/>
                  </a:cubicBezTo>
                  <a:cubicBezTo>
                    <a:pt x="48090" y="14955"/>
                    <a:pt x="47126" y="13503"/>
                    <a:pt x="46018" y="12169"/>
                  </a:cubicBezTo>
                  <a:cubicBezTo>
                    <a:pt x="46125" y="12110"/>
                    <a:pt x="46233" y="12038"/>
                    <a:pt x="46328" y="11955"/>
                  </a:cubicBezTo>
                  <a:lnTo>
                    <a:pt x="47780" y="10526"/>
                  </a:lnTo>
                  <a:cubicBezTo>
                    <a:pt x="48280" y="10026"/>
                    <a:pt x="48280" y="9216"/>
                    <a:pt x="47780" y="8716"/>
                  </a:cubicBezTo>
                  <a:lnTo>
                    <a:pt x="46125" y="7097"/>
                  </a:lnTo>
                  <a:cubicBezTo>
                    <a:pt x="45875" y="6853"/>
                    <a:pt x="45554" y="6731"/>
                    <a:pt x="45234" y="6731"/>
                  </a:cubicBezTo>
                  <a:cubicBezTo>
                    <a:pt x="44914" y="6731"/>
                    <a:pt x="44595" y="6853"/>
                    <a:pt x="44351" y="7097"/>
                  </a:cubicBezTo>
                  <a:lnTo>
                    <a:pt x="42899" y="8526"/>
                  </a:lnTo>
                  <a:cubicBezTo>
                    <a:pt x="42792" y="8621"/>
                    <a:pt x="42720" y="8728"/>
                    <a:pt x="42661" y="8847"/>
                  </a:cubicBezTo>
                  <a:cubicBezTo>
                    <a:pt x="41613" y="8014"/>
                    <a:pt x="40494" y="7252"/>
                    <a:pt x="39315" y="6597"/>
                  </a:cubicBezTo>
                  <a:cubicBezTo>
                    <a:pt x="39398" y="6502"/>
                    <a:pt x="39470" y="6407"/>
                    <a:pt x="39517" y="6287"/>
                  </a:cubicBezTo>
                  <a:lnTo>
                    <a:pt x="40351" y="4454"/>
                  </a:lnTo>
                  <a:cubicBezTo>
                    <a:pt x="40637" y="3811"/>
                    <a:pt x="40339" y="3061"/>
                    <a:pt x="39696" y="2775"/>
                  </a:cubicBezTo>
                  <a:lnTo>
                    <a:pt x="37541" y="1835"/>
                  </a:lnTo>
                  <a:cubicBezTo>
                    <a:pt x="37379" y="1764"/>
                    <a:pt x="37209" y="1731"/>
                    <a:pt x="37042" y="1731"/>
                  </a:cubicBezTo>
                  <a:cubicBezTo>
                    <a:pt x="36560" y="1731"/>
                    <a:pt x="36098" y="2009"/>
                    <a:pt x="35886" y="2477"/>
                  </a:cubicBezTo>
                  <a:lnTo>
                    <a:pt x="35065" y="4311"/>
                  </a:lnTo>
                  <a:cubicBezTo>
                    <a:pt x="35005" y="4430"/>
                    <a:pt x="34981" y="4561"/>
                    <a:pt x="34969" y="4692"/>
                  </a:cubicBezTo>
                  <a:cubicBezTo>
                    <a:pt x="33350" y="4156"/>
                    <a:pt x="31659" y="3787"/>
                    <a:pt x="29909" y="3620"/>
                  </a:cubicBezTo>
                  <a:cubicBezTo>
                    <a:pt x="29933" y="3501"/>
                    <a:pt x="29957" y="3394"/>
                    <a:pt x="29957" y="3263"/>
                  </a:cubicBezTo>
                  <a:lnTo>
                    <a:pt x="29957" y="1275"/>
                  </a:lnTo>
                  <a:cubicBezTo>
                    <a:pt x="29957" y="572"/>
                    <a:pt x="29397" y="1"/>
                    <a:pt x="28695" y="1"/>
                  </a:cubicBezTo>
                  <a:close/>
                </a:path>
              </a:pathLst>
            </a:custGeom>
            <a:solidFill>
              <a:schemeClr val="accent1">
                <a:alpha val="352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" name="Google Shape;399;p20"/>
            <p:cNvSpPr/>
            <p:nvPr/>
          </p:nvSpPr>
          <p:spPr>
            <a:xfrm rot="10381582">
              <a:off x="-1006111" y="-974679"/>
              <a:ext cx="2176012" cy="2170244"/>
            </a:xfrm>
            <a:custGeom>
              <a:avLst/>
              <a:gdLst/>
              <a:ahLst/>
              <a:cxnLst/>
              <a:rect l="l" t="t" r="r" b="b"/>
              <a:pathLst>
                <a:path w="18861" h="18811" extrusionOk="0">
                  <a:moveTo>
                    <a:pt x="11198" y="3199"/>
                  </a:moveTo>
                  <a:cubicBezTo>
                    <a:pt x="11271" y="3199"/>
                    <a:pt x="11346" y="3209"/>
                    <a:pt x="11419" y="3232"/>
                  </a:cubicBezTo>
                  <a:cubicBezTo>
                    <a:pt x="12824" y="3685"/>
                    <a:pt x="14038" y="4614"/>
                    <a:pt x="14836" y="5864"/>
                  </a:cubicBezTo>
                  <a:cubicBezTo>
                    <a:pt x="15074" y="6233"/>
                    <a:pt x="14931" y="6733"/>
                    <a:pt x="14538" y="6923"/>
                  </a:cubicBezTo>
                  <a:cubicBezTo>
                    <a:pt x="14121" y="7114"/>
                    <a:pt x="13705" y="7316"/>
                    <a:pt x="13300" y="7507"/>
                  </a:cubicBezTo>
                  <a:cubicBezTo>
                    <a:pt x="13200" y="7555"/>
                    <a:pt x="13093" y="7578"/>
                    <a:pt x="12987" y="7578"/>
                  </a:cubicBezTo>
                  <a:cubicBezTo>
                    <a:pt x="12753" y="7578"/>
                    <a:pt x="12523" y="7466"/>
                    <a:pt x="12383" y="7269"/>
                  </a:cubicBezTo>
                  <a:cubicBezTo>
                    <a:pt x="11966" y="6673"/>
                    <a:pt x="11371" y="6221"/>
                    <a:pt x="10692" y="5959"/>
                  </a:cubicBezTo>
                  <a:cubicBezTo>
                    <a:pt x="10359" y="5840"/>
                    <a:pt x="10157" y="5495"/>
                    <a:pt x="10216" y="5137"/>
                  </a:cubicBezTo>
                  <a:cubicBezTo>
                    <a:pt x="10300" y="4697"/>
                    <a:pt x="10383" y="4244"/>
                    <a:pt x="10466" y="3792"/>
                  </a:cubicBezTo>
                  <a:cubicBezTo>
                    <a:pt x="10535" y="3439"/>
                    <a:pt x="10855" y="3199"/>
                    <a:pt x="11198" y="3199"/>
                  </a:cubicBezTo>
                  <a:close/>
                  <a:moveTo>
                    <a:pt x="6241" y="3843"/>
                  </a:moveTo>
                  <a:cubicBezTo>
                    <a:pt x="6513" y="3843"/>
                    <a:pt x="6779" y="3994"/>
                    <a:pt x="6906" y="4256"/>
                  </a:cubicBezTo>
                  <a:cubicBezTo>
                    <a:pt x="7109" y="4673"/>
                    <a:pt x="7299" y="5078"/>
                    <a:pt x="7490" y="5495"/>
                  </a:cubicBezTo>
                  <a:cubicBezTo>
                    <a:pt x="7644" y="5816"/>
                    <a:pt x="7549" y="6209"/>
                    <a:pt x="7252" y="6411"/>
                  </a:cubicBezTo>
                  <a:cubicBezTo>
                    <a:pt x="6656" y="6828"/>
                    <a:pt x="6204" y="7423"/>
                    <a:pt x="5954" y="8102"/>
                  </a:cubicBezTo>
                  <a:cubicBezTo>
                    <a:pt x="5838" y="8396"/>
                    <a:pt x="5555" y="8589"/>
                    <a:pt x="5245" y="8589"/>
                  </a:cubicBezTo>
                  <a:cubicBezTo>
                    <a:pt x="5204" y="8589"/>
                    <a:pt x="5162" y="8585"/>
                    <a:pt x="5120" y="8578"/>
                  </a:cubicBezTo>
                  <a:cubicBezTo>
                    <a:pt x="4680" y="8495"/>
                    <a:pt x="4227" y="8400"/>
                    <a:pt x="3787" y="8316"/>
                  </a:cubicBezTo>
                  <a:cubicBezTo>
                    <a:pt x="3346" y="8245"/>
                    <a:pt x="3084" y="7792"/>
                    <a:pt x="3215" y="7376"/>
                  </a:cubicBezTo>
                  <a:cubicBezTo>
                    <a:pt x="3680" y="5971"/>
                    <a:pt x="4608" y="4756"/>
                    <a:pt x="5847" y="3959"/>
                  </a:cubicBezTo>
                  <a:cubicBezTo>
                    <a:pt x="5969" y="3880"/>
                    <a:pt x="6106" y="3843"/>
                    <a:pt x="6241" y="3843"/>
                  </a:cubicBezTo>
                  <a:close/>
                  <a:moveTo>
                    <a:pt x="9222" y="7030"/>
                  </a:moveTo>
                  <a:cubicBezTo>
                    <a:pt x="9724" y="7030"/>
                    <a:pt x="10229" y="7189"/>
                    <a:pt x="10657" y="7519"/>
                  </a:cubicBezTo>
                  <a:cubicBezTo>
                    <a:pt x="11693" y="8316"/>
                    <a:pt x="11883" y="9805"/>
                    <a:pt x="11085" y="10840"/>
                  </a:cubicBezTo>
                  <a:cubicBezTo>
                    <a:pt x="10619" y="11453"/>
                    <a:pt x="9916" y="11773"/>
                    <a:pt x="9205" y="11773"/>
                  </a:cubicBezTo>
                  <a:cubicBezTo>
                    <a:pt x="8701" y="11773"/>
                    <a:pt x="8193" y="11612"/>
                    <a:pt x="7763" y="11281"/>
                  </a:cubicBezTo>
                  <a:cubicBezTo>
                    <a:pt x="6728" y="10483"/>
                    <a:pt x="6537" y="8995"/>
                    <a:pt x="7335" y="7959"/>
                  </a:cubicBezTo>
                  <a:cubicBezTo>
                    <a:pt x="7803" y="7351"/>
                    <a:pt x="8509" y="7030"/>
                    <a:pt x="9222" y="7030"/>
                  </a:cubicBezTo>
                  <a:close/>
                  <a:moveTo>
                    <a:pt x="13527" y="10222"/>
                  </a:moveTo>
                  <a:cubicBezTo>
                    <a:pt x="13570" y="10222"/>
                    <a:pt x="13614" y="10226"/>
                    <a:pt x="13657" y="10233"/>
                  </a:cubicBezTo>
                  <a:cubicBezTo>
                    <a:pt x="14098" y="10317"/>
                    <a:pt x="14550" y="10400"/>
                    <a:pt x="15002" y="10483"/>
                  </a:cubicBezTo>
                  <a:cubicBezTo>
                    <a:pt x="15431" y="10567"/>
                    <a:pt x="15693" y="11007"/>
                    <a:pt x="15562" y="11436"/>
                  </a:cubicBezTo>
                  <a:cubicBezTo>
                    <a:pt x="15110" y="12841"/>
                    <a:pt x="14181" y="14043"/>
                    <a:pt x="12931" y="14853"/>
                  </a:cubicBezTo>
                  <a:cubicBezTo>
                    <a:pt x="12809" y="14931"/>
                    <a:pt x="12673" y="14968"/>
                    <a:pt x="12539" y="14968"/>
                  </a:cubicBezTo>
                  <a:cubicBezTo>
                    <a:pt x="12266" y="14968"/>
                    <a:pt x="11999" y="14815"/>
                    <a:pt x="11871" y="14543"/>
                  </a:cubicBezTo>
                  <a:cubicBezTo>
                    <a:pt x="11681" y="14138"/>
                    <a:pt x="11478" y="13722"/>
                    <a:pt x="11288" y="13317"/>
                  </a:cubicBezTo>
                  <a:cubicBezTo>
                    <a:pt x="11133" y="12984"/>
                    <a:pt x="11240" y="12603"/>
                    <a:pt x="11526" y="12400"/>
                  </a:cubicBezTo>
                  <a:cubicBezTo>
                    <a:pt x="12121" y="11972"/>
                    <a:pt x="12574" y="11388"/>
                    <a:pt x="12836" y="10710"/>
                  </a:cubicBezTo>
                  <a:cubicBezTo>
                    <a:pt x="12940" y="10406"/>
                    <a:pt x="13219" y="10222"/>
                    <a:pt x="13527" y="10222"/>
                  </a:cubicBezTo>
                  <a:close/>
                  <a:moveTo>
                    <a:pt x="5786" y="11228"/>
                  </a:moveTo>
                  <a:cubicBezTo>
                    <a:pt x="6022" y="11228"/>
                    <a:pt x="6254" y="11337"/>
                    <a:pt x="6394" y="11543"/>
                  </a:cubicBezTo>
                  <a:cubicBezTo>
                    <a:pt x="6811" y="12138"/>
                    <a:pt x="7406" y="12591"/>
                    <a:pt x="8085" y="12841"/>
                  </a:cubicBezTo>
                  <a:cubicBezTo>
                    <a:pt x="8430" y="12972"/>
                    <a:pt x="8621" y="13317"/>
                    <a:pt x="8561" y="13662"/>
                  </a:cubicBezTo>
                  <a:cubicBezTo>
                    <a:pt x="8478" y="14115"/>
                    <a:pt x="8395" y="14567"/>
                    <a:pt x="8311" y="15008"/>
                  </a:cubicBezTo>
                  <a:cubicBezTo>
                    <a:pt x="8242" y="15371"/>
                    <a:pt x="7922" y="15613"/>
                    <a:pt x="7579" y="15613"/>
                  </a:cubicBezTo>
                  <a:cubicBezTo>
                    <a:pt x="7506" y="15613"/>
                    <a:pt x="7432" y="15602"/>
                    <a:pt x="7359" y="15579"/>
                  </a:cubicBezTo>
                  <a:cubicBezTo>
                    <a:pt x="5954" y="15115"/>
                    <a:pt x="4751" y="14186"/>
                    <a:pt x="3942" y="12948"/>
                  </a:cubicBezTo>
                  <a:cubicBezTo>
                    <a:pt x="3703" y="12579"/>
                    <a:pt x="3846" y="12079"/>
                    <a:pt x="4251" y="11888"/>
                  </a:cubicBezTo>
                  <a:cubicBezTo>
                    <a:pt x="4656" y="11686"/>
                    <a:pt x="5073" y="11495"/>
                    <a:pt x="5477" y="11293"/>
                  </a:cubicBezTo>
                  <a:cubicBezTo>
                    <a:pt x="5576" y="11249"/>
                    <a:pt x="5682" y="11228"/>
                    <a:pt x="5786" y="11228"/>
                  </a:cubicBezTo>
                  <a:close/>
                  <a:moveTo>
                    <a:pt x="8673" y="1"/>
                  </a:moveTo>
                  <a:cubicBezTo>
                    <a:pt x="8652" y="1"/>
                    <a:pt x="8630" y="3"/>
                    <a:pt x="8609" y="6"/>
                  </a:cubicBezTo>
                  <a:lnTo>
                    <a:pt x="7823" y="113"/>
                  </a:lnTo>
                  <a:cubicBezTo>
                    <a:pt x="7573" y="137"/>
                    <a:pt x="7406" y="363"/>
                    <a:pt x="7442" y="601"/>
                  </a:cubicBezTo>
                  <a:lnTo>
                    <a:pt x="7525" y="1292"/>
                  </a:lnTo>
                  <a:cubicBezTo>
                    <a:pt x="7537" y="1327"/>
                    <a:pt x="7537" y="1351"/>
                    <a:pt x="7549" y="1375"/>
                  </a:cubicBezTo>
                  <a:cubicBezTo>
                    <a:pt x="7049" y="1482"/>
                    <a:pt x="6561" y="1649"/>
                    <a:pt x="6085" y="1851"/>
                  </a:cubicBezTo>
                  <a:cubicBezTo>
                    <a:pt x="6085" y="1827"/>
                    <a:pt x="6073" y="1816"/>
                    <a:pt x="6061" y="1792"/>
                  </a:cubicBezTo>
                  <a:lnTo>
                    <a:pt x="5716" y="1173"/>
                  </a:lnTo>
                  <a:cubicBezTo>
                    <a:pt x="5636" y="1037"/>
                    <a:pt x="5486" y="960"/>
                    <a:pt x="5336" y="960"/>
                  </a:cubicBezTo>
                  <a:cubicBezTo>
                    <a:pt x="5261" y="960"/>
                    <a:pt x="5187" y="979"/>
                    <a:pt x="5120" y="1018"/>
                  </a:cubicBezTo>
                  <a:lnTo>
                    <a:pt x="4418" y="1411"/>
                  </a:lnTo>
                  <a:cubicBezTo>
                    <a:pt x="4204" y="1530"/>
                    <a:pt x="4132" y="1792"/>
                    <a:pt x="4251" y="2006"/>
                  </a:cubicBezTo>
                  <a:lnTo>
                    <a:pt x="4608" y="2625"/>
                  </a:lnTo>
                  <a:cubicBezTo>
                    <a:pt x="4608" y="2637"/>
                    <a:pt x="4620" y="2649"/>
                    <a:pt x="4644" y="2673"/>
                  </a:cubicBezTo>
                  <a:cubicBezTo>
                    <a:pt x="4192" y="2982"/>
                    <a:pt x="3787" y="3340"/>
                    <a:pt x="3394" y="3744"/>
                  </a:cubicBezTo>
                  <a:cubicBezTo>
                    <a:pt x="3370" y="3697"/>
                    <a:pt x="3334" y="3649"/>
                    <a:pt x="3275" y="3601"/>
                  </a:cubicBezTo>
                  <a:lnTo>
                    <a:pt x="2715" y="3173"/>
                  </a:lnTo>
                  <a:cubicBezTo>
                    <a:pt x="2637" y="3114"/>
                    <a:pt x="2544" y="3086"/>
                    <a:pt x="2452" y="3086"/>
                  </a:cubicBezTo>
                  <a:cubicBezTo>
                    <a:pt x="2320" y="3086"/>
                    <a:pt x="2187" y="3144"/>
                    <a:pt x="2096" y="3256"/>
                  </a:cubicBezTo>
                  <a:lnTo>
                    <a:pt x="1608" y="3899"/>
                  </a:lnTo>
                  <a:cubicBezTo>
                    <a:pt x="1453" y="4090"/>
                    <a:pt x="1489" y="4363"/>
                    <a:pt x="1691" y="4506"/>
                  </a:cubicBezTo>
                  <a:lnTo>
                    <a:pt x="2251" y="4947"/>
                  </a:lnTo>
                  <a:cubicBezTo>
                    <a:pt x="2299" y="4983"/>
                    <a:pt x="2358" y="5006"/>
                    <a:pt x="2418" y="5018"/>
                  </a:cubicBezTo>
                  <a:cubicBezTo>
                    <a:pt x="2168" y="5411"/>
                    <a:pt x="1953" y="5828"/>
                    <a:pt x="1787" y="6245"/>
                  </a:cubicBezTo>
                  <a:cubicBezTo>
                    <a:pt x="1763" y="6233"/>
                    <a:pt x="1751" y="6233"/>
                    <a:pt x="1739" y="6221"/>
                  </a:cubicBezTo>
                  <a:lnTo>
                    <a:pt x="1060" y="6018"/>
                  </a:lnTo>
                  <a:cubicBezTo>
                    <a:pt x="1020" y="6006"/>
                    <a:pt x="980" y="6000"/>
                    <a:pt x="940" y="6000"/>
                  </a:cubicBezTo>
                  <a:cubicBezTo>
                    <a:pt x="751" y="6000"/>
                    <a:pt x="571" y="6130"/>
                    <a:pt x="513" y="6316"/>
                  </a:cubicBezTo>
                  <a:lnTo>
                    <a:pt x="286" y="7078"/>
                  </a:lnTo>
                  <a:cubicBezTo>
                    <a:pt x="215" y="7316"/>
                    <a:pt x="346" y="7554"/>
                    <a:pt x="584" y="7626"/>
                  </a:cubicBezTo>
                  <a:lnTo>
                    <a:pt x="1251" y="7828"/>
                  </a:lnTo>
                  <a:cubicBezTo>
                    <a:pt x="1275" y="7840"/>
                    <a:pt x="1286" y="7840"/>
                    <a:pt x="1298" y="7840"/>
                  </a:cubicBezTo>
                  <a:cubicBezTo>
                    <a:pt x="1179" y="8435"/>
                    <a:pt x="1132" y="9043"/>
                    <a:pt x="1156" y="9638"/>
                  </a:cubicBezTo>
                  <a:cubicBezTo>
                    <a:pt x="1150" y="9644"/>
                    <a:pt x="1141" y="9644"/>
                    <a:pt x="1132" y="9644"/>
                  </a:cubicBezTo>
                  <a:cubicBezTo>
                    <a:pt x="1123" y="9644"/>
                    <a:pt x="1114" y="9644"/>
                    <a:pt x="1108" y="9650"/>
                  </a:cubicBezTo>
                  <a:lnTo>
                    <a:pt x="405" y="9733"/>
                  </a:lnTo>
                  <a:cubicBezTo>
                    <a:pt x="167" y="9769"/>
                    <a:pt x="1" y="9983"/>
                    <a:pt x="36" y="10221"/>
                  </a:cubicBezTo>
                  <a:lnTo>
                    <a:pt x="132" y="11019"/>
                  </a:lnTo>
                  <a:cubicBezTo>
                    <a:pt x="164" y="11237"/>
                    <a:pt x="346" y="11405"/>
                    <a:pt x="559" y="11405"/>
                  </a:cubicBezTo>
                  <a:cubicBezTo>
                    <a:pt x="579" y="11405"/>
                    <a:pt x="599" y="11403"/>
                    <a:pt x="620" y="11400"/>
                  </a:cubicBezTo>
                  <a:lnTo>
                    <a:pt x="1322" y="11305"/>
                  </a:lnTo>
                  <a:cubicBezTo>
                    <a:pt x="1346" y="11305"/>
                    <a:pt x="1358" y="11305"/>
                    <a:pt x="1370" y="11293"/>
                  </a:cubicBezTo>
                  <a:cubicBezTo>
                    <a:pt x="1477" y="11745"/>
                    <a:pt x="1620" y="12186"/>
                    <a:pt x="1798" y="12614"/>
                  </a:cubicBezTo>
                  <a:cubicBezTo>
                    <a:pt x="1787" y="12614"/>
                    <a:pt x="1775" y="12626"/>
                    <a:pt x="1751" y="12638"/>
                  </a:cubicBezTo>
                  <a:lnTo>
                    <a:pt x="1132" y="12972"/>
                  </a:lnTo>
                  <a:cubicBezTo>
                    <a:pt x="917" y="13091"/>
                    <a:pt x="846" y="13353"/>
                    <a:pt x="965" y="13567"/>
                  </a:cubicBezTo>
                  <a:lnTo>
                    <a:pt x="1346" y="14269"/>
                  </a:lnTo>
                  <a:cubicBezTo>
                    <a:pt x="1428" y="14417"/>
                    <a:pt x="1579" y="14497"/>
                    <a:pt x="1734" y="14497"/>
                  </a:cubicBezTo>
                  <a:cubicBezTo>
                    <a:pt x="1804" y="14497"/>
                    <a:pt x="1875" y="14481"/>
                    <a:pt x="1941" y="14448"/>
                  </a:cubicBezTo>
                  <a:lnTo>
                    <a:pt x="2560" y="14103"/>
                  </a:lnTo>
                  <a:cubicBezTo>
                    <a:pt x="2572" y="14091"/>
                    <a:pt x="2584" y="14091"/>
                    <a:pt x="2608" y="14079"/>
                  </a:cubicBezTo>
                  <a:cubicBezTo>
                    <a:pt x="2930" y="14555"/>
                    <a:pt x="3322" y="15008"/>
                    <a:pt x="3763" y="15412"/>
                  </a:cubicBezTo>
                  <a:cubicBezTo>
                    <a:pt x="3739" y="15424"/>
                    <a:pt x="3727" y="15448"/>
                    <a:pt x="3715" y="15460"/>
                  </a:cubicBezTo>
                  <a:lnTo>
                    <a:pt x="3287" y="16020"/>
                  </a:lnTo>
                  <a:cubicBezTo>
                    <a:pt x="3132" y="16210"/>
                    <a:pt x="3168" y="16484"/>
                    <a:pt x="3370" y="16639"/>
                  </a:cubicBezTo>
                  <a:lnTo>
                    <a:pt x="4001" y="17127"/>
                  </a:lnTo>
                  <a:cubicBezTo>
                    <a:pt x="4079" y="17186"/>
                    <a:pt x="4172" y="17214"/>
                    <a:pt x="4264" y="17214"/>
                  </a:cubicBezTo>
                  <a:cubicBezTo>
                    <a:pt x="4395" y="17214"/>
                    <a:pt x="4524" y="17156"/>
                    <a:pt x="4608" y="17044"/>
                  </a:cubicBezTo>
                  <a:lnTo>
                    <a:pt x="5049" y="16484"/>
                  </a:lnTo>
                  <a:cubicBezTo>
                    <a:pt x="5061" y="16460"/>
                    <a:pt x="5073" y="16448"/>
                    <a:pt x="5085" y="16424"/>
                  </a:cubicBezTo>
                  <a:cubicBezTo>
                    <a:pt x="5537" y="16710"/>
                    <a:pt x="6013" y="16936"/>
                    <a:pt x="6501" y="17127"/>
                  </a:cubicBezTo>
                  <a:cubicBezTo>
                    <a:pt x="6501" y="17151"/>
                    <a:pt x="6490" y="17175"/>
                    <a:pt x="6478" y="17198"/>
                  </a:cubicBezTo>
                  <a:lnTo>
                    <a:pt x="6299" y="17877"/>
                  </a:lnTo>
                  <a:cubicBezTo>
                    <a:pt x="6239" y="18103"/>
                    <a:pt x="6370" y="18353"/>
                    <a:pt x="6609" y="18413"/>
                  </a:cubicBezTo>
                  <a:lnTo>
                    <a:pt x="7382" y="18615"/>
                  </a:lnTo>
                  <a:cubicBezTo>
                    <a:pt x="7421" y="18625"/>
                    <a:pt x="7460" y="18630"/>
                    <a:pt x="7497" y="18630"/>
                  </a:cubicBezTo>
                  <a:cubicBezTo>
                    <a:pt x="7693" y="18630"/>
                    <a:pt x="7868" y="18505"/>
                    <a:pt x="7918" y="18306"/>
                  </a:cubicBezTo>
                  <a:lnTo>
                    <a:pt x="8097" y="17627"/>
                  </a:lnTo>
                  <a:cubicBezTo>
                    <a:pt x="8109" y="17603"/>
                    <a:pt x="8109" y="17567"/>
                    <a:pt x="8109" y="17544"/>
                  </a:cubicBezTo>
                  <a:cubicBezTo>
                    <a:pt x="8550" y="17614"/>
                    <a:pt x="8991" y="17642"/>
                    <a:pt x="9424" y="17642"/>
                  </a:cubicBezTo>
                  <a:cubicBezTo>
                    <a:pt x="9506" y="17642"/>
                    <a:pt x="9587" y="17641"/>
                    <a:pt x="9668" y="17639"/>
                  </a:cubicBezTo>
                  <a:cubicBezTo>
                    <a:pt x="9668" y="17663"/>
                    <a:pt x="9668" y="17698"/>
                    <a:pt x="9668" y="17734"/>
                  </a:cubicBezTo>
                  <a:lnTo>
                    <a:pt x="9764" y="18425"/>
                  </a:lnTo>
                  <a:cubicBezTo>
                    <a:pt x="9796" y="18652"/>
                    <a:pt x="9976" y="18811"/>
                    <a:pt x="10188" y="18811"/>
                  </a:cubicBezTo>
                  <a:cubicBezTo>
                    <a:pt x="10209" y="18811"/>
                    <a:pt x="10230" y="18809"/>
                    <a:pt x="10252" y="18806"/>
                  </a:cubicBezTo>
                  <a:lnTo>
                    <a:pt x="11050" y="18699"/>
                  </a:lnTo>
                  <a:cubicBezTo>
                    <a:pt x="11288" y="18675"/>
                    <a:pt x="11454" y="18449"/>
                    <a:pt x="11431" y="18210"/>
                  </a:cubicBezTo>
                  <a:lnTo>
                    <a:pt x="11335" y="17520"/>
                  </a:lnTo>
                  <a:cubicBezTo>
                    <a:pt x="11335" y="17484"/>
                    <a:pt x="11323" y="17448"/>
                    <a:pt x="11312" y="17413"/>
                  </a:cubicBezTo>
                  <a:cubicBezTo>
                    <a:pt x="11800" y="17294"/>
                    <a:pt x="12288" y="17127"/>
                    <a:pt x="12764" y="16925"/>
                  </a:cubicBezTo>
                  <a:cubicBezTo>
                    <a:pt x="12776" y="16960"/>
                    <a:pt x="12788" y="16984"/>
                    <a:pt x="12800" y="17020"/>
                  </a:cubicBezTo>
                  <a:lnTo>
                    <a:pt x="13157" y="17639"/>
                  </a:lnTo>
                  <a:cubicBezTo>
                    <a:pt x="13237" y="17775"/>
                    <a:pt x="13381" y="17851"/>
                    <a:pt x="13532" y="17851"/>
                  </a:cubicBezTo>
                  <a:cubicBezTo>
                    <a:pt x="13606" y="17851"/>
                    <a:pt x="13682" y="17833"/>
                    <a:pt x="13752" y="17794"/>
                  </a:cubicBezTo>
                  <a:lnTo>
                    <a:pt x="14443" y="17401"/>
                  </a:lnTo>
                  <a:cubicBezTo>
                    <a:pt x="14657" y="17282"/>
                    <a:pt x="14729" y="17020"/>
                    <a:pt x="14610" y="16805"/>
                  </a:cubicBezTo>
                  <a:lnTo>
                    <a:pt x="14264" y="16198"/>
                  </a:lnTo>
                  <a:cubicBezTo>
                    <a:pt x="14240" y="16163"/>
                    <a:pt x="14217" y="16127"/>
                    <a:pt x="14193" y="16103"/>
                  </a:cubicBezTo>
                  <a:cubicBezTo>
                    <a:pt x="14621" y="15793"/>
                    <a:pt x="15026" y="15436"/>
                    <a:pt x="15407" y="15031"/>
                  </a:cubicBezTo>
                  <a:cubicBezTo>
                    <a:pt x="15431" y="15067"/>
                    <a:pt x="15455" y="15103"/>
                    <a:pt x="15491" y="15127"/>
                  </a:cubicBezTo>
                  <a:lnTo>
                    <a:pt x="16050" y="15555"/>
                  </a:lnTo>
                  <a:cubicBezTo>
                    <a:pt x="16129" y="15614"/>
                    <a:pt x="16221" y="15643"/>
                    <a:pt x="16313" y="15643"/>
                  </a:cubicBezTo>
                  <a:cubicBezTo>
                    <a:pt x="16444" y="15643"/>
                    <a:pt x="16573" y="15584"/>
                    <a:pt x="16657" y="15472"/>
                  </a:cubicBezTo>
                  <a:lnTo>
                    <a:pt x="17146" y="14841"/>
                  </a:lnTo>
                  <a:cubicBezTo>
                    <a:pt x="17300" y="14650"/>
                    <a:pt x="17265" y="14377"/>
                    <a:pt x="17074" y="14222"/>
                  </a:cubicBezTo>
                  <a:lnTo>
                    <a:pt x="16515" y="13793"/>
                  </a:lnTo>
                  <a:cubicBezTo>
                    <a:pt x="16479" y="13769"/>
                    <a:pt x="16443" y="13746"/>
                    <a:pt x="16396" y="13734"/>
                  </a:cubicBezTo>
                  <a:cubicBezTo>
                    <a:pt x="16634" y="13341"/>
                    <a:pt x="16848" y="12948"/>
                    <a:pt x="17015" y="12531"/>
                  </a:cubicBezTo>
                  <a:cubicBezTo>
                    <a:pt x="17050" y="12555"/>
                    <a:pt x="17086" y="12579"/>
                    <a:pt x="17134" y="12591"/>
                  </a:cubicBezTo>
                  <a:lnTo>
                    <a:pt x="17800" y="12793"/>
                  </a:lnTo>
                  <a:cubicBezTo>
                    <a:pt x="17844" y="12806"/>
                    <a:pt x="17888" y="12813"/>
                    <a:pt x="17931" y="12813"/>
                  </a:cubicBezTo>
                  <a:cubicBezTo>
                    <a:pt x="18121" y="12813"/>
                    <a:pt x="18290" y="12690"/>
                    <a:pt x="18348" y="12495"/>
                  </a:cubicBezTo>
                  <a:lnTo>
                    <a:pt x="18574" y="11733"/>
                  </a:lnTo>
                  <a:cubicBezTo>
                    <a:pt x="18646" y="11495"/>
                    <a:pt x="18515" y="11257"/>
                    <a:pt x="18289" y="11186"/>
                  </a:cubicBezTo>
                  <a:lnTo>
                    <a:pt x="17610" y="10983"/>
                  </a:lnTo>
                  <a:cubicBezTo>
                    <a:pt x="17562" y="10971"/>
                    <a:pt x="17527" y="10960"/>
                    <a:pt x="17479" y="10960"/>
                  </a:cubicBezTo>
                  <a:cubicBezTo>
                    <a:pt x="17598" y="10364"/>
                    <a:pt x="17646" y="9769"/>
                    <a:pt x="17622" y="9162"/>
                  </a:cubicBezTo>
                  <a:lnTo>
                    <a:pt x="17622" y="9162"/>
                  </a:lnTo>
                  <a:cubicBezTo>
                    <a:pt x="17646" y="9168"/>
                    <a:pt x="17669" y="9171"/>
                    <a:pt x="17692" y="9171"/>
                  </a:cubicBezTo>
                  <a:cubicBezTo>
                    <a:pt x="17714" y="9171"/>
                    <a:pt x="17735" y="9168"/>
                    <a:pt x="17753" y="9162"/>
                  </a:cubicBezTo>
                  <a:lnTo>
                    <a:pt x="18455" y="9078"/>
                  </a:lnTo>
                  <a:cubicBezTo>
                    <a:pt x="18693" y="9043"/>
                    <a:pt x="18860" y="8828"/>
                    <a:pt x="18836" y="8590"/>
                  </a:cubicBezTo>
                  <a:lnTo>
                    <a:pt x="18729" y="7792"/>
                  </a:lnTo>
                  <a:cubicBezTo>
                    <a:pt x="18707" y="7570"/>
                    <a:pt x="18507" y="7409"/>
                    <a:pt x="18286" y="7409"/>
                  </a:cubicBezTo>
                  <a:cubicBezTo>
                    <a:pt x="18271" y="7409"/>
                    <a:pt x="18256" y="7410"/>
                    <a:pt x="18241" y="7411"/>
                  </a:cubicBezTo>
                  <a:lnTo>
                    <a:pt x="17539" y="7507"/>
                  </a:lnTo>
                  <a:cubicBezTo>
                    <a:pt x="17491" y="7507"/>
                    <a:pt x="17455" y="7531"/>
                    <a:pt x="17419" y="7542"/>
                  </a:cubicBezTo>
                  <a:cubicBezTo>
                    <a:pt x="17312" y="7090"/>
                    <a:pt x="17169" y="6649"/>
                    <a:pt x="16991" y="6221"/>
                  </a:cubicBezTo>
                  <a:cubicBezTo>
                    <a:pt x="17027" y="6221"/>
                    <a:pt x="17074" y="6197"/>
                    <a:pt x="17110" y="6185"/>
                  </a:cubicBezTo>
                  <a:lnTo>
                    <a:pt x="17729" y="5840"/>
                  </a:lnTo>
                  <a:cubicBezTo>
                    <a:pt x="17943" y="5733"/>
                    <a:pt x="18027" y="5459"/>
                    <a:pt x="17908" y="5245"/>
                  </a:cubicBezTo>
                  <a:lnTo>
                    <a:pt x="17527" y="4542"/>
                  </a:lnTo>
                  <a:cubicBezTo>
                    <a:pt x="17446" y="4398"/>
                    <a:pt x="17301" y="4318"/>
                    <a:pt x="17149" y="4318"/>
                  </a:cubicBezTo>
                  <a:cubicBezTo>
                    <a:pt x="17076" y="4318"/>
                    <a:pt x="17001" y="4337"/>
                    <a:pt x="16931" y="4375"/>
                  </a:cubicBezTo>
                  <a:lnTo>
                    <a:pt x="16312" y="4709"/>
                  </a:lnTo>
                  <a:cubicBezTo>
                    <a:pt x="16276" y="4733"/>
                    <a:pt x="16241" y="4756"/>
                    <a:pt x="16205" y="4780"/>
                  </a:cubicBezTo>
                  <a:cubicBezTo>
                    <a:pt x="15884" y="4304"/>
                    <a:pt x="15503" y="3852"/>
                    <a:pt x="15062" y="3435"/>
                  </a:cubicBezTo>
                  <a:cubicBezTo>
                    <a:pt x="15098" y="3411"/>
                    <a:pt x="15122" y="3387"/>
                    <a:pt x="15145" y="3351"/>
                  </a:cubicBezTo>
                  <a:lnTo>
                    <a:pt x="15586" y="2792"/>
                  </a:lnTo>
                  <a:cubicBezTo>
                    <a:pt x="15729" y="2601"/>
                    <a:pt x="15693" y="2328"/>
                    <a:pt x="15503" y="2173"/>
                  </a:cubicBezTo>
                  <a:lnTo>
                    <a:pt x="14860" y="1685"/>
                  </a:lnTo>
                  <a:cubicBezTo>
                    <a:pt x="14781" y="1626"/>
                    <a:pt x="14689" y="1597"/>
                    <a:pt x="14597" y="1597"/>
                  </a:cubicBezTo>
                  <a:cubicBezTo>
                    <a:pt x="14466" y="1597"/>
                    <a:pt x="14336" y="1656"/>
                    <a:pt x="14252" y="1768"/>
                  </a:cubicBezTo>
                  <a:lnTo>
                    <a:pt x="13824" y="2328"/>
                  </a:lnTo>
                  <a:cubicBezTo>
                    <a:pt x="13800" y="2363"/>
                    <a:pt x="13776" y="2387"/>
                    <a:pt x="13764" y="2423"/>
                  </a:cubicBezTo>
                  <a:cubicBezTo>
                    <a:pt x="13312" y="2137"/>
                    <a:pt x="12836" y="1899"/>
                    <a:pt x="12347" y="1708"/>
                  </a:cubicBezTo>
                  <a:cubicBezTo>
                    <a:pt x="12359" y="1685"/>
                    <a:pt x="12371" y="1649"/>
                    <a:pt x="12383" y="1613"/>
                  </a:cubicBezTo>
                  <a:lnTo>
                    <a:pt x="12574" y="934"/>
                  </a:lnTo>
                  <a:cubicBezTo>
                    <a:pt x="12633" y="708"/>
                    <a:pt x="12490" y="470"/>
                    <a:pt x="12264" y="399"/>
                  </a:cubicBezTo>
                  <a:lnTo>
                    <a:pt x="11478" y="196"/>
                  </a:lnTo>
                  <a:cubicBezTo>
                    <a:pt x="11442" y="187"/>
                    <a:pt x="11405" y="182"/>
                    <a:pt x="11368" y="182"/>
                  </a:cubicBezTo>
                  <a:cubicBezTo>
                    <a:pt x="11179" y="182"/>
                    <a:pt x="11002" y="306"/>
                    <a:pt x="10942" y="506"/>
                  </a:cubicBezTo>
                  <a:lnTo>
                    <a:pt x="10764" y="1185"/>
                  </a:lnTo>
                  <a:cubicBezTo>
                    <a:pt x="10752" y="1220"/>
                    <a:pt x="10752" y="1244"/>
                    <a:pt x="10752" y="1280"/>
                  </a:cubicBezTo>
                  <a:cubicBezTo>
                    <a:pt x="10304" y="1207"/>
                    <a:pt x="9847" y="1170"/>
                    <a:pt x="9389" y="1170"/>
                  </a:cubicBezTo>
                  <a:cubicBezTo>
                    <a:pt x="9323" y="1170"/>
                    <a:pt x="9258" y="1171"/>
                    <a:pt x="9192" y="1173"/>
                  </a:cubicBezTo>
                  <a:cubicBezTo>
                    <a:pt x="9192" y="1137"/>
                    <a:pt x="9192" y="1113"/>
                    <a:pt x="9192" y="1077"/>
                  </a:cubicBezTo>
                  <a:lnTo>
                    <a:pt x="9097" y="387"/>
                  </a:lnTo>
                  <a:cubicBezTo>
                    <a:pt x="9075" y="159"/>
                    <a:pt x="8886" y="1"/>
                    <a:pt x="8673" y="1"/>
                  </a:cubicBezTo>
                  <a:close/>
                </a:path>
              </a:pathLst>
            </a:custGeom>
            <a:solidFill>
              <a:schemeClr val="dk1">
                <a:alpha val="106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00" name="Google Shape;400;p20"/>
          <p:cNvSpPr txBox="1">
            <a:spLocks noGrp="1"/>
          </p:cNvSpPr>
          <p:nvPr>
            <p:ph type="title"/>
          </p:nvPr>
        </p:nvSpPr>
        <p:spPr>
          <a:xfrm>
            <a:off x="709350" y="537550"/>
            <a:ext cx="7725300" cy="47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401" name="Google Shape;401;p20"/>
          <p:cNvGrpSpPr/>
          <p:nvPr/>
        </p:nvGrpSpPr>
        <p:grpSpPr>
          <a:xfrm>
            <a:off x="7961459" y="-9"/>
            <a:ext cx="1182553" cy="5143540"/>
            <a:chOff x="7961459" y="-9"/>
            <a:chExt cx="1182553" cy="5143540"/>
          </a:xfrm>
        </p:grpSpPr>
        <p:grpSp>
          <p:nvGrpSpPr>
            <p:cNvPr id="402" name="Google Shape;402;p20"/>
            <p:cNvGrpSpPr/>
            <p:nvPr/>
          </p:nvGrpSpPr>
          <p:grpSpPr>
            <a:xfrm flipH="1">
              <a:off x="7961459" y="-9"/>
              <a:ext cx="1182553" cy="1044032"/>
              <a:chOff x="489948" y="1050241"/>
              <a:chExt cx="1182553" cy="1044032"/>
            </a:xfrm>
          </p:grpSpPr>
          <p:sp>
            <p:nvSpPr>
              <p:cNvPr id="403" name="Google Shape;403;p20"/>
              <p:cNvSpPr/>
              <p:nvPr/>
            </p:nvSpPr>
            <p:spPr>
              <a:xfrm>
                <a:off x="1474950" y="1050241"/>
                <a:ext cx="121947" cy="651033"/>
              </a:xfrm>
              <a:custGeom>
                <a:avLst/>
                <a:gdLst/>
                <a:ahLst/>
                <a:cxnLst/>
                <a:rect l="l" t="t" r="r" b="b"/>
                <a:pathLst>
                  <a:path w="2823" h="7323" extrusionOk="0">
                    <a:moveTo>
                      <a:pt x="0" y="0"/>
                    </a:moveTo>
                    <a:lnTo>
                      <a:pt x="0" y="7323"/>
                    </a:lnTo>
                    <a:lnTo>
                      <a:pt x="2822" y="7323"/>
                    </a:lnTo>
                    <a:lnTo>
                      <a:pt x="2822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4" name="Google Shape;404;p20"/>
              <p:cNvSpPr/>
              <p:nvPr/>
            </p:nvSpPr>
            <p:spPr>
              <a:xfrm>
                <a:off x="489948" y="1903890"/>
                <a:ext cx="873418" cy="122472"/>
              </a:xfrm>
              <a:custGeom>
                <a:avLst/>
                <a:gdLst/>
                <a:ahLst/>
                <a:cxnLst/>
                <a:rect l="l" t="t" r="r" b="b"/>
                <a:pathLst>
                  <a:path w="20218" h="2835" extrusionOk="0">
                    <a:moveTo>
                      <a:pt x="1" y="1"/>
                    </a:moveTo>
                    <a:lnTo>
                      <a:pt x="1" y="2834"/>
                    </a:lnTo>
                    <a:lnTo>
                      <a:pt x="20218" y="2834"/>
                    </a:lnTo>
                    <a:lnTo>
                      <a:pt x="20218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5" name="Google Shape;405;p20"/>
              <p:cNvSpPr/>
              <p:nvPr/>
            </p:nvSpPr>
            <p:spPr>
              <a:xfrm>
                <a:off x="1229615" y="1535611"/>
                <a:ext cx="377050" cy="498960"/>
              </a:xfrm>
              <a:custGeom>
                <a:avLst/>
                <a:gdLst/>
                <a:ahLst/>
                <a:cxnLst/>
                <a:rect l="l" t="t" r="r" b="b"/>
                <a:pathLst>
                  <a:path w="8728" h="11550" extrusionOk="0">
                    <a:moveTo>
                      <a:pt x="5453" y="1"/>
                    </a:moveTo>
                    <a:lnTo>
                      <a:pt x="5453" y="2596"/>
                    </a:lnTo>
                    <a:cubicBezTo>
                      <a:pt x="5453" y="6549"/>
                      <a:pt x="5215" y="8276"/>
                      <a:pt x="1262" y="8276"/>
                    </a:cubicBezTo>
                    <a:lnTo>
                      <a:pt x="0" y="8276"/>
                    </a:lnTo>
                    <a:lnTo>
                      <a:pt x="0" y="11550"/>
                    </a:lnTo>
                    <a:lnTo>
                      <a:pt x="1262" y="11550"/>
                    </a:lnTo>
                    <a:cubicBezTo>
                      <a:pt x="7025" y="11550"/>
                      <a:pt x="8727" y="8347"/>
                      <a:pt x="8727" y="2596"/>
                    </a:cubicBezTo>
                    <a:lnTo>
                      <a:pt x="8727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6" name="Google Shape;406;p20"/>
              <p:cNvSpPr/>
              <p:nvPr/>
            </p:nvSpPr>
            <p:spPr>
              <a:xfrm>
                <a:off x="1195660" y="1828290"/>
                <a:ext cx="70502" cy="265982"/>
              </a:xfrm>
              <a:custGeom>
                <a:avLst/>
                <a:gdLst/>
                <a:ahLst/>
                <a:cxnLst/>
                <a:rect l="l" t="t" r="r" b="b"/>
                <a:pathLst>
                  <a:path w="1632" h="6157" extrusionOk="0">
                    <a:moveTo>
                      <a:pt x="810" y="1"/>
                    </a:moveTo>
                    <a:cubicBezTo>
                      <a:pt x="358" y="1"/>
                      <a:pt x="0" y="370"/>
                      <a:pt x="0" y="822"/>
                    </a:cubicBezTo>
                    <a:lnTo>
                      <a:pt x="0" y="5335"/>
                    </a:lnTo>
                    <a:cubicBezTo>
                      <a:pt x="0" y="5787"/>
                      <a:pt x="358" y="6156"/>
                      <a:pt x="810" y="6156"/>
                    </a:cubicBezTo>
                    <a:cubicBezTo>
                      <a:pt x="1274" y="6156"/>
                      <a:pt x="1631" y="5787"/>
                      <a:pt x="1631" y="5335"/>
                    </a:cubicBezTo>
                    <a:lnTo>
                      <a:pt x="1631" y="822"/>
                    </a:lnTo>
                    <a:cubicBezTo>
                      <a:pt x="1631" y="370"/>
                      <a:pt x="1274" y="1"/>
                      <a:pt x="81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7" name="Google Shape;407;p20"/>
              <p:cNvSpPr/>
              <p:nvPr/>
            </p:nvSpPr>
            <p:spPr>
              <a:xfrm>
                <a:off x="1407037" y="1500144"/>
                <a:ext cx="265464" cy="71021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1644" extrusionOk="0">
                    <a:moveTo>
                      <a:pt x="822" y="0"/>
                    </a:moveTo>
                    <a:cubicBezTo>
                      <a:pt x="370" y="0"/>
                      <a:pt x="1" y="369"/>
                      <a:pt x="1" y="822"/>
                    </a:cubicBezTo>
                    <a:cubicBezTo>
                      <a:pt x="1" y="1274"/>
                      <a:pt x="370" y="1643"/>
                      <a:pt x="822" y="1643"/>
                    </a:cubicBezTo>
                    <a:lnTo>
                      <a:pt x="5323" y="1643"/>
                    </a:lnTo>
                    <a:cubicBezTo>
                      <a:pt x="5787" y="1643"/>
                      <a:pt x="6144" y="1274"/>
                      <a:pt x="6144" y="822"/>
                    </a:cubicBezTo>
                    <a:cubicBezTo>
                      <a:pt x="6144" y="369"/>
                      <a:pt x="5787" y="0"/>
                      <a:pt x="532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08" name="Google Shape;408;p20"/>
            <p:cNvGrpSpPr/>
            <p:nvPr/>
          </p:nvGrpSpPr>
          <p:grpSpPr>
            <a:xfrm flipH="1">
              <a:off x="8667882" y="9"/>
              <a:ext cx="246413" cy="5143522"/>
              <a:chOff x="150966" y="9"/>
              <a:chExt cx="246413" cy="5143522"/>
            </a:xfrm>
          </p:grpSpPr>
          <p:sp>
            <p:nvSpPr>
              <p:cNvPr id="409" name="Google Shape;409;p20"/>
              <p:cNvSpPr/>
              <p:nvPr/>
            </p:nvSpPr>
            <p:spPr>
              <a:xfrm>
                <a:off x="209063" y="9"/>
                <a:ext cx="122472" cy="5143522"/>
              </a:xfrm>
              <a:custGeom>
                <a:avLst/>
                <a:gdLst/>
                <a:ahLst/>
                <a:cxnLst/>
                <a:rect l="l" t="t" r="r" b="b"/>
                <a:pathLst>
                  <a:path w="2835" h="119063" extrusionOk="0">
                    <a:moveTo>
                      <a:pt x="1" y="0"/>
                    </a:moveTo>
                    <a:lnTo>
                      <a:pt x="1" y="119063"/>
                    </a:lnTo>
                    <a:lnTo>
                      <a:pt x="2835" y="119063"/>
                    </a:lnTo>
                    <a:lnTo>
                      <a:pt x="2835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410" name="Google Shape;410;p20"/>
              <p:cNvGrpSpPr/>
              <p:nvPr/>
            </p:nvGrpSpPr>
            <p:grpSpPr>
              <a:xfrm>
                <a:off x="150966" y="2863422"/>
                <a:ext cx="246413" cy="739670"/>
                <a:chOff x="926875" y="5874100"/>
                <a:chExt cx="142600" cy="428050"/>
              </a:xfrm>
            </p:grpSpPr>
            <p:sp>
              <p:nvSpPr>
                <p:cNvPr id="411" name="Google Shape;411;p20"/>
                <p:cNvSpPr/>
                <p:nvPr/>
              </p:nvSpPr>
              <p:spPr>
                <a:xfrm>
                  <a:off x="957225" y="5892250"/>
                  <a:ext cx="81900" cy="393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" h="15753" extrusionOk="0">
                      <a:moveTo>
                        <a:pt x="1" y="1"/>
                      </a:moveTo>
                      <a:lnTo>
                        <a:pt x="1" y="15753"/>
                      </a:lnTo>
                      <a:lnTo>
                        <a:pt x="3275" y="15753"/>
                      </a:lnTo>
                      <a:lnTo>
                        <a:pt x="3275" y="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2" name="Google Shape;412;p20"/>
                <p:cNvSpPr/>
                <p:nvPr/>
              </p:nvSpPr>
              <p:spPr>
                <a:xfrm>
                  <a:off x="926875" y="6266100"/>
                  <a:ext cx="142600" cy="36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04" h="1442" extrusionOk="0">
                      <a:moveTo>
                        <a:pt x="727" y="1"/>
                      </a:moveTo>
                      <a:cubicBezTo>
                        <a:pt x="524" y="1"/>
                        <a:pt x="346" y="84"/>
                        <a:pt x="215" y="215"/>
                      </a:cubicBezTo>
                      <a:cubicBezTo>
                        <a:pt x="84" y="346"/>
                        <a:pt x="0" y="525"/>
                        <a:pt x="0" y="727"/>
                      </a:cubicBezTo>
                      <a:cubicBezTo>
                        <a:pt x="0" y="1120"/>
                        <a:pt x="322" y="1441"/>
                        <a:pt x="727" y="1441"/>
                      </a:cubicBezTo>
                      <a:lnTo>
                        <a:pt x="4989" y="1441"/>
                      </a:lnTo>
                      <a:cubicBezTo>
                        <a:pt x="5180" y="1441"/>
                        <a:pt x="5358" y="1370"/>
                        <a:pt x="5489" y="1239"/>
                      </a:cubicBezTo>
                      <a:cubicBezTo>
                        <a:pt x="5513" y="1215"/>
                        <a:pt x="5537" y="1191"/>
                        <a:pt x="5549" y="1180"/>
                      </a:cubicBezTo>
                      <a:cubicBezTo>
                        <a:pt x="5644" y="1049"/>
                        <a:pt x="5704" y="894"/>
                        <a:pt x="5704" y="727"/>
                      </a:cubicBezTo>
                      <a:cubicBezTo>
                        <a:pt x="5704" y="549"/>
                        <a:pt x="5644" y="394"/>
                        <a:pt x="5549" y="275"/>
                      </a:cubicBezTo>
                      <a:cubicBezTo>
                        <a:pt x="5418" y="108"/>
                        <a:pt x="5215" y="1"/>
                        <a:pt x="498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3" name="Google Shape;413;p20"/>
                <p:cNvSpPr/>
                <p:nvPr/>
              </p:nvSpPr>
              <p:spPr>
                <a:xfrm>
                  <a:off x="926875" y="5874100"/>
                  <a:ext cx="142600" cy="36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04" h="1453" extrusionOk="0">
                      <a:moveTo>
                        <a:pt x="727" y="0"/>
                      </a:moveTo>
                      <a:cubicBezTo>
                        <a:pt x="322" y="0"/>
                        <a:pt x="0" y="322"/>
                        <a:pt x="0" y="727"/>
                      </a:cubicBezTo>
                      <a:cubicBezTo>
                        <a:pt x="0" y="1120"/>
                        <a:pt x="322" y="1453"/>
                        <a:pt x="727" y="1453"/>
                      </a:cubicBezTo>
                      <a:lnTo>
                        <a:pt x="4989" y="1453"/>
                      </a:lnTo>
                      <a:cubicBezTo>
                        <a:pt x="5215" y="1453"/>
                        <a:pt x="5418" y="1346"/>
                        <a:pt x="5549" y="1179"/>
                      </a:cubicBezTo>
                      <a:cubicBezTo>
                        <a:pt x="5644" y="1048"/>
                        <a:pt x="5704" y="893"/>
                        <a:pt x="5704" y="727"/>
                      </a:cubicBezTo>
                      <a:cubicBezTo>
                        <a:pt x="5704" y="560"/>
                        <a:pt x="5644" y="393"/>
                        <a:pt x="5549" y="274"/>
                      </a:cubicBezTo>
                      <a:cubicBezTo>
                        <a:pt x="5418" y="108"/>
                        <a:pt x="5215" y="0"/>
                        <a:pt x="498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4">
  <p:cSld name="CUSTOM_2_1_1_1_2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5" name="Google Shape;415;p21"/>
          <p:cNvGrpSpPr/>
          <p:nvPr/>
        </p:nvGrpSpPr>
        <p:grpSpPr>
          <a:xfrm flipH="1">
            <a:off x="-1129809" y="-1098749"/>
            <a:ext cx="10972784" cy="7242354"/>
            <a:chOff x="-1129809" y="-1098749"/>
            <a:chExt cx="10972784" cy="7242354"/>
          </a:xfrm>
        </p:grpSpPr>
        <p:sp>
          <p:nvSpPr>
            <p:cNvPr id="416" name="Google Shape;416;p21"/>
            <p:cNvSpPr/>
            <p:nvPr/>
          </p:nvSpPr>
          <p:spPr>
            <a:xfrm rot="-5690359">
              <a:off x="8570713" y="2471670"/>
              <a:ext cx="1007852" cy="1007852"/>
            </a:xfrm>
            <a:custGeom>
              <a:avLst/>
              <a:gdLst/>
              <a:ahLst/>
              <a:cxnLst/>
              <a:rect l="l" t="t" r="r" b="b"/>
              <a:pathLst>
                <a:path w="7395" h="7395" extrusionOk="0">
                  <a:moveTo>
                    <a:pt x="3691" y="1370"/>
                  </a:moveTo>
                  <a:cubicBezTo>
                    <a:pt x="4037" y="1370"/>
                    <a:pt x="4322" y="1655"/>
                    <a:pt x="4322" y="2001"/>
                  </a:cubicBezTo>
                  <a:cubicBezTo>
                    <a:pt x="4322" y="2358"/>
                    <a:pt x="4037" y="2644"/>
                    <a:pt x="3691" y="2644"/>
                  </a:cubicBezTo>
                  <a:cubicBezTo>
                    <a:pt x="3334" y="2644"/>
                    <a:pt x="3048" y="2358"/>
                    <a:pt x="3048" y="2001"/>
                  </a:cubicBezTo>
                  <a:cubicBezTo>
                    <a:pt x="3048" y="1655"/>
                    <a:pt x="3334" y="1370"/>
                    <a:pt x="3691" y="1370"/>
                  </a:cubicBezTo>
                  <a:close/>
                  <a:moveTo>
                    <a:pt x="1917" y="3132"/>
                  </a:moveTo>
                  <a:cubicBezTo>
                    <a:pt x="2275" y="3132"/>
                    <a:pt x="2560" y="3417"/>
                    <a:pt x="2560" y="3775"/>
                  </a:cubicBezTo>
                  <a:cubicBezTo>
                    <a:pt x="2560" y="4120"/>
                    <a:pt x="2275" y="4406"/>
                    <a:pt x="1917" y="4406"/>
                  </a:cubicBezTo>
                  <a:cubicBezTo>
                    <a:pt x="1572" y="4406"/>
                    <a:pt x="1286" y="4120"/>
                    <a:pt x="1286" y="3775"/>
                  </a:cubicBezTo>
                  <a:cubicBezTo>
                    <a:pt x="1286" y="3417"/>
                    <a:pt x="1572" y="3132"/>
                    <a:pt x="1917" y="3132"/>
                  </a:cubicBezTo>
                  <a:close/>
                  <a:moveTo>
                    <a:pt x="3703" y="3132"/>
                  </a:moveTo>
                  <a:cubicBezTo>
                    <a:pt x="4049" y="3132"/>
                    <a:pt x="4334" y="3417"/>
                    <a:pt x="4334" y="3775"/>
                  </a:cubicBezTo>
                  <a:cubicBezTo>
                    <a:pt x="4334" y="4120"/>
                    <a:pt x="4049" y="4406"/>
                    <a:pt x="3703" y="4406"/>
                  </a:cubicBezTo>
                  <a:cubicBezTo>
                    <a:pt x="3346" y="4406"/>
                    <a:pt x="3060" y="4120"/>
                    <a:pt x="3060" y="3775"/>
                  </a:cubicBezTo>
                  <a:cubicBezTo>
                    <a:pt x="3060" y="3417"/>
                    <a:pt x="3346" y="3132"/>
                    <a:pt x="3703" y="3132"/>
                  </a:cubicBezTo>
                  <a:close/>
                  <a:moveTo>
                    <a:pt x="5454" y="3132"/>
                  </a:moveTo>
                  <a:cubicBezTo>
                    <a:pt x="5799" y="3132"/>
                    <a:pt x="6085" y="3417"/>
                    <a:pt x="6085" y="3775"/>
                  </a:cubicBezTo>
                  <a:cubicBezTo>
                    <a:pt x="6085" y="4120"/>
                    <a:pt x="5799" y="4406"/>
                    <a:pt x="5454" y="4406"/>
                  </a:cubicBezTo>
                  <a:cubicBezTo>
                    <a:pt x="5096" y="4406"/>
                    <a:pt x="4811" y="4120"/>
                    <a:pt x="4811" y="3775"/>
                  </a:cubicBezTo>
                  <a:cubicBezTo>
                    <a:pt x="4811" y="3417"/>
                    <a:pt x="5096" y="3132"/>
                    <a:pt x="5454" y="3132"/>
                  </a:cubicBezTo>
                  <a:close/>
                  <a:moveTo>
                    <a:pt x="3691" y="4894"/>
                  </a:moveTo>
                  <a:cubicBezTo>
                    <a:pt x="4037" y="4894"/>
                    <a:pt x="4322" y="5180"/>
                    <a:pt x="4322" y="5537"/>
                  </a:cubicBezTo>
                  <a:cubicBezTo>
                    <a:pt x="4322" y="5882"/>
                    <a:pt x="4037" y="6168"/>
                    <a:pt x="3691" y="6168"/>
                  </a:cubicBezTo>
                  <a:cubicBezTo>
                    <a:pt x="3334" y="6168"/>
                    <a:pt x="3048" y="5882"/>
                    <a:pt x="3048" y="5537"/>
                  </a:cubicBezTo>
                  <a:cubicBezTo>
                    <a:pt x="3048" y="5180"/>
                    <a:pt x="3334" y="4894"/>
                    <a:pt x="3691" y="4894"/>
                  </a:cubicBezTo>
                  <a:close/>
                  <a:moveTo>
                    <a:pt x="3549" y="0"/>
                  </a:moveTo>
                  <a:cubicBezTo>
                    <a:pt x="3453" y="0"/>
                    <a:pt x="3370" y="84"/>
                    <a:pt x="3370" y="179"/>
                  </a:cubicBezTo>
                  <a:lnTo>
                    <a:pt x="3370" y="453"/>
                  </a:lnTo>
                  <a:cubicBezTo>
                    <a:pt x="3370" y="465"/>
                    <a:pt x="3370" y="477"/>
                    <a:pt x="3382" y="500"/>
                  </a:cubicBezTo>
                  <a:cubicBezTo>
                    <a:pt x="3168" y="512"/>
                    <a:pt x="2965" y="560"/>
                    <a:pt x="2763" y="620"/>
                  </a:cubicBezTo>
                  <a:cubicBezTo>
                    <a:pt x="2763" y="596"/>
                    <a:pt x="2763" y="584"/>
                    <a:pt x="2751" y="572"/>
                  </a:cubicBezTo>
                  <a:lnTo>
                    <a:pt x="2644" y="322"/>
                  </a:lnTo>
                  <a:cubicBezTo>
                    <a:pt x="2617" y="251"/>
                    <a:pt x="2557" y="213"/>
                    <a:pt x="2494" y="213"/>
                  </a:cubicBezTo>
                  <a:cubicBezTo>
                    <a:pt x="2473" y="213"/>
                    <a:pt x="2451" y="217"/>
                    <a:pt x="2429" y="227"/>
                  </a:cubicBezTo>
                  <a:lnTo>
                    <a:pt x="2132" y="346"/>
                  </a:lnTo>
                  <a:cubicBezTo>
                    <a:pt x="2048" y="381"/>
                    <a:pt x="2001" y="489"/>
                    <a:pt x="2048" y="572"/>
                  </a:cubicBezTo>
                  <a:lnTo>
                    <a:pt x="2144" y="822"/>
                  </a:lnTo>
                  <a:cubicBezTo>
                    <a:pt x="2156" y="834"/>
                    <a:pt x="2156" y="846"/>
                    <a:pt x="2167" y="858"/>
                  </a:cubicBezTo>
                  <a:cubicBezTo>
                    <a:pt x="1989" y="953"/>
                    <a:pt x="1810" y="1072"/>
                    <a:pt x="1655" y="1203"/>
                  </a:cubicBezTo>
                  <a:cubicBezTo>
                    <a:pt x="1655" y="1191"/>
                    <a:pt x="1644" y="1179"/>
                    <a:pt x="1632" y="1167"/>
                  </a:cubicBezTo>
                  <a:lnTo>
                    <a:pt x="1441" y="977"/>
                  </a:lnTo>
                  <a:cubicBezTo>
                    <a:pt x="1405" y="941"/>
                    <a:pt x="1361" y="923"/>
                    <a:pt x="1316" y="923"/>
                  </a:cubicBezTo>
                  <a:cubicBezTo>
                    <a:pt x="1271" y="923"/>
                    <a:pt x="1227" y="941"/>
                    <a:pt x="1191" y="977"/>
                  </a:cubicBezTo>
                  <a:lnTo>
                    <a:pt x="977" y="1203"/>
                  </a:lnTo>
                  <a:cubicBezTo>
                    <a:pt x="905" y="1262"/>
                    <a:pt x="905" y="1370"/>
                    <a:pt x="977" y="1441"/>
                  </a:cubicBezTo>
                  <a:lnTo>
                    <a:pt x="1167" y="1632"/>
                  </a:lnTo>
                  <a:cubicBezTo>
                    <a:pt x="1179" y="1643"/>
                    <a:pt x="1191" y="1643"/>
                    <a:pt x="1191" y="1655"/>
                  </a:cubicBezTo>
                  <a:cubicBezTo>
                    <a:pt x="1072" y="1810"/>
                    <a:pt x="953" y="1977"/>
                    <a:pt x="858" y="2155"/>
                  </a:cubicBezTo>
                  <a:cubicBezTo>
                    <a:pt x="846" y="2144"/>
                    <a:pt x="834" y="2144"/>
                    <a:pt x="834" y="2144"/>
                  </a:cubicBezTo>
                  <a:lnTo>
                    <a:pt x="572" y="2036"/>
                  </a:lnTo>
                  <a:cubicBezTo>
                    <a:pt x="551" y="2027"/>
                    <a:pt x="529" y="2023"/>
                    <a:pt x="507" y="2023"/>
                  </a:cubicBezTo>
                  <a:cubicBezTo>
                    <a:pt x="443" y="2023"/>
                    <a:pt x="381" y="2061"/>
                    <a:pt x="346" y="2132"/>
                  </a:cubicBezTo>
                  <a:lnTo>
                    <a:pt x="227" y="2417"/>
                  </a:lnTo>
                  <a:cubicBezTo>
                    <a:pt x="191" y="2501"/>
                    <a:pt x="239" y="2608"/>
                    <a:pt x="322" y="2644"/>
                  </a:cubicBezTo>
                  <a:lnTo>
                    <a:pt x="572" y="2751"/>
                  </a:lnTo>
                  <a:lnTo>
                    <a:pt x="596" y="2751"/>
                  </a:lnTo>
                  <a:cubicBezTo>
                    <a:pt x="536" y="2953"/>
                    <a:pt x="501" y="3156"/>
                    <a:pt x="477" y="3370"/>
                  </a:cubicBezTo>
                  <a:lnTo>
                    <a:pt x="179" y="3370"/>
                  </a:lnTo>
                  <a:cubicBezTo>
                    <a:pt x="84" y="3370"/>
                    <a:pt x="0" y="3453"/>
                    <a:pt x="0" y="3548"/>
                  </a:cubicBezTo>
                  <a:lnTo>
                    <a:pt x="0" y="3858"/>
                  </a:lnTo>
                  <a:cubicBezTo>
                    <a:pt x="0" y="3953"/>
                    <a:pt x="84" y="4025"/>
                    <a:pt x="179" y="4025"/>
                  </a:cubicBezTo>
                  <a:lnTo>
                    <a:pt x="477" y="4025"/>
                  </a:lnTo>
                  <a:cubicBezTo>
                    <a:pt x="489" y="4203"/>
                    <a:pt x="524" y="4382"/>
                    <a:pt x="560" y="4549"/>
                  </a:cubicBezTo>
                  <a:lnTo>
                    <a:pt x="548" y="4549"/>
                  </a:lnTo>
                  <a:lnTo>
                    <a:pt x="286" y="4656"/>
                  </a:lnTo>
                  <a:cubicBezTo>
                    <a:pt x="203" y="4691"/>
                    <a:pt x="155" y="4787"/>
                    <a:pt x="191" y="4870"/>
                  </a:cubicBezTo>
                  <a:lnTo>
                    <a:pt x="298" y="5168"/>
                  </a:lnTo>
                  <a:cubicBezTo>
                    <a:pt x="326" y="5232"/>
                    <a:pt x="389" y="5275"/>
                    <a:pt x="460" y="5275"/>
                  </a:cubicBezTo>
                  <a:cubicBezTo>
                    <a:pt x="481" y="5275"/>
                    <a:pt x="503" y="5271"/>
                    <a:pt x="524" y="5263"/>
                  </a:cubicBezTo>
                  <a:lnTo>
                    <a:pt x="786" y="5168"/>
                  </a:lnTo>
                  <a:cubicBezTo>
                    <a:pt x="786" y="5168"/>
                    <a:pt x="798" y="5168"/>
                    <a:pt x="798" y="5156"/>
                  </a:cubicBezTo>
                  <a:cubicBezTo>
                    <a:pt x="905" y="5370"/>
                    <a:pt x="1036" y="5573"/>
                    <a:pt x="1179" y="5751"/>
                  </a:cubicBezTo>
                  <a:cubicBezTo>
                    <a:pt x="1179" y="5763"/>
                    <a:pt x="1179" y="5763"/>
                    <a:pt x="1167" y="5763"/>
                  </a:cubicBezTo>
                  <a:lnTo>
                    <a:pt x="977" y="5965"/>
                  </a:lnTo>
                  <a:cubicBezTo>
                    <a:pt x="905" y="6025"/>
                    <a:pt x="905" y="6132"/>
                    <a:pt x="977" y="6204"/>
                  </a:cubicBezTo>
                  <a:lnTo>
                    <a:pt x="1191" y="6430"/>
                  </a:lnTo>
                  <a:cubicBezTo>
                    <a:pt x="1227" y="6460"/>
                    <a:pt x="1271" y="6474"/>
                    <a:pt x="1316" y="6474"/>
                  </a:cubicBezTo>
                  <a:cubicBezTo>
                    <a:pt x="1361" y="6474"/>
                    <a:pt x="1405" y="6460"/>
                    <a:pt x="1441" y="6430"/>
                  </a:cubicBezTo>
                  <a:lnTo>
                    <a:pt x="1632" y="6227"/>
                  </a:lnTo>
                  <a:cubicBezTo>
                    <a:pt x="1644" y="6227"/>
                    <a:pt x="1644" y="6227"/>
                    <a:pt x="1644" y="6215"/>
                  </a:cubicBezTo>
                  <a:cubicBezTo>
                    <a:pt x="1786" y="6335"/>
                    <a:pt x="1941" y="6430"/>
                    <a:pt x="2096" y="6525"/>
                  </a:cubicBezTo>
                  <a:cubicBezTo>
                    <a:pt x="2096" y="6525"/>
                    <a:pt x="2084" y="6537"/>
                    <a:pt x="2084" y="6537"/>
                  </a:cubicBezTo>
                  <a:lnTo>
                    <a:pt x="1977" y="6799"/>
                  </a:lnTo>
                  <a:cubicBezTo>
                    <a:pt x="1941" y="6882"/>
                    <a:pt x="1977" y="6977"/>
                    <a:pt x="2060" y="7025"/>
                  </a:cubicBezTo>
                  <a:lnTo>
                    <a:pt x="2346" y="7144"/>
                  </a:lnTo>
                  <a:cubicBezTo>
                    <a:pt x="2371" y="7153"/>
                    <a:pt x="2396" y="7158"/>
                    <a:pt x="2420" y="7158"/>
                  </a:cubicBezTo>
                  <a:cubicBezTo>
                    <a:pt x="2487" y="7158"/>
                    <a:pt x="2546" y="7122"/>
                    <a:pt x="2572" y="7061"/>
                  </a:cubicBezTo>
                  <a:lnTo>
                    <a:pt x="2691" y="6811"/>
                  </a:lnTo>
                  <a:cubicBezTo>
                    <a:pt x="2691" y="6799"/>
                    <a:pt x="2691" y="6787"/>
                    <a:pt x="2691" y="6787"/>
                  </a:cubicBezTo>
                  <a:cubicBezTo>
                    <a:pt x="2918" y="6858"/>
                    <a:pt x="3144" y="6906"/>
                    <a:pt x="3370" y="6930"/>
                  </a:cubicBezTo>
                  <a:cubicBezTo>
                    <a:pt x="3370" y="6930"/>
                    <a:pt x="3370" y="6942"/>
                    <a:pt x="3370" y="6954"/>
                  </a:cubicBezTo>
                  <a:lnTo>
                    <a:pt x="3370" y="7227"/>
                  </a:lnTo>
                  <a:cubicBezTo>
                    <a:pt x="3370" y="7323"/>
                    <a:pt x="3453" y="7394"/>
                    <a:pt x="3549" y="7394"/>
                  </a:cubicBezTo>
                  <a:lnTo>
                    <a:pt x="3858" y="7394"/>
                  </a:lnTo>
                  <a:cubicBezTo>
                    <a:pt x="3953" y="7394"/>
                    <a:pt x="4025" y="7323"/>
                    <a:pt x="4025" y="7227"/>
                  </a:cubicBezTo>
                  <a:lnTo>
                    <a:pt x="4025" y="6954"/>
                  </a:lnTo>
                  <a:cubicBezTo>
                    <a:pt x="4025" y="6942"/>
                    <a:pt x="4025" y="6930"/>
                    <a:pt x="4025" y="6918"/>
                  </a:cubicBezTo>
                  <a:cubicBezTo>
                    <a:pt x="4239" y="6906"/>
                    <a:pt x="4442" y="6858"/>
                    <a:pt x="4632" y="6799"/>
                  </a:cubicBezTo>
                  <a:cubicBezTo>
                    <a:pt x="4644" y="6811"/>
                    <a:pt x="4644" y="6823"/>
                    <a:pt x="4644" y="6823"/>
                  </a:cubicBezTo>
                  <a:lnTo>
                    <a:pt x="4751" y="7085"/>
                  </a:lnTo>
                  <a:cubicBezTo>
                    <a:pt x="4779" y="7149"/>
                    <a:pt x="4849" y="7192"/>
                    <a:pt x="4917" y="7192"/>
                  </a:cubicBezTo>
                  <a:cubicBezTo>
                    <a:pt x="4938" y="7192"/>
                    <a:pt x="4958" y="7188"/>
                    <a:pt x="4977" y="7180"/>
                  </a:cubicBezTo>
                  <a:lnTo>
                    <a:pt x="5263" y="7061"/>
                  </a:lnTo>
                  <a:cubicBezTo>
                    <a:pt x="5358" y="7013"/>
                    <a:pt x="5394" y="6918"/>
                    <a:pt x="5358" y="6835"/>
                  </a:cubicBezTo>
                  <a:lnTo>
                    <a:pt x="5251" y="6573"/>
                  </a:lnTo>
                  <a:cubicBezTo>
                    <a:pt x="5251" y="6561"/>
                    <a:pt x="5239" y="6561"/>
                    <a:pt x="5239" y="6549"/>
                  </a:cubicBezTo>
                  <a:cubicBezTo>
                    <a:pt x="5418" y="6442"/>
                    <a:pt x="5585" y="6335"/>
                    <a:pt x="5739" y="6204"/>
                  </a:cubicBezTo>
                  <a:cubicBezTo>
                    <a:pt x="5751" y="6215"/>
                    <a:pt x="5763" y="6227"/>
                    <a:pt x="5763" y="6227"/>
                  </a:cubicBezTo>
                  <a:lnTo>
                    <a:pt x="5966" y="6430"/>
                  </a:lnTo>
                  <a:cubicBezTo>
                    <a:pt x="5995" y="6460"/>
                    <a:pt x="6037" y="6474"/>
                    <a:pt x="6080" y="6474"/>
                  </a:cubicBezTo>
                  <a:cubicBezTo>
                    <a:pt x="6123" y="6474"/>
                    <a:pt x="6168" y="6460"/>
                    <a:pt x="6204" y="6430"/>
                  </a:cubicBezTo>
                  <a:lnTo>
                    <a:pt x="6430" y="6204"/>
                  </a:lnTo>
                  <a:cubicBezTo>
                    <a:pt x="6489" y="6144"/>
                    <a:pt x="6489" y="6025"/>
                    <a:pt x="6430" y="5965"/>
                  </a:cubicBezTo>
                  <a:lnTo>
                    <a:pt x="6227" y="5763"/>
                  </a:lnTo>
                  <a:cubicBezTo>
                    <a:pt x="6216" y="5751"/>
                    <a:pt x="6216" y="5751"/>
                    <a:pt x="6204" y="5739"/>
                  </a:cubicBezTo>
                  <a:cubicBezTo>
                    <a:pt x="6323" y="5584"/>
                    <a:pt x="6442" y="5418"/>
                    <a:pt x="6537" y="5239"/>
                  </a:cubicBezTo>
                  <a:cubicBezTo>
                    <a:pt x="6549" y="5251"/>
                    <a:pt x="6561" y="5251"/>
                    <a:pt x="6573" y="5263"/>
                  </a:cubicBezTo>
                  <a:lnTo>
                    <a:pt x="6823" y="5370"/>
                  </a:lnTo>
                  <a:cubicBezTo>
                    <a:pt x="6847" y="5379"/>
                    <a:pt x="6871" y="5384"/>
                    <a:pt x="6895" y="5384"/>
                  </a:cubicBezTo>
                  <a:cubicBezTo>
                    <a:pt x="6963" y="5384"/>
                    <a:pt x="7022" y="5346"/>
                    <a:pt x="7049" y="5275"/>
                  </a:cubicBezTo>
                  <a:lnTo>
                    <a:pt x="7168" y="4989"/>
                  </a:lnTo>
                  <a:cubicBezTo>
                    <a:pt x="7204" y="4906"/>
                    <a:pt x="7168" y="4799"/>
                    <a:pt x="7085" y="4763"/>
                  </a:cubicBezTo>
                  <a:lnTo>
                    <a:pt x="6823" y="4656"/>
                  </a:lnTo>
                  <a:cubicBezTo>
                    <a:pt x="6811" y="4644"/>
                    <a:pt x="6799" y="4644"/>
                    <a:pt x="6775" y="4644"/>
                  </a:cubicBezTo>
                  <a:cubicBezTo>
                    <a:pt x="6835" y="4441"/>
                    <a:pt x="6882" y="4239"/>
                    <a:pt x="6906" y="4025"/>
                  </a:cubicBezTo>
                  <a:lnTo>
                    <a:pt x="7228" y="4025"/>
                  </a:lnTo>
                  <a:cubicBezTo>
                    <a:pt x="7323" y="4025"/>
                    <a:pt x="7394" y="3953"/>
                    <a:pt x="7394" y="3858"/>
                  </a:cubicBezTo>
                  <a:lnTo>
                    <a:pt x="7394" y="3548"/>
                  </a:lnTo>
                  <a:cubicBezTo>
                    <a:pt x="7394" y="3453"/>
                    <a:pt x="7323" y="3370"/>
                    <a:pt x="7228" y="3370"/>
                  </a:cubicBezTo>
                  <a:lnTo>
                    <a:pt x="6954" y="3370"/>
                  </a:lnTo>
                  <a:cubicBezTo>
                    <a:pt x="6930" y="3370"/>
                    <a:pt x="6918" y="3382"/>
                    <a:pt x="6906" y="3382"/>
                  </a:cubicBezTo>
                  <a:cubicBezTo>
                    <a:pt x="6882" y="3203"/>
                    <a:pt x="6847" y="3025"/>
                    <a:pt x="6799" y="2858"/>
                  </a:cubicBezTo>
                  <a:cubicBezTo>
                    <a:pt x="6823" y="2858"/>
                    <a:pt x="6835" y="2858"/>
                    <a:pt x="6858" y="2846"/>
                  </a:cubicBezTo>
                  <a:lnTo>
                    <a:pt x="7109" y="2751"/>
                  </a:lnTo>
                  <a:cubicBezTo>
                    <a:pt x="7204" y="2715"/>
                    <a:pt x="7251" y="2620"/>
                    <a:pt x="7216" y="2525"/>
                  </a:cubicBezTo>
                  <a:lnTo>
                    <a:pt x="7097" y="2239"/>
                  </a:lnTo>
                  <a:cubicBezTo>
                    <a:pt x="7068" y="2163"/>
                    <a:pt x="7001" y="2124"/>
                    <a:pt x="6933" y="2124"/>
                  </a:cubicBezTo>
                  <a:cubicBezTo>
                    <a:pt x="6916" y="2124"/>
                    <a:pt x="6899" y="2127"/>
                    <a:pt x="6882" y="2132"/>
                  </a:cubicBezTo>
                  <a:lnTo>
                    <a:pt x="6620" y="2239"/>
                  </a:lnTo>
                  <a:cubicBezTo>
                    <a:pt x="6608" y="2239"/>
                    <a:pt x="6585" y="2251"/>
                    <a:pt x="6573" y="2263"/>
                  </a:cubicBezTo>
                  <a:cubicBezTo>
                    <a:pt x="6466" y="2048"/>
                    <a:pt x="6335" y="1846"/>
                    <a:pt x="6192" y="1667"/>
                  </a:cubicBezTo>
                  <a:cubicBezTo>
                    <a:pt x="6204" y="1655"/>
                    <a:pt x="6216" y="1643"/>
                    <a:pt x="6227" y="1632"/>
                  </a:cubicBezTo>
                  <a:lnTo>
                    <a:pt x="6430" y="1441"/>
                  </a:lnTo>
                  <a:cubicBezTo>
                    <a:pt x="6489" y="1370"/>
                    <a:pt x="6489" y="1262"/>
                    <a:pt x="6430" y="1203"/>
                  </a:cubicBezTo>
                  <a:lnTo>
                    <a:pt x="6204" y="977"/>
                  </a:lnTo>
                  <a:cubicBezTo>
                    <a:pt x="6168" y="941"/>
                    <a:pt x="6123" y="923"/>
                    <a:pt x="6080" y="923"/>
                  </a:cubicBezTo>
                  <a:cubicBezTo>
                    <a:pt x="6037" y="923"/>
                    <a:pt x="5995" y="941"/>
                    <a:pt x="5966" y="977"/>
                  </a:cubicBezTo>
                  <a:lnTo>
                    <a:pt x="5763" y="1167"/>
                  </a:lnTo>
                  <a:cubicBezTo>
                    <a:pt x="5751" y="1179"/>
                    <a:pt x="5739" y="1203"/>
                    <a:pt x="5739" y="1215"/>
                  </a:cubicBezTo>
                  <a:cubicBezTo>
                    <a:pt x="5596" y="1096"/>
                    <a:pt x="5442" y="1001"/>
                    <a:pt x="5287" y="905"/>
                  </a:cubicBezTo>
                  <a:cubicBezTo>
                    <a:pt x="5299" y="893"/>
                    <a:pt x="5311" y="881"/>
                    <a:pt x="5311" y="858"/>
                  </a:cubicBezTo>
                  <a:lnTo>
                    <a:pt x="5430" y="608"/>
                  </a:lnTo>
                  <a:cubicBezTo>
                    <a:pt x="5465" y="524"/>
                    <a:pt x="5430" y="417"/>
                    <a:pt x="5334" y="381"/>
                  </a:cubicBezTo>
                  <a:lnTo>
                    <a:pt x="5049" y="250"/>
                  </a:lnTo>
                  <a:cubicBezTo>
                    <a:pt x="5030" y="242"/>
                    <a:pt x="5010" y="238"/>
                    <a:pt x="4990" y="238"/>
                  </a:cubicBezTo>
                  <a:cubicBezTo>
                    <a:pt x="4924" y="238"/>
                    <a:pt x="4859" y="281"/>
                    <a:pt x="4823" y="346"/>
                  </a:cubicBezTo>
                  <a:lnTo>
                    <a:pt x="4715" y="596"/>
                  </a:lnTo>
                  <a:cubicBezTo>
                    <a:pt x="4703" y="608"/>
                    <a:pt x="4703" y="631"/>
                    <a:pt x="4703" y="643"/>
                  </a:cubicBezTo>
                  <a:cubicBezTo>
                    <a:pt x="4489" y="572"/>
                    <a:pt x="4263" y="524"/>
                    <a:pt x="4025" y="500"/>
                  </a:cubicBezTo>
                  <a:cubicBezTo>
                    <a:pt x="4025" y="489"/>
                    <a:pt x="4025" y="465"/>
                    <a:pt x="4025" y="453"/>
                  </a:cubicBezTo>
                  <a:lnTo>
                    <a:pt x="4025" y="179"/>
                  </a:lnTo>
                  <a:cubicBezTo>
                    <a:pt x="4025" y="84"/>
                    <a:pt x="3953" y="0"/>
                    <a:pt x="3858" y="0"/>
                  </a:cubicBezTo>
                  <a:close/>
                </a:path>
              </a:pathLst>
            </a:custGeom>
            <a:solidFill>
              <a:schemeClr val="lt2">
                <a:alpha val="2402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" name="Google Shape;417;p21"/>
            <p:cNvSpPr/>
            <p:nvPr/>
          </p:nvSpPr>
          <p:spPr>
            <a:xfrm rot="10381531">
              <a:off x="7226705" y="3533474"/>
              <a:ext cx="2475529" cy="2468967"/>
            </a:xfrm>
            <a:custGeom>
              <a:avLst/>
              <a:gdLst/>
              <a:ahLst/>
              <a:cxnLst/>
              <a:rect l="l" t="t" r="r" b="b"/>
              <a:pathLst>
                <a:path w="18861" h="18811" extrusionOk="0">
                  <a:moveTo>
                    <a:pt x="11198" y="3199"/>
                  </a:moveTo>
                  <a:cubicBezTo>
                    <a:pt x="11271" y="3199"/>
                    <a:pt x="11346" y="3209"/>
                    <a:pt x="11419" y="3232"/>
                  </a:cubicBezTo>
                  <a:cubicBezTo>
                    <a:pt x="12824" y="3685"/>
                    <a:pt x="14038" y="4614"/>
                    <a:pt x="14836" y="5864"/>
                  </a:cubicBezTo>
                  <a:cubicBezTo>
                    <a:pt x="15074" y="6233"/>
                    <a:pt x="14931" y="6733"/>
                    <a:pt x="14538" y="6923"/>
                  </a:cubicBezTo>
                  <a:cubicBezTo>
                    <a:pt x="14121" y="7114"/>
                    <a:pt x="13705" y="7316"/>
                    <a:pt x="13300" y="7507"/>
                  </a:cubicBezTo>
                  <a:cubicBezTo>
                    <a:pt x="13200" y="7555"/>
                    <a:pt x="13093" y="7578"/>
                    <a:pt x="12987" y="7578"/>
                  </a:cubicBezTo>
                  <a:cubicBezTo>
                    <a:pt x="12753" y="7578"/>
                    <a:pt x="12523" y="7466"/>
                    <a:pt x="12383" y="7269"/>
                  </a:cubicBezTo>
                  <a:cubicBezTo>
                    <a:pt x="11966" y="6673"/>
                    <a:pt x="11371" y="6221"/>
                    <a:pt x="10692" y="5959"/>
                  </a:cubicBezTo>
                  <a:cubicBezTo>
                    <a:pt x="10359" y="5840"/>
                    <a:pt x="10157" y="5495"/>
                    <a:pt x="10216" y="5137"/>
                  </a:cubicBezTo>
                  <a:cubicBezTo>
                    <a:pt x="10300" y="4697"/>
                    <a:pt x="10383" y="4244"/>
                    <a:pt x="10466" y="3792"/>
                  </a:cubicBezTo>
                  <a:cubicBezTo>
                    <a:pt x="10535" y="3439"/>
                    <a:pt x="10855" y="3199"/>
                    <a:pt x="11198" y="3199"/>
                  </a:cubicBezTo>
                  <a:close/>
                  <a:moveTo>
                    <a:pt x="6241" y="3843"/>
                  </a:moveTo>
                  <a:cubicBezTo>
                    <a:pt x="6513" y="3843"/>
                    <a:pt x="6779" y="3994"/>
                    <a:pt x="6906" y="4256"/>
                  </a:cubicBezTo>
                  <a:cubicBezTo>
                    <a:pt x="7109" y="4673"/>
                    <a:pt x="7299" y="5078"/>
                    <a:pt x="7490" y="5495"/>
                  </a:cubicBezTo>
                  <a:cubicBezTo>
                    <a:pt x="7644" y="5816"/>
                    <a:pt x="7549" y="6209"/>
                    <a:pt x="7252" y="6411"/>
                  </a:cubicBezTo>
                  <a:cubicBezTo>
                    <a:pt x="6656" y="6828"/>
                    <a:pt x="6204" y="7423"/>
                    <a:pt x="5954" y="8102"/>
                  </a:cubicBezTo>
                  <a:cubicBezTo>
                    <a:pt x="5838" y="8396"/>
                    <a:pt x="5555" y="8589"/>
                    <a:pt x="5245" y="8589"/>
                  </a:cubicBezTo>
                  <a:cubicBezTo>
                    <a:pt x="5204" y="8589"/>
                    <a:pt x="5162" y="8585"/>
                    <a:pt x="5120" y="8578"/>
                  </a:cubicBezTo>
                  <a:cubicBezTo>
                    <a:pt x="4680" y="8495"/>
                    <a:pt x="4227" y="8400"/>
                    <a:pt x="3787" y="8316"/>
                  </a:cubicBezTo>
                  <a:cubicBezTo>
                    <a:pt x="3346" y="8245"/>
                    <a:pt x="3084" y="7792"/>
                    <a:pt x="3215" y="7376"/>
                  </a:cubicBezTo>
                  <a:cubicBezTo>
                    <a:pt x="3680" y="5971"/>
                    <a:pt x="4608" y="4756"/>
                    <a:pt x="5847" y="3959"/>
                  </a:cubicBezTo>
                  <a:cubicBezTo>
                    <a:pt x="5969" y="3880"/>
                    <a:pt x="6106" y="3843"/>
                    <a:pt x="6241" y="3843"/>
                  </a:cubicBezTo>
                  <a:close/>
                  <a:moveTo>
                    <a:pt x="9222" y="7030"/>
                  </a:moveTo>
                  <a:cubicBezTo>
                    <a:pt x="9724" y="7030"/>
                    <a:pt x="10229" y="7189"/>
                    <a:pt x="10657" y="7519"/>
                  </a:cubicBezTo>
                  <a:cubicBezTo>
                    <a:pt x="11693" y="8316"/>
                    <a:pt x="11883" y="9805"/>
                    <a:pt x="11085" y="10840"/>
                  </a:cubicBezTo>
                  <a:cubicBezTo>
                    <a:pt x="10619" y="11453"/>
                    <a:pt x="9916" y="11773"/>
                    <a:pt x="9205" y="11773"/>
                  </a:cubicBezTo>
                  <a:cubicBezTo>
                    <a:pt x="8701" y="11773"/>
                    <a:pt x="8193" y="11612"/>
                    <a:pt x="7763" y="11281"/>
                  </a:cubicBezTo>
                  <a:cubicBezTo>
                    <a:pt x="6728" y="10483"/>
                    <a:pt x="6537" y="8995"/>
                    <a:pt x="7335" y="7959"/>
                  </a:cubicBezTo>
                  <a:cubicBezTo>
                    <a:pt x="7803" y="7351"/>
                    <a:pt x="8509" y="7030"/>
                    <a:pt x="9222" y="7030"/>
                  </a:cubicBezTo>
                  <a:close/>
                  <a:moveTo>
                    <a:pt x="13527" y="10222"/>
                  </a:moveTo>
                  <a:cubicBezTo>
                    <a:pt x="13570" y="10222"/>
                    <a:pt x="13614" y="10226"/>
                    <a:pt x="13657" y="10233"/>
                  </a:cubicBezTo>
                  <a:cubicBezTo>
                    <a:pt x="14098" y="10317"/>
                    <a:pt x="14550" y="10400"/>
                    <a:pt x="15002" y="10483"/>
                  </a:cubicBezTo>
                  <a:cubicBezTo>
                    <a:pt x="15431" y="10567"/>
                    <a:pt x="15693" y="11007"/>
                    <a:pt x="15562" y="11436"/>
                  </a:cubicBezTo>
                  <a:cubicBezTo>
                    <a:pt x="15110" y="12841"/>
                    <a:pt x="14181" y="14043"/>
                    <a:pt x="12931" y="14853"/>
                  </a:cubicBezTo>
                  <a:cubicBezTo>
                    <a:pt x="12809" y="14931"/>
                    <a:pt x="12673" y="14968"/>
                    <a:pt x="12539" y="14968"/>
                  </a:cubicBezTo>
                  <a:cubicBezTo>
                    <a:pt x="12266" y="14968"/>
                    <a:pt x="11999" y="14815"/>
                    <a:pt x="11871" y="14543"/>
                  </a:cubicBezTo>
                  <a:cubicBezTo>
                    <a:pt x="11681" y="14138"/>
                    <a:pt x="11478" y="13722"/>
                    <a:pt x="11288" y="13317"/>
                  </a:cubicBezTo>
                  <a:cubicBezTo>
                    <a:pt x="11133" y="12984"/>
                    <a:pt x="11240" y="12603"/>
                    <a:pt x="11526" y="12400"/>
                  </a:cubicBezTo>
                  <a:cubicBezTo>
                    <a:pt x="12121" y="11972"/>
                    <a:pt x="12574" y="11388"/>
                    <a:pt x="12836" y="10710"/>
                  </a:cubicBezTo>
                  <a:cubicBezTo>
                    <a:pt x="12940" y="10406"/>
                    <a:pt x="13219" y="10222"/>
                    <a:pt x="13527" y="10222"/>
                  </a:cubicBezTo>
                  <a:close/>
                  <a:moveTo>
                    <a:pt x="5786" y="11228"/>
                  </a:moveTo>
                  <a:cubicBezTo>
                    <a:pt x="6022" y="11228"/>
                    <a:pt x="6254" y="11337"/>
                    <a:pt x="6394" y="11543"/>
                  </a:cubicBezTo>
                  <a:cubicBezTo>
                    <a:pt x="6811" y="12138"/>
                    <a:pt x="7406" y="12591"/>
                    <a:pt x="8085" y="12841"/>
                  </a:cubicBezTo>
                  <a:cubicBezTo>
                    <a:pt x="8430" y="12972"/>
                    <a:pt x="8621" y="13317"/>
                    <a:pt x="8561" y="13662"/>
                  </a:cubicBezTo>
                  <a:cubicBezTo>
                    <a:pt x="8478" y="14115"/>
                    <a:pt x="8395" y="14567"/>
                    <a:pt x="8311" y="15008"/>
                  </a:cubicBezTo>
                  <a:cubicBezTo>
                    <a:pt x="8242" y="15371"/>
                    <a:pt x="7922" y="15613"/>
                    <a:pt x="7579" y="15613"/>
                  </a:cubicBezTo>
                  <a:cubicBezTo>
                    <a:pt x="7506" y="15613"/>
                    <a:pt x="7432" y="15602"/>
                    <a:pt x="7359" y="15579"/>
                  </a:cubicBezTo>
                  <a:cubicBezTo>
                    <a:pt x="5954" y="15115"/>
                    <a:pt x="4751" y="14186"/>
                    <a:pt x="3942" y="12948"/>
                  </a:cubicBezTo>
                  <a:cubicBezTo>
                    <a:pt x="3703" y="12579"/>
                    <a:pt x="3846" y="12079"/>
                    <a:pt x="4251" y="11888"/>
                  </a:cubicBezTo>
                  <a:cubicBezTo>
                    <a:pt x="4656" y="11686"/>
                    <a:pt x="5073" y="11495"/>
                    <a:pt x="5477" y="11293"/>
                  </a:cubicBezTo>
                  <a:cubicBezTo>
                    <a:pt x="5576" y="11249"/>
                    <a:pt x="5682" y="11228"/>
                    <a:pt x="5786" y="11228"/>
                  </a:cubicBezTo>
                  <a:close/>
                  <a:moveTo>
                    <a:pt x="8673" y="1"/>
                  </a:moveTo>
                  <a:cubicBezTo>
                    <a:pt x="8652" y="1"/>
                    <a:pt x="8630" y="3"/>
                    <a:pt x="8609" y="6"/>
                  </a:cubicBezTo>
                  <a:lnTo>
                    <a:pt x="7823" y="113"/>
                  </a:lnTo>
                  <a:cubicBezTo>
                    <a:pt x="7573" y="137"/>
                    <a:pt x="7406" y="363"/>
                    <a:pt x="7442" y="601"/>
                  </a:cubicBezTo>
                  <a:lnTo>
                    <a:pt x="7525" y="1292"/>
                  </a:lnTo>
                  <a:cubicBezTo>
                    <a:pt x="7537" y="1327"/>
                    <a:pt x="7537" y="1351"/>
                    <a:pt x="7549" y="1375"/>
                  </a:cubicBezTo>
                  <a:cubicBezTo>
                    <a:pt x="7049" y="1482"/>
                    <a:pt x="6561" y="1649"/>
                    <a:pt x="6085" y="1851"/>
                  </a:cubicBezTo>
                  <a:cubicBezTo>
                    <a:pt x="6085" y="1827"/>
                    <a:pt x="6073" y="1816"/>
                    <a:pt x="6061" y="1792"/>
                  </a:cubicBezTo>
                  <a:lnTo>
                    <a:pt x="5716" y="1173"/>
                  </a:lnTo>
                  <a:cubicBezTo>
                    <a:pt x="5636" y="1037"/>
                    <a:pt x="5486" y="960"/>
                    <a:pt x="5336" y="960"/>
                  </a:cubicBezTo>
                  <a:cubicBezTo>
                    <a:pt x="5261" y="960"/>
                    <a:pt x="5187" y="979"/>
                    <a:pt x="5120" y="1018"/>
                  </a:cubicBezTo>
                  <a:lnTo>
                    <a:pt x="4418" y="1411"/>
                  </a:lnTo>
                  <a:cubicBezTo>
                    <a:pt x="4204" y="1530"/>
                    <a:pt x="4132" y="1792"/>
                    <a:pt x="4251" y="2006"/>
                  </a:cubicBezTo>
                  <a:lnTo>
                    <a:pt x="4608" y="2625"/>
                  </a:lnTo>
                  <a:cubicBezTo>
                    <a:pt x="4608" y="2637"/>
                    <a:pt x="4620" y="2649"/>
                    <a:pt x="4644" y="2673"/>
                  </a:cubicBezTo>
                  <a:cubicBezTo>
                    <a:pt x="4192" y="2982"/>
                    <a:pt x="3787" y="3340"/>
                    <a:pt x="3394" y="3744"/>
                  </a:cubicBezTo>
                  <a:cubicBezTo>
                    <a:pt x="3370" y="3697"/>
                    <a:pt x="3334" y="3649"/>
                    <a:pt x="3275" y="3601"/>
                  </a:cubicBezTo>
                  <a:lnTo>
                    <a:pt x="2715" y="3173"/>
                  </a:lnTo>
                  <a:cubicBezTo>
                    <a:pt x="2637" y="3114"/>
                    <a:pt x="2544" y="3086"/>
                    <a:pt x="2452" y="3086"/>
                  </a:cubicBezTo>
                  <a:cubicBezTo>
                    <a:pt x="2320" y="3086"/>
                    <a:pt x="2187" y="3144"/>
                    <a:pt x="2096" y="3256"/>
                  </a:cubicBezTo>
                  <a:lnTo>
                    <a:pt x="1608" y="3899"/>
                  </a:lnTo>
                  <a:cubicBezTo>
                    <a:pt x="1453" y="4090"/>
                    <a:pt x="1489" y="4363"/>
                    <a:pt x="1691" y="4506"/>
                  </a:cubicBezTo>
                  <a:lnTo>
                    <a:pt x="2251" y="4947"/>
                  </a:lnTo>
                  <a:cubicBezTo>
                    <a:pt x="2299" y="4983"/>
                    <a:pt x="2358" y="5006"/>
                    <a:pt x="2418" y="5018"/>
                  </a:cubicBezTo>
                  <a:cubicBezTo>
                    <a:pt x="2168" y="5411"/>
                    <a:pt x="1953" y="5828"/>
                    <a:pt x="1787" y="6245"/>
                  </a:cubicBezTo>
                  <a:cubicBezTo>
                    <a:pt x="1763" y="6233"/>
                    <a:pt x="1751" y="6233"/>
                    <a:pt x="1739" y="6221"/>
                  </a:cubicBezTo>
                  <a:lnTo>
                    <a:pt x="1060" y="6018"/>
                  </a:lnTo>
                  <a:cubicBezTo>
                    <a:pt x="1020" y="6006"/>
                    <a:pt x="980" y="6000"/>
                    <a:pt x="940" y="6000"/>
                  </a:cubicBezTo>
                  <a:cubicBezTo>
                    <a:pt x="751" y="6000"/>
                    <a:pt x="571" y="6130"/>
                    <a:pt x="513" y="6316"/>
                  </a:cubicBezTo>
                  <a:lnTo>
                    <a:pt x="286" y="7078"/>
                  </a:lnTo>
                  <a:cubicBezTo>
                    <a:pt x="215" y="7316"/>
                    <a:pt x="346" y="7554"/>
                    <a:pt x="584" y="7626"/>
                  </a:cubicBezTo>
                  <a:lnTo>
                    <a:pt x="1251" y="7828"/>
                  </a:lnTo>
                  <a:cubicBezTo>
                    <a:pt x="1275" y="7840"/>
                    <a:pt x="1286" y="7840"/>
                    <a:pt x="1298" y="7840"/>
                  </a:cubicBezTo>
                  <a:cubicBezTo>
                    <a:pt x="1179" y="8435"/>
                    <a:pt x="1132" y="9043"/>
                    <a:pt x="1156" y="9638"/>
                  </a:cubicBezTo>
                  <a:cubicBezTo>
                    <a:pt x="1150" y="9644"/>
                    <a:pt x="1141" y="9644"/>
                    <a:pt x="1132" y="9644"/>
                  </a:cubicBezTo>
                  <a:cubicBezTo>
                    <a:pt x="1123" y="9644"/>
                    <a:pt x="1114" y="9644"/>
                    <a:pt x="1108" y="9650"/>
                  </a:cubicBezTo>
                  <a:lnTo>
                    <a:pt x="405" y="9733"/>
                  </a:lnTo>
                  <a:cubicBezTo>
                    <a:pt x="167" y="9769"/>
                    <a:pt x="1" y="9983"/>
                    <a:pt x="36" y="10221"/>
                  </a:cubicBezTo>
                  <a:lnTo>
                    <a:pt x="132" y="11019"/>
                  </a:lnTo>
                  <a:cubicBezTo>
                    <a:pt x="164" y="11237"/>
                    <a:pt x="346" y="11405"/>
                    <a:pt x="559" y="11405"/>
                  </a:cubicBezTo>
                  <a:cubicBezTo>
                    <a:pt x="579" y="11405"/>
                    <a:pt x="599" y="11403"/>
                    <a:pt x="620" y="11400"/>
                  </a:cubicBezTo>
                  <a:lnTo>
                    <a:pt x="1322" y="11305"/>
                  </a:lnTo>
                  <a:cubicBezTo>
                    <a:pt x="1346" y="11305"/>
                    <a:pt x="1358" y="11305"/>
                    <a:pt x="1370" y="11293"/>
                  </a:cubicBezTo>
                  <a:cubicBezTo>
                    <a:pt x="1477" y="11745"/>
                    <a:pt x="1620" y="12186"/>
                    <a:pt x="1798" y="12614"/>
                  </a:cubicBezTo>
                  <a:cubicBezTo>
                    <a:pt x="1787" y="12614"/>
                    <a:pt x="1775" y="12626"/>
                    <a:pt x="1751" y="12638"/>
                  </a:cubicBezTo>
                  <a:lnTo>
                    <a:pt x="1132" y="12972"/>
                  </a:lnTo>
                  <a:cubicBezTo>
                    <a:pt x="917" y="13091"/>
                    <a:pt x="846" y="13353"/>
                    <a:pt x="965" y="13567"/>
                  </a:cubicBezTo>
                  <a:lnTo>
                    <a:pt x="1346" y="14269"/>
                  </a:lnTo>
                  <a:cubicBezTo>
                    <a:pt x="1428" y="14417"/>
                    <a:pt x="1579" y="14497"/>
                    <a:pt x="1734" y="14497"/>
                  </a:cubicBezTo>
                  <a:cubicBezTo>
                    <a:pt x="1804" y="14497"/>
                    <a:pt x="1875" y="14481"/>
                    <a:pt x="1941" y="14448"/>
                  </a:cubicBezTo>
                  <a:lnTo>
                    <a:pt x="2560" y="14103"/>
                  </a:lnTo>
                  <a:cubicBezTo>
                    <a:pt x="2572" y="14091"/>
                    <a:pt x="2584" y="14091"/>
                    <a:pt x="2608" y="14079"/>
                  </a:cubicBezTo>
                  <a:cubicBezTo>
                    <a:pt x="2930" y="14555"/>
                    <a:pt x="3322" y="15008"/>
                    <a:pt x="3763" y="15412"/>
                  </a:cubicBezTo>
                  <a:cubicBezTo>
                    <a:pt x="3739" y="15424"/>
                    <a:pt x="3727" y="15448"/>
                    <a:pt x="3715" y="15460"/>
                  </a:cubicBezTo>
                  <a:lnTo>
                    <a:pt x="3287" y="16020"/>
                  </a:lnTo>
                  <a:cubicBezTo>
                    <a:pt x="3132" y="16210"/>
                    <a:pt x="3168" y="16484"/>
                    <a:pt x="3370" y="16639"/>
                  </a:cubicBezTo>
                  <a:lnTo>
                    <a:pt x="4001" y="17127"/>
                  </a:lnTo>
                  <a:cubicBezTo>
                    <a:pt x="4079" y="17186"/>
                    <a:pt x="4172" y="17214"/>
                    <a:pt x="4264" y="17214"/>
                  </a:cubicBezTo>
                  <a:cubicBezTo>
                    <a:pt x="4395" y="17214"/>
                    <a:pt x="4524" y="17156"/>
                    <a:pt x="4608" y="17044"/>
                  </a:cubicBezTo>
                  <a:lnTo>
                    <a:pt x="5049" y="16484"/>
                  </a:lnTo>
                  <a:cubicBezTo>
                    <a:pt x="5061" y="16460"/>
                    <a:pt x="5073" y="16448"/>
                    <a:pt x="5085" y="16424"/>
                  </a:cubicBezTo>
                  <a:cubicBezTo>
                    <a:pt x="5537" y="16710"/>
                    <a:pt x="6013" y="16936"/>
                    <a:pt x="6501" y="17127"/>
                  </a:cubicBezTo>
                  <a:cubicBezTo>
                    <a:pt x="6501" y="17151"/>
                    <a:pt x="6490" y="17175"/>
                    <a:pt x="6478" y="17198"/>
                  </a:cubicBezTo>
                  <a:lnTo>
                    <a:pt x="6299" y="17877"/>
                  </a:lnTo>
                  <a:cubicBezTo>
                    <a:pt x="6239" y="18103"/>
                    <a:pt x="6370" y="18353"/>
                    <a:pt x="6609" y="18413"/>
                  </a:cubicBezTo>
                  <a:lnTo>
                    <a:pt x="7382" y="18615"/>
                  </a:lnTo>
                  <a:cubicBezTo>
                    <a:pt x="7421" y="18625"/>
                    <a:pt x="7460" y="18630"/>
                    <a:pt x="7497" y="18630"/>
                  </a:cubicBezTo>
                  <a:cubicBezTo>
                    <a:pt x="7693" y="18630"/>
                    <a:pt x="7868" y="18505"/>
                    <a:pt x="7918" y="18306"/>
                  </a:cubicBezTo>
                  <a:lnTo>
                    <a:pt x="8097" y="17627"/>
                  </a:lnTo>
                  <a:cubicBezTo>
                    <a:pt x="8109" y="17603"/>
                    <a:pt x="8109" y="17567"/>
                    <a:pt x="8109" y="17544"/>
                  </a:cubicBezTo>
                  <a:cubicBezTo>
                    <a:pt x="8550" y="17614"/>
                    <a:pt x="8991" y="17642"/>
                    <a:pt x="9424" y="17642"/>
                  </a:cubicBezTo>
                  <a:cubicBezTo>
                    <a:pt x="9506" y="17642"/>
                    <a:pt x="9587" y="17641"/>
                    <a:pt x="9668" y="17639"/>
                  </a:cubicBezTo>
                  <a:cubicBezTo>
                    <a:pt x="9668" y="17663"/>
                    <a:pt x="9668" y="17698"/>
                    <a:pt x="9668" y="17734"/>
                  </a:cubicBezTo>
                  <a:lnTo>
                    <a:pt x="9764" y="18425"/>
                  </a:lnTo>
                  <a:cubicBezTo>
                    <a:pt x="9796" y="18652"/>
                    <a:pt x="9976" y="18811"/>
                    <a:pt x="10188" y="18811"/>
                  </a:cubicBezTo>
                  <a:cubicBezTo>
                    <a:pt x="10209" y="18811"/>
                    <a:pt x="10230" y="18809"/>
                    <a:pt x="10252" y="18806"/>
                  </a:cubicBezTo>
                  <a:lnTo>
                    <a:pt x="11050" y="18699"/>
                  </a:lnTo>
                  <a:cubicBezTo>
                    <a:pt x="11288" y="18675"/>
                    <a:pt x="11454" y="18449"/>
                    <a:pt x="11431" y="18210"/>
                  </a:cubicBezTo>
                  <a:lnTo>
                    <a:pt x="11335" y="17520"/>
                  </a:lnTo>
                  <a:cubicBezTo>
                    <a:pt x="11335" y="17484"/>
                    <a:pt x="11323" y="17448"/>
                    <a:pt x="11312" y="17413"/>
                  </a:cubicBezTo>
                  <a:cubicBezTo>
                    <a:pt x="11800" y="17294"/>
                    <a:pt x="12288" y="17127"/>
                    <a:pt x="12764" y="16925"/>
                  </a:cubicBezTo>
                  <a:cubicBezTo>
                    <a:pt x="12776" y="16960"/>
                    <a:pt x="12788" y="16984"/>
                    <a:pt x="12800" y="17020"/>
                  </a:cubicBezTo>
                  <a:lnTo>
                    <a:pt x="13157" y="17639"/>
                  </a:lnTo>
                  <a:cubicBezTo>
                    <a:pt x="13237" y="17775"/>
                    <a:pt x="13381" y="17851"/>
                    <a:pt x="13532" y="17851"/>
                  </a:cubicBezTo>
                  <a:cubicBezTo>
                    <a:pt x="13606" y="17851"/>
                    <a:pt x="13682" y="17833"/>
                    <a:pt x="13752" y="17794"/>
                  </a:cubicBezTo>
                  <a:lnTo>
                    <a:pt x="14443" y="17401"/>
                  </a:lnTo>
                  <a:cubicBezTo>
                    <a:pt x="14657" y="17282"/>
                    <a:pt x="14729" y="17020"/>
                    <a:pt x="14610" y="16805"/>
                  </a:cubicBezTo>
                  <a:lnTo>
                    <a:pt x="14264" y="16198"/>
                  </a:lnTo>
                  <a:cubicBezTo>
                    <a:pt x="14240" y="16163"/>
                    <a:pt x="14217" y="16127"/>
                    <a:pt x="14193" y="16103"/>
                  </a:cubicBezTo>
                  <a:cubicBezTo>
                    <a:pt x="14621" y="15793"/>
                    <a:pt x="15026" y="15436"/>
                    <a:pt x="15407" y="15031"/>
                  </a:cubicBezTo>
                  <a:cubicBezTo>
                    <a:pt x="15431" y="15067"/>
                    <a:pt x="15455" y="15103"/>
                    <a:pt x="15491" y="15127"/>
                  </a:cubicBezTo>
                  <a:lnTo>
                    <a:pt x="16050" y="15555"/>
                  </a:lnTo>
                  <a:cubicBezTo>
                    <a:pt x="16129" y="15614"/>
                    <a:pt x="16221" y="15643"/>
                    <a:pt x="16313" y="15643"/>
                  </a:cubicBezTo>
                  <a:cubicBezTo>
                    <a:pt x="16444" y="15643"/>
                    <a:pt x="16573" y="15584"/>
                    <a:pt x="16657" y="15472"/>
                  </a:cubicBezTo>
                  <a:lnTo>
                    <a:pt x="17146" y="14841"/>
                  </a:lnTo>
                  <a:cubicBezTo>
                    <a:pt x="17300" y="14650"/>
                    <a:pt x="17265" y="14377"/>
                    <a:pt x="17074" y="14222"/>
                  </a:cubicBezTo>
                  <a:lnTo>
                    <a:pt x="16515" y="13793"/>
                  </a:lnTo>
                  <a:cubicBezTo>
                    <a:pt x="16479" y="13769"/>
                    <a:pt x="16443" y="13746"/>
                    <a:pt x="16396" y="13734"/>
                  </a:cubicBezTo>
                  <a:cubicBezTo>
                    <a:pt x="16634" y="13341"/>
                    <a:pt x="16848" y="12948"/>
                    <a:pt x="17015" y="12531"/>
                  </a:cubicBezTo>
                  <a:cubicBezTo>
                    <a:pt x="17050" y="12555"/>
                    <a:pt x="17086" y="12579"/>
                    <a:pt x="17134" y="12591"/>
                  </a:cubicBezTo>
                  <a:lnTo>
                    <a:pt x="17800" y="12793"/>
                  </a:lnTo>
                  <a:cubicBezTo>
                    <a:pt x="17844" y="12806"/>
                    <a:pt x="17888" y="12813"/>
                    <a:pt x="17931" y="12813"/>
                  </a:cubicBezTo>
                  <a:cubicBezTo>
                    <a:pt x="18121" y="12813"/>
                    <a:pt x="18290" y="12690"/>
                    <a:pt x="18348" y="12495"/>
                  </a:cubicBezTo>
                  <a:lnTo>
                    <a:pt x="18574" y="11733"/>
                  </a:lnTo>
                  <a:cubicBezTo>
                    <a:pt x="18646" y="11495"/>
                    <a:pt x="18515" y="11257"/>
                    <a:pt x="18289" y="11186"/>
                  </a:cubicBezTo>
                  <a:lnTo>
                    <a:pt x="17610" y="10983"/>
                  </a:lnTo>
                  <a:cubicBezTo>
                    <a:pt x="17562" y="10971"/>
                    <a:pt x="17527" y="10960"/>
                    <a:pt x="17479" y="10960"/>
                  </a:cubicBezTo>
                  <a:cubicBezTo>
                    <a:pt x="17598" y="10364"/>
                    <a:pt x="17646" y="9769"/>
                    <a:pt x="17622" y="9162"/>
                  </a:cubicBezTo>
                  <a:lnTo>
                    <a:pt x="17622" y="9162"/>
                  </a:lnTo>
                  <a:cubicBezTo>
                    <a:pt x="17646" y="9168"/>
                    <a:pt x="17669" y="9171"/>
                    <a:pt x="17692" y="9171"/>
                  </a:cubicBezTo>
                  <a:cubicBezTo>
                    <a:pt x="17714" y="9171"/>
                    <a:pt x="17735" y="9168"/>
                    <a:pt x="17753" y="9162"/>
                  </a:cubicBezTo>
                  <a:lnTo>
                    <a:pt x="18455" y="9078"/>
                  </a:lnTo>
                  <a:cubicBezTo>
                    <a:pt x="18693" y="9043"/>
                    <a:pt x="18860" y="8828"/>
                    <a:pt x="18836" y="8590"/>
                  </a:cubicBezTo>
                  <a:lnTo>
                    <a:pt x="18729" y="7792"/>
                  </a:lnTo>
                  <a:cubicBezTo>
                    <a:pt x="18707" y="7570"/>
                    <a:pt x="18507" y="7409"/>
                    <a:pt x="18286" y="7409"/>
                  </a:cubicBezTo>
                  <a:cubicBezTo>
                    <a:pt x="18271" y="7409"/>
                    <a:pt x="18256" y="7410"/>
                    <a:pt x="18241" y="7411"/>
                  </a:cubicBezTo>
                  <a:lnTo>
                    <a:pt x="17539" y="7507"/>
                  </a:lnTo>
                  <a:cubicBezTo>
                    <a:pt x="17491" y="7507"/>
                    <a:pt x="17455" y="7531"/>
                    <a:pt x="17419" y="7542"/>
                  </a:cubicBezTo>
                  <a:cubicBezTo>
                    <a:pt x="17312" y="7090"/>
                    <a:pt x="17169" y="6649"/>
                    <a:pt x="16991" y="6221"/>
                  </a:cubicBezTo>
                  <a:cubicBezTo>
                    <a:pt x="17027" y="6221"/>
                    <a:pt x="17074" y="6197"/>
                    <a:pt x="17110" y="6185"/>
                  </a:cubicBezTo>
                  <a:lnTo>
                    <a:pt x="17729" y="5840"/>
                  </a:lnTo>
                  <a:cubicBezTo>
                    <a:pt x="17943" y="5733"/>
                    <a:pt x="18027" y="5459"/>
                    <a:pt x="17908" y="5245"/>
                  </a:cubicBezTo>
                  <a:lnTo>
                    <a:pt x="17527" y="4542"/>
                  </a:lnTo>
                  <a:cubicBezTo>
                    <a:pt x="17446" y="4398"/>
                    <a:pt x="17301" y="4318"/>
                    <a:pt x="17149" y="4318"/>
                  </a:cubicBezTo>
                  <a:cubicBezTo>
                    <a:pt x="17076" y="4318"/>
                    <a:pt x="17001" y="4337"/>
                    <a:pt x="16931" y="4375"/>
                  </a:cubicBezTo>
                  <a:lnTo>
                    <a:pt x="16312" y="4709"/>
                  </a:lnTo>
                  <a:cubicBezTo>
                    <a:pt x="16276" y="4733"/>
                    <a:pt x="16241" y="4756"/>
                    <a:pt x="16205" y="4780"/>
                  </a:cubicBezTo>
                  <a:cubicBezTo>
                    <a:pt x="15884" y="4304"/>
                    <a:pt x="15503" y="3852"/>
                    <a:pt x="15062" y="3435"/>
                  </a:cubicBezTo>
                  <a:cubicBezTo>
                    <a:pt x="15098" y="3411"/>
                    <a:pt x="15122" y="3387"/>
                    <a:pt x="15145" y="3351"/>
                  </a:cubicBezTo>
                  <a:lnTo>
                    <a:pt x="15586" y="2792"/>
                  </a:lnTo>
                  <a:cubicBezTo>
                    <a:pt x="15729" y="2601"/>
                    <a:pt x="15693" y="2328"/>
                    <a:pt x="15503" y="2173"/>
                  </a:cubicBezTo>
                  <a:lnTo>
                    <a:pt x="14860" y="1685"/>
                  </a:lnTo>
                  <a:cubicBezTo>
                    <a:pt x="14781" y="1626"/>
                    <a:pt x="14689" y="1597"/>
                    <a:pt x="14597" y="1597"/>
                  </a:cubicBezTo>
                  <a:cubicBezTo>
                    <a:pt x="14466" y="1597"/>
                    <a:pt x="14336" y="1656"/>
                    <a:pt x="14252" y="1768"/>
                  </a:cubicBezTo>
                  <a:lnTo>
                    <a:pt x="13824" y="2328"/>
                  </a:lnTo>
                  <a:cubicBezTo>
                    <a:pt x="13800" y="2363"/>
                    <a:pt x="13776" y="2387"/>
                    <a:pt x="13764" y="2423"/>
                  </a:cubicBezTo>
                  <a:cubicBezTo>
                    <a:pt x="13312" y="2137"/>
                    <a:pt x="12836" y="1899"/>
                    <a:pt x="12347" y="1708"/>
                  </a:cubicBezTo>
                  <a:cubicBezTo>
                    <a:pt x="12359" y="1685"/>
                    <a:pt x="12371" y="1649"/>
                    <a:pt x="12383" y="1613"/>
                  </a:cubicBezTo>
                  <a:lnTo>
                    <a:pt x="12574" y="934"/>
                  </a:lnTo>
                  <a:cubicBezTo>
                    <a:pt x="12633" y="708"/>
                    <a:pt x="12490" y="470"/>
                    <a:pt x="12264" y="399"/>
                  </a:cubicBezTo>
                  <a:lnTo>
                    <a:pt x="11478" y="196"/>
                  </a:lnTo>
                  <a:cubicBezTo>
                    <a:pt x="11442" y="187"/>
                    <a:pt x="11405" y="182"/>
                    <a:pt x="11368" y="182"/>
                  </a:cubicBezTo>
                  <a:cubicBezTo>
                    <a:pt x="11179" y="182"/>
                    <a:pt x="11002" y="306"/>
                    <a:pt x="10942" y="506"/>
                  </a:cubicBezTo>
                  <a:lnTo>
                    <a:pt x="10764" y="1185"/>
                  </a:lnTo>
                  <a:cubicBezTo>
                    <a:pt x="10752" y="1220"/>
                    <a:pt x="10752" y="1244"/>
                    <a:pt x="10752" y="1280"/>
                  </a:cubicBezTo>
                  <a:cubicBezTo>
                    <a:pt x="10304" y="1207"/>
                    <a:pt x="9847" y="1170"/>
                    <a:pt x="9389" y="1170"/>
                  </a:cubicBezTo>
                  <a:cubicBezTo>
                    <a:pt x="9323" y="1170"/>
                    <a:pt x="9258" y="1171"/>
                    <a:pt x="9192" y="1173"/>
                  </a:cubicBezTo>
                  <a:cubicBezTo>
                    <a:pt x="9192" y="1137"/>
                    <a:pt x="9192" y="1113"/>
                    <a:pt x="9192" y="1077"/>
                  </a:cubicBezTo>
                  <a:lnTo>
                    <a:pt x="9097" y="387"/>
                  </a:lnTo>
                  <a:cubicBezTo>
                    <a:pt x="9075" y="159"/>
                    <a:pt x="8886" y="1"/>
                    <a:pt x="8673" y="1"/>
                  </a:cubicBezTo>
                  <a:close/>
                </a:path>
              </a:pathLst>
            </a:custGeom>
            <a:solidFill>
              <a:schemeClr val="dk1">
                <a:alpha val="106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" name="Google Shape;418;p21"/>
            <p:cNvSpPr/>
            <p:nvPr/>
          </p:nvSpPr>
          <p:spPr>
            <a:xfrm>
              <a:off x="5504025" y="4413197"/>
              <a:ext cx="1581963" cy="1554245"/>
            </a:xfrm>
            <a:custGeom>
              <a:avLst/>
              <a:gdLst/>
              <a:ahLst/>
              <a:cxnLst/>
              <a:rect l="l" t="t" r="r" b="b"/>
              <a:pathLst>
                <a:path w="55020" h="54056" extrusionOk="0">
                  <a:moveTo>
                    <a:pt x="27409" y="22218"/>
                  </a:moveTo>
                  <a:cubicBezTo>
                    <a:pt x="30147" y="22218"/>
                    <a:pt x="32374" y="24397"/>
                    <a:pt x="32374" y="27100"/>
                  </a:cubicBezTo>
                  <a:cubicBezTo>
                    <a:pt x="32374" y="29802"/>
                    <a:pt x="30147" y="31981"/>
                    <a:pt x="27409" y="31981"/>
                  </a:cubicBezTo>
                  <a:cubicBezTo>
                    <a:pt x="24658" y="31981"/>
                    <a:pt x="22432" y="29802"/>
                    <a:pt x="22432" y="27100"/>
                  </a:cubicBezTo>
                  <a:cubicBezTo>
                    <a:pt x="22432" y="24397"/>
                    <a:pt x="24658" y="22218"/>
                    <a:pt x="27409" y="22218"/>
                  </a:cubicBezTo>
                  <a:close/>
                  <a:moveTo>
                    <a:pt x="29099" y="6907"/>
                  </a:moveTo>
                  <a:cubicBezTo>
                    <a:pt x="39708" y="7752"/>
                    <a:pt x="48042" y="16467"/>
                    <a:pt x="48042" y="27100"/>
                  </a:cubicBezTo>
                  <a:cubicBezTo>
                    <a:pt x="48042" y="29767"/>
                    <a:pt x="47507" y="32326"/>
                    <a:pt x="46554" y="34660"/>
                  </a:cubicBezTo>
                  <a:lnTo>
                    <a:pt x="34779" y="28052"/>
                  </a:lnTo>
                  <a:cubicBezTo>
                    <a:pt x="34826" y="27742"/>
                    <a:pt x="34850" y="27421"/>
                    <a:pt x="34850" y="27100"/>
                  </a:cubicBezTo>
                  <a:cubicBezTo>
                    <a:pt x="34850" y="23635"/>
                    <a:pt x="32398" y="20742"/>
                    <a:pt x="29099" y="19980"/>
                  </a:cubicBezTo>
                  <a:lnTo>
                    <a:pt x="29099" y="6907"/>
                  </a:lnTo>
                  <a:close/>
                  <a:moveTo>
                    <a:pt x="26552" y="6847"/>
                  </a:moveTo>
                  <a:lnTo>
                    <a:pt x="26552" y="19837"/>
                  </a:lnTo>
                  <a:cubicBezTo>
                    <a:pt x="22837" y="20253"/>
                    <a:pt x="19955" y="23349"/>
                    <a:pt x="19955" y="27100"/>
                  </a:cubicBezTo>
                  <a:cubicBezTo>
                    <a:pt x="19955" y="27492"/>
                    <a:pt x="20003" y="27873"/>
                    <a:pt x="20063" y="28243"/>
                  </a:cubicBezTo>
                  <a:lnTo>
                    <a:pt x="8323" y="34827"/>
                  </a:lnTo>
                  <a:cubicBezTo>
                    <a:pt x="7323" y="32445"/>
                    <a:pt x="6775" y="29838"/>
                    <a:pt x="6775" y="27100"/>
                  </a:cubicBezTo>
                  <a:cubicBezTo>
                    <a:pt x="6775" y="16193"/>
                    <a:pt x="15550" y="7300"/>
                    <a:pt x="26552" y="6847"/>
                  </a:cubicBezTo>
                  <a:close/>
                  <a:moveTo>
                    <a:pt x="33993" y="30505"/>
                  </a:moveTo>
                  <a:lnTo>
                    <a:pt x="45447" y="36922"/>
                  </a:lnTo>
                  <a:cubicBezTo>
                    <a:pt x="41934" y="43149"/>
                    <a:pt x="35172" y="47364"/>
                    <a:pt x="27409" y="47364"/>
                  </a:cubicBezTo>
                  <a:cubicBezTo>
                    <a:pt x="19705" y="47364"/>
                    <a:pt x="12990" y="43221"/>
                    <a:pt x="9454" y="37077"/>
                  </a:cubicBezTo>
                  <a:lnTo>
                    <a:pt x="20908" y="30660"/>
                  </a:lnTo>
                  <a:cubicBezTo>
                    <a:pt x="22170" y="32898"/>
                    <a:pt x="24611" y="34410"/>
                    <a:pt x="27409" y="34410"/>
                  </a:cubicBezTo>
                  <a:cubicBezTo>
                    <a:pt x="30266" y="34410"/>
                    <a:pt x="32743" y="32826"/>
                    <a:pt x="33993" y="30505"/>
                  </a:cubicBezTo>
                  <a:close/>
                  <a:moveTo>
                    <a:pt x="26325" y="1"/>
                  </a:moveTo>
                  <a:cubicBezTo>
                    <a:pt x="25635" y="1"/>
                    <a:pt x="25063" y="572"/>
                    <a:pt x="25063" y="1275"/>
                  </a:cubicBezTo>
                  <a:lnTo>
                    <a:pt x="25063" y="3263"/>
                  </a:lnTo>
                  <a:cubicBezTo>
                    <a:pt x="25063" y="3382"/>
                    <a:pt x="25087" y="3490"/>
                    <a:pt x="25111" y="3597"/>
                  </a:cubicBezTo>
                  <a:cubicBezTo>
                    <a:pt x="23551" y="3740"/>
                    <a:pt x="22027" y="4037"/>
                    <a:pt x="20551" y="4466"/>
                  </a:cubicBezTo>
                  <a:cubicBezTo>
                    <a:pt x="20539" y="4359"/>
                    <a:pt x="20515" y="4263"/>
                    <a:pt x="20467" y="4156"/>
                  </a:cubicBezTo>
                  <a:lnTo>
                    <a:pt x="19694" y="2311"/>
                  </a:lnTo>
                  <a:cubicBezTo>
                    <a:pt x="19487" y="1826"/>
                    <a:pt x="19016" y="1537"/>
                    <a:pt x="18526" y="1537"/>
                  </a:cubicBezTo>
                  <a:cubicBezTo>
                    <a:pt x="18367" y="1537"/>
                    <a:pt x="18205" y="1568"/>
                    <a:pt x="18050" y="1632"/>
                  </a:cubicBezTo>
                  <a:lnTo>
                    <a:pt x="15872" y="2513"/>
                  </a:lnTo>
                  <a:cubicBezTo>
                    <a:pt x="15217" y="2787"/>
                    <a:pt x="14907" y="3537"/>
                    <a:pt x="15181" y="4180"/>
                  </a:cubicBezTo>
                  <a:lnTo>
                    <a:pt x="15967" y="6037"/>
                  </a:lnTo>
                  <a:cubicBezTo>
                    <a:pt x="16003" y="6121"/>
                    <a:pt x="16050" y="6192"/>
                    <a:pt x="16098" y="6264"/>
                  </a:cubicBezTo>
                  <a:cubicBezTo>
                    <a:pt x="14752" y="6966"/>
                    <a:pt x="13478" y="7800"/>
                    <a:pt x="12300" y="8740"/>
                  </a:cubicBezTo>
                  <a:cubicBezTo>
                    <a:pt x="12252" y="8657"/>
                    <a:pt x="12193" y="8585"/>
                    <a:pt x="12133" y="8526"/>
                  </a:cubicBezTo>
                  <a:lnTo>
                    <a:pt x="10681" y="7097"/>
                  </a:lnTo>
                  <a:cubicBezTo>
                    <a:pt x="10430" y="6853"/>
                    <a:pt x="10109" y="6731"/>
                    <a:pt x="9789" y="6731"/>
                  </a:cubicBezTo>
                  <a:cubicBezTo>
                    <a:pt x="9469" y="6731"/>
                    <a:pt x="9151" y="6853"/>
                    <a:pt x="8906" y="7097"/>
                  </a:cubicBezTo>
                  <a:lnTo>
                    <a:pt x="7252" y="8716"/>
                  </a:lnTo>
                  <a:cubicBezTo>
                    <a:pt x="6740" y="9216"/>
                    <a:pt x="6740" y="10026"/>
                    <a:pt x="7252" y="10526"/>
                  </a:cubicBezTo>
                  <a:lnTo>
                    <a:pt x="8704" y="11955"/>
                  </a:lnTo>
                  <a:cubicBezTo>
                    <a:pt x="8752" y="12002"/>
                    <a:pt x="8799" y="12038"/>
                    <a:pt x="8859" y="12074"/>
                  </a:cubicBezTo>
                  <a:cubicBezTo>
                    <a:pt x="7906" y="13205"/>
                    <a:pt x="7073" y="14431"/>
                    <a:pt x="6347" y="15717"/>
                  </a:cubicBezTo>
                  <a:cubicBezTo>
                    <a:pt x="6287" y="15681"/>
                    <a:pt x="6228" y="15646"/>
                    <a:pt x="6156" y="15622"/>
                  </a:cubicBezTo>
                  <a:lnTo>
                    <a:pt x="4251" y="14836"/>
                  </a:lnTo>
                  <a:cubicBezTo>
                    <a:pt x="4093" y="14772"/>
                    <a:pt x="3929" y="14741"/>
                    <a:pt x="3767" y="14741"/>
                  </a:cubicBezTo>
                  <a:cubicBezTo>
                    <a:pt x="3273" y="14741"/>
                    <a:pt x="2803" y="15027"/>
                    <a:pt x="2596" y="15503"/>
                  </a:cubicBezTo>
                  <a:lnTo>
                    <a:pt x="1703" y="17610"/>
                  </a:lnTo>
                  <a:cubicBezTo>
                    <a:pt x="1429" y="18265"/>
                    <a:pt x="1727" y="19003"/>
                    <a:pt x="2382" y="19277"/>
                  </a:cubicBezTo>
                  <a:lnTo>
                    <a:pt x="4287" y="20063"/>
                  </a:lnTo>
                  <a:cubicBezTo>
                    <a:pt x="4346" y="20087"/>
                    <a:pt x="4394" y="20099"/>
                    <a:pt x="4442" y="20111"/>
                  </a:cubicBezTo>
                  <a:cubicBezTo>
                    <a:pt x="3977" y="21563"/>
                    <a:pt x="3668" y="23087"/>
                    <a:pt x="3501" y="24647"/>
                  </a:cubicBezTo>
                  <a:cubicBezTo>
                    <a:pt x="3453" y="24635"/>
                    <a:pt x="3394" y="24623"/>
                    <a:pt x="3346" y="24623"/>
                  </a:cubicBezTo>
                  <a:lnTo>
                    <a:pt x="1263" y="24623"/>
                  </a:lnTo>
                  <a:cubicBezTo>
                    <a:pt x="572" y="24623"/>
                    <a:pt x="1" y="25195"/>
                    <a:pt x="1" y="25897"/>
                  </a:cubicBezTo>
                  <a:lnTo>
                    <a:pt x="1" y="28171"/>
                  </a:lnTo>
                  <a:cubicBezTo>
                    <a:pt x="1" y="28862"/>
                    <a:pt x="572" y="29433"/>
                    <a:pt x="1263" y="29433"/>
                  </a:cubicBezTo>
                  <a:lnTo>
                    <a:pt x="3346" y="29433"/>
                  </a:lnTo>
                  <a:cubicBezTo>
                    <a:pt x="3394" y="29433"/>
                    <a:pt x="3442" y="29421"/>
                    <a:pt x="3489" y="29421"/>
                  </a:cubicBezTo>
                  <a:cubicBezTo>
                    <a:pt x="3620" y="30719"/>
                    <a:pt x="3858" y="31993"/>
                    <a:pt x="4192" y="33219"/>
                  </a:cubicBezTo>
                  <a:cubicBezTo>
                    <a:pt x="4156" y="33231"/>
                    <a:pt x="4108" y="33231"/>
                    <a:pt x="4073" y="33243"/>
                  </a:cubicBezTo>
                  <a:lnTo>
                    <a:pt x="2132" y="33969"/>
                  </a:lnTo>
                  <a:cubicBezTo>
                    <a:pt x="1477" y="34219"/>
                    <a:pt x="1144" y="34958"/>
                    <a:pt x="1406" y="35613"/>
                  </a:cubicBezTo>
                  <a:lnTo>
                    <a:pt x="2227" y="37744"/>
                  </a:lnTo>
                  <a:cubicBezTo>
                    <a:pt x="2420" y="38248"/>
                    <a:pt x="2895" y="38555"/>
                    <a:pt x="3402" y="38555"/>
                  </a:cubicBezTo>
                  <a:cubicBezTo>
                    <a:pt x="3554" y="38555"/>
                    <a:pt x="3708" y="38527"/>
                    <a:pt x="3858" y="38470"/>
                  </a:cubicBezTo>
                  <a:lnTo>
                    <a:pt x="5787" y="37744"/>
                  </a:lnTo>
                  <a:cubicBezTo>
                    <a:pt x="5835" y="37732"/>
                    <a:pt x="5882" y="37708"/>
                    <a:pt x="5918" y="37684"/>
                  </a:cubicBezTo>
                  <a:cubicBezTo>
                    <a:pt x="6716" y="39244"/>
                    <a:pt x="7680" y="40696"/>
                    <a:pt x="8787" y="42042"/>
                  </a:cubicBezTo>
                  <a:cubicBezTo>
                    <a:pt x="8764" y="42066"/>
                    <a:pt x="8728" y="42078"/>
                    <a:pt x="8704" y="42113"/>
                  </a:cubicBezTo>
                  <a:lnTo>
                    <a:pt x="7252" y="43542"/>
                  </a:lnTo>
                  <a:cubicBezTo>
                    <a:pt x="6740" y="44030"/>
                    <a:pt x="6740" y="44852"/>
                    <a:pt x="7252" y="45340"/>
                  </a:cubicBezTo>
                  <a:lnTo>
                    <a:pt x="8906" y="46971"/>
                  </a:lnTo>
                  <a:cubicBezTo>
                    <a:pt x="9151" y="47209"/>
                    <a:pt x="9469" y="47328"/>
                    <a:pt x="9789" y="47328"/>
                  </a:cubicBezTo>
                  <a:cubicBezTo>
                    <a:pt x="10109" y="47328"/>
                    <a:pt x="10430" y="47209"/>
                    <a:pt x="10681" y="46971"/>
                  </a:cubicBezTo>
                  <a:lnTo>
                    <a:pt x="12133" y="45542"/>
                  </a:lnTo>
                  <a:cubicBezTo>
                    <a:pt x="12169" y="45495"/>
                    <a:pt x="12205" y="45459"/>
                    <a:pt x="12240" y="45411"/>
                  </a:cubicBezTo>
                  <a:cubicBezTo>
                    <a:pt x="13276" y="46245"/>
                    <a:pt x="14395" y="46995"/>
                    <a:pt x="15574" y="47650"/>
                  </a:cubicBezTo>
                  <a:cubicBezTo>
                    <a:pt x="15550" y="47685"/>
                    <a:pt x="15526" y="47733"/>
                    <a:pt x="15503" y="47769"/>
                  </a:cubicBezTo>
                  <a:lnTo>
                    <a:pt x="14681" y="49602"/>
                  </a:lnTo>
                  <a:cubicBezTo>
                    <a:pt x="14383" y="50245"/>
                    <a:pt x="14681" y="51007"/>
                    <a:pt x="15324" y="51281"/>
                  </a:cubicBezTo>
                  <a:lnTo>
                    <a:pt x="17479" y="52222"/>
                  </a:lnTo>
                  <a:cubicBezTo>
                    <a:pt x="17641" y="52292"/>
                    <a:pt x="17811" y="52326"/>
                    <a:pt x="17978" y="52326"/>
                  </a:cubicBezTo>
                  <a:cubicBezTo>
                    <a:pt x="18460" y="52326"/>
                    <a:pt x="18922" y="52047"/>
                    <a:pt x="19134" y="51579"/>
                  </a:cubicBezTo>
                  <a:lnTo>
                    <a:pt x="19967" y="49745"/>
                  </a:lnTo>
                  <a:cubicBezTo>
                    <a:pt x="19991" y="49686"/>
                    <a:pt x="20003" y="49626"/>
                    <a:pt x="20027" y="49567"/>
                  </a:cubicBezTo>
                  <a:cubicBezTo>
                    <a:pt x="21646" y="50079"/>
                    <a:pt x="23337" y="50436"/>
                    <a:pt x="25087" y="50602"/>
                  </a:cubicBezTo>
                  <a:cubicBezTo>
                    <a:pt x="25075" y="50662"/>
                    <a:pt x="25063" y="50722"/>
                    <a:pt x="25063" y="50793"/>
                  </a:cubicBezTo>
                  <a:lnTo>
                    <a:pt x="25063" y="52793"/>
                  </a:lnTo>
                  <a:cubicBezTo>
                    <a:pt x="25063" y="53484"/>
                    <a:pt x="25635" y="54055"/>
                    <a:pt x="26325" y="54055"/>
                  </a:cubicBezTo>
                  <a:lnTo>
                    <a:pt x="28695" y="54055"/>
                  </a:lnTo>
                  <a:cubicBezTo>
                    <a:pt x="29397" y="54055"/>
                    <a:pt x="29957" y="53484"/>
                    <a:pt x="29957" y="52793"/>
                  </a:cubicBezTo>
                  <a:lnTo>
                    <a:pt x="29957" y="50793"/>
                  </a:lnTo>
                  <a:cubicBezTo>
                    <a:pt x="29957" y="50722"/>
                    <a:pt x="29945" y="50650"/>
                    <a:pt x="29933" y="50579"/>
                  </a:cubicBezTo>
                  <a:cubicBezTo>
                    <a:pt x="31505" y="50424"/>
                    <a:pt x="33017" y="50114"/>
                    <a:pt x="34481" y="49674"/>
                  </a:cubicBezTo>
                  <a:cubicBezTo>
                    <a:pt x="34493" y="49745"/>
                    <a:pt x="34517" y="49829"/>
                    <a:pt x="34553" y="49900"/>
                  </a:cubicBezTo>
                  <a:lnTo>
                    <a:pt x="35338" y="51757"/>
                  </a:lnTo>
                  <a:cubicBezTo>
                    <a:pt x="35537" y="52236"/>
                    <a:pt x="36009" y="52529"/>
                    <a:pt x="36506" y="52529"/>
                  </a:cubicBezTo>
                  <a:cubicBezTo>
                    <a:pt x="36665" y="52529"/>
                    <a:pt x="36826" y="52499"/>
                    <a:pt x="36981" y="52436"/>
                  </a:cubicBezTo>
                  <a:lnTo>
                    <a:pt x="39148" y="51543"/>
                  </a:lnTo>
                  <a:cubicBezTo>
                    <a:pt x="39803" y="51281"/>
                    <a:pt x="40113" y="50531"/>
                    <a:pt x="39839" y="49876"/>
                  </a:cubicBezTo>
                  <a:lnTo>
                    <a:pt x="39053" y="48031"/>
                  </a:lnTo>
                  <a:cubicBezTo>
                    <a:pt x="39029" y="47959"/>
                    <a:pt x="38982" y="47888"/>
                    <a:pt x="38946" y="47816"/>
                  </a:cubicBezTo>
                  <a:cubicBezTo>
                    <a:pt x="40279" y="47102"/>
                    <a:pt x="41542" y="46257"/>
                    <a:pt x="42708" y="45304"/>
                  </a:cubicBezTo>
                  <a:cubicBezTo>
                    <a:pt x="42768" y="45388"/>
                    <a:pt x="42827" y="45471"/>
                    <a:pt x="42899" y="45542"/>
                  </a:cubicBezTo>
                  <a:lnTo>
                    <a:pt x="44351" y="46971"/>
                  </a:lnTo>
                  <a:cubicBezTo>
                    <a:pt x="44595" y="47209"/>
                    <a:pt x="44914" y="47328"/>
                    <a:pt x="45234" y="47328"/>
                  </a:cubicBezTo>
                  <a:cubicBezTo>
                    <a:pt x="45554" y="47328"/>
                    <a:pt x="45875" y="47209"/>
                    <a:pt x="46125" y="46971"/>
                  </a:cubicBezTo>
                  <a:lnTo>
                    <a:pt x="47780" y="45340"/>
                  </a:lnTo>
                  <a:cubicBezTo>
                    <a:pt x="48280" y="44852"/>
                    <a:pt x="48280" y="44030"/>
                    <a:pt x="47780" y="43542"/>
                  </a:cubicBezTo>
                  <a:lnTo>
                    <a:pt x="46328" y="42113"/>
                  </a:lnTo>
                  <a:cubicBezTo>
                    <a:pt x="46256" y="42042"/>
                    <a:pt x="46173" y="41982"/>
                    <a:pt x="46102" y="41935"/>
                  </a:cubicBezTo>
                  <a:cubicBezTo>
                    <a:pt x="47042" y="40792"/>
                    <a:pt x="47876" y="39577"/>
                    <a:pt x="48590" y="38268"/>
                  </a:cubicBezTo>
                  <a:cubicBezTo>
                    <a:pt x="48673" y="38339"/>
                    <a:pt x="48769" y="38399"/>
                    <a:pt x="48864" y="38434"/>
                  </a:cubicBezTo>
                  <a:lnTo>
                    <a:pt x="50781" y="39232"/>
                  </a:lnTo>
                  <a:cubicBezTo>
                    <a:pt x="50939" y="39296"/>
                    <a:pt x="51102" y="39327"/>
                    <a:pt x="51262" y="39327"/>
                  </a:cubicBezTo>
                  <a:cubicBezTo>
                    <a:pt x="51753" y="39327"/>
                    <a:pt x="52217" y="39038"/>
                    <a:pt x="52424" y="38553"/>
                  </a:cubicBezTo>
                  <a:lnTo>
                    <a:pt x="53329" y="36446"/>
                  </a:lnTo>
                  <a:cubicBezTo>
                    <a:pt x="53603" y="35803"/>
                    <a:pt x="53293" y="35053"/>
                    <a:pt x="52638" y="34779"/>
                  </a:cubicBezTo>
                  <a:lnTo>
                    <a:pt x="50733" y="33993"/>
                  </a:lnTo>
                  <a:cubicBezTo>
                    <a:pt x="50626" y="33958"/>
                    <a:pt x="50531" y="33934"/>
                    <a:pt x="50424" y="33922"/>
                  </a:cubicBezTo>
                  <a:cubicBezTo>
                    <a:pt x="50864" y="32457"/>
                    <a:pt x="51174" y="30945"/>
                    <a:pt x="51328" y="29374"/>
                  </a:cubicBezTo>
                  <a:cubicBezTo>
                    <a:pt x="51436" y="29409"/>
                    <a:pt x="51555" y="29433"/>
                    <a:pt x="51674" y="29433"/>
                  </a:cubicBezTo>
                  <a:lnTo>
                    <a:pt x="53757" y="29433"/>
                  </a:lnTo>
                  <a:cubicBezTo>
                    <a:pt x="54460" y="29433"/>
                    <a:pt x="55019" y="28862"/>
                    <a:pt x="55019" y="28171"/>
                  </a:cubicBezTo>
                  <a:lnTo>
                    <a:pt x="55019" y="25897"/>
                  </a:lnTo>
                  <a:cubicBezTo>
                    <a:pt x="55019" y="25195"/>
                    <a:pt x="54460" y="24623"/>
                    <a:pt x="53757" y="24623"/>
                  </a:cubicBezTo>
                  <a:lnTo>
                    <a:pt x="51674" y="24623"/>
                  </a:lnTo>
                  <a:cubicBezTo>
                    <a:pt x="51555" y="24623"/>
                    <a:pt x="51436" y="24647"/>
                    <a:pt x="51317" y="24683"/>
                  </a:cubicBezTo>
                  <a:cubicBezTo>
                    <a:pt x="51186" y="23385"/>
                    <a:pt x="50936" y="22111"/>
                    <a:pt x="50590" y="20885"/>
                  </a:cubicBezTo>
                  <a:cubicBezTo>
                    <a:pt x="50709" y="20873"/>
                    <a:pt x="50828" y="20861"/>
                    <a:pt x="50947" y="20813"/>
                  </a:cubicBezTo>
                  <a:lnTo>
                    <a:pt x="52888" y="20087"/>
                  </a:lnTo>
                  <a:cubicBezTo>
                    <a:pt x="53543" y="19837"/>
                    <a:pt x="53876" y="19099"/>
                    <a:pt x="53626" y="18444"/>
                  </a:cubicBezTo>
                  <a:lnTo>
                    <a:pt x="52793" y="16313"/>
                  </a:lnTo>
                  <a:cubicBezTo>
                    <a:pt x="52599" y="15813"/>
                    <a:pt x="52117" y="15508"/>
                    <a:pt x="51611" y="15508"/>
                  </a:cubicBezTo>
                  <a:cubicBezTo>
                    <a:pt x="51465" y="15508"/>
                    <a:pt x="51317" y="15533"/>
                    <a:pt x="51174" y="15586"/>
                  </a:cubicBezTo>
                  <a:lnTo>
                    <a:pt x="49233" y="16313"/>
                  </a:lnTo>
                  <a:cubicBezTo>
                    <a:pt x="49102" y="16360"/>
                    <a:pt x="48995" y="16432"/>
                    <a:pt x="48888" y="16515"/>
                  </a:cubicBezTo>
                  <a:cubicBezTo>
                    <a:pt x="48090" y="14955"/>
                    <a:pt x="47126" y="13503"/>
                    <a:pt x="46018" y="12169"/>
                  </a:cubicBezTo>
                  <a:cubicBezTo>
                    <a:pt x="46125" y="12110"/>
                    <a:pt x="46233" y="12038"/>
                    <a:pt x="46328" y="11955"/>
                  </a:cubicBezTo>
                  <a:lnTo>
                    <a:pt x="47780" y="10526"/>
                  </a:lnTo>
                  <a:cubicBezTo>
                    <a:pt x="48280" y="10026"/>
                    <a:pt x="48280" y="9216"/>
                    <a:pt x="47780" y="8716"/>
                  </a:cubicBezTo>
                  <a:lnTo>
                    <a:pt x="46125" y="7097"/>
                  </a:lnTo>
                  <a:cubicBezTo>
                    <a:pt x="45875" y="6853"/>
                    <a:pt x="45554" y="6731"/>
                    <a:pt x="45234" y="6731"/>
                  </a:cubicBezTo>
                  <a:cubicBezTo>
                    <a:pt x="44914" y="6731"/>
                    <a:pt x="44595" y="6853"/>
                    <a:pt x="44351" y="7097"/>
                  </a:cubicBezTo>
                  <a:lnTo>
                    <a:pt x="42899" y="8526"/>
                  </a:lnTo>
                  <a:cubicBezTo>
                    <a:pt x="42792" y="8621"/>
                    <a:pt x="42720" y="8728"/>
                    <a:pt x="42661" y="8847"/>
                  </a:cubicBezTo>
                  <a:cubicBezTo>
                    <a:pt x="41613" y="8014"/>
                    <a:pt x="40494" y="7252"/>
                    <a:pt x="39315" y="6597"/>
                  </a:cubicBezTo>
                  <a:cubicBezTo>
                    <a:pt x="39398" y="6502"/>
                    <a:pt x="39470" y="6407"/>
                    <a:pt x="39517" y="6287"/>
                  </a:cubicBezTo>
                  <a:lnTo>
                    <a:pt x="40351" y="4454"/>
                  </a:lnTo>
                  <a:cubicBezTo>
                    <a:pt x="40637" y="3811"/>
                    <a:pt x="40339" y="3061"/>
                    <a:pt x="39696" y="2775"/>
                  </a:cubicBezTo>
                  <a:lnTo>
                    <a:pt x="37541" y="1835"/>
                  </a:lnTo>
                  <a:cubicBezTo>
                    <a:pt x="37379" y="1764"/>
                    <a:pt x="37209" y="1731"/>
                    <a:pt x="37042" y="1731"/>
                  </a:cubicBezTo>
                  <a:cubicBezTo>
                    <a:pt x="36560" y="1731"/>
                    <a:pt x="36098" y="2009"/>
                    <a:pt x="35886" y="2477"/>
                  </a:cubicBezTo>
                  <a:lnTo>
                    <a:pt x="35065" y="4311"/>
                  </a:lnTo>
                  <a:cubicBezTo>
                    <a:pt x="35005" y="4430"/>
                    <a:pt x="34981" y="4561"/>
                    <a:pt x="34969" y="4692"/>
                  </a:cubicBezTo>
                  <a:cubicBezTo>
                    <a:pt x="33350" y="4156"/>
                    <a:pt x="31659" y="3787"/>
                    <a:pt x="29909" y="3620"/>
                  </a:cubicBezTo>
                  <a:cubicBezTo>
                    <a:pt x="29933" y="3501"/>
                    <a:pt x="29957" y="3394"/>
                    <a:pt x="29957" y="3263"/>
                  </a:cubicBezTo>
                  <a:lnTo>
                    <a:pt x="29957" y="1275"/>
                  </a:lnTo>
                  <a:cubicBezTo>
                    <a:pt x="29957" y="572"/>
                    <a:pt x="29397" y="1"/>
                    <a:pt x="28695" y="1"/>
                  </a:cubicBezTo>
                  <a:close/>
                </a:path>
              </a:pathLst>
            </a:custGeom>
            <a:solidFill>
              <a:schemeClr val="accent1">
                <a:alpha val="352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" name="Google Shape;419;p21"/>
            <p:cNvSpPr/>
            <p:nvPr/>
          </p:nvSpPr>
          <p:spPr>
            <a:xfrm rot="10381582">
              <a:off x="-1006111" y="-974679"/>
              <a:ext cx="2176012" cy="2170244"/>
            </a:xfrm>
            <a:custGeom>
              <a:avLst/>
              <a:gdLst/>
              <a:ahLst/>
              <a:cxnLst/>
              <a:rect l="l" t="t" r="r" b="b"/>
              <a:pathLst>
                <a:path w="18861" h="18811" extrusionOk="0">
                  <a:moveTo>
                    <a:pt x="11198" y="3199"/>
                  </a:moveTo>
                  <a:cubicBezTo>
                    <a:pt x="11271" y="3199"/>
                    <a:pt x="11346" y="3209"/>
                    <a:pt x="11419" y="3232"/>
                  </a:cubicBezTo>
                  <a:cubicBezTo>
                    <a:pt x="12824" y="3685"/>
                    <a:pt x="14038" y="4614"/>
                    <a:pt x="14836" y="5864"/>
                  </a:cubicBezTo>
                  <a:cubicBezTo>
                    <a:pt x="15074" y="6233"/>
                    <a:pt x="14931" y="6733"/>
                    <a:pt x="14538" y="6923"/>
                  </a:cubicBezTo>
                  <a:cubicBezTo>
                    <a:pt x="14121" y="7114"/>
                    <a:pt x="13705" y="7316"/>
                    <a:pt x="13300" y="7507"/>
                  </a:cubicBezTo>
                  <a:cubicBezTo>
                    <a:pt x="13200" y="7555"/>
                    <a:pt x="13093" y="7578"/>
                    <a:pt x="12987" y="7578"/>
                  </a:cubicBezTo>
                  <a:cubicBezTo>
                    <a:pt x="12753" y="7578"/>
                    <a:pt x="12523" y="7466"/>
                    <a:pt x="12383" y="7269"/>
                  </a:cubicBezTo>
                  <a:cubicBezTo>
                    <a:pt x="11966" y="6673"/>
                    <a:pt x="11371" y="6221"/>
                    <a:pt x="10692" y="5959"/>
                  </a:cubicBezTo>
                  <a:cubicBezTo>
                    <a:pt x="10359" y="5840"/>
                    <a:pt x="10157" y="5495"/>
                    <a:pt x="10216" y="5137"/>
                  </a:cubicBezTo>
                  <a:cubicBezTo>
                    <a:pt x="10300" y="4697"/>
                    <a:pt x="10383" y="4244"/>
                    <a:pt x="10466" y="3792"/>
                  </a:cubicBezTo>
                  <a:cubicBezTo>
                    <a:pt x="10535" y="3439"/>
                    <a:pt x="10855" y="3199"/>
                    <a:pt x="11198" y="3199"/>
                  </a:cubicBezTo>
                  <a:close/>
                  <a:moveTo>
                    <a:pt x="6241" y="3843"/>
                  </a:moveTo>
                  <a:cubicBezTo>
                    <a:pt x="6513" y="3843"/>
                    <a:pt x="6779" y="3994"/>
                    <a:pt x="6906" y="4256"/>
                  </a:cubicBezTo>
                  <a:cubicBezTo>
                    <a:pt x="7109" y="4673"/>
                    <a:pt x="7299" y="5078"/>
                    <a:pt x="7490" y="5495"/>
                  </a:cubicBezTo>
                  <a:cubicBezTo>
                    <a:pt x="7644" y="5816"/>
                    <a:pt x="7549" y="6209"/>
                    <a:pt x="7252" y="6411"/>
                  </a:cubicBezTo>
                  <a:cubicBezTo>
                    <a:pt x="6656" y="6828"/>
                    <a:pt x="6204" y="7423"/>
                    <a:pt x="5954" y="8102"/>
                  </a:cubicBezTo>
                  <a:cubicBezTo>
                    <a:pt x="5838" y="8396"/>
                    <a:pt x="5555" y="8589"/>
                    <a:pt x="5245" y="8589"/>
                  </a:cubicBezTo>
                  <a:cubicBezTo>
                    <a:pt x="5204" y="8589"/>
                    <a:pt x="5162" y="8585"/>
                    <a:pt x="5120" y="8578"/>
                  </a:cubicBezTo>
                  <a:cubicBezTo>
                    <a:pt x="4680" y="8495"/>
                    <a:pt x="4227" y="8400"/>
                    <a:pt x="3787" y="8316"/>
                  </a:cubicBezTo>
                  <a:cubicBezTo>
                    <a:pt x="3346" y="8245"/>
                    <a:pt x="3084" y="7792"/>
                    <a:pt x="3215" y="7376"/>
                  </a:cubicBezTo>
                  <a:cubicBezTo>
                    <a:pt x="3680" y="5971"/>
                    <a:pt x="4608" y="4756"/>
                    <a:pt x="5847" y="3959"/>
                  </a:cubicBezTo>
                  <a:cubicBezTo>
                    <a:pt x="5969" y="3880"/>
                    <a:pt x="6106" y="3843"/>
                    <a:pt x="6241" y="3843"/>
                  </a:cubicBezTo>
                  <a:close/>
                  <a:moveTo>
                    <a:pt x="9222" y="7030"/>
                  </a:moveTo>
                  <a:cubicBezTo>
                    <a:pt x="9724" y="7030"/>
                    <a:pt x="10229" y="7189"/>
                    <a:pt x="10657" y="7519"/>
                  </a:cubicBezTo>
                  <a:cubicBezTo>
                    <a:pt x="11693" y="8316"/>
                    <a:pt x="11883" y="9805"/>
                    <a:pt x="11085" y="10840"/>
                  </a:cubicBezTo>
                  <a:cubicBezTo>
                    <a:pt x="10619" y="11453"/>
                    <a:pt x="9916" y="11773"/>
                    <a:pt x="9205" y="11773"/>
                  </a:cubicBezTo>
                  <a:cubicBezTo>
                    <a:pt x="8701" y="11773"/>
                    <a:pt x="8193" y="11612"/>
                    <a:pt x="7763" y="11281"/>
                  </a:cubicBezTo>
                  <a:cubicBezTo>
                    <a:pt x="6728" y="10483"/>
                    <a:pt x="6537" y="8995"/>
                    <a:pt x="7335" y="7959"/>
                  </a:cubicBezTo>
                  <a:cubicBezTo>
                    <a:pt x="7803" y="7351"/>
                    <a:pt x="8509" y="7030"/>
                    <a:pt x="9222" y="7030"/>
                  </a:cubicBezTo>
                  <a:close/>
                  <a:moveTo>
                    <a:pt x="13527" y="10222"/>
                  </a:moveTo>
                  <a:cubicBezTo>
                    <a:pt x="13570" y="10222"/>
                    <a:pt x="13614" y="10226"/>
                    <a:pt x="13657" y="10233"/>
                  </a:cubicBezTo>
                  <a:cubicBezTo>
                    <a:pt x="14098" y="10317"/>
                    <a:pt x="14550" y="10400"/>
                    <a:pt x="15002" y="10483"/>
                  </a:cubicBezTo>
                  <a:cubicBezTo>
                    <a:pt x="15431" y="10567"/>
                    <a:pt x="15693" y="11007"/>
                    <a:pt x="15562" y="11436"/>
                  </a:cubicBezTo>
                  <a:cubicBezTo>
                    <a:pt x="15110" y="12841"/>
                    <a:pt x="14181" y="14043"/>
                    <a:pt x="12931" y="14853"/>
                  </a:cubicBezTo>
                  <a:cubicBezTo>
                    <a:pt x="12809" y="14931"/>
                    <a:pt x="12673" y="14968"/>
                    <a:pt x="12539" y="14968"/>
                  </a:cubicBezTo>
                  <a:cubicBezTo>
                    <a:pt x="12266" y="14968"/>
                    <a:pt x="11999" y="14815"/>
                    <a:pt x="11871" y="14543"/>
                  </a:cubicBezTo>
                  <a:cubicBezTo>
                    <a:pt x="11681" y="14138"/>
                    <a:pt x="11478" y="13722"/>
                    <a:pt x="11288" y="13317"/>
                  </a:cubicBezTo>
                  <a:cubicBezTo>
                    <a:pt x="11133" y="12984"/>
                    <a:pt x="11240" y="12603"/>
                    <a:pt x="11526" y="12400"/>
                  </a:cubicBezTo>
                  <a:cubicBezTo>
                    <a:pt x="12121" y="11972"/>
                    <a:pt x="12574" y="11388"/>
                    <a:pt x="12836" y="10710"/>
                  </a:cubicBezTo>
                  <a:cubicBezTo>
                    <a:pt x="12940" y="10406"/>
                    <a:pt x="13219" y="10222"/>
                    <a:pt x="13527" y="10222"/>
                  </a:cubicBezTo>
                  <a:close/>
                  <a:moveTo>
                    <a:pt x="5786" y="11228"/>
                  </a:moveTo>
                  <a:cubicBezTo>
                    <a:pt x="6022" y="11228"/>
                    <a:pt x="6254" y="11337"/>
                    <a:pt x="6394" y="11543"/>
                  </a:cubicBezTo>
                  <a:cubicBezTo>
                    <a:pt x="6811" y="12138"/>
                    <a:pt x="7406" y="12591"/>
                    <a:pt x="8085" y="12841"/>
                  </a:cubicBezTo>
                  <a:cubicBezTo>
                    <a:pt x="8430" y="12972"/>
                    <a:pt x="8621" y="13317"/>
                    <a:pt x="8561" y="13662"/>
                  </a:cubicBezTo>
                  <a:cubicBezTo>
                    <a:pt x="8478" y="14115"/>
                    <a:pt x="8395" y="14567"/>
                    <a:pt x="8311" y="15008"/>
                  </a:cubicBezTo>
                  <a:cubicBezTo>
                    <a:pt x="8242" y="15371"/>
                    <a:pt x="7922" y="15613"/>
                    <a:pt x="7579" y="15613"/>
                  </a:cubicBezTo>
                  <a:cubicBezTo>
                    <a:pt x="7506" y="15613"/>
                    <a:pt x="7432" y="15602"/>
                    <a:pt x="7359" y="15579"/>
                  </a:cubicBezTo>
                  <a:cubicBezTo>
                    <a:pt x="5954" y="15115"/>
                    <a:pt x="4751" y="14186"/>
                    <a:pt x="3942" y="12948"/>
                  </a:cubicBezTo>
                  <a:cubicBezTo>
                    <a:pt x="3703" y="12579"/>
                    <a:pt x="3846" y="12079"/>
                    <a:pt x="4251" y="11888"/>
                  </a:cubicBezTo>
                  <a:cubicBezTo>
                    <a:pt x="4656" y="11686"/>
                    <a:pt x="5073" y="11495"/>
                    <a:pt x="5477" y="11293"/>
                  </a:cubicBezTo>
                  <a:cubicBezTo>
                    <a:pt x="5576" y="11249"/>
                    <a:pt x="5682" y="11228"/>
                    <a:pt x="5786" y="11228"/>
                  </a:cubicBezTo>
                  <a:close/>
                  <a:moveTo>
                    <a:pt x="8673" y="1"/>
                  </a:moveTo>
                  <a:cubicBezTo>
                    <a:pt x="8652" y="1"/>
                    <a:pt x="8630" y="3"/>
                    <a:pt x="8609" y="6"/>
                  </a:cubicBezTo>
                  <a:lnTo>
                    <a:pt x="7823" y="113"/>
                  </a:lnTo>
                  <a:cubicBezTo>
                    <a:pt x="7573" y="137"/>
                    <a:pt x="7406" y="363"/>
                    <a:pt x="7442" y="601"/>
                  </a:cubicBezTo>
                  <a:lnTo>
                    <a:pt x="7525" y="1292"/>
                  </a:lnTo>
                  <a:cubicBezTo>
                    <a:pt x="7537" y="1327"/>
                    <a:pt x="7537" y="1351"/>
                    <a:pt x="7549" y="1375"/>
                  </a:cubicBezTo>
                  <a:cubicBezTo>
                    <a:pt x="7049" y="1482"/>
                    <a:pt x="6561" y="1649"/>
                    <a:pt x="6085" y="1851"/>
                  </a:cubicBezTo>
                  <a:cubicBezTo>
                    <a:pt x="6085" y="1827"/>
                    <a:pt x="6073" y="1816"/>
                    <a:pt x="6061" y="1792"/>
                  </a:cubicBezTo>
                  <a:lnTo>
                    <a:pt x="5716" y="1173"/>
                  </a:lnTo>
                  <a:cubicBezTo>
                    <a:pt x="5636" y="1037"/>
                    <a:pt x="5486" y="960"/>
                    <a:pt x="5336" y="960"/>
                  </a:cubicBezTo>
                  <a:cubicBezTo>
                    <a:pt x="5261" y="960"/>
                    <a:pt x="5187" y="979"/>
                    <a:pt x="5120" y="1018"/>
                  </a:cubicBezTo>
                  <a:lnTo>
                    <a:pt x="4418" y="1411"/>
                  </a:lnTo>
                  <a:cubicBezTo>
                    <a:pt x="4204" y="1530"/>
                    <a:pt x="4132" y="1792"/>
                    <a:pt x="4251" y="2006"/>
                  </a:cubicBezTo>
                  <a:lnTo>
                    <a:pt x="4608" y="2625"/>
                  </a:lnTo>
                  <a:cubicBezTo>
                    <a:pt x="4608" y="2637"/>
                    <a:pt x="4620" y="2649"/>
                    <a:pt x="4644" y="2673"/>
                  </a:cubicBezTo>
                  <a:cubicBezTo>
                    <a:pt x="4192" y="2982"/>
                    <a:pt x="3787" y="3340"/>
                    <a:pt x="3394" y="3744"/>
                  </a:cubicBezTo>
                  <a:cubicBezTo>
                    <a:pt x="3370" y="3697"/>
                    <a:pt x="3334" y="3649"/>
                    <a:pt x="3275" y="3601"/>
                  </a:cubicBezTo>
                  <a:lnTo>
                    <a:pt x="2715" y="3173"/>
                  </a:lnTo>
                  <a:cubicBezTo>
                    <a:pt x="2637" y="3114"/>
                    <a:pt x="2544" y="3086"/>
                    <a:pt x="2452" y="3086"/>
                  </a:cubicBezTo>
                  <a:cubicBezTo>
                    <a:pt x="2320" y="3086"/>
                    <a:pt x="2187" y="3144"/>
                    <a:pt x="2096" y="3256"/>
                  </a:cubicBezTo>
                  <a:lnTo>
                    <a:pt x="1608" y="3899"/>
                  </a:lnTo>
                  <a:cubicBezTo>
                    <a:pt x="1453" y="4090"/>
                    <a:pt x="1489" y="4363"/>
                    <a:pt x="1691" y="4506"/>
                  </a:cubicBezTo>
                  <a:lnTo>
                    <a:pt x="2251" y="4947"/>
                  </a:lnTo>
                  <a:cubicBezTo>
                    <a:pt x="2299" y="4983"/>
                    <a:pt x="2358" y="5006"/>
                    <a:pt x="2418" y="5018"/>
                  </a:cubicBezTo>
                  <a:cubicBezTo>
                    <a:pt x="2168" y="5411"/>
                    <a:pt x="1953" y="5828"/>
                    <a:pt x="1787" y="6245"/>
                  </a:cubicBezTo>
                  <a:cubicBezTo>
                    <a:pt x="1763" y="6233"/>
                    <a:pt x="1751" y="6233"/>
                    <a:pt x="1739" y="6221"/>
                  </a:cubicBezTo>
                  <a:lnTo>
                    <a:pt x="1060" y="6018"/>
                  </a:lnTo>
                  <a:cubicBezTo>
                    <a:pt x="1020" y="6006"/>
                    <a:pt x="980" y="6000"/>
                    <a:pt x="940" y="6000"/>
                  </a:cubicBezTo>
                  <a:cubicBezTo>
                    <a:pt x="751" y="6000"/>
                    <a:pt x="571" y="6130"/>
                    <a:pt x="513" y="6316"/>
                  </a:cubicBezTo>
                  <a:lnTo>
                    <a:pt x="286" y="7078"/>
                  </a:lnTo>
                  <a:cubicBezTo>
                    <a:pt x="215" y="7316"/>
                    <a:pt x="346" y="7554"/>
                    <a:pt x="584" y="7626"/>
                  </a:cubicBezTo>
                  <a:lnTo>
                    <a:pt x="1251" y="7828"/>
                  </a:lnTo>
                  <a:cubicBezTo>
                    <a:pt x="1275" y="7840"/>
                    <a:pt x="1286" y="7840"/>
                    <a:pt x="1298" y="7840"/>
                  </a:cubicBezTo>
                  <a:cubicBezTo>
                    <a:pt x="1179" y="8435"/>
                    <a:pt x="1132" y="9043"/>
                    <a:pt x="1156" y="9638"/>
                  </a:cubicBezTo>
                  <a:cubicBezTo>
                    <a:pt x="1150" y="9644"/>
                    <a:pt x="1141" y="9644"/>
                    <a:pt x="1132" y="9644"/>
                  </a:cubicBezTo>
                  <a:cubicBezTo>
                    <a:pt x="1123" y="9644"/>
                    <a:pt x="1114" y="9644"/>
                    <a:pt x="1108" y="9650"/>
                  </a:cubicBezTo>
                  <a:lnTo>
                    <a:pt x="405" y="9733"/>
                  </a:lnTo>
                  <a:cubicBezTo>
                    <a:pt x="167" y="9769"/>
                    <a:pt x="1" y="9983"/>
                    <a:pt x="36" y="10221"/>
                  </a:cubicBezTo>
                  <a:lnTo>
                    <a:pt x="132" y="11019"/>
                  </a:lnTo>
                  <a:cubicBezTo>
                    <a:pt x="164" y="11237"/>
                    <a:pt x="346" y="11405"/>
                    <a:pt x="559" y="11405"/>
                  </a:cubicBezTo>
                  <a:cubicBezTo>
                    <a:pt x="579" y="11405"/>
                    <a:pt x="599" y="11403"/>
                    <a:pt x="620" y="11400"/>
                  </a:cubicBezTo>
                  <a:lnTo>
                    <a:pt x="1322" y="11305"/>
                  </a:lnTo>
                  <a:cubicBezTo>
                    <a:pt x="1346" y="11305"/>
                    <a:pt x="1358" y="11305"/>
                    <a:pt x="1370" y="11293"/>
                  </a:cubicBezTo>
                  <a:cubicBezTo>
                    <a:pt x="1477" y="11745"/>
                    <a:pt x="1620" y="12186"/>
                    <a:pt x="1798" y="12614"/>
                  </a:cubicBezTo>
                  <a:cubicBezTo>
                    <a:pt x="1787" y="12614"/>
                    <a:pt x="1775" y="12626"/>
                    <a:pt x="1751" y="12638"/>
                  </a:cubicBezTo>
                  <a:lnTo>
                    <a:pt x="1132" y="12972"/>
                  </a:lnTo>
                  <a:cubicBezTo>
                    <a:pt x="917" y="13091"/>
                    <a:pt x="846" y="13353"/>
                    <a:pt x="965" y="13567"/>
                  </a:cubicBezTo>
                  <a:lnTo>
                    <a:pt x="1346" y="14269"/>
                  </a:lnTo>
                  <a:cubicBezTo>
                    <a:pt x="1428" y="14417"/>
                    <a:pt x="1579" y="14497"/>
                    <a:pt x="1734" y="14497"/>
                  </a:cubicBezTo>
                  <a:cubicBezTo>
                    <a:pt x="1804" y="14497"/>
                    <a:pt x="1875" y="14481"/>
                    <a:pt x="1941" y="14448"/>
                  </a:cubicBezTo>
                  <a:lnTo>
                    <a:pt x="2560" y="14103"/>
                  </a:lnTo>
                  <a:cubicBezTo>
                    <a:pt x="2572" y="14091"/>
                    <a:pt x="2584" y="14091"/>
                    <a:pt x="2608" y="14079"/>
                  </a:cubicBezTo>
                  <a:cubicBezTo>
                    <a:pt x="2930" y="14555"/>
                    <a:pt x="3322" y="15008"/>
                    <a:pt x="3763" y="15412"/>
                  </a:cubicBezTo>
                  <a:cubicBezTo>
                    <a:pt x="3739" y="15424"/>
                    <a:pt x="3727" y="15448"/>
                    <a:pt x="3715" y="15460"/>
                  </a:cubicBezTo>
                  <a:lnTo>
                    <a:pt x="3287" y="16020"/>
                  </a:lnTo>
                  <a:cubicBezTo>
                    <a:pt x="3132" y="16210"/>
                    <a:pt x="3168" y="16484"/>
                    <a:pt x="3370" y="16639"/>
                  </a:cubicBezTo>
                  <a:lnTo>
                    <a:pt x="4001" y="17127"/>
                  </a:lnTo>
                  <a:cubicBezTo>
                    <a:pt x="4079" y="17186"/>
                    <a:pt x="4172" y="17214"/>
                    <a:pt x="4264" y="17214"/>
                  </a:cubicBezTo>
                  <a:cubicBezTo>
                    <a:pt x="4395" y="17214"/>
                    <a:pt x="4524" y="17156"/>
                    <a:pt x="4608" y="17044"/>
                  </a:cubicBezTo>
                  <a:lnTo>
                    <a:pt x="5049" y="16484"/>
                  </a:lnTo>
                  <a:cubicBezTo>
                    <a:pt x="5061" y="16460"/>
                    <a:pt x="5073" y="16448"/>
                    <a:pt x="5085" y="16424"/>
                  </a:cubicBezTo>
                  <a:cubicBezTo>
                    <a:pt x="5537" y="16710"/>
                    <a:pt x="6013" y="16936"/>
                    <a:pt x="6501" y="17127"/>
                  </a:cubicBezTo>
                  <a:cubicBezTo>
                    <a:pt x="6501" y="17151"/>
                    <a:pt x="6490" y="17175"/>
                    <a:pt x="6478" y="17198"/>
                  </a:cubicBezTo>
                  <a:lnTo>
                    <a:pt x="6299" y="17877"/>
                  </a:lnTo>
                  <a:cubicBezTo>
                    <a:pt x="6239" y="18103"/>
                    <a:pt x="6370" y="18353"/>
                    <a:pt x="6609" y="18413"/>
                  </a:cubicBezTo>
                  <a:lnTo>
                    <a:pt x="7382" y="18615"/>
                  </a:lnTo>
                  <a:cubicBezTo>
                    <a:pt x="7421" y="18625"/>
                    <a:pt x="7460" y="18630"/>
                    <a:pt x="7497" y="18630"/>
                  </a:cubicBezTo>
                  <a:cubicBezTo>
                    <a:pt x="7693" y="18630"/>
                    <a:pt x="7868" y="18505"/>
                    <a:pt x="7918" y="18306"/>
                  </a:cubicBezTo>
                  <a:lnTo>
                    <a:pt x="8097" y="17627"/>
                  </a:lnTo>
                  <a:cubicBezTo>
                    <a:pt x="8109" y="17603"/>
                    <a:pt x="8109" y="17567"/>
                    <a:pt x="8109" y="17544"/>
                  </a:cubicBezTo>
                  <a:cubicBezTo>
                    <a:pt x="8550" y="17614"/>
                    <a:pt x="8991" y="17642"/>
                    <a:pt x="9424" y="17642"/>
                  </a:cubicBezTo>
                  <a:cubicBezTo>
                    <a:pt x="9506" y="17642"/>
                    <a:pt x="9587" y="17641"/>
                    <a:pt x="9668" y="17639"/>
                  </a:cubicBezTo>
                  <a:cubicBezTo>
                    <a:pt x="9668" y="17663"/>
                    <a:pt x="9668" y="17698"/>
                    <a:pt x="9668" y="17734"/>
                  </a:cubicBezTo>
                  <a:lnTo>
                    <a:pt x="9764" y="18425"/>
                  </a:lnTo>
                  <a:cubicBezTo>
                    <a:pt x="9796" y="18652"/>
                    <a:pt x="9976" y="18811"/>
                    <a:pt x="10188" y="18811"/>
                  </a:cubicBezTo>
                  <a:cubicBezTo>
                    <a:pt x="10209" y="18811"/>
                    <a:pt x="10230" y="18809"/>
                    <a:pt x="10252" y="18806"/>
                  </a:cubicBezTo>
                  <a:lnTo>
                    <a:pt x="11050" y="18699"/>
                  </a:lnTo>
                  <a:cubicBezTo>
                    <a:pt x="11288" y="18675"/>
                    <a:pt x="11454" y="18449"/>
                    <a:pt x="11431" y="18210"/>
                  </a:cubicBezTo>
                  <a:lnTo>
                    <a:pt x="11335" y="17520"/>
                  </a:lnTo>
                  <a:cubicBezTo>
                    <a:pt x="11335" y="17484"/>
                    <a:pt x="11323" y="17448"/>
                    <a:pt x="11312" y="17413"/>
                  </a:cubicBezTo>
                  <a:cubicBezTo>
                    <a:pt x="11800" y="17294"/>
                    <a:pt x="12288" y="17127"/>
                    <a:pt x="12764" y="16925"/>
                  </a:cubicBezTo>
                  <a:cubicBezTo>
                    <a:pt x="12776" y="16960"/>
                    <a:pt x="12788" y="16984"/>
                    <a:pt x="12800" y="17020"/>
                  </a:cubicBezTo>
                  <a:lnTo>
                    <a:pt x="13157" y="17639"/>
                  </a:lnTo>
                  <a:cubicBezTo>
                    <a:pt x="13237" y="17775"/>
                    <a:pt x="13381" y="17851"/>
                    <a:pt x="13532" y="17851"/>
                  </a:cubicBezTo>
                  <a:cubicBezTo>
                    <a:pt x="13606" y="17851"/>
                    <a:pt x="13682" y="17833"/>
                    <a:pt x="13752" y="17794"/>
                  </a:cubicBezTo>
                  <a:lnTo>
                    <a:pt x="14443" y="17401"/>
                  </a:lnTo>
                  <a:cubicBezTo>
                    <a:pt x="14657" y="17282"/>
                    <a:pt x="14729" y="17020"/>
                    <a:pt x="14610" y="16805"/>
                  </a:cubicBezTo>
                  <a:lnTo>
                    <a:pt x="14264" y="16198"/>
                  </a:lnTo>
                  <a:cubicBezTo>
                    <a:pt x="14240" y="16163"/>
                    <a:pt x="14217" y="16127"/>
                    <a:pt x="14193" y="16103"/>
                  </a:cubicBezTo>
                  <a:cubicBezTo>
                    <a:pt x="14621" y="15793"/>
                    <a:pt x="15026" y="15436"/>
                    <a:pt x="15407" y="15031"/>
                  </a:cubicBezTo>
                  <a:cubicBezTo>
                    <a:pt x="15431" y="15067"/>
                    <a:pt x="15455" y="15103"/>
                    <a:pt x="15491" y="15127"/>
                  </a:cubicBezTo>
                  <a:lnTo>
                    <a:pt x="16050" y="15555"/>
                  </a:lnTo>
                  <a:cubicBezTo>
                    <a:pt x="16129" y="15614"/>
                    <a:pt x="16221" y="15643"/>
                    <a:pt x="16313" y="15643"/>
                  </a:cubicBezTo>
                  <a:cubicBezTo>
                    <a:pt x="16444" y="15643"/>
                    <a:pt x="16573" y="15584"/>
                    <a:pt x="16657" y="15472"/>
                  </a:cubicBezTo>
                  <a:lnTo>
                    <a:pt x="17146" y="14841"/>
                  </a:lnTo>
                  <a:cubicBezTo>
                    <a:pt x="17300" y="14650"/>
                    <a:pt x="17265" y="14377"/>
                    <a:pt x="17074" y="14222"/>
                  </a:cubicBezTo>
                  <a:lnTo>
                    <a:pt x="16515" y="13793"/>
                  </a:lnTo>
                  <a:cubicBezTo>
                    <a:pt x="16479" y="13769"/>
                    <a:pt x="16443" y="13746"/>
                    <a:pt x="16396" y="13734"/>
                  </a:cubicBezTo>
                  <a:cubicBezTo>
                    <a:pt x="16634" y="13341"/>
                    <a:pt x="16848" y="12948"/>
                    <a:pt x="17015" y="12531"/>
                  </a:cubicBezTo>
                  <a:cubicBezTo>
                    <a:pt x="17050" y="12555"/>
                    <a:pt x="17086" y="12579"/>
                    <a:pt x="17134" y="12591"/>
                  </a:cubicBezTo>
                  <a:lnTo>
                    <a:pt x="17800" y="12793"/>
                  </a:lnTo>
                  <a:cubicBezTo>
                    <a:pt x="17844" y="12806"/>
                    <a:pt x="17888" y="12813"/>
                    <a:pt x="17931" y="12813"/>
                  </a:cubicBezTo>
                  <a:cubicBezTo>
                    <a:pt x="18121" y="12813"/>
                    <a:pt x="18290" y="12690"/>
                    <a:pt x="18348" y="12495"/>
                  </a:cubicBezTo>
                  <a:lnTo>
                    <a:pt x="18574" y="11733"/>
                  </a:lnTo>
                  <a:cubicBezTo>
                    <a:pt x="18646" y="11495"/>
                    <a:pt x="18515" y="11257"/>
                    <a:pt x="18289" y="11186"/>
                  </a:cubicBezTo>
                  <a:lnTo>
                    <a:pt x="17610" y="10983"/>
                  </a:lnTo>
                  <a:cubicBezTo>
                    <a:pt x="17562" y="10971"/>
                    <a:pt x="17527" y="10960"/>
                    <a:pt x="17479" y="10960"/>
                  </a:cubicBezTo>
                  <a:cubicBezTo>
                    <a:pt x="17598" y="10364"/>
                    <a:pt x="17646" y="9769"/>
                    <a:pt x="17622" y="9162"/>
                  </a:cubicBezTo>
                  <a:lnTo>
                    <a:pt x="17622" y="9162"/>
                  </a:lnTo>
                  <a:cubicBezTo>
                    <a:pt x="17646" y="9168"/>
                    <a:pt x="17669" y="9171"/>
                    <a:pt x="17692" y="9171"/>
                  </a:cubicBezTo>
                  <a:cubicBezTo>
                    <a:pt x="17714" y="9171"/>
                    <a:pt x="17735" y="9168"/>
                    <a:pt x="17753" y="9162"/>
                  </a:cubicBezTo>
                  <a:lnTo>
                    <a:pt x="18455" y="9078"/>
                  </a:lnTo>
                  <a:cubicBezTo>
                    <a:pt x="18693" y="9043"/>
                    <a:pt x="18860" y="8828"/>
                    <a:pt x="18836" y="8590"/>
                  </a:cubicBezTo>
                  <a:lnTo>
                    <a:pt x="18729" y="7792"/>
                  </a:lnTo>
                  <a:cubicBezTo>
                    <a:pt x="18707" y="7570"/>
                    <a:pt x="18507" y="7409"/>
                    <a:pt x="18286" y="7409"/>
                  </a:cubicBezTo>
                  <a:cubicBezTo>
                    <a:pt x="18271" y="7409"/>
                    <a:pt x="18256" y="7410"/>
                    <a:pt x="18241" y="7411"/>
                  </a:cubicBezTo>
                  <a:lnTo>
                    <a:pt x="17539" y="7507"/>
                  </a:lnTo>
                  <a:cubicBezTo>
                    <a:pt x="17491" y="7507"/>
                    <a:pt x="17455" y="7531"/>
                    <a:pt x="17419" y="7542"/>
                  </a:cubicBezTo>
                  <a:cubicBezTo>
                    <a:pt x="17312" y="7090"/>
                    <a:pt x="17169" y="6649"/>
                    <a:pt x="16991" y="6221"/>
                  </a:cubicBezTo>
                  <a:cubicBezTo>
                    <a:pt x="17027" y="6221"/>
                    <a:pt x="17074" y="6197"/>
                    <a:pt x="17110" y="6185"/>
                  </a:cubicBezTo>
                  <a:lnTo>
                    <a:pt x="17729" y="5840"/>
                  </a:lnTo>
                  <a:cubicBezTo>
                    <a:pt x="17943" y="5733"/>
                    <a:pt x="18027" y="5459"/>
                    <a:pt x="17908" y="5245"/>
                  </a:cubicBezTo>
                  <a:lnTo>
                    <a:pt x="17527" y="4542"/>
                  </a:lnTo>
                  <a:cubicBezTo>
                    <a:pt x="17446" y="4398"/>
                    <a:pt x="17301" y="4318"/>
                    <a:pt x="17149" y="4318"/>
                  </a:cubicBezTo>
                  <a:cubicBezTo>
                    <a:pt x="17076" y="4318"/>
                    <a:pt x="17001" y="4337"/>
                    <a:pt x="16931" y="4375"/>
                  </a:cubicBezTo>
                  <a:lnTo>
                    <a:pt x="16312" y="4709"/>
                  </a:lnTo>
                  <a:cubicBezTo>
                    <a:pt x="16276" y="4733"/>
                    <a:pt x="16241" y="4756"/>
                    <a:pt x="16205" y="4780"/>
                  </a:cubicBezTo>
                  <a:cubicBezTo>
                    <a:pt x="15884" y="4304"/>
                    <a:pt x="15503" y="3852"/>
                    <a:pt x="15062" y="3435"/>
                  </a:cubicBezTo>
                  <a:cubicBezTo>
                    <a:pt x="15098" y="3411"/>
                    <a:pt x="15122" y="3387"/>
                    <a:pt x="15145" y="3351"/>
                  </a:cubicBezTo>
                  <a:lnTo>
                    <a:pt x="15586" y="2792"/>
                  </a:lnTo>
                  <a:cubicBezTo>
                    <a:pt x="15729" y="2601"/>
                    <a:pt x="15693" y="2328"/>
                    <a:pt x="15503" y="2173"/>
                  </a:cubicBezTo>
                  <a:lnTo>
                    <a:pt x="14860" y="1685"/>
                  </a:lnTo>
                  <a:cubicBezTo>
                    <a:pt x="14781" y="1626"/>
                    <a:pt x="14689" y="1597"/>
                    <a:pt x="14597" y="1597"/>
                  </a:cubicBezTo>
                  <a:cubicBezTo>
                    <a:pt x="14466" y="1597"/>
                    <a:pt x="14336" y="1656"/>
                    <a:pt x="14252" y="1768"/>
                  </a:cubicBezTo>
                  <a:lnTo>
                    <a:pt x="13824" y="2328"/>
                  </a:lnTo>
                  <a:cubicBezTo>
                    <a:pt x="13800" y="2363"/>
                    <a:pt x="13776" y="2387"/>
                    <a:pt x="13764" y="2423"/>
                  </a:cubicBezTo>
                  <a:cubicBezTo>
                    <a:pt x="13312" y="2137"/>
                    <a:pt x="12836" y="1899"/>
                    <a:pt x="12347" y="1708"/>
                  </a:cubicBezTo>
                  <a:cubicBezTo>
                    <a:pt x="12359" y="1685"/>
                    <a:pt x="12371" y="1649"/>
                    <a:pt x="12383" y="1613"/>
                  </a:cubicBezTo>
                  <a:lnTo>
                    <a:pt x="12574" y="934"/>
                  </a:lnTo>
                  <a:cubicBezTo>
                    <a:pt x="12633" y="708"/>
                    <a:pt x="12490" y="470"/>
                    <a:pt x="12264" y="399"/>
                  </a:cubicBezTo>
                  <a:lnTo>
                    <a:pt x="11478" y="196"/>
                  </a:lnTo>
                  <a:cubicBezTo>
                    <a:pt x="11442" y="187"/>
                    <a:pt x="11405" y="182"/>
                    <a:pt x="11368" y="182"/>
                  </a:cubicBezTo>
                  <a:cubicBezTo>
                    <a:pt x="11179" y="182"/>
                    <a:pt x="11002" y="306"/>
                    <a:pt x="10942" y="506"/>
                  </a:cubicBezTo>
                  <a:lnTo>
                    <a:pt x="10764" y="1185"/>
                  </a:lnTo>
                  <a:cubicBezTo>
                    <a:pt x="10752" y="1220"/>
                    <a:pt x="10752" y="1244"/>
                    <a:pt x="10752" y="1280"/>
                  </a:cubicBezTo>
                  <a:cubicBezTo>
                    <a:pt x="10304" y="1207"/>
                    <a:pt x="9847" y="1170"/>
                    <a:pt x="9389" y="1170"/>
                  </a:cubicBezTo>
                  <a:cubicBezTo>
                    <a:pt x="9323" y="1170"/>
                    <a:pt x="9258" y="1171"/>
                    <a:pt x="9192" y="1173"/>
                  </a:cubicBezTo>
                  <a:cubicBezTo>
                    <a:pt x="9192" y="1137"/>
                    <a:pt x="9192" y="1113"/>
                    <a:pt x="9192" y="1077"/>
                  </a:cubicBezTo>
                  <a:lnTo>
                    <a:pt x="9097" y="387"/>
                  </a:lnTo>
                  <a:cubicBezTo>
                    <a:pt x="9075" y="159"/>
                    <a:pt x="8886" y="1"/>
                    <a:pt x="8673" y="1"/>
                  </a:cubicBezTo>
                  <a:close/>
                </a:path>
              </a:pathLst>
            </a:custGeom>
            <a:solidFill>
              <a:schemeClr val="dk1">
                <a:alpha val="106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20" name="Google Shape;420;p21"/>
          <p:cNvSpPr txBox="1">
            <a:spLocks noGrp="1"/>
          </p:cNvSpPr>
          <p:nvPr>
            <p:ph type="title"/>
          </p:nvPr>
        </p:nvSpPr>
        <p:spPr>
          <a:xfrm>
            <a:off x="709350" y="537550"/>
            <a:ext cx="7725300" cy="47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421" name="Google Shape;421;p21"/>
          <p:cNvGrpSpPr/>
          <p:nvPr/>
        </p:nvGrpSpPr>
        <p:grpSpPr>
          <a:xfrm>
            <a:off x="-124976" y="-76223"/>
            <a:ext cx="986724" cy="959451"/>
            <a:chOff x="-1" y="-23"/>
            <a:chExt cx="986724" cy="959451"/>
          </a:xfrm>
        </p:grpSpPr>
        <p:sp>
          <p:nvSpPr>
            <p:cNvPr id="422" name="Google Shape;422;p21"/>
            <p:cNvSpPr/>
            <p:nvPr/>
          </p:nvSpPr>
          <p:spPr>
            <a:xfrm rot="-5400000">
              <a:off x="166454" y="601545"/>
              <a:ext cx="121975" cy="454885"/>
            </a:xfrm>
            <a:custGeom>
              <a:avLst/>
              <a:gdLst/>
              <a:ahLst/>
              <a:cxnLst/>
              <a:rect l="l" t="t" r="r" b="b"/>
              <a:pathLst>
                <a:path w="2823" h="31838" extrusionOk="0">
                  <a:moveTo>
                    <a:pt x="1" y="0"/>
                  </a:moveTo>
                  <a:lnTo>
                    <a:pt x="1" y="31838"/>
                  </a:lnTo>
                  <a:lnTo>
                    <a:pt x="2823" y="31838"/>
                  </a:lnTo>
                  <a:lnTo>
                    <a:pt x="282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" name="Google Shape;423;p21"/>
            <p:cNvSpPr/>
            <p:nvPr/>
          </p:nvSpPr>
          <p:spPr>
            <a:xfrm rot="-5400000">
              <a:off x="621451" y="167651"/>
              <a:ext cx="457323" cy="121975"/>
            </a:xfrm>
            <a:custGeom>
              <a:avLst/>
              <a:gdLst/>
              <a:ahLst/>
              <a:cxnLst/>
              <a:rect l="l" t="t" r="r" b="b"/>
              <a:pathLst>
                <a:path w="26635" h="2823" extrusionOk="0">
                  <a:moveTo>
                    <a:pt x="0" y="1"/>
                  </a:moveTo>
                  <a:lnTo>
                    <a:pt x="0" y="2822"/>
                  </a:lnTo>
                  <a:lnTo>
                    <a:pt x="26634" y="2822"/>
                  </a:lnTo>
                  <a:lnTo>
                    <a:pt x="26634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" name="Google Shape;424;p21"/>
            <p:cNvSpPr/>
            <p:nvPr/>
          </p:nvSpPr>
          <p:spPr>
            <a:xfrm rot="-5400000">
              <a:off x="322278" y="301162"/>
              <a:ext cx="562864" cy="634329"/>
            </a:xfrm>
            <a:custGeom>
              <a:avLst/>
              <a:gdLst/>
              <a:ahLst/>
              <a:cxnLst/>
              <a:rect l="l" t="t" r="r" b="b"/>
              <a:pathLst>
                <a:path w="13027" h="14681" extrusionOk="0">
                  <a:moveTo>
                    <a:pt x="1" y="0"/>
                  </a:moveTo>
                  <a:lnTo>
                    <a:pt x="1" y="4239"/>
                  </a:lnTo>
                  <a:cubicBezTo>
                    <a:pt x="1" y="10001"/>
                    <a:pt x="4692" y="14681"/>
                    <a:pt x="10442" y="14681"/>
                  </a:cubicBezTo>
                  <a:lnTo>
                    <a:pt x="13026" y="14681"/>
                  </a:lnTo>
                  <a:lnTo>
                    <a:pt x="13026" y="11406"/>
                  </a:lnTo>
                  <a:lnTo>
                    <a:pt x="10442" y="11406"/>
                  </a:lnTo>
                  <a:cubicBezTo>
                    <a:pt x="6490" y="11406"/>
                    <a:pt x="3275" y="8192"/>
                    <a:pt x="3275" y="4239"/>
                  </a:cubicBezTo>
                  <a:lnTo>
                    <a:pt x="327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" name="Google Shape;425;p21"/>
            <p:cNvSpPr/>
            <p:nvPr/>
          </p:nvSpPr>
          <p:spPr>
            <a:xfrm rot="-5400000">
              <a:off x="154568" y="790897"/>
              <a:ext cx="266029" cy="71033"/>
            </a:xfrm>
            <a:custGeom>
              <a:avLst/>
              <a:gdLst/>
              <a:ahLst/>
              <a:cxnLst/>
              <a:rect l="l" t="t" r="r" b="b"/>
              <a:pathLst>
                <a:path w="6157" h="1644" extrusionOk="0">
                  <a:moveTo>
                    <a:pt x="822" y="1"/>
                  </a:moveTo>
                  <a:cubicBezTo>
                    <a:pt x="370" y="1"/>
                    <a:pt x="1" y="370"/>
                    <a:pt x="1" y="822"/>
                  </a:cubicBezTo>
                  <a:cubicBezTo>
                    <a:pt x="1" y="1275"/>
                    <a:pt x="370" y="1644"/>
                    <a:pt x="822" y="1644"/>
                  </a:cubicBezTo>
                  <a:lnTo>
                    <a:pt x="5335" y="1644"/>
                  </a:lnTo>
                  <a:cubicBezTo>
                    <a:pt x="5787" y="1644"/>
                    <a:pt x="6156" y="1275"/>
                    <a:pt x="6156" y="822"/>
                  </a:cubicBezTo>
                  <a:cubicBezTo>
                    <a:pt x="6156" y="370"/>
                    <a:pt x="5787" y="1"/>
                    <a:pt x="533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" name="Google Shape;426;p21"/>
            <p:cNvSpPr/>
            <p:nvPr/>
          </p:nvSpPr>
          <p:spPr>
            <a:xfrm rot="-5400000">
              <a:off x="818473" y="204204"/>
              <a:ext cx="71033" cy="265467"/>
            </a:xfrm>
            <a:custGeom>
              <a:avLst/>
              <a:gdLst/>
              <a:ahLst/>
              <a:cxnLst/>
              <a:rect l="l" t="t" r="r" b="b"/>
              <a:pathLst>
                <a:path w="1644" h="6144" extrusionOk="0">
                  <a:moveTo>
                    <a:pt x="822" y="0"/>
                  </a:moveTo>
                  <a:cubicBezTo>
                    <a:pt x="370" y="0"/>
                    <a:pt x="1" y="357"/>
                    <a:pt x="1" y="810"/>
                  </a:cubicBezTo>
                  <a:lnTo>
                    <a:pt x="1" y="5322"/>
                  </a:lnTo>
                  <a:cubicBezTo>
                    <a:pt x="1" y="5775"/>
                    <a:pt x="370" y="6144"/>
                    <a:pt x="822" y="6144"/>
                  </a:cubicBezTo>
                  <a:cubicBezTo>
                    <a:pt x="1286" y="6144"/>
                    <a:pt x="1644" y="5775"/>
                    <a:pt x="1644" y="5322"/>
                  </a:cubicBezTo>
                  <a:lnTo>
                    <a:pt x="1644" y="810"/>
                  </a:lnTo>
                  <a:cubicBezTo>
                    <a:pt x="1644" y="357"/>
                    <a:pt x="1286" y="0"/>
                    <a:pt x="8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7" name="Google Shape;427;p21"/>
          <p:cNvGrpSpPr/>
          <p:nvPr/>
        </p:nvGrpSpPr>
        <p:grpSpPr>
          <a:xfrm rot="10800000">
            <a:off x="8282249" y="4377352"/>
            <a:ext cx="986724" cy="959451"/>
            <a:chOff x="-1" y="-23"/>
            <a:chExt cx="986724" cy="959451"/>
          </a:xfrm>
        </p:grpSpPr>
        <p:sp>
          <p:nvSpPr>
            <p:cNvPr id="428" name="Google Shape;428;p21"/>
            <p:cNvSpPr/>
            <p:nvPr/>
          </p:nvSpPr>
          <p:spPr>
            <a:xfrm rot="-5400000">
              <a:off x="166454" y="601545"/>
              <a:ext cx="121975" cy="454885"/>
            </a:xfrm>
            <a:custGeom>
              <a:avLst/>
              <a:gdLst/>
              <a:ahLst/>
              <a:cxnLst/>
              <a:rect l="l" t="t" r="r" b="b"/>
              <a:pathLst>
                <a:path w="2823" h="31838" extrusionOk="0">
                  <a:moveTo>
                    <a:pt x="1" y="0"/>
                  </a:moveTo>
                  <a:lnTo>
                    <a:pt x="1" y="31838"/>
                  </a:lnTo>
                  <a:lnTo>
                    <a:pt x="2823" y="31838"/>
                  </a:lnTo>
                  <a:lnTo>
                    <a:pt x="282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" name="Google Shape;429;p21"/>
            <p:cNvSpPr/>
            <p:nvPr/>
          </p:nvSpPr>
          <p:spPr>
            <a:xfrm rot="-5400000">
              <a:off x="621451" y="167651"/>
              <a:ext cx="457323" cy="121975"/>
            </a:xfrm>
            <a:custGeom>
              <a:avLst/>
              <a:gdLst/>
              <a:ahLst/>
              <a:cxnLst/>
              <a:rect l="l" t="t" r="r" b="b"/>
              <a:pathLst>
                <a:path w="26635" h="2823" extrusionOk="0">
                  <a:moveTo>
                    <a:pt x="0" y="1"/>
                  </a:moveTo>
                  <a:lnTo>
                    <a:pt x="0" y="2822"/>
                  </a:lnTo>
                  <a:lnTo>
                    <a:pt x="26634" y="2822"/>
                  </a:lnTo>
                  <a:lnTo>
                    <a:pt x="26634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" name="Google Shape;430;p21"/>
            <p:cNvSpPr/>
            <p:nvPr/>
          </p:nvSpPr>
          <p:spPr>
            <a:xfrm rot="-5400000">
              <a:off x="322278" y="301162"/>
              <a:ext cx="562864" cy="634329"/>
            </a:xfrm>
            <a:custGeom>
              <a:avLst/>
              <a:gdLst/>
              <a:ahLst/>
              <a:cxnLst/>
              <a:rect l="l" t="t" r="r" b="b"/>
              <a:pathLst>
                <a:path w="13027" h="14681" extrusionOk="0">
                  <a:moveTo>
                    <a:pt x="1" y="0"/>
                  </a:moveTo>
                  <a:lnTo>
                    <a:pt x="1" y="4239"/>
                  </a:lnTo>
                  <a:cubicBezTo>
                    <a:pt x="1" y="10001"/>
                    <a:pt x="4692" y="14681"/>
                    <a:pt x="10442" y="14681"/>
                  </a:cubicBezTo>
                  <a:lnTo>
                    <a:pt x="13026" y="14681"/>
                  </a:lnTo>
                  <a:lnTo>
                    <a:pt x="13026" y="11406"/>
                  </a:lnTo>
                  <a:lnTo>
                    <a:pt x="10442" y="11406"/>
                  </a:lnTo>
                  <a:cubicBezTo>
                    <a:pt x="6490" y="11406"/>
                    <a:pt x="3275" y="8192"/>
                    <a:pt x="3275" y="4239"/>
                  </a:cubicBezTo>
                  <a:lnTo>
                    <a:pt x="327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" name="Google Shape;431;p21"/>
            <p:cNvSpPr/>
            <p:nvPr/>
          </p:nvSpPr>
          <p:spPr>
            <a:xfrm rot="-5400000">
              <a:off x="154568" y="790897"/>
              <a:ext cx="266029" cy="71033"/>
            </a:xfrm>
            <a:custGeom>
              <a:avLst/>
              <a:gdLst/>
              <a:ahLst/>
              <a:cxnLst/>
              <a:rect l="l" t="t" r="r" b="b"/>
              <a:pathLst>
                <a:path w="6157" h="1644" extrusionOk="0">
                  <a:moveTo>
                    <a:pt x="822" y="1"/>
                  </a:moveTo>
                  <a:cubicBezTo>
                    <a:pt x="370" y="1"/>
                    <a:pt x="1" y="370"/>
                    <a:pt x="1" y="822"/>
                  </a:cubicBezTo>
                  <a:cubicBezTo>
                    <a:pt x="1" y="1275"/>
                    <a:pt x="370" y="1644"/>
                    <a:pt x="822" y="1644"/>
                  </a:cubicBezTo>
                  <a:lnTo>
                    <a:pt x="5335" y="1644"/>
                  </a:lnTo>
                  <a:cubicBezTo>
                    <a:pt x="5787" y="1644"/>
                    <a:pt x="6156" y="1275"/>
                    <a:pt x="6156" y="822"/>
                  </a:cubicBezTo>
                  <a:cubicBezTo>
                    <a:pt x="6156" y="370"/>
                    <a:pt x="5787" y="1"/>
                    <a:pt x="533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" name="Google Shape;432;p21"/>
            <p:cNvSpPr/>
            <p:nvPr/>
          </p:nvSpPr>
          <p:spPr>
            <a:xfrm rot="-5400000">
              <a:off x="818473" y="204204"/>
              <a:ext cx="71033" cy="265467"/>
            </a:xfrm>
            <a:custGeom>
              <a:avLst/>
              <a:gdLst/>
              <a:ahLst/>
              <a:cxnLst/>
              <a:rect l="l" t="t" r="r" b="b"/>
              <a:pathLst>
                <a:path w="1644" h="6144" extrusionOk="0">
                  <a:moveTo>
                    <a:pt x="822" y="0"/>
                  </a:moveTo>
                  <a:cubicBezTo>
                    <a:pt x="370" y="0"/>
                    <a:pt x="1" y="357"/>
                    <a:pt x="1" y="810"/>
                  </a:cubicBezTo>
                  <a:lnTo>
                    <a:pt x="1" y="5322"/>
                  </a:lnTo>
                  <a:cubicBezTo>
                    <a:pt x="1" y="5775"/>
                    <a:pt x="370" y="6144"/>
                    <a:pt x="822" y="6144"/>
                  </a:cubicBezTo>
                  <a:cubicBezTo>
                    <a:pt x="1286" y="6144"/>
                    <a:pt x="1644" y="5775"/>
                    <a:pt x="1644" y="5322"/>
                  </a:cubicBezTo>
                  <a:lnTo>
                    <a:pt x="1644" y="810"/>
                  </a:lnTo>
                  <a:cubicBezTo>
                    <a:pt x="1644" y="357"/>
                    <a:pt x="1286" y="0"/>
                    <a:pt x="82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5">
  <p:cSld name="CUSTOM_2_1_1_1_2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p22"/>
          <p:cNvSpPr/>
          <p:nvPr/>
        </p:nvSpPr>
        <p:spPr>
          <a:xfrm rot="-10509641" flipH="1">
            <a:off x="1752873" y="-668436"/>
            <a:ext cx="1007852" cy="1007852"/>
          </a:xfrm>
          <a:custGeom>
            <a:avLst/>
            <a:gdLst/>
            <a:ahLst/>
            <a:cxnLst/>
            <a:rect l="l" t="t" r="r" b="b"/>
            <a:pathLst>
              <a:path w="7395" h="7395" extrusionOk="0">
                <a:moveTo>
                  <a:pt x="3691" y="1370"/>
                </a:moveTo>
                <a:cubicBezTo>
                  <a:pt x="4037" y="1370"/>
                  <a:pt x="4322" y="1655"/>
                  <a:pt x="4322" y="2001"/>
                </a:cubicBezTo>
                <a:cubicBezTo>
                  <a:pt x="4322" y="2358"/>
                  <a:pt x="4037" y="2644"/>
                  <a:pt x="3691" y="2644"/>
                </a:cubicBezTo>
                <a:cubicBezTo>
                  <a:pt x="3334" y="2644"/>
                  <a:pt x="3048" y="2358"/>
                  <a:pt x="3048" y="2001"/>
                </a:cubicBezTo>
                <a:cubicBezTo>
                  <a:pt x="3048" y="1655"/>
                  <a:pt x="3334" y="1370"/>
                  <a:pt x="3691" y="1370"/>
                </a:cubicBezTo>
                <a:close/>
                <a:moveTo>
                  <a:pt x="1917" y="3132"/>
                </a:moveTo>
                <a:cubicBezTo>
                  <a:pt x="2275" y="3132"/>
                  <a:pt x="2560" y="3417"/>
                  <a:pt x="2560" y="3775"/>
                </a:cubicBezTo>
                <a:cubicBezTo>
                  <a:pt x="2560" y="4120"/>
                  <a:pt x="2275" y="4406"/>
                  <a:pt x="1917" y="4406"/>
                </a:cubicBezTo>
                <a:cubicBezTo>
                  <a:pt x="1572" y="4406"/>
                  <a:pt x="1286" y="4120"/>
                  <a:pt x="1286" y="3775"/>
                </a:cubicBezTo>
                <a:cubicBezTo>
                  <a:pt x="1286" y="3417"/>
                  <a:pt x="1572" y="3132"/>
                  <a:pt x="1917" y="3132"/>
                </a:cubicBezTo>
                <a:close/>
                <a:moveTo>
                  <a:pt x="3703" y="3132"/>
                </a:moveTo>
                <a:cubicBezTo>
                  <a:pt x="4049" y="3132"/>
                  <a:pt x="4334" y="3417"/>
                  <a:pt x="4334" y="3775"/>
                </a:cubicBezTo>
                <a:cubicBezTo>
                  <a:pt x="4334" y="4120"/>
                  <a:pt x="4049" y="4406"/>
                  <a:pt x="3703" y="4406"/>
                </a:cubicBezTo>
                <a:cubicBezTo>
                  <a:pt x="3346" y="4406"/>
                  <a:pt x="3060" y="4120"/>
                  <a:pt x="3060" y="3775"/>
                </a:cubicBezTo>
                <a:cubicBezTo>
                  <a:pt x="3060" y="3417"/>
                  <a:pt x="3346" y="3132"/>
                  <a:pt x="3703" y="3132"/>
                </a:cubicBezTo>
                <a:close/>
                <a:moveTo>
                  <a:pt x="5454" y="3132"/>
                </a:moveTo>
                <a:cubicBezTo>
                  <a:pt x="5799" y="3132"/>
                  <a:pt x="6085" y="3417"/>
                  <a:pt x="6085" y="3775"/>
                </a:cubicBezTo>
                <a:cubicBezTo>
                  <a:pt x="6085" y="4120"/>
                  <a:pt x="5799" y="4406"/>
                  <a:pt x="5454" y="4406"/>
                </a:cubicBezTo>
                <a:cubicBezTo>
                  <a:pt x="5096" y="4406"/>
                  <a:pt x="4811" y="4120"/>
                  <a:pt x="4811" y="3775"/>
                </a:cubicBezTo>
                <a:cubicBezTo>
                  <a:pt x="4811" y="3417"/>
                  <a:pt x="5096" y="3132"/>
                  <a:pt x="5454" y="3132"/>
                </a:cubicBezTo>
                <a:close/>
                <a:moveTo>
                  <a:pt x="3691" y="4894"/>
                </a:moveTo>
                <a:cubicBezTo>
                  <a:pt x="4037" y="4894"/>
                  <a:pt x="4322" y="5180"/>
                  <a:pt x="4322" y="5537"/>
                </a:cubicBezTo>
                <a:cubicBezTo>
                  <a:pt x="4322" y="5882"/>
                  <a:pt x="4037" y="6168"/>
                  <a:pt x="3691" y="6168"/>
                </a:cubicBezTo>
                <a:cubicBezTo>
                  <a:pt x="3334" y="6168"/>
                  <a:pt x="3048" y="5882"/>
                  <a:pt x="3048" y="5537"/>
                </a:cubicBezTo>
                <a:cubicBezTo>
                  <a:pt x="3048" y="5180"/>
                  <a:pt x="3334" y="4894"/>
                  <a:pt x="3691" y="4894"/>
                </a:cubicBezTo>
                <a:close/>
                <a:moveTo>
                  <a:pt x="3549" y="0"/>
                </a:moveTo>
                <a:cubicBezTo>
                  <a:pt x="3453" y="0"/>
                  <a:pt x="3370" y="84"/>
                  <a:pt x="3370" y="179"/>
                </a:cubicBezTo>
                <a:lnTo>
                  <a:pt x="3370" y="453"/>
                </a:lnTo>
                <a:cubicBezTo>
                  <a:pt x="3370" y="465"/>
                  <a:pt x="3370" y="477"/>
                  <a:pt x="3382" y="500"/>
                </a:cubicBezTo>
                <a:cubicBezTo>
                  <a:pt x="3168" y="512"/>
                  <a:pt x="2965" y="560"/>
                  <a:pt x="2763" y="620"/>
                </a:cubicBezTo>
                <a:cubicBezTo>
                  <a:pt x="2763" y="596"/>
                  <a:pt x="2763" y="584"/>
                  <a:pt x="2751" y="572"/>
                </a:cubicBezTo>
                <a:lnTo>
                  <a:pt x="2644" y="322"/>
                </a:lnTo>
                <a:cubicBezTo>
                  <a:pt x="2617" y="251"/>
                  <a:pt x="2557" y="213"/>
                  <a:pt x="2494" y="213"/>
                </a:cubicBezTo>
                <a:cubicBezTo>
                  <a:pt x="2473" y="213"/>
                  <a:pt x="2451" y="217"/>
                  <a:pt x="2429" y="227"/>
                </a:cubicBezTo>
                <a:lnTo>
                  <a:pt x="2132" y="346"/>
                </a:lnTo>
                <a:cubicBezTo>
                  <a:pt x="2048" y="381"/>
                  <a:pt x="2001" y="489"/>
                  <a:pt x="2048" y="572"/>
                </a:cubicBezTo>
                <a:lnTo>
                  <a:pt x="2144" y="822"/>
                </a:lnTo>
                <a:cubicBezTo>
                  <a:pt x="2156" y="834"/>
                  <a:pt x="2156" y="846"/>
                  <a:pt x="2167" y="858"/>
                </a:cubicBezTo>
                <a:cubicBezTo>
                  <a:pt x="1989" y="953"/>
                  <a:pt x="1810" y="1072"/>
                  <a:pt x="1655" y="1203"/>
                </a:cubicBezTo>
                <a:cubicBezTo>
                  <a:pt x="1655" y="1191"/>
                  <a:pt x="1644" y="1179"/>
                  <a:pt x="1632" y="1167"/>
                </a:cubicBezTo>
                <a:lnTo>
                  <a:pt x="1441" y="977"/>
                </a:lnTo>
                <a:cubicBezTo>
                  <a:pt x="1405" y="941"/>
                  <a:pt x="1361" y="923"/>
                  <a:pt x="1316" y="923"/>
                </a:cubicBezTo>
                <a:cubicBezTo>
                  <a:pt x="1271" y="923"/>
                  <a:pt x="1227" y="941"/>
                  <a:pt x="1191" y="977"/>
                </a:cubicBezTo>
                <a:lnTo>
                  <a:pt x="977" y="1203"/>
                </a:lnTo>
                <a:cubicBezTo>
                  <a:pt x="905" y="1262"/>
                  <a:pt x="905" y="1370"/>
                  <a:pt x="977" y="1441"/>
                </a:cubicBezTo>
                <a:lnTo>
                  <a:pt x="1167" y="1632"/>
                </a:lnTo>
                <a:cubicBezTo>
                  <a:pt x="1179" y="1643"/>
                  <a:pt x="1191" y="1643"/>
                  <a:pt x="1191" y="1655"/>
                </a:cubicBezTo>
                <a:cubicBezTo>
                  <a:pt x="1072" y="1810"/>
                  <a:pt x="953" y="1977"/>
                  <a:pt x="858" y="2155"/>
                </a:cubicBezTo>
                <a:cubicBezTo>
                  <a:pt x="846" y="2144"/>
                  <a:pt x="834" y="2144"/>
                  <a:pt x="834" y="2144"/>
                </a:cubicBezTo>
                <a:lnTo>
                  <a:pt x="572" y="2036"/>
                </a:lnTo>
                <a:cubicBezTo>
                  <a:pt x="551" y="2027"/>
                  <a:pt x="529" y="2023"/>
                  <a:pt x="507" y="2023"/>
                </a:cubicBezTo>
                <a:cubicBezTo>
                  <a:pt x="443" y="2023"/>
                  <a:pt x="381" y="2061"/>
                  <a:pt x="346" y="2132"/>
                </a:cubicBezTo>
                <a:lnTo>
                  <a:pt x="227" y="2417"/>
                </a:lnTo>
                <a:cubicBezTo>
                  <a:pt x="191" y="2501"/>
                  <a:pt x="239" y="2608"/>
                  <a:pt x="322" y="2644"/>
                </a:cubicBezTo>
                <a:lnTo>
                  <a:pt x="572" y="2751"/>
                </a:lnTo>
                <a:lnTo>
                  <a:pt x="596" y="2751"/>
                </a:lnTo>
                <a:cubicBezTo>
                  <a:pt x="536" y="2953"/>
                  <a:pt x="501" y="3156"/>
                  <a:pt x="477" y="3370"/>
                </a:cubicBezTo>
                <a:lnTo>
                  <a:pt x="179" y="3370"/>
                </a:lnTo>
                <a:cubicBezTo>
                  <a:pt x="84" y="3370"/>
                  <a:pt x="0" y="3453"/>
                  <a:pt x="0" y="3548"/>
                </a:cubicBezTo>
                <a:lnTo>
                  <a:pt x="0" y="3858"/>
                </a:lnTo>
                <a:cubicBezTo>
                  <a:pt x="0" y="3953"/>
                  <a:pt x="84" y="4025"/>
                  <a:pt x="179" y="4025"/>
                </a:cubicBezTo>
                <a:lnTo>
                  <a:pt x="477" y="4025"/>
                </a:lnTo>
                <a:cubicBezTo>
                  <a:pt x="489" y="4203"/>
                  <a:pt x="524" y="4382"/>
                  <a:pt x="560" y="4549"/>
                </a:cubicBezTo>
                <a:lnTo>
                  <a:pt x="548" y="4549"/>
                </a:lnTo>
                <a:lnTo>
                  <a:pt x="286" y="4656"/>
                </a:lnTo>
                <a:cubicBezTo>
                  <a:pt x="203" y="4691"/>
                  <a:pt x="155" y="4787"/>
                  <a:pt x="191" y="4870"/>
                </a:cubicBezTo>
                <a:lnTo>
                  <a:pt x="298" y="5168"/>
                </a:lnTo>
                <a:cubicBezTo>
                  <a:pt x="326" y="5232"/>
                  <a:pt x="389" y="5275"/>
                  <a:pt x="460" y="5275"/>
                </a:cubicBezTo>
                <a:cubicBezTo>
                  <a:pt x="481" y="5275"/>
                  <a:pt x="503" y="5271"/>
                  <a:pt x="524" y="5263"/>
                </a:cubicBezTo>
                <a:lnTo>
                  <a:pt x="786" y="5168"/>
                </a:lnTo>
                <a:cubicBezTo>
                  <a:pt x="786" y="5168"/>
                  <a:pt x="798" y="5168"/>
                  <a:pt x="798" y="5156"/>
                </a:cubicBezTo>
                <a:cubicBezTo>
                  <a:pt x="905" y="5370"/>
                  <a:pt x="1036" y="5573"/>
                  <a:pt x="1179" y="5751"/>
                </a:cubicBezTo>
                <a:cubicBezTo>
                  <a:pt x="1179" y="5763"/>
                  <a:pt x="1179" y="5763"/>
                  <a:pt x="1167" y="5763"/>
                </a:cubicBezTo>
                <a:lnTo>
                  <a:pt x="977" y="5965"/>
                </a:lnTo>
                <a:cubicBezTo>
                  <a:pt x="905" y="6025"/>
                  <a:pt x="905" y="6132"/>
                  <a:pt x="977" y="6204"/>
                </a:cubicBezTo>
                <a:lnTo>
                  <a:pt x="1191" y="6430"/>
                </a:lnTo>
                <a:cubicBezTo>
                  <a:pt x="1227" y="6460"/>
                  <a:pt x="1271" y="6474"/>
                  <a:pt x="1316" y="6474"/>
                </a:cubicBezTo>
                <a:cubicBezTo>
                  <a:pt x="1361" y="6474"/>
                  <a:pt x="1405" y="6460"/>
                  <a:pt x="1441" y="6430"/>
                </a:cubicBezTo>
                <a:lnTo>
                  <a:pt x="1632" y="6227"/>
                </a:lnTo>
                <a:cubicBezTo>
                  <a:pt x="1644" y="6227"/>
                  <a:pt x="1644" y="6227"/>
                  <a:pt x="1644" y="6215"/>
                </a:cubicBezTo>
                <a:cubicBezTo>
                  <a:pt x="1786" y="6335"/>
                  <a:pt x="1941" y="6430"/>
                  <a:pt x="2096" y="6525"/>
                </a:cubicBezTo>
                <a:cubicBezTo>
                  <a:pt x="2096" y="6525"/>
                  <a:pt x="2084" y="6537"/>
                  <a:pt x="2084" y="6537"/>
                </a:cubicBezTo>
                <a:lnTo>
                  <a:pt x="1977" y="6799"/>
                </a:lnTo>
                <a:cubicBezTo>
                  <a:pt x="1941" y="6882"/>
                  <a:pt x="1977" y="6977"/>
                  <a:pt x="2060" y="7025"/>
                </a:cubicBezTo>
                <a:lnTo>
                  <a:pt x="2346" y="7144"/>
                </a:lnTo>
                <a:cubicBezTo>
                  <a:pt x="2371" y="7153"/>
                  <a:pt x="2396" y="7158"/>
                  <a:pt x="2420" y="7158"/>
                </a:cubicBezTo>
                <a:cubicBezTo>
                  <a:pt x="2487" y="7158"/>
                  <a:pt x="2546" y="7122"/>
                  <a:pt x="2572" y="7061"/>
                </a:cubicBezTo>
                <a:lnTo>
                  <a:pt x="2691" y="6811"/>
                </a:lnTo>
                <a:cubicBezTo>
                  <a:pt x="2691" y="6799"/>
                  <a:pt x="2691" y="6787"/>
                  <a:pt x="2691" y="6787"/>
                </a:cubicBezTo>
                <a:cubicBezTo>
                  <a:pt x="2918" y="6858"/>
                  <a:pt x="3144" y="6906"/>
                  <a:pt x="3370" y="6930"/>
                </a:cubicBezTo>
                <a:cubicBezTo>
                  <a:pt x="3370" y="6930"/>
                  <a:pt x="3370" y="6942"/>
                  <a:pt x="3370" y="6954"/>
                </a:cubicBezTo>
                <a:lnTo>
                  <a:pt x="3370" y="7227"/>
                </a:lnTo>
                <a:cubicBezTo>
                  <a:pt x="3370" y="7323"/>
                  <a:pt x="3453" y="7394"/>
                  <a:pt x="3549" y="7394"/>
                </a:cubicBezTo>
                <a:lnTo>
                  <a:pt x="3858" y="7394"/>
                </a:lnTo>
                <a:cubicBezTo>
                  <a:pt x="3953" y="7394"/>
                  <a:pt x="4025" y="7323"/>
                  <a:pt x="4025" y="7227"/>
                </a:cubicBezTo>
                <a:lnTo>
                  <a:pt x="4025" y="6954"/>
                </a:lnTo>
                <a:cubicBezTo>
                  <a:pt x="4025" y="6942"/>
                  <a:pt x="4025" y="6930"/>
                  <a:pt x="4025" y="6918"/>
                </a:cubicBezTo>
                <a:cubicBezTo>
                  <a:pt x="4239" y="6906"/>
                  <a:pt x="4442" y="6858"/>
                  <a:pt x="4632" y="6799"/>
                </a:cubicBezTo>
                <a:cubicBezTo>
                  <a:pt x="4644" y="6811"/>
                  <a:pt x="4644" y="6823"/>
                  <a:pt x="4644" y="6823"/>
                </a:cubicBezTo>
                <a:lnTo>
                  <a:pt x="4751" y="7085"/>
                </a:lnTo>
                <a:cubicBezTo>
                  <a:pt x="4779" y="7149"/>
                  <a:pt x="4849" y="7192"/>
                  <a:pt x="4917" y="7192"/>
                </a:cubicBezTo>
                <a:cubicBezTo>
                  <a:pt x="4938" y="7192"/>
                  <a:pt x="4958" y="7188"/>
                  <a:pt x="4977" y="7180"/>
                </a:cubicBezTo>
                <a:lnTo>
                  <a:pt x="5263" y="7061"/>
                </a:lnTo>
                <a:cubicBezTo>
                  <a:pt x="5358" y="7013"/>
                  <a:pt x="5394" y="6918"/>
                  <a:pt x="5358" y="6835"/>
                </a:cubicBezTo>
                <a:lnTo>
                  <a:pt x="5251" y="6573"/>
                </a:lnTo>
                <a:cubicBezTo>
                  <a:pt x="5251" y="6561"/>
                  <a:pt x="5239" y="6561"/>
                  <a:pt x="5239" y="6549"/>
                </a:cubicBezTo>
                <a:cubicBezTo>
                  <a:pt x="5418" y="6442"/>
                  <a:pt x="5585" y="6335"/>
                  <a:pt x="5739" y="6204"/>
                </a:cubicBezTo>
                <a:cubicBezTo>
                  <a:pt x="5751" y="6215"/>
                  <a:pt x="5763" y="6227"/>
                  <a:pt x="5763" y="6227"/>
                </a:cubicBezTo>
                <a:lnTo>
                  <a:pt x="5966" y="6430"/>
                </a:lnTo>
                <a:cubicBezTo>
                  <a:pt x="5995" y="6460"/>
                  <a:pt x="6037" y="6474"/>
                  <a:pt x="6080" y="6474"/>
                </a:cubicBezTo>
                <a:cubicBezTo>
                  <a:pt x="6123" y="6474"/>
                  <a:pt x="6168" y="6460"/>
                  <a:pt x="6204" y="6430"/>
                </a:cubicBezTo>
                <a:lnTo>
                  <a:pt x="6430" y="6204"/>
                </a:lnTo>
                <a:cubicBezTo>
                  <a:pt x="6489" y="6144"/>
                  <a:pt x="6489" y="6025"/>
                  <a:pt x="6430" y="5965"/>
                </a:cubicBezTo>
                <a:lnTo>
                  <a:pt x="6227" y="5763"/>
                </a:lnTo>
                <a:cubicBezTo>
                  <a:pt x="6216" y="5751"/>
                  <a:pt x="6216" y="5751"/>
                  <a:pt x="6204" y="5739"/>
                </a:cubicBezTo>
                <a:cubicBezTo>
                  <a:pt x="6323" y="5584"/>
                  <a:pt x="6442" y="5418"/>
                  <a:pt x="6537" y="5239"/>
                </a:cubicBezTo>
                <a:cubicBezTo>
                  <a:pt x="6549" y="5251"/>
                  <a:pt x="6561" y="5251"/>
                  <a:pt x="6573" y="5263"/>
                </a:cubicBezTo>
                <a:lnTo>
                  <a:pt x="6823" y="5370"/>
                </a:lnTo>
                <a:cubicBezTo>
                  <a:pt x="6847" y="5379"/>
                  <a:pt x="6871" y="5384"/>
                  <a:pt x="6895" y="5384"/>
                </a:cubicBezTo>
                <a:cubicBezTo>
                  <a:pt x="6963" y="5384"/>
                  <a:pt x="7022" y="5346"/>
                  <a:pt x="7049" y="5275"/>
                </a:cubicBezTo>
                <a:lnTo>
                  <a:pt x="7168" y="4989"/>
                </a:lnTo>
                <a:cubicBezTo>
                  <a:pt x="7204" y="4906"/>
                  <a:pt x="7168" y="4799"/>
                  <a:pt x="7085" y="4763"/>
                </a:cubicBezTo>
                <a:lnTo>
                  <a:pt x="6823" y="4656"/>
                </a:lnTo>
                <a:cubicBezTo>
                  <a:pt x="6811" y="4644"/>
                  <a:pt x="6799" y="4644"/>
                  <a:pt x="6775" y="4644"/>
                </a:cubicBezTo>
                <a:cubicBezTo>
                  <a:pt x="6835" y="4441"/>
                  <a:pt x="6882" y="4239"/>
                  <a:pt x="6906" y="4025"/>
                </a:cubicBezTo>
                <a:lnTo>
                  <a:pt x="7228" y="4025"/>
                </a:lnTo>
                <a:cubicBezTo>
                  <a:pt x="7323" y="4025"/>
                  <a:pt x="7394" y="3953"/>
                  <a:pt x="7394" y="3858"/>
                </a:cubicBezTo>
                <a:lnTo>
                  <a:pt x="7394" y="3548"/>
                </a:lnTo>
                <a:cubicBezTo>
                  <a:pt x="7394" y="3453"/>
                  <a:pt x="7323" y="3370"/>
                  <a:pt x="7228" y="3370"/>
                </a:cubicBezTo>
                <a:lnTo>
                  <a:pt x="6954" y="3370"/>
                </a:lnTo>
                <a:cubicBezTo>
                  <a:pt x="6930" y="3370"/>
                  <a:pt x="6918" y="3382"/>
                  <a:pt x="6906" y="3382"/>
                </a:cubicBezTo>
                <a:cubicBezTo>
                  <a:pt x="6882" y="3203"/>
                  <a:pt x="6847" y="3025"/>
                  <a:pt x="6799" y="2858"/>
                </a:cubicBezTo>
                <a:cubicBezTo>
                  <a:pt x="6823" y="2858"/>
                  <a:pt x="6835" y="2858"/>
                  <a:pt x="6858" y="2846"/>
                </a:cubicBezTo>
                <a:lnTo>
                  <a:pt x="7109" y="2751"/>
                </a:lnTo>
                <a:cubicBezTo>
                  <a:pt x="7204" y="2715"/>
                  <a:pt x="7251" y="2620"/>
                  <a:pt x="7216" y="2525"/>
                </a:cubicBezTo>
                <a:lnTo>
                  <a:pt x="7097" y="2239"/>
                </a:lnTo>
                <a:cubicBezTo>
                  <a:pt x="7068" y="2163"/>
                  <a:pt x="7001" y="2124"/>
                  <a:pt x="6933" y="2124"/>
                </a:cubicBezTo>
                <a:cubicBezTo>
                  <a:pt x="6916" y="2124"/>
                  <a:pt x="6899" y="2127"/>
                  <a:pt x="6882" y="2132"/>
                </a:cubicBezTo>
                <a:lnTo>
                  <a:pt x="6620" y="2239"/>
                </a:lnTo>
                <a:cubicBezTo>
                  <a:pt x="6608" y="2239"/>
                  <a:pt x="6585" y="2251"/>
                  <a:pt x="6573" y="2263"/>
                </a:cubicBezTo>
                <a:cubicBezTo>
                  <a:pt x="6466" y="2048"/>
                  <a:pt x="6335" y="1846"/>
                  <a:pt x="6192" y="1667"/>
                </a:cubicBezTo>
                <a:cubicBezTo>
                  <a:pt x="6204" y="1655"/>
                  <a:pt x="6216" y="1643"/>
                  <a:pt x="6227" y="1632"/>
                </a:cubicBezTo>
                <a:lnTo>
                  <a:pt x="6430" y="1441"/>
                </a:lnTo>
                <a:cubicBezTo>
                  <a:pt x="6489" y="1370"/>
                  <a:pt x="6489" y="1262"/>
                  <a:pt x="6430" y="1203"/>
                </a:cubicBezTo>
                <a:lnTo>
                  <a:pt x="6204" y="977"/>
                </a:lnTo>
                <a:cubicBezTo>
                  <a:pt x="6168" y="941"/>
                  <a:pt x="6123" y="923"/>
                  <a:pt x="6080" y="923"/>
                </a:cubicBezTo>
                <a:cubicBezTo>
                  <a:pt x="6037" y="923"/>
                  <a:pt x="5995" y="941"/>
                  <a:pt x="5966" y="977"/>
                </a:cubicBezTo>
                <a:lnTo>
                  <a:pt x="5763" y="1167"/>
                </a:lnTo>
                <a:cubicBezTo>
                  <a:pt x="5751" y="1179"/>
                  <a:pt x="5739" y="1203"/>
                  <a:pt x="5739" y="1215"/>
                </a:cubicBezTo>
                <a:cubicBezTo>
                  <a:pt x="5596" y="1096"/>
                  <a:pt x="5442" y="1001"/>
                  <a:pt x="5287" y="905"/>
                </a:cubicBezTo>
                <a:cubicBezTo>
                  <a:pt x="5299" y="893"/>
                  <a:pt x="5311" y="881"/>
                  <a:pt x="5311" y="858"/>
                </a:cubicBezTo>
                <a:lnTo>
                  <a:pt x="5430" y="608"/>
                </a:lnTo>
                <a:cubicBezTo>
                  <a:pt x="5465" y="524"/>
                  <a:pt x="5430" y="417"/>
                  <a:pt x="5334" y="381"/>
                </a:cubicBezTo>
                <a:lnTo>
                  <a:pt x="5049" y="250"/>
                </a:lnTo>
                <a:cubicBezTo>
                  <a:pt x="5030" y="242"/>
                  <a:pt x="5010" y="238"/>
                  <a:pt x="4990" y="238"/>
                </a:cubicBezTo>
                <a:cubicBezTo>
                  <a:pt x="4924" y="238"/>
                  <a:pt x="4859" y="281"/>
                  <a:pt x="4823" y="346"/>
                </a:cubicBezTo>
                <a:lnTo>
                  <a:pt x="4715" y="596"/>
                </a:lnTo>
                <a:cubicBezTo>
                  <a:pt x="4703" y="608"/>
                  <a:pt x="4703" y="631"/>
                  <a:pt x="4703" y="643"/>
                </a:cubicBezTo>
                <a:cubicBezTo>
                  <a:pt x="4489" y="572"/>
                  <a:pt x="4263" y="524"/>
                  <a:pt x="4025" y="500"/>
                </a:cubicBezTo>
                <a:cubicBezTo>
                  <a:pt x="4025" y="489"/>
                  <a:pt x="4025" y="465"/>
                  <a:pt x="4025" y="453"/>
                </a:cubicBezTo>
                <a:lnTo>
                  <a:pt x="4025" y="179"/>
                </a:lnTo>
                <a:cubicBezTo>
                  <a:pt x="4025" y="84"/>
                  <a:pt x="3953" y="0"/>
                  <a:pt x="3858" y="0"/>
                </a:cubicBezTo>
                <a:close/>
              </a:path>
            </a:pathLst>
          </a:custGeom>
          <a:solidFill>
            <a:schemeClr val="lt2">
              <a:alpha val="240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5" name="Google Shape;435;p22"/>
          <p:cNvSpPr/>
          <p:nvPr/>
        </p:nvSpPr>
        <p:spPr>
          <a:xfrm rot="-4981531" flipH="1">
            <a:off x="-718151" y="-804573"/>
            <a:ext cx="2475529" cy="2468967"/>
          </a:xfrm>
          <a:custGeom>
            <a:avLst/>
            <a:gdLst/>
            <a:ahLst/>
            <a:cxnLst/>
            <a:rect l="l" t="t" r="r" b="b"/>
            <a:pathLst>
              <a:path w="18861" h="18811" extrusionOk="0">
                <a:moveTo>
                  <a:pt x="11198" y="3199"/>
                </a:moveTo>
                <a:cubicBezTo>
                  <a:pt x="11271" y="3199"/>
                  <a:pt x="11346" y="3209"/>
                  <a:pt x="11419" y="3232"/>
                </a:cubicBezTo>
                <a:cubicBezTo>
                  <a:pt x="12824" y="3685"/>
                  <a:pt x="14038" y="4614"/>
                  <a:pt x="14836" y="5864"/>
                </a:cubicBezTo>
                <a:cubicBezTo>
                  <a:pt x="15074" y="6233"/>
                  <a:pt x="14931" y="6733"/>
                  <a:pt x="14538" y="6923"/>
                </a:cubicBezTo>
                <a:cubicBezTo>
                  <a:pt x="14121" y="7114"/>
                  <a:pt x="13705" y="7316"/>
                  <a:pt x="13300" y="7507"/>
                </a:cubicBezTo>
                <a:cubicBezTo>
                  <a:pt x="13200" y="7555"/>
                  <a:pt x="13093" y="7578"/>
                  <a:pt x="12987" y="7578"/>
                </a:cubicBezTo>
                <a:cubicBezTo>
                  <a:pt x="12753" y="7578"/>
                  <a:pt x="12523" y="7466"/>
                  <a:pt x="12383" y="7269"/>
                </a:cubicBezTo>
                <a:cubicBezTo>
                  <a:pt x="11966" y="6673"/>
                  <a:pt x="11371" y="6221"/>
                  <a:pt x="10692" y="5959"/>
                </a:cubicBezTo>
                <a:cubicBezTo>
                  <a:pt x="10359" y="5840"/>
                  <a:pt x="10157" y="5495"/>
                  <a:pt x="10216" y="5137"/>
                </a:cubicBezTo>
                <a:cubicBezTo>
                  <a:pt x="10300" y="4697"/>
                  <a:pt x="10383" y="4244"/>
                  <a:pt x="10466" y="3792"/>
                </a:cubicBezTo>
                <a:cubicBezTo>
                  <a:pt x="10535" y="3439"/>
                  <a:pt x="10855" y="3199"/>
                  <a:pt x="11198" y="3199"/>
                </a:cubicBezTo>
                <a:close/>
                <a:moveTo>
                  <a:pt x="6241" y="3843"/>
                </a:moveTo>
                <a:cubicBezTo>
                  <a:pt x="6513" y="3843"/>
                  <a:pt x="6779" y="3994"/>
                  <a:pt x="6906" y="4256"/>
                </a:cubicBezTo>
                <a:cubicBezTo>
                  <a:pt x="7109" y="4673"/>
                  <a:pt x="7299" y="5078"/>
                  <a:pt x="7490" y="5495"/>
                </a:cubicBezTo>
                <a:cubicBezTo>
                  <a:pt x="7644" y="5816"/>
                  <a:pt x="7549" y="6209"/>
                  <a:pt x="7252" y="6411"/>
                </a:cubicBezTo>
                <a:cubicBezTo>
                  <a:pt x="6656" y="6828"/>
                  <a:pt x="6204" y="7423"/>
                  <a:pt x="5954" y="8102"/>
                </a:cubicBezTo>
                <a:cubicBezTo>
                  <a:pt x="5838" y="8396"/>
                  <a:pt x="5555" y="8589"/>
                  <a:pt x="5245" y="8589"/>
                </a:cubicBezTo>
                <a:cubicBezTo>
                  <a:pt x="5204" y="8589"/>
                  <a:pt x="5162" y="8585"/>
                  <a:pt x="5120" y="8578"/>
                </a:cubicBezTo>
                <a:cubicBezTo>
                  <a:pt x="4680" y="8495"/>
                  <a:pt x="4227" y="8400"/>
                  <a:pt x="3787" y="8316"/>
                </a:cubicBezTo>
                <a:cubicBezTo>
                  <a:pt x="3346" y="8245"/>
                  <a:pt x="3084" y="7792"/>
                  <a:pt x="3215" y="7376"/>
                </a:cubicBezTo>
                <a:cubicBezTo>
                  <a:pt x="3680" y="5971"/>
                  <a:pt x="4608" y="4756"/>
                  <a:pt x="5847" y="3959"/>
                </a:cubicBezTo>
                <a:cubicBezTo>
                  <a:pt x="5969" y="3880"/>
                  <a:pt x="6106" y="3843"/>
                  <a:pt x="6241" y="3843"/>
                </a:cubicBezTo>
                <a:close/>
                <a:moveTo>
                  <a:pt x="9222" y="7030"/>
                </a:moveTo>
                <a:cubicBezTo>
                  <a:pt x="9724" y="7030"/>
                  <a:pt x="10229" y="7189"/>
                  <a:pt x="10657" y="7519"/>
                </a:cubicBezTo>
                <a:cubicBezTo>
                  <a:pt x="11693" y="8316"/>
                  <a:pt x="11883" y="9805"/>
                  <a:pt x="11085" y="10840"/>
                </a:cubicBezTo>
                <a:cubicBezTo>
                  <a:pt x="10619" y="11453"/>
                  <a:pt x="9916" y="11773"/>
                  <a:pt x="9205" y="11773"/>
                </a:cubicBezTo>
                <a:cubicBezTo>
                  <a:pt x="8701" y="11773"/>
                  <a:pt x="8193" y="11612"/>
                  <a:pt x="7763" y="11281"/>
                </a:cubicBezTo>
                <a:cubicBezTo>
                  <a:pt x="6728" y="10483"/>
                  <a:pt x="6537" y="8995"/>
                  <a:pt x="7335" y="7959"/>
                </a:cubicBezTo>
                <a:cubicBezTo>
                  <a:pt x="7803" y="7351"/>
                  <a:pt x="8509" y="7030"/>
                  <a:pt x="9222" y="7030"/>
                </a:cubicBezTo>
                <a:close/>
                <a:moveTo>
                  <a:pt x="13527" y="10222"/>
                </a:moveTo>
                <a:cubicBezTo>
                  <a:pt x="13570" y="10222"/>
                  <a:pt x="13614" y="10226"/>
                  <a:pt x="13657" y="10233"/>
                </a:cubicBezTo>
                <a:cubicBezTo>
                  <a:pt x="14098" y="10317"/>
                  <a:pt x="14550" y="10400"/>
                  <a:pt x="15002" y="10483"/>
                </a:cubicBezTo>
                <a:cubicBezTo>
                  <a:pt x="15431" y="10567"/>
                  <a:pt x="15693" y="11007"/>
                  <a:pt x="15562" y="11436"/>
                </a:cubicBezTo>
                <a:cubicBezTo>
                  <a:pt x="15110" y="12841"/>
                  <a:pt x="14181" y="14043"/>
                  <a:pt x="12931" y="14853"/>
                </a:cubicBezTo>
                <a:cubicBezTo>
                  <a:pt x="12809" y="14931"/>
                  <a:pt x="12673" y="14968"/>
                  <a:pt x="12539" y="14968"/>
                </a:cubicBezTo>
                <a:cubicBezTo>
                  <a:pt x="12266" y="14968"/>
                  <a:pt x="11999" y="14815"/>
                  <a:pt x="11871" y="14543"/>
                </a:cubicBezTo>
                <a:cubicBezTo>
                  <a:pt x="11681" y="14138"/>
                  <a:pt x="11478" y="13722"/>
                  <a:pt x="11288" y="13317"/>
                </a:cubicBezTo>
                <a:cubicBezTo>
                  <a:pt x="11133" y="12984"/>
                  <a:pt x="11240" y="12603"/>
                  <a:pt x="11526" y="12400"/>
                </a:cubicBezTo>
                <a:cubicBezTo>
                  <a:pt x="12121" y="11972"/>
                  <a:pt x="12574" y="11388"/>
                  <a:pt x="12836" y="10710"/>
                </a:cubicBezTo>
                <a:cubicBezTo>
                  <a:pt x="12940" y="10406"/>
                  <a:pt x="13219" y="10222"/>
                  <a:pt x="13527" y="10222"/>
                </a:cubicBezTo>
                <a:close/>
                <a:moveTo>
                  <a:pt x="5786" y="11228"/>
                </a:moveTo>
                <a:cubicBezTo>
                  <a:pt x="6022" y="11228"/>
                  <a:pt x="6254" y="11337"/>
                  <a:pt x="6394" y="11543"/>
                </a:cubicBezTo>
                <a:cubicBezTo>
                  <a:pt x="6811" y="12138"/>
                  <a:pt x="7406" y="12591"/>
                  <a:pt x="8085" y="12841"/>
                </a:cubicBezTo>
                <a:cubicBezTo>
                  <a:pt x="8430" y="12972"/>
                  <a:pt x="8621" y="13317"/>
                  <a:pt x="8561" y="13662"/>
                </a:cubicBezTo>
                <a:cubicBezTo>
                  <a:pt x="8478" y="14115"/>
                  <a:pt x="8395" y="14567"/>
                  <a:pt x="8311" y="15008"/>
                </a:cubicBezTo>
                <a:cubicBezTo>
                  <a:pt x="8242" y="15371"/>
                  <a:pt x="7922" y="15613"/>
                  <a:pt x="7579" y="15613"/>
                </a:cubicBezTo>
                <a:cubicBezTo>
                  <a:pt x="7506" y="15613"/>
                  <a:pt x="7432" y="15602"/>
                  <a:pt x="7359" y="15579"/>
                </a:cubicBezTo>
                <a:cubicBezTo>
                  <a:pt x="5954" y="15115"/>
                  <a:pt x="4751" y="14186"/>
                  <a:pt x="3942" y="12948"/>
                </a:cubicBezTo>
                <a:cubicBezTo>
                  <a:pt x="3703" y="12579"/>
                  <a:pt x="3846" y="12079"/>
                  <a:pt x="4251" y="11888"/>
                </a:cubicBezTo>
                <a:cubicBezTo>
                  <a:pt x="4656" y="11686"/>
                  <a:pt x="5073" y="11495"/>
                  <a:pt x="5477" y="11293"/>
                </a:cubicBezTo>
                <a:cubicBezTo>
                  <a:pt x="5576" y="11249"/>
                  <a:pt x="5682" y="11228"/>
                  <a:pt x="5786" y="11228"/>
                </a:cubicBezTo>
                <a:close/>
                <a:moveTo>
                  <a:pt x="8673" y="1"/>
                </a:moveTo>
                <a:cubicBezTo>
                  <a:pt x="8652" y="1"/>
                  <a:pt x="8630" y="3"/>
                  <a:pt x="8609" y="6"/>
                </a:cubicBezTo>
                <a:lnTo>
                  <a:pt x="7823" y="113"/>
                </a:lnTo>
                <a:cubicBezTo>
                  <a:pt x="7573" y="137"/>
                  <a:pt x="7406" y="363"/>
                  <a:pt x="7442" y="601"/>
                </a:cubicBezTo>
                <a:lnTo>
                  <a:pt x="7525" y="1292"/>
                </a:lnTo>
                <a:cubicBezTo>
                  <a:pt x="7537" y="1327"/>
                  <a:pt x="7537" y="1351"/>
                  <a:pt x="7549" y="1375"/>
                </a:cubicBezTo>
                <a:cubicBezTo>
                  <a:pt x="7049" y="1482"/>
                  <a:pt x="6561" y="1649"/>
                  <a:pt x="6085" y="1851"/>
                </a:cubicBezTo>
                <a:cubicBezTo>
                  <a:pt x="6085" y="1827"/>
                  <a:pt x="6073" y="1816"/>
                  <a:pt x="6061" y="1792"/>
                </a:cubicBezTo>
                <a:lnTo>
                  <a:pt x="5716" y="1173"/>
                </a:lnTo>
                <a:cubicBezTo>
                  <a:pt x="5636" y="1037"/>
                  <a:pt x="5486" y="960"/>
                  <a:pt x="5336" y="960"/>
                </a:cubicBezTo>
                <a:cubicBezTo>
                  <a:pt x="5261" y="960"/>
                  <a:pt x="5187" y="979"/>
                  <a:pt x="5120" y="1018"/>
                </a:cubicBezTo>
                <a:lnTo>
                  <a:pt x="4418" y="1411"/>
                </a:lnTo>
                <a:cubicBezTo>
                  <a:pt x="4204" y="1530"/>
                  <a:pt x="4132" y="1792"/>
                  <a:pt x="4251" y="2006"/>
                </a:cubicBezTo>
                <a:lnTo>
                  <a:pt x="4608" y="2625"/>
                </a:lnTo>
                <a:cubicBezTo>
                  <a:pt x="4608" y="2637"/>
                  <a:pt x="4620" y="2649"/>
                  <a:pt x="4644" y="2673"/>
                </a:cubicBezTo>
                <a:cubicBezTo>
                  <a:pt x="4192" y="2982"/>
                  <a:pt x="3787" y="3340"/>
                  <a:pt x="3394" y="3744"/>
                </a:cubicBezTo>
                <a:cubicBezTo>
                  <a:pt x="3370" y="3697"/>
                  <a:pt x="3334" y="3649"/>
                  <a:pt x="3275" y="3601"/>
                </a:cubicBezTo>
                <a:lnTo>
                  <a:pt x="2715" y="3173"/>
                </a:lnTo>
                <a:cubicBezTo>
                  <a:pt x="2637" y="3114"/>
                  <a:pt x="2544" y="3086"/>
                  <a:pt x="2452" y="3086"/>
                </a:cubicBezTo>
                <a:cubicBezTo>
                  <a:pt x="2320" y="3086"/>
                  <a:pt x="2187" y="3144"/>
                  <a:pt x="2096" y="3256"/>
                </a:cubicBezTo>
                <a:lnTo>
                  <a:pt x="1608" y="3899"/>
                </a:lnTo>
                <a:cubicBezTo>
                  <a:pt x="1453" y="4090"/>
                  <a:pt x="1489" y="4363"/>
                  <a:pt x="1691" y="4506"/>
                </a:cubicBezTo>
                <a:lnTo>
                  <a:pt x="2251" y="4947"/>
                </a:lnTo>
                <a:cubicBezTo>
                  <a:pt x="2299" y="4983"/>
                  <a:pt x="2358" y="5006"/>
                  <a:pt x="2418" y="5018"/>
                </a:cubicBezTo>
                <a:cubicBezTo>
                  <a:pt x="2168" y="5411"/>
                  <a:pt x="1953" y="5828"/>
                  <a:pt x="1787" y="6245"/>
                </a:cubicBezTo>
                <a:cubicBezTo>
                  <a:pt x="1763" y="6233"/>
                  <a:pt x="1751" y="6233"/>
                  <a:pt x="1739" y="6221"/>
                </a:cubicBezTo>
                <a:lnTo>
                  <a:pt x="1060" y="6018"/>
                </a:lnTo>
                <a:cubicBezTo>
                  <a:pt x="1020" y="6006"/>
                  <a:pt x="980" y="6000"/>
                  <a:pt x="940" y="6000"/>
                </a:cubicBezTo>
                <a:cubicBezTo>
                  <a:pt x="751" y="6000"/>
                  <a:pt x="571" y="6130"/>
                  <a:pt x="513" y="6316"/>
                </a:cubicBezTo>
                <a:lnTo>
                  <a:pt x="286" y="7078"/>
                </a:lnTo>
                <a:cubicBezTo>
                  <a:pt x="215" y="7316"/>
                  <a:pt x="346" y="7554"/>
                  <a:pt x="584" y="7626"/>
                </a:cubicBezTo>
                <a:lnTo>
                  <a:pt x="1251" y="7828"/>
                </a:lnTo>
                <a:cubicBezTo>
                  <a:pt x="1275" y="7840"/>
                  <a:pt x="1286" y="7840"/>
                  <a:pt x="1298" y="7840"/>
                </a:cubicBezTo>
                <a:cubicBezTo>
                  <a:pt x="1179" y="8435"/>
                  <a:pt x="1132" y="9043"/>
                  <a:pt x="1156" y="9638"/>
                </a:cubicBezTo>
                <a:cubicBezTo>
                  <a:pt x="1150" y="9644"/>
                  <a:pt x="1141" y="9644"/>
                  <a:pt x="1132" y="9644"/>
                </a:cubicBezTo>
                <a:cubicBezTo>
                  <a:pt x="1123" y="9644"/>
                  <a:pt x="1114" y="9644"/>
                  <a:pt x="1108" y="9650"/>
                </a:cubicBezTo>
                <a:lnTo>
                  <a:pt x="405" y="9733"/>
                </a:lnTo>
                <a:cubicBezTo>
                  <a:pt x="167" y="9769"/>
                  <a:pt x="1" y="9983"/>
                  <a:pt x="36" y="10221"/>
                </a:cubicBezTo>
                <a:lnTo>
                  <a:pt x="132" y="11019"/>
                </a:lnTo>
                <a:cubicBezTo>
                  <a:pt x="164" y="11237"/>
                  <a:pt x="346" y="11405"/>
                  <a:pt x="559" y="11405"/>
                </a:cubicBezTo>
                <a:cubicBezTo>
                  <a:pt x="579" y="11405"/>
                  <a:pt x="599" y="11403"/>
                  <a:pt x="620" y="11400"/>
                </a:cubicBezTo>
                <a:lnTo>
                  <a:pt x="1322" y="11305"/>
                </a:lnTo>
                <a:cubicBezTo>
                  <a:pt x="1346" y="11305"/>
                  <a:pt x="1358" y="11305"/>
                  <a:pt x="1370" y="11293"/>
                </a:cubicBezTo>
                <a:cubicBezTo>
                  <a:pt x="1477" y="11745"/>
                  <a:pt x="1620" y="12186"/>
                  <a:pt x="1798" y="12614"/>
                </a:cubicBezTo>
                <a:cubicBezTo>
                  <a:pt x="1787" y="12614"/>
                  <a:pt x="1775" y="12626"/>
                  <a:pt x="1751" y="12638"/>
                </a:cubicBezTo>
                <a:lnTo>
                  <a:pt x="1132" y="12972"/>
                </a:lnTo>
                <a:cubicBezTo>
                  <a:pt x="917" y="13091"/>
                  <a:pt x="846" y="13353"/>
                  <a:pt x="965" y="13567"/>
                </a:cubicBezTo>
                <a:lnTo>
                  <a:pt x="1346" y="14269"/>
                </a:lnTo>
                <a:cubicBezTo>
                  <a:pt x="1428" y="14417"/>
                  <a:pt x="1579" y="14497"/>
                  <a:pt x="1734" y="14497"/>
                </a:cubicBezTo>
                <a:cubicBezTo>
                  <a:pt x="1804" y="14497"/>
                  <a:pt x="1875" y="14481"/>
                  <a:pt x="1941" y="14448"/>
                </a:cubicBezTo>
                <a:lnTo>
                  <a:pt x="2560" y="14103"/>
                </a:lnTo>
                <a:cubicBezTo>
                  <a:pt x="2572" y="14091"/>
                  <a:pt x="2584" y="14091"/>
                  <a:pt x="2608" y="14079"/>
                </a:cubicBezTo>
                <a:cubicBezTo>
                  <a:pt x="2930" y="14555"/>
                  <a:pt x="3322" y="15008"/>
                  <a:pt x="3763" y="15412"/>
                </a:cubicBezTo>
                <a:cubicBezTo>
                  <a:pt x="3739" y="15424"/>
                  <a:pt x="3727" y="15448"/>
                  <a:pt x="3715" y="15460"/>
                </a:cubicBezTo>
                <a:lnTo>
                  <a:pt x="3287" y="16020"/>
                </a:lnTo>
                <a:cubicBezTo>
                  <a:pt x="3132" y="16210"/>
                  <a:pt x="3168" y="16484"/>
                  <a:pt x="3370" y="16639"/>
                </a:cubicBezTo>
                <a:lnTo>
                  <a:pt x="4001" y="17127"/>
                </a:lnTo>
                <a:cubicBezTo>
                  <a:pt x="4079" y="17186"/>
                  <a:pt x="4172" y="17214"/>
                  <a:pt x="4264" y="17214"/>
                </a:cubicBezTo>
                <a:cubicBezTo>
                  <a:pt x="4395" y="17214"/>
                  <a:pt x="4524" y="17156"/>
                  <a:pt x="4608" y="17044"/>
                </a:cubicBezTo>
                <a:lnTo>
                  <a:pt x="5049" y="16484"/>
                </a:lnTo>
                <a:cubicBezTo>
                  <a:pt x="5061" y="16460"/>
                  <a:pt x="5073" y="16448"/>
                  <a:pt x="5085" y="16424"/>
                </a:cubicBezTo>
                <a:cubicBezTo>
                  <a:pt x="5537" y="16710"/>
                  <a:pt x="6013" y="16936"/>
                  <a:pt x="6501" y="17127"/>
                </a:cubicBezTo>
                <a:cubicBezTo>
                  <a:pt x="6501" y="17151"/>
                  <a:pt x="6490" y="17175"/>
                  <a:pt x="6478" y="17198"/>
                </a:cubicBezTo>
                <a:lnTo>
                  <a:pt x="6299" y="17877"/>
                </a:lnTo>
                <a:cubicBezTo>
                  <a:pt x="6239" y="18103"/>
                  <a:pt x="6370" y="18353"/>
                  <a:pt x="6609" y="18413"/>
                </a:cubicBezTo>
                <a:lnTo>
                  <a:pt x="7382" y="18615"/>
                </a:lnTo>
                <a:cubicBezTo>
                  <a:pt x="7421" y="18625"/>
                  <a:pt x="7460" y="18630"/>
                  <a:pt x="7497" y="18630"/>
                </a:cubicBezTo>
                <a:cubicBezTo>
                  <a:pt x="7693" y="18630"/>
                  <a:pt x="7868" y="18505"/>
                  <a:pt x="7918" y="18306"/>
                </a:cubicBezTo>
                <a:lnTo>
                  <a:pt x="8097" y="17627"/>
                </a:lnTo>
                <a:cubicBezTo>
                  <a:pt x="8109" y="17603"/>
                  <a:pt x="8109" y="17567"/>
                  <a:pt x="8109" y="17544"/>
                </a:cubicBezTo>
                <a:cubicBezTo>
                  <a:pt x="8550" y="17614"/>
                  <a:pt x="8991" y="17642"/>
                  <a:pt x="9424" y="17642"/>
                </a:cubicBezTo>
                <a:cubicBezTo>
                  <a:pt x="9506" y="17642"/>
                  <a:pt x="9587" y="17641"/>
                  <a:pt x="9668" y="17639"/>
                </a:cubicBezTo>
                <a:cubicBezTo>
                  <a:pt x="9668" y="17663"/>
                  <a:pt x="9668" y="17698"/>
                  <a:pt x="9668" y="17734"/>
                </a:cubicBezTo>
                <a:lnTo>
                  <a:pt x="9764" y="18425"/>
                </a:lnTo>
                <a:cubicBezTo>
                  <a:pt x="9796" y="18652"/>
                  <a:pt x="9976" y="18811"/>
                  <a:pt x="10188" y="18811"/>
                </a:cubicBezTo>
                <a:cubicBezTo>
                  <a:pt x="10209" y="18811"/>
                  <a:pt x="10230" y="18809"/>
                  <a:pt x="10252" y="18806"/>
                </a:cubicBezTo>
                <a:lnTo>
                  <a:pt x="11050" y="18699"/>
                </a:lnTo>
                <a:cubicBezTo>
                  <a:pt x="11288" y="18675"/>
                  <a:pt x="11454" y="18449"/>
                  <a:pt x="11431" y="18210"/>
                </a:cubicBezTo>
                <a:lnTo>
                  <a:pt x="11335" y="17520"/>
                </a:lnTo>
                <a:cubicBezTo>
                  <a:pt x="11335" y="17484"/>
                  <a:pt x="11323" y="17448"/>
                  <a:pt x="11312" y="17413"/>
                </a:cubicBezTo>
                <a:cubicBezTo>
                  <a:pt x="11800" y="17294"/>
                  <a:pt x="12288" y="17127"/>
                  <a:pt x="12764" y="16925"/>
                </a:cubicBezTo>
                <a:cubicBezTo>
                  <a:pt x="12776" y="16960"/>
                  <a:pt x="12788" y="16984"/>
                  <a:pt x="12800" y="17020"/>
                </a:cubicBezTo>
                <a:lnTo>
                  <a:pt x="13157" y="17639"/>
                </a:lnTo>
                <a:cubicBezTo>
                  <a:pt x="13237" y="17775"/>
                  <a:pt x="13381" y="17851"/>
                  <a:pt x="13532" y="17851"/>
                </a:cubicBezTo>
                <a:cubicBezTo>
                  <a:pt x="13606" y="17851"/>
                  <a:pt x="13682" y="17833"/>
                  <a:pt x="13752" y="17794"/>
                </a:cubicBezTo>
                <a:lnTo>
                  <a:pt x="14443" y="17401"/>
                </a:lnTo>
                <a:cubicBezTo>
                  <a:pt x="14657" y="17282"/>
                  <a:pt x="14729" y="17020"/>
                  <a:pt x="14610" y="16805"/>
                </a:cubicBezTo>
                <a:lnTo>
                  <a:pt x="14264" y="16198"/>
                </a:lnTo>
                <a:cubicBezTo>
                  <a:pt x="14240" y="16163"/>
                  <a:pt x="14217" y="16127"/>
                  <a:pt x="14193" y="16103"/>
                </a:cubicBezTo>
                <a:cubicBezTo>
                  <a:pt x="14621" y="15793"/>
                  <a:pt x="15026" y="15436"/>
                  <a:pt x="15407" y="15031"/>
                </a:cubicBezTo>
                <a:cubicBezTo>
                  <a:pt x="15431" y="15067"/>
                  <a:pt x="15455" y="15103"/>
                  <a:pt x="15491" y="15127"/>
                </a:cubicBezTo>
                <a:lnTo>
                  <a:pt x="16050" y="15555"/>
                </a:lnTo>
                <a:cubicBezTo>
                  <a:pt x="16129" y="15614"/>
                  <a:pt x="16221" y="15643"/>
                  <a:pt x="16313" y="15643"/>
                </a:cubicBezTo>
                <a:cubicBezTo>
                  <a:pt x="16444" y="15643"/>
                  <a:pt x="16573" y="15584"/>
                  <a:pt x="16657" y="15472"/>
                </a:cubicBezTo>
                <a:lnTo>
                  <a:pt x="17146" y="14841"/>
                </a:lnTo>
                <a:cubicBezTo>
                  <a:pt x="17300" y="14650"/>
                  <a:pt x="17265" y="14377"/>
                  <a:pt x="17074" y="14222"/>
                </a:cubicBezTo>
                <a:lnTo>
                  <a:pt x="16515" y="13793"/>
                </a:lnTo>
                <a:cubicBezTo>
                  <a:pt x="16479" y="13769"/>
                  <a:pt x="16443" y="13746"/>
                  <a:pt x="16396" y="13734"/>
                </a:cubicBezTo>
                <a:cubicBezTo>
                  <a:pt x="16634" y="13341"/>
                  <a:pt x="16848" y="12948"/>
                  <a:pt x="17015" y="12531"/>
                </a:cubicBezTo>
                <a:cubicBezTo>
                  <a:pt x="17050" y="12555"/>
                  <a:pt x="17086" y="12579"/>
                  <a:pt x="17134" y="12591"/>
                </a:cubicBezTo>
                <a:lnTo>
                  <a:pt x="17800" y="12793"/>
                </a:lnTo>
                <a:cubicBezTo>
                  <a:pt x="17844" y="12806"/>
                  <a:pt x="17888" y="12813"/>
                  <a:pt x="17931" y="12813"/>
                </a:cubicBezTo>
                <a:cubicBezTo>
                  <a:pt x="18121" y="12813"/>
                  <a:pt x="18290" y="12690"/>
                  <a:pt x="18348" y="12495"/>
                </a:cubicBezTo>
                <a:lnTo>
                  <a:pt x="18574" y="11733"/>
                </a:lnTo>
                <a:cubicBezTo>
                  <a:pt x="18646" y="11495"/>
                  <a:pt x="18515" y="11257"/>
                  <a:pt x="18289" y="11186"/>
                </a:cubicBezTo>
                <a:lnTo>
                  <a:pt x="17610" y="10983"/>
                </a:lnTo>
                <a:cubicBezTo>
                  <a:pt x="17562" y="10971"/>
                  <a:pt x="17527" y="10960"/>
                  <a:pt x="17479" y="10960"/>
                </a:cubicBezTo>
                <a:cubicBezTo>
                  <a:pt x="17598" y="10364"/>
                  <a:pt x="17646" y="9769"/>
                  <a:pt x="17622" y="9162"/>
                </a:cubicBezTo>
                <a:lnTo>
                  <a:pt x="17622" y="9162"/>
                </a:lnTo>
                <a:cubicBezTo>
                  <a:pt x="17646" y="9168"/>
                  <a:pt x="17669" y="9171"/>
                  <a:pt x="17692" y="9171"/>
                </a:cubicBezTo>
                <a:cubicBezTo>
                  <a:pt x="17714" y="9171"/>
                  <a:pt x="17735" y="9168"/>
                  <a:pt x="17753" y="9162"/>
                </a:cubicBezTo>
                <a:lnTo>
                  <a:pt x="18455" y="9078"/>
                </a:lnTo>
                <a:cubicBezTo>
                  <a:pt x="18693" y="9043"/>
                  <a:pt x="18860" y="8828"/>
                  <a:pt x="18836" y="8590"/>
                </a:cubicBezTo>
                <a:lnTo>
                  <a:pt x="18729" y="7792"/>
                </a:lnTo>
                <a:cubicBezTo>
                  <a:pt x="18707" y="7570"/>
                  <a:pt x="18507" y="7409"/>
                  <a:pt x="18286" y="7409"/>
                </a:cubicBezTo>
                <a:cubicBezTo>
                  <a:pt x="18271" y="7409"/>
                  <a:pt x="18256" y="7410"/>
                  <a:pt x="18241" y="7411"/>
                </a:cubicBezTo>
                <a:lnTo>
                  <a:pt x="17539" y="7507"/>
                </a:lnTo>
                <a:cubicBezTo>
                  <a:pt x="17491" y="7507"/>
                  <a:pt x="17455" y="7531"/>
                  <a:pt x="17419" y="7542"/>
                </a:cubicBezTo>
                <a:cubicBezTo>
                  <a:pt x="17312" y="7090"/>
                  <a:pt x="17169" y="6649"/>
                  <a:pt x="16991" y="6221"/>
                </a:cubicBezTo>
                <a:cubicBezTo>
                  <a:pt x="17027" y="6221"/>
                  <a:pt x="17074" y="6197"/>
                  <a:pt x="17110" y="6185"/>
                </a:cubicBezTo>
                <a:lnTo>
                  <a:pt x="17729" y="5840"/>
                </a:lnTo>
                <a:cubicBezTo>
                  <a:pt x="17943" y="5733"/>
                  <a:pt x="18027" y="5459"/>
                  <a:pt x="17908" y="5245"/>
                </a:cubicBezTo>
                <a:lnTo>
                  <a:pt x="17527" y="4542"/>
                </a:lnTo>
                <a:cubicBezTo>
                  <a:pt x="17446" y="4398"/>
                  <a:pt x="17301" y="4318"/>
                  <a:pt x="17149" y="4318"/>
                </a:cubicBezTo>
                <a:cubicBezTo>
                  <a:pt x="17076" y="4318"/>
                  <a:pt x="17001" y="4337"/>
                  <a:pt x="16931" y="4375"/>
                </a:cubicBezTo>
                <a:lnTo>
                  <a:pt x="16312" y="4709"/>
                </a:lnTo>
                <a:cubicBezTo>
                  <a:pt x="16276" y="4733"/>
                  <a:pt x="16241" y="4756"/>
                  <a:pt x="16205" y="4780"/>
                </a:cubicBezTo>
                <a:cubicBezTo>
                  <a:pt x="15884" y="4304"/>
                  <a:pt x="15503" y="3852"/>
                  <a:pt x="15062" y="3435"/>
                </a:cubicBezTo>
                <a:cubicBezTo>
                  <a:pt x="15098" y="3411"/>
                  <a:pt x="15122" y="3387"/>
                  <a:pt x="15145" y="3351"/>
                </a:cubicBezTo>
                <a:lnTo>
                  <a:pt x="15586" y="2792"/>
                </a:lnTo>
                <a:cubicBezTo>
                  <a:pt x="15729" y="2601"/>
                  <a:pt x="15693" y="2328"/>
                  <a:pt x="15503" y="2173"/>
                </a:cubicBezTo>
                <a:lnTo>
                  <a:pt x="14860" y="1685"/>
                </a:lnTo>
                <a:cubicBezTo>
                  <a:pt x="14781" y="1626"/>
                  <a:pt x="14689" y="1597"/>
                  <a:pt x="14597" y="1597"/>
                </a:cubicBezTo>
                <a:cubicBezTo>
                  <a:pt x="14466" y="1597"/>
                  <a:pt x="14336" y="1656"/>
                  <a:pt x="14252" y="1768"/>
                </a:cubicBezTo>
                <a:lnTo>
                  <a:pt x="13824" y="2328"/>
                </a:lnTo>
                <a:cubicBezTo>
                  <a:pt x="13800" y="2363"/>
                  <a:pt x="13776" y="2387"/>
                  <a:pt x="13764" y="2423"/>
                </a:cubicBezTo>
                <a:cubicBezTo>
                  <a:pt x="13312" y="2137"/>
                  <a:pt x="12836" y="1899"/>
                  <a:pt x="12347" y="1708"/>
                </a:cubicBezTo>
                <a:cubicBezTo>
                  <a:pt x="12359" y="1685"/>
                  <a:pt x="12371" y="1649"/>
                  <a:pt x="12383" y="1613"/>
                </a:cubicBezTo>
                <a:lnTo>
                  <a:pt x="12574" y="934"/>
                </a:lnTo>
                <a:cubicBezTo>
                  <a:pt x="12633" y="708"/>
                  <a:pt x="12490" y="470"/>
                  <a:pt x="12264" y="399"/>
                </a:cubicBezTo>
                <a:lnTo>
                  <a:pt x="11478" y="196"/>
                </a:lnTo>
                <a:cubicBezTo>
                  <a:pt x="11442" y="187"/>
                  <a:pt x="11405" y="182"/>
                  <a:pt x="11368" y="182"/>
                </a:cubicBezTo>
                <a:cubicBezTo>
                  <a:pt x="11179" y="182"/>
                  <a:pt x="11002" y="306"/>
                  <a:pt x="10942" y="506"/>
                </a:cubicBezTo>
                <a:lnTo>
                  <a:pt x="10764" y="1185"/>
                </a:lnTo>
                <a:cubicBezTo>
                  <a:pt x="10752" y="1220"/>
                  <a:pt x="10752" y="1244"/>
                  <a:pt x="10752" y="1280"/>
                </a:cubicBezTo>
                <a:cubicBezTo>
                  <a:pt x="10304" y="1207"/>
                  <a:pt x="9847" y="1170"/>
                  <a:pt x="9389" y="1170"/>
                </a:cubicBezTo>
                <a:cubicBezTo>
                  <a:pt x="9323" y="1170"/>
                  <a:pt x="9258" y="1171"/>
                  <a:pt x="9192" y="1173"/>
                </a:cubicBezTo>
                <a:cubicBezTo>
                  <a:pt x="9192" y="1137"/>
                  <a:pt x="9192" y="1113"/>
                  <a:pt x="9192" y="1077"/>
                </a:cubicBezTo>
                <a:lnTo>
                  <a:pt x="9097" y="387"/>
                </a:lnTo>
                <a:cubicBezTo>
                  <a:pt x="9075" y="159"/>
                  <a:pt x="8886" y="1"/>
                  <a:pt x="8673" y="1"/>
                </a:cubicBezTo>
                <a:close/>
              </a:path>
            </a:pathLst>
          </a:custGeom>
          <a:solidFill>
            <a:schemeClr val="dk1">
              <a:alpha val="1061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6" name="Google Shape;436;p22"/>
          <p:cNvSpPr/>
          <p:nvPr/>
        </p:nvSpPr>
        <p:spPr>
          <a:xfrm rot="5400000" flipH="1">
            <a:off x="-709506" y="1794626"/>
            <a:ext cx="1581963" cy="1554245"/>
          </a:xfrm>
          <a:custGeom>
            <a:avLst/>
            <a:gdLst/>
            <a:ahLst/>
            <a:cxnLst/>
            <a:rect l="l" t="t" r="r" b="b"/>
            <a:pathLst>
              <a:path w="55020" h="54056" extrusionOk="0">
                <a:moveTo>
                  <a:pt x="27409" y="22218"/>
                </a:moveTo>
                <a:cubicBezTo>
                  <a:pt x="30147" y="22218"/>
                  <a:pt x="32374" y="24397"/>
                  <a:pt x="32374" y="27100"/>
                </a:cubicBezTo>
                <a:cubicBezTo>
                  <a:pt x="32374" y="29802"/>
                  <a:pt x="30147" y="31981"/>
                  <a:pt x="27409" y="31981"/>
                </a:cubicBezTo>
                <a:cubicBezTo>
                  <a:pt x="24658" y="31981"/>
                  <a:pt x="22432" y="29802"/>
                  <a:pt x="22432" y="27100"/>
                </a:cubicBezTo>
                <a:cubicBezTo>
                  <a:pt x="22432" y="24397"/>
                  <a:pt x="24658" y="22218"/>
                  <a:pt x="27409" y="22218"/>
                </a:cubicBezTo>
                <a:close/>
                <a:moveTo>
                  <a:pt x="29099" y="6907"/>
                </a:moveTo>
                <a:cubicBezTo>
                  <a:pt x="39708" y="7752"/>
                  <a:pt x="48042" y="16467"/>
                  <a:pt x="48042" y="27100"/>
                </a:cubicBezTo>
                <a:cubicBezTo>
                  <a:pt x="48042" y="29767"/>
                  <a:pt x="47507" y="32326"/>
                  <a:pt x="46554" y="34660"/>
                </a:cubicBezTo>
                <a:lnTo>
                  <a:pt x="34779" y="28052"/>
                </a:lnTo>
                <a:cubicBezTo>
                  <a:pt x="34826" y="27742"/>
                  <a:pt x="34850" y="27421"/>
                  <a:pt x="34850" y="27100"/>
                </a:cubicBezTo>
                <a:cubicBezTo>
                  <a:pt x="34850" y="23635"/>
                  <a:pt x="32398" y="20742"/>
                  <a:pt x="29099" y="19980"/>
                </a:cubicBezTo>
                <a:lnTo>
                  <a:pt x="29099" y="6907"/>
                </a:lnTo>
                <a:close/>
                <a:moveTo>
                  <a:pt x="26552" y="6847"/>
                </a:moveTo>
                <a:lnTo>
                  <a:pt x="26552" y="19837"/>
                </a:lnTo>
                <a:cubicBezTo>
                  <a:pt x="22837" y="20253"/>
                  <a:pt x="19955" y="23349"/>
                  <a:pt x="19955" y="27100"/>
                </a:cubicBezTo>
                <a:cubicBezTo>
                  <a:pt x="19955" y="27492"/>
                  <a:pt x="20003" y="27873"/>
                  <a:pt x="20063" y="28243"/>
                </a:cubicBezTo>
                <a:lnTo>
                  <a:pt x="8323" y="34827"/>
                </a:lnTo>
                <a:cubicBezTo>
                  <a:pt x="7323" y="32445"/>
                  <a:pt x="6775" y="29838"/>
                  <a:pt x="6775" y="27100"/>
                </a:cubicBezTo>
                <a:cubicBezTo>
                  <a:pt x="6775" y="16193"/>
                  <a:pt x="15550" y="7300"/>
                  <a:pt x="26552" y="6847"/>
                </a:cubicBezTo>
                <a:close/>
                <a:moveTo>
                  <a:pt x="33993" y="30505"/>
                </a:moveTo>
                <a:lnTo>
                  <a:pt x="45447" y="36922"/>
                </a:lnTo>
                <a:cubicBezTo>
                  <a:pt x="41934" y="43149"/>
                  <a:pt x="35172" y="47364"/>
                  <a:pt x="27409" y="47364"/>
                </a:cubicBezTo>
                <a:cubicBezTo>
                  <a:pt x="19705" y="47364"/>
                  <a:pt x="12990" y="43221"/>
                  <a:pt x="9454" y="37077"/>
                </a:cubicBezTo>
                <a:lnTo>
                  <a:pt x="20908" y="30660"/>
                </a:lnTo>
                <a:cubicBezTo>
                  <a:pt x="22170" y="32898"/>
                  <a:pt x="24611" y="34410"/>
                  <a:pt x="27409" y="34410"/>
                </a:cubicBezTo>
                <a:cubicBezTo>
                  <a:pt x="30266" y="34410"/>
                  <a:pt x="32743" y="32826"/>
                  <a:pt x="33993" y="30505"/>
                </a:cubicBezTo>
                <a:close/>
                <a:moveTo>
                  <a:pt x="26325" y="1"/>
                </a:moveTo>
                <a:cubicBezTo>
                  <a:pt x="25635" y="1"/>
                  <a:pt x="25063" y="572"/>
                  <a:pt x="25063" y="1275"/>
                </a:cubicBezTo>
                <a:lnTo>
                  <a:pt x="25063" y="3263"/>
                </a:lnTo>
                <a:cubicBezTo>
                  <a:pt x="25063" y="3382"/>
                  <a:pt x="25087" y="3490"/>
                  <a:pt x="25111" y="3597"/>
                </a:cubicBezTo>
                <a:cubicBezTo>
                  <a:pt x="23551" y="3740"/>
                  <a:pt x="22027" y="4037"/>
                  <a:pt x="20551" y="4466"/>
                </a:cubicBezTo>
                <a:cubicBezTo>
                  <a:pt x="20539" y="4359"/>
                  <a:pt x="20515" y="4263"/>
                  <a:pt x="20467" y="4156"/>
                </a:cubicBezTo>
                <a:lnTo>
                  <a:pt x="19694" y="2311"/>
                </a:lnTo>
                <a:cubicBezTo>
                  <a:pt x="19487" y="1826"/>
                  <a:pt x="19016" y="1537"/>
                  <a:pt x="18526" y="1537"/>
                </a:cubicBezTo>
                <a:cubicBezTo>
                  <a:pt x="18367" y="1537"/>
                  <a:pt x="18205" y="1568"/>
                  <a:pt x="18050" y="1632"/>
                </a:cubicBezTo>
                <a:lnTo>
                  <a:pt x="15872" y="2513"/>
                </a:lnTo>
                <a:cubicBezTo>
                  <a:pt x="15217" y="2787"/>
                  <a:pt x="14907" y="3537"/>
                  <a:pt x="15181" y="4180"/>
                </a:cubicBezTo>
                <a:lnTo>
                  <a:pt x="15967" y="6037"/>
                </a:lnTo>
                <a:cubicBezTo>
                  <a:pt x="16003" y="6121"/>
                  <a:pt x="16050" y="6192"/>
                  <a:pt x="16098" y="6264"/>
                </a:cubicBezTo>
                <a:cubicBezTo>
                  <a:pt x="14752" y="6966"/>
                  <a:pt x="13478" y="7800"/>
                  <a:pt x="12300" y="8740"/>
                </a:cubicBezTo>
                <a:cubicBezTo>
                  <a:pt x="12252" y="8657"/>
                  <a:pt x="12193" y="8585"/>
                  <a:pt x="12133" y="8526"/>
                </a:cubicBezTo>
                <a:lnTo>
                  <a:pt x="10681" y="7097"/>
                </a:lnTo>
                <a:cubicBezTo>
                  <a:pt x="10430" y="6853"/>
                  <a:pt x="10109" y="6731"/>
                  <a:pt x="9789" y="6731"/>
                </a:cubicBezTo>
                <a:cubicBezTo>
                  <a:pt x="9469" y="6731"/>
                  <a:pt x="9151" y="6853"/>
                  <a:pt x="8906" y="7097"/>
                </a:cubicBezTo>
                <a:lnTo>
                  <a:pt x="7252" y="8716"/>
                </a:lnTo>
                <a:cubicBezTo>
                  <a:pt x="6740" y="9216"/>
                  <a:pt x="6740" y="10026"/>
                  <a:pt x="7252" y="10526"/>
                </a:cubicBezTo>
                <a:lnTo>
                  <a:pt x="8704" y="11955"/>
                </a:lnTo>
                <a:cubicBezTo>
                  <a:pt x="8752" y="12002"/>
                  <a:pt x="8799" y="12038"/>
                  <a:pt x="8859" y="12074"/>
                </a:cubicBezTo>
                <a:cubicBezTo>
                  <a:pt x="7906" y="13205"/>
                  <a:pt x="7073" y="14431"/>
                  <a:pt x="6347" y="15717"/>
                </a:cubicBezTo>
                <a:cubicBezTo>
                  <a:pt x="6287" y="15681"/>
                  <a:pt x="6228" y="15646"/>
                  <a:pt x="6156" y="15622"/>
                </a:cubicBezTo>
                <a:lnTo>
                  <a:pt x="4251" y="14836"/>
                </a:lnTo>
                <a:cubicBezTo>
                  <a:pt x="4093" y="14772"/>
                  <a:pt x="3929" y="14741"/>
                  <a:pt x="3767" y="14741"/>
                </a:cubicBezTo>
                <a:cubicBezTo>
                  <a:pt x="3273" y="14741"/>
                  <a:pt x="2803" y="15027"/>
                  <a:pt x="2596" y="15503"/>
                </a:cubicBezTo>
                <a:lnTo>
                  <a:pt x="1703" y="17610"/>
                </a:lnTo>
                <a:cubicBezTo>
                  <a:pt x="1429" y="18265"/>
                  <a:pt x="1727" y="19003"/>
                  <a:pt x="2382" y="19277"/>
                </a:cubicBezTo>
                <a:lnTo>
                  <a:pt x="4287" y="20063"/>
                </a:lnTo>
                <a:cubicBezTo>
                  <a:pt x="4346" y="20087"/>
                  <a:pt x="4394" y="20099"/>
                  <a:pt x="4442" y="20111"/>
                </a:cubicBezTo>
                <a:cubicBezTo>
                  <a:pt x="3977" y="21563"/>
                  <a:pt x="3668" y="23087"/>
                  <a:pt x="3501" y="24647"/>
                </a:cubicBezTo>
                <a:cubicBezTo>
                  <a:pt x="3453" y="24635"/>
                  <a:pt x="3394" y="24623"/>
                  <a:pt x="3346" y="24623"/>
                </a:cubicBezTo>
                <a:lnTo>
                  <a:pt x="1263" y="24623"/>
                </a:lnTo>
                <a:cubicBezTo>
                  <a:pt x="572" y="24623"/>
                  <a:pt x="1" y="25195"/>
                  <a:pt x="1" y="25897"/>
                </a:cubicBezTo>
                <a:lnTo>
                  <a:pt x="1" y="28171"/>
                </a:lnTo>
                <a:cubicBezTo>
                  <a:pt x="1" y="28862"/>
                  <a:pt x="572" y="29433"/>
                  <a:pt x="1263" y="29433"/>
                </a:cubicBezTo>
                <a:lnTo>
                  <a:pt x="3346" y="29433"/>
                </a:lnTo>
                <a:cubicBezTo>
                  <a:pt x="3394" y="29433"/>
                  <a:pt x="3442" y="29421"/>
                  <a:pt x="3489" y="29421"/>
                </a:cubicBezTo>
                <a:cubicBezTo>
                  <a:pt x="3620" y="30719"/>
                  <a:pt x="3858" y="31993"/>
                  <a:pt x="4192" y="33219"/>
                </a:cubicBezTo>
                <a:cubicBezTo>
                  <a:pt x="4156" y="33231"/>
                  <a:pt x="4108" y="33231"/>
                  <a:pt x="4073" y="33243"/>
                </a:cubicBezTo>
                <a:lnTo>
                  <a:pt x="2132" y="33969"/>
                </a:lnTo>
                <a:cubicBezTo>
                  <a:pt x="1477" y="34219"/>
                  <a:pt x="1144" y="34958"/>
                  <a:pt x="1406" y="35613"/>
                </a:cubicBezTo>
                <a:lnTo>
                  <a:pt x="2227" y="37744"/>
                </a:lnTo>
                <a:cubicBezTo>
                  <a:pt x="2420" y="38248"/>
                  <a:pt x="2895" y="38555"/>
                  <a:pt x="3402" y="38555"/>
                </a:cubicBezTo>
                <a:cubicBezTo>
                  <a:pt x="3554" y="38555"/>
                  <a:pt x="3708" y="38527"/>
                  <a:pt x="3858" y="38470"/>
                </a:cubicBezTo>
                <a:lnTo>
                  <a:pt x="5787" y="37744"/>
                </a:lnTo>
                <a:cubicBezTo>
                  <a:pt x="5835" y="37732"/>
                  <a:pt x="5882" y="37708"/>
                  <a:pt x="5918" y="37684"/>
                </a:cubicBezTo>
                <a:cubicBezTo>
                  <a:pt x="6716" y="39244"/>
                  <a:pt x="7680" y="40696"/>
                  <a:pt x="8787" y="42042"/>
                </a:cubicBezTo>
                <a:cubicBezTo>
                  <a:pt x="8764" y="42066"/>
                  <a:pt x="8728" y="42078"/>
                  <a:pt x="8704" y="42113"/>
                </a:cubicBezTo>
                <a:lnTo>
                  <a:pt x="7252" y="43542"/>
                </a:lnTo>
                <a:cubicBezTo>
                  <a:pt x="6740" y="44030"/>
                  <a:pt x="6740" y="44852"/>
                  <a:pt x="7252" y="45340"/>
                </a:cubicBezTo>
                <a:lnTo>
                  <a:pt x="8906" y="46971"/>
                </a:lnTo>
                <a:cubicBezTo>
                  <a:pt x="9151" y="47209"/>
                  <a:pt x="9469" y="47328"/>
                  <a:pt x="9789" y="47328"/>
                </a:cubicBezTo>
                <a:cubicBezTo>
                  <a:pt x="10109" y="47328"/>
                  <a:pt x="10430" y="47209"/>
                  <a:pt x="10681" y="46971"/>
                </a:cubicBezTo>
                <a:lnTo>
                  <a:pt x="12133" y="45542"/>
                </a:lnTo>
                <a:cubicBezTo>
                  <a:pt x="12169" y="45495"/>
                  <a:pt x="12205" y="45459"/>
                  <a:pt x="12240" y="45411"/>
                </a:cubicBezTo>
                <a:cubicBezTo>
                  <a:pt x="13276" y="46245"/>
                  <a:pt x="14395" y="46995"/>
                  <a:pt x="15574" y="47650"/>
                </a:cubicBezTo>
                <a:cubicBezTo>
                  <a:pt x="15550" y="47685"/>
                  <a:pt x="15526" y="47733"/>
                  <a:pt x="15503" y="47769"/>
                </a:cubicBezTo>
                <a:lnTo>
                  <a:pt x="14681" y="49602"/>
                </a:lnTo>
                <a:cubicBezTo>
                  <a:pt x="14383" y="50245"/>
                  <a:pt x="14681" y="51007"/>
                  <a:pt x="15324" y="51281"/>
                </a:cubicBezTo>
                <a:lnTo>
                  <a:pt x="17479" y="52222"/>
                </a:lnTo>
                <a:cubicBezTo>
                  <a:pt x="17641" y="52292"/>
                  <a:pt x="17811" y="52326"/>
                  <a:pt x="17978" y="52326"/>
                </a:cubicBezTo>
                <a:cubicBezTo>
                  <a:pt x="18460" y="52326"/>
                  <a:pt x="18922" y="52047"/>
                  <a:pt x="19134" y="51579"/>
                </a:cubicBezTo>
                <a:lnTo>
                  <a:pt x="19967" y="49745"/>
                </a:lnTo>
                <a:cubicBezTo>
                  <a:pt x="19991" y="49686"/>
                  <a:pt x="20003" y="49626"/>
                  <a:pt x="20027" y="49567"/>
                </a:cubicBezTo>
                <a:cubicBezTo>
                  <a:pt x="21646" y="50079"/>
                  <a:pt x="23337" y="50436"/>
                  <a:pt x="25087" y="50602"/>
                </a:cubicBezTo>
                <a:cubicBezTo>
                  <a:pt x="25075" y="50662"/>
                  <a:pt x="25063" y="50722"/>
                  <a:pt x="25063" y="50793"/>
                </a:cubicBezTo>
                <a:lnTo>
                  <a:pt x="25063" y="52793"/>
                </a:lnTo>
                <a:cubicBezTo>
                  <a:pt x="25063" y="53484"/>
                  <a:pt x="25635" y="54055"/>
                  <a:pt x="26325" y="54055"/>
                </a:cubicBezTo>
                <a:lnTo>
                  <a:pt x="28695" y="54055"/>
                </a:lnTo>
                <a:cubicBezTo>
                  <a:pt x="29397" y="54055"/>
                  <a:pt x="29957" y="53484"/>
                  <a:pt x="29957" y="52793"/>
                </a:cubicBezTo>
                <a:lnTo>
                  <a:pt x="29957" y="50793"/>
                </a:lnTo>
                <a:cubicBezTo>
                  <a:pt x="29957" y="50722"/>
                  <a:pt x="29945" y="50650"/>
                  <a:pt x="29933" y="50579"/>
                </a:cubicBezTo>
                <a:cubicBezTo>
                  <a:pt x="31505" y="50424"/>
                  <a:pt x="33017" y="50114"/>
                  <a:pt x="34481" y="49674"/>
                </a:cubicBezTo>
                <a:cubicBezTo>
                  <a:pt x="34493" y="49745"/>
                  <a:pt x="34517" y="49829"/>
                  <a:pt x="34553" y="49900"/>
                </a:cubicBezTo>
                <a:lnTo>
                  <a:pt x="35338" y="51757"/>
                </a:lnTo>
                <a:cubicBezTo>
                  <a:pt x="35537" y="52236"/>
                  <a:pt x="36009" y="52529"/>
                  <a:pt x="36506" y="52529"/>
                </a:cubicBezTo>
                <a:cubicBezTo>
                  <a:pt x="36665" y="52529"/>
                  <a:pt x="36826" y="52499"/>
                  <a:pt x="36981" y="52436"/>
                </a:cubicBezTo>
                <a:lnTo>
                  <a:pt x="39148" y="51543"/>
                </a:lnTo>
                <a:cubicBezTo>
                  <a:pt x="39803" y="51281"/>
                  <a:pt x="40113" y="50531"/>
                  <a:pt x="39839" y="49876"/>
                </a:cubicBezTo>
                <a:lnTo>
                  <a:pt x="39053" y="48031"/>
                </a:lnTo>
                <a:cubicBezTo>
                  <a:pt x="39029" y="47959"/>
                  <a:pt x="38982" y="47888"/>
                  <a:pt x="38946" y="47816"/>
                </a:cubicBezTo>
                <a:cubicBezTo>
                  <a:pt x="40279" y="47102"/>
                  <a:pt x="41542" y="46257"/>
                  <a:pt x="42708" y="45304"/>
                </a:cubicBezTo>
                <a:cubicBezTo>
                  <a:pt x="42768" y="45388"/>
                  <a:pt x="42827" y="45471"/>
                  <a:pt x="42899" y="45542"/>
                </a:cubicBezTo>
                <a:lnTo>
                  <a:pt x="44351" y="46971"/>
                </a:lnTo>
                <a:cubicBezTo>
                  <a:pt x="44595" y="47209"/>
                  <a:pt x="44914" y="47328"/>
                  <a:pt x="45234" y="47328"/>
                </a:cubicBezTo>
                <a:cubicBezTo>
                  <a:pt x="45554" y="47328"/>
                  <a:pt x="45875" y="47209"/>
                  <a:pt x="46125" y="46971"/>
                </a:cubicBezTo>
                <a:lnTo>
                  <a:pt x="47780" y="45340"/>
                </a:lnTo>
                <a:cubicBezTo>
                  <a:pt x="48280" y="44852"/>
                  <a:pt x="48280" y="44030"/>
                  <a:pt x="47780" y="43542"/>
                </a:cubicBezTo>
                <a:lnTo>
                  <a:pt x="46328" y="42113"/>
                </a:lnTo>
                <a:cubicBezTo>
                  <a:pt x="46256" y="42042"/>
                  <a:pt x="46173" y="41982"/>
                  <a:pt x="46102" y="41935"/>
                </a:cubicBezTo>
                <a:cubicBezTo>
                  <a:pt x="47042" y="40792"/>
                  <a:pt x="47876" y="39577"/>
                  <a:pt x="48590" y="38268"/>
                </a:cubicBezTo>
                <a:cubicBezTo>
                  <a:pt x="48673" y="38339"/>
                  <a:pt x="48769" y="38399"/>
                  <a:pt x="48864" y="38434"/>
                </a:cubicBezTo>
                <a:lnTo>
                  <a:pt x="50781" y="39232"/>
                </a:lnTo>
                <a:cubicBezTo>
                  <a:pt x="50939" y="39296"/>
                  <a:pt x="51102" y="39327"/>
                  <a:pt x="51262" y="39327"/>
                </a:cubicBezTo>
                <a:cubicBezTo>
                  <a:pt x="51753" y="39327"/>
                  <a:pt x="52217" y="39038"/>
                  <a:pt x="52424" y="38553"/>
                </a:cubicBezTo>
                <a:lnTo>
                  <a:pt x="53329" y="36446"/>
                </a:lnTo>
                <a:cubicBezTo>
                  <a:pt x="53603" y="35803"/>
                  <a:pt x="53293" y="35053"/>
                  <a:pt x="52638" y="34779"/>
                </a:cubicBezTo>
                <a:lnTo>
                  <a:pt x="50733" y="33993"/>
                </a:lnTo>
                <a:cubicBezTo>
                  <a:pt x="50626" y="33958"/>
                  <a:pt x="50531" y="33934"/>
                  <a:pt x="50424" y="33922"/>
                </a:cubicBezTo>
                <a:cubicBezTo>
                  <a:pt x="50864" y="32457"/>
                  <a:pt x="51174" y="30945"/>
                  <a:pt x="51328" y="29374"/>
                </a:cubicBezTo>
                <a:cubicBezTo>
                  <a:pt x="51436" y="29409"/>
                  <a:pt x="51555" y="29433"/>
                  <a:pt x="51674" y="29433"/>
                </a:cubicBezTo>
                <a:lnTo>
                  <a:pt x="53757" y="29433"/>
                </a:lnTo>
                <a:cubicBezTo>
                  <a:pt x="54460" y="29433"/>
                  <a:pt x="55019" y="28862"/>
                  <a:pt x="55019" y="28171"/>
                </a:cubicBezTo>
                <a:lnTo>
                  <a:pt x="55019" y="25897"/>
                </a:lnTo>
                <a:cubicBezTo>
                  <a:pt x="55019" y="25195"/>
                  <a:pt x="54460" y="24623"/>
                  <a:pt x="53757" y="24623"/>
                </a:cubicBezTo>
                <a:lnTo>
                  <a:pt x="51674" y="24623"/>
                </a:lnTo>
                <a:cubicBezTo>
                  <a:pt x="51555" y="24623"/>
                  <a:pt x="51436" y="24647"/>
                  <a:pt x="51317" y="24683"/>
                </a:cubicBezTo>
                <a:cubicBezTo>
                  <a:pt x="51186" y="23385"/>
                  <a:pt x="50936" y="22111"/>
                  <a:pt x="50590" y="20885"/>
                </a:cubicBezTo>
                <a:cubicBezTo>
                  <a:pt x="50709" y="20873"/>
                  <a:pt x="50828" y="20861"/>
                  <a:pt x="50947" y="20813"/>
                </a:cubicBezTo>
                <a:lnTo>
                  <a:pt x="52888" y="20087"/>
                </a:lnTo>
                <a:cubicBezTo>
                  <a:pt x="53543" y="19837"/>
                  <a:pt x="53876" y="19099"/>
                  <a:pt x="53626" y="18444"/>
                </a:cubicBezTo>
                <a:lnTo>
                  <a:pt x="52793" y="16313"/>
                </a:lnTo>
                <a:cubicBezTo>
                  <a:pt x="52599" y="15813"/>
                  <a:pt x="52117" y="15508"/>
                  <a:pt x="51611" y="15508"/>
                </a:cubicBezTo>
                <a:cubicBezTo>
                  <a:pt x="51465" y="15508"/>
                  <a:pt x="51317" y="15533"/>
                  <a:pt x="51174" y="15586"/>
                </a:cubicBezTo>
                <a:lnTo>
                  <a:pt x="49233" y="16313"/>
                </a:lnTo>
                <a:cubicBezTo>
                  <a:pt x="49102" y="16360"/>
                  <a:pt x="48995" y="16432"/>
                  <a:pt x="48888" y="16515"/>
                </a:cubicBezTo>
                <a:cubicBezTo>
                  <a:pt x="48090" y="14955"/>
                  <a:pt x="47126" y="13503"/>
                  <a:pt x="46018" y="12169"/>
                </a:cubicBezTo>
                <a:cubicBezTo>
                  <a:pt x="46125" y="12110"/>
                  <a:pt x="46233" y="12038"/>
                  <a:pt x="46328" y="11955"/>
                </a:cubicBezTo>
                <a:lnTo>
                  <a:pt x="47780" y="10526"/>
                </a:lnTo>
                <a:cubicBezTo>
                  <a:pt x="48280" y="10026"/>
                  <a:pt x="48280" y="9216"/>
                  <a:pt x="47780" y="8716"/>
                </a:cubicBezTo>
                <a:lnTo>
                  <a:pt x="46125" y="7097"/>
                </a:lnTo>
                <a:cubicBezTo>
                  <a:pt x="45875" y="6853"/>
                  <a:pt x="45554" y="6731"/>
                  <a:pt x="45234" y="6731"/>
                </a:cubicBezTo>
                <a:cubicBezTo>
                  <a:pt x="44914" y="6731"/>
                  <a:pt x="44595" y="6853"/>
                  <a:pt x="44351" y="7097"/>
                </a:cubicBezTo>
                <a:lnTo>
                  <a:pt x="42899" y="8526"/>
                </a:lnTo>
                <a:cubicBezTo>
                  <a:pt x="42792" y="8621"/>
                  <a:pt x="42720" y="8728"/>
                  <a:pt x="42661" y="8847"/>
                </a:cubicBezTo>
                <a:cubicBezTo>
                  <a:pt x="41613" y="8014"/>
                  <a:pt x="40494" y="7252"/>
                  <a:pt x="39315" y="6597"/>
                </a:cubicBezTo>
                <a:cubicBezTo>
                  <a:pt x="39398" y="6502"/>
                  <a:pt x="39470" y="6407"/>
                  <a:pt x="39517" y="6287"/>
                </a:cubicBezTo>
                <a:lnTo>
                  <a:pt x="40351" y="4454"/>
                </a:lnTo>
                <a:cubicBezTo>
                  <a:pt x="40637" y="3811"/>
                  <a:pt x="40339" y="3061"/>
                  <a:pt x="39696" y="2775"/>
                </a:cubicBezTo>
                <a:lnTo>
                  <a:pt x="37541" y="1835"/>
                </a:lnTo>
                <a:cubicBezTo>
                  <a:pt x="37379" y="1764"/>
                  <a:pt x="37209" y="1731"/>
                  <a:pt x="37042" y="1731"/>
                </a:cubicBezTo>
                <a:cubicBezTo>
                  <a:pt x="36560" y="1731"/>
                  <a:pt x="36098" y="2009"/>
                  <a:pt x="35886" y="2477"/>
                </a:cubicBezTo>
                <a:lnTo>
                  <a:pt x="35065" y="4311"/>
                </a:lnTo>
                <a:cubicBezTo>
                  <a:pt x="35005" y="4430"/>
                  <a:pt x="34981" y="4561"/>
                  <a:pt x="34969" y="4692"/>
                </a:cubicBezTo>
                <a:cubicBezTo>
                  <a:pt x="33350" y="4156"/>
                  <a:pt x="31659" y="3787"/>
                  <a:pt x="29909" y="3620"/>
                </a:cubicBezTo>
                <a:cubicBezTo>
                  <a:pt x="29933" y="3501"/>
                  <a:pt x="29957" y="3394"/>
                  <a:pt x="29957" y="3263"/>
                </a:cubicBezTo>
                <a:lnTo>
                  <a:pt x="29957" y="1275"/>
                </a:lnTo>
                <a:cubicBezTo>
                  <a:pt x="29957" y="572"/>
                  <a:pt x="29397" y="1"/>
                  <a:pt x="28695" y="1"/>
                </a:cubicBezTo>
                <a:close/>
              </a:path>
            </a:pathLst>
          </a:custGeom>
          <a:solidFill>
            <a:schemeClr val="accent1">
              <a:alpha val="352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7" name="Google Shape;437;p22"/>
          <p:cNvSpPr/>
          <p:nvPr/>
        </p:nvSpPr>
        <p:spPr>
          <a:xfrm rot="-10381582" flipH="1">
            <a:off x="3633414" y="4472296"/>
            <a:ext cx="2176012" cy="2170244"/>
          </a:xfrm>
          <a:custGeom>
            <a:avLst/>
            <a:gdLst/>
            <a:ahLst/>
            <a:cxnLst/>
            <a:rect l="l" t="t" r="r" b="b"/>
            <a:pathLst>
              <a:path w="18861" h="18811" extrusionOk="0">
                <a:moveTo>
                  <a:pt x="11198" y="3199"/>
                </a:moveTo>
                <a:cubicBezTo>
                  <a:pt x="11271" y="3199"/>
                  <a:pt x="11346" y="3209"/>
                  <a:pt x="11419" y="3232"/>
                </a:cubicBezTo>
                <a:cubicBezTo>
                  <a:pt x="12824" y="3685"/>
                  <a:pt x="14038" y="4614"/>
                  <a:pt x="14836" y="5864"/>
                </a:cubicBezTo>
                <a:cubicBezTo>
                  <a:pt x="15074" y="6233"/>
                  <a:pt x="14931" y="6733"/>
                  <a:pt x="14538" y="6923"/>
                </a:cubicBezTo>
                <a:cubicBezTo>
                  <a:pt x="14121" y="7114"/>
                  <a:pt x="13705" y="7316"/>
                  <a:pt x="13300" y="7507"/>
                </a:cubicBezTo>
                <a:cubicBezTo>
                  <a:pt x="13200" y="7555"/>
                  <a:pt x="13093" y="7578"/>
                  <a:pt x="12987" y="7578"/>
                </a:cubicBezTo>
                <a:cubicBezTo>
                  <a:pt x="12753" y="7578"/>
                  <a:pt x="12523" y="7466"/>
                  <a:pt x="12383" y="7269"/>
                </a:cubicBezTo>
                <a:cubicBezTo>
                  <a:pt x="11966" y="6673"/>
                  <a:pt x="11371" y="6221"/>
                  <a:pt x="10692" y="5959"/>
                </a:cubicBezTo>
                <a:cubicBezTo>
                  <a:pt x="10359" y="5840"/>
                  <a:pt x="10157" y="5495"/>
                  <a:pt x="10216" y="5137"/>
                </a:cubicBezTo>
                <a:cubicBezTo>
                  <a:pt x="10300" y="4697"/>
                  <a:pt x="10383" y="4244"/>
                  <a:pt x="10466" y="3792"/>
                </a:cubicBezTo>
                <a:cubicBezTo>
                  <a:pt x="10535" y="3439"/>
                  <a:pt x="10855" y="3199"/>
                  <a:pt x="11198" y="3199"/>
                </a:cubicBezTo>
                <a:close/>
                <a:moveTo>
                  <a:pt x="6241" y="3843"/>
                </a:moveTo>
                <a:cubicBezTo>
                  <a:pt x="6513" y="3843"/>
                  <a:pt x="6779" y="3994"/>
                  <a:pt x="6906" y="4256"/>
                </a:cubicBezTo>
                <a:cubicBezTo>
                  <a:pt x="7109" y="4673"/>
                  <a:pt x="7299" y="5078"/>
                  <a:pt x="7490" y="5495"/>
                </a:cubicBezTo>
                <a:cubicBezTo>
                  <a:pt x="7644" y="5816"/>
                  <a:pt x="7549" y="6209"/>
                  <a:pt x="7252" y="6411"/>
                </a:cubicBezTo>
                <a:cubicBezTo>
                  <a:pt x="6656" y="6828"/>
                  <a:pt x="6204" y="7423"/>
                  <a:pt x="5954" y="8102"/>
                </a:cubicBezTo>
                <a:cubicBezTo>
                  <a:pt x="5838" y="8396"/>
                  <a:pt x="5555" y="8589"/>
                  <a:pt x="5245" y="8589"/>
                </a:cubicBezTo>
                <a:cubicBezTo>
                  <a:pt x="5204" y="8589"/>
                  <a:pt x="5162" y="8585"/>
                  <a:pt x="5120" y="8578"/>
                </a:cubicBezTo>
                <a:cubicBezTo>
                  <a:pt x="4680" y="8495"/>
                  <a:pt x="4227" y="8400"/>
                  <a:pt x="3787" y="8316"/>
                </a:cubicBezTo>
                <a:cubicBezTo>
                  <a:pt x="3346" y="8245"/>
                  <a:pt x="3084" y="7792"/>
                  <a:pt x="3215" y="7376"/>
                </a:cubicBezTo>
                <a:cubicBezTo>
                  <a:pt x="3680" y="5971"/>
                  <a:pt x="4608" y="4756"/>
                  <a:pt x="5847" y="3959"/>
                </a:cubicBezTo>
                <a:cubicBezTo>
                  <a:pt x="5969" y="3880"/>
                  <a:pt x="6106" y="3843"/>
                  <a:pt x="6241" y="3843"/>
                </a:cubicBezTo>
                <a:close/>
                <a:moveTo>
                  <a:pt x="9222" y="7030"/>
                </a:moveTo>
                <a:cubicBezTo>
                  <a:pt x="9724" y="7030"/>
                  <a:pt x="10229" y="7189"/>
                  <a:pt x="10657" y="7519"/>
                </a:cubicBezTo>
                <a:cubicBezTo>
                  <a:pt x="11693" y="8316"/>
                  <a:pt x="11883" y="9805"/>
                  <a:pt x="11085" y="10840"/>
                </a:cubicBezTo>
                <a:cubicBezTo>
                  <a:pt x="10619" y="11453"/>
                  <a:pt x="9916" y="11773"/>
                  <a:pt x="9205" y="11773"/>
                </a:cubicBezTo>
                <a:cubicBezTo>
                  <a:pt x="8701" y="11773"/>
                  <a:pt x="8193" y="11612"/>
                  <a:pt x="7763" y="11281"/>
                </a:cubicBezTo>
                <a:cubicBezTo>
                  <a:pt x="6728" y="10483"/>
                  <a:pt x="6537" y="8995"/>
                  <a:pt x="7335" y="7959"/>
                </a:cubicBezTo>
                <a:cubicBezTo>
                  <a:pt x="7803" y="7351"/>
                  <a:pt x="8509" y="7030"/>
                  <a:pt x="9222" y="7030"/>
                </a:cubicBezTo>
                <a:close/>
                <a:moveTo>
                  <a:pt x="13527" y="10222"/>
                </a:moveTo>
                <a:cubicBezTo>
                  <a:pt x="13570" y="10222"/>
                  <a:pt x="13614" y="10226"/>
                  <a:pt x="13657" y="10233"/>
                </a:cubicBezTo>
                <a:cubicBezTo>
                  <a:pt x="14098" y="10317"/>
                  <a:pt x="14550" y="10400"/>
                  <a:pt x="15002" y="10483"/>
                </a:cubicBezTo>
                <a:cubicBezTo>
                  <a:pt x="15431" y="10567"/>
                  <a:pt x="15693" y="11007"/>
                  <a:pt x="15562" y="11436"/>
                </a:cubicBezTo>
                <a:cubicBezTo>
                  <a:pt x="15110" y="12841"/>
                  <a:pt x="14181" y="14043"/>
                  <a:pt x="12931" y="14853"/>
                </a:cubicBezTo>
                <a:cubicBezTo>
                  <a:pt x="12809" y="14931"/>
                  <a:pt x="12673" y="14968"/>
                  <a:pt x="12539" y="14968"/>
                </a:cubicBezTo>
                <a:cubicBezTo>
                  <a:pt x="12266" y="14968"/>
                  <a:pt x="11999" y="14815"/>
                  <a:pt x="11871" y="14543"/>
                </a:cubicBezTo>
                <a:cubicBezTo>
                  <a:pt x="11681" y="14138"/>
                  <a:pt x="11478" y="13722"/>
                  <a:pt x="11288" y="13317"/>
                </a:cubicBezTo>
                <a:cubicBezTo>
                  <a:pt x="11133" y="12984"/>
                  <a:pt x="11240" y="12603"/>
                  <a:pt x="11526" y="12400"/>
                </a:cubicBezTo>
                <a:cubicBezTo>
                  <a:pt x="12121" y="11972"/>
                  <a:pt x="12574" y="11388"/>
                  <a:pt x="12836" y="10710"/>
                </a:cubicBezTo>
                <a:cubicBezTo>
                  <a:pt x="12940" y="10406"/>
                  <a:pt x="13219" y="10222"/>
                  <a:pt x="13527" y="10222"/>
                </a:cubicBezTo>
                <a:close/>
                <a:moveTo>
                  <a:pt x="5786" y="11228"/>
                </a:moveTo>
                <a:cubicBezTo>
                  <a:pt x="6022" y="11228"/>
                  <a:pt x="6254" y="11337"/>
                  <a:pt x="6394" y="11543"/>
                </a:cubicBezTo>
                <a:cubicBezTo>
                  <a:pt x="6811" y="12138"/>
                  <a:pt x="7406" y="12591"/>
                  <a:pt x="8085" y="12841"/>
                </a:cubicBezTo>
                <a:cubicBezTo>
                  <a:pt x="8430" y="12972"/>
                  <a:pt x="8621" y="13317"/>
                  <a:pt x="8561" y="13662"/>
                </a:cubicBezTo>
                <a:cubicBezTo>
                  <a:pt x="8478" y="14115"/>
                  <a:pt x="8395" y="14567"/>
                  <a:pt x="8311" y="15008"/>
                </a:cubicBezTo>
                <a:cubicBezTo>
                  <a:pt x="8242" y="15371"/>
                  <a:pt x="7922" y="15613"/>
                  <a:pt x="7579" y="15613"/>
                </a:cubicBezTo>
                <a:cubicBezTo>
                  <a:pt x="7506" y="15613"/>
                  <a:pt x="7432" y="15602"/>
                  <a:pt x="7359" y="15579"/>
                </a:cubicBezTo>
                <a:cubicBezTo>
                  <a:pt x="5954" y="15115"/>
                  <a:pt x="4751" y="14186"/>
                  <a:pt x="3942" y="12948"/>
                </a:cubicBezTo>
                <a:cubicBezTo>
                  <a:pt x="3703" y="12579"/>
                  <a:pt x="3846" y="12079"/>
                  <a:pt x="4251" y="11888"/>
                </a:cubicBezTo>
                <a:cubicBezTo>
                  <a:pt x="4656" y="11686"/>
                  <a:pt x="5073" y="11495"/>
                  <a:pt x="5477" y="11293"/>
                </a:cubicBezTo>
                <a:cubicBezTo>
                  <a:pt x="5576" y="11249"/>
                  <a:pt x="5682" y="11228"/>
                  <a:pt x="5786" y="11228"/>
                </a:cubicBezTo>
                <a:close/>
                <a:moveTo>
                  <a:pt x="8673" y="1"/>
                </a:moveTo>
                <a:cubicBezTo>
                  <a:pt x="8652" y="1"/>
                  <a:pt x="8630" y="3"/>
                  <a:pt x="8609" y="6"/>
                </a:cubicBezTo>
                <a:lnTo>
                  <a:pt x="7823" y="113"/>
                </a:lnTo>
                <a:cubicBezTo>
                  <a:pt x="7573" y="137"/>
                  <a:pt x="7406" y="363"/>
                  <a:pt x="7442" y="601"/>
                </a:cubicBezTo>
                <a:lnTo>
                  <a:pt x="7525" y="1292"/>
                </a:lnTo>
                <a:cubicBezTo>
                  <a:pt x="7537" y="1327"/>
                  <a:pt x="7537" y="1351"/>
                  <a:pt x="7549" y="1375"/>
                </a:cubicBezTo>
                <a:cubicBezTo>
                  <a:pt x="7049" y="1482"/>
                  <a:pt x="6561" y="1649"/>
                  <a:pt x="6085" y="1851"/>
                </a:cubicBezTo>
                <a:cubicBezTo>
                  <a:pt x="6085" y="1827"/>
                  <a:pt x="6073" y="1816"/>
                  <a:pt x="6061" y="1792"/>
                </a:cubicBezTo>
                <a:lnTo>
                  <a:pt x="5716" y="1173"/>
                </a:lnTo>
                <a:cubicBezTo>
                  <a:pt x="5636" y="1037"/>
                  <a:pt x="5486" y="960"/>
                  <a:pt x="5336" y="960"/>
                </a:cubicBezTo>
                <a:cubicBezTo>
                  <a:pt x="5261" y="960"/>
                  <a:pt x="5187" y="979"/>
                  <a:pt x="5120" y="1018"/>
                </a:cubicBezTo>
                <a:lnTo>
                  <a:pt x="4418" y="1411"/>
                </a:lnTo>
                <a:cubicBezTo>
                  <a:pt x="4204" y="1530"/>
                  <a:pt x="4132" y="1792"/>
                  <a:pt x="4251" y="2006"/>
                </a:cubicBezTo>
                <a:lnTo>
                  <a:pt x="4608" y="2625"/>
                </a:lnTo>
                <a:cubicBezTo>
                  <a:pt x="4608" y="2637"/>
                  <a:pt x="4620" y="2649"/>
                  <a:pt x="4644" y="2673"/>
                </a:cubicBezTo>
                <a:cubicBezTo>
                  <a:pt x="4192" y="2982"/>
                  <a:pt x="3787" y="3340"/>
                  <a:pt x="3394" y="3744"/>
                </a:cubicBezTo>
                <a:cubicBezTo>
                  <a:pt x="3370" y="3697"/>
                  <a:pt x="3334" y="3649"/>
                  <a:pt x="3275" y="3601"/>
                </a:cubicBezTo>
                <a:lnTo>
                  <a:pt x="2715" y="3173"/>
                </a:lnTo>
                <a:cubicBezTo>
                  <a:pt x="2637" y="3114"/>
                  <a:pt x="2544" y="3086"/>
                  <a:pt x="2452" y="3086"/>
                </a:cubicBezTo>
                <a:cubicBezTo>
                  <a:pt x="2320" y="3086"/>
                  <a:pt x="2187" y="3144"/>
                  <a:pt x="2096" y="3256"/>
                </a:cubicBezTo>
                <a:lnTo>
                  <a:pt x="1608" y="3899"/>
                </a:lnTo>
                <a:cubicBezTo>
                  <a:pt x="1453" y="4090"/>
                  <a:pt x="1489" y="4363"/>
                  <a:pt x="1691" y="4506"/>
                </a:cubicBezTo>
                <a:lnTo>
                  <a:pt x="2251" y="4947"/>
                </a:lnTo>
                <a:cubicBezTo>
                  <a:pt x="2299" y="4983"/>
                  <a:pt x="2358" y="5006"/>
                  <a:pt x="2418" y="5018"/>
                </a:cubicBezTo>
                <a:cubicBezTo>
                  <a:pt x="2168" y="5411"/>
                  <a:pt x="1953" y="5828"/>
                  <a:pt x="1787" y="6245"/>
                </a:cubicBezTo>
                <a:cubicBezTo>
                  <a:pt x="1763" y="6233"/>
                  <a:pt x="1751" y="6233"/>
                  <a:pt x="1739" y="6221"/>
                </a:cubicBezTo>
                <a:lnTo>
                  <a:pt x="1060" y="6018"/>
                </a:lnTo>
                <a:cubicBezTo>
                  <a:pt x="1020" y="6006"/>
                  <a:pt x="980" y="6000"/>
                  <a:pt x="940" y="6000"/>
                </a:cubicBezTo>
                <a:cubicBezTo>
                  <a:pt x="751" y="6000"/>
                  <a:pt x="571" y="6130"/>
                  <a:pt x="513" y="6316"/>
                </a:cubicBezTo>
                <a:lnTo>
                  <a:pt x="286" y="7078"/>
                </a:lnTo>
                <a:cubicBezTo>
                  <a:pt x="215" y="7316"/>
                  <a:pt x="346" y="7554"/>
                  <a:pt x="584" y="7626"/>
                </a:cubicBezTo>
                <a:lnTo>
                  <a:pt x="1251" y="7828"/>
                </a:lnTo>
                <a:cubicBezTo>
                  <a:pt x="1275" y="7840"/>
                  <a:pt x="1286" y="7840"/>
                  <a:pt x="1298" y="7840"/>
                </a:cubicBezTo>
                <a:cubicBezTo>
                  <a:pt x="1179" y="8435"/>
                  <a:pt x="1132" y="9043"/>
                  <a:pt x="1156" y="9638"/>
                </a:cubicBezTo>
                <a:cubicBezTo>
                  <a:pt x="1150" y="9644"/>
                  <a:pt x="1141" y="9644"/>
                  <a:pt x="1132" y="9644"/>
                </a:cubicBezTo>
                <a:cubicBezTo>
                  <a:pt x="1123" y="9644"/>
                  <a:pt x="1114" y="9644"/>
                  <a:pt x="1108" y="9650"/>
                </a:cubicBezTo>
                <a:lnTo>
                  <a:pt x="405" y="9733"/>
                </a:lnTo>
                <a:cubicBezTo>
                  <a:pt x="167" y="9769"/>
                  <a:pt x="1" y="9983"/>
                  <a:pt x="36" y="10221"/>
                </a:cubicBezTo>
                <a:lnTo>
                  <a:pt x="132" y="11019"/>
                </a:lnTo>
                <a:cubicBezTo>
                  <a:pt x="164" y="11237"/>
                  <a:pt x="346" y="11405"/>
                  <a:pt x="559" y="11405"/>
                </a:cubicBezTo>
                <a:cubicBezTo>
                  <a:pt x="579" y="11405"/>
                  <a:pt x="599" y="11403"/>
                  <a:pt x="620" y="11400"/>
                </a:cubicBezTo>
                <a:lnTo>
                  <a:pt x="1322" y="11305"/>
                </a:lnTo>
                <a:cubicBezTo>
                  <a:pt x="1346" y="11305"/>
                  <a:pt x="1358" y="11305"/>
                  <a:pt x="1370" y="11293"/>
                </a:cubicBezTo>
                <a:cubicBezTo>
                  <a:pt x="1477" y="11745"/>
                  <a:pt x="1620" y="12186"/>
                  <a:pt x="1798" y="12614"/>
                </a:cubicBezTo>
                <a:cubicBezTo>
                  <a:pt x="1787" y="12614"/>
                  <a:pt x="1775" y="12626"/>
                  <a:pt x="1751" y="12638"/>
                </a:cubicBezTo>
                <a:lnTo>
                  <a:pt x="1132" y="12972"/>
                </a:lnTo>
                <a:cubicBezTo>
                  <a:pt x="917" y="13091"/>
                  <a:pt x="846" y="13353"/>
                  <a:pt x="965" y="13567"/>
                </a:cubicBezTo>
                <a:lnTo>
                  <a:pt x="1346" y="14269"/>
                </a:lnTo>
                <a:cubicBezTo>
                  <a:pt x="1428" y="14417"/>
                  <a:pt x="1579" y="14497"/>
                  <a:pt x="1734" y="14497"/>
                </a:cubicBezTo>
                <a:cubicBezTo>
                  <a:pt x="1804" y="14497"/>
                  <a:pt x="1875" y="14481"/>
                  <a:pt x="1941" y="14448"/>
                </a:cubicBezTo>
                <a:lnTo>
                  <a:pt x="2560" y="14103"/>
                </a:lnTo>
                <a:cubicBezTo>
                  <a:pt x="2572" y="14091"/>
                  <a:pt x="2584" y="14091"/>
                  <a:pt x="2608" y="14079"/>
                </a:cubicBezTo>
                <a:cubicBezTo>
                  <a:pt x="2930" y="14555"/>
                  <a:pt x="3322" y="15008"/>
                  <a:pt x="3763" y="15412"/>
                </a:cubicBezTo>
                <a:cubicBezTo>
                  <a:pt x="3739" y="15424"/>
                  <a:pt x="3727" y="15448"/>
                  <a:pt x="3715" y="15460"/>
                </a:cubicBezTo>
                <a:lnTo>
                  <a:pt x="3287" y="16020"/>
                </a:lnTo>
                <a:cubicBezTo>
                  <a:pt x="3132" y="16210"/>
                  <a:pt x="3168" y="16484"/>
                  <a:pt x="3370" y="16639"/>
                </a:cubicBezTo>
                <a:lnTo>
                  <a:pt x="4001" y="17127"/>
                </a:lnTo>
                <a:cubicBezTo>
                  <a:pt x="4079" y="17186"/>
                  <a:pt x="4172" y="17214"/>
                  <a:pt x="4264" y="17214"/>
                </a:cubicBezTo>
                <a:cubicBezTo>
                  <a:pt x="4395" y="17214"/>
                  <a:pt x="4524" y="17156"/>
                  <a:pt x="4608" y="17044"/>
                </a:cubicBezTo>
                <a:lnTo>
                  <a:pt x="5049" y="16484"/>
                </a:lnTo>
                <a:cubicBezTo>
                  <a:pt x="5061" y="16460"/>
                  <a:pt x="5073" y="16448"/>
                  <a:pt x="5085" y="16424"/>
                </a:cubicBezTo>
                <a:cubicBezTo>
                  <a:pt x="5537" y="16710"/>
                  <a:pt x="6013" y="16936"/>
                  <a:pt x="6501" y="17127"/>
                </a:cubicBezTo>
                <a:cubicBezTo>
                  <a:pt x="6501" y="17151"/>
                  <a:pt x="6490" y="17175"/>
                  <a:pt x="6478" y="17198"/>
                </a:cubicBezTo>
                <a:lnTo>
                  <a:pt x="6299" y="17877"/>
                </a:lnTo>
                <a:cubicBezTo>
                  <a:pt x="6239" y="18103"/>
                  <a:pt x="6370" y="18353"/>
                  <a:pt x="6609" y="18413"/>
                </a:cubicBezTo>
                <a:lnTo>
                  <a:pt x="7382" y="18615"/>
                </a:lnTo>
                <a:cubicBezTo>
                  <a:pt x="7421" y="18625"/>
                  <a:pt x="7460" y="18630"/>
                  <a:pt x="7497" y="18630"/>
                </a:cubicBezTo>
                <a:cubicBezTo>
                  <a:pt x="7693" y="18630"/>
                  <a:pt x="7868" y="18505"/>
                  <a:pt x="7918" y="18306"/>
                </a:cubicBezTo>
                <a:lnTo>
                  <a:pt x="8097" y="17627"/>
                </a:lnTo>
                <a:cubicBezTo>
                  <a:pt x="8109" y="17603"/>
                  <a:pt x="8109" y="17567"/>
                  <a:pt x="8109" y="17544"/>
                </a:cubicBezTo>
                <a:cubicBezTo>
                  <a:pt x="8550" y="17614"/>
                  <a:pt x="8991" y="17642"/>
                  <a:pt x="9424" y="17642"/>
                </a:cubicBezTo>
                <a:cubicBezTo>
                  <a:pt x="9506" y="17642"/>
                  <a:pt x="9587" y="17641"/>
                  <a:pt x="9668" y="17639"/>
                </a:cubicBezTo>
                <a:cubicBezTo>
                  <a:pt x="9668" y="17663"/>
                  <a:pt x="9668" y="17698"/>
                  <a:pt x="9668" y="17734"/>
                </a:cubicBezTo>
                <a:lnTo>
                  <a:pt x="9764" y="18425"/>
                </a:lnTo>
                <a:cubicBezTo>
                  <a:pt x="9796" y="18652"/>
                  <a:pt x="9976" y="18811"/>
                  <a:pt x="10188" y="18811"/>
                </a:cubicBezTo>
                <a:cubicBezTo>
                  <a:pt x="10209" y="18811"/>
                  <a:pt x="10230" y="18809"/>
                  <a:pt x="10252" y="18806"/>
                </a:cubicBezTo>
                <a:lnTo>
                  <a:pt x="11050" y="18699"/>
                </a:lnTo>
                <a:cubicBezTo>
                  <a:pt x="11288" y="18675"/>
                  <a:pt x="11454" y="18449"/>
                  <a:pt x="11431" y="18210"/>
                </a:cubicBezTo>
                <a:lnTo>
                  <a:pt x="11335" y="17520"/>
                </a:lnTo>
                <a:cubicBezTo>
                  <a:pt x="11335" y="17484"/>
                  <a:pt x="11323" y="17448"/>
                  <a:pt x="11312" y="17413"/>
                </a:cubicBezTo>
                <a:cubicBezTo>
                  <a:pt x="11800" y="17294"/>
                  <a:pt x="12288" y="17127"/>
                  <a:pt x="12764" y="16925"/>
                </a:cubicBezTo>
                <a:cubicBezTo>
                  <a:pt x="12776" y="16960"/>
                  <a:pt x="12788" y="16984"/>
                  <a:pt x="12800" y="17020"/>
                </a:cubicBezTo>
                <a:lnTo>
                  <a:pt x="13157" y="17639"/>
                </a:lnTo>
                <a:cubicBezTo>
                  <a:pt x="13237" y="17775"/>
                  <a:pt x="13381" y="17851"/>
                  <a:pt x="13532" y="17851"/>
                </a:cubicBezTo>
                <a:cubicBezTo>
                  <a:pt x="13606" y="17851"/>
                  <a:pt x="13682" y="17833"/>
                  <a:pt x="13752" y="17794"/>
                </a:cubicBezTo>
                <a:lnTo>
                  <a:pt x="14443" y="17401"/>
                </a:lnTo>
                <a:cubicBezTo>
                  <a:pt x="14657" y="17282"/>
                  <a:pt x="14729" y="17020"/>
                  <a:pt x="14610" y="16805"/>
                </a:cubicBezTo>
                <a:lnTo>
                  <a:pt x="14264" y="16198"/>
                </a:lnTo>
                <a:cubicBezTo>
                  <a:pt x="14240" y="16163"/>
                  <a:pt x="14217" y="16127"/>
                  <a:pt x="14193" y="16103"/>
                </a:cubicBezTo>
                <a:cubicBezTo>
                  <a:pt x="14621" y="15793"/>
                  <a:pt x="15026" y="15436"/>
                  <a:pt x="15407" y="15031"/>
                </a:cubicBezTo>
                <a:cubicBezTo>
                  <a:pt x="15431" y="15067"/>
                  <a:pt x="15455" y="15103"/>
                  <a:pt x="15491" y="15127"/>
                </a:cubicBezTo>
                <a:lnTo>
                  <a:pt x="16050" y="15555"/>
                </a:lnTo>
                <a:cubicBezTo>
                  <a:pt x="16129" y="15614"/>
                  <a:pt x="16221" y="15643"/>
                  <a:pt x="16313" y="15643"/>
                </a:cubicBezTo>
                <a:cubicBezTo>
                  <a:pt x="16444" y="15643"/>
                  <a:pt x="16573" y="15584"/>
                  <a:pt x="16657" y="15472"/>
                </a:cubicBezTo>
                <a:lnTo>
                  <a:pt x="17146" y="14841"/>
                </a:lnTo>
                <a:cubicBezTo>
                  <a:pt x="17300" y="14650"/>
                  <a:pt x="17265" y="14377"/>
                  <a:pt x="17074" y="14222"/>
                </a:cubicBezTo>
                <a:lnTo>
                  <a:pt x="16515" y="13793"/>
                </a:lnTo>
                <a:cubicBezTo>
                  <a:pt x="16479" y="13769"/>
                  <a:pt x="16443" y="13746"/>
                  <a:pt x="16396" y="13734"/>
                </a:cubicBezTo>
                <a:cubicBezTo>
                  <a:pt x="16634" y="13341"/>
                  <a:pt x="16848" y="12948"/>
                  <a:pt x="17015" y="12531"/>
                </a:cubicBezTo>
                <a:cubicBezTo>
                  <a:pt x="17050" y="12555"/>
                  <a:pt x="17086" y="12579"/>
                  <a:pt x="17134" y="12591"/>
                </a:cubicBezTo>
                <a:lnTo>
                  <a:pt x="17800" y="12793"/>
                </a:lnTo>
                <a:cubicBezTo>
                  <a:pt x="17844" y="12806"/>
                  <a:pt x="17888" y="12813"/>
                  <a:pt x="17931" y="12813"/>
                </a:cubicBezTo>
                <a:cubicBezTo>
                  <a:pt x="18121" y="12813"/>
                  <a:pt x="18290" y="12690"/>
                  <a:pt x="18348" y="12495"/>
                </a:cubicBezTo>
                <a:lnTo>
                  <a:pt x="18574" y="11733"/>
                </a:lnTo>
                <a:cubicBezTo>
                  <a:pt x="18646" y="11495"/>
                  <a:pt x="18515" y="11257"/>
                  <a:pt x="18289" y="11186"/>
                </a:cubicBezTo>
                <a:lnTo>
                  <a:pt x="17610" y="10983"/>
                </a:lnTo>
                <a:cubicBezTo>
                  <a:pt x="17562" y="10971"/>
                  <a:pt x="17527" y="10960"/>
                  <a:pt x="17479" y="10960"/>
                </a:cubicBezTo>
                <a:cubicBezTo>
                  <a:pt x="17598" y="10364"/>
                  <a:pt x="17646" y="9769"/>
                  <a:pt x="17622" y="9162"/>
                </a:cubicBezTo>
                <a:lnTo>
                  <a:pt x="17622" y="9162"/>
                </a:lnTo>
                <a:cubicBezTo>
                  <a:pt x="17646" y="9168"/>
                  <a:pt x="17669" y="9171"/>
                  <a:pt x="17692" y="9171"/>
                </a:cubicBezTo>
                <a:cubicBezTo>
                  <a:pt x="17714" y="9171"/>
                  <a:pt x="17735" y="9168"/>
                  <a:pt x="17753" y="9162"/>
                </a:cubicBezTo>
                <a:lnTo>
                  <a:pt x="18455" y="9078"/>
                </a:lnTo>
                <a:cubicBezTo>
                  <a:pt x="18693" y="9043"/>
                  <a:pt x="18860" y="8828"/>
                  <a:pt x="18836" y="8590"/>
                </a:cubicBezTo>
                <a:lnTo>
                  <a:pt x="18729" y="7792"/>
                </a:lnTo>
                <a:cubicBezTo>
                  <a:pt x="18707" y="7570"/>
                  <a:pt x="18507" y="7409"/>
                  <a:pt x="18286" y="7409"/>
                </a:cubicBezTo>
                <a:cubicBezTo>
                  <a:pt x="18271" y="7409"/>
                  <a:pt x="18256" y="7410"/>
                  <a:pt x="18241" y="7411"/>
                </a:cubicBezTo>
                <a:lnTo>
                  <a:pt x="17539" y="7507"/>
                </a:lnTo>
                <a:cubicBezTo>
                  <a:pt x="17491" y="7507"/>
                  <a:pt x="17455" y="7531"/>
                  <a:pt x="17419" y="7542"/>
                </a:cubicBezTo>
                <a:cubicBezTo>
                  <a:pt x="17312" y="7090"/>
                  <a:pt x="17169" y="6649"/>
                  <a:pt x="16991" y="6221"/>
                </a:cubicBezTo>
                <a:cubicBezTo>
                  <a:pt x="17027" y="6221"/>
                  <a:pt x="17074" y="6197"/>
                  <a:pt x="17110" y="6185"/>
                </a:cubicBezTo>
                <a:lnTo>
                  <a:pt x="17729" y="5840"/>
                </a:lnTo>
                <a:cubicBezTo>
                  <a:pt x="17943" y="5733"/>
                  <a:pt x="18027" y="5459"/>
                  <a:pt x="17908" y="5245"/>
                </a:cubicBezTo>
                <a:lnTo>
                  <a:pt x="17527" y="4542"/>
                </a:lnTo>
                <a:cubicBezTo>
                  <a:pt x="17446" y="4398"/>
                  <a:pt x="17301" y="4318"/>
                  <a:pt x="17149" y="4318"/>
                </a:cubicBezTo>
                <a:cubicBezTo>
                  <a:pt x="17076" y="4318"/>
                  <a:pt x="17001" y="4337"/>
                  <a:pt x="16931" y="4375"/>
                </a:cubicBezTo>
                <a:lnTo>
                  <a:pt x="16312" y="4709"/>
                </a:lnTo>
                <a:cubicBezTo>
                  <a:pt x="16276" y="4733"/>
                  <a:pt x="16241" y="4756"/>
                  <a:pt x="16205" y="4780"/>
                </a:cubicBezTo>
                <a:cubicBezTo>
                  <a:pt x="15884" y="4304"/>
                  <a:pt x="15503" y="3852"/>
                  <a:pt x="15062" y="3435"/>
                </a:cubicBezTo>
                <a:cubicBezTo>
                  <a:pt x="15098" y="3411"/>
                  <a:pt x="15122" y="3387"/>
                  <a:pt x="15145" y="3351"/>
                </a:cubicBezTo>
                <a:lnTo>
                  <a:pt x="15586" y="2792"/>
                </a:lnTo>
                <a:cubicBezTo>
                  <a:pt x="15729" y="2601"/>
                  <a:pt x="15693" y="2328"/>
                  <a:pt x="15503" y="2173"/>
                </a:cubicBezTo>
                <a:lnTo>
                  <a:pt x="14860" y="1685"/>
                </a:lnTo>
                <a:cubicBezTo>
                  <a:pt x="14781" y="1626"/>
                  <a:pt x="14689" y="1597"/>
                  <a:pt x="14597" y="1597"/>
                </a:cubicBezTo>
                <a:cubicBezTo>
                  <a:pt x="14466" y="1597"/>
                  <a:pt x="14336" y="1656"/>
                  <a:pt x="14252" y="1768"/>
                </a:cubicBezTo>
                <a:lnTo>
                  <a:pt x="13824" y="2328"/>
                </a:lnTo>
                <a:cubicBezTo>
                  <a:pt x="13800" y="2363"/>
                  <a:pt x="13776" y="2387"/>
                  <a:pt x="13764" y="2423"/>
                </a:cubicBezTo>
                <a:cubicBezTo>
                  <a:pt x="13312" y="2137"/>
                  <a:pt x="12836" y="1899"/>
                  <a:pt x="12347" y="1708"/>
                </a:cubicBezTo>
                <a:cubicBezTo>
                  <a:pt x="12359" y="1685"/>
                  <a:pt x="12371" y="1649"/>
                  <a:pt x="12383" y="1613"/>
                </a:cubicBezTo>
                <a:lnTo>
                  <a:pt x="12574" y="934"/>
                </a:lnTo>
                <a:cubicBezTo>
                  <a:pt x="12633" y="708"/>
                  <a:pt x="12490" y="470"/>
                  <a:pt x="12264" y="399"/>
                </a:cubicBezTo>
                <a:lnTo>
                  <a:pt x="11478" y="196"/>
                </a:lnTo>
                <a:cubicBezTo>
                  <a:pt x="11442" y="187"/>
                  <a:pt x="11405" y="182"/>
                  <a:pt x="11368" y="182"/>
                </a:cubicBezTo>
                <a:cubicBezTo>
                  <a:pt x="11179" y="182"/>
                  <a:pt x="11002" y="306"/>
                  <a:pt x="10942" y="506"/>
                </a:cubicBezTo>
                <a:lnTo>
                  <a:pt x="10764" y="1185"/>
                </a:lnTo>
                <a:cubicBezTo>
                  <a:pt x="10752" y="1220"/>
                  <a:pt x="10752" y="1244"/>
                  <a:pt x="10752" y="1280"/>
                </a:cubicBezTo>
                <a:cubicBezTo>
                  <a:pt x="10304" y="1207"/>
                  <a:pt x="9847" y="1170"/>
                  <a:pt x="9389" y="1170"/>
                </a:cubicBezTo>
                <a:cubicBezTo>
                  <a:pt x="9323" y="1170"/>
                  <a:pt x="9258" y="1171"/>
                  <a:pt x="9192" y="1173"/>
                </a:cubicBezTo>
                <a:cubicBezTo>
                  <a:pt x="9192" y="1137"/>
                  <a:pt x="9192" y="1113"/>
                  <a:pt x="9192" y="1077"/>
                </a:cubicBezTo>
                <a:lnTo>
                  <a:pt x="9097" y="387"/>
                </a:lnTo>
                <a:cubicBezTo>
                  <a:pt x="9075" y="159"/>
                  <a:pt x="8886" y="1"/>
                  <a:pt x="8673" y="1"/>
                </a:cubicBezTo>
                <a:close/>
              </a:path>
            </a:pathLst>
          </a:custGeom>
          <a:solidFill>
            <a:schemeClr val="dk1">
              <a:alpha val="1061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8" name="Google Shape;438;p22"/>
          <p:cNvSpPr txBox="1">
            <a:spLocks noGrp="1"/>
          </p:cNvSpPr>
          <p:nvPr>
            <p:ph type="title"/>
          </p:nvPr>
        </p:nvSpPr>
        <p:spPr>
          <a:xfrm>
            <a:off x="709350" y="537550"/>
            <a:ext cx="7725300" cy="47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439" name="Google Shape;439;p22"/>
          <p:cNvGrpSpPr/>
          <p:nvPr/>
        </p:nvGrpSpPr>
        <p:grpSpPr>
          <a:xfrm rot="5400000" flipH="1">
            <a:off x="8170911" y="1298852"/>
            <a:ext cx="986724" cy="959451"/>
            <a:chOff x="-1" y="-23"/>
            <a:chExt cx="986724" cy="959451"/>
          </a:xfrm>
        </p:grpSpPr>
        <p:sp>
          <p:nvSpPr>
            <p:cNvPr id="440" name="Google Shape;440;p22"/>
            <p:cNvSpPr/>
            <p:nvPr/>
          </p:nvSpPr>
          <p:spPr>
            <a:xfrm rot="-5400000">
              <a:off x="166454" y="601545"/>
              <a:ext cx="121975" cy="454885"/>
            </a:xfrm>
            <a:custGeom>
              <a:avLst/>
              <a:gdLst/>
              <a:ahLst/>
              <a:cxnLst/>
              <a:rect l="l" t="t" r="r" b="b"/>
              <a:pathLst>
                <a:path w="2823" h="31838" extrusionOk="0">
                  <a:moveTo>
                    <a:pt x="1" y="0"/>
                  </a:moveTo>
                  <a:lnTo>
                    <a:pt x="1" y="31838"/>
                  </a:lnTo>
                  <a:lnTo>
                    <a:pt x="2823" y="31838"/>
                  </a:lnTo>
                  <a:lnTo>
                    <a:pt x="282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" name="Google Shape;441;p22"/>
            <p:cNvSpPr/>
            <p:nvPr/>
          </p:nvSpPr>
          <p:spPr>
            <a:xfrm rot="-5400000">
              <a:off x="621451" y="167651"/>
              <a:ext cx="457323" cy="121975"/>
            </a:xfrm>
            <a:custGeom>
              <a:avLst/>
              <a:gdLst/>
              <a:ahLst/>
              <a:cxnLst/>
              <a:rect l="l" t="t" r="r" b="b"/>
              <a:pathLst>
                <a:path w="26635" h="2823" extrusionOk="0">
                  <a:moveTo>
                    <a:pt x="0" y="1"/>
                  </a:moveTo>
                  <a:lnTo>
                    <a:pt x="0" y="2822"/>
                  </a:lnTo>
                  <a:lnTo>
                    <a:pt x="26634" y="2822"/>
                  </a:lnTo>
                  <a:lnTo>
                    <a:pt x="26634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" name="Google Shape;442;p22"/>
            <p:cNvSpPr/>
            <p:nvPr/>
          </p:nvSpPr>
          <p:spPr>
            <a:xfrm rot="-5400000">
              <a:off x="322278" y="301162"/>
              <a:ext cx="562864" cy="634329"/>
            </a:xfrm>
            <a:custGeom>
              <a:avLst/>
              <a:gdLst/>
              <a:ahLst/>
              <a:cxnLst/>
              <a:rect l="l" t="t" r="r" b="b"/>
              <a:pathLst>
                <a:path w="13027" h="14681" extrusionOk="0">
                  <a:moveTo>
                    <a:pt x="1" y="0"/>
                  </a:moveTo>
                  <a:lnTo>
                    <a:pt x="1" y="4239"/>
                  </a:lnTo>
                  <a:cubicBezTo>
                    <a:pt x="1" y="10001"/>
                    <a:pt x="4692" y="14681"/>
                    <a:pt x="10442" y="14681"/>
                  </a:cubicBezTo>
                  <a:lnTo>
                    <a:pt x="13026" y="14681"/>
                  </a:lnTo>
                  <a:lnTo>
                    <a:pt x="13026" y="11406"/>
                  </a:lnTo>
                  <a:lnTo>
                    <a:pt x="10442" y="11406"/>
                  </a:lnTo>
                  <a:cubicBezTo>
                    <a:pt x="6490" y="11406"/>
                    <a:pt x="3275" y="8192"/>
                    <a:pt x="3275" y="4239"/>
                  </a:cubicBezTo>
                  <a:lnTo>
                    <a:pt x="327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" name="Google Shape;443;p22"/>
            <p:cNvSpPr/>
            <p:nvPr/>
          </p:nvSpPr>
          <p:spPr>
            <a:xfrm rot="-5400000">
              <a:off x="154568" y="790897"/>
              <a:ext cx="266029" cy="71033"/>
            </a:xfrm>
            <a:custGeom>
              <a:avLst/>
              <a:gdLst/>
              <a:ahLst/>
              <a:cxnLst/>
              <a:rect l="l" t="t" r="r" b="b"/>
              <a:pathLst>
                <a:path w="6157" h="1644" extrusionOk="0">
                  <a:moveTo>
                    <a:pt x="822" y="1"/>
                  </a:moveTo>
                  <a:cubicBezTo>
                    <a:pt x="370" y="1"/>
                    <a:pt x="1" y="370"/>
                    <a:pt x="1" y="822"/>
                  </a:cubicBezTo>
                  <a:cubicBezTo>
                    <a:pt x="1" y="1275"/>
                    <a:pt x="370" y="1644"/>
                    <a:pt x="822" y="1644"/>
                  </a:cubicBezTo>
                  <a:lnTo>
                    <a:pt x="5335" y="1644"/>
                  </a:lnTo>
                  <a:cubicBezTo>
                    <a:pt x="5787" y="1644"/>
                    <a:pt x="6156" y="1275"/>
                    <a:pt x="6156" y="822"/>
                  </a:cubicBezTo>
                  <a:cubicBezTo>
                    <a:pt x="6156" y="370"/>
                    <a:pt x="5787" y="1"/>
                    <a:pt x="533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" name="Google Shape;444;p22"/>
            <p:cNvSpPr/>
            <p:nvPr/>
          </p:nvSpPr>
          <p:spPr>
            <a:xfrm rot="-5400000">
              <a:off x="818473" y="204204"/>
              <a:ext cx="71033" cy="265467"/>
            </a:xfrm>
            <a:custGeom>
              <a:avLst/>
              <a:gdLst/>
              <a:ahLst/>
              <a:cxnLst/>
              <a:rect l="l" t="t" r="r" b="b"/>
              <a:pathLst>
                <a:path w="1644" h="6144" extrusionOk="0">
                  <a:moveTo>
                    <a:pt x="822" y="0"/>
                  </a:moveTo>
                  <a:cubicBezTo>
                    <a:pt x="370" y="0"/>
                    <a:pt x="1" y="357"/>
                    <a:pt x="1" y="810"/>
                  </a:cubicBezTo>
                  <a:lnTo>
                    <a:pt x="1" y="5322"/>
                  </a:lnTo>
                  <a:cubicBezTo>
                    <a:pt x="1" y="5775"/>
                    <a:pt x="370" y="6144"/>
                    <a:pt x="822" y="6144"/>
                  </a:cubicBezTo>
                  <a:cubicBezTo>
                    <a:pt x="1286" y="6144"/>
                    <a:pt x="1644" y="5775"/>
                    <a:pt x="1644" y="5322"/>
                  </a:cubicBezTo>
                  <a:lnTo>
                    <a:pt x="1644" y="810"/>
                  </a:lnTo>
                  <a:cubicBezTo>
                    <a:pt x="1644" y="357"/>
                    <a:pt x="1286" y="0"/>
                    <a:pt x="8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5" name="Google Shape;445;p22"/>
          <p:cNvGrpSpPr/>
          <p:nvPr/>
        </p:nvGrpSpPr>
        <p:grpSpPr>
          <a:xfrm rot="5400000">
            <a:off x="7330116" y="3085232"/>
            <a:ext cx="2668314" cy="959451"/>
            <a:chOff x="-1681591" y="-23"/>
            <a:chExt cx="2668314" cy="959451"/>
          </a:xfrm>
        </p:grpSpPr>
        <p:sp>
          <p:nvSpPr>
            <p:cNvPr id="446" name="Google Shape;446;p22"/>
            <p:cNvSpPr/>
            <p:nvPr/>
          </p:nvSpPr>
          <p:spPr>
            <a:xfrm rot="-5400000">
              <a:off x="-674294" y="-239296"/>
              <a:ext cx="121975" cy="2136569"/>
            </a:xfrm>
            <a:custGeom>
              <a:avLst/>
              <a:gdLst/>
              <a:ahLst/>
              <a:cxnLst/>
              <a:rect l="l" t="t" r="r" b="b"/>
              <a:pathLst>
                <a:path w="2823" h="31838" extrusionOk="0">
                  <a:moveTo>
                    <a:pt x="1" y="0"/>
                  </a:moveTo>
                  <a:lnTo>
                    <a:pt x="1" y="31838"/>
                  </a:lnTo>
                  <a:lnTo>
                    <a:pt x="2823" y="31838"/>
                  </a:lnTo>
                  <a:lnTo>
                    <a:pt x="282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" name="Google Shape;447;p22"/>
            <p:cNvSpPr/>
            <p:nvPr/>
          </p:nvSpPr>
          <p:spPr>
            <a:xfrm rot="-5400000">
              <a:off x="621451" y="167651"/>
              <a:ext cx="457323" cy="121975"/>
            </a:xfrm>
            <a:custGeom>
              <a:avLst/>
              <a:gdLst/>
              <a:ahLst/>
              <a:cxnLst/>
              <a:rect l="l" t="t" r="r" b="b"/>
              <a:pathLst>
                <a:path w="26635" h="2823" extrusionOk="0">
                  <a:moveTo>
                    <a:pt x="0" y="1"/>
                  </a:moveTo>
                  <a:lnTo>
                    <a:pt x="0" y="2822"/>
                  </a:lnTo>
                  <a:lnTo>
                    <a:pt x="26634" y="2822"/>
                  </a:lnTo>
                  <a:lnTo>
                    <a:pt x="26634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" name="Google Shape;448;p22"/>
            <p:cNvSpPr/>
            <p:nvPr/>
          </p:nvSpPr>
          <p:spPr>
            <a:xfrm rot="-5400000">
              <a:off x="322278" y="301162"/>
              <a:ext cx="562864" cy="634329"/>
            </a:xfrm>
            <a:custGeom>
              <a:avLst/>
              <a:gdLst/>
              <a:ahLst/>
              <a:cxnLst/>
              <a:rect l="l" t="t" r="r" b="b"/>
              <a:pathLst>
                <a:path w="13027" h="14681" extrusionOk="0">
                  <a:moveTo>
                    <a:pt x="1" y="0"/>
                  </a:moveTo>
                  <a:lnTo>
                    <a:pt x="1" y="4239"/>
                  </a:lnTo>
                  <a:cubicBezTo>
                    <a:pt x="1" y="10001"/>
                    <a:pt x="4692" y="14681"/>
                    <a:pt x="10442" y="14681"/>
                  </a:cubicBezTo>
                  <a:lnTo>
                    <a:pt x="13026" y="14681"/>
                  </a:lnTo>
                  <a:lnTo>
                    <a:pt x="13026" y="11406"/>
                  </a:lnTo>
                  <a:lnTo>
                    <a:pt x="10442" y="11406"/>
                  </a:lnTo>
                  <a:cubicBezTo>
                    <a:pt x="6490" y="11406"/>
                    <a:pt x="3275" y="8192"/>
                    <a:pt x="3275" y="4239"/>
                  </a:cubicBezTo>
                  <a:lnTo>
                    <a:pt x="327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" name="Google Shape;449;p22"/>
            <p:cNvSpPr/>
            <p:nvPr/>
          </p:nvSpPr>
          <p:spPr>
            <a:xfrm rot="-5400000">
              <a:off x="154568" y="790897"/>
              <a:ext cx="266029" cy="71033"/>
            </a:xfrm>
            <a:custGeom>
              <a:avLst/>
              <a:gdLst/>
              <a:ahLst/>
              <a:cxnLst/>
              <a:rect l="l" t="t" r="r" b="b"/>
              <a:pathLst>
                <a:path w="6157" h="1644" extrusionOk="0">
                  <a:moveTo>
                    <a:pt x="822" y="1"/>
                  </a:moveTo>
                  <a:cubicBezTo>
                    <a:pt x="370" y="1"/>
                    <a:pt x="1" y="370"/>
                    <a:pt x="1" y="822"/>
                  </a:cubicBezTo>
                  <a:cubicBezTo>
                    <a:pt x="1" y="1275"/>
                    <a:pt x="370" y="1644"/>
                    <a:pt x="822" y="1644"/>
                  </a:cubicBezTo>
                  <a:lnTo>
                    <a:pt x="5335" y="1644"/>
                  </a:lnTo>
                  <a:cubicBezTo>
                    <a:pt x="5787" y="1644"/>
                    <a:pt x="6156" y="1275"/>
                    <a:pt x="6156" y="822"/>
                  </a:cubicBezTo>
                  <a:cubicBezTo>
                    <a:pt x="6156" y="370"/>
                    <a:pt x="5787" y="1"/>
                    <a:pt x="533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" name="Google Shape;450;p22"/>
            <p:cNvSpPr/>
            <p:nvPr/>
          </p:nvSpPr>
          <p:spPr>
            <a:xfrm rot="-5400000">
              <a:off x="818473" y="204204"/>
              <a:ext cx="71033" cy="265467"/>
            </a:xfrm>
            <a:custGeom>
              <a:avLst/>
              <a:gdLst/>
              <a:ahLst/>
              <a:cxnLst/>
              <a:rect l="l" t="t" r="r" b="b"/>
              <a:pathLst>
                <a:path w="1644" h="6144" extrusionOk="0">
                  <a:moveTo>
                    <a:pt x="822" y="0"/>
                  </a:moveTo>
                  <a:cubicBezTo>
                    <a:pt x="370" y="0"/>
                    <a:pt x="1" y="357"/>
                    <a:pt x="1" y="810"/>
                  </a:cubicBezTo>
                  <a:lnTo>
                    <a:pt x="1" y="5322"/>
                  </a:lnTo>
                  <a:cubicBezTo>
                    <a:pt x="1" y="5775"/>
                    <a:pt x="370" y="6144"/>
                    <a:pt x="822" y="6144"/>
                  </a:cubicBezTo>
                  <a:cubicBezTo>
                    <a:pt x="1286" y="6144"/>
                    <a:pt x="1644" y="5775"/>
                    <a:pt x="1644" y="5322"/>
                  </a:cubicBezTo>
                  <a:lnTo>
                    <a:pt x="1644" y="810"/>
                  </a:lnTo>
                  <a:cubicBezTo>
                    <a:pt x="1644" y="357"/>
                    <a:pt x="1286" y="0"/>
                    <a:pt x="82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>
            <a:spLocks noGrp="1"/>
          </p:cNvSpPr>
          <p:nvPr>
            <p:ph type="title"/>
          </p:nvPr>
        </p:nvSpPr>
        <p:spPr>
          <a:xfrm>
            <a:off x="2621700" y="2335651"/>
            <a:ext cx="3900600" cy="114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/>
          </a:p>
        </p:txBody>
      </p:sp>
      <p:sp>
        <p:nvSpPr>
          <p:cNvPr id="13" name="Google Shape;13;p3"/>
          <p:cNvSpPr txBox="1">
            <a:spLocks noGrp="1"/>
          </p:cNvSpPr>
          <p:nvPr>
            <p:ph type="title" idx="2" hasCustomPrompt="1"/>
          </p:nvPr>
        </p:nvSpPr>
        <p:spPr>
          <a:xfrm>
            <a:off x="2621695" y="883388"/>
            <a:ext cx="3900600" cy="136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0"/>
              <a:buNone/>
              <a:defRPr sz="12000">
                <a:solidFill>
                  <a:schemeClr val="l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0"/>
              <a:buNone/>
              <a:defRPr sz="12000">
                <a:solidFill>
                  <a:schemeClr val="lt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0"/>
              <a:buNone/>
              <a:defRPr sz="12000">
                <a:solidFill>
                  <a:schemeClr val="lt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0"/>
              <a:buNone/>
              <a:defRPr sz="12000">
                <a:solidFill>
                  <a:schemeClr val="lt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0"/>
              <a:buNone/>
              <a:defRPr sz="12000">
                <a:solidFill>
                  <a:schemeClr val="lt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0"/>
              <a:buNone/>
              <a:defRPr sz="12000">
                <a:solidFill>
                  <a:schemeClr val="lt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0"/>
              <a:buNone/>
              <a:defRPr sz="12000">
                <a:solidFill>
                  <a:schemeClr val="lt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0"/>
              <a:buNone/>
              <a:defRPr sz="12000">
                <a:solidFill>
                  <a:schemeClr val="lt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0"/>
              <a:buNone/>
              <a:defRPr sz="12000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4" name="Google Shape;14;p3"/>
          <p:cNvSpPr txBox="1">
            <a:spLocks noGrp="1"/>
          </p:cNvSpPr>
          <p:nvPr>
            <p:ph type="subTitle" idx="1"/>
          </p:nvPr>
        </p:nvSpPr>
        <p:spPr>
          <a:xfrm>
            <a:off x="2621700" y="3574015"/>
            <a:ext cx="3900600" cy="68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grpSp>
        <p:nvGrpSpPr>
          <p:cNvPr id="15" name="Google Shape;15;p3"/>
          <p:cNvGrpSpPr/>
          <p:nvPr/>
        </p:nvGrpSpPr>
        <p:grpSpPr>
          <a:xfrm>
            <a:off x="5778002" y="-651182"/>
            <a:ext cx="3967548" cy="4284114"/>
            <a:chOff x="5778002" y="-651182"/>
            <a:chExt cx="3967548" cy="4284114"/>
          </a:xfrm>
        </p:grpSpPr>
        <p:sp>
          <p:nvSpPr>
            <p:cNvPr id="16" name="Google Shape;16;p3"/>
            <p:cNvSpPr/>
            <p:nvPr/>
          </p:nvSpPr>
          <p:spPr>
            <a:xfrm rot="-5690340">
              <a:off x="5822091" y="-255177"/>
              <a:ext cx="1091417" cy="1091417"/>
            </a:xfrm>
            <a:custGeom>
              <a:avLst/>
              <a:gdLst/>
              <a:ahLst/>
              <a:cxnLst/>
              <a:rect l="l" t="t" r="r" b="b"/>
              <a:pathLst>
                <a:path w="7395" h="7395" extrusionOk="0">
                  <a:moveTo>
                    <a:pt x="3691" y="1370"/>
                  </a:moveTo>
                  <a:cubicBezTo>
                    <a:pt x="4037" y="1370"/>
                    <a:pt x="4322" y="1655"/>
                    <a:pt x="4322" y="2001"/>
                  </a:cubicBezTo>
                  <a:cubicBezTo>
                    <a:pt x="4322" y="2358"/>
                    <a:pt x="4037" y="2644"/>
                    <a:pt x="3691" y="2644"/>
                  </a:cubicBezTo>
                  <a:cubicBezTo>
                    <a:pt x="3334" y="2644"/>
                    <a:pt x="3048" y="2358"/>
                    <a:pt x="3048" y="2001"/>
                  </a:cubicBezTo>
                  <a:cubicBezTo>
                    <a:pt x="3048" y="1655"/>
                    <a:pt x="3334" y="1370"/>
                    <a:pt x="3691" y="1370"/>
                  </a:cubicBezTo>
                  <a:close/>
                  <a:moveTo>
                    <a:pt x="1917" y="3132"/>
                  </a:moveTo>
                  <a:cubicBezTo>
                    <a:pt x="2275" y="3132"/>
                    <a:pt x="2560" y="3417"/>
                    <a:pt x="2560" y="3775"/>
                  </a:cubicBezTo>
                  <a:cubicBezTo>
                    <a:pt x="2560" y="4120"/>
                    <a:pt x="2275" y="4406"/>
                    <a:pt x="1917" y="4406"/>
                  </a:cubicBezTo>
                  <a:cubicBezTo>
                    <a:pt x="1572" y="4406"/>
                    <a:pt x="1286" y="4120"/>
                    <a:pt x="1286" y="3775"/>
                  </a:cubicBezTo>
                  <a:cubicBezTo>
                    <a:pt x="1286" y="3417"/>
                    <a:pt x="1572" y="3132"/>
                    <a:pt x="1917" y="3132"/>
                  </a:cubicBezTo>
                  <a:close/>
                  <a:moveTo>
                    <a:pt x="3703" y="3132"/>
                  </a:moveTo>
                  <a:cubicBezTo>
                    <a:pt x="4049" y="3132"/>
                    <a:pt x="4334" y="3417"/>
                    <a:pt x="4334" y="3775"/>
                  </a:cubicBezTo>
                  <a:cubicBezTo>
                    <a:pt x="4334" y="4120"/>
                    <a:pt x="4049" y="4406"/>
                    <a:pt x="3703" y="4406"/>
                  </a:cubicBezTo>
                  <a:cubicBezTo>
                    <a:pt x="3346" y="4406"/>
                    <a:pt x="3060" y="4120"/>
                    <a:pt x="3060" y="3775"/>
                  </a:cubicBezTo>
                  <a:cubicBezTo>
                    <a:pt x="3060" y="3417"/>
                    <a:pt x="3346" y="3132"/>
                    <a:pt x="3703" y="3132"/>
                  </a:cubicBezTo>
                  <a:close/>
                  <a:moveTo>
                    <a:pt x="5454" y="3132"/>
                  </a:moveTo>
                  <a:cubicBezTo>
                    <a:pt x="5799" y="3132"/>
                    <a:pt x="6085" y="3417"/>
                    <a:pt x="6085" y="3775"/>
                  </a:cubicBezTo>
                  <a:cubicBezTo>
                    <a:pt x="6085" y="4120"/>
                    <a:pt x="5799" y="4406"/>
                    <a:pt x="5454" y="4406"/>
                  </a:cubicBezTo>
                  <a:cubicBezTo>
                    <a:pt x="5096" y="4406"/>
                    <a:pt x="4811" y="4120"/>
                    <a:pt x="4811" y="3775"/>
                  </a:cubicBezTo>
                  <a:cubicBezTo>
                    <a:pt x="4811" y="3417"/>
                    <a:pt x="5096" y="3132"/>
                    <a:pt x="5454" y="3132"/>
                  </a:cubicBezTo>
                  <a:close/>
                  <a:moveTo>
                    <a:pt x="3691" y="4894"/>
                  </a:moveTo>
                  <a:cubicBezTo>
                    <a:pt x="4037" y="4894"/>
                    <a:pt x="4322" y="5180"/>
                    <a:pt x="4322" y="5537"/>
                  </a:cubicBezTo>
                  <a:cubicBezTo>
                    <a:pt x="4322" y="5882"/>
                    <a:pt x="4037" y="6168"/>
                    <a:pt x="3691" y="6168"/>
                  </a:cubicBezTo>
                  <a:cubicBezTo>
                    <a:pt x="3334" y="6168"/>
                    <a:pt x="3048" y="5882"/>
                    <a:pt x="3048" y="5537"/>
                  </a:cubicBezTo>
                  <a:cubicBezTo>
                    <a:pt x="3048" y="5180"/>
                    <a:pt x="3334" y="4894"/>
                    <a:pt x="3691" y="4894"/>
                  </a:cubicBezTo>
                  <a:close/>
                  <a:moveTo>
                    <a:pt x="3549" y="0"/>
                  </a:moveTo>
                  <a:cubicBezTo>
                    <a:pt x="3453" y="0"/>
                    <a:pt x="3370" y="84"/>
                    <a:pt x="3370" y="179"/>
                  </a:cubicBezTo>
                  <a:lnTo>
                    <a:pt x="3370" y="453"/>
                  </a:lnTo>
                  <a:cubicBezTo>
                    <a:pt x="3370" y="465"/>
                    <a:pt x="3370" y="477"/>
                    <a:pt x="3382" y="500"/>
                  </a:cubicBezTo>
                  <a:cubicBezTo>
                    <a:pt x="3168" y="512"/>
                    <a:pt x="2965" y="560"/>
                    <a:pt x="2763" y="620"/>
                  </a:cubicBezTo>
                  <a:cubicBezTo>
                    <a:pt x="2763" y="596"/>
                    <a:pt x="2763" y="584"/>
                    <a:pt x="2751" y="572"/>
                  </a:cubicBezTo>
                  <a:lnTo>
                    <a:pt x="2644" y="322"/>
                  </a:lnTo>
                  <a:cubicBezTo>
                    <a:pt x="2617" y="251"/>
                    <a:pt x="2557" y="213"/>
                    <a:pt x="2494" y="213"/>
                  </a:cubicBezTo>
                  <a:cubicBezTo>
                    <a:pt x="2473" y="213"/>
                    <a:pt x="2451" y="217"/>
                    <a:pt x="2429" y="227"/>
                  </a:cubicBezTo>
                  <a:lnTo>
                    <a:pt x="2132" y="346"/>
                  </a:lnTo>
                  <a:cubicBezTo>
                    <a:pt x="2048" y="381"/>
                    <a:pt x="2001" y="489"/>
                    <a:pt x="2048" y="572"/>
                  </a:cubicBezTo>
                  <a:lnTo>
                    <a:pt x="2144" y="822"/>
                  </a:lnTo>
                  <a:cubicBezTo>
                    <a:pt x="2156" y="834"/>
                    <a:pt x="2156" y="846"/>
                    <a:pt x="2167" y="858"/>
                  </a:cubicBezTo>
                  <a:cubicBezTo>
                    <a:pt x="1989" y="953"/>
                    <a:pt x="1810" y="1072"/>
                    <a:pt x="1655" y="1203"/>
                  </a:cubicBezTo>
                  <a:cubicBezTo>
                    <a:pt x="1655" y="1191"/>
                    <a:pt x="1644" y="1179"/>
                    <a:pt x="1632" y="1167"/>
                  </a:cubicBezTo>
                  <a:lnTo>
                    <a:pt x="1441" y="977"/>
                  </a:lnTo>
                  <a:cubicBezTo>
                    <a:pt x="1405" y="941"/>
                    <a:pt x="1361" y="923"/>
                    <a:pt x="1316" y="923"/>
                  </a:cubicBezTo>
                  <a:cubicBezTo>
                    <a:pt x="1271" y="923"/>
                    <a:pt x="1227" y="941"/>
                    <a:pt x="1191" y="977"/>
                  </a:cubicBezTo>
                  <a:lnTo>
                    <a:pt x="977" y="1203"/>
                  </a:lnTo>
                  <a:cubicBezTo>
                    <a:pt x="905" y="1262"/>
                    <a:pt x="905" y="1370"/>
                    <a:pt x="977" y="1441"/>
                  </a:cubicBezTo>
                  <a:lnTo>
                    <a:pt x="1167" y="1632"/>
                  </a:lnTo>
                  <a:cubicBezTo>
                    <a:pt x="1179" y="1643"/>
                    <a:pt x="1191" y="1643"/>
                    <a:pt x="1191" y="1655"/>
                  </a:cubicBezTo>
                  <a:cubicBezTo>
                    <a:pt x="1072" y="1810"/>
                    <a:pt x="953" y="1977"/>
                    <a:pt x="858" y="2155"/>
                  </a:cubicBezTo>
                  <a:cubicBezTo>
                    <a:pt x="846" y="2144"/>
                    <a:pt x="834" y="2144"/>
                    <a:pt x="834" y="2144"/>
                  </a:cubicBezTo>
                  <a:lnTo>
                    <a:pt x="572" y="2036"/>
                  </a:lnTo>
                  <a:cubicBezTo>
                    <a:pt x="551" y="2027"/>
                    <a:pt x="529" y="2023"/>
                    <a:pt x="507" y="2023"/>
                  </a:cubicBezTo>
                  <a:cubicBezTo>
                    <a:pt x="443" y="2023"/>
                    <a:pt x="381" y="2061"/>
                    <a:pt x="346" y="2132"/>
                  </a:cubicBezTo>
                  <a:lnTo>
                    <a:pt x="227" y="2417"/>
                  </a:lnTo>
                  <a:cubicBezTo>
                    <a:pt x="191" y="2501"/>
                    <a:pt x="239" y="2608"/>
                    <a:pt x="322" y="2644"/>
                  </a:cubicBezTo>
                  <a:lnTo>
                    <a:pt x="572" y="2751"/>
                  </a:lnTo>
                  <a:lnTo>
                    <a:pt x="596" y="2751"/>
                  </a:lnTo>
                  <a:cubicBezTo>
                    <a:pt x="536" y="2953"/>
                    <a:pt x="501" y="3156"/>
                    <a:pt x="477" y="3370"/>
                  </a:cubicBezTo>
                  <a:lnTo>
                    <a:pt x="179" y="3370"/>
                  </a:lnTo>
                  <a:cubicBezTo>
                    <a:pt x="84" y="3370"/>
                    <a:pt x="0" y="3453"/>
                    <a:pt x="0" y="3548"/>
                  </a:cubicBezTo>
                  <a:lnTo>
                    <a:pt x="0" y="3858"/>
                  </a:lnTo>
                  <a:cubicBezTo>
                    <a:pt x="0" y="3953"/>
                    <a:pt x="84" y="4025"/>
                    <a:pt x="179" y="4025"/>
                  </a:cubicBezTo>
                  <a:lnTo>
                    <a:pt x="477" y="4025"/>
                  </a:lnTo>
                  <a:cubicBezTo>
                    <a:pt x="489" y="4203"/>
                    <a:pt x="524" y="4382"/>
                    <a:pt x="560" y="4549"/>
                  </a:cubicBezTo>
                  <a:lnTo>
                    <a:pt x="548" y="4549"/>
                  </a:lnTo>
                  <a:lnTo>
                    <a:pt x="286" y="4656"/>
                  </a:lnTo>
                  <a:cubicBezTo>
                    <a:pt x="203" y="4691"/>
                    <a:pt x="155" y="4787"/>
                    <a:pt x="191" y="4870"/>
                  </a:cubicBezTo>
                  <a:lnTo>
                    <a:pt x="298" y="5168"/>
                  </a:lnTo>
                  <a:cubicBezTo>
                    <a:pt x="326" y="5232"/>
                    <a:pt x="389" y="5275"/>
                    <a:pt x="460" y="5275"/>
                  </a:cubicBezTo>
                  <a:cubicBezTo>
                    <a:pt x="481" y="5275"/>
                    <a:pt x="503" y="5271"/>
                    <a:pt x="524" y="5263"/>
                  </a:cubicBezTo>
                  <a:lnTo>
                    <a:pt x="786" y="5168"/>
                  </a:lnTo>
                  <a:cubicBezTo>
                    <a:pt x="786" y="5168"/>
                    <a:pt x="798" y="5168"/>
                    <a:pt x="798" y="5156"/>
                  </a:cubicBezTo>
                  <a:cubicBezTo>
                    <a:pt x="905" y="5370"/>
                    <a:pt x="1036" y="5573"/>
                    <a:pt x="1179" y="5751"/>
                  </a:cubicBezTo>
                  <a:cubicBezTo>
                    <a:pt x="1179" y="5763"/>
                    <a:pt x="1179" y="5763"/>
                    <a:pt x="1167" y="5763"/>
                  </a:cubicBezTo>
                  <a:lnTo>
                    <a:pt x="977" y="5965"/>
                  </a:lnTo>
                  <a:cubicBezTo>
                    <a:pt x="905" y="6025"/>
                    <a:pt x="905" y="6132"/>
                    <a:pt x="977" y="6204"/>
                  </a:cubicBezTo>
                  <a:lnTo>
                    <a:pt x="1191" y="6430"/>
                  </a:lnTo>
                  <a:cubicBezTo>
                    <a:pt x="1227" y="6460"/>
                    <a:pt x="1271" y="6474"/>
                    <a:pt x="1316" y="6474"/>
                  </a:cubicBezTo>
                  <a:cubicBezTo>
                    <a:pt x="1361" y="6474"/>
                    <a:pt x="1405" y="6460"/>
                    <a:pt x="1441" y="6430"/>
                  </a:cubicBezTo>
                  <a:lnTo>
                    <a:pt x="1632" y="6227"/>
                  </a:lnTo>
                  <a:cubicBezTo>
                    <a:pt x="1644" y="6227"/>
                    <a:pt x="1644" y="6227"/>
                    <a:pt x="1644" y="6215"/>
                  </a:cubicBezTo>
                  <a:cubicBezTo>
                    <a:pt x="1786" y="6335"/>
                    <a:pt x="1941" y="6430"/>
                    <a:pt x="2096" y="6525"/>
                  </a:cubicBezTo>
                  <a:cubicBezTo>
                    <a:pt x="2096" y="6525"/>
                    <a:pt x="2084" y="6537"/>
                    <a:pt x="2084" y="6537"/>
                  </a:cubicBezTo>
                  <a:lnTo>
                    <a:pt x="1977" y="6799"/>
                  </a:lnTo>
                  <a:cubicBezTo>
                    <a:pt x="1941" y="6882"/>
                    <a:pt x="1977" y="6977"/>
                    <a:pt x="2060" y="7025"/>
                  </a:cubicBezTo>
                  <a:lnTo>
                    <a:pt x="2346" y="7144"/>
                  </a:lnTo>
                  <a:cubicBezTo>
                    <a:pt x="2371" y="7153"/>
                    <a:pt x="2396" y="7158"/>
                    <a:pt x="2420" y="7158"/>
                  </a:cubicBezTo>
                  <a:cubicBezTo>
                    <a:pt x="2487" y="7158"/>
                    <a:pt x="2546" y="7122"/>
                    <a:pt x="2572" y="7061"/>
                  </a:cubicBezTo>
                  <a:lnTo>
                    <a:pt x="2691" y="6811"/>
                  </a:lnTo>
                  <a:cubicBezTo>
                    <a:pt x="2691" y="6799"/>
                    <a:pt x="2691" y="6787"/>
                    <a:pt x="2691" y="6787"/>
                  </a:cubicBezTo>
                  <a:cubicBezTo>
                    <a:pt x="2918" y="6858"/>
                    <a:pt x="3144" y="6906"/>
                    <a:pt x="3370" y="6930"/>
                  </a:cubicBezTo>
                  <a:cubicBezTo>
                    <a:pt x="3370" y="6930"/>
                    <a:pt x="3370" y="6942"/>
                    <a:pt x="3370" y="6954"/>
                  </a:cubicBezTo>
                  <a:lnTo>
                    <a:pt x="3370" y="7227"/>
                  </a:lnTo>
                  <a:cubicBezTo>
                    <a:pt x="3370" y="7323"/>
                    <a:pt x="3453" y="7394"/>
                    <a:pt x="3549" y="7394"/>
                  </a:cubicBezTo>
                  <a:lnTo>
                    <a:pt x="3858" y="7394"/>
                  </a:lnTo>
                  <a:cubicBezTo>
                    <a:pt x="3953" y="7394"/>
                    <a:pt x="4025" y="7323"/>
                    <a:pt x="4025" y="7227"/>
                  </a:cubicBezTo>
                  <a:lnTo>
                    <a:pt x="4025" y="6954"/>
                  </a:lnTo>
                  <a:cubicBezTo>
                    <a:pt x="4025" y="6942"/>
                    <a:pt x="4025" y="6930"/>
                    <a:pt x="4025" y="6918"/>
                  </a:cubicBezTo>
                  <a:cubicBezTo>
                    <a:pt x="4239" y="6906"/>
                    <a:pt x="4442" y="6858"/>
                    <a:pt x="4632" y="6799"/>
                  </a:cubicBezTo>
                  <a:cubicBezTo>
                    <a:pt x="4644" y="6811"/>
                    <a:pt x="4644" y="6823"/>
                    <a:pt x="4644" y="6823"/>
                  </a:cubicBezTo>
                  <a:lnTo>
                    <a:pt x="4751" y="7085"/>
                  </a:lnTo>
                  <a:cubicBezTo>
                    <a:pt x="4779" y="7149"/>
                    <a:pt x="4849" y="7192"/>
                    <a:pt x="4917" y="7192"/>
                  </a:cubicBezTo>
                  <a:cubicBezTo>
                    <a:pt x="4938" y="7192"/>
                    <a:pt x="4958" y="7188"/>
                    <a:pt x="4977" y="7180"/>
                  </a:cubicBezTo>
                  <a:lnTo>
                    <a:pt x="5263" y="7061"/>
                  </a:lnTo>
                  <a:cubicBezTo>
                    <a:pt x="5358" y="7013"/>
                    <a:pt x="5394" y="6918"/>
                    <a:pt x="5358" y="6835"/>
                  </a:cubicBezTo>
                  <a:lnTo>
                    <a:pt x="5251" y="6573"/>
                  </a:lnTo>
                  <a:cubicBezTo>
                    <a:pt x="5251" y="6561"/>
                    <a:pt x="5239" y="6561"/>
                    <a:pt x="5239" y="6549"/>
                  </a:cubicBezTo>
                  <a:cubicBezTo>
                    <a:pt x="5418" y="6442"/>
                    <a:pt x="5585" y="6335"/>
                    <a:pt x="5739" y="6204"/>
                  </a:cubicBezTo>
                  <a:cubicBezTo>
                    <a:pt x="5751" y="6215"/>
                    <a:pt x="5763" y="6227"/>
                    <a:pt x="5763" y="6227"/>
                  </a:cubicBezTo>
                  <a:lnTo>
                    <a:pt x="5966" y="6430"/>
                  </a:lnTo>
                  <a:cubicBezTo>
                    <a:pt x="5995" y="6460"/>
                    <a:pt x="6037" y="6474"/>
                    <a:pt x="6080" y="6474"/>
                  </a:cubicBezTo>
                  <a:cubicBezTo>
                    <a:pt x="6123" y="6474"/>
                    <a:pt x="6168" y="6460"/>
                    <a:pt x="6204" y="6430"/>
                  </a:cubicBezTo>
                  <a:lnTo>
                    <a:pt x="6430" y="6204"/>
                  </a:lnTo>
                  <a:cubicBezTo>
                    <a:pt x="6489" y="6144"/>
                    <a:pt x="6489" y="6025"/>
                    <a:pt x="6430" y="5965"/>
                  </a:cubicBezTo>
                  <a:lnTo>
                    <a:pt x="6227" y="5763"/>
                  </a:lnTo>
                  <a:cubicBezTo>
                    <a:pt x="6216" y="5751"/>
                    <a:pt x="6216" y="5751"/>
                    <a:pt x="6204" y="5739"/>
                  </a:cubicBezTo>
                  <a:cubicBezTo>
                    <a:pt x="6323" y="5584"/>
                    <a:pt x="6442" y="5418"/>
                    <a:pt x="6537" y="5239"/>
                  </a:cubicBezTo>
                  <a:cubicBezTo>
                    <a:pt x="6549" y="5251"/>
                    <a:pt x="6561" y="5251"/>
                    <a:pt x="6573" y="5263"/>
                  </a:cubicBezTo>
                  <a:lnTo>
                    <a:pt x="6823" y="5370"/>
                  </a:lnTo>
                  <a:cubicBezTo>
                    <a:pt x="6847" y="5379"/>
                    <a:pt x="6871" y="5384"/>
                    <a:pt x="6895" y="5384"/>
                  </a:cubicBezTo>
                  <a:cubicBezTo>
                    <a:pt x="6963" y="5384"/>
                    <a:pt x="7022" y="5346"/>
                    <a:pt x="7049" y="5275"/>
                  </a:cubicBezTo>
                  <a:lnTo>
                    <a:pt x="7168" y="4989"/>
                  </a:lnTo>
                  <a:cubicBezTo>
                    <a:pt x="7204" y="4906"/>
                    <a:pt x="7168" y="4799"/>
                    <a:pt x="7085" y="4763"/>
                  </a:cubicBezTo>
                  <a:lnTo>
                    <a:pt x="6823" y="4656"/>
                  </a:lnTo>
                  <a:cubicBezTo>
                    <a:pt x="6811" y="4644"/>
                    <a:pt x="6799" y="4644"/>
                    <a:pt x="6775" y="4644"/>
                  </a:cubicBezTo>
                  <a:cubicBezTo>
                    <a:pt x="6835" y="4441"/>
                    <a:pt x="6882" y="4239"/>
                    <a:pt x="6906" y="4025"/>
                  </a:cubicBezTo>
                  <a:lnTo>
                    <a:pt x="7228" y="4025"/>
                  </a:lnTo>
                  <a:cubicBezTo>
                    <a:pt x="7323" y="4025"/>
                    <a:pt x="7394" y="3953"/>
                    <a:pt x="7394" y="3858"/>
                  </a:cubicBezTo>
                  <a:lnTo>
                    <a:pt x="7394" y="3548"/>
                  </a:lnTo>
                  <a:cubicBezTo>
                    <a:pt x="7394" y="3453"/>
                    <a:pt x="7323" y="3370"/>
                    <a:pt x="7228" y="3370"/>
                  </a:cubicBezTo>
                  <a:lnTo>
                    <a:pt x="6954" y="3370"/>
                  </a:lnTo>
                  <a:cubicBezTo>
                    <a:pt x="6930" y="3370"/>
                    <a:pt x="6918" y="3382"/>
                    <a:pt x="6906" y="3382"/>
                  </a:cubicBezTo>
                  <a:cubicBezTo>
                    <a:pt x="6882" y="3203"/>
                    <a:pt x="6847" y="3025"/>
                    <a:pt x="6799" y="2858"/>
                  </a:cubicBezTo>
                  <a:cubicBezTo>
                    <a:pt x="6823" y="2858"/>
                    <a:pt x="6835" y="2858"/>
                    <a:pt x="6858" y="2846"/>
                  </a:cubicBezTo>
                  <a:lnTo>
                    <a:pt x="7109" y="2751"/>
                  </a:lnTo>
                  <a:cubicBezTo>
                    <a:pt x="7204" y="2715"/>
                    <a:pt x="7251" y="2620"/>
                    <a:pt x="7216" y="2525"/>
                  </a:cubicBezTo>
                  <a:lnTo>
                    <a:pt x="7097" y="2239"/>
                  </a:lnTo>
                  <a:cubicBezTo>
                    <a:pt x="7068" y="2163"/>
                    <a:pt x="7001" y="2124"/>
                    <a:pt x="6933" y="2124"/>
                  </a:cubicBezTo>
                  <a:cubicBezTo>
                    <a:pt x="6916" y="2124"/>
                    <a:pt x="6899" y="2127"/>
                    <a:pt x="6882" y="2132"/>
                  </a:cubicBezTo>
                  <a:lnTo>
                    <a:pt x="6620" y="2239"/>
                  </a:lnTo>
                  <a:cubicBezTo>
                    <a:pt x="6608" y="2239"/>
                    <a:pt x="6585" y="2251"/>
                    <a:pt x="6573" y="2263"/>
                  </a:cubicBezTo>
                  <a:cubicBezTo>
                    <a:pt x="6466" y="2048"/>
                    <a:pt x="6335" y="1846"/>
                    <a:pt x="6192" y="1667"/>
                  </a:cubicBezTo>
                  <a:cubicBezTo>
                    <a:pt x="6204" y="1655"/>
                    <a:pt x="6216" y="1643"/>
                    <a:pt x="6227" y="1632"/>
                  </a:cubicBezTo>
                  <a:lnTo>
                    <a:pt x="6430" y="1441"/>
                  </a:lnTo>
                  <a:cubicBezTo>
                    <a:pt x="6489" y="1370"/>
                    <a:pt x="6489" y="1262"/>
                    <a:pt x="6430" y="1203"/>
                  </a:cubicBezTo>
                  <a:lnTo>
                    <a:pt x="6204" y="977"/>
                  </a:lnTo>
                  <a:cubicBezTo>
                    <a:pt x="6168" y="941"/>
                    <a:pt x="6123" y="923"/>
                    <a:pt x="6080" y="923"/>
                  </a:cubicBezTo>
                  <a:cubicBezTo>
                    <a:pt x="6037" y="923"/>
                    <a:pt x="5995" y="941"/>
                    <a:pt x="5966" y="977"/>
                  </a:cubicBezTo>
                  <a:lnTo>
                    <a:pt x="5763" y="1167"/>
                  </a:lnTo>
                  <a:cubicBezTo>
                    <a:pt x="5751" y="1179"/>
                    <a:pt x="5739" y="1203"/>
                    <a:pt x="5739" y="1215"/>
                  </a:cubicBezTo>
                  <a:cubicBezTo>
                    <a:pt x="5596" y="1096"/>
                    <a:pt x="5442" y="1001"/>
                    <a:pt x="5287" y="905"/>
                  </a:cubicBezTo>
                  <a:cubicBezTo>
                    <a:pt x="5299" y="893"/>
                    <a:pt x="5311" y="881"/>
                    <a:pt x="5311" y="858"/>
                  </a:cubicBezTo>
                  <a:lnTo>
                    <a:pt x="5430" y="608"/>
                  </a:lnTo>
                  <a:cubicBezTo>
                    <a:pt x="5465" y="524"/>
                    <a:pt x="5430" y="417"/>
                    <a:pt x="5334" y="381"/>
                  </a:cubicBezTo>
                  <a:lnTo>
                    <a:pt x="5049" y="250"/>
                  </a:lnTo>
                  <a:cubicBezTo>
                    <a:pt x="5030" y="242"/>
                    <a:pt x="5010" y="238"/>
                    <a:pt x="4990" y="238"/>
                  </a:cubicBezTo>
                  <a:cubicBezTo>
                    <a:pt x="4924" y="238"/>
                    <a:pt x="4859" y="281"/>
                    <a:pt x="4823" y="346"/>
                  </a:cubicBezTo>
                  <a:lnTo>
                    <a:pt x="4715" y="596"/>
                  </a:lnTo>
                  <a:cubicBezTo>
                    <a:pt x="4703" y="608"/>
                    <a:pt x="4703" y="631"/>
                    <a:pt x="4703" y="643"/>
                  </a:cubicBezTo>
                  <a:cubicBezTo>
                    <a:pt x="4489" y="572"/>
                    <a:pt x="4263" y="524"/>
                    <a:pt x="4025" y="500"/>
                  </a:cubicBezTo>
                  <a:cubicBezTo>
                    <a:pt x="4025" y="489"/>
                    <a:pt x="4025" y="465"/>
                    <a:pt x="4025" y="453"/>
                  </a:cubicBezTo>
                  <a:lnTo>
                    <a:pt x="4025" y="179"/>
                  </a:lnTo>
                  <a:cubicBezTo>
                    <a:pt x="4025" y="84"/>
                    <a:pt x="3953" y="0"/>
                    <a:pt x="3858" y="0"/>
                  </a:cubicBezTo>
                  <a:close/>
                </a:path>
              </a:pathLst>
            </a:custGeom>
            <a:solidFill>
              <a:schemeClr val="lt2">
                <a:alpha val="2402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7;p3"/>
            <p:cNvSpPr/>
            <p:nvPr/>
          </p:nvSpPr>
          <p:spPr>
            <a:xfrm rot="10381558">
              <a:off x="7022406" y="-504260"/>
              <a:ext cx="2576663" cy="2569832"/>
            </a:xfrm>
            <a:custGeom>
              <a:avLst/>
              <a:gdLst/>
              <a:ahLst/>
              <a:cxnLst/>
              <a:rect l="l" t="t" r="r" b="b"/>
              <a:pathLst>
                <a:path w="18861" h="18811" extrusionOk="0">
                  <a:moveTo>
                    <a:pt x="11198" y="3199"/>
                  </a:moveTo>
                  <a:cubicBezTo>
                    <a:pt x="11271" y="3199"/>
                    <a:pt x="11346" y="3209"/>
                    <a:pt x="11419" y="3232"/>
                  </a:cubicBezTo>
                  <a:cubicBezTo>
                    <a:pt x="12824" y="3685"/>
                    <a:pt x="14038" y="4614"/>
                    <a:pt x="14836" y="5864"/>
                  </a:cubicBezTo>
                  <a:cubicBezTo>
                    <a:pt x="15074" y="6233"/>
                    <a:pt x="14931" y="6733"/>
                    <a:pt x="14538" y="6923"/>
                  </a:cubicBezTo>
                  <a:cubicBezTo>
                    <a:pt x="14121" y="7114"/>
                    <a:pt x="13705" y="7316"/>
                    <a:pt x="13300" y="7507"/>
                  </a:cubicBezTo>
                  <a:cubicBezTo>
                    <a:pt x="13200" y="7555"/>
                    <a:pt x="13093" y="7578"/>
                    <a:pt x="12987" y="7578"/>
                  </a:cubicBezTo>
                  <a:cubicBezTo>
                    <a:pt x="12753" y="7578"/>
                    <a:pt x="12523" y="7466"/>
                    <a:pt x="12383" y="7269"/>
                  </a:cubicBezTo>
                  <a:cubicBezTo>
                    <a:pt x="11966" y="6673"/>
                    <a:pt x="11371" y="6221"/>
                    <a:pt x="10692" y="5959"/>
                  </a:cubicBezTo>
                  <a:cubicBezTo>
                    <a:pt x="10359" y="5840"/>
                    <a:pt x="10157" y="5495"/>
                    <a:pt x="10216" y="5137"/>
                  </a:cubicBezTo>
                  <a:cubicBezTo>
                    <a:pt x="10300" y="4697"/>
                    <a:pt x="10383" y="4244"/>
                    <a:pt x="10466" y="3792"/>
                  </a:cubicBezTo>
                  <a:cubicBezTo>
                    <a:pt x="10535" y="3439"/>
                    <a:pt x="10855" y="3199"/>
                    <a:pt x="11198" y="3199"/>
                  </a:cubicBezTo>
                  <a:close/>
                  <a:moveTo>
                    <a:pt x="6241" y="3843"/>
                  </a:moveTo>
                  <a:cubicBezTo>
                    <a:pt x="6513" y="3843"/>
                    <a:pt x="6779" y="3994"/>
                    <a:pt x="6906" y="4256"/>
                  </a:cubicBezTo>
                  <a:cubicBezTo>
                    <a:pt x="7109" y="4673"/>
                    <a:pt x="7299" y="5078"/>
                    <a:pt x="7490" y="5495"/>
                  </a:cubicBezTo>
                  <a:cubicBezTo>
                    <a:pt x="7644" y="5816"/>
                    <a:pt x="7549" y="6209"/>
                    <a:pt x="7252" y="6411"/>
                  </a:cubicBezTo>
                  <a:cubicBezTo>
                    <a:pt x="6656" y="6828"/>
                    <a:pt x="6204" y="7423"/>
                    <a:pt x="5954" y="8102"/>
                  </a:cubicBezTo>
                  <a:cubicBezTo>
                    <a:pt x="5838" y="8396"/>
                    <a:pt x="5555" y="8589"/>
                    <a:pt x="5245" y="8589"/>
                  </a:cubicBezTo>
                  <a:cubicBezTo>
                    <a:pt x="5204" y="8589"/>
                    <a:pt x="5162" y="8585"/>
                    <a:pt x="5120" y="8578"/>
                  </a:cubicBezTo>
                  <a:cubicBezTo>
                    <a:pt x="4680" y="8495"/>
                    <a:pt x="4227" y="8400"/>
                    <a:pt x="3787" y="8316"/>
                  </a:cubicBezTo>
                  <a:cubicBezTo>
                    <a:pt x="3346" y="8245"/>
                    <a:pt x="3084" y="7792"/>
                    <a:pt x="3215" y="7376"/>
                  </a:cubicBezTo>
                  <a:cubicBezTo>
                    <a:pt x="3680" y="5971"/>
                    <a:pt x="4608" y="4756"/>
                    <a:pt x="5847" y="3959"/>
                  </a:cubicBezTo>
                  <a:cubicBezTo>
                    <a:pt x="5969" y="3880"/>
                    <a:pt x="6106" y="3843"/>
                    <a:pt x="6241" y="3843"/>
                  </a:cubicBezTo>
                  <a:close/>
                  <a:moveTo>
                    <a:pt x="9222" y="7030"/>
                  </a:moveTo>
                  <a:cubicBezTo>
                    <a:pt x="9724" y="7030"/>
                    <a:pt x="10229" y="7189"/>
                    <a:pt x="10657" y="7519"/>
                  </a:cubicBezTo>
                  <a:cubicBezTo>
                    <a:pt x="11693" y="8316"/>
                    <a:pt x="11883" y="9805"/>
                    <a:pt x="11085" y="10840"/>
                  </a:cubicBezTo>
                  <a:cubicBezTo>
                    <a:pt x="10619" y="11453"/>
                    <a:pt x="9916" y="11773"/>
                    <a:pt x="9205" y="11773"/>
                  </a:cubicBezTo>
                  <a:cubicBezTo>
                    <a:pt x="8701" y="11773"/>
                    <a:pt x="8193" y="11612"/>
                    <a:pt x="7763" y="11281"/>
                  </a:cubicBezTo>
                  <a:cubicBezTo>
                    <a:pt x="6728" y="10483"/>
                    <a:pt x="6537" y="8995"/>
                    <a:pt x="7335" y="7959"/>
                  </a:cubicBezTo>
                  <a:cubicBezTo>
                    <a:pt x="7803" y="7351"/>
                    <a:pt x="8509" y="7030"/>
                    <a:pt x="9222" y="7030"/>
                  </a:cubicBezTo>
                  <a:close/>
                  <a:moveTo>
                    <a:pt x="13527" y="10222"/>
                  </a:moveTo>
                  <a:cubicBezTo>
                    <a:pt x="13570" y="10222"/>
                    <a:pt x="13614" y="10226"/>
                    <a:pt x="13657" y="10233"/>
                  </a:cubicBezTo>
                  <a:cubicBezTo>
                    <a:pt x="14098" y="10317"/>
                    <a:pt x="14550" y="10400"/>
                    <a:pt x="15002" y="10483"/>
                  </a:cubicBezTo>
                  <a:cubicBezTo>
                    <a:pt x="15431" y="10567"/>
                    <a:pt x="15693" y="11007"/>
                    <a:pt x="15562" y="11436"/>
                  </a:cubicBezTo>
                  <a:cubicBezTo>
                    <a:pt x="15110" y="12841"/>
                    <a:pt x="14181" y="14043"/>
                    <a:pt x="12931" y="14853"/>
                  </a:cubicBezTo>
                  <a:cubicBezTo>
                    <a:pt x="12809" y="14931"/>
                    <a:pt x="12673" y="14968"/>
                    <a:pt x="12539" y="14968"/>
                  </a:cubicBezTo>
                  <a:cubicBezTo>
                    <a:pt x="12266" y="14968"/>
                    <a:pt x="11999" y="14815"/>
                    <a:pt x="11871" y="14543"/>
                  </a:cubicBezTo>
                  <a:cubicBezTo>
                    <a:pt x="11681" y="14138"/>
                    <a:pt x="11478" y="13722"/>
                    <a:pt x="11288" y="13317"/>
                  </a:cubicBezTo>
                  <a:cubicBezTo>
                    <a:pt x="11133" y="12984"/>
                    <a:pt x="11240" y="12603"/>
                    <a:pt x="11526" y="12400"/>
                  </a:cubicBezTo>
                  <a:cubicBezTo>
                    <a:pt x="12121" y="11972"/>
                    <a:pt x="12574" y="11388"/>
                    <a:pt x="12836" y="10710"/>
                  </a:cubicBezTo>
                  <a:cubicBezTo>
                    <a:pt x="12940" y="10406"/>
                    <a:pt x="13219" y="10222"/>
                    <a:pt x="13527" y="10222"/>
                  </a:cubicBezTo>
                  <a:close/>
                  <a:moveTo>
                    <a:pt x="5786" y="11228"/>
                  </a:moveTo>
                  <a:cubicBezTo>
                    <a:pt x="6022" y="11228"/>
                    <a:pt x="6254" y="11337"/>
                    <a:pt x="6394" y="11543"/>
                  </a:cubicBezTo>
                  <a:cubicBezTo>
                    <a:pt x="6811" y="12138"/>
                    <a:pt x="7406" y="12591"/>
                    <a:pt x="8085" y="12841"/>
                  </a:cubicBezTo>
                  <a:cubicBezTo>
                    <a:pt x="8430" y="12972"/>
                    <a:pt x="8621" y="13317"/>
                    <a:pt x="8561" y="13662"/>
                  </a:cubicBezTo>
                  <a:cubicBezTo>
                    <a:pt x="8478" y="14115"/>
                    <a:pt x="8395" y="14567"/>
                    <a:pt x="8311" y="15008"/>
                  </a:cubicBezTo>
                  <a:cubicBezTo>
                    <a:pt x="8242" y="15371"/>
                    <a:pt x="7922" y="15613"/>
                    <a:pt x="7579" y="15613"/>
                  </a:cubicBezTo>
                  <a:cubicBezTo>
                    <a:pt x="7506" y="15613"/>
                    <a:pt x="7432" y="15602"/>
                    <a:pt x="7359" y="15579"/>
                  </a:cubicBezTo>
                  <a:cubicBezTo>
                    <a:pt x="5954" y="15115"/>
                    <a:pt x="4751" y="14186"/>
                    <a:pt x="3942" y="12948"/>
                  </a:cubicBezTo>
                  <a:cubicBezTo>
                    <a:pt x="3703" y="12579"/>
                    <a:pt x="3846" y="12079"/>
                    <a:pt x="4251" y="11888"/>
                  </a:cubicBezTo>
                  <a:cubicBezTo>
                    <a:pt x="4656" y="11686"/>
                    <a:pt x="5073" y="11495"/>
                    <a:pt x="5477" y="11293"/>
                  </a:cubicBezTo>
                  <a:cubicBezTo>
                    <a:pt x="5576" y="11249"/>
                    <a:pt x="5682" y="11228"/>
                    <a:pt x="5786" y="11228"/>
                  </a:cubicBezTo>
                  <a:close/>
                  <a:moveTo>
                    <a:pt x="8673" y="1"/>
                  </a:moveTo>
                  <a:cubicBezTo>
                    <a:pt x="8652" y="1"/>
                    <a:pt x="8630" y="3"/>
                    <a:pt x="8609" y="6"/>
                  </a:cubicBezTo>
                  <a:lnTo>
                    <a:pt x="7823" y="113"/>
                  </a:lnTo>
                  <a:cubicBezTo>
                    <a:pt x="7573" y="137"/>
                    <a:pt x="7406" y="363"/>
                    <a:pt x="7442" y="601"/>
                  </a:cubicBezTo>
                  <a:lnTo>
                    <a:pt x="7525" y="1292"/>
                  </a:lnTo>
                  <a:cubicBezTo>
                    <a:pt x="7537" y="1327"/>
                    <a:pt x="7537" y="1351"/>
                    <a:pt x="7549" y="1375"/>
                  </a:cubicBezTo>
                  <a:cubicBezTo>
                    <a:pt x="7049" y="1482"/>
                    <a:pt x="6561" y="1649"/>
                    <a:pt x="6085" y="1851"/>
                  </a:cubicBezTo>
                  <a:cubicBezTo>
                    <a:pt x="6085" y="1827"/>
                    <a:pt x="6073" y="1816"/>
                    <a:pt x="6061" y="1792"/>
                  </a:cubicBezTo>
                  <a:lnTo>
                    <a:pt x="5716" y="1173"/>
                  </a:lnTo>
                  <a:cubicBezTo>
                    <a:pt x="5636" y="1037"/>
                    <a:pt x="5486" y="960"/>
                    <a:pt x="5336" y="960"/>
                  </a:cubicBezTo>
                  <a:cubicBezTo>
                    <a:pt x="5261" y="960"/>
                    <a:pt x="5187" y="979"/>
                    <a:pt x="5120" y="1018"/>
                  </a:cubicBezTo>
                  <a:lnTo>
                    <a:pt x="4418" y="1411"/>
                  </a:lnTo>
                  <a:cubicBezTo>
                    <a:pt x="4204" y="1530"/>
                    <a:pt x="4132" y="1792"/>
                    <a:pt x="4251" y="2006"/>
                  </a:cubicBezTo>
                  <a:lnTo>
                    <a:pt x="4608" y="2625"/>
                  </a:lnTo>
                  <a:cubicBezTo>
                    <a:pt x="4608" y="2637"/>
                    <a:pt x="4620" y="2649"/>
                    <a:pt x="4644" y="2673"/>
                  </a:cubicBezTo>
                  <a:cubicBezTo>
                    <a:pt x="4192" y="2982"/>
                    <a:pt x="3787" y="3340"/>
                    <a:pt x="3394" y="3744"/>
                  </a:cubicBezTo>
                  <a:cubicBezTo>
                    <a:pt x="3370" y="3697"/>
                    <a:pt x="3334" y="3649"/>
                    <a:pt x="3275" y="3601"/>
                  </a:cubicBezTo>
                  <a:lnTo>
                    <a:pt x="2715" y="3173"/>
                  </a:lnTo>
                  <a:cubicBezTo>
                    <a:pt x="2637" y="3114"/>
                    <a:pt x="2544" y="3086"/>
                    <a:pt x="2452" y="3086"/>
                  </a:cubicBezTo>
                  <a:cubicBezTo>
                    <a:pt x="2320" y="3086"/>
                    <a:pt x="2187" y="3144"/>
                    <a:pt x="2096" y="3256"/>
                  </a:cubicBezTo>
                  <a:lnTo>
                    <a:pt x="1608" y="3899"/>
                  </a:lnTo>
                  <a:cubicBezTo>
                    <a:pt x="1453" y="4090"/>
                    <a:pt x="1489" y="4363"/>
                    <a:pt x="1691" y="4506"/>
                  </a:cubicBezTo>
                  <a:lnTo>
                    <a:pt x="2251" y="4947"/>
                  </a:lnTo>
                  <a:cubicBezTo>
                    <a:pt x="2299" y="4983"/>
                    <a:pt x="2358" y="5006"/>
                    <a:pt x="2418" y="5018"/>
                  </a:cubicBezTo>
                  <a:cubicBezTo>
                    <a:pt x="2168" y="5411"/>
                    <a:pt x="1953" y="5828"/>
                    <a:pt x="1787" y="6245"/>
                  </a:cubicBezTo>
                  <a:cubicBezTo>
                    <a:pt x="1763" y="6233"/>
                    <a:pt x="1751" y="6233"/>
                    <a:pt x="1739" y="6221"/>
                  </a:cubicBezTo>
                  <a:lnTo>
                    <a:pt x="1060" y="6018"/>
                  </a:lnTo>
                  <a:cubicBezTo>
                    <a:pt x="1020" y="6006"/>
                    <a:pt x="980" y="6000"/>
                    <a:pt x="940" y="6000"/>
                  </a:cubicBezTo>
                  <a:cubicBezTo>
                    <a:pt x="751" y="6000"/>
                    <a:pt x="571" y="6130"/>
                    <a:pt x="513" y="6316"/>
                  </a:cubicBezTo>
                  <a:lnTo>
                    <a:pt x="286" y="7078"/>
                  </a:lnTo>
                  <a:cubicBezTo>
                    <a:pt x="215" y="7316"/>
                    <a:pt x="346" y="7554"/>
                    <a:pt x="584" y="7626"/>
                  </a:cubicBezTo>
                  <a:lnTo>
                    <a:pt x="1251" y="7828"/>
                  </a:lnTo>
                  <a:cubicBezTo>
                    <a:pt x="1275" y="7840"/>
                    <a:pt x="1286" y="7840"/>
                    <a:pt x="1298" y="7840"/>
                  </a:cubicBezTo>
                  <a:cubicBezTo>
                    <a:pt x="1179" y="8435"/>
                    <a:pt x="1132" y="9043"/>
                    <a:pt x="1156" y="9638"/>
                  </a:cubicBezTo>
                  <a:cubicBezTo>
                    <a:pt x="1150" y="9644"/>
                    <a:pt x="1141" y="9644"/>
                    <a:pt x="1132" y="9644"/>
                  </a:cubicBezTo>
                  <a:cubicBezTo>
                    <a:pt x="1123" y="9644"/>
                    <a:pt x="1114" y="9644"/>
                    <a:pt x="1108" y="9650"/>
                  </a:cubicBezTo>
                  <a:lnTo>
                    <a:pt x="405" y="9733"/>
                  </a:lnTo>
                  <a:cubicBezTo>
                    <a:pt x="167" y="9769"/>
                    <a:pt x="1" y="9983"/>
                    <a:pt x="36" y="10221"/>
                  </a:cubicBezTo>
                  <a:lnTo>
                    <a:pt x="132" y="11019"/>
                  </a:lnTo>
                  <a:cubicBezTo>
                    <a:pt x="164" y="11237"/>
                    <a:pt x="346" y="11405"/>
                    <a:pt x="559" y="11405"/>
                  </a:cubicBezTo>
                  <a:cubicBezTo>
                    <a:pt x="579" y="11405"/>
                    <a:pt x="599" y="11403"/>
                    <a:pt x="620" y="11400"/>
                  </a:cubicBezTo>
                  <a:lnTo>
                    <a:pt x="1322" y="11305"/>
                  </a:lnTo>
                  <a:cubicBezTo>
                    <a:pt x="1346" y="11305"/>
                    <a:pt x="1358" y="11305"/>
                    <a:pt x="1370" y="11293"/>
                  </a:cubicBezTo>
                  <a:cubicBezTo>
                    <a:pt x="1477" y="11745"/>
                    <a:pt x="1620" y="12186"/>
                    <a:pt x="1798" y="12614"/>
                  </a:cubicBezTo>
                  <a:cubicBezTo>
                    <a:pt x="1787" y="12614"/>
                    <a:pt x="1775" y="12626"/>
                    <a:pt x="1751" y="12638"/>
                  </a:cubicBezTo>
                  <a:lnTo>
                    <a:pt x="1132" y="12972"/>
                  </a:lnTo>
                  <a:cubicBezTo>
                    <a:pt x="917" y="13091"/>
                    <a:pt x="846" y="13353"/>
                    <a:pt x="965" y="13567"/>
                  </a:cubicBezTo>
                  <a:lnTo>
                    <a:pt x="1346" y="14269"/>
                  </a:lnTo>
                  <a:cubicBezTo>
                    <a:pt x="1428" y="14417"/>
                    <a:pt x="1579" y="14497"/>
                    <a:pt x="1734" y="14497"/>
                  </a:cubicBezTo>
                  <a:cubicBezTo>
                    <a:pt x="1804" y="14497"/>
                    <a:pt x="1875" y="14481"/>
                    <a:pt x="1941" y="14448"/>
                  </a:cubicBezTo>
                  <a:lnTo>
                    <a:pt x="2560" y="14103"/>
                  </a:lnTo>
                  <a:cubicBezTo>
                    <a:pt x="2572" y="14091"/>
                    <a:pt x="2584" y="14091"/>
                    <a:pt x="2608" y="14079"/>
                  </a:cubicBezTo>
                  <a:cubicBezTo>
                    <a:pt x="2930" y="14555"/>
                    <a:pt x="3322" y="15008"/>
                    <a:pt x="3763" y="15412"/>
                  </a:cubicBezTo>
                  <a:cubicBezTo>
                    <a:pt x="3739" y="15424"/>
                    <a:pt x="3727" y="15448"/>
                    <a:pt x="3715" y="15460"/>
                  </a:cubicBezTo>
                  <a:lnTo>
                    <a:pt x="3287" y="16020"/>
                  </a:lnTo>
                  <a:cubicBezTo>
                    <a:pt x="3132" y="16210"/>
                    <a:pt x="3168" y="16484"/>
                    <a:pt x="3370" y="16639"/>
                  </a:cubicBezTo>
                  <a:lnTo>
                    <a:pt x="4001" y="17127"/>
                  </a:lnTo>
                  <a:cubicBezTo>
                    <a:pt x="4079" y="17186"/>
                    <a:pt x="4172" y="17214"/>
                    <a:pt x="4264" y="17214"/>
                  </a:cubicBezTo>
                  <a:cubicBezTo>
                    <a:pt x="4395" y="17214"/>
                    <a:pt x="4524" y="17156"/>
                    <a:pt x="4608" y="17044"/>
                  </a:cubicBezTo>
                  <a:lnTo>
                    <a:pt x="5049" y="16484"/>
                  </a:lnTo>
                  <a:cubicBezTo>
                    <a:pt x="5061" y="16460"/>
                    <a:pt x="5073" y="16448"/>
                    <a:pt x="5085" y="16424"/>
                  </a:cubicBezTo>
                  <a:cubicBezTo>
                    <a:pt x="5537" y="16710"/>
                    <a:pt x="6013" y="16936"/>
                    <a:pt x="6501" y="17127"/>
                  </a:cubicBezTo>
                  <a:cubicBezTo>
                    <a:pt x="6501" y="17151"/>
                    <a:pt x="6490" y="17175"/>
                    <a:pt x="6478" y="17198"/>
                  </a:cubicBezTo>
                  <a:lnTo>
                    <a:pt x="6299" y="17877"/>
                  </a:lnTo>
                  <a:cubicBezTo>
                    <a:pt x="6239" y="18103"/>
                    <a:pt x="6370" y="18353"/>
                    <a:pt x="6609" y="18413"/>
                  </a:cubicBezTo>
                  <a:lnTo>
                    <a:pt x="7382" y="18615"/>
                  </a:lnTo>
                  <a:cubicBezTo>
                    <a:pt x="7421" y="18625"/>
                    <a:pt x="7460" y="18630"/>
                    <a:pt x="7497" y="18630"/>
                  </a:cubicBezTo>
                  <a:cubicBezTo>
                    <a:pt x="7693" y="18630"/>
                    <a:pt x="7868" y="18505"/>
                    <a:pt x="7918" y="18306"/>
                  </a:cubicBezTo>
                  <a:lnTo>
                    <a:pt x="8097" y="17627"/>
                  </a:lnTo>
                  <a:cubicBezTo>
                    <a:pt x="8109" y="17603"/>
                    <a:pt x="8109" y="17567"/>
                    <a:pt x="8109" y="17544"/>
                  </a:cubicBezTo>
                  <a:cubicBezTo>
                    <a:pt x="8550" y="17614"/>
                    <a:pt x="8991" y="17642"/>
                    <a:pt x="9424" y="17642"/>
                  </a:cubicBezTo>
                  <a:cubicBezTo>
                    <a:pt x="9506" y="17642"/>
                    <a:pt x="9587" y="17641"/>
                    <a:pt x="9668" y="17639"/>
                  </a:cubicBezTo>
                  <a:cubicBezTo>
                    <a:pt x="9668" y="17663"/>
                    <a:pt x="9668" y="17698"/>
                    <a:pt x="9668" y="17734"/>
                  </a:cubicBezTo>
                  <a:lnTo>
                    <a:pt x="9764" y="18425"/>
                  </a:lnTo>
                  <a:cubicBezTo>
                    <a:pt x="9796" y="18652"/>
                    <a:pt x="9976" y="18811"/>
                    <a:pt x="10188" y="18811"/>
                  </a:cubicBezTo>
                  <a:cubicBezTo>
                    <a:pt x="10209" y="18811"/>
                    <a:pt x="10230" y="18809"/>
                    <a:pt x="10252" y="18806"/>
                  </a:cubicBezTo>
                  <a:lnTo>
                    <a:pt x="11050" y="18699"/>
                  </a:lnTo>
                  <a:cubicBezTo>
                    <a:pt x="11288" y="18675"/>
                    <a:pt x="11454" y="18449"/>
                    <a:pt x="11431" y="18210"/>
                  </a:cubicBezTo>
                  <a:lnTo>
                    <a:pt x="11335" y="17520"/>
                  </a:lnTo>
                  <a:cubicBezTo>
                    <a:pt x="11335" y="17484"/>
                    <a:pt x="11323" y="17448"/>
                    <a:pt x="11312" y="17413"/>
                  </a:cubicBezTo>
                  <a:cubicBezTo>
                    <a:pt x="11800" y="17294"/>
                    <a:pt x="12288" y="17127"/>
                    <a:pt x="12764" y="16925"/>
                  </a:cubicBezTo>
                  <a:cubicBezTo>
                    <a:pt x="12776" y="16960"/>
                    <a:pt x="12788" y="16984"/>
                    <a:pt x="12800" y="17020"/>
                  </a:cubicBezTo>
                  <a:lnTo>
                    <a:pt x="13157" y="17639"/>
                  </a:lnTo>
                  <a:cubicBezTo>
                    <a:pt x="13237" y="17775"/>
                    <a:pt x="13381" y="17851"/>
                    <a:pt x="13532" y="17851"/>
                  </a:cubicBezTo>
                  <a:cubicBezTo>
                    <a:pt x="13606" y="17851"/>
                    <a:pt x="13682" y="17833"/>
                    <a:pt x="13752" y="17794"/>
                  </a:cubicBezTo>
                  <a:lnTo>
                    <a:pt x="14443" y="17401"/>
                  </a:lnTo>
                  <a:cubicBezTo>
                    <a:pt x="14657" y="17282"/>
                    <a:pt x="14729" y="17020"/>
                    <a:pt x="14610" y="16805"/>
                  </a:cubicBezTo>
                  <a:lnTo>
                    <a:pt x="14264" y="16198"/>
                  </a:lnTo>
                  <a:cubicBezTo>
                    <a:pt x="14240" y="16163"/>
                    <a:pt x="14217" y="16127"/>
                    <a:pt x="14193" y="16103"/>
                  </a:cubicBezTo>
                  <a:cubicBezTo>
                    <a:pt x="14621" y="15793"/>
                    <a:pt x="15026" y="15436"/>
                    <a:pt x="15407" y="15031"/>
                  </a:cubicBezTo>
                  <a:cubicBezTo>
                    <a:pt x="15431" y="15067"/>
                    <a:pt x="15455" y="15103"/>
                    <a:pt x="15491" y="15127"/>
                  </a:cubicBezTo>
                  <a:lnTo>
                    <a:pt x="16050" y="15555"/>
                  </a:lnTo>
                  <a:cubicBezTo>
                    <a:pt x="16129" y="15614"/>
                    <a:pt x="16221" y="15643"/>
                    <a:pt x="16313" y="15643"/>
                  </a:cubicBezTo>
                  <a:cubicBezTo>
                    <a:pt x="16444" y="15643"/>
                    <a:pt x="16573" y="15584"/>
                    <a:pt x="16657" y="15472"/>
                  </a:cubicBezTo>
                  <a:lnTo>
                    <a:pt x="17146" y="14841"/>
                  </a:lnTo>
                  <a:cubicBezTo>
                    <a:pt x="17300" y="14650"/>
                    <a:pt x="17265" y="14377"/>
                    <a:pt x="17074" y="14222"/>
                  </a:cubicBezTo>
                  <a:lnTo>
                    <a:pt x="16515" y="13793"/>
                  </a:lnTo>
                  <a:cubicBezTo>
                    <a:pt x="16479" y="13769"/>
                    <a:pt x="16443" y="13746"/>
                    <a:pt x="16396" y="13734"/>
                  </a:cubicBezTo>
                  <a:cubicBezTo>
                    <a:pt x="16634" y="13341"/>
                    <a:pt x="16848" y="12948"/>
                    <a:pt x="17015" y="12531"/>
                  </a:cubicBezTo>
                  <a:cubicBezTo>
                    <a:pt x="17050" y="12555"/>
                    <a:pt x="17086" y="12579"/>
                    <a:pt x="17134" y="12591"/>
                  </a:cubicBezTo>
                  <a:lnTo>
                    <a:pt x="17800" y="12793"/>
                  </a:lnTo>
                  <a:cubicBezTo>
                    <a:pt x="17844" y="12806"/>
                    <a:pt x="17888" y="12813"/>
                    <a:pt x="17931" y="12813"/>
                  </a:cubicBezTo>
                  <a:cubicBezTo>
                    <a:pt x="18121" y="12813"/>
                    <a:pt x="18290" y="12690"/>
                    <a:pt x="18348" y="12495"/>
                  </a:cubicBezTo>
                  <a:lnTo>
                    <a:pt x="18574" y="11733"/>
                  </a:lnTo>
                  <a:cubicBezTo>
                    <a:pt x="18646" y="11495"/>
                    <a:pt x="18515" y="11257"/>
                    <a:pt x="18289" y="11186"/>
                  </a:cubicBezTo>
                  <a:lnTo>
                    <a:pt x="17610" y="10983"/>
                  </a:lnTo>
                  <a:cubicBezTo>
                    <a:pt x="17562" y="10971"/>
                    <a:pt x="17527" y="10960"/>
                    <a:pt x="17479" y="10960"/>
                  </a:cubicBezTo>
                  <a:cubicBezTo>
                    <a:pt x="17598" y="10364"/>
                    <a:pt x="17646" y="9769"/>
                    <a:pt x="17622" y="9162"/>
                  </a:cubicBezTo>
                  <a:lnTo>
                    <a:pt x="17622" y="9162"/>
                  </a:lnTo>
                  <a:cubicBezTo>
                    <a:pt x="17646" y="9168"/>
                    <a:pt x="17669" y="9171"/>
                    <a:pt x="17692" y="9171"/>
                  </a:cubicBezTo>
                  <a:cubicBezTo>
                    <a:pt x="17714" y="9171"/>
                    <a:pt x="17735" y="9168"/>
                    <a:pt x="17753" y="9162"/>
                  </a:cubicBezTo>
                  <a:lnTo>
                    <a:pt x="18455" y="9078"/>
                  </a:lnTo>
                  <a:cubicBezTo>
                    <a:pt x="18693" y="9043"/>
                    <a:pt x="18860" y="8828"/>
                    <a:pt x="18836" y="8590"/>
                  </a:cubicBezTo>
                  <a:lnTo>
                    <a:pt x="18729" y="7792"/>
                  </a:lnTo>
                  <a:cubicBezTo>
                    <a:pt x="18707" y="7570"/>
                    <a:pt x="18507" y="7409"/>
                    <a:pt x="18286" y="7409"/>
                  </a:cubicBezTo>
                  <a:cubicBezTo>
                    <a:pt x="18271" y="7409"/>
                    <a:pt x="18256" y="7410"/>
                    <a:pt x="18241" y="7411"/>
                  </a:cubicBezTo>
                  <a:lnTo>
                    <a:pt x="17539" y="7507"/>
                  </a:lnTo>
                  <a:cubicBezTo>
                    <a:pt x="17491" y="7507"/>
                    <a:pt x="17455" y="7531"/>
                    <a:pt x="17419" y="7542"/>
                  </a:cubicBezTo>
                  <a:cubicBezTo>
                    <a:pt x="17312" y="7090"/>
                    <a:pt x="17169" y="6649"/>
                    <a:pt x="16991" y="6221"/>
                  </a:cubicBezTo>
                  <a:cubicBezTo>
                    <a:pt x="17027" y="6221"/>
                    <a:pt x="17074" y="6197"/>
                    <a:pt x="17110" y="6185"/>
                  </a:cubicBezTo>
                  <a:lnTo>
                    <a:pt x="17729" y="5840"/>
                  </a:lnTo>
                  <a:cubicBezTo>
                    <a:pt x="17943" y="5733"/>
                    <a:pt x="18027" y="5459"/>
                    <a:pt x="17908" y="5245"/>
                  </a:cubicBezTo>
                  <a:lnTo>
                    <a:pt x="17527" y="4542"/>
                  </a:lnTo>
                  <a:cubicBezTo>
                    <a:pt x="17446" y="4398"/>
                    <a:pt x="17301" y="4318"/>
                    <a:pt x="17149" y="4318"/>
                  </a:cubicBezTo>
                  <a:cubicBezTo>
                    <a:pt x="17076" y="4318"/>
                    <a:pt x="17001" y="4337"/>
                    <a:pt x="16931" y="4375"/>
                  </a:cubicBezTo>
                  <a:lnTo>
                    <a:pt x="16312" y="4709"/>
                  </a:lnTo>
                  <a:cubicBezTo>
                    <a:pt x="16276" y="4733"/>
                    <a:pt x="16241" y="4756"/>
                    <a:pt x="16205" y="4780"/>
                  </a:cubicBezTo>
                  <a:cubicBezTo>
                    <a:pt x="15884" y="4304"/>
                    <a:pt x="15503" y="3852"/>
                    <a:pt x="15062" y="3435"/>
                  </a:cubicBezTo>
                  <a:cubicBezTo>
                    <a:pt x="15098" y="3411"/>
                    <a:pt x="15122" y="3387"/>
                    <a:pt x="15145" y="3351"/>
                  </a:cubicBezTo>
                  <a:lnTo>
                    <a:pt x="15586" y="2792"/>
                  </a:lnTo>
                  <a:cubicBezTo>
                    <a:pt x="15729" y="2601"/>
                    <a:pt x="15693" y="2328"/>
                    <a:pt x="15503" y="2173"/>
                  </a:cubicBezTo>
                  <a:lnTo>
                    <a:pt x="14860" y="1685"/>
                  </a:lnTo>
                  <a:cubicBezTo>
                    <a:pt x="14781" y="1626"/>
                    <a:pt x="14689" y="1597"/>
                    <a:pt x="14597" y="1597"/>
                  </a:cubicBezTo>
                  <a:cubicBezTo>
                    <a:pt x="14466" y="1597"/>
                    <a:pt x="14336" y="1656"/>
                    <a:pt x="14252" y="1768"/>
                  </a:cubicBezTo>
                  <a:lnTo>
                    <a:pt x="13824" y="2328"/>
                  </a:lnTo>
                  <a:cubicBezTo>
                    <a:pt x="13800" y="2363"/>
                    <a:pt x="13776" y="2387"/>
                    <a:pt x="13764" y="2423"/>
                  </a:cubicBezTo>
                  <a:cubicBezTo>
                    <a:pt x="13312" y="2137"/>
                    <a:pt x="12836" y="1899"/>
                    <a:pt x="12347" y="1708"/>
                  </a:cubicBezTo>
                  <a:cubicBezTo>
                    <a:pt x="12359" y="1685"/>
                    <a:pt x="12371" y="1649"/>
                    <a:pt x="12383" y="1613"/>
                  </a:cubicBezTo>
                  <a:lnTo>
                    <a:pt x="12574" y="934"/>
                  </a:lnTo>
                  <a:cubicBezTo>
                    <a:pt x="12633" y="708"/>
                    <a:pt x="12490" y="470"/>
                    <a:pt x="12264" y="399"/>
                  </a:cubicBezTo>
                  <a:lnTo>
                    <a:pt x="11478" y="196"/>
                  </a:lnTo>
                  <a:cubicBezTo>
                    <a:pt x="11442" y="187"/>
                    <a:pt x="11405" y="182"/>
                    <a:pt x="11368" y="182"/>
                  </a:cubicBezTo>
                  <a:cubicBezTo>
                    <a:pt x="11179" y="182"/>
                    <a:pt x="11002" y="306"/>
                    <a:pt x="10942" y="506"/>
                  </a:cubicBezTo>
                  <a:lnTo>
                    <a:pt x="10764" y="1185"/>
                  </a:lnTo>
                  <a:cubicBezTo>
                    <a:pt x="10752" y="1220"/>
                    <a:pt x="10752" y="1244"/>
                    <a:pt x="10752" y="1280"/>
                  </a:cubicBezTo>
                  <a:cubicBezTo>
                    <a:pt x="10304" y="1207"/>
                    <a:pt x="9847" y="1170"/>
                    <a:pt x="9389" y="1170"/>
                  </a:cubicBezTo>
                  <a:cubicBezTo>
                    <a:pt x="9323" y="1170"/>
                    <a:pt x="9258" y="1171"/>
                    <a:pt x="9192" y="1173"/>
                  </a:cubicBezTo>
                  <a:cubicBezTo>
                    <a:pt x="9192" y="1137"/>
                    <a:pt x="9192" y="1113"/>
                    <a:pt x="9192" y="1077"/>
                  </a:cubicBezTo>
                  <a:lnTo>
                    <a:pt x="9097" y="387"/>
                  </a:lnTo>
                  <a:cubicBezTo>
                    <a:pt x="9075" y="159"/>
                    <a:pt x="8886" y="1"/>
                    <a:pt x="8673" y="1"/>
                  </a:cubicBezTo>
                  <a:close/>
                </a:path>
              </a:pathLst>
            </a:custGeom>
            <a:solidFill>
              <a:schemeClr val="dk1">
                <a:alpha val="105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8;p3"/>
            <p:cNvSpPr/>
            <p:nvPr/>
          </p:nvSpPr>
          <p:spPr>
            <a:xfrm>
              <a:off x="8071675" y="2110850"/>
              <a:ext cx="1549226" cy="1522082"/>
            </a:xfrm>
            <a:custGeom>
              <a:avLst/>
              <a:gdLst/>
              <a:ahLst/>
              <a:cxnLst/>
              <a:rect l="l" t="t" r="r" b="b"/>
              <a:pathLst>
                <a:path w="55020" h="54056" extrusionOk="0">
                  <a:moveTo>
                    <a:pt x="27409" y="22218"/>
                  </a:moveTo>
                  <a:cubicBezTo>
                    <a:pt x="30147" y="22218"/>
                    <a:pt x="32374" y="24397"/>
                    <a:pt x="32374" y="27100"/>
                  </a:cubicBezTo>
                  <a:cubicBezTo>
                    <a:pt x="32374" y="29802"/>
                    <a:pt x="30147" y="31981"/>
                    <a:pt x="27409" y="31981"/>
                  </a:cubicBezTo>
                  <a:cubicBezTo>
                    <a:pt x="24658" y="31981"/>
                    <a:pt x="22432" y="29802"/>
                    <a:pt x="22432" y="27100"/>
                  </a:cubicBezTo>
                  <a:cubicBezTo>
                    <a:pt x="22432" y="24397"/>
                    <a:pt x="24658" y="22218"/>
                    <a:pt x="27409" y="22218"/>
                  </a:cubicBezTo>
                  <a:close/>
                  <a:moveTo>
                    <a:pt x="29099" y="6907"/>
                  </a:moveTo>
                  <a:cubicBezTo>
                    <a:pt x="39708" y="7752"/>
                    <a:pt x="48042" y="16467"/>
                    <a:pt x="48042" y="27100"/>
                  </a:cubicBezTo>
                  <a:cubicBezTo>
                    <a:pt x="48042" y="29767"/>
                    <a:pt x="47507" y="32326"/>
                    <a:pt x="46554" y="34660"/>
                  </a:cubicBezTo>
                  <a:lnTo>
                    <a:pt x="34779" y="28052"/>
                  </a:lnTo>
                  <a:cubicBezTo>
                    <a:pt x="34826" y="27742"/>
                    <a:pt x="34850" y="27421"/>
                    <a:pt x="34850" y="27100"/>
                  </a:cubicBezTo>
                  <a:cubicBezTo>
                    <a:pt x="34850" y="23635"/>
                    <a:pt x="32398" y="20742"/>
                    <a:pt x="29099" y="19980"/>
                  </a:cubicBezTo>
                  <a:lnTo>
                    <a:pt x="29099" y="6907"/>
                  </a:lnTo>
                  <a:close/>
                  <a:moveTo>
                    <a:pt x="26552" y="6847"/>
                  </a:moveTo>
                  <a:lnTo>
                    <a:pt x="26552" y="19837"/>
                  </a:lnTo>
                  <a:cubicBezTo>
                    <a:pt x="22837" y="20253"/>
                    <a:pt x="19955" y="23349"/>
                    <a:pt x="19955" y="27100"/>
                  </a:cubicBezTo>
                  <a:cubicBezTo>
                    <a:pt x="19955" y="27492"/>
                    <a:pt x="20003" y="27873"/>
                    <a:pt x="20063" y="28243"/>
                  </a:cubicBezTo>
                  <a:lnTo>
                    <a:pt x="8323" y="34827"/>
                  </a:lnTo>
                  <a:cubicBezTo>
                    <a:pt x="7323" y="32445"/>
                    <a:pt x="6775" y="29838"/>
                    <a:pt x="6775" y="27100"/>
                  </a:cubicBezTo>
                  <a:cubicBezTo>
                    <a:pt x="6775" y="16193"/>
                    <a:pt x="15550" y="7300"/>
                    <a:pt x="26552" y="6847"/>
                  </a:cubicBezTo>
                  <a:close/>
                  <a:moveTo>
                    <a:pt x="33993" y="30505"/>
                  </a:moveTo>
                  <a:lnTo>
                    <a:pt x="45447" y="36922"/>
                  </a:lnTo>
                  <a:cubicBezTo>
                    <a:pt x="41934" y="43149"/>
                    <a:pt x="35172" y="47364"/>
                    <a:pt x="27409" y="47364"/>
                  </a:cubicBezTo>
                  <a:cubicBezTo>
                    <a:pt x="19705" y="47364"/>
                    <a:pt x="12990" y="43221"/>
                    <a:pt x="9454" y="37077"/>
                  </a:cubicBezTo>
                  <a:lnTo>
                    <a:pt x="20908" y="30660"/>
                  </a:lnTo>
                  <a:cubicBezTo>
                    <a:pt x="22170" y="32898"/>
                    <a:pt x="24611" y="34410"/>
                    <a:pt x="27409" y="34410"/>
                  </a:cubicBezTo>
                  <a:cubicBezTo>
                    <a:pt x="30266" y="34410"/>
                    <a:pt x="32743" y="32826"/>
                    <a:pt x="33993" y="30505"/>
                  </a:cubicBezTo>
                  <a:close/>
                  <a:moveTo>
                    <a:pt x="26325" y="1"/>
                  </a:moveTo>
                  <a:cubicBezTo>
                    <a:pt x="25635" y="1"/>
                    <a:pt x="25063" y="572"/>
                    <a:pt x="25063" y="1275"/>
                  </a:cubicBezTo>
                  <a:lnTo>
                    <a:pt x="25063" y="3263"/>
                  </a:lnTo>
                  <a:cubicBezTo>
                    <a:pt x="25063" y="3382"/>
                    <a:pt x="25087" y="3490"/>
                    <a:pt x="25111" y="3597"/>
                  </a:cubicBezTo>
                  <a:cubicBezTo>
                    <a:pt x="23551" y="3740"/>
                    <a:pt x="22027" y="4037"/>
                    <a:pt x="20551" y="4466"/>
                  </a:cubicBezTo>
                  <a:cubicBezTo>
                    <a:pt x="20539" y="4359"/>
                    <a:pt x="20515" y="4263"/>
                    <a:pt x="20467" y="4156"/>
                  </a:cubicBezTo>
                  <a:lnTo>
                    <a:pt x="19694" y="2311"/>
                  </a:lnTo>
                  <a:cubicBezTo>
                    <a:pt x="19487" y="1826"/>
                    <a:pt x="19016" y="1537"/>
                    <a:pt x="18526" y="1537"/>
                  </a:cubicBezTo>
                  <a:cubicBezTo>
                    <a:pt x="18367" y="1537"/>
                    <a:pt x="18205" y="1568"/>
                    <a:pt x="18050" y="1632"/>
                  </a:cubicBezTo>
                  <a:lnTo>
                    <a:pt x="15872" y="2513"/>
                  </a:lnTo>
                  <a:cubicBezTo>
                    <a:pt x="15217" y="2787"/>
                    <a:pt x="14907" y="3537"/>
                    <a:pt x="15181" y="4180"/>
                  </a:cubicBezTo>
                  <a:lnTo>
                    <a:pt x="15967" y="6037"/>
                  </a:lnTo>
                  <a:cubicBezTo>
                    <a:pt x="16003" y="6121"/>
                    <a:pt x="16050" y="6192"/>
                    <a:pt x="16098" y="6264"/>
                  </a:cubicBezTo>
                  <a:cubicBezTo>
                    <a:pt x="14752" y="6966"/>
                    <a:pt x="13478" y="7800"/>
                    <a:pt x="12300" y="8740"/>
                  </a:cubicBezTo>
                  <a:cubicBezTo>
                    <a:pt x="12252" y="8657"/>
                    <a:pt x="12193" y="8585"/>
                    <a:pt x="12133" y="8526"/>
                  </a:cubicBezTo>
                  <a:lnTo>
                    <a:pt x="10681" y="7097"/>
                  </a:lnTo>
                  <a:cubicBezTo>
                    <a:pt x="10430" y="6853"/>
                    <a:pt x="10109" y="6731"/>
                    <a:pt x="9789" y="6731"/>
                  </a:cubicBezTo>
                  <a:cubicBezTo>
                    <a:pt x="9469" y="6731"/>
                    <a:pt x="9151" y="6853"/>
                    <a:pt x="8906" y="7097"/>
                  </a:cubicBezTo>
                  <a:lnTo>
                    <a:pt x="7252" y="8716"/>
                  </a:lnTo>
                  <a:cubicBezTo>
                    <a:pt x="6740" y="9216"/>
                    <a:pt x="6740" y="10026"/>
                    <a:pt x="7252" y="10526"/>
                  </a:cubicBezTo>
                  <a:lnTo>
                    <a:pt x="8704" y="11955"/>
                  </a:lnTo>
                  <a:cubicBezTo>
                    <a:pt x="8752" y="12002"/>
                    <a:pt x="8799" y="12038"/>
                    <a:pt x="8859" y="12074"/>
                  </a:cubicBezTo>
                  <a:cubicBezTo>
                    <a:pt x="7906" y="13205"/>
                    <a:pt x="7073" y="14431"/>
                    <a:pt x="6347" y="15717"/>
                  </a:cubicBezTo>
                  <a:cubicBezTo>
                    <a:pt x="6287" y="15681"/>
                    <a:pt x="6228" y="15646"/>
                    <a:pt x="6156" y="15622"/>
                  </a:cubicBezTo>
                  <a:lnTo>
                    <a:pt x="4251" y="14836"/>
                  </a:lnTo>
                  <a:cubicBezTo>
                    <a:pt x="4093" y="14772"/>
                    <a:pt x="3929" y="14741"/>
                    <a:pt x="3767" y="14741"/>
                  </a:cubicBezTo>
                  <a:cubicBezTo>
                    <a:pt x="3273" y="14741"/>
                    <a:pt x="2803" y="15027"/>
                    <a:pt x="2596" y="15503"/>
                  </a:cubicBezTo>
                  <a:lnTo>
                    <a:pt x="1703" y="17610"/>
                  </a:lnTo>
                  <a:cubicBezTo>
                    <a:pt x="1429" y="18265"/>
                    <a:pt x="1727" y="19003"/>
                    <a:pt x="2382" y="19277"/>
                  </a:cubicBezTo>
                  <a:lnTo>
                    <a:pt x="4287" y="20063"/>
                  </a:lnTo>
                  <a:cubicBezTo>
                    <a:pt x="4346" y="20087"/>
                    <a:pt x="4394" y="20099"/>
                    <a:pt x="4442" y="20111"/>
                  </a:cubicBezTo>
                  <a:cubicBezTo>
                    <a:pt x="3977" y="21563"/>
                    <a:pt x="3668" y="23087"/>
                    <a:pt x="3501" y="24647"/>
                  </a:cubicBezTo>
                  <a:cubicBezTo>
                    <a:pt x="3453" y="24635"/>
                    <a:pt x="3394" y="24623"/>
                    <a:pt x="3346" y="24623"/>
                  </a:cubicBezTo>
                  <a:lnTo>
                    <a:pt x="1263" y="24623"/>
                  </a:lnTo>
                  <a:cubicBezTo>
                    <a:pt x="572" y="24623"/>
                    <a:pt x="1" y="25195"/>
                    <a:pt x="1" y="25897"/>
                  </a:cubicBezTo>
                  <a:lnTo>
                    <a:pt x="1" y="28171"/>
                  </a:lnTo>
                  <a:cubicBezTo>
                    <a:pt x="1" y="28862"/>
                    <a:pt x="572" y="29433"/>
                    <a:pt x="1263" y="29433"/>
                  </a:cubicBezTo>
                  <a:lnTo>
                    <a:pt x="3346" y="29433"/>
                  </a:lnTo>
                  <a:cubicBezTo>
                    <a:pt x="3394" y="29433"/>
                    <a:pt x="3442" y="29421"/>
                    <a:pt x="3489" y="29421"/>
                  </a:cubicBezTo>
                  <a:cubicBezTo>
                    <a:pt x="3620" y="30719"/>
                    <a:pt x="3858" y="31993"/>
                    <a:pt x="4192" y="33219"/>
                  </a:cubicBezTo>
                  <a:cubicBezTo>
                    <a:pt x="4156" y="33231"/>
                    <a:pt x="4108" y="33231"/>
                    <a:pt x="4073" y="33243"/>
                  </a:cubicBezTo>
                  <a:lnTo>
                    <a:pt x="2132" y="33969"/>
                  </a:lnTo>
                  <a:cubicBezTo>
                    <a:pt x="1477" y="34219"/>
                    <a:pt x="1144" y="34958"/>
                    <a:pt x="1406" y="35613"/>
                  </a:cubicBezTo>
                  <a:lnTo>
                    <a:pt x="2227" y="37744"/>
                  </a:lnTo>
                  <a:cubicBezTo>
                    <a:pt x="2420" y="38248"/>
                    <a:pt x="2895" y="38555"/>
                    <a:pt x="3402" y="38555"/>
                  </a:cubicBezTo>
                  <a:cubicBezTo>
                    <a:pt x="3554" y="38555"/>
                    <a:pt x="3708" y="38527"/>
                    <a:pt x="3858" y="38470"/>
                  </a:cubicBezTo>
                  <a:lnTo>
                    <a:pt x="5787" y="37744"/>
                  </a:lnTo>
                  <a:cubicBezTo>
                    <a:pt x="5835" y="37732"/>
                    <a:pt x="5882" y="37708"/>
                    <a:pt x="5918" y="37684"/>
                  </a:cubicBezTo>
                  <a:cubicBezTo>
                    <a:pt x="6716" y="39244"/>
                    <a:pt x="7680" y="40696"/>
                    <a:pt x="8787" y="42042"/>
                  </a:cubicBezTo>
                  <a:cubicBezTo>
                    <a:pt x="8764" y="42066"/>
                    <a:pt x="8728" y="42078"/>
                    <a:pt x="8704" y="42113"/>
                  </a:cubicBezTo>
                  <a:lnTo>
                    <a:pt x="7252" y="43542"/>
                  </a:lnTo>
                  <a:cubicBezTo>
                    <a:pt x="6740" y="44030"/>
                    <a:pt x="6740" y="44852"/>
                    <a:pt x="7252" y="45340"/>
                  </a:cubicBezTo>
                  <a:lnTo>
                    <a:pt x="8906" y="46971"/>
                  </a:lnTo>
                  <a:cubicBezTo>
                    <a:pt x="9151" y="47209"/>
                    <a:pt x="9469" y="47328"/>
                    <a:pt x="9789" y="47328"/>
                  </a:cubicBezTo>
                  <a:cubicBezTo>
                    <a:pt x="10109" y="47328"/>
                    <a:pt x="10430" y="47209"/>
                    <a:pt x="10681" y="46971"/>
                  </a:cubicBezTo>
                  <a:lnTo>
                    <a:pt x="12133" y="45542"/>
                  </a:lnTo>
                  <a:cubicBezTo>
                    <a:pt x="12169" y="45495"/>
                    <a:pt x="12205" y="45459"/>
                    <a:pt x="12240" y="45411"/>
                  </a:cubicBezTo>
                  <a:cubicBezTo>
                    <a:pt x="13276" y="46245"/>
                    <a:pt x="14395" y="46995"/>
                    <a:pt x="15574" y="47650"/>
                  </a:cubicBezTo>
                  <a:cubicBezTo>
                    <a:pt x="15550" y="47685"/>
                    <a:pt x="15526" y="47733"/>
                    <a:pt x="15503" y="47769"/>
                  </a:cubicBezTo>
                  <a:lnTo>
                    <a:pt x="14681" y="49602"/>
                  </a:lnTo>
                  <a:cubicBezTo>
                    <a:pt x="14383" y="50245"/>
                    <a:pt x="14681" y="51007"/>
                    <a:pt x="15324" y="51281"/>
                  </a:cubicBezTo>
                  <a:lnTo>
                    <a:pt x="17479" y="52222"/>
                  </a:lnTo>
                  <a:cubicBezTo>
                    <a:pt x="17641" y="52292"/>
                    <a:pt x="17811" y="52326"/>
                    <a:pt x="17978" y="52326"/>
                  </a:cubicBezTo>
                  <a:cubicBezTo>
                    <a:pt x="18460" y="52326"/>
                    <a:pt x="18922" y="52047"/>
                    <a:pt x="19134" y="51579"/>
                  </a:cubicBezTo>
                  <a:lnTo>
                    <a:pt x="19967" y="49745"/>
                  </a:lnTo>
                  <a:cubicBezTo>
                    <a:pt x="19991" y="49686"/>
                    <a:pt x="20003" y="49626"/>
                    <a:pt x="20027" y="49567"/>
                  </a:cubicBezTo>
                  <a:cubicBezTo>
                    <a:pt x="21646" y="50079"/>
                    <a:pt x="23337" y="50436"/>
                    <a:pt x="25087" y="50602"/>
                  </a:cubicBezTo>
                  <a:cubicBezTo>
                    <a:pt x="25075" y="50662"/>
                    <a:pt x="25063" y="50722"/>
                    <a:pt x="25063" y="50793"/>
                  </a:cubicBezTo>
                  <a:lnTo>
                    <a:pt x="25063" y="52793"/>
                  </a:lnTo>
                  <a:cubicBezTo>
                    <a:pt x="25063" y="53484"/>
                    <a:pt x="25635" y="54055"/>
                    <a:pt x="26325" y="54055"/>
                  </a:cubicBezTo>
                  <a:lnTo>
                    <a:pt x="28695" y="54055"/>
                  </a:lnTo>
                  <a:cubicBezTo>
                    <a:pt x="29397" y="54055"/>
                    <a:pt x="29957" y="53484"/>
                    <a:pt x="29957" y="52793"/>
                  </a:cubicBezTo>
                  <a:lnTo>
                    <a:pt x="29957" y="50793"/>
                  </a:lnTo>
                  <a:cubicBezTo>
                    <a:pt x="29957" y="50722"/>
                    <a:pt x="29945" y="50650"/>
                    <a:pt x="29933" y="50579"/>
                  </a:cubicBezTo>
                  <a:cubicBezTo>
                    <a:pt x="31505" y="50424"/>
                    <a:pt x="33017" y="50114"/>
                    <a:pt x="34481" y="49674"/>
                  </a:cubicBezTo>
                  <a:cubicBezTo>
                    <a:pt x="34493" y="49745"/>
                    <a:pt x="34517" y="49829"/>
                    <a:pt x="34553" y="49900"/>
                  </a:cubicBezTo>
                  <a:lnTo>
                    <a:pt x="35338" y="51757"/>
                  </a:lnTo>
                  <a:cubicBezTo>
                    <a:pt x="35537" y="52236"/>
                    <a:pt x="36009" y="52529"/>
                    <a:pt x="36506" y="52529"/>
                  </a:cubicBezTo>
                  <a:cubicBezTo>
                    <a:pt x="36665" y="52529"/>
                    <a:pt x="36826" y="52499"/>
                    <a:pt x="36981" y="52436"/>
                  </a:cubicBezTo>
                  <a:lnTo>
                    <a:pt x="39148" y="51543"/>
                  </a:lnTo>
                  <a:cubicBezTo>
                    <a:pt x="39803" y="51281"/>
                    <a:pt x="40113" y="50531"/>
                    <a:pt x="39839" y="49876"/>
                  </a:cubicBezTo>
                  <a:lnTo>
                    <a:pt x="39053" y="48031"/>
                  </a:lnTo>
                  <a:cubicBezTo>
                    <a:pt x="39029" y="47959"/>
                    <a:pt x="38982" y="47888"/>
                    <a:pt x="38946" y="47816"/>
                  </a:cubicBezTo>
                  <a:cubicBezTo>
                    <a:pt x="40279" y="47102"/>
                    <a:pt x="41542" y="46257"/>
                    <a:pt x="42708" y="45304"/>
                  </a:cubicBezTo>
                  <a:cubicBezTo>
                    <a:pt x="42768" y="45388"/>
                    <a:pt x="42827" y="45471"/>
                    <a:pt x="42899" y="45542"/>
                  </a:cubicBezTo>
                  <a:lnTo>
                    <a:pt x="44351" y="46971"/>
                  </a:lnTo>
                  <a:cubicBezTo>
                    <a:pt x="44595" y="47209"/>
                    <a:pt x="44914" y="47328"/>
                    <a:pt x="45234" y="47328"/>
                  </a:cubicBezTo>
                  <a:cubicBezTo>
                    <a:pt x="45554" y="47328"/>
                    <a:pt x="45875" y="47209"/>
                    <a:pt x="46125" y="46971"/>
                  </a:cubicBezTo>
                  <a:lnTo>
                    <a:pt x="47780" y="45340"/>
                  </a:lnTo>
                  <a:cubicBezTo>
                    <a:pt x="48280" y="44852"/>
                    <a:pt x="48280" y="44030"/>
                    <a:pt x="47780" y="43542"/>
                  </a:cubicBezTo>
                  <a:lnTo>
                    <a:pt x="46328" y="42113"/>
                  </a:lnTo>
                  <a:cubicBezTo>
                    <a:pt x="46256" y="42042"/>
                    <a:pt x="46173" y="41982"/>
                    <a:pt x="46102" y="41935"/>
                  </a:cubicBezTo>
                  <a:cubicBezTo>
                    <a:pt x="47042" y="40792"/>
                    <a:pt x="47876" y="39577"/>
                    <a:pt x="48590" y="38268"/>
                  </a:cubicBezTo>
                  <a:cubicBezTo>
                    <a:pt x="48673" y="38339"/>
                    <a:pt x="48769" y="38399"/>
                    <a:pt x="48864" y="38434"/>
                  </a:cubicBezTo>
                  <a:lnTo>
                    <a:pt x="50781" y="39232"/>
                  </a:lnTo>
                  <a:cubicBezTo>
                    <a:pt x="50939" y="39296"/>
                    <a:pt x="51102" y="39327"/>
                    <a:pt x="51262" y="39327"/>
                  </a:cubicBezTo>
                  <a:cubicBezTo>
                    <a:pt x="51753" y="39327"/>
                    <a:pt x="52217" y="39038"/>
                    <a:pt x="52424" y="38553"/>
                  </a:cubicBezTo>
                  <a:lnTo>
                    <a:pt x="53329" y="36446"/>
                  </a:lnTo>
                  <a:cubicBezTo>
                    <a:pt x="53603" y="35803"/>
                    <a:pt x="53293" y="35053"/>
                    <a:pt x="52638" y="34779"/>
                  </a:cubicBezTo>
                  <a:lnTo>
                    <a:pt x="50733" y="33993"/>
                  </a:lnTo>
                  <a:cubicBezTo>
                    <a:pt x="50626" y="33958"/>
                    <a:pt x="50531" y="33934"/>
                    <a:pt x="50424" y="33922"/>
                  </a:cubicBezTo>
                  <a:cubicBezTo>
                    <a:pt x="50864" y="32457"/>
                    <a:pt x="51174" y="30945"/>
                    <a:pt x="51328" y="29374"/>
                  </a:cubicBezTo>
                  <a:cubicBezTo>
                    <a:pt x="51436" y="29409"/>
                    <a:pt x="51555" y="29433"/>
                    <a:pt x="51674" y="29433"/>
                  </a:cubicBezTo>
                  <a:lnTo>
                    <a:pt x="53757" y="29433"/>
                  </a:lnTo>
                  <a:cubicBezTo>
                    <a:pt x="54460" y="29433"/>
                    <a:pt x="55019" y="28862"/>
                    <a:pt x="55019" y="28171"/>
                  </a:cubicBezTo>
                  <a:lnTo>
                    <a:pt x="55019" y="25897"/>
                  </a:lnTo>
                  <a:cubicBezTo>
                    <a:pt x="55019" y="25195"/>
                    <a:pt x="54460" y="24623"/>
                    <a:pt x="53757" y="24623"/>
                  </a:cubicBezTo>
                  <a:lnTo>
                    <a:pt x="51674" y="24623"/>
                  </a:lnTo>
                  <a:cubicBezTo>
                    <a:pt x="51555" y="24623"/>
                    <a:pt x="51436" y="24647"/>
                    <a:pt x="51317" y="24683"/>
                  </a:cubicBezTo>
                  <a:cubicBezTo>
                    <a:pt x="51186" y="23385"/>
                    <a:pt x="50936" y="22111"/>
                    <a:pt x="50590" y="20885"/>
                  </a:cubicBezTo>
                  <a:cubicBezTo>
                    <a:pt x="50709" y="20873"/>
                    <a:pt x="50828" y="20861"/>
                    <a:pt x="50947" y="20813"/>
                  </a:cubicBezTo>
                  <a:lnTo>
                    <a:pt x="52888" y="20087"/>
                  </a:lnTo>
                  <a:cubicBezTo>
                    <a:pt x="53543" y="19837"/>
                    <a:pt x="53876" y="19099"/>
                    <a:pt x="53626" y="18444"/>
                  </a:cubicBezTo>
                  <a:lnTo>
                    <a:pt x="52793" y="16313"/>
                  </a:lnTo>
                  <a:cubicBezTo>
                    <a:pt x="52599" y="15813"/>
                    <a:pt x="52117" y="15508"/>
                    <a:pt x="51611" y="15508"/>
                  </a:cubicBezTo>
                  <a:cubicBezTo>
                    <a:pt x="51465" y="15508"/>
                    <a:pt x="51317" y="15533"/>
                    <a:pt x="51174" y="15586"/>
                  </a:cubicBezTo>
                  <a:lnTo>
                    <a:pt x="49233" y="16313"/>
                  </a:lnTo>
                  <a:cubicBezTo>
                    <a:pt x="49102" y="16360"/>
                    <a:pt x="48995" y="16432"/>
                    <a:pt x="48888" y="16515"/>
                  </a:cubicBezTo>
                  <a:cubicBezTo>
                    <a:pt x="48090" y="14955"/>
                    <a:pt x="47126" y="13503"/>
                    <a:pt x="46018" y="12169"/>
                  </a:cubicBezTo>
                  <a:cubicBezTo>
                    <a:pt x="46125" y="12110"/>
                    <a:pt x="46233" y="12038"/>
                    <a:pt x="46328" y="11955"/>
                  </a:cubicBezTo>
                  <a:lnTo>
                    <a:pt x="47780" y="10526"/>
                  </a:lnTo>
                  <a:cubicBezTo>
                    <a:pt x="48280" y="10026"/>
                    <a:pt x="48280" y="9216"/>
                    <a:pt x="47780" y="8716"/>
                  </a:cubicBezTo>
                  <a:lnTo>
                    <a:pt x="46125" y="7097"/>
                  </a:lnTo>
                  <a:cubicBezTo>
                    <a:pt x="45875" y="6853"/>
                    <a:pt x="45554" y="6731"/>
                    <a:pt x="45234" y="6731"/>
                  </a:cubicBezTo>
                  <a:cubicBezTo>
                    <a:pt x="44914" y="6731"/>
                    <a:pt x="44595" y="6853"/>
                    <a:pt x="44351" y="7097"/>
                  </a:cubicBezTo>
                  <a:lnTo>
                    <a:pt x="42899" y="8526"/>
                  </a:lnTo>
                  <a:cubicBezTo>
                    <a:pt x="42792" y="8621"/>
                    <a:pt x="42720" y="8728"/>
                    <a:pt x="42661" y="8847"/>
                  </a:cubicBezTo>
                  <a:cubicBezTo>
                    <a:pt x="41613" y="8014"/>
                    <a:pt x="40494" y="7252"/>
                    <a:pt x="39315" y="6597"/>
                  </a:cubicBezTo>
                  <a:cubicBezTo>
                    <a:pt x="39398" y="6502"/>
                    <a:pt x="39470" y="6407"/>
                    <a:pt x="39517" y="6287"/>
                  </a:cubicBezTo>
                  <a:lnTo>
                    <a:pt x="40351" y="4454"/>
                  </a:lnTo>
                  <a:cubicBezTo>
                    <a:pt x="40637" y="3811"/>
                    <a:pt x="40339" y="3061"/>
                    <a:pt x="39696" y="2775"/>
                  </a:cubicBezTo>
                  <a:lnTo>
                    <a:pt x="37541" y="1835"/>
                  </a:lnTo>
                  <a:cubicBezTo>
                    <a:pt x="37379" y="1764"/>
                    <a:pt x="37209" y="1731"/>
                    <a:pt x="37042" y="1731"/>
                  </a:cubicBezTo>
                  <a:cubicBezTo>
                    <a:pt x="36560" y="1731"/>
                    <a:pt x="36098" y="2009"/>
                    <a:pt x="35886" y="2477"/>
                  </a:cubicBezTo>
                  <a:lnTo>
                    <a:pt x="35065" y="4311"/>
                  </a:lnTo>
                  <a:cubicBezTo>
                    <a:pt x="35005" y="4430"/>
                    <a:pt x="34981" y="4561"/>
                    <a:pt x="34969" y="4692"/>
                  </a:cubicBezTo>
                  <a:cubicBezTo>
                    <a:pt x="33350" y="4156"/>
                    <a:pt x="31659" y="3787"/>
                    <a:pt x="29909" y="3620"/>
                  </a:cubicBezTo>
                  <a:cubicBezTo>
                    <a:pt x="29933" y="3501"/>
                    <a:pt x="29957" y="3394"/>
                    <a:pt x="29957" y="3263"/>
                  </a:cubicBezTo>
                  <a:lnTo>
                    <a:pt x="29957" y="1275"/>
                  </a:lnTo>
                  <a:cubicBezTo>
                    <a:pt x="29957" y="572"/>
                    <a:pt x="29397" y="1"/>
                    <a:pt x="28695" y="1"/>
                  </a:cubicBezTo>
                  <a:close/>
                </a:path>
              </a:pathLst>
            </a:custGeom>
            <a:solidFill>
              <a:schemeClr val="accent1">
                <a:alpha val="352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9;p3"/>
            <p:cNvSpPr/>
            <p:nvPr/>
          </p:nvSpPr>
          <p:spPr>
            <a:xfrm rot="-5690379">
              <a:off x="7166082" y="2021255"/>
              <a:ext cx="802019" cy="802074"/>
            </a:xfrm>
            <a:custGeom>
              <a:avLst/>
              <a:gdLst/>
              <a:ahLst/>
              <a:cxnLst/>
              <a:rect l="l" t="t" r="r" b="b"/>
              <a:pathLst>
                <a:path w="7395" h="7395" extrusionOk="0">
                  <a:moveTo>
                    <a:pt x="3691" y="1370"/>
                  </a:moveTo>
                  <a:cubicBezTo>
                    <a:pt x="4037" y="1370"/>
                    <a:pt x="4322" y="1655"/>
                    <a:pt x="4322" y="2001"/>
                  </a:cubicBezTo>
                  <a:cubicBezTo>
                    <a:pt x="4322" y="2358"/>
                    <a:pt x="4037" y="2644"/>
                    <a:pt x="3691" y="2644"/>
                  </a:cubicBezTo>
                  <a:cubicBezTo>
                    <a:pt x="3334" y="2644"/>
                    <a:pt x="3048" y="2358"/>
                    <a:pt x="3048" y="2001"/>
                  </a:cubicBezTo>
                  <a:cubicBezTo>
                    <a:pt x="3048" y="1655"/>
                    <a:pt x="3334" y="1370"/>
                    <a:pt x="3691" y="1370"/>
                  </a:cubicBezTo>
                  <a:close/>
                  <a:moveTo>
                    <a:pt x="1917" y="3132"/>
                  </a:moveTo>
                  <a:cubicBezTo>
                    <a:pt x="2275" y="3132"/>
                    <a:pt x="2560" y="3417"/>
                    <a:pt x="2560" y="3775"/>
                  </a:cubicBezTo>
                  <a:cubicBezTo>
                    <a:pt x="2560" y="4120"/>
                    <a:pt x="2275" y="4406"/>
                    <a:pt x="1917" y="4406"/>
                  </a:cubicBezTo>
                  <a:cubicBezTo>
                    <a:pt x="1572" y="4406"/>
                    <a:pt x="1286" y="4120"/>
                    <a:pt x="1286" y="3775"/>
                  </a:cubicBezTo>
                  <a:cubicBezTo>
                    <a:pt x="1286" y="3417"/>
                    <a:pt x="1572" y="3132"/>
                    <a:pt x="1917" y="3132"/>
                  </a:cubicBezTo>
                  <a:close/>
                  <a:moveTo>
                    <a:pt x="3703" y="3132"/>
                  </a:moveTo>
                  <a:cubicBezTo>
                    <a:pt x="4049" y="3132"/>
                    <a:pt x="4334" y="3417"/>
                    <a:pt x="4334" y="3775"/>
                  </a:cubicBezTo>
                  <a:cubicBezTo>
                    <a:pt x="4334" y="4120"/>
                    <a:pt x="4049" y="4406"/>
                    <a:pt x="3703" y="4406"/>
                  </a:cubicBezTo>
                  <a:cubicBezTo>
                    <a:pt x="3346" y="4406"/>
                    <a:pt x="3060" y="4120"/>
                    <a:pt x="3060" y="3775"/>
                  </a:cubicBezTo>
                  <a:cubicBezTo>
                    <a:pt x="3060" y="3417"/>
                    <a:pt x="3346" y="3132"/>
                    <a:pt x="3703" y="3132"/>
                  </a:cubicBezTo>
                  <a:close/>
                  <a:moveTo>
                    <a:pt x="5454" y="3132"/>
                  </a:moveTo>
                  <a:cubicBezTo>
                    <a:pt x="5799" y="3132"/>
                    <a:pt x="6085" y="3417"/>
                    <a:pt x="6085" y="3775"/>
                  </a:cubicBezTo>
                  <a:cubicBezTo>
                    <a:pt x="6085" y="4120"/>
                    <a:pt x="5799" y="4406"/>
                    <a:pt x="5454" y="4406"/>
                  </a:cubicBezTo>
                  <a:cubicBezTo>
                    <a:pt x="5096" y="4406"/>
                    <a:pt x="4811" y="4120"/>
                    <a:pt x="4811" y="3775"/>
                  </a:cubicBezTo>
                  <a:cubicBezTo>
                    <a:pt x="4811" y="3417"/>
                    <a:pt x="5096" y="3132"/>
                    <a:pt x="5454" y="3132"/>
                  </a:cubicBezTo>
                  <a:close/>
                  <a:moveTo>
                    <a:pt x="3691" y="4894"/>
                  </a:moveTo>
                  <a:cubicBezTo>
                    <a:pt x="4037" y="4894"/>
                    <a:pt x="4322" y="5180"/>
                    <a:pt x="4322" y="5537"/>
                  </a:cubicBezTo>
                  <a:cubicBezTo>
                    <a:pt x="4322" y="5882"/>
                    <a:pt x="4037" y="6168"/>
                    <a:pt x="3691" y="6168"/>
                  </a:cubicBezTo>
                  <a:cubicBezTo>
                    <a:pt x="3334" y="6168"/>
                    <a:pt x="3048" y="5882"/>
                    <a:pt x="3048" y="5537"/>
                  </a:cubicBezTo>
                  <a:cubicBezTo>
                    <a:pt x="3048" y="5180"/>
                    <a:pt x="3334" y="4894"/>
                    <a:pt x="3691" y="4894"/>
                  </a:cubicBezTo>
                  <a:close/>
                  <a:moveTo>
                    <a:pt x="3549" y="0"/>
                  </a:moveTo>
                  <a:cubicBezTo>
                    <a:pt x="3453" y="0"/>
                    <a:pt x="3370" y="84"/>
                    <a:pt x="3370" y="179"/>
                  </a:cubicBezTo>
                  <a:lnTo>
                    <a:pt x="3370" y="453"/>
                  </a:lnTo>
                  <a:cubicBezTo>
                    <a:pt x="3370" y="465"/>
                    <a:pt x="3370" y="477"/>
                    <a:pt x="3382" y="500"/>
                  </a:cubicBezTo>
                  <a:cubicBezTo>
                    <a:pt x="3168" y="512"/>
                    <a:pt x="2965" y="560"/>
                    <a:pt x="2763" y="620"/>
                  </a:cubicBezTo>
                  <a:cubicBezTo>
                    <a:pt x="2763" y="596"/>
                    <a:pt x="2763" y="584"/>
                    <a:pt x="2751" y="572"/>
                  </a:cubicBezTo>
                  <a:lnTo>
                    <a:pt x="2644" y="322"/>
                  </a:lnTo>
                  <a:cubicBezTo>
                    <a:pt x="2617" y="251"/>
                    <a:pt x="2557" y="213"/>
                    <a:pt x="2494" y="213"/>
                  </a:cubicBezTo>
                  <a:cubicBezTo>
                    <a:pt x="2473" y="213"/>
                    <a:pt x="2451" y="217"/>
                    <a:pt x="2429" y="227"/>
                  </a:cubicBezTo>
                  <a:lnTo>
                    <a:pt x="2132" y="346"/>
                  </a:lnTo>
                  <a:cubicBezTo>
                    <a:pt x="2048" y="381"/>
                    <a:pt x="2001" y="489"/>
                    <a:pt x="2048" y="572"/>
                  </a:cubicBezTo>
                  <a:lnTo>
                    <a:pt x="2144" y="822"/>
                  </a:lnTo>
                  <a:cubicBezTo>
                    <a:pt x="2156" y="834"/>
                    <a:pt x="2156" y="846"/>
                    <a:pt x="2167" y="858"/>
                  </a:cubicBezTo>
                  <a:cubicBezTo>
                    <a:pt x="1989" y="953"/>
                    <a:pt x="1810" y="1072"/>
                    <a:pt x="1655" y="1203"/>
                  </a:cubicBezTo>
                  <a:cubicBezTo>
                    <a:pt x="1655" y="1191"/>
                    <a:pt x="1644" y="1179"/>
                    <a:pt x="1632" y="1167"/>
                  </a:cubicBezTo>
                  <a:lnTo>
                    <a:pt x="1441" y="977"/>
                  </a:lnTo>
                  <a:cubicBezTo>
                    <a:pt x="1405" y="941"/>
                    <a:pt x="1361" y="923"/>
                    <a:pt x="1316" y="923"/>
                  </a:cubicBezTo>
                  <a:cubicBezTo>
                    <a:pt x="1271" y="923"/>
                    <a:pt x="1227" y="941"/>
                    <a:pt x="1191" y="977"/>
                  </a:cubicBezTo>
                  <a:lnTo>
                    <a:pt x="977" y="1203"/>
                  </a:lnTo>
                  <a:cubicBezTo>
                    <a:pt x="905" y="1262"/>
                    <a:pt x="905" y="1370"/>
                    <a:pt x="977" y="1441"/>
                  </a:cubicBezTo>
                  <a:lnTo>
                    <a:pt x="1167" y="1632"/>
                  </a:lnTo>
                  <a:cubicBezTo>
                    <a:pt x="1179" y="1643"/>
                    <a:pt x="1191" y="1643"/>
                    <a:pt x="1191" y="1655"/>
                  </a:cubicBezTo>
                  <a:cubicBezTo>
                    <a:pt x="1072" y="1810"/>
                    <a:pt x="953" y="1977"/>
                    <a:pt x="858" y="2155"/>
                  </a:cubicBezTo>
                  <a:cubicBezTo>
                    <a:pt x="846" y="2144"/>
                    <a:pt x="834" y="2144"/>
                    <a:pt x="834" y="2144"/>
                  </a:cubicBezTo>
                  <a:lnTo>
                    <a:pt x="572" y="2036"/>
                  </a:lnTo>
                  <a:cubicBezTo>
                    <a:pt x="551" y="2027"/>
                    <a:pt x="529" y="2023"/>
                    <a:pt x="507" y="2023"/>
                  </a:cubicBezTo>
                  <a:cubicBezTo>
                    <a:pt x="443" y="2023"/>
                    <a:pt x="381" y="2061"/>
                    <a:pt x="346" y="2132"/>
                  </a:cubicBezTo>
                  <a:lnTo>
                    <a:pt x="227" y="2417"/>
                  </a:lnTo>
                  <a:cubicBezTo>
                    <a:pt x="191" y="2501"/>
                    <a:pt x="239" y="2608"/>
                    <a:pt x="322" y="2644"/>
                  </a:cubicBezTo>
                  <a:lnTo>
                    <a:pt x="572" y="2751"/>
                  </a:lnTo>
                  <a:lnTo>
                    <a:pt x="596" y="2751"/>
                  </a:lnTo>
                  <a:cubicBezTo>
                    <a:pt x="536" y="2953"/>
                    <a:pt x="501" y="3156"/>
                    <a:pt x="477" y="3370"/>
                  </a:cubicBezTo>
                  <a:lnTo>
                    <a:pt x="179" y="3370"/>
                  </a:lnTo>
                  <a:cubicBezTo>
                    <a:pt x="84" y="3370"/>
                    <a:pt x="0" y="3453"/>
                    <a:pt x="0" y="3548"/>
                  </a:cubicBezTo>
                  <a:lnTo>
                    <a:pt x="0" y="3858"/>
                  </a:lnTo>
                  <a:cubicBezTo>
                    <a:pt x="0" y="3953"/>
                    <a:pt x="84" y="4025"/>
                    <a:pt x="179" y="4025"/>
                  </a:cubicBezTo>
                  <a:lnTo>
                    <a:pt x="477" y="4025"/>
                  </a:lnTo>
                  <a:cubicBezTo>
                    <a:pt x="489" y="4203"/>
                    <a:pt x="524" y="4382"/>
                    <a:pt x="560" y="4549"/>
                  </a:cubicBezTo>
                  <a:lnTo>
                    <a:pt x="548" y="4549"/>
                  </a:lnTo>
                  <a:lnTo>
                    <a:pt x="286" y="4656"/>
                  </a:lnTo>
                  <a:cubicBezTo>
                    <a:pt x="203" y="4691"/>
                    <a:pt x="155" y="4787"/>
                    <a:pt x="191" y="4870"/>
                  </a:cubicBezTo>
                  <a:lnTo>
                    <a:pt x="298" y="5168"/>
                  </a:lnTo>
                  <a:cubicBezTo>
                    <a:pt x="326" y="5232"/>
                    <a:pt x="389" y="5275"/>
                    <a:pt x="460" y="5275"/>
                  </a:cubicBezTo>
                  <a:cubicBezTo>
                    <a:pt x="481" y="5275"/>
                    <a:pt x="503" y="5271"/>
                    <a:pt x="524" y="5263"/>
                  </a:cubicBezTo>
                  <a:lnTo>
                    <a:pt x="786" y="5168"/>
                  </a:lnTo>
                  <a:cubicBezTo>
                    <a:pt x="786" y="5168"/>
                    <a:pt x="798" y="5168"/>
                    <a:pt x="798" y="5156"/>
                  </a:cubicBezTo>
                  <a:cubicBezTo>
                    <a:pt x="905" y="5370"/>
                    <a:pt x="1036" y="5573"/>
                    <a:pt x="1179" y="5751"/>
                  </a:cubicBezTo>
                  <a:cubicBezTo>
                    <a:pt x="1179" y="5763"/>
                    <a:pt x="1179" y="5763"/>
                    <a:pt x="1167" y="5763"/>
                  </a:cubicBezTo>
                  <a:lnTo>
                    <a:pt x="977" y="5965"/>
                  </a:lnTo>
                  <a:cubicBezTo>
                    <a:pt x="905" y="6025"/>
                    <a:pt x="905" y="6132"/>
                    <a:pt x="977" y="6204"/>
                  </a:cubicBezTo>
                  <a:lnTo>
                    <a:pt x="1191" y="6430"/>
                  </a:lnTo>
                  <a:cubicBezTo>
                    <a:pt x="1227" y="6460"/>
                    <a:pt x="1271" y="6474"/>
                    <a:pt x="1316" y="6474"/>
                  </a:cubicBezTo>
                  <a:cubicBezTo>
                    <a:pt x="1361" y="6474"/>
                    <a:pt x="1405" y="6460"/>
                    <a:pt x="1441" y="6430"/>
                  </a:cubicBezTo>
                  <a:lnTo>
                    <a:pt x="1632" y="6227"/>
                  </a:lnTo>
                  <a:cubicBezTo>
                    <a:pt x="1644" y="6227"/>
                    <a:pt x="1644" y="6227"/>
                    <a:pt x="1644" y="6215"/>
                  </a:cubicBezTo>
                  <a:cubicBezTo>
                    <a:pt x="1786" y="6335"/>
                    <a:pt x="1941" y="6430"/>
                    <a:pt x="2096" y="6525"/>
                  </a:cubicBezTo>
                  <a:cubicBezTo>
                    <a:pt x="2096" y="6525"/>
                    <a:pt x="2084" y="6537"/>
                    <a:pt x="2084" y="6537"/>
                  </a:cubicBezTo>
                  <a:lnTo>
                    <a:pt x="1977" y="6799"/>
                  </a:lnTo>
                  <a:cubicBezTo>
                    <a:pt x="1941" y="6882"/>
                    <a:pt x="1977" y="6977"/>
                    <a:pt x="2060" y="7025"/>
                  </a:cubicBezTo>
                  <a:lnTo>
                    <a:pt x="2346" y="7144"/>
                  </a:lnTo>
                  <a:cubicBezTo>
                    <a:pt x="2371" y="7153"/>
                    <a:pt x="2396" y="7158"/>
                    <a:pt x="2420" y="7158"/>
                  </a:cubicBezTo>
                  <a:cubicBezTo>
                    <a:pt x="2487" y="7158"/>
                    <a:pt x="2546" y="7122"/>
                    <a:pt x="2572" y="7061"/>
                  </a:cubicBezTo>
                  <a:lnTo>
                    <a:pt x="2691" y="6811"/>
                  </a:lnTo>
                  <a:cubicBezTo>
                    <a:pt x="2691" y="6799"/>
                    <a:pt x="2691" y="6787"/>
                    <a:pt x="2691" y="6787"/>
                  </a:cubicBezTo>
                  <a:cubicBezTo>
                    <a:pt x="2918" y="6858"/>
                    <a:pt x="3144" y="6906"/>
                    <a:pt x="3370" y="6930"/>
                  </a:cubicBezTo>
                  <a:cubicBezTo>
                    <a:pt x="3370" y="6930"/>
                    <a:pt x="3370" y="6942"/>
                    <a:pt x="3370" y="6954"/>
                  </a:cubicBezTo>
                  <a:lnTo>
                    <a:pt x="3370" y="7227"/>
                  </a:lnTo>
                  <a:cubicBezTo>
                    <a:pt x="3370" y="7323"/>
                    <a:pt x="3453" y="7394"/>
                    <a:pt x="3549" y="7394"/>
                  </a:cubicBezTo>
                  <a:lnTo>
                    <a:pt x="3858" y="7394"/>
                  </a:lnTo>
                  <a:cubicBezTo>
                    <a:pt x="3953" y="7394"/>
                    <a:pt x="4025" y="7323"/>
                    <a:pt x="4025" y="7227"/>
                  </a:cubicBezTo>
                  <a:lnTo>
                    <a:pt x="4025" y="6954"/>
                  </a:lnTo>
                  <a:cubicBezTo>
                    <a:pt x="4025" y="6942"/>
                    <a:pt x="4025" y="6930"/>
                    <a:pt x="4025" y="6918"/>
                  </a:cubicBezTo>
                  <a:cubicBezTo>
                    <a:pt x="4239" y="6906"/>
                    <a:pt x="4442" y="6858"/>
                    <a:pt x="4632" y="6799"/>
                  </a:cubicBezTo>
                  <a:cubicBezTo>
                    <a:pt x="4644" y="6811"/>
                    <a:pt x="4644" y="6823"/>
                    <a:pt x="4644" y="6823"/>
                  </a:cubicBezTo>
                  <a:lnTo>
                    <a:pt x="4751" y="7085"/>
                  </a:lnTo>
                  <a:cubicBezTo>
                    <a:pt x="4779" y="7149"/>
                    <a:pt x="4849" y="7192"/>
                    <a:pt x="4917" y="7192"/>
                  </a:cubicBezTo>
                  <a:cubicBezTo>
                    <a:pt x="4938" y="7192"/>
                    <a:pt x="4958" y="7188"/>
                    <a:pt x="4977" y="7180"/>
                  </a:cubicBezTo>
                  <a:lnTo>
                    <a:pt x="5263" y="7061"/>
                  </a:lnTo>
                  <a:cubicBezTo>
                    <a:pt x="5358" y="7013"/>
                    <a:pt x="5394" y="6918"/>
                    <a:pt x="5358" y="6835"/>
                  </a:cubicBezTo>
                  <a:lnTo>
                    <a:pt x="5251" y="6573"/>
                  </a:lnTo>
                  <a:cubicBezTo>
                    <a:pt x="5251" y="6561"/>
                    <a:pt x="5239" y="6561"/>
                    <a:pt x="5239" y="6549"/>
                  </a:cubicBezTo>
                  <a:cubicBezTo>
                    <a:pt x="5418" y="6442"/>
                    <a:pt x="5585" y="6335"/>
                    <a:pt x="5739" y="6204"/>
                  </a:cubicBezTo>
                  <a:cubicBezTo>
                    <a:pt x="5751" y="6215"/>
                    <a:pt x="5763" y="6227"/>
                    <a:pt x="5763" y="6227"/>
                  </a:cubicBezTo>
                  <a:lnTo>
                    <a:pt x="5966" y="6430"/>
                  </a:lnTo>
                  <a:cubicBezTo>
                    <a:pt x="5995" y="6460"/>
                    <a:pt x="6037" y="6474"/>
                    <a:pt x="6080" y="6474"/>
                  </a:cubicBezTo>
                  <a:cubicBezTo>
                    <a:pt x="6123" y="6474"/>
                    <a:pt x="6168" y="6460"/>
                    <a:pt x="6204" y="6430"/>
                  </a:cubicBezTo>
                  <a:lnTo>
                    <a:pt x="6430" y="6204"/>
                  </a:lnTo>
                  <a:cubicBezTo>
                    <a:pt x="6489" y="6144"/>
                    <a:pt x="6489" y="6025"/>
                    <a:pt x="6430" y="5965"/>
                  </a:cubicBezTo>
                  <a:lnTo>
                    <a:pt x="6227" y="5763"/>
                  </a:lnTo>
                  <a:cubicBezTo>
                    <a:pt x="6216" y="5751"/>
                    <a:pt x="6216" y="5751"/>
                    <a:pt x="6204" y="5739"/>
                  </a:cubicBezTo>
                  <a:cubicBezTo>
                    <a:pt x="6323" y="5584"/>
                    <a:pt x="6442" y="5418"/>
                    <a:pt x="6537" y="5239"/>
                  </a:cubicBezTo>
                  <a:cubicBezTo>
                    <a:pt x="6549" y="5251"/>
                    <a:pt x="6561" y="5251"/>
                    <a:pt x="6573" y="5263"/>
                  </a:cubicBezTo>
                  <a:lnTo>
                    <a:pt x="6823" y="5370"/>
                  </a:lnTo>
                  <a:cubicBezTo>
                    <a:pt x="6847" y="5379"/>
                    <a:pt x="6871" y="5384"/>
                    <a:pt x="6895" y="5384"/>
                  </a:cubicBezTo>
                  <a:cubicBezTo>
                    <a:pt x="6963" y="5384"/>
                    <a:pt x="7022" y="5346"/>
                    <a:pt x="7049" y="5275"/>
                  </a:cubicBezTo>
                  <a:lnTo>
                    <a:pt x="7168" y="4989"/>
                  </a:lnTo>
                  <a:cubicBezTo>
                    <a:pt x="7204" y="4906"/>
                    <a:pt x="7168" y="4799"/>
                    <a:pt x="7085" y="4763"/>
                  </a:cubicBezTo>
                  <a:lnTo>
                    <a:pt x="6823" y="4656"/>
                  </a:lnTo>
                  <a:cubicBezTo>
                    <a:pt x="6811" y="4644"/>
                    <a:pt x="6799" y="4644"/>
                    <a:pt x="6775" y="4644"/>
                  </a:cubicBezTo>
                  <a:cubicBezTo>
                    <a:pt x="6835" y="4441"/>
                    <a:pt x="6882" y="4239"/>
                    <a:pt x="6906" y="4025"/>
                  </a:cubicBezTo>
                  <a:lnTo>
                    <a:pt x="7228" y="4025"/>
                  </a:lnTo>
                  <a:cubicBezTo>
                    <a:pt x="7323" y="4025"/>
                    <a:pt x="7394" y="3953"/>
                    <a:pt x="7394" y="3858"/>
                  </a:cubicBezTo>
                  <a:lnTo>
                    <a:pt x="7394" y="3548"/>
                  </a:lnTo>
                  <a:cubicBezTo>
                    <a:pt x="7394" y="3453"/>
                    <a:pt x="7323" y="3370"/>
                    <a:pt x="7228" y="3370"/>
                  </a:cubicBezTo>
                  <a:lnTo>
                    <a:pt x="6954" y="3370"/>
                  </a:lnTo>
                  <a:cubicBezTo>
                    <a:pt x="6930" y="3370"/>
                    <a:pt x="6918" y="3382"/>
                    <a:pt x="6906" y="3382"/>
                  </a:cubicBezTo>
                  <a:cubicBezTo>
                    <a:pt x="6882" y="3203"/>
                    <a:pt x="6847" y="3025"/>
                    <a:pt x="6799" y="2858"/>
                  </a:cubicBezTo>
                  <a:cubicBezTo>
                    <a:pt x="6823" y="2858"/>
                    <a:pt x="6835" y="2858"/>
                    <a:pt x="6858" y="2846"/>
                  </a:cubicBezTo>
                  <a:lnTo>
                    <a:pt x="7109" y="2751"/>
                  </a:lnTo>
                  <a:cubicBezTo>
                    <a:pt x="7204" y="2715"/>
                    <a:pt x="7251" y="2620"/>
                    <a:pt x="7216" y="2525"/>
                  </a:cubicBezTo>
                  <a:lnTo>
                    <a:pt x="7097" y="2239"/>
                  </a:lnTo>
                  <a:cubicBezTo>
                    <a:pt x="7068" y="2163"/>
                    <a:pt x="7001" y="2124"/>
                    <a:pt x="6933" y="2124"/>
                  </a:cubicBezTo>
                  <a:cubicBezTo>
                    <a:pt x="6916" y="2124"/>
                    <a:pt x="6899" y="2127"/>
                    <a:pt x="6882" y="2132"/>
                  </a:cubicBezTo>
                  <a:lnTo>
                    <a:pt x="6620" y="2239"/>
                  </a:lnTo>
                  <a:cubicBezTo>
                    <a:pt x="6608" y="2239"/>
                    <a:pt x="6585" y="2251"/>
                    <a:pt x="6573" y="2263"/>
                  </a:cubicBezTo>
                  <a:cubicBezTo>
                    <a:pt x="6466" y="2048"/>
                    <a:pt x="6335" y="1846"/>
                    <a:pt x="6192" y="1667"/>
                  </a:cubicBezTo>
                  <a:cubicBezTo>
                    <a:pt x="6204" y="1655"/>
                    <a:pt x="6216" y="1643"/>
                    <a:pt x="6227" y="1632"/>
                  </a:cubicBezTo>
                  <a:lnTo>
                    <a:pt x="6430" y="1441"/>
                  </a:lnTo>
                  <a:cubicBezTo>
                    <a:pt x="6489" y="1370"/>
                    <a:pt x="6489" y="1262"/>
                    <a:pt x="6430" y="1203"/>
                  </a:cubicBezTo>
                  <a:lnTo>
                    <a:pt x="6204" y="977"/>
                  </a:lnTo>
                  <a:cubicBezTo>
                    <a:pt x="6168" y="941"/>
                    <a:pt x="6123" y="923"/>
                    <a:pt x="6080" y="923"/>
                  </a:cubicBezTo>
                  <a:cubicBezTo>
                    <a:pt x="6037" y="923"/>
                    <a:pt x="5995" y="941"/>
                    <a:pt x="5966" y="977"/>
                  </a:cubicBezTo>
                  <a:lnTo>
                    <a:pt x="5763" y="1167"/>
                  </a:lnTo>
                  <a:cubicBezTo>
                    <a:pt x="5751" y="1179"/>
                    <a:pt x="5739" y="1203"/>
                    <a:pt x="5739" y="1215"/>
                  </a:cubicBezTo>
                  <a:cubicBezTo>
                    <a:pt x="5596" y="1096"/>
                    <a:pt x="5442" y="1001"/>
                    <a:pt x="5287" y="905"/>
                  </a:cubicBezTo>
                  <a:cubicBezTo>
                    <a:pt x="5299" y="893"/>
                    <a:pt x="5311" y="881"/>
                    <a:pt x="5311" y="858"/>
                  </a:cubicBezTo>
                  <a:lnTo>
                    <a:pt x="5430" y="608"/>
                  </a:lnTo>
                  <a:cubicBezTo>
                    <a:pt x="5465" y="524"/>
                    <a:pt x="5430" y="417"/>
                    <a:pt x="5334" y="381"/>
                  </a:cubicBezTo>
                  <a:lnTo>
                    <a:pt x="5049" y="250"/>
                  </a:lnTo>
                  <a:cubicBezTo>
                    <a:pt x="5030" y="242"/>
                    <a:pt x="5010" y="238"/>
                    <a:pt x="4990" y="238"/>
                  </a:cubicBezTo>
                  <a:cubicBezTo>
                    <a:pt x="4924" y="238"/>
                    <a:pt x="4859" y="281"/>
                    <a:pt x="4823" y="346"/>
                  </a:cubicBezTo>
                  <a:lnTo>
                    <a:pt x="4715" y="596"/>
                  </a:lnTo>
                  <a:cubicBezTo>
                    <a:pt x="4703" y="608"/>
                    <a:pt x="4703" y="631"/>
                    <a:pt x="4703" y="643"/>
                  </a:cubicBezTo>
                  <a:cubicBezTo>
                    <a:pt x="4489" y="572"/>
                    <a:pt x="4263" y="524"/>
                    <a:pt x="4025" y="500"/>
                  </a:cubicBezTo>
                  <a:cubicBezTo>
                    <a:pt x="4025" y="489"/>
                    <a:pt x="4025" y="465"/>
                    <a:pt x="4025" y="453"/>
                  </a:cubicBezTo>
                  <a:lnTo>
                    <a:pt x="4025" y="179"/>
                  </a:lnTo>
                  <a:cubicBezTo>
                    <a:pt x="4025" y="84"/>
                    <a:pt x="3953" y="0"/>
                    <a:pt x="3858" y="0"/>
                  </a:cubicBezTo>
                  <a:close/>
                </a:path>
              </a:pathLst>
            </a:custGeom>
            <a:solidFill>
              <a:schemeClr val="lt2">
                <a:alpha val="2402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0" name="Google Shape;20;p3"/>
          <p:cNvSpPr/>
          <p:nvPr/>
        </p:nvSpPr>
        <p:spPr>
          <a:xfrm rot="10381558">
            <a:off x="-530294" y="3285740"/>
            <a:ext cx="2576663" cy="2569832"/>
          </a:xfrm>
          <a:custGeom>
            <a:avLst/>
            <a:gdLst/>
            <a:ahLst/>
            <a:cxnLst/>
            <a:rect l="l" t="t" r="r" b="b"/>
            <a:pathLst>
              <a:path w="18861" h="18811" extrusionOk="0">
                <a:moveTo>
                  <a:pt x="11198" y="3199"/>
                </a:moveTo>
                <a:cubicBezTo>
                  <a:pt x="11271" y="3199"/>
                  <a:pt x="11346" y="3209"/>
                  <a:pt x="11419" y="3232"/>
                </a:cubicBezTo>
                <a:cubicBezTo>
                  <a:pt x="12824" y="3685"/>
                  <a:pt x="14038" y="4614"/>
                  <a:pt x="14836" y="5864"/>
                </a:cubicBezTo>
                <a:cubicBezTo>
                  <a:pt x="15074" y="6233"/>
                  <a:pt x="14931" y="6733"/>
                  <a:pt x="14538" y="6923"/>
                </a:cubicBezTo>
                <a:cubicBezTo>
                  <a:pt x="14121" y="7114"/>
                  <a:pt x="13705" y="7316"/>
                  <a:pt x="13300" y="7507"/>
                </a:cubicBezTo>
                <a:cubicBezTo>
                  <a:pt x="13200" y="7555"/>
                  <a:pt x="13093" y="7578"/>
                  <a:pt x="12987" y="7578"/>
                </a:cubicBezTo>
                <a:cubicBezTo>
                  <a:pt x="12753" y="7578"/>
                  <a:pt x="12523" y="7466"/>
                  <a:pt x="12383" y="7269"/>
                </a:cubicBezTo>
                <a:cubicBezTo>
                  <a:pt x="11966" y="6673"/>
                  <a:pt x="11371" y="6221"/>
                  <a:pt x="10692" y="5959"/>
                </a:cubicBezTo>
                <a:cubicBezTo>
                  <a:pt x="10359" y="5840"/>
                  <a:pt x="10157" y="5495"/>
                  <a:pt x="10216" y="5137"/>
                </a:cubicBezTo>
                <a:cubicBezTo>
                  <a:pt x="10300" y="4697"/>
                  <a:pt x="10383" y="4244"/>
                  <a:pt x="10466" y="3792"/>
                </a:cubicBezTo>
                <a:cubicBezTo>
                  <a:pt x="10535" y="3439"/>
                  <a:pt x="10855" y="3199"/>
                  <a:pt x="11198" y="3199"/>
                </a:cubicBezTo>
                <a:close/>
                <a:moveTo>
                  <a:pt x="6241" y="3843"/>
                </a:moveTo>
                <a:cubicBezTo>
                  <a:pt x="6513" y="3843"/>
                  <a:pt x="6779" y="3994"/>
                  <a:pt x="6906" y="4256"/>
                </a:cubicBezTo>
                <a:cubicBezTo>
                  <a:pt x="7109" y="4673"/>
                  <a:pt x="7299" y="5078"/>
                  <a:pt x="7490" y="5495"/>
                </a:cubicBezTo>
                <a:cubicBezTo>
                  <a:pt x="7644" y="5816"/>
                  <a:pt x="7549" y="6209"/>
                  <a:pt x="7252" y="6411"/>
                </a:cubicBezTo>
                <a:cubicBezTo>
                  <a:pt x="6656" y="6828"/>
                  <a:pt x="6204" y="7423"/>
                  <a:pt x="5954" y="8102"/>
                </a:cubicBezTo>
                <a:cubicBezTo>
                  <a:pt x="5838" y="8396"/>
                  <a:pt x="5555" y="8589"/>
                  <a:pt x="5245" y="8589"/>
                </a:cubicBezTo>
                <a:cubicBezTo>
                  <a:pt x="5204" y="8589"/>
                  <a:pt x="5162" y="8585"/>
                  <a:pt x="5120" y="8578"/>
                </a:cubicBezTo>
                <a:cubicBezTo>
                  <a:pt x="4680" y="8495"/>
                  <a:pt x="4227" y="8400"/>
                  <a:pt x="3787" y="8316"/>
                </a:cubicBezTo>
                <a:cubicBezTo>
                  <a:pt x="3346" y="8245"/>
                  <a:pt x="3084" y="7792"/>
                  <a:pt x="3215" y="7376"/>
                </a:cubicBezTo>
                <a:cubicBezTo>
                  <a:pt x="3680" y="5971"/>
                  <a:pt x="4608" y="4756"/>
                  <a:pt x="5847" y="3959"/>
                </a:cubicBezTo>
                <a:cubicBezTo>
                  <a:pt x="5969" y="3880"/>
                  <a:pt x="6106" y="3843"/>
                  <a:pt x="6241" y="3843"/>
                </a:cubicBezTo>
                <a:close/>
                <a:moveTo>
                  <a:pt x="9222" y="7030"/>
                </a:moveTo>
                <a:cubicBezTo>
                  <a:pt x="9724" y="7030"/>
                  <a:pt x="10229" y="7189"/>
                  <a:pt x="10657" y="7519"/>
                </a:cubicBezTo>
                <a:cubicBezTo>
                  <a:pt x="11693" y="8316"/>
                  <a:pt x="11883" y="9805"/>
                  <a:pt x="11085" y="10840"/>
                </a:cubicBezTo>
                <a:cubicBezTo>
                  <a:pt x="10619" y="11453"/>
                  <a:pt x="9916" y="11773"/>
                  <a:pt x="9205" y="11773"/>
                </a:cubicBezTo>
                <a:cubicBezTo>
                  <a:pt x="8701" y="11773"/>
                  <a:pt x="8193" y="11612"/>
                  <a:pt x="7763" y="11281"/>
                </a:cubicBezTo>
                <a:cubicBezTo>
                  <a:pt x="6728" y="10483"/>
                  <a:pt x="6537" y="8995"/>
                  <a:pt x="7335" y="7959"/>
                </a:cubicBezTo>
                <a:cubicBezTo>
                  <a:pt x="7803" y="7351"/>
                  <a:pt x="8509" y="7030"/>
                  <a:pt x="9222" y="7030"/>
                </a:cubicBezTo>
                <a:close/>
                <a:moveTo>
                  <a:pt x="13527" y="10222"/>
                </a:moveTo>
                <a:cubicBezTo>
                  <a:pt x="13570" y="10222"/>
                  <a:pt x="13614" y="10226"/>
                  <a:pt x="13657" y="10233"/>
                </a:cubicBezTo>
                <a:cubicBezTo>
                  <a:pt x="14098" y="10317"/>
                  <a:pt x="14550" y="10400"/>
                  <a:pt x="15002" y="10483"/>
                </a:cubicBezTo>
                <a:cubicBezTo>
                  <a:pt x="15431" y="10567"/>
                  <a:pt x="15693" y="11007"/>
                  <a:pt x="15562" y="11436"/>
                </a:cubicBezTo>
                <a:cubicBezTo>
                  <a:pt x="15110" y="12841"/>
                  <a:pt x="14181" y="14043"/>
                  <a:pt x="12931" y="14853"/>
                </a:cubicBezTo>
                <a:cubicBezTo>
                  <a:pt x="12809" y="14931"/>
                  <a:pt x="12673" y="14968"/>
                  <a:pt x="12539" y="14968"/>
                </a:cubicBezTo>
                <a:cubicBezTo>
                  <a:pt x="12266" y="14968"/>
                  <a:pt x="11999" y="14815"/>
                  <a:pt x="11871" y="14543"/>
                </a:cubicBezTo>
                <a:cubicBezTo>
                  <a:pt x="11681" y="14138"/>
                  <a:pt x="11478" y="13722"/>
                  <a:pt x="11288" y="13317"/>
                </a:cubicBezTo>
                <a:cubicBezTo>
                  <a:pt x="11133" y="12984"/>
                  <a:pt x="11240" y="12603"/>
                  <a:pt x="11526" y="12400"/>
                </a:cubicBezTo>
                <a:cubicBezTo>
                  <a:pt x="12121" y="11972"/>
                  <a:pt x="12574" y="11388"/>
                  <a:pt x="12836" y="10710"/>
                </a:cubicBezTo>
                <a:cubicBezTo>
                  <a:pt x="12940" y="10406"/>
                  <a:pt x="13219" y="10222"/>
                  <a:pt x="13527" y="10222"/>
                </a:cubicBezTo>
                <a:close/>
                <a:moveTo>
                  <a:pt x="5786" y="11228"/>
                </a:moveTo>
                <a:cubicBezTo>
                  <a:pt x="6022" y="11228"/>
                  <a:pt x="6254" y="11337"/>
                  <a:pt x="6394" y="11543"/>
                </a:cubicBezTo>
                <a:cubicBezTo>
                  <a:pt x="6811" y="12138"/>
                  <a:pt x="7406" y="12591"/>
                  <a:pt x="8085" y="12841"/>
                </a:cubicBezTo>
                <a:cubicBezTo>
                  <a:pt x="8430" y="12972"/>
                  <a:pt x="8621" y="13317"/>
                  <a:pt x="8561" y="13662"/>
                </a:cubicBezTo>
                <a:cubicBezTo>
                  <a:pt x="8478" y="14115"/>
                  <a:pt x="8395" y="14567"/>
                  <a:pt x="8311" y="15008"/>
                </a:cubicBezTo>
                <a:cubicBezTo>
                  <a:pt x="8242" y="15371"/>
                  <a:pt x="7922" y="15613"/>
                  <a:pt x="7579" y="15613"/>
                </a:cubicBezTo>
                <a:cubicBezTo>
                  <a:pt x="7506" y="15613"/>
                  <a:pt x="7432" y="15602"/>
                  <a:pt x="7359" y="15579"/>
                </a:cubicBezTo>
                <a:cubicBezTo>
                  <a:pt x="5954" y="15115"/>
                  <a:pt x="4751" y="14186"/>
                  <a:pt x="3942" y="12948"/>
                </a:cubicBezTo>
                <a:cubicBezTo>
                  <a:pt x="3703" y="12579"/>
                  <a:pt x="3846" y="12079"/>
                  <a:pt x="4251" y="11888"/>
                </a:cubicBezTo>
                <a:cubicBezTo>
                  <a:pt x="4656" y="11686"/>
                  <a:pt x="5073" y="11495"/>
                  <a:pt x="5477" y="11293"/>
                </a:cubicBezTo>
                <a:cubicBezTo>
                  <a:pt x="5576" y="11249"/>
                  <a:pt x="5682" y="11228"/>
                  <a:pt x="5786" y="11228"/>
                </a:cubicBezTo>
                <a:close/>
                <a:moveTo>
                  <a:pt x="8673" y="1"/>
                </a:moveTo>
                <a:cubicBezTo>
                  <a:pt x="8652" y="1"/>
                  <a:pt x="8630" y="3"/>
                  <a:pt x="8609" y="6"/>
                </a:cubicBezTo>
                <a:lnTo>
                  <a:pt x="7823" y="113"/>
                </a:lnTo>
                <a:cubicBezTo>
                  <a:pt x="7573" y="137"/>
                  <a:pt x="7406" y="363"/>
                  <a:pt x="7442" y="601"/>
                </a:cubicBezTo>
                <a:lnTo>
                  <a:pt x="7525" y="1292"/>
                </a:lnTo>
                <a:cubicBezTo>
                  <a:pt x="7537" y="1327"/>
                  <a:pt x="7537" y="1351"/>
                  <a:pt x="7549" y="1375"/>
                </a:cubicBezTo>
                <a:cubicBezTo>
                  <a:pt x="7049" y="1482"/>
                  <a:pt x="6561" y="1649"/>
                  <a:pt x="6085" y="1851"/>
                </a:cubicBezTo>
                <a:cubicBezTo>
                  <a:pt x="6085" y="1827"/>
                  <a:pt x="6073" y="1816"/>
                  <a:pt x="6061" y="1792"/>
                </a:cubicBezTo>
                <a:lnTo>
                  <a:pt x="5716" y="1173"/>
                </a:lnTo>
                <a:cubicBezTo>
                  <a:pt x="5636" y="1037"/>
                  <a:pt x="5486" y="960"/>
                  <a:pt x="5336" y="960"/>
                </a:cubicBezTo>
                <a:cubicBezTo>
                  <a:pt x="5261" y="960"/>
                  <a:pt x="5187" y="979"/>
                  <a:pt x="5120" y="1018"/>
                </a:cubicBezTo>
                <a:lnTo>
                  <a:pt x="4418" y="1411"/>
                </a:lnTo>
                <a:cubicBezTo>
                  <a:pt x="4204" y="1530"/>
                  <a:pt x="4132" y="1792"/>
                  <a:pt x="4251" y="2006"/>
                </a:cubicBezTo>
                <a:lnTo>
                  <a:pt x="4608" y="2625"/>
                </a:lnTo>
                <a:cubicBezTo>
                  <a:pt x="4608" y="2637"/>
                  <a:pt x="4620" y="2649"/>
                  <a:pt x="4644" y="2673"/>
                </a:cubicBezTo>
                <a:cubicBezTo>
                  <a:pt x="4192" y="2982"/>
                  <a:pt x="3787" y="3340"/>
                  <a:pt x="3394" y="3744"/>
                </a:cubicBezTo>
                <a:cubicBezTo>
                  <a:pt x="3370" y="3697"/>
                  <a:pt x="3334" y="3649"/>
                  <a:pt x="3275" y="3601"/>
                </a:cubicBezTo>
                <a:lnTo>
                  <a:pt x="2715" y="3173"/>
                </a:lnTo>
                <a:cubicBezTo>
                  <a:pt x="2637" y="3114"/>
                  <a:pt x="2544" y="3086"/>
                  <a:pt x="2452" y="3086"/>
                </a:cubicBezTo>
                <a:cubicBezTo>
                  <a:pt x="2320" y="3086"/>
                  <a:pt x="2187" y="3144"/>
                  <a:pt x="2096" y="3256"/>
                </a:cubicBezTo>
                <a:lnTo>
                  <a:pt x="1608" y="3899"/>
                </a:lnTo>
                <a:cubicBezTo>
                  <a:pt x="1453" y="4090"/>
                  <a:pt x="1489" y="4363"/>
                  <a:pt x="1691" y="4506"/>
                </a:cubicBezTo>
                <a:lnTo>
                  <a:pt x="2251" y="4947"/>
                </a:lnTo>
                <a:cubicBezTo>
                  <a:pt x="2299" y="4983"/>
                  <a:pt x="2358" y="5006"/>
                  <a:pt x="2418" y="5018"/>
                </a:cubicBezTo>
                <a:cubicBezTo>
                  <a:pt x="2168" y="5411"/>
                  <a:pt x="1953" y="5828"/>
                  <a:pt x="1787" y="6245"/>
                </a:cubicBezTo>
                <a:cubicBezTo>
                  <a:pt x="1763" y="6233"/>
                  <a:pt x="1751" y="6233"/>
                  <a:pt x="1739" y="6221"/>
                </a:cubicBezTo>
                <a:lnTo>
                  <a:pt x="1060" y="6018"/>
                </a:lnTo>
                <a:cubicBezTo>
                  <a:pt x="1020" y="6006"/>
                  <a:pt x="980" y="6000"/>
                  <a:pt x="940" y="6000"/>
                </a:cubicBezTo>
                <a:cubicBezTo>
                  <a:pt x="751" y="6000"/>
                  <a:pt x="571" y="6130"/>
                  <a:pt x="513" y="6316"/>
                </a:cubicBezTo>
                <a:lnTo>
                  <a:pt x="286" y="7078"/>
                </a:lnTo>
                <a:cubicBezTo>
                  <a:pt x="215" y="7316"/>
                  <a:pt x="346" y="7554"/>
                  <a:pt x="584" y="7626"/>
                </a:cubicBezTo>
                <a:lnTo>
                  <a:pt x="1251" y="7828"/>
                </a:lnTo>
                <a:cubicBezTo>
                  <a:pt x="1275" y="7840"/>
                  <a:pt x="1286" y="7840"/>
                  <a:pt x="1298" y="7840"/>
                </a:cubicBezTo>
                <a:cubicBezTo>
                  <a:pt x="1179" y="8435"/>
                  <a:pt x="1132" y="9043"/>
                  <a:pt x="1156" y="9638"/>
                </a:cubicBezTo>
                <a:cubicBezTo>
                  <a:pt x="1150" y="9644"/>
                  <a:pt x="1141" y="9644"/>
                  <a:pt x="1132" y="9644"/>
                </a:cubicBezTo>
                <a:cubicBezTo>
                  <a:pt x="1123" y="9644"/>
                  <a:pt x="1114" y="9644"/>
                  <a:pt x="1108" y="9650"/>
                </a:cubicBezTo>
                <a:lnTo>
                  <a:pt x="405" y="9733"/>
                </a:lnTo>
                <a:cubicBezTo>
                  <a:pt x="167" y="9769"/>
                  <a:pt x="1" y="9983"/>
                  <a:pt x="36" y="10221"/>
                </a:cubicBezTo>
                <a:lnTo>
                  <a:pt x="132" y="11019"/>
                </a:lnTo>
                <a:cubicBezTo>
                  <a:pt x="164" y="11237"/>
                  <a:pt x="346" y="11405"/>
                  <a:pt x="559" y="11405"/>
                </a:cubicBezTo>
                <a:cubicBezTo>
                  <a:pt x="579" y="11405"/>
                  <a:pt x="599" y="11403"/>
                  <a:pt x="620" y="11400"/>
                </a:cubicBezTo>
                <a:lnTo>
                  <a:pt x="1322" y="11305"/>
                </a:lnTo>
                <a:cubicBezTo>
                  <a:pt x="1346" y="11305"/>
                  <a:pt x="1358" y="11305"/>
                  <a:pt x="1370" y="11293"/>
                </a:cubicBezTo>
                <a:cubicBezTo>
                  <a:pt x="1477" y="11745"/>
                  <a:pt x="1620" y="12186"/>
                  <a:pt x="1798" y="12614"/>
                </a:cubicBezTo>
                <a:cubicBezTo>
                  <a:pt x="1787" y="12614"/>
                  <a:pt x="1775" y="12626"/>
                  <a:pt x="1751" y="12638"/>
                </a:cubicBezTo>
                <a:lnTo>
                  <a:pt x="1132" y="12972"/>
                </a:lnTo>
                <a:cubicBezTo>
                  <a:pt x="917" y="13091"/>
                  <a:pt x="846" y="13353"/>
                  <a:pt x="965" y="13567"/>
                </a:cubicBezTo>
                <a:lnTo>
                  <a:pt x="1346" y="14269"/>
                </a:lnTo>
                <a:cubicBezTo>
                  <a:pt x="1428" y="14417"/>
                  <a:pt x="1579" y="14497"/>
                  <a:pt x="1734" y="14497"/>
                </a:cubicBezTo>
                <a:cubicBezTo>
                  <a:pt x="1804" y="14497"/>
                  <a:pt x="1875" y="14481"/>
                  <a:pt x="1941" y="14448"/>
                </a:cubicBezTo>
                <a:lnTo>
                  <a:pt x="2560" y="14103"/>
                </a:lnTo>
                <a:cubicBezTo>
                  <a:pt x="2572" y="14091"/>
                  <a:pt x="2584" y="14091"/>
                  <a:pt x="2608" y="14079"/>
                </a:cubicBezTo>
                <a:cubicBezTo>
                  <a:pt x="2930" y="14555"/>
                  <a:pt x="3322" y="15008"/>
                  <a:pt x="3763" y="15412"/>
                </a:cubicBezTo>
                <a:cubicBezTo>
                  <a:pt x="3739" y="15424"/>
                  <a:pt x="3727" y="15448"/>
                  <a:pt x="3715" y="15460"/>
                </a:cubicBezTo>
                <a:lnTo>
                  <a:pt x="3287" y="16020"/>
                </a:lnTo>
                <a:cubicBezTo>
                  <a:pt x="3132" y="16210"/>
                  <a:pt x="3168" y="16484"/>
                  <a:pt x="3370" y="16639"/>
                </a:cubicBezTo>
                <a:lnTo>
                  <a:pt x="4001" y="17127"/>
                </a:lnTo>
                <a:cubicBezTo>
                  <a:pt x="4079" y="17186"/>
                  <a:pt x="4172" y="17214"/>
                  <a:pt x="4264" y="17214"/>
                </a:cubicBezTo>
                <a:cubicBezTo>
                  <a:pt x="4395" y="17214"/>
                  <a:pt x="4524" y="17156"/>
                  <a:pt x="4608" y="17044"/>
                </a:cubicBezTo>
                <a:lnTo>
                  <a:pt x="5049" y="16484"/>
                </a:lnTo>
                <a:cubicBezTo>
                  <a:pt x="5061" y="16460"/>
                  <a:pt x="5073" y="16448"/>
                  <a:pt x="5085" y="16424"/>
                </a:cubicBezTo>
                <a:cubicBezTo>
                  <a:pt x="5537" y="16710"/>
                  <a:pt x="6013" y="16936"/>
                  <a:pt x="6501" y="17127"/>
                </a:cubicBezTo>
                <a:cubicBezTo>
                  <a:pt x="6501" y="17151"/>
                  <a:pt x="6490" y="17175"/>
                  <a:pt x="6478" y="17198"/>
                </a:cubicBezTo>
                <a:lnTo>
                  <a:pt x="6299" y="17877"/>
                </a:lnTo>
                <a:cubicBezTo>
                  <a:pt x="6239" y="18103"/>
                  <a:pt x="6370" y="18353"/>
                  <a:pt x="6609" y="18413"/>
                </a:cubicBezTo>
                <a:lnTo>
                  <a:pt x="7382" y="18615"/>
                </a:lnTo>
                <a:cubicBezTo>
                  <a:pt x="7421" y="18625"/>
                  <a:pt x="7460" y="18630"/>
                  <a:pt x="7497" y="18630"/>
                </a:cubicBezTo>
                <a:cubicBezTo>
                  <a:pt x="7693" y="18630"/>
                  <a:pt x="7868" y="18505"/>
                  <a:pt x="7918" y="18306"/>
                </a:cubicBezTo>
                <a:lnTo>
                  <a:pt x="8097" y="17627"/>
                </a:lnTo>
                <a:cubicBezTo>
                  <a:pt x="8109" y="17603"/>
                  <a:pt x="8109" y="17567"/>
                  <a:pt x="8109" y="17544"/>
                </a:cubicBezTo>
                <a:cubicBezTo>
                  <a:pt x="8550" y="17614"/>
                  <a:pt x="8991" y="17642"/>
                  <a:pt x="9424" y="17642"/>
                </a:cubicBezTo>
                <a:cubicBezTo>
                  <a:pt x="9506" y="17642"/>
                  <a:pt x="9587" y="17641"/>
                  <a:pt x="9668" y="17639"/>
                </a:cubicBezTo>
                <a:cubicBezTo>
                  <a:pt x="9668" y="17663"/>
                  <a:pt x="9668" y="17698"/>
                  <a:pt x="9668" y="17734"/>
                </a:cubicBezTo>
                <a:lnTo>
                  <a:pt x="9764" y="18425"/>
                </a:lnTo>
                <a:cubicBezTo>
                  <a:pt x="9796" y="18652"/>
                  <a:pt x="9976" y="18811"/>
                  <a:pt x="10188" y="18811"/>
                </a:cubicBezTo>
                <a:cubicBezTo>
                  <a:pt x="10209" y="18811"/>
                  <a:pt x="10230" y="18809"/>
                  <a:pt x="10252" y="18806"/>
                </a:cubicBezTo>
                <a:lnTo>
                  <a:pt x="11050" y="18699"/>
                </a:lnTo>
                <a:cubicBezTo>
                  <a:pt x="11288" y="18675"/>
                  <a:pt x="11454" y="18449"/>
                  <a:pt x="11431" y="18210"/>
                </a:cubicBezTo>
                <a:lnTo>
                  <a:pt x="11335" y="17520"/>
                </a:lnTo>
                <a:cubicBezTo>
                  <a:pt x="11335" y="17484"/>
                  <a:pt x="11323" y="17448"/>
                  <a:pt x="11312" y="17413"/>
                </a:cubicBezTo>
                <a:cubicBezTo>
                  <a:pt x="11800" y="17294"/>
                  <a:pt x="12288" y="17127"/>
                  <a:pt x="12764" y="16925"/>
                </a:cubicBezTo>
                <a:cubicBezTo>
                  <a:pt x="12776" y="16960"/>
                  <a:pt x="12788" y="16984"/>
                  <a:pt x="12800" y="17020"/>
                </a:cubicBezTo>
                <a:lnTo>
                  <a:pt x="13157" y="17639"/>
                </a:lnTo>
                <a:cubicBezTo>
                  <a:pt x="13237" y="17775"/>
                  <a:pt x="13381" y="17851"/>
                  <a:pt x="13532" y="17851"/>
                </a:cubicBezTo>
                <a:cubicBezTo>
                  <a:pt x="13606" y="17851"/>
                  <a:pt x="13682" y="17833"/>
                  <a:pt x="13752" y="17794"/>
                </a:cubicBezTo>
                <a:lnTo>
                  <a:pt x="14443" y="17401"/>
                </a:lnTo>
                <a:cubicBezTo>
                  <a:pt x="14657" y="17282"/>
                  <a:pt x="14729" y="17020"/>
                  <a:pt x="14610" y="16805"/>
                </a:cubicBezTo>
                <a:lnTo>
                  <a:pt x="14264" y="16198"/>
                </a:lnTo>
                <a:cubicBezTo>
                  <a:pt x="14240" y="16163"/>
                  <a:pt x="14217" y="16127"/>
                  <a:pt x="14193" y="16103"/>
                </a:cubicBezTo>
                <a:cubicBezTo>
                  <a:pt x="14621" y="15793"/>
                  <a:pt x="15026" y="15436"/>
                  <a:pt x="15407" y="15031"/>
                </a:cubicBezTo>
                <a:cubicBezTo>
                  <a:pt x="15431" y="15067"/>
                  <a:pt x="15455" y="15103"/>
                  <a:pt x="15491" y="15127"/>
                </a:cubicBezTo>
                <a:lnTo>
                  <a:pt x="16050" y="15555"/>
                </a:lnTo>
                <a:cubicBezTo>
                  <a:pt x="16129" y="15614"/>
                  <a:pt x="16221" y="15643"/>
                  <a:pt x="16313" y="15643"/>
                </a:cubicBezTo>
                <a:cubicBezTo>
                  <a:pt x="16444" y="15643"/>
                  <a:pt x="16573" y="15584"/>
                  <a:pt x="16657" y="15472"/>
                </a:cubicBezTo>
                <a:lnTo>
                  <a:pt x="17146" y="14841"/>
                </a:lnTo>
                <a:cubicBezTo>
                  <a:pt x="17300" y="14650"/>
                  <a:pt x="17265" y="14377"/>
                  <a:pt x="17074" y="14222"/>
                </a:cubicBezTo>
                <a:lnTo>
                  <a:pt x="16515" y="13793"/>
                </a:lnTo>
                <a:cubicBezTo>
                  <a:pt x="16479" y="13769"/>
                  <a:pt x="16443" y="13746"/>
                  <a:pt x="16396" y="13734"/>
                </a:cubicBezTo>
                <a:cubicBezTo>
                  <a:pt x="16634" y="13341"/>
                  <a:pt x="16848" y="12948"/>
                  <a:pt x="17015" y="12531"/>
                </a:cubicBezTo>
                <a:cubicBezTo>
                  <a:pt x="17050" y="12555"/>
                  <a:pt x="17086" y="12579"/>
                  <a:pt x="17134" y="12591"/>
                </a:cubicBezTo>
                <a:lnTo>
                  <a:pt x="17800" y="12793"/>
                </a:lnTo>
                <a:cubicBezTo>
                  <a:pt x="17844" y="12806"/>
                  <a:pt x="17888" y="12813"/>
                  <a:pt x="17931" y="12813"/>
                </a:cubicBezTo>
                <a:cubicBezTo>
                  <a:pt x="18121" y="12813"/>
                  <a:pt x="18290" y="12690"/>
                  <a:pt x="18348" y="12495"/>
                </a:cubicBezTo>
                <a:lnTo>
                  <a:pt x="18574" y="11733"/>
                </a:lnTo>
                <a:cubicBezTo>
                  <a:pt x="18646" y="11495"/>
                  <a:pt x="18515" y="11257"/>
                  <a:pt x="18289" y="11186"/>
                </a:cubicBezTo>
                <a:lnTo>
                  <a:pt x="17610" y="10983"/>
                </a:lnTo>
                <a:cubicBezTo>
                  <a:pt x="17562" y="10971"/>
                  <a:pt x="17527" y="10960"/>
                  <a:pt x="17479" y="10960"/>
                </a:cubicBezTo>
                <a:cubicBezTo>
                  <a:pt x="17598" y="10364"/>
                  <a:pt x="17646" y="9769"/>
                  <a:pt x="17622" y="9162"/>
                </a:cubicBezTo>
                <a:lnTo>
                  <a:pt x="17622" y="9162"/>
                </a:lnTo>
                <a:cubicBezTo>
                  <a:pt x="17646" y="9168"/>
                  <a:pt x="17669" y="9171"/>
                  <a:pt x="17692" y="9171"/>
                </a:cubicBezTo>
                <a:cubicBezTo>
                  <a:pt x="17714" y="9171"/>
                  <a:pt x="17735" y="9168"/>
                  <a:pt x="17753" y="9162"/>
                </a:cubicBezTo>
                <a:lnTo>
                  <a:pt x="18455" y="9078"/>
                </a:lnTo>
                <a:cubicBezTo>
                  <a:pt x="18693" y="9043"/>
                  <a:pt x="18860" y="8828"/>
                  <a:pt x="18836" y="8590"/>
                </a:cubicBezTo>
                <a:lnTo>
                  <a:pt x="18729" y="7792"/>
                </a:lnTo>
                <a:cubicBezTo>
                  <a:pt x="18707" y="7570"/>
                  <a:pt x="18507" y="7409"/>
                  <a:pt x="18286" y="7409"/>
                </a:cubicBezTo>
                <a:cubicBezTo>
                  <a:pt x="18271" y="7409"/>
                  <a:pt x="18256" y="7410"/>
                  <a:pt x="18241" y="7411"/>
                </a:cubicBezTo>
                <a:lnTo>
                  <a:pt x="17539" y="7507"/>
                </a:lnTo>
                <a:cubicBezTo>
                  <a:pt x="17491" y="7507"/>
                  <a:pt x="17455" y="7531"/>
                  <a:pt x="17419" y="7542"/>
                </a:cubicBezTo>
                <a:cubicBezTo>
                  <a:pt x="17312" y="7090"/>
                  <a:pt x="17169" y="6649"/>
                  <a:pt x="16991" y="6221"/>
                </a:cubicBezTo>
                <a:cubicBezTo>
                  <a:pt x="17027" y="6221"/>
                  <a:pt x="17074" y="6197"/>
                  <a:pt x="17110" y="6185"/>
                </a:cubicBezTo>
                <a:lnTo>
                  <a:pt x="17729" y="5840"/>
                </a:lnTo>
                <a:cubicBezTo>
                  <a:pt x="17943" y="5733"/>
                  <a:pt x="18027" y="5459"/>
                  <a:pt x="17908" y="5245"/>
                </a:cubicBezTo>
                <a:lnTo>
                  <a:pt x="17527" y="4542"/>
                </a:lnTo>
                <a:cubicBezTo>
                  <a:pt x="17446" y="4398"/>
                  <a:pt x="17301" y="4318"/>
                  <a:pt x="17149" y="4318"/>
                </a:cubicBezTo>
                <a:cubicBezTo>
                  <a:pt x="17076" y="4318"/>
                  <a:pt x="17001" y="4337"/>
                  <a:pt x="16931" y="4375"/>
                </a:cubicBezTo>
                <a:lnTo>
                  <a:pt x="16312" y="4709"/>
                </a:lnTo>
                <a:cubicBezTo>
                  <a:pt x="16276" y="4733"/>
                  <a:pt x="16241" y="4756"/>
                  <a:pt x="16205" y="4780"/>
                </a:cubicBezTo>
                <a:cubicBezTo>
                  <a:pt x="15884" y="4304"/>
                  <a:pt x="15503" y="3852"/>
                  <a:pt x="15062" y="3435"/>
                </a:cubicBezTo>
                <a:cubicBezTo>
                  <a:pt x="15098" y="3411"/>
                  <a:pt x="15122" y="3387"/>
                  <a:pt x="15145" y="3351"/>
                </a:cubicBezTo>
                <a:lnTo>
                  <a:pt x="15586" y="2792"/>
                </a:lnTo>
                <a:cubicBezTo>
                  <a:pt x="15729" y="2601"/>
                  <a:pt x="15693" y="2328"/>
                  <a:pt x="15503" y="2173"/>
                </a:cubicBezTo>
                <a:lnTo>
                  <a:pt x="14860" y="1685"/>
                </a:lnTo>
                <a:cubicBezTo>
                  <a:pt x="14781" y="1626"/>
                  <a:pt x="14689" y="1597"/>
                  <a:pt x="14597" y="1597"/>
                </a:cubicBezTo>
                <a:cubicBezTo>
                  <a:pt x="14466" y="1597"/>
                  <a:pt x="14336" y="1656"/>
                  <a:pt x="14252" y="1768"/>
                </a:cubicBezTo>
                <a:lnTo>
                  <a:pt x="13824" y="2328"/>
                </a:lnTo>
                <a:cubicBezTo>
                  <a:pt x="13800" y="2363"/>
                  <a:pt x="13776" y="2387"/>
                  <a:pt x="13764" y="2423"/>
                </a:cubicBezTo>
                <a:cubicBezTo>
                  <a:pt x="13312" y="2137"/>
                  <a:pt x="12836" y="1899"/>
                  <a:pt x="12347" y="1708"/>
                </a:cubicBezTo>
                <a:cubicBezTo>
                  <a:pt x="12359" y="1685"/>
                  <a:pt x="12371" y="1649"/>
                  <a:pt x="12383" y="1613"/>
                </a:cubicBezTo>
                <a:lnTo>
                  <a:pt x="12574" y="934"/>
                </a:lnTo>
                <a:cubicBezTo>
                  <a:pt x="12633" y="708"/>
                  <a:pt x="12490" y="470"/>
                  <a:pt x="12264" y="399"/>
                </a:cubicBezTo>
                <a:lnTo>
                  <a:pt x="11478" y="196"/>
                </a:lnTo>
                <a:cubicBezTo>
                  <a:pt x="11442" y="187"/>
                  <a:pt x="11405" y="182"/>
                  <a:pt x="11368" y="182"/>
                </a:cubicBezTo>
                <a:cubicBezTo>
                  <a:pt x="11179" y="182"/>
                  <a:pt x="11002" y="306"/>
                  <a:pt x="10942" y="506"/>
                </a:cubicBezTo>
                <a:lnTo>
                  <a:pt x="10764" y="1185"/>
                </a:lnTo>
                <a:cubicBezTo>
                  <a:pt x="10752" y="1220"/>
                  <a:pt x="10752" y="1244"/>
                  <a:pt x="10752" y="1280"/>
                </a:cubicBezTo>
                <a:cubicBezTo>
                  <a:pt x="10304" y="1207"/>
                  <a:pt x="9847" y="1170"/>
                  <a:pt x="9389" y="1170"/>
                </a:cubicBezTo>
                <a:cubicBezTo>
                  <a:pt x="9323" y="1170"/>
                  <a:pt x="9258" y="1171"/>
                  <a:pt x="9192" y="1173"/>
                </a:cubicBezTo>
                <a:cubicBezTo>
                  <a:pt x="9192" y="1137"/>
                  <a:pt x="9192" y="1113"/>
                  <a:pt x="9192" y="1077"/>
                </a:cubicBezTo>
                <a:lnTo>
                  <a:pt x="9097" y="387"/>
                </a:lnTo>
                <a:cubicBezTo>
                  <a:pt x="9075" y="159"/>
                  <a:pt x="8886" y="1"/>
                  <a:pt x="8673" y="1"/>
                </a:cubicBezTo>
                <a:close/>
              </a:path>
            </a:pathLst>
          </a:custGeom>
          <a:solidFill>
            <a:schemeClr val="dk1">
              <a:alpha val="1059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1" name="Google Shape;21;p3"/>
          <p:cNvGrpSpPr/>
          <p:nvPr/>
        </p:nvGrpSpPr>
        <p:grpSpPr>
          <a:xfrm>
            <a:off x="1" y="-9"/>
            <a:ext cx="1350611" cy="5143540"/>
            <a:chOff x="1" y="-9"/>
            <a:chExt cx="1350611" cy="5143540"/>
          </a:xfrm>
        </p:grpSpPr>
        <p:grpSp>
          <p:nvGrpSpPr>
            <p:cNvPr id="22" name="Google Shape;22;p3"/>
            <p:cNvGrpSpPr/>
            <p:nvPr/>
          </p:nvGrpSpPr>
          <p:grpSpPr>
            <a:xfrm>
              <a:off x="1" y="-9"/>
              <a:ext cx="1258750" cy="1044032"/>
              <a:chOff x="413751" y="1050241"/>
              <a:chExt cx="1258750" cy="1044032"/>
            </a:xfrm>
          </p:grpSpPr>
          <p:sp>
            <p:nvSpPr>
              <p:cNvPr id="23" name="Google Shape;23;p3"/>
              <p:cNvSpPr/>
              <p:nvPr/>
            </p:nvSpPr>
            <p:spPr>
              <a:xfrm>
                <a:off x="1474950" y="1050241"/>
                <a:ext cx="121947" cy="651033"/>
              </a:xfrm>
              <a:custGeom>
                <a:avLst/>
                <a:gdLst/>
                <a:ahLst/>
                <a:cxnLst/>
                <a:rect l="l" t="t" r="r" b="b"/>
                <a:pathLst>
                  <a:path w="2823" h="7323" extrusionOk="0">
                    <a:moveTo>
                      <a:pt x="0" y="0"/>
                    </a:moveTo>
                    <a:lnTo>
                      <a:pt x="0" y="7323"/>
                    </a:lnTo>
                    <a:lnTo>
                      <a:pt x="2822" y="7323"/>
                    </a:lnTo>
                    <a:lnTo>
                      <a:pt x="2822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" name="Google Shape;24;p3"/>
              <p:cNvSpPr/>
              <p:nvPr/>
            </p:nvSpPr>
            <p:spPr>
              <a:xfrm>
                <a:off x="413751" y="1903900"/>
                <a:ext cx="949639" cy="122451"/>
              </a:xfrm>
              <a:custGeom>
                <a:avLst/>
                <a:gdLst/>
                <a:ahLst/>
                <a:cxnLst/>
                <a:rect l="l" t="t" r="r" b="b"/>
                <a:pathLst>
                  <a:path w="20218" h="2835" extrusionOk="0">
                    <a:moveTo>
                      <a:pt x="1" y="1"/>
                    </a:moveTo>
                    <a:lnTo>
                      <a:pt x="1" y="2834"/>
                    </a:lnTo>
                    <a:lnTo>
                      <a:pt x="20218" y="2834"/>
                    </a:lnTo>
                    <a:lnTo>
                      <a:pt x="20218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25;p3"/>
              <p:cNvSpPr/>
              <p:nvPr/>
            </p:nvSpPr>
            <p:spPr>
              <a:xfrm>
                <a:off x="1229615" y="1535611"/>
                <a:ext cx="377050" cy="498960"/>
              </a:xfrm>
              <a:custGeom>
                <a:avLst/>
                <a:gdLst/>
                <a:ahLst/>
                <a:cxnLst/>
                <a:rect l="l" t="t" r="r" b="b"/>
                <a:pathLst>
                  <a:path w="8728" h="11550" extrusionOk="0">
                    <a:moveTo>
                      <a:pt x="5453" y="1"/>
                    </a:moveTo>
                    <a:lnTo>
                      <a:pt x="5453" y="2596"/>
                    </a:lnTo>
                    <a:cubicBezTo>
                      <a:pt x="5453" y="6549"/>
                      <a:pt x="5215" y="8276"/>
                      <a:pt x="1262" y="8276"/>
                    </a:cubicBezTo>
                    <a:lnTo>
                      <a:pt x="0" y="8276"/>
                    </a:lnTo>
                    <a:lnTo>
                      <a:pt x="0" y="11550"/>
                    </a:lnTo>
                    <a:lnTo>
                      <a:pt x="1262" y="11550"/>
                    </a:lnTo>
                    <a:cubicBezTo>
                      <a:pt x="7025" y="11550"/>
                      <a:pt x="8727" y="8347"/>
                      <a:pt x="8727" y="2596"/>
                    </a:cubicBezTo>
                    <a:lnTo>
                      <a:pt x="8727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" name="Google Shape;26;p3"/>
              <p:cNvSpPr/>
              <p:nvPr/>
            </p:nvSpPr>
            <p:spPr>
              <a:xfrm>
                <a:off x="1195660" y="1828290"/>
                <a:ext cx="70502" cy="265982"/>
              </a:xfrm>
              <a:custGeom>
                <a:avLst/>
                <a:gdLst/>
                <a:ahLst/>
                <a:cxnLst/>
                <a:rect l="l" t="t" r="r" b="b"/>
                <a:pathLst>
                  <a:path w="1632" h="6157" extrusionOk="0">
                    <a:moveTo>
                      <a:pt x="810" y="1"/>
                    </a:moveTo>
                    <a:cubicBezTo>
                      <a:pt x="358" y="1"/>
                      <a:pt x="0" y="370"/>
                      <a:pt x="0" y="822"/>
                    </a:cubicBezTo>
                    <a:lnTo>
                      <a:pt x="0" y="5335"/>
                    </a:lnTo>
                    <a:cubicBezTo>
                      <a:pt x="0" y="5787"/>
                      <a:pt x="358" y="6156"/>
                      <a:pt x="810" y="6156"/>
                    </a:cubicBezTo>
                    <a:cubicBezTo>
                      <a:pt x="1274" y="6156"/>
                      <a:pt x="1631" y="5787"/>
                      <a:pt x="1631" y="5335"/>
                    </a:cubicBezTo>
                    <a:lnTo>
                      <a:pt x="1631" y="822"/>
                    </a:lnTo>
                    <a:cubicBezTo>
                      <a:pt x="1631" y="370"/>
                      <a:pt x="1274" y="1"/>
                      <a:pt x="81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27;p3"/>
              <p:cNvSpPr/>
              <p:nvPr/>
            </p:nvSpPr>
            <p:spPr>
              <a:xfrm>
                <a:off x="1407037" y="1500144"/>
                <a:ext cx="265464" cy="71021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1644" extrusionOk="0">
                    <a:moveTo>
                      <a:pt x="822" y="0"/>
                    </a:moveTo>
                    <a:cubicBezTo>
                      <a:pt x="370" y="0"/>
                      <a:pt x="1" y="369"/>
                      <a:pt x="1" y="822"/>
                    </a:cubicBezTo>
                    <a:cubicBezTo>
                      <a:pt x="1" y="1274"/>
                      <a:pt x="370" y="1643"/>
                      <a:pt x="822" y="1643"/>
                    </a:cubicBezTo>
                    <a:lnTo>
                      <a:pt x="5323" y="1643"/>
                    </a:lnTo>
                    <a:cubicBezTo>
                      <a:pt x="5787" y="1643"/>
                      <a:pt x="6144" y="1274"/>
                      <a:pt x="6144" y="822"/>
                    </a:cubicBezTo>
                    <a:cubicBezTo>
                      <a:pt x="6144" y="369"/>
                      <a:pt x="5787" y="0"/>
                      <a:pt x="532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8" name="Google Shape;28;p3"/>
            <p:cNvSpPr/>
            <p:nvPr/>
          </p:nvSpPr>
          <p:spPr>
            <a:xfrm>
              <a:off x="364013" y="9"/>
              <a:ext cx="122472" cy="5143522"/>
            </a:xfrm>
            <a:custGeom>
              <a:avLst/>
              <a:gdLst/>
              <a:ahLst/>
              <a:cxnLst/>
              <a:rect l="l" t="t" r="r" b="b"/>
              <a:pathLst>
                <a:path w="2835" h="119063" extrusionOk="0">
                  <a:moveTo>
                    <a:pt x="1" y="0"/>
                  </a:moveTo>
                  <a:lnTo>
                    <a:pt x="1" y="119063"/>
                  </a:lnTo>
                  <a:lnTo>
                    <a:pt x="2835" y="119063"/>
                  </a:lnTo>
                  <a:lnTo>
                    <a:pt x="283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9;p3"/>
            <p:cNvSpPr/>
            <p:nvPr/>
          </p:nvSpPr>
          <p:spPr>
            <a:xfrm>
              <a:off x="622737" y="2521299"/>
              <a:ext cx="292723" cy="121910"/>
            </a:xfrm>
            <a:custGeom>
              <a:avLst/>
              <a:gdLst/>
              <a:ahLst/>
              <a:cxnLst/>
              <a:rect l="l" t="t" r="r" b="b"/>
              <a:pathLst>
                <a:path w="6776" h="2822" extrusionOk="0">
                  <a:moveTo>
                    <a:pt x="1" y="0"/>
                  </a:moveTo>
                  <a:lnTo>
                    <a:pt x="1" y="2822"/>
                  </a:lnTo>
                  <a:lnTo>
                    <a:pt x="6775" y="2822"/>
                  </a:lnTo>
                  <a:lnTo>
                    <a:pt x="677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0" name="Google Shape;30;p3"/>
            <p:cNvGrpSpPr/>
            <p:nvPr/>
          </p:nvGrpSpPr>
          <p:grpSpPr>
            <a:xfrm>
              <a:off x="305916" y="2201922"/>
              <a:ext cx="458827" cy="739670"/>
              <a:chOff x="926875" y="5874100"/>
              <a:chExt cx="265525" cy="428050"/>
            </a:xfrm>
          </p:grpSpPr>
          <p:sp>
            <p:nvSpPr>
              <p:cNvPr id="31" name="Google Shape;31;p3"/>
              <p:cNvSpPr/>
              <p:nvPr/>
            </p:nvSpPr>
            <p:spPr>
              <a:xfrm>
                <a:off x="957225" y="5892250"/>
                <a:ext cx="81900" cy="393825"/>
              </a:xfrm>
              <a:custGeom>
                <a:avLst/>
                <a:gdLst/>
                <a:ahLst/>
                <a:cxnLst/>
                <a:rect l="l" t="t" r="r" b="b"/>
                <a:pathLst>
                  <a:path w="3276" h="15753" extrusionOk="0">
                    <a:moveTo>
                      <a:pt x="1" y="1"/>
                    </a:moveTo>
                    <a:lnTo>
                      <a:pt x="1" y="15753"/>
                    </a:lnTo>
                    <a:lnTo>
                      <a:pt x="3275" y="15753"/>
                    </a:lnTo>
                    <a:lnTo>
                      <a:pt x="3275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" name="Google Shape;32;p3"/>
              <p:cNvSpPr/>
              <p:nvPr/>
            </p:nvSpPr>
            <p:spPr>
              <a:xfrm>
                <a:off x="957225" y="6054775"/>
                <a:ext cx="217025" cy="82175"/>
              </a:xfrm>
              <a:custGeom>
                <a:avLst/>
                <a:gdLst/>
                <a:ahLst/>
                <a:cxnLst/>
                <a:rect l="l" t="t" r="r" b="b"/>
                <a:pathLst>
                  <a:path w="8681" h="3287" extrusionOk="0">
                    <a:moveTo>
                      <a:pt x="1" y="0"/>
                    </a:moveTo>
                    <a:lnTo>
                      <a:pt x="1" y="3287"/>
                    </a:lnTo>
                    <a:lnTo>
                      <a:pt x="8681" y="3287"/>
                    </a:lnTo>
                    <a:lnTo>
                      <a:pt x="8681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33;p3"/>
              <p:cNvSpPr/>
              <p:nvPr/>
            </p:nvSpPr>
            <p:spPr>
              <a:xfrm>
                <a:off x="926875" y="6266100"/>
                <a:ext cx="142600" cy="36050"/>
              </a:xfrm>
              <a:custGeom>
                <a:avLst/>
                <a:gdLst/>
                <a:ahLst/>
                <a:cxnLst/>
                <a:rect l="l" t="t" r="r" b="b"/>
                <a:pathLst>
                  <a:path w="5704" h="1442" extrusionOk="0">
                    <a:moveTo>
                      <a:pt x="727" y="1"/>
                    </a:moveTo>
                    <a:cubicBezTo>
                      <a:pt x="524" y="1"/>
                      <a:pt x="346" y="84"/>
                      <a:pt x="215" y="215"/>
                    </a:cubicBezTo>
                    <a:cubicBezTo>
                      <a:pt x="84" y="346"/>
                      <a:pt x="0" y="525"/>
                      <a:pt x="0" y="727"/>
                    </a:cubicBezTo>
                    <a:cubicBezTo>
                      <a:pt x="0" y="1120"/>
                      <a:pt x="322" y="1441"/>
                      <a:pt x="727" y="1441"/>
                    </a:cubicBezTo>
                    <a:lnTo>
                      <a:pt x="4989" y="1441"/>
                    </a:lnTo>
                    <a:cubicBezTo>
                      <a:pt x="5180" y="1441"/>
                      <a:pt x="5358" y="1370"/>
                      <a:pt x="5489" y="1239"/>
                    </a:cubicBezTo>
                    <a:cubicBezTo>
                      <a:pt x="5513" y="1215"/>
                      <a:pt x="5537" y="1191"/>
                      <a:pt x="5549" y="1180"/>
                    </a:cubicBezTo>
                    <a:cubicBezTo>
                      <a:pt x="5644" y="1049"/>
                      <a:pt x="5704" y="894"/>
                      <a:pt x="5704" y="727"/>
                    </a:cubicBezTo>
                    <a:cubicBezTo>
                      <a:pt x="5704" y="549"/>
                      <a:pt x="5644" y="394"/>
                      <a:pt x="5549" y="275"/>
                    </a:cubicBezTo>
                    <a:cubicBezTo>
                      <a:pt x="5418" y="108"/>
                      <a:pt x="5215" y="1"/>
                      <a:pt x="498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34;p3"/>
              <p:cNvSpPr/>
              <p:nvPr/>
            </p:nvSpPr>
            <p:spPr>
              <a:xfrm>
                <a:off x="1156375" y="6024700"/>
                <a:ext cx="36025" cy="142600"/>
              </a:xfrm>
              <a:custGeom>
                <a:avLst/>
                <a:gdLst/>
                <a:ahLst/>
                <a:cxnLst/>
                <a:rect l="l" t="t" r="r" b="b"/>
                <a:pathLst>
                  <a:path w="1441" h="5704" extrusionOk="0">
                    <a:moveTo>
                      <a:pt x="715" y="1"/>
                    </a:moveTo>
                    <a:cubicBezTo>
                      <a:pt x="631" y="1"/>
                      <a:pt x="560" y="13"/>
                      <a:pt x="476" y="37"/>
                    </a:cubicBezTo>
                    <a:cubicBezTo>
                      <a:pt x="203" y="132"/>
                      <a:pt x="0" y="406"/>
                      <a:pt x="0" y="715"/>
                    </a:cubicBezTo>
                    <a:lnTo>
                      <a:pt x="0" y="4978"/>
                    </a:lnTo>
                    <a:cubicBezTo>
                      <a:pt x="0" y="5299"/>
                      <a:pt x="203" y="5561"/>
                      <a:pt x="476" y="5656"/>
                    </a:cubicBezTo>
                    <a:cubicBezTo>
                      <a:pt x="560" y="5692"/>
                      <a:pt x="631" y="5704"/>
                      <a:pt x="715" y="5704"/>
                    </a:cubicBezTo>
                    <a:cubicBezTo>
                      <a:pt x="1119" y="5704"/>
                      <a:pt x="1441" y="5383"/>
                      <a:pt x="1441" y="4978"/>
                    </a:cubicBezTo>
                    <a:lnTo>
                      <a:pt x="1441" y="715"/>
                    </a:lnTo>
                    <a:cubicBezTo>
                      <a:pt x="1441" y="322"/>
                      <a:pt x="1119" y="1"/>
                      <a:pt x="71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35;p3"/>
              <p:cNvSpPr/>
              <p:nvPr/>
            </p:nvSpPr>
            <p:spPr>
              <a:xfrm>
                <a:off x="926875" y="5874100"/>
                <a:ext cx="142600" cy="36325"/>
              </a:xfrm>
              <a:custGeom>
                <a:avLst/>
                <a:gdLst/>
                <a:ahLst/>
                <a:cxnLst/>
                <a:rect l="l" t="t" r="r" b="b"/>
                <a:pathLst>
                  <a:path w="5704" h="1453" extrusionOk="0">
                    <a:moveTo>
                      <a:pt x="727" y="0"/>
                    </a:moveTo>
                    <a:cubicBezTo>
                      <a:pt x="322" y="0"/>
                      <a:pt x="0" y="322"/>
                      <a:pt x="0" y="727"/>
                    </a:cubicBezTo>
                    <a:cubicBezTo>
                      <a:pt x="0" y="1120"/>
                      <a:pt x="322" y="1453"/>
                      <a:pt x="727" y="1453"/>
                    </a:cubicBezTo>
                    <a:lnTo>
                      <a:pt x="4989" y="1453"/>
                    </a:lnTo>
                    <a:cubicBezTo>
                      <a:pt x="5215" y="1453"/>
                      <a:pt x="5418" y="1346"/>
                      <a:pt x="5549" y="1179"/>
                    </a:cubicBezTo>
                    <a:cubicBezTo>
                      <a:pt x="5644" y="1048"/>
                      <a:pt x="5704" y="893"/>
                      <a:pt x="5704" y="727"/>
                    </a:cubicBezTo>
                    <a:cubicBezTo>
                      <a:pt x="5704" y="560"/>
                      <a:pt x="5644" y="393"/>
                      <a:pt x="5549" y="274"/>
                    </a:cubicBezTo>
                    <a:cubicBezTo>
                      <a:pt x="5418" y="108"/>
                      <a:pt x="5215" y="0"/>
                      <a:pt x="498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6" name="Google Shape;36;p3"/>
            <p:cNvSpPr/>
            <p:nvPr/>
          </p:nvSpPr>
          <p:spPr>
            <a:xfrm>
              <a:off x="871697" y="2330442"/>
              <a:ext cx="478915" cy="478915"/>
            </a:xfrm>
            <a:custGeom>
              <a:avLst/>
              <a:gdLst/>
              <a:ahLst/>
              <a:cxnLst/>
              <a:rect l="l" t="t" r="r" b="b"/>
              <a:pathLst>
                <a:path w="11086" h="11086" extrusionOk="0">
                  <a:moveTo>
                    <a:pt x="5537" y="1192"/>
                  </a:moveTo>
                  <a:cubicBezTo>
                    <a:pt x="7942" y="1192"/>
                    <a:pt x="9894" y="3132"/>
                    <a:pt x="9894" y="5537"/>
                  </a:cubicBezTo>
                  <a:cubicBezTo>
                    <a:pt x="9894" y="7942"/>
                    <a:pt x="7942" y="9895"/>
                    <a:pt x="5537" y="9895"/>
                  </a:cubicBezTo>
                  <a:cubicBezTo>
                    <a:pt x="3132" y="9895"/>
                    <a:pt x="1191" y="7942"/>
                    <a:pt x="1191" y="5537"/>
                  </a:cubicBezTo>
                  <a:cubicBezTo>
                    <a:pt x="1191" y="3132"/>
                    <a:pt x="3132" y="1192"/>
                    <a:pt x="5537" y="1192"/>
                  </a:cubicBezTo>
                  <a:close/>
                  <a:moveTo>
                    <a:pt x="5537" y="1"/>
                  </a:moveTo>
                  <a:cubicBezTo>
                    <a:pt x="2477" y="1"/>
                    <a:pt x="0" y="2477"/>
                    <a:pt x="0" y="5537"/>
                  </a:cubicBezTo>
                  <a:cubicBezTo>
                    <a:pt x="0" y="8597"/>
                    <a:pt x="2477" y="11086"/>
                    <a:pt x="5537" y="11086"/>
                  </a:cubicBezTo>
                  <a:cubicBezTo>
                    <a:pt x="8597" y="11086"/>
                    <a:pt x="11085" y="8597"/>
                    <a:pt x="11085" y="5537"/>
                  </a:cubicBezTo>
                  <a:cubicBezTo>
                    <a:pt x="11085" y="2477"/>
                    <a:pt x="8597" y="1"/>
                    <a:pt x="553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37;p3"/>
            <p:cNvSpPr/>
            <p:nvPr/>
          </p:nvSpPr>
          <p:spPr>
            <a:xfrm>
              <a:off x="955030" y="2413775"/>
              <a:ext cx="311731" cy="224294"/>
            </a:xfrm>
            <a:custGeom>
              <a:avLst/>
              <a:gdLst/>
              <a:ahLst/>
              <a:cxnLst/>
              <a:rect l="l" t="t" r="r" b="b"/>
              <a:pathLst>
                <a:path w="7216" h="5192" extrusionOk="0">
                  <a:moveTo>
                    <a:pt x="3608" y="1"/>
                  </a:moveTo>
                  <a:cubicBezTo>
                    <a:pt x="1822" y="1"/>
                    <a:pt x="334" y="1310"/>
                    <a:pt x="48" y="3013"/>
                  </a:cubicBezTo>
                  <a:cubicBezTo>
                    <a:pt x="24" y="3215"/>
                    <a:pt x="0" y="3406"/>
                    <a:pt x="0" y="3608"/>
                  </a:cubicBezTo>
                  <a:cubicBezTo>
                    <a:pt x="0" y="4180"/>
                    <a:pt x="131" y="4716"/>
                    <a:pt x="369" y="5192"/>
                  </a:cubicBezTo>
                  <a:lnTo>
                    <a:pt x="2167" y="5192"/>
                  </a:lnTo>
                  <a:cubicBezTo>
                    <a:pt x="1738" y="4799"/>
                    <a:pt x="1477" y="4239"/>
                    <a:pt x="1477" y="3608"/>
                  </a:cubicBezTo>
                  <a:cubicBezTo>
                    <a:pt x="1477" y="3406"/>
                    <a:pt x="1500" y="3203"/>
                    <a:pt x="1560" y="3013"/>
                  </a:cubicBezTo>
                  <a:cubicBezTo>
                    <a:pt x="1810" y="2120"/>
                    <a:pt x="2631" y="1477"/>
                    <a:pt x="3608" y="1477"/>
                  </a:cubicBezTo>
                  <a:cubicBezTo>
                    <a:pt x="4786" y="1477"/>
                    <a:pt x="5751" y="2430"/>
                    <a:pt x="5751" y="3608"/>
                  </a:cubicBezTo>
                  <a:cubicBezTo>
                    <a:pt x="5751" y="4239"/>
                    <a:pt x="5477" y="4799"/>
                    <a:pt x="5048" y="5192"/>
                  </a:cubicBezTo>
                  <a:lnTo>
                    <a:pt x="6858" y="5192"/>
                  </a:lnTo>
                  <a:cubicBezTo>
                    <a:pt x="7084" y="4716"/>
                    <a:pt x="7215" y="4180"/>
                    <a:pt x="7215" y="3608"/>
                  </a:cubicBezTo>
                  <a:cubicBezTo>
                    <a:pt x="7215" y="1620"/>
                    <a:pt x="5596" y="1"/>
                    <a:pt x="360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38;p3"/>
            <p:cNvSpPr/>
            <p:nvPr/>
          </p:nvSpPr>
          <p:spPr>
            <a:xfrm>
              <a:off x="1082555" y="2400426"/>
              <a:ext cx="57672" cy="241272"/>
            </a:xfrm>
            <a:custGeom>
              <a:avLst/>
              <a:gdLst/>
              <a:ahLst/>
              <a:cxnLst/>
              <a:rect l="l" t="t" r="r" b="b"/>
              <a:pathLst>
                <a:path w="1335" h="5585" extrusionOk="0">
                  <a:moveTo>
                    <a:pt x="656" y="0"/>
                  </a:moveTo>
                  <a:lnTo>
                    <a:pt x="584" y="3262"/>
                  </a:lnTo>
                  <a:cubicBezTo>
                    <a:pt x="251" y="3298"/>
                    <a:pt x="1" y="3584"/>
                    <a:pt x="1" y="3917"/>
                  </a:cubicBezTo>
                  <a:cubicBezTo>
                    <a:pt x="1" y="4251"/>
                    <a:pt x="239" y="4525"/>
                    <a:pt x="549" y="4572"/>
                  </a:cubicBezTo>
                  <a:lnTo>
                    <a:pt x="537" y="5584"/>
                  </a:lnTo>
                  <a:lnTo>
                    <a:pt x="811" y="5584"/>
                  </a:lnTo>
                  <a:lnTo>
                    <a:pt x="787" y="4572"/>
                  </a:lnTo>
                  <a:cubicBezTo>
                    <a:pt x="1096" y="4525"/>
                    <a:pt x="1334" y="4251"/>
                    <a:pt x="1334" y="3917"/>
                  </a:cubicBezTo>
                  <a:cubicBezTo>
                    <a:pt x="1334" y="3584"/>
                    <a:pt x="1084" y="3298"/>
                    <a:pt x="763" y="3262"/>
                  </a:cubicBezTo>
                  <a:lnTo>
                    <a:pt x="69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39;p3"/>
            <p:cNvSpPr/>
            <p:nvPr/>
          </p:nvSpPr>
          <p:spPr>
            <a:xfrm>
              <a:off x="955030" y="2543892"/>
              <a:ext cx="93658" cy="94176"/>
            </a:xfrm>
            <a:custGeom>
              <a:avLst/>
              <a:gdLst/>
              <a:ahLst/>
              <a:cxnLst/>
              <a:rect l="l" t="t" r="r" b="b"/>
              <a:pathLst>
                <a:path w="2168" h="2180" extrusionOk="0">
                  <a:moveTo>
                    <a:pt x="48" y="1"/>
                  </a:moveTo>
                  <a:cubicBezTo>
                    <a:pt x="24" y="203"/>
                    <a:pt x="0" y="394"/>
                    <a:pt x="0" y="596"/>
                  </a:cubicBezTo>
                  <a:cubicBezTo>
                    <a:pt x="0" y="1168"/>
                    <a:pt x="131" y="1704"/>
                    <a:pt x="369" y="2180"/>
                  </a:cubicBezTo>
                  <a:lnTo>
                    <a:pt x="2167" y="2180"/>
                  </a:lnTo>
                  <a:cubicBezTo>
                    <a:pt x="1738" y="1787"/>
                    <a:pt x="1477" y="1227"/>
                    <a:pt x="1477" y="596"/>
                  </a:cubicBezTo>
                  <a:cubicBezTo>
                    <a:pt x="1477" y="394"/>
                    <a:pt x="1500" y="191"/>
                    <a:pt x="156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40;p3"/>
            <p:cNvSpPr/>
            <p:nvPr/>
          </p:nvSpPr>
          <p:spPr>
            <a:xfrm>
              <a:off x="154250" y="3954125"/>
              <a:ext cx="541998" cy="541998"/>
            </a:xfrm>
            <a:custGeom>
              <a:avLst/>
              <a:gdLst/>
              <a:ahLst/>
              <a:cxnLst/>
              <a:rect l="l" t="t" r="r" b="b"/>
              <a:pathLst>
                <a:path w="7395" h="7395" extrusionOk="0">
                  <a:moveTo>
                    <a:pt x="3680" y="1370"/>
                  </a:moveTo>
                  <a:cubicBezTo>
                    <a:pt x="4037" y="1370"/>
                    <a:pt x="4323" y="1656"/>
                    <a:pt x="4323" y="2001"/>
                  </a:cubicBezTo>
                  <a:cubicBezTo>
                    <a:pt x="4323" y="2358"/>
                    <a:pt x="4037" y="2644"/>
                    <a:pt x="3680" y="2644"/>
                  </a:cubicBezTo>
                  <a:cubicBezTo>
                    <a:pt x="3335" y="2644"/>
                    <a:pt x="3049" y="2358"/>
                    <a:pt x="3049" y="2001"/>
                  </a:cubicBezTo>
                  <a:cubicBezTo>
                    <a:pt x="3049" y="1656"/>
                    <a:pt x="3335" y="1370"/>
                    <a:pt x="3680" y="1370"/>
                  </a:cubicBezTo>
                  <a:close/>
                  <a:moveTo>
                    <a:pt x="1918" y="3132"/>
                  </a:moveTo>
                  <a:cubicBezTo>
                    <a:pt x="2275" y="3132"/>
                    <a:pt x="2561" y="3418"/>
                    <a:pt x="2561" y="3775"/>
                  </a:cubicBezTo>
                  <a:cubicBezTo>
                    <a:pt x="2561" y="4120"/>
                    <a:pt x="2275" y="4406"/>
                    <a:pt x="1918" y="4406"/>
                  </a:cubicBezTo>
                  <a:cubicBezTo>
                    <a:pt x="1572" y="4406"/>
                    <a:pt x="1287" y="4120"/>
                    <a:pt x="1287" y="3775"/>
                  </a:cubicBezTo>
                  <a:cubicBezTo>
                    <a:pt x="1287" y="3418"/>
                    <a:pt x="1572" y="3132"/>
                    <a:pt x="1918" y="3132"/>
                  </a:cubicBezTo>
                  <a:close/>
                  <a:moveTo>
                    <a:pt x="3692" y="3132"/>
                  </a:moveTo>
                  <a:cubicBezTo>
                    <a:pt x="4049" y="3132"/>
                    <a:pt x="4335" y="3418"/>
                    <a:pt x="4335" y="3775"/>
                  </a:cubicBezTo>
                  <a:cubicBezTo>
                    <a:pt x="4335" y="4120"/>
                    <a:pt x="4049" y="4406"/>
                    <a:pt x="3692" y="4406"/>
                  </a:cubicBezTo>
                  <a:cubicBezTo>
                    <a:pt x="3346" y="4406"/>
                    <a:pt x="3061" y="4120"/>
                    <a:pt x="3061" y="3775"/>
                  </a:cubicBezTo>
                  <a:cubicBezTo>
                    <a:pt x="3061" y="3418"/>
                    <a:pt x="3346" y="3132"/>
                    <a:pt x="3692" y="3132"/>
                  </a:cubicBezTo>
                  <a:close/>
                  <a:moveTo>
                    <a:pt x="5454" y="3132"/>
                  </a:moveTo>
                  <a:cubicBezTo>
                    <a:pt x="5799" y="3132"/>
                    <a:pt x="6085" y="3418"/>
                    <a:pt x="6085" y="3775"/>
                  </a:cubicBezTo>
                  <a:cubicBezTo>
                    <a:pt x="6085" y="4120"/>
                    <a:pt x="5799" y="4406"/>
                    <a:pt x="5454" y="4406"/>
                  </a:cubicBezTo>
                  <a:cubicBezTo>
                    <a:pt x="5097" y="4406"/>
                    <a:pt x="4811" y="4120"/>
                    <a:pt x="4811" y="3775"/>
                  </a:cubicBezTo>
                  <a:cubicBezTo>
                    <a:pt x="4811" y="3418"/>
                    <a:pt x="5097" y="3132"/>
                    <a:pt x="5454" y="3132"/>
                  </a:cubicBezTo>
                  <a:close/>
                  <a:moveTo>
                    <a:pt x="3680" y="4894"/>
                  </a:moveTo>
                  <a:cubicBezTo>
                    <a:pt x="4037" y="4894"/>
                    <a:pt x="4323" y="5180"/>
                    <a:pt x="4323" y="5537"/>
                  </a:cubicBezTo>
                  <a:cubicBezTo>
                    <a:pt x="4323" y="5883"/>
                    <a:pt x="4037" y="6168"/>
                    <a:pt x="3680" y="6168"/>
                  </a:cubicBezTo>
                  <a:cubicBezTo>
                    <a:pt x="3335" y="6168"/>
                    <a:pt x="3049" y="5883"/>
                    <a:pt x="3049" y="5537"/>
                  </a:cubicBezTo>
                  <a:cubicBezTo>
                    <a:pt x="3049" y="5180"/>
                    <a:pt x="3335" y="4894"/>
                    <a:pt x="3680" y="4894"/>
                  </a:cubicBezTo>
                  <a:close/>
                  <a:moveTo>
                    <a:pt x="3537" y="1"/>
                  </a:moveTo>
                  <a:cubicBezTo>
                    <a:pt x="3442" y="1"/>
                    <a:pt x="3370" y="84"/>
                    <a:pt x="3370" y="179"/>
                  </a:cubicBezTo>
                  <a:lnTo>
                    <a:pt x="3370" y="453"/>
                  </a:lnTo>
                  <a:cubicBezTo>
                    <a:pt x="3370" y="465"/>
                    <a:pt x="3370" y="477"/>
                    <a:pt x="3370" y="501"/>
                  </a:cubicBezTo>
                  <a:cubicBezTo>
                    <a:pt x="3168" y="513"/>
                    <a:pt x="2965" y="560"/>
                    <a:pt x="2763" y="620"/>
                  </a:cubicBezTo>
                  <a:cubicBezTo>
                    <a:pt x="2763" y="596"/>
                    <a:pt x="2763" y="584"/>
                    <a:pt x="2751" y="572"/>
                  </a:cubicBezTo>
                  <a:lnTo>
                    <a:pt x="2644" y="322"/>
                  </a:lnTo>
                  <a:cubicBezTo>
                    <a:pt x="2617" y="251"/>
                    <a:pt x="2558" y="213"/>
                    <a:pt x="2490" y="213"/>
                  </a:cubicBezTo>
                  <a:cubicBezTo>
                    <a:pt x="2466" y="213"/>
                    <a:pt x="2442" y="218"/>
                    <a:pt x="2418" y="227"/>
                  </a:cubicBezTo>
                  <a:lnTo>
                    <a:pt x="2132" y="346"/>
                  </a:lnTo>
                  <a:cubicBezTo>
                    <a:pt x="2049" y="382"/>
                    <a:pt x="2001" y="489"/>
                    <a:pt x="2037" y="572"/>
                  </a:cubicBezTo>
                  <a:lnTo>
                    <a:pt x="2144" y="822"/>
                  </a:lnTo>
                  <a:cubicBezTo>
                    <a:pt x="2156" y="834"/>
                    <a:pt x="2156" y="846"/>
                    <a:pt x="2168" y="858"/>
                  </a:cubicBezTo>
                  <a:cubicBezTo>
                    <a:pt x="1989" y="953"/>
                    <a:pt x="1811" y="1072"/>
                    <a:pt x="1656" y="1203"/>
                  </a:cubicBezTo>
                  <a:cubicBezTo>
                    <a:pt x="1644" y="1191"/>
                    <a:pt x="1644" y="1180"/>
                    <a:pt x="1632" y="1168"/>
                  </a:cubicBezTo>
                  <a:lnTo>
                    <a:pt x="1441" y="977"/>
                  </a:lnTo>
                  <a:cubicBezTo>
                    <a:pt x="1406" y="941"/>
                    <a:pt x="1361" y="924"/>
                    <a:pt x="1316" y="924"/>
                  </a:cubicBezTo>
                  <a:cubicBezTo>
                    <a:pt x="1272" y="924"/>
                    <a:pt x="1227" y="941"/>
                    <a:pt x="1191" y="977"/>
                  </a:cubicBezTo>
                  <a:lnTo>
                    <a:pt x="977" y="1203"/>
                  </a:lnTo>
                  <a:cubicBezTo>
                    <a:pt x="906" y="1263"/>
                    <a:pt x="906" y="1370"/>
                    <a:pt x="977" y="1442"/>
                  </a:cubicBezTo>
                  <a:lnTo>
                    <a:pt x="1168" y="1632"/>
                  </a:lnTo>
                  <a:cubicBezTo>
                    <a:pt x="1179" y="1644"/>
                    <a:pt x="1179" y="1656"/>
                    <a:pt x="1191" y="1656"/>
                  </a:cubicBezTo>
                  <a:cubicBezTo>
                    <a:pt x="1060" y="1811"/>
                    <a:pt x="953" y="1977"/>
                    <a:pt x="858" y="2156"/>
                  </a:cubicBezTo>
                  <a:cubicBezTo>
                    <a:pt x="846" y="2156"/>
                    <a:pt x="834" y="2144"/>
                    <a:pt x="834" y="2144"/>
                  </a:cubicBezTo>
                  <a:lnTo>
                    <a:pt x="572" y="2037"/>
                  </a:lnTo>
                  <a:cubicBezTo>
                    <a:pt x="551" y="2028"/>
                    <a:pt x="528" y="2023"/>
                    <a:pt x="505" y="2023"/>
                  </a:cubicBezTo>
                  <a:cubicBezTo>
                    <a:pt x="439" y="2023"/>
                    <a:pt x="373" y="2061"/>
                    <a:pt x="346" y="2132"/>
                  </a:cubicBezTo>
                  <a:lnTo>
                    <a:pt x="227" y="2418"/>
                  </a:lnTo>
                  <a:cubicBezTo>
                    <a:pt x="191" y="2501"/>
                    <a:pt x="227" y="2608"/>
                    <a:pt x="322" y="2644"/>
                  </a:cubicBezTo>
                  <a:lnTo>
                    <a:pt x="572" y="2751"/>
                  </a:lnTo>
                  <a:lnTo>
                    <a:pt x="596" y="2751"/>
                  </a:lnTo>
                  <a:cubicBezTo>
                    <a:pt x="537" y="2954"/>
                    <a:pt x="489" y="3168"/>
                    <a:pt x="465" y="3370"/>
                  </a:cubicBezTo>
                  <a:lnTo>
                    <a:pt x="167" y="3370"/>
                  </a:lnTo>
                  <a:cubicBezTo>
                    <a:pt x="72" y="3370"/>
                    <a:pt x="1" y="3454"/>
                    <a:pt x="1" y="3549"/>
                  </a:cubicBezTo>
                  <a:lnTo>
                    <a:pt x="1" y="3858"/>
                  </a:lnTo>
                  <a:cubicBezTo>
                    <a:pt x="1" y="3954"/>
                    <a:pt x="72" y="4037"/>
                    <a:pt x="167" y="4037"/>
                  </a:cubicBezTo>
                  <a:lnTo>
                    <a:pt x="453" y="4037"/>
                  </a:lnTo>
                  <a:cubicBezTo>
                    <a:pt x="453" y="4037"/>
                    <a:pt x="465" y="4025"/>
                    <a:pt x="465" y="4025"/>
                  </a:cubicBezTo>
                  <a:cubicBezTo>
                    <a:pt x="489" y="4204"/>
                    <a:pt x="525" y="4382"/>
                    <a:pt x="560" y="4549"/>
                  </a:cubicBezTo>
                  <a:lnTo>
                    <a:pt x="548" y="4549"/>
                  </a:lnTo>
                  <a:lnTo>
                    <a:pt x="287" y="4656"/>
                  </a:lnTo>
                  <a:cubicBezTo>
                    <a:pt x="203" y="4692"/>
                    <a:pt x="156" y="4787"/>
                    <a:pt x="191" y="4871"/>
                  </a:cubicBezTo>
                  <a:lnTo>
                    <a:pt x="298" y="5168"/>
                  </a:lnTo>
                  <a:cubicBezTo>
                    <a:pt x="326" y="5232"/>
                    <a:pt x="389" y="5275"/>
                    <a:pt x="460" y="5275"/>
                  </a:cubicBezTo>
                  <a:cubicBezTo>
                    <a:pt x="481" y="5275"/>
                    <a:pt x="503" y="5272"/>
                    <a:pt x="525" y="5263"/>
                  </a:cubicBezTo>
                  <a:lnTo>
                    <a:pt x="775" y="5168"/>
                  </a:lnTo>
                  <a:cubicBezTo>
                    <a:pt x="787" y="5168"/>
                    <a:pt x="787" y="5168"/>
                    <a:pt x="798" y="5156"/>
                  </a:cubicBezTo>
                  <a:cubicBezTo>
                    <a:pt x="906" y="5371"/>
                    <a:pt x="1037" y="5573"/>
                    <a:pt x="1179" y="5752"/>
                  </a:cubicBezTo>
                  <a:cubicBezTo>
                    <a:pt x="1179" y="5763"/>
                    <a:pt x="1168" y="5763"/>
                    <a:pt x="1168" y="5763"/>
                  </a:cubicBezTo>
                  <a:lnTo>
                    <a:pt x="977" y="5966"/>
                  </a:lnTo>
                  <a:cubicBezTo>
                    <a:pt x="906" y="6025"/>
                    <a:pt x="906" y="6144"/>
                    <a:pt x="977" y="6204"/>
                  </a:cubicBezTo>
                  <a:lnTo>
                    <a:pt x="1191" y="6430"/>
                  </a:lnTo>
                  <a:cubicBezTo>
                    <a:pt x="1227" y="6460"/>
                    <a:pt x="1272" y="6475"/>
                    <a:pt x="1316" y="6475"/>
                  </a:cubicBezTo>
                  <a:cubicBezTo>
                    <a:pt x="1361" y="6475"/>
                    <a:pt x="1406" y="6460"/>
                    <a:pt x="1441" y="6430"/>
                  </a:cubicBezTo>
                  <a:lnTo>
                    <a:pt x="1632" y="6228"/>
                  </a:lnTo>
                  <a:cubicBezTo>
                    <a:pt x="1644" y="6228"/>
                    <a:pt x="1644" y="6228"/>
                    <a:pt x="1644" y="6216"/>
                  </a:cubicBezTo>
                  <a:cubicBezTo>
                    <a:pt x="1787" y="6335"/>
                    <a:pt x="1941" y="6430"/>
                    <a:pt x="2096" y="6525"/>
                  </a:cubicBezTo>
                  <a:cubicBezTo>
                    <a:pt x="2096" y="6525"/>
                    <a:pt x="2084" y="6537"/>
                    <a:pt x="2084" y="6537"/>
                  </a:cubicBezTo>
                  <a:lnTo>
                    <a:pt x="1977" y="6799"/>
                  </a:lnTo>
                  <a:cubicBezTo>
                    <a:pt x="1930" y="6883"/>
                    <a:pt x="1977" y="6978"/>
                    <a:pt x="2061" y="7026"/>
                  </a:cubicBezTo>
                  <a:lnTo>
                    <a:pt x="2346" y="7145"/>
                  </a:lnTo>
                  <a:cubicBezTo>
                    <a:pt x="2368" y="7154"/>
                    <a:pt x="2391" y="7158"/>
                    <a:pt x="2415" y="7158"/>
                  </a:cubicBezTo>
                  <a:cubicBezTo>
                    <a:pt x="2481" y="7158"/>
                    <a:pt x="2546" y="7123"/>
                    <a:pt x="2573" y="7061"/>
                  </a:cubicBezTo>
                  <a:lnTo>
                    <a:pt x="2680" y="6811"/>
                  </a:lnTo>
                  <a:cubicBezTo>
                    <a:pt x="2692" y="6799"/>
                    <a:pt x="2692" y="6799"/>
                    <a:pt x="2692" y="6787"/>
                  </a:cubicBezTo>
                  <a:cubicBezTo>
                    <a:pt x="2906" y="6859"/>
                    <a:pt x="3132" y="6906"/>
                    <a:pt x="3370" y="6930"/>
                  </a:cubicBezTo>
                  <a:cubicBezTo>
                    <a:pt x="3370" y="6930"/>
                    <a:pt x="3370" y="6942"/>
                    <a:pt x="3370" y="6954"/>
                  </a:cubicBezTo>
                  <a:lnTo>
                    <a:pt x="3370" y="7228"/>
                  </a:lnTo>
                  <a:cubicBezTo>
                    <a:pt x="3370" y="7323"/>
                    <a:pt x="3442" y="7395"/>
                    <a:pt x="3537" y="7395"/>
                  </a:cubicBezTo>
                  <a:lnTo>
                    <a:pt x="3858" y="7395"/>
                  </a:lnTo>
                  <a:cubicBezTo>
                    <a:pt x="3954" y="7395"/>
                    <a:pt x="4025" y="7323"/>
                    <a:pt x="4025" y="7228"/>
                  </a:cubicBezTo>
                  <a:lnTo>
                    <a:pt x="4025" y="6954"/>
                  </a:lnTo>
                  <a:cubicBezTo>
                    <a:pt x="4025" y="6942"/>
                    <a:pt x="4025" y="6930"/>
                    <a:pt x="4025" y="6930"/>
                  </a:cubicBezTo>
                  <a:cubicBezTo>
                    <a:pt x="4239" y="6906"/>
                    <a:pt x="4442" y="6859"/>
                    <a:pt x="4632" y="6799"/>
                  </a:cubicBezTo>
                  <a:cubicBezTo>
                    <a:pt x="4632" y="6811"/>
                    <a:pt x="4644" y="6823"/>
                    <a:pt x="4644" y="6835"/>
                  </a:cubicBezTo>
                  <a:lnTo>
                    <a:pt x="4751" y="7085"/>
                  </a:lnTo>
                  <a:cubicBezTo>
                    <a:pt x="4779" y="7149"/>
                    <a:pt x="4842" y="7192"/>
                    <a:pt x="4913" y="7192"/>
                  </a:cubicBezTo>
                  <a:cubicBezTo>
                    <a:pt x="4934" y="7192"/>
                    <a:pt x="4956" y="7189"/>
                    <a:pt x="4978" y="7180"/>
                  </a:cubicBezTo>
                  <a:lnTo>
                    <a:pt x="5263" y="7061"/>
                  </a:lnTo>
                  <a:cubicBezTo>
                    <a:pt x="5347" y="7026"/>
                    <a:pt x="5394" y="6918"/>
                    <a:pt x="5359" y="6835"/>
                  </a:cubicBezTo>
                  <a:lnTo>
                    <a:pt x="5251" y="6573"/>
                  </a:lnTo>
                  <a:cubicBezTo>
                    <a:pt x="5251" y="6561"/>
                    <a:pt x="5240" y="6561"/>
                    <a:pt x="5240" y="6549"/>
                  </a:cubicBezTo>
                  <a:cubicBezTo>
                    <a:pt x="5418" y="6454"/>
                    <a:pt x="5585" y="6335"/>
                    <a:pt x="5740" y="6204"/>
                  </a:cubicBezTo>
                  <a:cubicBezTo>
                    <a:pt x="5751" y="6216"/>
                    <a:pt x="5751" y="6228"/>
                    <a:pt x="5763" y="6228"/>
                  </a:cubicBezTo>
                  <a:lnTo>
                    <a:pt x="5954" y="6430"/>
                  </a:lnTo>
                  <a:cubicBezTo>
                    <a:pt x="5990" y="6460"/>
                    <a:pt x="6034" y="6475"/>
                    <a:pt x="6079" y="6475"/>
                  </a:cubicBezTo>
                  <a:cubicBezTo>
                    <a:pt x="6124" y="6475"/>
                    <a:pt x="6168" y="6460"/>
                    <a:pt x="6204" y="6430"/>
                  </a:cubicBezTo>
                  <a:lnTo>
                    <a:pt x="6430" y="6204"/>
                  </a:lnTo>
                  <a:cubicBezTo>
                    <a:pt x="6490" y="6144"/>
                    <a:pt x="6490" y="6025"/>
                    <a:pt x="6430" y="5966"/>
                  </a:cubicBezTo>
                  <a:lnTo>
                    <a:pt x="6228" y="5763"/>
                  </a:lnTo>
                  <a:cubicBezTo>
                    <a:pt x="6216" y="5763"/>
                    <a:pt x="6204" y="5752"/>
                    <a:pt x="6192" y="5740"/>
                  </a:cubicBezTo>
                  <a:cubicBezTo>
                    <a:pt x="6323" y="5585"/>
                    <a:pt x="6430" y="5418"/>
                    <a:pt x="6525" y="5240"/>
                  </a:cubicBezTo>
                  <a:cubicBezTo>
                    <a:pt x="6537" y="5252"/>
                    <a:pt x="6549" y="5252"/>
                    <a:pt x="6573" y="5263"/>
                  </a:cubicBezTo>
                  <a:lnTo>
                    <a:pt x="6823" y="5371"/>
                  </a:lnTo>
                  <a:cubicBezTo>
                    <a:pt x="6844" y="5380"/>
                    <a:pt x="6867" y="5384"/>
                    <a:pt x="6890" y="5384"/>
                  </a:cubicBezTo>
                  <a:cubicBezTo>
                    <a:pt x="6956" y="5384"/>
                    <a:pt x="7023" y="5346"/>
                    <a:pt x="7049" y="5275"/>
                  </a:cubicBezTo>
                  <a:lnTo>
                    <a:pt x="7168" y="4990"/>
                  </a:lnTo>
                  <a:cubicBezTo>
                    <a:pt x="7204" y="4906"/>
                    <a:pt x="7168" y="4799"/>
                    <a:pt x="7073" y="4763"/>
                  </a:cubicBezTo>
                  <a:lnTo>
                    <a:pt x="6823" y="4656"/>
                  </a:lnTo>
                  <a:cubicBezTo>
                    <a:pt x="6811" y="4656"/>
                    <a:pt x="6787" y="4644"/>
                    <a:pt x="6775" y="4644"/>
                  </a:cubicBezTo>
                  <a:cubicBezTo>
                    <a:pt x="6835" y="4442"/>
                    <a:pt x="6883" y="4239"/>
                    <a:pt x="6894" y="4025"/>
                  </a:cubicBezTo>
                  <a:lnTo>
                    <a:pt x="7228" y="4025"/>
                  </a:lnTo>
                  <a:cubicBezTo>
                    <a:pt x="7323" y="4025"/>
                    <a:pt x="7395" y="3954"/>
                    <a:pt x="7395" y="3858"/>
                  </a:cubicBezTo>
                  <a:lnTo>
                    <a:pt x="7395" y="3549"/>
                  </a:lnTo>
                  <a:cubicBezTo>
                    <a:pt x="7395" y="3454"/>
                    <a:pt x="7323" y="3370"/>
                    <a:pt x="7228" y="3370"/>
                  </a:cubicBezTo>
                  <a:lnTo>
                    <a:pt x="6954" y="3370"/>
                  </a:lnTo>
                  <a:cubicBezTo>
                    <a:pt x="6930" y="3370"/>
                    <a:pt x="6918" y="3382"/>
                    <a:pt x="6894" y="3382"/>
                  </a:cubicBezTo>
                  <a:cubicBezTo>
                    <a:pt x="6883" y="3204"/>
                    <a:pt x="6847" y="3025"/>
                    <a:pt x="6799" y="2858"/>
                  </a:cubicBezTo>
                  <a:cubicBezTo>
                    <a:pt x="6823" y="2858"/>
                    <a:pt x="6835" y="2858"/>
                    <a:pt x="6847" y="2846"/>
                  </a:cubicBezTo>
                  <a:lnTo>
                    <a:pt x="7109" y="2751"/>
                  </a:lnTo>
                  <a:cubicBezTo>
                    <a:pt x="7204" y="2715"/>
                    <a:pt x="7240" y="2620"/>
                    <a:pt x="7204" y="2525"/>
                  </a:cubicBezTo>
                  <a:lnTo>
                    <a:pt x="7097" y="2239"/>
                  </a:lnTo>
                  <a:cubicBezTo>
                    <a:pt x="7068" y="2163"/>
                    <a:pt x="7002" y="2125"/>
                    <a:pt x="6927" y="2125"/>
                  </a:cubicBezTo>
                  <a:cubicBezTo>
                    <a:pt x="6909" y="2125"/>
                    <a:pt x="6890" y="2127"/>
                    <a:pt x="6871" y="2132"/>
                  </a:cubicBezTo>
                  <a:lnTo>
                    <a:pt x="6621" y="2239"/>
                  </a:lnTo>
                  <a:cubicBezTo>
                    <a:pt x="6597" y="2239"/>
                    <a:pt x="6585" y="2251"/>
                    <a:pt x="6573" y="2263"/>
                  </a:cubicBezTo>
                  <a:cubicBezTo>
                    <a:pt x="6466" y="2049"/>
                    <a:pt x="6335" y="1846"/>
                    <a:pt x="6180" y="1668"/>
                  </a:cubicBezTo>
                  <a:cubicBezTo>
                    <a:pt x="6204" y="1656"/>
                    <a:pt x="6216" y="1644"/>
                    <a:pt x="6228" y="1632"/>
                  </a:cubicBezTo>
                  <a:lnTo>
                    <a:pt x="6430" y="1442"/>
                  </a:lnTo>
                  <a:cubicBezTo>
                    <a:pt x="6490" y="1370"/>
                    <a:pt x="6490" y="1263"/>
                    <a:pt x="6430" y="1203"/>
                  </a:cubicBezTo>
                  <a:lnTo>
                    <a:pt x="6204" y="977"/>
                  </a:lnTo>
                  <a:cubicBezTo>
                    <a:pt x="6168" y="941"/>
                    <a:pt x="6124" y="924"/>
                    <a:pt x="6079" y="924"/>
                  </a:cubicBezTo>
                  <a:cubicBezTo>
                    <a:pt x="6034" y="924"/>
                    <a:pt x="5990" y="941"/>
                    <a:pt x="5954" y="977"/>
                  </a:cubicBezTo>
                  <a:lnTo>
                    <a:pt x="5763" y="1168"/>
                  </a:lnTo>
                  <a:cubicBezTo>
                    <a:pt x="5751" y="1180"/>
                    <a:pt x="5740" y="1203"/>
                    <a:pt x="5740" y="1215"/>
                  </a:cubicBezTo>
                  <a:cubicBezTo>
                    <a:pt x="5597" y="1096"/>
                    <a:pt x="5442" y="1001"/>
                    <a:pt x="5287" y="906"/>
                  </a:cubicBezTo>
                  <a:cubicBezTo>
                    <a:pt x="5299" y="894"/>
                    <a:pt x="5311" y="882"/>
                    <a:pt x="5311" y="858"/>
                  </a:cubicBezTo>
                  <a:lnTo>
                    <a:pt x="5430" y="608"/>
                  </a:lnTo>
                  <a:cubicBezTo>
                    <a:pt x="5466" y="525"/>
                    <a:pt x="5430" y="418"/>
                    <a:pt x="5335" y="382"/>
                  </a:cubicBezTo>
                  <a:lnTo>
                    <a:pt x="5049" y="251"/>
                  </a:lnTo>
                  <a:cubicBezTo>
                    <a:pt x="5030" y="243"/>
                    <a:pt x="5010" y="239"/>
                    <a:pt x="4989" y="239"/>
                  </a:cubicBezTo>
                  <a:cubicBezTo>
                    <a:pt x="4920" y="239"/>
                    <a:pt x="4850" y="282"/>
                    <a:pt x="4823" y="346"/>
                  </a:cubicBezTo>
                  <a:lnTo>
                    <a:pt x="4716" y="596"/>
                  </a:lnTo>
                  <a:cubicBezTo>
                    <a:pt x="4704" y="608"/>
                    <a:pt x="4704" y="632"/>
                    <a:pt x="4704" y="644"/>
                  </a:cubicBezTo>
                  <a:cubicBezTo>
                    <a:pt x="4478" y="572"/>
                    <a:pt x="4251" y="525"/>
                    <a:pt x="4025" y="501"/>
                  </a:cubicBezTo>
                  <a:cubicBezTo>
                    <a:pt x="4025" y="489"/>
                    <a:pt x="4025" y="465"/>
                    <a:pt x="4025" y="453"/>
                  </a:cubicBezTo>
                  <a:lnTo>
                    <a:pt x="4025" y="179"/>
                  </a:lnTo>
                  <a:cubicBezTo>
                    <a:pt x="4025" y="84"/>
                    <a:pt x="3954" y="1"/>
                    <a:pt x="3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41;p3"/>
            <p:cNvSpPr/>
            <p:nvPr/>
          </p:nvSpPr>
          <p:spPr>
            <a:xfrm>
              <a:off x="1122711" y="3753467"/>
              <a:ext cx="122493" cy="1390028"/>
            </a:xfrm>
            <a:custGeom>
              <a:avLst/>
              <a:gdLst/>
              <a:ahLst/>
              <a:cxnLst/>
              <a:rect l="l" t="t" r="r" b="b"/>
              <a:pathLst>
                <a:path w="2835" h="32171" extrusionOk="0">
                  <a:moveTo>
                    <a:pt x="1" y="0"/>
                  </a:moveTo>
                  <a:lnTo>
                    <a:pt x="1" y="32171"/>
                  </a:lnTo>
                  <a:lnTo>
                    <a:pt x="2835" y="32171"/>
                  </a:lnTo>
                  <a:lnTo>
                    <a:pt x="283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42;p3"/>
            <p:cNvSpPr/>
            <p:nvPr/>
          </p:nvSpPr>
          <p:spPr>
            <a:xfrm>
              <a:off x="4" y="3428325"/>
              <a:ext cx="1011199" cy="122522"/>
            </a:xfrm>
            <a:custGeom>
              <a:avLst/>
              <a:gdLst/>
              <a:ahLst/>
              <a:cxnLst/>
              <a:rect l="l" t="t" r="r" b="b"/>
              <a:pathLst>
                <a:path w="21492" h="2835" extrusionOk="0">
                  <a:moveTo>
                    <a:pt x="0" y="1"/>
                  </a:moveTo>
                  <a:lnTo>
                    <a:pt x="0" y="2834"/>
                  </a:lnTo>
                  <a:lnTo>
                    <a:pt x="21491" y="2834"/>
                  </a:lnTo>
                  <a:lnTo>
                    <a:pt x="2149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43;p3"/>
            <p:cNvSpPr/>
            <p:nvPr/>
          </p:nvSpPr>
          <p:spPr>
            <a:xfrm>
              <a:off x="877336" y="3420121"/>
              <a:ext cx="377115" cy="498528"/>
            </a:xfrm>
            <a:custGeom>
              <a:avLst/>
              <a:gdLst/>
              <a:ahLst/>
              <a:cxnLst/>
              <a:rect l="l" t="t" r="r" b="b"/>
              <a:pathLst>
                <a:path w="8728" h="11538" extrusionOk="0">
                  <a:moveTo>
                    <a:pt x="1" y="0"/>
                  </a:moveTo>
                  <a:lnTo>
                    <a:pt x="1" y="3274"/>
                  </a:lnTo>
                  <a:lnTo>
                    <a:pt x="1275" y="3274"/>
                  </a:lnTo>
                  <a:cubicBezTo>
                    <a:pt x="5215" y="3274"/>
                    <a:pt x="5454" y="5001"/>
                    <a:pt x="5454" y="8954"/>
                  </a:cubicBezTo>
                  <a:lnTo>
                    <a:pt x="5454" y="11537"/>
                  </a:lnTo>
                  <a:lnTo>
                    <a:pt x="8728" y="11537"/>
                  </a:lnTo>
                  <a:lnTo>
                    <a:pt x="8728" y="8954"/>
                  </a:lnTo>
                  <a:cubicBezTo>
                    <a:pt x="8728" y="3191"/>
                    <a:pt x="7025" y="0"/>
                    <a:pt x="127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4;p3"/>
            <p:cNvSpPr/>
            <p:nvPr/>
          </p:nvSpPr>
          <p:spPr>
            <a:xfrm>
              <a:off x="843375" y="3360408"/>
              <a:ext cx="71033" cy="265510"/>
            </a:xfrm>
            <a:custGeom>
              <a:avLst/>
              <a:gdLst/>
              <a:ahLst/>
              <a:cxnLst/>
              <a:rect l="l" t="t" r="r" b="b"/>
              <a:pathLst>
                <a:path w="1644" h="6145" extrusionOk="0">
                  <a:moveTo>
                    <a:pt x="822" y="1"/>
                  </a:moveTo>
                  <a:cubicBezTo>
                    <a:pt x="358" y="1"/>
                    <a:pt x="1" y="370"/>
                    <a:pt x="1" y="822"/>
                  </a:cubicBezTo>
                  <a:lnTo>
                    <a:pt x="1" y="5335"/>
                  </a:lnTo>
                  <a:cubicBezTo>
                    <a:pt x="1" y="5787"/>
                    <a:pt x="358" y="6145"/>
                    <a:pt x="822" y="6145"/>
                  </a:cubicBezTo>
                  <a:cubicBezTo>
                    <a:pt x="1275" y="6145"/>
                    <a:pt x="1644" y="5787"/>
                    <a:pt x="1644" y="5335"/>
                  </a:cubicBezTo>
                  <a:lnTo>
                    <a:pt x="1644" y="822"/>
                  </a:lnTo>
                  <a:cubicBezTo>
                    <a:pt x="1644" y="370"/>
                    <a:pt x="1275" y="1"/>
                    <a:pt x="82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45;p3"/>
            <p:cNvSpPr/>
            <p:nvPr/>
          </p:nvSpPr>
          <p:spPr>
            <a:xfrm>
              <a:off x="1054832" y="3883089"/>
              <a:ext cx="265467" cy="71033"/>
            </a:xfrm>
            <a:custGeom>
              <a:avLst/>
              <a:gdLst/>
              <a:ahLst/>
              <a:cxnLst/>
              <a:rect l="l" t="t" r="r" b="b"/>
              <a:pathLst>
                <a:path w="6144" h="1644" extrusionOk="0">
                  <a:moveTo>
                    <a:pt x="822" y="1"/>
                  </a:moveTo>
                  <a:cubicBezTo>
                    <a:pt x="369" y="1"/>
                    <a:pt x="0" y="370"/>
                    <a:pt x="0" y="822"/>
                  </a:cubicBezTo>
                  <a:cubicBezTo>
                    <a:pt x="0" y="1275"/>
                    <a:pt x="369" y="1644"/>
                    <a:pt x="822" y="1644"/>
                  </a:cubicBezTo>
                  <a:lnTo>
                    <a:pt x="5322" y="1644"/>
                  </a:lnTo>
                  <a:cubicBezTo>
                    <a:pt x="5787" y="1644"/>
                    <a:pt x="6144" y="1275"/>
                    <a:pt x="6144" y="822"/>
                  </a:cubicBezTo>
                  <a:cubicBezTo>
                    <a:pt x="6144" y="370"/>
                    <a:pt x="5787" y="1"/>
                    <a:pt x="532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6">
  <p:cSld name="CUSTOM_2_1_1_1_2_1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Google Shape;452;p23"/>
          <p:cNvSpPr/>
          <p:nvPr/>
        </p:nvSpPr>
        <p:spPr>
          <a:xfrm rot="-4209682" flipH="1">
            <a:off x="8589399" y="2039850"/>
            <a:ext cx="1007853" cy="1007853"/>
          </a:xfrm>
          <a:custGeom>
            <a:avLst/>
            <a:gdLst/>
            <a:ahLst/>
            <a:cxnLst/>
            <a:rect l="l" t="t" r="r" b="b"/>
            <a:pathLst>
              <a:path w="7395" h="7395" extrusionOk="0">
                <a:moveTo>
                  <a:pt x="3691" y="1370"/>
                </a:moveTo>
                <a:cubicBezTo>
                  <a:pt x="4037" y="1370"/>
                  <a:pt x="4322" y="1655"/>
                  <a:pt x="4322" y="2001"/>
                </a:cubicBezTo>
                <a:cubicBezTo>
                  <a:pt x="4322" y="2358"/>
                  <a:pt x="4037" y="2644"/>
                  <a:pt x="3691" y="2644"/>
                </a:cubicBezTo>
                <a:cubicBezTo>
                  <a:pt x="3334" y="2644"/>
                  <a:pt x="3048" y="2358"/>
                  <a:pt x="3048" y="2001"/>
                </a:cubicBezTo>
                <a:cubicBezTo>
                  <a:pt x="3048" y="1655"/>
                  <a:pt x="3334" y="1370"/>
                  <a:pt x="3691" y="1370"/>
                </a:cubicBezTo>
                <a:close/>
                <a:moveTo>
                  <a:pt x="1917" y="3132"/>
                </a:moveTo>
                <a:cubicBezTo>
                  <a:pt x="2275" y="3132"/>
                  <a:pt x="2560" y="3417"/>
                  <a:pt x="2560" y="3775"/>
                </a:cubicBezTo>
                <a:cubicBezTo>
                  <a:pt x="2560" y="4120"/>
                  <a:pt x="2275" y="4406"/>
                  <a:pt x="1917" y="4406"/>
                </a:cubicBezTo>
                <a:cubicBezTo>
                  <a:pt x="1572" y="4406"/>
                  <a:pt x="1286" y="4120"/>
                  <a:pt x="1286" y="3775"/>
                </a:cubicBezTo>
                <a:cubicBezTo>
                  <a:pt x="1286" y="3417"/>
                  <a:pt x="1572" y="3132"/>
                  <a:pt x="1917" y="3132"/>
                </a:cubicBezTo>
                <a:close/>
                <a:moveTo>
                  <a:pt x="3703" y="3132"/>
                </a:moveTo>
                <a:cubicBezTo>
                  <a:pt x="4049" y="3132"/>
                  <a:pt x="4334" y="3417"/>
                  <a:pt x="4334" y="3775"/>
                </a:cubicBezTo>
                <a:cubicBezTo>
                  <a:pt x="4334" y="4120"/>
                  <a:pt x="4049" y="4406"/>
                  <a:pt x="3703" y="4406"/>
                </a:cubicBezTo>
                <a:cubicBezTo>
                  <a:pt x="3346" y="4406"/>
                  <a:pt x="3060" y="4120"/>
                  <a:pt x="3060" y="3775"/>
                </a:cubicBezTo>
                <a:cubicBezTo>
                  <a:pt x="3060" y="3417"/>
                  <a:pt x="3346" y="3132"/>
                  <a:pt x="3703" y="3132"/>
                </a:cubicBezTo>
                <a:close/>
                <a:moveTo>
                  <a:pt x="5454" y="3132"/>
                </a:moveTo>
                <a:cubicBezTo>
                  <a:pt x="5799" y="3132"/>
                  <a:pt x="6085" y="3417"/>
                  <a:pt x="6085" y="3775"/>
                </a:cubicBezTo>
                <a:cubicBezTo>
                  <a:pt x="6085" y="4120"/>
                  <a:pt x="5799" y="4406"/>
                  <a:pt x="5454" y="4406"/>
                </a:cubicBezTo>
                <a:cubicBezTo>
                  <a:pt x="5096" y="4406"/>
                  <a:pt x="4811" y="4120"/>
                  <a:pt x="4811" y="3775"/>
                </a:cubicBezTo>
                <a:cubicBezTo>
                  <a:pt x="4811" y="3417"/>
                  <a:pt x="5096" y="3132"/>
                  <a:pt x="5454" y="3132"/>
                </a:cubicBezTo>
                <a:close/>
                <a:moveTo>
                  <a:pt x="3691" y="4894"/>
                </a:moveTo>
                <a:cubicBezTo>
                  <a:pt x="4037" y="4894"/>
                  <a:pt x="4322" y="5180"/>
                  <a:pt x="4322" y="5537"/>
                </a:cubicBezTo>
                <a:cubicBezTo>
                  <a:pt x="4322" y="5882"/>
                  <a:pt x="4037" y="6168"/>
                  <a:pt x="3691" y="6168"/>
                </a:cubicBezTo>
                <a:cubicBezTo>
                  <a:pt x="3334" y="6168"/>
                  <a:pt x="3048" y="5882"/>
                  <a:pt x="3048" y="5537"/>
                </a:cubicBezTo>
                <a:cubicBezTo>
                  <a:pt x="3048" y="5180"/>
                  <a:pt x="3334" y="4894"/>
                  <a:pt x="3691" y="4894"/>
                </a:cubicBezTo>
                <a:close/>
                <a:moveTo>
                  <a:pt x="3549" y="0"/>
                </a:moveTo>
                <a:cubicBezTo>
                  <a:pt x="3453" y="0"/>
                  <a:pt x="3370" y="84"/>
                  <a:pt x="3370" y="179"/>
                </a:cubicBezTo>
                <a:lnTo>
                  <a:pt x="3370" y="453"/>
                </a:lnTo>
                <a:cubicBezTo>
                  <a:pt x="3370" y="465"/>
                  <a:pt x="3370" y="477"/>
                  <a:pt x="3382" y="500"/>
                </a:cubicBezTo>
                <a:cubicBezTo>
                  <a:pt x="3168" y="512"/>
                  <a:pt x="2965" y="560"/>
                  <a:pt x="2763" y="620"/>
                </a:cubicBezTo>
                <a:cubicBezTo>
                  <a:pt x="2763" y="596"/>
                  <a:pt x="2763" y="584"/>
                  <a:pt x="2751" y="572"/>
                </a:cubicBezTo>
                <a:lnTo>
                  <a:pt x="2644" y="322"/>
                </a:lnTo>
                <a:cubicBezTo>
                  <a:pt x="2617" y="251"/>
                  <a:pt x="2557" y="213"/>
                  <a:pt x="2494" y="213"/>
                </a:cubicBezTo>
                <a:cubicBezTo>
                  <a:pt x="2473" y="213"/>
                  <a:pt x="2451" y="217"/>
                  <a:pt x="2429" y="227"/>
                </a:cubicBezTo>
                <a:lnTo>
                  <a:pt x="2132" y="346"/>
                </a:lnTo>
                <a:cubicBezTo>
                  <a:pt x="2048" y="381"/>
                  <a:pt x="2001" y="489"/>
                  <a:pt x="2048" y="572"/>
                </a:cubicBezTo>
                <a:lnTo>
                  <a:pt x="2144" y="822"/>
                </a:lnTo>
                <a:cubicBezTo>
                  <a:pt x="2156" y="834"/>
                  <a:pt x="2156" y="846"/>
                  <a:pt x="2167" y="858"/>
                </a:cubicBezTo>
                <a:cubicBezTo>
                  <a:pt x="1989" y="953"/>
                  <a:pt x="1810" y="1072"/>
                  <a:pt x="1655" y="1203"/>
                </a:cubicBezTo>
                <a:cubicBezTo>
                  <a:pt x="1655" y="1191"/>
                  <a:pt x="1644" y="1179"/>
                  <a:pt x="1632" y="1167"/>
                </a:cubicBezTo>
                <a:lnTo>
                  <a:pt x="1441" y="977"/>
                </a:lnTo>
                <a:cubicBezTo>
                  <a:pt x="1405" y="941"/>
                  <a:pt x="1361" y="923"/>
                  <a:pt x="1316" y="923"/>
                </a:cubicBezTo>
                <a:cubicBezTo>
                  <a:pt x="1271" y="923"/>
                  <a:pt x="1227" y="941"/>
                  <a:pt x="1191" y="977"/>
                </a:cubicBezTo>
                <a:lnTo>
                  <a:pt x="977" y="1203"/>
                </a:lnTo>
                <a:cubicBezTo>
                  <a:pt x="905" y="1262"/>
                  <a:pt x="905" y="1370"/>
                  <a:pt x="977" y="1441"/>
                </a:cubicBezTo>
                <a:lnTo>
                  <a:pt x="1167" y="1632"/>
                </a:lnTo>
                <a:cubicBezTo>
                  <a:pt x="1179" y="1643"/>
                  <a:pt x="1191" y="1643"/>
                  <a:pt x="1191" y="1655"/>
                </a:cubicBezTo>
                <a:cubicBezTo>
                  <a:pt x="1072" y="1810"/>
                  <a:pt x="953" y="1977"/>
                  <a:pt x="858" y="2155"/>
                </a:cubicBezTo>
                <a:cubicBezTo>
                  <a:pt x="846" y="2144"/>
                  <a:pt x="834" y="2144"/>
                  <a:pt x="834" y="2144"/>
                </a:cubicBezTo>
                <a:lnTo>
                  <a:pt x="572" y="2036"/>
                </a:lnTo>
                <a:cubicBezTo>
                  <a:pt x="551" y="2027"/>
                  <a:pt x="529" y="2023"/>
                  <a:pt x="507" y="2023"/>
                </a:cubicBezTo>
                <a:cubicBezTo>
                  <a:pt x="443" y="2023"/>
                  <a:pt x="381" y="2061"/>
                  <a:pt x="346" y="2132"/>
                </a:cubicBezTo>
                <a:lnTo>
                  <a:pt x="227" y="2417"/>
                </a:lnTo>
                <a:cubicBezTo>
                  <a:pt x="191" y="2501"/>
                  <a:pt x="239" y="2608"/>
                  <a:pt x="322" y="2644"/>
                </a:cubicBezTo>
                <a:lnTo>
                  <a:pt x="572" y="2751"/>
                </a:lnTo>
                <a:lnTo>
                  <a:pt x="596" y="2751"/>
                </a:lnTo>
                <a:cubicBezTo>
                  <a:pt x="536" y="2953"/>
                  <a:pt x="501" y="3156"/>
                  <a:pt x="477" y="3370"/>
                </a:cubicBezTo>
                <a:lnTo>
                  <a:pt x="179" y="3370"/>
                </a:lnTo>
                <a:cubicBezTo>
                  <a:pt x="84" y="3370"/>
                  <a:pt x="0" y="3453"/>
                  <a:pt x="0" y="3548"/>
                </a:cubicBezTo>
                <a:lnTo>
                  <a:pt x="0" y="3858"/>
                </a:lnTo>
                <a:cubicBezTo>
                  <a:pt x="0" y="3953"/>
                  <a:pt x="84" y="4025"/>
                  <a:pt x="179" y="4025"/>
                </a:cubicBezTo>
                <a:lnTo>
                  <a:pt x="477" y="4025"/>
                </a:lnTo>
                <a:cubicBezTo>
                  <a:pt x="489" y="4203"/>
                  <a:pt x="524" y="4382"/>
                  <a:pt x="560" y="4549"/>
                </a:cubicBezTo>
                <a:lnTo>
                  <a:pt x="548" y="4549"/>
                </a:lnTo>
                <a:lnTo>
                  <a:pt x="286" y="4656"/>
                </a:lnTo>
                <a:cubicBezTo>
                  <a:pt x="203" y="4691"/>
                  <a:pt x="155" y="4787"/>
                  <a:pt x="191" y="4870"/>
                </a:cubicBezTo>
                <a:lnTo>
                  <a:pt x="298" y="5168"/>
                </a:lnTo>
                <a:cubicBezTo>
                  <a:pt x="326" y="5232"/>
                  <a:pt x="389" y="5275"/>
                  <a:pt x="460" y="5275"/>
                </a:cubicBezTo>
                <a:cubicBezTo>
                  <a:pt x="481" y="5275"/>
                  <a:pt x="503" y="5271"/>
                  <a:pt x="524" y="5263"/>
                </a:cubicBezTo>
                <a:lnTo>
                  <a:pt x="786" y="5168"/>
                </a:lnTo>
                <a:cubicBezTo>
                  <a:pt x="786" y="5168"/>
                  <a:pt x="798" y="5168"/>
                  <a:pt x="798" y="5156"/>
                </a:cubicBezTo>
                <a:cubicBezTo>
                  <a:pt x="905" y="5370"/>
                  <a:pt x="1036" y="5573"/>
                  <a:pt x="1179" y="5751"/>
                </a:cubicBezTo>
                <a:cubicBezTo>
                  <a:pt x="1179" y="5763"/>
                  <a:pt x="1179" y="5763"/>
                  <a:pt x="1167" y="5763"/>
                </a:cubicBezTo>
                <a:lnTo>
                  <a:pt x="977" y="5965"/>
                </a:lnTo>
                <a:cubicBezTo>
                  <a:pt x="905" y="6025"/>
                  <a:pt x="905" y="6132"/>
                  <a:pt x="977" y="6204"/>
                </a:cubicBezTo>
                <a:lnTo>
                  <a:pt x="1191" y="6430"/>
                </a:lnTo>
                <a:cubicBezTo>
                  <a:pt x="1227" y="6460"/>
                  <a:pt x="1271" y="6474"/>
                  <a:pt x="1316" y="6474"/>
                </a:cubicBezTo>
                <a:cubicBezTo>
                  <a:pt x="1361" y="6474"/>
                  <a:pt x="1405" y="6460"/>
                  <a:pt x="1441" y="6430"/>
                </a:cubicBezTo>
                <a:lnTo>
                  <a:pt x="1632" y="6227"/>
                </a:lnTo>
                <a:cubicBezTo>
                  <a:pt x="1644" y="6227"/>
                  <a:pt x="1644" y="6227"/>
                  <a:pt x="1644" y="6215"/>
                </a:cubicBezTo>
                <a:cubicBezTo>
                  <a:pt x="1786" y="6335"/>
                  <a:pt x="1941" y="6430"/>
                  <a:pt x="2096" y="6525"/>
                </a:cubicBezTo>
                <a:cubicBezTo>
                  <a:pt x="2096" y="6525"/>
                  <a:pt x="2084" y="6537"/>
                  <a:pt x="2084" y="6537"/>
                </a:cubicBezTo>
                <a:lnTo>
                  <a:pt x="1977" y="6799"/>
                </a:lnTo>
                <a:cubicBezTo>
                  <a:pt x="1941" y="6882"/>
                  <a:pt x="1977" y="6977"/>
                  <a:pt x="2060" y="7025"/>
                </a:cubicBezTo>
                <a:lnTo>
                  <a:pt x="2346" y="7144"/>
                </a:lnTo>
                <a:cubicBezTo>
                  <a:pt x="2371" y="7153"/>
                  <a:pt x="2396" y="7158"/>
                  <a:pt x="2420" y="7158"/>
                </a:cubicBezTo>
                <a:cubicBezTo>
                  <a:pt x="2487" y="7158"/>
                  <a:pt x="2546" y="7122"/>
                  <a:pt x="2572" y="7061"/>
                </a:cubicBezTo>
                <a:lnTo>
                  <a:pt x="2691" y="6811"/>
                </a:lnTo>
                <a:cubicBezTo>
                  <a:pt x="2691" y="6799"/>
                  <a:pt x="2691" y="6787"/>
                  <a:pt x="2691" y="6787"/>
                </a:cubicBezTo>
                <a:cubicBezTo>
                  <a:pt x="2918" y="6858"/>
                  <a:pt x="3144" y="6906"/>
                  <a:pt x="3370" y="6930"/>
                </a:cubicBezTo>
                <a:cubicBezTo>
                  <a:pt x="3370" y="6930"/>
                  <a:pt x="3370" y="6942"/>
                  <a:pt x="3370" y="6954"/>
                </a:cubicBezTo>
                <a:lnTo>
                  <a:pt x="3370" y="7227"/>
                </a:lnTo>
                <a:cubicBezTo>
                  <a:pt x="3370" y="7323"/>
                  <a:pt x="3453" y="7394"/>
                  <a:pt x="3549" y="7394"/>
                </a:cubicBezTo>
                <a:lnTo>
                  <a:pt x="3858" y="7394"/>
                </a:lnTo>
                <a:cubicBezTo>
                  <a:pt x="3953" y="7394"/>
                  <a:pt x="4025" y="7323"/>
                  <a:pt x="4025" y="7227"/>
                </a:cubicBezTo>
                <a:lnTo>
                  <a:pt x="4025" y="6954"/>
                </a:lnTo>
                <a:cubicBezTo>
                  <a:pt x="4025" y="6942"/>
                  <a:pt x="4025" y="6930"/>
                  <a:pt x="4025" y="6918"/>
                </a:cubicBezTo>
                <a:cubicBezTo>
                  <a:pt x="4239" y="6906"/>
                  <a:pt x="4442" y="6858"/>
                  <a:pt x="4632" y="6799"/>
                </a:cubicBezTo>
                <a:cubicBezTo>
                  <a:pt x="4644" y="6811"/>
                  <a:pt x="4644" y="6823"/>
                  <a:pt x="4644" y="6823"/>
                </a:cubicBezTo>
                <a:lnTo>
                  <a:pt x="4751" y="7085"/>
                </a:lnTo>
                <a:cubicBezTo>
                  <a:pt x="4779" y="7149"/>
                  <a:pt x="4849" y="7192"/>
                  <a:pt x="4917" y="7192"/>
                </a:cubicBezTo>
                <a:cubicBezTo>
                  <a:pt x="4938" y="7192"/>
                  <a:pt x="4958" y="7188"/>
                  <a:pt x="4977" y="7180"/>
                </a:cubicBezTo>
                <a:lnTo>
                  <a:pt x="5263" y="7061"/>
                </a:lnTo>
                <a:cubicBezTo>
                  <a:pt x="5358" y="7013"/>
                  <a:pt x="5394" y="6918"/>
                  <a:pt x="5358" y="6835"/>
                </a:cubicBezTo>
                <a:lnTo>
                  <a:pt x="5251" y="6573"/>
                </a:lnTo>
                <a:cubicBezTo>
                  <a:pt x="5251" y="6561"/>
                  <a:pt x="5239" y="6561"/>
                  <a:pt x="5239" y="6549"/>
                </a:cubicBezTo>
                <a:cubicBezTo>
                  <a:pt x="5418" y="6442"/>
                  <a:pt x="5585" y="6335"/>
                  <a:pt x="5739" y="6204"/>
                </a:cubicBezTo>
                <a:cubicBezTo>
                  <a:pt x="5751" y="6215"/>
                  <a:pt x="5763" y="6227"/>
                  <a:pt x="5763" y="6227"/>
                </a:cubicBezTo>
                <a:lnTo>
                  <a:pt x="5966" y="6430"/>
                </a:lnTo>
                <a:cubicBezTo>
                  <a:pt x="5995" y="6460"/>
                  <a:pt x="6037" y="6474"/>
                  <a:pt x="6080" y="6474"/>
                </a:cubicBezTo>
                <a:cubicBezTo>
                  <a:pt x="6123" y="6474"/>
                  <a:pt x="6168" y="6460"/>
                  <a:pt x="6204" y="6430"/>
                </a:cubicBezTo>
                <a:lnTo>
                  <a:pt x="6430" y="6204"/>
                </a:lnTo>
                <a:cubicBezTo>
                  <a:pt x="6489" y="6144"/>
                  <a:pt x="6489" y="6025"/>
                  <a:pt x="6430" y="5965"/>
                </a:cubicBezTo>
                <a:lnTo>
                  <a:pt x="6227" y="5763"/>
                </a:lnTo>
                <a:cubicBezTo>
                  <a:pt x="6216" y="5751"/>
                  <a:pt x="6216" y="5751"/>
                  <a:pt x="6204" y="5739"/>
                </a:cubicBezTo>
                <a:cubicBezTo>
                  <a:pt x="6323" y="5584"/>
                  <a:pt x="6442" y="5418"/>
                  <a:pt x="6537" y="5239"/>
                </a:cubicBezTo>
                <a:cubicBezTo>
                  <a:pt x="6549" y="5251"/>
                  <a:pt x="6561" y="5251"/>
                  <a:pt x="6573" y="5263"/>
                </a:cubicBezTo>
                <a:lnTo>
                  <a:pt x="6823" y="5370"/>
                </a:lnTo>
                <a:cubicBezTo>
                  <a:pt x="6847" y="5379"/>
                  <a:pt x="6871" y="5384"/>
                  <a:pt x="6895" y="5384"/>
                </a:cubicBezTo>
                <a:cubicBezTo>
                  <a:pt x="6963" y="5384"/>
                  <a:pt x="7022" y="5346"/>
                  <a:pt x="7049" y="5275"/>
                </a:cubicBezTo>
                <a:lnTo>
                  <a:pt x="7168" y="4989"/>
                </a:lnTo>
                <a:cubicBezTo>
                  <a:pt x="7204" y="4906"/>
                  <a:pt x="7168" y="4799"/>
                  <a:pt x="7085" y="4763"/>
                </a:cubicBezTo>
                <a:lnTo>
                  <a:pt x="6823" y="4656"/>
                </a:lnTo>
                <a:cubicBezTo>
                  <a:pt x="6811" y="4644"/>
                  <a:pt x="6799" y="4644"/>
                  <a:pt x="6775" y="4644"/>
                </a:cubicBezTo>
                <a:cubicBezTo>
                  <a:pt x="6835" y="4441"/>
                  <a:pt x="6882" y="4239"/>
                  <a:pt x="6906" y="4025"/>
                </a:cubicBezTo>
                <a:lnTo>
                  <a:pt x="7228" y="4025"/>
                </a:lnTo>
                <a:cubicBezTo>
                  <a:pt x="7323" y="4025"/>
                  <a:pt x="7394" y="3953"/>
                  <a:pt x="7394" y="3858"/>
                </a:cubicBezTo>
                <a:lnTo>
                  <a:pt x="7394" y="3548"/>
                </a:lnTo>
                <a:cubicBezTo>
                  <a:pt x="7394" y="3453"/>
                  <a:pt x="7323" y="3370"/>
                  <a:pt x="7228" y="3370"/>
                </a:cubicBezTo>
                <a:lnTo>
                  <a:pt x="6954" y="3370"/>
                </a:lnTo>
                <a:cubicBezTo>
                  <a:pt x="6930" y="3370"/>
                  <a:pt x="6918" y="3382"/>
                  <a:pt x="6906" y="3382"/>
                </a:cubicBezTo>
                <a:cubicBezTo>
                  <a:pt x="6882" y="3203"/>
                  <a:pt x="6847" y="3025"/>
                  <a:pt x="6799" y="2858"/>
                </a:cubicBezTo>
                <a:cubicBezTo>
                  <a:pt x="6823" y="2858"/>
                  <a:pt x="6835" y="2858"/>
                  <a:pt x="6858" y="2846"/>
                </a:cubicBezTo>
                <a:lnTo>
                  <a:pt x="7109" y="2751"/>
                </a:lnTo>
                <a:cubicBezTo>
                  <a:pt x="7204" y="2715"/>
                  <a:pt x="7251" y="2620"/>
                  <a:pt x="7216" y="2525"/>
                </a:cubicBezTo>
                <a:lnTo>
                  <a:pt x="7097" y="2239"/>
                </a:lnTo>
                <a:cubicBezTo>
                  <a:pt x="7068" y="2163"/>
                  <a:pt x="7001" y="2124"/>
                  <a:pt x="6933" y="2124"/>
                </a:cubicBezTo>
                <a:cubicBezTo>
                  <a:pt x="6916" y="2124"/>
                  <a:pt x="6899" y="2127"/>
                  <a:pt x="6882" y="2132"/>
                </a:cubicBezTo>
                <a:lnTo>
                  <a:pt x="6620" y="2239"/>
                </a:lnTo>
                <a:cubicBezTo>
                  <a:pt x="6608" y="2239"/>
                  <a:pt x="6585" y="2251"/>
                  <a:pt x="6573" y="2263"/>
                </a:cubicBezTo>
                <a:cubicBezTo>
                  <a:pt x="6466" y="2048"/>
                  <a:pt x="6335" y="1846"/>
                  <a:pt x="6192" y="1667"/>
                </a:cubicBezTo>
                <a:cubicBezTo>
                  <a:pt x="6204" y="1655"/>
                  <a:pt x="6216" y="1643"/>
                  <a:pt x="6227" y="1632"/>
                </a:cubicBezTo>
                <a:lnTo>
                  <a:pt x="6430" y="1441"/>
                </a:lnTo>
                <a:cubicBezTo>
                  <a:pt x="6489" y="1370"/>
                  <a:pt x="6489" y="1262"/>
                  <a:pt x="6430" y="1203"/>
                </a:cubicBezTo>
                <a:lnTo>
                  <a:pt x="6204" y="977"/>
                </a:lnTo>
                <a:cubicBezTo>
                  <a:pt x="6168" y="941"/>
                  <a:pt x="6123" y="923"/>
                  <a:pt x="6080" y="923"/>
                </a:cubicBezTo>
                <a:cubicBezTo>
                  <a:pt x="6037" y="923"/>
                  <a:pt x="5995" y="941"/>
                  <a:pt x="5966" y="977"/>
                </a:cubicBezTo>
                <a:lnTo>
                  <a:pt x="5763" y="1167"/>
                </a:lnTo>
                <a:cubicBezTo>
                  <a:pt x="5751" y="1179"/>
                  <a:pt x="5739" y="1203"/>
                  <a:pt x="5739" y="1215"/>
                </a:cubicBezTo>
                <a:cubicBezTo>
                  <a:pt x="5596" y="1096"/>
                  <a:pt x="5442" y="1001"/>
                  <a:pt x="5287" y="905"/>
                </a:cubicBezTo>
                <a:cubicBezTo>
                  <a:pt x="5299" y="893"/>
                  <a:pt x="5311" y="881"/>
                  <a:pt x="5311" y="858"/>
                </a:cubicBezTo>
                <a:lnTo>
                  <a:pt x="5430" y="608"/>
                </a:lnTo>
                <a:cubicBezTo>
                  <a:pt x="5465" y="524"/>
                  <a:pt x="5430" y="417"/>
                  <a:pt x="5334" y="381"/>
                </a:cubicBezTo>
                <a:lnTo>
                  <a:pt x="5049" y="250"/>
                </a:lnTo>
                <a:cubicBezTo>
                  <a:pt x="5030" y="242"/>
                  <a:pt x="5010" y="238"/>
                  <a:pt x="4990" y="238"/>
                </a:cubicBezTo>
                <a:cubicBezTo>
                  <a:pt x="4924" y="238"/>
                  <a:pt x="4859" y="281"/>
                  <a:pt x="4823" y="346"/>
                </a:cubicBezTo>
                <a:lnTo>
                  <a:pt x="4715" y="596"/>
                </a:lnTo>
                <a:cubicBezTo>
                  <a:pt x="4703" y="608"/>
                  <a:pt x="4703" y="631"/>
                  <a:pt x="4703" y="643"/>
                </a:cubicBezTo>
                <a:cubicBezTo>
                  <a:pt x="4489" y="572"/>
                  <a:pt x="4263" y="524"/>
                  <a:pt x="4025" y="500"/>
                </a:cubicBezTo>
                <a:cubicBezTo>
                  <a:pt x="4025" y="489"/>
                  <a:pt x="4025" y="465"/>
                  <a:pt x="4025" y="453"/>
                </a:cubicBezTo>
                <a:lnTo>
                  <a:pt x="4025" y="179"/>
                </a:lnTo>
                <a:cubicBezTo>
                  <a:pt x="4025" y="84"/>
                  <a:pt x="3953" y="0"/>
                  <a:pt x="3858" y="0"/>
                </a:cubicBezTo>
                <a:close/>
              </a:path>
            </a:pathLst>
          </a:custGeom>
          <a:solidFill>
            <a:schemeClr val="lt2">
              <a:alpha val="240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3" name="Google Shape;453;p23"/>
          <p:cNvSpPr/>
          <p:nvPr/>
        </p:nvSpPr>
        <p:spPr>
          <a:xfrm rot="1318517" flipH="1">
            <a:off x="7730999" y="-522565"/>
            <a:ext cx="2475525" cy="2468963"/>
          </a:xfrm>
          <a:custGeom>
            <a:avLst/>
            <a:gdLst/>
            <a:ahLst/>
            <a:cxnLst/>
            <a:rect l="l" t="t" r="r" b="b"/>
            <a:pathLst>
              <a:path w="18861" h="18811" extrusionOk="0">
                <a:moveTo>
                  <a:pt x="11198" y="3199"/>
                </a:moveTo>
                <a:cubicBezTo>
                  <a:pt x="11271" y="3199"/>
                  <a:pt x="11346" y="3209"/>
                  <a:pt x="11419" y="3232"/>
                </a:cubicBezTo>
                <a:cubicBezTo>
                  <a:pt x="12824" y="3685"/>
                  <a:pt x="14038" y="4614"/>
                  <a:pt x="14836" y="5864"/>
                </a:cubicBezTo>
                <a:cubicBezTo>
                  <a:pt x="15074" y="6233"/>
                  <a:pt x="14931" y="6733"/>
                  <a:pt x="14538" y="6923"/>
                </a:cubicBezTo>
                <a:cubicBezTo>
                  <a:pt x="14121" y="7114"/>
                  <a:pt x="13705" y="7316"/>
                  <a:pt x="13300" y="7507"/>
                </a:cubicBezTo>
                <a:cubicBezTo>
                  <a:pt x="13200" y="7555"/>
                  <a:pt x="13093" y="7578"/>
                  <a:pt x="12987" y="7578"/>
                </a:cubicBezTo>
                <a:cubicBezTo>
                  <a:pt x="12753" y="7578"/>
                  <a:pt x="12523" y="7466"/>
                  <a:pt x="12383" y="7269"/>
                </a:cubicBezTo>
                <a:cubicBezTo>
                  <a:pt x="11966" y="6673"/>
                  <a:pt x="11371" y="6221"/>
                  <a:pt x="10692" y="5959"/>
                </a:cubicBezTo>
                <a:cubicBezTo>
                  <a:pt x="10359" y="5840"/>
                  <a:pt x="10157" y="5495"/>
                  <a:pt x="10216" y="5137"/>
                </a:cubicBezTo>
                <a:cubicBezTo>
                  <a:pt x="10300" y="4697"/>
                  <a:pt x="10383" y="4244"/>
                  <a:pt x="10466" y="3792"/>
                </a:cubicBezTo>
                <a:cubicBezTo>
                  <a:pt x="10535" y="3439"/>
                  <a:pt x="10855" y="3199"/>
                  <a:pt x="11198" y="3199"/>
                </a:cubicBezTo>
                <a:close/>
                <a:moveTo>
                  <a:pt x="6241" y="3843"/>
                </a:moveTo>
                <a:cubicBezTo>
                  <a:pt x="6513" y="3843"/>
                  <a:pt x="6779" y="3994"/>
                  <a:pt x="6906" y="4256"/>
                </a:cubicBezTo>
                <a:cubicBezTo>
                  <a:pt x="7109" y="4673"/>
                  <a:pt x="7299" y="5078"/>
                  <a:pt x="7490" y="5495"/>
                </a:cubicBezTo>
                <a:cubicBezTo>
                  <a:pt x="7644" y="5816"/>
                  <a:pt x="7549" y="6209"/>
                  <a:pt x="7252" y="6411"/>
                </a:cubicBezTo>
                <a:cubicBezTo>
                  <a:pt x="6656" y="6828"/>
                  <a:pt x="6204" y="7423"/>
                  <a:pt x="5954" y="8102"/>
                </a:cubicBezTo>
                <a:cubicBezTo>
                  <a:pt x="5838" y="8396"/>
                  <a:pt x="5555" y="8589"/>
                  <a:pt x="5245" y="8589"/>
                </a:cubicBezTo>
                <a:cubicBezTo>
                  <a:pt x="5204" y="8589"/>
                  <a:pt x="5162" y="8585"/>
                  <a:pt x="5120" y="8578"/>
                </a:cubicBezTo>
                <a:cubicBezTo>
                  <a:pt x="4680" y="8495"/>
                  <a:pt x="4227" y="8400"/>
                  <a:pt x="3787" y="8316"/>
                </a:cubicBezTo>
                <a:cubicBezTo>
                  <a:pt x="3346" y="8245"/>
                  <a:pt x="3084" y="7792"/>
                  <a:pt x="3215" y="7376"/>
                </a:cubicBezTo>
                <a:cubicBezTo>
                  <a:pt x="3680" y="5971"/>
                  <a:pt x="4608" y="4756"/>
                  <a:pt x="5847" y="3959"/>
                </a:cubicBezTo>
                <a:cubicBezTo>
                  <a:pt x="5969" y="3880"/>
                  <a:pt x="6106" y="3843"/>
                  <a:pt x="6241" y="3843"/>
                </a:cubicBezTo>
                <a:close/>
                <a:moveTo>
                  <a:pt x="9222" y="7030"/>
                </a:moveTo>
                <a:cubicBezTo>
                  <a:pt x="9724" y="7030"/>
                  <a:pt x="10229" y="7189"/>
                  <a:pt x="10657" y="7519"/>
                </a:cubicBezTo>
                <a:cubicBezTo>
                  <a:pt x="11693" y="8316"/>
                  <a:pt x="11883" y="9805"/>
                  <a:pt x="11085" y="10840"/>
                </a:cubicBezTo>
                <a:cubicBezTo>
                  <a:pt x="10619" y="11453"/>
                  <a:pt x="9916" y="11773"/>
                  <a:pt x="9205" y="11773"/>
                </a:cubicBezTo>
                <a:cubicBezTo>
                  <a:pt x="8701" y="11773"/>
                  <a:pt x="8193" y="11612"/>
                  <a:pt x="7763" y="11281"/>
                </a:cubicBezTo>
                <a:cubicBezTo>
                  <a:pt x="6728" y="10483"/>
                  <a:pt x="6537" y="8995"/>
                  <a:pt x="7335" y="7959"/>
                </a:cubicBezTo>
                <a:cubicBezTo>
                  <a:pt x="7803" y="7351"/>
                  <a:pt x="8509" y="7030"/>
                  <a:pt x="9222" y="7030"/>
                </a:cubicBezTo>
                <a:close/>
                <a:moveTo>
                  <a:pt x="13527" y="10222"/>
                </a:moveTo>
                <a:cubicBezTo>
                  <a:pt x="13570" y="10222"/>
                  <a:pt x="13614" y="10226"/>
                  <a:pt x="13657" y="10233"/>
                </a:cubicBezTo>
                <a:cubicBezTo>
                  <a:pt x="14098" y="10317"/>
                  <a:pt x="14550" y="10400"/>
                  <a:pt x="15002" y="10483"/>
                </a:cubicBezTo>
                <a:cubicBezTo>
                  <a:pt x="15431" y="10567"/>
                  <a:pt x="15693" y="11007"/>
                  <a:pt x="15562" y="11436"/>
                </a:cubicBezTo>
                <a:cubicBezTo>
                  <a:pt x="15110" y="12841"/>
                  <a:pt x="14181" y="14043"/>
                  <a:pt x="12931" y="14853"/>
                </a:cubicBezTo>
                <a:cubicBezTo>
                  <a:pt x="12809" y="14931"/>
                  <a:pt x="12673" y="14968"/>
                  <a:pt x="12539" y="14968"/>
                </a:cubicBezTo>
                <a:cubicBezTo>
                  <a:pt x="12266" y="14968"/>
                  <a:pt x="11999" y="14815"/>
                  <a:pt x="11871" y="14543"/>
                </a:cubicBezTo>
                <a:cubicBezTo>
                  <a:pt x="11681" y="14138"/>
                  <a:pt x="11478" y="13722"/>
                  <a:pt x="11288" y="13317"/>
                </a:cubicBezTo>
                <a:cubicBezTo>
                  <a:pt x="11133" y="12984"/>
                  <a:pt x="11240" y="12603"/>
                  <a:pt x="11526" y="12400"/>
                </a:cubicBezTo>
                <a:cubicBezTo>
                  <a:pt x="12121" y="11972"/>
                  <a:pt x="12574" y="11388"/>
                  <a:pt x="12836" y="10710"/>
                </a:cubicBezTo>
                <a:cubicBezTo>
                  <a:pt x="12940" y="10406"/>
                  <a:pt x="13219" y="10222"/>
                  <a:pt x="13527" y="10222"/>
                </a:cubicBezTo>
                <a:close/>
                <a:moveTo>
                  <a:pt x="5786" y="11228"/>
                </a:moveTo>
                <a:cubicBezTo>
                  <a:pt x="6022" y="11228"/>
                  <a:pt x="6254" y="11337"/>
                  <a:pt x="6394" y="11543"/>
                </a:cubicBezTo>
                <a:cubicBezTo>
                  <a:pt x="6811" y="12138"/>
                  <a:pt x="7406" y="12591"/>
                  <a:pt x="8085" y="12841"/>
                </a:cubicBezTo>
                <a:cubicBezTo>
                  <a:pt x="8430" y="12972"/>
                  <a:pt x="8621" y="13317"/>
                  <a:pt x="8561" y="13662"/>
                </a:cubicBezTo>
                <a:cubicBezTo>
                  <a:pt x="8478" y="14115"/>
                  <a:pt x="8395" y="14567"/>
                  <a:pt x="8311" y="15008"/>
                </a:cubicBezTo>
                <a:cubicBezTo>
                  <a:pt x="8242" y="15371"/>
                  <a:pt x="7922" y="15613"/>
                  <a:pt x="7579" y="15613"/>
                </a:cubicBezTo>
                <a:cubicBezTo>
                  <a:pt x="7506" y="15613"/>
                  <a:pt x="7432" y="15602"/>
                  <a:pt x="7359" y="15579"/>
                </a:cubicBezTo>
                <a:cubicBezTo>
                  <a:pt x="5954" y="15115"/>
                  <a:pt x="4751" y="14186"/>
                  <a:pt x="3942" y="12948"/>
                </a:cubicBezTo>
                <a:cubicBezTo>
                  <a:pt x="3703" y="12579"/>
                  <a:pt x="3846" y="12079"/>
                  <a:pt x="4251" y="11888"/>
                </a:cubicBezTo>
                <a:cubicBezTo>
                  <a:pt x="4656" y="11686"/>
                  <a:pt x="5073" y="11495"/>
                  <a:pt x="5477" y="11293"/>
                </a:cubicBezTo>
                <a:cubicBezTo>
                  <a:pt x="5576" y="11249"/>
                  <a:pt x="5682" y="11228"/>
                  <a:pt x="5786" y="11228"/>
                </a:cubicBezTo>
                <a:close/>
                <a:moveTo>
                  <a:pt x="8673" y="1"/>
                </a:moveTo>
                <a:cubicBezTo>
                  <a:pt x="8652" y="1"/>
                  <a:pt x="8630" y="3"/>
                  <a:pt x="8609" y="6"/>
                </a:cubicBezTo>
                <a:lnTo>
                  <a:pt x="7823" y="113"/>
                </a:lnTo>
                <a:cubicBezTo>
                  <a:pt x="7573" y="137"/>
                  <a:pt x="7406" y="363"/>
                  <a:pt x="7442" y="601"/>
                </a:cubicBezTo>
                <a:lnTo>
                  <a:pt x="7525" y="1292"/>
                </a:lnTo>
                <a:cubicBezTo>
                  <a:pt x="7537" y="1327"/>
                  <a:pt x="7537" y="1351"/>
                  <a:pt x="7549" y="1375"/>
                </a:cubicBezTo>
                <a:cubicBezTo>
                  <a:pt x="7049" y="1482"/>
                  <a:pt x="6561" y="1649"/>
                  <a:pt x="6085" y="1851"/>
                </a:cubicBezTo>
                <a:cubicBezTo>
                  <a:pt x="6085" y="1827"/>
                  <a:pt x="6073" y="1816"/>
                  <a:pt x="6061" y="1792"/>
                </a:cubicBezTo>
                <a:lnTo>
                  <a:pt x="5716" y="1173"/>
                </a:lnTo>
                <a:cubicBezTo>
                  <a:pt x="5636" y="1037"/>
                  <a:pt x="5486" y="960"/>
                  <a:pt x="5336" y="960"/>
                </a:cubicBezTo>
                <a:cubicBezTo>
                  <a:pt x="5261" y="960"/>
                  <a:pt x="5187" y="979"/>
                  <a:pt x="5120" y="1018"/>
                </a:cubicBezTo>
                <a:lnTo>
                  <a:pt x="4418" y="1411"/>
                </a:lnTo>
                <a:cubicBezTo>
                  <a:pt x="4204" y="1530"/>
                  <a:pt x="4132" y="1792"/>
                  <a:pt x="4251" y="2006"/>
                </a:cubicBezTo>
                <a:lnTo>
                  <a:pt x="4608" y="2625"/>
                </a:lnTo>
                <a:cubicBezTo>
                  <a:pt x="4608" y="2637"/>
                  <a:pt x="4620" y="2649"/>
                  <a:pt x="4644" y="2673"/>
                </a:cubicBezTo>
                <a:cubicBezTo>
                  <a:pt x="4192" y="2982"/>
                  <a:pt x="3787" y="3340"/>
                  <a:pt x="3394" y="3744"/>
                </a:cubicBezTo>
                <a:cubicBezTo>
                  <a:pt x="3370" y="3697"/>
                  <a:pt x="3334" y="3649"/>
                  <a:pt x="3275" y="3601"/>
                </a:cubicBezTo>
                <a:lnTo>
                  <a:pt x="2715" y="3173"/>
                </a:lnTo>
                <a:cubicBezTo>
                  <a:pt x="2637" y="3114"/>
                  <a:pt x="2544" y="3086"/>
                  <a:pt x="2452" y="3086"/>
                </a:cubicBezTo>
                <a:cubicBezTo>
                  <a:pt x="2320" y="3086"/>
                  <a:pt x="2187" y="3144"/>
                  <a:pt x="2096" y="3256"/>
                </a:cubicBezTo>
                <a:lnTo>
                  <a:pt x="1608" y="3899"/>
                </a:lnTo>
                <a:cubicBezTo>
                  <a:pt x="1453" y="4090"/>
                  <a:pt x="1489" y="4363"/>
                  <a:pt x="1691" y="4506"/>
                </a:cubicBezTo>
                <a:lnTo>
                  <a:pt x="2251" y="4947"/>
                </a:lnTo>
                <a:cubicBezTo>
                  <a:pt x="2299" y="4983"/>
                  <a:pt x="2358" y="5006"/>
                  <a:pt x="2418" y="5018"/>
                </a:cubicBezTo>
                <a:cubicBezTo>
                  <a:pt x="2168" y="5411"/>
                  <a:pt x="1953" y="5828"/>
                  <a:pt x="1787" y="6245"/>
                </a:cubicBezTo>
                <a:cubicBezTo>
                  <a:pt x="1763" y="6233"/>
                  <a:pt x="1751" y="6233"/>
                  <a:pt x="1739" y="6221"/>
                </a:cubicBezTo>
                <a:lnTo>
                  <a:pt x="1060" y="6018"/>
                </a:lnTo>
                <a:cubicBezTo>
                  <a:pt x="1020" y="6006"/>
                  <a:pt x="980" y="6000"/>
                  <a:pt x="940" y="6000"/>
                </a:cubicBezTo>
                <a:cubicBezTo>
                  <a:pt x="751" y="6000"/>
                  <a:pt x="571" y="6130"/>
                  <a:pt x="513" y="6316"/>
                </a:cubicBezTo>
                <a:lnTo>
                  <a:pt x="286" y="7078"/>
                </a:lnTo>
                <a:cubicBezTo>
                  <a:pt x="215" y="7316"/>
                  <a:pt x="346" y="7554"/>
                  <a:pt x="584" y="7626"/>
                </a:cubicBezTo>
                <a:lnTo>
                  <a:pt x="1251" y="7828"/>
                </a:lnTo>
                <a:cubicBezTo>
                  <a:pt x="1275" y="7840"/>
                  <a:pt x="1286" y="7840"/>
                  <a:pt x="1298" y="7840"/>
                </a:cubicBezTo>
                <a:cubicBezTo>
                  <a:pt x="1179" y="8435"/>
                  <a:pt x="1132" y="9043"/>
                  <a:pt x="1156" y="9638"/>
                </a:cubicBezTo>
                <a:cubicBezTo>
                  <a:pt x="1150" y="9644"/>
                  <a:pt x="1141" y="9644"/>
                  <a:pt x="1132" y="9644"/>
                </a:cubicBezTo>
                <a:cubicBezTo>
                  <a:pt x="1123" y="9644"/>
                  <a:pt x="1114" y="9644"/>
                  <a:pt x="1108" y="9650"/>
                </a:cubicBezTo>
                <a:lnTo>
                  <a:pt x="405" y="9733"/>
                </a:lnTo>
                <a:cubicBezTo>
                  <a:pt x="167" y="9769"/>
                  <a:pt x="1" y="9983"/>
                  <a:pt x="36" y="10221"/>
                </a:cubicBezTo>
                <a:lnTo>
                  <a:pt x="132" y="11019"/>
                </a:lnTo>
                <a:cubicBezTo>
                  <a:pt x="164" y="11237"/>
                  <a:pt x="346" y="11405"/>
                  <a:pt x="559" y="11405"/>
                </a:cubicBezTo>
                <a:cubicBezTo>
                  <a:pt x="579" y="11405"/>
                  <a:pt x="599" y="11403"/>
                  <a:pt x="620" y="11400"/>
                </a:cubicBezTo>
                <a:lnTo>
                  <a:pt x="1322" y="11305"/>
                </a:lnTo>
                <a:cubicBezTo>
                  <a:pt x="1346" y="11305"/>
                  <a:pt x="1358" y="11305"/>
                  <a:pt x="1370" y="11293"/>
                </a:cubicBezTo>
                <a:cubicBezTo>
                  <a:pt x="1477" y="11745"/>
                  <a:pt x="1620" y="12186"/>
                  <a:pt x="1798" y="12614"/>
                </a:cubicBezTo>
                <a:cubicBezTo>
                  <a:pt x="1787" y="12614"/>
                  <a:pt x="1775" y="12626"/>
                  <a:pt x="1751" y="12638"/>
                </a:cubicBezTo>
                <a:lnTo>
                  <a:pt x="1132" y="12972"/>
                </a:lnTo>
                <a:cubicBezTo>
                  <a:pt x="917" y="13091"/>
                  <a:pt x="846" y="13353"/>
                  <a:pt x="965" y="13567"/>
                </a:cubicBezTo>
                <a:lnTo>
                  <a:pt x="1346" y="14269"/>
                </a:lnTo>
                <a:cubicBezTo>
                  <a:pt x="1428" y="14417"/>
                  <a:pt x="1579" y="14497"/>
                  <a:pt x="1734" y="14497"/>
                </a:cubicBezTo>
                <a:cubicBezTo>
                  <a:pt x="1804" y="14497"/>
                  <a:pt x="1875" y="14481"/>
                  <a:pt x="1941" y="14448"/>
                </a:cubicBezTo>
                <a:lnTo>
                  <a:pt x="2560" y="14103"/>
                </a:lnTo>
                <a:cubicBezTo>
                  <a:pt x="2572" y="14091"/>
                  <a:pt x="2584" y="14091"/>
                  <a:pt x="2608" y="14079"/>
                </a:cubicBezTo>
                <a:cubicBezTo>
                  <a:pt x="2930" y="14555"/>
                  <a:pt x="3322" y="15008"/>
                  <a:pt x="3763" y="15412"/>
                </a:cubicBezTo>
                <a:cubicBezTo>
                  <a:pt x="3739" y="15424"/>
                  <a:pt x="3727" y="15448"/>
                  <a:pt x="3715" y="15460"/>
                </a:cubicBezTo>
                <a:lnTo>
                  <a:pt x="3287" y="16020"/>
                </a:lnTo>
                <a:cubicBezTo>
                  <a:pt x="3132" y="16210"/>
                  <a:pt x="3168" y="16484"/>
                  <a:pt x="3370" y="16639"/>
                </a:cubicBezTo>
                <a:lnTo>
                  <a:pt x="4001" y="17127"/>
                </a:lnTo>
                <a:cubicBezTo>
                  <a:pt x="4079" y="17186"/>
                  <a:pt x="4172" y="17214"/>
                  <a:pt x="4264" y="17214"/>
                </a:cubicBezTo>
                <a:cubicBezTo>
                  <a:pt x="4395" y="17214"/>
                  <a:pt x="4524" y="17156"/>
                  <a:pt x="4608" y="17044"/>
                </a:cubicBezTo>
                <a:lnTo>
                  <a:pt x="5049" y="16484"/>
                </a:lnTo>
                <a:cubicBezTo>
                  <a:pt x="5061" y="16460"/>
                  <a:pt x="5073" y="16448"/>
                  <a:pt x="5085" y="16424"/>
                </a:cubicBezTo>
                <a:cubicBezTo>
                  <a:pt x="5537" y="16710"/>
                  <a:pt x="6013" y="16936"/>
                  <a:pt x="6501" y="17127"/>
                </a:cubicBezTo>
                <a:cubicBezTo>
                  <a:pt x="6501" y="17151"/>
                  <a:pt x="6490" y="17175"/>
                  <a:pt x="6478" y="17198"/>
                </a:cubicBezTo>
                <a:lnTo>
                  <a:pt x="6299" y="17877"/>
                </a:lnTo>
                <a:cubicBezTo>
                  <a:pt x="6239" y="18103"/>
                  <a:pt x="6370" y="18353"/>
                  <a:pt x="6609" y="18413"/>
                </a:cubicBezTo>
                <a:lnTo>
                  <a:pt x="7382" y="18615"/>
                </a:lnTo>
                <a:cubicBezTo>
                  <a:pt x="7421" y="18625"/>
                  <a:pt x="7460" y="18630"/>
                  <a:pt x="7497" y="18630"/>
                </a:cubicBezTo>
                <a:cubicBezTo>
                  <a:pt x="7693" y="18630"/>
                  <a:pt x="7868" y="18505"/>
                  <a:pt x="7918" y="18306"/>
                </a:cubicBezTo>
                <a:lnTo>
                  <a:pt x="8097" y="17627"/>
                </a:lnTo>
                <a:cubicBezTo>
                  <a:pt x="8109" y="17603"/>
                  <a:pt x="8109" y="17567"/>
                  <a:pt x="8109" y="17544"/>
                </a:cubicBezTo>
                <a:cubicBezTo>
                  <a:pt x="8550" y="17614"/>
                  <a:pt x="8991" y="17642"/>
                  <a:pt x="9424" y="17642"/>
                </a:cubicBezTo>
                <a:cubicBezTo>
                  <a:pt x="9506" y="17642"/>
                  <a:pt x="9587" y="17641"/>
                  <a:pt x="9668" y="17639"/>
                </a:cubicBezTo>
                <a:cubicBezTo>
                  <a:pt x="9668" y="17663"/>
                  <a:pt x="9668" y="17698"/>
                  <a:pt x="9668" y="17734"/>
                </a:cubicBezTo>
                <a:lnTo>
                  <a:pt x="9764" y="18425"/>
                </a:lnTo>
                <a:cubicBezTo>
                  <a:pt x="9796" y="18652"/>
                  <a:pt x="9976" y="18811"/>
                  <a:pt x="10188" y="18811"/>
                </a:cubicBezTo>
                <a:cubicBezTo>
                  <a:pt x="10209" y="18811"/>
                  <a:pt x="10230" y="18809"/>
                  <a:pt x="10252" y="18806"/>
                </a:cubicBezTo>
                <a:lnTo>
                  <a:pt x="11050" y="18699"/>
                </a:lnTo>
                <a:cubicBezTo>
                  <a:pt x="11288" y="18675"/>
                  <a:pt x="11454" y="18449"/>
                  <a:pt x="11431" y="18210"/>
                </a:cubicBezTo>
                <a:lnTo>
                  <a:pt x="11335" y="17520"/>
                </a:lnTo>
                <a:cubicBezTo>
                  <a:pt x="11335" y="17484"/>
                  <a:pt x="11323" y="17448"/>
                  <a:pt x="11312" y="17413"/>
                </a:cubicBezTo>
                <a:cubicBezTo>
                  <a:pt x="11800" y="17294"/>
                  <a:pt x="12288" y="17127"/>
                  <a:pt x="12764" y="16925"/>
                </a:cubicBezTo>
                <a:cubicBezTo>
                  <a:pt x="12776" y="16960"/>
                  <a:pt x="12788" y="16984"/>
                  <a:pt x="12800" y="17020"/>
                </a:cubicBezTo>
                <a:lnTo>
                  <a:pt x="13157" y="17639"/>
                </a:lnTo>
                <a:cubicBezTo>
                  <a:pt x="13237" y="17775"/>
                  <a:pt x="13381" y="17851"/>
                  <a:pt x="13532" y="17851"/>
                </a:cubicBezTo>
                <a:cubicBezTo>
                  <a:pt x="13606" y="17851"/>
                  <a:pt x="13682" y="17833"/>
                  <a:pt x="13752" y="17794"/>
                </a:cubicBezTo>
                <a:lnTo>
                  <a:pt x="14443" y="17401"/>
                </a:lnTo>
                <a:cubicBezTo>
                  <a:pt x="14657" y="17282"/>
                  <a:pt x="14729" y="17020"/>
                  <a:pt x="14610" y="16805"/>
                </a:cubicBezTo>
                <a:lnTo>
                  <a:pt x="14264" y="16198"/>
                </a:lnTo>
                <a:cubicBezTo>
                  <a:pt x="14240" y="16163"/>
                  <a:pt x="14217" y="16127"/>
                  <a:pt x="14193" y="16103"/>
                </a:cubicBezTo>
                <a:cubicBezTo>
                  <a:pt x="14621" y="15793"/>
                  <a:pt x="15026" y="15436"/>
                  <a:pt x="15407" y="15031"/>
                </a:cubicBezTo>
                <a:cubicBezTo>
                  <a:pt x="15431" y="15067"/>
                  <a:pt x="15455" y="15103"/>
                  <a:pt x="15491" y="15127"/>
                </a:cubicBezTo>
                <a:lnTo>
                  <a:pt x="16050" y="15555"/>
                </a:lnTo>
                <a:cubicBezTo>
                  <a:pt x="16129" y="15614"/>
                  <a:pt x="16221" y="15643"/>
                  <a:pt x="16313" y="15643"/>
                </a:cubicBezTo>
                <a:cubicBezTo>
                  <a:pt x="16444" y="15643"/>
                  <a:pt x="16573" y="15584"/>
                  <a:pt x="16657" y="15472"/>
                </a:cubicBezTo>
                <a:lnTo>
                  <a:pt x="17146" y="14841"/>
                </a:lnTo>
                <a:cubicBezTo>
                  <a:pt x="17300" y="14650"/>
                  <a:pt x="17265" y="14377"/>
                  <a:pt x="17074" y="14222"/>
                </a:cubicBezTo>
                <a:lnTo>
                  <a:pt x="16515" y="13793"/>
                </a:lnTo>
                <a:cubicBezTo>
                  <a:pt x="16479" y="13769"/>
                  <a:pt x="16443" y="13746"/>
                  <a:pt x="16396" y="13734"/>
                </a:cubicBezTo>
                <a:cubicBezTo>
                  <a:pt x="16634" y="13341"/>
                  <a:pt x="16848" y="12948"/>
                  <a:pt x="17015" y="12531"/>
                </a:cubicBezTo>
                <a:cubicBezTo>
                  <a:pt x="17050" y="12555"/>
                  <a:pt x="17086" y="12579"/>
                  <a:pt x="17134" y="12591"/>
                </a:cubicBezTo>
                <a:lnTo>
                  <a:pt x="17800" y="12793"/>
                </a:lnTo>
                <a:cubicBezTo>
                  <a:pt x="17844" y="12806"/>
                  <a:pt x="17888" y="12813"/>
                  <a:pt x="17931" y="12813"/>
                </a:cubicBezTo>
                <a:cubicBezTo>
                  <a:pt x="18121" y="12813"/>
                  <a:pt x="18290" y="12690"/>
                  <a:pt x="18348" y="12495"/>
                </a:cubicBezTo>
                <a:lnTo>
                  <a:pt x="18574" y="11733"/>
                </a:lnTo>
                <a:cubicBezTo>
                  <a:pt x="18646" y="11495"/>
                  <a:pt x="18515" y="11257"/>
                  <a:pt x="18289" y="11186"/>
                </a:cubicBezTo>
                <a:lnTo>
                  <a:pt x="17610" y="10983"/>
                </a:lnTo>
                <a:cubicBezTo>
                  <a:pt x="17562" y="10971"/>
                  <a:pt x="17527" y="10960"/>
                  <a:pt x="17479" y="10960"/>
                </a:cubicBezTo>
                <a:cubicBezTo>
                  <a:pt x="17598" y="10364"/>
                  <a:pt x="17646" y="9769"/>
                  <a:pt x="17622" y="9162"/>
                </a:cubicBezTo>
                <a:lnTo>
                  <a:pt x="17622" y="9162"/>
                </a:lnTo>
                <a:cubicBezTo>
                  <a:pt x="17646" y="9168"/>
                  <a:pt x="17669" y="9171"/>
                  <a:pt x="17692" y="9171"/>
                </a:cubicBezTo>
                <a:cubicBezTo>
                  <a:pt x="17714" y="9171"/>
                  <a:pt x="17735" y="9168"/>
                  <a:pt x="17753" y="9162"/>
                </a:cubicBezTo>
                <a:lnTo>
                  <a:pt x="18455" y="9078"/>
                </a:lnTo>
                <a:cubicBezTo>
                  <a:pt x="18693" y="9043"/>
                  <a:pt x="18860" y="8828"/>
                  <a:pt x="18836" y="8590"/>
                </a:cubicBezTo>
                <a:lnTo>
                  <a:pt x="18729" y="7792"/>
                </a:lnTo>
                <a:cubicBezTo>
                  <a:pt x="18707" y="7570"/>
                  <a:pt x="18507" y="7409"/>
                  <a:pt x="18286" y="7409"/>
                </a:cubicBezTo>
                <a:cubicBezTo>
                  <a:pt x="18271" y="7409"/>
                  <a:pt x="18256" y="7410"/>
                  <a:pt x="18241" y="7411"/>
                </a:cubicBezTo>
                <a:lnTo>
                  <a:pt x="17539" y="7507"/>
                </a:lnTo>
                <a:cubicBezTo>
                  <a:pt x="17491" y="7507"/>
                  <a:pt x="17455" y="7531"/>
                  <a:pt x="17419" y="7542"/>
                </a:cubicBezTo>
                <a:cubicBezTo>
                  <a:pt x="17312" y="7090"/>
                  <a:pt x="17169" y="6649"/>
                  <a:pt x="16991" y="6221"/>
                </a:cubicBezTo>
                <a:cubicBezTo>
                  <a:pt x="17027" y="6221"/>
                  <a:pt x="17074" y="6197"/>
                  <a:pt x="17110" y="6185"/>
                </a:cubicBezTo>
                <a:lnTo>
                  <a:pt x="17729" y="5840"/>
                </a:lnTo>
                <a:cubicBezTo>
                  <a:pt x="17943" y="5733"/>
                  <a:pt x="18027" y="5459"/>
                  <a:pt x="17908" y="5245"/>
                </a:cubicBezTo>
                <a:lnTo>
                  <a:pt x="17527" y="4542"/>
                </a:lnTo>
                <a:cubicBezTo>
                  <a:pt x="17446" y="4398"/>
                  <a:pt x="17301" y="4318"/>
                  <a:pt x="17149" y="4318"/>
                </a:cubicBezTo>
                <a:cubicBezTo>
                  <a:pt x="17076" y="4318"/>
                  <a:pt x="17001" y="4337"/>
                  <a:pt x="16931" y="4375"/>
                </a:cubicBezTo>
                <a:lnTo>
                  <a:pt x="16312" y="4709"/>
                </a:lnTo>
                <a:cubicBezTo>
                  <a:pt x="16276" y="4733"/>
                  <a:pt x="16241" y="4756"/>
                  <a:pt x="16205" y="4780"/>
                </a:cubicBezTo>
                <a:cubicBezTo>
                  <a:pt x="15884" y="4304"/>
                  <a:pt x="15503" y="3852"/>
                  <a:pt x="15062" y="3435"/>
                </a:cubicBezTo>
                <a:cubicBezTo>
                  <a:pt x="15098" y="3411"/>
                  <a:pt x="15122" y="3387"/>
                  <a:pt x="15145" y="3351"/>
                </a:cubicBezTo>
                <a:lnTo>
                  <a:pt x="15586" y="2792"/>
                </a:lnTo>
                <a:cubicBezTo>
                  <a:pt x="15729" y="2601"/>
                  <a:pt x="15693" y="2328"/>
                  <a:pt x="15503" y="2173"/>
                </a:cubicBezTo>
                <a:lnTo>
                  <a:pt x="14860" y="1685"/>
                </a:lnTo>
                <a:cubicBezTo>
                  <a:pt x="14781" y="1626"/>
                  <a:pt x="14689" y="1597"/>
                  <a:pt x="14597" y="1597"/>
                </a:cubicBezTo>
                <a:cubicBezTo>
                  <a:pt x="14466" y="1597"/>
                  <a:pt x="14336" y="1656"/>
                  <a:pt x="14252" y="1768"/>
                </a:cubicBezTo>
                <a:lnTo>
                  <a:pt x="13824" y="2328"/>
                </a:lnTo>
                <a:cubicBezTo>
                  <a:pt x="13800" y="2363"/>
                  <a:pt x="13776" y="2387"/>
                  <a:pt x="13764" y="2423"/>
                </a:cubicBezTo>
                <a:cubicBezTo>
                  <a:pt x="13312" y="2137"/>
                  <a:pt x="12836" y="1899"/>
                  <a:pt x="12347" y="1708"/>
                </a:cubicBezTo>
                <a:cubicBezTo>
                  <a:pt x="12359" y="1685"/>
                  <a:pt x="12371" y="1649"/>
                  <a:pt x="12383" y="1613"/>
                </a:cubicBezTo>
                <a:lnTo>
                  <a:pt x="12574" y="934"/>
                </a:lnTo>
                <a:cubicBezTo>
                  <a:pt x="12633" y="708"/>
                  <a:pt x="12490" y="470"/>
                  <a:pt x="12264" y="399"/>
                </a:cubicBezTo>
                <a:lnTo>
                  <a:pt x="11478" y="196"/>
                </a:lnTo>
                <a:cubicBezTo>
                  <a:pt x="11442" y="187"/>
                  <a:pt x="11405" y="182"/>
                  <a:pt x="11368" y="182"/>
                </a:cubicBezTo>
                <a:cubicBezTo>
                  <a:pt x="11179" y="182"/>
                  <a:pt x="11002" y="306"/>
                  <a:pt x="10942" y="506"/>
                </a:cubicBezTo>
                <a:lnTo>
                  <a:pt x="10764" y="1185"/>
                </a:lnTo>
                <a:cubicBezTo>
                  <a:pt x="10752" y="1220"/>
                  <a:pt x="10752" y="1244"/>
                  <a:pt x="10752" y="1280"/>
                </a:cubicBezTo>
                <a:cubicBezTo>
                  <a:pt x="10304" y="1207"/>
                  <a:pt x="9847" y="1170"/>
                  <a:pt x="9389" y="1170"/>
                </a:cubicBezTo>
                <a:cubicBezTo>
                  <a:pt x="9323" y="1170"/>
                  <a:pt x="9258" y="1171"/>
                  <a:pt x="9192" y="1173"/>
                </a:cubicBezTo>
                <a:cubicBezTo>
                  <a:pt x="9192" y="1137"/>
                  <a:pt x="9192" y="1113"/>
                  <a:pt x="9192" y="1077"/>
                </a:cubicBezTo>
                <a:lnTo>
                  <a:pt x="9097" y="387"/>
                </a:lnTo>
                <a:cubicBezTo>
                  <a:pt x="9075" y="159"/>
                  <a:pt x="8886" y="1"/>
                  <a:pt x="8673" y="1"/>
                </a:cubicBezTo>
                <a:close/>
              </a:path>
            </a:pathLst>
          </a:custGeom>
          <a:solidFill>
            <a:schemeClr val="dk1">
              <a:alpha val="1061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4" name="Google Shape;454;p23"/>
          <p:cNvSpPr/>
          <p:nvPr/>
        </p:nvSpPr>
        <p:spPr>
          <a:xfrm rot="-9900187" flipH="1">
            <a:off x="6222295" y="-1042759"/>
            <a:ext cx="1581923" cy="1554207"/>
          </a:xfrm>
          <a:custGeom>
            <a:avLst/>
            <a:gdLst/>
            <a:ahLst/>
            <a:cxnLst/>
            <a:rect l="l" t="t" r="r" b="b"/>
            <a:pathLst>
              <a:path w="55020" h="54056" extrusionOk="0">
                <a:moveTo>
                  <a:pt x="27409" y="22218"/>
                </a:moveTo>
                <a:cubicBezTo>
                  <a:pt x="30147" y="22218"/>
                  <a:pt x="32374" y="24397"/>
                  <a:pt x="32374" y="27100"/>
                </a:cubicBezTo>
                <a:cubicBezTo>
                  <a:pt x="32374" y="29802"/>
                  <a:pt x="30147" y="31981"/>
                  <a:pt x="27409" y="31981"/>
                </a:cubicBezTo>
                <a:cubicBezTo>
                  <a:pt x="24658" y="31981"/>
                  <a:pt x="22432" y="29802"/>
                  <a:pt x="22432" y="27100"/>
                </a:cubicBezTo>
                <a:cubicBezTo>
                  <a:pt x="22432" y="24397"/>
                  <a:pt x="24658" y="22218"/>
                  <a:pt x="27409" y="22218"/>
                </a:cubicBezTo>
                <a:close/>
                <a:moveTo>
                  <a:pt x="29099" y="6907"/>
                </a:moveTo>
                <a:cubicBezTo>
                  <a:pt x="39708" y="7752"/>
                  <a:pt x="48042" y="16467"/>
                  <a:pt x="48042" y="27100"/>
                </a:cubicBezTo>
                <a:cubicBezTo>
                  <a:pt x="48042" y="29767"/>
                  <a:pt x="47507" y="32326"/>
                  <a:pt x="46554" y="34660"/>
                </a:cubicBezTo>
                <a:lnTo>
                  <a:pt x="34779" y="28052"/>
                </a:lnTo>
                <a:cubicBezTo>
                  <a:pt x="34826" y="27742"/>
                  <a:pt x="34850" y="27421"/>
                  <a:pt x="34850" y="27100"/>
                </a:cubicBezTo>
                <a:cubicBezTo>
                  <a:pt x="34850" y="23635"/>
                  <a:pt x="32398" y="20742"/>
                  <a:pt x="29099" y="19980"/>
                </a:cubicBezTo>
                <a:lnTo>
                  <a:pt x="29099" y="6907"/>
                </a:lnTo>
                <a:close/>
                <a:moveTo>
                  <a:pt x="26552" y="6847"/>
                </a:moveTo>
                <a:lnTo>
                  <a:pt x="26552" y="19837"/>
                </a:lnTo>
                <a:cubicBezTo>
                  <a:pt x="22837" y="20253"/>
                  <a:pt x="19955" y="23349"/>
                  <a:pt x="19955" y="27100"/>
                </a:cubicBezTo>
                <a:cubicBezTo>
                  <a:pt x="19955" y="27492"/>
                  <a:pt x="20003" y="27873"/>
                  <a:pt x="20063" y="28243"/>
                </a:cubicBezTo>
                <a:lnTo>
                  <a:pt x="8323" y="34827"/>
                </a:lnTo>
                <a:cubicBezTo>
                  <a:pt x="7323" y="32445"/>
                  <a:pt x="6775" y="29838"/>
                  <a:pt x="6775" y="27100"/>
                </a:cubicBezTo>
                <a:cubicBezTo>
                  <a:pt x="6775" y="16193"/>
                  <a:pt x="15550" y="7300"/>
                  <a:pt x="26552" y="6847"/>
                </a:cubicBezTo>
                <a:close/>
                <a:moveTo>
                  <a:pt x="33993" y="30505"/>
                </a:moveTo>
                <a:lnTo>
                  <a:pt x="45447" y="36922"/>
                </a:lnTo>
                <a:cubicBezTo>
                  <a:pt x="41934" y="43149"/>
                  <a:pt x="35172" y="47364"/>
                  <a:pt x="27409" y="47364"/>
                </a:cubicBezTo>
                <a:cubicBezTo>
                  <a:pt x="19705" y="47364"/>
                  <a:pt x="12990" y="43221"/>
                  <a:pt x="9454" y="37077"/>
                </a:cubicBezTo>
                <a:lnTo>
                  <a:pt x="20908" y="30660"/>
                </a:lnTo>
                <a:cubicBezTo>
                  <a:pt x="22170" y="32898"/>
                  <a:pt x="24611" y="34410"/>
                  <a:pt x="27409" y="34410"/>
                </a:cubicBezTo>
                <a:cubicBezTo>
                  <a:pt x="30266" y="34410"/>
                  <a:pt x="32743" y="32826"/>
                  <a:pt x="33993" y="30505"/>
                </a:cubicBezTo>
                <a:close/>
                <a:moveTo>
                  <a:pt x="26325" y="1"/>
                </a:moveTo>
                <a:cubicBezTo>
                  <a:pt x="25635" y="1"/>
                  <a:pt x="25063" y="572"/>
                  <a:pt x="25063" y="1275"/>
                </a:cubicBezTo>
                <a:lnTo>
                  <a:pt x="25063" y="3263"/>
                </a:lnTo>
                <a:cubicBezTo>
                  <a:pt x="25063" y="3382"/>
                  <a:pt x="25087" y="3490"/>
                  <a:pt x="25111" y="3597"/>
                </a:cubicBezTo>
                <a:cubicBezTo>
                  <a:pt x="23551" y="3740"/>
                  <a:pt x="22027" y="4037"/>
                  <a:pt x="20551" y="4466"/>
                </a:cubicBezTo>
                <a:cubicBezTo>
                  <a:pt x="20539" y="4359"/>
                  <a:pt x="20515" y="4263"/>
                  <a:pt x="20467" y="4156"/>
                </a:cubicBezTo>
                <a:lnTo>
                  <a:pt x="19694" y="2311"/>
                </a:lnTo>
                <a:cubicBezTo>
                  <a:pt x="19487" y="1826"/>
                  <a:pt x="19016" y="1537"/>
                  <a:pt x="18526" y="1537"/>
                </a:cubicBezTo>
                <a:cubicBezTo>
                  <a:pt x="18367" y="1537"/>
                  <a:pt x="18205" y="1568"/>
                  <a:pt x="18050" y="1632"/>
                </a:cubicBezTo>
                <a:lnTo>
                  <a:pt x="15872" y="2513"/>
                </a:lnTo>
                <a:cubicBezTo>
                  <a:pt x="15217" y="2787"/>
                  <a:pt x="14907" y="3537"/>
                  <a:pt x="15181" y="4180"/>
                </a:cubicBezTo>
                <a:lnTo>
                  <a:pt x="15967" y="6037"/>
                </a:lnTo>
                <a:cubicBezTo>
                  <a:pt x="16003" y="6121"/>
                  <a:pt x="16050" y="6192"/>
                  <a:pt x="16098" y="6264"/>
                </a:cubicBezTo>
                <a:cubicBezTo>
                  <a:pt x="14752" y="6966"/>
                  <a:pt x="13478" y="7800"/>
                  <a:pt x="12300" y="8740"/>
                </a:cubicBezTo>
                <a:cubicBezTo>
                  <a:pt x="12252" y="8657"/>
                  <a:pt x="12193" y="8585"/>
                  <a:pt x="12133" y="8526"/>
                </a:cubicBezTo>
                <a:lnTo>
                  <a:pt x="10681" y="7097"/>
                </a:lnTo>
                <a:cubicBezTo>
                  <a:pt x="10430" y="6853"/>
                  <a:pt x="10109" y="6731"/>
                  <a:pt x="9789" y="6731"/>
                </a:cubicBezTo>
                <a:cubicBezTo>
                  <a:pt x="9469" y="6731"/>
                  <a:pt x="9151" y="6853"/>
                  <a:pt x="8906" y="7097"/>
                </a:cubicBezTo>
                <a:lnTo>
                  <a:pt x="7252" y="8716"/>
                </a:lnTo>
                <a:cubicBezTo>
                  <a:pt x="6740" y="9216"/>
                  <a:pt x="6740" y="10026"/>
                  <a:pt x="7252" y="10526"/>
                </a:cubicBezTo>
                <a:lnTo>
                  <a:pt x="8704" y="11955"/>
                </a:lnTo>
                <a:cubicBezTo>
                  <a:pt x="8752" y="12002"/>
                  <a:pt x="8799" y="12038"/>
                  <a:pt x="8859" y="12074"/>
                </a:cubicBezTo>
                <a:cubicBezTo>
                  <a:pt x="7906" y="13205"/>
                  <a:pt x="7073" y="14431"/>
                  <a:pt x="6347" y="15717"/>
                </a:cubicBezTo>
                <a:cubicBezTo>
                  <a:pt x="6287" y="15681"/>
                  <a:pt x="6228" y="15646"/>
                  <a:pt x="6156" y="15622"/>
                </a:cubicBezTo>
                <a:lnTo>
                  <a:pt x="4251" y="14836"/>
                </a:lnTo>
                <a:cubicBezTo>
                  <a:pt x="4093" y="14772"/>
                  <a:pt x="3929" y="14741"/>
                  <a:pt x="3767" y="14741"/>
                </a:cubicBezTo>
                <a:cubicBezTo>
                  <a:pt x="3273" y="14741"/>
                  <a:pt x="2803" y="15027"/>
                  <a:pt x="2596" y="15503"/>
                </a:cubicBezTo>
                <a:lnTo>
                  <a:pt x="1703" y="17610"/>
                </a:lnTo>
                <a:cubicBezTo>
                  <a:pt x="1429" y="18265"/>
                  <a:pt x="1727" y="19003"/>
                  <a:pt x="2382" y="19277"/>
                </a:cubicBezTo>
                <a:lnTo>
                  <a:pt x="4287" y="20063"/>
                </a:lnTo>
                <a:cubicBezTo>
                  <a:pt x="4346" y="20087"/>
                  <a:pt x="4394" y="20099"/>
                  <a:pt x="4442" y="20111"/>
                </a:cubicBezTo>
                <a:cubicBezTo>
                  <a:pt x="3977" y="21563"/>
                  <a:pt x="3668" y="23087"/>
                  <a:pt x="3501" y="24647"/>
                </a:cubicBezTo>
                <a:cubicBezTo>
                  <a:pt x="3453" y="24635"/>
                  <a:pt x="3394" y="24623"/>
                  <a:pt x="3346" y="24623"/>
                </a:cubicBezTo>
                <a:lnTo>
                  <a:pt x="1263" y="24623"/>
                </a:lnTo>
                <a:cubicBezTo>
                  <a:pt x="572" y="24623"/>
                  <a:pt x="1" y="25195"/>
                  <a:pt x="1" y="25897"/>
                </a:cubicBezTo>
                <a:lnTo>
                  <a:pt x="1" y="28171"/>
                </a:lnTo>
                <a:cubicBezTo>
                  <a:pt x="1" y="28862"/>
                  <a:pt x="572" y="29433"/>
                  <a:pt x="1263" y="29433"/>
                </a:cubicBezTo>
                <a:lnTo>
                  <a:pt x="3346" y="29433"/>
                </a:lnTo>
                <a:cubicBezTo>
                  <a:pt x="3394" y="29433"/>
                  <a:pt x="3442" y="29421"/>
                  <a:pt x="3489" y="29421"/>
                </a:cubicBezTo>
                <a:cubicBezTo>
                  <a:pt x="3620" y="30719"/>
                  <a:pt x="3858" y="31993"/>
                  <a:pt x="4192" y="33219"/>
                </a:cubicBezTo>
                <a:cubicBezTo>
                  <a:pt x="4156" y="33231"/>
                  <a:pt x="4108" y="33231"/>
                  <a:pt x="4073" y="33243"/>
                </a:cubicBezTo>
                <a:lnTo>
                  <a:pt x="2132" y="33969"/>
                </a:lnTo>
                <a:cubicBezTo>
                  <a:pt x="1477" y="34219"/>
                  <a:pt x="1144" y="34958"/>
                  <a:pt x="1406" y="35613"/>
                </a:cubicBezTo>
                <a:lnTo>
                  <a:pt x="2227" y="37744"/>
                </a:lnTo>
                <a:cubicBezTo>
                  <a:pt x="2420" y="38248"/>
                  <a:pt x="2895" y="38555"/>
                  <a:pt x="3402" y="38555"/>
                </a:cubicBezTo>
                <a:cubicBezTo>
                  <a:pt x="3554" y="38555"/>
                  <a:pt x="3708" y="38527"/>
                  <a:pt x="3858" y="38470"/>
                </a:cubicBezTo>
                <a:lnTo>
                  <a:pt x="5787" y="37744"/>
                </a:lnTo>
                <a:cubicBezTo>
                  <a:pt x="5835" y="37732"/>
                  <a:pt x="5882" y="37708"/>
                  <a:pt x="5918" y="37684"/>
                </a:cubicBezTo>
                <a:cubicBezTo>
                  <a:pt x="6716" y="39244"/>
                  <a:pt x="7680" y="40696"/>
                  <a:pt x="8787" y="42042"/>
                </a:cubicBezTo>
                <a:cubicBezTo>
                  <a:pt x="8764" y="42066"/>
                  <a:pt x="8728" y="42078"/>
                  <a:pt x="8704" y="42113"/>
                </a:cubicBezTo>
                <a:lnTo>
                  <a:pt x="7252" y="43542"/>
                </a:lnTo>
                <a:cubicBezTo>
                  <a:pt x="6740" y="44030"/>
                  <a:pt x="6740" y="44852"/>
                  <a:pt x="7252" y="45340"/>
                </a:cubicBezTo>
                <a:lnTo>
                  <a:pt x="8906" y="46971"/>
                </a:lnTo>
                <a:cubicBezTo>
                  <a:pt x="9151" y="47209"/>
                  <a:pt x="9469" y="47328"/>
                  <a:pt x="9789" y="47328"/>
                </a:cubicBezTo>
                <a:cubicBezTo>
                  <a:pt x="10109" y="47328"/>
                  <a:pt x="10430" y="47209"/>
                  <a:pt x="10681" y="46971"/>
                </a:cubicBezTo>
                <a:lnTo>
                  <a:pt x="12133" y="45542"/>
                </a:lnTo>
                <a:cubicBezTo>
                  <a:pt x="12169" y="45495"/>
                  <a:pt x="12205" y="45459"/>
                  <a:pt x="12240" y="45411"/>
                </a:cubicBezTo>
                <a:cubicBezTo>
                  <a:pt x="13276" y="46245"/>
                  <a:pt x="14395" y="46995"/>
                  <a:pt x="15574" y="47650"/>
                </a:cubicBezTo>
                <a:cubicBezTo>
                  <a:pt x="15550" y="47685"/>
                  <a:pt x="15526" y="47733"/>
                  <a:pt x="15503" y="47769"/>
                </a:cubicBezTo>
                <a:lnTo>
                  <a:pt x="14681" y="49602"/>
                </a:lnTo>
                <a:cubicBezTo>
                  <a:pt x="14383" y="50245"/>
                  <a:pt x="14681" y="51007"/>
                  <a:pt x="15324" y="51281"/>
                </a:cubicBezTo>
                <a:lnTo>
                  <a:pt x="17479" y="52222"/>
                </a:lnTo>
                <a:cubicBezTo>
                  <a:pt x="17641" y="52292"/>
                  <a:pt x="17811" y="52326"/>
                  <a:pt x="17978" y="52326"/>
                </a:cubicBezTo>
                <a:cubicBezTo>
                  <a:pt x="18460" y="52326"/>
                  <a:pt x="18922" y="52047"/>
                  <a:pt x="19134" y="51579"/>
                </a:cubicBezTo>
                <a:lnTo>
                  <a:pt x="19967" y="49745"/>
                </a:lnTo>
                <a:cubicBezTo>
                  <a:pt x="19991" y="49686"/>
                  <a:pt x="20003" y="49626"/>
                  <a:pt x="20027" y="49567"/>
                </a:cubicBezTo>
                <a:cubicBezTo>
                  <a:pt x="21646" y="50079"/>
                  <a:pt x="23337" y="50436"/>
                  <a:pt x="25087" y="50602"/>
                </a:cubicBezTo>
                <a:cubicBezTo>
                  <a:pt x="25075" y="50662"/>
                  <a:pt x="25063" y="50722"/>
                  <a:pt x="25063" y="50793"/>
                </a:cubicBezTo>
                <a:lnTo>
                  <a:pt x="25063" y="52793"/>
                </a:lnTo>
                <a:cubicBezTo>
                  <a:pt x="25063" y="53484"/>
                  <a:pt x="25635" y="54055"/>
                  <a:pt x="26325" y="54055"/>
                </a:cubicBezTo>
                <a:lnTo>
                  <a:pt x="28695" y="54055"/>
                </a:lnTo>
                <a:cubicBezTo>
                  <a:pt x="29397" y="54055"/>
                  <a:pt x="29957" y="53484"/>
                  <a:pt x="29957" y="52793"/>
                </a:cubicBezTo>
                <a:lnTo>
                  <a:pt x="29957" y="50793"/>
                </a:lnTo>
                <a:cubicBezTo>
                  <a:pt x="29957" y="50722"/>
                  <a:pt x="29945" y="50650"/>
                  <a:pt x="29933" y="50579"/>
                </a:cubicBezTo>
                <a:cubicBezTo>
                  <a:pt x="31505" y="50424"/>
                  <a:pt x="33017" y="50114"/>
                  <a:pt x="34481" y="49674"/>
                </a:cubicBezTo>
                <a:cubicBezTo>
                  <a:pt x="34493" y="49745"/>
                  <a:pt x="34517" y="49829"/>
                  <a:pt x="34553" y="49900"/>
                </a:cubicBezTo>
                <a:lnTo>
                  <a:pt x="35338" y="51757"/>
                </a:lnTo>
                <a:cubicBezTo>
                  <a:pt x="35537" y="52236"/>
                  <a:pt x="36009" y="52529"/>
                  <a:pt x="36506" y="52529"/>
                </a:cubicBezTo>
                <a:cubicBezTo>
                  <a:pt x="36665" y="52529"/>
                  <a:pt x="36826" y="52499"/>
                  <a:pt x="36981" y="52436"/>
                </a:cubicBezTo>
                <a:lnTo>
                  <a:pt x="39148" y="51543"/>
                </a:lnTo>
                <a:cubicBezTo>
                  <a:pt x="39803" y="51281"/>
                  <a:pt x="40113" y="50531"/>
                  <a:pt x="39839" y="49876"/>
                </a:cubicBezTo>
                <a:lnTo>
                  <a:pt x="39053" y="48031"/>
                </a:lnTo>
                <a:cubicBezTo>
                  <a:pt x="39029" y="47959"/>
                  <a:pt x="38982" y="47888"/>
                  <a:pt x="38946" y="47816"/>
                </a:cubicBezTo>
                <a:cubicBezTo>
                  <a:pt x="40279" y="47102"/>
                  <a:pt x="41542" y="46257"/>
                  <a:pt x="42708" y="45304"/>
                </a:cubicBezTo>
                <a:cubicBezTo>
                  <a:pt x="42768" y="45388"/>
                  <a:pt x="42827" y="45471"/>
                  <a:pt x="42899" y="45542"/>
                </a:cubicBezTo>
                <a:lnTo>
                  <a:pt x="44351" y="46971"/>
                </a:lnTo>
                <a:cubicBezTo>
                  <a:pt x="44595" y="47209"/>
                  <a:pt x="44914" y="47328"/>
                  <a:pt x="45234" y="47328"/>
                </a:cubicBezTo>
                <a:cubicBezTo>
                  <a:pt x="45554" y="47328"/>
                  <a:pt x="45875" y="47209"/>
                  <a:pt x="46125" y="46971"/>
                </a:cubicBezTo>
                <a:lnTo>
                  <a:pt x="47780" y="45340"/>
                </a:lnTo>
                <a:cubicBezTo>
                  <a:pt x="48280" y="44852"/>
                  <a:pt x="48280" y="44030"/>
                  <a:pt x="47780" y="43542"/>
                </a:cubicBezTo>
                <a:lnTo>
                  <a:pt x="46328" y="42113"/>
                </a:lnTo>
                <a:cubicBezTo>
                  <a:pt x="46256" y="42042"/>
                  <a:pt x="46173" y="41982"/>
                  <a:pt x="46102" y="41935"/>
                </a:cubicBezTo>
                <a:cubicBezTo>
                  <a:pt x="47042" y="40792"/>
                  <a:pt x="47876" y="39577"/>
                  <a:pt x="48590" y="38268"/>
                </a:cubicBezTo>
                <a:cubicBezTo>
                  <a:pt x="48673" y="38339"/>
                  <a:pt x="48769" y="38399"/>
                  <a:pt x="48864" y="38434"/>
                </a:cubicBezTo>
                <a:lnTo>
                  <a:pt x="50781" y="39232"/>
                </a:lnTo>
                <a:cubicBezTo>
                  <a:pt x="50939" y="39296"/>
                  <a:pt x="51102" y="39327"/>
                  <a:pt x="51262" y="39327"/>
                </a:cubicBezTo>
                <a:cubicBezTo>
                  <a:pt x="51753" y="39327"/>
                  <a:pt x="52217" y="39038"/>
                  <a:pt x="52424" y="38553"/>
                </a:cubicBezTo>
                <a:lnTo>
                  <a:pt x="53329" y="36446"/>
                </a:lnTo>
                <a:cubicBezTo>
                  <a:pt x="53603" y="35803"/>
                  <a:pt x="53293" y="35053"/>
                  <a:pt x="52638" y="34779"/>
                </a:cubicBezTo>
                <a:lnTo>
                  <a:pt x="50733" y="33993"/>
                </a:lnTo>
                <a:cubicBezTo>
                  <a:pt x="50626" y="33958"/>
                  <a:pt x="50531" y="33934"/>
                  <a:pt x="50424" y="33922"/>
                </a:cubicBezTo>
                <a:cubicBezTo>
                  <a:pt x="50864" y="32457"/>
                  <a:pt x="51174" y="30945"/>
                  <a:pt x="51328" y="29374"/>
                </a:cubicBezTo>
                <a:cubicBezTo>
                  <a:pt x="51436" y="29409"/>
                  <a:pt x="51555" y="29433"/>
                  <a:pt x="51674" y="29433"/>
                </a:cubicBezTo>
                <a:lnTo>
                  <a:pt x="53757" y="29433"/>
                </a:lnTo>
                <a:cubicBezTo>
                  <a:pt x="54460" y="29433"/>
                  <a:pt x="55019" y="28862"/>
                  <a:pt x="55019" y="28171"/>
                </a:cubicBezTo>
                <a:lnTo>
                  <a:pt x="55019" y="25897"/>
                </a:lnTo>
                <a:cubicBezTo>
                  <a:pt x="55019" y="25195"/>
                  <a:pt x="54460" y="24623"/>
                  <a:pt x="53757" y="24623"/>
                </a:cubicBezTo>
                <a:lnTo>
                  <a:pt x="51674" y="24623"/>
                </a:lnTo>
                <a:cubicBezTo>
                  <a:pt x="51555" y="24623"/>
                  <a:pt x="51436" y="24647"/>
                  <a:pt x="51317" y="24683"/>
                </a:cubicBezTo>
                <a:cubicBezTo>
                  <a:pt x="51186" y="23385"/>
                  <a:pt x="50936" y="22111"/>
                  <a:pt x="50590" y="20885"/>
                </a:cubicBezTo>
                <a:cubicBezTo>
                  <a:pt x="50709" y="20873"/>
                  <a:pt x="50828" y="20861"/>
                  <a:pt x="50947" y="20813"/>
                </a:cubicBezTo>
                <a:lnTo>
                  <a:pt x="52888" y="20087"/>
                </a:lnTo>
                <a:cubicBezTo>
                  <a:pt x="53543" y="19837"/>
                  <a:pt x="53876" y="19099"/>
                  <a:pt x="53626" y="18444"/>
                </a:cubicBezTo>
                <a:lnTo>
                  <a:pt x="52793" y="16313"/>
                </a:lnTo>
                <a:cubicBezTo>
                  <a:pt x="52599" y="15813"/>
                  <a:pt x="52117" y="15508"/>
                  <a:pt x="51611" y="15508"/>
                </a:cubicBezTo>
                <a:cubicBezTo>
                  <a:pt x="51465" y="15508"/>
                  <a:pt x="51317" y="15533"/>
                  <a:pt x="51174" y="15586"/>
                </a:cubicBezTo>
                <a:lnTo>
                  <a:pt x="49233" y="16313"/>
                </a:lnTo>
                <a:cubicBezTo>
                  <a:pt x="49102" y="16360"/>
                  <a:pt x="48995" y="16432"/>
                  <a:pt x="48888" y="16515"/>
                </a:cubicBezTo>
                <a:cubicBezTo>
                  <a:pt x="48090" y="14955"/>
                  <a:pt x="47126" y="13503"/>
                  <a:pt x="46018" y="12169"/>
                </a:cubicBezTo>
                <a:cubicBezTo>
                  <a:pt x="46125" y="12110"/>
                  <a:pt x="46233" y="12038"/>
                  <a:pt x="46328" y="11955"/>
                </a:cubicBezTo>
                <a:lnTo>
                  <a:pt x="47780" y="10526"/>
                </a:lnTo>
                <a:cubicBezTo>
                  <a:pt x="48280" y="10026"/>
                  <a:pt x="48280" y="9216"/>
                  <a:pt x="47780" y="8716"/>
                </a:cubicBezTo>
                <a:lnTo>
                  <a:pt x="46125" y="7097"/>
                </a:lnTo>
                <a:cubicBezTo>
                  <a:pt x="45875" y="6853"/>
                  <a:pt x="45554" y="6731"/>
                  <a:pt x="45234" y="6731"/>
                </a:cubicBezTo>
                <a:cubicBezTo>
                  <a:pt x="44914" y="6731"/>
                  <a:pt x="44595" y="6853"/>
                  <a:pt x="44351" y="7097"/>
                </a:cubicBezTo>
                <a:lnTo>
                  <a:pt x="42899" y="8526"/>
                </a:lnTo>
                <a:cubicBezTo>
                  <a:pt x="42792" y="8621"/>
                  <a:pt x="42720" y="8728"/>
                  <a:pt x="42661" y="8847"/>
                </a:cubicBezTo>
                <a:cubicBezTo>
                  <a:pt x="41613" y="8014"/>
                  <a:pt x="40494" y="7252"/>
                  <a:pt x="39315" y="6597"/>
                </a:cubicBezTo>
                <a:cubicBezTo>
                  <a:pt x="39398" y="6502"/>
                  <a:pt x="39470" y="6407"/>
                  <a:pt x="39517" y="6287"/>
                </a:cubicBezTo>
                <a:lnTo>
                  <a:pt x="40351" y="4454"/>
                </a:lnTo>
                <a:cubicBezTo>
                  <a:pt x="40637" y="3811"/>
                  <a:pt x="40339" y="3061"/>
                  <a:pt x="39696" y="2775"/>
                </a:cubicBezTo>
                <a:lnTo>
                  <a:pt x="37541" y="1835"/>
                </a:lnTo>
                <a:cubicBezTo>
                  <a:pt x="37379" y="1764"/>
                  <a:pt x="37209" y="1731"/>
                  <a:pt x="37042" y="1731"/>
                </a:cubicBezTo>
                <a:cubicBezTo>
                  <a:pt x="36560" y="1731"/>
                  <a:pt x="36098" y="2009"/>
                  <a:pt x="35886" y="2477"/>
                </a:cubicBezTo>
                <a:lnTo>
                  <a:pt x="35065" y="4311"/>
                </a:lnTo>
                <a:cubicBezTo>
                  <a:pt x="35005" y="4430"/>
                  <a:pt x="34981" y="4561"/>
                  <a:pt x="34969" y="4692"/>
                </a:cubicBezTo>
                <a:cubicBezTo>
                  <a:pt x="33350" y="4156"/>
                  <a:pt x="31659" y="3787"/>
                  <a:pt x="29909" y="3620"/>
                </a:cubicBezTo>
                <a:cubicBezTo>
                  <a:pt x="29933" y="3501"/>
                  <a:pt x="29957" y="3394"/>
                  <a:pt x="29957" y="3263"/>
                </a:cubicBezTo>
                <a:lnTo>
                  <a:pt x="29957" y="1275"/>
                </a:lnTo>
                <a:cubicBezTo>
                  <a:pt x="29957" y="572"/>
                  <a:pt x="29397" y="1"/>
                  <a:pt x="28695" y="1"/>
                </a:cubicBezTo>
                <a:close/>
              </a:path>
            </a:pathLst>
          </a:custGeom>
          <a:solidFill>
            <a:schemeClr val="accent1">
              <a:alpha val="352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5" name="Google Shape;455;p23"/>
          <p:cNvSpPr/>
          <p:nvPr/>
        </p:nvSpPr>
        <p:spPr>
          <a:xfrm rot="-10381582" flipH="1">
            <a:off x="-727711" y="-771979"/>
            <a:ext cx="2176012" cy="2170244"/>
          </a:xfrm>
          <a:custGeom>
            <a:avLst/>
            <a:gdLst/>
            <a:ahLst/>
            <a:cxnLst/>
            <a:rect l="l" t="t" r="r" b="b"/>
            <a:pathLst>
              <a:path w="18861" h="18811" extrusionOk="0">
                <a:moveTo>
                  <a:pt x="11198" y="3199"/>
                </a:moveTo>
                <a:cubicBezTo>
                  <a:pt x="11271" y="3199"/>
                  <a:pt x="11346" y="3209"/>
                  <a:pt x="11419" y="3232"/>
                </a:cubicBezTo>
                <a:cubicBezTo>
                  <a:pt x="12824" y="3685"/>
                  <a:pt x="14038" y="4614"/>
                  <a:pt x="14836" y="5864"/>
                </a:cubicBezTo>
                <a:cubicBezTo>
                  <a:pt x="15074" y="6233"/>
                  <a:pt x="14931" y="6733"/>
                  <a:pt x="14538" y="6923"/>
                </a:cubicBezTo>
                <a:cubicBezTo>
                  <a:pt x="14121" y="7114"/>
                  <a:pt x="13705" y="7316"/>
                  <a:pt x="13300" y="7507"/>
                </a:cubicBezTo>
                <a:cubicBezTo>
                  <a:pt x="13200" y="7555"/>
                  <a:pt x="13093" y="7578"/>
                  <a:pt x="12987" y="7578"/>
                </a:cubicBezTo>
                <a:cubicBezTo>
                  <a:pt x="12753" y="7578"/>
                  <a:pt x="12523" y="7466"/>
                  <a:pt x="12383" y="7269"/>
                </a:cubicBezTo>
                <a:cubicBezTo>
                  <a:pt x="11966" y="6673"/>
                  <a:pt x="11371" y="6221"/>
                  <a:pt x="10692" y="5959"/>
                </a:cubicBezTo>
                <a:cubicBezTo>
                  <a:pt x="10359" y="5840"/>
                  <a:pt x="10157" y="5495"/>
                  <a:pt x="10216" y="5137"/>
                </a:cubicBezTo>
                <a:cubicBezTo>
                  <a:pt x="10300" y="4697"/>
                  <a:pt x="10383" y="4244"/>
                  <a:pt x="10466" y="3792"/>
                </a:cubicBezTo>
                <a:cubicBezTo>
                  <a:pt x="10535" y="3439"/>
                  <a:pt x="10855" y="3199"/>
                  <a:pt x="11198" y="3199"/>
                </a:cubicBezTo>
                <a:close/>
                <a:moveTo>
                  <a:pt x="6241" y="3843"/>
                </a:moveTo>
                <a:cubicBezTo>
                  <a:pt x="6513" y="3843"/>
                  <a:pt x="6779" y="3994"/>
                  <a:pt x="6906" y="4256"/>
                </a:cubicBezTo>
                <a:cubicBezTo>
                  <a:pt x="7109" y="4673"/>
                  <a:pt x="7299" y="5078"/>
                  <a:pt x="7490" y="5495"/>
                </a:cubicBezTo>
                <a:cubicBezTo>
                  <a:pt x="7644" y="5816"/>
                  <a:pt x="7549" y="6209"/>
                  <a:pt x="7252" y="6411"/>
                </a:cubicBezTo>
                <a:cubicBezTo>
                  <a:pt x="6656" y="6828"/>
                  <a:pt x="6204" y="7423"/>
                  <a:pt x="5954" y="8102"/>
                </a:cubicBezTo>
                <a:cubicBezTo>
                  <a:pt x="5838" y="8396"/>
                  <a:pt x="5555" y="8589"/>
                  <a:pt x="5245" y="8589"/>
                </a:cubicBezTo>
                <a:cubicBezTo>
                  <a:pt x="5204" y="8589"/>
                  <a:pt x="5162" y="8585"/>
                  <a:pt x="5120" y="8578"/>
                </a:cubicBezTo>
                <a:cubicBezTo>
                  <a:pt x="4680" y="8495"/>
                  <a:pt x="4227" y="8400"/>
                  <a:pt x="3787" y="8316"/>
                </a:cubicBezTo>
                <a:cubicBezTo>
                  <a:pt x="3346" y="8245"/>
                  <a:pt x="3084" y="7792"/>
                  <a:pt x="3215" y="7376"/>
                </a:cubicBezTo>
                <a:cubicBezTo>
                  <a:pt x="3680" y="5971"/>
                  <a:pt x="4608" y="4756"/>
                  <a:pt x="5847" y="3959"/>
                </a:cubicBezTo>
                <a:cubicBezTo>
                  <a:pt x="5969" y="3880"/>
                  <a:pt x="6106" y="3843"/>
                  <a:pt x="6241" y="3843"/>
                </a:cubicBezTo>
                <a:close/>
                <a:moveTo>
                  <a:pt x="9222" y="7030"/>
                </a:moveTo>
                <a:cubicBezTo>
                  <a:pt x="9724" y="7030"/>
                  <a:pt x="10229" y="7189"/>
                  <a:pt x="10657" y="7519"/>
                </a:cubicBezTo>
                <a:cubicBezTo>
                  <a:pt x="11693" y="8316"/>
                  <a:pt x="11883" y="9805"/>
                  <a:pt x="11085" y="10840"/>
                </a:cubicBezTo>
                <a:cubicBezTo>
                  <a:pt x="10619" y="11453"/>
                  <a:pt x="9916" y="11773"/>
                  <a:pt x="9205" y="11773"/>
                </a:cubicBezTo>
                <a:cubicBezTo>
                  <a:pt x="8701" y="11773"/>
                  <a:pt x="8193" y="11612"/>
                  <a:pt x="7763" y="11281"/>
                </a:cubicBezTo>
                <a:cubicBezTo>
                  <a:pt x="6728" y="10483"/>
                  <a:pt x="6537" y="8995"/>
                  <a:pt x="7335" y="7959"/>
                </a:cubicBezTo>
                <a:cubicBezTo>
                  <a:pt x="7803" y="7351"/>
                  <a:pt x="8509" y="7030"/>
                  <a:pt x="9222" y="7030"/>
                </a:cubicBezTo>
                <a:close/>
                <a:moveTo>
                  <a:pt x="13527" y="10222"/>
                </a:moveTo>
                <a:cubicBezTo>
                  <a:pt x="13570" y="10222"/>
                  <a:pt x="13614" y="10226"/>
                  <a:pt x="13657" y="10233"/>
                </a:cubicBezTo>
                <a:cubicBezTo>
                  <a:pt x="14098" y="10317"/>
                  <a:pt x="14550" y="10400"/>
                  <a:pt x="15002" y="10483"/>
                </a:cubicBezTo>
                <a:cubicBezTo>
                  <a:pt x="15431" y="10567"/>
                  <a:pt x="15693" y="11007"/>
                  <a:pt x="15562" y="11436"/>
                </a:cubicBezTo>
                <a:cubicBezTo>
                  <a:pt x="15110" y="12841"/>
                  <a:pt x="14181" y="14043"/>
                  <a:pt x="12931" y="14853"/>
                </a:cubicBezTo>
                <a:cubicBezTo>
                  <a:pt x="12809" y="14931"/>
                  <a:pt x="12673" y="14968"/>
                  <a:pt x="12539" y="14968"/>
                </a:cubicBezTo>
                <a:cubicBezTo>
                  <a:pt x="12266" y="14968"/>
                  <a:pt x="11999" y="14815"/>
                  <a:pt x="11871" y="14543"/>
                </a:cubicBezTo>
                <a:cubicBezTo>
                  <a:pt x="11681" y="14138"/>
                  <a:pt x="11478" y="13722"/>
                  <a:pt x="11288" y="13317"/>
                </a:cubicBezTo>
                <a:cubicBezTo>
                  <a:pt x="11133" y="12984"/>
                  <a:pt x="11240" y="12603"/>
                  <a:pt x="11526" y="12400"/>
                </a:cubicBezTo>
                <a:cubicBezTo>
                  <a:pt x="12121" y="11972"/>
                  <a:pt x="12574" y="11388"/>
                  <a:pt x="12836" y="10710"/>
                </a:cubicBezTo>
                <a:cubicBezTo>
                  <a:pt x="12940" y="10406"/>
                  <a:pt x="13219" y="10222"/>
                  <a:pt x="13527" y="10222"/>
                </a:cubicBezTo>
                <a:close/>
                <a:moveTo>
                  <a:pt x="5786" y="11228"/>
                </a:moveTo>
                <a:cubicBezTo>
                  <a:pt x="6022" y="11228"/>
                  <a:pt x="6254" y="11337"/>
                  <a:pt x="6394" y="11543"/>
                </a:cubicBezTo>
                <a:cubicBezTo>
                  <a:pt x="6811" y="12138"/>
                  <a:pt x="7406" y="12591"/>
                  <a:pt x="8085" y="12841"/>
                </a:cubicBezTo>
                <a:cubicBezTo>
                  <a:pt x="8430" y="12972"/>
                  <a:pt x="8621" y="13317"/>
                  <a:pt x="8561" y="13662"/>
                </a:cubicBezTo>
                <a:cubicBezTo>
                  <a:pt x="8478" y="14115"/>
                  <a:pt x="8395" y="14567"/>
                  <a:pt x="8311" y="15008"/>
                </a:cubicBezTo>
                <a:cubicBezTo>
                  <a:pt x="8242" y="15371"/>
                  <a:pt x="7922" y="15613"/>
                  <a:pt x="7579" y="15613"/>
                </a:cubicBezTo>
                <a:cubicBezTo>
                  <a:pt x="7506" y="15613"/>
                  <a:pt x="7432" y="15602"/>
                  <a:pt x="7359" y="15579"/>
                </a:cubicBezTo>
                <a:cubicBezTo>
                  <a:pt x="5954" y="15115"/>
                  <a:pt x="4751" y="14186"/>
                  <a:pt x="3942" y="12948"/>
                </a:cubicBezTo>
                <a:cubicBezTo>
                  <a:pt x="3703" y="12579"/>
                  <a:pt x="3846" y="12079"/>
                  <a:pt x="4251" y="11888"/>
                </a:cubicBezTo>
                <a:cubicBezTo>
                  <a:pt x="4656" y="11686"/>
                  <a:pt x="5073" y="11495"/>
                  <a:pt x="5477" y="11293"/>
                </a:cubicBezTo>
                <a:cubicBezTo>
                  <a:pt x="5576" y="11249"/>
                  <a:pt x="5682" y="11228"/>
                  <a:pt x="5786" y="11228"/>
                </a:cubicBezTo>
                <a:close/>
                <a:moveTo>
                  <a:pt x="8673" y="1"/>
                </a:moveTo>
                <a:cubicBezTo>
                  <a:pt x="8652" y="1"/>
                  <a:pt x="8630" y="3"/>
                  <a:pt x="8609" y="6"/>
                </a:cubicBezTo>
                <a:lnTo>
                  <a:pt x="7823" y="113"/>
                </a:lnTo>
                <a:cubicBezTo>
                  <a:pt x="7573" y="137"/>
                  <a:pt x="7406" y="363"/>
                  <a:pt x="7442" y="601"/>
                </a:cubicBezTo>
                <a:lnTo>
                  <a:pt x="7525" y="1292"/>
                </a:lnTo>
                <a:cubicBezTo>
                  <a:pt x="7537" y="1327"/>
                  <a:pt x="7537" y="1351"/>
                  <a:pt x="7549" y="1375"/>
                </a:cubicBezTo>
                <a:cubicBezTo>
                  <a:pt x="7049" y="1482"/>
                  <a:pt x="6561" y="1649"/>
                  <a:pt x="6085" y="1851"/>
                </a:cubicBezTo>
                <a:cubicBezTo>
                  <a:pt x="6085" y="1827"/>
                  <a:pt x="6073" y="1816"/>
                  <a:pt x="6061" y="1792"/>
                </a:cubicBezTo>
                <a:lnTo>
                  <a:pt x="5716" y="1173"/>
                </a:lnTo>
                <a:cubicBezTo>
                  <a:pt x="5636" y="1037"/>
                  <a:pt x="5486" y="960"/>
                  <a:pt x="5336" y="960"/>
                </a:cubicBezTo>
                <a:cubicBezTo>
                  <a:pt x="5261" y="960"/>
                  <a:pt x="5187" y="979"/>
                  <a:pt x="5120" y="1018"/>
                </a:cubicBezTo>
                <a:lnTo>
                  <a:pt x="4418" y="1411"/>
                </a:lnTo>
                <a:cubicBezTo>
                  <a:pt x="4204" y="1530"/>
                  <a:pt x="4132" y="1792"/>
                  <a:pt x="4251" y="2006"/>
                </a:cubicBezTo>
                <a:lnTo>
                  <a:pt x="4608" y="2625"/>
                </a:lnTo>
                <a:cubicBezTo>
                  <a:pt x="4608" y="2637"/>
                  <a:pt x="4620" y="2649"/>
                  <a:pt x="4644" y="2673"/>
                </a:cubicBezTo>
                <a:cubicBezTo>
                  <a:pt x="4192" y="2982"/>
                  <a:pt x="3787" y="3340"/>
                  <a:pt x="3394" y="3744"/>
                </a:cubicBezTo>
                <a:cubicBezTo>
                  <a:pt x="3370" y="3697"/>
                  <a:pt x="3334" y="3649"/>
                  <a:pt x="3275" y="3601"/>
                </a:cubicBezTo>
                <a:lnTo>
                  <a:pt x="2715" y="3173"/>
                </a:lnTo>
                <a:cubicBezTo>
                  <a:pt x="2637" y="3114"/>
                  <a:pt x="2544" y="3086"/>
                  <a:pt x="2452" y="3086"/>
                </a:cubicBezTo>
                <a:cubicBezTo>
                  <a:pt x="2320" y="3086"/>
                  <a:pt x="2187" y="3144"/>
                  <a:pt x="2096" y="3256"/>
                </a:cubicBezTo>
                <a:lnTo>
                  <a:pt x="1608" y="3899"/>
                </a:lnTo>
                <a:cubicBezTo>
                  <a:pt x="1453" y="4090"/>
                  <a:pt x="1489" y="4363"/>
                  <a:pt x="1691" y="4506"/>
                </a:cubicBezTo>
                <a:lnTo>
                  <a:pt x="2251" y="4947"/>
                </a:lnTo>
                <a:cubicBezTo>
                  <a:pt x="2299" y="4983"/>
                  <a:pt x="2358" y="5006"/>
                  <a:pt x="2418" y="5018"/>
                </a:cubicBezTo>
                <a:cubicBezTo>
                  <a:pt x="2168" y="5411"/>
                  <a:pt x="1953" y="5828"/>
                  <a:pt x="1787" y="6245"/>
                </a:cubicBezTo>
                <a:cubicBezTo>
                  <a:pt x="1763" y="6233"/>
                  <a:pt x="1751" y="6233"/>
                  <a:pt x="1739" y="6221"/>
                </a:cubicBezTo>
                <a:lnTo>
                  <a:pt x="1060" y="6018"/>
                </a:lnTo>
                <a:cubicBezTo>
                  <a:pt x="1020" y="6006"/>
                  <a:pt x="980" y="6000"/>
                  <a:pt x="940" y="6000"/>
                </a:cubicBezTo>
                <a:cubicBezTo>
                  <a:pt x="751" y="6000"/>
                  <a:pt x="571" y="6130"/>
                  <a:pt x="513" y="6316"/>
                </a:cubicBezTo>
                <a:lnTo>
                  <a:pt x="286" y="7078"/>
                </a:lnTo>
                <a:cubicBezTo>
                  <a:pt x="215" y="7316"/>
                  <a:pt x="346" y="7554"/>
                  <a:pt x="584" y="7626"/>
                </a:cubicBezTo>
                <a:lnTo>
                  <a:pt x="1251" y="7828"/>
                </a:lnTo>
                <a:cubicBezTo>
                  <a:pt x="1275" y="7840"/>
                  <a:pt x="1286" y="7840"/>
                  <a:pt x="1298" y="7840"/>
                </a:cubicBezTo>
                <a:cubicBezTo>
                  <a:pt x="1179" y="8435"/>
                  <a:pt x="1132" y="9043"/>
                  <a:pt x="1156" y="9638"/>
                </a:cubicBezTo>
                <a:cubicBezTo>
                  <a:pt x="1150" y="9644"/>
                  <a:pt x="1141" y="9644"/>
                  <a:pt x="1132" y="9644"/>
                </a:cubicBezTo>
                <a:cubicBezTo>
                  <a:pt x="1123" y="9644"/>
                  <a:pt x="1114" y="9644"/>
                  <a:pt x="1108" y="9650"/>
                </a:cubicBezTo>
                <a:lnTo>
                  <a:pt x="405" y="9733"/>
                </a:lnTo>
                <a:cubicBezTo>
                  <a:pt x="167" y="9769"/>
                  <a:pt x="1" y="9983"/>
                  <a:pt x="36" y="10221"/>
                </a:cubicBezTo>
                <a:lnTo>
                  <a:pt x="132" y="11019"/>
                </a:lnTo>
                <a:cubicBezTo>
                  <a:pt x="164" y="11237"/>
                  <a:pt x="346" y="11405"/>
                  <a:pt x="559" y="11405"/>
                </a:cubicBezTo>
                <a:cubicBezTo>
                  <a:pt x="579" y="11405"/>
                  <a:pt x="599" y="11403"/>
                  <a:pt x="620" y="11400"/>
                </a:cubicBezTo>
                <a:lnTo>
                  <a:pt x="1322" y="11305"/>
                </a:lnTo>
                <a:cubicBezTo>
                  <a:pt x="1346" y="11305"/>
                  <a:pt x="1358" y="11305"/>
                  <a:pt x="1370" y="11293"/>
                </a:cubicBezTo>
                <a:cubicBezTo>
                  <a:pt x="1477" y="11745"/>
                  <a:pt x="1620" y="12186"/>
                  <a:pt x="1798" y="12614"/>
                </a:cubicBezTo>
                <a:cubicBezTo>
                  <a:pt x="1787" y="12614"/>
                  <a:pt x="1775" y="12626"/>
                  <a:pt x="1751" y="12638"/>
                </a:cubicBezTo>
                <a:lnTo>
                  <a:pt x="1132" y="12972"/>
                </a:lnTo>
                <a:cubicBezTo>
                  <a:pt x="917" y="13091"/>
                  <a:pt x="846" y="13353"/>
                  <a:pt x="965" y="13567"/>
                </a:cubicBezTo>
                <a:lnTo>
                  <a:pt x="1346" y="14269"/>
                </a:lnTo>
                <a:cubicBezTo>
                  <a:pt x="1428" y="14417"/>
                  <a:pt x="1579" y="14497"/>
                  <a:pt x="1734" y="14497"/>
                </a:cubicBezTo>
                <a:cubicBezTo>
                  <a:pt x="1804" y="14497"/>
                  <a:pt x="1875" y="14481"/>
                  <a:pt x="1941" y="14448"/>
                </a:cubicBezTo>
                <a:lnTo>
                  <a:pt x="2560" y="14103"/>
                </a:lnTo>
                <a:cubicBezTo>
                  <a:pt x="2572" y="14091"/>
                  <a:pt x="2584" y="14091"/>
                  <a:pt x="2608" y="14079"/>
                </a:cubicBezTo>
                <a:cubicBezTo>
                  <a:pt x="2930" y="14555"/>
                  <a:pt x="3322" y="15008"/>
                  <a:pt x="3763" y="15412"/>
                </a:cubicBezTo>
                <a:cubicBezTo>
                  <a:pt x="3739" y="15424"/>
                  <a:pt x="3727" y="15448"/>
                  <a:pt x="3715" y="15460"/>
                </a:cubicBezTo>
                <a:lnTo>
                  <a:pt x="3287" y="16020"/>
                </a:lnTo>
                <a:cubicBezTo>
                  <a:pt x="3132" y="16210"/>
                  <a:pt x="3168" y="16484"/>
                  <a:pt x="3370" y="16639"/>
                </a:cubicBezTo>
                <a:lnTo>
                  <a:pt x="4001" y="17127"/>
                </a:lnTo>
                <a:cubicBezTo>
                  <a:pt x="4079" y="17186"/>
                  <a:pt x="4172" y="17214"/>
                  <a:pt x="4264" y="17214"/>
                </a:cubicBezTo>
                <a:cubicBezTo>
                  <a:pt x="4395" y="17214"/>
                  <a:pt x="4524" y="17156"/>
                  <a:pt x="4608" y="17044"/>
                </a:cubicBezTo>
                <a:lnTo>
                  <a:pt x="5049" y="16484"/>
                </a:lnTo>
                <a:cubicBezTo>
                  <a:pt x="5061" y="16460"/>
                  <a:pt x="5073" y="16448"/>
                  <a:pt x="5085" y="16424"/>
                </a:cubicBezTo>
                <a:cubicBezTo>
                  <a:pt x="5537" y="16710"/>
                  <a:pt x="6013" y="16936"/>
                  <a:pt x="6501" y="17127"/>
                </a:cubicBezTo>
                <a:cubicBezTo>
                  <a:pt x="6501" y="17151"/>
                  <a:pt x="6490" y="17175"/>
                  <a:pt x="6478" y="17198"/>
                </a:cubicBezTo>
                <a:lnTo>
                  <a:pt x="6299" y="17877"/>
                </a:lnTo>
                <a:cubicBezTo>
                  <a:pt x="6239" y="18103"/>
                  <a:pt x="6370" y="18353"/>
                  <a:pt x="6609" y="18413"/>
                </a:cubicBezTo>
                <a:lnTo>
                  <a:pt x="7382" y="18615"/>
                </a:lnTo>
                <a:cubicBezTo>
                  <a:pt x="7421" y="18625"/>
                  <a:pt x="7460" y="18630"/>
                  <a:pt x="7497" y="18630"/>
                </a:cubicBezTo>
                <a:cubicBezTo>
                  <a:pt x="7693" y="18630"/>
                  <a:pt x="7868" y="18505"/>
                  <a:pt x="7918" y="18306"/>
                </a:cubicBezTo>
                <a:lnTo>
                  <a:pt x="8097" y="17627"/>
                </a:lnTo>
                <a:cubicBezTo>
                  <a:pt x="8109" y="17603"/>
                  <a:pt x="8109" y="17567"/>
                  <a:pt x="8109" y="17544"/>
                </a:cubicBezTo>
                <a:cubicBezTo>
                  <a:pt x="8550" y="17614"/>
                  <a:pt x="8991" y="17642"/>
                  <a:pt x="9424" y="17642"/>
                </a:cubicBezTo>
                <a:cubicBezTo>
                  <a:pt x="9506" y="17642"/>
                  <a:pt x="9587" y="17641"/>
                  <a:pt x="9668" y="17639"/>
                </a:cubicBezTo>
                <a:cubicBezTo>
                  <a:pt x="9668" y="17663"/>
                  <a:pt x="9668" y="17698"/>
                  <a:pt x="9668" y="17734"/>
                </a:cubicBezTo>
                <a:lnTo>
                  <a:pt x="9764" y="18425"/>
                </a:lnTo>
                <a:cubicBezTo>
                  <a:pt x="9796" y="18652"/>
                  <a:pt x="9976" y="18811"/>
                  <a:pt x="10188" y="18811"/>
                </a:cubicBezTo>
                <a:cubicBezTo>
                  <a:pt x="10209" y="18811"/>
                  <a:pt x="10230" y="18809"/>
                  <a:pt x="10252" y="18806"/>
                </a:cubicBezTo>
                <a:lnTo>
                  <a:pt x="11050" y="18699"/>
                </a:lnTo>
                <a:cubicBezTo>
                  <a:pt x="11288" y="18675"/>
                  <a:pt x="11454" y="18449"/>
                  <a:pt x="11431" y="18210"/>
                </a:cubicBezTo>
                <a:lnTo>
                  <a:pt x="11335" y="17520"/>
                </a:lnTo>
                <a:cubicBezTo>
                  <a:pt x="11335" y="17484"/>
                  <a:pt x="11323" y="17448"/>
                  <a:pt x="11312" y="17413"/>
                </a:cubicBezTo>
                <a:cubicBezTo>
                  <a:pt x="11800" y="17294"/>
                  <a:pt x="12288" y="17127"/>
                  <a:pt x="12764" y="16925"/>
                </a:cubicBezTo>
                <a:cubicBezTo>
                  <a:pt x="12776" y="16960"/>
                  <a:pt x="12788" y="16984"/>
                  <a:pt x="12800" y="17020"/>
                </a:cubicBezTo>
                <a:lnTo>
                  <a:pt x="13157" y="17639"/>
                </a:lnTo>
                <a:cubicBezTo>
                  <a:pt x="13237" y="17775"/>
                  <a:pt x="13381" y="17851"/>
                  <a:pt x="13532" y="17851"/>
                </a:cubicBezTo>
                <a:cubicBezTo>
                  <a:pt x="13606" y="17851"/>
                  <a:pt x="13682" y="17833"/>
                  <a:pt x="13752" y="17794"/>
                </a:cubicBezTo>
                <a:lnTo>
                  <a:pt x="14443" y="17401"/>
                </a:lnTo>
                <a:cubicBezTo>
                  <a:pt x="14657" y="17282"/>
                  <a:pt x="14729" y="17020"/>
                  <a:pt x="14610" y="16805"/>
                </a:cubicBezTo>
                <a:lnTo>
                  <a:pt x="14264" y="16198"/>
                </a:lnTo>
                <a:cubicBezTo>
                  <a:pt x="14240" y="16163"/>
                  <a:pt x="14217" y="16127"/>
                  <a:pt x="14193" y="16103"/>
                </a:cubicBezTo>
                <a:cubicBezTo>
                  <a:pt x="14621" y="15793"/>
                  <a:pt x="15026" y="15436"/>
                  <a:pt x="15407" y="15031"/>
                </a:cubicBezTo>
                <a:cubicBezTo>
                  <a:pt x="15431" y="15067"/>
                  <a:pt x="15455" y="15103"/>
                  <a:pt x="15491" y="15127"/>
                </a:cubicBezTo>
                <a:lnTo>
                  <a:pt x="16050" y="15555"/>
                </a:lnTo>
                <a:cubicBezTo>
                  <a:pt x="16129" y="15614"/>
                  <a:pt x="16221" y="15643"/>
                  <a:pt x="16313" y="15643"/>
                </a:cubicBezTo>
                <a:cubicBezTo>
                  <a:pt x="16444" y="15643"/>
                  <a:pt x="16573" y="15584"/>
                  <a:pt x="16657" y="15472"/>
                </a:cubicBezTo>
                <a:lnTo>
                  <a:pt x="17146" y="14841"/>
                </a:lnTo>
                <a:cubicBezTo>
                  <a:pt x="17300" y="14650"/>
                  <a:pt x="17265" y="14377"/>
                  <a:pt x="17074" y="14222"/>
                </a:cubicBezTo>
                <a:lnTo>
                  <a:pt x="16515" y="13793"/>
                </a:lnTo>
                <a:cubicBezTo>
                  <a:pt x="16479" y="13769"/>
                  <a:pt x="16443" y="13746"/>
                  <a:pt x="16396" y="13734"/>
                </a:cubicBezTo>
                <a:cubicBezTo>
                  <a:pt x="16634" y="13341"/>
                  <a:pt x="16848" y="12948"/>
                  <a:pt x="17015" y="12531"/>
                </a:cubicBezTo>
                <a:cubicBezTo>
                  <a:pt x="17050" y="12555"/>
                  <a:pt x="17086" y="12579"/>
                  <a:pt x="17134" y="12591"/>
                </a:cubicBezTo>
                <a:lnTo>
                  <a:pt x="17800" y="12793"/>
                </a:lnTo>
                <a:cubicBezTo>
                  <a:pt x="17844" y="12806"/>
                  <a:pt x="17888" y="12813"/>
                  <a:pt x="17931" y="12813"/>
                </a:cubicBezTo>
                <a:cubicBezTo>
                  <a:pt x="18121" y="12813"/>
                  <a:pt x="18290" y="12690"/>
                  <a:pt x="18348" y="12495"/>
                </a:cubicBezTo>
                <a:lnTo>
                  <a:pt x="18574" y="11733"/>
                </a:lnTo>
                <a:cubicBezTo>
                  <a:pt x="18646" y="11495"/>
                  <a:pt x="18515" y="11257"/>
                  <a:pt x="18289" y="11186"/>
                </a:cubicBezTo>
                <a:lnTo>
                  <a:pt x="17610" y="10983"/>
                </a:lnTo>
                <a:cubicBezTo>
                  <a:pt x="17562" y="10971"/>
                  <a:pt x="17527" y="10960"/>
                  <a:pt x="17479" y="10960"/>
                </a:cubicBezTo>
                <a:cubicBezTo>
                  <a:pt x="17598" y="10364"/>
                  <a:pt x="17646" y="9769"/>
                  <a:pt x="17622" y="9162"/>
                </a:cubicBezTo>
                <a:lnTo>
                  <a:pt x="17622" y="9162"/>
                </a:lnTo>
                <a:cubicBezTo>
                  <a:pt x="17646" y="9168"/>
                  <a:pt x="17669" y="9171"/>
                  <a:pt x="17692" y="9171"/>
                </a:cubicBezTo>
                <a:cubicBezTo>
                  <a:pt x="17714" y="9171"/>
                  <a:pt x="17735" y="9168"/>
                  <a:pt x="17753" y="9162"/>
                </a:cubicBezTo>
                <a:lnTo>
                  <a:pt x="18455" y="9078"/>
                </a:lnTo>
                <a:cubicBezTo>
                  <a:pt x="18693" y="9043"/>
                  <a:pt x="18860" y="8828"/>
                  <a:pt x="18836" y="8590"/>
                </a:cubicBezTo>
                <a:lnTo>
                  <a:pt x="18729" y="7792"/>
                </a:lnTo>
                <a:cubicBezTo>
                  <a:pt x="18707" y="7570"/>
                  <a:pt x="18507" y="7409"/>
                  <a:pt x="18286" y="7409"/>
                </a:cubicBezTo>
                <a:cubicBezTo>
                  <a:pt x="18271" y="7409"/>
                  <a:pt x="18256" y="7410"/>
                  <a:pt x="18241" y="7411"/>
                </a:cubicBezTo>
                <a:lnTo>
                  <a:pt x="17539" y="7507"/>
                </a:lnTo>
                <a:cubicBezTo>
                  <a:pt x="17491" y="7507"/>
                  <a:pt x="17455" y="7531"/>
                  <a:pt x="17419" y="7542"/>
                </a:cubicBezTo>
                <a:cubicBezTo>
                  <a:pt x="17312" y="7090"/>
                  <a:pt x="17169" y="6649"/>
                  <a:pt x="16991" y="6221"/>
                </a:cubicBezTo>
                <a:cubicBezTo>
                  <a:pt x="17027" y="6221"/>
                  <a:pt x="17074" y="6197"/>
                  <a:pt x="17110" y="6185"/>
                </a:cubicBezTo>
                <a:lnTo>
                  <a:pt x="17729" y="5840"/>
                </a:lnTo>
                <a:cubicBezTo>
                  <a:pt x="17943" y="5733"/>
                  <a:pt x="18027" y="5459"/>
                  <a:pt x="17908" y="5245"/>
                </a:cubicBezTo>
                <a:lnTo>
                  <a:pt x="17527" y="4542"/>
                </a:lnTo>
                <a:cubicBezTo>
                  <a:pt x="17446" y="4398"/>
                  <a:pt x="17301" y="4318"/>
                  <a:pt x="17149" y="4318"/>
                </a:cubicBezTo>
                <a:cubicBezTo>
                  <a:pt x="17076" y="4318"/>
                  <a:pt x="17001" y="4337"/>
                  <a:pt x="16931" y="4375"/>
                </a:cubicBezTo>
                <a:lnTo>
                  <a:pt x="16312" y="4709"/>
                </a:lnTo>
                <a:cubicBezTo>
                  <a:pt x="16276" y="4733"/>
                  <a:pt x="16241" y="4756"/>
                  <a:pt x="16205" y="4780"/>
                </a:cubicBezTo>
                <a:cubicBezTo>
                  <a:pt x="15884" y="4304"/>
                  <a:pt x="15503" y="3852"/>
                  <a:pt x="15062" y="3435"/>
                </a:cubicBezTo>
                <a:cubicBezTo>
                  <a:pt x="15098" y="3411"/>
                  <a:pt x="15122" y="3387"/>
                  <a:pt x="15145" y="3351"/>
                </a:cubicBezTo>
                <a:lnTo>
                  <a:pt x="15586" y="2792"/>
                </a:lnTo>
                <a:cubicBezTo>
                  <a:pt x="15729" y="2601"/>
                  <a:pt x="15693" y="2328"/>
                  <a:pt x="15503" y="2173"/>
                </a:cubicBezTo>
                <a:lnTo>
                  <a:pt x="14860" y="1685"/>
                </a:lnTo>
                <a:cubicBezTo>
                  <a:pt x="14781" y="1626"/>
                  <a:pt x="14689" y="1597"/>
                  <a:pt x="14597" y="1597"/>
                </a:cubicBezTo>
                <a:cubicBezTo>
                  <a:pt x="14466" y="1597"/>
                  <a:pt x="14336" y="1656"/>
                  <a:pt x="14252" y="1768"/>
                </a:cubicBezTo>
                <a:lnTo>
                  <a:pt x="13824" y="2328"/>
                </a:lnTo>
                <a:cubicBezTo>
                  <a:pt x="13800" y="2363"/>
                  <a:pt x="13776" y="2387"/>
                  <a:pt x="13764" y="2423"/>
                </a:cubicBezTo>
                <a:cubicBezTo>
                  <a:pt x="13312" y="2137"/>
                  <a:pt x="12836" y="1899"/>
                  <a:pt x="12347" y="1708"/>
                </a:cubicBezTo>
                <a:cubicBezTo>
                  <a:pt x="12359" y="1685"/>
                  <a:pt x="12371" y="1649"/>
                  <a:pt x="12383" y="1613"/>
                </a:cubicBezTo>
                <a:lnTo>
                  <a:pt x="12574" y="934"/>
                </a:lnTo>
                <a:cubicBezTo>
                  <a:pt x="12633" y="708"/>
                  <a:pt x="12490" y="470"/>
                  <a:pt x="12264" y="399"/>
                </a:cubicBezTo>
                <a:lnTo>
                  <a:pt x="11478" y="196"/>
                </a:lnTo>
                <a:cubicBezTo>
                  <a:pt x="11442" y="187"/>
                  <a:pt x="11405" y="182"/>
                  <a:pt x="11368" y="182"/>
                </a:cubicBezTo>
                <a:cubicBezTo>
                  <a:pt x="11179" y="182"/>
                  <a:pt x="11002" y="306"/>
                  <a:pt x="10942" y="506"/>
                </a:cubicBezTo>
                <a:lnTo>
                  <a:pt x="10764" y="1185"/>
                </a:lnTo>
                <a:cubicBezTo>
                  <a:pt x="10752" y="1220"/>
                  <a:pt x="10752" y="1244"/>
                  <a:pt x="10752" y="1280"/>
                </a:cubicBezTo>
                <a:cubicBezTo>
                  <a:pt x="10304" y="1207"/>
                  <a:pt x="9847" y="1170"/>
                  <a:pt x="9389" y="1170"/>
                </a:cubicBezTo>
                <a:cubicBezTo>
                  <a:pt x="9323" y="1170"/>
                  <a:pt x="9258" y="1171"/>
                  <a:pt x="9192" y="1173"/>
                </a:cubicBezTo>
                <a:cubicBezTo>
                  <a:pt x="9192" y="1137"/>
                  <a:pt x="9192" y="1113"/>
                  <a:pt x="9192" y="1077"/>
                </a:cubicBezTo>
                <a:lnTo>
                  <a:pt x="9097" y="387"/>
                </a:lnTo>
                <a:cubicBezTo>
                  <a:pt x="9075" y="159"/>
                  <a:pt x="8886" y="1"/>
                  <a:pt x="8673" y="1"/>
                </a:cubicBezTo>
                <a:close/>
              </a:path>
            </a:pathLst>
          </a:custGeom>
          <a:solidFill>
            <a:schemeClr val="dk1">
              <a:alpha val="1061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6" name="Google Shape;456;p23"/>
          <p:cNvSpPr txBox="1">
            <a:spLocks noGrp="1"/>
          </p:cNvSpPr>
          <p:nvPr>
            <p:ph type="title"/>
          </p:nvPr>
        </p:nvSpPr>
        <p:spPr>
          <a:xfrm>
            <a:off x="709350" y="537550"/>
            <a:ext cx="7725300" cy="47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457" name="Google Shape;457;p23"/>
          <p:cNvGrpSpPr/>
          <p:nvPr/>
        </p:nvGrpSpPr>
        <p:grpSpPr>
          <a:xfrm rot="-5400000">
            <a:off x="-221272" y="4326211"/>
            <a:ext cx="1401991" cy="959451"/>
            <a:chOff x="-415268" y="-23"/>
            <a:chExt cx="1401991" cy="959451"/>
          </a:xfrm>
        </p:grpSpPr>
        <p:sp>
          <p:nvSpPr>
            <p:cNvPr id="458" name="Google Shape;458;p23"/>
            <p:cNvSpPr/>
            <p:nvPr/>
          </p:nvSpPr>
          <p:spPr>
            <a:xfrm rot="-5400000">
              <a:off x="-41150" y="393886"/>
              <a:ext cx="121975" cy="870212"/>
            </a:xfrm>
            <a:custGeom>
              <a:avLst/>
              <a:gdLst/>
              <a:ahLst/>
              <a:cxnLst/>
              <a:rect l="l" t="t" r="r" b="b"/>
              <a:pathLst>
                <a:path w="2823" h="31838" extrusionOk="0">
                  <a:moveTo>
                    <a:pt x="1" y="0"/>
                  </a:moveTo>
                  <a:lnTo>
                    <a:pt x="1" y="31838"/>
                  </a:lnTo>
                  <a:lnTo>
                    <a:pt x="2823" y="31838"/>
                  </a:lnTo>
                  <a:lnTo>
                    <a:pt x="282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" name="Google Shape;459;p23"/>
            <p:cNvSpPr/>
            <p:nvPr/>
          </p:nvSpPr>
          <p:spPr>
            <a:xfrm rot="-5400000">
              <a:off x="621451" y="167651"/>
              <a:ext cx="457323" cy="121975"/>
            </a:xfrm>
            <a:custGeom>
              <a:avLst/>
              <a:gdLst/>
              <a:ahLst/>
              <a:cxnLst/>
              <a:rect l="l" t="t" r="r" b="b"/>
              <a:pathLst>
                <a:path w="26635" h="2823" extrusionOk="0">
                  <a:moveTo>
                    <a:pt x="0" y="1"/>
                  </a:moveTo>
                  <a:lnTo>
                    <a:pt x="0" y="2822"/>
                  </a:lnTo>
                  <a:lnTo>
                    <a:pt x="26634" y="2822"/>
                  </a:lnTo>
                  <a:lnTo>
                    <a:pt x="26634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" name="Google Shape;460;p23"/>
            <p:cNvSpPr/>
            <p:nvPr/>
          </p:nvSpPr>
          <p:spPr>
            <a:xfrm rot="-5400000">
              <a:off x="322278" y="301162"/>
              <a:ext cx="562864" cy="634329"/>
            </a:xfrm>
            <a:custGeom>
              <a:avLst/>
              <a:gdLst/>
              <a:ahLst/>
              <a:cxnLst/>
              <a:rect l="l" t="t" r="r" b="b"/>
              <a:pathLst>
                <a:path w="13027" h="14681" extrusionOk="0">
                  <a:moveTo>
                    <a:pt x="1" y="0"/>
                  </a:moveTo>
                  <a:lnTo>
                    <a:pt x="1" y="4239"/>
                  </a:lnTo>
                  <a:cubicBezTo>
                    <a:pt x="1" y="10001"/>
                    <a:pt x="4692" y="14681"/>
                    <a:pt x="10442" y="14681"/>
                  </a:cubicBezTo>
                  <a:lnTo>
                    <a:pt x="13026" y="14681"/>
                  </a:lnTo>
                  <a:lnTo>
                    <a:pt x="13026" y="11406"/>
                  </a:lnTo>
                  <a:lnTo>
                    <a:pt x="10442" y="11406"/>
                  </a:lnTo>
                  <a:cubicBezTo>
                    <a:pt x="6490" y="11406"/>
                    <a:pt x="3275" y="8192"/>
                    <a:pt x="3275" y="4239"/>
                  </a:cubicBezTo>
                  <a:lnTo>
                    <a:pt x="327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" name="Google Shape;461;p23"/>
            <p:cNvSpPr/>
            <p:nvPr/>
          </p:nvSpPr>
          <p:spPr>
            <a:xfrm rot="-5400000">
              <a:off x="154568" y="790897"/>
              <a:ext cx="266029" cy="71033"/>
            </a:xfrm>
            <a:custGeom>
              <a:avLst/>
              <a:gdLst/>
              <a:ahLst/>
              <a:cxnLst/>
              <a:rect l="l" t="t" r="r" b="b"/>
              <a:pathLst>
                <a:path w="6157" h="1644" extrusionOk="0">
                  <a:moveTo>
                    <a:pt x="822" y="1"/>
                  </a:moveTo>
                  <a:cubicBezTo>
                    <a:pt x="370" y="1"/>
                    <a:pt x="1" y="370"/>
                    <a:pt x="1" y="822"/>
                  </a:cubicBezTo>
                  <a:cubicBezTo>
                    <a:pt x="1" y="1275"/>
                    <a:pt x="370" y="1644"/>
                    <a:pt x="822" y="1644"/>
                  </a:cubicBezTo>
                  <a:lnTo>
                    <a:pt x="5335" y="1644"/>
                  </a:lnTo>
                  <a:cubicBezTo>
                    <a:pt x="5787" y="1644"/>
                    <a:pt x="6156" y="1275"/>
                    <a:pt x="6156" y="822"/>
                  </a:cubicBezTo>
                  <a:cubicBezTo>
                    <a:pt x="6156" y="370"/>
                    <a:pt x="5787" y="1"/>
                    <a:pt x="533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" name="Google Shape;462;p23"/>
            <p:cNvSpPr/>
            <p:nvPr/>
          </p:nvSpPr>
          <p:spPr>
            <a:xfrm rot="-5400000">
              <a:off x="818473" y="204204"/>
              <a:ext cx="71033" cy="265467"/>
            </a:xfrm>
            <a:custGeom>
              <a:avLst/>
              <a:gdLst/>
              <a:ahLst/>
              <a:cxnLst/>
              <a:rect l="l" t="t" r="r" b="b"/>
              <a:pathLst>
                <a:path w="1644" h="6144" extrusionOk="0">
                  <a:moveTo>
                    <a:pt x="822" y="0"/>
                  </a:moveTo>
                  <a:cubicBezTo>
                    <a:pt x="370" y="0"/>
                    <a:pt x="1" y="357"/>
                    <a:pt x="1" y="810"/>
                  </a:cubicBezTo>
                  <a:lnTo>
                    <a:pt x="1" y="5322"/>
                  </a:lnTo>
                  <a:cubicBezTo>
                    <a:pt x="1" y="5775"/>
                    <a:pt x="370" y="6144"/>
                    <a:pt x="822" y="6144"/>
                  </a:cubicBezTo>
                  <a:cubicBezTo>
                    <a:pt x="1286" y="6144"/>
                    <a:pt x="1644" y="5775"/>
                    <a:pt x="1644" y="5322"/>
                  </a:cubicBezTo>
                  <a:lnTo>
                    <a:pt x="1644" y="810"/>
                  </a:lnTo>
                  <a:cubicBezTo>
                    <a:pt x="1644" y="357"/>
                    <a:pt x="1286" y="0"/>
                    <a:pt x="82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7">
  <p:cSld name="CUSTOM_2_1_1_1_2_1_1_2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Google Shape;464;p24"/>
          <p:cNvSpPr/>
          <p:nvPr/>
        </p:nvSpPr>
        <p:spPr>
          <a:xfrm rot="6590318" flipH="1">
            <a:off x="-306184" y="2370721"/>
            <a:ext cx="1007853" cy="1007853"/>
          </a:xfrm>
          <a:custGeom>
            <a:avLst/>
            <a:gdLst/>
            <a:ahLst/>
            <a:cxnLst/>
            <a:rect l="l" t="t" r="r" b="b"/>
            <a:pathLst>
              <a:path w="7395" h="7395" extrusionOk="0">
                <a:moveTo>
                  <a:pt x="3691" y="1370"/>
                </a:moveTo>
                <a:cubicBezTo>
                  <a:pt x="4037" y="1370"/>
                  <a:pt x="4322" y="1655"/>
                  <a:pt x="4322" y="2001"/>
                </a:cubicBezTo>
                <a:cubicBezTo>
                  <a:pt x="4322" y="2358"/>
                  <a:pt x="4037" y="2644"/>
                  <a:pt x="3691" y="2644"/>
                </a:cubicBezTo>
                <a:cubicBezTo>
                  <a:pt x="3334" y="2644"/>
                  <a:pt x="3048" y="2358"/>
                  <a:pt x="3048" y="2001"/>
                </a:cubicBezTo>
                <a:cubicBezTo>
                  <a:pt x="3048" y="1655"/>
                  <a:pt x="3334" y="1370"/>
                  <a:pt x="3691" y="1370"/>
                </a:cubicBezTo>
                <a:close/>
                <a:moveTo>
                  <a:pt x="1917" y="3132"/>
                </a:moveTo>
                <a:cubicBezTo>
                  <a:pt x="2275" y="3132"/>
                  <a:pt x="2560" y="3417"/>
                  <a:pt x="2560" y="3775"/>
                </a:cubicBezTo>
                <a:cubicBezTo>
                  <a:pt x="2560" y="4120"/>
                  <a:pt x="2275" y="4406"/>
                  <a:pt x="1917" y="4406"/>
                </a:cubicBezTo>
                <a:cubicBezTo>
                  <a:pt x="1572" y="4406"/>
                  <a:pt x="1286" y="4120"/>
                  <a:pt x="1286" y="3775"/>
                </a:cubicBezTo>
                <a:cubicBezTo>
                  <a:pt x="1286" y="3417"/>
                  <a:pt x="1572" y="3132"/>
                  <a:pt x="1917" y="3132"/>
                </a:cubicBezTo>
                <a:close/>
                <a:moveTo>
                  <a:pt x="3703" y="3132"/>
                </a:moveTo>
                <a:cubicBezTo>
                  <a:pt x="4049" y="3132"/>
                  <a:pt x="4334" y="3417"/>
                  <a:pt x="4334" y="3775"/>
                </a:cubicBezTo>
                <a:cubicBezTo>
                  <a:pt x="4334" y="4120"/>
                  <a:pt x="4049" y="4406"/>
                  <a:pt x="3703" y="4406"/>
                </a:cubicBezTo>
                <a:cubicBezTo>
                  <a:pt x="3346" y="4406"/>
                  <a:pt x="3060" y="4120"/>
                  <a:pt x="3060" y="3775"/>
                </a:cubicBezTo>
                <a:cubicBezTo>
                  <a:pt x="3060" y="3417"/>
                  <a:pt x="3346" y="3132"/>
                  <a:pt x="3703" y="3132"/>
                </a:cubicBezTo>
                <a:close/>
                <a:moveTo>
                  <a:pt x="5454" y="3132"/>
                </a:moveTo>
                <a:cubicBezTo>
                  <a:pt x="5799" y="3132"/>
                  <a:pt x="6085" y="3417"/>
                  <a:pt x="6085" y="3775"/>
                </a:cubicBezTo>
                <a:cubicBezTo>
                  <a:pt x="6085" y="4120"/>
                  <a:pt x="5799" y="4406"/>
                  <a:pt x="5454" y="4406"/>
                </a:cubicBezTo>
                <a:cubicBezTo>
                  <a:pt x="5096" y="4406"/>
                  <a:pt x="4811" y="4120"/>
                  <a:pt x="4811" y="3775"/>
                </a:cubicBezTo>
                <a:cubicBezTo>
                  <a:pt x="4811" y="3417"/>
                  <a:pt x="5096" y="3132"/>
                  <a:pt x="5454" y="3132"/>
                </a:cubicBezTo>
                <a:close/>
                <a:moveTo>
                  <a:pt x="3691" y="4894"/>
                </a:moveTo>
                <a:cubicBezTo>
                  <a:pt x="4037" y="4894"/>
                  <a:pt x="4322" y="5180"/>
                  <a:pt x="4322" y="5537"/>
                </a:cubicBezTo>
                <a:cubicBezTo>
                  <a:pt x="4322" y="5882"/>
                  <a:pt x="4037" y="6168"/>
                  <a:pt x="3691" y="6168"/>
                </a:cubicBezTo>
                <a:cubicBezTo>
                  <a:pt x="3334" y="6168"/>
                  <a:pt x="3048" y="5882"/>
                  <a:pt x="3048" y="5537"/>
                </a:cubicBezTo>
                <a:cubicBezTo>
                  <a:pt x="3048" y="5180"/>
                  <a:pt x="3334" y="4894"/>
                  <a:pt x="3691" y="4894"/>
                </a:cubicBezTo>
                <a:close/>
                <a:moveTo>
                  <a:pt x="3549" y="0"/>
                </a:moveTo>
                <a:cubicBezTo>
                  <a:pt x="3453" y="0"/>
                  <a:pt x="3370" y="84"/>
                  <a:pt x="3370" y="179"/>
                </a:cubicBezTo>
                <a:lnTo>
                  <a:pt x="3370" y="453"/>
                </a:lnTo>
                <a:cubicBezTo>
                  <a:pt x="3370" y="465"/>
                  <a:pt x="3370" y="477"/>
                  <a:pt x="3382" y="500"/>
                </a:cubicBezTo>
                <a:cubicBezTo>
                  <a:pt x="3168" y="512"/>
                  <a:pt x="2965" y="560"/>
                  <a:pt x="2763" y="620"/>
                </a:cubicBezTo>
                <a:cubicBezTo>
                  <a:pt x="2763" y="596"/>
                  <a:pt x="2763" y="584"/>
                  <a:pt x="2751" y="572"/>
                </a:cubicBezTo>
                <a:lnTo>
                  <a:pt x="2644" y="322"/>
                </a:lnTo>
                <a:cubicBezTo>
                  <a:pt x="2617" y="251"/>
                  <a:pt x="2557" y="213"/>
                  <a:pt x="2494" y="213"/>
                </a:cubicBezTo>
                <a:cubicBezTo>
                  <a:pt x="2473" y="213"/>
                  <a:pt x="2451" y="217"/>
                  <a:pt x="2429" y="227"/>
                </a:cubicBezTo>
                <a:lnTo>
                  <a:pt x="2132" y="346"/>
                </a:lnTo>
                <a:cubicBezTo>
                  <a:pt x="2048" y="381"/>
                  <a:pt x="2001" y="489"/>
                  <a:pt x="2048" y="572"/>
                </a:cubicBezTo>
                <a:lnTo>
                  <a:pt x="2144" y="822"/>
                </a:lnTo>
                <a:cubicBezTo>
                  <a:pt x="2156" y="834"/>
                  <a:pt x="2156" y="846"/>
                  <a:pt x="2167" y="858"/>
                </a:cubicBezTo>
                <a:cubicBezTo>
                  <a:pt x="1989" y="953"/>
                  <a:pt x="1810" y="1072"/>
                  <a:pt x="1655" y="1203"/>
                </a:cubicBezTo>
                <a:cubicBezTo>
                  <a:pt x="1655" y="1191"/>
                  <a:pt x="1644" y="1179"/>
                  <a:pt x="1632" y="1167"/>
                </a:cubicBezTo>
                <a:lnTo>
                  <a:pt x="1441" y="977"/>
                </a:lnTo>
                <a:cubicBezTo>
                  <a:pt x="1405" y="941"/>
                  <a:pt x="1361" y="923"/>
                  <a:pt x="1316" y="923"/>
                </a:cubicBezTo>
                <a:cubicBezTo>
                  <a:pt x="1271" y="923"/>
                  <a:pt x="1227" y="941"/>
                  <a:pt x="1191" y="977"/>
                </a:cubicBezTo>
                <a:lnTo>
                  <a:pt x="977" y="1203"/>
                </a:lnTo>
                <a:cubicBezTo>
                  <a:pt x="905" y="1262"/>
                  <a:pt x="905" y="1370"/>
                  <a:pt x="977" y="1441"/>
                </a:cubicBezTo>
                <a:lnTo>
                  <a:pt x="1167" y="1632"/>
                </a:lnTo>
                <a:cubicBezTo>
                  <a:pt x="1179" y="1643"/>
                  <a:pt x="1191" y="1643"/>
                  <a:pt x="1191" y="1655"/>
                </a:cubicBezTo>
                <a:cubicBezTo>
                  <a:pt x="1072" y="1810"/>
                  <a:pt x="953" y="1977"/>
                  <a:pt x="858" y="2155"/>
                </a:cubicBezTo>
                <a:cubicBezTo>
                  <a:pt x="846" y="2144"/>
                  <a:pt x="834" y="2144"/>
                  <a:pt x="834" y="2144"/>
                </a:cubicBezTo>
                <a:lnTo>
                  <a:pt x="572" y="2036"/>
                </a:lnTo>
                <a:cubicBezTo>
                  <a:pt x="551" y="2027"/>
                  <a:pt x="529" y="2023"/>
                  <a:pt x="507" y="2023"/>
                </a:cubicBezTo>
                <a:cubicBezTo>
                  <a:pt x="443" y="2023"/>
                  <a:pt x="381" y="2061"/>
                  <a:pt x="346" y="2132"/>
                </a:cubicBezTo>
                <a:lnTo>
                  <a:pt x="227" y="2417"/>
                </a:lnTo>
                <a:cubicBezTo>
                  <a:pt x="191" y="2501"/>
                  <a:pt x="239" y="2608"/>
                  <a:pt x="322" y="2644"/>
                </a:cubicBezTo>
                <a:lnTo>
                  <a:pt x="572" y="2751"/>
                </a:lnTo>
                <a:lnTo>
                  <a:pt x="596" y="2751"/>
                </a:lnTo>
                <a:cubicBezTo>
                  <a:pt x="536" y="2953"/>
                  <a:pt x="501" y="3156"/>
                  <a:pt x="477" y="3370"/>
                </a:cubicBezTo>
                <a:lnTo>
                  <a:pt x="179" y="3370"/>
                </a:lnTo>
                <a:cubicBezTo>
                  <a:pt x="84" y="3370"/>
                  <a:pt x="0" y="3453"/>
                  <a:pt x="0" y="3548"/>
                </a:cubicBezTo>
                <a:lnTo>
                  <a:pt x="0" y="3858"/>
                </a:lnTo>
                <a:cubicBezTo>
                  <a:pt x="0" y="3953"/>
                  <a:pt x="84" y="4025"/>
                  <a:pt x="179" y="4025"/>
                </a:cubicBezTo>
                <a:lnTo>
                  <a:pt x="477" y="4025"/>
                </a:lnTo>
                <a:cubicBezTo>
                  <a:pt x="489" y="4203"/>
                  <a:pt x="524" y="4382"/>
                  <a:pt x="560" y="4549"/>
                </a:cubicBezTo>
                <a:lnTo>
                  <a:pt x="548" y="4549"/>
                </a:lnTo>
                <a:lnTo>
                  <a:pt x="286" y="4656"/>
                </a:lnTo>
                <a:cubicBezTo>
                  <a:pt x="203" y="4691"/>
                  <a:pt x="155" y="4787"/>
                  <a:pt x="191" y="4870"/>
                </a:cubicBezTo>
                <a:lnTo>
                  <a:pt x="298" y="5168"/>
                </a:lnTo>
                <a:cubicBezTo>
                  <a:pt x="326" y="5232"/>
                  <a:pt x="389" y="5275"/>
                  <a:pt x="460" y="5275"/>
                </a:cubicBezTo>
                <a:cubicBezTo>
                  <a:pt x="481" y="5275"/>
                  <a:pt x="503" y="5271"/>
                  <a:pt x="524" y="5263"/>
                </a:cubicBezTo>
                <a:lnTo>
                  <a:pt x="786" y="5168"/>
                </a:lnTo>
                <a:cubicBezTo>
                  <a:pt x="786" y="5168"/>
                  <a:pt x="798" y="5168"/>
                  <a:pt x="798" y="5156"/>
                </a:cubicBezTo>
                <a:cubicBezTo>
                  <a:pt x="905" y="5370"/>
                  <a:pt x="1036" y="5573"/>
                  <a:pt x="1179" y="5751"/>
                </a:cubicBezTo>
                <a:cubicBezTo>
                  <a:pt x="1179" y="5763"/>
                  <a:pt x="1179" y="5763"/>
                  <a:pt x="1167" y="5763"/>
                </a:cubicBezTo>
                <a:lnTo>
                  <a:pt x="977" y="5965"/>
                </a:lnTo>
                <a:cubicBezTo>
                  <a:pt x="905" y="6025"/>
                  <a:pt x="905" y="6132"/>
                  <a:pt x="977" y="6204"/>
                </a:cubicBezTo>
                <a:lnTo>
                  <a:pt x="1191" y="6430"/>
                </a:lnTo>
                <a:cubicBezTo>
                  <a:pt x="1227" y="6460"/>
                  <a:pt x="1271" y="6474"/>
                  <a:pt x="1316" y="6474"/>
                </a:cubicBezTo>
                <a:cubicBezTo>
                  <a:pt x="1361" y="6474"/>
                  <a:pt x="1405" y="6460"/>
                  <a:pt x="1441" y="6430"/>
                </a:cubicBezTo>
                <a:lnTo>
                  <a:pt x="1632" y="6227"/>
                </a:lnTo>
                <a:cubicBezTo>
                  <a:pt x="1644" y="6227"/>
                  <a:pt x="1644" y="6227"/>
                  <a:pt x="1644" y="6215"/>
                </a:cubicBezTo>
                <a:cubicBezTo>
                  <a:pt x="1786" y="6335"/>
                  <a:pt x="1941" y="6430"/>
                  <a:pt x="2096" y="6525"/>
                </a:cubicBezTo>
                <a:cubicBezTo>
                  <a:pt x="2096" y="6525"/>
                  <a:pt x="2084" y="6537"/>
                  <a:pt x="2084" y="6537"/>
                </a:cubicBezTo>
                <a:lnTo>
                  <a:pt x="1977" y="6799"/>
                </a:lnTo>
                <a:cubicBezTo>
                  <a:pt x="1941" y="6882"/>
                  <a:pt x="1977" y="6977"/>
                  <a:pt x="2060" y="7025"/>
                </a:cubicBezTo>
                <a:lnTo>
                  <a:pt x="2346" y="7144"/>
                </a:lnTo>
                <a:cubicBezTo>
                  <a:pt x="2371" y="7153"/>
                  <a:pt x="2396" y="7158"/>
                  <a:pt x="2420" y="7158"/>
                </a:cubicBezTo>
                <a:cubicBezTo>
                  <a:pt x="2487" y="7158"/>
                  <a:pt x="2546" y="7122"/>
                  <a:pt x="2572" y="7061"/>
                </a:cubicBezTo>
                <a:lnTo>
                  <a:pt x="2691" y="6811"/>
                </a:lnTo>
                <a:cubicBezTo>
                  <a:pt x="2691" y="6799"/>
                  <a:pt x="2691" y="6787"/>
                  <a:pt x="2691" y="6787"/>
                </a:cubicBezTo>
                <a:cubicBezTo>
                  <a:pt x="2918" y="6858"/>
                  <a:pt x="3144" y="6906"/>
                  <a:pt x="3370" y="6930"/>
                </a:cubicBezTo>
                <a:cubicBezTo>
                  <a:pt x="3370" y="6930"/>
                  <a:pt x="3370" y="6942"/>
                  <a:pt x="3370" y="6954"/>
                </a:cubicBezTo>
                <a:lnTo>
                  <a:pt x="3370" y="7227"/>
                </a:lnTo>
                <a:cubicBezTo>
                  <a:pt x="3370" y="7323"/>
                  <a:pt x="3453" y="7394"/>
                  <a:pt x="3549" y="7394"/>
                </a:cubicBezTo>
                <a:lnTo>
                  <a:pt x="3858" y="7394"/>
                </a:lnTo>
                <a:cubicBezTo>
                  <a:pt x="3953" y="7394"/>
                  <a:pt x="4025" y="7323"/>
                  <a:pt x="4025" y="7227"/>
                </a:cubicBezTo>
                <a:lnTo>
                  <a:pt x="4025" y="6954"/>
                </a:lnTo>
                <a:cubicBezTo>
                  <a:pt x="4025" y="6942"/>
                  <a:pt x="4025" y="6930"/>
                  <a:pt x="4025" y="6918"/>
                </a:cubicBezTo>
                <a:cubicBezTo>
                  <a:pt x="4239" y="6906"/>
                  <a:pt x="4442" y="6858"/>
                  <a:pt x="4632" y="6799"/>
                </a:cubicBezTo>
                <a:cubicBezTo>
                  <a:pt x="4644" y="6811"/>
                  <a:pt x="4644" y="6823"/>
                  <a:pt x="4644" y="6823"/>
                </a:cubicBezTo>
                <a:lnTo>
                  <a:pt x="4751" y="7085"/>
                </a:lnTo>
                <a:cubicBezTo>
                  <a:pt x="4779" y="7149"/>
                  <a:pt x="4849" y="7192"/>
                  <a:pt x="4917" y="7192"/>
                </a:cubicBezTo>
                <a:cubicBezTo>
                  <a:pt x="4938" y="7192"/>
                  <a:pt x="4958" y="7188"/>
                  <a:pt x="4977" y="7180"/>
                </a:cubicBezTo>
                <a:lnTo>
                  <a:pt x="5263" y="7061"/>
                </a:lnTo>
                <a:cubicBezTo>
                  <a:pt x="5358" y="7013"/>
                  <a:pt x="5394" y="6918"/>
                  <a:pt x="5358" y="6835"/>
                </a:cubicBezTo>
                <a:lnTo>
                  <a:pt x="5251" y="6573"/>
                </a:lnTo>
                <a:cubicBezTo>
                  <a:pt x="5251" y="6561"/>
                  <a:pt x="5239" y="6561"/>
                  <a:pt x="5239" y="6549"/>
                </a:cubicBezTo>
                <a:cubicBezTo>
                  <a:pt x="5418" y="6442"/>
                  <a:pt x="5585" y="6335"/>
                  <a:pt x="5739" y="6204"/>
                </a:cubicBezTo>
                <a:cubicBezTo>
                  <a:pt x="5751" y="6215"/>
                  <a:pt x="5763" y="6227"/>
                  <a:pt x="5763" y="6227"/>
                </a:cubicBezTo>
                <a:lnTo>
                  <a:pt x="5966" y="6430"/>
                </a:lnTo>
                <a:cubicBezTo>
                  <a:pt x="5995" y="6460"/>
                  <a:pt x="6037" y="6474"/>
                  <a:pt x="6080" y="6474"/>
                </a:cubicBezTo>
                <a:cubicBezTo>
                  <a:pt x="6123" y="6474"/>
                  <a:pt x="6168" y="6460"/>
                  <a:pt x="6204" y="6430"/>
                </a:cubicBezTo>
                <a:lnTo>
                  <a:pt x="6430" y="6204"/>
                </a:lnTo>
                <a:cubicBezTo>
                  <a:pt x="6489" y="6144"/>
                  <a:pt x="6489" y="6025"/>
                  <a:pt x="6430" y="5965"/>
                </a:cubicBezTo>
                <a:lnTo>
                  <a:pt x="6227" y="5763"/>
                </a:lnTo>
                <a:cubicBezTo>
                  <a:pt x="6216" y="5751"/>
                  <a:pt x="6216" y="5751"/>
                  <a:pt x="6204" y="5739"/>
                </a:cubicBezTo>
                <a:cubicBezTo>
                  <a:pt x="6323" y="5584"/>
                  <a:pt x="6442" y="5418"/>
                  <a:pt x="6537" y="5239"/>
                </a:cubicBezTo>
                <a:cubicBezTo>
                  <a:pt x="6549" y="5251"/>
                  <a:pt x="6561" y="5251"/>
                  <a:pt x="6573" y="5263"/>
                </a:cubicBezTo>
                <a:lnTo>
                  <a:pt x="6823" y="5370"/>
                </a:lnTo>
                <a:cubicBezTo>
                  <a:pt x="6847" y="5379"/>
                  <a:pt x="6871" y="5384"/>
                  <a:pt x="6895" y="5384"/>
                </a:cubicBezTo>
                <a:cubicBezTo>
                  <a:pt x="6963" y="5384"/>
                  <a:pt x="7022" y="5346"/>
                  <a:pt x="7049" y="5275"/>
                </a:cubicBezTo>
                <a:lnTo>
                  <a:pt x="7168" y="4989"/>
                </a:lnTo>
                <a:cubicBezTo>
                  <a:pt x="7204" y="4906"/>
                  <a:pt x="7168" y="4799"/>
                  <a:pt x="7085" y="4763"/>
                </a:cubicBezTo>
                <a:lnTo>
                  <a:pt x="6823" y="4656"/>
                </a:lnTo>
                <a:cubicBezTo>
                  <a:pt x="6811" y="4644"/>
                  <a:pt x="6799" y="4644"/>
                  <a:pt x="6775" y="4644"/>
                </a:cubicBezTo>
                <a:cubicBezTo>
                  <a:pt x="6835" y="4441"/>
                  <a:pt x="6882" y="4239"/>
                  <a:pt x="6906" y="4025"/>
                </a:cubicBezTo>
                <a:lnTo>
                  <a:pt x="7228" y="4025"/>
                </a:lnTo>
                <a:cubicBezTo>
                  <a:pt x="7323" y="4025"/>
                  <a:pt x="7394" y="3953"/>
                  <a:pt x="7394" y="3858"/>
                </a:cubicBezTo>
                <a:lnTo>
                  <a:pt x="7394" y="3548"/>
                </a:lnTo>
                <a:cubicBezTo>
                  <a:pt x="7394" y="3453"/>
                  <a:pt x="7323" y="3370"/>
                  <a:pt x="7228" y="3370"/>
                </a:cubicBezTo>
                <a:lnTo>
                  <a:pt x="6954" y="3370"/>
                </a:lnTo>
                <a:cubicBezTo>
                  <a:pt x="6930" y="3370"/>
                  <a:pt x="6918" y="3382"/>
                  <a:pt x="6906" y="3382"/>
                </a:cubicBezTo>
                <a:cubicBezTo>
                  <a:pt x="6882" y="3203"/>
                  <a:pt x="6847" y="3025"/>
                  <a:pt x="6799" y="2858"/>
                </a:cubicBezTo>
                <a:cubicBezTo>
                  <a:pt x="6823" y="2858"/>
                  <a:pt x="6835" y="2858"/>
                  <a:pt x="6858" y="2846"/>
                </a:cubicBezTo>
                <a:lnTo>
                  <a:pt x="7109" y="2751"/>
                </a:lnTo>
                <a:cubicBezTo>
                  <a:pt x="7204" y="2715"/>
                  <a:pt x="7251" y="2620"/>
                  <a:pt x="7216" y="2525"/>
                </a:cubicBezTo>
                <a:lnTo>
                  <a:pt x="7097" y="2239"/>
                </a:lnTo>
                <a:cubicBezTo>
                  <a:pt x="7068" y="2163"/>
                  <a:pt x="7001" y="2124"/>
                  <a:pt x="6933" y="2124"/>
                </a:cubicBezTo>
                <a:cubicBezTo>
                  <a:pt x="6916" y="2124"/>
                  <a:pt x="6899" y="2127"/>
                  <a:pt x="6882" y="2132"/>
                </a:cubicBezTo>
                <a:lnTo>
                  <a:pt x="6620" y="2239"/>
                </a:lnTo>
                <a:cubicBezTo>
                  <a:pt x="6608" y="2239"/>
                  <a:pt x="6585" y="2251"/>
                  <a:pt x="6573" y="2263"/>
                </a:cubicBezTo>
                <a:cubicBezTo>
                  <a:pt x="6466" y="2048"/>
                  <a:pt x="6335" y="1846"/>
                  <a:pt x="6192" y="1667"/>
                </a:cubicBezTo>
                <a:cubicBezTo>
                  <a:pt x="6204" y="1655"/>
                  <a:pt x="6216" y="1643"/>
                  <a:pt x="6227" y="1632"/>
                </a:cubicBezTo>
                <a:lnTo>
                  <a:pt x="6430" y="1441"/>
                </a:lnTo>
                <a:cubicBezTo>
                  <a:pt x="6489" y="1370"/>
                  <a:pt x="6489" y="1262"/>
                  <a:pt x="6430" y="1203"/>
                </a:cubicBezTo>
                <a:lnTo>
                  <a:pt x="6204" y="977"/>
                </a:lnTo>
                <a:cubicBezTo>
                  <a:pt x="6168" y="941"/>
                  <a:pt x="6123" y="923"/>
                  <a:pt x="6080" y="923"/>
                </a:cubicBezTo>
                <a:cubicBezTo>
                  <a:pt x="6037" y="923"/>
                  <a:pt x="5995" y="941"/>
                  <a:pt x="5966" y="977"/>
                </a:cubicBezTo>
                <a:lnTo>
                  <a:pt x="5763" y="1167"/>
                </a:lnTo>
                <a:cubicBezTo>
                  <a:pt x="5751" y="1179"/>
                  <a:pt x="5739" y="1203"/>
                  <a:pt x="5739" y="1215"/>
                </a:cubicBezTo>
                <a:cubicBezTo>
                  <a:pt x="5596" y="1096"/>
                  <a:pt x="5442" y="1001"/>
                  <a:pt x="5287" y="905"/>
                </a:cubicBezTo>
                <a:cubicBezTo>
                  <a:pt x="5299" y="893"/>
                  <a:pt x="5311" y="881"/>
                  <a:pt x="5311" y="858"/>
                </a:cubicBezTo>
                <a:lnTo>
                  <a:pt x="5430" y="608"/>
                </a:lnTo>
                <a:cubicBezTo>
                  <a:pt x="5465" y="524"/>
                  <a:pt x="5430" y="417"/>
                  <a:pt x="5334" y="381"/>
                </a:cubicBezTo>
                <a:lnTo>
                  <a:pt x="5049" y="250"/>
                </a:lnTo>
                <a:cubicBezTo>
                  <a:pt x="5030" y="242"/>
                  <a:pt x="5010" y="238"/>
                  <a:pt x="4990" y="238"/>
                </a:cubicBezTo>
                <a:cubicBezTo>
                  <a:pt x="4924" y="238"/>
                  <a:pt x="4859" y="281"/>
                  <a:pt x="4823" y="346"/>
                </a:cubicBezTo>
                <a:lnTo>
                  <a:pt x="4715" y="596"/>
                </a:lnTo>
                <a:cubicBezTo>
                  <a:pt x="4703" y="608"/>
                  <a:pt x="4703" y="631"/>
                  <a:pt x="4703" y="643"/>
                </a:cubicBezTo>
                <a:cubicBezTo>
                  <a:pt x="4489" y="572"/>
                  <a:pt x="4263" y="524"/>
                  <a:pt x="4025" y="500"/>
                </a:cubicBezTo>
                <a:cubicBezTo>
                  <a:pt x="4025" y="489"/>
                  <a:pt x="4025" y="465"/>
                  <a:pt x="4025" y="453"/>
                </a:cubicBezTo>
                <a:lnTo>
                  <a:pt x="4025" y="179"/>
                </a:lnTo>
                <a:cubicBezTo>
                  <a:pt x="4025" y="84"/>
                  <a:pt x="3953" y="0"/>
                  <a:pt x="3858" y="0"/>
                </a:cubicBezTo>
                <a:close/>
              </a:path>
            </a:pathLst>
          </a:custGeom>
          <a:solidFill>
            <a:schemeClr val="lt2">
              <a:alpha val="240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5" name="Google Shape;465;p24"/>
          <p:cNvSpPr/>
          <p:nvPr/>
        </p:nvSpPr>
        <p:spPr>
          <a:xfrm rot="-9481483" flipH="1">
            <a:off x="-915457" y="3472026"/>
            <a:ext cx="2475525" cy="2468963"/>
          </a:xfrm>
          <a:custGeom>
            <a:avLst/>
            <a:gdLst/>
            <a:ahLst/>
            <a:cxnLst/>
            <a:rect l="l" t="t" r="r" b="b"/>
            <a:pathLst>
              <a:path w="18861" h="18811" extrusionOk="0">
                <a:moveTo>
                  <a:pt x="11198" y="3199"/>
                </a:moveTo>
                <a:cubicBezTo>
                  <a:pt x="11271" y="3199"/>
                  <a:pt x="11346" y="3209"/>
                  <a:pt x="11419" y="3232"/>
                </a:cubicBezTo>
                <a:cubicBezTo>
                  <a:pt x="12824" y="3685"/>
                  <a:pt x="14038" y="4614"/>
                  <a:pt x="14836" y="5864"/>
                </a:cubicBezTo>
                <a:cubicBezTo>
                  <a:pt x="15074" y="6233"/>
                  <a:pt x="14931" y="6733"/>
                  <a:pt x="14538" y="6923"/>
                </a:cubicBezTo>
                <a:cubicBezTo>
                  <a:pt x="14121" y="7114"/>
                  <a:pt x="13705" y="7316"/>
                  <a:pt x="13300" y="7507"/>
                </a:cubicBezTo>
                <a:cubicBezTo>
                  <a:pt x="13200" y="7555"/>
                  <a:pt x="13093" y="7578"/>
                  <a:pt x="12987" y="7578"/>
                </a:cubicBezTo>
                <a:cubicBezTo>
                  <a:pt x="12753" y="7578"/>
                  <a:pt x="12523" y="7466"/>
                  <a:pt x="12383" y="7269"/>
                </a:cubicBezTo>
                <a:cubicBezTo>
                  <a:pt x="11966" y="6673"/>
                  <a:pt x="11371" y="6221"/>
                  <a:pt x="10692" y="5959"/>
                </a:cubicBezTo>
                <a:cubicBezTo>
                  <a:pt x="10359" y="5840"/>
                  <a:pt x="10157" y="5495"/>
                  <a:pt x="10216" y="5137"/>
                </a:cubicBezTo>
                <a:cubicBezTo>
                  <a:pt x="10300" y="4697"/>
                  <a:pt x="10383" y="4244"/>
                  <a:pt x="10466" y="3792"/>
                </a:cubicBezTo>
                <a:cubicBezTo>
                  <a:pt x="10535" y="3439"/>
                  <a:pt x="10855" y="3199"/>
                  <a:pt x="11198" y="3199"/>
                </a:cubicBezTo>
                <a:close/>
                <a:moveTo>
                  <a:pt x="6241" y="3843"/>
                </a:moveTo>
                <a:cubicBezTo>
                  <a:pt x="6513" y="3843"/>
                  <a:pt x="6779" y="3994"/>
                  <a:pt x="6906" y="4256"/>
                </a:cubicBezTo>
                <a:cubicBezTo>
                  <a:pt x="7109" y="4673"/>
                  <a:pt x="7299" y="5078"/>
                  <a:pt x="7490" y="5495"/>
                </a:cubicBezTo>
                <a:cubicBezTo>
                  <a:pt x="7644" y="5816"/>
                  <a:pt x="7549" y="6209"/>
                  <a:pt x="7252" y="6411"/>
                </a:cubicBezTo>
                <a:cubicBezTo>
                  <a:pt x="6656" y="6828"/>
                  <a:pt x="6204" y="7423"/>
                  <a:pt x="5954" y="8102"/>
                </a:cubicBezTo>
                <a:cubicBezTo>
                  <a:pt x="5838" y="8396"/>
                  <a:pt x="5555" y="8589"/>
                  <a:pt x="5245" y="8589"/>
                </a:cubicBezTo>
                <a:cubicBezTo>
                  <a:pt x="5204" y="8589"/>
                  <a:pt x="5162" y="8585"/>
                  <a:pt x="5120" y="8578"/>
                </a:cubicBezTo>
                <a:cubicBezTo>
                  <a:pt x="4680" y="8495"/>
                  <a:pt x="4227" y="8400"/>
                  <a:pt x="3787" y="8316"/>
                </a:cubicBezTo>
                <a:cubicBezTo>
                  <a:pt x="3346" y="8245"/>
                  <a:pt x="3084" y="7792"/>
                  <a:pt x="3215" y="7376"/>
                </a:cubicBezTo>
                <a:cubicBezTo>
                  <a:pt x="3680" y="5971"/>
                  <a:pt x="4608" y="4756"/>
                  <a:pt x="5847" y="3959"/>
                </a:cubicBezTo>
                <a:cubicBezTo>
                  <a:pt x="5969" y="3880"/>
                  <a:pt x="6106" y="3843"/>
                  <a:pt x="6241" y="3843"/>
                </a:cubicBezTo>
                <a:close/>
                <a:moveTo>
                  <a:pt x="9222" y="7030"/>
                </a:moveTo>
                <a:cubicBezTo>
                  <a:pt x="9724" y="7030"/>
                  <a:pt x="10229" y="7189"/>
                  <a:pt x="10657" y="7519"/>
                </a:cubicBezTo>
                <a:cubicBezTo>
                  <a:pt x="11693" y="8316"/>
                  <a:pt x="11883" y="9805"/>
                  <a:pt x="11085" y="10840"/>
                </a:cubicBezTo>
                <a:cubicBezTo>
                  <a:pt x="10619" y="11453"/>
                  <a:pt x="9916" y="11773"/>
                  <a:pt x="9205" y="11773"/>
                </a:cubicBezTo>
                <a:cubicBezTo>
                  <a:pt x="8701" y="11773"/>
                  <a:pt x="8193" y="11612"/>
                  <a:pt x="7763" y="11281"/>
                </a:cubicBezTo>
                <a:cubicBezTo>
                  <a:pt x="6728" y="10483"/>
                  <a:pt x="6537" y="8995"/>
                  <a:pt x="7335" y="7959"/>
                </a:cubicBezTo>
                <a:cubicBezTo>
                  <a:pt x="7803" y="7351"/>
                  <a:pt x="8509" y="7030"/>
                  <a:pt x="9222" y="7030"/>
                </a:cubicBezTo>
                <a:close/>
                <a:moveTo>
                  <a:pt x="13527" y="10222"/>
                </a:moveTo>
                <a:cubicBezTo>
                  <a:pt x="13570" y="10222"/>
                  <a:pt x="13614" y="10226"/>
                  <a:pt x="13657" y="10233"/>
                </a:cubicBezTo>
                <a:cubicBezTo>
                  <a:pt x="14098" y="10317"/>
                  <a:pt x="14550" y="10400"/>
                  <a:pt x="15002" y="10483"/>
                </a:cubicBezTo>
                <a:cubicBezTo>
                  <a:pt x="15431" y="10567"/>
                  <a:pt x="15693" y="11007"/>
                  <a:pt x="15562" y="11436"/>
                </a:cubicBezTo>
                <a:cubicBezTo>
                  <a:pt x="15110" y="12841"/>
                  <a:pt x="14181" y="14043"/>
                  <a:pt x="12931" y="14853"/>
                </a:cubicBezTo>
                <a:cubicBezTo>
                  <a:pt x="12809" y="14931"/>
                  <a:pt x="12673" y="14968"/>
                  <a:pt x="12539" y="14968"/>
                </a:cubicBezTo>
                <a:cubicBezTo>
                  <a:pt x="12266" y="14968"/>
                  <a:pt x="11999" y="14815"/>
                  <a:pt x="11871" y="14543"/>
                </a:cubicBezTo>
                <a:cubicBezTo>
                  <a:pt x="11681" y="14138"/>
                  <a:pt x="11478" y="13722"/>
                  <a:pt x="11288" y="13317"/>
                </a:cubicBezTo>
                <a:cubicBezTo>
                  <a:pt x="11133" y="12984"/>
                  <a:pt x="11240" y="12603"/>
                  <a:pt x="11526" y="12400"/>
                </a:cubicBezTo>
                <a:cubicBezTo>
                  <a:pt x="12121" y="11972"/>
                  <a:pt x="12574" y="11388"/>
                  <a:pt x="12836" y="10710"/>
                </a:cubicBezTo>
                <a:cubicBezTo>
                  <a:pt x="12940" y="10406"/>
                  <a:pt x="13219" y="10222"/>
                  <a:pt x="13527" y="10222"/>
                </a:cubicBezTo>
                <a:close/>
                <a:moveTo>
                  <a:pt x="5786" y="11228"/>
                </a:moveTo>
                <a:cubicBezTo>
                  <a:pt x="6022" y="11228"/>
                  <a:pt x="6254" y="11337"/>
                  <a:pt x="6394" y="11543"/>
                </a:cubicBezTo>
                <a:cubicBezTo>
                  <a:pt x="6811" y="12138"/>
                  <a:pt x="7406" y="12591"/>
                  <a:pt x="8085" y="12841"/>
                </a:cubicBezTo>
                <a:cubicBezTo>
                  <a:pt x="8430" y="12972"/>
                  <a:pt x="8621" y="13317"/>
                  <a:pt x="8561" y="13662"/>
                </a:cubicBezTo>
                <a:cubicBezTo>
                  <a:pt x="8478" y="14115"/>
                  <a:pt x="8395" y="14567"/>
                  <a:pt x="8311" y="15008"/>
                </a:cubicBezTo>
                <a:cubicBezTo>
                  <a:pt x="8242" y="15371"/>
                  <a:pt x="7922" y="15613"/>
                  <a:pt x="7579" y="15613"/>
                </a:cubicBezTo>
                <a:cubicBezTo>
                  <a:pt x="7506" y="15613"/>
                  <a:pt x="7432" y="15602"/>
                  <a:pt x="7359" y="15579"/>
                </a:cubicBezTo>
                <a:cubicBezTo>
                  <a:pt x="5954" y="15115"/>
                  <a:pt x="4751" y="14186"/>
                  <a:pt x="3942" y="12948"/>
                </a:cubicBezTo>
                <a:cubicBezTo>
                  <a:pt x="3703" y="12579"/>
                  <a:pt x="3846" y="12079"/>
                  <a:pt x="4251" y="11888"/>
                </a:cubicBezTo>
                <a:cubicBezTo>
                  <a:pt x="4656" y="11686"/>
                  <a:pt x="5073" y="11495"/>
                  <a:pt x="5477" y="11293"/>
                </a:cubicBezTo>
                <a:cubicBezTo>
                  <a:pt x="5576" y="11249"/>
                  <a:pt x="5682" y="11228"/>
                  <a:pt x="5786" y="11228"/>
                </a:cubicBezTo>
                <a:close/>
                <a:moveTo>
                  <a:pt x="8673" y="1"/>
                </a:moveTo>
                <a:cubicBezTo>
                  <a:pt x="8652" y="1"/>
                  <a:pt x="8630" y="3"/>
                  <a:pt x="8609" y="6"/>
                </a:cubicBezTo>
                <a:lnTo>
                  <a:pt x="7823" y="113"/>
                </a:lnTo>
                <a:cubicBezTo>
                  <a:pt x="7573" y="137"/>
                  <a:pt x="7406" y="363"/>
                  <a:pt x="7442" y="601"/>
                </a:cubicBezTo>
                <a:lnTo>
                  <a:pt x="7525" y="1292"/>
                </a:lnTo>
                <a:cubicBezTo>
                  <a:pt x="7537" y="1327"/>
                  <a:pt x="7537" y="1351"/>
                  <a:pt x="7549" y="1375"/>
                </a:cubicBezTo>
                <a:cubicBezTo>
                  <a:pt x="7049" y="1482"/>
                  <a:pt x="6561" y="1649"/>
                  <a:pt x="6085" y="1851"/>
                </a:cubicBezTo>
                <a:cubicBezTo>
                  <a:pt x="6085" y="1827"/>
                  <a:pt x="6073" y="1816"/>
                  <a:pt x="6061" y="1792"/>
                </a:cubicBezTo>
                <a:lnTo>
                  <a:pt x="5716" y="1173"/>
                </a:lnTo>
                <a:cubicBezTo>
                  <a:pt x="5636" y="1037"/>
                  <a:pt x="5486" y="960"/>
                  <a:pt x="5336" y="960"/>
                </a:cubicBezTo>
                <a:cubicBezTo>
                  <a:pt x="5261" y="960"/>
                  <a:pt x="5187" y="979"/>
                  <a:pt x="5120" y="1018"/>
                </a:cubicBezTo>
                <a:lnTo>
                  <a:pt x="4418" y="1411"/>
                </a:lnTo>
                <a:cubicBezTo>
                  <a:pt x="4204" y="1530"/>
                  <a:pt x="4132" y="1792"/>
                  <a:pt x="4251" y="2006"/>
                </a:cubicBezTo>
                <a:lnTo>
                  <a:pt x="4608" y="2625"/>
                </a:lnTo>
                <a:cubicBezTo>
                  <a:pt x="4608" y="2637"/>
                  <a:pt x="4620" y="2649"/>
                  <a:pt x="4644" y="2673"/>
                </a:cubicBezTo>
                <a:cubicBezTo>
                  <a:pt x="4192" y="2982"/>
                  <a:pt x="3787" y="3340"/>
                  <a:pt x="3394" y="3744"/>
                </a:cubicBezTo>
                <a:cubicBezTo>
                  <a:pt x="3370" y="3697"/>
                  <a:pt x="3334" y="3649"/>
                  <a:pt x="3275" y="3601"/>
                </a:cubicBezTo>
                <a:lnTo>
                  <a:pt x="2715" y="3173"/>
                </a:lnTo>
                <a:cubicBezTo>
                  <a:pt x="2637" y="3114"/>
                  <a:pt x="2544" y="3086"/>
                  <a:pt x="2452" y="3086"/>
                </a:cubicBezTo>
                <a:cubicBezTo>
                  <a:pt x="2320" y="3086"/>
                  <a:pt x="2187" y="3144"/>
                  <a:pt x="2096" y="3256"/>
                </a:cubicBezTo>
                <a:lnTo>
                  <a:pt x="1608" y="3899"/>
                </a:lnTo>
                <a:cubicBezTo>
                  <a:pt x="1453" y="4090"/>
                  <a:pt x="1489" y="4363"/>
                  <a:pt x="1691" y="4506"/>
                </a:cubicBezTo>
                <a:lnTo>
                  <a:pt x="2251" y="4947"/>
                </a:lnTo>
                <a:cubicBezTo>
                  <a:pt x="2299" y="4983"/>
                  <a:pt x="2358" y="5006"/>
                  <a:pt x="2418" y="5018"/>
                </a:cubicBezTo>
                <a:cubicBezTo>
                  <a:pt x="2168" y="5411"/>
                  <a:pt x="1953" y="5828"/>
                  <a:pt x="1787" y="6245"/>
                </a:cubicBezTo>
                <a:cubicBezTo>
                  <a:pt x="1763" y="6233"/>
                  <a:pt x="1751" y="6233"/>
                  <a:pt x="1739" y="6221"/>
                </a:cubicBezTo>
                <a:lnTo>
                  <a:pt x="1060" y="6018"/>
                </a:lnTo>
                <a:cubicBezTo>
                  <a:pt x="1020" y="6006"/>
                  <a:pt x="980" y="6000"/>
                  <a:pt x="940" y="6000"/>
                </a:cubicBezTo>
                <a:cubicBezTo>
                  <a:pt x="751" y="6000"/>
                  <a:pt x="571" y="6130"/>
                  <a:pt x="513" y="6316"/>
                </a:cubicBezTo>
                <a:lnTo>
                  <a:pt x="286" y="7078"/>
                </a:lnTo>
                <a:cubicBezTo>
                  <a:pt x="215" y="7316"/>
                  <a:pt x="346" y="7554"/>
                  <a:pt x="584" y="7626"/>
                </a:cubicBezTo>
                <a:lnTo>
                  <a:pt x="1251" y="7828"/>
                </a:lnTo>
                <a:cubicBezTo>
                  <a:pt x="1275" y="7840"/>
                  <a:pt x="1286" y="7840"/>
                  <a:pt x="1298" y="7840"/>
                </a:cubicBezTo>
                <a:cubicBezTo>
                  <a:pt x="1179" y="8435"/>
                  <a:pt x="1132" y="9043"/>
                  <a:pt x="1156" y="9638"/>
                </a:cubicBezTo>
                <a:cubicBezTo>
                  <a:pt x="1150" y="9644"/>
                  <a:pt x="1141" y="9644"/>
                  <a:pt x="1132" y="9644"/>
                </a:cubicBezTo>
                <a:cubicBezTo>
                  <a:pt x="1123" y="9644"/>
                  <a:pt x="1114" y="9644"/>
                  <a:pt x="1108" y="9650"/>
                </a:cubicBezTo>
                <a:lnTo>
                  <a:pt x="405" y="9733"/>
                </a:lnTo>
                <a:cubicBezTo>
                  <a:pt x="167" y="9769"/>
                  <a:pt x="1" y="9983"/>
                  <a:pt x="36" y="10221"/>
                </a:cubicBezTo>
                <a:lnTo>
                  <a:pt x="132" y="11019"/>
                </a:lnTo>
                <a:cubicBezTo>
                  <a:pt x="164" y="11237"/>
                  <a:pt x="346" y="11405"/>
                  <a:pt x="559" y="11405"/>
                </a:cubicBezTo>
                <a:cubicBezTo>
                  <a:pt x="579" y="11405"/>
                  <a:pt x="599" y="11403"/>
                  <a:pt x="620" y="11400"/>
                </a:cubicBezTo>
                <a:lnTo>
                  <a:pt x="1322" y="11305"/>
                </a:lnTo>
                <a:cubicBezTo>
                  <a:pt x="1346" y="11305"/>
                  <a:pt x="1358" y="11305"/>
                  <a:pt x="1370" y="11293"/>
                </a:cubicBezTo>
                <a:cubicBezTo>
                  <a:pt x="1477" y="11745"/>
                  <a:pt x="1620" y="12186"/>
                  <a:pt x="1798" y="12614"/>
                </a:cubicBezTo>
                <a:cubicBezTo>
                  <a:pt x="1787" y="12614"/>
                  <a:pt x="1775" y="12626"/>
                  <a:pt x="1751" y="12638"/>
                </a:cubicBezTo>
                <a:lnTo>
                  <a:pt x="1132" y="12972"/>
                </a:lnTo>
                <a:cubicBezTo>
                  <a:pt x="917" y="13091"/>
                  <a:pt x="846" y="13353"/>
                  <a:pt x="965" y="13567"/>
                </a:cubicBezTo>
                <a:lnTo>
                  <a:pt x="1346" y="14269"/>
                </a:lnTo>
                <a:cubicBezTo>
                  <a:pt x="1428" y="14417"/>
                  <a:pt x="1579" y="14497"/>
                  <a:pt x="1734" y="14497"/>
                </a:cubicBezTo>
                <a:cubicBezTo>
                  <a:pt x="1804" y="14497"/>
                  <a:pt x="1875" y="14481"/>
                  <a:pt x="1941" y="14448"/>
                </a:cubicBezTo>
                <a:lnTo>
                  <a:pt x="2560" y="14103"/>
                </a:lnTo>
                <a:cubicBezTo>
                  <a:pt x="2572" y="14091"/>
                  <a:pt x="2584" y="14091"/>
                  <a:pt x="2608" y="14079"/>
                </a:cubicBezTo>
                <a:cubicBezTo>
                  <a:pt x="2930" y="14555"/>
                  <a:pt x="3322" y="15008"/>
                  <a:pt x="3763" y="15412"/>
                </a:cubicBezTo>
                <a:cubicBezTo>
                  <a:pt x="3739" y="15424"/>
                  <a:pt x="3727" y="15448"/>
                  <a:pt x="3715" y="15460"/>
                </a:cubicBezTo>
                <a:lnTo>
                  <a:pt x="3287" y="16020"/>
                </a:lnTo>
                <a:cubicBezTo>
                  <a:pt x="3132" y="16210"/>
                  <a:pt x="3168" y="16484"/>
                  <a:pt x="3370" y="16639"/>
                </a:cubicBezTo>
                <a:lnTo>
                  <a:pt x="4001" y="17127"/>
                </a:lnTo>
                <a:cubicBezTo>
                  <a:pt x="4079" y="17186"/>
                  <a:pt x="4172" y="17214"/>
                  <a:pt x="4264" y="17214"/>
                </a:cubicBezTo>
                <a:cubicBezTo>
                  <a:pt x="4395" y="17214"/>
                  <a:pt x="4524" y="17156"/>
                  <a:pt x="4608" y="17044"/>
                </a:cubicBezTo>
                <a:lnTo>
                  <a:pt x="5049" y="16484"/>
                </a:lnTo>
                <a:cubicBezTo>
                  <a:pt x="5061" y="16460"/>
                  <a:pt x="5073" y="16448"/>
                  <a:pt x="5085" y="16424"/>
                </a:cubicBezTo>
                <a:cubicBezTo>
                  <a:pt x="5537" y="16710"/>
                  <a:pt x="6013" y="16936"/>
                  <a:pt x="6501" y="17127"/>
                </a:cubicBezTo>
                <a:cubicBezTo>
                  <a:pt x="6501" y="17151"/>
                  <a:pt x="6490" y="17175"/>
                  <a:pt x="6478" y="17198"/>
                </a:cubicBezTo>
                <a:lnTo>
                  <a:pt x="6299" y="17877"/>
                </a:lnTo>
                <a:cubicBezTo>
                  <a:pt x="6239" y="18103"/>
                  <a:pt x="6370" y="18353"/>
                  <a:pt x="6609" y="18413"/>
                </a:cubicBezTo>
                <a:lnTo>
                  <a:pt x="7382" y="18615"/>
                </a:lnTo>
                <a:cubicBezTo>
                  <a:pt x="7421" y="18625"/>
                  <a:pt x="7460" y="18630"/>
                  <a:pt x="7497" y="18630"/>
                </a:cubicBezTo>
                <a:cubicBezTo>
                  <a:pt x="7693" y="18630"/>
                  <a:pt x="7868" y="18505"/>
                  <a:pt x="7918" y="18306"/>
                </a:cubicBezTo>
                <a:lnTo>
                  <a:pt x="8097" y="17627"/>
                </a:lnTo>
                <a:cubicBezTo>
                  <a:pt x="8109" y="17603"/>
                  <a:pt x="8109" y="17567"/>
                  <a:pt x="8109" y="17544"/>
                </a:cubicBezTo>
                <a:cubicBezTo>
                  <a:pt x="8550" y="17614"/>
                  <a:pt x="8991" y="17642"/>
                  <a:pt x="9424" y="17642"/>
                </a:cubicBezTo>
                <a:cubicBezTo>
                  <a:pt x="9506" y="17642"/>
                  <a:pt x="9587" y="17641"/>
                  <a:pt x="9668" y="17639"/>
                </a:cubicBezTo>
                <a:cubicBezTo>
                  <a:pt x="9668" y="17663"/>
                  <a:pt x="9668" y="17698"/>
                  <a:pt x="9668" y="17734"/>
                </a:cubicBezTo>
                <a:lnTo>
                  <a:pt x="9764" y="18425"/>
                </a:lnTo>
                <a:cubicBezTo>
                  <a:pt x="9796" y="18652"/>
                  <a:pt x="9976" y="18811"/>
                  <a:pt x="10188" y="18811"/>
                </a:cubicBezTo>
                <a:cubicBezTo>
                  <a:pt x="10209" y="18811"/>
                  <a:pt x="10230" y="18809"/>
                  <a:pt x="10252" y="18806"/>
                </a:cubicBezTo>
                <a:lnTo>
                  <a:pt x="11050" y="18699"/>
                </a:lnTo>
                <a:cubicBezTo>
                  <a:pt x="11288" y="18675"/>
                  <a:pt x="11454" y="18449"/>
                  <a:pt x="11431" y="18210"/>
                </a:cubicBezTo>
                <a:lnTo>
                  <a:pt x="11335" y="17520"/>
                </a:lnTo>
                <a:cubicBezTo>
                  <a:pt x="11335" y="17484"/>
                  <a:pt x="11323" y="17448"/>
                  <a:pt x="11312" y="17413"/>
                </a:cubicBezTo>
                <a:cubicBezTo>
                  <a:pt x="11800" y="17294"/>
                  <a:pt x="12288" y="17127"/>
                  <a:pt x="12764" y="16925"/>
                </a:cubicBezTo>
                <a:cubicBezTo>
                  <a:pt x="12776" y="16960"/>
                  <a:pt x="12788" y="16984"/>
                  <a:pt x="12800" y="17020"/>
                </a:cubicBezTo>
                <a:lnTo>
                  <a:pt x="13157" y="17639"/>
                </a:lnTo>
                <a:cubicBezTo>
                  <a:pt x="13237" y="17775"/>
                  <a:pt x="13381" y="17851"/>
                  <a:pt x="13532" y="17851"/>
                </a:cubicBezTo>
                <a:cubicBezTo>
                  <a:pt x="13606" y="17851"/>
                  <a:pt x="13682" y="17833"/>
                  <a:pt x="13752" y="17794"/>
                </a:cubicBezTo>
                <a:lnTo>
                  <a:pt x="14443" y="17401"/>
                </a:lnTo>
                <a:cubicBezTo>
                  <a:pt x="14657" y="17282"/>
                  <a:pt x="14729" y="17020"/>
                  <a:pt x="14610" y="16805"/>
                </a:cubicBezTo>
                <a:lnTo>
                  <a:pt x="14264" y="16198"/>
                </a:lnTo>
                <a:cubicBezTo>
                  <a:pt x="14240" y="16163"/>
                  <a:pt x="14217" y="16127"/>
                  <a:pt x="14193" y="16103"/>
                </a:cubicBezTo>
                <a:cubicBezTo>
                  <a:pt x="14621" y="15793"/>
                  <a:pt x="15026" y="15436"/>
                  <a:pt x="15407" y="15031"/>
                </a:cubicBezTo>
                <a:cubicBezTo>
                  <a:pt x="15431" y="15067"/>
                  <a:pt x="15455" y="15103"/>
                  <a:pt x="15491" y="15127"/>
                </a:cubicBezTo>
                <a:lnTo>
                  <a:pt x="16050" y="15555"/>
                </a:lnTo>
                <a:cubicBezTo>
                  <a:pt x="16129" y="15614"/>
                  <a:pt x="16221" y="15643"/>
                  <a:pt x="16313" y="15643"/>
                </a:cubicBezTo>
                <a:cubicBezTo>
                  <a:pt x="16444" y="15643"/>
                  <a:pt x="16573" y="15584"/>
                  <a:pt x="16657" y="15472"/>
                </a:cubicBezTo>
                <a:lnTo>
                  <a:pt x="17146" y="14841"/>
                </a:lnTo>
                <a:cubicBezTo>
                  <a:pt x="17300" y="14650"/>
                  <a:pt x="17265" y="14377"/>
                  <a:pt x="17074" y="14222"/>
                </a:cubicBezTo>
                <a:lnTo>
                  <a:pt x="16515" y="13793"/>
                </a:lnTo>
                <a:cubicBezTo>
                  <a:pt x="16479" y="13769"/>
                  <a:pt x="16443" y="13746"/>
                  <a:pt x="16396" y="13734"/>
                </a:cubicBezTo>
                <a:cubicBezTo>
                  <a:pt x="16634" y="13341"/>
                  <a:pt x="16848" y="12948"/>
                  <a:pt x="17015" y="12531"/>
                </a:cubicBezTo>
                <a:cubicBezTo>
                  <a:pt x="17050" y="12555"/>
                  <a:pt x="17086" y="12579"/>
                  <a:pt x="17134" y="12591"/>
                </a:cubicBezTo>
                <a:lnTo>
                  <a:pt x="17800" y="12793"/>
                </a:lnTo>
                <a:cubicBezTo>
                  <a:pt x="17844" y="12806"/>
                  <a:pt x="17888" y="12813"/>
                  <a:pt x="17931" y="12813"/>
                </a:cubicBezTo>
                <a:cubicBezTo>
                  <a:pt x="18121" y="12813"/>
                  <a:pt x="18290" y="12690"/>
                  <a:pt x="18348" y="12495"/>
                </a:cubicBezTo>
                <a:lnTo>
                  <a:pt x="18574" y="11733"/>
                </a:lnTo>
                <a:cubicBezTo>
                  <a:pt x="18646" y="11495"/>
                  <a:pt x="18515" y="11257"/>
                  <a:pt x="18289" y="11186"/>
                </a:cubicBezTo>
                <a:lnTo>
                  <a:pt x="17610" y="10983"/>
                </a:lnTo>
                <a:cubicBezTo>
                  <a:pt x="17562" y="10971"/>
                  <a:pt x="17527" y="10960"/>
                  <a:pt x="17479" y="10960"/>
                </a:cubicBezTo>
                <a:cubicBezTo>
                  <a:pt x="17598" y="10364"/>
                  <a:pt x="17646" y="9769"/>
                  <a:pt x="17622" y="9162"/>
                </a:cubicBezTo>
                <a:lnTo>
                  <a:pt x="17622" y="9162"/>
                </a:lnTo>
                <a:cubicBezTo>
                  <a:pt x="17646" y="9168"/>
                  <a:pt x="17669" y="9171"/>
                  <a:pt x="17692" y="9171"/>
                </a:cubicBezTo>
                <a:cubicBezTo>
                  <a:pt x="17714" y="9171"/>
                  <a:pt x="17735" y="9168"/>
                  <a:pt x="17753" y="9162"/>
                </a:cubicBezTo>
                <a:lnTo>
                  <a:pt x="18455" y="9078"/>
                </a:lnTo>
                <a:cubicBezTo>
                  <a:pt x="18693" y="9043"/>
                  <a:pt x="18860" y="8828"/>
                  <a:pt x="18836" y="8590"/>
                </a:cubicBezTo>
                <a:lnTo>
                  <a:pt x="18729" y="7792"/>
                </a:lnTo>
                <a:cubicBezTo>
                  <a:pt x="18707" y="7570"/>
                  <a:pt x="18507" y="7409"/>
                  <a:pt x="18286" y="7409"/>
                </a:cubicBezTo>
                <a:cubicBezTo>
                  <a:pt x="18271" y="7409"/>
                  <a:pt x="18256" y="7410"/>
                  <a:pt x="18241" y="7411"/>
                </a:cubicBezTo>
                <a:lnTo>
                  <a:pt x="17539" y="7507"/>
                </a:lnTo>
                <a:cubicBezTo>
                  <a:pt x="17491" y="7507"/>
                  <a:pt x="17455" y="7531"/>
                  <a:pt x="17419" y="7542"/>
                </a:cubicBezTo>
                <a:cubicBezTo>
                  <a:pt x="17312" y="7090"/>
                  <a:pt x="17169" y="6649"/>
                  <a:pt x="16991" y="6221"/>
                </a:cubicBezTo>
                <a:cubicBezTo>
                  <a:pt x="17027" y="6221"/>
                  <a:pt x="17074" y="6197"/>
                  <a:pt x="17110" y="6185"/>
                </a:cubicBezTo>
                <a:lnTo>
                  <a:pt x="17729" y="5840"/>
                </a:lnTo>
                <a:cubicBezTo>
                  <a:pt x="17943" y="5733"/>
                  <a:pt x="18027" y="5459"/>
                  <a:pt x="17908" y="5245"/>
                </a:cubicBezTo>
                <a:lnTo>
                  <a:pt x="17527" y="4542"/>
                </a:lnTo>
                <a:cubicBezTo>
                  <a:pt x="17446" y="4398"/>
                  <a:pt x="17301" y="4318"/>
                  <a:pt x="17149" y="4318"/>
                </a:cubicBezTo>
                <a:cubicBezTo>
                  <a:pt x="17076" y="4318"/>
                  <a:pt x="17001" y="4337"/>
                  <a:pt x="16931" y="4375"/>
                </a:cubicBezTo>
                <a:lnTo>
                  <a:pt x="16312" y="4709"/>
                </a:lnTo>
                <a:cubicBezTo>
                  <a:pt x="16276" y="4733"/>
                  <a:pt x="16241" y="4756"/>
                  <a:pt x="16205" y="4780"/>
                </a:cubicBezTo>
                <a:cubicBezTo>
                  <a:pt x="15884" y="4304"/>
                  <a:pt x="15503" y="3852"/>
                  <a:pt x="15062" y="3435"/>
                </a:cubicBezTo>
                <a:cubicBezTo>
                  <a:pt x="15098" y="3411"/>
                  <a:pt x="15122" y="3387"/>
                  <a:pt x="15145" y="3351"/>
                </a:cubicBezTo>
                <a:lnTo>
                  <a:pt x="15586" y="2792"/>
                </a:lnTo>
                <a:cubicBezTo>
                  <a:pt x="15729" y="2601"/>
                  <a:pt x="15693" y="2328"/>
                  <a:pt x="15503" y="2173"/>
                </a:cubicBezTo>
                <a:lnTo>
                  <a:pt x="14860" y="1685"/>
                </a:lnTo>
                <a:cubicBezTo>
                  <a:pt x="14781" y="1626"/>
                  <a:pt x="14689" y="1597"/>
                  <a:pt x="14597" y="1597"/>
                </a:cubicBezTo>
                <a:cubicBezTo>
                  <a:pt x="14466" y="1597"/>
                  <a:pt x="14336" y="1656"/>
                  <a:pt x="14252" y="1768"/>
                </a:cubicBezTo>
                <a:lnTo>
                  <a:pt x="13824" y="2328"/>
                </a:lnTo>
                <a:cubicBezTo>
                  <a:pt x="13800" y="2363"/>
                  <a:pt x="13776" y="2387"/>
                  <a:pt x="13764" y="2423"/>
                </a:cubicBezTo>
                <a:cubicBezTo>
                  <a:pt x="13312" y="2137"/>
                  <a:pt x="12836" y="1899"/>
                  <a:pt x="12347" y="1708"/>
                </a:cubicBezTo>
                <a:cubicBezTo>
                  <a:pt x="12359" y="1685"/>
                  <a:pt x="12371" y="1649"/>
                  <a:pt x="12383" y="1613"/>
                </a:cubicBezTo>
                <a:lnTo>
                  <a:pt x="12574" y="934"/>
                </a:lnTo>
                <a:cubicBezTo>
                  <a:pt x="12633" y="708"/>
                  <a:pt x="12490" y="470"/>
                  <a:pt x="12264" y="399"/>
                </a:cubicBezTo>
                <a:lnTo>
                  <a:pt x="11478" y="196"/>
                </a:lnTo>
                <a:cubicBezTo>
                  <a:pt x="11442" y="187"/>
                  <a:pt x="11405" y="182"/>
                  <a:pt x="11368" y="182"/>
                </a:cubicBezTo>
                <a:cubicBezTo>
                  <a:pt x="11179" y="182"/>
                  <a:pt x="11002" y="306"/>
                  <a:pt x="10942" y="506"/>
                </a:cubicBezTo>
                <a:lnTo>
                  <a:pt x="10764" y="1185"/>
                </a:lnTo>
                <a:cubicBezTo>
                  <a:pt x="10752" y="1220"/>
                  <a:pt x="10752" y="1244"/>
                  <a:pt x="10752" y="1280"/>
                </a:cubicBezTo>
                <a:cubicBezTo>
                  <a:pt x="10304" y="1207"/>
                  <a:pt x="9847" y="1170"/>
                  <a:pt x="9389" y="1170"/>
                </a:cubicBezTo>
                <a:cubicBezTo>
                  <a:pt x="9323" y="1170"/>
                  <a:pt x="9258" y="1171"/>
                  <a:pt x="9192" y="1173"/>
                </a:cubicBezTo>
                <a:cubicBezTo>
                  <a:pt x="9192" y="1137"/>
                  <a:pt x="9192" y="1113"/>
                  <a:pt x="9192" y="1077"/>
                </a:cubicBezTo>
                <a:lnTo>
                  <a:pt x="9097" y="387"/>
                </a:lnTo>
                <a:cubicBezTo>
                  <a:pt x="9075" y="159"/>
                  <a:pt x="8886" y="1"/>
                  <a:pt x="8673" y="1"/>
                </a:cubicBezTo>
                <a:close/>
              </a:path>
            </a:pathLst>
          </a:custGeom>
          <a:solidFill>
            <a:schemeClr val="dk1">
              <a:alpha val="1061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6" name="Google Shape;466;p24"/>
          <p:cNvSpPr/>
          <p:nvPr/>
        </p:nvSpPr>
        <p:spPr>
          <a:xfrm rot="899813" flipH="1">
            <a:off x="1631124" y="4480352"/>
            <a:ext cx="1581923" cy="1554207"/>
          </a:xfrm>
          <a:custGeom>
            <a:avLst/>
            <a:gdLst/>
            <a:ahLst/>
            <a:cxnLst/>
            <a:rect l="l" t="t" r="r" b="b"/>
            <a:pathLst>
              <a:path w="55020" h="54056" extrusionOk="0">
                <a:moveTo>
                  <a:pt x="27409" y="22218"/>
                </a:moveTo>
                <a:cubicBezTo>
                  <a:pt x="30147" y="22218"/>
                  <a:pt x="32374" y="24397"/>
                  <a:pt x="32374" y="27100"/>
                </a:cubicBezTo>
                <a:cubicBezTo>
                  <a:pt x="32374" y="29802"/>
                  <a:pt x="30147" y="31981"/>
                  <a:pt x="27409" y="31981"/>
                </a:cubicBezTo>
                <a:cubicBezTo>
                  <a:pt x="24658" y="31981"/>
                  <a:pt x="22432" y="29802"/>
                  <a:pt x="22432" y="27100"/>
                </a:cubicBezTo>
                <a:cubicBezTo>
                  <a:pt x="22432" y="24397"/>
                  <a:pt x="24658" y="22218"/>
                  <a:pt x="27409" y="22218"/>
                </a:cubicBezTo>
                <a:close/>
                <a:moveTo>
                  <a:pt x="29099" y="6907"/>
                </a:moveTo>
                <a:cubicBezTo>
                  <a:pt x="39708" y="7752"/>
                  <a:pt x="48042" y="16467"/>
                  <a:pt x="48042" y="27100"/>
                </a:cubicBezTo>
                <a:cubicBezTo>
                  <a:pt x="48042" y="29767"/>
                  <a:pt x="47507" y="32326"/>
                  <a:pt x="46554" y="34660"/>
                </a:cubicBezTo>
                <a:lnTo>
                  <a:pt x="34779" y="28052"/>
                </a:lnTo>
                <a:cubicBezTo>
                  <a:pt x="34826" y="27742"/>
                  <a:pt x="34850" y="27421"/>
                  <a:pt x="34850" y="27100"/>
                </a:cubicBezTo>
                <a:cubicBezTo>
                  <a:pt x="34850" y="23635"/>
                  <a:pt x="32398" y="20742"/>
                  <a:pt x="29099" y="19980"/>
                </a:cubicBezTo>
                <a:lnTo>
                  <a:pt x="29099" y="6907"/>
                </a:lnTo>
                <a:close/>
                <a:moveTo>
                  <a:pt x="26552" y="6847"/>
                </a:moveTo>
                <a:lnTo>
                  <a:pt x="26552" y="19837"/>
                </a:lnTo>
                <a:cubicBezTo>
                  <a:pt x="22837" y="20253"/>
                  <a:pt x="19955" y="23349"/>
                  <a:pt x="19955" y="27100"/>
                </a:cubicBezTo>
                <a:cubicBezTo>
                  <a:pt x="19955" y="27492"/>
                  <a:pt x="20003" y="27873"/>
                  <a:pt x="20063" y="28243"/>
                </a:cubicBezTo>
                <a:lnTo>
                  <a:pt x="8323" y="34827"/>
                </a:lnTo>
                <a:cubicBezTo>
                  <a:pt x="7323" y="32445"/>
                  <a:pt x="6775" y="29838"/>
                  <a:pt x="6775" y="27100"/>
                </a:cubicBezTo>
                <a:cubicBezTo>
                  <a:pt x="6775" y="16193"/>
                  <a:pt x="15550" y="7300"/>
                  <a:pt x="26552" y="6847"/>
                </a:cubicBezTo>
                <a:close/>
                <a:moveTo>
                  <a:pt x="33993" y="30505"/>
                </a:moveTo>
                <a:lnTo>
                  <a:pt x="45447" y="36922"/>
                </a:lnTo>
                <a:cubicBezTo>
                  <a:pt x="41934" y="43149"/>
                  <a:pt x="35172" y="47364"/>
                  <a:pt x="27409" y="47364"/>
                </a:cubicBezTo>
                <a:cubicBezTo>
                  <a:pt x="19705" y="47364"/>
                  <a:pt x="12990" y="43221"/>
                  <a:pt x="9454" y="37077"/>
                </a:cubicBezTo>
                <a:lnTo>
                  <a:pt x="20908" y="30660"/>
                </a:lnTo>
                <a:cubicBezTo>
                  <a:pt x="22170" y="32898"/>
                  <a:pt x="24611" y="34410"/>
                  <a:pt x="27409" y="34410"/>
                </a:cubicBezTo>
                <a:cubicBezTo>
                  <a:pt x="30266" y="34410"/>
                  <a:pt x="32743" y="32826"/>
                  <a:pt x="33993" y="30505"/>
                </a:cubicBezTo>
                <a:close/>
                <a:moveTo>
                  <a:pt x="26325" y="1"/>
                </a:moveTo>
                <a:cubicBezTo>
                  <a:pt x="25635" y="1"/>
                  <a:pt x="25063" y="572"/>
                  <a:pt x="25063" y="1275"/>
                </a:cubicBezTo>
                <a:lnTo>
                  <a:pt x="25063" y="3263"/>
                </a:lnTo>
                <a:cubicBezTo>
                  <a:pt x="25063" y="3382"/>
                  <a:pt x="25087" y="3490"/>
                  <a:pt x="25111" y="3597"/>
                </a:cubicBezTo>
                <a:cubicBezTo>
                  <a:pt x="23551" y="3740"/>
                  <a:pt x="22027" y="4037"/>
                  <a:pt x="20551" y="4466"/>
                </a:cubicBezTo>
                <a:cubicBezTo>
                  <a:pt x="20539" y="4359"/>
                  <a:pt x="20515" y="4263"/>
                  <a:pt x="20467" y="4156"/>
                </a:cubicBezTo>
                <a:lnTo>
                  <a:pt x="19694" y="2311"/>
                </a:lnTo>
                <a:cubicBezTo>
                  <a:pt x="19487" y="1826"/>
                  <a:pt x="19016" y="1537"/>
                  <a:pt x="18526" y="1537"/>
                </a:cubicBezTo>
                <a:cubicBezTo>
                  <a:pt x="18367" y="1537"/>
                  <a:pt x="18205" y="1568"/>
                  <a:pt x="18050" y="1632"/>
                </a:cubicBezTo>
                <a:lnTo>
                  <a:pt x="15872" y="2513"/>
                </a:lnTo>
                <a:cubicBezTo>
                  <a:pt x="15217" y="2787"/>
                  <a:pt x="14907" y="3537"/>
                  <a:pt x="15181" y="4180"/>
                </a:cubicBezTo>
                <a:lnTo>
                  <a:pt x="15967" y="6037"/>
                </a:lnTo>
                <a:cubicBezTo>
                  <a:pt x="16003" y="6121"/>
                  <a:pt x="16050" y="6192"/>
                  <a:pt x="16098" y="6264"/>
                </a:cubicBezTo>
                <a:cubicBezTo>
                  <a:pt x="14752" y="6966"/>
                  <a:pt x="13478" y="7800"/>
                  <a:pt x="12300" y="8740"/>
                </a:cubicBezTo>
                <a:cubicBezTo>
                  <a:pt x="12252" y="8657"/>
                  <a:pt x="12193" y="8585"/>
                  <a:pt x="12133" y="8526"/>
                </a:cubicBezTo>
                <a:lnTo>
                  <a:pt x="10681" y="7097"/>
                </a:lnTo>
                <a:cubicBezTo>
                  <a:pt x="10430" y="6853"/>
                  <a:pt x="10109" y="6731"/>
                  <a:pt x="9789" y="6731"/>
                </a:cubicBezTo>
                <a:cubicBezTo>
                  <a:pt x="9469" y="6731"/>
                  <a:pt x="9151" y="6853"/>
                  <a:pt x="8906" y="7097"/>
                </a:cubicBezTo>
                <a:lnTo>
                  <a:pt x="7252" y="8716"/>
                </a:lnTo>
                <a:cubicBezTo>
                  <a:pt x="6740" y="9216"/>
                  <a:pt x="6740" y="10026"/>
                  <a:pt x="7252" y="10526"/>
                </a:cubicBezTo>
                <a:lnTo>
                  <a:pt x="8704" y="11955"/>
                </a:lnTo>
                <a:cubicBezTo>
                  <a:pt x="8752" y="12002"/>
                  <a:pt x="8799" y="12038"/>
                  <a:pt x="8859" y="12074"/>
                </a:cubicBezTo>
                <a:cubicBezTo>
                  <a:pt x="7906" y="13205"/>
                  <a:pt x="7073" y="14431"/>
                  <a:pt x="6347" y="15717"/>
                </a:cubicBezTo>
                <a:cubicBezTo>
                  <a:pt x="6287" y="15681"/>
                  <a:pt x="6228" y="15646"/>
                  <a:pt x="6156" y="15622"/>
                </a:cubicBezTo>
                <a:lnTo>
                  <a:pt x="4251" y="14836"/>
                </a:lnTo>
                <a:cubicBezTo>
                  <a:pt x="4093" y="14772"/>
                  <a:pt x="3929" y="14741"/>
                  <a:pt x="3767" y="14741"/>
                </a:cubicBezTo>
                <a:cubicBezTo>
                  <a:pt x="3273" y="14741"/>
                  <a:pt x="2803" y="15027"/>
                  <a:pt x="2596" y="15503"/>
                </a:cubicBezTo>
                <a:lnTo>
                  <a:pt x="1703" y="17610"/>
                </a:lnTo>
                <a:cubicBezTo>
                  <a:pt x="1429" y="18265"/>
                  <a:pt x="1727" y="19003"/>
                  <a:pt x="2382" y="19277"/>
                </a:cubicBezTo>
                <a:lnTo>
                  <a:pt x="4287" y="20063"/>
                </a:lnTo>
                <a:cubicBezTo>
                  <a:pt x="4346" y="20087"/>
                  <a:pt x="4394" y="20099"/>
                  <a:pt x="4442" y="20111"/>
                </a:cubicBezTo>
                <a:cubicBezTo>
                  <a:pt x="3977" y="21563"/>
                  <a:pt x="3668" y="23087"/>
                  <a:pt x="3501" y="24647"/>
                </a:cubicBezTo>
                <a:cubicBezTo>
                  <a:pt x="3453" y="24635"/>
                  <a:pt x="3394" y="24623"/>
                  <a:pt x="3346" y="24623"/>
                </a:cubicBezTo>
                <a:lnTo>
                  <a:pt x="1263" y="24623"/>
                </a:lnTo>
                <a:cubicBezTo>
                  <a:pt x="572" y="24623"/>
                  <a:pt x="1" y="25195"/>
                  <a:pt x="1" y="25897"/>
                </a:cubicBezTo>
                <a:lnTo>
                  <a:pt x="1" y="28171"/>
                </a:lnTo>
                <a:cubicBezTo>
                  <a:pt x="1" y="28862"/>
                  <a:pt x="572" y="29433"/>
                  <a:pt x="1263" y="29433"/>
                </a:cubicBezTo>
                <a:lnTo>
                  <a:pt x="3346" y="29433"/>
                </a:lnTo>
                <a:cubicBezTo>
                  <a:pt x="3394" y="29433"/>
                  <a:pt x="3442" y="29421"/>
                  <a:pt x="3489" y="29421"/>
                </a:cubicBezTo>
                <a:cubicBezTo>
                  <a:pt x="3620" y="30719"/>
                  <a:pt x="3858" y="31993"/>
                  <a:pt x="4192" y="33219"/>
                </a:cubicBezTo>
                <a:cubicBezTo>
                  <a:pt x="4156" y="33231"/>
                  <a:pt x="4108" y="33231"/>
                  <a:pt x="4073" y="33243"/>
                </a:cubicBezTo>
                <a:lnTo>
                  <a:pt x="2132" y="33969"/>
                </a:lnTo>
                <a:cubicBezTo>
                  <a:pt x="1477" y="34219"/>
                  <a:pt x="1144" y="34958"/>
                  <a:pt x="1406" y="35613"/>
                </a:cubicBezTo>
                <a:lnTo>
                  <a:pt x="2227" y="37744"/>
                </a:lnTo>
                <a:cubicBezTo>
                  <a:pt x="2420" y="38248"/>
                  <a:pt x="2895" y="38555"/>
                  <a:pt x="3402" y="38555"/>
                </a:cubicBezTo>
                <a:cubicBezTo>
                  <a:pt x="3554" y="38555"/>
                  <a:pt x="3708" y="38527"/>
                  <a:pt x="3858" y="38470"/>
                </a:cubicBezTo>
                <a:lnTo>
                  <a:pt x="5787" y="37744"/>
                </a:lnTo>
                <a:cubicBezTo>
                  <a:pt x="5835" y="37732"/>
                  <a:pt x="5882" y="37708"/>
                  <a:pt x="5918" y="37684"/>
                </a:cubicBezTo>
                <a:cubicBezTo>
                  <a:pt x="6716" y="39244"/>
                  <a:pt x="7680" y="40696"/>
                  <a:pt x="8787" y="42042"/>
                </a:cubicBezTo>
                <a:cubicBezTo>
                  <a:pt x="8764" y="42066"/>
                  <a:pt x="8728" y="42078"/>
                  <a:pt x="8704" y="42113"/>
                </a:cubicBezTo>
                <a:lnTo>
                  <a:pt x="7252" y="43542"/>
                </a:lnTo>
                <a:cubicBezTo>
                  <a:pt x="6740" y="44030"/>
                  <a:pt x="6740" y="44852"/>
                  <a:pt x="7252" y="45340"/>
                </a:cubicBezTo>
                <a:lnTo>
                  <a:pt x="8906" y="46971"/>
                </a:lnTo>
                <a:cubicBezTo>
                  <a:pt x="9151" y="47209"/>
                  <a:pt x="9469" y="47328"/>
                  <a:pt x="9789" y="47328"/>
                </a:cubicBezTo>
                <a:cubicBezTo>
                  <a:pt x="10109" y="47328"/>
                  <a:pt x="10430" y="47209"/>
                  <a:pt x="10681" y="46971"/>
                </a:cubicBezTo>
                <a:lnTo>
                  <a:pt x="12133" y="45542"/>
                </a:lnTo>
                <a:cubicBezTo>
                  <a:pt x="12169" y="45495"/>
                  <a:pt x="12205" y="45459"/>
                  <a:pt x="12240" y="45411"/>
                </a:cubicBezTo>
                <a:cubicBezTo>
                  <a:pt x="13276" y="46245"/>
                  <a:pt x="14395" y="46995"/>
                  <a:pt x="15574" y="47650"/>
                </a:cubicBezTo>
                <a:cubicBezTo>
                  <a:pt x="15550" y="47685"/>
                  <a:pt x="15526" y="47733"/>
                  <a:pt x="15503" y="47769"/>
                </a:cubicBezTo>
                <a:lnTo>
                  <a:pt x="14681" y="49602"/>
                </a:lnTo>
                <a:cubicBezTo>
                  <a:pt x="14383" y="50245"/>
                  <a:pt x="14681" y="51007"/>
                  <a:pt x="15324" y="51281"/>
                </a:cubicBezTo>
                <a:lnTo>
                  <a:pt x="17479" y="52222"/>
                </a:lnTo>
                <a:cubicBezTo>
                  <a:pt x="17641" y="52292"/>
                  <a:pt x="17811" y="52326"/>
                  <a:pt x="17978" y="52326"/>
                </a:cubicBezTo>
                <a:cubicBezTo>
                  <a:pt x="18460" y="52326"/>
                  <a:pt x="18922" y="52047"/>
                  <a:pt x="19134" y="51579"/>
                </a:cubicBezTo>
                <a:lnTo>
                  <a:pt x="19967" y="49745"/>
                </a:lnTo>
                <a:cubicBezTo>
                  <a:pt x="19991" y="49686"/>
                  <a:pt x="20003" y="49626"/>
                  <a:pt x="20027" y="49567"/>
                </a:cubicBezTo>
                <a:cubicBezTo>
                  <a:pt x="21646" y="50079"/>
                  <a:pt x="23337" y="50436"/>
                  <a:pt x="25087" y="50602"/>
                </a:cubicBezTo>
                <a:cubicBezTo>
                  <a:pt x="25075" y="50662"/>
                  <a:pt x="25063" y="50722"/>
                  <a:pt x="25063" y="50793"/>
                </a:cubicBezTo>
                <a:lnTo>
                  <a:pt x="25063" y="52793"/>
                </a:lnTo>
                <a:cubicBezTo>
                  <a:pt x="25063" y="53484"/>
                  <a:pt x="25635" y="54055"/>
                  <a:pt x="26325" y="54055"/>
                </a:cubicBezTo>
                <a:lnTo>
                  <a:pt x="28695" y="54055"/>
                </a:lnTo>
                <a:cubicBezTo>
                  <a:pt x="29397" y="54055"/>
                  <a:pt x="29957" y="53484"/>
                  <a:pt x="29957" y="52793"/>
                </a:cubicBezTo>
                <a:lnTo>
                  <a:pt x="29957" y="50793"/>
                </a:lnTo>
                <a:cubicBezTo>
                  <a:pt x="29957" y="50722"/>
                  <a:pt x="29945" y="50650"/>
                  <a:pt x="29933" y="50579"/>
                </a:cubicBezTo>
                <a:cubicBezTo>
                  <a:pt x="31505" y="50424"/>
                  <a:pt x="33017" y="50114"/>
                  <a:pt x="34481" y="49674"/>
                </a:cubicBezTo>
                <a:cubicBezTo>
                  <a:pt x="34493" y="49745"/>
                  <a:pt x="34517" y="49829"/>
                  <a:pt x="34553" y="49900"/>
                </a:cubicBezTo>
                <a:lnTo>
                  <a:pt x="35338" y="51757"/>
                </a:lnTo>
                <a:cubicBezTo>
                  <a:pt x="35537" y="52236"/>
                  <a:pt x="36009" y="52529"/>
                  <a:pt x="36506" y="52529"/>
                </a:cubicBezTo>
                <a:cubicBezTo>
                  <a:pt x="36665" y="52529"/>
                  <a:pt x="36826" y="52499"/>
                  <a:pt x="36981" y="52436"/>
                </a:cubicBezTo>
                <a:lnTo>
                  <a:pt x="39148" y="51543"/>
                </a:lnTo>
                <a:cubicBezTo>
                  <a:pt x="39803" y="51281"/>
                  <a:pt x="40113" y="50531"/>
                  <a:pt x="39839" y="49876"/>
                </a:cubicBezTo>
                <a:lnTo>
                  <a:pt x="39053" y="48031"/>
                </a:lnTo>
                <a:cubicBezTo>
                  <a:pt x="39029" y="47959"/>
                  <a:pt x="38982" y="47888"/>
                  <a:pt x="38946" y="47816"/>
                </a:cubicBezTo>
                <a:cubicBezTo>
                  <a:pt x="40279" y="47102"/>
                  <a:pt x="41542" y="46257"/>
                  <a:pt x="42708" y="45304"/>
                </a:cubicBezTo>
                <a:cubicBezTo>
                  <a:pt x="42768" y="45388"/>
                  <a:pt x="42827" y="45471"/>
                  <a:pt x="42899" y="45542"/>
                </a:cubicBezTo>
                <a:lnTo>
                  <a:pt x="44351" y="46971"/>
                </a:lnTo>
                <a:cubicBezTo>
                  <a:pt x="44595" y="47209"/>
                  <a:pt x="44914" y="47328"/>
                  <a:pt x="45234" y="47328"/>
                </a:cubicBezTo>
                <a:cubicBezTo>
                  <a:pt x="45554" y="47328"/>
                  <a:pt x="45875" y="47209"/>
                  <a:pt x="46125" y="46971"/>
                </a:cubicBezTo>
                <a:lnTo>
                  <a:pt x="47780" y="45340"/>
                </a:lnTo>
                <a:cubicBezTo>
                  <a:pt x="48280" y="44852"/>
                  <a:pt x="48280" y="44030"/>
                  <a:pt x="47780" y="43542"/>
                </a:cubicBezTo>
                <a:lnTo>
                  <a:pt x="46328" y="42113"/>
                </a:lnTo>
                <a:cubicBezTo>
                  <a:pt x="46256" y="42042"/>
                  <a:pt x="46173" y="41982"/>
                  <a:pt x="46102" y="41935"/>
                </a:cubicBezTo>
                <a:cubicBezTo>
                  <a:pt x="47042" y="40792"/>
                  <a:pt x="47876" y="39577"/>
                  <a:pt x="48590" y="38268"/>
                </a:cubicBezTo>
                <a:cubicBezTo>
                  <a:pt x="48673" y="38339"/>
                  <a:pt x="48769" y="38399"/>
                  <a:pt x="48864" y="38434"/>
                </a:cubicBezTo>
                <a:lnTo>
                  <a:pt x="50781" y="39232"/>
                </a:lnTo>
                <a:cubicBezTo>
                  <a:pt x="50939" y="39296"/>
                  <a:pt x="51102" y="39327"/>
                  <a:pt x="51262" y="39327"/>
                </a:cubicBezTo>
                <a:cubicBezTo>
                  <a:pt x="51753" y="39327"/>
                  <a:pt x="52217" y="39038"/>
                  <a:pt x="52424" y="38553"/>
                </a:cubicBezTo>
                <a:lnTo>
                  <a:pt x="53329" y="36446"/>
                </a:lnTo>
                <a:cubicBezTo>
                  <a:pt x="53603" y="35803"/>
                  <a:pt x="53293" y="35053"/>
                  <a:pt x="52638" y="34779"/>
                </a:cubicBezTo>
                <a:lnTo>
                  <a:pt x="50733" y="33993"/>
                </a:lnTo>
                <a:cubicBezTo>
                  <a:pt x="50626" y="33958"/>
                  <a:pt x="50531" y="33934"/>
                  <a:pt x="50424" y="33922"/>
                </a:cubicBezTo>
                <a:cubicBezTo>
                  <a:pt x="50864" y="32457"/>
                  <a:pt x="51174" y="30945"/>
                  <a:pt x="51328" y="29374"/>
                </a:cubicBezTo>
                <a:cubicBezTo>
                  <a:pt x="51436" y="29409"/>
                  <a:pt x="51555" y="29433"/>
                  <a:pt x="51674" y="29433"/>
                </a:cubicBezTo>
                <a:lnTo>
                  <a:pt x="53757" y="29433"/>
                </a:lnTo>
                <a:cubicBezTo>
                  <a:pt x="54460" y="29433"/>
                  <a:pt x="55019" y="28862"/>
                  <a:pt x="55019" y="28171"/>
                </a:cubicBezTo>
                <a:lnTo>
                  <a:pt x="55019" y="25897"/>
                </a:lnTo>
                <a:cubicBezTo>
                  <a:pt x="55019" y="25195"/>
                  <a:pt x="54460" y="24623"/>
                  <a:pt x="53757" y="24623"/>
                </a:cubicBezTo>
                <a:lnTo>
                  <a:pt x="51674" y="24623"/>
                </a:lnTo>
                <a:cubicBezTo>
                  <a:pt x="51555" y="24623"/>
                  <a:pt x="51436" y="24647"/>
                  <a:pt x="51317" y="24683"/>
                </a:cubicBezTo>
                <a:cubicBezTo>
                  <a:pt x="51186" y="23385"/>
                  <a:pt x="50936" y="22111"/>
                  <a:pt x="50590" y="20885"/>
                </a:cubicBezTo>
                <a:cubicBezTo>
                  <a:pt x="50709" y="20873"/>
                  <a:pt x="50828" y="20861"/>
                  <a:pt x="50947" y="20813"/>
                </a:cubicBezTo>
                <a:lnTo>
                  <a:pt x="52888" y="20087"/>
                </a:lnTo>
                <a:cubicBezTo>
                  <a:pt x="53543" y="19837"/>
                  <a:pt x="53876" y="19099"/>
                  <a:pt x="53626" y="18444"/>
                </a:cubicBezTo>
                <a:lnTo>
                  <a:pt x="52793" y="16313"/>
                </a:lnTo>
                <a:cubicBezTo>
                  <a:pt x="52599" y="15813"/>
                  <a:pt x="52117" y="15508"/>
                  <a:pt x="51611" y="15508"/>
                </a:cubicBezTo>
                <a:cubicBezTo>
                  <a:pt x="51465" y="15508"/>
                  <a:pt x="51317" y="15533"/>
                  <a:pt x="51174" y="15586"/>
                </a:cubicBezTo>
                <a:lnTo>
                  <a:pt x="49233" y="16313"/>
                </a:lnTo>
                <a:cubicBezTo>
                  <a:pt x="49102" y="16360"/>
                  <a:pt x="48995" y="16432"/>
                  <a:pt x="48888" y="16515"/>
                </a:cubicBezTo>
                <a:cubicBezTo>
                  <a:pt x="48090" y="14955"/>
                  <a:pt x="47126" y="13503"/>
                  <a:pt x="46018" y="12169"/>
                </a:cubicBezTo>
                <a:cubicBezTo>
                  <a:pt x="46125" y="12110"/>
                  <a:pt x="46233" y="12038"/>
                  <a:pt x="46328" y="11955"/>
                </a:cubicBezTo>
                <a:lnTo>
                  <a:pt x="47780" y="10526"/>
                </a:lnTo>
                <a:cubicBezTo>
                  <a:pt x="48280" y="10026"/>
                  <a:pt x="48280" y="9216"/>
                  <a:pt x="47780" y="8716"/>
                </a:cubicBezTo>
                <a:lnTo>
                  <a:pt x="46125" y="7097"/>
                </a:lnTo>
                <a:cubicBezTo>
                  <a:pt x="45875" y="6853"/>
                  <a:pt x="45554" y="6731"/>
                  <a:pt x="45234" y="6731"/>
                </a:cubicBezTo>
                <a:cubicBezTo>
                  <a:pt x="44914" y="6731"/>
                  <a:pt x="44595" y="6853"/>
                  <a:pt x="44351" y="7097"/>
                </a:cubicBezTo>
                <a:lnTo>
                  <a:pt x="42899" y="8526"/>
                </a:lnTo>
                <a:cubicBezTo>
                  <a:pt x="42792" y="8621"/>
                  <a:pt x="42720" y="8728"/>
                  <a:pt x="42661" y="8847"/>
                </a:cubicBezTo>
                <a:cubicBezTo>
                  <a:pt x="41613" y="8014"/>
                  <a:pt x="40494" y="7252"/>
                  <a:pt x="39315" y="6597"/>
                </a:cubicBezTo>
                <a:cubicBezTo>
                  <a:pt x="39398" y="6502"/>
                  <a:pt x="39470" y="6407"/>
                  <a:pt x="39517" y="6287"/>
                </a:cubicBezTo>
                <a:lnTo>
                  <a:pt x="40351" y="4454"/>
                </a:lnTo>
                <a:cubicBezTo>
                  <a:pt x="40637" y="3811"/>
                  <a:pt x="40339" y="3061"/>
                  <a:pt x="39696" y="2775"/>
                </a:cubicBezTo>
                <a:lnTo>
                  <a:pt x="37541" y="1835"/>
                </a:lnTo>
                <a:cubicBezTo>
                  <a:pt x="37379" y="1764"/>
                  <a:pt x="37209" y="1731"/>
                  <a:pt x="37042" y="1731"/>
                </a:cubicBezTo>
                <a:cubicBezTo>
                  <a:pt x="36560" y="1731"/>
                  <a:pt x="36098" y="2009"/>
                  <a:pt x="35886" y="2477"/>
                </a:cubicBezTo>
                <a:lnTo>
                  <a:pt x="35065" y="4311"/>
                </a:lnTo>
                <a:cubicBezTo>
                  <a:pt x="35005" y="4430"/>
                  <a:pt x="34981" y="4561"/>
                  <a:pt x="34969" y="4692"/>
                </a:cubicBezTo>
                <a:cubicBezTo>
                  <a:pt x="33350" y="4156"/>
                  <a:pt x="31659" y="3787"/>
                  <a:pt x="29909" y="3620"/>
                </a:cubicBezTo>
                <a:cubicBezTo>
                  <a:pt x="29933" y="3501"/>
                  <a:pt x="29957" y="3394"/>
                  <a:pt x="29957" y="3263"/>
                </a:cubicBezTo>
                <a:lnTo>
                  <a:pt x="29957" y="1275"/>
                </a:lnTo>
                <a:cubicBezTo>
                  <a:pt x="29957" y="572"/>
                  <a:pt x="29397" y="1"/>
                  <a:pt x="28695" y="1"/>
                </a:cubicBezTo>
                <a:close/>
              </a:path>
            </a:pathLst>
          </a:custGeom>
          <a:solidFill>
            <a:schemeClr val="accent1">
              <a:alpha val="352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7" name="Google Shape;467;p24"/>
          <p:cNvSpPr/>
          <p:nvPr/>
        </p:nvSpPr>
        <p:spPr>
          <a:xfrm rot="-10381582" flipH="1">
            <a:off x="7543839" y="-800754"/>
            <a:ext cx="2176012" cy="2170244"/>
          </a:xfrm>
          <a:custGeom>
            <a:avLst/>
            <a:gdLst/>
            <a:ahLst/>
            <a:cxnLst/>
            <a:rect l="l" t="t" r="r" b="b"/>
            <a:pathLst>
              <a:path w="18861" h="18811" extrusionOk="0">
                <a:moveTo>
                  <a:pt x="11198" y="3199"/>
                </a:moveTo>
                <a:cubicBezTo>
                  <a:pt x="11271" y="3199"/>
                  <a:pt x="11346" y="3209"/>
                  <a:pt x="11419" y="3232"/>
                </a:cubicBezTo>
                <a:cubicBezTo>
                  <a:pt x="12824" y="3685"/>
                  <a:pt x="14038" y="4614"/>
                  <a:pt x="14836" y="5864"/>
                </a:cubicBezTo>
                <a:cubicBezTo>
                  <a:pt x="15074" y="6233"/>
                  <a:pt x="14931" y="6733"/>
                  <a:pt x="14538" y="6923"/>
                </a:cubicBezTo>
                <a:cubicBezTo>
                  <a:pt x="14121" y="7114"/>
                  <a:pt x="13705" y="7316"/>
                  <a:pt x="13300" y="7507"/>
                </a:cubicBezTo>
                <a:cubicBezTo>
                  <a:pt x="13200" y="7555"/>
                  <a:pt x="13093" y="7578"/>
                  <a:pt x="12987" y="7578"/>
                </a:cubicBezTo>
                <a:cubicBezTo>
                  <a:pt x="12753" y="7578"/>
                  <a:pt x="12523" y="7466"/>
                  <a:pt x="12383" y="7269"/>
                </a:cubicBezTo>
                <a:cubicBezTo>
                  <a:pt x="11966" y="6673"/>
                  <a:pt x="11371" y="6221"/>
                  <a:pt x="10692" y="5959"/>
                </a:cubicBezTo>
                <a:cubicBezTo>
                  <a:pt x="10359" y="5840"/>
                  <a:pt x="10157" y="5495"/>
                  <a:pt x="10216" y="5137"/>
                </a:cubicBezTo>
                <a:cubicBezTo>
                  <a:pt x="10300" y="4697"/>
                  <a:pt x="10383" y="4244"/>
                  <a:pt x="10466" y="3792"/>
                </a:cubicBezTo>
                <a:cubicBezTo>
                  <a:pt x="10535" y="3439"/>
                  <a:pt x="10855" y="3199"/>
                  <a:pt x="11198" y="3199"/>
                </a:cubicBezTo>
                <a:close/>
                <a:moveTo>
                  <a:pt x="6241" y="3843"/>
                </a:moveTo>
                <a:cubicBezTo>
                  <a:pt x="6513" y="3843"/>
                  <a:pt x="6779" y="3994"/>
                  <a:pt x="6906" y="4256"/>
                </a:cubicBezTo>
                <a:cubicBezTo>
                  <a:pt x="7109" y="4673"/>
                  <a:pt x="7299" y="5078"/>
                  <a:pt x="7490" y="5495"/>
                </a:cubicBezTo>
                <a:cubicBezTo>
                  <a:pt x="7644" y="5816"/>
                  <a:pt x="7549" y="6209"/>
                  <a:pt x="7252" y="6411"/>
                </a:cubicBezTo>
                <a:cubicBezTo>
                  <a:pt x="6656" y="6828"/>
                  <a:pt x="6204" y="7423"/>
                  <a:pt x="5954" y="8102"/>
                </a:cubicBezTo>
                <a:cubicBezTo>
                  <a:pt x="5838" y="8396"/>
                  <a:pt x="5555" y="8589"/>
                  <a:pt x="5245" y="8589"/>
                </a:cubicBezTo>
                <a:cubicBezTo>
                  <a:pt x="5204" y="8589"/>
                  <a:pt x="5162" y="8585"/>
                  <a:pt x="5120" y="8578"/>
                </a:cubicBezTo>
                <a:cubicBezTo>
                  <a:pt x="4680" y="8495"/>
                  <a:pt x="4227" y="8400"/>
                  <a:pt x="3787" y="8316"/>
                </a:cubicBezTo>
                <a:cubicBezTo>
                  <a:pt x="3346" y="8245"/>
                  <a:pt x="3084" y="7792"/>
                  <a:pt x="3215" y="7376"/>
                </a:cubicBezTo>
                <a:cubicBezTo>
                  <a:pt x="3680" y="5971"/>
                  <a:pt x="4608" y="4756"/>
                  <a:pt x="5847" y="3959"/>
                </a:cubicBezTo>
                <a:cubicBezTo>
                  <a:pt x="5969" y="3880"/>
                  <a:pt x="6106" y="3843"/>
                  <a:pt x="6241" y="3843"/>
                </a:cubicBezTo>
                <a:close/>
                <a:moveTo>
                  <a:pt x="9222" y="7030"/>
                </a:moveTo>
                <a:cubicBezTo>
                  <a:pt x="9724" y="7030"/>
                  <a:pt x="10229" y="7189"/>
                  <a:pt x="10657" y="7519"/>
                </a:cubicBezTo>
                <a:cubicBezTo>
                  <a:pt x="11693" y="8316"/>
                  <a:pt x="11883" y="9805"/>
                  <a:pt x="11085" y="10840"/>
                </a:cubicBezTo>
                <a:cubicBezTo>
                  <a:pt x="10619" y="11453"/>
                  <a:pt x="9916" y="11773"/>
                  <a:pt x="9205" y="11773"/>
                </a:cubicBezTo>
                <a:cubicBezTo>
                  <a:pt x="8701" y="11773"/>
                  <a:pt x="8193" y="11612"/>
                  <a:pt x="7763" y="11281"/>
                </a:cubicBezTo>
                <a:cubicBezTo>
                  <a:pt x="6728" y="10483"/>
                  <a:pt x="6537" y="8995"/>
                  <a:pt x="7335" y="7959"/>
                </a:cubicBezTo>
                <a:cubicBezTo>
                  <a:pt x="7803" y="7351"/>
                  <a:pt x="8509" y="7030"/>
                  <a:pt x="9222" y="7030"/>
                </a:cubicBezTo>
                <a:close/>
                <a:moveTo>
                  <a:pt x="13527" y="10222"/>
                </a:moveTo>
                <a:cubicBezTo>
                  <a:pt x="13570" y="10222"/>
                  <a:pt x="13614" y="10226"/>
                  <a:pt x="13657" y="10233"/>
                </a:cubicBezTo>
                <a:cubicBezTo>
                  <a:pt x="14098" y="10317"/>
                  <a:pt x="14550" y="10400"/>
                  <a:pt x="15002" y="10483"/>
                </a:cubicBezTo>
                <a:cubicBezTo>
                  <a:pt x="15431" y="10567"/>
                  <a:pt x="15693" y="11007"/>
                  <a:pt x="15562" y="11436"/>
                </a:cubicBezTo>
                <a:cubicBezTo>
                  <a:pt x="15110" y="12841"/>
                  <a:pt x="14181" y="14043"/>
                  <a:pt x="12931" y="14853"/>
                </a:cubicBezTo>
                <a:cubicBezTo>
                  <a:pt x="12809" y="14931"/>
                  <a:pt x="12673" y="14968"/>
                  <a:pt x="12539" y="14968"/>
                </a:cubicBezTo>
                <a:cubicBezTo>
                  <a:pt x="12266" y="14968"/>
                  <a:pt x="11999" y="14815"/>
                  <a:pt x="11871" y="14543"/>
                </a:cubicBezTo>
                <a:cubicBezTo>
                  <a:pt x="11681" y="14138"/>
                  <a:pt x="11478" y="13722"/>
                  <a:pt x="11288" y="13317"/>
                </a:cubicBezTo>
                <a:cubicBezTo>
                  <a:pt x="11133" y="12984"/>
                  <a:pt x="11240" y="12603"/>
                  <a:pt x="11526" y="12400"/>
                </a:cubicBezTo>
                <a:cubicBezTo>
                  <a:pt x="12121" y="11972"/>
                  <a:pt x="12574" y="11388"/>
                  <a:pt x="12836" y="10710"/>
                </a:cubicBezTo>
                <a:cubicBezTo>
                  <a:pt x="12940" y="10406"/>
                  <a:pt x="13219" y="10222"/>
                  <a:pt x="13527" y="10222"/>
                </a:cubicBezTo>
                <a:close/>
                <a:moveTo>
                  <a:pt x="5786" y="11228"/>
                </a:moveTo>
                <a:cubicBezTo>
                  <a:pt x="6022" y="11228"/>
                  <a:pt x="6254" y="11337"/>
                  <a:pt x="6394" y="11543"/>
                </a:cubicBezTo>
                <a:cubicBezTo>
                  <a:pt x="6811" y="12138"/>
                  <a:pt x="7406" y="12591"/>
                  <a:pt x="8085" y="12841"/>
                </a:cubicBezTo>
                <a:cubicBezTo>
                  <a:pt x="8430" y="12972"/>
                  <a:pt x="8621" y="13317"/>
                  <a:pt x="8561" y="13662"/>
                </a:cubicBezTo>
                <a:cubicBezTo>
                  <a:pt x="8478" y="14115"/>
                  <a:pt x="8395" y="14567"/>
                  <a:pt x="8311" y="15008"/>
                </a:cubicBezTo>
                <a:cubicBezTo>
                  <a:pt x="8242" y="15371"/>
                  <a:pt x="7922" y="15613"/>
                  <a:pt x="7579" y="15613"/>
                </a:cubicBezTo>
                <a:cubicBezTo>
                  <a:pt x="7506" y="15613"/>
                  <a:pt x="7432" y="15602"/>
                  <a:pt x="7359" y="15579"/>
                </a:cubicBezTo>
                <a:cubicBezTo>
                  <a:pt x="5954" y="15115"/>
                  <a:pt x="4751" y="14186"/>
                  <a:pt x="3942" y="12948"/>
                </a:cubicBezTo>
                <a:cubicBezTo>
                  <a:pt x="3703" y="12579"/>
                  <a:pt x="3846" y="12079"/>
                  <a:pt x="4251" y="11888"/>
                </a:cubicBezTo>
                <a:cubicBezTo>
                  <a:pt x="4656" y="11686"/>
                  <a:pt x="5073" y="11495"/>
                  <a:pt x="5477" y="11293"/>
                </a:cubicBezTo>
                <a:cubicBezTo>
                  <a:pt x="5576" y="11249"/>
                  <a:pt x="5682" y="11228"/>
                  <a:pt x="5786" y="11228"/>
                </a:cubicBezTo>
                <a:close/>
                <a:moveTo>
                  <a:pt x="8673" y="1"/>
                </a:moveTo>
                <a:cubicBezTo>
                  <a:pt x="8652" y="1"/>
                  <a:pt x="8630" y="3"/>
                  <a:pt x="8609" y="6"/>
                </a:cubicBezTo>
                <a:lnTo>
                  <a:pt x="7823" y="113"/>
                </a:lnTo>
                <a:cubicBezTo>
                  <a:pt x="7573" y="137"/>
                  <a:pt x="7406" y="363"/>
                  <a:pt x="7442" y="601"/>
                </a:cubicBezTo>
                <a:lnTo>
                  <a:pt x="7525" y="1292"/>
                </a:lnTo>
                <a:cubicBezTo>
                  <a:pt x="7537" y="1327"/>
                  <a:pt x="7537" y="1351"/>
                  <a:pt x="7549" y="1375"/>
                </a:cubicBezTo>
                <a:cubicBezTo>
                  <a:pt x="7049" y="1482"/>
                  <a:pt x="6561" y="1649"/>
                  <a:pt x="6085" y="1851"/>
                </a:cubicBezTo>
                <a:cubicBezTo>
                  <a:pt x="6085" y="1827"/>
                  <a:pt x="6073" y="1816"/>
                  <a:pt x="6061" y="1792"/>
                </a:cubicBezTo>
                <a:lnTo>
                  <a:pt x="5716" y="1173"/>
                </a:lnTo>
                <a:cubicBezTo>
                  <a:pt x="5636" y="1037"/>
                  <a:pt x="5486" y="960"/>
                  <a:pt x="5336" y="960"/>
                </a:cubicBezTo>
                <a:cubicBezTo>
                  <a:pt x="5261" y="960"/>
                  <a:pt x="5187" y="979"/>
                  <a:pt x="5120" y="1018"/>
                </a:cubicBezTo>
                <a:lnTo>
                  <a:pt x="4418" y="1411"/>
                </a:lnTo>
                <a:cubicBezTo>
                  <a:pt x="4204" y="1530"/>
                  <a:pt x="4132" y="1792"/>
                  <a:pt x="4251" y="2006"/>
                </a:cubicBezTo>
                <a:lnTo>
                  <a:pt x="4608" y="2625"/>
                </a:lnTo>
                <a:cubicBezTo>
                  <a:pt x="4608" y="2637"/>
                  <a:pt x="4620" y="2649"/>
                  <a:pt x="4644" y="2673"/>
                </a:cubicBezTo>
                <a:cubicBezTo>
                  <a:pt x="4192" y="2982"/>
                  <a:pt x="3787" y="3340"/>
                  <a:pt x="3394" y="3744"/>
                </a:cubicBezTo>
                <a:cubicBezTo>
                  <a:pt x="3370" y="3697"/>
                  <a:pt x="3334" y="3649"/>
                  <a:pt x="3275" y="3601"/>
                </a:cubicBezTo>
                <a:lnTo>
                  <a:pt x="2715" y="3173"/>
                </a:lnTo>
                <a:cubicBezTo>
                  <a:pt x="2637" y="3114"/>
                  <a:pt x="2544" y="3086"/>
                  <a:pt x="2452" y="3086"/>
                </a:cubicBezTo>
                <a:cubicBezTo>
                  <a:pt x="2320" y="3086"/>
                  <a:pt x="2187" y="3144"/>
                  <a:pt x="2096" y="3256"/>
                </a:cubicBezTo>
                <a:lnTo>
                  <a:pt x="1608" y="3899"/>
                </a:lnTo>
                <a:cubicBezTo>
                  <a:pt x="1453" y="4090"/>
                  <a:pt x="1489" y="4363"/>
                  <a:pt x="1691" y="4506"/>
                </a:cubicBezTo>
                <a:lnTo>
                  <a:pt x="2251" y="4947"/>
                </a:lnTo>
                <a:cubicBezTo>
                  <a:pt x="2299" y="4983"/>
                  <a:pt x="2358" y="5006"/>
                  <a:pt x="2418" y="5018"/>
                </a:cubicBezTo>
                <a:cubicBezTo>
                  <a:pt x="2168" y="5411"/>
                  <a:pt x="1953" y="5828"/>
                  <a:pt x="1787" y="6245"/>
                </a:cubicBezTo>
                <a:cubicBezTo>
                  <a:pt x="1763" y="6233"/>
                  <a:pt x="1751" y="6233"/>
                  <a:pt x="1739" y="6221"/>
                </a:cubicBezTo>
                <a:lnTo>
                  <a:pt x="1060" y="6018"/>
                </a:lnTo>
                <a:cubicBezTo>
                  <a:pt x="1020" y="6006"/>
                  <a:pt x="980" y="6000"/>
                  <a:pt x="940" y="6000"/>
                </a:cubicBezTo>
                <a:cubicBezTo>
                  <a:pt x="751" y="6000"/>
                  <a:pt x="571" y="6130"/>
                  <a:pt x="513" y="6316"/>
                </a:cubicBezTo>
                <a:lnTo>
                  <a:pt x="286" y="7078"/>
                </a:lnTo>
                <a:cubicBezTo>
                  <a:pt x="215" y="7316"/>
                  <a:pt x="346" y="7554"/>
                  <a:pt x="584" y="7626"/>
                </a:cubicBezTo>
                <a:lnTo>
                  <a:pt x="1251" y="7828"/>
                </a:lnTo>
                <a:cubicBezTo>
                  <a:pt x="1275" y="7840"/>
                  <a:pt x="1286" y="7840"/>
                  <a:pt x="1298" y="7840"/>
                </a:cubicBezTo>
                <a:cubicBezTo>
                  <a:pt x="1179" y="8435"/>
                  <a:pt x="1132" y="9043"/>
                  <a:pt x="1156" y="9638"/>
                </a:cubicBezTo>
                <a:cubicBezTo>
                  <a:pt x="1150" y="9644"/>
                  <a:pt x="1141" y="9644"/>
                  <a:pt x="1132" y="9644"/>
                </a:cubicBezTo>
                <a:cubicBezTo>
                  <a:pt x="1123" y="9644"/>
                  <a:pt x="1114" y="9644"/>
                  <a:pt x="1108" y="9650"/>
                </a:cubicBezTo>
                <a:lnTo>
                  <a:pt x="405" y="9733"/>
                </a:lnTo>
                <a:cubicBezTo>
                  <a:pt x="167" y="9769"/>
                  <a:pt x="1" y="9983"/>
                  <a:pt x="36" y="10221"/>
                </a:cubicBezTo>
                <a:lnTo>
                  <a:pt x="132" y="11019"/>
                </a:lnTo>
                <a:cubicBezTo>
                  <a:pt x="164" y="11237"/>
                  <a:pt x="346" y="11405"/>
                  <a:pt x="559" y="11405"/>
                </a:cubicBezTo>
                <a:cubicBezTo>
                  <a:pt x="579" y="11405"/>
                  <a:pt x="599" y="11403"/>
                  <a:pt x="620" y="11400"/>
                </a:cubicBezTo>
                <a:lnTo>
                  <a:pt x="1322" y="11305"/>
                </a:lnTo>
                <a:cubicBezTo>
                  <a:pt x="1346" y="11305"/>
                  <a:pt x="1358" y="11305"/>
                  <a:pt x="1370" y="11293"/>
                </a:cubicBezTo>
                <a:cubicBezTo>
                  <a:pt x="1477" y="11745"/>
                  <a:pt x="1620" y="12186"/>
                  <a:pt x="1798" y="12614"/>
                </a:cubicBezTo>
                <a:cubicBezTo>
                  <a:pt x="1787" y="12614"/>
                  <a:pt x="1775" y="12626"/>
                  <a:pt x="1751" y="12638"/>
                </a:cubicBezTo>
                <a:lnTo>
                  <a:pt x="1132" y="12972"/>
                </a:lnTo>
                <a:cubicBezTo>
                  <a:pt x="917" y="13091"/>
                  <a:pt x="846" y="13353"/>
                  <a:pt x="965" y="13567"/>
                </a:cubicBezTo>
                <a:lnTo>
                  <a:pt x="1346" y="14269"/>
                </a:lnTo>
                <a:cubicBezTo>
                  <a:pt x="1428" y="14417"/>
                  <a:pt x="1579" y="14497"/>
                  <a:pt x="1734" y="14497"/>
                </a:cubicBezTo>
                <a:cubicBezTo>
                  <a:pt x="1804" y="14497"/>
                  <a:pt x="1875" y="14481"/>
                  <a:pt x="1941" y="14448"/>
                </a:cubicBezTo>
                <a:lnTo>
                  <a:pt x="2560" y="14103"/>
                </a:lnTo>
                <a:cubicBezTo>
                  <a:pt x="2572" y="14091"/>
                  <a:pt x="2584" y="14091"/>
                  <a:pt x="2608" y="14079"/>
                </a:cubicBezTo>
                <a:cubicBezTo>
                  <a:pt x="2930" y="14555"/>
                  <a:pt x="3322" y="15008"/>
                  <a:pt x="3763" y="15412"/>
                </a:cubicBezTo>
                <a:cubicBezTo>
                  <a:pt x="3739" y="15424"/>
                  <a:pt x="3727" y="15448"/>
                  <a:pt x="3715" y="15460"/>
                </a:cubicBezTo>
                <a:lnTo>
                  <a:pt x="3287" y="16020"/>
                </a:lnTo>
                <a:cubicBezTo>
                  <a:pt x="3132" y="16210"/>
                  <a:pt x="3168" y="16484"/>
                  <a:pt x="3370" y="16639"/>
                </a:cubicBezTo>
                <a:lnTo>
                  <a:pt x="4001" y="17127"/>
                </a:lnTo>
                <a:cubicBezTo>
                  <a:pt x="4079" y="17186"/>
                  <a:pt x="4172" y="17214"/>
                  <a:pt x="4264" y="17214"/>
                </a:cubicBezTo>
                <a:cubicBezTo>
                  <a:pt x="4395" y="17214"/>
                  <a:pt x="4524" y="17156"/>
                  <a:pt x="4608" y="17044"/>
                </a:cubicBezTo>
                <a:lnTo>
                  <a:pt x="5049" y="16484"/>
                </a:lnTo>
                <a:cubicBezTo>
                  <a:pt x="5061" y="16460"/>
                  <a:pt x="5073" y="16448"/>
                  <a:pt x="5085" y="16424"/>
                </a:cubicBezTo>
                <a:cubicBezTo>
                  <a:pt x="5537" y="16710"/>
                  <a:pt x="6013" y="16936"/>
                  <a:pt x="6501" y="17127"/>
                </a:cubicBezTo>
                <a:cubicBezTo>
                  <a:pt x="6501" y="17151"/>
                  <a:pt x="6490" y="17175"/>
                  <a:pt x="6478" y="17198"/>
                </a:cubicBezTo>
                <a:lnTo>
                  <a:pt x="6299" y="17877"/>
                </a:lnTo>
                <a:cubicBezTo>
                  <a:pt x="6239" y="18103"/>
                  <a:pt x="6370" y="18353"/>
                  <a:pt x="6609" y="18413"/>
                </a:cubicBezTo>
                <a:lnTo>
                  <a:pt x="7382" y="18615"/>
                </a:lnTo>
                <a:cubicBezTo>
                  <a:pt x="7421" y="18625"/>
                  <a:pt x="7460" y="18630"/>
                  <a:pt x="7497" y="18630"/>
                </a:cubicBezTo>
                <a:cubicBezTo>
                  <a:pt x="7693" y="18630"/>
                  <a:pt x="7868" y="18505"/>
                  <a:pt x="7918" y="18306"/>
                </a:cubicBezTo>
                <a:lnTo>
                  <a:pt x="8097" y="17627"/>
                </a:lnTo>
                <a:cubicBezTo>
                  <a:pt x="8109" y="17603"/>
                  <a:pt x="8109" y="17567"/>
                  <a:pt x="8109" y="17544"/>
                </a:cubicBezTo>
                <a:cubicBezTo>
                  <a:pt x="8550" y="17614"/>
                  <a:pt x="8991" y="17642"/>
                  <a:pt x="9424" y="17642"/>
                </a:cubicBezTo>
                <a:cubicBezTo>
                  <a:pt x="9506" y="17642"/>
                  <a:pt x="9587" y="17641"/>
                  <a:pt x="9668" y="17639"/>
                </a:cubicBezTo>
                <a:cubicBezTo>
                  <a:pt x="9668" y="17663"/>
                  <a:pt x="9668" y="17698"/>
                  <a:pt x="9668" y="17734"/>
                </a:cubicBezTo>
                <a:lnTo>
                  <a:pt x="9764" y="18425"/>
                </a:lnTo>
                <a:cubicBezTo>
                  <a:pt x="9796" y="18652"/>
                  <a:pt x="9976" y="18811"/>
                  <a:pt x="10188" y="18811"/>
                </a:cubicBezTo>
                <a:cubicBezTo>
                  <a:pt x="10209" y="18811"/>
                  <a:pt x="10230" y="18809"/>
                  <a:pt x="10252" y="18806"/>
                </a:cubicBezTo>
                <a:lnTo>
                  <a:pt x="11050" y="18699"/>
                </a:lnTo>
                <a:cubicBezTo>
                  <a:pt x="11288" y="18675"/>
                  <a:pt x="11454" y="18449"/>
                  <a:pt x="11431" y="18210"/>
                </a:cubicBezTo>
                <a:lnTo>
                  <a:pt x="11335" y="17520"/>
                </a:lnTo>
                <a:cubicBezTo>
                  <a:pt x="11335" y="17484"/>
                  <a:pt x="11323" y="17448"/>
                  <a:pt x="11312" y="17413"/>
                </a:cubicBezTo>
                <a:cubicBezTo>
                  <a:pt x="11800" y="17294"/>
                  <a:pt x="12288" y="17127"/>
                  <a:pt x="12764" y="16925"/>
                </a:cubicBezTo>
                <a:cubicBezTo>
                  <a:pt x="12776" y="16960"/>
                  <a:pt x="12788" y="16984"/>
                  <a:pt x="12800" y="17020"/>
                </a:cubicBezTo>
                <a:lnTo>
                  <a:pt x="13157" y="17639"/>
                </a:lnTo>
                <a:cubicBezTo>
                  <a:pt x="13237" y="17775"/>
                  <a:pt x="13381" y="17851"/>
                  <a:pt x="13532" y="17851"/>
                </a:cubicBezTo>
                <a:cubicBezTo>
                  <a:pt x="13606" y="17851"/>
                  <a:pt x="13682" y="17833"/>
                  <a:pt x="13752" y="17794"/>
                </a:cubicBezTo>
                <a:lnTo>
                  <a:pt x="14443" y="17401"/>
                </a:lnTo>
                <a:cubicBezTo>
                  <a:pt x="14657" y="17282"/>
                  <a:pt x="14729" y="17020"/>
                  <a:pt x="14610" y="16805"/>
                </a:cubicBezTo>
                <a:lnTo>
                  <a:pt x="14264" y="16198"/>
                </a:lnTo>
                <a:cubicBezTo>
                  <a:pt x="14240" y="16163"/>
                  <a:pt x="14217" y="16127"/>
                  <a:pt x="14193" y="16103"/>
                </a:cubicBezTo>
                <a:cubicBezTo>
                  <a:pt x="14621" y="15793"/>
                  <a:pt x="15026" y="15436"/>
                  <a:pt x="15407" y="15031"/>
                </a:cubicBezTo>
                <a:cubicBezTo>
                  <a:pt x="15431" y="15067"/>
                  <a:pt x="15455" y="15103"/>
                  <a:pt x="15491" y="15127"/>
                </a:cubicBezTo>
                <a:lnTo>
                  <a:pt x="16050" y="15555"/>
                </a:lnTo>
                <a:cubicBezTo>
                  <a:pt x="16129" y="15614"/>
                  <a:pt x="16221" y="15643"/>
                  <a:pt x="16313" y="15643"/>
                </a:cubicBezTo>
                <a:cubicBezTo>
                  <a:pt x="16444" y="15643"/>
                  <a:pt x="16573" y="15584"/>
                  <a:pt x="16657" y="15472"/>
                </a:cubicBezTo>
                <a:lnTo>
                  <a:pt x="17146" y="14841"/>
                </a:lnTo>
                <a:cubicBezTo>
                  <a:pt x="17300" y="14650"/>
                  <a:pt x="17265" y="14377"/>
                  <a:pt x="17074" y="14222"/>
                </a:cubicBezTo>
                <a:lnTo>
                  <a:pt x="16515" y="13793"/>
                </a:lnTo>
                <a:cubicBezTo>
                  <a:pt x="16479" y="13769"/>
                  <a:pt x="16443" y="13746"/>
                  <a:pt x="16396" y="13734"/>
                </a:cubicBezTo>
                <a:cubicBezTo>
                  <a:pt x="16634" y="13341"/>
                  <a:pt x="16848" y="12948"/>
                  <a:pt x="17015" y="12531"/>
                </a:cubicBezTo>
                <a:cubicBezTo>
                  <a:pt x="17050" y="12555"/>
                  <a:pt x="17086" y="12579"/>
                  <a:pt x="17134" y="12591"/>
                </a:cubicBezTo>
                <a:lnTo>
                  <a:pt x="17800" y="12793"/>
                </a:lnTo>
                <a:cubicBezTo>
                  <a:pt x="17844" y="12806"/>
                  <a:pt x="17888" y="12813"/>
                  <a:pt x="17931" y="12813"/>
                </a:cubicBezTo>
                <a:cubicBezTo>
                  <a:pt x="18121" y="12813"/>
                  <a:pt x="18290" y="12690"/>
                  <a:pt x="18348" y="12495"/>
                </a:cubicBezTo>
                <a:lnTo>
                  <a:pt x="18574" y="11733"/>
                </a:lnTo>
                <a:cubicBezTo>
                  <a:pt x="18646" y="11495"/>
                  <a:pt x="18515" y="11257"/>
                  <a:pt x="18289" y="11186"/>
                </a:cubicBezTo>
                <a:lnTo>
                  <a:pt x="17610" y="10983"/>
                </a:lnTo>
                <a:cubicBezTo>
                  <a:pt x="17562" y="10971"/>
                  <a:pt x="17527" y="10960"/>
                  <a:pt x="17479" y="10960"/>
                </a:cubicBezTo>
                <a:cubicBezTo>
                  <a:pt x="17598" y="10364"/>
                  <a:pt x="17646" y="9769"/>
                  <a:pt x="17622" y="9162"/>
                </a:cubicBezTo>
                <a:lnTo>
                  <a:pt x="17622" y="9162"/>
                </a:lnTo>
                <a:cubicBezTo>
                  <a:pt x="17646" y="9168"/>
                  <a:pt x="17669" y="9171"/>
                  <a:pt x="17692" y="9171"/>
                </a:cubicBezTo>
                <a:cubicBezTo>
                  <a:pt x="17714" y="9171"/>
                  <a:pt x="17735" y="9168"/>
                  <a:pt x="17753" y="9162"/>
                </a:cubicBezTo>
                <a:lnTo>
                  <a:pt x="18455" y="9078"/>
                </a:lnTo>
                <a:cubicBezTo>
                  <a:pt x="18693" y="9043"/>
                  <a:pt x="18860" y="8828"/>
                  <a:pt x="18836" y="8590"/>
                </a:cubicBezTo>
                <a:lnTo>
                  <a:pt x="18729" y="7792"/>
                </a:lnTo>
                <a:cubicBezTo>
                  <a:pt x="18707" y="7570"/>
                  <a:pt x="18507" y="7409"/>
                  <a:pt x="18286" y="7409"/>
                </a:cubicBezTo>
                <a:cubicBezTo>
                  <a:pt x="18271" y="7409"/>
                  <a:pt x="18256" y="7410"/>
                  <a:pt x="18241" y="7411"/>
                </a:cubicBezTo>
                <a:lnTo>
                  <a:pt x="17539" y="7507"/>
                </a:lnTo>
                <a:cubicBezTo>
                  <a:pt x="17491" y="7507"/>
                  <a:pt x="17455" y="7531"/>
                  <a:pt x="17419" y="7542"/>
                </a:cubicBezTo>
                <a:cubicBezTo>
                  <a:pt x="17312" y="7090"/>
                  <a:pt x="17169" y="6649"/>
                  <a:pt x="16991" y="6221"/>
                </a:cubicBezTo>
                <a:cubicBezTo>
                  <a:pt x="17027" y="6221"/>
                  <a:pt x="17074" y="6197"/>
                  <a:pt x="17110" y="6185"/>
                </a:cubicBezTo>
                <a:lnTo>
                  <a:pt x="17729" y="5840"/>
                </a:lnTo>
                <a:cubicBezTo>
                  <a:pt x="17943" y="5733"/>
                  <a:pt x="18027" y="5459"/>
                  <a:pt x="17908" y="5245"/>
                </a:cubicBezTo>
                <a:lnTo>
                  <a:pt x="17527" y="4542"/>
                </a:lnTo>
                <a:cubicBezTo>
                  <a:pt x="17446" y="4398"/>
                  <a:pt x="17301" y="4318"/>
                  <a:pt x="17149" y="4318"/>
                </a:cubicBezTo>
                <a:cubicBezTo>
                  <a:pt x="17076" y="4318"/>
                  <a:pt x="17001" y="4337"/>
                  <a:pt x="16931" y="4375"/>
                </a:cubicBezTo>
                <a:lnTo>
                  <a:pt x="16312" y="4709"/>
                </a:lnTo>
                <a:cubicBezTo>
                  <a:pt x="16276" y="4733"/>
                  <a:pt x="16241" y="4756"/>
                  <a:pt x="16205" y="4780"/>
                </a:cubicBezTo>
                <a:cubicBezTo>
                  <a:pt x="15884" y="4304"/>
                  <a:pt x="15503" y="3852"/>
                  <a:pt x="15062" y="3435"/>
                </a:cubicBezTo>
                <a:cubicBezTo>
                  <a:pt x="15098" y="3411"/>
                  <a:pt x="15122" y="3387"/>
                  <a:pt x="15145" y="3351"/>
                </a:cubicBezTo>
                <a:lnTo>
                  <a:pt x="15586" y="2792"/>
                </a:lnTo>
                <a:cubicBezTo>
                  <a:pt x="15729" y="2601"/>
                  <a:pt x="15693" y="2328"/>
                  <a:pt x="15503" y="2173"/>
                </a:cubicBezTo>
                <a:lnTo>
                  <a:pt x="14860" y="1685"/>
                </a:lnTo>
                <a:cubicBezTo>
                  <a:pt x="14781" y="1626"/>
                  <a:pt x="14689" y="1597"/>
                  <a:pt x="14597" y="1597"/>
                </a:cubicBezTo>
                <a:cubicBezTo>
                  <a:pt x="14466" y="1597"/>
                  <a:pt x="14336" y="1656"/>
                  <a:pt x="14252" y="1768"/>
                </a:cubicBezTo>
                <a:lnTo>
                  <a:pt x="13824" y="2328"/>
                </a:lnTo>
                <a:cubicBezTo>
                  <a:pt x="13800" y="2363"/>
                  <a:pt x="13776" y="2387"/>
                  <a:pt x="13764" y="2423"/>
                </a:cubicBezTo>
                <a:cubicBezTo>
                  <a:pt x="13312" y="2137"/>
                  <a:pt x="12836" y="1899"/>
                  <a:pt x="12347" y="1708"/>
                </a:cubicBezTo>
                <a:cubicBezTo>
                  <a:pt x="12359" y="1685"/>
                  <a:pt x="12371" y="1649"/>
                  <a:pt x="12383" y="1613"/>
                </a:cubicBezTo>
                <a:lnTo>
                  <a:pt x="12574" y="934"/>
                </a:lnTo>
                <a:cubicBezTo>
                  <a:pt x="12633" y="708"/>
                  <a:pt x="12490" y="470"/>
                  <a:pt x="12264" y="399"/>
                </a:cubicBezTo>
                <a:lnTo>
                  <a:pt x="11478" y="196"/>
                </a:lnTo>
                <a:cubicBezTo>
                  <a:pt x="11442" y="187"/>
                  <a:pt x="11405" y="182"/>
                  <a:pt x="11368" y="182"/>
                </a:cubicBezTo>
                <a:cubicBezTo>
                  <a:pt x="11179" y="182"/>
                  <a:pt x="11002" y="306"/>
                  <a:pt x="10942" y="506"/>
                </a:cubicBezTo>
                <a:lnTo>
                  <a:pt x="10764" y="1185"/>
                </a:lnTo>
                <a:cubicBezTo>
                  <a:pt x="10752" y="1220"/>
                  <a:pt x="10752" y="1244"/>
                  <a:pt x="10752" y="1280"/>
                </a:cubicBezTo>
                <a:cubicBezTo>
                  <a:pt x="10304" y="1207"/>
                  <a:pt x="9847" y="1170"/>
                  <a:pt x="9389" y="1170"/>
                </a:cubicBezTo>
                <a:cubicBezTo>
                  <a:pt x="9323" y="1170"/>
                  <a:pt x="9258" y="1171"/>
                  <a:pt x="9192" y="1173"/>
                </a:cubicBezTo>
                <a:cubicBezTo>
                  <a:pt x="9192" y="1137"/>
                  <a:pt x="9192" y="1113"/>
                  <a:pt x="9192" y="1077"/>
                </a:cubicBezTo>
                <a:lnTo>
                  <a:pt x="9097" y="387"/>
                </a:lnTo>
                <a:cubicBezTo>
                  <a:pt x="9075" y="159"/>
                  <a:pt x="8886" y="1"/>
                  <a:pt x="8673" y="1"/>
                </a:cubicBezTo>
                <a:close/>
              </a:path>
            </a:pathLst>
          </a:custGeom>
          <a:solidFill>
            <a:schemeClr val="dk1">
              <a:alpha val="1061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8" name="Google Shape;468;p24"/>
          <p:cNvSpPr txBox="1">
            <a:spLocks noGrp="1"/>
          </p:cNvSpPr>
          <p:nvPr>
            <p:ph type="title"/>
          </p:nvPr>
        </p:nvSpPr>
        <p:spPr>
          <a:xfrm>
            <a:off x="709350" y="537550"/>
            <a:ext cx="7725300" cy="47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469" name="Google Shape;469;p24"/>
          <p:cNvGrpSpPr/>
          <p:nvPr/>
        </p:nvGrpSpPr>
        <p:grpSpPr>
          <a:xfrm rot="-5400000" flipH="1">
            <a:off x="-13639" y="6073052"/>
            <a:ext cx="986724" cy="959451"/>
            <a:chOff x="-1" y="-23"/>
            <a:chExt cx="986724" cy="959451"/>
          </a:xfrm>
        </p:grpSpPr>
        <p:sp>
          <p:nvSpPr>
            <p:cNvPr id="470" name="Google Shape;470;p24"/>
            <p:cNvSpPr/>
            <p:nvPr/>
          </p:nvSpPr>
          <p:spPr>
            <a:xfrm rot="-5400000">
              <a:off x="166454" y="601545"/>
              <a:ext cx="121975" cy="454885"/>
            </a:xfrm>
            <a:custGeom>
              <a:avLst/>
              <a:gdLst/>
              <a:ahLst/>
              <a:cxnLst/>
              <a:rect l="l" t="t" r="r" b="b"/>
              <a:pathLst>
                <a:path w="2823" h="31838" extrusionOk="0">
                  <a:moveTo>
                    <a:pt x="1" y="0"/>
                  </a:moveTo>
                  <a:lnTo>
                    <a:pt x="1" y="31838"/>
                  </a:lnTo>
                  <a:lnTo>
                    <a:pt x="2823" y="31838"/>
                  </a:lnTo>
                  <a:lnTo>
                    <a:pt x="282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" name="Google Shape;471;p24"/>
            <p:cNvSpPr/>
            <p:nvPr/>
          </p:nvSpPr>
          <p:spPr>
            <a:xfrm rot="-5400000">
              <a:off x="621451" y="167651"/>
              <a:ext cx="457323" cy="121975"/>
            </a:xfrm>
            <a:custGeom>
              <a:avLst/>
              <a:gdLst/>
              <a:ahLst/>
              <a:cxnLst/>
              <a:rect l="l" t="t" r="r" b="b"/>
              <a:pathLst>
                <a:path w="26635" h="2823" extrusionOk="0">
                  <a:moveTo>
                    <a:pt x="0" y="1"/>
                  </a:moveTo>
                  <a:lnTo>
                    <a:pt x="0" y="2822"/>
                  </a:lnTo>
                  <a:lnTo>
                    <a:pt x="26634" y="2822"/>
                  </a:lnTo>
                  <a:lnTo>
                    <a:pt x="26634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" name="Google Shape;472;p24"/>
            <p:cNvSpPr/>
            <p:nvPr/>
          </p:nvSpPr>
          <p:spPr>
            <a:xfrm rot="-5400000">
              <a:off x="322278" y="301162"/>
              <a:ext cx="562864" cy="634329"/>
            </a:xfrm>
            <a:custGeom>
              <a:avLst/>
              <a:gdLst/>
              <a:ahLst/>
              <a:cxnLst/>
              <a:rect l="l" t="t" r="r" b="b"/>
              <a:pathLst>
                <a:path w="13027" h="14681" extrusionOk="0">
                  <a:moveTo>
                    <a:pt x="1" y="0"/>
                  </a:moveTo>
                  <a:lnTo>
                    <a:pt x="1" y="4239"/>
                  </a:lnTo>
                  <a:cubicBezTo>
                    <a:pt x="1" y="10001"/>
                    <a:pt x="4692" y="14681"/>
                    <a:pt x="10442" y="14681"/>
                  </a:cubicBezTo>
                  <a:lnTo>
                    <a:pt x="13026" y="14681"/>
                  </a:lnTo>
                  <a:lnTo>
                    <a:pt x="13026" y="11406"/>
                  </a:lnTo>
                  <a:lnTo>
                    <a:pt x="10442" y="11406"/>
                  </a:lnTo>
                  <a:cubicBezTo>
                    <a:pt x="6490" y="11406"/>
                    <a:pt x="3275" y="8192"/>
                    <a:pt x="3275" y="4239"/>
                  </a:cubicBezTo>
                  <a:lnTo>
                    <a:pt x="327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" name="Google Shape;473;p24"/>
            <p:cNvSpPr/>
            <p:nvPr/>
          </p:nvSpPr>
          <p:spPr>
            <a:xfrm rot="-5400000">
              <a:off x="154568" y="790897"/>
              <a:ext cx="266029" cy="71033"/>
            </a:xfrm>
            <a:custGeom>
              <a:avLst/>
              <a:gdLst/>
              <a:ahLst/>
              <a:cxnLst/>
              <a:rect l="l" t="t" r="r" b="b"/>
              <a:pathLst>
                <a:path w="6157" h="1644" extrusionOk="0">
                  <a:moveTo>
                    <a:pt x="822" y="1"/>
                  </a:moveTo>
                  <a:cubicBezTo>
                    <a:pt x="370" y="1"/>
                    <a:pt x="1" y="370"/>
                    <a:pt x="1" y="822"/>
                  </a:cubicBezTo>
                  <a:cubicBezTo>
                    <a:pt x="1" y="1275"/>
                    <a:pt x="370" y="1644"/>
                    <a:pt x="822" y="1644"/>
                  </a:cubicBezTo>
                  <a:lnTo>
                    <a:pt x="5335" y="1644"/>
                  </a:lnTo>
                  <a:cubicBezTo>
                    <a:pt x="5787" y="1644"/>
                    <a:pt x="6156" y="1275"/>
                    <a:pt x="6156" y="822"/>
                  </a:cubicBezTo>
                  <a:cubicBezTo>
                    <a:pt x="6156" y="370"/>
                    <a:pt x="5787" y="1"/>
                    <a:pt x="533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" name="Google Shape;474;p24"/>
            <p:cNvSpPr/>
            <p:nvPr/>
          </p:nvSpPr>
          <p:spPr>
            <a:xfrm rot="-5400000">
              <a:off x="818473" y="204204"/>
              <a:ext cx="71033" cy="265467"/>
            </a:xfrm>
            <a:custGeom>
              <a:avLst/>
              <a:gdLst/>
              <a:ahLst/>
              <a:cxnLst/>
              <a:rect l="l" t="t" r="r" b="b"/>
              <a:pathLst>
                <a:path w="1644" h="6144" extrusionOk="0">
                  <a:moveTo>
                    <a:pt x="822" y="0"/>
                  </a:moveTo>
                  <a:cubicBezTo>
                    <a:pt x="370" y="0"/>
                    <a:pt x="1" y="357"/>
                    <a:pt x="1" y="810"/>
                  </a:cubicBezTo>
                  <a:lnTo>
                    <a:pt x="1" y="5322"/>
                  </a:lnTo>
                  <a:cubicBezTo>
                    <a:pt x="1" y="5775"/>
                    <a:pt x="370" y="6144"/>
                    <a:pt x="822" y="6144"/>
                  </a:cubicBezTo>
                  <a:cubicBezTo>
                    <a:pt x="1286" y="6144"/>
                    <a:pt x="1644" y="5775"/>
                    <a:pt x="1644" y="5322"/>
                  </a:cubicBezTo>
                  <a:lnTo>
                    <a:pt x="1644" y="810"/>
                  </a:lnTo>
                  <a:cubicBezTo>
                    <a:pt x="1644" y="357"/>
                    <a:pt x="1286" y="0"/>
                    <a:pt x="8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75" name="Google Shape;475;p24"/>
          <p:cNvGrpSpPr/>
          <p:nvPr/>
        </p:nvGrpSpPr>
        <p:grpSpPr>
          <a:xfrm>
            <a:off x="-124976" y="-76223"/>
            <a:ext cx="986724" cy="959451"/>
            <a:chOff x="-1" y="-23"/>
            <a:chExt cx="986724" cy="959451"/>
          </a:xfrm>
        </p:grpSpPr>
        <p:sp>
          <p:nvSpPr>
            <p:cNvPr id="476" name="Google Shape;476;p24"/>
            <p:cNvSpPr/>
            <p:nvPr/>
          </p:nvSpPr>
          <p:spPr>
            <a:xfrm rot="-5400000">
              <a:off x="166454" y="601545"/>
              <a:ext cx="121975" cy="454885"/>
            </a:xfrm>
            <a:custGeom>
              <a:avLst/>
              <a:gdLst/>
              <a:ahLst/>
              <a:cxnLst/>
              <a:rect l="l" t="t" r="r" b="b"/>
              <a:pathLst>
                <a:path w="2823" h="31838" extrusionOk="0">
                  <a:moveTo>
                    <a:pt x="1" y="0"/>
                  </a:moveTo>
                  <a:lnTo>
                    <a:pt x="1" y="31838"/>
                  </a:lnTo>
                  <a:lnTo>
                    <a:pt x="2823" y="31838"/>
                  </a:lnTo>
                  <a:lnTo>
                    <a:pt x="282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" name="Google Shape;477;p24"/>
            <p:cNvSpPr/>
            <p:nvPr/>
          </p:nvSpPr>
          <p:spPr>
            <a:xfrm rot="-5400000">
              <a:off x="621451" y="167651"/>
              <a:ext cx="457323" cy="121975"/>
            </a:xfrm>
            <a:custGeom>
              <a:avLst/>
              <a:gdLst/>
              <a:ahLst/>
              <a:cxnLst/>
              <a:rect l="l" t="t" r="r" b="b"/>
              <a:pathLst>
                <a:path w="26635" h="2823" extrusionOk="0">
                  <a:moveTo>
                    <a:pt x="0" y="1"/>
                  </a:moveTo>
                  <a:lnTo>
                    <a:pt x="0" y="2822"/>
                  </a:lnTo>
                  <a:lnTo>
                    <a:pt x="26634" y="2822"/>
                  </a:lnTo>
                  <a:lnTo>
                    <a:pt x="26634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" name="Google Shape;478;p24"/>
            <p:cNvSpPr/>
            <p:nvPr/>
          </p:nvSpPr>
          <p:spPr>
            <a:xfrm rot="-5400000">
              <a:off x="322278" y="301162"/>
              <a:ext cx="562864" cy="634329"/>
            </a:xfrm>
            <a:custGeom>
              <a:avLst/>
              <a:gdLst/>
              <a:ahLst/>
              <a:cxnLst/>
              <a:rect l="l" t="t" r="r" b="b"/>
              <a:pathLst>
                <a:path w="13027" h="14681" extrusionOk="0">
                  <a:moveTo>
                    <a:pt x="1" y="0"/>
                  </a:moveTo>
                  <a:lnTo>
                    <a:pt x="1" y="4239"/>
                  </a:lnTo>
                  <a:cubicBezTo>
                    <a:pt x="1" y="10001"/>
                    <a:pt x="4692" y="14681"/>
                    <a:pt x="10442" y="14681"/>
                  </a:cubicBezTo>
                  <a:lnTo>
                    <a:pt x="13026" y="14681"/>
                  </a:lnTo>
                  <a:lnTo>
                    <a:pt x="13026" y="11406"/>
                  </a:lnTo>
                  <a:lnTo>
                    <a:pt x="10442" y="11406"/>
                  </a:lnTo>
                  <a:cubicBezTo>
                    <a:pt x="6490" y="11406"/>
                    <a:pt x="3275" y="8192"/>
                    <a:pt x="3275" y="4239"/>
                  </a:cubicBezTo>
                  <a:lnTo>
                    <a:pt x="327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" name="Google Shape;479;p24"/>
            <p:cNvSpPr/>
            <p:nvPr/>
          </p:nvSpPr>
          <p:spPr>
            <a:xfrm rot="-5400000">
              <a:off x="154568" y="790897"/>
              <a:ext cx="266029" cy="71033"/>
            </a:xfrm>
            <a:custGeom>
              <a:avLst/>
              <a:gdLst/>
              <a:ahLst/>
              <a:cxnLst/>
              <a:rect l="l" t="t" r="r" b="b"/>
              <a:pathLst>
                <a:path w="6157" h="1644" extrusionOk="0">
                  <a:moveTo>
                    <a:pt x="822" y="1"/>
                  </a:moveTo>
                  <a:cubicBezTo>
                    <a:pt x="370" y="1"/>
                    <a:pt x="1" y="370"/>
                    <a:pt x="1" y="822"/>
                  </a:cubicBezTo>
                  <a:cubicBezTo>
                    <a:pt x="1" y="1275"/>
                    <a:pt x="370" y="1644"/>
                    <a:pt x="822" y="1644"/>
                  </a:cubicBezTo>
                  <a:lnTo>
                    <a:pt x="5335" y="1644"/>
                  </a:lnTo>
                  <a:cubicBezTo>
                    <a:pt x="5787" y="1644"/>
                    <a:pt x="6156" y="1275"/>
                    <a:pt x="6156" y="822"/>
                  </a:cubicBezTo>
                  <a:cubicBezTo>
                    <a:pt x="6156" y="370"/>
                    <a:pt x="5787" y="1"/>
                    <a:pt x="533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" name="Google Shape;480;p24"/>
            <p:cNvSpPr/>
            <p:nvPr/>
          </p:nvSpPr>
          <p:spPr>
            <a:xfrm rot="-5400000">
              <a:off x="818473" y="204204"/>
              <a:ext cx="71033" cy="265467"/>
            </a:xfrm>
            <a:custGeom>
              <a:avLst/>
              <a:gdLst/>
              <a:ahLst/>
              <a:cxnLst/>
              <a:rect l="l" t="t" r="r" b="b"/>
              <a:pathLst>
                <a:path w="1644" h="6144" extrusionOk="0">
                  <a:moveTo>
                    <a:pt x="822" y="0"/>
                  </a:moveTo>
                  <a:cubicBezTo>
                    <a:pt x="370" y="0"/>
                    <a:pt x="1" y="357"/>
                    <a:pt x="1" y="810"/>
                  </a:cubicBezTo>
                  <a:lnTo>
                    <a:pt x="1" y="5322"/>
                  </a:lnTo>
                  <a:cubicBezTo>
                    <a:pt x="1" y="5775"/>
                    <a:pt x="370" y="6144"/>
                    <a:pt x="822" y="6144"/>
                  </a:cubicBezTo>
                  <a:cubicBezTo>
                    <a:pt x="1286" y="6144"/>
                    <a:pt x="1644" y="5775"/>
                    <a:pt x="1644" y="5322"/>
                  </a:cubicBezTo>
                  <a:lnTo>
                    <a:pt x="1644" y="810"/>
                  </a:lnTo>
                  <a:cubicBezTo>
                    <a:pt x="1644" y="357"/>
                    <a:pt x="1286" y="0"/>
                    <a:pt x="8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81" name="Google Shape;481;p24"/>
          <p:cNvGrpSpPr/>
          <p:nvPr/>
        </p:nvGrpSpPr>
        <p:grpSpPr>
          <a:xfrm rot="10800000">
            <a:off x="8282249" y="4377352"/>
            <a:ext cx="986724" cy="959451"/>
            <a:chOff x="-1" y="-23"/>
            <a:chExt cx="986724" cy="959451"/>
          </a:xfrm>
        </p:grpSpPr>
        <p:sp>
          <p:nvSpPr>
            <p:cNvPr id="482" name="Google Shape;482;p24"/>
            <p:cNvSpPr/>
            <p:nvPr/>
          </p:nvSpPr>
          <p:spPr>
            <a:xfrm rot="-5400000">
              <a:off x="166454" y="601545"/>
              <a:ext cx="121975" cy="454885"/>
            </a:xfrm>
            <a:custGeom>
              <a:avLst/>
              <a:gdLst/>
              <a:ahLst/>
              <a:cxnLst/>
              <a:rect l="l" t="t" r="r" b="b"/>
              <a:pathLst>
                <a:path w="2823" h="31838" extrusionOk="0">
                  <a:moveTo>
                    <a:pt x="1" y="0"/>
                  </a:moveTo>
                  <a:lnTo>
                    <a:pt x="1" y="31838"/>
                  </a:lnTo>
                  <a:lnTo>
                    <a:pt x="2823" y="31838"/>
                  </a:lnTo>
                  <a:lnTo>
                    <a:pt x="282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" name="Google Shape;483;p24"/>
            <p:cNvSpPr/>
            <p:nvPr/>
          </p:nvSpPr>
          <p:spPr>
            <a:xfrm rot="-5400000">
              <a:off x="621451" y="167651"/>
              <a:ext cx="457323" cy="121975"/>
            </a:xfrm>
            <a:custGeom>
              <a:avLst/>
              <a:gdLst/>
              <a:ahLst/>
              <a:cxnLst/>
              <a:rect l="l" t="t" r="r" b="b"/>
              <a:pathLst>
                <a:path w="26635" h="2823" extrusionOk="0">
                  <a:moveTo>
                    <a:pt x="0" y="1"/>
                  </a:moveTo>
                  <a:lnTo>
                    <a:pt x="0" y="2822"/>
                  </a:lnTo>
                  <a:lnTo>
                    <a:pt x="26634" y="2822"/>
                  </a:lnTo>
                  <a:lnTo>
                    <a:pt x="26634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" name="Google Shape;484;p24"/>
            <p:cNvSpPr/>
            <p:nvPr/>
          </p:nvSpPr>
          <p:spPr>
            <a:xfrm rot="-5400000">
              <a:off x="322278" y="301162"/>
              <a:ext cx="562864" cy="634329"/>
            </a:xfrm>
            <a:custGeom>
              <a:avLst/>
              <a:gdLst/>
              <a:ahLst/>
              <a:cxnLst/>
              <a:rect l="l" t="t" r="r" b="b"/>
              <a:pathLst>
                <a:path w="13027" h="14681" extrusionOk="0">
                  <a:moveTo>
                    <a:pt x="1" y="0"/>
                  </a:moveTo>
                  <a:lnTo>
                    <a:pt x="1" y="4239"/>
                  </a:lnTo>
                  <a:cubicBezTo>
                    <a:pt x="1" y="10001"/>
                    <a:pt x="4692" y="14681"/>
                    <a:pt x="10442" y="14681"/>
                  </a:cubicBezTo>
                  <a:lnTo>
                    <a:pt x="13026" y="14681"/>
                  </a:lnTo>
                  <a:lnTo>
                    <a:pt x="13026" y="11406"/>
                  </a:lnTo>
                  <a:lnTo>
                    <a:pt x="10442" y="11406"/>
                  </a:lnTo>
                  <a:cubicBezTo>
                    <a:pt x="6490" y="11406"/>
                    <a:pt x="3275" y="8192"/>
                    <a:pt x="3275" y="4239"/>
                  </a:cubicBezTo>
                  <a:lnTo>
                    <a:pt x="327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" name="Google Shape;485;p24"/>
            <p:cNvSpPr/>
            <p:nvPr/>
          </p:nvSpPr>
          <p:spPr>
            <a:xfrm rot="-5400000">
              <a:off x="154568" y="790897"/>
              <a:ext cx="266029" cy="71033"/>
            </a:xfrm>
            <a:custGeom>
              <a:avLst/>
              <a:gdLst/>
              <a:ahLst/>
              <a:cxnLst/>
              <a:rect l="l" t="t" r="r" b="b"/>
              <a:pathLst>
                <a:path w="6157" h="1644" extrusionOk="0">
                  <a:moveTo>
                    <a:pt x="822" y="1"/>
                  </a:moveTo>
                  <a:cubicBezTo>
                    <a:pt x="370" y="1"/>
                    <a:pt x="1" y="370"/>
                    <a:pt x="1" y="822"/>
                  </a:cubicBezTo>
                  <a:cubicBezTo>
                    <a:pt x="1" y="1275"/>
                    <a:pt x="370" y="1644"/>
                    <a:pt x="822" y="1644"/>
                  </a:cubicBezTo>
                  <a:lnTo>
                    <a:pt x="5335" y="1644"/>
                  </a:lnTo>
                  <a:cubicBezTo>
                    <a:pt x="5787" y="1644"/>
                    <a:pt x="6156" y="1275"/>
                    <a:pt x="6156" y="822"/>
                  </a:cubicBezTo>
                  <a:cubicBezTo>
                    <a:pt x="6156" y="370"/>
                    <a:pt x="5787" y="1"/>
                    <a:pt x="533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" name="Google Shape;486;p24"/>
            <p:cNvSpPr/>
            <p:nvPr/>
          </p:nvSpPr>
          <p:spPr>
            <a:xfrm rot="-5400000">
              <a:off x="818473" y="204204"/>
              <a:ext cx="71033" cy="265467"/>
            </a:xfrm>
            <a:custGeom>
              <a:avLst/>
              <a:gdLst/>
              <a:ahLst/>
              <a:cxnLst/>
              <a:rect l="l" t="t" r="r" b="b"/>
              <a:pathLst>
                <a:path w="1644" h="6144" extrusionOk="0">
                  <a:moveTo>
                    <a:pt x="822" y="0"/>
                  </a:moveTo>
                  <a:cubicBezTo>
                    <a:pt x="370" y="0"/>
                    <a:pt x="1" y="357"/>
                    <a:pt x="1" y="810"/>
                  </a:cubicBezTo>
                  <a:lnTo>
                    <a:pt x="1" y="5322"/>
                  </a:lnTo>
                  <a:cubicBezTo>
                    <a:pt x="1" y="5775"/>
                    <a:pt x="370" y="6144"/>
                    <a:pt x="822" y="6144"/>
                  </a:cubicBezTo>
                  <a:cubicBezTo>
                    <a:pt x="1286" y="6144"/>
                    <a:pt x="1644" y="5775"/>
                    <a:pt x="1644" y="5322"/>
                  </a:cubicBezTo>
                  <a:lnTo>
                    <a:pt x="1644" y="810"/>
                  </a:lnTo>
                  <a:cubicBezTo>
                    <a:pt x="1644" y="357"/>
                    <a:pt x="1286" y="0"/>
                    <a:pt x="82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8">
  <p:cSld name="CUSTOM_2_1_1_1_2_1_1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Google Shape;488;p25"/>
          <p:cNvSpPr/>
          <p:nvPr/>
        </p:nvSpPr>
        <p:spPr>
          <a:xfrm rot="6590318" flipH="1">
            <a:off x="-504259" y="2346496"/>
            <a:ext cx="1007853" cy="1007853"/>
          </a:xfrm>
          <a:custGeom>
            <a:avLst/>
            <a:gdLst/>
            <a:ahLst/>
            <a:cxnLst/>
            <a:rect l="l" t="t" r="r" b="b"/>
            <a:pathLst>
              <a:path w="7395" h="7395" extrusionOk="0">
                <a:moveTo>
                  <a:pt x="3691" y="1370"/>
                </a:moveTo>
                <a:cubicBezTo>
                  <a:pt x="4037" y="1370"/>
                  <a:pt x="4322" y="1655"/>
                  <a:pt x="4322" y="2001"/>
                </a:cubicBezTo>
                <a:cubicBezTo>
                  <a:pt x="4322" y="2358"/>
                  <a:pt x="4037" y="2644"/>
                  <a:pt x="3691" y="2644"/>
                </a:cubicBezTo>
                <a:cubicBezTo>
                  <a:pt x="3334" y="2644"/>
                  <a:pt x="3048" y="2358"/>
                  <a:pt x="3048" y="2001"/>
                </a:cubicBezTo>
                <a:cubicBezTo>
                  <a:pt x="3048" y="1655"/>
                  <a:pt x="3334" y="1370"/>
                  <a:pt x="3691" y="1370"/>
                </a:cubicBezTo>
                <a:close/>
                <a:moveTo>
                  <a:pt x="1917" y="3132"/>
                </a:moveTo>
                <a:cubicBezTo>
                  <a:pt x="2275" y="3132"/>
                  <a:pt x="2560" y="3417"/>
                  <a:pt x="2560" y="3775"/>
                </a:cubicBezTo>
                <a:cubicBezTo>
                  <a:pt x="2560" y="4120"/>
                  <a:pt x="2275" y="4406"/>
                  <a:pt x="1917" y="4406"/>
                </a:cubicBezTo>
                <a:cubicBezTo>
                  <a:pt x="1572" y="4406"/>
                  <a:pt x="1286" y="4120"/>
                  <a:pt x="1286" y="3775"/>
                </a:cubicBezTo>
                <a:cubicBezTo>
                  <a:pt x="1286" y="3417"/>
                  <a:pt x="1572" y="3132"/>
                  <a:pt x="1917" y="3132"/>
                </a:cubicBezTo>
                <a:close/>
                <a:moveTo>
                  <a:pt x="3703" y="3132"/>
                </a:moveTo>
                <a:cubicBezTo>
                  <a:pt x="4049" y="3132"/>
                  <a:pt x="4334" y="3417"/>
                  <a:pt x="4334" y="3775"/>
                </a:cubicBezTo>
                <a:cubicBezTo>
                  <a:pt x="4334" y="4120"/>
                  <a:pt x="4049" y="4406"/>
                  <a:pt x="3703" y="4406"/>
                </a:cubicBezTo>
                <a:cubicBezTo>
                  <a:pt x="3346" y="4406"/>
                  <a:pt x="3060" y="4120"/>
                  <a:pt x="3060" y="3775"/>
                </a:cubicBezTo>
                <a:cubicBezTo>
                  <a:pt x="3060" y="3417"/>
                  <a:pt x="3346" y="3132"/>
                  <a:pt x="3703" y="3132"/>
                </a:cubicBezTo>
                <a:close/>
                <a:moveTo>
                  <a:pt x="5454" y="3132"/>
                </a:moveTo>
                <a:cubicBezTo>
                  <a:pt x="5799" y="3132"/>
                  <a:pt x="6085" y="3417"/>
                  <a:pt x="6085" y="3775"/>
                </a:cubicBezTo>
                <a:cubicBezTo>
                  <a:pt x="6085" y="4120"/>
                  <a:pt x="5799" y="4406"/>
                  <a:pt x="5454" y="4406"/>
                </a:cubicBezTo>
                <a:cubicBezTo>
                  <a:pt x="5096" y="4406"/>
                  <a:pt x="4811" y="4120"/>
                  <a:pt x="4811" y="3775"/>
                </a:cubicBezTo>
                <a:cubicBezTo>
                  <a:pt x="4811" y="3417"/>
                  <a:pt x="5096" y="3132"/>
                  <a:pt x="5454" y="3132"/>
                </a:cubicBezTo>
                <a:close/>
                <a:moveTo>
                  <a:pt x="3691" y="4894"/>
                </a:moveTo>
                <a:cubicBezTo>
                  <a:pt x="4037" y="4894"/>
                  <a:pt x="4322" y="5180"/>
                  <a:pt x="4322" y="5537"/>
                </a:cubicBezTo>
                <a:cubicBezTo>
                  <a:pt x="4322" y="5882"/>
                  <a:pt x="4037" y="6168"/>
                  <a:pt x="3691" y="6168"/>
                </a:cubicBezTo>
                <a:cubicBezTo>
                  <a:pt x="3334" y="6168"/>
                  <a:pt x="3048" y="5882"/>
                  <a:pt x="3048" y="5537"/>
                </a:cubicBezTo>
                <a:cubicBezTo>
                  <a:pt x="3048" y="5180"/>
                  <a:pt x="3334" y="4894"/>
                  <a:pt x="3691" y="4894"/>
                </a:cubicBezTo>
                <a:close/>
                <a:moveTo>
                  <a:pt x="3549" y="0"/>
                </a:moveTo>
                <a:cubicBezTo>
                  <a:pt x="3453" y="0"/>
                  <a:pt x="3370" y="84"/>
                  <a:pt x="3370" y="179"/>
                </a:cubicBezTo>
                <a:lnTo>
                  <a:pt x="3370" y="453"/>
                </a:lnTo>
                <a:cubicBezTo>
                  <a:pt x="3370" y="465"/>
                  <a:pt x="3370" y="477"/>
                  <a:pt x="3382" y="500"/>
                </a:cubicBezTo>
                <a:cubicBezTo>
                  <a:pt x="3168" y="512"/>
                  <a:pt x="2965" y="560"/>
                  <a:pt x="2763" y="620"/>
                </a:cubicBezTo>
                <a:cubicBezTo>
                  <a:pt x="2763" y="596"/>
                  <a:pt x="2763" y="584"/>
                  <a:pt x="2751" y="572"/>
                </a:cubicBezTo>
                <a:lnTo>
                  <a:pt x="2644" y="322"/>
                </a:lnTo>
                <a:cubicBezTo>
                  <a:pt x="2617" y="251"/>
                  <a:pt x="2557" y="213"/>
                  <a:pt x="2494" y="213"/>
                </a:cubicBezTo>
                <a:cubicBezTo>
                  <a:pt x="2473" y="213"/>
                  <a:pt x="2451" y="217"/>
                  <a:pt x="2429" y="227"/>
                </a:cubicBezTo>
                <a:lnTo>
                  <a:pt x="2132" y="346"/>
                </a:lnTo>
                <a:cubicBezTo>
                  <a:pt x="2048" y="381"/>
                  <a:pt x="2001" y="489"/>
                  <a:pt x="2048" y="572"/>
                </a:cubicBezTo>
                <a:lnTo>
                  <a:pt x="2144" y="822"/>
                </a:lnTo>
                <a:cubicBezTo>
                  <a:pt x="2156" y="834"/>
                  <a:pt x="2156" y="846"/>
                  <a:pt x="2167" y="858"/>
                </a:cubicBezTo>
                <a:cubicBezTo>
                  <a:pt x="1989" y="953"/>
                  <a:pt x="1810" y="1072"/>
                  <a:pt x="1655" y="1203"/>
                </a:cubicBezTo>
                <a:cubicBezTo>
                  <a:pt x="1655" y="1191"/>
                  <a:pt x="1644" y="1179"/>
                  <a:pt x="1632" y="1167"/>
                </a:cubicBezTo>
                <a:lnTo>
                  <a:pt x="1441" y="977"/>
                </a:lnTo>
                <a:cubicBezTo>
                  <a:pt x="1405" y="941"/>
                  <a:pt x="1361" y="923"/>
                  <a:pt x="1316" y="923"/>
                </a:cubicBezTo>
                <a:cubicBezTo>
                  <a:pt x="1271" y="923"/>
                  <a:pt x="1227" y="941"/>
                  <a:pt x="1191" y="977"/>
                </a:cubicBezTo>
                <a:lnTo>
                  <a:pt x="977" y="1203"/>
                </a:lnTo>
                <a:cubicBezTo>
                  <a:pt x="905" y="1262"/>
                  <a:pt x="905" y="1370"/>
                  <a:pt x="977" y="1441"/>
                </a:cubicBezTo>
                <a:lnTo>
                  <a:pt x="1167" y="1632"/>
                </a:lnTo>
                <a:cubicBezTo>
                  <a:pt x="1179" y="1643"/>
                  <a:pt x="1191" y="1643"/>
                  <a:pt x="1191" y="1655"/>
                </a:cubicBezTo>
                <a:cubicBezTo>
                  <a:pt x="1072" y="1810"/>
                  <a:pt x="953" y="1977"/>
                  <a:pt x="858" y="2155"/>
                </a:cubicBezTo>
                <a:cubicBezTo>
                  <a:pt x="846" y="2144"/>
                  <a:pt x="834" y="2144"/>
                  <a:pt x="834" y="2144"/>
                </a:cubicBezTo>
                <a:lnTo>
                  <a:pt x="572" y="2036"/>
                </a:lnTo>
                <a:cubicBezTo>
                  <a:pt x="551" y="2027"/>
                  <a:pt x="529" y="2023"/>
                  <a:pt x="507" y="2023"/>
                </a:cubicBezTo>
                <a:cubicBezTo>
                  <a:pt x="443" y="2023"/>
                  <a:pt x="381" y="2061"/>
                  <a:pt x="346" y="2132"/>
                </a:cubicBezTo>
                <a:lnTo>
                  <a:pt x="227" y="2417"/>
                </a:lnTo>
                <a:cubicBezTo>
                  <a:pt x="191" y="2501"/>
                  <a:pt x="239" y="2608"/>
                  <a:pt x="322" y="2644"/>
                </a:cubicBezTo>
                <a:lnTo>
                  <a:pt x="572" y="2751"/>
                </a:lnTo>
                <a:lnTo>
                  <a:pt x="596" y="2751"/>
                </a:lnTo>
                <a:cubicBezTo>
                  <a:pt x="536" y="2953"/>
                  <a:pt x="501" y="3156"/>
                  <a:pt x="477" y="3370"/>
                </a:cubicBezTo>
                <a:lnTo>
                  <a:pt x="179" y="3370"/>
                </a:lnTo>
                <a:cubicBezTo>
                  <a:pt x="84" y="3370"/>
                  <a:pt x="0" y="3453"/>
                  <a:pt x="0" y="3548"/>
                </a:cubicBezTo>
                <a:lnTo>
                  <a:pt x="0" y="3858"/>
                </a:lnTo>
                <a:cubicBezTo>
                  <a:pt x="0" y="3953"/>
                  <a:pt x="84" y="4025"/>
                  <a:pt x="179" y="4025"/>
                </a:cubicBezTo>
                <a:lnTo>
                  <a:pt x="477" y="4025"/>
                </a:lnTo>
                <a:cubicBezTo>
                  <a:pt x="489" y="4203"/>
                  <a:pt x="524" y="4382"/>
                  <a:pt x="560" y="4549"/>
                </a:cubicBezTo>
                <a:lnTo>
                  <a:pt x="548" y="4549"/>
                </a:lnTo>
                <a:lnTo>
                  <a:pt x="286" y="4656"/>
                </a:lnTo>
                <a:cubicBezTo>
                  <a:pt x="203" y="4691"/>
                  <a:pt x="155" y="4787"/>
                  <a:pt x="191" y="4870"/>
                </a:cubicBezTo>
                <a:lnTo>
                  <a:pt x="298" y="5168"/>
                </a:lnTo>
                <a:cubicBezTo>
                  <a:pt x="326" y="5232"/>
                  <a:pt x="389" y="5275"/>
                  <a:pt x="460" y="5275"/>
                </a:cubicBezTo>
                <a:cubicBezTo>
                  <a:pt x="481" y="5275"/>
                  <a:pt x="503" y="5271"/>
                  <a:pt x="524" y="5263"/>
                </a:cubicBezTo>
                <a:lnTo>
                  <a:pt x="786" y="5168"/>
                </a:lnTo>
                <a:cubicBezTo>
                  <a:pt x="786" y="5168"/>
                  <a:pt x="798" y="5168"/>
                  <a:pt x="798" y="5156"/>
                </a:cubicBezTo>
                <a:cubicBezTo>
                  <a:pt x="905" y="5370"/>
                  <a:pt x="1036" y="5573"/>
                  <a:pt x="1179" y="5751"/>
                </a:cubicBezTo>
                <a:cubicBezTo>
                  <a:pt x="1179" y="5763"/>
                  <a:pt x="1179" y="5763"/>
                  <a:pt x="1167" y="5763"/>
                </a:cubicBezTo>
                <a:lnTo>
                  <a:pt x="977" y="5965"/>
                </a:lnTo>
                <a:cubicBezTo>
                  <a:pt x="905" y="6025"/>
                  <a:pt x="905" y="6132"/>
                  <a:pt x="977" y="6204"/>
                </a:cubicBezTo>
                <a:lnTo>
                  <a:pt x="1191" y="6430"/>
                </a:lnTo>
                <a:cubicBezTo>
                  <a:pt x="1227" y="6460"/>
                  <a:pt x="1271" y="6474"/>
                  <a:pt x="1316" y="6474"/>
                </a:cubicBezTo>
                <a:cubicBezTo>
                  <a:pt x="1361" y="6474"/>
                  <a:pt x="1405" y="6460"/>
                  <a:pt x="1441" y="6430"/>
                </a:cubicBezTo>
                <a:lnTo>
                  <a:pt x="1632" y="6227"/>
                </a:lnTo>
                <a:cubicBezTo>
                  <a:pt x="1644" y="6227"/>
                  <a:pt x="1644" y="6227"/>
                  <a:pt x="1644" y="6215"/>
                </a:cubicBezTo>
                <a:cubicBezTo>
                  <a:pt x="1786" y="6335"/>
                  <a:pt x="1941" y="6430"/>
                  <a:pt x="2096" y="6525"/>
                </a:cubicBezTo>
                <a:cubicBezTo>
                  <a:pt x="2096" y="6525"/>
                  <a:pt x="2084" y="6537"/>
                  <a:pt x="2084" y="6537"/>
                </a:cubicBezTo>
                <a:lnTo>
                  <a:pt x="1977" y="6799"/>
                </a:lnTo>
                <a:cubicBezTo>
                  <a:pt x="1941" y="6882"/>
                  <a:pt x="1977" y="6977"/>
                  <a:pt x="2060" y="7025"/>
                </a:cubicBezTo>
                <a:lnTo>
                  <a:pt x="2346" y="7144"/>
                </a:lnTo>
                <a:cubicBezTo>
                  <a:pt x="2371" y="7153"/>
                  <a:pt x="2396" y="7158"/>
                  <a:pt x="2420" y="7158"/>
                </a:cubicBezTo>
                <a:cubicBezTo>
                  <a:pt x="2487" y="7158"/>
                  <a:pt x="2546" y="7122"/>
                  <a:pt x="2572" y="7061"/>
                </a:cubicBezTo>
                <a:lnTo>
                  <a:pt x="2691" y="6811"/>
                </a:lnTo>
                <a:cubicBezTo>
                  <a:pt x="2691" y="6799"/>
                  <a:pt x="2691" y="6787"/>
                  <a:pt x="2691" y="6787"/>
                </a:cubicBezTo>
                <a:cubicBezTo>
                  <a:pt x="2918" y="6858"/>
                  <a:pt x="3144" y="6906"/>
                  <a:pt x="3370" y="6930"/>
                </a:cubicBezTo>
                <a:cubicBezTo>
                  <a:pt x="3370" y="6930"/>
                  <a:pt x="3370" y="6942"/>
                  <a:pt x="3370" y="6954"/>
                </a:cubicBezTo>
                <a:lnTo>
                  <a:pt x="3370" y="7227"/>
                </a:lnTo>
                <a:cubicBezTo>
                  <a:pt x="3370" y="7323"/>
                  <a:pt x="3453" y="7394"/>
                  <a:pt x="3549" y="7394"/>
                </a:cubicBezTo>
                <a:lnTo>
                  <a:pt x="3858" y="7394"/>
                </a:lnTo>
                <a:cubicBezTo>
                  <a:pt x="3953" y="7394"/>
                  <a:pt x="4025" y="7323"/>
                  <a:pt x="4025" y="7227"/>
                </a:cubicBezTo>
                <a:lnTo>
                  <a:pt x="4025" y="6954"/>
                </a:lnTo>
                <a:cubicBezTo>
                  <a:pt x="4025" y="6942"/>
                  <a:pt x="4025" y="6930"/>
                  <a:pt x="4025" y="6918"/>
                </a:cubicBezTo>
                <a:cubicBezTo>
                  <a:pt x="4239" y="6906"/>
                  <a:pt x="4442" y="6858"/>
                  <a:pt x="4632" y="6799"/>
                </a:cubicBezTo>
                <a:cubicBezTo>
                  <a:pt x="4644" y="6811"/>
                  <a:pt x="4644" y="6823"/>
                  <a:pt x="4644" y="6823"/>
                </a:cubicBezTo>
                <a:lnTo>
                  <a:pt x="4751" y="7085"/>
                </a:lnTo>
                <a:cubicBezTo>
                  <a:pt x="4779" y="7149"/>
                  <a:pt x="4849" y="7192"/>
                  <a:pt x="4917" y="7192"/>
                </a:cubicBezTo>
                <a:cubicBezTo>
                  <a:pt x="4938" y="7192"/>
                  <a:pt x="4958" y="7188"/>
                  <a:pt x="4977" y="7180"/>
                </a:cubicBezTo>
                <a:lnTo>
                  <a:pt x="5263" y="7061"/>
                </a:lnTo>
                <a:cubicBezTo>
                  <a:pt x="5358" y="7013"/>
                  <a:pt x="5394" y="6918"/>
                  <a:pt x="5358" y="6835"/>
                </a:cubicBezTo>
                <a:lnTo>
                  <a:pt x="5251" y="6573"/>
                </a:lnTo>
                <a:cubicBezTo>
                  <a:pt x="5251" y="6561"/>
                  <a:pt x="5239" y="6561"/>
                  <a:pt x="5239" y="6549"/>
                </a:cubicBezTo>
                <a:cubicBezTo>
                  <a:pt x="5418" y="6442"/>
                  <a:pt x="5585" y="6335"/>
                  <a:pt x="5739" y="6204"/>
                </a:cubicBezTo>
                <a:cubicBezTo>
                  <a:pt x="5751" y="6215"/>
                  <a:pt x="5763" y="6227"/>
                  <a:pt x="5763" y="6227"/>
                </a:cubicBezTo>
                <a:lnTo>
                  <a:pt x="5966" y="6430"/>
                </a:lnTo>
                <a:cubicBezTo>
                  <a:pt x="5995" y="6460"/>
                  <a:pt x="6037" y="6474"/>
                  <a:pt x="6080" y="6474"/>
                </a:cubicBezTo>
                <a:cubicBezTo>
                  <a:pt x="6123" y="6474"/>
                  <a:pt x="6168" y="6460"/>
                  <a:pt x="6204" y="6430"/>
                </a:cubicBezTo>
                <a:lnTo>
                  <a:pt x="6430" y="6204"/>
                </a:lnTo>
                <a:cubicBezTo>
                  <a:pt x="6489" y="6144"/>
                  <a:pt x="6489" y="6025"/>
                  <a:pt x="6430" y="5965"/>
                </a:cubicBezTo>
                <a:lnTo>
                  <a:pt x="6227" y="5763"/>
                </a:lnTo>
                <a:cubicBezTo>
                  <a:pt x="6216" y="5751"/>
                  <a:pt x="6216" y="5751"/>
                  <a:pt x="6204" y="5739"/>
                </a:cubicBezTo>
                <a:cubicBezTo>
                  <a:pt x="6323" y="5584"/>
                  <a:pt x="6442" y="5418"/>
                  <a:pt x="6537" y="5239"/>
                </a:cubicBezTo>
                <a:cubicBezTo>
                  <a:pt x="6549" y="5251"/>
                  <a:pt x="6561" y="5251"/>
                  <a:pt x="6573" y="5263"/>
                </a:cubicBezTo>
                <a:lnTo>
                  <a:pt x="6823" y="5370"/>
                </a:lnTo>
                <a:cubicBezTo>
                  <a:pt x="6847" y="5379"/>
                  <a:pt x="6871" y="5384"/>
                  <a:pt x="6895" y="5384"/>
                </a:cubicBezTo>
                <a:cubicBezTo>
                  <a:pt x="6963" y="5384"/>
                  <a:pt x="7022" y="5346"/>
                  <a:pt x="7049" y="5275"/>
                </a:cubicBezTo>
                <a:lnTo>
                  <a:pt x="7168" y="4989"/>
                </a:lnTo>
                <a:cubicBezTo>
                  <a:pt x="7204" y="4906"/>
                  <a:pt x="7168" y="4799"/>
                  <a:pt x="7085" y="4763"/>
                </a:cubicBezTo>
                <a:lnTo>
                  <a:pt x="6823" y="4656"/>
                </a:lnTo>
                <a:cubicBezTo>
                  <a:pt x="6811" y="4644"/>
                  <a:pt x="6799" y="4644"/>
                  <a:pt x="6775" y="4644"/>
                </a:cubicBezTo>
                <a:cubicBezTo>
                  <a:pt x="6835" y="4441"/>
                  <a:pt x="6882" y="4239"/>
                  <a:pt x="6906" y="4025"/>
                </a:cubicBezTo>
                <a:lnTo>
                  <a:pt x="7228" y="4025"/>
                </a:lnTo>
                <a:cubicBezTo>
                  <a:pt x="7323" y="4025"/>
                  <a:pt x="7394" y="3953"/>
                  <a:pt x="7394" y="3858"/>
                </a:cubicBezTo>
                <a:lnTo>
                  <a:pt x="7394" y="3548"/>
                </a:lnTo>
                <a:cubicBezTo>
                  <a:pt x="7394" y="3453"/>
                  <a:pt x="7323" y="3370"/>
                  <a:pt x="7228" y="3370"/>
                </a:cubicBezTo>
                <a:lnTo>
                  <a:pt x="6954" y="3370"/>
                </a:lnTo>
                <a:cubicBezTo>
                  <a:pt x="6930" y="3370"/>
                  <a:pt x="6918" y="3382"/>
                  <a:pt x="6906" y="3382"/>
                </a:cubicBezTo>
                <a:cubicBezTo>
                  <a:pt x="6882" y="3203"/>
                  <a:pt x="6847" y="3025"/>
                  <a:pt x="6799" y="2858"/>
                </a:cubicBezTo>
                <a:cubicBezTo>
                  <a:pt x="6823" y="2858"/>
                  <a:pt x="6835" y="2858"/>
                  <a:pt x="6858" y="2846"/>
                </a:cubicBezTo>
                <a:lnTo>
                  <a:pt x="7109" y="2751"/>
                </a:lnTo>
                <a:cubicBezTo>
                  <a:pt x="7204" y="2715"/>
                  <a:pt x="7251" y="2620"/>
                  <a:pt x="7216" y="2525"/>
                </a:cubicBezTo>
                <a:lnTo>
                  <a:pt x="7097" y="2239"/>
                </a:lnTo>
                <a:cubicBezTo>
                  <a:pt x="7068" y="2163"/>
                  <a:pt x="7001" y="2124"/>
                  <a:pt x="6933" y="2124"/>
                </a:cubicBezTo>
                <a:cubicBezTo>
                  <a:pt x="6916" y="2124"/>
                  <a:pt x="6899" y="2127"/>
                  <a:pt x="6882" y="2132"/>
                </a:cubicBezTo>
                <a:lnTo>
                  <a:pt x="6620" y="2239"/>
                </a:lnTo>
                <a:cubicBezTo>
                  <a:pt x="6608" y="2239"/>
                  <a:pt x="6585" y="2251"/>
                  <a:pt x="6573" y="2263"/>
                </a:cubicBezTo>
                <a:cubicBezTo>
                  <a:pt x="6466" y="2048"/>
                  <a:pt x="6335" y="1846"/>
                  <a:pt x="6192" y="1667"/>
                </a:cubicBezTo>
                <a:cubicBezTo>
                  <a:pt x="6204" y="1655"/>
                  <a:pt x="6216" y="1643"/>
                  <a:pt x="6227" y="1632"/>
                </a:cubicBezTo>
                <a:lnTo>
                  <a:pt x="6430" y="1441"/>
                </a:lnTo>
                <a:cubicBezTo>
                  <a:pt x="6489" y="1370"/>
                  <a:pt x="6489" y="1262"/>
                  <a:pt x="6430" y="1203"/>
                </a:cubicBezTo>
                <a:lnTo>
                  <a:pt x="6204" y="977"/>
                </a:lnTo>
                <a:cubicBezTo>
                  <a:pt x="6168" y="941"/>
                  <a:pt x="6123" y="923"/>
                  <a:pt x="6080" y="923"/>
                </a:cubicBezTo>
                <a:cubicBezTo>
                  <a:pt x="6037" y="923"/>
                  <a:pt x="5995" y="941"/>
                  <a:pt x="5966" y="977"/>
                </a:cubicBezTo>
                <a:lnTo>
                  <a:pt x="5763" y="1167"/>
                </a:lnTo>
                <a:cubicBezTo>
                  <a:pt x="5751" y="1179"/>
                  <a:pt x="5739" y="1203"/>
                  <a:pt x="5739" y="1215"/>
                </a:cubicBezTo>
                <a:cubicBezTo>
                  <a:pt x="5596" y="1096"/>
                  <a:pt x="5442" y="1001"/>
                  <a:pt x="5287" y="905"/>
                </a:cubicBezTo>
                <a:cubicBezTo>
                  <a:pt x="5299" y="893"/>
                  <a:pt x="5311" y="881"/>
                  <a:pt x="5311" y="858"/>
                </a:cubicBezTo>
                <a:lnTo>
                  <a:pt x="5430" y="608"/>
                </a:lnTo>
                <a:cubicBezTo>
                  <a:pt x="5465" y="524"/>
                  <a:pt x="5430" y="417"/>
                  <a:pt x="5334" y="381"/>
                </a:cubicBezTo>
                <a:lnTo>
                  <a:pt x="5049" y="250"/>
                </a:lnTo>
                <a:cubicBezTo>
                  <a:pt x="5030" y="242"/>
                  <a:pt x="5010" y="238"/>
                  <a:pt x="4990" y="238"/>
                </a:cubicBezTo>
                <a:cubicBezTo>
                  <a:pt x="4924" y="238"/>
                  <a:pt x="4859" y="281"/>
                  <a:pt x="4823" y="346"/>
                </a:cubicBezTo>
                <a:lnTo>
                  <a:pt x="4715" y="596"/>
                </a:lnTo>
                <a:cubicBezTo>
                  <a:pt x="4703" y="608"/>
                  <a:pt x="4703" y="631"/>
                  <a:pt x="4703" y="643"/>
                </a:cubicBezTo>
                <a:cubicBezTo>
                  <a:pt x="4489" y="572"/>
                  <a:pt x="4263" y="524"/>
                  <a:pt x="4025" y="500"/>
                </a:cubicBezTo>
                <a:cubicBezTo>
                  <a:pt x="4025" y="489"/>
                  <a:pt x="4025" y="465"/>
                  <a:pt x="4025" y="453"/>
                </a:cubicBezTo>
                <a:lnTo>
                  <a:pt x="4025" y="179"/>
                </a:lnTo>
                <a:cubicBezTo>
                  <a:pt x="4025" y="84"/>
                  <a:pt x="3953" y="0"/>
                  <a:pt x="3858" y="0"/>
                </a:cubicBezTo>
                <a:close/>
              </a:path>
            </a:pathLst>
          </a:custGeom>
          <a:solidFill>
            <a:schemeClr val="lt2">
              <a:alpha val="240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9" name="Google Shape;489;p25"/>
          <p:cNvSpPr/>
          <p:nvPr/>
        </p:nvSpPr>
        <p:spPr>
          <a:xfrm rot="-9481483" flipH="1">
            <a:off x="-1113532" y="3447801"/>
            <a:ext cx="2475525" cy="2468963"/>
          </a:xfrm>
          <a:custGeom>
            <a:avLst/>
            <a:gdLst/>
            <a:ahLst/>
            <a:cxnLst/>
            <a:rect l="l" t="t" r="r" b="b"/>
            <a:pathLst>
              <a:path w="18861" h="18811" extrusionOk="0">
                <a:moveTo>
                  <a:pt x="11198" y="3199"/>
                </a:moveTo>
                <a:cubicBezTo>
                  <a:pt x="11271" y="3199"/>
                  <a:pt x="11346" y="3209"/>
                  <a:pt x="11419" y="3232"/>
                </a:cubicBezTo>
                <a:cubicBezTo>
                  <a:pt x="12824" y="3685"/>
                  <a:pt x="14038" y="4614"/>
                  <a:pt x="14836" y="5864"/>
                </a:cubicBezTo>
                <a:cubicBezTo>
                  <a:pt x="15074" y="6233"/>
                  <a:pt x="14931" y="6733"/>
                  <a:pt x="14538" y="6923"/>
                </a:cubicBezTo>
                <a:cubicBezTo>
                  <a:pt x="14121" y="7114"/>
                  <a:pt x="13705" y="7316"/>
                  <a:pt x="13300" y="7507"/>
                </a:cubicBezTo>
                <a:cubicBezTo>
                  <a:pt x="13200" y="7555"/>
                  <a:pt x="13093" y="7578"/>
                  <a:pt x="12987" y="7578"/>
                </a:cubicBezTo>
                <a:cubicBezTo>
                  <a:pt x="12753" y="7578"/>
                  <a:pt x="12523" y="7466"/>
                  <a:pt x="12383" y="7269"/>
                </a:cubicBezTo>
                <a:cubicBezTo>
                  <a:pt x="11966" y="6673"/>
                  <a:pt x="11371" y="6221"/>
                  <a:pt x="10692" y="5959"/>
                </a:cubicBezTo>
                <a:cubicBezTo>
                  <a:pt x="10359" y="5840"/>
                  <a:pt x="10157" y="5495"/>
                  <a:pt x="10216" y="5137"/>
                </a:cubicBezTo>
                <a:cubicBezTo>
                  <a:pt x="10300" y="4697"/>
                  <a:pt x="10383" y="4244"/>
                  <a:pt x="10466" y="3792"/>
                </a:cubicBezTo>
                <a:cubicBezTo>
                  <a:pt x="10535" y="3439"/>
                  <a:pt x="10855" y="3199"/>
                  <a:pt x="11198" y="3199"/>
                </a:cubicBezTo>
                <a:close/>
                <a:moveTo>
                  <a:pt x="6241" y="3843"/>
                </a:moveTo>
                <a:cubicBezTo>
                  <a:pt x="6513" y="3843"/>
                  <a:pt x="6779" y="3994"/>
                  <a:pt x="6906" y="4256"/>
                </a:cubicBezTo>
                <a:cubicBezTo>
                  <a:pt x="7109" y="4673"/>
                  <a:pt x="7299" y="5078"/>
                  <a:pt x="7490" y="5495"/>
                </a:cubicBezTo>
                <a:cubicBezTo>
                  <a:pt x="7644" y="5816"/>
                  <a:pt x="7549" y="6209"/>
                  <a:pt x="7252" y="6411"/>
                </a:cubicBezTo>
                <a:cubicBezTo>
                  <a:pt x="6656" y="6828"/>
                  <a:pt x="6204" y="7423"/>
                  <a:pt x="5954" y="8102"/>
                </a:cubicBezTo>
                <a:cubicBezTo>
                  <a:pt x="5838" y="8396"/>
                  <a:pt x="5555" y="8589"/>
                  <a:pt x="5245" y="8589"/>
                </a:cubicBezTo>
                <a:cubicBezTo>
                  <a:pt x="5204" y="8589"/>
                  <a:pt x="5162" y="8585"/>
                  <a:pt x="5120" y="8578"/>
                </a:cubicBezTo>
                <a:cubicBezTo>
                  <a:pt x="4680" y="8495"/>
                  <a:pt x="4227" y="8400"/>
                  <a:pt x="3787" y="8316"/>
                </a:cubicBezTo>
                <a:cubicBezTo>
                  <a:pt x="3346" y="8245"/>
                  <a:pt x="3084" y="7792"/>
                  <a:pt x="3215" y="7376"/>
                </a:cubicBezTo>
                <a:cubicBezTo>
                  <a:pt x="3680" y="5971"/>
                  <a:pt x="4608" y="4756"/>
                  <a:pt x="5847" y="3959"/>
                </a:cubicBezTo>
                <a:cubicBezTo>
                  <a:pt x="5969" y="3880"/>
                  <a:pt x="6106" y="3843"/>
                  <a:pt x="6241" y="3843"/>
                </a:cubicBezTo>
                <a:close/>
                <a:moveTo>
                  <a:pt x="9222" y="7030"/>
                </a:moveTo>
                <a:cubicBezTo>
                  <a:pt x="9724" y="7030"/>
                  <a:pt x="10229" y="7189"/>
                  <a:pt x="10657" y="7519"/>
                </a:cubicBezTo>
                <a:cubicBezTo>
                  <a:pt x="11693" y="8316"/>
                  <a:pt x="11883" y="9805"/>
                  <a:pt x="11085" y="10840"/>
                </a:cubicBezTo>
                <a:cubicBezTo>
                  <a:pt x="10619" y="11453"/>
                  <a:pt x="9916" y="11773"/>
                  <a:pt x="9205" y="11773"/>
                </a:cubicBezTo>
                <a:cubicBezTo>
                  <a:pt x="8701" y="11773"/>
                  <a:pt x="8193" y="11612"/>
                  <a:pt x="7763" y="11281"/>
                </a:cubicBezTo>
                <a:cubicBezTo>
                  <a:pt x="6728" y="10483"/>
                  <a:pt x="6537" y="8995"/>
                  <a:pt x="7335" y="7959"/>
                </a:cubicBezTo>
                <a:cubicBezTo>
                  <a:pt x="7803" y="7351"/>
                  <a:pt x="8509" y="7030"/>
                  <a:pt x="9222" y="7030"/>
                </a:cubicBezTo>
                <a:close/>
                <a:moveTo>
                  <a:pt x="13527" y="10222"/>
                </a:moveTo>
                <a:cubicBezTo>
                  <a:pt x="13570" y="10222"/>
                  <a:pt x="13614" y="10226"/>
                  <a:pt x="13657" y="10233"/>
                </a:cubicBezTo>
                <a:cubicBezTo>
                  <a:pt x="14098" y="10317"/>
                  <a:pt x="14550" y="10400"/>
                  <a:pt x="15002" y="10483"/>
                </a:cubicBezTo>
                <a:cubicBezTo>
                  <a:pt x="15431" y="10567"/>
                  <a:pt x="15693" y="11007"/>
                  <a:pt x="15562" y="11436"/>
                </a:cubicBezTo>
                <a:cubicBezTo>
                  <a:pt x="15110" y="12841"/>
                  <a:pt x="14181" y="14043"/>
                  <a:pt x="12931" y="14853"/>
                </a:cubicBezTo>
                <a:cubicBezTo>
                  <a:pt x="12809" y="14931"/>
                  <a:pt x="12673" y="14968"/>
                  <a:pt x="12539" y="14968"/>
                </a:cubicBezTo>
                <a:cubicBezTo>
                  <a:pt x="12266" y="14968"/>
                  <a:pt x="11999" y="14815"/>
                  <a:pt x="11871" y="14543"/>
                </a:cubicBezTo>
                <a:cubicBezTo>
                  <a:pt x="11681" y="14138"/>
                  <a:pt x="11478" y="13722"/>
                  <a:pt x="11288" y="13317"/>
                </a:cubicBezTo>
                <a:cubicBezTo>
                  <a:pt x="11133" y="12984"/>
                  <a:pt x="11240" y="12603"/>
                  <a:pt x="11526" y="12400"/>
                </a:cubicBezTo>
                <a:cubicBezTo>
                  <a:pt x="12121" y="11972"/>
                  <a:pt x="12574" y="11388"/>
                  <a:pt x="12836" y="10710"/>
                </a:cubicBezTo>
                <a:cubicBezTo>
                  <a:pt x="12940" y="10406"/>
                  <a:pt x="13219" y="10222"/>
                  <a:pt x="13527" y="10222"/>
                </a:cubicBezTo>
                <a:close/>
                <a:moveTo>
                  <a:pt x="5786" y="11228"/>
                </a:moveTo>
                <a:cubicBezTo>
                  <a:pt x="6022" y="11228"/>
                  <a:pt x="6254" y="11337"/>
                  <a:pt x="6394" y="11543"/>
                </a:cubicBezTo>
                <a:cubicBezTo>
                  <a:pt x="6811" y="12138"/>
                  <a:pt x="7406" y="12591"/>
                  <a:pt x="8085" y="12841"/>
                </a:cubicBezTo>
                <a:cubicBezTo>
                  <a:pt x="8430" y="12972"/>
                  <a:pt x="8621" y="13317"/>
                  <a:pt x="8561" y="13662"/>
                </a:cubicBezTo>
                <a:cubicBezTo>
                  <a:pt x="8478" y="14115"/>
                  <a:pt x="8395" y="14567"/>
                  <a:pt x="8311" y="15008"/>
                </a:cubicBezTo>
                <a:cubicBezTo>
                  <a:pt x="8242" y="15371"/>
                  <a:pt x="7922" y="15613"/>
                  <a:pt x="7579" y="15613"/>
                </a:cubicBezTo>
                <a:cubicBezTo>
                  <a:pt x="7506" y="15613"/>
                  <a:pt x="7432" y="15602"/>
                  <a:pt x="7359" y="15579"/>
                </a:cubicBezTo>
                <a:cubicBezTo>
                  <a:pt x="5954" y="15115"/>
                  <a:pt x="4751" y="14186"/>
                  <a:pt x="3942" y="12948"/>
                </a:cubicBezTo>
                <a:cubicBezTo>
                  <a:pt x="3703" y="12579"/>
                  <a:pt x="3846" y="12079"/>
                  <a:pt x="4251" y="11888"/>
                </a:cubicBezTo>
                <a:cubicBezTo>
                  <a:pt x="4656" y="11686"/>
                  <a:pt x="5073" y="11495"/>
                  <a:pt x="5477" y="11293"/>
                </a:cubicBezTo>
                <a:cubicBezTo>
                  <a:pt x="5576" y="11249"/>
                  <a:pt x="5682" y="11228"/>
                  <a:pt x="5786" y="11228"/>
                </a:cubicBezTo>
                <a:close/>
                <a:moveTo>
                  <a:pt x="8673" y="1"/>
                </a:moveTo>
                <a:cubicBezTo>
                  <a:pt x="8652" y="1"/>
                  <a:pt x="8630" y="3"/>
                  <a:pt x="8609" y="6"/>
                </a:cubicBezTo>
                <a:lnTo>
                  <a:pt x="7823" y="113"/>
                </a:lnTo>
                <a:cubicBezTo>
                  <a:pt x="7573" y="137"/>
                  <a:pt x="7406" y="363"/>
                  <a:pt x="7442" y="601"/>
                </a:cubicBezTo>
                <a:lnTo>
                  <a:pt x="7525" y="1292"/>
                </a:lnTo>
                <a:cubicBezTo>
                  <a:pt x="7537" y="1327"/>
                  <a:pt x="7537" y="1351"/>
                  <a:pt x="7549" y="1375"/>
                </a:cubicBezTo>
                <a:cubicBezTo>
                  <a:pt x="7049" y="1482"/>
                  <a:pt x="6561" y="1649"/>
                  <a:pt x="6085" y="1851"/>
                </a:cubicBezTo>
                <a:cubicBezTo>
                  <a:pt x="6085" y="1827"/>
                  <a:pt x="6073" y="1816"/>
                  <a:pt x="6061" y="1792"/>
                </a:cubicBezTo>
                <a:lnTo>
                  <a:pt x="5716" y="1173"/>
                </a:lnTo>
                <a:cubicBezTo>
                  <a:pt x="5636" y="1037"/>
                  <a:pt x="5486" y="960"/>
                  <a:pt x="5336" y="960"/>
                </a:cubicBezTo>
                <a:cubicBezTo>
                  <a:pt x="5261" y="960"/>
                  <a:pt x="5187" y="979"/>
                  <a:pt x="5120" y="1018"/>
                </a:cubicBezTo>
                <a:lnTo>
                  <a:pt x="4418" y="1411"/>
                </a:lnTo>
                <a:cubicBezTo>
                  <a:pt x="4204" y="1530"/>
                  <a:pt x="4132" y="1792"/>
                  <a:pt x="4251" y="2006"/>
                </a:cubicBezTo>
                <a:lnTo>
                  <a:pt x="4608" y="2625"/>
                </a:lnTo>
                <a:cubicBezTo>
                  <a:pt x="4608" y="2637"/>
                  <a:pt x="4620" y="2649"/>
                  <a:pt x="4644" y="2673"/>
                </a:cubicBezTo>
                <a:cubicBezTo>
                  <a:pt x="4192" y="2982"/>
                  <a:pt x="3787" y="3340"/>
                  <a:pt x="3394" y="3744"/>
                </a:cubicBezTo>
                <a:cubicBezTo>
                  <a:pt x="3370" y="3697"/>
                  <a:pt x="3334" y="3649"/>
                  <a:pt x="3275" y="3601"/>
                </a:cubicBezTo>
                <a:lnTo>
                  <a:pt x="2715" y="3173"/>
                </a:lnTo>
                <a:cubicBezTo>
                  <a:pt x="2637" y="3114"/>
                  <a:pt x="2544" y="3086"/>
                  <a:pt x="2452" y="3086"/>
                </a:cubicBezTo>
                <a:cubicBezTo>
                  <a:pt x="2320" y="3086"/>
                  <a:pt x="2187" y="3144"/>
                  <a:pt x="2096" y="3256"/>
                </a:cubicBezTo>
                <a:lnTo>
                  <a:pt x="1608" y="3899"/>
                </a:lnTo>
                <a:cubicBezTo>
                  <a:pt x="1453" y="4090"/>
                  <a:pt x="1489" y="4363"/>
                  <a:pt x="1691" y="4506"/>
                </a:cubicBezTo>
                <a:lnTo>
                  <a:pt x="2251" y="4947"/>
                </a:lnTo>
                <a:cubicBezTo>
                  <a:pt x="2299" y="4983"/>
                  <a:pt x="2358" y="5006"/>
                  <a:pt x="2418" y="5018"/>
                </a:cubicBezTo>
                <a:cubicBezTo>
                  <a:pt x="2168" y="5411"/>
                  <a:pt x="1953" y="5828"/>
                  <a:pt x="1787" y="6245"/>
                </a:cubicBezTo>
                <a:cubicBezTo>
                  <a:pt x="1763" y="6233"/>
                  <a:pt x="1751" y="6233"/>
                  <a:pt x="1739" y="6221"/>
                </a:cubicBezTo>
                <a:lnTo>
                  <a:pt x="1060" y="6018"/>
                </a:lnTo>
                <a:cubicBezTo>
                  <a:pt x="1020" y="6006"/>
                  <a:pt x="980" y="6000"/>
                  <a:pt x="940" y="6000"/>
                </a:cubicBezTo>
                <a:cubicBezTo>
                  <a:pt x="751" y="6000"/>
                  <a:pt x="571" y="6130"/>
                  <a:pt x="513" y="6316"/>
                </a:cubicBezTo>
                <a:lnTo>
                  <a:pt x="286" y="7078"/>
                </a:lnTo>
                <a:cubicBezTo>
                  <a:pt x="215" y="7316"/>
                  <a:pt x="346" y="7554"/>
                  <a:pt x="584" y="7626"/>
                </a:cubicBezTo>
                <a:lnTo>
                  <a:pt x="1251" y="7828"/>
                </a:lnTo>
                <a:cubicBezTo>
                  <a:pt x="1275" y="7840"/>
                  <a:pt x="1286" y="7840"/>
                  <a:pt x="1298" y="7840"/>
                </a:cubicBezTo>
                <a:cubicBezTo>
                  <a:pt x="1179" y="8435"/>
                  <a:pt x="1132" y="9043"/>
                  <a:pt x="1156" y="9638"/>
                </a:cubicBezTo>
                <a:cubicBezTo>
                  <a:pt x="1150" y="9644"/>
                  <a:pt x="1141" y="9644"/>
                  <a:pt x="1132" y="9644"/>
                </a:cubicBezTo>
                <a:cubicBezTo>
                  <a:pt x="1123" y="9644"/>
                  <a:pt x="1114" y="9644"/>
                  <a:pt x="1108" y="9650"/>
                </a:cubicBezTo>
                <a:lnTo>
                  <a:pt x="405" y="9733"/>
                </a:lnTo>
                <a:cubicBezTo>
                  <a:pt x="167" y="9769"/>
                  <a:pt x="1" y="9983"/>
                  <a:pt x="36" y="10221"/>
                </a:cubicBezTo>
                <a:lnTo>
                  <a:pt x="132" y="11019"/>
                </a:lnTo>
                <a:cubicBezTo>
                  <a:pt x="164" y="11237"/>
                  <a:pt x="346" y="11405"/>
                  <a:pt x="559" y="11405"/>
                </a:cubicBezTo>
                <a:cubicBezTo>
                  <a:pt x="579" y="11405"/>
                  <a:pt x="599" y="11403"/>
                  <a:pt x="620" y="11400"/>
                </a:cubicBezTo>
                <a:lnTo>
                  <a:pt x="1322" y="11305"/>
                </a:lnTo>
                <a:cubicBezTo>
                  <a:pt x="1346" y="11305"/>
                  <a:pt x="1358" y="11305"/>
                  <a:pt x="1370" y="11293"/>
                </a:cubicBezTo>
                <a:cubicBezTo>
                  <a:pt x="1477" y="11745"/>
                  <a:pt x="1620" y="12186"/>
                  <a:pt x="1798" y="12614"/>
                </a:cubicBezTo>
                <a:cubicBezTo>
                  <a:pt x="1787" y="12614"/>
                  <a:pt x="1775" y="12626"/>
                  <a:pt x="1751" y="12638"/>
                </a:cubicBezTo>
                <a:lnTo>
                  <a:pt x="1132" y="12972"/>
                </a:lnTo>
                <a:cubicBezTo>
                  <a:pt x="917" y="13091"/>
                  <a:pt x="846" y="13353"/>
                  <a:pt x="965" y="13567"/>
                </a:cubicBezTo>
                <a:lnTo>
                  <a:pt x="1346" y="14269"/>
                </a:lnTo>
                <a:cubicBezTo>
                  <a:pt x="1428" y="14417"/>
                  <a:pt x="1579" y="14497"/>
                  <a:pt x="1734" y="14497"/>
                </a:cubicBezTo>
                <a:cubicBezTo>
                  <a:pt x="1804" y="14497"/>
                  <a:pt x="1875" y="14481"/>
                  <a:pt x="1941" y="14448"/>
                </a:cubicBezTo>
                <a:lnTo>
                  <a:pt x="2560" y="14103"/>
                </a:lnTo>
                <a:cubicBezTo>
                  <a:pt x="2572" y="14091"/>
                  <a:pt x="2584" y="14091"/>
                  <a:pt x="2608" y="14079"/>
                </a:cubicBezTo>
                <a:cubicBezTo>
                  <a:pt x="2930" y="14555"/>
                  <a:pt x="3322" y="15008"/>
                  <a:pt x="3763" y="15412"/>
                </a:cubicBezTo>
                <a:cubicBezTo>
                  <a:pt x="3739" y="15424"/>
                  <a:pt x="3727" y="15448"/>
                  <a:pt x="3715" y="15460"/>
                </a:cubicBezTo>
                <a:lnTo>
                  <a:pt x="3287" y="16020"/>
                </a:lnTo>
                <a:cubicBezTo>
                  <a:pt x="3132" y="16210"/>
                  <a:pt x="3168" y="16484"/>
                  <a:pt x="3370" y="16639"/>
                </a:cubicBezTo>
                <a:lnTo>
                  <a:pt x="4001" y="17127"/>
                </a:lnTo>
                <a:cubicBezTo>
                  <a:pt x="4079" y="17186"/>
                  <a:pt x="4172" y="17214"/>
                  <a:pt x="4264" y="17214"/>
                </a:cubicBezTo>
                <a:cubicBezTo>
                  <a:pt x="4395" y="17214"/>
                  <a:pt x="4524" y="17156"/>
                  <a:pt x="4608" y="17044"/>
                </a:cubicBezTo>
                <a:lnTo>
                  <a:pt x="5049" y="16484"/>
                </a:lnTo>
                <a:cubicBezTo>
                  <a:pt x="5061" y="16460"/>
                  <a:pt x="5073" y="16448"/>
                  <a:pt x="5085" y="16424"/>
                </a:cubicBezTo>
                <a:cubicBezTo>
                  <a:pt x="5537" y="16710"/>
                  <a:pt x="6013" y="16936"/>
                  <a:pt x="6501" y="17127"/>
                </a:cubicBezTo>
                <a:cubicBezTo>
                  <a:pt x="6501" y="17151"/>
                  <a:pt x="6490" y="17175"/>
                  <a:pt x="6478" y="17198"/>
                </a:cubicBezTo>
                <a:lnTo>
                  <a:pt x="6299" y="17877"/>
                </a:lnTo>
                <a:cubicBezTo>
                  <a:pt x="6239" y="18103"/>
                  <a:pt x="6370" y="18353"/>
                  <a:pt x="6609" y="18413"/>
                </a:cubicBezTo>
                <a:lnTo>
                  <a:pt x="7382" y="18615"/>
                </a:lnTo>
                <a:cubicBezTo>
                  <a:pt x="7421" y="18625"/>
                  <a:pt x="7460" y="18630"/>
                  <a:pt x="7497" y="18630"/>
                </a:cubicBezTo>
                <a:cubicBezTo>
                  <a:pt x="7693" y="18630"/>
                  <a:pt x="7868" y="18505"/>
                  <a:pt x="7918" y="18306"/>
                </a:cubicBezTo>
                <a:lnTo>
                  <a:pt x="8097" y="17627"/>
                </a:lnTo>
                <a:cubicBezTo>
                  <a:pt x="8109" y="17603"/>
                  <a:pt x="8109" y="17567"/>
                  <a:pt x="8109" y="17544"/>
                </a:cubicBezTo>
                <a:cubicBezTo>
                  <a:pt x="8550" y="17614"/>
                  <a:pt x="8991" y="17642"/>
                  <a:pt x="9424" y="17642"/>
                </a:cubicBezTo>
                <a:cubicBezTo>
                  <a:pt x="9506" y="17642"/>
                  <a:pt x="9587" y="17641"/>
                  <a:pt x="9668" y="17639"/>
                </a:cubicBezTo>
                <a:cubicBezTo>
                  <a:pt x="9668" y="17663"/>
                  <a:pt x="9668" y="17698"/>
                  <a:pt x="9668" y="17734"/>
                </a:cubicBezTo>
                <a:lnTo>
                  <a:pt x="9764" y="18425"/>
                </a:lnTo>
                <a:cubicBezTo>
                  <a:pt x="9796" y="18652"/>
                  <a:pt x="9976" y="18811"/>
                  <a:pt x="10188" y="18811"/>
                </a:cubicBezTo>
                <a:cubicBezTo>
                  <a:pt x="10209" y="18811"/>
                  <a:pt x="10230" y="18809"/>
                  <a:pt x="10252" y="18806"/>
                </a:cubicBezTo>
                <a:lnTo>
                  <a:pt x="11050" y="18699"/>
                </a:lnTo>
                <a:cubicBezTo>
                  <a:pt x="11288" y="18675"/>
                  <a:pt x="11454" y="18449"/>
                  <a:pt x="11431" y="18210"/>
                </a:cubicBezTo>
                <a:lnTo>
                  <a:pt x="11335" y="17520"/>
                </a:lnTo>
                <a:cubicBezTo>
                  <a:pt x="11335" y="17484"/>
                  <a:pt x="11323" y="17448"/>
                  <a:pt x="11312" y="17413"/>
                </a:cubicBezTo>
                <a:cubicBezTo>
                  <a:pt x="11800" y="17294"/>
                  <a:pt x="12288" y="17127"/>
                  <a:pt x="12764" y="16925"/>
                </a:cubicBezTo>
                <a:cubicBezTo>
                  <a:pt x="12776" y="16960"/>
                  <a:pt x="12788" y="16984"/>
                  <a:pt x="12800" y="17020"/>
                </a:cubicBezTo>
                <a:lnTo>
                  <a:pt x="13157" y="17639"/>
                </a:lnTo>
                <a:cubicBezTo>
                  <a:pt x="13237" y="17775"/>
                  <a:pt x="13381" y="17851"/>
                  <a:pt x="13532" y="17851"/>
                </a:cubicBezTo>
                <a:cubicBezTo>
                  <a:pt x="13606" y="17851"/>
                  <a:pt x="13682" y="17833"/>
                  <a:pt x="13752" y="17794"/>
                </a:cubicBezTo>
                <a:lnTo>
                  <a:pt x="14443" y="17401"/>
                </a:lnTo>
                <a:cubicBezTo>
                  <a:pt x="14657" y="17282"/>
                  <a:pt x="14729" y="17020"/>
                  <a:pt x="14610" y="16805"/>
                </a:cubicBezTo>
                <a:lnTo>
                  <a:pt x="14264" y="16198"/>
                </a:lnTo>
                <a:cubicBezTo>
                  <a:pt x="14240" y="16163"/>
                  <a:pt x="14217" y="16127"/>
                  <a:pt x="14193" y="16103"/>
                </a:cubicBezTo>
                <a:cubicBezTo>
                  <a:pt x="14621" y="15793"/>
                  <a:pt x="15026" y="15436"/>
                  <a:pt x="15407" y="15031"/>
                </a:cubicBezTo>
                <a:cubicBezTo>
                  <a:pt x="15431" y="15067"/>
                  <a:pt x="15455" y="15103"/>
                  <a:pt x="15491" y="15127"/>
                </a:cubicBezTo>
                <a:lnTo>
                  <a:pt x="16050" y="15555"/>
                </a:lnTo>
                <a:cubicBezTo>
                  <a:pt x="16129" y="15614"/>
                  <a:pt x="16221" y="15643"/>
                  <a:pt x="16313" y="15643"/>
                </a:cubicBezTo>
                <a:cubicBezTo>
                  <a:pt x="16444" y="15643"/>
                  <a:pt x="16573" y="15584"/>
                  <a:pt x="16657" y="15472"/>
                </a:cubicBezTo>
                <a:lnTo>
                  <a:pt x="17146" y="14841"/>
                </a:lnTo>
                <a:cubicBezTo>
                  <a:pt x="17300" y="14650"/>
                  <a:pt x="17265" y="14377"/>
                  <a:pt x="17074" y="14222"/>
                </a:cubicBezTo>
                <a:lnTo>
                  <a:pt x="16515" y="13793"/>
                </a:lnTo>
                <a:cubicBezTo>
                  <a:pt x="16479" y="13769"/>
                  <a:pt x="16443" y="13746"/>
                  <a:pt x="16396" y="13734"/>
                </a:cubicBezTo>
                <a:cubicBezTo>
                  <a:pt x="16634" y="13341"/>
                  <a:pt x="16848" y="12948"/>
                  <a:pt x="17015" y="12531"/>
                </a:cubicBezTo>
                <a:cubicBezTo>
                  <a:pt x="17050" y="12555"/>
                  <a:pt x="17086" y="12579"/>
                  <a:pt x="17134" y="12591"/>
                </a:cubicBezTo>
                <a:lnTo>
                  <a:pt x="17800" y="12793"/>
                </a:lnTo>
                <a:cubicBezTo>
                  <a:pt x="17844" y="12806"/>
                  <a:pt x="17888" y="12813"/>
                  <a:pt x="17931" y="12813"/>
                </a:cubicBezTo>
                <a:cubicBezTo>
                  <a:pt x="18121" y="12813"/>
                  <a:pt x="18290" y="12690"/>
                  <a:pt x="18348" y="12495"/>
                </a:cubicBezTo>
                <a:lnTo>
                  <a:pt x="18574" y="11733"/>
                </a:lnTo>
                <a:cubicBezTo>
                  <a:pt x="18646" y="11495"/>
                  <a:pt x="18515" y="11257"/>
                  <a:pt x="18289" y="11186"/>
                </a:cubicBezTo>
                <a:lnTo>
                  <a:pt x="17610" y="10983"/>
                </a:lnTo>
                <a:cubicBezTo>
                  <a:pt x="17562" y="10971"/>
                  <a:pt x="17527" y="10960"/>
                  <a:pt x="17479" y="10960"/>
                </a:cubicBezTo>
                <a:cubicBezTo>
                  <a:pt x="17598" y="10364"/>
                  <a:pt x="17646" y="9769"/>
                  <a:pt x="17622" y="9162"/>
                </a:cubicBezTo>
                <a:lnTo>
                  <a:pt x="17622" y="9162"/>
                </a:lnTo>
                <a:cubicBezTo>
                  <a:pt x="17646" y="9168"/>
                  <a:pt x="17669" y="9171"/>
                  <a:pt x="17692" y="9171"/>
                </a:cubicBezTo>
                <a:cubicBezTo>
                  <a:pt x="17714" y="9171"/>
                  <a:pt x="17735" y="9168"/>
                  <a:pt x="17753" y="9162"/>
                </a:cubicBezTo>
                <a:lnTo>
                  <a:pt x="18455" y="9078"/>
                </a:lnTo>
                <a:cubicBezTo>
                  <a:pt x="18693" y="9043"/>
                  <a:pt x="18860" y="8828"/>
                  <a:pt x="18836" y="8590"/>
                </a:cubicBezTo>
                <a:lnTo>
                  <a:pt x="18729" y="7792"/>
                </a:lnTo>
                <a:cubicBezTo>
                  <a:pt x="18707" y="7570"/>
                  <a:pt x="18507" y="7409"/>
                  <a:pt x="18286" y="7409"/>
                </a:cubicBezTo>
                <a:cubicBezTo>
                  <a:pt x="18271" y="7409"/>
                  <a:pt x="18256" y="7410"/>
                  <a:pt x="18241" y="7411"/>
                </a:cubicBezTo>
                <a:lnTo>
                  <a:pt x="17539" y="7507"/>
                </a:lnTo>
                <a:cubicBezTo>
                  <a:pt x="17491" y="7507"/>
                  <a:pt x="17455" y="7531"/>
                  <a:pt x="17419" y="7542"/>
                </a:cubicBezTo>
                <a:cubicBezTo>
                  <a:pt x="17312" y="7090"/>
                  <a:pt x="17169" y="6649"/>
                  <a:pt x="16991" y="6221"/>
                </a:cubicBezTo>
                <a:cubicBezTo>
                  <a:pt x="17027" y="6221"/>
                  <a:pt x="17074" y="6197"/>
                  <a:pt x="17110" y="6185"/>
                </a:cubicBezTo>
                <a:lnTo>
                  <a:pt x="17729" y="5840"/>
                </a:lnTo>
                <a:cubicBezTo>
                  <a:pt x="17943" y="5733"/>
                  <a:pt x="18027" y="5459"/>
                  <a:pt x="17908" y="5245"/>
                </a:cubicBezTo>
                <a:lnTo>
                  <a:pt x="17527" y="4542"/>
                </a:lnTo>
                <a:cubicBezTo>
                  <a:pt x="17446" y="4398"/>
                  <a:pt x="17301" y="4318"/>
                  <a:pt x="17149" y="4318"/>
                </a:cubicBezTo>
                <a:cubicBezTo>
                  <a:pt x="17076" y="4318"/>
                  <a:pt x="17001" y="4337"/>
                  <a:pt x="16931" y="4375"/>
                </a:cubicBezTo>
                <a:lnTo>
                  <a:pt x="16312" y="4709"/>
                </a:lnTo>
                <a:cubicBezTo>
                  <a:pt x="16276" y="4733"/>
                  <a:pt x="16241" y="4756"/>
                  <a:pt x="16205" y="4780"/>
                </a:cubicBezTo>
                <a:cubicBezTo>
                  <a:pt x="15884" y="4304"/>
                  <a:pt x="15503" y="3852"/>
                  <a:pt x="15062" y="3435"/>
                </a:cubicBezTo>
                <a:cubicBezTo>
                  <a:pt x="15098" y="3411"/>
                  <a:pt x="15122" y="3387"/>
                  <a:pt x="15145" y="3351"/>
                </a:cubicBezTo>
                <a:lnTo>
                  <a:pt x="15586" y="2792"/>
                </a:lnTo>
                <a:cubicBezTo>
                  <a:pt x="15729" y="2601"/>
                  <a:pt x="15693" y="2328"/>
                  <a:pt x="15503" y="2173"/>
                </a:cubicBezTo>
                <a:lnTo>
                  <a:pt x="14860" y="1685"/>
                </a:lnTo>
                <a:cubicBezTo>
                  <a:pt x="14781" y="1626"/>
                  <a:pt x="14689" y="1597"/>
                  <a:pt x="14597" y="1597"/>
                </a:cubicBezTo>
                <a:cubicBezTo>
                  <a:pt x="14466" y="1597"/>
                  <a:pt x="14336" y="1656"/>
                  <a:pt x="14252" y="1768"/>
                </a:cubicBezTo>
                <a:lnTo>
                  <a:pt x="13824" y="2328"/>
                </a:lnTo>
                <a:cubicBezTo>
                  <a:pt x="13800" y="2363"/>
                  <a:pt x="13776" y="2387"/>
                  <a:pt x="13764" y="2423"/>
                </a:cubicBezTo>
                <a:cubicBezTo>
                  <a:pt x="13312" y="2137"/>
                  <a:pt x="12836" y="1899"/>
                  <a:pt x="12347" y="1708"/>
                </a:cubicBezTo>
                <a:cubicBezTo>
                  <a:pt x="12359" y="1685"/>
                  <a:pt x="12371" y="1649"/>
                  <a:pt x="12383" y="1613"/>
                </a:cubicBezTo>
                <a:lnTo>
                  <a:pt x="12574" y="934"/>
                </a:lnTo>
                <a:cubicBezTo>
                  <a:pt x="12633" y="708"/>
                  <a:pt x="12490" y="470"/>
                  <a:pt x="12264" y="399"/>
                </a:cubicBezTo>
                <a:lnTo>
                  <a:pt x="11478" y="196"/>
                </a:lnTo>
                <a:cubicBezTo>
                  <a:pt x="11442" y="187"/>
                  <a:pt x="11405" y="182"/>
                  <a:pt x="11368" y="182"/>
                </a:cubicBezTo>
                <a:cubicBezTo>
                  <a:pt x="11179" y="182"/>
                  <a:pt x="11002" y="306"/>
                  <a:pt x="10942" y="506"/>
                </a:cubicBezTo>
                <a:lnTo>
                  <a:pt x="10764" y="1185"/>
                </a:lnTo>
                <a:cubicBezTo>
                  <a:pt x="10752" y="1220"/>
                  <a:pt x="10752" y="1244"/>
                  <a:pt x="10752" y="1280"/>
                </a:cubicBezTo>
                <a:cubicBezTo>
                  <a:pt x="10304" y="1207"/>
                  <a:pt x="9847" y="1170"/>
                  <a:pt x="9389" y="1170"/>
                </a:cubicBezTo>
                <a:cubicBezTo>
                  <a:pt x="9323" y="1170"/>
                  <a:pt x="9258" y="1171"/>
                  <a:pt x="9192" y="1173"/>
                </a:cubicBezTo>
                <a:cubicBezTo>
                  <a:pt x="9192" y="1137"/>
                  <a:pt x="9192" y="1113"/>
                  <a:pt x="9192" y="1077"/>
                </a:cubicBezTo>
                <a:lnTo>
                  <a:pt x="9097" y="387"/>
                </a:lnTo>
                <a:cubicBezTo>
                  <a:pt x="9075" y="159"/>
                  <a:pt x="8886" y="1"/>
                  <a:pt x="8673" y="1"/>
                </a:cubicBezTo>
                <a:close/>
              </a:path>
            </a:pathLst>
          </a:custGeom>
          <a:solidFill>
            <a:schemeClr val="dk1">
              <a:alpha val="1061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0" name="Google Shape;490;p25"/>
          <p:cNvSpPr/>
          <p:nvPr/>
        </p:nvSpPr>
        <p:spPr>
          <a:xfrm rot="899813" flipH="1">
            <a:off x="1274799" y="4659052"/>
            <a:ext cx="1581923" cy="1554207"/>
          </a:xfrm>
          <a:custGeom>
            <a:avLst/>
            <a:gdLst/>
            <a:ahLst/>
            <a:cxnLst/>
            <a:rect l="l" t="t" r="r" b="b"/>
            <a:pathLst>
              <a:path w="55020" h="54056" extrusionOk="0">
                <a:moveTo>
                  <a:pt x="27409" y="22218"/>
                </a:moveTo>
                <a:cubicBezTo>
                  <a:pt x="30147" y="22218"/>
                  <a:pt x="32374" y="24397"/>
                  <a:pt x="32374" y="27100"/>
                </a:cubicBezTo>
                <a:cubicBezTo>
                  <a:pt x="32374" y="29802"/>
                  <a:pt x="30147" y="31981"/>
                  <a:pt x="27409" y="31981"/>
                </a:cubicBezTo>
                <a:cubicBezTo>
                  <a:pt x="24658" y="31981"/>
                  <a:pt x="22432" y="29802"/>
                  <a:pt x="22432" y="27100"/>
                </a:cubicBezTo>
                <a:cubicBezTo>
                  <a:pt x="22432" y="24397"/>
                  <a:pt x="24658" y="22218"/>
                  <a:pt x="27409" y="22218"/>
                </a:cubicBezTo>
                <a:close/>
                <a:moveTo>
                  <a:pt x="29099" y="6907"/>
                </a:moveTo>
                <a:cubicBezTo>
                  <a:pt x="39708" y="7752"/>
                  <a:pt x="48042" y="16467"/>
                  <a:pt x="48042" y="27100"/>
                </a:cubicBezTo>
                <a:cubicBezTo>
                  <a:pt x="48042" y="29767"/>
                  <a:pt x="47507" y="32326"/>
                  <a:pt x="46554" y="34660"/>
                </a:cubicBezTo>
                <a:lnTo>
                  <a:pt x="34779" y="28052"/>
                </a:lnTo>
                <a:cubicBezTo>
                  <a:pt x="34826" y="27742"/>
                  <a:pt x="34850" y="27421"/>
                  <a:pt x="34850" y="27100"/>
                </a:cubicBezTo>
                <a:cubicBezTo>
                  <a:pt x="34850" y="23635"/>
                  <a:pt x="32398" y="20742"/>
                  <a:pt x="29099" y="19980"/>
                </a:cubicBezTo>
                <a:lnTo>
                  <a:pt x="29099" y="6907"/>
                </a:lnTo>
                <a:close/>
                <a:moveTo>
                  <a:pt x="26552" y="6847"/>
                </a:moveTo>
                <a:lnTo>
                  <a:pt x="26552" y="19837"/>
                </a:lnTo>
                <a:cubicBezTo>
                  <a:pt x="22837" y="20253"/>
                  <a:pt x="19955" y="23349"/>
                  <a:pt x="19955" y="27100"/>
                </a:cubicBezTo>
                <a:cubicBezTo>
                  <a:pt x="19955" y="27492"/>
                  <a:pt x="20003" y="27873"/>
                  <a:pt x="20063" y="28243"/>
                </a:cubicBezTo>
                <a:lnTo>
                  <a:pt x="8323" y="34827"/>
                </a:lnTo>
                <a:cubicBezTo>
                  <a:pt x="7323" y="32445"/>
                  <a:pt x="6775" y="29838"/>
                  <a:pt x="6775" y="27100"/>
                </a:cubicBezTo>
                <a:cubicBezTo>
                  <a:pt x="6775" y="16193"/>
                  <a:pt x="15550" y="7300"/>
                  <a:pt x="26552" y="6847"/>
                </a:cubicBezTo>
                <a:close/>
                <a:moveTo>
                  <a:pt x="33993" y="30505"/>
                </a:moveTo>
                <a:lnTo>
                  <a:pt x="45447" y="36922"/>
                </a:lnTo>
                <a:cubicBezTo>
                  <a:pt x="41934" y="43149"/>
                  <a:pt x="35172" y="47364"/>
                  <a:pt x="27409" y="47364"/>
                </a:cubicBezTo>
                <a:cubicBezTo>
                  <a:pt x="19705" y="47364"/>
                  <a:pt x="12990" y="43221"/>
                  <a:pt x="9454" y="37077"/>
                </a:cubicBezTo>
                <a:lnTo>
                  <a:pt x="20908" y="30660"/>
                </a:lnTo>
                <a:cubicBezTo>
                  <a:pt x="22170" y="32898"/>
                  <a:pt x="24611" y="34410"/>
                  <a:pt x="27409" y="34410"/>
                </a:cubicBezTo>
                <a:cubicBezTo>
                  <a:pt x="30266" y="34410"/>
                  <a:pt x="32743" y="32826"/>
                  <a:pt x="33993" y="30505"/>
                </a:cubicBezTo>
                <a:close/>
                <a:moveTo>
                  <a:pt x="26325" y="1"/>
                </a:moveTo>
                <a:cubicBezTo>
                  <a:pt x="25635" y="1"/>
                  <a:pt x="25063" y="572"/>
                  <a:pt x="25063" y="1275"/>
                </a:cubicBezTo>
                <a:lnTo>
                  <a:pt x="25063" y="3263"/>
                </a:lnTo>
                <a:cubicBezTo>
                  <a:pt x="25063" y="3382"/>
                  <a:pt x="25087" y="3490"/>
                  <a:pt x="25111" y="3597"/>
                </a:cubicBezTo>
                <a:cubicBezTo>
                  <a:pt x="23551" y="3740"/>
                  <a:pt x="22027" y="4037"/>
                  <a:pt x="20551" y="4466"/>
                </a:cubicBezTo>
                <a:cubicBezTo>
                  <a:pt x="20539" y="4359"/>
                  <a:pt x="20515" y="4263"/>
                  <a:pt x="20467" y="4156"/>
                </a:cubicBezTo>
                <a:lnTo>
                  <a:pt x="19694" y="2311"/>
                </a:lnTo>
                <a:cubicBezTo>
                  <a:pt x="19487" y="1826"/>
                  <a:pt x="19016" y="1537"/>
                  <a:pt x="18526" y="1537"/>
                </a:cubicBezTo>
                <a:cubicBezTo>
                  <a:pt x="18367" y="1537"/>
                  <a:pt x="18205" y="1568"/>
                  <a:pt x="18050" y="1632"/>
                </a:cubicBezTo>
                <a:lnTo>
                  <a:pt x="15872" y="2513"/>
                </a:lnTo>
                <a:cubicBezTo>
                  <a:pt x="15217" y="2787"/>
                  <a:pt x="14907" y="3537"/>
                  <a:pt x="15181" y="4180"/>
                </a:cubicBezTo>
                <a:lnTo>
                  <a:pt x="15967" y="6037"/>
                </a:lnTo>
                <a:cubicBezTo>
                  <a:pt x="16003" y="6121"/>
                  <a:pt x="16050" y="6192"/>
                  <a:pt x="16098" y="6264"/>
                </a:cubicBezTo>
                <a:cubicBezTo>
                  <a:pt x="14752" y="6966"/>
                  <a:pt x="13478" y="7800"/>
                  <a:pt x="12300" y="8740"/>
                </a:cubicBezTo>
                <a:cubicBezTo>
                  <a:pt x="12252" y="8657"/>
                  <a:pt x="12193" y="8585"/>
                  <a:pt x="12133" y="8526"/>
                </a:cubicBezTo>
                <a:lnTo>
                  <a:pt x="10681" y="7097"/>
                </a:lnTo>
                <a:cubicBezTo>
                  <a:pt x="10430" y="6853"/>
                  <a:pt x="10109" y="6731"/>
                  <a:pt x="9789" y="6731"/>
                </a:cubicBezTo>
                <a:cubicBezTo>
                  <a:pt x="9469" y="6731"/>
                  <a:pt x="9151" y="6853"/>
                  <a:pt x="8906" y="7097"/>
                </a:cubicBezTo>
                <a:lnTo>
                  <a:pt x="7252" y="8716"/>
                </a:lnTo>
                <a:cubicBezTo>
                  <a:pt x="6740" y="9216"/>
                  <a:pt x="6740" y="10026"/>
                  <a:pt x="7252" y="10526"/>
                </a:cubicBezTo>
                <a:lnTo>
                  <a:pt x="8704" y="11955"/>
                </a:lnTo>
                <a:cubicBezTo>
                  <a:pt x="8752" y="12002"/>
                  <a:pt x="8799" y="12038"/>
                  <a:pt x="8859" y="12074"/>
                </a:cubicBezTo>
                <a:cubicBezTo>
                  <a:pt x="7906" y="13205"/>
                  <a:pt x="7073" y="14431"/>
                  <a:pt x="6347" y="15717"/>
                </a:cubicBezTo>
                <a:cubicBezTo>
                  <a:pt x="6287" y="15681"/>
                  <a:pt x="6228" y="15646"/>
                  <a:pt x="6156" y="15622"/>
                </a:cubicBezTo>
                <a:lnTo>
                  <a:pt x="4251" y="14836"/>
                </a:lnTo>
                <a:cubicBezTo>
                  <a:pt x="4093" y="14772"/>
                  <a:pt x="3929" y="14741"/>
                  <a:pt x="3767" y="14741"/>
                </a:cubicBezTo>
                <a:cubicBezTo>
                  <a:pt x="3273" y="14741"/>
                  <a:pt x="2803" y="15027"/>
                  <a:pt x="2596" y="15503"/>
                </a:cubicBezTo>
                <a:lnTo>
                  <a:pt x="1703" y="17610"/>
                </a:lnTo>
                <a:cubicBezTo>
                  <a:pt x="1429" y="18265"/>
                  <a:pt x="1727" y="19003"/>
                  <a:pt x="2382" y="19277"/>
                </a:cubicBezTo>
                <a:lnTo>
                  <a:pt x="4287" y="20063"/>
                </a:lnTo>
                <a:cubicBezTo>
                  <a:pt x="4346" y="20087"/>
                  <a:pt x="4394" y="20099"/>
                  <a:pt x="4442" y="20111"/>
                </a:cubicBezTo>
                <a:cubicBezTo>
                  <a:pt x="3977" y="21563"/>
                  <a:pt x="3668" y="23087"/>
                  <a:pt x="3501" y="24647"/>
                </a:cubicBezTo>
                <a:cubicBezTo>
                  <a:pt x="3453" y="24635"/>
                  <a:pt x="3394" y="24623"/>
                  <a:pt x="3346" y="24623"/>
                </a:cubicBezTo>
                <a:lnTo>
                  <a:pt x="1263" y="24623"/>
                </a:lnTo>
                <a:cubicBezTo>
                  <a:pt x="572" y="24623"/>
                  <a:pt x="1" y="25195"/>
                  <a:pt x="1" y="25897"/>
                </a:cubicBezTo>
                <a:lnTo>
                  <a:pt x="1" y="28171"/>
                </a:lnTo>
                <a:cubicBezTo>
                  <a:pt x="1" y="28862"/>
                  <a:pt x="572" y="29433"/>
                  <a:pt x="1263" y="29433"/>
                </a:cubicBezTo>
                <a:lnTo>
                  <a:pt x="3346" y="29433"/>
                </a:lnTo>
                <a:cubicBezTo>
                  <a:pt x="3394" y="29433"/>
                  <a:pt x="3442" y="29421"/>
                  <a:pt x="3489" y="29421"/>
                </a:cubicBezTo>
                <a:cubicBezTo>
                  <a:pt x="3620" y="30719"/>
                  <a:pt x="3858" y="31993"/>
                  <a:pt x="4192" y="33219"/>
                </a:cubicBezTo>
                <a:cubicBezTo>
                  <a:pt x="4156" y="33231"/>
                  <a:pt x="4108" y="33231"/>
                  <a:pt x="4073" y="33243"/>
                </a:cubicBezTo>
                <a:lnTo>
                  <a:pt x="2132" y="33969"/>
                </a:lnTo>
                <a:cubicBezTo>
                  <a:pt x="1477" y="34219"/>
                  <a:pt x="1144" y="34958"/>
                  <a:pt x="1406" y="35613"/>
                </a:cubicBezTo>
                <a:lnTo>
                  <a:pt x="2227" y="37744"/>
                </a:lnTo>
                <a:cubicBezTo>
                  <a:pt x="2420" y="38248"/>
                  <a:pt x="2895" y="38555"/>
                  <a:pt x="3402" y="38555"/>
                </a:cubicBezTo>
                <a:cubicBezTo>
                  <a:pt x="3554" y="38555"/>
                  <a:pt x="3708" y="38527"/>
                  <a:pt x="3858" y="38470"/>
                </a:cubicBezTo>
                <a:lnTo>
                  <a:pt x="5787" y="37744"/>
                </a:lnTo>
                <a:cubicBezTo>
                  <a:pt x="5835" y="37732"/>
                  <a:pt x="5882" y="37708"/>
                  <a:pt x="5918" y="37684"/>
                </a:cubicBezTo>
                <a:cubicBezTo>
                  <a:pt x="6716" y="39244"/>
                  <a:pt x="7680" y="40696"/>
                  <a:pt x="8787" y="42042"/>
                </a:cubicBezTo>
                <a:cubicBezTo>
                  <a:pt x="8764" y="42066"/>
                  <a:pt x="8728" y="42078"/>
                  <a:pt x="8704" y="42113"/>
                </a:cubicBezTo>
                <a:lnTo>
                  <a:pt x="7252" y="43542"/>
                </a:lnTo>
                <a:cubicBezTo>
                  <a:pt x="6740" y="44030"/>
                  <a:pt x="6740" y="44852"/>
                  <a:pt x="7252" y="45340"/>
                </a:cubicBezTo>
                <a:lnTo>
                  <a:pt x="8906" y="46971"/>
                </a:lnTo>
                <a:cubicBezTo>
                  <a:pt x="9151" y="47209"/>
                  <a:pt x="9469" y="47328"/>
                  <a:pt x="9789" y="47328"/>
                </a:cubicBezTo>
                <a:cubicBezTo>
                  <a:pt x="10109" y="47328"/>
                  <a:pt x="10430" y="47209"/>
                  <a:pt x="10681" y="46971"/>
                </a:cubicBezTo>
                <a:lnTo>
                  <a:pt x="12133" y="45542"/>
                </a:lnTo>
                <a:cubicBezTo>
                  <a:pt x="12169" y="45495"/>
                  <a:pt x="12205" y="45459"/>
                  <a:pt x="12240" y="45411"/>
                </a:cubicBezTo>
                <a:cubicBezTo>
                  <a:pt x="13276" y="46245"/>
                  <a:pt x="14395" y="46995"/>
                  <a:pt x="15574" y="47650"/>
                </a:cubicBezTo>
                <a:cubicBezTo>
                  <a:pt x="15550" y="47685"/>
                  <a:pt x="15526" y="47733"/>
                  <a:pt x="15503" y="47769"/>
                </a:cubicBezTo>
                <a:lnTo>
                  <a:pt x="14681" y="49602"/>
                </a:lnTo>
                <a:cubicBezTo>
                  <a:pt x="14383" y="50245"/>
                  <a:pt x="14681" y="51007"/>
                  <a:pt x="15324" y="51281"/>
                </a:cubicBezTo>
                <a:lnTo>
                  <a:pt x="17479" y="52222"/>
                </a:lnTo>
                <a:cubicBezTo>
                  <a:pt x="17641" y="52292"/>
                  <a:pt x="17811" y="52326"/>
                  <a:pt x="17978" y="52326"/>
                </a:cubicBezTo>
                <a:cubicBezTo>
                  <a:pt x="18460" y="52326"/>
                  <a:pt x="18922" y="52047"/>
                  <a:pt x="19134" y="51579"/>
                </a:cubicBezTo>
                <a:lnTo>
                  <a:pt x="19967" y="49745"/>
                </a:lnTo>
                <a:cubicBezTo>
                  <a:pt x="19991" y="49686"/>
                  <a:pt x="20003" y="49626"/>
                  <a:pt x="20027" y="49567"/>
                </a:cubicBezTo>
                <a:cubicBezTo>
                  <a:pt x="21646" y="50079"/>
                  <a:pt x="23337" y="50436"/>
                  <a:pt x="25087" y="50602"/>
                </a:cubicBezTo>
                <a:cubicBezTo>
                  <a:pt x="25075" y="50662"/>
                  <a:pt x="25063" y="50722"/>
                  <a:pt x="25063" y="50793"/>
                </a:cubicBezTo>
                <a:lnTo>
                  <a:pt x="25063" y="52793"/>
                </a:lnTo>
                <a:cubicBezTo>
                  <a:pt x="25063" y="53484"/>
                  <a:pt x="25635" y="54055"/>
                  <a:pt x="26325" y="54055"/>
                </a:cubicBezTo>
                <a:lnTo>
                  <a:pt x="28695" y="54055"/>
                </a:lnTo>
                <a:cubicBezTo>
                  <a:pt x="29397" y="54055"/>
                  <a:pt x="29957" y="53484"/>
                  <a:pt x="29957" y="52793"/>
                </a:cubicBezTo>
                <a:lnTo>
                  <a:pt x="29957" y="50793"/>
                </a:lnTo>
                <a:cubicBezTo>
                  <a:pt x="29957" y="50722"/>
                  <a:pt x="29945" y="50650"/>
                  <a:pt x="29933" y="50579"/>
                </a:cubicBezTo>
                <a:cubicBezTo>
                  <a:pt x="31505" y="50424"/>
                  <a:pt x="33017" y="50114"/>
                  <a:pt x="34481" y="49674"/>
                </a:cubicBezTo>
                <a:cubicBezTo>
                  <a:pt x="34493" y="49745"/>
                  <a:pt x="34517" y="49829"/>
                  <a:pt x="34553" y="49900"/>
                </a:cubicBezTo>
                <a:lnTo>
                  <a:pt x="35338" y="51757"/>
                </a:lnTo>
                <a:cubicBezTo>
                  <a:pt x="35537" y="52236"/>
                  <a:pt x="36009" y="52529"/>
                  <a:pt x="36506" y="52529"/>
                </a:cubicBezTo>
                <a:cubicBezTo>
                  <a:pt x="36665" y="52529"/>
                  <a:pt x="36826" y="52499"/>
                  <a:pt x="36981" y="52436"/>
                </a:cubicBezTo>
                <a:lnTo>
                  <a:pt x="39148" y="51543"/>
                </a:lnTo>
                <a:cubicBezTo>
                  <a:pt x="39803" y="51281"/>
                  <a:pt x="40113" y="50531"/>
                  <a:pt x="39839" y="49876"/>
                </a:cubicBezTo>
                <a:lnTo>
                  <a:pt x="39053" y="48031"/>
                </a:lnTo>
                <a:cubicBezTo>
                  <a:pt x="39029" y="47959"/>
                  <a:pt x="38982" y="47888"/>
                  <a:pt x="38946" y="47816"/>
                </a:cubicBezTo>
                <a:cubicBezTo>
                  <a:pt x="40279" y="47102"/>
                  <a:pt x="41542" y="46257"/>
                  <a:pt x="42708" y="45304"/>
                </a:cubicBezTo>
                <a:cubicBezTo>
                  <a:pt x="42768" y="45388"/>
                  <a:pt x="42827" y="45471"/>
                  <a:pt x="42899" y="45542"/>
                </a:cubicBezTo>
                <a:lnTo>
                  <a:pt x="44351" y="46971"/>
                </a:lnTo>
                <a:cubicBezTo>
                  <a:pt x="44595" y="47209"/>
                  <a:pt x="44914" y="47328"/>
                  <a:pt x="45234" y="47328"/>
                </a:cubicBezTo>
                <a:cubicBezTo>
                  <a:pt x="45554" y="47328"/>
                  <a:pt x="45875" y="47209"/>
                  <a:pt x="46125" y="46971"/>
                </a:cubicBezTo>
                <a:lnTo>
                  <a:pt x="47780" y="45340"/>
                </a:lnTo>
                <a:cubicBezTo>
                  <a:pt x="48280" y="44852"/>
                  <a:pt x="48280" y="44030"/>
                  <a:pt x="47780" y="43542"/>
                </a:cubicBezTo>
                <a:lnTo>
                  <a:pt x="46328" y="42113"/>
                </a:lnTo>
                <a:cubicBezTo>
                  <a:pt x="46256" y="42042"/>
                  <a:pt x="46173" y="41982"/>
                  <a:pt x="46102" y="41935"/>
                </a:cubicBezTo>
                <a:cubicBezTo>
                  <a:pt x="47042" y="40792"/>
                  <a:pt x="47876" y="39577"/>
                  <a:pt x="48590" y="38268"/>
                </a:cubicBezTo>
                <a:cubicBezTo>
                  <a:pt x="48673" y="38339"/>
                  <a:pt x="48769" y="38399"/>
                  <a:pt x="48864" y="38434"/>
                </a:cubicBezTo>
                <a:lnTo>
                  <a:pt x="50781" y="39232"/>
                </a:lnTo>
                <a:cubicBezTo>
                  <a:pt x="50939" y="39296"/>
                  <a:pt x="51102" y="39327"/>
                  <a:pt x="51262" y="39327"/>
                </a:cubicBezTo>
                <a:cubicBezTo>
                  <a:pt x="51753" y="39327"/>
                  <a:pt x="52217" y="39038"/>
                  <a:pt x="52424" y="38553"/>
                </a:cubicBezTo>
                <a:lnTo>
                  <a:pt x="53329" y="36446"/>
                </a:lnTo>
                <a:cubicBezTo>
                  <a:pt x="53603" y="35803"/>
                  <a:pt x="53293" y="35053"/>
                  <a:pt x="52638" y="34779"/>
                </a:cubicBezTo>
                <a:lnTo>
                  <a:pt x="50733" y="33993"/>
                </a:lnTo>
                <a:cubicBezTo>
                  <a:pt x="50626" y="33958"/>
                  <a:pt x="50531" y="33934"/>
                  <a:pt x="50424" y="33922"/>
                </a:cubicBezTo>
                <a:cubicBezTo>
                  <a:pt x="50864" y="32457"/>
                  <a:pt x="51174" y="30945"/>
                  <a:pt x="51328" y="29374"/>
                </a:cubicBezTo>
                <a:cubicBezTo>
                  <a:pt x="51436" y="29409"/>
                  <a:pt x="51555" y="29433"/>
                  <a:pt x="51674" y="29433"/>
                </a:cubicBezTo>
                <a:lnTo>
                  <a:pt x="53757" y="29433"/>
                </a:lnTo>
                <a:cubicBezTo>
                  <a:pt x="54460" y="29433"/>
                  <a:pt x="55019" y="28862"/>
                  <a:pt x="55019" y="28171"/>
                </a:cubicBezTo>
                <a:lnTo>
                  <a:pt x="55019" y="25897"/>
                </a:lnTo>
                <a:cubicBezTo>
                  <a:pt x="55019" y="25195"/>
                  <a:pt x="54460" y="24623"/>
                  <a:pt x="53757" y="24623"/>
                </a:cubicBezTo>
                <a:lnTo>
                  <a:pt x="51674" y="24623"/>
                </a:lnTo>
                <a:cubicBezTo>
                  <a:pt x="51555" y="24623"/>
                  <a:pt x="51436" y="24647"/>
                  <a:pt x="51317" y="24683"/>
                </a:cubicBezTo>
                <a:cubicBezTo>
                  <a:pt x="51186" y="23385"/>
                  <a:pt x="50936" y="22111"/>
                  <a:pt x="50590" y="20885"/>
                </a:cubicBezTo>
                <a:cubicBezTo>
                  <a:pt x="50709" y="20873"/>
                  <a:pt x="50828" y="20861"/>
                  <a:pt x="50947" y="20813"/>
                </a:cubicBezTo>
                <a:lnTo>
                  <a:pt x="52888" y="20087"/>
                </a:lnTo>
                <a:cubicBezTo>
                  <a:pt x="53543" y="19837"/>
                  <a:pt x="53876" y="19099"/>
                  <a:pt x="53626" y="18444"/>
                </a:cubicBezTo>
                <a:lnTo>
                  <a:pt x="52793" y="16313"/>
                </a:lnTo>
                <a:cubicBezTo>
                  <a:pt x="52599" y="15813"/>
                  <a:pt x="52117" y="15508"/>
                  <a:pt x="51611" y="15508"/>
                </a:cubicBezTo>
                <a:cubicBezTo>
                  <a:pt x="51465" y="15508"/>
                  <a:pt x="51317" y="15533"/>
                  <a:pt x="51174" y="15586"/>
                </a:cubicBezTo>
                <a:lnTo>
                  <a:pt x="49233" y="16313"/>
                </a:lnTo>
                <a:cubicBezTo>
                  <a:pt x="49102" y="16360"/>
                  <a:pt x="48995" y="16432"/>
                  <a:pt x="48888" y="16515"/>
                </a:cubicBezTo>
                <a:cubicBezTo>
                  <a:pt x="48090" y="14955"/>
                  <a:pt x="47126" y="13503"/>
                  <a:pt x="46018" y="12169"/>
                </a:cubicBezTo>
                <a:cubicBezTo>
                  <a:pt x="46125" y="12110"/>
                  <a:pt x="46233" y="12038"/>
                  <a:pt x="46328" y="11955"/>
                </a:cubicBezTo>
                <a:lnTo>
                  <a:pt x="47780" y="10526"/>
                </a:lnTo>
                <a:cubicBezTo>
                  <a:pt x="48280" y="10026"/>
                  <a:pt x="48280" y="9216"/>
                  <a:pt x="47780" y="8716"/>
                </a:cubicBezTo>
                <a:lnTo>
                  <a:pt x="46125" y="7097"/>
                </a:lnTo>
                <a:cubicBezTo>
                  <a:pt x="45875" y="6853"/>
                  <a:pt x="45554" y="6731"/>
                  <a:pt x="45234" y="6731"/>
                </a:cubicBezTo>
                <a:cubicBezTo>
                  <a:pt x="44914" y="6731"/>
                  <a:pt x="44595" y="6853"/>
                  <a:pt x="44351" y="7097"/>
                </a:cubicBezTo>
                <a:lnTo>
                  <a:pt x="42899" y="8526"/>
                </a:lnTo>
                <a:cubicBezTo>
                  <a:pt x="42792" y="8621"/>
                  <a:pt x="42720" y="8728"/>
                  <a:pt x="42661" y="8847"/>
                </a:cubicBezTo>
                <a:cubicBezTo>
                  <a:pt x="41613" y="8014"/>
                  <a:pt x="40494" y="7252"/>
                  <a:pt x="39315" y="6597"/>
                </a:cubicBezTo>
                <a:cubicBezTo>
                  <a:pt x="39398" y="6502"/>
                  <a:pt x="39470" y="6407"/>
                  <a:pt x="39517" y="6287"/>
                </a:cubicBezTo>
                <a:lnTo>
                  <a:pt x="40351" y="4454"/>
                </a:lnTo>
                <a:cubicBezTo>
                  <a:pt x="40637" y="3811"/>
                  <a:pt x="40339" y="3061"/>
                  <a:pt x="39696" y="2775"/>
                </a:cubicBezTo>
                <a:lnTo>
                  <a:pt x="37541" y="1835"/>
                </a:lnTo>
                <a:cubicBezTo>
                  <a:pt x="37379" y="1764"/>
                  <a:pt x="37209" y="1731"/>
                  <a:pt x="37042" y="1731"/>
                </a:cubicBezTo>
                <a:cubicBezTo>
                  <a:pt x="36560" y="1731"/>
                  <a:pt x="36098" y="2009"/>
                  <a:pt x="35886" y="2477"/>
                </a:cubicBezTo>
                <a:lnTo>
                  <a:pt x="35065" y="4311"/>
                </a:lnTo>
                <a:cubicBezTo>
                  <a:pt x="35005" y="4430"/>
                  <a:pt x="34981" y="4561"/>
                  <a:pt x="34969" y="4692"/>
                </a:cubicBezTo>
                <a:cubicBezTo>
                  <a:pt x="33350" y="4156"/>
                  <a:pt x="31659" y="3787"/>
                  <a:pt x="29909" y="3620"/>
                </a:cubicBezTo>
                <a:cubicBezTo>
                  <a:pt x="29933" y="3501"/>
                  <a:pt x="29957" y="3394"/>
                  <a:pt x="29957" y="3263"/>
                </a:cubicBezTo>
                <a:lnTo>
                  <a:pt x="29957" y="1275"/>
                </a:lnTo>
                <a:cubicBezTo>
                  <a:pt x="29957" y="572"/>
                  <a:pt x="29397" y="1"/>
                  <a:pt x="28695" y="1"/>
                </a:cubicBezTo>
                <a:close/>
              </a:path>
            </a:pathLst>
          </a:custGeom>
          <a:solidFill>
            <a:schemeClr val="accent1">
              <a:alpha val="352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1" name="Google Shape;491;p25"/>
          <p:cNvSpPr/>
          <p:nvPr/>
        </p:nvSpPr>
        <p:spPr>
          <a:xfrm rot="-10381582" flipH="1">
            <a:off x="7304439" y="3895871"/>
            <a:ext cx="2176012" cy="2170244"/>
          </a:xfrm>
          <a:custGeom>
            <a:avLst/>
            <a:gdLst/>
            <a:ahLst/>
            <a:cxnLst/>
            <a:rect l="l" t="t" r="r" b="b"/>
            <a:pathLst>
              <a:path w="18861" h="18811" extrusionOk="0">
                <a:moveTo>
                  <a:pt x="11198" y="3199"/>
                </a:moveTo>
                <a:cubicBezTo>
                  <a:pt x="11271" y="3199"/>
                  <a:pt x="11346" y="3209"/>
                  <a:pt x="11419" y="3232"/>
                </a:cubicBezTo>
                <a:cubicBezTo>
                  <a:pt x="12824" y="3685"/>
                  <a:pt x="14038" y="4614"/>
                  <a:pt x="14836" y="5864"/>
                </a:cubicBezTo>
                <a:cubicBezTo>
                  <a:pt x="15074" y="6233"/>
                  <a:pt x="14931" y="6733"/>
                  <a:pt x="14538" y="6923"/>
                </a:cubicBezTo>
                <a:cubicBezTo>
                  <a:pt x="14121" y="7114"/>
                  <a:pt x="13705" y="7316"/>
                  <a:pt x="13300" y="7507"/>
                </a:cubicBezTo>
                <a:cubicBezTo>
                  <a:pt x="13200" y="7555"/>
                  <a:pt x="13093" y="7578"/>
                  <a:pt x="12987" y="7578"/>
                </a:cubicBezTo>
                <a:cubicBezTo>
                  <a:pt x="12753" y="7578"/>
                  <a:pt x="12523" y="7466"/>
                  <a:pt x="12383" y="7269"/>
                </a:cubicBezTo>
                <a:cubicBezTo>
                  <a:pt x="11966" y="6673"/>
                  <a:pt x="11371" y="6221"/>
                  <a:pt x="10692" y="5959"/>
                </a:cubicBezTo>
                <a:cubicBezTo>
                  <a:pt x="10359" y="5840"/>
                  <a:pt x="10157" y="5495"/>
                  <a:pt x="10216" y="5137"/>
                </a:cubicBezTo>
                <a:cubicBezTo>
                  <a:pt x="10300" y="4697"/>
                  <a:pt x="10383" y="4244"/>
                  <a:pt x="10466" y="3792"/>
                </a:cubicBezTo>
                <a:cubicBezTo>
                  <a:pt x="10535" y="3439"/>
                  <a:pt x="10855" y="3199"/>
                  <a:pt x="11198" y="3199"/>
                </a:cubicBezTo>
                <a:close/>
                <a:moveTo>
                  <a:pt x="6241" y="3843"/>
                </a:moveTo>
                <a:cubicBezTo>
                  <a:pt x="6513" y="3843"/>
                  <a:pt x="6779" y="3994"/>
                  <a:pt x="6906" y="4256"/>
                </a:cubicBezTo>
                <a:cubicBezTo>
                  <a:pt x="7109" y="4673"/>
                  <a:pt x="7299" y="5078"/>
                  <a:pt x="7490" y="5495"/>
                </a:cubicBezTo>
                <a:cubicBezTo>
                  <a:pt x="7644" y="5816"/>
                  <a:pt x="7549" y="6209"/>
                  <a:pt x="7252" y="6411"/>
                </a:cubicBezTo>
                <a:cubicBezTo>
                  <a:pt x="6656" y="6828"/>
                  <a:pt x="6204" y="7423"/>
                  <a:pt x="5954" y="8102"/>
                </a:cubicBezTo>
                <a:cubicBezTo>
                  <a:pt x="5838" y="8396"/>
                  <a:pt x="5555" y="8589"/>
                  <a:pt x="5245" y="8589"/>
                </a:cubicBezTo>
                <a:cubicBezTo>
                  <a:pt x="5204" y="8589"/>
                  <a:pt x="5162" y="8585"/>
                  <a:pt x="5120" y="8578"/>
                </a:cubicBezTo>
                <a:cubicBezTo>
                  <a:pt x="4680" y="8495"/>
                  <a:pt x="4227" y="8400"/>
                  <a:pt x="3787" y="8316"/>
                </a:cubicBezTo>
                <a:cubicBezTo>
                  <a:pt x="3346" y="8245"/>
                  <a:pt x="3084" y="7792"/>
                  <a:pt x="3215" y="7376"/>
                </a:cubicBezTo>
                <a:cubicBezTo>
                  <a:pt x="3680" y="5971"/>
                  <a:pt x="4608" y="4756"/>
                  <a:pt x="5847" y="3959"/>
                </a:cubicBezTo>
                <a:cubicBezTo>
                  <a:pt x="5969" y="3880"/>
                  <a:pt x="6106" y="3843"/>
                  <a:pt x="6241" y="3843"/>
                </a:cubicBezTo>
                <a:close/>
                <a:moveTo>
                  <a:pt x="9222" y="7030"/>
                </a:moveTo>
                <a:cubicBezTo>
                  <a:pt x="9724" y="7030"/>
                  <a:pt x="10229" y="7189"/>
                  <a:pt x="10657" y="7519"/>
                </a:cubicBezTo>
                <a:cubicBezTo>
                  <a:pt x="11693" y="8316"/>
                  <a:pt x="11883" y="9805"/>
                  <a:pt x="11085" y="10840"/>
                </a:cubicBezTo>
                <a:cubicBezTo>
                  <a:pt x="10619" y="11453"/>
                  <a:pt x="9916" y="11773"/>
                  <a:pt x="9205" y="11773"/>
                </a:cubicBezTo>
                <a:cubicBezTo>
                  <a:pt x="8701" y="11773"/>
                  <a:pt x="8193" y="11612"/>
                  <a:pt x="7763" y="11281"/>
                </a:cubicBezTo>
                <a:cubicBezTo>
                  <a:pt x="6728" y="10483"/>
                  <a:pt x="6537" y="8995"/>
                  <a:pt x="7335" y="7959"/>
                </a:cubicBezTo>
                <a:cubicBezTo>
                  <a:pt x="7803" y="7351"/>
                  <a:pt x="8509" y="7030"/>
                  <a:pt x="9222" y="7030"/>
                </a:cubicBezTo>
                <a:close/>
                <a:moveTo>
                  <a:pt x="13527" y="10222"/>
                </a:moveTo>
                <a:cubicBezTo>
                  <a:pt x="13570" y="10222"/>
                  <a:pt x="13614" y="10226"/>
                  <a:pt x="13657" y="10233"/>
                </a:cubicBezTo>
                <a:cubicBezTo>
                  <a:pt x="14098" y="10317"/>
                  <a:pt x="14550" y="10400"/>
                  <a:pt x="15002" y="10483"/>
                </a:cubicBezTo>
                <a:cubicBezTo>
                  <a:pt x="15431" y="10567"/>
                  <a:pt x="15693" y="11007"/>
                  <a:pt x="15562" y="11436"/>
                </a:cubicBezTo>
                <a:cubicBezTo>
                  <a:pt x="15110" y="12841"/>
                  <a:pt x="14181" y="14043"/>
                  <a:pt x="12931" y="14853"/>
                </a:cubicBezTo>
                <a:cubicBezTo>
                  <a:pt x="12809" y="14931"/>
                  <a:pt x="12673" y="14968"/>
                  <a:pt x="12539" y="14968"/>
                </a:cubicBezTo>
                <a:cubicBezTo>
                  <a:pt x="12266" y="14968"/>
                  <a:pt x="11999" y="14815"/>
                  <a:pt x="11871" y="14543"/>
                </a:cubicBezTo>
                <a:cubicBezTo>
                  <a:pt x="11681" y="14138"/>
                  <a:pt x="11478" y="13722"/>
                  <a:pt x="11288" y="13317"/>
                </a:cubicBezTo>
                <a:cubicBezTo>
                  <a:pt x="11133" y="12984"/>
                  <a:pt x="11240" y="12603"/>
                  <a:pt x="11526" y="12400"/>
                </a:cubicBezTo>
                <a:cubicBezTo>
                  <a:pt x="12121" y="11972"/>
                  <a:pt x="12574" y="11388"/>
                  <a:pt x="12836" y="10710"/>
                </a:cubicBezTo>
                <a:cubicBezTo>
                  <a:pt x="12940" y="10406"/>
                  <a:pt x="13219" y="10222"/>
                  <a:pt x="13527" y="10222"/>
                </a:cubicBezTo>
                <a:close/>
                <a:moveTo>
                  <a:pt x="5786" y="11228"/>
                </a:moveTo>
                <a:cubicBezTo>
                  <a:pt x="6022" y="11228"/>
                  <a:pt x="6254" y="11337"/>
                  <a:pt x="6394" y="11543"/>
                </a:cubicBezTo>
                <a:cubicBezTo>
                  <a:pt x="6811" y="12138"/>
                  <a:pt x="7406" y="12591"/>
                  <a:pt x="8085" y="12841"/>
                </a:cubicBezTo>
                <a:cubicBezTo>
                  <a:pt x="8430" y="12972"/>
                  <a:pt x="8621" y="13317"/>
                  <a:pt x="8561" y="13662"/>
                </a:cubicBezTo>
                <a:cubicBezTo>
                  <a:pt x="8478" y="14115"/>
                  <a:pt x="8395" y="14567"/>
                  <a:pt x="8311" y="15008"/>
                </a:cubicBezTo>
                <a:cubicBezTo>
                  <a:pt x="8242" y="15371"/>
                  <a:pt x="7922" y="15613"/>
                  <a:pt x="7579" y="15613"/>
                </a:cubicBezTo>
                <a:cubicBezTo>
                  <a:pt x="7506" y="15613"/>
                  <a:pt x="7432" y="15602"/>
                  <a:pt x="7359" y="15579"/>
                </a:cubicBezTo>
                <a:cubicBezTo>
                  <a:pt x="5954" y="15115"/>
                  <a:pt x="4751" y="14186"/>
                  <a:pt x="3942" y="12948"/>
                </a:cubicBezTo>
                <a:cubicBezTo>
                  <a:pt x="3703" y="12579"/>
                  <a:pt x="3846" y="12079"/>
                  <a:pt x="4251" y="11888"/>
                </a:cubicBezTo>
                <a:cubicBezTo>
                  <a:pt x="4656" y="11686"/>
                  <a:pt x="5073" y="11495"/>
                  <a:pt x="5477" y="11293"/>
                </a:cubicBezTo>
                <a:cubicBezTo>
                  <a:pt x="5576" y="11249"/>
                  <a:pt x="5682" y="11228"/>
                  <a:pt x="5786" y="11228"/>
                </a:cubicBezTo>
                <a:close/>
                <a:moveTo>
                  <a:pt x="8673" y="1"/>
                </a:moveTo>
                <a:cubicBezTo>
                  <a:pt x="8652" y="1"/>
                  <a:pt x="8630" y="3"/>
                  <a:pt x="8609" y="6"/>
                </a:cubicBezTo>
                <a:lnTo>
                  <a:pt x="7823" y="113"/>
                </a:lnTo>
                <a:cubicBezTo>
                  <a:pt x="7573" y="137"/>
                  <a:pt x="7406" y="363"/>
                  <a:pt x="7442" y="601"/>
                </a:cubicBezTo>
                <a:lnTo>
                  <a:pt x="7525" y="1292"/>
                </a:lnTo>
                <a:cubicBezTo>
                  <a:pt x="7537" y="1327"/>
                  <a:pt x="7537" y="1351"/>
                  <a:pt x="7549" y="1375"/>
                </a:cubicBezTo>
                <a:cubicBezTo>
                  <a:pt x="7049" y="1482"/>
                  <a:pt x="6561" y="1649"/>
                  <a:pt x="6085" y="1851"/>
                </a:cubicBezTo>
                <a:cubicBezTo>
                  <a:pt x="6085" y="1827"/>
                  <a:pt x="6073" y="1816"/>
                  <a:pt x="6061" y="1792"/>
                </a:cubicBezTo>
                <a:lnTo>
                  <a:pt x="5716" y="1173"/>
                </a:lnTo>
                <a:cubicBezTo>
                  <a:pt x="5636" y="1037"/>
                  <a:pt x="5486" y="960"/>
                  <a:pt x="5336" y="960"/>
                </a:cubicBezTo>
                <a:cubicBezTo>
                  <a:pt x="5261" y="960"/>
                  <a:pt x="5187" y="979"/>
                  <a:pt x="5120" y="1018"/>
                </a:cubicBezTo>
                <a:lnTo>
                  <a:pt x="4418" y="1411"/>
                </a:lnTo>
                <a:cubicBezTo>
                  <a:pt x="4204" y="1530"/>
                  <a:pt x="4132" y="1792"/>
                  <a:pt x="4251" y="2006"/>
                </a:cubicBezTo>
                <a:lnTo>
                  <a:pt x="4608" y="2625"/>
                </a:lnTo>
                <a:cubicBezTo>
                  <a:pt x="4608" y="2637"/>
                  <a:pt x="4620" y="2649"/>
                  <a:pt x="4644" y="2673"/>
                </a:cubicBezTo>
                <a:cubicBezTo>
                  <a:pt x="4192" y="2982"/>
                  <a:pt x="3787" y="3340"/>
                  <a:pt x="3394" y="3744"/>
                </a:cubicBezTo>
                <a:cubicBezTo>
                  <a:pt x="3370" y="3697"/>
                  <a:pt x="3334" y="3649"/>
                  <a:pt x="3275" y="3601"/>
                </a:cubicBezTo>
                <a:lnTo>
                  <a:pt x="2715" y="3173"/>
                </a:lnTo>
                <a:cubicBezTo>
                  <a:pt x="2637" y="3114"/>
                  <a:pt x="2544" y="3086"/>
                  <a:pt x="2452" y="3086"/>
                </a:cubicBezTo>
                <a:cubicBezTo>
                  <a:pt x="2320" y="3086"/>
                  <a:pt x="2187" y="3144"/>
                  <a:pt x="2096" y="3256"/>
                </a:cubicBezTo>
                <a:lnTo>
                  <a:pt x="1608" y="3899"/>
                </a:lnTo>
                <a:cubicBezTo>
                  <a:pt x="1453" y="4090"/>
                  <a:pt x="1489" y="4363"/>
                  <a:pt x="1691" y="4506"/>
                </a:cubicBezTo>
                <a:lnTo>
                  <a:pt x="2251" y="4947"/>
                </a:lnTo>
                <a:cubicBezTo>
                  <a:pt x="2299" y="4983"/>
                  <a:pt x="2358" y="5006"/>
                  <a:pt x="2418" y="5018"/>
                </a:cubicBezTo>
                <a:cubicBezTo>
                  <a:pt x="2168" y="5411"/>
                  <a:pt x="1953" y="5828"/>
                  <a:pt x="1787" y="6245"/>
                </a:cubicBezTo>
                <a:cubicBezTo>
                  <a:pt x="1763" y="6233"/>
                  <a:pt x="1751" y="6233"/>
                  <a:pt x="1739" y="6221"/>
                </a:cubicBezTo>
                <a:lnTo>
                  <a:pt x="1060" y="6018"/>
                </a:lnTo>
                <a:cubicBezTo>
                  <a:pt x="1020" y="6006"/>
                  <a:pt x="980" y="6000"/>
                  <a:pt x="940" y="6000"/>
                </a:cubicBezTo>
                <a:cubicBezTo>
                  <a:pt x="751" y="6000"/>
                  <a:pt x="571" y="6130"/>
                  <a:pt x="513" y="6316"/>
                </a:cubicBezTo>
                <a:lnTo>
                  <a:pt x="286" y="7078"/>
                </a:lnTo>
                <a:cubicBezTo>
                  <a:pt x="215" y="7316"/>
                  <a:pt x="346" y="7554"/>
                  <a:pt x="584" y="7626"/>
                </a:cubicBezTo>
                <a:lnTo>
                  <a:pt x="1251" y="7828"/>
                </a:lnTo>
                <a:cubicBezTo>
                  <a:pt x="1275" y="7840"/>
                  <a:pt x="1286" y="7840"/>
                  <a:pt x="1298" y="7840"/>
                </a:cubicBezTo>
                <a:cubicBezTo>
                  <a:pt x="1179" y="8435"/>
                  <a:pt x="1132" y="9043"/>
                  <a:pt x="1156" y="9638"/>
                </a:cubicBezTo>
                <a:cubicBezTo>
                  <a:pt x="1150" y="9644"/>
                  <a:pt x="1141" y="9644"/>
                  <a:pt x="1132" y="9644"/>
                </a:cubicBezTo>
                <a:cubicBezTo>
                  <a:pt x="1123" y="9644"/>
                  <a:pt x="1114" y="9644"/>
                  <a:pt x="1108" y="9650"/>
                </a:cubicBezTo>
                <a:lnTo>
                  <a:pt x="405" y="9733"/>
                </a:lnTo>
                <a:cubicBezTo>
                  <a:pt x="167" y="9769"/>
                  <a:pt x="1" y="9983"/>
                  <a:pt x="36" y="10221"/>
                </a:cubicBezTo>
                <a:lnTo>
                  <a:pt x="132" y="11019"/>
                </a:lnTo>
                <a:cubicBezTo>
                  <a:pt x="164" y="11237"/>
                  <a:pt x="346" y="11405"/>
                  <a:pt x="559" y="11405"/>
                </a:cubicBezTo>
                <a:cubicBezTo>
                  <a:pt x="579" y="11405"/>
                  <a:pt x="599" y="11403"/>
                  <a:pt x="620" y="11400"/>
                </a:cubicBezTo>
                <a:lnTo>
                  <a:pt x="1322" y="11305"/>
                </a:lnTo>
                <a:cubicBezTo>
                  <a:pt x="1346" y="11305"/>
                  <a:pt x="1358" y="11305"/>
                  <a:pt x="1370" y="11293"/>
                </a:cubicBezTo>
                <a:cubicBezTo>
                  <a:pt x="1477" y="11745"/>
                  <a:pt x="1620" y="12186"/>
                  <a:pt x="1798" y="12614"/>
                </a:cubicBezTo>
                <a:cubicBezTo>
                  <a:pt x="1787" y="12614"/>
                  <a:pt x="1775" y="12626"/>
                  <a:pt x="1751" y="12638"/>
                </a:cubicBezTo>
                <a:lnTo>
                  <a:pt x="1132" y="12972"/>
                </a:lnTo>
                <a:cubicBezTo>
                  <a:pt x="917" y="13091"/>
                  <a:pt x="846" y="13353"/>
                  <a:pt x="965" y="13567"/>
                </a:cubicBezTo>
                <a:lnTo>
                  <a:pt x="1346" y="14269"/>
                </a:lnTo>
                <a:cubicBezTo>
                  <a:pt x="1428" y="14417"/>
                  <a:pt x="1579" y="14497"/>
                  <a:pt x="1734" y="14497"/>
                </a:cubicBezTo>
                <a:cubicBezTo>
                  <a:pt x="1804" y="14497"/>
                  <a:pt x="1875" y="14481"/>
                  <a:pt x="1941" y="14448"/>
                </a:cubicBezTo>
                <a:lnTo>
                  <a:pt x="2560" y="14103"/>
                </a:lnTo>
                <a:cubicBezTo>
                  <a:pt x="2572" y="14091"/>
                  <a:pt x="2584" y="14091"/>
                  <a:pt x="2608" y="14079"/>
                </a:cubicBezTo>
                <a:cubicBezTo>
                  <a:pt x="2930" y="14555"/>
                  <a:pt x="3322" y="15008"/>
                  <a:pt x="3763" y="15412"/>
                </a:cubicBezTo>
                <a:cubicBezTo>
                  <a:pt x="3739" y="15424"/>
                  <a:pt x="3727" y="15448"/>
                  <a:pt x="3715" y="15460"/>
                </a:cubicBezTo>
                <a:lnTo>
                  <a:pt x="3287" y="16020"/>
                </a:lnTo>
                <a:cubicBezTo>
                  <a:pt x="3132" y="16210"/>
                  <a:pt x="3168" y="16484"/>
                  <a:pt x="3370" y="16639"/>
                </a:cubicBezTo>
                <a:lnTo>
                  <a:pt x="4001" y="17127"/>
                </a:lnTo>
                <a:cubicBezTo>
                  <a:pt x="4079" y="17186"/>
                  <a:pt x="4172" y="17214"/>
                  <a:pt x="4264" y="17214"/>
                </a:cubicBezTo>
                <a:cubicBezTo>
                  <a:pt x="4395" y="17214"/>
                  <a:pt x="4524" y="17156"/>
                  <a:pt x="4608" y="17044"/>
                </a:cubicBezTo>
                <a:lnTo>
                  <a:pt x="5049" y="16484"/>
                </a:lnTo>
                <a:cubicBezTo>
                  <a:pt x="5061" y="16460"/>
                  <a:pt x="5073" y="16448"/>
                  <a:pt x="5085" y="16424"/>
                </a:cubicBezTo>
                <a:cubicBezTo>
                  <a:pt x="5537" y="16710"/>
                  <a:pt x="6013" y="16936"/>
                  <a:pt x="6501" y="17127"/>
                </a:cubicBezTo>
                <a:cubicBezTo>
                  <a:pt x="6501" y="17151"/>
                  <a:pt x="6490" y="17175"/>
                  <a:pt x="6478" y="17198"/>
                </a:cubicBezTo>
                <a:lnTo>
                  <a:pt x="6299" y="17877"/>
                </a:lnTo>
                <a:cubicBezTo>
                  <a:pt x="6239" y="18103"/>
                  <a:pt x="6370" y="18353"/>
                  <a:pt x="6609" y="18413"/>
                </a:cubicBezTo>
                <a:lnTo>
                  <a:pt x="7382" y="18615"/>
                </a:lnTo>
                <a:cubicBezTo>
                  <a:pt x="7421" y="18625"/>
                  <a:pt x="7460" y="18630"/>
                  <a:pt x="7497" y="18630"/>
                </a:cubicBezTo>
                <a:cubicBezTo>
                  <a:pt x="7693" y="18630"/>
                  <a:pt x="7868" y="18505"/>
                  <a:pt x="7918" y="18306"/>
                </a:cubicBezTo>
                <a:lnTo>
                  <a:pt x="8097" y="17627"/>
                </a:lnTo>
                <a:cubicBezTo>
                  <a:pt x="8109" y="17603"/>
                  <a:pt x="8109" y="17567"/>
                  <a:pt x="8109" y="17544"/>
                </a:cubicBezTo>
                <a:cubicBezTo>
                  <a:pt x="8550" y="17614"/>
                  <a:pt x="8991" y="17642"/>
                  <a:pt x="9424" y="17642"/>
                </a:cubicBezTo>
                <a:cubicBezTo>
                  <a:pt x="9506" y="17642"/>
                  <a:pt x="9587" y="17641"/>
                  <a:pt x="9668" y="17639"/>
                </a:cubicBezTo>
                <a:cubicBezTo>
                  <a:pt x="9668" y="17663"/>
                  <a:pt x="9668" y="17698"/>
                  <a:pt x="9668" y="17734"/>
                </a:cubicBezTo>
                <a:lnTo>
                  <a:pt x="9764" y="18425"/>
                </a:lnTo>
                <a:cubicBezTo>
                  <a:pt x="9796" y="18652"/>
                  <a:pt x="9976" y="18811"/>
                  <a:pt x="10188" y="18811"/>
                </a:cubicBezTo>
                <a:cubicBezTo>
                  <a:pt x="10209" y="18811"/>
                  <a:pt x="10230" y="18809"/>
                  <a:pt x="10252" y="18806"/>
                </a:cubicBezTo>
                <a:lnTo>
                  <a:pt x="11050" y="18699"/>
                </a:lnTo>
                <a:cubicBezTo>
                  <a:pt x="11288" y="18675"/>
                  <a:pt x="11454" y="18449"/>
                  <a:pt x="11431" y="18210"/>
                </a:cubicBezTo>
                <a:lnTo>
                  <a:pt x="11335" y="17520"/>
                </a:lnTo>
                <a:cubicBezTo>
                  <a:pt x="11335" y="17484"/>
                  <a:pt x="11323" y="17448"/>
                  <a:pt x="11312" y="17413"/>
                </a:cubicBezTo>
                <a:cubicBezTo>
                  <a:pt x="11800" y="17294"/>
                  <a:pt x="12288" y="17127"/>
                  <a:pt x="12764" y="16925"/>
                </a:cubicBezTo>
                <a:cubicBezTo>
                  <a:pt x="12776" y="16960"/>
                  <a:pt x="12788" y="16984"/>
                  <a:pt x="12800" y="17020"/>
                </a:cubicBezTo>
                <a:lnTo>
                  <a:pt x="13157" y="17639"/>
                </a:lnTo>
                <a:cubicBezTo>
                  <a:pt x="13237" y="17775"/>
                  <a:pt x="13381" y="17851"/>
                  <a:pt x="13532" y="17851"/>
                </a:cubicBezTo>
                <a:cubicBezTo>
                  <a:pt x="13606" y="17851"/>
                  <a:pt x="13682" y="17833"/>
                  <a:pt x="13752" y="17794"/>
                </a:cubicBezTo>
                <a:lnTo>
                  <a:pt x="14443" y="17401"/>
                </a:lnTo>
                <a:cubicBezTo>
                  <a:pt x="14657" y="17282"/>
                  <a:pt x="14729" y="17020"/>
                  <a:pt x="14610" y="16805"/>
                </a:cubicBezTo>
                <a:lnTo>
                  <a:pt x="14264" y="16198"/>
                </a:lnTo>
                <a:cubicBezTo>
                  <a:pt x="14240" y="16163"/>
                  <a:pt x="14217" y="16127"/>
                  <a:pt x="14193" y="16103"/>
                </a:cubicBezTo>
                <a:cubicBezTo>
                  <a:pt x="14621" y="15793"/>
                  <a:pt x="15026" y="15436"/>
                  <a:pt x="15407" y="15031"/>
                </a:cubicBezTo>
                <a:cubicBezTo>
                  <a:pt x="15431" y="15067"/>
                  <a:pt x="15455" y="15103"/>
                  <a:pt x="15491" y="15127"/>
                </a:cubicBezTo>
                <a:lnTo>
                  <a:pt x="16050" y="15555"/>
                </a:lnTo>
                <a:cubicBezTo>
                  <a:pt x="16129" y="15614"/>
                  <a:pt x="16221" y="15643"/>
                  <a:pt x="16313" y="15643"/>
                </a:cubicBezTo>
                <a:cubicBezTo>
                  <a:pt x="16444" y="15643"/>
                  <a:pt x="16573" y="15584"/>
                  <a:pt x="16657" y="15472"/>
                </a:cubicBezTo>
                <a:lnTo>
                  <a:pt x="17146" y="14841"/>
                </a:lnTo>
                <a:cubicBezTo>
                  <a:pt x="17300" y="14650"/>
                  <a:pt x="17265" y="14377"/>
                  <a:pt x="17074" y="14222"/>
                </a:cubicBezTo>
                <a:lnTo>
                  <a:pt x="16515" y="13793"/>
                </a:lnTo>
                <a:cubicBezTo>
                  <a:pt x="16479" y="13769"/>
                  <a:pt x="16443" y="13746"/>
                  <a:pt x="16396" y="13734"/>
                </a:cubicBezTo>
                <a:cubicBezTo>
                  <a:pt x="16634" y="13341"/>
                  <a:pt x="16848" y="12948"/>
                  <a:pt x="17015" y="12531"/>
                </a:cubicBezTo>
                <a:cubicBezTo>
                  <a:pt x="17050" y="12555"/>
                  <a:pt x="17086" y="12579"/>
                  <a:pt x="17134" y="12591"/>
                </a:cubicBezTo>
                <a:lnTo>
                  <a:pt x="17800" y="12793"/>
                </a:lnTo>
                <a:cubicBezTo>
                  <a:pt x="17844" y="12806"/>
                  <a:pt x="17888" y="12813"/>
                  <a:pt x="17931" y="12813"/>
                </a:cubicBezTo>
                <a:cubicBezTo>
                  <a:pt x="18121" y="12813"/>
                  <a:pt x="18290" y="12690"/>
                  <a:pt x="18348" y="12495"/>
                </a:cubicBezTo>
                <a:lnTo>
                  <a:pt x="18574" y="11733"/>
                </a:lnTo>
                <a:cubicBezTo>
                  <a:pt x="18646" y="11495"/>
                  <a:pt x="18515" y="11257"/>
                  <a:pt x="18289" y="11186"/>
                </a:cubicBezTo>
                <a:lnTo>
                  <a:pt x="17610" y="10983"/>
                </a:lnTo>
                <a:cubicBezTo>
                  <a:pt x="17562" y="10971"/>
                  <a:pt x="17527" y="10960"/>
                  <a:pt x="17479" y="10960"/>
                </a:cubicBezTo>
                <a:cubicBezTo>
                  <a:pt x="17598" y="10364"/>
                  <a:pt x="17646" y="9769"/>
                  <a:pt x="17622" y="9162"/>
                </a:cubicBezTo>
                <a:lnTo>
                  <a:pt x="17622" y="9162"/>
                </a:lnTo>
                <a:cubicBezTo>
                  <a:pt x="17646" y="9168"/>
                  <a:pt x="17669" y="9171"/>
                  <a:pt x="17692" y="9171"/>
                </a:cubicBezTo>
                <a:cubicBezTo>
                  <a:pt x="17714" y="9171"/>
                  <a:pt x="17735" y="9168"/>
                  <a:pt x="17753" y="9162"/>
                </a:cubicBezTo>
                <a:lnTo>
                  <a:pt x="18455" y="9078"/>
                </a:lnTo>
                <a:cubicBezTo>
                  <a:pt x="18693" y="9043"/>
                  <a:pt x="18860" y="8828"/>
                  <a:pt x="18836" y="8590"/>
                </a:cubicBezTo>
                <a:lnTo>
                  <a:pt x="18729" y="7792"/>
                </a:lnTo>
                <a:cubicBezTo>
                  <a:pt x="18707" y="7570"/>
                  <a:pt x="18507" y="7409"/>
                  <a:pt x="18286" y="7409"/>
                </a:cubicBezTo>
                <a:cubicBezTo>
                  <a:pt x="18271" y="7409"/>
                  <a:pt x="18256" y="7410"/>
                  <a:pt x="18241" y="7411"/>
                </a:cubicBezTo>
                <a:lnTo>
                  <a:pt x="17539" y="7507"/>
                </a:lnTo>
                <a:cubicBezTo>
                  <a:pt x="17491" y="7507"/>
                  <a:pt x="17455" y="7531"/>
                  <a:pt x="17419" y="7542"/>
                </a:cubicBezTo>
                <a:cubicBezTo>
                  <a:pt x="17312" y="7090"/>
                  <a:pt x="17169" y="6649"/>
                  <a:pt x="16991" y="6221"/>
                </a:cubicBezTo>
                <a:cubicBezTo>
                  <a:pt x="17027" y="6221"/>
                  <a:pt x="17074" y="6197"/>
                  <a:pt x="17110" y="6185"/>
                </a:cubicBezTo>
                <a:lnTo>
                  <a:pt x="17729" y="5840"/>
                </a:lnTo>
                <a:cubicBezTo>
                  <a:pt x="17943" y="5733"/>
                  <a:pt x="18027" y="5459"/>
                  <a:pt x="17908" y="5245"/>
                </a:cubicBezTo>
                <a:lnTo>
                  <a:pt x="17527" y="4542"/>
                </a:lnTo>
                <a:cubicBezTo>
                  <a:pt x="17446" y="4398"/>
                  <a:pt x="17301" y="4318"/>
                  <a:pt x="17149" y="4318"/>
                </a:cubicBezTo>
                <a:cubicBezTo>
                  <a:pt x="17076" y="4318"/>
                  <a:pt x="17001" y="4337"/>
                  <a:pt x="16931" y="4375"/>
                </a:cubicBezTo>
                <a:lnTo>
                  <a:pt x="16312" y="4709"/>
                </a:lnTo>
                <a:cubicBezTo>
                  <a:pt x="16276" y="4733"/>
                  <a:pt x="16241" y="4756"/>
                  <a:pt x="16205" y="4780"/>
                </a:cubicBezTo>
                <a:cubicBezTo>
                  <a:pt x="15884" y="4304"/>
                  <a:pt x="15503" y="3852"/>
                  <a:pt x="15062" y="3435"/>
                </a:cubicBezTo>
                <a:cubicBezTo>
                  <a:pt x="15098" y="3411"/>
                  <a:pt x="15122" y="3387"/>
                  <a:pt x="15145" y="3351"/>
                </a:cubicBezTo>
                <a:lnTo>
                  <a:pt x="15586" y="2792"/>
                </a:lnTo>
                <a:cubicBezTo>
                  <a:pt x="15729" y="2601"/>
                  <a:pt x="15693" y="2328"/>
                  <a:pt x="15503" y="2173"/>
                </a:cubicBezTo>
                <a:lnTo>
                  <a:pt x="14860" y="1685"/>
                </a:lnTo>
                <a:cubicBezTo>
                  <a:pt x="14781" y="1626"/>
                  <a:pt x="14689" y="1597"/>
                  <a:pt x="14597" y="1597"/>
                </a:cubicBezTo>
                <a:cubicBezTo>
                  <a:pt x="14466" y="1597"/>
                  <a:pt x="14336" y="1656"/>
                  <a:pt x="14252" y="1768"/>
                </a:cubicBezTo>
                <a:lnTo>
                  <a:pt x="13824" y="2328"/>
                </a:lnTo>
                <a:cubicBezTo>
                  <a:pt x="13800" y="2363"/>
                  <a:pt x="13776" y="2387"/>
                  <a:pt x="13764" y="2423"/>
                </a:cubicBezTo>
                <a:cubicBezTo>
                  <a:pt x="13312" y="2137"/>
                  <a:pt x="12836" y="1899"/>
                  <a:pt x="12347" y="1708"/>
                </a:cubicBezTo>
                <a:cubicBezTo>
                  <a:pt x="12359" y="1685"/>
                  <a:pt x="12371" y="1649"/>
                  <a:pt x="12383" y="1613"/>
                </a:cubicBezTo>
                <a:lnTo>
                  <a:pt x="12574" y="934"/>
                </a:lnTo>
                <a:cubicBezTo>
                  <a:pt x="12633" y="708"/>
                  <a:pt x="12490" y="470"/>
                  <a:pt x="12264" y="399"/>
                </a:cubicBezTo>
                <a:lnTo>
                  <a:pt x="11478" y="196"/>
                </a:lnTo>
                <a:cubicBezTo>
                  <a:pt x="11442" y="187"/>
                  <a:pt x="11405" y="182"/>
                  <a:pt x="11368" y="182"/>
                </a:cubicBezTo>
                <a:cubicBezTo>
                  <a:pt x="11179" y="182"/>
                  <a:pt x="11002" y="306"/>
                  <a:pt x="10942" y="506"/>
                </a:cubicBezTo>
                <a:lnTo>
                  <a:pt x="10764" y="1185"/>
                </a:lnTo>
                <a:cubicBezTo>
                  <a:pt x="10752" y="1220"/>
                  <a:pt x="10752" y="1244"/>
                  <a:pt x="10752" y="1280"/>
                </a:cubicBezTo>
                <a:cubicBezTo>
                  <a:pt x="10304" y="1207"/>
                  <a:pt x="9847" y="1170"/>
                  <a:pt x="9389" y="1170"/>
                </a:cubicBezTo>
                <a:cubicBezTo>
                  <a:pt x="9323" y="1170"/>
                  <a:pt x="9258" y="1171"/>
                  <a:pt x="9192" y="1173"/>
                </a:cubicBezTo>
                <a:cubicBezTo>
                  <a:pt x="9192" y="1137"/>
                  <a:pt x="9192" y="1113"/>
                  <a:pt x="9192" y="1077"/>
                </a:cubicBezTo>
                <a:lnTo>
                  <a:pt x="9097" y="387"/>
                </a:lnTo>
                <a:cubicBezTo>
                  <a:pt x="9075" y="159"/>
                  <a:pt x="8886" y="1"/>
                  <a:pt x="8673" y="1"/>
                </a:cubicBezTo>
                <a:close/>
              </a:path>
            </a:pathLst>
          </a:custGeom>
          <a:solidFill>
            <a:schemeClr val="dk1">
              <a:alpha val="1061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2" name="Google Shape;492;p25"/>
          <p:cNvSpPr txBox="1">
            <a:spLocks noGrp="1"/>
          </p:cNvSpPr>
          <p:nvPr>
            <p:ph type="title"/>
          </p:nvPr>
        </p:nvSpPr>
        <p:spPr>
          <a:xfrm>
            <a:off x="709350" y="537550"/>
            <a:ext cx="7725300" cy="47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493" name="Google Shape;493;p25"/>
          <p:cNvGrpSpPr/>
          <p:nvPr/>
        </p:nvGrpSpPr>
        <p:grpSpPr>
          <a:xfrm rot="5400000">
            <a:off x="7493066" y="757872"/>
            <a:ext cx="2668314" cy="959451"/>
            <a:chOff x="-1681591" y="-23"/>
            <a:chExt cx="2668314" cy="959451"/>
          </a:xfrm>
        </p:grpSpPr>
        <p:sp>
          <p:nvSpPr>
            <p:cNvPr id="494" name="Google Shape;494;p25"/>
            <p:cNvSpPr/>
            <p:nvPr/>
          </p:nvSpPr>
          <p:spPr>
            <a:xfrm rot="-5400000">
              <a:off x="-674294" y="-239296"/>
              <a:ext cx="121975" cy="2136569"/>
            </a:xfrm>
            <a:custGeom>
              <a:avLst/>
              <a:gdLst/>
              <a:ahLst/>
              <a:cxnLst/>
              <a:rect l="l" t="t" r="r" b="b"/>
              <a:pathLst>
                <a:path w="2823" h="31838" extrusionOk="0">
                  <a:moveTo>
                    <a:pt x="1" y="0"/>
                  </a:moveTo>
                  <a:lnTo>
                    <a:pt x="1" y="31838"/>
                  </a:lnTo>
                  <a:lnTo>
                    <a:pt x="2823" y="31838"/>
                  </a:lnTo>
                  <a:lnTo>
                    <a:pt x="282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" name="Google Shape;495;p25"/>
            <p:cNvSpPr/>
            <p:nvPr/>
          </p:nvSpPr>
          <p:spPr>
            <a:xfrm rot="-5400000">
              <a:off x="621451" y="167651"/>
              <a:ext cx="457323" cy="121975"/>
            </a:xfrm>
            <a:custGeom>
              <a:avLst/>
              <a:gdLst/>
              <a:ahLst/>
              <a:cxnLst/>
              <a:rect l="l" t="t" r="r" b="b"/>
              <a:pathLst>
                <a:path w="26635" h="2823" extrusionOk="0">
                  <a:moveTo>
                    <a:pt x="0" y="1"/>
                  </a:moveTo>
                  <a:lnTo>
                    <a:pt x="0" y="2822"/>
                  </a:lnTo>
                  <a:lnTo>
                    <a:pt x="26634" y="2822"/>
                  </a:lnTo>
                  <a:lnTo>
                    <a:pt x="26634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" name="Google Shape;496;p25"/>
            <p:cNvSpPr/>
            <p:nvPr/>
          </p:nvSpPr>
          <p:spPr>
            <a:xfrm rot="-5400000">
              <a:off x="322278" y="301162"/>
              <a:ext cx="562864" cy="634329"/>
            </a:xfrm>
            <a:custGeom>
              <a:avLst/>
              <a:gdLst/>
              <a:ahLst/>
              <a:cxnLst/>
              <a:rect l="l" t="t" r="r" b="b"/>
              <a:pathLst>
                <a:path w="13027" h="14681" extrusionOk="0">
                  <a:moveTo>
                    <a:pt x="1" y="0"/>
                  </a:moveTo>
                  <a:lnTo>
                    <a:pt x="1" y="4239"/>
                  </a:lnTo>
                  <a:cubicBezTo>
                    <a:pt x="1" y="10001"/>
                    <a:pt x="4692" y="14681"/>
                    <a:pt x="10442" y="14681"/>
                  </a:cubicBezTo>
                  <a:lnTo>
                    <a:pt x="13026" y="14681"/>
                  </a:lnTo>
                  <a:lnTo>
                    <a:pt x="13026" y="11406"/>
                  </a:lnTo>
                  <a:lnTo>
                    <a:pt x="10442" y="11406"/>
                  </a:lnTo>
                  <a:cubicBezTo>
                    <a:pt x="6490" y="11406"/>
                    <a:pt x="3275" y="8192"/>
                    <a:pt x="3275" y="4239"/>
                  </a:cubicBezTo>
                  <a:lnTo>
                    <a:pt x="327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" name="Google Shape;497;p25"/>
            <p:cNvSpPr/>
            <p:nvPr/>
          </p:nvSpPr>
          <p:spPr>
            <a:xfrm rot="-5400000">
              <a:off x="154568" y="790897"/>
              <a:ext cx="266029" cy="71033"/>
            </a:xfrm>
            <a:custGeom>
              <a:avLst/>
              <a:gdLst/>
              <a:ahLst/>
              <a:cxnLst/>
              <a:rect l="l" t="t" r="r" b="b"/>
              <a:pathLst>
                <a:path w="6157" h="1644" extrusionOk="0">
                  <a:moveTo>
                    <a:pt x="822" y="1"/>
                  </a:moveTo>
                  <a:cubicBezTo>
                    <a:pt x="370" y="1"/>
                    <a:pt x="1" y="370"/>
                    <a:pt x="1" y="822"/>
                  </a:cubicBezTo>
                  <a:cubicBezTo>
                    <a:pt x="1" y="1275"/>
                    <a:pt x="370" y="1644"/>
                    <a:pt x="822" y="1644"/>
                  </a:cubicBezTo>
                  <a:lnTo>
                    <a:pt x="5335" y="1644"/>
                  </a:lnTo>
                  <a:cubicBezTo>
                    <a:pt x="5787" y="1644"/>
                    <a:pt x="6156" y="1275"/>
                    <a:pt x="6156" y="822"/>
                  </a:cubicBezTo>
                  <a:cubicBezTo>
                    <a:pt x="6156" y="370"/>
                    <a:pt x="5787" y="1"/>
                    <a:pt x="533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" name="Google Shape;498;p25"/>
            <p:cNvSpPr/>
            <p:nvPr/>
          </p:nvSpPr>
          <p:spPr>
            <a:xfrm rot="-5400000">
              <a:off x="818473" y="204204"/>
              <a:ext cx="71033" cy="265467"/>
            </a:xfrm>
            <a:custGeom>
              <a:avLst/>
              <a:gdLst/>
              <a:ahLst/>
              <a:cxnLst/>
              <a:rect l="l" t="t" r="r" b="b"/>
              <a:pathLst>
                <a:path w="1644" h="6144" extrusionOk="0">
                  <a:moveTo>
                    <a:pt x="822" y="0"/>
                  </a:moveTo>
                  <a:cubicBezTo>
                    <a:pt x="370" y="0"/>
                    <a:pt x="1" y="357"/>
                    <a:pt x="1" y="810"/>
                  </a:cubicBezTo>
                  <a:lnTo>
                    <a:pt x="1" y="5322"/>
                  </a:lnTo>
                  <a:cubicBezTo>
                    <a:pt x="1" y="5775"/>
                    <a:pt x="370" y="6144"/>
                    <a:pt x="822" y="6144"/>
                  </a:cubicBezTo>
                  <a:cubicBezTo>
                    <a:pt x="1286" y="6144"/>
                    <a:pt x="1644" y="5775"/>
                    <a:pt x="1644" y="5322"/>
                  </a:cubicBezTo>
                  <a:lnTo>
                    <a:pt x="1644" y="810"/>
                  </a:lnTo>
                  <a:cubicBezTo>
                    <a:pt x="1644" y="357"/>
                    <a:pt x="1286" y="0"/>
                    <a:pt x="82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9" name="Google Shape;499;p25"/>
          <p:cNvSpPr/>
          <p:nvPr/>
        </p:nvSpPr>
        <p:spPr>
          <a:xfrm rot="-10381582" flipH="1">
            <a:off x="-608286" y="-547567"/>
            <a:ext cx="2176012" cy="2170244"/>
          </a:xfrm>
          <a:custGeom>
            <a:avLst/>
            <a:gdLst/>
            <a:ahLst/>
            <a:cxnLst/>
            <a:rect l="l" t="t" r="r" b="b"/>
            <a:pathLst>
              <a:path w="18861" h="18811" extrusionOk="0">
                <a:moveTo>
                  <a:pt x="11198" y="3199"/>
                </a:moveTo>
                <a:cubicBezTo>
                  <a:pt x="11271" y="3199"/>
                  <a:pt x="11346" y="3209"/>
                  <a:pt x="11419" y="3232"/>
                </a:cubicBezTo>
                <a:cubicBezTo>
                  <a:pt x="12824" y="3685"/>
                  <a:pt x="14038" y="4614"/>
                  <a:pt x="14836" y="5864"/>
                </a:cubicBezTo>
                <a:cubicBezTo>
                  <a:pt x="15074" y="6233"/>
                  <a:pt x="14931" y="6733"/>
                  <a:pt x="14538" y="6923"/>
                </a:cubicBezTo>
                <a:cubicBezTo>
                  <a:pt x="14121" y="7114"/>
                  <a:pt x="13705" y="7316"/>
                  <a:pt x="13300" y="7507"/>
                </a:cubicBezTo>
                <a:cubicBezTo>
                  <a:pt x="13200" y="7555"/>
                  <a:pt x="13093" y="7578"/>
                  <a:pt x="12987" y="7578"/>
                </a:cubicBezTo>
                <a:cubicBezTo>
                  <a:pt x="12753" y="7578"/>
                  <a:pt x="12523" y="7466"/>
                  <a:pt x="12383" y="7269"/>
                </a:cubicBezTo>
                <a:cubicBezTo>
                  <a:pt x="11966" y="6673"/>
                  <a:pt x="11371" y="6221"/>
                  <a:pt x="10692" y="5959"/>
                </a:cubicBezTo>
                <a:cubicBezTo>
                  <a:pt x="10359" y="5840"/>
                  <a:pt x="10157" y="5495"/>
                  <a:pt x="10216" y="5137"/>
                </a:cubicBezTo>
                <a:cubicBezTo>
                  <a:pt x="10300" y="4697"/>
                  <a:pt x="10383" y="4244"/>
                  <a:pt x="10466" y="3792"/>
                </a:cubicBezTo>
                <a:cubicBezTo>
                  <a:pt x="10535" y="3439"/>
                  <a:pt x="10855" y="3199"/>
                  <a:pt x="11198" y="3199"/>
                </a:cubicBezTo>
                <a:close/>
                <a:moveTo>
                  <a:pt x="6241" y="3843"/>
                </a:moveTo>
                <a:cubicBezTo>
                  <a:pt x="6513" y="3843"/>
                  <a:pt x="6779" y="3994"/>
                  <a:pt x="6906" y="4256"/>
                </a:cubicBezTo>
                <a:cubicBezTo>
                  <a:pt x="7109" y="4673"/>
                  <a:pt x="7299" y="5078"/>
                  <a:pt x="7490" y="5495"/>
                </a:cubicBezTo>
                <a:cubicBezTo>
                  <a:pt x="7644" y="5816"/>
                  <a:pt x="7549" y="6209"/>
                  <a:pt x="7252" y="6411"/>
                </a:cubicBezTo>
                <a:cubicBezTo>
                  <a:pt x="6656" y="6828"/>
                  <a:pt x="6204" y="7423"/>
                  <a:pt x="5954" y="8102"/>
                </a:cubicBezTo>
                <a:cubicBezTo>
                  <a:pt x="5838" y="8396"/>
                  <a:pt x="5555" y="8589"/>
                  <a:pt x="5245" y="8589"/>
                </a:cubicBezTo>
                <a:cubicBezTo>
                  <a:pt x="5204" y="8589"/>
                  <a:pt x="5162" y="8585"/>
                  <a:pt x="5120" y="8578"/>
                </a:cubicBezTo>
                <a:cubicBezTo>
                  <a:pt x="4680" y="8495"/>
                  <a:pt x="4227" y="8400"/>
                  <a:pt x="3787" y="8316"/>
                </a:cubicBezTo>
                <a:cubicBezTo>
                  <a:pt x="3346" y="8245"/>
                  <a:pt x="3084" y="7792"/>
                  <a:pt x="3215" y="7376"/>
                </a:cubicBezTo>
                <a:cubicBezTo>
                  <a:pt x="3680" y="5971"/>
                  <a:pt x="4608" y="4756"/>
                  <a:pt x="5847" y="3959"/>
                </a:cubicBezTo>
                <a:cubicBezTo>
                  <a:pt x="5969" y="3880"/>
                  <a:pt x="6106" y="3843"/>
                  <a:pt x="6241" y="3843"/>
                </a:cubicBezTo>
                <a:close/>
                <a:moveTo>
                  <a:pt x="9222" y="7030"/>
                </a:moveTo>
                <a:cubicBezTo>
                  <a:pt x="9724" y="7030"/>
                  <a:pt x="10229" y="7189"/>
                  <a:pt x="10657" y="7519"/>
                </a:cubicBezTo>
                <a:cubicBezTo>
                  <a:pt x="11693" y="8316"/>
                  <a:pt x="11883" y="9805"/>
                  <a:pt x="11085" y="10840"/>
                </a:cubicBezTo>
                <a:cubicBezTo>
                  <a:pt x="10619" y="11453"/>
                  <a:pt x="9916" y="11773"/>
                  <a:pt x="9205" y="11773"/>
                </a:cubicBezTo>
                <a:cubicBezTo>
                  <a:pt x="8701" y="11773"/>
                  <a:pt x="8193" y="11612"/>
                  <a:pt x="7763" y="11281"/>
                </a:cubicBezTo>
                <a:cubicBezTo>
                  <a:pt x="6728" y="10483"/>
                  <a:pt x="6537" y="8995"/>
                  <a:pt x="7335" y="7959"/>
                </a:cubicBezTo>
                <a:cubicBezTo>
                  <a:pt x="7803" y="7351"/>
                  <a:pt x="8509" y="7030"/>
                  <a:pt x="9222" y="7030"/>
                </a:cubicBezTo>
                <a:close/>
                <a:moveTo>
                  <a:pt x="13527" y="10222"/>
                </a:moveTo>
                <a:cubicBezTo>
                  <a:pt x="13570" y="10222"/>
                  <a:pt x="13614" y="10226"/>
                  <a:pt x="13657" y="10233"/>
                </a:cubicBezTo>
                <a:cubicBezTo>
                  <a:pt x="14098" y="10317"/>
                  <a:pt x="14550" y="10400"/>
                  <a:pt x="15002" y="10483"/>
                </a:cubicBezTo>
                <a:cubicBezTo>
                  <a:pt x="15431" y="10567"/>
                  <a:pt x="15693" y="11007"/>
                  <a:pt x="15562" y="11436"/>
                </a:cubicBezTo>
                <a:cubicBezTo>
                  <a:pt x="15110" y="12841"/>
                  <a:pt x="14181" y="14043"/>
                  <a:pt x="12931" y="14853"/>
                </a:cubicBezTo>
                <a:cubicBezTo>
                  <a:pt x="12809" y="14931"/>
                  <a:pt x="12673" y="14968"/>
                  <a:pt x="12539" y="14968"/>
                </a:cubicBezTo>
                <a:cubicBezTo>
                  <a:pt x="12266" y="14968"/>
                  <a:pt x="11999" y="14815"/>
                  <a:pt x="11871" y="14543"/>
                </a:cubicBezTo>
                <a:cubicBezTo>
                  <a:pt x="11681" y="14138"/>
                  <a:pt x="11478" y="13722"/>
                  <a:pt x="11288" y="13317"/>
                </a:cubicBezTo>
                <a:cubicBezTo>
                  <a:pt x="11133" y="12984"/>
                  <a:pt x="11240" y="12603"/>
                  <a:pt x="11526" y="12400"/>
                </a:cubicBezTo>
                <a:cubicBezTo>
                  <a:pt x="12121" y="11972"/>
                  <a:pt x="12574" y="11388"/>
                  <a:pt x="12836" y="10710"/>
                </a:cubicBezTo>
                <a:cubicBezTo>
                  <a:pt x="12940" y="10406"/>
                  <a:pt x="13219" y="10222"/>
                  <a:pt x="13527" y="10222"/>
                </a:cubicBezTo>
                <a:close/>
                <a:moveTo>
                  <a:pt x="5786" y="11228"/>
                </a:moveTo>
                <a:cubicBezTo>
                  <a:pt x="6022" y="11228"/>
                  <a:pt x="6254" y="11337"/>
                  <a:pt x="6394" y="11543"/>
                </a:cubicBezTo>
                <a:cubicBezTo>
                  <a:pt x="6811" y="12138"/>
                  <a:pt x="7406" y="12591"/>
                  <a:pt x="8085" y="12841"/>
                </a:cubicBezTo>
                <a:cubicBezTo>
                  <a:pt x="8430" y="12972"/>
                  <a:pt x="8621" y="13317"/>
                  <a:pt x="8561" y="13662"/>
                </a:cubicBezTo>
                <a:cubicBezTo>
                  <a:pt x="8478" y="14115"/>
                  <a:pt x="8395" y="14567"/>
                  <a:pt x="8311" y="15008"/>
                </a:cubicBezTo>
                <a:cubicBezTo>
                  <a:pt x="8242" y="15371"/>
                  <a:pt x="7922" y="15613"/>
                  <a:pt x="7579" y="15613"/>
                </a:cubicBezTo>
                <a:cubicBezTo>
                  <a:pt x="7506" y="15613"/>
                  <a:pt x="7432" y="15602"/>
                  <a:pt x="7359" y="15579"/>
                </a:cubicBezTo>
                <a:cubicBezTo>
                  <a:pt x="5954" y="15115"/>
                  <a:pt x="4751" y="14186"/>
                  <a:pt x="3942" y="12948"/>
                </a:cubicBezTo>
                <a:cubicBezTo>
                  <a:pt x="3703" y="12579"/>
                  <a:pt x="3846" y="12079"/>
                  <a:pt x="4251" y="11888"/>
                </a:cubicBezTo>
                <a:cubicBezTo>
                  <a:pt x="4656" y="11686"/>
                  <a:pt x="5073" y="11495"/>
                  <a:pt x="5477" y="11293"/>
                </a:cubicBezTo>
                <a:cubicBezTo>
                  <a:pt x="5576" y="11249"/>
                  <a:pt x="5682" y="11228"/>
                  <a:pt x="5786" y="11228"/>
                </a:cubicBezTo>
                <a:close/>
                <a:moveTo>
                  <a:pt x="8673" y="1"/>
                </a:moveTo>
                <a:cubicBezTo>
                  <a:pt x="8652" y="1"/>
                  <a:pt x="8630" y="3"/>
                  <a:pt x="8609" y="6"/>
                </a:cubicBezTo>
                <a:lnTo>
                  <a:pt x="7823" y="113"/>
                </a:lnTo>
                <a:cubicBezTo>
                  <a:pt x="7573" y="137"/>
                  <a:pt x="7406" y="363"/>
                  <a:pt x="7442" y="601"/>
                </a:cubicBezTo>
                <a:lnTo>
                  <a:pt x="7525" y="1292"/>
                </a:lnTo>
                <a:cubicBezTo>
                  <a:pt x="7537" y="1327"/>
                  <a:pt x="7537" y="1351"/>
                  <a:pt x="7549" y="1375"/>
                </a:cubicBezTo>
                <a:cubicBezTo>
                  <a:pt x="7049" y="1482"/>
                  <a:pt x="6561" y="1649"/>
                  <a:pt x="6085" y="1851"/>
                </a:cubicBezTo>
                <a:cubicBezTo>
                  <a:pt x="6085" y="1827"/>
                  <a:pt x="6073" y="1816"/>
                  <a:pt x="6061" y="1792"/>
                </a:cubicBezTo>
                <a:lnTo>
                  <a:pt x="5716" y="1173"/>
                </a:lnTo>
                <a:cubicBezTo>
                  <a:pt x="5636" y="1037"/>
                  <a:pt x="5486" y="960"/>
                  <a:pt x="5336" y="960"/>
                </a:cubicBezTo>
                <a:cubicBezTo>
                  <a:pt x="5261" y="960"/>
                  <a:pt x="5187" y="979"/>
                  <a:pt x="5120" y="1018"/>
                </a:cubicBezTo>
                <a:lnTo>
                  <a:pt x="4418" y="1411"/>
                </a:lnTo>
                <a:cubicBezTo>
                  <a:pt x="4204" y="1530"/>
                  <a:pt x="4132" y="1792"/>
                  <a:pt x="4251" y="2006"/>
                </a:cubicBezTo>
                <a:lnTo>
                  <a:pt x="4608" y="2625"/>
                </a:lnTo>
                <a:cubicBezTo>
                  <a:pt x="4608" y="2637"/>
                  <a:pt x="4620" y="2649"/>
                  <a:pt x="4644" y="2673"/>
                </a:cubicBezTo>
                <a:cubicBezTo>
                  <a:pt x="4192" y="2982"/>
                  <a:pt x="3787" y="3340"/>
                  <a:pt x="3394" y="3744"/>
                </a:cubicBezTo>
                <a:cubicBezTo>
                  <a:pt x="3370" y="3697"/>
                  <a:pt x="3334" y="3649"/>
                  <a:pt x="3275" y="3601"/>
                </a:cubicBezTo>
                <a:lnTo>
                  <a:pt x="2715" y="3173"/>
                </a:lnTo>
                <a:cubicBezTo>
                  <a:pt x="2637" y="3114"/>
                  <a:pt x="2544" y="3086"/>
                  <a:pt x="2452" y="3086"/>
                </a:cubicBezTo>
                <a:cubicBezTo>
                  <a:pt x="2320" y="3086"/>
                  <a:pt x="2187" y="3144"/>
                  <a:pt x="2096" y="3256"/>
                </a:cubicBezTo>
                <a:lnTo>
                  <a:pt x="1608" y="3899"/>
                </a:lnTo>
                <a:cubicBezTo>
                  <a:pt x="1453" y="4090"/>
                  <a:pt x="1489" y="4363"/>
                  <a:pt x="1691" y="4506"/>
                </a:cubicBezTo>
                <a:lnTo>
                  <a:pt x="2251" y="4947"/>
                </a:lnTo>
                <a:cubicBezTo>
                  <a:pt x="2299" y="4983"/>
                  <a:pt x="2358" y="5006"/>
                  <a:pt x="2418" y="5018"/>
                </a:cubicBezTo>
                <a:cubicBezTo>
                  <a:pt x="2168" y="5411"/>
                  <a:pt x="1953" y="5828"/>
                  <a:pt x="1787" y="6245"/>
                </a:cubicBezTo>
                <a:cubicBezTo>
                  <a:pt x="1763" y="6233"/>
                  <a:pt x="1751" y="6233"/>
                  <a:pt x="1739" y="6221"/>
                </a:cubicBezTo>
                <a:lnTo>
                  <a:pt x="1060" y="6018"/>
                </a:lnTo>
                <a:cubicBezTo>
                  <a:pt x="1020" y="6006"/>
                  <a:pt x="980" y="6000"/>
                  <a:pt x="940" y="6000"/>
                </a:cubicBezTo>
                <a:cubicBezTo>
                  <a:pt x="751" y="6000"/>
                  <a:pt x="571" y="6130"/>
                  <a:pt x="513" y="6316"/>
                </a:cubicBezTo>
                <a:lnTo>
                  <a:pt x="286" y="7078"/>
                </a:lnTo>
                <a:cubicBezTo>
                  <a:pt x="215" y="7316"/>
                  <a:pt x="346" y="7554"/>
                  <a:pt x="584" y="7626"/>
                </a:cubicBezTo>
                <a:lnTo>
                  <a:pt x="1251" y="7828"/>
                </a:lnTo>
                <a:cubicBezTo>
                  <a:pt x="1275" y="7840"/>
                  <a:pt x="1286" y="7840"/>
                  <a:pt x="1298" y="7840"/>
                </a:cubicBezTo>
                <a:cubicBezTo>
                  <a:pt x="1179" y="8435"/>
                  <a:pt x="1132" y="9043"/>
                  <a:pt x="1156" y="9638"/>
                </a:cubicBezTo>
                <a:cubicBezTo>
                  <a:pt x="1150" y="9644"/>
                  <a:pt x="1141" y="9644"/>
                  <a:pt x="1132" y="9644"/>
                </a:cubicBezTo>
                <a:cubicBezTo>
                  <a:pt x="1123" y="9644"/>
                  <a:pt x="1114" y="9644"/>
                  <a:pt x="1108" y="9650"/>
                </a:cubicBezTo>
                <a:lnTo>
                  <a:pt x="405" y="9733"/>
                </a:lnTo>
                <a:cubicBezTo>
                  <a:pt x="167" y="9769"/>
                  <a:pt x="1" y="9983"/>
                  <a:pt x="36" y="10221"/>
                </a:cubicBezTo>
                <a:lnTo>
                  <a:pt x="132" y="11019"/>
                </a:lnTo>
                <a:cubicBezTo>
                  <a:pt x="164" y="11237"/>
                  <a:pt x="346" y="11405"/>
                  <a:pt x="559" y="11405"/>
                </a:cubicBezTo>
                <a:cubicBezTo>
                  <a:pt x="579" y="11405"/>
                  <a:pt x="599" y="11403"/>
                  <a:pt x="620" y="11400"/>
                </a:cubicBezTo>
                <a:lnTo>
                  <a:pt x="1322" y="11305"/>
                </a:lnTo>
                <a:cubicBezTo>
                  <a:pt x="1346" y="11305"/>
                  <a:pt x="1358" y="11305"/>
                  <a:pt x="1370" y="11293"/>
                </a:cubicBezTo>
                <a:cubicBezTo>
                  <a:pt x="1477" y="11745"/>
                  <a:pt x="1620" y="12186"/>
                  <a:pt x="1798" y="12614"/>
                </a:cubicBezTo>
                <a:cubicBezTo>
                  <a:pt x="1787" y="12614"/>
                  <a:pt x="1775" y="12626"/>
                  <a:pt x="1751" y="12638"/>
                </a:cubicBezTo>
                <a:lnTo>
                  <a:pt x="1132" y="12972"/>
                </a:lnTo>
                <a:cubicBezTo>
                  <a:pt x="917" y="13091"/>
                  <a:pt x="846" y="13353"/>
                  <a:pt x="965" y="13567"/>
                </a:cubicBezTo>
                <a:lnTo>
                  <a:pt x="1346" y="14269"/>
                </a:lnTo>
                <a:cubicBezTo>
                  <a:pt x="1428" y="14417"/>
                  <a:pt x="1579" y="14497"/>
                  <a:pt x="1734" y="14497"/>
                </a:cubicBezTo>
                <a:cubicBezTo>
                  <a:pt x="1804" y="14497"/>
                  <a:pt x="1875" y="14481"/>
                  <a:pt x="1941" y="14448"/>
                </a:cubicBezTo>
                <a:lnTo>
                  <a:pt x="2560" y="14103"/>
                </a:lnTo>
                <a:cubicBezTo>
                  <a:pt x="2572" y="14091"/>
                  <a:pt x="2584" y="14091"/>
                  <a:pt x="2608" y="14079"/>
                </a:cubicBezTo>
                <a:cubicBezTo>
                  <a:pt x="2930" y="14555"/>
                  <a:pt x="3322" y="15008"/>
                  <a:pt x="3763" y="15412"/>
                </a:cubicBezTo>
                <a:cubicBezTo>
                  <a:pt x="3739" y="15424"/>
                  <a:pt x="3727" y="15448"/>
                  <a:pt x="3715" y="15460"/>
                </a:cubicBezTo>
                <a:lnTo>
                  <a:pt x="3287" y="16020"/>
                </a:lnTo>
                <a:cubicBezTo>
                  <a:pt x="3132" y="16210"/>
                  <a:pt x="3168" y="16484"/>
                  <a:pt x="3370" y="16639"/>
                </a:cubicBezTo>
                <a:lnTo>
                  <a:pt x="4001" y="17127"/>
                </a:lnTo>
                <a:cubicBezTo>
                  <a:pt x="4079" y="17186"/>
                  <a:pt x="4172" y="17214"/>
                  <a:pt x="4264" y="17214"/>
                </a:cubicBezTo>
                <a:cubicBezTo>
                  <a:pt x="4395" y="17214"/>
                  <a:pt x="4524" y="17156"/>
                  <a:pt x="4608" y="17044"/>
                </a:cubicBezTo>
                <a:lnTo>
                  <a:pt x="5049" y="16484"/>
                </a:lnTo>
                <a:cubicBezTo>
                  <a:pt x="5061" y="16460"/>
                  <a:pt x="5073" y="16448"/>
                  <a:pt x="5085" y="16424"/>
                </a:cubicBezTo>
                <a:cubicBezTo>
                  <a:pt x="5537" y="16710"/>
                  <a:pt x="6013" y="16936"/>
                  <a:pt x="6501" y="17127"/>
                </a:cubicBezTo>
                <a:cubicBezTo>
                  <a:pt x="6501" y="17151"/>
                  <a:pt x="6490" y="17175"/>
                  <a:pt x="6478" y="17198"/>
                </a:cubicBezTo>
                <a:lnTo>
                  <a:pt x="6299" y="17877"/>
                </a:lnTo>
                <a:cubicBezTo>
                  <a:pt x="6239" y="18103"/>
                  <a:pt x="6370" y="18353"/>
                  <a:pt x="6609" y="18413"/>
                </a:cubicBezTo>
                <a:lnTo>
                  <a:pt x="7382" y="18615"/>
                </a:lnTo>
                <a:cubicBezTo>
                  <a:pt x="7421" y="18625"/>
                  <a:pt x="7460" y="18630"/>
                  <a:pt x="7497" y="18630"/>
                </a:cubicBezTo>
                <a:cubicBezTo>
                  <a:pt x="7693" y="18630"/>
                  <a:pt x="7868" y="18505"/>
                  <a:pt x="7918" y="18306"/>
                </a:cubicBezTo>
                <a:lnTo>
                  <a:pt x="8097" y="17627"/>
                </a:lnTo>
                <a:cubicBezTo>
                  <a:pt x="8109" y="17603"/>
                  <a:pt x="8109" y="17567"/>
                  <a:pt x="8109" y="17544"/>
                </a:cubicBezTo>
                <a:cubicBezTo>
                  <a:pt x="8550" y="17614"/>
                  <a:pt x="8991" y="17642"/>
                  <a:pt x="9424" y="17642"/>
                </a:cubicBezTo>
                <a:cubicBezTo>
                  <a:pt x="9506" y="17642"/>
                  <a:pt x="9587" y="17641"/>
                  <a:pt x="9668" y="17639"/>
                </a:cubicBezTo>
                <a:cubicBezTo>
                  <a:pt x="9668" y="17663"/>
                  <a:pt x="9668" y="17698"/>
                  <a:pt x="9668" y="17734"/>
                </a:cubicBezTo>
                <a:lnTo>
                  <a:pt x="9764" y="18425"/>
                </a:lnTo>
                <a:cubicBezTo>
                  <a:pt x="9796" y="18652"/>
                  <a:pt x="9976" y="18811"/>
                  <a:pt x="10188" y="18811"/>
                </a:cubicBezTo>
                <a:cubicBezTo>
                  <a:pt x="10209" y="18811"/>
                  <a:pt x="10230" y="18809"/>
                  <a:pt x="10252" y="18806"/>
                </a:cubicBezTo>
                <a:lnTo>
                  <a:pt x="11050" y="18699"/>
                </a:lnTo>
                <a:cubicBezTo>
                  <a:pt x="11288" y="18675"/>
                  <a:pt x="11454" y="18449"/>
                  <a:pt x="11431" y="18210"/>
                </a:cubicBezTo>
                <a:lnTo>
                  <a:pt x="11335" y="17520"/>
                </a:lnTo>
                <a:cubicBezTo>
                  <a:pt x="11335" y="17484"/>
                  <a:pt x="11323" y="17448"/>
                  <a:pt x="11312" y="17413"/>
                </a:cubicBezTo>
                <a:cubicBezTo>
                  <a:pt x="11800" y="17294"/>
                  <a:pt x="12288" y="17127"/>
                  <a:pt x="12764" y="16925"/>
                </a:cubicBezTo>
                <a:cubicBezTo>
                  <a:pt x="12776" y="16960"/>
                  <a:pt x="12788" y="16984"/>
                  <a:pt x="12800" y="17020"/>
                </a:cubicBezTo>
                <a:lnTo>
                  <a:pt x="13157" y="17639"/>
                </a:lnTo>
                <a:cubicBezTo>
                  <a:pt x="13237" y="17775"/>
                  <a:pt x="13381" y="17851"/>
                  <a:pt x="13532" y="17851"/>
                </a:cubicBezTo>
                <a:cubicBezTo>
                  <a:pt x="13606" y="17851"/>
                  <a:pt x="13682" y="17833"/>
                  <a:pt x="13752" y="17794"/>
                </a:cubicBezTo>
                <a:lnTo>
                  <a:pt x="14443" y="17401"/>
                </a:lnTo>
                <a:cubicBezTo>
                  <a:pt x="14657" y="17282"/>
                  <a:pt x="14729" y="17020"/>
                  <a:pt x="14610" y="16805"/>
                </a:cubicBezTo>
                <a:lnTo>
                  <a:pt x="14264" y="16198"/>
                </a:lnTo>
                <a:cubicBezTo>
                  <a:pt x="14240" y="16163"/>
                  <a:pt x="14217" y="16127"/>
                  <a:pt x="14193" y="16103"/>
                </a:cubicBezTo>
                <a:cubicBezTo>
                  <a:pt x="14621" y="15793"/>
                  <a:pt x="15026" y="15436"/>
                  <a:pt x="15407" y="15031"/>
                </a:cubicBezTo>
                <a:cubicBezTo>
                  <a:pt x="15431" y="15067"/>
                  <a:pt x="15455" y="15103"/>
                  <a:pt x="15491" y="15127"/>
                </a:cubicBezTo>
                <a:lnTo>
                  <a:pt x="16050" y="15555"/>
                </a:lnTo>
                <a:cubicBezTo>
                  <a:pt x="16129" y="15614"/>
                  <a:pt x="16221" y="15643"/>
                  <a:pt x="16313" y="15643"/>
                </a:cubicBezTo>
                <a:cubicBezTo>
                  <a:pt x="16444" y="15643"/>
                  <a:pt x="16573" y="15584"/>
                  <a:pt x="16657" y="15472"/>
                </a:cubicBezTo>
                <a:lnTo>
                  <a:pt x="17146" y="14841"/>
                </a:lnTo>
                <a:cubicBezTo>
                  <a:pt x="17300" y="14650"/>
                  <a:pt x="17265" y="14377"/>
                  <a:pt x="17074" y="14222"/>
                </a:cubicBezTo>
                <a:lnTo>
                  <a:pt x="16515" y="13793"/>
                </a:lnTo>
                <a:cubicBezTo>
                  <a:pt x="16479" y="13769"/>
                  <a:pt x="16443" y="13746"/>
                  <a:pt x="16396" y="13734"/>
                </a:cubicBezTo>
                <a:cubicBezTo>
                  <a:pt x="16634" y="13341"/>
                  <a:pt x="16848" y="12948"/>
                  <a:pt x="17015" y="12531"/>
                </a:cubicBezTo>
                <a:cubicBezTo>
                  <a:pt x="17050" y="12555"/>
                  <a:pt x="17086" y="12579"/>
                  <a:pt x="17134" y="12591"/>
                </a:cubicBezTo>
                <a:lnTo>
                  <a:pt x="17800" y="12793"/>
                </a:lnTo>
                <a:cubicBezTo>
                  <a:pt x="17844" y="12806"/>
                  <a:pt x="17888" y="12813"/>
                  <a:pt x="17931" y="12813"/>
                </a:cubicBezTo>
                <a:cubicBezTo>
                  <a:pt x="18121" y="12813"/>
                  <a:pt x="18290" y="12690"/>
                  <a:pt x="18348" y="12495"/>
                </a:cubicBezTo>
                <a:lnTo>
                  <a:pt x="18574" y="11733"/>
                </a:lnTo>
                <a:cubicBezTo>
                  <a:pt x="18646" y="11495"/>
                  <a:pt x="18515" y="11257"/>
                  <a:pt x="18289" y="11186"/>
                </a:cubicBezTo>
                <a:lnTo>
                  <a:pt x="17610" y="10983"/>
                </a:lnTo>
                <a:cubicBezTo>
                  <a:pt x="17562" y="10971"/>
                  <a:pt x="17527" y="10960"/>
                  <a:pt x="17479" y="10960"/>
                </a:cubicBezTo>
                <a:cubicBezTo>
                  <a:pt x="17598" y="10364"/>
                  <a:pt x="17646" y="9769"/>
                  <a:pt x="17622" y="9162"/>
                </a:cubicBezTo>
                <a:lnTo>
                  <a:pt x="17622" y="9162"/>
                </a:lnTo>
                <a:cubicBezTo>
                  <a:pt x="17646" y="9168"/>
                  <a:pt x="17669" y="9171"/>
                  <a:pt x="17692" y="9171"/>
                </a:cubicBezTo>
                <a:cubicBezTo>
                  <a:pt x="17714" y="9171"/>
                  <a:pt x="17735" y="9168"/>
                  <a:pt x="17753" y="9162"/>
                </a:cubicBezTo>
                <a:lnTo>
                  <a:pt x="18455" y="9078"/>
                </a:lnTo>
                <a:cubicBezTo>
                  <a:pt x="18693" y="9043"/>
                  <a:pt x="18860" y="8828"/>
                  <a:pt x="18836" y="8590"/>
                </a:cubicBezTo>
                <a:lnTo>
                  <a:pt x="18729" y="7792"/>
                </a:lnTo>
                <a:cubicBezTo>
                  <a:pt x="18707" y="7570"/>
                  <a:pt x="18507" y="7409"/>
                  <a:pt x="18286" y="7409"/>
                </a:cubicBezTo>
                <a:cubicBezTo>
                  <a:pt x="18271" y="7409"/>
                  <a:pt x="18256" y="7410"/>
                  <a:pt x="18241" y="7411"/>
                </a:cubicBezTo>
                <a:lnTo>
                  <a:pt x="17539" y="7507"/>
                </a:lnTo>
                <a:cubicBezTo>
                  <a:pt x="17491" y="7507"/>
                  <a:pt x="17455" y="7531"/>
                  <a:pt x="17419" y="7542"/>
                </a:cubicBezTo>
                <a:cubicBezTo>
                  <a:pt x="17312" y="7090"/>
                  <a:pt x="17169" y="6649"/>
                  <a:pt x="16991" y="6221"/>
                </a:cubicBezTo>
                <a:cubicBezTo>
                  <a:pt x="17027" y="6221"/>
                  <a:pt x="17074" y="6197"/>
                  <a:pt x="17110" y="6185"/>
                </a:cubicBezTo>
                <a:lnTo>
                  <a:pt x="17729" y="5840"/>
                </a:lnTo>
                <a:cubicBezTo>
                  <a:pt x="17943" y="5733"/>
                  <a:pt x="18027" y="5459"/>
                  <a:pt x="17908" y="5245"/>
                </a:cubicBezTo>
                <a:lnTo>
                  <a:pt x="17527" y="4542"/>
                </a:lnTo>
                <a:cubicBezTo>
                  <a:pt x="17446" y="4398"/>
                  <a:pt x="17301" y="4318"/>
                  <a:pt x="17149" y="4318"/>
                </a:cubicBezTo>
                <a:cubicBezTo>
                  <a:pt x="17076" y="4318"/>
                  <a:pt x="17001" y="4337"/>
                  <a:pt x="16931" y="4375"/>
                </a:cubicBezTo>
                <a:lnTo>
                  <a:pt x="16312" y="4709"/>
                </a:lnTo>
                <a:cubicBezTo>
                  <a:pt x="16276" y="4733"/>
                  <a:pt x="16241" y="4756"/>
                  <a:pt x="16205" y="4780"/>
                </a:cubicBezTo>
                <a:cubicBezTo>
                  <a:pt x="15884" y="4304"/>
                  <a:pt x="15503" y="3852"/>
                  <a:pt x="15062" y="3435"/>
                </a:cubicBezTo>
                <a:cubicBezTo>
                  <a:pt x="15098" y="3411"/>
                  <a:pt x="15122" y="3387"/>
                  <a:pt x="15145" y="3351"/>
                </a:cubicBezTo>
                <a:lnTo>
                  <a:pt x="15586" y="2792"/>
                </a:lnTo>
                <a:cubicBezTo>
                  <a:pt x="15729" y="2601"/>
                  <a:pt x="15693" y="2328"/>
                  <a:pt x="15503" y="2173"/>
                </a:cubicBezTo>
                <a:lnTo>
                  <a:pt x="14860" y="1685"/>
                </a:lnTo>
                <a:cubicBezTo>
                  <a:pt x="14781" y="1626"/>
                  <a:pt x="14689" y="1597"/>
                  <a:pt x="14597" y="1597"/>
                </a:cubicBezTo>
                <a:cubicBezTo>
                  <a:pt x="14466" y="1597"/>
                  <a:pt x="14336" y="1656"/>
                  <a:pt x="14252" y="1768"/>
                </a:cubicBezTo>
                <a:lnTo>
                  <a:pt x="13824" y="2328"/>
                </a:lnTo>
                <a:cubicBezTo>
                  <a:pt x="13800" y="2363"/>
                  <a:pt x="13776" y="2387"/>
                  <a:pt x="13764" y="2423"/>
                </a:cubicBezTo>
                <a:cubicBezTo>
                  <a:pt x="13312" y="2137"/>
                  <a:pt x="12836" y="1899"/>
                  <a:pt x="12347" y="1708"/>
                </a:cubicBezTo>
                <a:cubicBezTo>
                  <a:pt x="12359" y="1685"/>
                  <a:pt x="12371" y="1649"/>
                  <a:pt x="12383" y="1613"/>
                </a:cubicBezTo>
                <a:lnTo>
                  <a:pt x="12574" y="934"/>
                </a:lnTo>
                <a:cubicBezTo>
                  <a:pt x="12633" y="708"/>
                  <a:pt x="12490" y="470"/>
                  <a:pt x="12264" y="399"/>
                </a:cubicBezTo>
                <a:lnTo>
                  <a:pt x="11478" y="196"/>
                </a:lnTo>
                <a:cubicBezTo>
                  <a:pt x="11442" y="187"/>
                  <a:pt x="11405" y="182"/>
                  <a:pt x="11368" y="182"/>
                </a:cubicBezTo>
                <a:cubicBezTo>
                  <a:pt x="11179" y="182"/>
                  <a:pt x="11002" y="306"/>
                  <a:pt x="10942" y="506"/>
                </a:cubicBezTo>
                <a:lnTo>
                  <a:pt x="10764" y="1185"/>
                </a:lnTo>
                <a:cubicBezTo>
                  <a:pt x="10752" y="1220"/>
                  <a:pt x="10752" y="1244"/>
                  <a:pt x="10752" y="1280"/>
                </a:cubicBezTo>
                <a:cubicBezTo>
                  <a:pt x="10304" y="1207"/>
                  <a:pt x="9847" y="1170"/>
                  <a:pt x="9389" y="1170"/>
                </a:cubicBezTo>
                <a:cubicBezTo>
                  <a:pt x="9323" y="1170"/>
                  <a:pt x="9258" y="1171"/>
                  <a:pt x="9192" y="1173"/>
                </a:cubicBezTo>
                <a:cubicBezTo>
                  <a:pt x="9192" y="1137"/>
                  <a:pt x="9192" y="1113"/>
                  <a:pt x="9192" y="1077"/>
                </a:cubicBezTo>
                <a:lnTo>
                  <a:pt x="9097" y="387"/>
                </a:lnTo>
                <a:cubicBezTo>
                  <a:pt x="9075" y="159"/>
                  <a:pt x="8886" y="1"/>
                  <a:pt x="8673" y="1"/>
                </a:cubicBezTo>
                <a:close/>
              </a:path>
            </a:pathLst>
          </a:custGeom>
          <a:solidFill>
            <a:schemeClr val="dk1">
              <a:alpha val="1061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text">
  <p:cSld name="CUSTOM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1" name="Google Shape;501;p26"/>
          <p:cNvGrpSpPr/>
          <p:nvPr/>
        </p:nvGrpSpPr>
        <p:grpSpPr>
          <a:xfrm>
            <a:off x="8402076" y="-324202"/>
            <a:ext cx="1195727" cy="1221775"/>
            <a:chOff x="4910125" y="3143702"/>
            <a:chExt cx="691851" cy="706923"/>
          </a:xfrm>
        </p:grpSpPr>
        <p:sp>
          <p:nvSpPr>
            <p:cNvPr id="502" name="Google Shape;502;p26"/>
            <p:cNvSpPr/>
            <p:nvPr/>
          </p:nvSpPr>
          <p:spPr>
            <a:xfrm>
              <a:off x="4950294" y="3143702"/>
              <a:ext cx="70575" cy="399169"/>
            </a:xfrm>
            <a:custGeom>
              <a:avLst/>
              <a:gdLst/>
              <a:ahLst/>
              <a:cxnLst/>
              <a:rect l="l" t="t" r="r" b="b"/>
              <a:pathLst>
                <a:path w="2823" h="31838" extrusionOk="0">
                  <a:moveTo>
                    <a:pt x="1" y="0"/>
                  </a:moveTo>
                  <a:lnTo>
                    <a:pt x="1" y="31838"/>
                  </a:lnTo>
                  <a:lnTo>
                    <a:pt x="2823" y="31838"/>
                  </a:lnTo>
                  <a:lnTo>
                    <a:pt x="282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" name="Google Shape;503;p26"/>
            <p:cNvSpPr/>
            <p:nvPr/>
          </p:nvSpPr>
          <p:spPr>
            <a:xfrm>
              <a:off x="5200653" y="3736294"/>
              <a:ext cx="401323" cy="70575"/>
            </a:xfrm>
            <a:custGeom>
              <a:avLst/>
              <a:gdLst/>
              <a:ahLst/>
              <a:cxnLst/>
              <a:rect l="l" t="t" r="r" b="b"/>
              <a:pathLst>
                <a:path w="26635" h="2823" extrusionOk="0">
                  <a:moveTo>
                    <a:pt x="0" y="1"/>
                  </a:moveTo>
                  <a:lnTo>
                    <a:pt x="0" y="2822"/>
                  </a:lnTo>
                  <a:lnTo>
                    <a:pt x="26634" y="2822"/>
                  </a:lnTo>
                  <a:lnTo>
                    <a:pt x="26634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" name="Google Shape;504;p26"/>
            <p:cNvSpPr/>
            <p:nvPr/>
          </p:nvSpPr>
          <p:spPr>
            <a:xfrm>
              <a:off x="4944650" y="3445500"/>
              <a:ext cx="325675" cy="367025"/>
            </a:xfrm>
            <a:custGeom>
              <a:avLst/>
              <a:gdLst/>
              <a:ahLst/>
              <a:cxnLst/>
              <a:rect l="l" t="t" r="r" b="b"/>
              <a:pathLst>
                <a:path w="13027" h="14681" extrusionOk="0">
                  <a:moveTo>
                    <a:pt x="1" y="0"/>
                  </a:moveTo>
                  <a:lnTo>
                    <a:pt x="1" y="4239"/>
                  </a:lnTo>
                  <a:cubicBezTo>
                    <a:pt x="1" y="10001"/>
                    <a:pt x="4692" y="14681"/>
                    <a:pt x="10442" y="14681"/>
                  </a:cubicBezTo>
                  <a:lnTo>
                    <a:pt x="13026" y="14681"/>
                  </a:lnTo>
                  <a:lnTo>
                    <a:pt x="13026" y="11406"/>
                  </a:lnTo>
                  <a:lnTo>
                    <a:pt x="10442" y="11406"/>
                  </a:lnTo>
                  <a:cubicBezTo>
                    <a:pt x="6490" y="11406"/>
                    <a:pt x="3275" y="8192"/>
                    <a:pt x="3275" y="4239"/>
                  </a:cubicBezTo>
                  <a:lnTo>
                    <a:pt x="327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" name="Google Shape;505;p26"/>
            <p:cNvSpPr/>
            <p:nvPr/>
          </p:nvSpPr>
          <p:spPr>
            <a:xfrm>
              <a:off x="4910125" y="3425550"/>
              <a:ext cx="153925" cy="41100"/>
            </a:xfrm>
            <a:custGeom>
              <a:avLst/>
              <a:gdLst/>
              <a:ahLst/>
              <a:cxnLst/>
              <a:rect l="l" t="t" r="r" b="b"/>
              <a:pathLst>
                <a:path w="6157" h="1644" extrusionOk="0">
                  <a:moveTo>
                    <a:pt x="822" y="1"/>
                  </a:moveTo>
                  <a:cubicBezTo>
                    <a:pt x="370" y="1"/>
                    <a:pt x="1" y="370"/>
                    <a:pt x="1" y="822"/>
                  </a:cubicBezTo>
                  <a:cubicBezTo>
                    <a:pt x="1" y="1275"/>
                    <a:pt x="370" y="1644"/>
                    <a:pt x="822" y="1644"/>
                  </a:cubicBezTo>
                  <a:lnTo>
                    <a:pt x="5335" y="1644"/>
                  </a:lnTo>
                  <a:cubicBezTo>
                    <a:pt x="5787" y="1644"/>
                    <a:pt x="6156" y="1275"/>
                    <a:pt x="6156" y="822"/>
                  </a:cubicBezTo>
                  <a:cubicBezTo>
                    <a:pt x="6156" y="370"/>
                    <a:pt x="5787" y="1"/>
                    <a:pt x="533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" name="Google Shape;506;p26"/>
            <p:cNvSpPr/>
            <p:nvPr/>
          </p:nvSpPr>
          <p:spPr>
            <a:xfrm>
              <a:off x="5249750" y="3697025"/>
              <a:ext cx="41100" cy="153600"/>
            </a:xfrm>
            <a:custGeom>
              <a:avLst/>
              <a:gdLst/>
              <a:ahLst/>
              <a:cxnLst/>
              <a:rect l="l" t="t" r="r" b="b"/>
              <a:pathLst>
                <a:path w="1644" h="6144" extrusionOk="0">
                  <a:moveTo>
                    <a:pt x="822" y="0"/>
                  </a:moveTo>
                  <a:cubicBezTo>
                    <a:pt x="370" y="0"/>
                    <a:pt x="1" y="357"/>
                    <a:pt x="1" y="810"/>
                  </a:cubicBezTo>
                  <a:lnTo>
                    <a:pt x="1" y="5322"/>
                  </a:lnTo>
                  <a:cubicBezTo>
                    <a:pt x="1" y="5775"/>
                    <a:pt x="370" y="6144"/>
                    <a:pt x="822" y="6144"/>
                  </a:cubicBezTo>
                  <a:cubicBezTo>
                    <a:pt x="1286" y="6144"/>
                    <a:pt x="1644" y="5775"/>
                    <a:pt x="1644" y="5322"/>
                  </a:cubicBezTo>
                  <a:lnTo>
                    <a:pt x="1644" y="810"/>
                  </a:lnTo>
                  <a:cubicBezTo>
                    <a:pt x="1644" y="357"/>
                    <a:pt x="1286" y="0"/>
                    <a:pt x="82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07" name="Google Shape;507;p26"/>
          <p:cNvGrpSpPr/>
          <p:nvPr/>
        </p:nvGrpSpPr>
        <p:grpSpPr>
          <a:xfrm flipH="1">
            <a:off x="-245469" y="4805263"/>
            <a:ext cx="1932971" cy="666322"/>
            <a:chOff x="7213579" y="4485138"/>
            <a:chExt cx="1932971" cy="666322"/>
          </a:xfrm>
        </p:grpSpPr>
        <p:sp>
          <p:nvSpPr>
            <p:cNvPr id="508" name="Google Shape;508;p26"/>
            <p:cNvSpPr/>
            <p:nvPr/>
          </p:nvSpPr>
          <p:spPr>
            <a:xfrm rot="10800000">
              <a:off x="8271019" y="4560750"/>
              <a:ext cx="875530" cy="122500"/>
            </a:xfrm>
            <a:custGeom>
              <a:avLst/>
              <a:gdLst/>
              <a:ahLst/>
              <a:cxnLst/>
              <a:rect l="l" t="t" r="r" b="b"/>
              <a:pathLst>
                <a:path w="21492" h="2835" extrusionOk="0">
                  <a:moveTo>
                    <a:pt x="0" y="1"/>
                  </a:moveTo>
                  <a:lnTo>
                    <a:pt x="0" y="2834"/>
                  </a:lnTo>
                  <a:lnTo>
                    <a:pt x="21491" y="2834"/>
                  </a:lnTo>
                  <a:lnTo>
                    <a:pt x="2149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" name="Google Shape;509;p26"/>
            <p:cNvSpPr/>
            <p:nvPr/>
          </p:nvSpPr>
          <p:spPr>
            <a:xfrm rot="5400000">
              <a:off x="7234897" y="4978532"/>
              <a:ext cx="223356" cy="122500"/>
            </a:xfrm>
            <a:custGeom>
              <a:avLst/>
              <a:gdLst/>
              <a:ahLst/>
              <a:cxnLst/>
              <a:rect l="l" t="t" r="r" b="b"/>
              <a:pathLst>
                <a:path w="21492" h="2835" extrusionOk="0">
                  <a:moveTo>
                    <a:pt x="0" y="1"/>
                  </a:moveTo>
                  <a:lnTo>
                    <a:pt x="0" y="2834"/>
                  </a:lnTo>
                  <a:lnTo>
                    <a:pt x="21491" y="2834"/>
                  </a:lnTo>
                  <a:lnTo>
                    <a:pt x="2149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" name="Google Shape;510;p26"/>
            <p:cNvSpPr/>
            <p:nvPr/>
          </p:nvSpPr>
          <p:spPr>
            <a:xfrm rot="5400000">
              <a:off x="7334214" y="4490021"/>
              <a:ext cx="377115" cy="499047"/>
            </a:xfrm>
            <a:custGeom>
              <a:avLst/>
              <a:gdLst/>
              <a:ahLst/>
              <a:cxnLst/>
              <a:rect l="l" t="t" r="r" b="b"/>
              <a:pathLst>
                <a:path w="8728" h="11550" extrusionOk="0">
                  <a:moveTo>
                    <a:pt x="0" y="1"/>
                  </a:moveTo>
                  <a:lnTo>
                    <a:pt x="0" y="2596"/>
                  </a:lnTo>
                  <a:cubicBezTo>
                    <a:pt x="0" y="8347"/>
                    <a:pt x="1703" y="11550"/>
                    <a:pt x="7454" y="11550"/>
                  </a:cubicBezTo>
                  <a:lnTo>
                    <a:pt x="8728" y="11550"/>
                  </a:lnTo>
                  <a:lnTo>
                    <a:pt x="8728" y="8276"/>
                  </a:lnTo>
                  <a:lnTo>
                    <a:pt x="7454" y="8276"/>
                  </a:lnTo>
                  <a:cubicBezTo>
                    <a:pt x="3513" y="8276"/>
                    <a:pt x="3275" y="6549"/>
                    <a:pt x="3275" y="2596"/>
                  </a:cubicBezTo>
                  <a:lnTo>
                    <a:pt x="3275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" name="Google Shape;511;p26"/>
            <p:cNvSpPr/>
            <p:nvPr/>
          </p:nvSpPr>
          <p:spPr>
            <a:xfrm rot="5400000">
              <a:off x="7311314" y="4793813"/>
              <a:ext cx="70515" cy="265985"/>
            </a:xfrm>
            <a:custGeom>
              <a:avLst/>
              <a:gdLst/>
              <a:ahLst/>
              <a:cxnLst/>
              <a:rect l="l" t="t" r="r" b="b"/>
              <a:pathLst>
                <a:path w="1632" h="6156" extrusionOk="0">
                  <a:moveTo>
                    <a:pt x="810" y="0"/>
                  </a:moveTo>
                  <a:cubicBezTo>
                    <a:pt x="358" y="0"/>
                    <a:pt x="0" y="370"/>
                    <a:pt x="0" y="822"/>
                  </a:cubicBezTo>
                  <a:lnTo>
                    <a:pt x="0" y="5334"/>
                  </a:lnTo>
                  <a:cubicBezTo>
                    <a:pt x="0" y="5787"/>
                    <a:pt x="358" y="6156"/>
                    <a:pt x="810" y="6156"/>
                  </a:cubicBezTo>
                  <a:cubicBezTo>
                    <a:pt x="1274" y="6156"/>
                    <a:pt x="1632" y="5787"/>
                    <a:pt x="1632" y="5334"/>
                  </a:cubicBezTo>
                  <a:lnTo>
                    <a:pt x="1632" y="822"/>
                  </a:lnTo>
                  <a:cubicBezTo>
                    <a:pt x="1632" y="370"/>
                    <a:pt x="1274" y="0"/>
                    <a:pt x="81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512" name="Google Shape;512;p26"/>
            <p:cNvGrpSpPr/>
            <p:nvPr/>
          </p:nvGrpSpPr>
          <p:grpSpPr>
            <a:xfrm>
              <a:off x="7711810" y="4485138"/>
              <a:ext cx="592677" cy="273720"/>
              <a:chOff x="2029210" y="3484363"/>
              <a:chExt cx="592677" cy="273720"/>
            </a:xfrm>
          </p:grpSpPr>
          <p:sp>
            <p:nvSpPr>
              <p:cNvPr id="513" name="Google Shape;513;p26"/>
              <p:cNvSpPr/>
              <p:nvPr/>
            </p:nvSpPr>
            <p:spPr>
              <a:xfrm rot="5400000">
                <a:off x="2264123" y="3392748"/>
                <a:ext cx="121975" cy="454379"/>
              </a:xfrm>
              <a:custGeom>
                <a:avLst/>
                <a:gdLst/>
                <a:ahLst/>
                <a:cxnLst/>
                <a:rect l="l" t="t" r="r" b="b"/>
                <a:pathLst>
                  <a:path w="2823" h="18718" extrusionOk="0">
                    <a:moveTo>
                      <a:pt x="1" y="1"/>
                    </a:moveTo>
                    <a:lnTo>
                      <a:pt x="1" y="18717"/>
                    </a:lnTo>
                    <a:lnTo>
                      <a:pt x="2823" y="18717"/>
                    </a:lnTo>
                    <a:lnTo>
                      <a:pt x="2823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4" name="Google Shape;514;p26"/>
              <p:cNvSpPr/>
              <p:nvPr/>
            </p:nvSpPr>
            <p:spPr>
              <a:xfrm rot="5400000">
                <a:off x="1931972" y="3581602"/>
                <a:ext cx="265510" cy="71033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1644" extrusionOk="0">
                    <a:moveTo>
                      <a:pt x="822" y="0"/>
                    </a:moveTo>
                    <a:cubicBezTo>
                      <a:pt x="358" y="0"/>
                      <a:pt x="0" y="369"/>
                      <a:pt x="0" y="822"/>
                    </a:cubicBezTo>
                    <a:cubicBezTo>
                      <a:pt x="0" y="1274"/>
                      <a:pt x="358" y="1643"/>
                      <a:pt x="822" y="1643"/>
                    </a:cubicBezTo>
                    <a:lnTo>
                      <a:pt x="5323" y="1643"/>
                    </a:lnTo>
                    <a:cubicBezTo>
                      <a:pt x="5382" y="1643"/>
                      <a:pt x="5442" y="1643"/>
                      <a:pt x="5489" y="1631"/>
                    </a:cubicBezTo>
                    <a:cubicBezTo>
                      <a:pt x="5858" y="1560"/>
                      <a:pt x="6144" y="1227"/>
                      <a:pt x="6144" y="822"/>
                    </a:cubicBezTo>
                    <a:cubicBezTo>
                      <a:pt x="6144" y="369"/>
                      <a:pt x="5775" y="0"/>
                      <a:pt x="532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5" name="Google Shape;515;p26"/>
              <p:cNvSpPr/>
              <p:nvPr/>
            </p:nvSpPr>
            <p:spPr>
              <a:xfrm rot="5400000">
                <a:off x="2453378" y="3589574"/>
                <a:ext cx="265985" cy="71033"/>
              </a:xfrm>
              <a:custGeom>
                <a:avLst/>
                <a:gdLst/>
                <a:ahLst/>
                <a:cxnLst/>
                <a:rect l="l" t="t" r="r" b="b"/>
                <a:pathLst>
                  <a:path w="6156" h="1644" extrusionOk="0">
                    <a:moveTo>
                      <a:pt x="822" y="0"/>
                    </a:moveTo>
                    <a:cubicBezTo>
                      <a:pt x="369" y="0"/>
                      <a:pt x="0" y="369"/>
                      <a:pt x="0" y="822"/>
                    </a:cubicBezTo>
                    <a:cubicBezTo>
                      <a:pt x="0" y="1274"/>
                      <a:pt x="369" y="1643"/>
                      <a:pt x="822" y="1643"/>
                    </a:cubicBezTo>
                    <a:lnTo>
                      <a:pt x="5334" y="1643"/>
                    </a:lnTo>
                    <a:cubicBezTo>
                      <a:pt x="5739" y="1643"/>
                      <a:pt x="6084" y="1346"/>
                      <a:pt x="6144" y="953"/>
                    </a:cubicBezTo>
                    <a:cubicBezTo>
                      <a:pt x="6144" y="905"/>
                      <a:pt x="6156" y="870"/>
                      <a:pt x="6156" y="822"/>
                    </a:cubicBezTo>
                    <a:cubicBezTo>
                      <a:pt x="6156" y="369"/>
                      <a:pt x="5786" y="0"/>
                      <a:pt x="533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516" name="Google Shape;516;p26"/>
          <p:cNvSpPr/>
          <p:nvPr/>
        </p:nvSpPr>
        <p:spPr>
          <a:xfrm rot="-5690346">
            <a:off x="2071539" y="-864570"/>
            <a:ext cx="1503846" cy="1503846"/>
          </a:xfrm>
          <a:custGeom>
            <a:avLst/>
            <a:gdLst/>
            <a:ahLst/>
            <a:cxnLst/>
            <a:rect l="l" t="t" r="r" b="b"/>
            <a:pathLst>
              <a:path w="7395" h="7395" extrusionOk="0">
                <a:moveTo>
                  <a:pt x="3691" y="1370"/>
                </a:moveTo>
                <a:cubicBezTo>
                  <a:pt x="4037" y="1370"/>
                  <a:pt x="4322" y="1655"/>
                  <a:pt x="4322" y="2001"/>
                </a:cubicBezTo>
                <a:cubicBezTo>
                  <a:pt x="4322" y="2358"/>
                  <a:pt x="4037" y="2644"/>
                  <a:pt x="3691" y="2644"/>
                </a:cubicBezTo>
                <a:cubicBezTo>
                  <a:pt x="3334" y="2644"/>
                  <a:pt x="3048" y="2358"/>
                  <a:pt x="3048" y="2001"/>
                </a:cubicBezTo>
                <a:cubicBezTo>
                  <a:pt x="3048" y="1655"/>
                  <a:pt x="3334" y="1370"/>
                  <a:pt x="3691" y="1370"/>
                </a:cubicBezTo>
                <a:close/>
                <a:moveTo>
                  <a:pt x="1917" y="3132"/>
                </a:moveTo>
                <a:cubicBezTo>
                  <a:pt x="2275" y="3132"/>
                  <a:pt x="2560" y="3417"/>
                  <a:pt x="2560" y="3775"/>
                </a:cubicBezTo>
                <a:cubicBezTo>
                  <a:pt x="2560" y="4120"/>
                  <a:pt x="2275" y="4406"/>
                  <a:pt x="1917" y="4406"/>
                </a:cubicBezTo>
                <a:cubicBezTo>
                  <a:pt x="1572" y="4406"/>
                  <a:pt x="1286" y="4120"/>
                  <a:pt x="1286" y="3775"/>
                </a:cubicBezTo>
                <a:cubicBezTo>
                  <a:pt x="1286" y="3417"/>
                  <a:pt x="1572" y="3132"/>
                  <a:pt x="1917" y="3132"/>
                </a:cubicBezTo>
                <a:close/>
                <a:moveTo>
                  <a:pt x="3703" y="3132"/>
                </a:moveTo>
                <a:cubicBezTo>
                  <a:pt x="4049" y="3132"/>
                  <a:pt x="4334" y="3417"/>
                  <a:pt x="4334" y="3775"/>
                </a:cubicBezTo>
                <a:cubicBezTo>
                  <a:pt x="4334" y="4120"/>
                  <a:pt x="4049" y="4406"/>
                  <a:pt x="3703" y="4406"/>
                </a:cubicBezTo>
                <a:cubicBezTo>
                  <a:pt x="3346" y="4406"/>
                  <a:pt x="3060" y="4120"/>
                  <a:pt x="3060" y="3775"/>
                </a:cubicBezTo>
                <a:cubicBezTo>
                  <a:pt x="3060" y="3417"/>
                  <a:pt x="3346" y="3132"/>
                  <a:pt x="3703" y="3132"/>
                </a:cubicBezTo>
                <a:close/>
                <a:moveTo>
                  <a:pt x="5454" y="3132"/>
                </a:moveTo>
                <a:cubicBezTo>
                  <a:pt x="5799" y="3132"/>
                  <a:pt x="6085" y="3417"/>
                  <a:pt x="6085" y="3775"/>
                </a:cubicBezTo>
                <a:cubicBezTo>
                  <a:pt x="6085" y="4120"/>
                  <a:pt x="5799" y="4406"/>
                  <a:pt x="5454" y="4406"/>
                </a:cubicBezTo>
                <a:cubicBezTo>
                  <a:pt x="5096" y="4406"/>
                  <a:pt x="4811" y="4120"/>
                  <a:pt x="4811" y="3775"/>
                </a:cubicBezTo>
                <a:cubicBezTo>
                  <a:pt x="4811" y="3417"/>
                  <a:pt x="5096" y="3132"/>
                  <a:pt x="5454" y="3132"/>
                </a:cubicBezTo>
                <a:close/>
                <a:moveTo>
                  <a:pt x="3691" y="4894"/>
                </a:moveTo>
                <a:cubicBezTo>
                  <a:pt x="4037" y="4894"/>
                  <a:pt x="4322" y="5180"/>
                  <a:pt x="4322" y="5537"/>
                </a:cubicBezTo>
                <a:cubicBezTo>
                  <a:pt x="4322" y="5882"/>
                  <a:pt x="4037" y="6168"/>
                  <a:pt x="3691" y="6168"/>
                </a:cubicBezTo>
                <a:cubicBezTo>
                  <a:pt x="3334" y="6168"/>
                  <a:pt x="3048" y="5882"/>
                  <a:pt x="3048" y="5537"/>
                </a:cubicBezTo>
                <a:cubicBezTo>
                  <a:pt x="3048" y="5180"/>
                  <a:pt x="3334" y="4894"/>
                  <a:pt x="3691" y="4894"/>
                </a:cubicBezTo>
                <a:close/>
                <a:moveTo>
                  <a:pt x="3549" y="0"/>
                </a:moveTo>
                <a:cubicBezTo>
                  <a:pt x="3453" y="0"/>
                  <a:pt x="3370" y="84"/>
                  <a:pt x="3370" y="179"/>
                </a:cubicBezTo>
                <a:lnTo>
                  <a:pt x="3370" y="453"/>
                </a:lnTo>
                <a:cubicBezTo>
                  <a:pt x="3370" y="465"/>
                  <a:pt x="3370" y="477"/>
                  <a:pt x="3382" y="500"/>
                </a:cubicBezTo>
                <a:cubicBezTo>
                  <a:pt x="3168" y="512"/>
                  <a:pt x="2965" y="560"/>
                  <a:pt x="2763" y="620"/>
                </a:cubicBezTo>
                <a:cubicBezTo>
                  <a:pt x="2763" y="596"/>
                  <a:pt x="2763" y="584"/>
                  <a:pt x="2751" y="572"/>
                </a:cubicBezTo>
                <a:lnTo>
                  <a:pt x="2644" y="322"/>
                </a:lnTo>
                <a:cubicBezTo>
                  <a:pt x="2617" y="251"/>
                  <a:pt x="2557" y="213"/>
                  <a:pt x="2494" y="213"/>
                </a:cubicBezTo>
                <a:cubicBezTo>
                  <a:pt x="2473" y="213"/>
                  <a:pt x="2451" y="217"/>
                  <a:pt x="2429" y="227"/>
                </a:cubicBezTo>
                <a:lnTo>
                  <a:pt x="2132" y="346"/>
                </a:lnTo>
                <a:cubicBezTo>
                  <a:pt x="2048" y="381"/>
                  <a:pt x="2001" y="489"/>
                  <a:pt x="2048" y="572"/>
                </a:cubicBezTo>
                <a:lnTo>
                  <a:pt x="2144" y="822"/>
                </a:lnTo>
                <a:cubicBezTo>
                  <a:pt x="2156" y="834"/>
                  <a:pt x="2156" y="846"/>
                  <a:pt x="2167" y="858"/>
                </a:cubicBezTo>
                <a:cubicBezTo>
                  <a:pt x="1989" y="953"/>
                  <a:pt x="1810" y="1072"/>
                  <a:pt x="1655" y="1203"/>
                </a:cubicBezTo>
                <a:cubicBezTo>
                  <a:pt x="1655" y="1191"/>
                  <a:pt x="1644" y="1179"/>
                  <a:pt x="1632" y="1167"/>
                </a:cubicBezTo>
                <a:lnTo>
                  <a:pt x="1441" y="977"/>
                </a:lnTo>
                <a:cubicBezTo>
                  <a:pt x="1405" y="941"/>
                  <a:pt x="1361" y="923"/>
                  <a:pt x="1316" y="923"/>
                </a:cubicBezTo>
                <a:cubicBezTo>
                  <a:pt x="1271" y="923"/>
                  <a:pt x="1227" y="941"/>
                  <a:pt x="1191" y="977"/>
                </a:cubicBezTo>
                <a:lnTo>
                  <a:pt x="977" y="1203"/>
                </a:lnTo>
                <a:cubicBezTo>
                  <a:pt x="905" y="1262"/>
                  <a:pt x="905" y="1370"/>
                  <a:pt x="977" y="1441"/>
                </a:cubicBezTo>
                <a:lnTo>
                  <a:pt x="1167" y="1632"/>
                </a:lnTo>
                <a:cubicBezTo>
                  <a:pt x="1179" y="1643"/>
                  <a:pt x="1191" y="1643"/>
                  <a:pt x="1191" y="1655"/>
                </a:cubicBezTo>
                <a:cubicBezTo>
                  <a:pt x="1072" y="1810"/>
                  <a:pt x="953" y="1977"/>
                  <a:pt x="858" y="2155"/>
                </a:cubicBezTo>
                <a:cubicBezTo>
                  <a:pt x="846" y="2144"/>
                  <a:pt x="834" y="2144"/>
                  <a:pt x="834" y="2144"/>
                </a:cubicBezTo>
                <a:lnTo>
                  <a:pt x="572" y="2036"/>
                </a:lnTo>
                <a:cubicBezTo>
                  <a:pt x="551" y="2027"/>
                  <a:pt x="529" y="2023"/>
                  <a:pt x="507" y="2023"/>
                </a:cubicBezTo>
                <a:cubicBezTo>
                  <a:pt x="443" y="2023"/>
                  <a:pt x="381" y="2061"/>
                  <a:pt x="346" y="2132"/>
                </a:cubicBezTo>
                <a:lnTo>
                  <a:pt x="227" y="2417"/>
                </a:lnTo>
                <a:cubicBezTo>
                  <a:pt x="191" y="2501"/>
                  <a:pt x="239" y="2608"/>
                  <a:pt x="322" y="2644"/>
                </a:cubicBezTo>
                <a:lnTo>
                  <a:pt x="572" y="2751"/>
                </a:lnTo>
                <a:lnTo>
                  <a:pt x="596" y="2751"/>
                </a:lnTo>
                <a:cubicBezTo>
                  <a:pt x="536" y="2953"/>
                  <a:pt x="501" y="3156"/>
                  <a:pt x="477" y="3370"/>
                </a:cubicBezTo>
                <a:lnTo>
                  <a:pt x="179" y="3370"/>
                </a:lnTo>
                <a:cubicBezTo>
                  <a:pt x="84" y="3370"/>
                  <a:pt x="0" y="3453"/>
                  <a:pt x="0" y="3548"/>
                </a:cubicBezTo>
                <a:lnTo>
                  <a:pt x="0" y="3858"/>
                </a:lnTo>
                <a:cubicBezTo>
                  <a:pt x="0" y="3953"/>
                  <a:pt x="84" y="4025"/>
                  <a:pt x="179" y="4025"/>
                </a:cubicBezTo>
                <a:lnTo>
                  <a:pt x="477" y="4025"/>
                </a:lnTo>
                <a:cubicBezTo>
                  <a:pt x="489" y="4203"/>
                  <a:pt x="524" y="4382"/>
                  <a:pt x="560" y="4549"/>
                </a:cubicBezTo>
                <a:lnTo>
                  <a:pt x="548" y="4549"/>
                </a:lnTo>
                <a:lnTo>
                  <a:pt x="286" y="4656"/>
                </a:lnTo>
                <a:cubicBezTo>
                  <a:pt x="203" y="4691"/>
                  <a:pt x="155" y="4787"/>
                  <a:pt x="191" y="4870"/>
                </a:cubicBezTo>
                <a:lnTo>
                  <a:pt x="298" y="5168"/>
                </a:lnTo>
                <a:cubicBezTo>
                  <a:pt x="326" y="5232"/>
                  <a:pt x="389" y="5275"/>
                  <a:pt x="460" y="5275"/>
                </a:cubicBezTo>
                <a:cubicBezTo>
                  <a:pt x="481" y="5275"/>
                  <a:pt x="503" y="5271"/>
                  <a:pt x="524" y="5263"/>
                </a:cubicBezTo>
                <a:lnTo>
                  <a:pt x="786" y="5168"/>
                </a:lnTo>
                <a:cubicBezTo>
                  <a:pt x="786" y="5168"/>
                  <a:pt x="798" y="5168"/>
                  <a:pt x="798" y="5156"/>
                </a:cubicBezTo>
                <a:cubicBezTo>
                  <a:pt x="905" y="5370"/>
                  <a:pt x="1036" y="5573"/>
                  <a:pt x="1179" y="5751"/>
                </a:cubicBezTo>
                <a:cubicBezTo>
                  <a:pt x="1179" y="5763"/>
                  <a:pt x="1179" y="5763"/>
                  <a:pt x="1167" y="5763"/>
                </a:cubicBezTo>
                <a:lnTo>
                  <a:pt x="977" y="5965"/>
                </a:lnTo>
                <a:cubicBezTo>
                  <a:pt x="905" y="6025"/>
                  <a:pt x="905" y="6132"/>
                  <a:pt x="977" y="6204"/>
                </a:cubicBezTo>
                <a:lnTo>
                  <a:pt x="1191" y="6430"/>
                </a:lnTo>
                <a:cubicBezTo>
                  <a:pt x="1227" y="6460"/>
                  <a:pt x="1271" y="6474"/>
                  <a:pt x="1316" y="6474"/>
                </a:cubicBezTo>
                <a:cubicBezTo>
                  <a:pt x="1361" y="6474"/>
                  <a:pt x="1405" y="6460"/>
                  <a:pt x="1441" y="6430"/>
                </a:cubicBezTo>
                <a:lnTo>
                  <a:pt x="1632" y="6227"/>
                </a:lnTo>
                <a:cubicBezTo>
                  <a:pt x="1644" y="6227"/>
                  <a:pt x="1644" y="6227"/>
                  <a:pt x="1644" y="6215"/>
                </a:cubicBezTo>
                <a:cubicBezTo>
                  <a:pt x="1786" y="6335"/>
                  <a:pt x="1941" y="6430"/>
                  <a:pt x="2096" y="6525"/>
                </a:cubicBezTo>
                <a:cubicBezTo>
                  <a:pt x="2096" y="6525"/>
                  <a:pt x="2084" y="6537"/>
                  <a:pt x="2084" y="6537"/>
                </a:cubicBezTo>
                <a:lnTo>
                  <a:pt x="1977" y="6799"/>
                </a:lnTo>
                <a:cubicBezTo>
                  <a:pt x="1941" y="6882"/>
                  <a:pt x="1977" y="6977"/>
                  <a:pt x="2060" y="7025"/>
                </a:cubicBezTo>
                <a:lnTo>
                  <a:pt x="2346" y="7144"/>
                </a:lnTo>
                <a:cubicBezTo>
                  <a:pt x="2371" y="7153"/>
                  <a:pt x="2396" y="7158"/>
                  <a:pt x="2420" y="7158"/>
                </a:cubicBezTo>
                <a:cubicBezTo>
                  <a:pt x="2487" y="7158"/>
                  <a:pt x="2546" y="7122"/>
                  <a:pt x="2572" y="7061"/>
                </a:cubicBezTo>
                <a:lnTo>
                  <a:pt x="2691" y="6811"/>
                </a:lnTo>
                <a:cubicBezTo>
                  <a:pt x="2691" y="6799"/>
                  <a:pt x="2691" y="6787"/>
                  <a:pt x="2691" y="6787"/>
                </a:cubicBezTo>
                <a:cubicBezTo>
                  <a:pt x="2918" y="6858"/>
                  <a:pt x="3144" y="6906"/>
                  <a:pt x="3370" y="6930"/>
                </a:cubicBezTo>
                <a:cubicBezTo>
                  <a:pt x="3370" y="6930"/>
                  <a:pt x="3370" y="6942"/>
                  <a:pt x="3370" y="6954"/>
                </a:cubicBezTo>
                <a:lnTo>
                  <a:pt x="3370" y="7227"/>
                </a:lnTo>
                <a:cubicBezTo>
                  <a:pt x="3370" y="7323"/>
                  <a:pt x="3453" y="7394"/>
                  <a:pt x="3549" y="7394"/>
                </a:cubicBezTo>
                <a:lnTo>
                  <a:pt x="3858" y="7394"/>
                </a:lnTo>
                <a:cubicBezTo>
                  <a:pt x="3953" y="7394"/>
                  <a:pt x="4025" y="7323"/>
                  <a:pt x="4025" y="7227"/>
                </a:cubicBezTo>
                <a:lnTo>
                  <a:pt x="4025" y="6954"/>
                </a:lnTo>
                <a:cubicBezTo>
                  <a:pt x="4025" y="6942"/>
                  <a:pt x="4025" y="6930"/>
                  <a:pt x="4025" y="6918"/>
                </a:cubicBezTo>
                <a:cubicBezTo>
                  <a:pt x="4239" y="6906"/>
                  <a:pt x="4442" y="6858"/>
                  <a:pt x="4632" y="6799"/>
                </a:cubicBezTo>
                <a:cubicBezTo>
                  <a:pt x="4644" y="6811"/>
                  <a:pt x="4644" y="6823"/>
                  <a:pt x="4644" y="6823"/>
                </a:cubicBezTo>
                <a:lnTo>
                  <a:pt x="4751" y="7085"/>
                </a:lnTo>
                <a:cubicBezTo>
                  <a:pt x="4779" y="7149"/>
                  <a:pt x="4849" y="7192"/>
                  <a:pt x="4917" y="7192"/>
                </a:cubicBezTo>
                <a:cubicBezTo>
                  <a:pt x="4938" y="7192"/>
                  <a:pt x="4958" y="7188"/>
                  <a:pt x="4977" y="7180"/>
                </a:cubicBezTo>
                <a:lnTo>
                  <a:pt x="5263" y="7061"/>
                </a:lnTo>
                <a:cubicBezTo>
                  <a:pt x="5358" y="7013"/>
                  <a:pt x="5394" y="6918"/>
                  <a:pt x="5358" y="6835"/>
                </a:cubicBezTo>
                <a:lnTo>
                  <a:pt x="5251" y="6573"/>
                </a:lnTo>
                <a:cubicBezTo>
                  <a:pt x="5251" y="6561"/>
                  <a:pt x="5239" y="6561"/>
                  <a:pt x="5239" y="6549"/>
                </a:cubicBezTo>
                <a:cubicBezTo>
                  <a:pt x="5418" y="6442"/>
                  <a:pt x="5585" y="6335"/>
                  <a:pt x="5739" y="6204"/>
                </a:cubicBezTo>
                <a:cubicBezTo>
                  <a:pt x="5751" y="6215"/>
                  <a:pt x="5763" y="6227"/>
                  <a:pt x="5763" y="6227"/>
                </a:cubicBezTo>
                <a:lnTo>
                  <a:pt x="5966" y="6430"/>
                </a:lnTo>
                <a:cubicBezTo>
                  <a:pt x="5995" y="6460"/>
                  <a:pt x="6037" y="6474"/>
                  <a:pt x="6080" y="6474"/>
                </a:cubicBezTo>
                <a:cubicBezTo>
                  <a:pt x="6123" y="6474"/>
                  <a:pt x="6168" y="6460"/>
                  <a:pt x="6204" y="6430"/>
                </a:cubicBezTo>
                <a:lnTo>
                  <a:pt x="6430" y="6204"/>
                </a:lnTo>
                <a:cubicBezTo>
                  <a:pt x="6489" y="6144"/>
                  <a:pt x="6489" y="6025"/>
                  <a:pt x="6430" y="5965"/>
                </a:cubicBezTo>
                <a:lnTo>
                  <a:pt x="6227" y="5763"/>
                </a:lnTo>
                <a:cubicBezTo>
                  <a:pt x="6216" y="5751"/>
                  <a:pt x="6216" y="5751"/>
                  <a:pt x="6204" y="5739"/>
                </a:cubicBezTo>
                <a:cubicBezTo>
                  <a:pt x="6323" y="5584"/>
                  <a:pt x="6442" y="5418"/>
                  <a:pt x="6537" y="5239"/>
                </a:cubicBezTo>
                <a:cubicBezTo>
                  <a:pt x="6549" y="5251"/>
                  <a:pt x="6561" y="5251"/>
                  <a:pt x="6573" y="5263"/>
                </a:cubicBezTo>
                <a:lnTo>
                  <a:pt x="6823" y="5370"/>
                </a:lnTo>
                <a:cubicBezTo>
                  <a:pt x="6847" y="5379"/>
                  <a:pt x="6871" y="5384"/>
                  <a:pt x="6895" y="5384"/>
                </a:cubicBezTo>
                <a:cubicBezTo>
                  <a:pt x="6963" y="5384"/>
                  <a:pt x="7022" y="5346"/>
                  <a:pt x="7049" y="5275"/>
                </a:cubicBezTo>
                <a:lnTo>
                  <a:pt x="7168" y="4989"/>
                </a:lnTo>
                <a:cubicBezTo>
                  <a:pt x="7204" y="4906"/>
                  <a:pt x="7168" y="4799"/>
                  <a:pt x="7085" y="4763"/>
                </a:cubicBezTo>
                <a:lnTo>
                  <a:pt x="6823" y="4656"/>
                </a:lnTo>
                <a:cubicBezTo>
                  <a:pt x="6811" y="4644"/>
                  <a:pt x="6799" y="4644"/>
                  <a:pt x="6775" y="4644"/>
                </a:cubicBezTo>
                <a:cubicBezTo>
                  <a:pt x="6835" y="4441"/>
                  <a:pt x="6882" y="4239"/>
                  <a:pt x="6906" y="4025"/>
                </a:cubicBezTo>
                <a:lnTo>
                  <a:pt x="7228" y="4025"/>
                </a:lnTo>
                <a:cubicBezTo>
                  <a:pt x="7323" y="4025"/>
                  <a:pt x="7394" y="3953"/>
                  <a:pt x="7394" y="3858"/>
                </a:cubicBezTo>
                <a:lnTo>
                  <a:pt x="7394" y="3548"/>
                </a:lnTo>
                <a:cubicBezTo>
                  <a:pt x="7394" y="3453"/>
                  <a:pt x="7323" y="3370"/>
                  <a:pt x="7228" y="3370"/>
                </a:cubicBezTo>
                <a:lnTo>
                  <a:pt x="6954" y="3370"/>
                </a:lnTo>
                <a:cubicBezTo>
                  <a:pt x="6930" y="3370"/>
                  <a:pt x="6918" y="3382"/>
                  <a:pt x="6906" y="3382"/>
                </a:cubicBezTo>
                <a:cubicBezTo>
                  <a:pt x="6882" y="3203"/>
                  <a:pt x="6847" y="3025"/>
                  <a:pt x="6799" y="2858"/>
                </a:cubicBezTo>
                <a:cubicBezTo>
                  <a:pt x="6823" y="2858"/>
                  <a:pt x="6835" y="2858"/>
                  <a:pt x="6858" y="2846"/>
                </a:cubicBezTo>
                <a:lnTo>
                  <a:pt x="7109" y="2751"/>
                </a:lnTo>
                <a:cubicBezTo>
                  <a:pt x="7204" y="2715"/>
                  <a:pt x="7251" y="2620"/>
                  <a:pt x="7216" y="2525"/>
                </a:cubicBezTo>
                <a:lnTo>
                  <a:pt x="7097" y="2239"/>
                </a:lnTo>
                <a:cubicBezTo>
                  <a:pt x="7068" y="2163"/>
                  <a:pt x="7001" y="2124"/>
                  <a:pt x="6933" y="2124"/>
                </a:cubicBezTo>
                <a:cubicBezTo>
                  <a:pt x="6916" y="2124"/>
                  <a:pt x="6899" y="2127"/>
                  <a:pt x="6882" y="2132"/>
                </a:cubicBezTo>
                <a:lnTo>
                  <a:pt x="6620" y="2239"/>
                </a:lnTo>
                <a:cubicBezTo>
                  <a:pt x="6608" y="2239"/>
                  <a:pt x="6585" y="2251"/>
                  <a:pt x="6573" y="2263"/>
                </a:cubicBezTo>
                <a:cubicBezTo>
                  <a:pt x="6466" y="2048"/>
                  <a:pt x="6335" y="1846"/>
                  <a:pt x="6192" y="1667"/>
                </a:cubicBezTo>
                <a:cubicBezTo>
                  <a:pt x="6204" y="1655"/>
                  <a:pt x="6216" y="1643"/>
                  <a:pt x="6227" y="1632"/>
                </a:cubicBezTo>
                <a:lnTo>
                  <a:pt x="6430" y="1441"/>
                </a:lnTo>
                <a:cubicBezTo>
                  <a:pt x="6489" y="1370"/>
                  <a:pt x="6489" y="1262"/>
                  <a:pt x="6430" y="1203"/>
                </a:cubicBezTo>
                <a:lnTo>
                  <a:pt x="6204" y="977"/>
                </a:lnTo>
                <a:cubicBezTo>
                  <a:pt x="6168" y="941"/>
                  <a:pt x="6123" y="923"/>
                  <a:pt x="6080" y="923"/>
                </a:cubicBezTo>
                <a:cubicBezTo>
                  <a:pt x="6037" y="923"/>
                  <a:pt x="5995" y="941"/>
                  <a:pt x="5966" y="977"/>
                </a:cubicBezTo>
                <a:lnTo>
                  <a:pt x="5763" y="1167"/>
                </a:lnTo>
                <a:cubicBezTo>
                  <a:pt x="5751" y="1179"/>
                  <a:pt x="5739" y="1203"/>
                  <a:pt x="5739" y="1215"/>
                </a:cubicBezTo>
                <a:cubicBezTo>
                  <a:pt x="5596" y="1096"/>
                  <a:pt x="5442" y="1001"/>
                  <a:pt x="5287" y="905"/>
                </a:cubicBezTo>
                <a:cubicBezTo>
                  <a:pt x="5299" y="893"/>
                  <a:pt x="5311" y="881"/>
                  <a:pt x="5311" y="858"/>
                </a:cubicBezTo>
                <a:lnTo>
                  <a:pt x="5430" y="608"/>
                </a:lnTo>
                <a:cubicBezTo>
                  <a:pt x="5465" y="524"/>
                  <a:pt x="5430" y="417"/>
                  <a:pt x="5334" y="381"/>
                </a:cubicBezTo>
                <a:lnTo>
                  <a:pt x="5049" y="250"/>
                </a:lnTo>
                <a:cubicBezTo>
                  <a:pt x="5030" y="242"/>
                  <a:pt x="5010" y="238"/>
                  <a:pt x="4990" y="238"/>
                </a:cubicBezTo>
                <a:cubicBezTo>
                  <a:pt x="4924" y="238"/>
                  <a:pt x="4859" y="281"/>
                  <a:pt x="4823" y="346"/>
                </a:cubicBezTo>
                <a:lnTo>
                  <a:pt x="4715" y="596"/>
                </a:lnTo>
                <a:cubicBezTo>
                  <a:pt x="4703" y="608"/>
                  <a:pt x="4703" y="631"/>
                  <a:pt x="4703" y="643"/>
                </a:cubicBezTo>
                <a:cubicBezTo>
                  <a:pt x="4489" y="572"/>
                  <a:pt x="4263" y="524"/>
                  <a:pt x="4025" y="500"/>
                </a:cubicBezTo>
                <a:cubicBezTo>
                  <a:pt x="4025" y="489"/>
                  <a:pt x="4025" y="465"/>
                  <a:pt x="4025" y="453"/>
                </a:cubicBezTo>
                <a:lnTo>
                  <a:pt x="4025" y="179"/>
                </a:lnTo>
                <a:cubicBezTo>
                  <a:pt x="4025" y="84"/>
                  <a:pt x="3953" y="0"/>
                  <a:pt x="3858" y="0"/>
                </a:cubicBezTo>
                <a:close/>
              </a:path>
            </a:pathLst>
          </a:custGeom>
          <a:solidFill>
            <a:schemeClr val="lt2">
              <a:alpha val="240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7" name="Google Shape;517;p26"/>
          <p:cNvSpPr/>
          <p:nvPr/>
        </p:nvSpPr>
        <p:spPr>
          <a:xfrm rot="10381533">
            <a:off x="-877714" y="-575211"/>
            <a:ext cx="2984630" cy="2976717"/>
          </a:xfrm>
          <a:custGeom>
            <a:avLst/>
            <a:gdLst/>
            <a:ahLst/>
            <a:cxnLst/>
            <a:rect l="l" t="t" r="r" b="b"/>
            <a:pathLst>
              <a:path w="18861" h="18811" extrusionOk="0">
                <a:moveTo>
                  <a:pt x="11198" y="3199"/>
                </a:moveTo>
                <a:cubicBezTo>
                  <a:pt x="11271" y="3199"/>
                  <a:pt x="11346" y="3209"/>
                  <a:pt x="11419" y="3232"/>
                </a:cubicBezTo>
                <a:cubicBezTo>
                  <a:pt x="12824" y="3685"/>
                  <a:pt x="14038" y="4614"/>
                  <a:pt x="14836" y="5864"/>
                </a:cubicBezTo>
                <a:cubicBezTo>
                  <a:pt x="15074" y="6233"/>
                  <a:pt x="14931" y="6733"/>
                  <a:pt x="14538" y="6923"/>
                </a:cubicBezTo>
                <a:cubicBezTo>
                  <a:pt x="14121" y="7114"/>
                  <a:pt x="13705" y="7316"/>
                  <a:pt x="13300" y="7507"/>
                </a:cubicBezTo>
                <a:cubicBezTo>
                  <a:pt x="13200" y="7555"/>
                  <a:pt x="13093" y="7578"/>
                  <a:pt x="12987" y="7578"/>
                </a:cubicBezTo>
                <a:cubicBezTo>
                  <a:pt x="12753" y="7578"/>
                  <a:pt x="12523" y="7466"/>
                  <a:pt x="12383" y="7269"/>
                </a:cubicBezTo>
                <a:cubicBezTo>
                  <a:pt x="11966" y="6673"/>
                  <a:pt x="11371" y="6221"/>
                  <a:pt x="10692" y="5959"/>
                </a:cubicBezTo>
                <a:cubicBezTo>
                  <a:pt x="10359" y="5840"/>
                  <a:pt x="10157" y="5495"/>
                  <a:pt x="10216" y="5137"/>
                </a:cubicBezTo>
                <a:cubicBezTo>
                  <a:pt x="10300" y="4697"/>
                  <a:pt x="10383" y="4244"/>
                  <a:pt x="10466" y="3792"/>
                </a:cubicBezTo>
                <a:cubicBezTo>
                  <a:pt x="10535" y="3439"/>
                  <a:pt x="10855" y="3199"/>
                  <a:pt x="11198" y="3199"/>
                </a:cubicBezTo>
                <a:close/>
                <a:moveTo>
                  <a:pt x="6241" y="3843"/>
                </a:moveTo>
                <a:cubicBezTo>
                  <a:pt x="6513" y="3843"/>
                  <a:pt x="6779" y="3994"/>
                  <a:pt x="6906" y="4256"/>
                </a:cubicBezTo>
                <a:cubicBezTo>
                  <a:pt x="7109" y="4673"/>
                  <a:pt x="7299" y="5078"/>
                  <a:pt x="7490" y="5495"/>
                </a:cubicBezTo>
                <a:cubicBezTo>
                  <a:pt x="7644" y="5816"/>
                  <a:pt x="7549" y="6209"/>
                  <a:pt x="7252" y="6411"/>
                </a:cubicBezTo>
                <a:cubicBezTo>
                  <a:pt x="6656" y="6828"/>
                  <a:pt x="6204" y="7423"/>
                  <a:pt x="5954" y="8102"/>
                </a:cubicBezTo>
                <a:cubicBezTo>
                  <a:pt x="5838" y="8396"/>
                  <a:pt x="5555" y="8589"/>
                  <a:pt x="5245" y="8589"/>
                </a:cubicBezTo>
                <a:cubicBezTo>
                  <a:pt x="5204" y="8589"/>
                  <a:pt x="5162" y="8585"/>
                  <a:pt x="5120" y="8578"/>
                </a:cubicBezTo>
                <a:cubicBezTo>
                  <a:pt x="4680" y="8495"/>
                  <a:pt x="4227" y="8400"/>
                  <a:pt x="3787" y="8316"/>
                </a:cubicBezTo>
                <a:cubicBezTo>
                  <a:pt x="3346" y="8245"/>
                  <a:pt x="3084" y="7792"/>
                  <a:pt x="3215" y="7376"/>
                </a:cubicBezTo>
                <a:cubicBezTo>
                  <a:pt x="3680" y="5971"/>
                  <a:pt x="4608" y="4756"/>
                  <a:pt x="5847" y="3959"/>
                </a:cubicBezTo>
                <a:cubicBezTo>
                  <a:pt x="5969" y="3880"/>
                  <a:pt x="6106" y="3843"/>
                  <a:pt x="6241" y="3843"/>
                </a:cubicBezTo>
                <a:close/>
                <a:moveTo>
                  <a:pt x="9222" y="7030"/>
                </a:moveTo>
                <a:cubicBezTo>
                  <a:pt x="9724" y="7030"/>
                  <a:pt x="10229" y="7189"/>
                  <a:pt x="10657" y="7519"/>
                </a:cubicBezTo>
                <a:cubicBezTo>
                  <a:pt x="11693" y="8316"/>
                  <a:pt x="11883" y="9805"/>
                  <a:pt x="11085" y="10840"/>
                </a:cubicBezTo>
                <a:cubicBezTo>
                  <a:pt x="10619" y="11453"/>
                  <a:pt x="9916" y="11773"/>
                  <a:pt x="9205" y="11773"/>
                </a:cubicBezTo>
                <a:cubicBezTo>
                  <a:pt x="8701" y="11773"/>
                  <a:pt x="8193" y="11612"/>
                  <a:pt x="7763" y="11281"/>
                </a:cubicBezTo>
                <a:cubicBezTo>
                  <a:pt x="6728" y="10483"/>
                  <a:pt x="6537" y="8995"/>
                  <a:pt x="7335" y="7959"/>
                </a:cubicBezTo>
                <a:cubicBezTo>
                  <a:pt x="7803" y="7351"/>
                  <a:pt x="8509" y="7030"/>
                  <a:pt x="9222" y="7030"/>
                </a:cubicBezTo>
                <a:close/>
                <a:moveTo>
                  <a:pt x="13527" y="10222"/>
                </a:moveTo>
                <a:cubicBezTo>
                  <a:pt x="13570" y="10222"/>
                  <a:pt x="13614" y="10226"/>
                  <a:pt x="13657" y="10233"/>
                </a:cubicBezTo>
                <a:cubicBezTo>
                  <a:pt x="14098" y="10317"/>
                  <a:pt x="14550" y="10400"/>
                  <a:pt x="15002" y="10483"/>
                </a:cubicBezTo>
                <a:cubicBezTo>
                  <a:pt x="15431" y="10567"/>
                  <a:pt x="15693" y="11007"/>
                  <a:pt x="15562" y="11436"/>
                </a:cubicBezTo>
                <a:cubicBezTo>
                  <a:pt x="15110" y="12841"/>
                  <a:pt x="14181" y="14043"/>
                  <a:pt x="12931" y="14853"/>
                </a:cubicBezTo>
                <a:cubicBezTo>
                  <a:pt x="12809" y="14931"/>
                  <a:pt x="12673" y="14968"/>
                  <a:pt x="12539" y="14968"/>
                </a:cubicBezTo>
                <a:cubicBezTo>
                  <a:pt x="12266" y="14968"/>
                  <a:pt x="11999" y="14815"/>
                  <a:pt x="11871" y="14543"/>
                </a:cubicBezTo>
                <a:cubicBezTo>
                  <a:pt x="11681" y="14138"/>
                  <a:pt x="11478" y="13722"/>
                  <a:pt x="11288" y="13317"/>
                </a:cubicBezTo>
                <a:cubicBezTo>
                  <a:pt x="11133" y="12984"/>
                  <a:pt x="11240" y="12603"/>
                  <a:pt x="11526" y="12400"/>
                </a:cubicBezTo>
                <a:cubicBezTo>
                  <a:pt x="12121" y="11972"/>
                  <a:pt x="12574" y="11388"/>
                  <a:pt x="12836" y="10710"/>
                </a:cubicBezTo>
                <a:cubicBezTo>
                  <a:pt x="12940" y="10406"/>
                  <a:pt x="13219" y="10222"/>
                  <a:pt x="13527" y="10222"/>
                </a:cubicBezTo>
                <a:close/>
                <a:moveTo>
                  <a:pt x="5786" y="11228"/>
                </a:moveTo>
                <a:cubicBezTo>
                  <a:pt x="6022" y="11228"/>
                  <a:pt x="6254" y="11337"/>
                  <a:pt x="6394" y="11543"/>
                </a:cubicBezTo>
                <a:cubicBezTo>
                  <a:pt x="6811" y="12138"/>
                  <a:pt x="7406" y="12591"/>
                  <a:pt x="8085" y="12841"/>
                </a:cubicBezTo>
                <a:cubicBezTo>
                  <a:pt x="8430" y="12972"/>
                  <a:pt x="8621" y="13317"/>
                  <a:pt x="8561" y="13662"/>
                </a:cubicBezTo>
                <a:cubicBezTo>
                  <a:pt x="8478" y="14115"/>
                  <a:pt x="8395" y="14567"/>
                  <a:pt x="8311" y="15008"/>
                </a:cubicBezTo>
                <a:cubicBezTo>
                  <a:pt x="8242" y="15371"/>
                  <a:pt x="7922" y="15613"/>
                  <a:pt x="7579" y="15613"/>
                </a:cubicBezTo>
                <a:cubicBezTo>
                  <a:pt x="7506" y="15613"/>
                  <a:pt x="7432" y="15602"/>
                  <a:pt x="7359" y="15579"/>
                </a:cubicBezTo>
                <a:cubicBezTo>
                  <a:pt x="5954" y="15115"/>
                  <a:pt x="4751" y="14186"/>
                  <a:pt x="3942" y="12948"/>
                </a:cubicBezTo>
                <a:cubicBezTo>
                  <a:pt x="3703" y="12579"/>
                  <a:pt x="3846" y="12079"/>
                  <a:pt x="4251" y="11888"/>
                </a:cubicBezTo>
                <a:cubicBezTo>
                  <a:pt x="4656" y="11686"/>
                  <a:pt x="5073" y="11495"/>
                  <a:pt x="5477" y="11293"/>
                </a:cubicBezTo>
                <a:cubicBezTo>
                  <a:pt x="5576" y="11249"/>
                  <a:pt x="5682" y="11228"/>
                  <a:pt x="5786" y="11228"/>
                </a:cubicBezTo>
                <a:close/>
                <a:moveTo>
                  <a:pt x="8673" y="1"/>
                </a:moveTo>
                <a:cubicBezTo>
                  <a:pt x="8652" y="1"/>
                  <a:pt x="8630" y="3"/>
                  <a:pt x="8609" y="6"/>
                </a:cubicBezTo>
                <a:lnTo>
                  <a:pt x="7823" y="113"/>
                </a:lnTo>
                <a:cubicBezTo>
                  <a:pt x="7573" y="137"/>
                  <a:pt x="7406" y="363"/>
                  <a:pt x="7442" y="601"/>
                </a:cubicBezTo>
                <a:lnTo>
                  <a:pt x="7525" y="1292"/>
                </a:lnTo>
                <a:cubicBezTo>
                  <a:pt x="7537" y="1327"/>
                  <a:pt x="7537" y="1351"/>
                  <a:pt x="7549" y="1375"/>
                </a:cubicBezTo>
                <a:cubicBezTo>
                  <a:pt x="7049" y="1482"/>
                  <a:pt x="6561" y="1649"/>
                  <a:pt x="6085" y="1851"/>
                </a:cubicBezTo>
                <a:cubicBezTo>
                  <a:pt x="6085" y="1827"/>
                  <a:pt x="6073" y="1816"/>
                  <a:pt x="6061" y="1792"/>
                </a:cubicBezTo>
                <a:lnTo>
                  <a:pt x="5716" y="1173"/>
                </a:lnTo>
                <a:cubicBezTo>
                  <a:pt x="5636" y="1037"/>
                  <a:pt x="5486" y="960"/>
                  <a:pt x="5336" y="960"/>
                </a:cubicBezTo>
                <a:cubicBezTo>
                  <a:pt x="5261" y="960"/>
                  <a:pt x="5187" y="979"/>
                  <a:pt x="5120" y="1018"/>
                </a:cubicBezTo>
                <a:lnTo>
                  <a:pt x="4418" y="1411"/>
                </a:lnTo>
                <a:cubicBezTo>
                  <a:pt x="4204" y="1530"/>
                  <a:pt x="4132" y="1792"/>
                  <a:pt x="4251" y="2006"/>
                </a:cubicBezTo>
                <a:lnTo>
                  <a:pt x="4608" y="2625"/>
                </a:lnTo>
                <a:cubicBezTo>
                  <a:pt x="4608" y="2637"/>
                  <a:pt x="4620" y="2649"/>
                  <a:pt x="4644" y="2673"/>
                </a:cubicBezTo>
                <a:cubicBezTo>
                  <a:pt x="4192" y="2982"/>
                  <a:pt x="3787" y="3340"/>
                  <a:pt x="3394" y="3744"/>
                </a:cubicBezTo>
                <a:cubicBezTo>
                  <a:pt x="3370" y="3697"/>
                  <a:pt x="3334" y="3649"/>
                  <a:pt x="3275" y="3601"/>
                </a:cubicBezTo>
                <a:lnTo>
                  <a:pt x="2715" y="3173"/>
                </a:lnTo>
                <a:cubicBezTo>
                  <a:pt x="2637" y="3114"/>
                  <a:pt x="2544" y="3086"/>
                  <a:pt x="2452" y="3086"/>
                </a:cubicBezTo>
                <a:cubicBezTo>
                  <a:pt x="2320" y="3086"/>
                  <a:pt x="2187" y="3144"/>
                  <a:pt x="2096" y="3256"/>
                </a:cubicBezTo>
                <a:lnTo>
                  <a:pt x="1608" y="3899"/>
                </a:lnTo>
                <a:cubicBezTo>
                  <a:pt x="1453" y="4090"/>
                  <a:pt x="1489" y="4363"/>
                  <a:pt x="1691" y="4506"/>
                </a:cubicBezTo>
                <a:lnTo>
                  <a:pt x="2251" y="4947"/>
                </a:lnTo>
                <a:cubicBezTo>
                  <a:pt x="2299" y="4983"/>
                  <a:pt x="2358" y="5006"/>
                  <a:pt x="2418" y="5018"/>
                </a:cubicBezTo>
                <a:cubicBezTo>
                  <a:pt x="2168" y="5411"/>
                  <a:pt x="1953" y="5828"/>
                  <a:pt x="1787" y="6245"/>
                </a:cubicBezTo>
                <a:cubicBezTo>
                  <a:pt x="1763" y="6233"/>
                  <a:pt x="1751" y="6233"/>
                  <a:pt x="1739" y="6221"/>
                </a:cubicBezTo>
                <a:lnTo>
                  <a:pt x="1060" y="6018"/>
                </a:lnTo>
                <a:cubicBezTo>
                  <a:pt x="1020" y="6006"/>
                  <a:pt x="980" y="6000"/>
                  <a:pt x="940" y="6000"/>
                </a:cubicBezTo>
                <a:cubicBezTo>
                  <a:pt x="751" y="6000"/>
                  <a:pt x="571" y="6130"/>
                  <a:pt x="513" y="6316"/>
                </a:cubicBezTo>
                <a:lnTo>
                  <a:pt x="286" y="7078"/>
                </a:lnTo>
                <a:cubicBezTo>
                  <a:pt x="215" y="7316"/>
                  <a:pt x="346" y="7554"/>
                  <a:pt x="584" y="7626"/>
                </a:cubicBezTo>
                <a:lnTo>
                  <a:pt x="1251" y="7828"/>
                </a:lnTo>
                <a:cubicBezTo>
                  <a:pt x="1275" y="7840"/>
                  <a:pt x="1286" y="7840"/>
                  <a:pt x="1298" y="7840"/>
                </a:cubicBezTo>
                <a:cubicBezTo>
                  <a:pt x="1179" y="8435"/>
                  <a:pt x="1132" y="9043"/>
                  <a:pt x="1156" y="9638"/>
                </a:cubicBezTo>
                <a:cubicBezTo>
                  <a:pt x="1150" y="9644"/>
                  <a:pt x="1141" y="9644"/>
                  <a:pt x="1132" y="9644"/>
                </a:cubicBezTo>
                <a:cubicBezTo>
                  <a:pt x="1123" y="9644"/>
                  <a:pt x="1114" y="9644"/>
                  <a:pt x="1108" y="9650"/>
                </a:cubicBezTo>
                <a:lnTo>
                  <a:pt x="405" y="9733"/>
                </a:lnTo>
                <a:cubicBezTo>
                  <a:pt x="167" y="9769"/>
                  <a:pt x="1" y="9983"/>
                  <a:pt x="36" y="10221"/>
                </a:cubicBezTo>
                <a:lnTo>
                  <a:pt x="132" y="11019"/>
                </a:lnTo>
                <a:cubicBezTo>
                  <a:pt x="164" y="11237"/>
                  <a:pt x="346" y="11405"/>
                  <a:pt x="559" y="11405"/>
                </a:cubicBezTo>
                <a:cubicBezTo>
                  <a:pt x="579" y="11405"/>
                  <a:pt x="599" y="11403"/>
                  <a:pt x="620" y="11400"/>
                </a:cubicBezTo>
                <a:lnTo>
                  <a:pt x="1322" y="11305"/>
                </a:lnTo>
                <a:cubicBezTo>
                  <a:pt x="1346" y="11305"/>
                  <a:pt x="1358" y="11305"/>
                  <a:pt x="1370" y="11293"/>
                </a:cubicBezTo>
                <a:cubicBezTo>
                  <a:pt x="1477" y="11745"/>
                  <a:pt x="1620" y="12186"/>
                  <a:pt x="1798" y="12614"/>
                </a:cubicBezTo>
                <a:cubicBezTo>
                  <a:pt x="1787" y="12614"/>
                  <a:pt x="1775" y="12626"/>
                  <a:pt x="1751" y="12638"/>
                </a:cubicBezTo>
                <a:lnTo>
                  <a:pt x="1132" y="12972"/>
                </a:lnTo>
                <a:cubicBezTo>
                  <a:pt x="917" y="13091"/>
                  <a:pt x="846" y="13353"/>
                  <a:pt x="965" y="13567"/>
                </a:cubicBezTo>
                <a:lnTo>
                  <a:pt x="1346" y="14269"/>
                </a:lnTo>
                <a:cubicBezTo>
                  <a:pt x="1428" y="14417"/>
                  <a:pt x="1579" y="14497"/>
                  <a:pt x="1734" y="14497"/>
                </a:cubicBezTo>
                <a:cubicBezTo>
                  <a:pt x="1804" y="14497"/>
                  <a:pt x="1875" y="14481"/>
                  <a:pt x="1941" y="14448"/>
                </a:cubicBezTo>
                <a:lnTo>
                  <a:pt x="2560" y="14103"/>
                </a:lnTo>
                <a:cubicBezTo>
                  <a:pt x="2572" y="14091"/>
                  <a:pt x="2584" y="14091"/>
                  <a:pt x="2608" y="14079"/>
                </a:cubicBezTo>
                <a:cubicBezTo>
                  <a:pt x="2930" y="14555"/>
                  <a:pt x="3322" y="15008"/>
                  <a:pt x="3763" y="15412"/>
                </a:cubicBezTo>
                <a:cubicBezTo>
                  <a:pt x="3739" y="15424"/>
                  <a:pt x="3727" y="15448"/>
                  <a:pt x="3715" y="15460"/>
                </a:cubicBezTo>
                <a:lnTo>
                  <a:pt x="3287" y="16020"/>
                </a:lnTo>
                <a:cubicBezTo>
                  <a:pt x="3132" y="16210"/>
                  <a:pt x="3168" y="16484"/>
                  <a:pt x="3370" y="16639"/>
                </a:cubicBezTo>
                <a:lnTo>
                  <a:pt x="4001" y="17127"/>
                </a:lnTo>
                <a:cubicBezTo>
                  <a:pt x="4079" y="17186"/>
                  <a:pt x="4172" y="17214"/>
                  <a:pt x="4264" y="17214"/>
                </a:cubicBezTo>
                <a:cubicBezTo>
                  <a:pt x="4395" y="17214"/>
                  <a:pt x="4524" y="17156"/>
                  <a:pt x="4608" y="17044"/>
                </a:cubicBezTo>
                <a:lnTo>
                  <a:pt x="5049" y="16484"/>
                </a:lnTo>
                <a:cubicBezTo>
                  <a:pt x="5061" y="16460"/>
                  <a:pt x="5073" y="16448"/>
                  <a:pt x="5085" y="16424"/>
                </a:cubicBezTo>
                <a:cubicBezTo>
                  <a:pt x="5537" y="16710"/>
                  <a:pt x="6013" y="16936"/>
                  <a:pt x="6501" y="17127"/>
                </a:cubicBezTo>
                <a:cubicBezTo>
                  <a:pt x="6501" y="17151"/>
                  <a:pt x="6490" y="17175"/>
                  <a:pt x="6478" y="17198"/>
                </a:cubicBezTo>
                <a:lnTo>
                  <a:pt x="6299" y="17877"/>
                </a:lnTo>
                <a:cubicBezTo>
                  <a:pt x="6239" y="18103"/>
                  <a:pt x="6370" y="18353"/>
                  <a:pt x="6609" y="18413"/>
                </a:cubicBezTo>
                <a:lnTo>
                  <a:pt x="7382" y="18615"/>
                </a:lnTo>
                <a:cubicBezTo>
                  <a:pt x="7421" y="18625"/>
                  <a:pt x="7460" y="18630"/>
                  <a:pt x="7497" y="18630"/>
                </a:cubicBezTo>
                <a:cubicBezTo>
                  <a:pt x="7693" y="18630"/>
                  <a:pt x="7868" y="18505"/>
                  <a:pt x="7918" y="18306"/>
                </a:cubicBezTo>
                <a:lnTo>
                  <a:pt x="8097" y="17627"/>
                </a:lnTo>
                <a:cubicBezTo>
                  <a:pt x="8109" y="17603"/>
                  <a:pt x="8109" y="17567"/>
                  <a:pt x="8109" y="17544"/>
                </a:cubicBezTo>
                <a:cubicBezTo>
                  <a:pt x="8550" y="17614"/>
                  <a:pt x="8991" y="17642"/>
                  <a:pt x="9424" y="17642"/>
                </a:cubicBezTo>
                <a:cubicBezTo>
                  <a:pt x="9506" y="17642"/>
                  <a:pt x="9587" y="17641"/>
                  <a:pt x="9668" y="17639"/>
                </a:cubicBezTo>
                <a:cubicBezTo>
                  <a:pt x="9668" y="17663"/>
                  <a:pt x="9668" y="17698"/>
                  <a:pt x="9668" y="17734"/>
                </a:cubicBezTo>
                <a:lnTo>
                  <a:pt x="9764" y="18425"/>
                </a:lnTo>
                <a:cubicBezTo>
                  <a:pt x="9796" y="18652"/>
                  <a:pt x="9976" y="18811"/>
                  <a:pt x="10188" y="18811"/>
                </a:cubicBezTo>
                <a:cubicBezTo>
                  <a:pt x="10209" y="18811"/>
                  <a:pt x="10230" y="18809"/>
                  <a:pt x="10252" y="18806"/>
                </a:cubicBezTo>
                <a:lnTo>
                  <a:pt x="11050" y="18699"/>
                </a:lnTo>
                <a:cubicBezTo>
                  <a:pt x="11288" y="18675"/>
                  <a:pt x="11454" y="18449"/>
                  <a:pt x="11431" y="18210"/>
                </a:cubicBezTo>
                <a:lnTo>
                  <a:pt x="11335" y="17520"/>
                </a:lnTo>
                <a:cubicBezTo>
                  <a:pt x="11335" y="17484"/>
                  <a:pt x="11323" y="17448"/>
                  <a:pt x="11312" y="17413"/>
                </a:cubicBezTo>
                <a:cubicBezTo>
                  <a:pt x="11800" y="17294"/>
                  <a:pt x="12288" y="17127"/>
                  <a:pt x="12764" y="16925"/>
                </a:cubicBezTo>
                <a:cubicBezTo>
                  <a:pt x="12776" y="16960"/>
                  <a:pt x="12788" y="16984"/>
                  <a:pt x="12800" y="17020"/>
                </a:cubicBezTo>
                <a:lnTo>
                  <a:pt x="13157" y="17639"/>
                </a:lnTo>
                <a:cubicBezTo>
                  <a:pt x="13237" y="17775"/>
                  <a:pt x="13381" y="17851"/>
                  <a:pt x="13532" y="17851"/>
                </a:cubicBezTo>
                <a:cubicBezTo>
                  <a:pt x="13606" y="17851"/>
                  <a:pt x="13682" y="17833"/>
                  <a:pt x="13752" y="17794"/>
                </a:cubicBezTo>
                <a:lnTo>
                  <a:pt x="14443" y="17401"/>
                </a:lnTo>
                <a:cubicBezTo>
                  <a:pt x="14657" y="17282"/>
                  <a:pt x="14729" y="17020"/>
                  <a:pt x="14610" y="16805"/>
                </a:cubicBezTo>
                <a:lnTo>
                  <a:pt x="14264" y="16198"/>
                </a:lnTo>
                <a:cubicBezTo>
                  <a:pt x="14240" y="16163"/>
                  <a:pt x="14217" y="16127"/>
                  <a:pt x="14193" y="16103"/>
                </a:cubicBezTo>
                <a:cubicBezTo>
                  <a:pt x="14621" y="15793"/>
                  <a:pt x="15026" y="15436"/>
                  <a:pt x="15407" y="15031"/>
                </a:cubicBezTo>
                <a:cubicBezTo>
                  <a:pt x="15431" y="15067"/>
                  <a:pt x="15455" y="15103"/>
                  <a:pt x="15491" y="15127"/>
                </a:cubicBezTo>
                <a:lnTo>
                  <a:pt x="16050" y="15555"/>
                </a:lnTo>
                <a:cubicBezTo>
                  <a:pt x="16129" y="15614"/>
                  <a:pt x="16221" y="15643"/>
                  <a:pt x="16313" y="15643"/>
                </a:cubicBezTo>
                <a:cubicBezTo>
                  <a:pt x="16444" y="15643"/>
                  <a:pt x="16573" y="15584"/>
                  <a:pt x="16657" y="15472"/>
                </a:cubicBezTo>
                <a:lnTo>
                  <a:pt x="17146" y="14841"/>
                </a:lnTo>
                <a:cubicBezTo>
                  <a:pt x="17300" y="14650"/>
                  <a:pt x="17265" y="14377"/>
                  <a:pt x="17074" y="14222"/>
                </a:cubicBezTo>
                <a:lnTo>
                  <a:pt x="16515" y="13793"/>
                </a:lnTo>
                <a:cubicBezTo>
                  <a:pt x="16479" y="13769"/>
                  <a:pt x="16443" y="13746"/>
                  <a:pt x="16396" y="13734"/>
                </a:cubicBezTo>
                <a:cubicBezTo>
                  <a:pt x="16634" y="13341"/>
                  <a:pt x="16848" y="12948"/>
                  <a:pt x="17015" y="12531"/>
                </a:cubicBezTo>
                <a:cubicBezTo>
                  <a:pt x="17050" y="12555"/>
                  <a:pt x="17086" y="12579"/>
                  <a:pt x="17134" y="12591"/>
                </a:cubicBezTo>
                <a:lnTo>
                  <a:pt x="17800" y="12793"/>
                </a:lnTo>
                <a:cubicBezTo>
                  <a:pt x="17844" y="12806"/>
                  <a:pt x="17888" y="12813"/>
                  <a:pt x="17931" y="12813"/>
                </a:cubicBezTo>
                <a:cubicBezTo>
                  <a:pt x="18121" y="12813"/>
                  <a:pt x="18290" y="12690"/>
                  <a:pt x="18348" y="12495"/>
                </a:cubicBezTo>
                <a:lnTo>
                  <a:pt x="18574" y="11733"/>
                </a:lnTo>
                <a:cubicBezTo>
                  <a:pt x="18646" y="11495"/>
                  <a:pt x="18515" y="11257"/>
                  <a:pt x="18289" y="11186"/>
                </a:cubicBezTo>
                <a:lnTo>
                  <a:pt x="17610" y="10983"/>
                </a:lnTo>
                <a:cubicBezTo>
                  <a:pt x="17562" y="10971"/>
                  <a:pt x="17527" y="10960"/>
                  <a:pt x="17479" y="10960"/>
                </a:cubicBezTo>
                <a:cubicBezTo>
                  <a:pt x="17598" y="10364"/>
                  <a:pt x="17646" y="9769"/>
                  <a:pt x="17622" y="9162"/>
                </a:cubicBezTo>
                <a:lnTo>
                  <a:pt x="17622" y="9162"/>
                </a:lnTo>
                <a:cubicBezTo>
                  <a:pt x="17646" y="9168"/>
                  <a:pt x="17669" y="9171"/>
                  <a:pt x="17692" y="9171"/>
                </a:cubicBezTo>
                <a:cubicBezTo>
                  <a:pt x="17714" y="9171"/>
                  <a:pt x="17735" y="9168"/>
                  <a:pt x="17753" y="9162"/>
                </a:cubicBezTo>
                <a:lnTo>
                  <a:pt x="18455" y="9078"/>
                </a:lnTo>
                <a:cubicBezTo>
                  <a:pt x="18693" y="9043"/>
                  <a:pt x="18860" y="8828"/>
                  <a:pt x="18836" y="8590"/>
                </a:cubicBezTo>
                <a:lnTo>
                  <a:pt x="18729" y="7792"/>
                </a:lnTo>
                <a:cubicBezTo>
                  <a:pt x="18707" y="7570"/>
                  <a:pt x="18507" y="7409"/>
                  <a:pt x="18286" y="7409"/>
                </a:cubicBezTo>
                <a:cubicBezTo>
                  <a:pt x="18271" y="7409"/>
                  <a:pt x="18256" y="7410"/>
                  <a:pt x="18241" y="7411"/>
                </a:cubicBezTo>
                <a:lnTo>
                  <a:pt x="17539" y="7507"/>
                </a:lnTo>
                <a:cubicBezTo>
                  <a:pt x="17491" y="7507"/>
                  <a:pt x="17455" y="7531"/>
                  <a:pt x="17419" y="7542"/>
                </a:cubicBezTo>
                <a:cubicBezTo>
                  <a:pt x="17312" y="7090"/>
                  <a:pt x="17169" y="6649"/>
                  <a:pt x="16991" y="6221"/>
                </a:cubicBezTo>
                <a:cubicBezTo>
                  <a:pt x="17027" y="6221"/>
                  <a:pt x="17074" y="6197"/>
                  <a:pt x="17110" y="6185"/>
                </a:cubicBezTo>
                <a:lnTo>
                  <a:pt x="17729" y="5840"/>
                </a:lnTo>
                <a:cubicBezTo>
                  <a:pt x="17943" y="5733"/>
                  <a:pt x="18027" y="5459"/>
                  <a:pt x="17908" y="5245"/>
                </a:cubicBezTo>
                <a:lnTo>
                  <a:pt x="17527" y="4542"/>
                </a:lnTo>
                <a:cubicBezTo>
                  <a:pt x="17446" y="4398"/>
                  <a:pt x="17301" y="4318"/>
                  <a:pt x="17149" y="4318"/>
                </a:cubicBezTo>
                <a:cubicBezTo>
                  <a:pt x="17076" y="4318"/>
                  <a:pt x="17001" y="4337"/>
                  <a:pt x="16931" y="4375"/>
                </a:cubicBezTo>
                <a:lnTo>
                  <a:pt x="16312" y="4709"/>
                </a:lnTo>
                <a:cubicBezTo>
                  <a:pt x="16276" y="4733"/>
                  <a:pt x="16241" y="4756"/>
                  <a:pt x="16205" y="4780"/>
                </a:cubicBezTo>
                <a:cubicBezTo>
                  <a:pt x="15884" y="4304"/>
                  <a:pt x="15503" y="3852"/>
                  <a:pt x="15062" y="3435"/>
                </a:cubicBezTo>
                <a:cubicBezTo>
                  <a:pt x="15098" y="3411"/>
                  <a:pt x="15122" y="3387"/>
                  <a:pt x="15145" y="3351"/>
                </a:cubicBezTo>
                <a:lnTo>
                  <a:pt x="15586" y="2792"/>
                </a:lnTo>
                <a:cubicBezTo>
                  <a:pt x="15729" y="2601"/>
                  <a:pt x="15693" y="2328"/>
                  <a:pt x="15503" y="2173"/>
                </a:cubicBezTo>
                <a:lnTo>
                  <a:pt x="14860" y="1685"/>
                </a:lnTo>
                <a:cubicBezTo>
                  <a:pt x="14781" y="1626"/>
                  <a:pt x="14689" y="1597"/>
                  <a:pt x="14597" y="1597"/>
                </a:cubicBezTo>
                <a:cubicBezTo>
                  <a:pt x="14466" y="1597"/>
                  <a:pt x="14336" y="1656"/>
                  <a:pt x="14252" y="1768"/>
                </a:cubicBezTo>
                <a:lnTo>
                  <a:pt x="13824" y="2328"/>
                </a:lnTo>
                <a:cubicBezTo>
                  <a:pt x="13800" y="2363"/>
                  <a:pt x="13776" y="2387"/>
                  <a:pt x="13764" y="2423"/>
                </a:cubicBezTo>
                <a:cubicBezTo>
                  <a:pt x="13312" y="2137"/>
                  <a:pt x="12836" y="1899"/>
                  <a:pt x="12347" y="1708"/>
                </a:cubicBezTo>
                <a:cubicBezTo>
                  <a:pt x="12359" y="1685"/>
                  <a:pt x="12371" y="1649"/>
                  <a:pt x="12383" y="1613"/>
                </a:cubicBezTo>
                <a:lnTo>
                  <a:pt x="12574" y="934"/>
                </a:lnTo>
                <a:cubicBezTo>
                  <a:pt x="12633" y="708"/>
                  <a:pt x="12490" y="470"/>
                  <a:pt x="12264" y="399"/>
                </a:cubicBezTo>
                <a:lnTo>
                  <a:pt x="11478" y="196"/>
                </a:lnTo>
                <a:cubicBezTo>
                  <a:pt x="11442" y="187"/>
                  <a:pt x="11405" y="182"/>
                  <a:pt x="11368" y="182"/>
                </a:cubicBezTo>
                <a:cubicBezTo>
                  <a:pt x="11179" y="182"/>
                  <a:pt x="11002" y="306"/>
                  <a:pt x="10942" y="506"/>
                </a:cubicBezTo>
                <a:lnTo>
                  <a:pt x="10764" y="1185"/>
                </a:lnTo>
                <a:cubicBezTo>
                  <a:pt x="10752" y="1220"/>
                  <a:pt x="10752" y="1244"/>
                  <a:pt x="10752" y="1280"/>
                </a:cubicBezTo>
                <a:cubicBezTo>
                  <a:pt x="10304" y="1207"/>
                  <a:pt x="9847" y="1170"/>
                  <a:pt x="9389" y="1170"/>
                </a:cubicBezTo>
                <a:cubicBezTo>
                  <a:pt x="9323" y="1170"/>
                  <a:pt x="9258" y="1171"/>
                  <a:pt x="9192" y="1173"/>
                </a:cubicBezTo>
                <a:cubicBezTo>
                  <a:pt x="9192" y="1137"/>
                  <a:pt x="9192" y="1113"/>
                  <a:pt x="9192" y="1077"/>
                </a:cubicBezTo>
                <a:lnTo>
                  <a:pt x="9097" y="387"/>
                </a:lnTo>
                <a:cubicBezTo>
                  <a:pt x="9075" y="159"/>
                  <a:pt x="8886" y="1"/>
                  <a:pt x="8673" y="1"/>
                </a:cubicBezTo>
                <a:close/>
              </a:path>
            </a:pathLst>
          </a:custGeom>
          <a:solidFill>
            <a:schemeClr val="dk1">
              <a:alpha val="1061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8" name="Google Shape;518;p26"/>
          <p:cNvSpPr txBox="1">
            <a:spLocks noGrp="1"/>
          </p:cNvSpPr>
          <p:nvPr>
            <p:ph type="ctrTitle"/>
          </p:nvPr>
        </p:nvSpPr>
        <p:spPr>
          <a:xfrm>
            <a:off x="709350" y="1351413"/>
            <a:ext cx="3862500" cy="1105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500"/>
              <a:buNone/>
              <a:defRPr sz="8500">
                <a:solidFill>
                  <a:schemeClr val="lt2"/>
                </a:solidFill>
              </a:defRPr>
            </a:lvl1pPr>
            <a:lvl2pPr lvl="1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500"/>
              <a:buNone/>
              <a:defRPr sz="8500">
                <a:solidFill>
                  <a:schemeClr val="lt2"/>
                </a:solidFill>
              </a:defRPr>
            </a:lvl2pPr>
            <a:lvl3pPr lvl="2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500"/>
              <a:buNone/>
              <a:defRPr sz="8500">
                <a:solidFill>
                  <a:schemeClr val="lt2"/>
                </a:solidFill>
              </a:defRPr>
            </a:lvl3pPr>
            <a:lvl4pPr lvl="3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500"/>
              <a:buNone/>
              <a:defRPr sz="8500">
                <a:solidFill>
                  <a:schemeClr val="lt2"/>
                </a:solidFill>
              </a:defRPr>
            </a:lvl4pPr>
            <a:lvl5pPr lvl="4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500"/>
              <a:buNone/>
              <a:defRPr sz="8500">
                <a:solidFill>
                  <a:schemeClr val="lt2"/>
                </a:solidFill>
              </a:defRPr>
            </a:lvl5pPr>
            <a:lvl6pPr lvl="5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500"/>
              <a:buNone/>
              <a:defRPr sz="8500">
                <a:solidFill>
                  <a:schemeClr val="lt2"/>
                </a:solidFill>
              </a:defRPr>
            </a:lvl6pPr>
            <a:lvl7pPr lvl="6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500"/>
              <a:buNone/>
              <a:defRPr sz="8500">
                <a:solidFill>
                  <a:schemeClr val="lt2"/>
                </a:solidFill>
              </a:defRPr>
            </a:lvl7pPr>
            <a:lvl8pPr lvl="7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500"/>
              <a:buNone/>
              <a:defRPr sz="8500">
                <a:solidFill>
                  <a:schemeClr val="lt2"/>
                </a:solidFill>
              </a:defRPr>
            </a:lvl8pPr>
            <a:lvl9pPr lvl="8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500"/>
              <a:buNone/>
              <a:defRPr sz="8500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519" name="Google Shape;519;p26"/>
          <p:cNvSpPr txBox="1">
            <a:spLocks noGrp="1"/>
          </p:cNvSpPr>
          <p:nvPr>
            <p:ph type="subTitle" idx="1"/>
          </p:nvPr>
        </p:nvSpPr>
        <p:spPr>
          <a:xfrm>
            <a:off x="709375" y="2571688"/>
            <a:ext cx="3862500" cy="122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text 1">
  <p:cSld name="CUSTOM_6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1" name="Google Shape;521;p27"/>
          <p:cNvGrpSpPr/>
          <p:nvPr/>
        </p:nvGrpSpPr>
        <p:grpSpPr>
          <a:xfrm rot="10800000">
            <a:off x="3725081" y="-128774"/>
            <a:ext cx="1932971" cy="666322"/>
            <a:chOff x="7213579" y="4485138"/>
            <a:chExt cx="1932971" cy="666322"/>
          </a:xfrm>
        </p:grpSpPr>
        <p:sp>
          <p:nvSpPr>
            <p:cNvPr id="522" name="Google Shape;522;p27"/>
            <p:cNvSpPr/>
            <p:nvPr/>
          </p:nvSpPr>
          <p:spPr>
            <a:xfrm rot="10800000">
              <a:off x="8271019" y="4560750"/>
              <a:ext cx="875530" cy="122500"/>
            </a:xfrm>
            <a:custGeom>
              <a:avLst/>
              <a:gdLst/>
              <a:ahLst/>
              <a:cxnLst/>
              <a:rect l="l" t="t" r="r" b="b"/>
              <a:pathLst>
                <a:path w="21492" h="2835" extrusionOk="0">
                  <a:moveTo>
                    <a:pt x="0" y="1"/>
                  </a:moveTo>
                  <a:lnTo>
                    <a:pt x="0" y="2834"/>
                  </a:lnTo>
                  <a:lnTo>
                    <a:pt x="21491" y="2834"/>
                  </a:lnTo>
                  <a:lnTo>
                    <a:pt x="2149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" name="Google Shape;523;p27"/>
            <p:cNvSpPr/>
            <p:nvPr/>
          </p:nvSpPr>
          <p:spPr>
            <a:xfrm rot="5400000">
              <a:off x="7234897" y="4978532"/>
              <a:ext cx="223356" cy="122500"/>
            </a:xfrm>
            <a:custGeom>
              <a:avLst/>
              <a:gdLst/>
              <a:ahLst/>
              <a:cxnLst/>
              <a:rect l="l" t="t" r="r" b="b"/>
              <a:pathLst>
                <a:path w="21492" h="2835" extrusionOk="0">
                  <a:moveTo>
                    <a:pt x="0" y="1"/>
                  </a:moveTo>
                  <a:lnTo>
                    <a:pt x="0" y="2834"/>
                  </a:lnTo>
                  <a:lnTo>
                    <a:pt x="21491" y="2834"/>
                  </a:lnTo>
                  <a:lnTo>
                    <a:pt x="2149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" name="Google Shape;524;p27"/>
            <p:cNvSpPr/>
            <p:nvPr/>
          </p:nvSpPr>
          <p:spPr>
            <a:xfrm rot="5400000">
              <a:off x="7334214" y="4490021"/>
              <a:ext cx="377115" cy="499047"/>
            </a:xfrm>
            <a:custGeom>
              <a:avLst/>
              <a:gdLst/>
              <a:ahLst/>
              <a:cxnLst/>
              <a:rect l="l" t="t" r="r" b="b"/>
              <a:pathLst>
                <a:path w="8728" h="11550" extrusionOk="0">
                  <a:moveTo>
                    <a:pt x="0" y="1"/>
                  </a:moveTo>
                  <a:lnTo>
                    <a:pt x="0" y="2596"/>
                  </a:lnTo>
                  <a:cubicBezTo>
                    <a:pt x="0" y="8347"/>
                    <a:pt x="1703" y="11550"/>
                    <a:pt x="7454" y="11550"/>
                  </a:cubicBezTo>
                  <a:lnTo>
                    <a:pt x="8728" y="11550"/>
                  </a:lnTo>
                  <a:lnTo>
                    <a:pt x="8728" y="8276"/>
                  </a:lnTo>
                  <a:lnTo>
                    <a:pt x="7454" y="8276"/>
                  </a:lnTo>
                  <a:cubicBezTo>
                    <a:pt x="3513" y="8276"/>
                    <a:pt x="3275" y="6549"/>
                    <a:pt x="3275" y="2596"/>
                  </a:cubicBezTo>
                  <a:lnTo>
                    <a:pt x="3275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" name="Google Shape;525;p27"/>
            <p:cNvSpPr/>
            <p:nvPr/>
          </p:nvSpPr>
          <p:spPr>
            <a:xfrm rot="5400000">
              <a:off x="7311314" y="4793813"/>
              <a:ext cx="70515" cy="265985"/>
            </a:xfrm>
            <a:custGeom>
              <a:avLst/>
              <a:gdLst/>
              <a:ahLst/>
              <a:cxnLst/>
              <a:rect l="l" t="t" r="r" b="b"/>
              <a:pathLst>
                <a:path w="1632" h="6156" extrusionOk="0">
                  <a:moveTo>
                    <a:pt x="810" y="0"/>
                  </a:moveTo>
                  <a:cubicBezTo>
                    <a:pt x="358" y="0"/>
                    <a:pt x="0" y="370"/>
                    <a:pt x="0" y="822"/>
                  </a:cubicBezTo>
                  <a:lnTo>
                    <a:pt x="0" y="5334"/>
                  </a:lnTo>
                  <a:cubicBezTo>
                    <a:pt x="0" y="5787"/>
                    <a:pt x="358" y="6156"/>
                    <a:pt x="810" y="6156"/>
                  </a:cubicBezTo>
                  <a:cubicBezTo>
                    <a:pt x="1274" y="6156"/>
                    <a:pt x="1632" y="5787"/>
                    <a:pt x="1632" y="5334"/>
                  </a:cubicBezTo>
                  <a:lnTo>
                    <a:pt x="1632" y="822"/>
                  </a:lnTo>
                  <a:cubicBezTo>
                    <a:pt x="1632" y="370"/>
                    <a:pt x="1274" y="0"/>
                    <a:pt x="81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526" name="Google Shape;526;p27"/>
            <p:cNvGrpSpPr/>
            <p:nvPr/>
          </p:nvGrpSpPr>
          <p:grpSpPr>
            <a:xfrm>
              <a:off x="7711810" y="4485138"/>
              <a:ext cx="592677" cy="273720"/>
              <a:chOff x="2029210" y="3484363"/>
              <a:chExt cx="592677" cy="273720"/>
            </a:xfrm>
          </p:grpSpPr>
          <p:sp>
            <p:nvSpPr>
              <p:cNvPr id="527" name="Google Shape;527;p27"/>
              <p:cNvSpPr/>
              <p:nvPr/>
            </p:nvSpPr>
            <p:spPr>
              <a:xfrm rot="5400000">
                <a:off x="2264123" y="3392748"/>
                <a:ext cx="121975" cy="454379"/>
              </a:xfrm>
              <a:custGeom>
                <a:avLst/>
                <a:gdLst/>
                <a:ahLst/>
                <a:cxnLst/>
                <a:rect l="l" t="t" r="r" b="b"/>
                <a:pathLst>
                  <a:path w="2823" h="18718" extrusionOk="0">
                    <a:moveTo>
                      <a:pt x="1" y="1"/>
                    </a:moveTo>
                    <a:lnTo>
                      <a:pt x="1" y="18717"/>
                    </a:lnTo>
                    <a:lnTo>
                      <a:pt x="2823" y="18717"/>
                    </a:lnTo>
                    <a:lnTo>
                      <a:pt x="2823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8" name="Google Shape;528;p27"/>
              <p:cNvSpPr/>
              <p:nvPr/>
            </p:nvSpPr>
            <p:spPr>
              <a:xfrm rot="5400000">
                <a:off x="1931972" y="3581602"/>
                <a:ext cx="265510" cy="71033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1644" extrusionOk="0">
                    <a:moveTo>
                      <a:pt x="822" y="0"/>
                    </a:moveTo>
                    <a:cubicBezTo>
                      <a:pt x="358" y="0"/>
                      <a:pt x="0" y="369"/>
                      <a:pt x="0" y="822"/>
                    </a:cubicBezTo>
                    <a:cubicBezTo>
                      <a:pt x="0" y="1274"/>
                      <a:pt x="358" y="1643"/>
                      <a:pt x="822" y="1643"/>
                    </a:cubicBezTo>
                    <a:lnTo>
                      <a:pt x="5323" y="1643"/>
                    </a:lnTo>
                    <a:cubicBezTo>
                      <a:pt x="5382" y="1643"/>
                      <a:pt x="5442" y="1643"/>
                      <a:pt x="5489" y="1631"/>
                    </a:cubicBezTo>
                    <a:cubicBezTo>
                      <a:pt x="5858" y="1560"/>
                      <a:pt x="6144" y="1227"/>
                      <a:pt x="6144" y="822"/>
                    </a:cubicBezTo>
                    <a:cubicBezTo>
                      <a:pt x="6144" y="369"/>
                      <a:pt x="5775" y="0"/>
                      <a:pt x="532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9" name="Google Shape;529;p27"/>
              <p:cNvSpPr/>
              <p:nvPr/>
            </p:nvSpPr>
            <p:spPr>
              <a:xfrm rot="5400000">
                <a:off x="2453378" y="3589574"/>
                <a:ext cx="265985" cy="71033"/>
              </a:xfrm>
              <a:custGeom>
                <a:avLst/>
                <a:gdLst/>
                <a:ahLst/>
                <a:cxnLst/>
                <a:rect l="l" t="t" r="r" b="b"/>
                <a:pathLst>
                  <a:path w="6156" h="1644" extrusionOk="0">
                    <a:moveTo>
                      <a:pt x="822" y="0"/>
                    </a:moveTo>
                    <a:cubicBezTo>
                      <a:pt x="369" y="0"/>
                      <a:pt x="0" y="369"/>
                      <a:pt x="0" y="822"/>
                    </a:cubicBezTo>
                    <a:cubicBezTo>
                      <a:pt x="0" y="1274"/>
                      <a:pt x="369" y="1643"/>
                      <a:pt x="822" y="1643"/>
                    </a:cubicBezTo>
                    <a:lnTo>
                      <a:pt x="5334" y="1643"/>
                    </a:lnTo>
                    <a:cubicBezTo>
                      <a:pt x="5739" y="1643"/>
                      <a:pt x="6084" y="1346"/>
                      <a:pt x="6144" y="953"/>
                    </a:cubicBezTo>
                    <a:cubicBezTo>
                      <a:pt x="6144" y="905"/>
                      <a:pt x="6156" y="870"/>
                      <a:pt x="6156" y="822"/>
                    </a:cubicBezTo>
                    <a:cubicBezTo>
                      <a:pt x="6156" y="369"/>
                      <a:pt x="5786" y="0"/>
                      <a:pt x="533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530" name="Google Shape;530;p27"/>
          <p:cNvSpPr/>
          <p:nvPr/>
        </p:nvSpPr>
        <p:spPr>
          <a:xfrm rot="5109654">
            <a:off x="6564002" y="4630191"/>
            <a:ext cx="1503846" cy="1503846"/>
          </a:xfrm>
          <a:custGeom>
            <a:avLst/>
            <a:gdLst/>
            <a:ahLst/>
            <a:cxnLst/>
            <a:rect l="l" t="t" r="r" b="b"/>
            <a:pathLst>
              <a:path w="7395" h="7395" extrusionOk="0">
                <a:moveTo>
                  <a:pt x="3691" y="1370"/>
                </a:moveTo>
                <a:cubicBezTo>
                  <a:pt x="4037" y="1370"/>
                  <a:pt x="4322" y="1655"/>
                  <a:pt x="4322" y="2001"/>
                </a:cubicBezTo>
                <a:cubicBezTo>
                  <a:pt x="4322" y="2358"/>
                  <a:pt x="4037" y="2644"/>
                  <a:pt x="3691" y="2644"/>
                </a:cubicBezTo>
                <a:cubicBezTo>
                  <a:pt x="3334" y="2644"/>
                  <a:pt x="3048" y="2358"/>
                  <a:pt x="3048" y="2001"/>
                </a:cubicBezTo>
                <a:cubicBezTo>
                  <a:pt x="3048" y="1655"/>
                  <a:pt x="3334" y="1370"/>
                  <a:pt x="3691" y="1370"/>
                </a:cubicBezTo>
                <a:close/>
                <a:moveTo>
                  <a:pt x="1917" y="3132"/>
                </a:moveTo>
                <a:cubicBezTo>
                  <a:pt x="2275" y="3132"/>
                  <a:pt x="2560" y="3417"/>
                  <a:pt x="2560" y="3775"/>
                </a:cubicBezTo>
                <a:cubicBezTo>
                  <a:pt x="2560" y="4120"/>
                  <a:pt x="2275" y="4406"/>
                  <a:pt x="1917" y="4406"/>
                </a:cubicBezTo>
                <a:cubicBezTo>
                  <a:pt x="1572" y="4406"/>
                  <a:pt x="1286" y="4120"/>
                  <a:pt x="1286" y="3775"/>
                </a:cubicBezTo>
                <a:cubicBezTo>
                  <a:pt x="1286" y="3417"/>
                  <a:pt x="1572" y="3132"/>
                  <a:pt x="1917" y="3132"/>
                </a:cubicBezTo>
                <a:close/>
                <a:moveTo>
                  <a:pt x="3703" y="3132"/>
                </a:moveTo>
                <a:cubicBezTo>
                  <a:pt x="4049" y="3132"/>
                  <a:pt x="4334" y="3417"/>
                  <a:pt x="4334" y="3775"/>
                </a:cubicBezTo>
                <a:cubicBezTo>
                  <a:pt x="4334" y="4120"/>
                  <a:pt x="4049" y="4406"/>
                  <a:pt x="3703" y="4406"/>
                </a:cubicBezTo>
                <a:cubicBezTo>
                  <a:pt x="3346" y="4406"/>
                  <a:pt x="3060" y="4120"/>
                  <a:pt x="3060" y="3775"/>
                </a:cubicBezTo>
                <a:cubicBezTo>
                  <a:pt x="3060" y="3417"/>
                  <a:pt x="3346" y="3132"/>
                  <a:pt x="3703" y="3132"/>
                </a:cubicBezTo>
                <a:close/>
                <a:moveTo>
                  <a:pt x="5454" y="3132"/>
                </a:moveTo>
                <a:cubicBezTo>
                  <a:pt x="5799" y="3132"/>
                  <a:pt x="6085" y="3417"/>
                  <a:pt x="6085" y="3775"/>
                </a:cubicBezTo>
                <a:cubicBezTo>
                  <a:pt x="6085" y="4120"/>
                  <a:pt x="5799" y="4406"/>
                  <a:pt x="5454" y="4406"/>
                </a:cubicBezTo>
                <a:cubicBezTo>
                  <a:pt x="5096" y="4406"/>
                  <a:pt x="4811" y="4120"/>
                  <a:pt x="4811" y="3775"/>
                </a:cubicBezTo>
                <a:cubicBezTo>
                  <a:pt x="4811" y="3417"/>
                  <a:pt x="5096" y="3132"/>
                  <a:pt x="5454" y="3132"/>
                </a:cubicBezTo>
                <a:close/>
                <a:moveTo>
                  <a:pt x="3691" y="4894"/>
                </a:moveTo>
                <a:cubicBezTo>
                  <a:pt x="4037" y="4894"/>
                  <a:pt x="4322" y="5180"/>
                  <a:pt x="4322" y="5537"/>
                </a:cubicBezTo>
                <a:cubicBezTo>
                  <a:pt x="4322" y="5882"/>
                  <a:pt x="4037" y="6168"/>
                  <a:pt x="3691" y="6168"/>
                </a:cubicBezTo>
                <a:cubicBezTo>
                  <a:pt x="3334" y="6168"/>
                  <a:pt x="3048" y="5882"/>
                  <a:pt x="3048" y="5537"/>
                </a:cubicBezTo>
                <a:cubicBezTo>
                  <a:pt x="3048" y="5180"/>
                  <a:pt x="3334" y="4894"/>
                  <a:pt x="3691" y="4894"/>
                </a:cubicBezTo>
                <a:close/>
                <a:moveTo>
                  <a:pt x="3549" y="0"/>
                </a:moveTo>
                <a:cubicBezTo>
                  <a:pt x="3453" y="0"/>
                  <a:pt x="3370" y="84"/>
                  <a:pt x="3370" y="179"/>
                </a:cubicBezTo>
                <a:lnTo>
                  <a:pt x="3370" y="453"/>
                </a:lnTo>
                <a:cubicBezTo>
                  <a:pt x="3370" y="465"/>
                  <a:pt x="3370" y="477"/>
                  <a:pt x="3382" y="500"/>
                </a:cubicBezTo>
                <a:cubicBezTo>
                  <a:pt x="3168" y="512"/>
                  <a:pt x="2965" y="560"/>
                  <a:pt x="2763" y="620"/>
                </a:cubicBezTo>
                <a:cubicBezTo>
                  <a:pt x="2763" y="596"/>
                  <a:pt x="2763" y="584"/>
                  <a:pt x="2751" y="572"/>
                </a:cubicBezTo>
                <a:lnTo>
                  <a:pt x="2644" y="322"/>
                </a:lnTo>
                <a:cubicBezTo>
                  <a:pt x="2617" y="251"/>
                  <a:pt x="2557" y="213"/>
                  <a:pt x="2494" y="213"/>
                </a:cubicBezTo>
                <a:cubicBezTo>
                  <a:pt x="2473" y="213"/>
                  <a:pt x="2451" y="217"/>
                  <a:pt x="2429" y="227"/>
                </a:cubicBezTo>
                <a:lnTo>
                  <a:pt x="2132" y="346"/>
                </a:lnTo>
                <a:cubicBezTo>
                  <a:pt x="2048" y="381"/>
                  <a:pt x="2001" y="489"/>
                  <a:pt x="2048" y="572"/>
                </a:cubicBezTo>
                <a:lnTo>
                  <a:pt x="2144" y="822"/>
                </a:lnTo>
                <a:cubicBezTo>
                  <a:pt x="2156" y="834"/>
                  <a:pt x="2156" y="846"/>
                  <a:pt x="2167" y="858"/>
                </a:cubicBezTo>
                <a:cubicBezTo>
                  <a:pt x="1989" y="953"/>
                  <a:pt x="1810" y="1072"/>
                  <a:pt x="1655" y="1203"/>
                </a:cubicBezTo>
                <a:cubicBezTo>
                  <a:pt x="1655" y="1191"/>
                  <a:pt x="1644" y="1179"/>
                  <a:pt x="1632" y="1167"/>
                </a:cubicBezTo>
                <a:lnTo>
                  <a:pt x="1441" y="977"/>
                </a:lnTo>
                <a:cubicBezTo>
                  <a:pt x="1405" y="941"/>
                  <a:pt x="1361" y="923"/>
                  <a:pt x="1316" y="923"/>
                </a:cubicBezTo>
                <a:cubicBezTo>
                  <a:pt x="1271" y="923"/>
                  <a:pt x="1227" y="941"/>
                  <a:pt x="1191" y="977"/>
                </a:cubicBezTo>
                <a:lnTo>
                  <a:pt x="977" y="1203"/>
                </a:lnTo>
                <a:cubicBezTo>
                  <a:pt x="905" y="1262"/>
                  <a:pt x="905" y="1370"/>
                  <a:pt x="977" y="1441"/>
                </a:cubicBezTo>
                <a:lnTo>
                  <a:pt x="1167" y="1632"/>
                </a:lnTo>
                <a:cubicBezTo>
                  <a:pt x="1179" y="1643"/>
                  <a:pt x="1191" y="1643"/>
                  <a:pt x="1191" y="1655"/>
                </a:cubicBezTo>
                <a:cubicBezTo>
                  <a:pt x="1072" y="1810"/>
                  <a:pt x="953" y="1977"/>
                  <a:pt x="858" y="2155"/>
                </a:cubicBezTo>
                <a:cubicBezTo>
                  <a:pt x="846" y="2144"/>
                  <a:pt x="834" y="2144"/>
                  <a:pt x="834" y="2144"/>
                </a:cubicBezTo>
                <a:lnTo>
                  <a:pt x="572" y="2036"/>
                </a:lnTo>
                <a:cubicBezTo>
                  <a:pt x="551" y="2027"/>
                  <a:pt x="529" y="2023"/>
                  <a:pt x="507" y="2023"/>
                </a:cubicBezTo>
                <a:cubicBezTo>
                  <a:pt x="443" y="2023"/>
                  <a:pt x="381" y="2061"/>
                  <a:pt x="346" y="2132"/>
                </a:cubicBezTo>
                <a:lnTo>
                  <a:pt x="227" y="2417"/>
                </a:lnTo>
                <a:cubicBezTo>
                  <a:pt x="191" y="2501"/>
                  <a:pt x="239" y="2608"/>
                  <a:pt x="322" y="2644"/>
                </a:cubicBezTo>
                <a:lnTo>
                  <a:pt x="572" y="2751"/>
                </a:lnTo>
                <a:lnTo>
                  <a:pt x="596" y="2751"/>
                </a:lnTo>
                <a:cubicBezTo>
                  <a:pt x="536" y="2953"/>
                  <a:pt x="501" y="3156"/>
                  <a:pt x="477" y="3370"/>
                </a:cubicBezTo>
                <a:lnTo>
                  <a:pt x="179" y="3370"/>
                </a:lnTo>
                <a:cubicBezTo>
                  <a:pt x="84" y="3370"/>
                  <a:pt x="0" y="3453"/>
                  <a:pt x="0" y="3548"/>
                </a:cubicBezTo>
                <a:lnTo>
                  <a:pt x="0" y="3858"/>
                </a:lnTo>
                <a:cubicBezTo>
                  <a:pt x="0" y="3953"/>
                  <a:pt x="84" y="4025"/>
                  <a:pt x="179" y="4025"/>
                </a:cubicBezTo>
                <a:lnTo>
                  <a:pt x="477" y="4025"/>
                </a:lnTo>
                <a:cubicBezTo>
                  <a:pt x="489" y="4203"/>
                  <a:pt x="524" y="4382"/>
                  <a:pt x="560" y="4549"/>
                </a:cubicBezTo>
                <a:lnTo>
                  <a:pt x="548" y="4549"/>
                </a:lnTo>
                <a:lnTo>
                  <a:pt x="286" y="4656"/>
                </a:lnTo>
                <a:cubicBezTo>
                  <a:pt x="203" y="4691"/>
                  <a:pt x="155" y="4787"/>
                  <a:pt x="191" y="4870"/>
                </a:cubicBezTo>
                <a:lnTo>
                  <a:pt x="298" y="5168"/>
                </a:lnTo>
                <a:cubicBezTo>
                  <a:pt x="326" y="5232"/>
                  <a:pt x="389" y="5275"/>
                  <a:pt x="460" y="5275"/>
                </a:cubicBezTo>
                <a:cubicBezTo>
                  <a:pt x="481" y="5275"/>
                  <a:pt x="503" y="5271"/>
                  <a:pt x="524" y="5263"/>
                </a:cubicBezTo>
                <a:lnTo>
                  <a:pt x="786" y="5168"/>
                </a:lnTo>
                <a:cubicBezTo>
                  <a:pt x="786" y="5168"/>
                  <a:pt x="798" y="5168"/>
                  <a:pt x="798" y="5156"/>
                </a:cubicBezTo>
                <a:cubicBezTo>
                  <a:pt x="905" y="5370"/>
                  <a:pt x="1036" y="5573"/>
                  <a:pt x="1179" y="5751"/>
                </a:cubicBezTo>
                <a:cubicBezTo>
                  <a:pt x="1179" y="5763"/>
                  <a:pt x="1179" y="5763"/>
                  <a:pt x="1167" y="5763"/>
                </a:cubicBezTo>
                <a:lnTo>
                  <a:pt x="977" y="5965"/>
                </a:lnTo>
                <a:cubicBezTo>
                  <a:pt x="905" y="6025"/>
                  <a:pt x="905" y="6132"/>
                  <a:pt x="977" y="6204"/>
                </a:cubicBezTo>
                <a:lnTo>
                  <a:pt x="1191" y="6430"/>
                </a:lnTo>
                <a:cubicBezTo>
                  <a:pt x="1227" y="6460"/>
                  <a:pt x="1271" y="6474"/>
                  <a:pt x="1316" y="6474"/>
                </a:cubicBezTo>
                <a:cubicBezTo>
                  <a:pt x="1361" y="6474"/>
                  <a:pt x="1405" y="6460"/>
                  <a:pt x="1441" y="6430"/>
                </a:cubicBezTo>
                <a:lnTo>
                  <a:pt x="1632" y="6227"/>
                </a:lnTo>
                <a:cubicBezTo>
                  <a:pt x="1644" y="6227"/>
                  <a:pt x="1644" y="6227"/>
                  <a:pt x="1644" y="6215"/>
                </a:cubicBezTo>
                <a:cubicBezTo>
                  <a:pt x="1786" y="6335"/>
                  <a:pt x="1941" y="6430"/>
                  <a:pt x="2096" y="6525"/>
                </a:cubicBezTo>
                <a:cubicBezTo>
                  <a:pt x="2096" y="6525"/>
                  <a:pt x="2084" y="6537"/>
                  <a:pt x="2084" y="6537"/>
                </a:cubicBezTo>
                <a:lnTo>
                  <a:pt x="1977" y="6799"/>
                </a:lnTo>
                <a:cubicBezTo>
                  <a:pt x="1941" y="6882"/>
                  <a:pt x="1977" y="6977"/>
                  <a:pt x="2060" y="7025"/>
                </a:cubicBezTo>
                <a:lnTo>
                  <a:pt x="2346" y="7144"/>
                </a:lnTo>
                <a:cubicBezTo>
                  <a:pt x="2371" y="7153"/>
                  <a:pt x="2396" y="7158"/>
                  <a:pt x="2420" y="7158"/>
                </a:cubicBezTo>
                <a:cubicBezTo>
                  <a:pt x="2487" y="7158"/>
                  <a:pt x="2546" y="7122"/>
                  <a:pt x="2572" y="7061"/>
                </a:cubicBezTo>
                <a:lnTo>
                  <a:pt x="2691" y="6811"/>
                </a:lnTo>
                <a:cubicBezTo>
                  <a:pt x="2691" y="6799"/>
                  <a:pt x="2691" y="6787"/>
                  <a:pt x="2691" y="6787"/>
                </a:cubicBezTo>
                <a:cubicBezTo>
                  <a:pt x="2918" y="6858"/>
                  <a:pt x="3144" y="6906"/>
                  <a:pt x="3370" y="6930"/>
                </a:cubicBezTo>
                <a:cubicBezTo>
                  <a:pt x="3370" y="6930"/>
                  <a:pt x="3370" y="6942"/>
                  <a:pt x="3370" y="6954"/>
                </a:cubicBezTo>
                <a:lnTo>
                  <a:pt x="3370" y="7227"/>
                </a:lnTo>
                <a:cubicBezTo>
                  <a:pt x="3370" y="7323"/>
                  <a:pt x="3453" y="7394"/>
                  <a:pt x="3549" y="7394"/>
                </a:cubicBezTo>
                <a:lnTo>
                  <a:pt x="3858" y="7394"/>
                </a:lnTo>
                <a:cubicBezTo>
                  <a:pt x="3953" y="7394"/>
                  <a:pt x="4025" y="7323"/>
                  <a:pt x="4025" y="7227"/>
                </a:cubicBezTo>
                <a:lnTo>
                  <a:pt x="4025" y="6954"/>
                </a:lnTo>
                <a:cubicBezTo>
                  <a:pt x="4025" y="6942"/>
                  <a:pt x="4025" y="6930"/>
                  <a:pt x="4025" y="6918"/>
                </a:cubicBezTo>
                <a:cubicBezTo>
                  <a:pt x="4239" y="6906"/>
                  <a:pt x="4442" y="6858"/>
                  <a:pt x="4632" y="6799"/>
                </a:cubicBezTo>
                <a:cubicBezTo>
                  <a:pt x="4644" y="6811"/>
                  <a:pt x="4644" y="6823"/>
                  <a:pt x="4644" y="6823"/>
                </a:cubicBezTo>
                <a:lnTo>
                  <a:pt x="4751" y="7085"/>
                </a:lnTo>
                <a:cubicBezTo>
                  <a:pt x="4779" y="7149"/>
                  <a:pt x="4849" y="7192"/>
                  <a:pt x="4917" y="7192"/>
                </a:cubicBezTo>
                <a:cubicBezTo>
                  <a:pt x="4938" y="7192"/>
                  <a:pt x="4958" y="7188"/>
                  <a:pt x="4977" y="7180"/>
                </a:cubicBezTo>
                <a:lnTo>
                  <a:pt x="5263" y="7061"/>
                </a:lnTo>
                <a:cubicBezTo>
                  <a:pt x="5358" y="7013"/>
                  <a:pt x="5394" y="6918"/>
                  <a:pt x="5358" y="6835"/>
                </a:cubicBezTo>
                <a:lnTo>
                  <a:pt x="5251" y="6573"/>
                </a:lnTo>
                <a:cubicBezTo>
                  <a:pt x="5251" y="6561"/>
                  <a:pt x="5239" y="6561"/>
                  <a:pt x="5239" y="6549"/>
                </a:cubicBezTo>
                <a:cubicBezTo>
                  <a:pt x="5418" y="6442"/>
                  <a:pt x="5585" y="6335"/>
                  <a:pt x="5739" y="6204"/>
                </a:cubicBezTo>
                <a:cubicBezTo>
                  <a:pt x="5751" y="6215"/>
                  <a:pt x="5763" y="6227"/>
                  <a:pt x="5763" y="6227"/>
                </a:cubicBezTo>
                <a:lnTo>
                  <a:pt x="5966" y="6430"/>
                </a:lnTo>
                <a:cubicBezTo>
                  <a:pt x="5995" y="6460"/>
                  <a:pt x="6037" y="6474"/>
                  <a:pt x="6080" y="6474"/>
                </a:cubicBezTo>
                <a:cubicBezTo>
                  <a:pt x="6123" y="6474"/>
                  <a:pt x="6168" y="6460"/>
                  <a:pt x="6204" y="6430"/>
                </a:cubicBezTo>
                <a:lnTo>
                  <a:pt x="6430" y="6204"/>
                </a:lnTo>
                <a:cubicBezTo>
                  <a:pt x="6489" y="6144"/>
                  <a:pt x="6489" y="6025"/>
                  <a:pt x="6430" y="5965"/>
                </a:cubicBezTo>
                <a:lnTo>
                  <a:pt x="6227" y="5763"/>
                </a:lnTo>
                <a:cubicBezTo>
                  <a:pt x="6216" y="5751"/>
                  <a:pt x="6216" y="5751"/>
                  <a:pt x="6204" y="5739"/>
                </a:cubicBezTo>
                <a:cubicBezTo>
                  <a:pt x="6323" y="5584"/>
                  <a:pt x="6442" y="5418"/>
                  <a:pt x="6537" y="5239"/>
                </a:cubicBezTo>
                <a:cubicBezTo>
                  <a:pt x="6549" y="5251"/>
                  <a:pt x="6561" y="5251"/>
                  <a:pt x="6573" y="5263"/>
                </a:cubicBezTo>
                <a:lnTo>
                  <a:pt x="6823" y="5370"/>
                </a:lnTo>
                <a:cubicBezTo>
                  <a:pt x="6847" y="5379"/>
                  <a:pt x="6871" y="5384"/>
                  <a:pt x="6895" y="5384"/>
                </a:cubicBezTo>
                <a:cubicBezTo>
                  <a:pt x="6963" y="5384"/>
                  <a:pt x="7022" y="5346"/>
                  <a:pt x="7049" y="5275"/>
                </a:cubicBezTo>
                <a:lnTo>
                  <a:pt x="7168" y="4989"/>
                </a:lnTo>
                <a:cubicBezTo>
                  <a:pt x="7204" y="4906"/>
                  <a:pt x="7168" y="4799"/>
                  <a:pt x="7085" y="4763"/>
                </a:cubicBezTo>
                <a:lnTo>
                  <a:pt x="6823" y="4656"/>
                </a:lnTo>
                <a:cubicBezTo>
                  <a:pt x="6811" y="4644"/>
                  <a:pt x="6799" y="4644"/>
                  <a:pt x="6775" y="4644"/>
                </a:cubicBezTo>
                <a:cubicBezTo>
                  <a:pt x="6835" y="4441"/>
                  <a:pt x="6882" y="4239"/>
                  <a:pt x="6906" y="4025"/>
                </a:cubicBezTo>
                <a:lnTo>
                  <a:pt x="7228" y="4025"/>
                </a:lnTo>
                <a:cubicBezTo>
                  <a:pt x="7323" y="4025"/>
                  <a:pt x="7394" y="3953"/>
                  <a:pt x="7394" y="3858"/>
                </a:cubicBezTo>
                <a:lnTo>
                  <a:pt x="7394" y="3548"/>
                </a:lnTo>
                <a:cubicBezTo>
                  <a:pt x="7394" y="3453"/>
                  <a:pt x="7323" y="3370"/>
                  <a:pt x="7228" y="3370"/>
                </a:cubicBezTo>
                <a:lnTo>
                  <a:pt x="6954" y="3370"/>
                </a:lnTo>
                <a:cubicBezTo>
                  <a:pt x="6930" y="3370"/>
                  <a:pt x="6918" y="3382"/>
                  <a:pt x="6906" y="3382"/>
                </a:cubicBezTo>
                <a:cubicBezTo>
                  <a:pt x="6882" y="3203"/>
                  <a:pt x="6847" y="3025"/>
                  <a:pt x="6799" y="2858"/>
                </a:cubicBezTo>
                <a:cubicBezTo>
                  <a:pt x="6823" y="2858"/>
                  <a:pt x="6835" y="2858"/>
                  <a:pt x="6858" y="2846"/>
                </a:cubicBezTo>
                <a:lnTo>
                  <a:pt x="7109" y="2751"/>
                </a:lnTo>
                <a:cubicBezTo>
                  <a:pt x="7204" y="2715"/>
                  <a:pt x="7251" y="2620"/>
                  <a:pt x="7216" y="2525"/>
                </a:cubicBezTo>
                <a:lnTo>
                  <a:pt x="7097" y="2239"/>
                </a:lnTo>
                <a:cubicBezTo>
                  <a:pt x="7068" y="2163"/>
                  <a:pt x="7001" y="2124"/>
                  <a:pt x="6933" y="2124"/>
                </a:cubicBezTo>
                <a:cubicBezTo>
                  <a:pt x="6916" y="2124"/>
                  <a:pt x="6899" y="2127"/>
                  <a:pt x="6882" y="2132"/>
                </a:cubicBezTo>
                <a:lnTo>
                  <a:pt x="6620" y="2239"/>
                </a:lnTo>
                <a:cubicBezTo>
                  <a:pt x="6608" y="2239"/>
                  <a:pt x="6585" y="2251"/>
                  <a:pt x="6573" y="2263"/>
                </a:cubicBezTo>
                <a:cubicBezTo>
                  <a:pt x="6466" y="2048"/>
                  <a:pt x="6335" y="1846"/>
                  <a:pt x="6192" y="1667"/>
                </a:cubicBezTo>
                <a:cubicBezTo>
                  <a:pt x="6204" y="1655"/>
                  <a:pt x="6216" y="1643"/>
                  <a:pt x="6227" y="1632"/>
                </a:cubicBezTo>
                <a:lnTo>
                  <a:pt x="6430" y="1441"/>
                </a:lnTo>
                <a:cubicBezTo>
                  <a:pt x="6489" y="1370"/>
                  <a:pt x="6489" y="1262"/>
                  <a:pt x="6430" y="1203"/>
                </a:cubicBezTo>
                <a:lnTo>
                  <a:pt x="6204" y="977"/>
                </a:lnTo>
                <a:cubicBezTo>
                  <a:pt x="6168" y="941"/>
                  <a:pt x="6123" y="923"/>
                  <a:pt x="6080" y="923"/>
                </a:cubicBezTo>
                <a:cubicBezTo>
                  <a:pt x="6037" y="923"/>
                  <a:pt x="5995" y="941"/>
                  <a:pt x="5966" y="977"/>
                </a:cubicBezTo>
                <a:lnTo>
                  <a:pt x="5763" y="1167"/>
                </a:lnTo>
                <a:cubicBezTo>
                  <a:pt x="5751" y="1179"/>
                  <a:pt x="5739" y="1203"/>
                  <a:pt x="5739" y="1215"/>
                </a:cubicBezTo>
                <a:cubicBezTo>
                  <a:pt x="5596" y="1096"/>
                  <a:pt x="5442" y="1001"/>
                  <a:pt x="5287" y="905"/>
                </a:cubicBezTo>
                <a:cubicBezTo>
                  <a:pt x="5299" y="893"/>
                  <a:pt x="5311" y="881"/>
                  <a:pt x="5311" y="858"/>
                </a:cubicBezTo>
                <a:lnTo>
                  <a:pt x="5430" y="608"/>
                </a:lnTo>
                <a:cubicBezTo>
                  <a:pt x="5465" y="524"/>
                  <a:pt x="5430" y="417"/>
                  <a:pt x="5334" y="381"/>
                </a:cubicBezTo>
                <a:lnTo>
                  <a:pt x="5049" y="250"/>
                </a:lnTo>
                <a:cubicBezTo>
                  <a:pt x="5030" y="242"/>
                  <a:pt x="5010" y="238"/>
                  <a:pt x="4990" y="238"/>
                </a:cubicBezTo>
                <a:cubicBezTo>
                  <a:pt x="4924" y="238"/>
                  <a:pt x="4859" y="281"/>
                  <a:pt x="4823" y="346"/>
                </a:cubicBezTo>
                <a:lnTo>
                  <a:pt x="4715" y="596"/>
                </a:lnTo>
                <a:cubicBezTo>
                  <a:pt x="4703" y="608"/>
                  <a:pt x="4703" y="631"/>
                  <a:pt x="4703" y="643"/>
                </a:cubicBezTo>
                <a:cubicBezTo>
                  <a:pt x="4489" y="572"/>
                  <a:pt x="4263" y="524"/>
                  <a:pt x="4025" y="500"/>
                </a:cubicBezTo>
                <a:cubicBezTo>
                  <a:pt x="4025" y="489"/>
                  <a:pt x="4025" y="465"/>
                  <a:pt x="4025" y="453"/>
                </a:cubicBezTo>
                <a:lnTo>
                  <a:pt x="4025" y="179"/>
                </a:lnTo>
                <a:cubicBezTo>
                  <a:pt x="4025" y="84"/>
                  <a:pt x="3953" y="0"/>
                  <a:pt x="3858" y="0"/>
                </a:cubicBezTo>
                <a:close/>
              </a:path>
            </a:pathLst>
          </a:custGeom>
          <a:solidFill>
            <a:schemeClr val="lt2">
              <a:alpha val="240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1" name="Google Shape;531;p27"/>
          <p:cNvSpPr/>
          <p:nvPr/>
        </p:nvSpPr>
        <p:spPr>
          <a:xfrm rot="-418467">
            <a:off x="8032472" y="2867961"/>
            <a:ext cx="2984630" cy="2976717"/>
          </a:xfrm>
          <a:custGeom>
            <a:avLst/>
            <a:gdLst/>
            <a:ahLst/>
            <a:cxnLst/>
            <a:rect l="l" t="t" r="r" b="b"/>
            <a:pathLst>
              <a:path w="18861" h="18811" extrusionOk="0">
                <a:moveTo>
                  <a:pt x="11198" y="3199"/>
                </a:moveTo>
                <a:cubicBezTo>
                  <a:pt x="11271" y="3199"/>
                  <a:pt x="11346" y="3209"/>
                  <a:pt x="11419" y="3232"/>
                </a:cubicBezTo>
                <a:cubicBezTo>
                  <a:pt x="12824" y="3685"/>
                  <a:pt x="14038" y="4614"/>
                  <a:pt x="14836" y="5864"/>
                </a:cubicBezTo>
                <a:cubicBezTo>
                  <a:pt x="15074" y="6233"/>
                  <a:pt x="14931" y="6733"/>
                  <a:pt x="14538" y="6923"/>
                </a:cubicBezTo>
                <a:cubicBezTo>
                  <a:pt x="14121" y="7114"/>
                  <a:pt x="13705" y="7316"/>
                  <a:pt x="13300" y="7507"/>
                </a:cubicBezTo>
                <a:cubicBezTo>
                  <a:pt x="13200" y="7555"/>
                  <a:pt x="13093" y="7578"/>
                  <a:pt x="12987" y="7578"/>
                </a:cubicBezTo>
                <a:cubicBezTo>
                  <a:pt x="12753" y="7578"/>
                  <a:pt x="12523" y="7466"/>
                  <a:pt x="12383" y="7269"/>
                </a:cubicBezTo>
                <a:cubicBezTo>
                  <a:pt x="11966" y="6673"/>
                  <a:pt x="11371" y="6221"/>
                  <a:pt x="10692" y="5959"/>
                </a:cubicBezTo>
                <a:cubicBezTo>
                  <a:pt x="10359" y="5840"/>
                  <a:pt x="10157" y="5495"/>
                  <a:pt x="10216" y="5137"/>
                </a:cubicBezTo>
                <a:cubicBezTo>
                  <a:pt x="10300" y="4697"/>
                  <a:pt x="10383" y="4244"/>
                  <a:pt x="10466" y="3792"/>
                </a:cubicBezTo>
                <a:cubicBezTo>
                  <a:pt x="10535" y="3439"/>
                  <a:pt x="10855" y="3199"/>
                  <a:pt x="11198" y="3199"/>
                </a:cubicBezTo>
                <a:close/>
                <a:moveTo>
                  <a:pt x="6241" y="3843"/>
                </a:moveTo>
                <a:cubicBezTo>
                  <a:pt x="6513" y="3843"/>
                  <a:pt x="6779" y="3994"/>
                  <a:pt x="6906" y="4256"/>
                </a:cubicBezTo>
                <a:cubicBezTo>
                  <a:pt x="7109" y="4673"/>
                  <a:pt x="7299" y="5078"/>
                  <a:pt x="7490" y="5495"/>
                </a:cubicBezTo>
                <a:cubicBezTo>
                  <a:pt x="7644" y="5816"/>
                  <a:pt x="7549" y="6209"/>
                  <a:pt x="7252" y="6411"/>
                </a:cubicBezTo>
                <a:cubicBezTo>
                  <a:pt x="6656" y="6828"/>
                  <a:pt x="6204" y="7423"/>
                  <a:pt x="5954" y="8102"/>
                </a:cubicBezTo>
                <a:cubicBezTo>
                  <a:pt x="5838" y="8396"/>
                  <a:pt x="5555" y="8589"/>
                  <a:pt x="5245" y="8589"/>
                </a:cubicBezTo>
                <a:cubicBezTo>
                  <a:pt x="5204" y="8589"/>
                  <a:pt x="5162" y="8585"/>
                  <a:pt x="5120" y="8578"/>
                </a:cubicBezTo>
                <a:cubicBezTo>
                  <a:pt x="4680" y="8495"/>
                  <a:pt x="4227" y="8400"/>
                  <a:pt x="3787" y="8316"/>
                </a:cubicBezTo>
                <a:cubicBezTo>
                  <a:pt x="3346" y="8245"/>
                  <a:pt x="3084" y="7792"/>
                  <a:pt x="3215" y="7376"/>
                </a:cubicBezTo>
                <a:cubicBezTo>
                  <a:pt x="3680" y="5971"/>
                  <a:pt x="4608" y="4756"/>
                  <a:pt x="5847" y="3959"/>
                </a:cubicBezTo>
                <a:cubicBezTo>
                  <a:pt x="5969" y="3880"/>
                  <a:pt x="6106" y="3843"/>
                  <a:pt x="6241" y="3843"/>
                </a:cubicBezTo>
                <a:close/>
                <a:moveTo>
                  <a:pt x="9222" y="7030"/>
                </a:moveTo>
                <a:cubicBezTo>
                  <a:pt x="9724" y="7030"/>
                  <a:pt x="10229" y="7189"/>
                  <a:pt x="10657" y="7519"/>
                </a:cubicBezTo>
                <a:cubicBezTo>
                  <a:pt x="11693" y="8316"/>
                  <a:pt x="11883" y="9805"/>
                  <a:pt x="11085" y="10840"/>
                </a:cubicBezTo>
                <a:cubicBezTo>
                  <a:pt x="10619" y="11453"/>
                  <a:pt x="9916" y="11773"/>
                  <a:pt x="9205" y="11773"/>
                </a:cubicBezTo>
                <a:cubicBezTo>
                  <a:pt x="8701" y="11773"/>
                  <a:pt x="8193" y="11612"/>
                  <a:pt x="7763" y="11281"/>
                </a:cubicBezTo>
                <a:cubicBezTo>
                  <a:pt x="6728" y="10483"/>
                  <a:pt x="6537" y="8995"/>
                  <a:pt x="7335" y="7959"/>
                </a:cubicBezTo>
                <a:cubicBezTo>
                  <a:pt x="7803" y="7351"/>
                  <a:pt x="8509" y="7030"/>
                  <a:pt x="9222" y="7030"/>
                </a:cubicBezTo>
                <a:close/>
                <a:moveTo>
                  <a:pt x="13527" y="10222"/>
                </a:moveTo>
                <a:cubicBezTo>
                  <a:pt x="13570" y="10222"/>
                  <a:pt x="13614" y="10226"/>
                  <a:pt x="13657" y="10233"/>
                </a:cubicBezTo>
                <a:cubicBezTo>
                  <a:pt x="14098" y="10317"/>
                  <a:pt x="14550" y="10400"/>
                  <a:pt x="15002" y="10483"/>
                </a:cubicBezTo>
                <a:cubicBezTo>
                  <a:pt x="15431" y="10567"/>
                  <a:pt x="15693" y="11007"/>
                  <a:pt x="15562" y="11436"/>
                </a:cubicBezTo>
                <a:cubicBezTo>
                  <a:pt x="15110" y="12841"/>
                  <a:pt x="14181" y="14043"/>
                  <a:pt x="12931" y="14853"/>
                </a:cubicBezTo>
                <a:cubicBezTo>
                  <a:pt x="12809" y="14931"/>
                  <a:pt x="12673" y="14968"/>
                  <a:pt x="12539" y="14968"/>
                </a:cubicBezTo>
                <a:cubicBezTo>
                  <a:pt x="12266" y="14968"/>
                  <a:pt x="11999" y="14815"/>
                  <a:pt x="11871" y="14543"/>
                </a:cubicBezTo>
                <a:cubicBezTo>
                  <a:pt x="11681" y="14138"/>
                  <a:pt x="11478" y="13722"/>
                  <a:pt x="11288" y="13317"/>
                </a:cubicBezTo>
                <a:cubicBezTo>
                  <a:pt x="11133" y="12984"/>
                  <a:pt x="11240" y="12603"/>
                  <a:pt x="11526" y="12400"/>
                </a:cubicBezTo>
                <a:cubicBezTo>
                  <a:pt x="12121" y="11972"/>
                  <a:pt x="12574" y="11388"/>
                  <a:pt x="12836" y="10710"/>
                </a:cubicBezTo>
                <a:cubicBezTo>
                  <a:pt x="12940" y="10406"/>
                  <a:pt x="13219" y="10222"/>
                  <a:pt x="13527" y="10222"/>
                </a:cubicBezTo>
                <a:close/>
                <a:moveTo>
                  <a:pt x="5786" y="11228"/>
                </a:moveTo>
                <a:cubicBezTo>
                  <a:pt x="6022" y="11228"/>
                  <a:pt x="6254" y="11337"/>
                  <a:pt x="6394" y="11543"/>
                </a:cubicBezTo>
                <a:cubicBezTo>
                  <a:pt x="6811" y="12138"/>
                  <a:pt x="7406" y="12591"/>
                  <a:pt x="8085" y="12841"/>
                </a:cubicBezTo>
                <a:cubicBezTo>
                  <a:pt x="8430" y="12972"/>
                  <a:pt x="8621" y="13317"/>
                  <a:pt x="8561" y="13662"/>
                </a:cubicBezTo>
                <a:cubicBezTo>
                  <a:pt x="8478" y="14115"/>
                  <a:pt x="8395" y="14567"/>
                  <a:pt x="8311" y="15008"/>
                </a:cubicBezTo>
                <a:cubicBezTo>
                  <a:pt x="8242" y="15371"/>
                  <a:pt x="7922" y="15613"/>
                  <a:pt x="7579" y="15613"/>
                </a:cubicBezTo>
                <a:cubicBezTo>
                  <a:pt x="7506" y="15613"/>
                  <a:pt x="7432" y="15602"/>
                  <a:pt x="7359" y="15579"/>
                </a:cubicBezTo>
                <a:cubicBezTo>
                  <a:pt x="5954" y="15115"/>
                  <a:pt x="4751" y="14186"/>
                  <a:pt x="3942" y="12948"/>
                </a:cubicBezTo>
                <a:cubicBezTo>
                  <a:pt x="3703" y="12579"/>
                  <a:pt x="3846" y="12079"/>
                  <a:pt x="4251" y="11888"/>
                </a:cubicBezTo>
                <a:cubicBezTo>
                  <a:pt x="4656" y="11686"/>
                  <a:pt x="5073" y="11495"/>
                  <a:pt x="5477" y="11293"/>
                </a:cubicBezTo>
                <a:cubicBezTo>
                  <a:pt x="5576" y="11249"/>
                  <a:pt x="5682" y="11228"/>
                  <a:pt x="5786" y="11228"/>
                </a:cubicBezTo>
                <a:close/>
                <a:moveTo>
                  <a:pt x="8673" y="1"/>
                </a:moveTo>
                <a:cubicBezTo>
                  <a:pt x="8652" y="1"/>
                  <a:pt x="8630" y="3"/>
                  <a:pt x="8609" y="6"/>
                </a:cubicBezTo>
                <a:lnTo>
                  <a:pt x="7823" y="113"/>
                </a:lnTo>
                <a:cubicBezTo>
                  <a:pt x="7573" y="137"/>
                  <a:pt x="7406" y="363"/>
                  <a:pt x="7442" y="601"/>
                </a:cubicBezTo>
                <a:lnTo>
                  <a:pt x="7525" y="1292"/>
                </a:lnTo>
                <a:cubicBezTo>
                  <a:pt x="7537" y="1327"/>
                  <a:pt x="7537" y="1351"/>
                  <a:pt x="7549" y="1375"/>
                </a:cubicBezTo>
                <a:cubicBezTo>
                  <a:pt x="7049" y="1482"/>
                  <a:pt x="6561" y="1649"/>
                  <a:pt x="6085" y="1851"/>
                </a:cubicBezTo>
                <a:cubicBezTo>
                  <a:pt x="6085" y="1827"/>
                  <a:pt x="6073" y="1816"/>
                  <a:pt x="6061" y="1792"/>
                </a:cubicBezTo>
                <a:lnTo>
                  <a:pt x="5716" y="1173"/>
                </a:lnTo>
                <a:cubicBezTo>
                  <a:pt x="5636" y="1037"/>
                  <a:pt x="5486" y="960"/>
                  <a:pt x="5336" y="960"/>
                </a:cubicBezTo>
                <a:cubicBezTo>
                  <a:pt x="5261" y="960"/>
                  <a:pt x="5187" y="979"/>
                  <a:pt x="5120" y="1018"/>
                </a:cubicBezTo>
                <a:lnTo>
                  <a:pt x="4418" y="1411"/>
                </a:lnTo>
                <a:cubicBezTo>
                  <a:pt x="4204" y="1530"/>
                  <a:pt x="4132" y="1792"/>
                  <a:pt x="4251" y="2006"/>
                </a:cubicBezTo>
                <a:lnTo>
                  <a:pt x="4608" y="2625"/>
                </a:lnTo>
                <a:cubicBezTo>
                  <a:pt x="4608" y="2637"/>
                  <a:pt x="4620" y="2649"/>
                  <a:pt x="4644" y="2673"/>
                </a:cubicBezTo>
                <a:cubicBezTo>
                  <a:pt x="4192" y="2982"/>
                  <a:pt x="3787" y="3340"/>
                  <a:pt x="3394" y="3744"/>
                </a:cubicBezTo>
                <a:cubicBezTo>
                  <a:pt x="3370" y="3697"/>
                  <a:pt x="3334" y="3649"/>
                  <a:pt x="3275" y="3601"/>
                </a:cubicBezTo>
                <a:lnTo>
                  <a:pt x="2715" y="3173"/>
                </a:lnTo>
                <a:cubicBezTo>
                  <a:pt x="2637" y="3114"/>
                  <a:pt x="2544" y="3086"/>
                  <a:pt x="2452" y="3086"/>
                </a:cubicBezTo>
                <a:cubicBezTo>
                  <a:pt x="2320" y="3086"/>
                  <a:pt x="2187" y="3144"/>
                  <a:pt x="2096" y="3256"/>
                </a:cubicBezTo>
                <a:lnTo>
                  <a:pt x="1608" y="3899"/>
                </a:lnTo>
                <a:cubicBezTo>
                  <a:pt x="1453" y="4090"/>
                  <a:pt x="1489" y="4363"/>
                  <a:pt x="1691" y="4506"/>
                </a:cubicBezTo>
                <a:lnTo>
                  <a:pt x="2251" y="4947"/>
                </a:lnTo>
                <a:cubicBezTo>
                  <a:pt x="2299" y="4983"/>
                  <a:pt x="2358" y="5006"/>
                  <a:pt x="2418" y="5018"/>
                </a:cubicBezTo>
                <a:cubicBezTo>
                  <a:pt x="2168" y="5411"/>
                  <a:pt x="1953" y="5828"/>
                  <a:pt x="1787" y="6245"/>
                </a:cubicBezTo>
                <a:cubicBezTo>
                  <a:pt x="1763" y="6233"/>
                  <a:pt x="1751" y="6233"/>
                  <a:pt x="1739" y="6221"/>
                </a:cubicBezTo>
                <a:lnTo>
                  <a:pt x="1060" y="6018"/>
                </a:lnTo>
                <a:cubicBezTo>
                  <a:pt x="1020" y="6006"/>
                  <a:pt x="980" y="6000"/>
                  <a:pt x="940" y="6000"/>
                </a:cubicBezTo>
                <a:cubicBezTo>
                  <a:pt x="751" y="6000"/>
                  <a:pt x="571" y="6130"/>
                  <a:pt x="513" y="6316"/>
                </a:cubicBezTo>
                <a:lnTo>
                  <a:pt x="286" y="7078"/>
                </a:lnTo>
                <a:cubicBezTo>
                  <a:pt x="215" y="7316"/>
                  <a:pt x="346" y="7554"/>
                  <a:pt x="584" y="7626"/>
                </a:cubicBezTo>
                <a:lnTo>
                  <a:pt x="1251" y="7828"/>
                </a:lnTo>
                <a:cubicBezTo>
                  <a:pt x="1275" y="7840"/>
                  <a:pt x="1286" y="7840"/>
                  <a:pt x="1298" y="7840"/>
                </a:cubicBezTo>
                <a:cubicBezTo>
                  <a:pt x="1179" y="8435"/>
                  <a:pt x="1132" y="9043"/>
                  <a:pt x="1156" y="9638"/>
                </a:cubicBezTo>
                <a:cubicBezTo>
                  <a:pt x="1150" y="9644"/>
                  <a:pt x="1141" y="9644"/>
                  <a:pt x="1132" y="9644"/>
                </a:cubicBezTo>
                <a:cubicBezTo>
                  <a:pt x="1123" y="9644"/>
                  <a:pt x="1114" y="9644"/>
                  <a:pt x="1108" y="9650"/>
                </a:cubicBezTo>
                <a:lnTo>
                  <a:pt x="405" y="9733"/>
                </a:lnTo>
                <a:cubicBezTo>
                  <a:pt x="167" y="9769"/>
                  <a:pt x="1" y="9983"/>
                  <a:pt x="36" y="10221"/>
                </a:cubicBezTo>
                <a:lnTo>
                  <a:pt x="132" y="11019"/>
                </a:lnTo>
                <a:cubicBezTo>
                  <a:pt x="164" y="11237"/>
                  <a:pt x="346" y="11405"/>
                  <a:pt x="559" y="11405"/>
                </a:cubicBezTo>
                <a:cubicBezTo>
                  <a:pt x="579" y="11405"/>
                  <a:pt x="599" y="11403"/>
                  <a:pt x="620" y="11400"/>
                </a:cubicBezTo>
                <a:lnTo>
                  <a:pt x="1322" y="11305"/>
                </a:lnTo>
                <a:cubicBezTo>
                  <a:pt x="1346" y="11305"/>
                  <a:pt x="1358" y="11305"/>
                  <a:pt x="1370" y="11293"/>
                </a:cubicBezTo>
                <a:cubicBezTo>
                  <a:pt x="1477" y="11745"/>
                  <a:pt x="1620" y="12186"/>
                  <a:pt x="1798" y="12614"/>
                </a:cubicBezTo>
                <a:cubicBezTo>
                  <a:pt x="1787" y="12614"/>
                  <a:pt x="1775" y="12626"/>
                  <a:pt x="1751" y="12638"/>
                </a:cubicBezTo>
                <a:lnTo>
                  <a:pt x="1132" y="12972"/>
                </a:lnTo>
                <a:cubicBezTo>
                  <a:pt x="917" y="13091"/>
                  <a:pt x="846" y="13353"/>
                  <a:pt x="965" y="13567"/>
                </a:cubicBezTo>
                <a:lnTo>
                  <a:pt x="1346" y="14269"/>
                </a:lnTo>
                <a:cubicBezTo>
                  <a:pt x="1428" y="14417"/>
                  <a:pt x="1579" y="14497"/>
                  <a:pt x="1734" y="14497"/>
                </a:cubicBezTo>
                <a:cubicBezTo>
                  <a:pt x="1804" y="14497"/>
                  <a:pt x="1875" y="14481"/>
                  <a:pt x="1941" y="14448"/>
                </a:cubicBezTo>
                <a:lnTo>
                  <a:pt x="2560" y="14103"/>
                </a:lnTo>
                <a:cubicBezTo>
                  <a:pt x="2572" y="14091"/>
                  <a:pt x="2584" y="14091"/>
                  <a:pt x="2608" y="14079"/>
                </a:cubicBezTo>
                <a:cubicBezTo>
                  <a:pt x="2930" y="14555"/>
                  <a:pt x="3322" y="15008"/>
                  <a:pt x="3763" y="15412"/>
                </a:cubicBezTo>
                <a:cubicBezTo>
                  <a:pt x="3739" y="15424"/>
                  <a:pt x="3727" y="15448"/>
                  <a:pt x="3715" y="15460"/>
                </a:cubicBezTo>
                <a:lnTo>
                  <a:pt x="3287" y="16020"/>
                </a:lnTo>
                <a:cubicBezTo>
                  <a:pt x="3132" y="16210"/>
                  <a:pt x="3168" y="16484"/>
                  <a:pt x="3370" y="16639"/>
                </a:cubicBezTo>
                <a:lnTo>
                  <a:pt x="4001" y="17127"/>
                </a:lnTo>
                <a:cubicBezTo>
                  <a:pt x="4079" y="17186"/>
                  <a:pt x="4172" y="17214"/>
                  <a:pt x="4264" y="17214"/>
                </a:cubicBezTo>
                <a:cubicBezTo>
                  <a:pt x="4395" y="17214"/>
                  <a:pt x="4524" y="17156"/>
                  <a:pt x="4608" y="17044"/>
                </a:cubicBezTo>
                <a:lnTo>
                  <a:pt x="5049" y="16484"/>
                </a:lnTo>
                <a:cubicBezTo>
                  <a:pt x="5061" y="16460"/>
                  <a:pt x="5073" y="16448"/>
                  <a:pt x="5085" y="16424"/>
                </a:cubicBezTo>
                <a:cubicBezTo>
                  <a:pt x="5537" y="16710"/>
                  <a:pt x="6013" y="16936"/>
                  <a:pt x="6501" y="17127"/>
                </a:cubicBezTo>
                <a:cubicBezTo>
                  <a:pt x="6501" y="17151"/>
                  <a:pt x="6490" y="17175"/>
                  <a:pt x="6478" y="17198"/>
                </a:cubicBezTo>
                <a:lnTo>
                  <a:pt x="6299" y="17877"/>
                </a:lnTo>
                <a:cubicBezTo>
                  <a:pt x="6239" y="18103"/>
                  <a:pt x="6370" y="18353"/>
                  <a:pt x="6609" y="18413"/>
                </a:cubicBezTo>
                <a:lnTo>
                  <a:pt x="7382" y="18615"/>
                </a:lnTo>
                <a:cubicBezTo>
                  <a:pt x="7421" y="18625"/>
                  <a:pt x="7460" y="18630"/>
                  <a:pt x="7497" y="18630"/>
                </a:cubicBezTo>
                <a:cubicBezTo>
                  <a:pt x="7693" y="18630"/>
                  <a:pt x="7868" y="18505"/>
                  <a:pt x="7918" y="18306"/>
                </a:cubicBezTo>
                <a:lnTo>
                  <a:pt x="8097" y="17627"/>
                </a:lnTo>
                <a:cubicBezTo>
                  <a:pt x="8109" y="17603"/>
                  <a:pt x="8109" y="17567"/>
                  <a:pt x="8109" y="17544"/>
                </a:cubicBezTo>
                <a:cubicBezTo>
                  <a:pt x="8550" y="17614"/>
                  <a:pt x="8991" y="17642"/>
                  <a:pt x="9424" y="17642"/>
                </a:cubicBezTo>
                <a:cubicBezTo>
                  <a:pt x="9506" y="17642"/>
                  <a:pt x="9587" y="17641"/>
                  <a:pt x="9668" y="17639"/>
                </a:cubicBezTo>
                <a:cubicBezTo>
                  <a:pt x="9668" y="17663"/>
                  <a:pt x="9668" y="17698"/>
                  <a:pt x="9668" y="17734"/>
                </a:cubicBezTo>
                <a:lnTo>
                  <a:pt x="9764" y="18425"/>
                </a:lnTo>
                <a:cubicBezTo>
                  <a:pt x="9796" y="18652"/>
                  <a:pt x="9976" y="18811"/>
                  <a:pt x="10188" y="18811"/>
                </a:cubicBezTo>
                <a:cubicBezTo>
                  <a:pt x="10209" y="18811"/>
                  <a:pt x="10230" y="18809"/>
                  <a:pt x="10252" y="18806"/>
                </a:cubicBezTo>
                <a:lnTo>
                  <a:pt x="11050" y="18699"/>
                </a:lnTo>
                <a:cubicBezTo>
                  <a:pt x="11288" y="18675"/>
                  <a:pt x="11454" y="18449"/>
                  <a:pt x="11431" y="18210"/>
                </a:cubicBezTo>
                <a:lnTo>
                  <a:pt x="11335" y="17520"/>
                </a:lnTo>
                <a:cubicBezTo>
                  <a:pt x="11335" y="17484"/>
                  <a:pt x="11323" y="17448"/>
                  <a:pt x="11312" y="17413"/>
                </a:cubicBezTo>
                <a:cubicBezTo>
                  <a:pt x="11800" y="17294"/>
                  <a:pt x="12288" y="17127"/>
                  <a:pt x="12764" y="16925"/>
                </a:cubicBezTo>
                <a:cubicBezTo>
                  <a:pt x="12776" y="16960"/>
                  <a:pt x="12788" y="16984"/>
                  <a:pt x="12800" y="17020"/>
                </a:cubicBezTo>
                <a:lnTo>
                  <a:pt x="13157" y="17639"/>
                </a:lnTo>
                <a:cubicBezTo>
                  <a:pt x="13237" y="17775"/>
                  <a:pt x="13381" y="17851"/>
                  <a:pt x="13532" y="17851"/>
                </a:cubicBezTo>
                <a:cubicBezTo>
                  <a:pt x="13606" y="17851"/>
                  <a:pt x="13682" y="17833"/>
                  <a:pt x="13752" y="17794"/>
                </a:cubicBezTo>
                <a:lnTo>
                  <a:pt x="14443" y="17401"/>
                </a:lnTo>
                <a:cubicBezTo>
                  <a:pt x="14657" y="17282"/>
                  <a:pt x="14729" y="17020"/>
                  <a:pt x="14610" y="16805"/>
                </a:cubicBezTo>
                <a:lnTo>
                  <a:pt x="14264" y="16198"/>
                </a:lnTo>
                <a:cubicBezTo>
                  <a:pt x="14240" y="16163"/>
                  <a:pt x="14217" y="16127"/>
                  <a:pt x="14193" y="16103"/>
                </a:cubicBezTo>
                <a:cubicBezTo>
                  <a:pt x="14621" y="15793"/>
                  <a:pt x="15026" y="15436"/>
                  <a:pt x="15407" y="15031"/>
                </a:cubicBezTo>
                <a:cubicBezTo>
                  <a:pt x="15431" y="15067"/>
                  <a:pt x="15455" y="15103"/>
                  <a:pt x="15491" y="15127"/>
                </a:cubicBezTo>
                <a:lnTo>
                  <a:pt x="16050" y="15555"/>
                </a:lnTo>
                <a:cubicBezTo>
                  <a:pt x="16129" y="15614"/>
                  <a:pt x="16221" y="15643"/>
                  <a:pt x="16313" y="15643"/>
                </a:cubicBezTo>
                <a:cubicBezTo>
                  <a:pt x="16444" y="15643"/>
                  <a:pt x="16573" y="15584"/>
                  <a:pt x="16657" y="15472"/>
                </a:cubicBezTo>
                <a:lnTo>
                  <a:pt x="17146" y="14841"/>
                </a:lnTo>
                <a:cubicBezTo>
                  <a:pt x="17300" y="14650"/>
                  <a:pt x="17265" y="14377"/>
                  <a:pt x="17074" y="14222"/>
                </a:cubicBezTo>
                <a:lnTo>
                  <a:pt x="16515" y="13793"/>
                </a:lnTo>
                <a:cubicBezTo>
                  <a:pt x="16479" y="13769"/>
                  <a:pt x="16443" y="13746"/>
                  <a:pt x="16396" y="13734"/>
                </a:cubicBezTo>
                <a:cubicBezTo>
                  <a:pt x="16634" y="13341"/>
                  <a:pt x="16848" y="12948"/>
                  <a:pt x="17015" y="12531"/>
                </a:cubicBezTo>
                <a:cubicBezTo>
                  <a:pt x="17050" y="12555"/>
                  <a:pt x="17086" y="12579"/>
                  <a:pt x="17134" y="12591"/>
                </a:cubicBezTo>
                <a:lnTo>
                  <a:pt x="17800" y="12793"/>
                </a:lnTo>
                <a:cubicBezTo>
                  <a:pt x="17844" y="12806"/>
                  <a:pt x="17888" y="12813"/>
                  <a:pt x="17931" y="12813"/>
                </a:cubicBezTo>
                <a:cubicBezTo>
                  <a:pt x="18121" y="12813"/>
                  <a:pt x="18290" y="12690"/>
                  <a:pt x="18348" y="12495"/>
                </a:cubicBezTo>
                <a:lnTo>
                  <a:pt x="18574" y="11733"/>
                </a:lnTo>
                <a:cubicBezTo>
                  <a:pt x="18646" y="11495"/>
                  <a:pt x="18515" y="11257"/>
                  <a:pt x="18289" y="11186"/>
                </a:cubicBezTo>
                <a:lnTo>
                  <a:pt x="17610" y="10983"/>
                </a:lnTo>
                <a:cubicBezTo>
                  <a:pt x="17562" y="10971"/>
                  <a:pt x="17527" y="10960"/>
                  <a:pt x="17479" y="10960"/>
                </a:cubicBezTo>
                <a:cubicBezTo>
                  <a:pt x="17598" y="10364"/>
                  <a:pt x="17646" y="9769"/>
                  <a:pt x="17622" y="9162"/>
                </a:cubicBezTo>
                <a:lnTo>
                  <a:pt x="17622" y="9162"/>
                </a:lnTo>
                <a:cubicBezTo>
                  <a:pt x="17646" y="9168"/>
                  <a:pt x="17669" y="9171"/>
                  <a:pt x="17692" y="9171"/>
                </a:cubicBezTo>
                <a:cubicBezTo>
                  <a:pt x="17714" y="9171"/>
                  <a:pt x="17735" y="9168"/>
                  <a:pt x="17753" y="9162"/>
                </a:cubicBezTo>
                <a:lnTo>
                  <a:pt x="18455" y="9078"/>
                </a:lnTo>
                <a:cubicBezTo>
                  <a:pt x="18693" y="9043"/>
                  <a:pt x="18860" y="8828"/>
                  <a:pt x="18836" y="8590"/>
                </a:cubicBezTo>
                <a:lnTo>
                  <a:pt x="18729" y="7792"/>
                </a:lnTo>
                <a:cubicBezTo>
                  <a:pt x="18707" y="7570"/>
                  <a:pt x="18507" y="7409"/>
                  <a:pt x="18286" y="7409"/>
                </a:cubicBezTo>
                <a:cubicBezTo>
                  <a:pt x="18271" y="7409"/>
                  <a:pt x="18256" y="7410"/>
                  <a:pt x="18241" y="7411"/>
                </a:cubicBezTo>
                <a:lnTo>
                  <a:pt x="17539" y="7507"/>
                </a:lnTo>
                <a:cubicBezTo>
                  <a:pt x="17491" y="7507"/>
                  <a:pt x="17455" y="7531"/>
                  <a:pt x="17419" y="7542"/>
                </a:cubicBezTo>
                <a:cubicBezTo>
                  <a:pt x="17312" y="7090"/>
                  <a:pt x="17169" y="6649"/>
                  <a:pt x="16991" y="6221"/>
                </a:cubicBezTo>
                <a:cubicBezTo>
                  <a:pt x="17027" y="6221"/>
                  <a:pt x="17074" y="6197"/>
                  <a:pt x="17110" y="6185"/>
                </a:cubicBezTo>
                <a:lnTo>
                  <a:pt x="17729" y="5840"/>
                </a:lnTo>
                <a:cubicBezTo>
                  <a:pt x="17943" y="5733"/>
                  <a:pt x="18027" y="5459"/>
                  <a:pt x="17908" y="5245"/>
                </a:cubicBezTo>
                <a:lnTo>
                  <a:pt x="17527" y="4542"/>
                </a:lnTo>
                <a:cubicBezTo>
                  <a:pt x="17446" y="4398"/>
                  <a:pt x="17301" y="4318"/>
                  <a:pt x="17149" y="4318"/>
                </a:cubicBezTo>
                <a:cubicBezTo>
                  <a:pt x="17076" y="4318"/>
                  <a:pt x="17001" y="4337"/>
                  <a:pt x="16931" y="4375"/>
                </a:cubicBezTo>
                <a:lnTo>
                  <a:pt x="16312" y="4709"/>
                </a:lnTo>
                <a:cubicBezTo>
                  <a:pt x="16276" y="4733"/>
                  <a:pt x="16241" y="4756"/>
                  <a:pt x="16205" y="4780"/>
                </a:cubicBezTo>
                <a:cubicBezTo>
                  <a:pt x="15884" y="4304"/>
                  <a:pt x="15503" y="3852"/>
                  <a:pt x="15062" y="3435"/>
                </a:cubicBezTo>
                <a:cubicBezTo>
                  <a:pt x="15098" y="3411"/>
                  <a:pt x="15122" y="3387"/>
                  <a:pt x="15145" y="3351"/>
                </a:cubicBezTo>
                <a:lnTo>
                  <a:pt x="15586" y="2792"/>
                </a:lnTo>
                <a:cubicBezTo>
                  <a:pt x="15729" y="2601"/>
                  <a:pt x="15693" y="2328"/>
                  <a:pt x="15503" y="2173"/>
                </a:cubicBezTo>
                <a:lnTo>
                  <a:pt x="14860" y="1685"/>
                </a:lnTo>
                <a:cubicBezTo>
                  <a:pt x="14781" y="1626"/>
                  <a:pt x="14689" y="1597"/>
                  <a:pt x="14597" y="1597"/>
                </a:cubicBezTo>
                <a:cubicBezTo>
                  <a:pt x="14466" y="1597"/>
                  <a:pt x="14336" y="1656"/>
                  <a:pt x="14252" y="1768"/>
                </a:cubicBezTo>
                <a:lnTo>
                  <a:pt x="13824" y="2328"/>
                </a:lnTo>
                <a:cubicBezTo>
                  <a:pt x="13800" y="2363"/>
                  <a:pt x="13776" y="2387"/>
                  <a:pt x="13764" y="2423"/>
                </a:cubicBezTo>
                <a:cubicBezTo>
                  <a:pt x="13312" y="2137"/>
                  <a:pt x="12836" y="1899"/>
                  <a:pt x="12347" y="1708"/>
                </a:cubicBezTo>
                <a:cubicBezTo>
                  <a:pt x="12359" y="1685"/>
                  <a:pt x="12371" y="1649"/>
                  <a:pt x="12383" y="1613"/>
                </a:cubicBezTo>
                <a:lnTo>
                  <a:pt x="12574" y="934"/>
                </a:lnTo>
                <a:cubicBezTo>
                  <a:pt x="12633" y="708"/>
                  <a:pt x="12490" y="470"/>
                  <a:pt x="12264" y="399"/>
                </a:cubicBezTo>
                <a:lnTo>
                  <a:pt x="11478" y="196"/>
                </a:lnTo>
                <a:cubicBezTo>
                  <a:pt x="11442" y="187"/>
                  <a:pt x="11405" y="182"/>
                  <a:pt x="11368" y="182"/>
                </a:cubicBezTo>
                <a:cubicBezTo>
                  <a:pt x="11179" y="182"/>
                  <a:pt x="11002" y="306"/>
                  <a:pt x="10942" y="506"/>
                </a:cubicBezTo>
                <a:lnTo>
                  <a:pt x="10764" y="1185"/>
                </a:lnTo>
                <a:cubicBezTo>
                  <a:pt x="10752" y="1220"/>
                  <a:pt x="10752" y="1244"/>
                  <a:pt x="10752" y="1280"/>
                </a:cubicBezTo>
                <a:cubicBezTo>
                  <a:pt x="10304" y="1207"/>
                  <a:pt x="9847" y="1170"/>
                  <a:pt x="9389" y="1170"/>
                </a:cubicBezTo>
                <a:cubicBezTo>
                  <a:pt x="9323" y="1170"/>
                  <a:pt x="9258" y="1171"/>
                  <a:pt x="9192" y="1173"/>
                </a:cubicBezTo>
                <a:cubicBezTo>
                  <a:pt x="9192" y="1137"/>
                  <a:pt x="9192" y="1113"/>
                  <a:pt x="9192" y="1077"/>
                </a:cubicBezTo>
                <a:lnTo>
                  <a:pt x="9097" y="387"/>
                </a:lnTo>
                <a:cubicBezTo>
                  <a:pt x="9075" y="159"/>
                  <a:pt x="8886" y="1"/>
                  <a:pt x="8673" y="1"/>
                </a:cubicBezTo>
                <a:close/>
              </a:path>
            </a:pathLst>
          </a:custGeom>
          <a:solidFill>
            <a:schemeClr val="dk1">
              <a:alpha val="1061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2" name="Google Shape;532;p27"/>
          <p:cNvSpPr txBox="1">
            <a:spLocks noGrp="1"/>
          </p:cNvSpPr>
          <p:nvPr>
            <p:ph type="ctrTitle"/>
          </p:nvPr>
        </p:nvSpPr>
        <p:spPr>
          <a:xfrm>
            <a:off x="2564400" y="1391105"/>
            <a:ext cx="4015200" cy="1578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500"/>
              <a:buNone/>
              <a:defRPr sz="8500">
                <a:solidFill>
                  <a:schemeClr val="lt2"/>
                </a:solidFill>
              </a:defRPr>
            </a:lvl1pPr>
            <a:lvl2pPr lvl="1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500"/>
              <a:buNone/>
              <a:defRPr sz="8500">
                <a:solidFill>
                  <a:schemeClr val="lt2"/>
                </a:solidFill>
              </a:defRPr>
            </a:lvl2pPr>
            <a:lvl3pPr lvl="2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500"/>
              <a:buNone/>
              <a:defRPr sz="8500">
                <a:solidFill>
                  <a:schemeClr val="lt2"/>
                </a:solidFill>
              </a:defRPr>
            </a:lvl3pPr>
            <a:lvl4pPr lvl="3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500"/>
              <a:buNone/>
              <a:defRPr sz="8500">
                <a:solidFill>
                  <a:schemeClr val="lt2"/>
                </a:solidFill>
              </a:defRPr>
            </a:lvl4pPr>
            <a:lvl5pPr lvl="4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500"/>
              <a:buNone/>
              <a:defRPr sz="8500">
                <a:solidFill>
                  <a:schemeClr val="lt2"/>
                </a:solidFill>
              </a:defRPr>
            </a:lvl5pPr>
            <a:lvl6pPr lvl="5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500"/>
              <a:buNone/>
              <a:defRPr sz="8500">
                <a:solidFill>
                  <a:schemeClr val="lt2"/>
                </a:solidFill>
              </a:defRPr>
            </a:lvl6pPr>
            <a:lvl7pPr lvl="6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500"/>
              <a:buNone/>
              <a:defRPr sz="8500">
                <a:solidFill>
                  <a:schemeClr val="lt2"/>
                </a:solidFill>
              </a:defRPr>
            </a:lvl7pPr>
            <a:lvl8pPr lvl="7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500"/>
              <a:buNone/>
              <a:defRPr sz="8500">
                <a:solidFill>
                  <a:schemeClr val="lt2"/>
                </a:solidFill>
              </a:defRPr>
            </a:lvl8pPr>
            <a:lvl9pPr lvl="8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500"/>
              <a:buNone/>
              <a:defRPr sz="8500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533" name="Google Shape;533;p27"/>
          <p:cNvSpPr txBox="1">
            <a:spLocks noGrp="1"/>
          </p:cNvSpPr>
          <p:nvPr>
            <p:ph type="subTitle" idx="1"/>
          </p:nvPr>
        </p:nvSpPr>
        <p:spPr>
          <a:xfrm>
            <a:off x="2564400" y="2969400"/>
            <a:ext cx="4015200" cy="122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grpSp>
        <p:nvGrpSpPr>
          <p:cNvPr id="534" name="Google Shape;534;p27"/>
          <p:cNvGrpSpPr/>
          <p:nvPr/>
        </p:nvGrpSpPr>
        <p:grpSpPr>
          <a:xfrm rot="10800000" flipH="1">
            <a:off x="3166236" y="-54101"/>
            <a:ext cx="558716" cy="512384"/>
            <a:chOff x="7213579" y="4550987"/>
            <a:chExt cx="558716" cy="600474"/>
          </a:xfrm>
        </p:grpSpPr>
        <p:sp>
          <p:nvSpPr>
            <p:cNvPr id="535" name="Google Shape;535;p27"/>
            <p:cNvSpPr/>
            <p:nvPr/>
          </p:nvSpPr>
          <p:spPr>
            <a:xfrm rot="5400000">
              <a:off x="7234897" y="4978532"/>
              <a:ext cx="223356" cy="122500"/>
            </a:xfrm>
            <a:custGeom>
              <a:avLst/>
              <a:gdLst/>
              <a:ahLst/>
              <a:cxnLst/>
              <a:rect l="l" t="t" r="r" b="b"/>
              <a:pathLst>
                <a:path w="21492" h="2835" extrusionOk="0">
                  <a:moveTo>
                    <a:pt x="0" y="1"/>
                  </a:moveTo>
                  <a:lnTo>
                    <a:pt x="0" y="2834"/>
                  </a:lnTo>
                  <a:lnTo>
                    <a:pt x="21491" y="2834"/>
                  </a:lnTo>
                  <a:lnTo>
                    <a:pt x="2149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" name="Google Shape;536;p27"/>
            <p:cNvSpPr/>
            <p:nvPr/>
          </p:nvSpPr>
          <p:spPr>
            <a:xfrm rot="5400000">
              <a:off x="7334214" y="4490021"/>
              <a:ext cx="377115" cy="499047"/>
            </a:xfrm>
            <a:custGeom>
              <a:avLst/>
              <a:gdLst/>
              <a:ahLst/>
              <a:cxnLst/>
              <a:rect l="l" t="t" r="r" b="b"/>
              <a:pathLst>
                <a:path w="8728" h="11550" extrusionOk="0">
                  <a:moveTo>
                    <a:pt x="0" y="1"/>
                  </a:moveTo>
                  <a:lnTo>
                    <a:pt x="0" y="2596"/>
                  </a:lnTo>
                  <a:cubicBezTo>
                    <a:pt x="0" y="8347"/>
                    <a:pt x="1703" y="11550"/>
                    <a:pt x="7454" y="11550"/>
                  </a:cubicBezTo>
                  <a:lnTo>
                    <a:pt x="8728" y="11550"/>
                  </a:lnTo>
                  <a:lnTo>
                    <a:pt x="8728" y="8276"/>
                  </a:lnTo>
                  <a:lnTo>
                    <a:pt x="7454" y="8276"/>
                  </a:lnTo>
                  <a:cubicBezTo>
                    <a:pt x="3513" y="8276"/>
                    <a:pt x="3275" y="6549"/>
                    <a:pt x="3275" y="2596"/>
                  </a:cubicBezTo>
                  <a:lnTo>
                    <a:pt x="3275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" name="Google Shape;537;p27"/>
            <p:cNvSpPr/>
            <p:nvPr/>
          </p:nvSpPr>
          <p:spPr>
            <a:xfrm rot="5400000">
              <a:off x="7311314" y="4793813"/>
              <a:ext cx="70515" cy="265985"/>
            </a:xfrm>
            <a:custGeom>
              <a:avLst/>
              <a:gdLst/>
              <a:ahLst/>
              <a:cxnLst/>
              <a:rect l="l" t="t" r="r" b="b"/>
              <a:pathLst>
                <a:path w="1632" h="6156" extrusionOk="0">
                  <a:moveTo>
                    <a:pt x="810" y="0"/>
                  </a:moveTo>
                  <a:cubicBezTo>
                    <a:pt x="358" y="0"/>
                    <a:pt x="0" y="370"/>
                    <a:pt x="0" y="822"/>
                  </a:cubicBezTo>
                  <a:lnTo>
                    <a:pt x="0" y="5334"/>
                  </a:lnTo>
                  <a:cubicBezTo>
                    <a:pt x="0" y="5787"/>
                    <a:pt x="358" y="6156"/>
                    <a:pt x="810" y="6156"/>
                  </a:cubicBezTo>
                  <a:cubicBezTo>
                    <a:pt x="1274" y="6156"/>
                    <a:pt x="1632" y="5787"/>
                    <a:pt x="1632" y="5334"/>
                  </a:cubicBezTo>
                  <a:lnTo>
                    <a:pt x="1632" y="822"/>
                  </a:lnTo>
                  <a:cubicBezTo>
                    <a:pt x="1632" y="370"/>
                    <a:pt x="1274" y="0"/>
                    <a:pt x="81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38" name="Google Shape;538;p27"/>
          <p:cNvSpPr/>
          <p:nvPr/>
        </p:nvSpPr>
        <p:spPr>
          <a:xfrm rot="-5409002">
            <a:off x="1039141" y="-1031669"/>
            <a:ext cx="1503852" cy="1503852"/>
          </a:xfrm>
          <a:custGeom>
            <a:avLst/>
            <a:gdLst/>
            <a:ahLst/>
            <a:cxnLst/>
            <a:rect l="l" t="t" r="r" b="b"/>
            <a:pathLst>
              <a:path w="7395" h="7395" extrusionOk="0">
                <a:moveTo>
                  <a:pt x="3691" y="1370"/>
                </a:moveTo>
                <a:cubicBezTo>
                  <a:pt x="4037" y="1370"/>
                  <a:pt x="4322" y="1655"/>
                  <a:pt x="4322" y="2001"/>
                </a:cubicBezTo>
                <a:cubicBezTo>
                  <a:pt x="4322" y="2358"/>
                  <a:pt x="4037" y="2644"/>
                  <a:pt x="3691" y="2644"/>
                </a:cubicBezTo>
                <a:cubicBezTo>
                  <a:pt x="3334" y="2644"/>
                  <a:pt x="3048" y="2358"/>
                  <a:pt x="3048" y="2001"/>
                </a:cubicBezTo>
                <a:cubicBezTo>
                  <a:pt x="3048" y="1655"/>
                  <a:pt x="3334" y="1370"/>
                  <a:pt x="3691" y="1370"/>
                </a:cubicBezTo>
                <a:close/>
                <a:moveTo>
                  <a:pt x="1917" y="3132"/>
                </a:moveTo>
                <a:cubicBezTo>
                  <a:pt x="2275" y="3132"/>
                  <a:pt x="2560" y="3417"/>
                  <a:pt x="2560" y="3775"/>
                </a:cubicBezTo>
                <a:cubicBezTo>
                  <a:pt x="2560" y="4120"/>
                  <a:pt x="2275" y="4406"/>
                  <a:pt x="1917" y="4406"/>
                </a:cubicBezTo>
                <a:cubicBezTo>
                  <a:pt x="1572" y="4406"/>
                  <a:pt x="1286" y="4120"/>
                  <a:pt x="1286" y="3775"/>
                </a:cubicBezTo>
                <a:cubicBezTo>
                  <a:pt x="1286" y="3417"/>
                  <a:pt x="1572" y="3132"/>
                  <a:pt x="1917" y="3132"/>
                </a:cubicBezTo>
                <a:close/>
                <a:moveTo>
                  <a:pt x="3703" y="3132"/>
                </a:moveTo>
                <a:cubicBezTo>
                  <a:pt x="4049" y="3132"/>
                  <a:pt x="4334" y="3417"/>
                  <a:pt x="4334" y="3775"/>
                </a:cubicBezTo>
                <a:cubicBezTo>
                  <a:pt x="4334" y="4120"/>
                  <a:pt x="4049" y="4406"/>
                  <a:pt x="3703" y="4406"/>
                </a:cubicBezTo>
                <a:cubicBezTo>
                  <a:pt x="3346" y="4406"/>
                  <a:pt x="3060" y="4120"/>
                  <a:pt x="3060" y="3775"/>
                </a:cubicBezTo>
                <a:cubicBezTo>
                  <a:pt x="3060" y="3417"/>
                  <a:pt x="3346" y="3132"/>
                  <a:pt x="3703" y="3132"/>
                </a:cubicBezTo>
                <a:close/>
                <a:moveTo>
                  <a:pt x="5454" y="3132"/>
                </a:moveTo>
                <a:cubicBezTo>
                  <a:pt x="5799" y="3132"/>
                  <a:pt x="6085" y="3417"/>
                  <a:pt x="6085" y="3775"/>
                </a:cubicBezTo>
                <a:cubicBezTo>
                  <a:pt x="6085" y="4120"/>
                  <a:pt x="5799" y="4406"/>
                  <a:pt x="5454" y="4406"/>
                </a:cubicBezTo>
                <a:cubicBezTo>
                  <a:pt x="5096" y="4406"/>
                  <a:pt x="4811" y="4120"/>
                  <a:pt x="4811" y="3775"/>
                </a:cubicBezTo>
                <a:cubicBezTo>
                  <a:pt x="4811" y="3417"/>
                  <a:pt x="5096" y="3132"/>
                  <a:pt x="5454" y="3132"/>
                </a:cubicBezTo>
                <a:close/>
                <a:moveTo>
                  <a:pt x="3691" y="4894"/>
                </a:moveTo>
                <a:cubicBezTo>
                  <a:pt x="4037" y="4894"/>
                  <a:pt x="4322" y="5180"/>
                  <a:pt x="4322" y="5537"/>
                </a:cubicBezTo>
                <a:cubicBezTo>
                  <a:pt x="4322" y="5882"/>
                  <a:pt x="4037" y="6168"/>
                  <a:pt x="3691" y="6168"/>
                </a:cubicBezTo>
                <a:cubicBezTo>
                  <a:pt x="3334" y="6168"/>
                  <a:pt x="3048" y="5882"/>
                  <a:pt x="3048" y="5537"/>
                </a:cubicBezTo>
                <a:cubicBezTo>
                  <a:pt x="3048" y="5180"/>
                  <a:pt x="3334" y="4894"/>
                  <a:pt x="3691" y="4894"/>
                </a:cubicBezTo>
                <a:close/>
                <a:moveTo>
                  <a:pt x="3549" y="0"/>
                </a:moveTo>
                <a:cubicBezTo>
                  <a:pt x="3453" y="0"/>
                  <a:pt x="3370" y="84"/>
                  <a:pt x="3370" y="179"/>
                </a:cubicBezTo>
                <a:lnTo>
                  <a:pt x="3370" y="453"/>
                </a:lnTo>
                <a:cubicBezTo>
                  <a:pt x="3370" y="465"/>
                  <a:pt x="3370" y="477"/>
                  <a:pt x="3382" y="500"/>
                </a:cubicBezTo>
                <a:cubicBezTo>
                  <a:pt x="3168" y="512"/>
                  <a:pt x="2965" y="560"/>
                  <a:pt x="2763" y="620"/>
                </a:cubicBezTo>
                <a:cubicBezTo>
                  <a:pt x="2763" y="596"/>
                  <a:pt x="2763" y="584"/>
                  <a:pt x="2751" y="572"/>
                </a:cubicBezTo>
                <a:lnTo>
                  <a:pt x="2644" y="322"/>
                </a:lnTo>
                <a:cubicBezTo>
                  <a:pt x="2617" y="251"/>
                  <a:pt x="2557" y="213"/>
                  <a:pt x="2494" y="213"/>
                </a:cubicBezTo>
                <a:cubicBezTo>
                  <a:pt x="2473" y="213"/>
                  <a:pt x="2451" y="217"/>
                  <a:pt x="2429" y="227"/>
                </a:cubicBezTo>
                <a:lnTo>
                  <a:pt x="2132" y="346"/>
                </a:lnTo>
                <a:cubicBezTo>
                  <a:pt x="2048" y="381"/>
                  <a:pt x="2001" y="489"/>
                  <a:pt x="2048" y="572"/>
                </a:cubicBezTo>
                <a:lnTo>
                  <a:pt x="2144" y="822"/>
                </a:lnTo>
                <a:cubicBezTo>
                  <a:pt x="2156" y="834"/>
                  <a:pt x="2156" y="846"/>
                  <a:pt x="2167" y="858"/>
                </a:cubicBezTo>
                <a:cubicBezTo>
                  <a:pt x="1989" y="953"/>
                  <a:pt x="1810" y="1072"/>
                  <a:pt x="1655" y="1203"/>
                </a:cubicBezTo>
                <a:cubicBezTo>
                  <a:pt x="1655" y="1191"/>
                  <a:pt x="1644" y="1179"/>
                  <a:pt x="1632" y="1167"/>
                </a:cubicBezTo>
                <a:lnTo>
                  <a:pt x="1441" y="977"/>
                </a:lnTo>
                <a:cubicBezTo>
                  <a:pt x="1405" y="941"/>
                  <a:pt x="1361" y="923"/>
                  <a:pt x="1316" y="923"/>
                </a:cubicBezTo>
                <a:cubicBezTo>
                  <a:pt x="1271" y="923"/>
                  <a:pt x="1227" y="941"/>
                  <a:pt x="1191" y="977"/>
                </a:cubicBezTo>
                <a:lnTo>
                  <a:pt x="977" y="1203"/>
                </a:lnTo>
                <a:cubicBezTo>
                  <a:pt x="905" y="1262"/>
                  <a:pt x="905" y="1370"/>
                  <a:pt x="977" y="1441"/>
                </a:cubicBezTo>
                <a:lnTo>
                  <a:pt x="1167" y="1632"/>
                </a:lnTo>
                <a:cubicBezTo>
                  <a:pt x="1179" y="1643"/>
                  <a:pt x="1191" y="1643"/>
                  <a:pt x="1191" y="1655"/>
                </a:cubicBezTo>
                <a:cubicBezTo>
                  <a:pt x="1072" y="1810"/>
                  <a:pt x="953" y="1977"/>
                  <a:pt x="858" y="2155"/>
                </a:cubicBezTo>
                <a:cubicBezTo>
                  <a:pt x="846" y="2144"/>
                  <a:pt x="834" y="2144"/>
                  <a:pt x="834" y="2144"/>
                </a:cubicBezTo>
                <a:lnTo>
                  <a:pt x="572" y="2036"/>
                </a:lnTo>
                <a:cubicBezTo>
                  <a:pt x="551" y="2027"/>
                  <a:pt x="529" y="2023"/>
                  <a:pt x="507" y="2023"/>
                </a:cubicBezTo>
                <a:cubicBezTo>
                  <a:pt x="443" y="2023"/>
                  <a:pt x="381" y="2061"/>
                  <a:pt x="346" y="2132"/>
                </a:cubicBezTo>
                <a:lnTo>
                  <a:pt x="227" y="2417"/>
                </a:lnTo>
                <a:cubicBezTo>
                  <a:pt x="191" y="2501"/>
                  <a:pt x="239" y="2608"/>
                  <a:pt x="322" y="2644"/>
                </a:cubicBezTo>
                <a:lnTo>
                  <a:pt x="572" y="2751"/>
                </a:lnTo>
                <a:lnTo>
                  <a:pt x="596" y="2751"/>
                </a:lnTo>
                <a:cubicBezTo>
                  <a:pt x="536" y="2953"/>
                  <a:pt x="501" y="3156"/>
                  <a:pt x="477" y="3370"/>
                </a:cubicBezTo>
                <a:lnTo>
                  <a:pt x="179" y="3370"/>
                </a:lnTo>
                <a:cubicBezTo>
                  <a:pt x="84" y="3370"/>
                  <a:pt x="0" y="3453"/>
                  <a:pt x="0" y="3548"/>
                </a:cubicBezTo>
                <a:lnTo>
                  <a:pt x="0" y="3858"/>
                </a:lnTo>
                <a:cubicBezTo>
                  <a:pt x="0" y="3953"/>
                  <a:pt x="84" y="4025"/>
                  <a:pt x="179" y="4025"/>
                </a:cubicBezTo>
                <a:lnTo>
                  <a:pt x="477" y="4025"/>
                </a:lnTo>
                <a:cubicBezTo>
                  <a:pt x="489" y="4203"/>
                  <a:pt x="524" y="4382"/>
                  <a:pt x="560" y="4549"/>
                </a:cubicBezTo>
                <a:lnTo>
                  <a:pt x="548" y="4549"/>
                </a:lnTo>
                <a:lnTo>
                  <a:pt x="286" y="4656"/>
                </a:lnTo>
                <a:cubicBezTo>
                  <a:pt x="203" y="4691"/>
                  <a:pt x="155" y="4787"/>
                  <a:pt x="191" y="4870"/>
                </a:cubicBezTo>
                <a:lnTo>
                  <a:pt x="298" y="5168"/>
                </a:lnTo>
                <a:cubicBezTo>
                  <a:pt x="326" y="5232"/>
                  <a:pt x="389" y="5275"/>
                  <a:pt x="460" y="5275"/>
                </a:cubicBezTo>
                <a:cubicBezTo>
                  <a:pt x="481" y="5275"/>
                  <a:pt x="503" y="5271"/>
                  <a:pt x="524" y="5263"/>
                </a:cubicBezTo>
                <a:lnTo>
                  <a:pt x="786" y="5168"/>
                </a:lnTo>
                <a:cubicBezTo>
                  <a:pt x="786" y="5168"/>
                  <a:pt x="798" y="5168"/>
                  <a:pt x="798" y="5156"/>
                </a:cubicBezTo>
                <a:cubicBezTo>
                  <a:pt x="905" y="5370"/>
                  <a:pt x="1036" y="5573"/>
                  <a:pt x="1179" y="5751"/>
                </a:cubicBezTo>
                <a:cubicBezTo>
                  <a:pt x="1179" y="5763"/>
                  <a:pt x="1179" y="5763"/>
                  <a:pt x="1167" y="5763"/>
                </a:cubicBezTo>
                <a:lnTo>
                  <a:pt x="977" y="5965"/>
                </a:lnTo>
                <a:cubicBezTo>
                  <a:pt x="905" y="6025"/>
                  <a:pt x="905" y="6132"/>
                  <a:pt x="977" y="6204"/>
                </a:cubicBezTo>
                <a:lnTo>
                  <a:pt x="1191" y="6430"/>
                </a:lnTo>
                <a:cubicBezTo>
                  <a:pt x="1227" y="6460"/>
                  <a:pt x="1271" y="6474"/>
                  <a:pt x="1316" y="6474"/>
                </a:cubicBezTo>
                <a:cubicBezTo>
                  <a:pt x="1361" y="6474"/>
                  <a:pt x="1405" y="6460"/>
                  <a:pt x="1441" y="6430"/>
                </a:cubicBezTo>
                <a:lnTo>
                  <a:pt x="1632" y="6227"/>
                </a:lnTo>
                <a:cubicBezTo>
                  <a:pt x="1644" y="6227"/>
                  <a:pt x="1644" y="6227"/>
                  <a:pt x="1644" y="6215"/>
                </a:cubicBezTo>
                <a:cubicBezTo>
                  <a:pt x="1786" y="6335"/>
                  <a:pt x="1941" y="6430"/>
                  <a:pt x="2096" y="6525"/>
                </a:cubicBezTo>
                <a:cubicBezTo>
                  <a:pt x="2096" y="6525"/>
                  <a:pt x="2084" y="6537"/>
                  <a:pt x="2084" y="6537"/>
                </a:cubicBezTo>
                <a:lnTo>
                  <a:pt x="1977" y="6799"/>
                </a:lnTo>
                <a:cubicBezTo>
                  <a:pt x="1941" y="6882"/>
                  <a:pt x="1977" y="6977"/>
                  <a:pt x="2060" y="7025"/>
                </a:cubicBezTo>
                <a:lnTo>
                  <a:pt x="2346" y="7144"/>
                </a:lnTo>
                <a:cubicBezTo>
                  <a:pt x="2371" y="7153"/>
                  <a:pt x="2396" y="7158"/>
                  <a:pt x="2420" y="7158"/>
                </a:cubicBezTo>
                <a:cubicBezTo>
                  <a:pt x="2487" y="7158"/>
                  <a:pt x="2546" y="7122"/>
                  <a:pt x="2572" y="7061"/>
                </a:cubicBezTo>
                <a:lnTo>
                  <a:pt x="2691" y="6811"/>
                </a:lnTo>
                <a:cubicBezTo>
                  <a:pt x="2691" y="6799"/>
                  <a:pt x="2691" y="6787"/>
                  <a:pt x="2691" y="6787"/>
                </a:cubicBezTo>
                <a:cubicBezTo>
                  <a:pt x="2918" y="6858"/>
                  <a:pt x="3144" y="6906"/>
                  <a:pt x="3370" y="6930"/>
                </a:cubicBezTo>
                <a:cubicBezTo>
                  <a:pt x="3370" y="6930"/>
                  <a:pt x="3370" y="6942"/>
                  <a:pt x="3370" y="6954"/>
                </a:cubicBezTo>
                <a:lnTo>
                  <a:pt x="3370" y="7227"/>
                </a:lnTo>
                <a:cubicBezTo>
                  <a:pt x="3370" y="7323"/>
                  <a:pt x="3453" y="7394"/>
                  <a:pt x="3549" y="7394"/>
                </a:cubicBezTo>
                <a:lnTo>
                  <a:pt x="3858" y="7394"/>
                </a:lnTo>
                <a:cubicBezTo>
                  <a:pt x="3953" y="7394"/>
                  <a:pt x="4025" y="7323"/>
                  <a:pt x="4025" y="7227"/>
                </a:cubicBezTo>
                <a:lnTo>
                  <a:pt x="4025" y="6954"/>
                </a:lnTo>
                <a:cubicBezTo>
                  <a:pt x="4025" y="6942"/>
                  <a:pt x="4025" y="6930"/>
                  <a:pt x="4025" y="6918"/>
                </a:cubicBezTo>
                <a:cubicBezTo>
                  <a:pt x="4239" y="6906"/>
                  <a:pt x="4442" y="6858"/>
                  <a:pt x="4632" y="6799"/>
                </a:cubicBezTo>
                <a:cubicBezTo>
                  <a:pt x="4644" y="6811"/>
                  <a:pt x="4644" y="6823"/>
                  <a:pt x="4644" y="6823"/>
                </a:cubicBezTo>
                <a:lnTo>
                  <a:pt x="4751" y="7085"/>
                </a:lnTo>
                <a:cubicBezTo>
                  <a:pt x="4779" y="7149"/>
                  <a:pt x="4849" y="7192"/>
                  <a:pt x="4917" y="7192"/>
                </a:cubicBezTo>
                <a:cubicBezTo>
                  <a:pt x="4938" y="7192"/>
                  <a:pt x="4958" y="7188"/>
                  <a:pt x="4977" y="7180"/>
                </a:cubicBezTo>
                <a:lnTo>
                  <a:pt x="5263" y="7061"/>
                </a:lnTo>
                <a:cubicBezTo>
                  <a:pt x="5358" y="7013"/>
                  <a:pt x="5394" y="6918"/>
                  <a:pt x="5358" y="6835"/>
                </a:cubicBezTo>
                <a:lnTo>
                  <a:pt x="5251" y="6573"/>
                </a:lnTo>
                <a:cubicBezTo>
                  <a:pt x="5251" y="6561"/>
                  <a:pt x="5239" y="6561"/>
                  <a:pt x="5239" y="6549"/>
                </a:cubicBezTo>
                <a:cubicBezTo>
                  <a:pt x="5418" y="6442"/>
                  <a:pt x="5585" y="6335"/>
                  <a:pt x="5739" y="6204"/>
                </a:cubicBezTo>
                <a:cubicBezTo>
                  <a:pt x="5751" y="6215"/>
                  <a:pt x="5763" y="6227"/>
                  <a:pt x="5763" y="6227"/>
                </a:cubicBezTo>
                <a:lnTo>
                  <a:pt x="5966" y="6430"/>
                </a:lnTo>
                <a:cubicBezTo>
                  <a:pt x="5995" y="6460"/>
                  <a:pt x="6037" y="6474"/>
                  <a:pt x="6080" y="6474"/>
                </a:cubicBezTo>
                <a:cubicBezTo>
                  <a:pt x="6123" y="6474"/>
                  <a:pt x="6168" y="6460"/>
                  <a:pt x="6204" y="6430"/>
                </a:cubicBezTo>
                <a:lnTo>
                  <a:pt x="6430" y="6204"/>
                </a:lnTo>
                <a:cubicBezTo>
                  <a:pt x="6489" y="6144"/>
                  <a:pt x="6489" y="6025"/>
                  <a:pt x="6430" y="5965"/>
                </a:cubicBezTo>
                <a:lnTo>
                  <a:pt x="6227" y="5763"/>
                </a:lnTo>
                <a:cubicBezTo>
                  <a:pt x="6216" y="5751"/>
                  <a:pt x="6216" y="5751"/>
                  <a:pt x="6204" y="5739"/>
                </a:cubicBezTo>
                <a:cubicBezTo>
                  <a:pt x="6323" y="5584"/>
                  <a:pt x="6442" y="5418"/>
                  <a:pt x="6537" y="5239"/>
                </a:cubicBezTo>
                <a:cubicBezTo>
                  <a:pt x="6549" y="5251"/>
                  <a:pt x="6561" y="5251"/>
                  <a:pt x="6573" y="5263"/>
                </a:cubicBezTo>
                <a:lnTo>
                  <a:pt x="6823" y="5370"/>
                </a:lnTo>
                <a:cubicBezTo>
                  <a:pt x="6847" y="5379"/>
                  <a:pt x="6871" y="5384"/>
                  <a:pt x="6895" y="5384"/>
                </a:cubicBezTo>
                <a:cubicBezTo>
                  <a:pt x="6963" y="5384"/>
                  <a:pt x="7022" y="5346"/>
                  <a:pt x="7049" y="5275"/>
                </a:cubicBezTo>
                <a:lnTo>
                  <a:pt x="7168" y="4989"/>
                </a:lnTo>
                <a:cubicBezTo>
                  <a:pt x="7204" y="4906"/>
                  <a:pt x="7168" y="4799"/>
                  <a:pt x="7085" y="4763"/>
                </a:cubicBezTo>
                <a:lnTo>
                  <a:pt x="6823" y="4656"/>
                </a:lnTo>
                <a:cubicBezTo>
                  <a:pt x="6811" y="4644"/>
                  <a:pt x="6799" y="4644"/>
                  <a:pt x="6775" y="4644"/>
                </a:cubicBezTo>
                <a:cubicBezTo>
                  <a:pt x="6835" y="4441"/>
                  <a:pt x="6882" y="4239"/>
                  <a:pt x="6906" y="4025"/>
                </a:cubicBezTo>
                <a:lnTo>
                  <a:pt x="7228" y="4025"/>
                </a:lnTo>
                <a:cubicBezTo>
                  <a:pt x="7323" y="4025"/>
                  <a:pt x="7394" y="3953"/>
                  <a:pt x="7394" y="3858"/>
                </a:cubicBezTo>
                <a:lnTo>
                  <a:pt x="7394" y="3548"/>
                </a:lnTo>
                <a:cubicBezTo>
                  <a:pt x="7394" y="3453"/>
                  <a:pt x="7323" y="3370"/>
                  <a:pt x="7228" y="3370"/>
                </a:cubicBezTo>
                <a:lnTo>
                  <a:pt x="6954" y="3370"/>
                </a:lnTo>
                <a:cubicBezTo>
                  <a:pt x="6930" y="3370"/>
                  <a:pt x="6918" y="3382"/>
                  <a:pt x="6906" y="3382"/>
                </a:cubicBezTo>
                <a:cubicBezTo>
                  <a:pt x="6882" y="3203"/>
                  <a:pt x="6847" y="3025"/>
                  <a:pt x="6799" y="2858"/>
                </a:cubicBezTo>
                <a:cubicBezTo>
                  <a:pt x="6823" y="2858"/>
                  <a:pt x="6835" y="2858"/>
                  <a:pt x="6858" y="2846"/>
                </a:cubicBezTo>
                <a:lnTo>
                  <a:pt x="7109" y="2751"/>
                </a:lnTo>
                <a:cubicBezTo>
                  <a:pt x="7204" y="2715"/>
                  <a:pt x="7251" y="2620"/>
                  <a:pt x="7216" y="2525"/>
                </a:cubicBezTo>
                <a:lnTo>
                  <a:pt x="7097" y="2239"/>
                </a:lnTo>
                <a:cubicBezTo>
                  <a:pt x="7068" y="2163"/>
                  <a:pt x="7001" y="2124"/>
                  <a:pt x="6933" y="2124"/>
                </a:cubicBezTo>
                <a:cubicBezTo>
                  <a:pt x="6916" y="2124"/>
                  <a:pt x="6899" y="2127"/>
                  <a:pt x="6882" y="2132"/>
                </a:cubicBezTo>
                <a:lnTo>
                  <a:pt x="6620" y="2239"/>
                </a:lnTo>
                <a:cubicBezTo>
                  <a:pt x="6608" y="2239"/>
                  <a:pt x="6585" y="2251"/>
                  <a:pt x="6573" y="2263"/>
                </a:cubicBezTo>
                <a:cubicBezTo>
                  <a:pt x="6466" y="2048"/>
                  <a:pt x="6335" y="1846"/>
                  <a:pt x="6192" y="1667"/>
                </a:cubicBezTo>
                <a:cubicBezTo>
                  <a:pt x="6204" y="1655"/>
                  <a:pt x="6216" y="1643"/>
                  <a:pt x="6227" y="1632"/>
                </a:cubicBezTo>
                <a:lnTo>
                  <a:pt x="6430" y="1441"/>
                </a:lnTo>
                <a:cubicBezTo>
                  <a:pt x="6489" y="1370"/>
                  <a:pt x="6489" y="1262"/>
                  <a:pt x="6430" y="1203"/>
                </a:cubicBezTo>
                <a:lnTo>
                  <a:pt x="6204" y="977"/>
                </a:lnTo>
                <a:cubicBezTo>
                  <a:pt x="6168" y="941"/>
                  <a:pt x="6123" y="923"/>
                  <a:pt x="6080" y="923"/>
                </a:cubicBezTo>
                <a:cubicBezTo>
                  <a:pt x="6037" y="923"/>
                  <a:pt x="5995" y="941"/>
                  <a:pt x="5966" y="977"/>
                </a:cubicBezTo>
                <a:lnTo>
                  <a:pt x="5763" y="1167"/>
                </a:lnTo>
                <a:cubicBezTo>
                  <a:pt x="5751" y="1179"/>
                  <a:pt x="5739" y="1203"/>
                  <a:pt x="5739" y="1215"/>
                </a:cubicBezTo>
                <a:cubicBezTo>
                  <a:pt x="5596" y="1096"/>
                  <a:pt x="5442" y="1001"/>
                  <a:pt x="5287" y="905"/>
                </a:cubicBezTo>
                <a:cubicBezTo>
                  <a:pt x="5299" y="893"/>
                  <a:pt x="5311" y="881"/>
                  <a:pt x="5311" y="858"/>
                </a:cubicBezTo>
                <a:lnTo>
                  <a:pt x="5430" y="608"/>
                </a:lnTo>
                <a:cubicBezTo>
                  <a:pt x="5465" y="524"/>
                  <a:pt x="5430" y="417"/>
                  <a:pt x="5334" y="381"/>
                </a:cubicBezTo>
                <a:lnTo>
                  <a:pt x="5049" y="250"/>
                </a:lnTo>
                <a:cubicBezTo>
                  <a:pt x="5030" y="242"/>
                  <a:pt x="5010" y="238"/>
                  <a:pt x="4990" y="238"/>
                </a:cubicBezTo>
                <a:cubicBezTo>
                  <a:pt x="4924" y="238"/>
                  <a:pt x="4859" y="281"/>
                  <a:pt x="4823" y="346"/>
                </a:cubicBezTo>
                <a:lnTo>
                  <a:pt x="4715" y="596"/>
                </a:lnTo>
                <a:cubicBezTo>
                  <a:pt x="4703" y="608"/>
                  <a:pt x="4703" y="631"/>
                  <a:pt x="4703" y="643"/>
                </a:cubicBezTo>
                <a:cubicBezTo>
                  <a:pt x="4489" y="572"/>
                  <a:pt x="4263" y="524"/>
                  <a:pt x="4025" y="500"/>
                </a:cubicBezTo>
                <a:cubicBezTo>
                  <a:pt x="4025" y="489"/>
                  <a:pt x="4025" y="465"/>
                  <a:pt x="4025" y="453"/>
                </a:cubicBezTo>
                <a:lnTo>
                  <a:pt x="4025" y="179"/>
                </a:lnTo>
                <a:cubicBezTo>
                  <a:pt x="4025" y="84"/>
                  <a:pt x="3953" y="0"/>
                  <a:pt x="3858" y="0"/>
                </a:cubicBezTo>
                <a:close/>
              </a:path>
            </a:pathLst>
          </a:custGeom>
          <a:solidFill>
            <a:schemeClr val="lt2">
              <a:alpha val="240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9" name="Google Shape;539;p27"/>
          <p:cNvSpPr/>
          <p:nvPr/>
        </p:nvSpPr>
        <p:spPr>
          <a:xfrm rot="10662885">
            <a:off x="-1986616" y="-926356"/>
            <a:ext cx="2984675" cy="2976763"/>
          </a:xfrm>
          <a:custGeom>
            <a:avLst/>
            <a:gdLst/>
            <a:ahLst/>
            <a:cxnLst/>
            <a:rect l="l" t="t" r="r" b="b"/>
            <a:pathLst>
              <a:path w="18861" h="18811" extrusionOk="0">
                <a:moveTo>
                  <a:pt x="11198" y="3199"/>
                </a:moveTo>
                <a:cubicBezTo>
                  <a:pt x="11271" y="3199"/>
                  <a:pt x="11346" y="3209"/>
                  <a:pt x="11419" y="3232"/>
                </a:cubicBezTo>
                <a:cubicBezTo>
                  <a:pt x="12824" y="3685"/>
                  <a:pt x="14038" y="4614"/>
                  <a:pt x="14836" y="5864"/>
                </a:cubicBezTo>
                <a:cubicBezTo>
                  <a:pt x="15074" y="6233"/>
                  <a:pt x="14931" y="6733"/>
                  <a:pt x="14538" y="6923"/>
                </a:cubicBezTo>
                <a:cubicBezTo>
                  <a:pt x="14121" y="7114"/>
                  <a:pt x="13705" y="7316"/>
                  <a:pt x="13300" y="7507"/>
                </a:cubicBezTo>
                <a:cubicBezTo>
                  <a:pt x="13200" y="7555"/>
                  <a:pt x="13093" y="7578"/>
                  <a:pt x="12987" y="7578"/>
                </a:cubicBezTo>
                <a:cubicBezTo>
                  <a:pt x="12753" y="7578"/>
                  <a:pt x="12523" y="7466"/>
                  <a:pt x="12383" y="7269"/>
                </a:cubicBezTo>
                <a:cubicBezTo>
                  <a:pt x="11966" y="6673"/>
                  <a:pt x="11371" y="6221"/>
                  <a:pt x="10692" y="5959"/>
                </a:cubicBezTo>
                <a:cubicBezTo>
                  <a:pt x="10359" y="5840"/>
                  <a:pt x="10157" y="5495"/>
                  <a:pt x="10216" y="5137"/>
                </a:cubicBezTo>
                <a:cubicBezTo>
                  <a:pt x="10300" y="4697"/>
                  <a:pt x="10383" y="4244"/>
                  <a:pt x="10466" y="3792"/>
                </a:cubicBezTo>
                <a:cubicBezTo>
                  <a:pt x="10535" y="3439"/>
                  <a:pt x="10855" y="3199"/>
                  <a:pt x="11198" y="3199"/>
                </a:cubicBezTo>
                <a:close/>
                <a:moveTo>
                  <a:pt x="6241" y="3843"/>
                </a:moveTo>
                <a:cubicBezTo>
                  <a:pt x="6513" y="3843"/>
                  <a:pt x="6779" y="3994"/>
                  <a:pt x="6906" y="4256"/>
                </a:cubicBezTo>
                <a:cubicBezTo>
                  <a:pt x="7109" y="4673"/>
                  <a:pt x="7299" y="5078"/>
                  <a:pt x="7490" y="5495"/>
                </a:cubicBezTo>
                <a:cubicBezTo>
                  <a:pt x="7644" y="5816"/>
                  <a:pt x="7549" y="6209"/>
                  <a:pt x="7252" y="6411"/>
                </a:cubicBezTo>
                <a:cubicBezTo>
                  <a:pt x="6656" y="6828"/>
                  <a:pt x="6204" y="7423"/>
                  <a:pt x="5954" y="8102"/>
                </a:cubicBezTo>
                <a:cubicBezTo>
                  <a:pt x="5838" y="8396"/>
                  <a:pt x="5555" y="8589"/>
                  <a:pt x="5245" y="8589"/>
                </a:cubicBezTo>
                <a:cubicBezTo>
                  <a:pt x="5204" y="8589"/>
                  <a:pt x="5162" y="8585"/>
                  <a:pt x="5120" y="8578"/>
                </a:cubicBezTo>
                <a:cubicBezTo>
                  <a:pt x="4680" y="8495"/>
                  <a:pt x="4227" y="8400"/>
                  <a:pt x="3787" y="8316"/>
                </a:cubicBezTo>
                <a:cubicBezTo>
                  <a:pt x="3346" y="8245"/>
                  <a:pt x="3084" y="7792"/>
                  <a:pt x="3215" y="7376"/>
                </a:cubicBezTo>
                <a:cubicBezTo>
                  <a:pt x="3680" y="5971"/>
                  <a:pt x="4608" y="4756"/>
                  <a:pt x="5847" y="3959"/>
                </a:cubicBezTo>
                <a:cubicBezTo>
                  <a:pt x="5969" y="3880"/>
                  <a:pt x="6106" y="3843"/>
                  <a:pt x="6241" y="3843"/>
                </a:cubicBezTo>
                <a:close/>
                <a:moveTo>
                  <a:pt x="9222" y="7030"/>
                </a:moveTo>
                <a:cubicBezTo>
                  <a:pt x="9724" y="7030"/>
                  <a:pt x="10229" y="7189"/>
                  <a:pt x="10657" y="7519"/>
                </a:cubicBezTo>
                <a:cubicBezTo>
                  <a:pt x="11693" y="8316"/>
                  <a:pt x="11883" y="9805"/>
                  <a:pt x="11085" y="10840"/>
                </a:cubicBezTo>
                <a:cubicBezTo>
                  <a:pt x="10619" y="11453"/>
                  <a:pt x="9916" y="11773"/>
                  <a:pt x="9205" y="11773"/>
                </a:cubicBezTo>
                <a:cubicBezTo>
                  <a:pt x="8701" y="11773"/>
                  <a:pt x="8193" y="11612"/>
                  <a:pt x="7763" y="11281"/>
                </a:cubicBezTo>
                <a:cubicBezTo>
                  <a:pt x="6728" y="10483"/>
                  <a:pt x="6537" y="8995"/>
                  <a:pt x="7335" y="7959"/>
                </a:cubicBezTo>
                <a:cubicBezTo>
                  <a:pt x="7803" y="7351"/>
                  <a:pt x="8509" y="7030"/>
                  <a:pt x="9222" y="7030"/>
                </a:cubicBezTo>
                <a:close/>
                <a:moveTo>
                  <a:pt x="13527" y="10222"/>
                </a:moveTo>
                <a:cubicBezTo>
                  <a:pt x="13570" y="10222"/>
                  <a:pt x="13614" y="10226"/>
                  <a:pt x="13657" y="10233"/>
                </a:cubicBezTo>
                <a:cubicBezTo>
                  <a:pt x="14098" y="10317"/>
                  <a:pt x="14550" y="10400"/>
                  <a:pt x="15002" y="10483"/>
                </a:cubicBezTo>
                <a:cubicBezTo>
                  <a:pt x="15431" y="10567"/>
                  <a:pt x="15693" y="11007"/>
                  <a:pt x="15562" y="11436"/>
                </a:cubicBezTo>
                <a:cubicBezTo>
                  <a:pt x="15110" y="12841"/>
                  <a:pt x="14181" y="14043"/>
                  <a:pt x="12931" y="14853"/>
                </a:cubicBezTo>
                <a:cubicBezTo>
                  <a:pt x="12809" y="14931"/>
                  <a:pt x="12673" y="14968"/>
                  <a:pt x="12539" y="14968"/>
                </a:cubicBezTo>
                <a:cubicBezTo>
                  <a:pt x="12266" y="14968"/>
                  <a:pt x="11999" y="14815"/>
                  <a:pt x="11871" y="14543"/>
                </a:cubicBezTo>
                <a:cubicBezTo>
                  <a:pt x="11681" y="14138"/>
                  <a:pt x="11478" y="13722"/>
                  <a:pt x="11288" y="13317"/>
                </a:cubicBezTo>
                <a:cubicBezTo>
                  <a:pt x="11133" y="12984"/>
                  <a:pt x="11240" y="12603"/>
                  <a:pt x="11526" y="12400"/>
                </a:cubicBezTo>
                <a:cubicBezTo>
                  <a:pt x="12121" y="11972"/>
                  <a:pt x="12574" y="11388"/>
                  <a:pt x="12836" y="10710"/>
                </a:cubicBezTo>
                <a:cubicBezTo>
                  <a:pt x="12940" y="10406"/>
                  <a:pt x="13219" y="10222"/>
                  <a:pt x="13527" y="10222"/>
                </a:cubicBezTo>
                <a:close/>
                <a:moveTo>
                  <a:pt x="5786" y="11228"/>
                </a:moveTo>
                <a:cubicBezTo>
                  <a:pt x="6022" y="11228"/>
                  <a:pt x="6254" y="11337"/>
                  <a:pt x="6394" y="11543"/>
                </a:cubicBezTo>
                <a:cubicBezTo>
                  <a:pt x="6811" y="12138"/>
                  <a:pt x="7406" y="12591"/>
                  <a:pt x="8085" y="12841"/>
                </a:cubicBezTo>
                <a:cubicBezTo>
                  <a:pt x="8430" y="12972"/>
                  <a:pt x="8621" y="13317"/>
                  <a:pt x="8561" y="13662"/>
                </a:cubicBezTo>
                <a:cubicBezTo>
                  <a:pt x="8478" y="14115"/>
                  <a:pt x="8395" y="14567"/>
                  <a:pt x="8311" y="15008"/>
                </a:cubicBezTo>
                <a:cubicBezTo>
                  <a:pt x="8242" y="15371"/>
                  <a:pt x="7922" y="15613"/>
                  <a:pt x="7579" y="15613"/>
                </a:cubicBezTo>
                <a:cubicBezTo>
                  <a:pt x="7506" y="15613"/>
                  <a:pt x="7432" y="15602"/>
                  <a:pt x="7359" y="15579"/>
                </a:cubicBezTo>
                <a:cubicBezTo>
                  <a:pt x="5954" y="15115"/>
                  <a:pt x="4751" y="14186"/>
                  <a:pt x="3942" y="12948"/>
                </a:cubicBezTo>
                <a:cubicBezTo>
                  <a:pt x="3703" y="12579"/>
                  <a:pt x="3846" y="12079"/>
                  <a:pt x="4251" y="11888"/>
                </a:cubicBezTo>
                <a:cubicBezTo>
                  <a:pt x="4656" y="11686"/>
                  <a:pt x="5073" y="11495"/>
                  <a:pt x="5477" y="11293"/>
                </a:cubicBezTo>
                <a:cubicBezTo>
                  <a:pt x="5576" y="11249"/>
                  <a:pt x="5682" y="11228"/>
                  <a:pt x="5786" y="11228"/>
                </a:cubicBezTo>
                <a:close/>
                <a:moveTo>
                  <a:pt x="8673" y="1"/>
                </a:moveTo>
                <a:cubicBezTo>
                  <a:pt x="8652" y="1"/>
                  <a:pt x="8630" y="3"/>
                  <a:pt x="8609" y="6"/>
                </a:cubicBezTo>
                <a:lnTo>
                  <a:pt x="7823" y="113"/>
                </a:lnTo>
                <a:cubicBezTo>
                  <a:pt x="7573" y="137"/>
                  <a:pt x="7406" y="363"/>
                  <a:pt x="7442" y="601"/>
                </a:cubicBezTo>
                <a:lnTo>
                  <a:pt x="7525" y="1292"/>
                </a:lnTo>
                <a:cubicBezTo>
                  <a:pt x="7537" y="1327"/>
                  <a:pt x="7537" y="1351"/>
                  <a:pt x="7549" y="1375"/>
                </a:cubicBezTo>
                <a:cubicBezTo>
                  <a:pt x="7049" y="1482"/>
                  <a:pt x="6561" y="1649"/>
                  <a:pt x="6085" y="1851"/>
                </a:cubicBezTo>
                <a:cubicBezTo>
                  <a:pt x="6085" y="1827"/>
                  <a:pt x="6073" y="1816"/>
                  <a:pt x="6061" y="1792"/>
                </a:cubicBezTo>
                <a:lnTo>
                  <a:pt x="5716" y="1173"/>
                </a:lnTo>
                <a:cubicBezTo>
                  <a:pt x="5636" y="1037"/>
                  <a:pt x="5486" y="960"/>
                  <a:pt x="5336" y="960"/>
                </a:cubicBezTo>
                <a:cubicBezTo>
                  <a:pt x="5261" y="960"/>
                  <a:pt x="5187" y="979"/>
                  <a:pt x="5120" y="1018"/>
                </a:cubicBezTo>
                <a:lnTo>
                  <a:pt x="4418" y="1411"/>
                </a:lnTo>
                <a:cubicBezTo>
                  <a:pt x="4204" y="1530"/>
                  <a:pt x="4132" y="1792"/>
                  <a:pt x="4251" y="2006"/>
                </a:cubicBezTo>
                <a:lnTo>
                  <a:pt x="4608" y="2625"/>
                </a:lnTo>
                <a:cubicBezTo>
                  <a:pt x="4608" y="2637"/>
                  <a:pt x="4620" y="2649"/>
                  <a:pt x="4644" y="2673"/>
                </a:cubicBezTo>
                <a:cubicBezTo>
                  <a:pt x="4192" y="2982"/>
                  <a:pt x="3787" y="3340"/>
                  <a:pt x="3394" y="3744"/>
                </a:cubicBezTo>
                <a:cubicBezTo>
                  <a:pt x="3370" y="3697"/>
                  <a:pt x="3334" y="3649"/>
                  <a:pt x="3275" y="3601"/>
                </a:cubicBezTo>
                <a:lnTo>
                  <a:pt x="2715" y="3173"/>
                </a:lnTo>
                <a:cubicBezTo>
                  <a:pt x="2637" y="3114"/>
                  <a:pt x="2544" y="3086"/>
                  <a:pt x="2452" y="3086"/>
                </a:cubicBezTo>
                <a:cubicBezTo>
                  <a:pt x="2320" y="3086"/>
                  <a:pt x="2187" y="3144"/>
                  <a:pt x="2096" y="3256"/>
                </a:cubicBezTo>
                <a:lnTo>
                  <a:pt x="1608" y="3899"/>
                </a:lnTo>
                <a:cubicBezTo>
                  <a:pt x="1453" y="4090"/>
                  <a:pt x="1489" y="4363"/>
                  <a:pt x="1691" y="4506"/>
                </a:cubicBezTo>
                <a:lnTo>
                  <a:pt x="2251" y="4947"/>
                </a:lnTo>
                <a:cubicBezTo>
                  <a:pt x="2299" y="4983"/>
                  <a:pt x="2358" y="5006"/>
                  <a:pt x="2418" y="5018"/>
                </a:cubicBezTo>
                <a:cubicBezTo>
                  <a:pt x="2168" y="5411"/>
                  <a:pt x="1953" y="5828"/>
                  <a:pt x="1787" y="6245"/>
                </a:cubicBezTo>
                <a:cubicBezTo>
                  <a:pt x="1763" y="6233"/>
                  <a:pt x="1751" y="6233"/>
                  <a:pt x="1739" y="6221"/>
                </a:cubicBezTo>
                <a:lnTo>
                  <a:pt x="1060" y="6018"/>
                </a:lnTo>
                <a:cubicBezTo>
                  <a:pt x="1020" y="6006"/>
                  <a:pt x="980" y="6000"/>
                  <a:pt x="940" y="6000"/>
                </a:cubicBezTo>
                <a:cubicBezTo>
                  <a:pt x="751" y="6000"/>
                  <a:pt x="571" y="6130"/>
                  <a:pt x="513" y="6316"/>
                </a:cubicBezTo>
                <a:lnTo>
                  <a:pt x="286" y="7078"/>
                </a:lnTo>
                <a:cubicBezTo>
                  <a:pt x="215" y="7316"/>
                  <a:pt x="346" y="7554"/>
                  <a:pt x="584" y="7626"/>
                </a:cubicBezTo>
                <a:lnTo>
                  <a:pt x="1251" y="7828"/>
                </a:lnTo>
                <a:cubicBezTo>
                  <a:pt x="1275" y="7840"/>
                  <a:pt x="1286" y="7840"/>
                  <a:pt x="1298" y="7840"/>
                </a:cubicBezTo>
                <a:cubicBezTo>
                  <a:pt x="1179" y="8435"/>
                  <a:pt x="1132" y="9043"/>
                  <a:pt x="1156" y="9638"/>
                </a:cubicBezTo>
                <a:cubicBezTo>
                  <a:pt x="1150" y="9644"/>
                  <a:pt x="1141" y="9644"/>
                  <a:pt x="1132" y="9644"/>
                </a:cubicBezTo>
                <a:cubicBezTo>
                  <a:pt x="1123" y="9644"/>
                  <a:pt x="1114" y="9644"/>
                  <a:pt x="1108" y="9650"/>
                </a:cubicBezTo>
                <a:lnTo>
                  <a:pt x="405" y="9733"/>
                </a:lnTo>
                <a:cubicBezTo>
                  <a:pt x="167" y="9769"/>
                  <a:pt x="1" y="9983"/>
                  <a:pt x="36" y="10221"/>
                </a:cubicBezTo>
                <a:lnTo>
                  <a:pt x="132" y="11019"/>
                </a:lnTo>
                <a:cubicBezTo>
                  <a:pt x="164" y="11237"/>
                  <a:pt x="346" y="11405"/>
                  <a:pt x="559" y="11405"/>
                </a:cubicBezTo>
                <a:cubicBezTo>
                  <a:pt x="579" y="11405"/>
                  <a:pt x="599" y="11403"/>
                  <a:pt x="620" y="11400"/>
                </a:cubicBezTo>
                <a:lnTo>
                  <a:pt x="1322" y="11305"/>
                </a:lnTo>
                <a:cubicBezTo>
                  <a:pt x="1346" y="11305"/>
                  <a:pt x="1358" y="11305"/>
                  <a:pt x="1370" y="11293"/>
                </a:cubicBezTo>
                <a:cubicBezTo>
                  <a:pt x="1477" y="11745"/>
                  <a:pt x="1620" y="12186"/>
                  <a:pt x="1798" y="12614"/>
                </a:cubicBezTo>
                <a:cubicBezTo>
                  <a:pt x="1787" y="12614"/>
                  <a:pt x="1775" y="12626"/>
                  <a:pt x="1751" y="12638"/>
                </a:cubicBezTo>
                <a:lnTo>
                  <a:pt x="1132" y="12972"/>
                </a:lnTo>
                <a:cubicBezTo>
                  <a:pt x="917" y="13091"/>
                  <a:pt x="846" y="13353"/>
                  <a:pt x="965" y="13567"/>
                </a:cubicBezTo>
                <a:lnTo>
                  <a:pt x="1346" y="14269"/>
                </a:lnTo>
                <a:cubicBezTo>
                  <a:pt x="1428" y="14417"/>
                  <a:pt x="1579" y="14497"/>
                  <a:pt x="1734" y="14497"/>
                </a:cubicBezTo>
                <a:cubicBezTo>
                  <a:pt x="1804" y="14497"/>
                  <a:pt x="1875" y="14481"/>
                  <a:pt x="1941" y="14448"/>
                </a:cubicBezTo>
                <a:lnTo>
                  <a:pt x="2560" y="14103"/>
                </a:lnTo>
                <a:cubicBezTo>
                  <a:pt x="2572" y="14091"/>
                  <a:pt x="2584" y="14091"/>
                  <a:pt x="2608" y="14079"/>
                </a:cubicBezTo>
                <a:cubicBezTo>
                  <a:pt x="2930" y="14555"/>
                  <a:pt x="3322" y="15008"/>
                  <a:pt x="3763" y="15412"/>
                </a:cubicBezTo>
                <a:cubicBezTo>
                  <a:pt x="3739" y="15424"/>
                  <a:pt x="3727" y="15448"/>
                  <a:pt x="3715" y="15460"/>
                </a:cubicBezTo>
                <a:lnTo>
                  <a:pt x="3287" y="16020"/>
                </a:lnTo>
                <a:cubicBezTo>
                  <a:pt x="3132" y="16210"/>
                  <a:pt x="3168" y="16484"/>
                  <a:pt x="3370" y="16639"/>
                </a:cubicBezTo>
                <a:lnTo>
                  <a:pt x="4001" y="17127"/>
                </a:lnTo>
                <a:cubicBezTo>
                  <a:pt x="4079" y="17186"/>
                  <a:pt x="4172" y="17214"/>
                  <a:pt x="4264" y="17214"/>
                </a:cubicBezTo>
                <a:cubicBezTo>
                  <a:pt x="4395" y="17214"/>
                  <a:pt x="4524" y="17156"/>
                  <a:pt x="4608" y="17044"/>
                </a:cubicBezTo>
                <a:lnTo>
                  <a:pt x="5049" y="16484"/>
                </a:lnTo>
                <a:cubicBezTo>
                  <a:pt x="5061" y="16460"/>
                  <a:pt x="5073" y="16448"/>
                  <a:pt x="5085" y="16424"/>
                </a:cubicBezTo>
                <a:cubicBezTo>
                  <a:pt x="5537" y="16710"/>
                  <a:pt x="6013" y="16936"/>
                  <a:pt x="6501" y="17127"/>
                </a:cubicBezTo>
                <a:cubicBezTo>
                  <a:pt x="6501" y="17151"/>
                  <a:pt x="6490" y="17175"/>
                  <a:pt x="6478" y="17198"/>
                </a:cubicBezTo>
                <a:lnTo>
                  <a:pt x="6299" y="17877"/>
                </a:lnTo>
                <a:cubicBezTo>
                  <a:pt x="6239" y="18103"/>
                  <a:pt x="6370" y="18353"/>
                  <a:pt x="6609" y="18413"/>
                </a:cubicBezTo>
                <a:lnTo>
                  <a:pt x="7382" y="18615"/>
                </a:lnTo>
                <a:cubicBezTo>
                  <a:pt x="7421" y="18625"/>
                  <a:pt x="7460" y="18630"/>
                  <a:pt x="7497" y="18630"/>
                </a:cubicBezTo>
                <a:cubicBezTo>
                  <a:pt x="7693" y="18630"/>
                  <a:pt x="7868" y="18505"/>
                  <a:pt x="7918" y="18306"/>
                </a:cubicBezTo>
                <a:lnTo>
                  <a:pt x="8097" y="17627"/>
                </a:lnTo>
                <a:cubicBezTo>
                  <a:pt x="8109" y="17603"/>
                  <a:pt x="8109" y="17567"/>
                  <a:pt x="8109" y="17544"/>
                </a:cubicBezTo>
                <a:cubicBezTo>
                  <a:pt x="8550" y="17614"/>
                  <a:pt x="8991" y="17642"/>
                  <a:pt x="9424" y="17642"/>
                </a:cubicBezTo>
                <a:cubicBezTo>
                  <a:pt x="9506" y="17642"/>
                  <a:pt x="9587" y="17641"/>
                  <a:pt x="9668" y="17639"/>
                </a:cubicBezTo>
                <a:cubicBezTo>
                  <a:pt x="9668" y="17663"/>
                  <a:pt x="9668" y="17698"/>
                  <a:pt x="9668" y="17734"/>
                </a:cubicBezTo>
                <a:lnTo>
                  <a:pt x="9764" y="18425"/>
                </a:lnTo>
                <a:cubicBezTo>
                  <a:pt x="9796" y="18652"/>
                  <a:pt x="9976" y="18811"/>
                  <a:pt x="10188" y="18811"/>
                </a:cubicBezTo>
                <a:cubicBezTo>
                  <a:pt x="10209" y="18811"/>
                  <a:pt x="10230" y="18809"/>
                  <a:pt x="10252" y="18806"/>
                </a:cubicBezTo>
                <a:lnTo>
                  <a:pt x="11050" y="18699"/>
                </a:lnTo>
                <a:cubicBezTo>
                  <a:pt x="11288" y="18675"/>
                  <a:pt x="11454" y="18449"/>
                  <a:pt x="11431" y="18210"/>
                </a:cubicBezTo>
                <a:lnTo>
                  <a:pt x="11335" y="17520"/>
                </a:lnTo>
                <a:cubicBezTo>
                  <a:pt x="11335" y="17484"/>
                  <a:pt x="11323" y="17448"/>
                  <a:pt x="11312" y="17413"/>
                </a:cubicBezTo>
                <a:cubicBezTo>
                  <a:pt x="11800" y="17294"/>
                  <a:pt x="12288" y="17127"/>
                  <a:pt x="12764" y="16925"/>
                </a:cubicBezTo>
                <a:cubicBezTo>
                  <a:pt x="12776" y="16960"/>
                  <a:pt x="12788" y="16984"/>
                  <a:pt x="12800" y="17020"/>
                </a:cubicBezTo>
                <a:lnTo>
                  <a:pt x="13157" y="17639"/>
                </a:lnTo>
                <a:cubicBezTo>
                  <a:pt x="13237" y="17775"/>
                  <a:pt x="13381" y="17851"/>
                  <a:pt x="13532" y="17851"/>
                </a:cubicBezTo>
                <a:cubicBezTo>
                  <a:pt x="13606" y="17851"/>
                  <a:pt x="13682" y="17833"/>
                  <a:pt x="13752" y="17794"/>
                </a:cubicBezTo>
                <a:lnTo>
                  <a:pt x="14443" y="17401"/>
                </a:lnTo>
                <a:cubicBezTo>
                  <a:pt x="14657" y="17282"/>
                  <a:pt x="14729" y="17020"/>
                  <a:pt x="14610" y="16805"/>
                </a:cubicBezTo>
                <a:lnTo>
                  <a:pt x="14264" y="16198"/>
                </a:lnTo>
                <a:cubicBezTo>
                  <a:pt x="14240" y="16163"/>
                  <a:pt x="14217" y="16127"/>
                  <a:pt x="14193" y="16103"/>
                </a:cubicBezTo>
                <a:cubicBezTo>
                  <a:pt x="14621" y="15793"/>
                  <a:pt x="15026" y="15436"/>
                  <a:pt x="15407" y="15031"/>
                </a:cubicBezTo>
                <a:cubicBezTo>
                  <a:pt x="15431" y="15067"/>
                  <a:pt x="15455" y="15103"/>
                  <a:pt x="15491" y="15127"/>
                </a:cubicBezTo>
                <a:lnTo>
                  <a:pt x="16050" y="15555"/>
                </a:lnTo>
                <a:cubicBezTo>
                  <a:pt x="16129" y="15614"/>
                  <a:pt x="16221" y="15643"/>
                  <a:pt x="16313" y="15643"/>
                </a:cubicBezTo>
                <a:cubicBezTo>
                  <a:pt x="16444" y="15643"/>
                  <a:pt x="16573" y="15584"/>
                  <a:pt x="16657" y="15472"/>
                </a:cubicBezTo>
                <a:lnTo>
                  <a:pt x="17146" y="14841"/>
                </a:lnTo>
                <a:cubicBezTo>
                  <a:pt x="17300" y="14650"/>
                  <a:pt x="17265" y="14377"/>
                  <a:pt x="17074" y="14222"/>
                </a:cubicBezTo>
                <a:lnTo>
                  <a:pt x="16515" y="13793"/>
                </a:lnTo>
                <a:cubicBezTo>
                  <a:pt x="16479" y="13769"/>
                  <a:pt x="16443" y="13746"/>
                  <a:pt x="16396" y="13734"/>
                </a:cubicBezTo>
                <a:cubicBezTo>
                  <a:pt x="16634" y="13341"/>
                  <a:pt x="16848" y="12948"/>
                  <a:pt x="17015" y="12531"/>
                </a:cubicBezTo>
                <a:cubicBezTo>
                  <a:pt x="17050" y="12555"/>
                  <a:pt x="17086" y="12579"/>
                  <a:pt x="17134" y="12591"/>
                </a:cubicBezTo>
                <a:lnTo>
                  <a:pt x="17800" y="12793"/>
                </a:lnTo>
                <a:cubicBezTo>
                  <a:pt x="17844" y="12806"/>
                  <a:pt x="17888" y="12813"/>
                  <a:pt x="17931" y="12813"/>
                </a:cubicBezTo>
                <a:cubicBezTo>
                  <a:pt x="18121" y="12813"/>
                  <a:pt x="18290" y="12690"/>
                  <a:pt x="18348" y="12495"/>
                </a:cubicBezTo>
                <a:lnTo>
                  <a:pt x="18574" y="11733"/>
                </a:lnTo>
                <a:cubicBezTo>
                  <a:pt x="18646" y="11495"/>
                  <a:pt x="18515" y="11257"/>
                  <a:pt x="18289" y="11186"/>
                </a:cubicBezTo>
                <a:lnTo>
                  <a:pt x="17610" y="10983"/>
                </a:lnTo>
                <a:cubicBezTo>
                  <a:pt x="17562" y="10971"/>
                  <a:pt x="17527" y="10960"/>
                  <a:pt x="17479" y="10960"/>
                </a:cubicBezTo>
                <a:cubicBezTo>
                  <a:pt x="17598" y="10364"/>
                  <a:pt x="17646" y="9769"/>
                  <a:pt x="17622" y="9162"/>
                </a:cubicBezTo>
                <a:lnTo>
                  <a:pt x="17622" y="9162"/>
                </a:lnTo>
                <a:cubicBezTo>
                  <a:pt x="17646" y="9168"/>
                  <a:pt x="17669" y="9171"/>
                  <a:pt x="17692" y="9171"/>
                </a:cubicBezTo>
                <a:cubicBezTo>
                  <a:pt x="17714" y="9171"/>
                  <a:pt x="17735" y="9168"/>
                  <a:pt x="17753" y="9162"/>
                </a:cubicBezTo>
                <a:lnTo>
                  <a:pt x="18455" y="9078"/>
                </a:lnTo>
                <a:cubicBezTo>
                  <a:pt x="18693" y="9043"/>
                  <a:pt x="18860" y="8828"/>
                  <a:pt x="18836" y="8590"/>
                </a:cubicBezTo>
                <a:lnTo>
                  <a:pt x="18729" y="7792"/>
                </a:lnTo>
                <a:cubicBezTo>
                  <a:pt x="18707" y="7570"/>
                  <a:pt x="18507" y="7409"/>
                  <a:pt x="18286" y="7409"/>
                </a:cubicBezTo>
                <a:cubicBezTo>
                  <a:pt x="18271" y="7409"/>
                  <a:pt x="18256" y="7410"/>
                  <a:pt x="18241" y="7411"/>
                </a:cubicBezTo>
                <a:lnTo>
                  <a:pt x="17539" y="7507"/>
                </a:lnTo>
                <a:cubicBezTo>
                  <a:pt x="17491" y="7507"/>
                  <a:pt x="17455" y="7531"/>
                  <a:pt x="17419" y="7542"/>
                </a:cubicBezTo>
                <a:cubicBezTo>
                  <a:pt x="17312" y="7090"/>
                  <a:pt x="17169" y="6649"/>
                  <a:pt x="16991" y="6221"/>
                </a:cubicBezTo>
                <a:cubicBezTo>
                  <a:pt x="17027" y="6221"/>
                  <a:pt x="17074" y="6197"/>
                  <a:pt x="17110" y="6185"/>
                </a:cubicBezTo>
                <a:lnTo>
                  <a:pt x="17729" y="5840"/>
                </a:lnTo>
                <a:cubicBezTo>
                  <a:pt x="17943" y="5733"/>
                  <a:pt x="18027" y="5459"/>
                  <a:pt x="17908" y="5245"/>
                </a:cubicBezTo>
                <a:lnTo>
                  <a:pt x="17527" y="4542"/>
                </a:lnTo>
                <a:cubicBezTo>
                  <a:pt x="17446" y="4398"/>
                  <a:pt x="17301" y="4318"/>
                  <a:pt x="17149" y="4318"/>
                </a:cubicBezTo>
                <a:cubicBezTo>
                  <a:pt x="17076" y="4318"/>
                  <a:pt x="17001" y="4337"/>
                  <a:pt x="16931" y="4375"/>
                </a:cubicBezTo>
                <a:lnTo>
                  <a:pt x="16312" y="4709"/>
                </a:lnTo>
                <a:cubicBezTo>
                  <a:pt x="16276" y="4733"/>
                  <a:pt x="16241" y="4756"/>
                  <a:pt x="16205" y="4780"/>
                </a:cubicBezTo>
                <a:cubicBezTo>
                  <a:pt x="15884" y="4304"/>
                  <a:pt x="15503" y="3852"/>
                  <a:pt x="15062" y="3435"/>
                </a:cubicBezTo>
                <a:cubicBezTo>
                  <a:pt x="15098" y="3411"/>
                  <a:pt x="15122" y="3387"/>
                  <a:pt x="15145" y="3351"/>
                </a:cubicBezTo>
                <a:lnTo>
                  <a:pt x="15586" y="2792"/>
                </a:lnTo>
                <a:cubicBezTo>
                  <a:pt x="15729" y="2601"/>
                  <a:pt x="15693" y="2328"/>
                  <a:pt x="15503" y="2173"/>
                </a:cubicBezTo>
                <a:lnTo>
                  <a:pt x="14860" y="1685"/>
                </a:lnTo>
                <a:cubicBezTo>
                  <a:pt x="14781" y="1626"/>
                  <a:pt x="14689" y="1597"/>
                  <a:pt x="14597" y="1597"/>
                </a:cubicBezTo>
                <a:cubicBezTo>
                  <a:pt x="14466" y="1597"/>
                  <a:pt x="14336" y="1656"/>
                  <a:pt x="14252" y="1768"/>
                </a:cubicBezTo>
                <a:lnTo>
                  <a:pt x="13824" y="2328"/>
                </a:lnTo>
                <a:cubicBezTo>
                  <a:pt x="13800" y="2363"/>
                  <a:pt x="13776" y="2387"/>
                  <a:pt x="13764" y="2423"/>
                </a:cubicBezTo>
                <a:cubicBezTo>
                  <a:pt x="13312" y="2137"/>
                  <a:pt x="12836" y="1899"/>
                  <a:pt x="12347" y="1708"/>
                </a:cubicBezTo>
                <a:cubicBezTo>
                  <a:pt x="12359" y="1685"/>
                  <a:pt x="12371" y="1649"/>
                  <a:pt x="12383" y="1613"/>
                </a:cubicBezTo>
                <a:lnTo>
                  <a:pt x="12574" y="934"/>
                </a:lnTo>
                <a:cubicBezTo>
                  <a:pt x="12633" y="708"/>
                  <a:pt x="12490" y="470"/>
                  <a:pt x="12264" y="399"/>
                </a:cubicBezTo>
                <a:lnTo>
                  <a:pt x="11478" y="196"/>
                </a:lnTo>
                <a:cubicBezTo>
                  <a:pt x="11442" y="187"/>
                  <a:pt x="11405" y="182"/>
                  <a:pt x="11368" y="182"/>
                </a:cubicBezTo>
                <a:cubicBezTo>
                  <a:pt x="11179" y="182"/>
                  <a:pt x="11002" y="306"/>
                  <a:pt x="10942" y="506"/>
                </a:cubicBezTo>
                <a:lnTo>
                  <a:pt x="10764" y="1185"/>
                </a:lnTo>
                <a:cubicBezTo>
                  <a:pt x="10752" y="1220"/>
                  <a:pt x="10752" y="1244"/>
                  <a:pt x="10752" y="1280"/>
                </a:cubicBezTo>
                <a:cubicBezTo>
                  <a:pt x="10304" y="1207"/>
                  <a:pt x="9847" y="1170"/>
                  <a:pt x="9389" y="1170"/>
                </a:cubicBezTo>
                <a:cubicBezTo>
                  <a:pt x="9323" y="1170"/>
                  <a:pt x="9258" y="1171"/>
                  <a:pt x="9192" y="1173"/>
                </a:cubicBezTo>
                <a:cubicBezTo>
                  <a:pt x="9192" y="1137"/>
                  <a:pt x="9192" y="1113"/>
                  <a:pt x="9192" y="1077"/>
                </a:cubicBezTo>
                <a:lnTo>
                  <a:pt x="9097" y="387"/>
                </a:lnTo>
                <a:cubicBezTo>
                  <a:pt x="9075" y="159"/>
                  <a:pt x="8886" y="1"/>
                  <a:pt x="8673" y="1"/>
                </a:cubicBezTo>
                <a:close/>
              </a:path>
            </a:pathLst>
          </a:custGeom>
          <a:solidFill>
            <a:schemeClr val="dk1">
              <a:alpha val="1061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3">
  <p:cSld name="CUSTOM_5_2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9" name="Google Shape;559;p29"/>
          <p:cNvGrpSpPr/>
          <p:nvPr/>
        </p:nvGrpSpPr>
        <p:grpSpPr>
          <a:xfrm>
            <a:off x="5530351" y="-38945"/>
            <a:ext cx="3612574" cy="4858305"/>
            <a:chOff x="5530351" y="-38945"/>
            <a:chExt cx="3612574" cy="4858305"/>
          </a:xfrm>
        </p:grpSpPr>
        <p:sp>
          <p:nvSpPr>
            <p:cNvPr id="560" name="Google Shape;560;p29"/>
            <p:cNvSpPr/>
            <p:nvPr/>
          </p:nvSpPr>
          <p:spPr>
            <a:xfrm rot="10800000">
              <a:off x="7305825" y="686616"/>
              <a:ext cx="122500" cy="3753657"/>
            </a:xfrm>
            <a:custGeom>
              <a:avLst/>
              <a:gdLst/>
              <a:ahLst/>
              <a:cxnLst/>
              <a:rect l="l" t="t" r="r" b="b"/>
              <a:pathLst>
                <a:path w="2835" h="118956" extrusionOk="0">
                  <a:moveTo>
                    <a:pt x="1" y="0"/>
                  </a:moveTo>
                  <a:lnTo>
                    <a:pt x="1" y="118955"/>
                  </a:lnTo>
                  <a:lnTo>
                    <a:pt x="2834" y="118955"/>
                  </a:lnTo>
                  <a:lnTo>
                    <a:pt x="2834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561" name="Google Shape;561;p29"/>
            <p:cNvGrpSpPr/>
            <p:nvPr/>
          </p:nvGrpSpPr>
          <p:grpSpPr>
            <a:xfrm>
              <a:off x="5973838" y="4375878"/>
              <a:ext cx="1466646" cy="443482"/>
              <a:chOff x="5973838" y="4375878"/>
              <a:chExt cx="1466646" cy="443482"/>
            </a:xfrm>
          </p:grpSpPr>
          <p:sp>
            <p:nvSpPr>
              <p:cNvPr id="562" name="Google Shape;562;p29"/>
              <p:cNvSpPr/>
              <p:nvPr/>
            </p:nvSpPr>
            <p:spPr>
              <a:xfrm rot="10800000">
                <a:off x="5973838" y="4621700"/>
                <a:ext cx="943212" cy="121975"/>
              </a:xfrm>
              <a:custGeom>
                <a:avLst/>
                <a:gdLst/>
                <a:ahLst/>
                <a:cxnLst/>
                <a:rect l="l" t="t" r="r" b="b"/>
                <a:pathLst>
                  <a:path w="26635" h="2823" extrusionOk="0">
                    <a:moveTo>
                      <a:pt x="0" y="1"/>
                    </a:moveTo>
                    <a:lnTo>
                      <a:pt x="0" y="2822"/>
                    </a:lnTo>
                    <a:lnTo>
                      <a:pt x="26634" y="2822"/>
                    </a:lnTo>
                    <a:lnTo>
                      <a:pt x="26634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563" name="Google Shape;563;p29"/>
              <p:cNvGrpSpPr/>
              <p:nvPr/>
            </p:nvGrpSpPr>
            <p:grpSpPr>
              <a:xfrm rot="10800000">
                <a:off x="6905964" y="4375878"/>
                <a:ext cx="534520" cy="443482"/>
                <a:chOff x="5500716" y="1397589"/>
                <a:chExt cx="534520" cy="443482"/>
              </a:xfrm>
            </p:grpSpPr>
            <p:sp>
              <p:nvSpPr>
                <p:cNvPr id="564" name="Google Shape;564;p29"/>
                <p:cNvSpPr/>
                <p:nvPr/>
              </p:nvSpPr>
              <p:spPr>
                <a:xfrm>
                  <a:off x="5500716" y="1463437"/>
                  <a:ext cx="499047" cy="37763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50" h="8740" extrusionOk="0">
                      <a:moveTo>
                        <a:pt x="8954" y="0"/>
                      </a:moveTo>
                      <a:cubicBezTo>
                        <a:pt x="3203" y="0"/>
                        <a:pt x="0" y="1715"/>
                        <a:pt x="0" y="7466"/>
                      </a:cubicBezTo>
                      <a:lnTo>
                        <a:pt x="0" y="8740"/>
                      </a:lnTo>
                      <a:lnTo>
                        <a:pt x="3274" y="8740"/>
                      </a:lnTo>
                      <a:lnTo>
                        <a:pt x="3274" y="7466"/>
                      </a:lnTo>
                      <a:cubicBezTo>
                        <a:pt x="3274" y="3513"/>
                        <a:pt x="5001" y="3275"/>
                        <a:pt x="8954" y="3275"/>
                      </a:cubicBezTo>
                      <a:lnTo>
                        <a:pt x="11549" y="3275"/>
                      </a:lnTo>
                      <a:lnTo>
                        <a:pt x="11549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65" name="Google Shape;565;p29"/>
                <p:cNvSpPr/>
                <p:nvPr/>
              </p:nvSpPr>
              <p:spPr>
                <a:xfrm>
                  <a:off x="5964203" y="1397589"/>
                  <a:ext cx="71033" cy="265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4" h="6156" extrusionOk="0">
                      <a:moveTo>
                        <a:pt x="822" y="0"/>
                      </a:moveTo>
                      <a:cubicBezTo>
                        <a:pt x="370" y="0"/>
                        <a:pt x="1" y="370"/>
                        <a:pt x="1" y="822"/>
                      </a:cubicBezTo>
                      <a:lnTo>
                        <a:pt x="1" y="5334"/>
                      </a:lnTo>
                      <a:cubicBezTo>
                        <a:pt x="1" y="5787"/>
                        <a:pt x="358" y="6156"/>
                        <a:pt x="822" y="6156"/>
                      </a:cubicBezTo>
                      <a:cubicBezTo>
                        <a:pt x="1275" y="6156"/>
                        <a:pt x="1644" y="5787"/>
                        <a:pt x="1644" y="5334"/>
                      </a:cubicBezTo>
                      <a:lnTo>
                        <a:pt x="1644" y="822"/>
                      </a:lnTo>
                      <a:cubicBezTo>
                        <a:pt x="1644" y="370"/>
                        <a:pt x="1275" y="0"/>
                        <a:pt x="82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566" name="Google Shape;566;p29"/>
            <p:cNvGrpSpPr/>
            <p:nvPr/>
          </p:nvGrpSpPr>
          <p:grpSpPr>
            <a:xfrm>
              <a:off x="6039678" y="-38945"/>
              <a:ext cx="1396726" cy="745481"/>
              <a:chOff x="6039678" y="-87195"/>
              <a:chExt cx="1396726" cy="745481"/>
            </a:xfrm>
          </p:grpSpPr>
          <p:sp>
            <p:nvSpPr>
              <p:cNvPr id="567" name="Google Shape;567;p29"/>
              <p:cNvSpPr/>
              <p:nvPr/>
            </p:nvSpPr>
            <p:spPr>
              <a:xfrm rot="-5400000" flipH="1">
                <a:off x="6676794" y="-52197"/>
                <a:ext cx="121975" cy="808758"/>
              </a:xfrm>
              <a:custGeom>
                <a:avLst/>
                <a:gdLst/>
                <a:ahLst/>
                <a:cxnLst/>
                <a:rect l="l" t="t" r="r" b="b"/>
                <a:pathLst>
                  <a:path w="2823" h="18718" extrusionOk="0">
                    <a:moveTo>
                      <a:pt x="1" y="1"/>
                    </a:moveTo>
                    <a:lnTo>
                      <a:pt x="1" y="18717"/>
                    </a:lnTo>
                    <a:lnTo>
                      <a:pt x="2823" y="18717"/>
                    </a:lnTo>
                    <a:lnTo>
                      <a:pt x="2823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8" name="Google Shape;568;p29"/>
              <p:cNvSpPr/>
              <p:nvPr/>
            </p:nvSpPr>
            <p:spPr>
              <a:xfrm rot="-5400000" flipH="1">
                <a:off x="6998322" y="220205"/>
                <a:ext cx="377115" cy="499047"/>
              </a:xfrm>
              <a:custGeom>
                <a:avLst/>
                <a:gdLst/>
                <a:ahLst/>
                <a:cxnLst/>
                <a:rect l="l" t="t" r="r" b="b"/>
                <a:pathLst>
                  <a:path w="8728" h="11550" extrusionOk="0">
                    <a:moveTo>
                      <a:pt x="0" y="1"/>
                    </a:moveTo>
                    <a:lnTo>
                      <a:pt x="0" y="2596"/>
                    </a:lnTo>
                    <a:cubicBezTo>
                      <a:pt x="0" y="8347"/>
                      <a:pt x="1703" y="11550"/>
                      <a:pt x="7454" y="11550"/>
                    </a:cubicBezTo>
                    <a:lnTo>
                      <a:pt x="8728" y="11550"/>
                    </a:lnTo>
                    <a:lnTo>
                      <a:pt x="8728" y="8276"/>
                    </a:lnTo>
                    <a:lnTo>
                      <a:pt x="7454" y="8276"/>
                    </a:lnTo>
                    <a:cubicBezTo>
                      <a:pt x="3513" y="8276"/>
                      <a:pt x="3275" y="6549"/>
                      <a:pt x="3275" y="2596"/>
                    </a:cubicBezTo>
                    <a:lnTo>
                      <a:pt x="3275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9" name="Google Shape;569;p29"/>
              <p:cNvSpPr/>
              <p:nvPr/>
            </p:nvSpPr>
            <p:spPr>
              <a:xfrm rot="-5400000" flipH="1">
                <a:off x="6804645" y="316666"/>
                <a:ext cx="265510" cy="71033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1644" extrusionOk="0">
                    <a:moveTo>
                      <a:pt x="822" y="0"/>
                    </a:moveTo>
                    <a:cubicBezTo>
                      <a:pt x="358" y="0"/>
                      <a:pt x="0" y="369"/>
                      <a:pt x="0" y="822"/>
                    </a:cubicBezTo>
                    <a:cubicBezTo>
                      <a:pt x="0" y="1274"/>
                      <a:pt x="358" y="1643"/>
                      <a:pt x="822" y="1643"/>
                    </a:cubicBezTo>
                    <a:lnTo>
                      <a:pt x="5323" y="1643"/>
                    </a:lnTo>
                    <a:cubicBezTo>
                      <a:pt x="5382" y="1643"/>
                      <a:pt x="5442" y="1643"/>
                      <a:pt x="5489" y="1631"/>
                    </a:cubicBezTo>
                    <a:cubicBezTo>
                      <a:pt x="5858" y="1560"/>
                      <a:pt x="6144" y="1227"/>
                      <a:pt x="6144" y="822"/>
                    </a:cubicBezTo>
                    <a:cubicBezTo>
                      <a:pt x="6144" y="369"/>
                      <a:pt x="5775" y="0"/>
                      <a:pt x="532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0" name="Google Shape;570;p29"/>
              <p:cNvSpPr/>
              <p:nvPr/>
            </p:nvSpPr>
            <p:spPr>
              <a:xfrm rot="-5400000">
                <a:off x="5978971" y="-26488"/>
                <a:ext cx="499047" cy="377634"/>
              </a:xfrm>
              <a:custGeom>
                <a:avLst/>
                <a:gdLst/>
                <a:ahLst/>
                <a:cxnLst/>
                <a:rect l="l" t="t" r="r" b="b"/>
                <a:pathLst>
                  <a:path w="11550" h="8740" extrusionOk="0">
                    <a:moveTo>
                      <a:pt x="8954" y="0"/>
                    </a:moveTo>
                    <a:cubicBezTo>
                      <a:pt x="3203" y="0"/>
                      <a:pt x="0" y="1715"/>
                      <a:pt x="0" y="7466"/>
                    </a:cubicBezTo>
                    <a:lnTo>
                      <a:pt x="0" y="8740"/>
                    </a:lnTo>
                    <a:lnTo>
                      <a:pt x="3274" y="8740"/>
                    </a:lnTo>
                    <a:lnTo>
                      <a:pt x="3274" y="7466"/>
                    </a:lnTo>
                    <a:cubicBezTo>
                      <a:pt x="3274" y="3513"/>
                      <a:pt x="5001" y="3275"/>
                      <a:pt x="8954" y="3275"/>
                    </a:cubicBezTo>
                    <a:lnTo>
                      <a:pt x="11549" y="3275"/>
                    </a:lnTo>
                    <a:lnTo>
                      <a:pt x="11549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1" name="Google Shape;571;p29"/>
              <p:cNvSpPr/>
              <p:nvPr/>
            </p:nvSpPr>
            <p:spPr>
              <a:xfrm rot="-5400000" flipH="1">
                <a:off x="6282763" y="316666"/>
                <a:ext cx="265985" cy="71033"/>
              </a:xfrm>
              <a:custGeom>
                <a:avLst/>
                <a:gdLst/>
                <a:ahLst/>
                <a:cxnLst/>
                <a:rect l="l" t="t" r="r" b="b"/>
                <a:pathLst>
                  <a:path w="6156" h="1644" extrusionOk="0">
                    <a:moveTo>
                      <a:pt x="822" y="0"/>
                    </a:moveTo>
                    <a:cubicBezTo>
                      <a:pt x="369" y="0"/>
                      <a:pt x="0" y="369"/>
                      <a:pt x="0" y="822"/>
                    </a:cubicBezTo>
                    <a:cubicBezTo>
                      <a:pt x="0" y="1274"/>
                      <a:pt x="369" y="1643"/>
                      <a:pt x="822" y="1643"/>
                    </a:cubicBezTo>
                    <a:lnTo>
                      <a:pt x="5334" y="1643"/>
                    </a:lnTo>
                    <a:cubicBezTo>
                      <a:pt x="5739" y="1643"/>
                      <a:pt x="6084" y="1346"/>
                      <a:pt x="6144" y="953"/>
                    </a:cubicBezTo>
                    <a:cubicBezTo>
                      <a:pt x="6144" y="905"/>
                      <a:pt x="6156" y="870"/>
                      <a:pt x="6156" y="822"/>
                    </a:cubicBezTo>
                    <a:cubicBezTo>
                      <a:pt x="6156" y="369"/>
                      <a:pt x="5786" y="0"/>
                      <a:pt x="533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72" name="Google Shape;572;p29"/>
            <p:cNvGrpSpPr/>
            <p:nvPr/>
          </p:nvGrpSpPr>
          <p:grpSpPr>
            <a:xfrm>
              <a:off x="5530351" y="-74"/>
              <a:ext cx="3612574" cy="4819434"/>
              <a:chOff x="5530351" y="-74"/>
              <a:chExt cx="3612574" cy="4819434"/>
            </a:xfrm>
          </p:grpSpPr>
          <p:sp>
            <p:nvSpPr>
              <p:cNvPr id="573" name="Google Shape;573;p29"/>
              <p:cNvSpPr/>
              <p:nvPr/>
            </p:nvSpPr>
            <p:spPr>
              <a:xfrm rot="10800000">
                <a:off x="8360000" y="-74"/>
                <a:ext cx="122500" cy="706599"/>
              </a:xfrm>
              <a:custGeom>
                <a:avLst/>
                <a:gdLst/>
                <a:ahLst/>
                <a:cxnLst/>
                <a:rect l="l" t="t" r="r" b="b"/>
                <a:pathLst>
                  <a:path w="2835" h="118956" extrusionOk="0">
                    <a:moveTo>
                      <a:pt x="1" y="0"/>
                    </a:moveTo>
                    <a:lnTo>
                      <a:pt x="1" y="118955"/>
                    </a:lnTo>
                    <a:lnTo>
                      <a:pt x="2834" y="118955"/>
                    </a:lnTo>
                    <a:lnTo>
                      <a:pt x="2834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4" name="Google Shape;574;p29"/>
              <p:cNvSpPr/>
              <p:nvPr/>
            </p:nvSpPr>
            <p:spPr>
              <a:xfrm rot="5400000">
                <a:off x="4146447" y="2793128"/>
                <a:ext cx="3043581" cy="121975"/>
              </a:xfrm>
              <a:custGeom>
                <a:avLst/>
                <a:gdLst/>
                <a:ahLst/>
                <a:cxnLst/>
                <a:rect l="l" t="t" r="r" b="b"/>
                <a:pathLst>
                  <a:path w="26635" h="2823" extrusionOk="0">
                    <a:moveTo>
                      <a:pt x="0" y="1"/>
                    </a:moveTo>
                    <a:lnTo>
                      <a:pt x="0" y="2822"/>
                    </a:lnTo>
                    <a:lnTo>
                      <a:pt x="26634" y="2822"/>
                    </a:lnTo>
                    <a:lnTo>
                      <a:pt x="26634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5" name="Google Shape;575;p29"/>
              <p:cNvSpPr/>
              <p:nvPr/>
            </p:nvSpPr>
            <p:spPr>
              <a:xfrm rot="10800000">
                <a:off x="5973760" y="948675"/>
                <a:ext cx="3169165" cy="121975"/>
              </a:xfrm>
              <a:custGeom>
                <a:avLst/>
                <a:gdLst/>
                <a:ahLst/>
                <a:cxnLst/>
                <a:rect l="l" t="t" r="r" b="b"/>
                <a:pathLst>
                  <a:path w="26635" h="2823" extrusionOk="0">
                    <a:moveTo>
                      <a:pt x="0" y="1"/>
                    </a:moveTo>
                    <a:lnTo>
                      <a:pt x="0" y="2822"/>
                    </a:lnTo>
                    <a:lnTo>
                      <a:pt x="26634" y="2822"/>
                    </a:lnTo>
                    <a:lnTo>
                      <a:pt x="26634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6" name="Google Shape;576;p29"/>
              <p:cNvSpPr/>
              <p:nvPr/>
            </p:nvSpPr>
            <p:spPr>
              <a:xfrm rot="5400000">
                <a:off x="8233734" y="821863"/>
                <a:ext cx="375041" cy="142023"/>
              </a:xfrm>
              <a:custGeom>
                <a:avLst/>
                <a:gdLst/>
                <a:ahLst/>
                <a:cxnLst/>
                <a:rect l="l" t="t" r="r" b="b"/>
                <a:pathLst>
                  <a:path w="8680" h="3287" extrusionOk="0">
                    <a:moveTo>
                      <a:pt x="0" y="1"/>
                    </a:moveTo>
                    <a:lnTo>
                      <a:pt x="0" y="3287"/>
                    </a:lnTo>
                    <a:lnTo>
                      <a:pt x="8680" y="3287"/>
                    </a:lnTo>
                    <a:lnTo>
                      <a:pt x="8680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7" name="Google Shape;577;p29"/>
              <p:cNvSpPr/>
              <p:nvPr/>
            </p:nvSpPr>
            <p:spPr>
              <a:xfrm rot="5400000">
                <a:off x="8389843" y="581867"/>
                <a:ext cx="62824" cy="246974"/>
              </a:xfrm>
              <a:custGeom>
                <a:avLst/>
                <a:gdLst/>
                <a:ahLst/>
                <a:cxnLst/>
                <a:rect l="l" t="t" r="r" b="b"/>
                <a:pathLst>
                  <a:path w="1454" h="5716" extrusionOk="0">
                    <a:moveTo>
                      <a:pt x="727" y="0"/>
                    </a:moveTo>
                    <a:cubicBezTo>
                      <a:pt x="334" y="0"/>
                      <a:pt x="1" y="334"/>
                      <a:pt x="1" y="727"/>
                    </a:cubicBezTo>
                    <a:lnTo>
                      <a:pt x="1" y="4989"/>
                    </a:lnTo>
                    <a:cubicBezTo>
                      <a:pt x="1" y="5382"/>
                      <a:pt x="334" y="5715"/>
                      <a:pt x="727" y="5715"/>
                    </a:cubicBezTo>
                    <a:cubicBezTo>
                      <a:pt x="1132" y="5715"/>
                      <a:pt x="1453" y="5382"/>
                      <a:pt x="1453" y="4989"/>
                    </a:cubicBezTo>
                    <a:lnTo>
                      <a:pt x="1453" y="727"/>
                    </a:lnTo>
                    <a:cubicBezTo>
                      <a:pt x="1453" y="334"/>
                      <a:pt x="1132" y="0"/>
                      <a:pt x="72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8" name="Google Shape;578;p29"/>
              <p:cNvSpPr/>
              <p:nvPr/>
            </p:nvSpPr>
            <p:spPr>
              <a:xfrm rot="5400000">
                <a:off x="8362104" y="669341"/>
                <a:ext cx="141505" cy="680648"/>
              </a:xfrm>
              <a:custGeom>
                <a:avLst/>
                <a:gdLst/>
                <a:ahLst/>
                <a:cxnLst/>
                <a:rect l="l" t="t" r="r" b="b"/>
                <a:pathLst>
                  <a:path w="3275" h="15753" extrusionOk="0">
                    <a:moveTo>
                      <a:pt x="1" y="1"/>
                    </a:moveTo>
                    <a:lnTo>
                      <a:pt x="1" y="15753"/>
                    </a:lnTo>
                    <a:lnTo>
                      <a:pt x="3275" y="15753"/>
                    </a:lnTo>
                    <a:lnTo>
                      <a:pt x="3275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9" name="Google Shape;579;p29"/>
              <p:cNvSpPr/>
              <p:nvPr/>
            </p:nvSpPr>
            <p:spPr>
              <a:xfrm rot="5400000">
                <a:off x="7972653" y="978750"/>
                <a:ext cx="246456" cy="62262"/>
              </a:xfrm>
              <a:custGeom>
                <a:avLst/>
                <a:gdLst/>
                <a:ahLst/>
                <a:cxnLst/>
                <a:rect l="l" t="t" r="r" b="b"/>
                <a:pathLst>
                  <a:path w="5704" h="1441" extrusionOk="0">
                    <a:moveTo>
                      <a:pt x="726" y="0"/>
                    </a:moveTo>
                    <a:cubicBezTo>
                      <a:pt x="322" y="0"/>
                      <a:pt x="0" y="322"/>
                      <a:pt x="0" y="726"/>
                    </a:cubicBezTo>
                    <a:cubicBezTo>
                      <a:pt x="0" y="1119"/>
                      <a:pt x="322" y="1441"/>
                      <a:pt x="726" y="1441"/>
                    </a:cubicBezTo>
                    <a:lnTo>
                      <a:pt x="4989" y="1441"/>
                    </a:lnTo>
                    <a:cubicBezTo>
                      <a:pt x="5382" y="1441"/>
                      <a:pt x="5703" y="1119"/>
                      <a:pt x="5703" y="726"/>
                    </a:cubicBezTo>
                    <a:cubicBezTo>
                      <a:pt x="5703" y="322"/>
                      <a:pt x="5382" y="0"/>
                      <a:pt x="498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0" name="Google Shape;580;p29"/>
              <p:cNvSpPr/>
              <p:nvPr/>
            </p:nvSpPr>
            <p:spPr>
              <a:xfrm rot="5400000">
                <a:off x="8650168" y="978512"/>
                <a:ext cx="246456" cy="62305"/>
              </a:xfrm>
              <a:custGeom>
                <a:avLst/>
                <a:gdLst/>
                <a:ahLst/>
                <a:cxnLst/>
                <a:rect l="l" t="t" r="r" b="b"/>
                <a:pathLst>
                  <a:path w="5704" h="1442" extrusionOk="0">
                    <a:moveTo>
                      <a:pt x="726" y="1"/>
                    </a:moveTo>
                    <a:cubicBezTo>
                      <a:pt x="322" y="1"/>
                      <a:pt x="0" y="322"/>
                      <a:pt x="0" y="727"/>
                    </a:cubicBezTo>
                    <a:cubicBezTo>
                      <a:pt x="0" y="1120"/>
                      <a:pt x="322" y="1441"/>
                      <a:pt x="726" y="1441"/>
                    </a:cubicBezTo>
                    <a:lnTo>
                      <a:pt x="4989" y="1441"/>
                    </a:lnTo>
                    <a:cubicBezTo>
                      <a:pt x="5382" y="1441"/>
                      <a:pt x="5703" y="1120"/>
                      <a:pt x="5703" y="727"/>
                    </a:cubicBezTo>
                    <a:cubicBezTo>
                      <a:pt x="5703" y="322"/>
                      <a:pt x="5382" y="1"/>
                      <a:pt x="498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1" name="Google Shape;581;p29"/>
              <p:cNvSpPr/>
              <p:nvPr/>
            </p:nvSpPr>
            <p:spPr>
              <a:xfrm>
                <a:off x="5596166" y="942737"/>
                <a:ext cx="499047" cy="377634"/>
              </a:xfrm>
              <a:custGeom>
                <a:avLst/>
                <a:gdLst/>
                <a:ahLst/>
                <a:cxnLst/>
                <a:rect l="l" t="t" r="r" b="b"/>
                <a:pathLst>
                  <a:path w="11550" h="8740" extrusionOk="0">
                    <a:moveTo>
                      <a:pt x="8954" y="0"/>
                    </a:moveTo>
                    <a:cubicBezTo>
                      <a:pt x="3203" y="0"/>
                      <a:pt x="0" y="1715"/>
                      <a:pt x="0" y="7466"/>
                    </a:cubicBezTo>
                    <a:lnTo>
                      <a:pt x="0" y="8740"/>
                    </a:lnTo>
                    <a:lnTo>
                      <a:pt x="3274" y="8740"/>
                    </a:lnTo>
                    <a:lnTo>
                      <a:pt x="3274" y="7466"/>
                    </a:lnTo>
                    <a:cubicBezTo>
                      <a:pt x="3274" y="3513"/>
                      <a:pt x="5001" y="3275"/>
                      <a:pt x="8954" y="3275"/>
                    </a:cubicBezTo>
                    <a:lnTo>
                      <a:pt x="11549" y="3275"/>
                    </a:lnTo>
                    <a:lnTo>
                      <a:pt x="11549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2" name="Google Shape;582;p29"/>
              <p:cNvSpPr/>
              <p:nvPr/>
            </p:nvSpPr>
            <p:spPr>
              <a:xfrm>
                <a:off x="6059653" y="876889"/>
                <a:ext cx="71033" cy="265985"/>
              </a:xfrm>
              <a:custGeom>
                <a:avLst/>
                <a:gdLst/>
                <a:ahLst/>
                <a:cxnLst/>
                <a:rect l="l" t="t" r="r" b="b"/>
                <a:pathLst>
                  <a:path w="1644" h="6156" extrusionOk="0">
                    <a:moveTo>
                      <a:pt x="822" y="0"/>
                    </a:moveTo>
                    <a:cubicBezTo>
                      <a:pt x="370" y="0"/>
                      <a:pt x="1" y="370"/>
                      <a:pt x="1" y="822"/>
                    </a:cubicBezTo>
                    <a:lnTo>
                      <a:pt x="1" y="5334"/>
                    </a:lnTo>
                    <a:cubicBezTo>
                      <a:pt x="1" y="5787"/>
                      <a:pt x="358" y="6156"/>
                      <a:pt x="822" y="6156"/>
                    </a:cubicBezTo>
                    <a:cubicBezTo>
                      <a:pt x="1275" y="6156"/>
                      <a:pt x="1644" y="5787"/>
                      <a:pt x="1644" y="5334"/>
                    </a:cubicBezTo>
                    <a:lnTo>
                      <a:pt x="1644" y="822"/>
                    </a:lnTo>
                    <a:cubicBezTo>
                      <a:pt x="1644" y="370"/>
                      <a:pt x="1275" y="0"/>
                      <a:pt x="82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3" name="Google Shape;583;p29"/>
              <p:cNvSpPr/>
              <p:nvPr/>
            </p:nvSpPr>
            <p:spPr>
              <a:xfrm rot="5400000">
                <a:off x="5627828" y="1189814"/>
                <a:ext cx="71033" cy="265985"/>
              </a:xfrm>
              <a:custGeom>
                <a:avLst/>
                <a:gdLst/>
                <a:ahLst/>
                <a:cxnLst/>
                <a:rect l="l" t="t" r="r" b="b"/>
                <a:pathLst>
                  <a:path w="1644" h="6156" extrusionOk="0">
                    <a:moveTo>
                      <a:pt x="822" y="0"/>
                    </a:moveTo>
                    <a:cubicBezTo>
                      <a:pt x="370" y="0"/>
                      <a:pt x="1" y="370"/>
                      <a:pt x="1" y="822"/>
                    </a:cubicBezTo>
                    <a:lnTo>
                      <a:pt x="1" y="5334"/>
                    </a:lnTo>
                    <a:cubicBezTo>
                      <a:pt x="1" y="5787"/>
                      <a:pt x="358" y="6156"/>
                      <a:pt x="822" y="6156"/>
                    </a:cubicBezTo>
                    <a:cubicBezTo>
                      <a:pt x="1275" y="6156"/>
                      <a:pt x="1644" y="5787"/>
                      <a:pt x="1644" y="5334"/>
                    </a:cubicBezTo>
                    <a:lnTo>
                      <a:pt x="1644" y="822"/>
                    </a:lnTo>
                    <a:cubicBezTo>
                      <a:pt x="1644" y="370"/>
                      <a:pt x="1275" y="0"/>
                      <a:pt x="82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584" name="Google Shape;584;p29"/>
              <p:cNvGrpSpPr/>
              <p:nvPr/>
            </p:nvGrpSpPr>
            <p:grpSpPr>
              <a:xfrm rot="10800000" flipH="1">
                <a:off x="5530351" y="4337926"/>
                <a:ext cx="600334" cy="481434"/>
                <a:chOff x="5454151" y="1397589"/>
                <a:chExt cx="600334" cy="481434"/>
              </a:xfrm>
            </p:grpSpPr>
            <p:sp>
              <p:nvSpPr>
                <p:cNvPr id="585" name="Google Shape;585;p29"/>
                <p:cNvSpPr/>
                <p:nvPr/>
              </p:nvSpPr>
              <p:spPr>
                <a:xfrm>
                  <a:off x="5519966" y="1463437"/>
                  <a:ext cx="499047" cy="37763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50" h="8740" extrusionOk="0">
                      <a:moveTo>
                        <a:pt x="8954" y="0"/>
                      </a:moveTo>
                      <a:cubicBezTo>
                        <a:pt x="3203" y="0"/>
                        <a:pt x="0" y="1715"/>
                        <a:pt x="0" y="7466"/>
                      </a:cubicBezTo>
                      <a:lnTo>
                        <a:pt x="0" y="8740"/>
                      </a:lnTo>
                      <a:lnTo>
                        <a:pt x="3274" y="8740"/>
                      </a:lnTo>
                      <a:lnTo>
                        <a:pt x="3274" y="7466"/>
                      </a:lnTo>
                      <a:cubicBezTo>
                        <a:pt x="3274" y="3513"/>
                        <a:pt x="5001" y="3275"/>
                        <a:pt x="8954" y="3275"/>
                      </a:cubicBezTo>
                      <a:lnTo>
                        <a:pt x="11549" y="3275"/>
                      </a:lnTo>
                      <a:lnTo>
                        <a:pt x="11549" y="0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86" name="Google Shape;586;p29"/>
                <p:cNvSpPr/>
                <p:nvPr/>
              </p:nvSpPr>
              <p:spPr>
                <a:xfrm>
                  <a:off x="5983453" y="1397589"/>
                  <a:ext cx="71033" cy="265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4" h="6156" extrusionOk="0">
                      <a:moveTo>
                        <a:pt x="822" y="0"/>
                      </a:moveTo>
                      <a:cubicBezTo>
                        <a:pt x="370" y="0"/>
                        <a:pt x="1" y="370"/>
                        <a:pt x="1" y="822"/>
                      </a:cubicBezTo>
                      <a:lnTo>
                        <a:pt x="1" y="5334"/>
                      </a:lnTo>
                      <a:cubicBezTo>
                        <a:pt x="1" y="5787"/>
                        <a:pt x="358" y="6156"/>
                        <a:pt x="822" y="6156"/>
                      </a:cubicBezTo>
                      <a:cubicBezTo>
                        <a:pt x="1275" y="6156"/>
                        <a:pt x="1644" y="5787"/>
                        <a:pt x="1644" y="5334"/>
                      </a:cubicBezTo>
                      <a:lnTo>
                        <a:pt x="1644" y="822"/>
                      </a:lnTo>
                      <a:cubicBezTo>
                        <a:pt x="1644" y="370"/>
                        <a:pt x="1275" y="0"/>
                        <a:pt x="822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87" name="Google Shape;587;p29"/>
                <p:cNvSpPr/>
                <p:nvPr/>
              </p:nvSpPr>
              <p:spPr>
                <a:xfrm rot="5400000">
                  <a:off x="5551628" y="1710514"/>
                  <a:ext cx="71033" cy="265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4" h="6156" extrusionOk="0">
                      <a:moveTo>
                        <a:pt x="822" y="0"/>
                      </a:moveTo>
                      <a:cubicBezTo>
                        <a:pt x="370" y="0"/>
                        <a:pt x="1" y="370"/>
                        <a:pt x="1" y="822"/>
                      </a:cubicBezTo>
                      <a:lnTo>
                        <a:pt x="1" y="5334"/>
                      </a:lnTo>
                      <a:cubicBezTo>
                        <a:pt x="1" y="5787"/>
                        <a:pt x="358" y="6156"/>
                        <a:pt x="822" y="6156"/>
                      </a:cubicBezTo>
                      <a:cubicBezTo>
                        <a:pt x="1275" y="6156"/>
                        <a:pt x="1644" y="5787"/>
                        <a:pt x="1644" y="5334"/>
                      </a:cubicBezTo>
                      <a:lnTo>
                        <a:pt x="1644" y="822"/>
                      </a:lnTo>
                      <a:cubicBezTo>
                        <a:pt x="1644" y="370"/>
                        <a:pt x="1275" y="0"/>
                        <a:pt x="822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588" name="Google Shape;588;p29"/>
            <p:cNvSpPr/>
            <p:nvPr/>
          </p:nvSpPr>
          <p:spPr>
            <a:xfrm flipH="1">
              <a:off x="7234320" y="686616"/>
              <a:ext cx="265510" cy="71033"/>
            </a:xfrm>
            <a:custGeom>
              <a:avLst/>
              <a:gdLst/>
              <a:ahLst/>
              <a:cxnLst/>
              <a:rect l="l" t="t" r="r" b="b"/>
              <a:pathLst>
                <a:path w="6145" h="1644" extrusionOk="0">
                  <a:moveTo>
                    <a:pt x="822" y="0"/>
                  </a:moveTo>
                  <a:cubicBezTo>
                    <a:pt x="358" y="0"/>
                    <a:pt x="0" y="369"/>
                    <a:pt x="0" y="822"/>
                  </a:cubicBezTo>
                  <a:cubicBezTo>
                    <a:pt x="0" y="1274"/>
                    <a:pt x="358" y="1643"/>
                    <a:pt x="822" y="1643"/>
                  </a:cubicBezTo>
                  <a:lnTo>
                    <a:pt x="5323" y="1643"/>
                  </a:lnTo>
                  <a:cubicBezTo>
                    <a:pt x="5382" y="1643"/>
                    <a:pt x="5442" y="1643"/>
                    <a:pt x="5489" y="1631"/>
                  </a:cubicBezTo>
                  <a:cubicBezTo>
                    <a:pt x="5858" y="1560"/>
                    <a:pt x="6144" y="1227"/>
                    <a:pt x="6144" y="822"/>
                  </a:cubicBezTo>
                  <a:cubicBezTo>
                    <a:pt x="6144" y="369"/>
                    <a:pt x="5775" y="0"/>
                    <a:pt x="532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" name="Google Shape;589;p29"/>
            <p:cNvSpPr/>
            <p:nvPr/>
          </p:nvSpPr>
          <p:spPr>
            <a:xfrm rot="-5400000">
              <a:off x="7331551" y="4238874"/>
              <a:ext cx="71033" cy="265985"/>
            </a:xfrm>
            <a:custGeom>
              <a:avLst/>
              <a:gdLst/>
              <a:ahLst/>
              <a:cxnLst/>
              <a:rect l="l" t="t" r="r" b="b"/>
              <a:pathLst>
                <a:path w="1644" h="6156" extrusionOk="0">
                  <a:moveTo>
                    <a:pt x="822" y="0"/>
                  </a:moveTo>
                  <a:cubicBezTo>
                    <a:pt x="370" y="0"/>
                    <a:pt x="1" y="370"/>
                    <a:pt x="1" y="822"/>
                  </a:cubicBezTo>
                  <a:lnTo>
                    <a:pt x="1" y="5334"/>
                  </a:lnTo>
                  <a:cubicBezTo>
                    <a:pt x="1" y="5787"/>
                    <a:pt x="358" y="6156"/>
                    <a:pt x="822" y="6156"/>
                  </a:cubicBezTo>
                  <a:cubicBezTo>
                    <a:pt x="1275" y="6156"/>
                    <a:pt x="1644" y="5787"/>
                    <a:pt x="1644" y="5334"/>
                  </a:cubicBezTo>
                  <a:lnTo>
                    <a:pt x="1644" y="822"/>
                  </a:lnTo>
                  <a:cubicBezTo>
                    <a:pt x="1644" y="370"/>
                    <a:pt x="1275" y="0"/>
                    <a:pt x="82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90" name="Google Shape;590;p29"/>
          <p:cNvSpPr txBox="1">
            <a:spLocks noGrp="1"/>
          </p:cNvSpPr>
          <p:nvPr>
            <p:ph type="title"/>
          </p:nvPr>
        </p:nvSpPr>
        <p:spPr>
          <a:xfrm>
            <a:off x="1022800" y="1272300"/>
            <a:ext cx="3230400" cy="1397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500"/>
              <a:buNone/>
              <a:defRPr sz="3500">
                <a:solidFill>
                  <a:schemeClr val="lt2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500"/>
              <a:buNone/>
              <a:defRPr sz="3500">
                <a:solidFill>
                  <a:schemeClr val="lt2"/>
                </a:solidFill>
              </a:defRPr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500"/>
              <a:buNone/>
              <a:defRPr sz="3500">
                <a:solidFill>
                  <a:schemeClr val="lt2"/>
                </a:solidFill>
              </a:defRPr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500"/>
              <a:buNone/>
              <a:defRPr sz="3500">
                <a:solidFill>
                  <a:schemeClr val="lt2"/>
                </a:solidFill>
              </a:defRPr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500"/>
              <a:buNone/>
              <a:defRPr sz="3500">
                <a:solidFill>
                  <a:schemeClr val="lt2"/>
                </a:solidFill>
              </a:defRPr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500"/>
              <a:buNone/>
              <a:defRPr sz="3500">
                <a:solidFill>
                  <a:schemeClr val="lt2"/>
                </a:solidFill>
              </a:defRPr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500"/>
              <a:buNone/>
              <a:defRPr sz="3500">
                <a:solidFill>
                  <a:schemeClr val="lt2"/>
                </a:solidFill>
              </a:defRPr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500"/>
              <a:buNone/>
              <a:defRPr sz="3500">
                <a:solidFill>
                  <a:schemeClr val="lt2"/>
                </a:solidFill>
              </a:defRPr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500"/>
              <a:buNone/>
              <a:defRPr sz="3500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591" name="Google Shape;591;p29"/>
          <p:cNvSpPr txBox="1">
            <a:spLocks noGrp="1"/>
          </p:cNvSpPr>
          <p:nvPr>
            <p:ph type="subTitle" idx="1"/>
          </p:nvPr>
        </p:nvSpPr>
        <p:spPr>
          <a:xfrm>
            <a:off x="1022800" y="2745900"/>
            <a:ext cx="3230400" cy="11253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grpSp>
        <p:nvGrpSpPr>
          <p:cNvPr id="592" name="Google Shape;592;p29"/>
          <p:cNvGrpSpPr/>
          <p:nvPr/>
        </p:nvGrpSpPr>
        <p:grpSpPr>
          <a:xfrm rot="10800000">
            <a:off x="-1137598" y="-554769"/>
            <a:ext cx="3381734" cy="6999001"/>
            <a:chOff x="6448192" y="-783360"/>
            <a:chExt cx="3381734" cy="6999001"/>
          </a:xfrm>
        </p:grpSpPr>
        <p:sp>
          <p:nvSpPr>
            <p:cNvPr id="593" name="Google Shape;593;p29"/>
            <p:cNvSpPr/>
            <p:nvPr/>
          </p:nvSpPr>
          <p:spPr>
            <a:xfrm rot="-5400000">
              <a:off x="6448192" y="5124231"/>
              <a:ext cx="1091410" cy="1091410"/>
            </a:xfrm>
            <a:custGeom>
              <a:avLst/>
              <a:gdLst/>
              <a:ahLst/>
              <a:cxnLst/>
              <a:rect l="l" t="t" r="r" b="b"/>
              <a:pathLst>
                <a:path w="7395" h="7395" extrusionOk="0">
                  <a:moveTo>
                    <a:pt x="3691" y="1370"/>
                  </a:moveTo>
                  <a:cubicBezTo>
                    <a:pt x="4037" y="1370"/>
                    <a:pt x="4322" y="1655"/>
                    <a:pt x="4322" y="2001"/>
                  </a:cubicBezTo>
                  <a:cubicBezTo>
                    <a:pt x="4322" y="2358"/>
                    <a:pt x="4037" y="2644"/>
                    <a:pt x="3691" y="2644"/>
                  </a:cubicBezTo>
                  <a:cubicBezTo>
                    <a:pt x="3334" y="2644"/>
                    <a:pt x="3048" y="2358"/>
                    <a:pt x="3048" y="2001"/>
                  </a:cubicBezTo>
                  <a:cubicBezTo>
                    <a:pt x="3048" y="1655"/>
                    <a:pt x="3334" y="1370"/>
                    <a:pt x="3691" y="1370"/>
                  </a:cubicBezTo>
                  <a:close/>
                  <a:moveTo>
                    <a:pt x="1917" y="3132"/>
                  </a:moveTo>
                  <a:cubicBezTo>
                    <a:pt x="2275" y="3132"/>
                    <a:pt x="2560" y="3417"/>
                    <a:pt x="2560" y="3775"/>
                  </a:cubicBezTo>
                  <a:cubicBezTo>
                    <a:pt x="2560" y="4120"/>
                    <a:pt x="2275" y="4406"/>
                    <a:pt x="1917" y="4406"/>
                  </a:cubicBezTo>
                  <a:cubicBezTo>
                    <a:pt x="1572" y="4406"/>
                    <a:pt x="1286" y="4120"/>
                    <a:pt x="1286" y="3775"/>
                  </a:cubicBezTo>
                  <a:cubicBezTo>
                    <a:pt x="1286" y="3417"/>
                    <a:pt x="1572" y="3132"/>
                    <a:pt x="1917" y="3132"/>
                  </a:cubicBezTo>
                  <a:close/>
                  <a:moveTo>
                    <a:pt x="3703" y="3132"/>
                  </a:moveTo>
                  <a:cubicBezTo>
                    <a:pt x="4049" y="3132"/>
                    <a:pt x="4334" y="3417"/>
                    <a:pt x="4334" y="3775"/>
                  </a:cubicBezTo>
                  <a:cubicBezTo>
                    <a:pt x="4334" y="4120"/>
                    <a:pt x="4049" y="4406"/>
                    <a:pt x="3703" y="4406"/>
                  </a:cubicBezTo>
                  <a:cubicBezTo>
                    <a:pt x="3346" y="4406"/>
                    <a:pt x="3060" y="4120"/>
                    <a:pt x="3060" y="3775"/>
                  </a:cubicBezTo>
                  <a:cubicBezTo>
                    <a:pt x="3060" y="3417"/>
                    <a:pt x="3346" y="3132"/>
                    <a:pt x="3703" y="3132"/>
                  </a:cubicBezTo>
                  <a:close/>
                  <a:moveTo>
                    <a:pt x="5454" y="3132"/>
                  </a:moveTo>
                  <a:cubicBezTo>
                    <a:pt x="5799" y="3132"/>
                    <a:pt x="6085" y="3417"/>
                    <a:pt x="6085" y="3775"/>
                  </a:cubicBezTo>
                  <a:cubicBezTo>
                    <a:pt x="6085" y="4120"/>
                    <a:pt x="5799" y="4406"/>
                    <a:pt x="5454" y="4406"/>
                  </a:cubicBezTo>
                  <a:cubicBezTo>
                    <a:pt x="5096" y="4406"/>
                    <a:pt x="4811" y="4120"/>
                    <a:pt x="4811" y="3775"/>
                  </a:cubicBezTo>
                  <a:cubicBezTo>
                    <a:pt x="4811" y="3417"/>
                    <a:pt x="5096" y="3132"/>
                    <a:pt x="5454" y="3132"/>
                  </a:cubicBezTo>
                  <a:close/>
                  <a:moveTo>
                    <a:pt x="3691" y="4894"/>
                  </a:moveTo>
                  <a:cubicBezTo>
                    <a:pt x="4037" y="4894"/>
                    <a:pt x="4322" y="5180"/>
                    <a:pt x="4322" y="5537"/>
                  </a:cubicBezTo>
                  <a:cubicBezTo>
                    <a:pt x="4322" y="5882"/>
                    <a:pt x="4037" y="6168"/>
                    <a:pt x="3691" y="6168"/>
                  </a:cubicBezTo>
                  <a:cubicBezTo>
                    <a:pt x="3334" y="6168"/>
                    <a:pt x="3048" y="5882"/>
                    <a:pt x="3048" y="5537"/>
                  </a:cubicBezTo>
                  <a:cubicBezTo>
                    <a:pt x="3048" y="5180"/>
                    <a:pt x="3334" y="4894"/>
                    <a:pt x="3691" y="4894"/>
                  </a:cubicBezTo>
                  <a:close/>
                  <a:moveTo>
                    <a:pt x="3549" y="0"/>
                  </a:moveTo>
                  <a:cubicBezTo>
                    <a:pt x="3453" y="0"/>
                    <a:pt x="3370" y="84"/>
                    <a:pt x="3370" y="179"/>
                  </a:cubicBezTo>
                  <a:lnTo>
                    <a:pt x="3370" y="453"/>
                  </a:lnTo>
                  <a:cubicBezTo>
                    <a:pt x="3370" y="465"/>
                    <a:pt x="3370" y="477"/>
                    <a:pt x="3382" y="500"/>
                  </a:cubicBezTo>
                  <a:cubicBezTo>
                    <a:pt x="3168" y="512"/>
                    <a:pt x="2965" y="560"/>
                    <a:pt x="2763" y="620"/>
                  </a:cubicBezTo>
                  <a:cubicBezTo>
                    <a:pt x="2763" y="596"/>
                    <a:pt x="2763" y="584"/>
                    <a:pt x="2751" y="572"/>
                  </a:cubicBezTo>
                  <a:lnTo>
                    <a:pt x="2644" y="322"/>
                  </a:lnTo>
                  <a:cubicBezTo>
                    <a:pt x="2617" y="251"/>
                    <a:pt x="2557" y="213"/>
                    <a:pt x="2494" y="213"/>
                  </a:cubicBezTo>
                  <a:cubicBezTo>
                    <a:pt x="2473" y="213"/>
                    <a:pt x="2451" y="217"/>
                    <a:pt x="2429" y="227"/>
                  </a:cubicBezTo>
                  <a:lnTo>
                    <a:pt x="2132" y="346"/>
                  </a:lnTo>
                  <a:cubicBezTo>
                    <a:pt x="2048" y="381"/>
                    <a:pt x="2001" y="489"/>
                    <a:pt x="2048" y="572"/>
                  </a:cubicBezTo>
                  <a:lnTo>
                    <a:pt x="2144" y="822"/>
                  </a:lnTo>
                  <a:cubicBezTo>
                    <a:pt x="2156" y="834"/>
                    <a:pt x="2156" y="846"/>
                    <a:pt x="2167" y="858"/>
                  </a:cubicBezTo>
                  <a:cubicBezTo>
                    <a:pt x="1989" y="953"/>
                    <a:pt x="1810" y="1072"/>
                    <a:pt x="1655" y="1203"/>
                  </a:cubicBezTo>
                  <a:cubicBezTo>
                    <a:pt x="1655" y="1191"/>
                    <a:pt x="1644" y="1179"/>
                    <a:pt x="1632" y="1167"/>
                  </a:cubicBezTo>
                  <a:lnTo>
                    <a:pt x="1441" y="977"/>
                  </a:lnTo>
                  <a:cubicBezTo>
                    <a:pt x="1405" y="941"/>
                    <a:pt x="1361" y="923"/>
                    <a:pt x="1316" y="923"/>
                  </a:cubicBezTo>
                  <a:cubicBezTo>
                    <a:pt x="1271" y="923"/>
                    <a:pt x="1227" y="941"/>
                    <a:pt x="1191" y="977"/>
                  </a:cubicBezTo>
                  <a:lnTo>
                    <a:pt x="977" y="1203"/>
                  </a:lnTo>
                  <a:cubicBezTo>
                    <a:pt x="905" y="1262"/>
                    <a:pt x="905" y="1370"/>
                    <a:pt x="977" y="1441"/>
                  </a:cubicBezTo>
                  <a:lnTo>
                    <a:pt x="1167" y="1632"/>
                  </a:lnTo>
                  <a:cubicBezTo>
                    <a:pt x="1179" y="1643"/>
                    <a:pt x="1191" y="1643"/>
                    <a:pt x="1191" y="1655"/>
                  </a:cubicBezTo>
                  <a:cubicBezTo>
                    <a:pt x="1072" y="1810"/>
                    <a:pt x="953" y="1977"/>
                    <a:pt x="858" y="2155"/>
                  </a:cubicBezTo>
                  <a:cubicBezTo>
                    <a:pt x="846" y="2144"/>
                    <a:pt x="834" y="2144"/>
                    <a:pt x="834" y="2144"/>
                  </a:cubicBezTo>
                  <a:lnTo>
                    <a:pt x="572" y="2036"/>
                  </a:lnTo>
                  <a:cubicBezTo>
                    <a:pt x="551" y="2027"/>
                    <a:pt x="529" y="2023"/>
                    <a:pt x="507" y="2023"/>
                  </a:cubicBezTo>
                  <a:cubicBezTo>
                    <a:pt x="443" y="2023"/>
                    <a:pt x="381" y="2061"/>
                    <a:pt x="346" y="2132"/>
                  </a:cubicBezTo>
                  <a:lnTo>
                    <a:pt x="227" y="2417"/>
                  </a:lnTo>
                  <a:cubicBezTo>
                    <a:pt x="191" y="2501"/>
                    <a:pt x="239" y="2608"/>
                    <a:pt x="322" y="2644"/>
                  </a:cubicBezTo>
                  <a:lnTo>
                    <a:pt x="572" y="2751"/>
                  </a:lnTo>
                  <a:lnTo>
                    <a:pt x="596" y="2751"/>
                  </a:lnTo>
                  <a:cubicBezTo>
                    <a:pt x="536" y="2953"/>
                    <a:pt x="501" y="3156"/>
                    <a:pt x="477" y="3370"/>
                  </a:cubicBezTo>
                  <a:lnTo>
                    <a:pt x="179" y="3370"/>
                  </a:lnTo>
                  <a:cubicBezTo>
                    <a:pt x="84" y="3370"/>
                    <a:pt x="0" y="3453"/>
                    <a:pt x="0" y="3548"/>
                  </a:cubicBezTo>
                  <a:lnTo>
                    <a:pt x="0" y="3858"/>
                  </a:lnTo>
                  <a:cubicBezTo>
                    <a:pt x="0" y="3953"/>
                    <a:pt x="84" y="4025"/>
                    <a:pt x="179" y="4025"/>
                  </a:cubicBezTo>
                  <a:lnTo>
                    <a:pt x="477" y="4025"/>
                  </a:lnTo>
                  <a:cubicBezTo>
                    <a:pt x="489" y="4203"/>
                    <a:pt x="524" y="4382"/>
                    <a:pt x="560" y="4549"/>
                  </a:cubicBezTo>
                  <a:lnTo>
                    <a:pt x="548" y="4549"/>
                  </a:lnTo>
                  <a:lnTo>
                    <a:pt x="286" y="4656"/>
                  </a:lnTo>
                  <a:cubicBezTo>
                    <a:pt x="203" y="4691"/>
                    <a:pt x="155" y="4787"/>
                    <a:pt x="191" y="4870"/>
                  </a:cubicBezTo>
                  <a:lnTo>
                    <a:pt x="298" y="5168"/>
                  </a:lnTo>
                  <a:cubicBezTo>
                    <a:pt x="326" y="5232"/>
                    <a:pt x="389" y="5275"/>
                    <a:pt x="460" y="5275"/>
                  </a:cubicBezTo>
                  <a:cubicBezTo>
                    <a:pt x="481" y="5275"/>
                    <a:pt x="503" y="5271"/>
                    <a:pt x="524" y="5263"/>
                  </a:cubicBezTo>
                  <a:lnTo>
                    <a:pt x="786" y="5168"/>
                  </a:lnTo>
                  <a:cubicBezTo>
                    <a:pt x="786" y="5168"/>
                    <a:pt x="798" y="5168"/>
                    <a:pt x="798" y="5156"/>
                  </a:cubicBezTo>
                  <a:cubicBezTo>
                    <a:pt x="905" y="5370"/>
                    <a:pt x="1036" y="5573"/>
                    <a:pt x="1179" y="5751"/>
                  </a:cubicBezTo>
                  <a:cubicBezTo>
                    <a:pt x="1179" y="5763"/>
                    <a:pt x="1179" y="5763"/>
                    <a:pt x="1167" y="5763"/>
                  </a:cubicBezTo>
                  <a:lnTo>
                    <a:pt x="977" y="5965"/>
                  </a:lnTo>
                  <a:cubicBezTo>
                    <a:pt x="905" y="6025"/>
                    <a:pt x="905" y="6132"/>
                    <a:pt x="977" y="6204"/>
                  </a:cubicBezTo>
                  <a:lnTo>
                    <a:pt x="1191" y="6430"/>
                  </a:lnTo>
                  <a:cubicBezTo>
                    <a:pt x="1227" y="6460"/>
                    <a:pt x="1271" y="6474"/>
                    <a:pt x="1316" y="6474"/>
                  </a:cubicBezTo>
                  <a:cubicBezTo>
                    <a:pt x="1361" y="6474"/>
                    <a:pt x="1405" y="6460"/>
                    <a:pt x="1441" y="6430"/>
                  </a:cubicBezTo>
                  <a:lnTo>
                    <a:pt x="1632" y="6227"/>
                  </a:lnTo>
                  <a:cubicBezTo>
                    <a:pt x="1644" y="6227"/>
                    <a:pt x="1644" y="6227"/>
                    <a:pt x="1644" y="6215"/>
                  </a:cubicBezTo>
                  <a:cubicBezTo>
                    <a:pt x="1786" y="6335"/>
                    <a:pt x="1941" y="6430"/>
                    <a:pt x="2096" y="6525"/>
                  </a:cubicBezTo>
                  <a:cubicBezTo>
                    <a:pt x="2096" y="6525"/>
                    <a:pt x="2084" y="6537"/>
                    <a:pt x="2084" y="6537"/>
                  </a:cubicBezTo>
                  <a:lnTo>
                    <a:pt x="1977" y="6799"/>
                  </a:lnTo>
                  <a:cubicBezTo>
                    <a:pt x="1941" y="6882"/>
                    <a:pt x="1977" y="6977"/>
                    <a:pt x="2060" y="7025"/>
                  </a:cubicBezTo>
                  <a:lnTo>
                    <a:pt x="2346" y="7144"/>
                  </a:lnTo>
                  <a:cubicBezTo>
                    <a:pt x="2371" y="7153"/>
                    <a:pt x="2396" y="7158"/>
                    <a:pt x="2420" y="7158"/>
                  </a:cubicBezTo>
                  <a:cubicBezTo>
                    <a:pt x="2487" y="7158"/>
                    <a:pt x="2546" y="7122"/>
                    <a:pt x="2572" y="7061"/>
                  </a:cubicBezTo>
                  <a:lnTo>
                    <a:pt x="2691" y="6811"/>
                  </a:lnTo>
                  <a:cubicBezTo>
                    <a:pt x="2691" y="6799"/>
                    <a:pt x="2691" y="6787"/>
                    <a:pt x="2691" y="6787"/>
                  </a:cubicBezTo>
                  <a:cubicBezTo>
                    <a:pt x="2918" y="6858"/>
                    <a:pt x="3144" y="6906"/>
                    <a:pt x="3370" y="6930"/>
                  </a:cubicBezTo>
                  <a:cubicBezTo>
                    <a:pt x="3370" y="6930"/>
                    <a:pt x="3370" y="6942"/>
                    <a:pt x="3370" y="6954"/>
                  </a:cubicBezTo>
                  <a:lnTo>
                    <a:pt x="3370" y="7227"/>
                  </a:lnTo>
                  <a:cubicBezTo>
                    <a:pt x="3370" y="7323"/>
                    <a:pt x="3453" y="7394"/>
                    <a:pt x="3549" y="7394"/>
                  </a:cubicBezTo>
                  <a:lnTo>
                    <a:pt x="3858" y="7394"/>
                  </a:lnTo>
                  <a:cubicBezTo>
                    <a:pt x="3953" y="7394"/>
                    <a:pt x="4025" y="7323"/>
                    <a:pt x="4025" y="7227"/>
                  </a:cubicBezTo>
                  <a:lnTo>
                    <a:pt x="4025" y="6954"/>
                  </a:lnTo>
                  <a:cubicBezTo>
                    <a:pt x="4025" y="6942"/>
                    <a:pt x="4025" y="6930"/>
                    <a:pt x="4025" y="6918"/>
                  </a:cubicBezTo>
                  <a:cubicBezTo>
                    <a:pt x="4239" y="6906"/>
                    <a:pt x="4442" y="6858"/>
                    <a:pt x="4632" y="6799"/>
                  </a:cubicBezTo>
                  <a:cubicBezTo>
                    <a:pt x="4644" y="6811"/>
                    <a:pt x="4644" y="6823"/>
                    <a:pt x="4644" y="6823"/>
                  </a:cubicBezTo>
                  <a:lnTo>
                    <a:pt x="4751" y="7085"/>
                  </a:lnTo>
                  <a:cubicBezTo>
                    <a:pt x="4779" y="7149"/>
                    <a:pt x="4849" y="7192"/>
                    <a:pt x="4917" y="7192"/>
                  </a:cubicBezTo>
                  <a:cubicBezTo>
                    <a:pt x="4938" y="7192"/>
                    <a:pt x="4958" y="7188"/>
                    <a:pt x="4977" y="7180"/>
                  </a:cubicBezTo>
                  <a:lnTo>
                    <a:pt x="5263" y="7061"/>
                  </a:lnTo>
                  <a:cubicBezTo>
                    <a:pt x="5358" y="7013"/>
                    <a:pt x="5394" y="6918"/>
                    <a:pt x="5358" y="6835"/>
                  </a:cubicBezTo>
                  <a:lnTo>
                    <a:pt x="5251" y="6573"/>
                  </a:lnTo>
                  <a:cubicBezTo>
                    <a:pt x="5251" y="6561"/>
                    <a:pt x="5239" y="6561"/>
                    <a:pt x="5239" y="6549"/>
                  </a:cubicBezTo>
                  <a:cubicBezTo>
                    <a:pt x="5418" y="6442"/>
                    <a:pt x="5585" y="6335"/>
                    <a:pt x="5739" y="6204"/>
                  </a:cubicBezTo>
                  <a:cubicBezTo>
                    <a:pt x="5751" y="6215"/>
                    <a:pt x="5763" y="6227"/>
                    <a:pt x="5763" y="6227"/>
                  </a:cubicBezTo>
                  <a:lnTo>
                    <a:pt x="5966" y="6430"/>
                  </a:lnTo>
                  <a:cubicBezTo>
                    <a:pt x="5995" y="6460"/>
                    <a:pt x="6037" y="6474"/>
                    <a:pt x="6080" y="6474"/>
                  </a:cubicBezTo>
                  <a:cubicBezTo>
                    <a:pt x="6123" y="6474"/>
                    <a:pt x="6168" y="6460"/>
                    <a:pt x="6204" y="6430"/>
                  </a:cubicBezTo>
                  <a:lnTo>
                    <a:pt x="6430" y="6204"/>
                  </a:lnTo>
                  <a:cubicBezTo>
                    <a:pt x="6489" y="6144"/>
                    <a:pt x="6489" y="6025"/>
                    <a:pt x="6430" y="5965"/>
                  </a:cubicBezTo>
                  <a:lnTo>
                    <a:pt x="6227" y="5763"/>
                  </a:lnTo>
                  <a:cubicBezTo>
                    <a:pt x="6216" y="5751"/>
                    <a:pt x="6216" y="5751"/>
                    <a:pt x="6204" y="5739"/>
                  </a:cubicBezTo>
                  <a:cubicBezTo>
                    <a:pt x="6323" y="5584"/>
                    <a:pt x="6442" y="5418"/>
                    <a:pt x="6537" y="5239"/>
                  </a:cubicBezTo>
                  <a:cubicBezTo>
                    <a:pt x="6549" y="5251"/>
                    <a:pt x="6561" y="5251"/>
                    <a:pt x="6573" y="5263"/>
                  </a:cubicBezTo>
                  <a:lnTo>
                    <a:pt x="6823" y="5370"/>
                  </a:lnTo>
                  <a:cubicBezTo>
                    <a:pt x="6847" y="5379"/>
                    <a:pt x="6871" y="5384"/>
                    <a:pt x="6895" y="5384"/>
                  </a:cubicBezTo>
                  <a:cubicBezTo>
                    <a:pt x="6963" y="5384"/>
                    <a:pt x="7022" y="5346"/>
                    <a:pt x="7049" y="5275"/>
                  </a:cubicBezTo>
                  <a:lnTo>
                    <a:pt x="7168" y="4989"/>
                  </a:lnTo>
                  <a:cubicBezTo>
                    <a:pt x="7204" y="4906"/>
                    <a:pt x="7168" y="4799"/>
                    <a:pt x="7085" y="4763"/>
                  </a:cubicBezTo>
                  <a:lnTo>
                    <a:pt x="6823" y="4656"/>
                  </a:lnTo>
                  <a:cubicBezTo>
                    <a:pt x="6811" y="4644"/>
                    <a:pt x="6799" y="4644"/>
                    <a:pt x="6775" y="4644"/>
                  </a:cubicBezTo>
                  <a:cubicBezTo>
                    <a:pt x="6835" y="4441"/>
                    <a:pt x="6882" y="4239"/>
                    <a:pt x="6906" y="4025"/>
                  </a:cubicBezTo>
                  <a:lnTo>
                    <a:pt x="7228" y="4025"/>
                  </a:lnTo>
                  <a:cubicBezTo>
                    <a:pt x="7323" y="4025"/>
                    <a:pt x="7394" y="3953"/>
                    <a:pt x="7394" y="3858"/>
                  </a:cubicBezTo>
                  <a:lnTo>
                    <a:pt x="7394" y="3548"/>
                  </a:lnTo>
                  <a:cubicBezTo>
                    <a:pt x="7394" y="3453"/>
                    <a:pt x="7323" y="3370"/>
                    <a:pt x="7228" y="3370"/>
                  </a:cubicBezTo>
                  <a:lnTo>
                    <a:pt x="6954" y="3370"/>
                  </a:lnTo>
                  <a:cubicBezTo>
                    <a:pt x="6930" y="3370"/>
                    <a:pt x="6918" y="3382"/>
                    <a:pt x="6906" y="3382"/>
                  </a:cubicBezTo>
                  <a:cubicBezTo>
                    <a:pt x="6882" y="3203"/>
                    <a:pt x="6847" y="3025"/>
                    <a:pt x="6799" y="2858"/>
                  </a:cubicBezTo>
                  <a:cubicBezTo>
                    <a:pt x="6823" y="2858"/>
                    <a:pt x="6835" y="2858"/>
                    <a:pt x="6858" y="2846"/>
                  </a:cubicBezTo>
                  <a:lnTo>
                    <a:pt x="7109" y="2751"/>
                  </a:lnTo>
                  <a:cubicBezTo>
                    <a:pt x="7204" y="2715"/>
                    <a:pt x="7251" y="2620"/>
                    <a:pt x="7216" y="2525"/>
                  </a:cubicBezTo>
                  <a:lnTo>
                    <a:pt x="7097" y="2239"/>
                  </a:lnTo>
                  <a:cubicBezTo>
                    <a:pt x="7068" y="2163"/>
                    <a:pt x="7001" y="2124"/>
                    <a:pt x="6933" y="2124"/>
                  </a:cubicBezTo>
                  <a:cubicBezTo>
                    <a:pt x="6916" y="2124"/>
                    <a:pt x="6899" y="2127"/>
                    <a:pt x="6882" y="2132"/>
                  </a:cubicBezTo>
                  <a:lnTo>
                    <a:pt x="6620" y="2239"/>
                  </a:lnTo>
                  <a:cubicBezTo>
                    <a:pt x="6608" y="2239"/>
                    <a:pt x="6585" y="2251"/>
                    <a:pt x="6573" y="2263"/>
                  </a:cubicBezTo>
                  <a:cubicBezTo>
                    <a:pt x="6466" y="2048"/>
                    <a:pt x="6335" y="1846"/>
                    <a:pt x="6192" y="1667"/>
                  </a:cubicBezTo>
                  <a:cubicBezTo>
                    <a:pt x="6204" y="1655"/>
                    <a:pt x="6216" y="1643"/>
                    <a:pt x="6227" y="1632"/>
                  </a:cubicBezTo>
                  <a:lnTo>
                    <a:pt x="6430" y="1441"/>
                  </a:lnTo>
                  <a:cubicBezTo>
                    <a:pt x="6489" y="1370"/>
                    <a:pt x="6489" y="1262"/>
                    <a:pt x="6430" y="1203"/>
                  </a:cubicBezTo>
                  <a:lnTo>
                    <a:pt x="6204" y="977"/>
                  </a:lnTo>
                  <a:cubicBezTo>
                    <a:pt x="6168" y="941"/>
                    <a:pt x="6123" y="923"/>
                    <a:pt x="6080" y="923"/>
                  </a:cubicBezTo>
                  <a:cubicBezTo>
                    <a:pt x="6037" y="923"/>
                    <a:pt x="5995" y="941"/>
                    <a:pt x="5966" y="977"/>
                  </a:cubicBezTo>
                  <a:lnTo>
                    <a:pt x="5763" y="1167"/>
                  </a:lnTo>
                  <a:cubicBezTo>
                    <a:pt x="5751" y="1179"/>
                    <a:pt x="5739" y="1203"/>
                    <a:pt x="5739" y="1215"/>
                  </a:cubicBezTo>
                  <a:cubicBezTo>
                    <a:pt x="5596" y="1096"/>
                    <a:pt x="5442" y="1001"/>
                    <a:pt x="5287" y="905"/>
                  </a:cubicBezTo>
                  <a:cubicBezTo>
                    <a:pt x="5299" y="893"/>
                    <a:pt x="5311" y="881"/>
                    <a:pt x="5311" y="858"/>
                  </a:cubicBezTo>
                  <a:lnTo>
                    <a:pt x="5430" y="608"/>
                  </a:lnTo>
                  <a:cubicBezTo>
                    <a:pt x="5465" y="524"/>
                    <a:pt x="5430" y="417"/>
                    <a:pt x="5334" y="381"/>
                  </a:cubicBezTo>
                  <a:lnTo>
                    <a:pt x="5049" y="250"/>
                  </a:lnTo>
                  <a:cubicBezTo>
                    <a:pt x="5030" y="242"/>
                    <a:pt x="5010" y="238"/>
                    <a:pt x="4990" y="238"/>
                  </a:cubicBezTo>
                  <a:cubicBezTo>
                    <a:pt x="4924" y="238"/>
                    <a:pt x="4859" y="281"/>
                    <a:pt x="4823" y="346"/>
                  </a:cubicBezTo>
                  <a:lnTo>
                    <a:pt x="4715" y="596"/>
                  </a:lnTo>
                  <a:cubicBezTo>
                    <a:pt x="4703" y="608"/>
                    <a:pt x="4703" y="631"/>
                    <a:pt x="4703" y="643"/>
                  </a:cubicBezTo>
                  <a:cubicBezTo>
                    <a:pt x="4489" y="572"/>
                    <a:pt x="4263" y="524"/>
                    <a:pt x="4025" y="500"/>
                  </a:cubicBezTo>
                  <a:cubicBezTo>
                    <a:pt x="4025" y="489"/>
                    <a:pt x="4025" y="465"/>
                    <a:pt x="4025" y="453"/>
                  </a:cubicBezTo>
                  <a:lnTo>
                    <a:pt x="4025" y="179"/>
                  </a:lnTo>
                  <a:cubicBezTo>
                    <a:pt x="4025" y="84"/>
                    <a:pt x="3953" y="0"/>
                    <a:pt x="3858" y="0"/>
                  </a:cubicBezTo>
                  <a:close/>
                </a:path>
              </a:pathLst>
            </a:custGeom>
            <a:solidFill>
              <a:schemeClr val="lt2">
                <a:alpha val="2402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4" name="Google Shape;594;p29"/>
            <p:cNvSpPr/>
            <p:nvPr/>
          </p:nvSpPr>
          <p:spPr>
            <a:xfrm rot="10381552">
              <a:off x="7257443" y="-644565"/>
              <a:ext cx="2434104" cy="2427651"/>
            </a:xfrm>
            <a:custGeom>
              <a:avLst/>
              <a:gdLst/>
              <a:ahLst/>
              <a:cxnLst/>
              <a:rect l="l" t="t" r="r" b="b"/>
              <a:pathLst>
                <a:path w="18861" h="18811" extrusionOk="0">
                  <a:moveTo>
                    <a:pt x="11198" y="3199"/>
                  </a:moveTo>
                  <a:cubicBezTo>
                    <a:pt x="11271" y="3199"/>
                    <a:pt x="11346" y="3209"/>
                    <a:pt x="11419" y="3232"/>
                  </a:cubicBezTo>
                  <a:cubicBezTo>
                    <a:pt x="12824" y="3685"/>
                    <a:pt x="14038" y="4614"/>
                    <a:pt x="14836" y="5864"/>
                  </a:cubicBezTo>
                  <a:cubicBezTo>
                    <a:pt x="15074" y="6233"/>
                    <a:pt x="14931" y="6733"/>
                    <a:pt x="14538" y="6923"/>
                  </a:cubicBezTo>
                  <a:cubicBezTo>
                    <a:pt x="14121" y="7114"/>
                    <a:pt x="13705" y="7316"/>
                    <a:pt x="13300" y="7507"/>
                  </a:cubicBezTo>
                  <a:cubicBezTo>
                    <a:pt x="13200" y="7555"/>
                    <a:pt x="13093" y="7578"/>
                    <a:pt x="12987" y="7578"/>
                  </a:cubicBezTo>
                  <a:cubicBezTo>
                    <a:pt x="12753" y="7578"/>
                    <a:pt x="12523" y="7466"/>
                    <a:pt x="12383" y="7269"/>
                  </a:cubicBezTo>
                  <a:cubicBezTo>
                    <a:pt x="11966" y="6673"/>
                    <a:pt x="11371" y="6221"/>
                    <a:pt x="10692" y="5959"/>
                  </a:cubicBezTo>
                  <a:cubicBezTo>
                    <a:pt x="10359" y="5840"/>
                    <a:pt x="10157" y="5495"/>
                    <a:pt x="10216" y="5137"/>
                  </a:cubicBezTo>
                  <a:cubicBezTo>
                    <a:pt x="10300" y="4697"/>
                    <a:pt x="10383" y="4244"/>
                    <a:pt x="10466" y="3792"/>
                  </a:cubicBezTo>
                  <a:cubicBezTo>
                    <a:pt x="10535" y="3439"/>
                    <a:pt x="10855" y="3199"/>
                    <a:pt x="11198" y="3199"/>
                  </a:cubicBezTo>
                  <a:close/>
                  <a:moveTo>
                    <a:pt x="6241" y="3843"/>
                  </a:moveTo>
                  <a:cubicBezTo>
                    <a:pt x="6513" y="3843"/>
                    <a:pt x="6779" y="3994"/>
                    <a:pt x="6906" y="4256"/>
                  </a:cubicBezTo>
                  <a:cubicBezTo>
                    <a:pt x="7109" y="4673"/>
                    <a:pt x="7299" y="5078"/>
                    <a:pt x="7490" y="5495"/>
                  </a:cubicBezTo>
                  <a:cubicBezTo>
                    <a:pt x="7644" y="5816"/>
                    <a:pt x="7549" y="6209"/>
                    <a:pt x="7252" y="6411"/>
                  </a:cubicBezTo>
                  <a:cubicBezTo>
                    <a:pt x="6656" y="6828"/>
                    <a:pt x="6204" y="7423"/>
                    <a:pt x="5954" y="8102"/>
                  </a:cubicBezTo>
                  <a:cubicBezTo>
                    <a:pt x="5838" y="8396"/>
                    <a:pt x="5555" y="8589"/>
                    <a:pt x="5245" y="8589"/>
                  </a:cubicBezTo>
                  <a:cubicBezTo>
                    <a:pt x="5204" y="8589"/>
                    <a:pt x="5162" y="8585"/>
                    <a:pt x="5120" y="8578"/>
                  </a:cubicBezTo>
                  <a:cubicBezTo>
                    <a:pt x="4680" y="8495"/>
                    <a:pt x="4227" y="8400"/>
                    <a:pt x="3787" y="8316"/>
                  </a:cubicBezTo>
                  <a:cubicBezTo>
                    <a:pt x="3346" y="8245"/>
                    <a:pt x="3084" y="7792"/>
                    <a:pt x="3215" y="7376"/>
                  </a:cubicBezTo>
                  <a:cubicBezTo>
                    <a:pt x="3680" y="5971"/>
                    <a:pt x="4608" y="4756"/>
                    <a:pt x="5847" y="3959"/>
                  </a:cubicBezTo>
                  <a:cubicBezTo>
                    <a:pt x="5969" y="3880"/>
                    <a:pt x="6106" y="3843"/>
                    <a:pt x="6241" y="3843"/>
                  </a:cubicBezTo>
                  <a:close/>
                  <a:moveTo>
                    <a:pt x="9222" y="7030"/>
                  </a:moveTo>
                  <a:cubicBezTo>
                    <a:pt x="9724" y="7030"/>
                    <a:pt x="10229" y="7189"/>
                    <a:pt x="10657" y="7519"/>
                  </a:cubicBezTo>
                  <a:cubicBezTo>
                    <a:pt x="11693" y="8316"/>
                    <a:pt x="11883" y="9805"/>
                    <a:pt x="11085" y="10840"/>
                  </a:cubicBezTo>
                  <a:cubicBezTo>
                    <a:pt x="10619" y="11453"/>
                    <a:pt x="9916" y="11773"/>
                    <a:pt x="9205" y="11773"/>
                  </a:cubicBezTo>
                  <a:cubicBezTo>
                    <a:pt x="8701" y="11773"/>
                    <a:pt x="8193" y="11612"/>
                    <a:pt x="7763" y="11281"/>
                  </a:cubicBezTo>
                  <a:cubicBezTo>
                    <a:pt x="6728" y="10483"/>
                    <a:pt x="6537" y="8995"/>
                    <a:pt x="7335" y="7959"/>
                  </a:cubicBezTo>
                  <a:cubicBezTo>
                    <a:pt x="7803" y="7351"/>
                    <a:pt x="8509" y="7030"/>
                    <a:pt x="9222" y="7030"/>
                  </a:cubicBezTo>
                  <a:close/>
                  <a:moveTo>
                    <a:pt x="13527" y="10222"/>
                  </a:moveTo>
                  <a:cubicBezTo>
                    <a:pt x="13570" y="10222"/>
                    <a:pt x="13614" y="10226"/>
                    <a:pt x="13657" y="10233"/>
                  </a:cubicBezTo>
                  <a:cubicBezTo>
                    <a:pt x="14098" y="10317"/>
                    <a:pt x="14550" y="10400"/>
                    <a:pt x="15002" y="10483"/>
                  </a:cubicBezTo>
                  <a:cubicBezTo>
                    <a:pt x="15431" y="10567"/>
                    <a:pt x="15693" y="11007"/>
                    <a:pt x="15562" y="11436"/>
                  </a:cubicBezTo>
                  <a:cubicBezTo>
                    <a:pt x="15110" y="12841"/>
                    <a:pt x="14181" y="14043"/>
                    <a:pt x="12931" y="14853"/>
                  </a:cubicBezTo>
                  <a:cubicBezTo>
                    <a:pt x="12809" y="14931"/>
                    <a:pt x="12673" y="14968"/>
                    <a:pt x="12539" y="14968"/>
                  </a:cubicBezTo>
                  <a:cubicBezTo>
                    <a:pt x="12266" y="14968"/>
                    <a:pt x="11999" y="14815"/>
                    <a:pt x="11871" y="14543"/>
                  </a:cubicBezTo>
                  <a:cubicBezTo>
                    <a:pt x="11681" y="14138"/>
                    <a:pt x="11478" y="13722"/>
                    <a:pt x="11288" y="13317"/>
                  </a:cubicBezTo>
                  <a:cubicBezTo>
                    <a:pt x="11133" y="12984"/>
                    <a:pt x="11240" y="12603"/>
                    <a:pt x="11526" y="12400"/>
                  </a:cubicBezTo>
                  <a:cubicBezTo>
                    <a:pt x="12121" y="11972"/>
                    <a:pt x="12574" y="11388"/>
                    <a:pt x="12836" y="10710"/>
                  </a:cubicBezTo>
                  <a:cubicBezTo>
                    <a:pt x="12940" y="10406"/>
                    <a:pt x="13219" y="10222"/>
                    <a:pt x="13527" y="10222"/>
                  </a:cubicBezTo>
                  <a:close/>
                  <a:moveTo>
                    <a:pt x="5786" y="11228"/>
                  </a:moveTo>
                  <a:cubicBezTo>
                    <a:pt x="6022" y="11228"/>
                    <a:pt x="6254" y="11337"/>
                    <a:pt x="6394" y="11543"/>
                  </a:cubicBezTo>
                  <a:cubicBezTo>
                    <a:pt x="6811" y="12138"/>
                    <a:pt x="7406" y="12591"/>
                    <a:pt x="8085" y="12841"/>
                  </a:cubicBezTo>
                  <a:cubicBezTo>
                    <a:pt x="8430" y="12972"/>
                    <a:pt x="8621" y="13317"/>
                    <a:pt x="8561" y="13662"/>
                  </a:cubicBezTo>
                  <a:cubicBezTo>
                    <a:pt x="8478" y="14115"/>
                    <a:pt x="8395" y="14567"/>
                    <a:pt x="8311" y="15008"/>
                  </a:cubicBezTo>
                  <a:cubicBezTo>
                    <a:pt x="8242" y="15371"/>
                    <a:pt x="7922" y="15613"/>
                    <a:pt x="7579" y="15613"/>
                  </a:cubicBezTo>
                  <a:cubicBezTo>
                    <a:pt x="7506" y="15613"/>
                    <a:pt x="7432" y="15602"/>
                    <a:pt x="7359" y="15579"/>
                  </a:cubicBezTo>
                  <a:cubicBezTo>
                    <a:pt x="5954" y="15115"/>
                    <a:pt x="4751" y="14186"/>
                    <a:pt x="3942" y="12948"/>
                  </a:cubicBezTo>
                  <a:cubicBezTo>
                    <a:pt x="3703" y="12579"/>
                    <a:pt x="3846" y="12079"/>
                    <a:pt x="4251" y="11888"/>
                  </a:cubicBezTo>
                  <a:cubicBezTo>
                    <a:pt x="4656" y="11686"/>
                    <a:pt x="5073" y="11495"/>
                    <a:pt x="5477" y="11293"/>
                  </a:cubicBezTo>
                  <a:cubicBezTo>
                    <a:pt x="5576" y="11249"/>
                    <a:pt x="5682" y="11228"/>
                    <a:pt x="5786" y="11228"/>
                  </a:cubicBezTo>
                  <a:close/>
                  <a:moveTo>
                    <a:pt x="8673" y="1"/>
                  </a:moveTo>
                  <a:cubicBezTo>
                    <a:pt x="8652" y="1"/>
                    <a:pt x="8630" y="3"/>
                    <a:pt x="8609" y="6"/>
                  </a:cubicBezTo>
                  <a:lnTo>
                    <a:pt x="7823" y="113"/>
                  </a:lnTo>
                  <a:cubicBezTo>
                    <a:pt x="7573" y="137"/>
                    <a:pt x="7406" y="363"/>
                    <a:pt x="7442" y="601"/>
                  </a:cubicBezTo>
                  <a:lnTo>
                    <a:pt x="7525" y="1292"/>
                  </a:lnTo>
                  <a:cubicBezTo>
                    <a:pt x="7537" y="1327"/>
                    <a:pt x="7537" y="1351"/>
                    <a:pt x="7549" y="1375"/>
                  </a:cubicBezTo>
                  <a:cubicBezTo>
                    <a:pt x="7049" y="1482"/>
                    <a:pt x="6561" y="1649"/>
                    <a:pt x="6085" y="1851"/>
                  </a:cubicBezTo>
                  <a:cubicBezTo>
                    <a:pt x="6085" y="1827"/>
                    <a:pt x="6073" y="1816"/>
                    <a:pt x="6061" y="1792"/>
                  </a:cubicBezTo>
                  <a:lnTo>
                    <a:pt x="5716" y="1173"/>
                  </a:lnTo>
                  <a:cubicBezTo>
                    <a:pt x="5636" y="1037"/>
                    <a:pt x="5486" y="960"/>
                    <a:pt x="5336" y="960"/>
                  </a:cubicBezTo>
                  <a:cubicBezTo>
                    <a:pt x="5261" y="960"/>
                    <a:pt x="5187" y="979"/>
                    <a:pt x="5120" y="1018"/>
                  </a:cubicBezTo>
                  <a:lnTo>
                    <a:pt x="4418" y="1411"/>
                  </a:lnTo>
                  <a:cubicBezTo>
                    <a:pt x="4204" y="1530"/>
                    <a:pt x="4132" y="1792"/>
                    <a:pt x="4251" y="2006"/>
                  </a:cubicBezTo>
                  <a:lnTo>
                    <a:pt x="4608" y="2625"/>
                  </a:lnTo>
                  <a:cubicBezTo>
                    <a:pt x="4608" y="2637"/>
                    <a:pt x="4620" y="2649"/>
                    <a:pt x="4644" y="2673"/>
                  </a:cubicBezTo>
                  <a:cubicBezTo>
                    <a:pt x="4192" y="2982"/>
                    <a:pt x="3787" y="3340"/>
                    <a:pt x="3394" y="3744"/>
                  </a:cubicBezTo>
                  <a:cubicBezTo>
                    <a:pt x="3370" y="3697"/>
                    <a:pt x="3334" y="3649"/>
                    <a:pt x="3275" y="3601"/>
                  </a:cubicBezTo>
                  <a:lnTo>
                    <a:pt x="2715" y="3173"/>
                  </a:lnTo>
                  <a:cubicBezTo>
                    <a:pt x="2637" y="3114"/>
                    <a:pt x="2544" y="3086"/>
                    <a:pt x="2452" y="3086"/>
                  </a:cubicBezTo>
                  <a:cubicBezTo>
                    <a:pt x="2320" y="3086"/>
                    <a:pt x="2187" y="3144"/>
                    <a:pt x="2096" y="3256"/>
                  </a:cubicBezTo>
                  <a:lnTo>
                    <a:pt x="1608" y="3899"/>
                  </a:lnTo>
                  <a:cubicBezTo>
                    <a:pt x="1453" y="4090"/>
                    <a:pt x="1489" y="4363"/>
                    <a:pt x="1691" y="4506"/>
                  </a:cubicBezTo>
                  <a:lnTo>
                    <a:pt x="2251" y="4947"/>
                  </a:lnTo>
                  <a:cubicBezTo>
                    <a:pt x="2299" y="4983"/>
                    <a:pt x="2358" y="5006"/>
                    <a:pt x="2418" y="5018"/>
                  </a:cubicBezTo>
                  <a:cubicBezTo>
                    <a:pt x="2168" y="5411"/>
                    <a:pt x="1953" y="5828"/>
                    <a:pt x="1787" y="6245"/>
                  </a:cubicBezTo>
                  <a:cubicBezTo>
                    <a:pt x="1763" y="6233"/>
                    <a:pt x="1751" y="6233"/>
                    <a:pt x="1739" y="6221"/>
                  </a:cubicBezTo>
                  <a:lnTo>
                    <a:pt x="1060" y="6018"/>
                  </a:lnTo>
                  <a:cubicBezTo>
                    <a:pt x="1020" y="6006"/>
                    <a:pt x="980" y="6000"/>
                    <a:pt x="940" y="6000"/>
                  </a:cubicBezTo>
                  <a:cubicBezTo>
                    <a:pt x="751" y="6000"/>
                    <a:pt x="571" y="6130"/>
                    <a:pt x="513" y="6316"/>
                  </a:cubicBezTo>
                  <a:lnTo>
                    <a:pt x="286" y="7078"/>
                  </a:lnTo>
                  <a:cubicBezTo>
                    <a:pt x="215" y="7316"/>
                    <a:pt x="346" y="7554"/>
                    <a:pt x="584" y="7626"/>
                  </a:cubicBezTo>
                  <a:lnTo>
                    <a:pt x="1251" y="7828"/>
                  </a:lnTo>
                  <a:cubicBezTo>
                    <a:pt x="1275" y="7840"/>
                    <a:pt x="1286" y="7840"/>
                    <a:pt x="1298" y="7840"/>
                  </a:cubicBezTo>
                  <a:cubicBezTo>
                    <a:pt x="1179" y="8435"/>
                    <a:pt x="1132" y="9043"/>
                    <a:pt x="1156" y="9638"/>
                  </a:cubicBezTo>
                  <a:cubicBezTo>
                    <a:pt x="1150" y="9644"/>
                    <a:pt x="1141" y="9644"/>
                    <a:pt x="1132" y="9644"/>
                  </a:cubicBezTo>
                  <a:cubicBezTo>
                    <a:pt x="1123" y="9644"/>
                    <a:pt x="1114" y="9644"/>
                    <a:pt x="1108" y="9650"/>
                  </a:cubicBezTo>
                  <a:lnTo>
                    <a:pt x="405" y="9733"/>
                  </a:lnTo>
                  <a:cubicBezTo>
                    <a:pt x="167" y="9769"/>
                    <a:pt x="1" y="9983"/>
                    <a:pt x="36" y="10221"/>
                  </a:cubicBezTo>
                  <a:lnTo>
                    <a:pt x="132" y="11019"/>
                  </a:lnTo>
                  <a:cubicBezTo>
                    <a:pt x="164" y="11237"/>
                    <a:pt x="346" y="11405"/>
                    <a:pt x="559" y="11405"/>
                  </a:cubicBezTo>
                  <a:cubicBezTo>
                    <a:pt x="579" y="11405"/>
                    <a:pt x="599" y="11403"/>
                    <a:pt x="620" y="11400"/>
                  </a:cubicBezTo>
                  <a:lnTo>
                    <a:pt x="1322" y="11305"/>
                  </a:lnTo>
                  <a:cubicBezTo>
                    <a:pt x="1346" y="11305"/>
                    <a:pt x="1358" y="11305"/>
                    <a:pt x="1370" y="11293"/>
                  </a:cubicBezTo>
                  <a:cubicBezTo>
                    <a:pt x="1477" y="11745"/>
                    <a:pt x="1620" y="12186"/>
                    <a:pt x="1798" y="12614"/>
                  </a:cubicBezTo>
                  <a:cubicBezTo>
                    <a:pt x="1787" y="12614"/>
                    <a:pt x="1775" y="12626"/>
                    <a:pt x="1751" y="12638"/>
                  </a:cubicBezTo>
                  <a:lnTo>
                    <a:pt x="1132" y="12972"/>
                  </a:lnTo>
                  <a:cubicBezTo>
                    <a:pt x="917" y="13091"/>
                    <a:pt x="846" y="13353"/>
                    <a:pt x="965" y="13567"/>
                  </a:cubicBezTo>
                  <a:lnTo>
                    <a:pt x="1346" y="14269"/>
                  </a:lnTo>
                  <a:cubicBezTo>
                    <a:pt x="1428" y="14417"/>
                    <a:pt x="1579" y="14497"/>
                    <a:pt x="1734" y="14497"/>
                  </a:cubicBezTo>
                  <a:cubicBezTo>
                    <a:pt x="1804" y="14497"/>
                    <a:pt x="1875" y="14481"/>
                    <a:pt x="1941" y="14448"/>
                  </a:cubicBezTo>
                  <a:lnTo>
                    <a:pt x="2560" y="14103"/>
                  </a:lnTo>
                  <a:cubicBezTo>
                    <a:pt x="2572" y="14091"/>
                    <a:pt x="2584" y="14091"/>
                    <a:pt x="2608" y="14079"/>
                  </a:cubicBezTo>
                  <a:cubicBezTo>
                    <a:pt x="2930" y="14555"/>
                    <a:pt x="3322" y="15008"/>
                    <a:pt x="3763" y="15412"/>
                  </a:cubicBezTo>
                  <a:cubicBezTo>
                    <a:pt x="3739" y="15424"/>
                    <a:pt x="3727" y="15448"/>
                    <a:pt x="3715" y="15460"/>
                  </a:cubicBezTo>
                  <a:lnTo>
                    <a:pt x="3287" y="16020"/>
                  </a:lnTo>
                  <a:cubicBezTo>
                    <a:pt x="3132" y="16210"/>
                    <a:pt x="3168" y="16484"/>
                    <a:pt x="3370" y="16639"/>
                  </a:cubicBezTo>
                  <a:lnTo>
                    <a:pt x="4001" y="17127"/>
                  </a:lnTo>
                  <a:cubicBezTo>
                    <a:pt x="4079" y="17186"/>
                    <a:pt x="4172" y="17214"/>
                    <a:pt x="4264" y="17214"/>
                  </a:cubicBezTo>
                  <a:cubicBezTo>
                    <a:pt x="4395" y="17214"/>
                    <a:pt x="4524" y="17156"/>
                    <a:pt x="4608" y="17044"/>
                  </a:cubicBezTo>
                  <a:lnTo>
                    <a:pt x="5049" y="16484"/>
                  </a:lnTo>
                  <a:cubicBezTo>
                    <a:pt x="5061" y="16460"/>
                    <a:pt x="5073" y="16448"/>
                    <a:pt x="5085" y="16424"/>
                  </a:cubicBezTo>
                  <a:cubicBezTo>
                    <a:pt x="5537" y="16710"/>
                    <a:pt x="6013" y="16936"/>
                    <a:pt x="6501" y="17127"/>
                  </a:cubicBezTo>
                  <a:cubicBezTo>
                    <a:pt x="6501" y="17151"/>
                    <a:pt x="6490" y="17175"/>
                    <a:pt x="6478" y="17198"/>
                  </a:cubicBezTo>
                  <a:lnTo>
                    <a:pt x="6299" y="17877"/>
                  </a:lnTo>
                  <a:cubicBezTo>
                    <a:pt x="6239" y="18103"/>
                    <a:pt x="6370" y="18353"/>
                    <a:pt x="6609" y="18413"/>
                  </a:cubicBezTo>
                  <a:lnTo>
                    <a:pt x="7382" y="18615"/>
                  </a:lnTo>
                  <a:cubicBezTo>
                    <a:pt x="7421" y="18625"/>
                    <a:pt x="7460" y="18630"/>
                    <a:pt x="7497" y="18630"/>
                  </a:cubicBezTo>
                  <a:cubicBezTo>
                    <a:pt x="7693" y="18630"/>
                    <a:pt x="7868" y="18505"/>
                    <a:pt x="7918" y="18306"/>
                  </a:cubicBezTo>
                  <a:lnTo>
                    <a:pt x="8097" y="17627"/>
                  </a:lnTo>
                  <a:cubicBezTo>
                    <a:pt x="8109" y="17603"/>
                    <a:pt x="8109" y="17567"/>
                    <a:pt x="8109" y="17544"/>
                  </a:cubicBezTo>
                  <a:cubicBezTo>
                    <a:pt x="8550" y="17614"/>
                    <a:pt x="8991" y="17642"/>
                    <a:pt x="9424" y="17642"/>
                  </a:cubicBezTo>
                  <a:cubicBezTo>
                    <a:pt x="9506" y="17642"/>
                    <a:pt x="9587" y="17641"/>
                    <a:pt x="9668" y="17639"/>
                  </a:cubicBezTo>
                  <a:cubicBezTo>
                    <a:pt x="9668" y="17663"/>
                    <a:pt x="9668" y="17698"/>
                    <a:pt x="9668" y="17734"/>
                  </a:cubicBezTo>
                  <a:lnTo>
                    <a:pt x="9764" y="18425"/>
                  </a:lnTo>
                  <a:cubicBezTo>
                    <a:pt x="9796" y="18652"/>
                    <a:pt x="9976" y="18811"/>
                    <a:pt x="10188" y="18811"/>
                  </a:cubicBezTo>
                  <a:cubicBezTo>
                    <a:pt x="10209" y="18811"/>
                    <a:pt x="10230" y="18809"/>
                    <a:pt x="10252" y="18806"/>
                  </a:cubicBezTo>
                  <a:lnTo>
                    <a:pt x="11050" y="18699"/>
                  </a:lnTo>
                  <a:cubicBezTo>
                    <a:pt x="11288" y="18675"/>
                    <a:pt x="11454" y="18449"/>
                    <a:pt x="11431" y="18210"/>
                  </a:cubicBezTo>
                  <a:lnTo>
                    <a:pt x="11335" y="17520"/>
                  </a:lnTo>
                  <a:cubicBezTo>
                    <a:pt x="11335" y="17484"/>
                    <a:pt x="11323" y="17448"/>
                    <a:pt x="11312" y="17413"/>
                  </a:cubicBezTo>
                  <a:cubicBezTo>
                    <a:pt x="11800" y="17294"/>
                    <a:pt x="12288" y="17127"/>
                    <a:pt x="12764" y="16925"/>
                  </a:cubicBezTo>
                  <a:cubicBezTo>
                    <a:pt x="12776" y="16960"/>
                    <a:pt x="12788" y="16984"/>
                    <a:pt x="12800" y="17020"/>
                  </a:cubicBezTo>
                  <a:lnTo>
                    <a:pt x="13157" y="17639"/>
                  </a:lnTo>
                  <a:cubicBezTo>
                    <a:pt x="13237" y="17775"/>
                    <a:pt x="13381" y="17851"/>
                    <a:pt x="13532" y="17851"/>
                  </a:cubicBezTo>
                  <a:cubicBezTo>
                    <a:pt x="13606" y="17851"/>
                    <a:pt x="13682" y="17833"/>
                    <a:pt x="13752" y="17794"/>
                  </a:cubicBezTo>
                  <a:lnTo>
                    <a:pt x="14443" y="17401"/>
                  </a:lnTo>
                  <a:cubicBezTo>
                    <a:pt x="14657" y="17282"/>
                    <a:pt x="14729" y="17020"/>
                    <a:pt x="14610" y="16805"/>
                  </a:cubicBezTo>
                  <a:lnTo>
                    <a:pt x="14264" y="16198"/>
                  </a:lnTo>
                  <a:cubicBezTo>
                    <a:pt x="14240" y="16163"/>
                    <a:pt x="14217" y="16127"/>
                    <a:pt x="14193" y="16103"/>
                  </a:cubicBezTo>
                  <a:cubicBezTo>
                    <a:pt x="14621" y="15793"/>
                    <a:pt x="15026" y="15436"/>
                    <a:pt x="15407" y="15031"/>
                  </a:cubicBezTo>
                  <a:cubicBezTo>
                    <a:pt x="15431" y="15067"/>
                    <a:pt x="15455" y="15103"/>
                    <a:pt x="15491" y="15127"/>
                  </a:cubicBezTo>
                  <a:lnTo>
                    <a:pt x="16050" y="15555"/>
                  </a:lnTo>
                  <a:cubicBezTo>
                    <a:pt x="16129" y="15614"/>
                    <a:pt x="16221" y="15643"/>
                    <a:pt x="16313" y="15643"/>
                  </a:cubicBezTo>
                  <a:cubicBezTo>
                    <a:pt x="16444" y="15643"/>
                    <a:pt x="16573" y="15584"/>
                    <a:pt x="16657" y="15472"/>
                  </a:cubicBezTo>
                  <a:lnTo>
                    <a:pt x="17146" y="14841"/>
                  </a:lnTo>
                  <a:cubicBezTo>
                    <a:pt x="17300" y="14650"/>
                    <a:pt x="17265" y="14377"/>
                    <a:pt x="17074" y="14222"/>
                  </a:cubicBezTo>
                  <a:lnTo>
                    <a:pt x="16515" y="13793"/>
                  </a:lnTo>
                  <a:cubicBezTo>
                    <a:pt x="16479" y="13769"/>
                    <a:pt x="16443" y="13746"/>
                    <a:pt x="16396" y="13734"/>
                  </a:cubicBezTo>
                  <a:cubicBezTo>
                    <a:pt x="16634" y="13341"/>
                    <a:pt x="16848" y="12948"/>
                    <a:pt x="17015" y="12531"/>
                  </a:cubicBezTo>
                  <a:cubicBezTo>
                    <a:pt x="17050" y="12555"/>
                    <a:pt x="17086" y="12579"/>
                    <a:pt x="17134" y="12591"/>
                  </a:cubicBezTo>
                  <a:lnTo>
                    <a:pt x="17800" y="12793"/>
                  </a:lnTo>
                  <a:cubicBezTo>
                    <a:pt x="17844" y="12806"/>
                    <a:pt x="17888" y="12813"/>
                    <a:pt x="17931" y="12813"/>
                  </a:cubicBezTo>
                  <a:cubicBezTo>
                    <a:pt x="18121" y="12813"/>
                    <a:pt x="18290" y="12690"/>
                    <a:pt x="18348" y="12495"/>
                  </a:cubicBezTo>
                  <a:lnTo>
                    <a:pt x="18574" y="11733"/>
                  </a:lnTo>
                  <a:cubicBezTo>
                    <a:pt x="18646" y="11495"/>
                    <a:pt x="18515" y="11257"/>
                    <a:pt x="18289" y="11186"/>
                  </a:cubicBezTo>
                  <a:lnTo>
                    <a:pt x="17610" y="10983"/>
                  </a:lnTo>
                  <a:cubicBezTo>
                    <a:pt x="17562" y="10971"/>
                    <a:pt x="17527" y="10960"/>
                    <a:pt x="17479" y="10960"/>
                  </a:cubicBezTo>
                  <a:cubicBezTo>
                    <a:pt x="17598" y="10364"/>
                    <a:pt x="17646" y="9769"/>
                    <a:pt x="17622" y="9162"/>
                  </a:cubicBezTo>
                  <a:lnTo>
                    <a:pt x="17622" y="9162"/>
                  </a:lnTo>
                  <a:cubicBezTo>
                    <a:pt x="17646" y="9168"/>
                    <a:pt x="17669" y="9171"/>
                    <a:pt x="17692" y="9171"/>
                  </a:cubicBezTo>
                  <a:cubicBezTo>
                    <a:pt x="17714" y="9171"/>
                    <a:pt x="17735" y="9168"/>
                    <a:pt x="17753" y="9162"/>
                  </a:cubicBezTo>
                  <a:lnTo>
                    <a:pt x="18455" y="9078"/>
                  </a:lnTo>
                  <a:cubicBezTo>
                    <a:pt x="18693" y="9043"/>
                    <a:pt x="18860" y="8828"/>
                    <a:pt x="18836" y="8590"/>
                  </a:cubicBezTo>
                  <a:lnTo>
                    <a:pt x="18729" y="7792"/>
                  </a:lnTo>
                  <a:cubicBezTo>
                    <a:pt x="18707" y="7570"/>
                    <a:pt x="18507" y="7409"/>
                    <a:pt x="18286" y="7409"/>
                  </a:cubicBezTo>
                  <a:cubicBezTo>
                    <a:pt x="18271" y="7409"/>
                    <a:pt x="18256" y="7410"/>
                    <a:pt x="18241" y="7411"/>
                  </a:cubicBezTo>
                  <a:lnTo>
                    <a:pt x="17539" y="7507"/>
                  </a:lnTo>
                  <a:cubicBezTo>
                    <a:pt x="17491" y="7507"/>
                    <a:pt x="17455" y="7531"/>
                    <a:pt x="17419" y="7542"/>
                  </a:cubicBezTo>
                  <a:cubicBezTo>
                    <a:pt x="17312" y="7090"/>
                    <a:pt x="17169" y="6649"/>
                    <a:pt x="16991" y="6221"/>
                  </a:cubicBezTo>
                  <a:cubicBezTo>
                    <a:pt x="17027" y="6221"/>
                    <a:pt x="17074" y="6197"/>
                    <a:pt x="17110" y="6185"/>
                  </a:cubicBezTo>
                  <a:lnTo>
                    <a:pt x="17729" y="5840"/>
                  </a:lnTo>
                  <a:cubicBezTo>
                    <a:pt x="17943" y="5733"/>
                    <a:pt x="18027" y="5459"/>
                    <a:pt x="17908" y="5245"/>
                  </a:cubicBezTo>
                  <a:lnTo>
                    <a:pt x="17527" y="4542"/>
                  </a:lnTo>
                  <a:cubicBezTo>
                    <a:pt x="17446" y="4398"/>
                    <a:pt x="17301" y="4318"/>
                    <a:pt x="17149" y="4318"/>
                  </a:cubicBezTo>
                  <a:cubicBezTo>
                    <a:pt x="17076" y="4318"/>
                    <a:pt x="17001" y="4337"/>
                    <a:pt x="16931" y="4375"/>
                  </a:cubicBezTo>
                  <a:lnTo>
                    <a:pt x="16312" y="4709"/>
                  </a:lnTo>
                  <a:cubicBezTo>
                    <a:pt x="16276" y="4733"/>
                    <a:pt x="16241" y="4756"/>
                    <a:pt x="16205" y="4780"/>
                  </a:cubicBezTo>
                  <a:cubicBezTo>
                    <a:pt x="15884" y="4304"/>
                    <a:pt x="15503" y="3852"/>
                    <a:pt x="15062" y="3435"/>
                  </a:cubicBezTo>
                  <a:cubicBezTo>
                    <a:pt x="15098" y="3411"/>
                    <a:pt x="15122" y="3387"/>
                    <a:pt x="15145" y="3351"/>
                  </a:cubicBezTo>
                  <a:lnTo>
                    <a:pt x="15586" y="2792"/>
                  </a:lnTo>
                  <a:cubicBezTo>
                    <a:pt x="15729" y="2601"/>
                    <a:pt x="15693" y="2328"/>
                    <a:pt x="15503" y="2173"/>
                  </a:cubicBezTo>
                  <a:lnTo>
                    <a:pt x="14860" y="1685"/>
                  </a:lnTo>
                  <a:cubicBezTo>
                    <a:pt x="14781" y="1626"/>
                    <a:pt x="14689" y="1597"/>
                    <a:pt x="14597" y="1597"/>
                  </a:cubicBezTo>
                  <a:cubicBezTo>
                    <a:pt x="14466" y="1597"/>
                    <a:pt x="14336" y="1656"/>
                    <a:pt x="14252" y="1768"/>
                  </a:cubicBezTo>
                  <a:lnTo>
                    <a:pt x="13824" y="2328"/>
                  </a:lnTo>
                  <a:cubicBezTo>
                    <a:pt x="13800" y="2363"/>
                    <a:pt x="13776" y="2387"/>
                    <a:pt x="13764" y="2423"/>
                  </a:cubicBezTo>
                  <a:cubicBezTo>
                    <a:pt x="13312" y="2137"/>
                    <a:pt x="12836" y="1899"/>
                    <a:pt x="12347" y="1708"/>
                  </a:cubicBezTo>
                  <a:cubicBezTo>
                    <a:pt x="12359" y="1685"/>
                    <a:pt x="12371" y="1649"/>
                    <a:pt x="12383" y="1613"/>
                  </a:cubicBezTo>
                  <a:lnTo>
                    <a:pt x="12574" y="934"/>
                  </a:lnTo>
                  <a:cubicBezTo>
                    <a:pt x="12633" y="708"/>
                    <a:pt x="12490" y="470"/>
                    <a:pt x="12264" y="399"/>
                  </a:cubicBezTo>
                  <a:lnTo>
                    <a:pt x="11478" y="196"/>
                  </a:lnTo>
                  <a:cubicBezTo>
                    <a:pt x="11442" y="187"/>
                    <a:pt x="11405" y="182"/>
                    <a:pt x="11368" y="182"/>
                  </a:cubicBezTo>
                  <a:cubicBezTo>
                    <a:pt x="11179" y="182"/>
                    <a:pt x="11002" y="306"/>
                    <a:pt x="10942" y="506"/>
                  </a:cubicBezTo>
                  <a:lnTo>
                    <a:pt x="10764" y="1185"/>
                  </a:lnTo>
                  <a:cubicBezTo>
                    <a:pt x="10752" y="1220"/>
                    <a:pt x="10752" y="1244"/>
                    <a:pt x="10752" y="1280"/>
                  </a:cubicBezTo>
                  <a:cubicBezTo>
                    <a:pt x="10304" y="1207"/>
                    <a:pt x="9847" y="1170"/>
                    <a:pt x="9389" y="1170"/>
                  </a:cubicBezTo>
                  <a:cubicBezTo>
                    <a:pt x="9323" y="1170"/>
                    <a:pt x="9258" y="1171"/>
                    <a:pt x="9192" y="1173"/>
                  </a:cubicBezTo>
                  <a:cubicBezTo>
                    <a:pt x="9192" y="1137"/>
                    <a:pt x="9192" y="1113"/>
                    <a:pt x="9192" y="1077"/>
                  </a:cubicBezTo>
                  <a:lnTo>
                    <a:pt x="9097" y="387"/>
                  </a:lnTo>
                  <a:cubicBezTo>
                    <a:pt x="9075" y="159"/>
                    <a:pt x="8886" y="1"/>
                    <a:pt x="8673" y="1"/>
                  </a:cubicBezTo>
                  <a:close/>
                </a:path>
              </a:pathLst>
            </a:custGeom>
            <a:solidFill>
              <a:schemeClr val="dk1">
                <a:alpha val="105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" name="Google Shape;595;p29"/>
            <p:cNvSpPr/>
            <p:nvPr/>
          </p:nvSpPr>
          <p:spPr>
            <a:xfrm>
              <a:off x="7583700" y="4362288"/>
              <a:ext cx="1549226" cy="1522082"/>
            </a:xfrm>
            <a:custGeom>
              <a:avLst/>
              <a:gdLst/>
              <a:ahLst/>
              <a:cxnLst/>
              <a:rect l="l" t="t" r="r" b="b"/>
              <a:pathLst>
                <a:path w="55020" h="54056" extrusionOk="0">
                  <a:moveTo>
                    <a:pt x="27409" y="22218"/>
                  </a:moveTo>
                  <a:cubicBezTo>
                    <a:pt x="30147" y="22218"/>
                    <a:pt x="32374" y="24397"/>
                    <a:pt x="32374" y="27100"/>
                  </a:cubicBezTo>
                  <a:cubicBezTo>
                    <a:pt x="32374" y="29802"/>
                    <a:pt x="30147" y="31981"/>
                    <a:pt x="27409" y="31981"/>
                  </a:cubicBezTo>
                  <a:cubicBezTo>
                    <a:pt x="24658" y="31981"/>
                    <a:pt x="22432" y="29802"/>
                    <a:pt x="22432" y="27100"/>
                  </a:cubicBezTo>
                  <a:cubicBezTo>
                    <a:pt x="22432" y="24397"/>
                    <a:pt x="24658" y="22218"/>
                    <a:pt x="27409" y="22218"/>
                  </a:cubicBezTo>
                  <a:close/>
                  <a:moveTo>
                    <a:pt x="29099" y="6907"/>
                  </a:moveTo>
                  <a:cubicBezTo>
                    <a:pt x="39708" y="7752"/>
                    <a:pt x="48042" y="16467"/>
                    <a:pt x="48042" y="27100"/>
                  </a:cubicBezTo>
                  <a:cubicBezTo>
                    <a:pt x="48042" y="29767"/>
                    <a:pt x="47507" y="32326"/>
                    <a:pt x="46554" y="34660"/>
                  </a:cubicBezTo>
                  <a:lnTo>
                    <a:pt x="34779" y="28052"/>
                  </a:lnTo>
                  <a:cubicBezTo>
                    <a:pt x="34826" y="27742"/>
                    <a:pt x="34850" y="27421"/>
                    <a:pt x="34850" y="27100"/>
                  </a:cubicBezTo>
                  <a:cubicBezTo>
                    <a:pt x="34850" y="23635"/>
                    <a:pt x="32398" y="20742"/>
                    <a:pt x="29099" y="19980"/>
                  </a:cubicBezTo>
                  <a:lnTo>
                    <a:pt x="29099" y="6907"/>
                  </a:lnTo>
                  <a:close/>
                  <a:moveTo>
                    <a:pt x="26552" y="6847"/>
                  </a:moveTo>
                  <a:lnTo>
                    <a:pt x="26552" y="19837"/>
                  </a:lnTo>
                  <a:cubicBezTo>
                    <a:pt x="22837" y="20253"/>
                    <a:pt x="19955" y="23349"/>
                    <a:pt x="19955" y="27100"/>
                  </a:cubicBezTo>
                  <a:cubicBezTo>
                    <a:pt x="19955" y="27492"/>
                    <a:pt x="20003" y="27873"/>
                    <a:pt x="20063" y="28243"/>
                  </a:cubicBezTo>
                  <a:lnTo>
                    <a:pt x="8323" y="34827"/>
                  </a:lnTo>
                  <a:cubicBezTo>
                    <a:pt x="7323" y="32445"/>
                    <a:pt x="6775" y="29838"/>
                    <a:pt x="6775" y="27100"/>
                  </a:cubicBezTo>
                  <a:cubicBezTo>
                    <a:pt x="6775" y="16193"/>
                    <a:pt x="15550" y="7300"/>
                    <a:pt x="26552" y="6847"/>
                  </a:cubicBezTo>
                  <a:close/>
                  <a:moveTo>
                    <a:pt x="33993" y="30505"/>
                  </a:moveTo>
                  <a:lnTo>
                    <a:pt x="45447" y="36922"/>
                  </a:lnTo>
                  <a:cubicBezTo>
                    <a:pt x="41934" y="43149"/>
                    <a:pt x="35172" y="47364"/>
                    <a:pt x="27409" y="47364"/>
                  </a:cubicBezTo>
                  <a:cubicBezTo>
                    <a:pt x="19705" y="47364"/>
                    <a:pt x="12990" y="43221"/>
                    <a:pt x="9454" y="37077"/>
                  </a:cubicBezTo>
                  <a:lnTo>
                    <a:pt x="20908" y="30660"/>
                  </a:lnTo>
                  <a:cubicBezTo>
                    <a:pt x="22170" y="32898"/>
                    <a:pt x="24611" y="34410"/>
                    <a:pt x="27409" y="34410"/>
                  </a:cubicBezTo>
                  <a:cubicBezTo>
                    <a:pt x="30266" y="34410"/>
                    <a:pt x="32743" y="32826"/>
                    <a:pt x="33993" y="30505"/>
                  </a:cubicBezTo>
                  <a:close/>
                  <a:moveTo>
                    <a:pt x="26325" y="1"/>
                  </a:moveTo>
                  <a:cubicBezTo>
                    <a:pt x="25635" y="1"/>
                    <a:pt x="25063" y="572"/>
                    <a:pt x="25063" y="1275"/>
                  </a:cubicBezTo>
                  <a:lnTo>
                    <a:pt x="25063" y="3263"/>
                  </a:lnTo>
                  <a:cubicBezTo>
                    <a:pt x="25063" y="3382"/>
                    <a:pt x="25087" y="3490"/>
                    <a:pt x="25111" y="3597"/>
                  </a:cubicBezTo>
                  <a:cubicBezTo>
                    <a:pt x="23551" y="3740"/>
                    <a:pt x="22027" y="4037"/>
                    <a:pt x="20551" y="4466"/>
                  </a:cubicBezTo>
                  <a:cubicBezTo>
                    <a:pt x="20539" y="4359"/>
                    <a:pt x="20515" y="4263"/>
                    <a:pt x="20467" y="4156"/>
                  </a:cubicBezTo>
                  <a:lnTo>
                    <a:pt x="19694" y="2311"/>
                  </a:lnTo>
                  <a:cubicBezTo>
                    <a:pt x="19487" y="1826"/>
                    <a:pt x="19016" y="1537"/>
                    <a:pt x="18526" y="1537"/>
                  </a:cubicBezTo>
                  <a:cubicBezTo>
                    <a:pt x="18367" y="1537"/>
                    <a:pt x="18205" y="1568"/>
                    <a:pt x="18050" y="1632"/>
                  </a:cubicBezTo>
                  <a:lnTo>
                    <a:pt x="15872" y="2513"/>
                  </a:lnTo>
                  <a:cubicBezTo>
                    <a:pt x="15217" y="2787"/>
                    <a:pt x="14907" y="3537"/>
                    <a:pt x="15181" y="4180"/>
                  </a:cubicBezTo>
                  <a:lnTo>
                    <a:pt x="15967" y="6037"/>
                  </a:lnTo>
                  <a:cubicBezTo>
                    <a:pt x="16003" y="6121"/>
                    <a:pt x="16050" y="6192"/>
                    <a:pt x="16098" y="6264"/>
                  </a:cubicBezTo>
                  <a:cubicBezTo>
                    <a:pt x="14752" y="6966"/>
                    <a:pt x="13478" y="7800"/>
                    <a:pt x="12300" y="8740"/>
                  </a:cubicBezTo>
                  <a:cubicBezTo>
                    <a:pt x="12252" y="8657"/>
                    <a:pt x="12193" y="8585"/>
                    <a:pt x="12133" y="8526"/>
                  </a:cubicBezTo>
                  <a:lnTo>
                    <a:pt x="10681" y="7097"/>
                  </a:lnTo>
                  <a:cubicBezTo>
                    <a:pt x="10430" y="6853"/>
                    <a:pt x="10109" y="6731"/>
                    <a:pt x="9789" y="6731"/>
                  </a:cubicBezTo>
                  <a:cubicBezTo>
                    <a:pt x="9469" y="6731"/>
                    <a:pt x="9151" y="6853"/>
                    <a:pt x="8906" y="7097"/>
                  </a:cubicBezTo>
                  <a:lnTo>
                    <a:pt x="7252" y="8716"/>
                  </a:lnTo>
                  <a:cubicBezTo>
                    <a:pt x="6740" y="9216"/>
                    <a:pt x="6740" y="10026"/>
                    <a:pt x="7252" y="10526"/>
                  </a:cubicBezTo>
                  <a:lnTo>
                    <a:pt x="8704" y="11955"/>
                  </a:lnTo>
                  <a:cubicBezTo>
                    <a:pt x="8752" y="12002"/>
                    <a:pt x="8799" y="12038"/>
                    <a:pt x="8859" y="12074"/>
                  </a:cubicBezTo>
                  <a:cubicBezTo>
                    <a:pt x="7906" y="13205"/>
                    <a:pt x="7073" y="14431"/>
                    <a:pt x="6347" y="15717"/>
                  </a:cubicBezTo>
                  <a:cubicBezTo>
                    <a:pt x="6287" y="15681"/>
                    <a:pt x="6228" y="15646"/>
                    <a:pt x="6156" y="15622"/>
                  </a:cubicBezTo>
                  <a:lnTo>
                    <a:pt x="4251" y="14836"/>
                  </a:lnTo>
                  <a:cubicBezTo>
                    <a:pt x="4093" y="14772"/>
                    <a:pt x="3929" y="14741"/>
                    <a:pt x="3767" y="14741"/>
                  </a:cubicBezTo>
                  <a:cubicBezTo>
                    <a:pt x="3273" y="14741"/>
                    <a:pt x="2803" y="15027"/>
                    <a:pt x="2596" y="15503"/>
                  </a:cubicBezTo>
                  <a:lnTo>
                    <a:pt x="1703" y="17610"/>
                  </a:lnTo>
                  <a:cubicBezTo>
                    <a:pt x="1429" y="18265"/>
                    <a:pt x="1727" y="19003"/>
                    <a:pt x="2382" y="19277"/>
                  </a:cubicBezTo>
                  <a:lnTo>
                    <a:pt x="4287" y="20063"/>
                  </a:lnTo>
                  <a:cubicBezTo>
                    <a:pt x="4346" y="20087"/>
                    <a:pt x="4394" y="20099"/>
                    <a:pt x="4442" y="20111"/>
                  </a:cubicBezTo>
                  <a:cubicBezTo>
                    <a:pt x="3977" y="21563"/>
                    <a:pt x="3668" y="23087"/>
                    <a:pt x="3501" y="24647"/>
                  </a:cubicBezTo>
                  <a:cubicBezTo>
                    <a:pt x="3453" y="24635"/>
                    <a:pt x="3394" y="24623"/>
                    <a:pt x="3346" y="24623"/>
                  </a:cubicBezTo>
                  <a:lnTo>
                    <a:pt x="1263" y="24623"/>
                  </a:lnTo>
                  <a:cubicBezTo>
                    <a:pt x="572" y="24623"/>
                    <a:pt x="1" y="25195"/>
                    <a:pt x="1" y="25897"/>
                  </a:cubicBezTo>
                  <a:lnTo>
                    <a:pt x="1" y="28171"/>
                  </a:lnTo>
                  <a:cubicBezTo>
                    <a:pt x="1" y="28862"/>
                    <a:pt x="572" y="29433"/>
                    <a:pt x="1263" y="29433"/>
                  </a:cubicBezTo>
                  <a:lnTo>
                    <a:pt x="3346" y="29433"/>
                  </a:lnTo>
                  <a:cubicBezTo>
                    <a:pt x="3394" y="29433"/>
                    <a:pt x="3442" y="29421"/>
                    <a:pt x="3489" y="29421"/>
                  </a:cubicBezTo>
                  <a:cubicBezTo>
                    <a:pt x="3620" y="30719"/>
                    <a:pt x="3858" y="31993"/>
                    <a:pt x="4192" y="33219"/>
                  </a:cubicBezTo>
                  <a:cubicBezTo>
                    <a:pt x="4156" y="33231"/>
                    <a:pt x="4108" y="33231"/>
                    <a:pt x="4073" y="33243"/>
                  </a:cubicBezTo>
                  <a:lnTo>
                    <a:pt x="2132" y="33969"/>
                  </a:lnTo>
                  <a:cubicBezTo>
                    <a:pt x="1477" y="34219"/>
                    <a:pt x="1144" y="34958"/>
                    <a:pt x="1406" y="35613"/>
                  </a:cubicBezTo>
                  <a:lnTo>
                    <a:pt x="2227" y="37744"/>
                  </a:lnTo>
                  <a:cubicBezTo>
                    <a:pt x="2420" y="38248"/>
                    <a:pt x="2895" y="38555"/>
                    <a:pt x="3402" y="38555"/>
                  </a:cubicBezTo>
                  <a:cubicBezTo>
                    <a:pt x="3554" y="38555"/>
                    <a:pt x="3708" y="38527"/>
                    <a:pt x="3858" y="38470"/>
                  </a:cubicBezTo>
                  <a:lnTo>
                    <a:pt x="5787" y="37744"/>
                  </a:lnTo>
                  <a:cubicBezTo>
                    <a:pt x="5835" y="37732"/>
                    <a:pt x="5882" y="37708"/>
                    <a:pt x="5918" y="37684"/>
                  </a:cubicBezTo>
                  <a:cubicBezTo>
                    <a:pt x="6716" y="39244"/>
                    <a:pt x="7680" y="40696"/>
                    <a:pt x="8787" y="42042"/>
                  </a:cubicBezTo>
                  <a:cubicBezTo>
                    <a:pt x="8764" y="42066"/>
                    <a:pt x="8728" y="42078"/>
                    <a:pt x="8704" y="42113"/>
                  </a:cubicBezTo>
                  <a:lnTo>
                    <a:pt x="7252" y="43542"/>
                  </a:lnTo>
                  <a:cubicBezTo>
                    <a:pt x="6740" y="44030"/>
                    <a:pt x="6740" y="44852"/>
                    <a:pt x="7252" y="45340"/>
                  </a:cubicBezTo>
                  <a:lnTo>
                    <a:pt x="8906" y="46971"/>
                  </a:lnTo>
                  <a:cubicBezTo>
                    <a:pt x="9151" y="47209"/>
                    <a:pt x="9469" y="47328"/>
                    <a:pt x="9789" y="47328"/>
                  </a:cubicBezTo>
                  <a:cubicBezTo>
                    <a:pt x="10109" y="47328"/>
                    <a:pt x="10430" y="47209"/>
                    <a:pt x="10681" y="46971"/>
                  </a:cubicBezTo>
                  <a:lnTo>
                    <a:pt x="12133" y="45542"/>
                  </a:lnTo>
                  <a:cubicBezTo>
                    <a:pt x="12169" y="45495"/>
                    <a:pt x="12205" y="45459"/>
                    <a:pt x="12240" y="45411"/>
                  </a:cubicBezTo>
                  <a:cubicBezTo>
                    <a:pt x="13276" y="46245"/>
                    <a:pt x="14395" y="46995"/>
                    <a:pt x="15574" y="47650"/>
                  </a:cubicBezTo>
                  <a:cubicBezTo>
                    <a:pt x="15550" y="47685"/>
                    <a:pt x="15526" y="47733"/>
                    <a:pt x="15503" y="47769"/>
                  </a:cubicBezTo>
                  <a:lnTo>
                    <a:pt x="14681" y="49602"/>
                  </a:lnTo>
                  <a:cubicBezTo>
                    <a:pt x="14383" y="50245"/>
                    <a:pt x="14681" y="51007"/>
                    <a:pt x="15324" y="51281"/>
                  </a:cubicBezTo>
                  <a:lnTo>
                    <a:pt x="17479" y="52222"/>
                  </a:lnTo>
                  <a:cubicBezTo>
                    <a:pt x="17641" y="52292"/>
                    <a:pt x="17811" y="52326"/>
                    <a:pt x="17978" y="52326"/>
                  </a:cubicBezTo>
                  <a:cubicBezTo>
                    <a:pt x="18460" y="52326"/>
                    <a:pt x="18922" y="52047"/>
                    <a:pt x="19134" y="51579"/>
                  </a:cubicBezTo>
                  <a:lnTo>
                    <a:pt x="19967" y="49745"/>
                  </a:lnTo>
                  <a:cubicBezTo>
                    <a:pt x="19991" y="49686"/>
                    <a:pt x="20003" y="49626"/>
                    <a:pt x="20027" y="49567"/>
                  </a:cubicBezTo>
                  <a:cubicBezTo>
                    <a:pt x="21646" y="50079"/>
                    <a:pt x="23337" y="50436"/>
                    <a:pt x="25087" y="50602"/>
                  </a:cubicBezTo>
                  <a:cubicBezTo>
                    <a:pt x="25075" y="50662"/>
                    <a:pt x="25063" y="50722"/>
                    <a:pt x="25063" y="50793"/>
                  </a:cubicBezTo>
                  <a:lnTo>
                    <a:pt x="25063" y="52793"/>
                  </a:lnTo>
                  <a:cubicBezTo>
                    <a:pt x="25063" y="53484"/>
                    <a:pt x="25635" y="54055"/>
                    <a:pt x="26325" y="54055"/>
                  </a:cubicBezTo>
                  <a:lnTo>
                    <a:pt x="28695" y="54055"/>
                  </a:lnTo>
                  <a:cubicBezTo>
                    <a:pt x="29397" y="54055"/>
                    <a:pt x="29957" y="53484"/>
                    <a:pt x="29957" y="52793"/>
                  </a:cubicBezTo>
                  <a:lnTo>
                    <a:pt x="29957" y="50793"/>
                  </a:lnTo>
                  <a:cubicBezTo>
                    <a:pt x="29957" y="50722"/>
                    <a:pt x="29945" y="50650"/>
                    <a:pt x="29933" y="50579"/>
                  </a:cubicBezTo>
                  <a:cubicBezTo>
                    <a:pt x="31505" y="50424"/>
                    <a:pt x="33017" y="50114"/>
                    <a:pt x="34481" y="49674"/>
                  </a:cubicBezTo>
                  <a:cubicBezTo>
                    <a:pt x="34493" y="49745"/>
                    <a:pt x="34517" y="49829"/>
                    <a:pt x="34553" y="49900"/>
                  </a:cubicBezTo>
                  <a:lnTo>
                    <a:pt x="35338" y="51757"/>
                  </a:lnTo>
                  <a:cubicBezTo>
                    <a:pt x="35537" y="52236"/>
                    <a:pt x="36009" y="52529"/>
                    <a:pt x="36506" y="52529"/>
                  </a:cubicBezTo>
                  <a:cubicBezTo>
                    <a:pt x="36665" y="52529"/>
                    <a:pt x="36826" y="52499"/>
                    <a:pt x="36981" y="52436"/>
                  </a:cubicBezTo>
                  <a:lnTo>
                    <a:pt x="39148" y="51543"/>
                  </a:lnTo>
                  <a:cubicBezTo>
                    <a:pt x="39803" y="51281"/>
                    <a:pt x="40113" y="50531"/>
                    <a:pt x="39839" y="49876"/>
                  </a:cubicBezTo>
                  <a:lnTo>
                    <a:pt x="39053" y="48031"/>
                  </a:lnTo>
                  <a:cubicBezTo>
                    <a:pt x="39029" y="47959"/>
                    <a:pt x="38982" y="47888"/>
                    <a:pt x="38946" y="47816"/>
                  </a:cubicBezTo>
                  <a:cubicBezTo>
                    <a:pt x="40279" y="47102"/>
                    <a:pt x="41542" y="46257"/>
                    <a:pt x="42708" y="45304"/>
                  </a:cubicBezTo>
                  <a:cubicBezTo>
                    <a:pt x="42768" y="45388"/>
                    <a:pt x="42827" y="45471"/>
                    <a:pt x="42899" y="45542"/>
                  </a:cubicBezTo>
                  <a:lnTo>
                    <a:pt x="44351" y="46971"/>
                  </a:lnTo>
                  <a:cubicBezTo>
                    <a:pt x="44595" y="47209"/>
                    <a:pt x="44914" y="47328"/>
                    <a:pt x="45234" y="47328"/>
                  </a:cubicBezTo>
                  <a:cubicBezTo>
                    <a:pt x="45554" y="47328"/>
                    <a:pt x="45875" y="47209"/>
                    <a:pt x="46125" y="46971"/>
                  </a:cubicBezTo>
                  <a:lnTo>
                    <a:pt x="47780" y="45340"/>
                  </a:lnTo>
                  <a:cubicBezTo>
                    <a:pt x="48280" y="44852"/>
                    <a:pt x="48280" y="44030"/>
                    <a:pt x="47780" y="43542"/>
                  </a:cubicBezTo>
                  <a:lnTo>
                    <a:pt x="46328" y="42113"/>
                  </a:lnTo>
                  <a:cubicBezTo>
                    <a:pt x="46256" y="42042"/>
                    <a:pt x="46173" y="41982"/>
                    <a:pt x="46102" y="41935"/>
                  </a:cubicBezTo>
                  <a:cubicBezTo>
                    <a:pt x="47042" y="40792"/>
                    <a:pt x="47876" y="39577"/>
                    <a:pt x="48590" y="38268"/>
                  </a:cubicBezTo>
                  <a:cubicBezTo>
                    <a:pt x="48673" y="38339"/>
                    <a:pt x="48769" y="38399"/>
                    <a:pt x="48864" y="38434"/>
                  </a:cubicBezTo>
                  <a:lnTo>
                    <a:pt x="50781" y="39232"/>
                  </a:lnTo>
                  <a:cubicBezTo>
                    <a:pt x="50939" y="39296"/>
                    <a:pt x="51102" y="39327"/>
                    <a:pt x="51262" y="39327"/>
                  </a:cubicBezTo>
                  <a:cubicBezTo>
                    <a:pt x="51753" y="39327"/>
                    <a:pt x="52217" y="39038"/>
                    <a:pt x="52424" y="38553"/>
                  </a:cubicBezTo>
                  <a:lnTo>
                    <a:pt x="53329" y="36446"/>
                  </a:lnTo>
                  <a:cubicBezTo>
                    <a:pt x="53603" y="35803"/>
                    <a:pt x="53293" y="35053"/>
                    <a:pt x="52638" y="34779"/>
                  </a:cubicBezTo>
                  <a:lnTo>
                    <a:pt x="50733" y="33993"/>
                  </a:lnTo>
                  <a:cubicBezTo>
                    <a:pt x="50626" y="33958"/>
                    <a:pt x="50531" y="33934"/>
                    <a:pt x="50424" y="33922"/>
                  </a:cubicBezTo>
                  <a:cubicBezTo>
                    <a:pt x="50864" y="32457"/>
                    <a:pt x="51174" y="30945"/>
                    <a:pt x="51328" y="29374"/>
                  </a:cubicBezTo>
                  <a:cubicBezTo>
                    <a:pt x="51436" y="29409"/>
                    <a:pt x="51555" y="29433"/>
                    <a:pt x="51674" y="29433"/>
                  </a:cubicBezTo>
                  <a:lnTo>
                    <a:pt x="53757" y="29433"/>
                  </a:lnTo>
                  <a:cubicBezTo>
                    <a:pt x="54460" y="29433"/>
                    <a:pt x="55019" y="28862"/>
                    <a:pt x="55019" y="28171"/>
                  </a:cubicBezTo>
                  <a:lnTo>
                    <a:pt x="55019" y="25897"/>
                  </a:lnTo>
                  <a:cubicBezTo>
                    <a:pt x="55019" y="25195"/>
                    <a:pt x="54460" y="24623"/>
                    <a:pt x="53757" y="24623"/>
                  </a:cubicBezTo>
                  <a:lnTo>
                    <a:pt x="51674" y="24623"/>
                  </a:lnTo>
                  <a:cubicBezTo>
                    <a:pt x="51555" y="24623"/>
                    <a:pt x="51436" y="24647"/>
                    <a:pt x="51317" y="24683"/>
                  </a:cubicBezTo>
                  <a:cubicBezTo>
                    <a:pt x="51186" y="23385"/>
                    <a:pt x="50936" y="22111"/>
                    <a:pt x="50590" y="20885"/>
                  </a:cubicBezTo>
                  <a:cubicBezTo>
                    <a:pt x="50709" y="20873"/>
                    <a:pt x="50828" y="20861"/>
                    <a:pt x="50947" y="20813"/>
                  </a:cubicBezTo>
                  <a:lnTo>
                    <a:pt x="52888" y="20087"/>
                  </a:lnTo>
                  <a:cubicBezTo>
                    <a:pt x="53543" y="19837"/>
                    <a:pt x="53876" y="19099"/>
                    <a:pt x="53626" y="18444"/>
                  </a:cubicBezTo>
                  <a:lnTo>
                    <a:pt x="52793" y="16313"/>
                  </a:lnTo>
                  <a:cubicBezTo>
                    <a:pt x="52599" y="15813"/>
                    <a:pt x="52117" y="15508"/>
                    <a:pt x="51611" y="15508"/>
                  </a:cubicBezTo>
                  <a:cubicBezTo>
                    <a:pt x="51465" y="15508"/>
                    <a:pt x="51317" y="15533"/>
                    <a:pt x="51174" y="15586"/>
                  </a:cubicBezTo>
                  <a:lnTo>
                    <a:pt x="49233" y="16313"/>
                  </a:lnTo>
                  <a:cubicBezTo>
                    <a:pt x="49102" y="16360"/>
                    <a:pt x="48995" y="16432"/>
                    <a:pt x="48888" y="16515"/>
                  </a:cubicBezTo>
                  <a:cubicBezTo>
                    <a:pt x="48090" y="14955"/>
                    <a:pt x="47126" y="13503"/>
                    <a:pt x="46018" y="12169"/>
                  </a:cubicBezTo>
                  <a:cubicBezTo>
                    <a:pt x="46125" y="12110"/>
                    <a:pt x="46233" y="12038"/>
                    <a:pt x="46328" y="11955"/>
                  </a:cubicBezTo>
                  <a:lnTo>
                    <a:pt x="47780" y="10526"/>
                  </a:lnTo>
                  <a:cubicBezTo>
                    <a:pt x="48280" y="10026"/>
                    <a:pt x="48280" y="9216"/>
                    <a:pt x="47780" y="8716"/>
                  </a:cubicBezTo>
                  <a:lnTo>
                    <a:pt x="46125" y="7097"/>
                  </a:lnTo>
                  <a:cubicBezTo>
                    <a:pt x="45875" y="6853"/>
                    <a:pt x="45554" y="6731"/>
                    <a:pt x="45234" y="6731"/>
                  </a:cubicBezTo>
                  <a:cubicBezTo>
                    <a:pt x="44914" y="6731"/>
                    <a:pt x="44595" y="6853"/>
                    <a:pt x="44351" y="7097"/>
                  </a:cubicBezTo>
                  <a:lnTo>
                    <a:pt x="42899" y="8526"/>
                  </a:lnTo>
                  <a:cubicBezTo>
                    <a:pt x="42792" y="8621"/>
                    <a:pt x="42720" y="8728"/>
                    <a:pt x="42661" y="8847"/>
                  </a:cubicBezTo>
                  <a:cubicBezTo>
                    <a:pt x="41613" y="8014"/>
                    <a:pt x="40494" y="7252"/>
                    <a:pt x="39315" y="6597"/>
                  </a:cubicBezTo>
                  <a:cubicBezTo>
                    <a:pt x="39398" y="6502"/>
                    <a:pt x="39470" y="6407"/>
                    <a:pt x="39517" y="6287"/>
                  </a:cubicBezTo>
                  <a:lnTo>
                    <a:pt x="40351" y="4454"/>
                  </a:lnTo>
                  <a:cubicBezTo>
                    <a:pt x="40637" y="3811"/>
                    <a:pt x="40339" y="3061"/>
                    <a:pt x="39696" y="2775"/>
                  </a:cubicBezTo>
                  <a:lnTo>
                    <a:pt x="37541" y="1835"/>
                  </a:lnTo>
                  <a:cubicBezTo>
                    <a:pt x="37379" y="1764"/>
                    <a:pt x="37209" y="1731"/>
                    <a:pt x="37042" y="1731"/>
                  </a:cubicBezTo>
                  <a:cubicBezTo>
                    <a:pt x="36560" y="1731"/>
                    <a:pt x="36098" y="2009"/>
                    <a:pt x="35886" y="2477"/>
                  </a:cubicBezTo>
                  <a:lnTo>
                    <a:pt x="35065" y="4311"/>
                  </a:lnTo>
                  <a:cubicBezTo>
                    <a:pt x="35005" y="4430"/>
                    <a:pt x="34981" y="4561"/>
                    <a:pt x="34969" y="4692"/>
                  </a:cubicBezTo>
                  <a:cubicBezTo>
                    <a:pt x="33350" y="4156"/>
                    <a:pt x="31659" y="3787"/>
                    <a:pt x="29909" y="3620"/>
                  </a:cubicBezTo>
                  <a:cubicBezTo>
                    <a:pt x="29933" y="3501"/>
                    <a:pt x="29957" y="3394"/>
                    <a:pt x="29957" y="3263"/>
                  </a:cubicBezTo>
                  <a:lnTo>
                    <a:pt x="29957" y="1275"/>
                  </a:lnTo>
                  <a:cubicBezTo>
                    <a:pt x="29957" y="572"/>
                    <a:pt x="29397" y="1"/>
                    <a:pt x="28695" y="1"/>
                  </a:cubicBezTo>
                  <a:close/>
                </a:path>
              </a:pathLst>
            </a:custGeom>
            <a:solidFill>
              <a:schemeClr val="accent1">
                <a:alpha val="352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4">
  <p:cSld name="CUSTOM_5_2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7" name="Google Shape;597;p30"/>
          <p:cNvSpPr txBox="1">
            <a:spLocks noGrp="1"/>
          </p:cNvSpPr>
          <p:nvPr>
            <p:ph type="title"/>
          </p:nvPr>
        </p:nvSpPr>
        <p:spPr>
          <a:xfrm>
            <a:off x="1022825" y="3208550"/>
            <a:ext cx="3230400" cy="1397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500"/>
              <a:buNone/>
              <a:defRPr sz="3500">
                <a:solidFill>
                  <a:schemeClr val="lt2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500"/>
              <a:buNone/>
              <a:defRPr sz="3500">
                <a:solidFill>
                  <a:schemeClr val="lt2"/>
                </a:solidFill>
              </a:defRPr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500"/>
              <a:buNone/>
              <a:defRPr sz="3500">
                <a:solidFill>
                  <a:schemeClr val="lt2"/>
                </a:solidFill>
              </a:defRPr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500"/>
              <a:buNone/>
              <a:defRPr sz="3500">
                <a:solidFill>
                  <a:schemeClr val="lt2"/>
                </a:solidFill>
              </a:defRPr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500"/>
              <a:buNone/>
              <a:defRPr sz="3500">
                <a:solidFill>
                  <a:schemeClr val="lt2"/>
                </a:solidFill>
              </a:defRPr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500"/>
              <a:buNone/>
              <a:defRPr sz="3500">
                <a:solidFill>
                  <a:schemeClr val="lt2"/>
                </a:solidFill>
              </a:defRPr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500"/>
              <a:buNone/>
              <a:defRPr sz="3500">
                <a:solidFill>
                  <a:schemeClr val="lt2"/>
                </a:solidFill>
              </a:defRPr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500"/>
              <a:buNone/>
              <a:defRPr sz="3500">
                <a:solidFill>
                  <a:schemeClr val="lt2"/>
                </a:solidFill>
              </a:defRPr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500"/>
              <a:buNone/>
              <a:defRPr sz="3500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598" name="Google Shape;598;p30"/>
          <p:cNvSpPr txBox="1">
            <a:spLocks noGrp="1"/>
          </p:cNvSpPr>
          <p:nvPr>
            <p:ph type="subTitle" idx="1"/>
          </p:nvPr>
        </p:nvSpPr>
        <p:spPr>
          <a:xfrm>
            <a:off x="4572000" y="3416275"/>
            <a:ext cx="3196800" cy="9420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599" name="Google Shape;599;p30"/>
          <p:cNvSpPr/>
          <p:nvPr/>
        </p:nvSpPr>
        <p:spPr>
          <a:xfrm rot="5400000">
            <a:off x="8489539" y="3463606"/>
            <a:ext cx="1091410" cy="1091410"/>
          </a:xfrm>
          <a:custGeom>
            <a:avLst/>
            <a:gdLst/>
            <a:ahLst/>
            <a:cxnLst/>
            <a:rect l="l" t="t" r="r" b="b"/>
            <a:pathLst>
              <a:path w="7395" h="7395" extrusionOk="0">
                <a:moveTo>
                  <a:pt x="3691" y="1370"/>
                </a:moveTo>
                <a:cubicBezTo>
                  <a:pt x="4037" y="1370"/>
                  <a:pt x="4322" y="1655"/>
                  <a:pt x="4322" y="2001"/>
                </a:cubicBezTo>
                <a:cubicBezTo>
                  <a:pt x="4322" y="2358"/>
                  <a:pt x="4037" y="2644"/>
                  <a:pt x="3691" y="2644"/>
                </a:cubicBezTo>
                <a:cubicBezTo>
                  <a:pt x="3334" y="2644"/>
                  <a:pt x="3048" y="2358"/>
                  <a:pt x="3048" y="2001"/>
                </a:cubicBezTo>
                <a:cubicBezTo>
                  <a:pt x="3048" y="1655"/>
                  <a:pt x="3334" y="1370"/>
                  <a:pt x="3691" y="1370"/>
                </a:cubicBezTo>
                <a:close/>
                <a:moveTo>
                  <a:pt x="1917" y="3132"/>
                </a:moveTo>
                <a:cubicBezTo>
                  <a:pt x="2275" y="3132"/>
                  <a:pt x="2560" y="3417"/>
                  <a:pt x="2560" y="3775"/>
                </a:cubicBezTo>
                <a:cubicBezTo>
                  <a:pt x="2560" y="4120"/>
                  <a:pt x="2275" y="4406"/>
                  <a:pt x="1917" y="4406"/>
                </a:cubicBezTo>
                <a:cubicBezTo>
                  <a:pt x="1572" y="4406"/>
                  <a:pt x="1286" y="4120"/>
                  <a:pt x="1286" y="3775"/>
                </a:cubicBezTo>
                <a:cubicBezTo>
                  <a:pt x="1286" y="3417"/>
                  <a:pt x="1572" y="3132"/>
                  <a:pt x="1917" y="3132"/>
                </a:cubicBezTo>
                <a:close/>
                <a:moveTo>
                  <a:pt x="3703" y="3132"/>
                </a:moveTo>
                <a:cubicBezTo>
                  <a:pt x="4049" y="3132"/>
                  <a:pt x="4334" y="3417"/>
                  <a:pt x="4334" y="3775"/>
                </a:cubicBezTo>
                <a:cubicBezTo>
                  <a:pt x="4334" y="4120"/>
                  <a:pt x="4049" y="4406"/>
                  <a:pt x="3703" y="4406"/>
                </a:cubicBezTo>
                <a:cubicBezTo>
                  <a:pt x="3346" y="4406"/>
                  <a:pt x="3060" y="4120"/>
                  <a:pt x="3060" y="3775"/>
                </a:cubicBezTo>
                <a:cubicBezTo>
                  <a:pt x="3060" y="3417"/>
                  <a:pt x="3346" y="3132"/>
                  <a:pt x="3703" y="3132"/>
                </a:cubicBezTo>
                <a:close/>
                <a:moveTo>
                  <a:pt x="5454" y="3132"/>
                </a:moveTo>
                <a:cubicBezTo>
                  <a:pt x="5799" y="3132"/>
                  <a:pt x="6085" y="3417"/>
                  <a:pt x="6085" y="3775"/>
                </a:cubicBezTo>
                <a:cubicBezTo>
                  <a:pt x="6085" y="4120"/>
                  <a:pt x="5799" y="4406"/>
                  <a:pt x="5454" y="4406"/>
                </a:cubicBezTo>
                <a:cubicBezTo>
                  <a:pt x="5096" y="4406"/>
                  <a:pt x="4811" y="4120"/>
                  <a:pt x="4811" y="3775"/>
                </a:cubicBezTo>
                <a:cubicBezTo>
                  <a:pt x="4811" y="3417"/>
                  <a:pt x="5096" y="3132"/>
                  <a:pt x="5454" y="3132"/>
                </a:cubicBezTo>
                <a:close/>
                <a:moveTo>
                  <a:pt x="3691" y="4894"/>
                </a:moveTo>
                <a:cubicBezTo>
                  <a:pt x="4037" y="4894"/>
                  <a:pt x="4322" y="5180"/>
                  <a:pt x="4322" y="5537"/>
                </a:cubicBezTo>
                <a:cubicBezTo>
                  <a:pt x="4322" y="5882"/>
                  <a:pt x="4037" y="6168"/>
                  <a:pt x="3691" y="6168"/>
                </a:cubicBezTo>
                <a:cubicBezTo>
                  <a:pt x="3334" y="6168"/>
                  <a:pt x="3048" y="5882"/>
                  <a:pt x="3048" y="5537"/>
                </a:cubicBezTo>
                <a:cubicBezTo>
                  <a:pt x="3048" y="5180"/>
                  <a:pt x="3334" y="4894"/>
                  <a:pt x="3691" y="4894"/>
                </a:cubicBezTo>
                <a:close/>
                <a:moveTo>
                  <a:pt x="3549" y="0"/>
                </a:moveTo>
                <a:cubicBezTo>
                  <a:pt x="3453" y="0"/>
                  <a:pt x="3370" y="84"/>
                  <a:pt x="3370" y="179"/>
                </a:cubicBezTo>
                <a:lnTo>
                  <a:pt x="3370" y="453"/>
                </a:lnTo>
                <a:cubicBezTo>
                  <a:pt x="3370" y="465"/>
                  <a:pt x="3370" y="477"/>
                  <a:pt x="3382" y="500"/>
                </a:cubicBezTo>
                <a:cubicBezTo>
                  <a:pt x="3168" y="512"/>
                  <a:pt x="2965" y="560"/>
                  <a:pt x="2763" y="620"/>
                </a:cubicBezTo>
                <a:cubicBezTo>
                  <a:pt x="2763" y="596"/>
                  <a:pt x="2763" y="584"/>
                  <a:pt x="2751" y="572"/>
                </a:cubicBezTo>
                <a:lnTo>
                  <a:pt x="2644" y="322"/>
                </a:lnTo>
                <a:cubicBezTo>
                  <a:pt x="2617" y="251"/>
                  <a:pt x="2557" y="213"/>
                  <a:pt x="2494" y="213"/>
                </a:cubicBezTo>
                <a:cubicBezTo>
                  <a:pt x="2473" y="213"/>
                  <a:pt x="2451" y="217"/>
                  <a:pt x="2429" y="227"/>
                </a:cubicBezTo>
                <a:lnTo>
                  <a:pt x="2132" y="346"/>
                </a:lnTo>
                <a:cubicBezTo>
                  <a:pt x="2048" y="381"/>
                  <a:pt x="2001" y="489"/>
                  <a:pt x="2048" y="572"/>
                </a:cubicBezTo>
                <a:lnTo>
                  <a:pt x="2144" y="822"/>
                </a:lnTo>
                <a:cubicBezTo>
                  <a:pt x="2156" y="834"/>
                  <a:pt x="2156" y="846"/>
                  <a:pt x="2167" y="858"/>
                </a:cubicBezTo>
                <a:cubicBezTo>
                  <a:pt x="1989" y="953"/>
                  <a:pt x="1810" y="1072"/>
                  <a:pt x="1655" y="1203"/>
                </a:cubicBezTo>
                <a:cubicBezTo>
                  <a:pt x="1655" y="1191"/>
                  <a:pt x="1644" y="1179"/>
                  <a:pt x="1632" y="1167"/>
                </a:cubicBezTo>
                <a:lnTo>
                  <a:pt x="1441" y="977"/>
                </a:lnTo>
                <a:cubicBezTo>
                  <a:pt x="1405" y="941"/>
                  <a:pt x="1361" y="923"/>
                  <a:pt x="1316" y="923"/>
                </a:cubicBezTo>
                <a:cubicBezTo>
                  <a:pt x="1271" y="923"/>
                  <a:pt x="1227" y="941"/>
                  <a:pt x="1191" y="977"/>
                </a:cubicBezTo>
                <a:lnTo>
                  <a:pt x="977" y="1203"/>
                </a:lnTo>
                <a:cubicBezTo>
                  <a:pt x="905" y="1262"/>
                  <a:pt x="905" y="1370"/>
                  <a:pt x="977" y="1441"/>
                </a:cubicBezTo>
                <a:lnTo>
                  <a:pt x="1167" y="1632"/>
                </a:lnTo>
                <a:cubicBezTo>
                  <a:pt x="1179" y="1643"/>
                  <a:pt x="1191" y="1643"/>
                  <a:pt x="1191" y="1655"/>
                </a:cubicBezTo>
                <a:cubicBezTo>
                  <a:pt x="1072" y="1810"/>
                  <a:pt x="953" y="1977"/>
                  <a:pt x="858" y="2155"/>
                </a:cubicBezTo>
                <a:cubicBezTo>
                  <a:pt x="846" y="2144"/>
                  <a:pt x="834" y="2144"/>
                  <a:pt x="834" y="2144"/>
                </a:cubicBezTo>
                <a:lnTo>
                  <a:pt x="572" y="2036"/>
                </a:lnTo>
                <a:cubicBezTo>
                  <a:pt x="551" y="2027"/>
                  <a:pt x="529" y="2023"/>
                  <a:pt x="507" y="2023"/>
                </a:cubicBezTo>
                <a:cubicBezTo>
                  <a:pt x="443" y="2023"/>
                  <a:pt x="381" y="2061"/>
                  <a:pt x="346" y="2132"/>
                </a:cubicBezTo>
                <a:lnTo>
                  <a:pt x="227" y="2417"/>
                </a:lnTo>
                <a:cubicBezTo>
                  <a:pt x="191" y="2501"/>
                  <a:pt x="239" y="2608"/>
                  <a:pt x="322" y="2644"/>
                </a:cubicBezTo>
                <a:lnTo>
                  <a:pt x="572" y="2751"/>
                </a:lnTo>
                <a:lnTo>
                  <a:pt x="596" y="2751"/>
                </a:lnTo>
                <a:cubicBezTo>
                  <a:pt x="536" y="2953"/>
                  <a:pt x="501" y="3156"/>
                  <a:pt x="477" y="3370"/>
                </a:cubicBezTo>
                <a:lnTo>
                  <a:pt x="179" y="3370"/>
                </a:lnTo>
                <a:cubicBezTo>
                  <a:pt x="84" y="3370"/>
                  <a:pt x="0" y="3453"/>
                  <a:pt x="0" y="3548"/>
                </a:cubicBezTo>
                <a:lnTo>
                  <a:pt x="0" y="3858"/>
                </a:lnTo>
                <a:cubicBezTo>
                  <a:pt x="0" y="3953"/>
                  <a:pt x="84" y="4025"/>
                  <a:pt x="179" y="4025"/>
                </a:cubicBezTo>
                <a:lnTo>
                  <a:pt x="477" y="4025"/>
                </a:lnTo>
                <a:cubicBezTo>
                  <a:pt x="489" y="4203"/>
                  <a:pt x="524" y="4382"/>
                  <a:pt x="560" y="4549"/>
                </a:cubicBezTo>
                <a:lnTo>
                  <a:pt x="548" y="4549"/>
                </a:lnTo>
                <a:lnTo>
                  <a:pt x="286" y="4656"/>
                </a:lnTo>
                <a:cubicBezTo>
                  <a:pt x="203" y="4691"/>
                  <a:pt x="155" y="4787"/>
                  <a:pt x="191" y="4870"/>
                </a:cubicBezTo>
                <a:lnTo>
                  <a:pt x="298" y="5168"/>
                </a:lnTo>
                <a:cubicBezTo>
                  <a:pt x="326" y="5232"/>
                  <a:pt x="389" y="5275"/>
                  <a:pt x="460" y="5275"/>
                </a:cubicBezTo>
                <a:cubicBezTo>
                  <a:pt x="481" y="5275"/>
                  <a:pt x="503" y="5271"/>
                  <a:pt x="524" y="5263"/>
                </a:cubicBezTo>
                <a:lnTo>
                  <a:pt x="786" y="5168"/>
                </a:lnTo>
                <a:cubicBezTo>
                  <a:pt x="786" y="5168"/>
                  <a:pt x="798" y="5168"/>
                  <a:pt x="798" y="5156"/>
                </a:cubicBezTo>
                <a:cubicBezTo>
                  <a:pt x="905" y="5370"/>
                  <a:pt x="1036" y="5573"/>
                  <a:pt x="1179" y="5751"/>
                </a:cubicBezTo>
                <a:cubicBezTo>
                  <a:pt x="1179" y="5763"/>
                  <a:pt x="1179" y="5763"/>
                  <a:pt x="1167" y="5763"/>
                </a:cubicBezTo>
                <a:lnTo>
                  <a:pt x="977" y="5965"/>
                </a:lnTo>
                <a:cubicBezTo>
                  <a:pt x="905" y="6025"/>
                  <a:pt x="905" y="6132"/>
                  <a:pt x="977" y="6204"/>
                </a:cubicBezTo>
                <a:lnTo>
                  <a:pt x="1191" y="6430"/>
                </a:lnTo>
                <a:cubicBezTo>
                  <a:pt x="1227" y="6460"/>
                  <a:pt x="1271" y="6474"/>
                  <a:pt x="1316" y="6474"/>
                </a:cubicBezTo>
                <a:cubicBezTo>
                  <a:pt x="1361" y="6474"/>
                  <a:pt x="1405" y="6460"/>
                  <a:pt x="1441" y="6430"/>
                </a:cubicBezTo>
                <a:lnTo>
                  <a:pt x="1632" y="6227"/>
                </a:lnTo>
                <a:cubicBezTo>
                  <a:pt x="1644" y="6227"/>
                  <a:pt x="1644" y="6227"/>
                  <a:pt x="1644" y="6215"/>
                </a:cubicBezTo>
                <a:cubicBezTo>
                  <a:pt x="1786" y="6335"/>
                  <a:pt x="1941" y="6430"/>
                  <a:pt x="2096" y="6525"/>
                </a:cubicBezTo>
                <a:cubicBezTo>
                  <a:pt x="2096" y="6525"/>
                  <a:pt x="2084" y="6537"/>
                  <a:pt x="2084" y="6537"/>
                </a:cubicBezTo>
                <a:lnTo>
                  <a:pt x="1977" y="6799"/>
                </a:lnTo>
                <a:cubicBezTo>
                  <a:pt x="1941" y="6882"/>
                  <a:pt x="1977" y="6977"/>
                  <a:pt x="2060" y="7025"/>
                </a:cubicBezTo>
                <a:lnTo>
                  <a:pt x="2346" y="7144"/>
                </a:lnTo>
                <a:cubicBezTo>
                  <a:pt x="2371" y="7153"/>
                  <a:pt x="2396" y="7158"/>
                  <a:pt x="2420" y="7158"/>
                </a:cubicBezTo>
                <a:cubicBezTo>
                  <a:pt x="2487" y="7158"/>
                  <a:pt x="2546" y="7122"/>
                  <a:pt x="2572" y="7061"/>
                </a:cubicBezTo>
                <a:lnTo>
                  <a:pt x="2691" y="6811"/>
                </a:lnTo>
                <a:cubicBezTo>
                  <a:pt x="2691" y="6799"/>
                  <a:pt x="2691" y="6787"/>
                  <a:pt x="2691" y="6787"/>
                </a:cubicBezTo>
                <a:cubicBezTo>
                  <a:pt x="2918" y="6858"/>
                  <a:pt x="3144" y="6906"/>
                  <a:pt x="3370" y="6930"/>
                </a:cubicBezTo>
                <a:cubicBezTo>
                  <a:pt x="3370" y="6930"/>
                  <a:pt x="3370" y="6942"/>
                  <a:pt x="3370" y="6954"/>
                </a:cubicBezTo>
                <a:lnTo>
                  <a:pt x="3370" y="7227"/>
                </a:lnTo>
                <a:cubicBezTo>
                  <a:pt x="3370" y="7323"/>
                  <a:pt x="3453" y="7394"/>
                  <a:pt x="3549" y="7394"/>
                </a:cubicBezTo>
                <a:lnTo>
                  <a:pt x="3858" y="7394"/>
                </a:lnTo>
                <a:cubicBezTo>
                  <a:pt x="3953" y="7394"/>
                  <a:pt x="4025" y="7323"/>
                  <a:pt x="4025" y="7227"/>
                </a:cubicBezTo>
                <a:lnTo>
                  <a:pt x="4025" y="6954"/>
                </a:lnTo>
                <a:cubicBezTo>
                  <a:pt x="4025" y="6942"/>
                  <a:pt x="4025" y="6930"/>
                  <a:pt x="4025" y="6918"/>
                </a:cubicBezTo>
                <a:cubicBezTo>
                  <a:pt x="4239" y="6906"/>
                  <a:pt x="4442" y="6858"/>
                  <a:pt x="4632" y="6799"/>
                </a:cubicBezTo>
                <a:cubicBezTo>
                  <a:pt x="4644" y="6811"/>
                  <a:pt x="4644" y="6823"/>
                  <a:pt x="4644" y="6823"/>
                </a:cubicBezTo>
                <a:lnTo>
                  <a:pt x="4751" y="7085"/>
                </a:lnTo>
                <a:cubicBezTo>
                  <a:pt x="4779" y="7149"/>
                  <a:pt x="4849" y="7192"/>
                  <a:pt x="4917" y="7192"/>
                </a:cubicBezTo>
                <a:cubicBezTo>
                  <a:pt x="4938" y="7192"/>
                  <a:pt x="4958" y="7188"/>
                  <a:pt x="4977" y="7180"/>
                </a:cubicBezTo>
                <a:lnTo>
                  <a:pt x="5263" y="7061"/>
                </a:lnTo>
                <a:cubicBezTo>
                  <a:pt x="5358" y="7013"/>
                  <a:pt x="5394" y="6918"/>
                  <a:pt x="5358" y="6835"/>
                </a:cubicBezTo>
                <a:lnTo>
                  <a:pt x="5251" y="6573"/>
                </a:lnTo>
                <a:cubicBezTo>
                  <a:pt x="5251" y="6561"/>
                  <a:pt x="5239" y="6561"/>
                  <a:pt x="5239" y="6549"/>
                </a:cubicBezTo>
                <a:cubicBezTo>
                  <a:pt x="5418" y="6442"/>
                  <a:pt x="5585" y="6335"/>
                  <a:pt x="5739" y="6204"/>
                </a:cubicBezTo>
                <a:cubicBezTo>
                  <a:pt x="5751" y="6215"/>
                  <a:pt x="5763" y="6227"/>
                  <a:pt x="5763" y="6227"/>
                </a:cubicBezTo>
                <a:lnTo>
                  <a:pt x="5966" y="6430"/>
                </a:lnTo>
                <a:cubicBezTo>
                  <a:pt x="5995" y="6460"/>
                  <a:pt x="6037" y="6474"/>
                  <a:pt x="6080" y="6474"/>
                </a:cubicBezTo>
                <a:cubicBezTo>
                  <a:pt x="6123" y="6474"/>
                  <a:pt x="6168" y="6460"/>
                  <a:pt x="6204" y="6430"/>
                </a:cubicBezTo>
                <a:lnTo>
                  <a:pt x="6430" y="6204"/>
                </a:lnTo>
                <a:cubicBezTo>
                  <a:pt x="6489" y="6144"/>
                  <a:pt x="6489" y="6025"/>
                  <a:pt x="6430" y="5965"/>
                </a:cubicBezTo>
                <a:lnTo>
                  <a:pt x="6227" y="5763"/>
                </a:lnTo>
                <a:cubicBezTo>
                  <a:pt x="6216" y="5751"/>
                  <a:pt x="6216" y="5751"/>
                  <a:pt x="6204" y="5739"/>
                </a:cubicBezTo>
                <a:cubicBezTo>
                  <a:pt x="6323" y="5584"/>
                  <a:pt x="6442" y="5418"/>
                  <a:pt x="6537" y="5239"/>
                </a:cubicBezTo>
                <a:cubicBezTo>
                  <a:pt x="6549" y="5251"/>
                  <a:pt x="6561" y="5251"/>
                  <a:pt x="6573" y="5263"/>
                </a:cubicBezTo>
                <a:lnTo>
                  <a:pt x="6823" y="5370"/>
                </a:lnTo>
                <a:cubicBezTo>
                  <a:pt x="6847" y="5379"/>
                  <a:pt x="6871" y="5384"/>
                  <a:pt x="6895" y="5384"/>
                </a:cubicBezTo>
                <a:cubicBezTo>
                  <a:pt x="6963" y="5384"/>
                  <a:pt x="7022" y="5346"/>
                  <a:pt x="7049" y="5275"/>
                </a:cubicBezTo>
                <a:lnTo>
                  <a:pt x="7168" y="4989"/>
                </a:lnTo>
                <a:cubicBezTo>
                  <a:pt x="7204" y="4906"/>
                  <a:pt x="7168" y="4799"/>
                  <a:pt x="7085" y="4763"/>
                </a:cubicBezTo>
                <a:lnTo>
                  <a:pt x="6823" y="4656"/>
                </a:lnTo>
                <a:cubicBezTo>
                  <a:pt x="6811" y="4644"/>
                  <a:pt x="6799" y="4644"/>
                  <a:pt x="6775" y="4644"/>
                </a:cubicBezTo>
                <a:cubicBezTo>
                  <a:pt x="6835" y="4441"/>
                  <a:pt x="6882" y="4239"/>
                  <a:pt x="6906" y="4025"/>
                </a:cubicBezTo>
                <a:lnTo>
                  <a:pt x="7228" y="4025"/>
                </a:lnTo>
                <a:cubicBezTo>
                  <a:pt x="7323" y="4025"/>
                  <a:pt x="7394" y="3953"/>
                  <a:pt x="7394" y="3858"/>
                </a:cubicBezTo>
                <a:lnTo>
                  <a:pt x="7394" y="3548"/>
                </a:lnTo>
                <a:cubicBezTo>
                  <a:pt x="7394" y="3453"/>
                  <a:pt x="7323" y="3370"/>
                  <a:pt x="7228" y="3370"/>
                </a:cubicBezTo>
                <a:lnTo>
                  <a:pt x="6954" y="3370"/>
                </a:lnTo>
                <a:cubicBezTo>
                  <a:pt x="6930" y="3370"/>
                  <a:pt x="6918" y="3382"/>
                  <a:pt x="6906" y="3382"/>
                </a:cubicBezTo>
                <a:cubicBezTo>
                  <a:pt x="6882" y="3203"/>
                  <a:pt x="6847" y="3025"/>
                  <a:pt x="6799" y="2858"/>
                </a:cubicBezTo>
                <a:cubicBezTo>
                  <a:pt x="6823" y="2858"/>
                  <a:pt x="6835" y="2858"/>
                  <a:pt x="6858" y="2846"/>
                </a:cubicBezTo>
                <a:lnTo>
                  <a:pt x="7109" y="2751"/>
                </a:lnTo>
                <a:cubicBezTo>
                  <a:pt x="7204" y="2715"/>
                  <a:pt x="7251" y="2620"/>
                  <a:pt x="7216" y="2525"/>
                </a:cubicBezTo>
                <a:lnTo>
                  <a:pt x="7097" y="2239"/>
                </a:lnTo>
                <a:cubicBezTo>
                  <a:pt x="7068" y="2163"/>
                  <a:pt x="7001" y="2124"/>
                  <a:pt x="6933" y="2124"/>
                </a:cubicBezTo>
                <a:cubicBezTo>
                  <a:pt x="6916" y="2124"/>
                  <a:pt x="6899" y="2127"/>
                  <a:pt x="6882" y="2132"/>
                </a:cubicBezTo>
                <a:lnTo>
                  <a:pt x="6620" y="2239"/>
                </a:lnTo>
                <a:cubicBezTo>
                  <a:pt x="6608" y="2239"/>
                  <a:pt x="6585" y="2251"/>
                  <a:pt x="6573" y="2263"/>
                </a:cubicBezTo>
                <a:cubicBezTo>
                  <a:pt x="6466" y="2048"/>
                  <a:pt x="6335" y="1846"/>
                  <a:pt x="6192" y="1667"/>
                </a:cubicBezTo>
                <a:cubicBezTo>
                  <a:pt x="6204" y="1655"/>
                  <a:pt x="6216" y="1643"/>
                  <a:pt x="6227" y="1632"/>
                </a:cubicBezTo>
                <a:lnTo>
                  <a:pt x="6430" y="1441"/>
                </a:lnTo>
                <a:cubicBezTo>
                  <a:pt x="6489" y="1370"/>
                  <a:pt x="6489" y="1262"/>
                  <a:pt x="6430" y="1203"/>
                </a:cubicBezTo>
                <a:lnTo>
                  <a:pt x="6204" y="977"/>
                </a:lnTo>
                <a:cubicBezTo>
                  <a:pt x="6168" y="941"/>
                  <a:pt x="6123" y="923"/>
                  <a:pt x="6080" y="923"/>
                </a:cubicBezTo>
                <a:cubicBezTo>
                  <a:pt x="6037" y="923"/>
                  <a:pt x="5995" y="941"/>
                  <a:pt x="5966" y="977"/>
                </a:cubicBezTo>
                <a:lnTo>
                  <a:pt x="5763" y="1167"/>
                </a:lnTo>
                <a:cubicBezTo>
                  <a:pt x="5751" y="1179"/>
                  <a:pt x="5739" y="1203"/>
                  <a:pt x="5739" y="1215"/>
                </a:cubicBezTo>
                <a:cubicBezTo>
                  <a:pt x="5596" y="1096"/>
                  <a:pt x="5442" y="1001"/>
                  <a:pt x="5287" y="905"/>
                </a:cubicBezTo>
                <a:cubicBezTo>
                  <a:pt x="5299" y="893"/>
                  <a:pt x="5311" y="881"/>
                  <a:pt x="5311" y="858"/>
                </a:cubicBezTo>
                <a:lnTo>
                  <a:pt x="5430" y="608"/>
                </a:lnTo>
                <a:cubicBezTo>
                  <a:pt x="5465" y="524"/>
                  <a:pt x="5430" y="417"/>
                  <a:pt x="5334" y="381"/>
                </a:cubicBezTo>
                <a:lnTo>
                  <a:pt x="5049" y="250"/>
                </a:lnTo>
                <a:cubicBezTo>
                  <a:pt x="5030" y="242"/>
                  <a:pt x="5010" y="238"/>
                  <a:pt x="4990" y="238"/>
                </a:cubicBezTo>
                <a:cubicBezTo>
                  <a:pt x="4924" y="238"/>
                  <a:pt x="4859" y="281"/>
                  <a:pt x="4823" y="346"/>
                </a:cubicBezTo>
                <a:lnTo>
                  <a:pt x="4715" y="596"/>
                </a:lnTo>
                <a:cubicBezTo>
                  <a:pt x="4703" y="608"/>
                  <a:pt x="4703" y="631"/>
                  <a:pt x="4703" y="643"/>
                </a:cubicBezTo>
                <a:cubicBezTo>
                  <a:pt x="4489" y="572"/>
                  <a:pt x="4263" y="524"/>
                  <a:pt x="4025" y="500"/>
                </a:cubicBezTo>
                <a:cubicBezTo>
                  <a:pt x="4025" y="489"/>
                  <a:pt x="4025" y="465"/>
                  <a:pt x="4025" y="453"/>
                </a:cubicBezTo>
                <a:lnTo>
                  <a:pt x="4025" y="179"/>
                </a:lnTo>
                <a:cubicBezTo>
                  <a:pt x="4025" y="84"/>
                  <a:pt x="3953" y="0"/>
                  <a:pt x="3858" y="0"/>
                </a:cubicBezTo>
                <a:close/>
              </a:path>
            </a:pathLst>
          </a:custGeom>
          <a:solidFill>
            <a:schemeClr val="lt2">
              <a:alpha val="240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0" name="Google Shape;600;p30"/>
          <p:cNvSpPr/>
          <p:nvPr/>
        </p:nvSpPr>
        <p:spPr>
          <a:xfrm rot="-418448">
            <a:off x="-1413469" y="2795486"/>
            <a:ext cx="2434104" cy="2427651"/>
          </a:xfrm>
          <a:custGeom>
            <a:avLst/>
            <a:gdLst/>
            <a:ahLst/>
            <a:cxnLst/>
            <a:rect l="l" t="t" r="r" b="b"/>
            <a:pathLst>
              <a:path w="18861" h="18811" extrusionOk="0">
                <a:moveTo>
                  <a:pt x="11198" y="3199"/>
                </a:moveTo>
                <a:cubicBezTo>
                  <a:pt x="11271" y="3199"/>
                  <a:pt x="11346" y="3209"/>
                  <a:pt x="11419" y="3232"/>
                </a:cubicBezTo>
                <a:cubicBezTo>
                  <a:pt x="12824" y="3685"/>
                  <a:pt x="14038" y="4614"/>
                  <a:pt x="14836" y="5864"/>
                </a:cubicBezTo>
                <a:cubicBezTo>
                  <a:pt x="15074" y="6233"/>
                  <a:pt x="14931" y="6733"/>
                  <a:pt x="14538" y="6923"/>
                </a:cubicBezTo>
                <a:cubicBezTo>
                  <a:pt x="14121" y="7114"/>
                  <a:pt x="13705" y="7316"/>
                  <a:pt x="13300" y="7507"/>
                </a:cubicBezTo>
                <a:cubicBezTo>
                  <a:pt x="13200" y="7555"/>
                  <a:pt x="13093" y="7578"/>
                  <a:pt x="12987" y="7578"/>
                </a:cubicBezTo>
                <a:cubicBezTo>
                  <a:pt x="12753" y="7578"/>
                  <a:pt x="12523" y="7466"/>
                  <a:pt x="12383" y="7269"/>
                </a:cubicBezTo>
                <a:cubicBezTo>
                  <a:pt x="11966" y="6673"/>
                  <a:pt x="11371" y="6221"/>
                  <a:pt x="10692" y="5959"/>
                </a:cubicBezTo>
                <a:cubicBezTo>
                  <a:pt x="10359" y="5840"/>
                  <a:pt x="10157" y="5495"/>
                  <a:pt x="10216" y="5137"/>
                </a:cubicBezTo>
                <a:cubicBezTo>
                  <a:pt x="10300" y="4697"/>
                  <a:pt x="10383" y="4244"/>
                  <a:pt x="10466" y="3792"/>
                </a:cubicBezTo>
                <a:cubicBezTo>
                  <a:pt x="10535" y="3439"/>
                  <a:pt x="10855" y="3199"/>
                  <a:pt x="11198" y="3199"/>
                </a:cubicBezTo>
                <a:close/>
                <a:moveTo>
                  <a:pt x="6241" y="3843"/>
                </a:moveTo>
                <a:cubicBezTo>
                  <a:pt x="6513" y="3843"/>
                  <a:pt x="6779" y="3994"/>
                  <a:pt x="6906" y="4256"/>
                </a:cubicBezTo>
                <a:cubicBezTo>
                  <a:pt x="7109" y="4673"/>
                  <a:pt x="7299" y="5078"/>
                  <a:pt x="7490" y="5495"/>
                </a:cubicBezTo>
                <a:cubicBezTo>
                  <a:pt x="7644" y="5816"/>
                  <a:pt x="7549" y="6209"/>
                  <a:pt x="7252" y="6411"/>
                </a:cubicBezTo>
                <a:cubicBezTo>
                  <a:pt x="6656" y="6828"/>
                  <a:pt x="6204" y="7423"/>
                  <a:pt x="5954" y="8102"/>
                </a:cubicBezTo>
                <a:cubicBezTo>
                  <a:pt x="5838" y="8396"/>
                  <a:pt x="5555" y="8589"/>
                  <a:pt x="5245" y="8589"/>
                </a:cubicBezTo>
                <a:cubicBezTo>
                  <a:pt x="5204" y="8589"/>
                  <a:pt x="5162" y="8585"/>
                  <a:pt x="5120" y="8578"/>
                </a:cubicBezTo>
                <a:cubicBezTo>
                  <a:pt x="4680" y="8495"/>
                  <a:pt x="4227" y="8400"/>
                  <a:pt x="3787" y="8316"/>
                </a:cubicBezTo>
                <a:cubicBezTo>
                  <a:pt x="3346" y="8245"/>
                  <a:pt x="3084" y="7792"/>
                  <a:pt x="3215" y="7376"/>
                </a:cubicBezTo>
                <a:cubicBezTo>
                  <a:pt x="3680" y="5971"/>
                  <a:pt x="4608" y="4756"/>
                  <a:pt x="5847" y="3959"/>
                </a:cubicBezTo>
                <a:cubicBezTo>
                  <a:pt x="5969" y="3880"/>
                  <a:pt x="6106" y="3843"/>
                  <a:pt x="6241" y="3843"/>
                </a:cubicBezTo>
                <a:close/>
                <a:moveTo>
                  <a:pt x="9222" y="7030"/>
                </a:moveTo>
                <a:cubicBezTo>
                  <a:pt x="9724" y="7030"/>
                  <a:pt x="10229" y="7189"/>
                  <a:pt x="10657" y="7519"/>
                </a:cubicBezTo>
                <a:cubicBezTo>
                  <a:pt x="11693" y="8316"/>
                  <a:pt x="11883" y="9805"/>
                  <a:pt x="11085" y="10840"/>
                </a:cubicBezTo>
                <a:cubicBezTo>
                  <a:pt x="10619" y="11453"/>
                  <a:pt x="9916" y="11773"/>
                  <a:pt x="9205" y="11773"/>
                </a:cubicBezTo>
                <a:cubicBezTo>
                  <a:pt x="8701" y="11773"/>
                  <a:pt x="8193" y="11612"/>
                  <a:pt x="7763" y="11281"/>
                </a:cubicBezTo>
                <a:cubicBezTo>
                  <a:pt x="6728" y="10483"/>
                  <a:pt x="6537" y="8995"/>
                  <a:pt x="7335" y="7959"/>
                </a:cubicBezTo>
                <a:cubicBezTo>
                  <a:pt x="7803" y="7351"/>
                  <a:pt x="8509" y="7030"/>
                  <a:pt x="9222" y="7030"/>
                </a:cubicBezTo>
                <a:close/>
                <a:moveTo>
                  <a:pt x="13527" y="10222"/>
                </a:moveTo>
                <a:cubicBezTo>
                  <a:pt x="13570" y="10222"/>
                  <a:pt x="13614" y="10226"/>
                  <a:pt x="13657" y="10233"/>
                </a:cubicBezTo>
                <a:cubicBezTo>
                  <a:pt x="14098" y="10317"/>
                  <a:pt x="14550" y="10400"/>
                  <a:pt x="15002" y="10483"/>
                </a:cubicBezTo>
                <a:cubicBezTo>
                  <a:pt x="15431" y="10567"/>
                  <a:pt x="15693" y="11007"/>
                  <a:pt x="15562" y="11436"/>
                </a:cubicBezTo>
                <a:cubicBezTo>
                  <a:pt x="15110" y="12841"/>
                  <a:pt x="14181" y="14043"/>
                  <a:pt x="12931" y="14853"/>
                </a:cubicBezTo>
                <a:cubicBezTo>
                  <a:pt x="12809" y="14931"/>
                  <a:pt x="12673" y="14968"/>
                  <a:pt x="12539" y="14968"/>
                </a:cubicBezTo>
                <a:cubicBezTo>
                  <a:pt x="12266" y="14968"/>
                  <a:pt x="11999" y="14815"/>
                  <a:pt x="11871" y="14543"/>
                </a:cubicBezTo>
                <a:cubicBezTo>
                  <a:pt x="11681" y="14138"/>
                  <a:pt x="11478" y="13722"/>
                  <a:pt x="11288" y="13317"/>
                </a:cubicBezTo>
                <a:cubicBezTo>
                  <a:pt x="11133" y="12984"/>
                  <a:pt x="11240" y="12603"/>
                  <a:pt x="11526" y="12400"/>
                </a:cubicBezTo>
                <a:cubicBezTo>
                  <a:pt x="12121" y="11972"/>
                  <a:pt x="12574" y="11388"/>
                  <a:pt x="12836" y="10710"/>
                </a:cubicBezTo>
                <a:cubicBezTo>
                  <a:pt x="12940" y="10406"/>
                  <a:pt x="13219" y="10222"/>
                  <a:pt x="13527" y="10222"/>
                </a:cubicBezTo>
                <a:close/>
                <a:moveTo>
                  <a:pt x="5786" y="11228"/>
                </a:moveTo>
                <a:cubicBezTo>
                  <a:pt x="6022" y="11228"/>
                  <a:pt x="6254" y="11337"/>
                  <a:pt x="6394" y="11543"/>
                </a:cubicBezTo>
                <a:cubicBezTo>
                  <a:pt x="6811" y="12138"/>
                  <a:pt x="7406" y="12591"/>
                  <a:pt x="8085" y="12841"/>
                </a:cubicBezTo>
                <a:cubicBezTo>
                  <a:pt x="8430" y="12972"/>
                  <a:pt x="8621" y="13317"/>
                  <a:pt x="8561" y="13662"/>
                </a:cubicBezTo>
                <a:cubicBezTo>
                  <a:pt x="8478" y="14115"/>
                  <a:pt x="8395" y="14567"/>
                  <a:pt x="8311" y="15008"/>
                </a:cubicBezTo>
                <a:cubicBezTo>
                  <a:pt x="8242" y="15371"/>
                  <a:pt x="7922" y="15613"/>
                  <a:pt x="7579" y="15613"/>
                </a:cubicBezTo>
                <a:cubicBezTo>
                  <a:pt x="7506" y="15613"/>
                  <a:pt x="7432" y="15602"/>
                  <a:pt x="7359" y="15579"/>
                </a:cubicBezTo>
                <a:cubicBezTo>
                  <a:pt x="5954" y="15115"/>
                  <a:pt x="4751" y="14186"/>
                  <a:pt x="3942" y="12948"/>
                </a:cubicBezTo>
                <a:cubicBezTo>
                  <a:pt x="3703" y="12579"/>
                  <a:pt x="3846" y="12079"/>
                  <a:pt x="4251" y="11888"/>
                </a:cubicBezTo>
                <a:cubicBezTo>
                  <a:pt x="4656" y="11686"/>
                  <a:pt x="5073" y="11495"/>
                  <a:pt x="5477" y="11293"/>
                </a:cubicBezTo>
                <a:cubicBezTo>
                  <a:pt x="5576" y="11249"/>
                  <a:pt x="5682" y="11228"/>
                  <a:pt x="5786" y="11228"/>
                </a:cubicBezTo>
                <a:close/>
                <a:moveTo>
                  <a:pt x="8673" y="1"/>
                </a:moveTo>
                <a:cubicBezTo>
                  <a:pt x="8652" y="1"/>
                  <a:pt x="8630" y="3"/>
                  <a:pt x="8609" y="6"/>
                </a:cubicBezTo>
                <a:lnTo>
                  <a:pt x="7823" y="113"/>
                </a:lnTo>
                <a:cubicBezTo>
                  <a:pt x="7573" y="137"/>
                  <a:pt x="7406" y="363"/>
                  <a:pt x="7442" y="601"/>
                </a:cubicBezTo>
                <a:lnTo>
                  <a:pt x="7525" y="1292"/>
                </a:lnTo>
                <a:cubicBezTo>
                  <a:pt x="7537" y="1327"/>
                  <a:pt x="7537" y="1351"/>
                  <a:pt x="7549" y="1375"/>
                </a:cubicBezTo>
                <a:cubicBezTo>
                  <a:pt x="7049" y="1482"/>
                  <a:pt x="6561" y="1649"/>
                  <a:pt x="6085" y="1851"/>
                </a:cubicBezTo>
                <a:cubicBezTo>
                  <a:pt x="6085" y="1827"/>
                  <a:pt x="6073" y="1816"/>
                  <a:pt x="6061" y="1792"/>
                </a:cubicBezTo>
                <a:lnTo>
                  <a:pt x="5716" y="1173"/>
                </a:lnTo>
                <a:cubicBezTo>
                  <a:pt x="5636" y="1037"/>
                  <a:pt x="5486" y="960"/>
                  <a:pt x="5336" y="960"/>
                </a:cubicBezTo>
                <a:cubicBezTo>
                  <a:pt x="5261" y="960"/>
                  <a:pt x="5187" y="979"/>
                  <a:pt x="5120" y="1018"/>
                </a:cubicBezTo>
                <a:lnTo>
                  <a:pt x="4418" y="1411"/>
                </a:lnTo>
                <a:cubicBezTo>
                  <a:pt x="4204" y="1530"/>
                  <a:pt x="4132" y="1792"/>
                  <a:pt x="4251" y="2006"/>
                </a:cubicBezTo>
                <a:lnTo>
                  <a:pt x="4608" y="2625"/>
                </a:lnTo>
                <a:cubicBezTo>
                  <a:pt x="4608" y="2637"/>
                  <a:pt x="4620" y="2649"/>
                  <a:pt x="4644" y="2673"/>
                </a:cubicBezTo>
                <a:cubicBezTo>
                  <a:pt x="4192" y="2982"/>
                  <a:pt x="3787" y="3340"/>
                  <a:pt x="3394" y="3744"/>
                </a:cubicBezTo>
                <a:cubicBezTo>
                  <a:pt x="3370" y="3697"/>
                  <a:pt x="3334" y="3649"/>
                  <a:pt x="3275" y="3601"/>
                </a:cubicBezTo>
                <a:lnTo>
                  <a:pt x="2715" y="3173"/>
                </a:lnTo>
                <a:cubicBezTo>
                  <a:pt x="2637" y="3114"/>
                  <a:pt x="2544" y="3086"/>
                  <a:pt x="2452" y="3086"/>
                </a:cubicBezTo>
                <a:cubicBezTo>
                  <a:pt x="2320" y="3086"/>
                  <a:pt x="2187" y="3144"/>
                  <a:pt x="2096" y="3256"/>
                </a:cubicBezTo>
                <a:lnTo>
                  <a:pt x="1608" y="3899"/>
                </a:lnTo>
                <a:cubicBezTo>
                  <a:pt x="1453" y="4090"/>
                  <a:pt x="1489" y="4363"/>
                  <a:pt x="1691" y="4506"/>
                </a:cubicBezTo>
                <a:lnTo>
                  <a:pt x="2251" y="4947"/>
                </a:lnTo>
                <a:cubicBezTo>
                  <a:pt x="2299" y="4983"/>
                  <a:pt x="2358" y="5006"/>
                  <a:pt x="2418" y="5018"/>
                </a:cubicBezTo>
                <a:cubicBezTo>
                  <a:pt x="2168" y="5411"/>
                  <a:pt x="1953" y="5828"/>
                  <a:pt x="1787" y="6245"/>
                </a:cubicBezTo>
                <a:cubicBezTo>
                  <a:pt x="1763" y="6233"/>
                  <a:pt x="1751" y="6233"/>
                  <a:pt x="1739" y="6221"/>
                </a:cubicBezTo>
                <a:lnTo>
                  <a:pt x="1060" y="6018"/>
                </a:lnTo>
                <a:cubicBezTo>
                  <a:pt x="1020" y="6006"/>
                  <a:pt x="980" y="6000"/>
                  <a:pt x="940" y="6000"/>
                </a:cubicBezTo>
                <a:cubicBezTo>
                  <a:pt x="751" y="6000"/>
                  <a:pt x="571" y="6130"/>
                  <a:pt x="513" y="6316"/>
                </a:cubicBezTo>
                <a:lnTo>
                  <a:pt x="286" y="7078"/>
                </a:lnTo>
                <a:cubicBezTo>
                  <a:pt x="215" y="7316"/>
                  <a:pt x="346" y="7554"/>
                  <a:pt x="584" y="7626"/>
                </a:cubicBezTo>
                <a:lnTo>
                  <a:pt x="1251" y="7828"/>
                </a:lnTo>
                <a:cubicBezTo>
                  <a:pt x="1275" y="7840"/>
                  <a:pt x="1286" y="7840"/>
                  <a:pt x="1298" y="7840"/>
                </a:cubicBezTo>
                <a:cubicBezTo>
                  <a:pt x="1179" y="8435"/>
                  <a:pt x="1132" y="9043"/>
                  <a:pt x="1156" y="9638"/>
                </a:cubicBezTo>
                <a:cubicBezTo>
                  <a:pt x="1150" y="9644"/>
                  <a:pt x="1141" y="9644"/>
                  <a:pt x="1132" y="9644"/>
                </a:cubicBezTo>
                <a:cubicBezTo>
                  <a:pt x="1123" y="9644"/>
                  <a:pt x="1114" y="9644"/>
                  <a:pt x="1108" y="9650"/>
                </a:cubicBezTo>
                <a:lnTo>
                  <a:pt x="405" y="9733"/>
                </a:lnTo>
                <a:cubicBezTo>
                  <a:pt x="167" y="9769"/>
                  <a:pt x="1" y="9983"/>
                  <a:pt x="36" y="10221"/>
                </a:cubicBezTo>
                <a:lnTo>
                  <a:pt x="132" y="11019"/>
                </a:lnTo>
                <a:cubicBezTo>
                  <a:pt x="164" y="11237"/>
                  <a:pt x="346" y="11405"/>
                  <a:pt x="559" y="11405"/>
                </a:cubicBezTo>
                <a:cubicBezTo>
                  <a:pt x="579" y="11405"/>
                  <a:pt x="599" y="11403"/>
                  <a:pt x="620" y="11400"/>
                </a:cubicBezTo>
                <a:lnTo>
                  <a:pt x="1322" y="11305"/>
                </a:lnTo>
                <a:cubicBezTo>
                  <a:pt x="1346" y="11305"/>
                  <a:pt x="1358" y="11305"/>
                  <a:pt x="1370" y="11293"/>
                </a:cubicBezTo>
                <a:cubicBezTo>
                  <a:pt x="1477" y="11745"/>
                  <a:pt x="1620" y="12186"/>
                  <a:pt x="1798" y="12614"/>
                </a:cubicBezTo>
                <a:cubicBezTo>
                  <a:pt x="1787" y="12614"/>
                  <a:pt x="1775" y="12626"/>
                  <a:pt x="1751" y="12638"/>
                </a:cubicBezTo>
                <a:lnTo>
                  <a:pt x="1132" y="12972"/>
                </a:lnTo>
                <a:cubicBezTo>
                  <a:pt x="917" y="13091"/>
                  <a:pt x="846" y="13353"/>
                  <a:pt x="965" y="13567"/>
                </a:cubicBezTo>
                <a:lnTo>
                  <a:pt x="1346" y="14269"/>
                </a:lnTo>
                <a:cubicBezTo>
                  <a:pt x="1428" y="14417"/>
                  <a:pt x="1579" y="14497"/>
                  <a:pt x="1734" y="14497"/>
                </a:cubicBezTo>
                <a:cubicBezTo>
                  <a:pt x="1804" y="14497"/>
                  <a:pt x="1875" y="14481"/>
                  <a:pt x="1941" y="14448"/>
                </a:cubicBezTo>
                <a:lnTo>
                  <a:pt x="2560" y="14103"/>
                </a:lnTo>
                <a:cubicBezTo>
                  <a:pt x="2572" y="14091"/>
                  <a:pt x="2584" y="14091"/>
                  <a:pt x="2608" y="14079"/>
                </a:cubicBezTo>
                <a:cubicBezTo>
                  <a:pt x="2930" y="14555"/>
                  <a:pt x="3322" y="15008"/>
                  <a:pt x="3763" y="15412"/>
                </a:cubicBezTo>
                <a:cubicBezTo>
                  <a:pt x="3739" y="15424"/>
                  <a:pt x="3727" y="15448"/>
                  <a:pt x="3715" y="15460"/>
                </a:cubicBezTo>
                <a:lnTo>
                  <a:pt x="3287" y="16020"/>
                </a:lnTo>
                <a:cubicBezTo>
                  <a:pt x="3132" y="16210"/>
                  <a:pt x="3168" y="16484"/>
                  <a:pt x="3370" y="16639"/>
                </a:cubicBezTo>
                <a:lnTo>
                  <a:pt x="4001" y="17127"/>
                </a:lnTo>
                <a:cubicBezTo>
                  <a:pt x="4079" y="17186"/>
                  <a:pt x="4172" y="17214"/>
                  <a:pt x="4264" y="17214"/>
                </a:cubicBezTo>
                <a:cubicBezTo>
                  <a:pt x="4395" y="17214"/>
                  <a:pt x="4524" y="17156"/>
                  <a:pt x="4608" y="17044"/>
                </a:cubicBezTo>
                <a:lnTo>
                  <a:pt x="5049" y="16484"/>
                </a:lnTo>
                <a:cubicBezTo>
                  <a:pt x="5061" y="16460"/>
                  <a:pt x="5073" y="16448"/>
                  <a:pt x="5085" y="16424"/>
                </a:cubicBezTo>
                <a:cubicBezTo>
                  <a:pt x="5537" y="16710"/>
                  <a:pt x="6013" y="16936"/>
                  <a:pt x="6501" y="17127"/>
                </a:cubicBezTo>
                <a:cubicBezTo>
                  <a:pt x="6501" y="17151"/>
                  <a:pt x="6490" y="17175"/>
                  <a:pt x="6478" y="17198"/>
                </a:cubicBezTo>
                <a:lnTo>
                  <a:pt x="6299" y="17877"/>
                </a:lnTo>
                <a:cubicBezTo>
                  <a:pt x="6239" y="18103"/>
                  <a:pt x="6370" y="18353"/>
                  <a:pt x="6609" y="18413"/>
                </a:cubicBezTo>
                <a:lnTo>
                  <a:pt x="7382" y="18615"/>
                </a:lnTo>
                <a:cubicBezTo>
                  <a:pt x="7421" y="18625"/>
                  <a:pt x="7460" y="18630"/>
                  <a:pt x="7497" y="18630"/>
                </a:cubicBezTo>
                <a:cubicBezTo>
                  <a:pt x="7693" y="18630"/>
                  <a:pt x="7868" y="18505"/>
                  <a:pt x="7918" y="18306"/>
                </a:cubicBezTo>
                <a:lnTo>
                  <a:pt x="8097" y="17627"/>
                </a:lnTo>
                <a:cubicBezTo>
                  <a:pt x="8109" y="17603"/>
                  <a:pt x="8109" y="17567"/>
                  <a:pt x="8109" y="17544"/>
                </a:cubicBezTo>
                <a:cubicBezTo>
                  <a:pt x="8550" y="17614"/>
                  <a:pt x="8991" y="17642"/>
                  <a:pt x="9424" y="17642"/>
                </a:cubicBezTo>
                <a:cubicBezTo>
                  <a:pt x="9506" y="17642"/>
                  <a:pt x="9587" y="17641"/>
                  <a:pt x="9668" y="17639"/>
                </a:cubicBezTo>
                <a:cubicBezTo>
                  <a:pt x="9668" y="17663"/>
                  <a:pt x="9668" y="17698"/>
                  <a:pt x="9668" y="17734"/>
                </a:cubicBezTo>
                <a:lnTo>
                  <a:pt x="9764" y="18425"/>
                </a:lnTo>
                <a:cubicBezTo>
                  <a:pt x="9796" y="18652"/>
                  <a:pt x="9976" y="18811"/>
                  <a:pt x="10188" y="18811"/>
                </a:cubicBezTo>
                <a:cubicBezTo>
                  <a:pt x="10209" y="18811"/>
                  <a:pt x="10230" y="18809"/>
                  <a:pt x="10252" y="18806"/>
                </a:cubicBezTo>
                <a:lnTo>
                  <a:pt x="11050" y="18699"/>
                </a:lnTo>
                <a:cubicBezTo>
                  <a:pt x="11288" y="18675"/>
                  <a:pt x="11454" y="18449"/>
                  <a:pt x="11431" y="18210"/>
                </a:cubicBezTo>
                <a:lnTo>
                  <a:pt x="11335" y="17520"/>
                </a:lnTo>
                <a:cubicBezTo>
                  <a:pt x="11335" y="17484"/>
                  <a:pt x="11323" y="17448"/>
                  <a:pt x="11312" y="17413"/>
                </a:cubicBezTo>
                <a:cubicBezTo>
                  <a:pt x="11800" y="17294"/>
                  <a:pt x="12288" y="17127"/>
                  <a:pt x="12764" y="16925"/>
                </a:cubicBezTo>
                <a:cubicBezTo>
                  <a:pt x="12776" y="16960"/>
                  <a:pt x="12788" y="16984"/>
                  <a:pt x="12800" y="17020"/>
                </a:cubicBezTo>
                <a:lnTo>
                  <a:pt x="13157" y="17639"/>
                </a:lnTo>
                <a:cubicBezTo>
                  <a:pt x="13237" y="17775"/>
                  <a:pt x="13381" y="17851"/>
                  <a:pt x="13532" y="17851"/>
                </a:cubicBezTo>
                <a:cubicBezTo>
                  <a:pt x="13606" y="17851"/>
                  <a:pt x="13682" y="17833"/>
                  <a:pt x="13752" y="17794"/>
                </a:cubicBezTo>
                <a:lnTo>
                  <a:pt x="14443" y="17401"/>
                </a:lnTo>
                <a:cubicBezTo>
                  <a:pt x="14657" y="17282"/>
                  <a:pt x="14729" y="17020"/>
                  <a:pt x="14610" y="16805"/>
                </a:cubicBezTo>
                <a:lnTo>
                  <a:pt x="14264" y="16198"/>
                </a:lnTo>
                <a:cubicBezTo>
                  <a:pt x="14240" y="16163"/>
                  <a:pt x="14217" y="16127"/>
                  <a:pt x="14193" y="16103"/>
                </a:cubicBezTo>
                <a:cubicBezTo>
                  <a:pt x="14621" y="15793"/>
                  <a:pt x="15026" y="15436"/>
                  <a:pt x="15407" y="15031"/>
                </a:cubicBezTo>
                <a:cubicBezTo>
                  <a:pt x="15431" y="15067"/>
                  <a:pt x="15455" y="15103"/>
                  <a:pt x="15491" y="15127"/>
                </a:cubicBezTo>
                <a:lnTo>
                  <a:pt x="16050" y="15555"/>
                </a:lnTo>
                <a:cubicBezTo>
                  <a:pt x="16129" y="15614"/>
                  <a:pt x="16221" y="15643"/>
                  <a:pt x="16313" y="15643"/>
                </a:cubicBezTo>
                <a:cubicBezTo>
                  <a:pt x="16444" y="15643"/>
                  <a:pt x="16573" y="15584"/>
                  <a:pt x="16657" y="15472"/>
                </a:cubicBezTo>
                <a:lnTo>
                  <a:pt x="17146" y="14841"/>
                </a:lnTo>
                <a:cubicBezTo>
                  <a:pt x="17300" y="14650"/>
                  <a:pt x="17265" y="14377"/>
                  <a:pt x="17074" y="14222"/>
                </a:cubicBezTo>
                <a:lnTo>
                  <a:pt x="16515" y="13793"/>
                </a:lnTo>
                <a:cubicBezTo>
                  <a:pt x="16479" y="13769"/>
                  <a:pt x="16443" y="13746"/>
                  <a:pt x="16396" y="13734"/>
                </a:cubicBezTo>
                <a:cubicBezTo>
                  <a:pt x="16634" y="13341"/>
                  <a:pt x="16848" y="12948"/>
                  <a:pt x="17015" y="12531"/>
                </a:cubicBezTo>
                <a:cubicBezTo>
                  <a:pt x="17050" y="12555"/>
                  <a:pt x="17086" y="12579"/>
                  <a:pt x="17134" y="12591"/>
                </a:cubicBezTo>
                <a:lnTo>
                  <a:pt x="17800" y="12793"/>
                </a:lnTo>
                <a:cubicBezTo>
                  <a:pt x="17844" y="12806"/>
                  <a:pt x="17888" y="12813"/>
                  <a:pt x="17931" y="12813"/>
                </a:cubicBezTo>
                <a:cubicBezTo>
                  <a:pt x="18121" y="12813"/>
                  <a:pt x="18290" y="12690"/>
                  <a:pt x="18348" y="12495"/>
                </a:cubicBezTo>
                <a:lnTo>
                  <a:pt x="18574" y="11733"/>
                </a:lnTo>
                <a:cubicBezTo>
                  <a:pt x="18646" y="11495"/>
                  <a:pt x="18515" y="11257"/>
                  <a:pt x="18289" y="11186"/>
                </a:cubicBezTo>
                <a:lnTo>
                  <a:pt x="17610" y="10983"/>
                </a:lnTo>
                <a:cubicBezTo>
                  <a:pt x="17562" y="10971"/>
                  <a:pt x="17527" y="10960"/>
                  <a:pt x="17479" y="10960"/>
                </a:cubicBezTo>
                <a:cubicBezTo>
                  <a:pt x="17598" y="10364"/>
                  <a:pt x="17646" y="9769"/>
                  <a:pt x="17622" y="9162"/>
                </a:cubicBezTo>
                <a:lnTo>
                  <a:pt x="17622" y="9162"/>
                </a:lnTo>
                <a:cubicBezTo>
                  <a:pt x="17646" y="9168"/>
                  <a:pt x="17669" y="9171"/>
                  <a:pt x="17692" y="9171"/>
                </a:cubicBezTo>
                <a:cubicBezTo>
                  <a:pt x="17714" y="9171"/>
                  <a:pt x="17735" y="9168"/>
                  <a:pt x="17753" y="9162"/>
                </a:cubicBezTo>
                <a:lnTo>
                  <a:pt x="18455" y="9078"/>
                </a:lnTo>
                <a:cubicBezTo>
                  <a:pt x="18693" y="9043"/>
                  <a:pt x="18860" y="8828"/>
                  <a:pt x="18836" y="8590"/>
                </a:cubicBezTo>
                <a:lnTo>
                  <a:pt x="18729" y="7792"/>
                </a:lnTo>
                <a:cubicBezTo>
                  <a:pt x="18707" y="7570"/>
                  <a:pt x="18507" y="7409"/>
                  <a:pt x="18286" y="7409"/>
                </a:cubicBezTo>
                <a:cubicBezTo>
                  <a:pt x="18271" y="7409"/>
                  <a:pt x="18256" y="7410"/>
                  <a:pt x="18241" y="7411"/>
                </a:cubicBezTo>
                <a:lnTo>
                  <a:pt x="17539" y="7507"/>
                </a:lnTo>
                <a:cubicBezTo>
                  <a:pt x="17491" y="7507"/>
                  <a:pt x="17455" y="7531"/>
                  <a:pt x="17419" y="7542"/>
                </a:cubicBezTo>
                <a:cubicBezTo>
                  <a:pt x="17312" y="7090"/>
                  <a:pt x="17169" y="6649"/>
                  <a:pt x="16991" y="6221"/>
                </a:cubicBezTo>
                <a:cubicBezTo>
                  <a:pt x="17027" y="6221"/>
                  <a:pt x="17074" y="6197"/>
                  <a:pt x="17110" y="6185"/>
                </a:cubicBezTo>
                <a:lnTo>
                  <a:pt x="17729" y="5840"/>
                </a:lnTo>
                <a:cubicBezTo>
                  <a:pt x="17943" y="5733"/>
                  <a:pt x="18027" y="5459"/>
                  <a:pt x="17908" y="5245"/>
                </a:cubicBezTo>
                <a:lnTo>
                  <a:pt x="17527" y="4542"/>
                </a:lnTo>
                <a:cubicBezTo>
                  <a:pt x="17446" y="4398"/>
                  <a:pt x="17301" y="4318"/>
                  <a:pt x="17149" y="4318"/>
                </a:cubicBezTo>
                <a:cubicBezTo>
                  <a:pt x="17076" y="4318"/>
                  <a:pt x="17001" y="4337"/>
                  <a:pt x="16931" y="4375"/>
                </a:cubicBezTo>
                <a:lnTo>
                  <a:pt x="16312" y="4709"/>
                </a:lnTo>
                <a:cubicBezTo>
                  <a:pt x="16276" y="4733"/>
                  <a:pt x="16241" y="4756"/>
                  <a:pt x="16205" y="4780"/>
                </a:cubicBezTo>
                <a:cubicBezTo>
                  <a:pt x="15884" y="4304"/>
                  <a:pt x="15503" y="3852"/>
                  <a:pt x="15062" y="3435"/>
                </a:cubicBezTo>
                <a:cubicBezTo>
                  <a:pt x="15098" y="3411"/>
                  <a:pt x="15122" y="3387"/>
                  <a:pt x="15145" y="3351"/>
                </a:cubicBezTo>
                <a:lnTo>
                  <a:pt x="15586" y="2792"/>
                </a:lnTo>
                <a:cubicBezTo>
                  <a:pt x="15729" y="2601"/>
                  <a:pt x="15693" y="2328"/>
                  <a:pt x="15503" y="2173"/>
                </a:cubicBezTo>
                <a:lnTo>
                  <a:pt x="14860" y="1685"/>
                </a:lnTo>
                <a:cubicBezTo>
                  <a:pt x="14781" y="1626"/>
                  <a:pt x="14689" y="1597"/>
                  <a:pt x="14597" y="1597"/>
                </a:cubicBezTo>
                <a:cubicBezTo>
                  <a:pt x="14466" y="1597"/>
                  <a:pt x="14336" y="1656"/>
                  <a:pt x="14252" y="1768"/>
                </a:cubicBezTo>
                <a:lnTo>
                  <a:pt x="13824" y="2328"/>
                </a:lnTo>
                <a:cubicBezTo>
                  <a:pt x="13800" y="2363"/>
                  <a:pt x="13776" y="2387"/>
                  <a:pt x="13764" y="2423"/>
                </a:cubicBezTo>
                <a:cubicBezTo>
                  <a:pt x="13312" y="2137"/>
                  <a:pt x="12836" y="1899"/>
                  <a:pt x="12347" y="1708"/>
                </a:cubicBezTo>
                <a:cubicBezTo>
                  <a:pt x="12359" y="1685"/>
                  <a:pt x="12371" y="1649"/>
                  <a:pt x="12383" y="1613"/>
                </a:cubicBezTo>
                <a:lnTo>
                  <a:pt x="12574" y="934"/>
                </a:lnTo>
                <a:cubicBezTo>
                  <a:pt x="12633" y="708"/>
                  <a:pt x="12490" y="470"/>
                  <a:pt x="12264" y="399"/>
                </a:cubicBezTo>
                <a:lnTo>
                  <a:pt x="11478" y="196"/>
                </a:lnTo>
                <a:cubicBezTo>
                  <a:pt x="11442" y="187"/>
                  <a:pt x="11405" y="182"/>
                  <a:pt x="11368" y="182"/>
                </a:cubicBezTo>
                <a:cubicBezTo>
                  <a:pt x="11179" y="182"/>
                  <a:pt x="11002" y="306"/>
                  <a:pt x="10942" y="506"/>
                </a:cubicBezTo>
                <a:lnTo>
                  <a:pt x="10764" y="1185"/>
                </a:lnTo>
                <a:cubicBezTo>
                  <a:pt x="10752" y="1220"/>
                  <a:pt x="10752" y="1244"/>
                  <a:pt x="10752" y="1280"/>
                </a:cubicBezTo>
                <a:cubicBezTo>
                  <a:pt x="10304" y="1207"/>
                  <a:pt x="9847" y="1170"/>
                  <a:pt x="9389" y="1170"/>
                </a:cubicBezTo>
                <a:cubicBezTo>
                  <a:pt x="9323" y="1170"/>
                  <a:pt x="9258" y="1171"/>
                  <a:pt x="9192" y="1173"/>
                </a:cubicBezTo>
                <a:cubicBezTo>
                  <a:pt x="9192" y="1137"/>
                  <a:pt x="9192" y="1113"/>
                  <a:pt x="9192" y="1077"/>
                </a:cubicBezTo>
                <a:lnTo>
                  <a:pt x="9097" y="387"/>
                </a:lnTo>
                <a:cubicBezTo>
                  <a:pt x="9075" y="159"/>
                  <a:pt x="8886" y="1"/>
                  <a:pt x="8673" y="1"/>
                </a:cubicBezTo>
                <a:close/>
              </a:path>
            </a:pathLst>
          </a:custGeom>
          <a:solidFill>
            <a:schemeClr val="dk1">
              <a:alpha val="1059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1" name="Google Shape;601;p30"/>
          <p:cNvSpPr/>
          <p:nvPr/>
        </p:nvSpPr>
        <p:spPr>
          <a:xfrm rot="10800000">
            <a:off x="7216465" y="4115152"/>
            <a:ext cx="1549226" cy="1522082"/>
          </a:xfrm>
          <a:custGeom>
            <a:avLst/>
            <a:gdLst/>
            <a:ahLst/>
            <a:cxnLst/>
            <a:rect l="l" t="t" r="r" b="b"/>
            <a:pathLst>
              <a:path w="55020" h="54056" extrusionOk="0">
                <a:moveTo>
                  <a:pt x="27409" y="22218"/>
                </a:moveTo>
                <a:cubicBezTo>
                  <a:pt x="30147" y="22218"/>
                  <a:pt x="32374" y="24397"/>
                  <a:pt x="32374" y="27100"/>
                </a:cubicBezTo>
                <a:cubicBezTo>
                  <a:pt x="32374" y="29802"/>
                  <a:pt x="30147" y="31981"/>
                  <a:pt x="27409" y="31981"/>
                </a:cubicBezTo>
                <a:cubicBezTo>
                  <a:pt x="24658" y="31981"/>
                  <a:pt x="22432" y="29802"/>
                  <a:pt x="22432" y="27100"/>
                </a:cubicBezTo>
                <a:cubicBezTo>
                  <a:pt x="22432" y="24397"/>
                  <a:pt x="24658" y="22218"/>
                  <a:pt x="27409" y="22218"/>
                </a:cubicBezTo>
                <a:close/>
                <a:moveTo>
                  <a:pt x="29099" y="6907"/>
                </a:moveTo>
                <a:cubicBezTo>
                  <a:pt x="39708" y="7752"/>
                  <a:pt x="48042" y="16467"/>
                  <a:pt x="48042" y="27100"/>
                </a:cubicBezTo>
                <a:cubicBezTo>
                  <a:pt x="48042" y="29767"/>
                  <a:pt x="47507" y="32326"/>
                  <a:pt x="46554" y="34660"/>
                </a:cubicBezTo>
                <a:lnTo>
                  <a:pt x="34779" y="28052"/>
                </a:lnTo>
                <a:cubicBezTo>
                  <a:pt x="34826" y="27742"/>
                  <a:pt x="34850" y="27421"/>
                  <a:pt x="34850" y="27100"/>
                </a:cubicBezTo>
                <a:cubicBezTo>
                  <a:pt x="34850" y="23635"/>
                  <a:pt x="32398" y="20742"/>
                  <a:pt x="29099" y="19980"/>
                </a:cubicBezTo>
                <a:lnTo>
                  <a:pt x="29099" y="6907"/>
                </a:lnTo>
                <a:close/>
                <a:moveTo>
                  <a:pt x="26552" y="6847"/>
                </a:moveTo>
                <a:lnTo>
                  <a:pt x="26552" y="19837"/>
                </a:lnTo>
                <a:cubicBezTo>
                  <a:pt x="22837" y="20253"/>
                  <a:pt x="19955" y="23349"/>
                  <a:pt x="19955" y="27100"/>
                </a:cubicBezTo>
                <a:cubicBezTo>
                  <a:pt x="19955" y="27492"/>
                  <a:pt x="20003" y="27873"/>
                  <a:pt x="20063" y="28243"/>
                </a:cubicBezTo>
                <a:lnTo>
                  <a:pt x="8323" y="34827"/>
                </a:lnTo>
                <a:cubicBezTo>
                  <a:pt x="7323" y="32445"/>
                  <a:pt x="6775" y="29838"/>
                  <a:pt x="6775" y="27100"/>
                </a:cubicBezTo>
                <a:cubicBezTo>
                  <a:pt x="6775" y="16193"/>
                  <a:pt x="15550" y="7300"/>
                  <a:pt x="26552" y="6847"/>
                </a:cubicBezTo>
                <a:close/>
                <a:moveTo>
                  <a:pt x="33993" y="30505"/>
                </a:moveTo>
                <a:lnTo>
                  <a:pt x="45447" y="36922"/>
                </a:lnTo>
                <a:cubicBezTo>
                  <a:pt x="41934" y="43149"/>
                  <a:pt x="35172" y="47364"/>
                  <a:pt x="27409" y="47364"/>
                </a:cubicBezTo>
                <a:cubicBezTo>
                  <a:pt x="19705" y="47364"/>
                  <a:pt x="12990" y="43221"/>
                  <a:pt x="9454" y="37077"/>
                </a:cubicBezTo>
                <a:lnTo>
                  <a:pt x="20908" y="30660"/>
                </a:lnTo>
                <a:cubicBezTo>
                  <a:pt x="22170" y="32898"/>
                  <a:pt x="24611" y="34410"/>
                  <a:pt x="27409" y="34410"/>
                </a:cubicBezTo>
                <a:cubicBezTo>
                  <a:pt x="30266" y="34410"/>
                  <a:pt x="32743" y="32826"/>
                  <a:pt x="33993" y="30505"/>
                </a:cubicBezTo>
                <a:close/>
                <a:moveTo>
                  <a:pt x="26325" y="1"/>
                </a:moveTo>
                <a:cubicBezTo>
                  <a:pt x="25635" y="1"/>
                  <a:pt x="25063" y="572"/>
                  <a:pt x="25063" y="1275"/>
                </a:cubicBezTo>
                <a:lnTo>
                  <a:pt x="25063" y="3263"/>
                </a:lnTo>
                <a:cubicBezTo>
                  <a:pt x="25063" y="3382"/>
                  <a:pt x="25087" y="3490"/>
                  <a:pt x="25111" y="3597"/>
                </a:cubicBezTo>
                <a:cubicBezTo>
                  <a:pt x="23551" y="3740"/>
                  <a:pt x="22027" y="4037"/>
                  <a:pt x="20551" y="4466"/>
                </a:cubicBezTo>
                <a:cubicBezTo>
                  <a:pt x="20539" y="4359"/>
                  <a:pt x="20515" y="4263"/>
                  <a:pt x="20467" y="4156"/>
                </a:cubicBezTo>
                <a:lnTo>
                  <a:pt x="19694" y="2311"/>
                </a:lnTo>
                <a:cubicBezTo>
                  <a:pt x="19487" y="1826"/>
                  <a:pt x="19016" y="1537"/>
                  <a:pt x="18526" y="1537"/>
                </a:cubicBezTo>
                <a:cubicBezTo>
                  <a:pt x="18367" y="1537"/>
                  <a:pt x="18205" y="1568"/>
                  <a:pt x="18050" y="1632"/>
                </a:cubicBezTo>
                <a:lnTo>
                  <a:pt x="15872" y="2513"/>
                </a:lnTo>
                <a:cubicBezTo>
                  <a:pt x="15217" y="2787"/>
                  <a:pt x="14907" y="3537"/>
                  <a:pt x="15181" y="4180"/>
                </a:cubicBezTo>
                <a:lnTo>
                  <a:pt x="15967" y="6037"/>
                </a:lnTo>
                <a:cubicBezTo>
                  <a:pt x="16003" y="6121"/>
                  <a:pt x="16050" y="6192"/>
                  <a:pt x="16098" y="6264"/>
                </a:cubicBezTo>
                <a:cubicBezTo>
                  <a:pt x="14752" y="6966"/>
                  <a:pt x="13478" y="7800"/>
                  <a:pt x="12300" y="8740"/>
                </a:cubicBezTo>
                <a:cubicBezTo>
                  <a:pt x="12252" y="8657"/>
                  <a:pt x="12193" y="8585"/>
                  <a:pt x="12133" y="8526"/>
                </a:cubicBezTo>
                <a:lnTo>
                  <a:pt x="10681" y="7097"/>
                </a:lnTo>
                <a:cubicBezTo>
                  <a:pt x="10430" y="6853"/>
                  <a:pt x="10109" y="6731"/>
                  <a:pt x="9789" y="6731"/>
                </a:cubicBezTo>
                <a:cubicBezTo>
                  <a:pt x="9469" y="6731"/>
                  <a:pt x="9151" y="6853"/>
                  <a:pt x="8906" y="7097"/>
                </a:cubicBezTo>
                <a:lnTo>
                  <a:pt x="7252" y="8716"/>
                </a:lnTo>
                <a:cubicBezTo>
                  <a:pt x="6740" y="9216"/>
                  <a:pt x="6740" y="10026"/>
                  <a:pt x="7252" y="10526"/>
                </a:cubicBezTo>
                <a:lnTo>
                  <a:pt x="8704" y="11955"/>
                </a:lnTo>
                <a:cubicBezTo>
                  <a:pt x="8752" y="12002"/>
                  <a:pt x="8799" y="12038"/>
                  <a:pt x="8859" y="12074"/>
                </a:cubicBezTo>
                <a:cubicBezTo>
                  <a:pt x="7906" y="13205"/>
                  <a:pt x="7073" y="14431"/>
                  <a:pt x="6347" y="15717"/>
                </a:cubicBezTo>
                <a:cubicBezTo>
                  <a:pt x="6287" y="15681"/>
                  <a:pt x="6228" y="15646"/>
                  <a:pt x="6156" y="15622"/>
                </a:cubicBezTo>
                <a:lnTo>
                  <a:pt x="4251" y="14836"/>
                </a:lnTo>
                <a:cubicBezTo>
                  <a:pt x="4093" y="14772"/>
                  <a:pt x="3929" y="14741"/>
                  <a:pt x="3767" y="14741"/>
                </a:cubicBezTo>
                <a:cubicBezTo>
                  <a:pt x="3273" y="14741"/>
                  <a:pt x="2803" y="15027"/>
                  <a:pt x="2596" y="15503"/>
                </a:cubicBezTo>
                <a:lnTo>
                  <a:pt x="1703" y="17610"/>
                </a:lnTo>
                <a:cubicBezTo>
                  <a:pt x="1429" y="18265"/>
                  <a:pt x="1727" y="19003"/>
                  <a:pt x="2382" y="19277"/>
                </a:cubicBezTo>
                <a:lnTo>
                  <a:pt x="4287" y="20063"/>
                </a:lnTo>
                <a:cubicBezTo>
                  <a:pt x="4346" y="20087"/>
                  <a:pt x="4394" y="20099"/>
                  <a:pt x="4442" y="20111"/>
                </a:cubicBezTo>
                <a:cubicBezTo>
                  <a:pt x="3977" y="21563"/>
                  <a:pt x="3668" y="23087"/>
                  <a:pt x="3501" y="24647"/>
                </a:cubicBezTo>
                <a:cubicBezTo>
                  <a:pt x="3453" y="24635"/>
                  <a:pt x="3394" y="24623"/>
                  <a:pt x="3346" y="24623"/>
                </a:cubicBezTo>
                <a:lnTo>
                  <a:pt x="1263" y="24623"/>
                </a:lnTo>
                <a:cubicBezTo>
                  <a:pt x="572" y="24623"/>
                  <a:pt x="1" y="25195"/>
                  <a:pt x="1" y="25897"/>
                </a:cubicBezTo>
                <a:lnTo>
                  <a:pt x="1" y="28171"/>
                </a:lnTo>
                <a:cubicBezTo>
                  <a:pt x="1" y="28862"/>
                  <a:pt x="572" y="29433"/>
                  <a:pt x="1263" y="29433"/>
                </a:cubicBezTo>
                <a:lnTo>
                  <a:pt x="3346" y="29433"/>
                </a:lnTo>
                <a:cubicBezTo>
                  <a:pt x="3394" y="29433"/>
                  <a:pt x="3442" y="29421"/>
                  <a:pt x="3489" y="29421"/>
                </a:cubicBezTo>
                <a:cubicBezTo>
                  <a:pt x="3620" y="30719"/>
                  <a:pt x="3858" y="31993"/>
                  <a:pt x="4192" y="33219"/>
                </a:cubicBezTo>
                <a:cubicBezTo>
                  <a:pt x="4156" y="33231"/>
                  <a:pt x="4108" y="33231"/>
                  <a:pt x="4073" y="33243"/>
                </a:cubicBezTo>
                <a:lnTo>
                  <a:pt x="2132" y="33969"/>
                </a:lnTo>
                <a:cubicBezTo>
                  <a:pt x="1477" y="34219"/>
                  <a:pt x="1144" y="34958"/>
                  <a:pt x="1406" y="35613"/>
                </a:cubicBezTo>
                <a:lnTo>
                  <a:pt x="2227" y="37744"/>
                </a:lnTo>
                <a:cubicBezTo>
                  <a:pt x="2420" y="38248"/>
                  <a:pt x="2895" y="38555"/>
                  <a:pt x="3402" y="38555"/>
                </a:cubicBezTo>
                <a:cubicBezTo>
                  <a:pt x="3554" y="38555"/>
                  <a:pt x="3708" y="38527"/>
                  <a:pt x="3858" y="38470"/>
                </a:cubicBezTo>
                <a:lnTo>
                  <a:pt x="5787" y="37744"/>
                </a:lnTo>
                <a:cubicBezTo>
                  <a:pt x="5835" y="37732"/>
                  <a:pt x="5882" y="37708"/>
                  <a:pt x="5918" y="37684"/>
                </a:cubicBezTo>
                <a:cubicBezTo>
                  <a:pt x="6716" y="39244"/>
                  <a:pt x="7680" y="40696"/>
                  <a:pt x="8787" y="42042"/>
                </a:cubicBezTo>
                <a:cubicBezTo>
                  <a:pt x="8764" y="42066"/>
                  <a:pt x="8728" y="42078"/>
                  <a:pt x="8704" y="42113"/>
                </a:cubicBezTo>
                <a:lnTo>
                  <a:pt x="7252" y="43542"/>
                </a:lnTo>
                <a:cubicBezTo>
                  <a:pt x="6740" y="44030"/>
                  <a:pt x="6740" y="44852"/>
                  <a:pt x="7252" y="45340"/>
                </a:cubicBezTo>
                <a:lnTo>
                  <a:pt x="8906" y="46971"/>
                </a:lnTo>
                <a:cubicBezTo>
                  <a:pt x="9151" y="47209"/>
                  <a:pt x="9469" y="47328"/>
                  <a:pt x="9789" y="47328"/>
                </a:cubicBezTo>
                <a:cubicBezTo>
                  <a:pt x="10109" y="47328"/>
                  <a:pt x="10430" y="47209"/>
                  <a:pt x="10681" y="46971"/>
                </a:cubicBezTo>
                <a:lnTo>
                  <a:pt x="12133" y="45542"/>
                </a:lnTo>
                <a:cubicBezTo>
                  <a:pt x="12169" y="45495"/>
                  <a:pt x="12205" y="45459"/>
                  <a:pt x="12240" y="45411"/>
                </a:cubicBezTo>
                <a:cubicBezTo>
                  <a:pt x="13276" y="46245"/>
                  <a:pt x="14395" y="46995"/>
                  <a:pt x="15574" y="47650"/>
                </a:cubicBezTo>
                <a:cubicBezTo>
                  <a:pt x="15550" y="47685"/>
                  <a:pt x="15526" y="47733"/>
                  <a:pt x="15503" y="47769"/>
                </a:cubicBezTo>
                <a:lnTo>
                  <a:pt x="14681" y="49602"/>
                </a:lnTo>
                <a:cubicBezTo>
                  <a:pt x="14383" y="50245"/>
                  <a:pt x="14681" y="51007"/>
                  <a:pt x="15324" y="51281"/>
                </a:cubicBezTo>
                <a:lnTo>
                  <a:pt x="17479" y="52222"/>
                </a:lnTo>
                <a:cubicBezTo>
                  <a:pt x="17641" y="52292"/>
                  <a:pt x="17811" y="52326"/>
                  <a:pt x="17978" y="52326"/>
                </a:cubicBezTo>
                <a:cubicBezTo>
                  <a:pt x="18460" y="52326"/>
                  <a:pt x="18922" y="52047"/>
                  <a:pt x="19134" y="51579"/>
                </a:cubicBezTo>
                <a:lnTo>
                  <a:pt x="19967" y="49745"/>
                </a:lnTo>
                <a:cubicBezTo>
                  <a:pt x="19991" y="49686"/>
                  <a:pt x="20003" y="49626"/>
                  <a:pt x="20027" y="49567"/>
                </a:cubicBezTo>
                <a:cubicBezTo>
                  <a:pt x="21646" y="50079"/>
                  <a:pt x="23337" y="50436"/>
                  <a:pt x="25087" y="50602"/>
                </a:cubicBezTo>
                <a:cubicBezTo>
                  <a:pt x="25075" y="50662"/>
                  <a:pt x="25063" y="50722"/>
                  <a:pt x="25063" y="50793"/>
                </a:cubicBezTo>
                <a:lnTo>
                  <a:pt x="25063" y="52793"/>
                </a:lnTo>
                <a:cubicBezTo>
                  <a:pt x="25063" y="53484"/>
                  <a:pt x="25635" y="54055"/>
                  <a:pt x="26325" y="54055"/>
                </a:cubicBezTo>
                <a:lnTo>
                  <a:pt x="28695" y="54055"/>
                </a:lnTo>
                <a:cubicBezTo>
                  <a:pt x="29397" y="54055"/>
                  <a:pt x="29957" y="53484"/>
                  <a:pt x="29957" y="52793"/>
                </a:cubicBezTo>
                <a:lnTo>
                  <a:pt x="29957" y="50793"/>
                </a:lnTo>
                <a:cubicBezTo>
                  <a:pt x="29957" y="50722"/>
                  <a:pt x="29945" y="50650"/>
                  <a:pt x="29933" y="50579"/>
                </a:cubicBezTo>
                <a:cubicBezTo>
                  <a:pt x="31505" y="50424"/>
                  <a:pt x="33017" y="50114"/>
                  <a:pt x="34481" y="49674"/>
                </a:cubicBezTo>
                <a:cubicBezTo>
                  <a:pt x="34493" y="49745"/>
                  <a:pt x="34517" y="49829"/>
                  <a:pt x="34553" y="49900"/>
                </a:cubicBezTo>
                <a:lnTo>
                  <a:pt x="35338" y="51757"/>
                </a:lnTo>
                <a:cubicBezTo>
                  <a:pt x="35537" y="52236"/>
                  <a:pt x="36009" y="52529"/>
                  <a:pt x="36506" y="52529"/>
                </a:cubicBezTo>
                <a:cubicBezTo>
                  <a:pt x="36665" y="52529"/>
                  <a:pt x="36826" y="52499"/>
                  <a:pt x="36981" y="52436"/>
                </a:cubicBezTo>
                <a:lnTo>
                  <a:pt x="39148" y="51543"/>
                </a:lnTo>
                <a:cubicBezTo>
                  <a:pt x="39803" y="51281"/>
                  <a:pt x="40113" y="50531"/>
                  <a:pt x="39839" y="49876"/>
                </a:cubicBezTo>
                <a:lnTo>
                  <a:pt x="39053" y="48031"/>
                </a:lnTo>
                <a:cubicBezTo>
                  <a:pt x="39029" y="47959"/>
                  <a:pt x="38982" y="47888"/>
                  <a:pt x="38946" y="47816"/>
                </a:cubicBezTo>
                <a:cubicBezTo>
                  <a:pt x="40279" y="47102"/>
                  <a:pt x="41542" y="46257"/>
                  <a:pt x="42708" y="45304"/>
                </a:cubicBezTo>
                <a:cubicBezTo>
                  <a:pt x="42768" y="45388"/>
                  <a:pt x="42827" y="45471"/>
                  <a:pt x="42899" y="45542"/>
                </a:cubicBezTo>
                <a:lnTo>
                  <a:pt x="44351" y="46971"/>
                </a:lnTo>
                <a:cubicBezTo>
                  <a:pt x="44595" y="47209"/>
                  <a:pt x="44914" y="47328"/>
                  <a:pt x="45234" y="47328"/>
                </a:cubicBezTo>
                <a:cubicBezTo>
                  <a:pt x="45554" y="47328"/>
                  <a:pt x="45875" y="47209"/>
                  <a:pt x="46125" y="46971"/>
                </a:cubicBezTo>
                <a:lnTo>
                  <a:pt x="47780" y="45340"/>
                </a:lnTo>
                <a:cubicBezTo>
                  <a:pt x="48280" y="44852"/>
                  <a:pt x="48280" y="44030"/>
                  <a:pt x="47780" y="43542"/>
                </a:cubicBezTo>
                <a:lnTo>
                  <a:pt x="46328" y="42113"/>
                </a:lnTo>
                <a:cubicBezTo>
                  <a:pt x="46256" y="42042"/>
                  <a:pt x="46173" y="41982"/>
                  <a:pt x="46102" y="41935"/>
                </a:cubicBezTo>
                <a:cubicBezTo>
                  <a:pt x="47042" y="40792"/>
                  <a:pt x="47876" y="39577"/>
                  <a:pt x="48590" y="38268"/>
                </a:cubicBezTo>
                <a:cubicBezTo>
                  <a:pt x="48673" y="38339"/>
                  <a:pt x="48769" y="38399"/>
                  <a:pt x="48864" y="38434"/>
                </a:cubicBezTo>
                <a:lnTo>
                  <a:pt x="50781" y="39232"/>
                </a:lnTo>
                <a:cubicBezTo>
                  <a:pt x="50939" y="39296"/>
                  <a:pt x="51102" y="39327"/>
                  <a:pt x="51262" y="39327"/>
                </a:cubicBezTo>
                <a:cubicBezTo>
                  <a:pt x="51753" y="39327"/>
                  <a:pt x="52217" y="39038"/>
                  <a:pt x="52424" y="38553"/>
                </a:cubicBezTo>
                <a:lnTo>
                  <a:pt x="53329" y="36446"/>
                </a:lnTo>
                <a:cubicBezTo>
                  <a:pt x="53603" y="35803"/>
                  <a:pt x="53293" y="35053"/>
                  <a:pt x="52638" y="34779"/>
                </a:cubicBezTo>
                <a:lnTo>
                  <a:pt x="50733" y="33993"/>
                </a:lnTo>
                <a:cubicBezTo>
                  <a:pt x="50626" y="33958"/>
                  <a:pt x="50531" y="33934"/>
                  <a:pt x="50424" y="33922"/>
                </a:cubicBezTo>
                <a:cubicBezTo>
                  <a:pt x="50864" y="32457"/>
                  <a:pt x="51174" y="30945"/>
                  <a:pt x="51328" y="29374"/>
                </a:cubicBezTo>
                <a:cubicBezTo>
                  <a:pt x="51436" y="29409"/>
                  <a:pt x="51555" y="29433"/>
                  <a:pt x="51674" y="29433"/>
                </a:cubicBezTo>
                <a:lnTo>
                  <a:pt x="53757" y="29433"/>
                </a:lnTo>
                <a:cubicBezTo>
                  <a:pt x="54460" y="29433"/>
                  <a:pt x="55019" y="28862"/>
                  <a:pt x="55019" y="28171"/>
                </a:cubicBezTo>
                <a:lnTo>
                  <a:pt x="55019" y="25897"/>
                </a:lnTo>
                <a:cubicBezTo>
                  <a:pt x="55019" y="25195"/>
                  <a:pt x="54460" y="24623"/>
                  <a:pt x="53757" y="24623"/>
                </a:cubicBezTo>
                <a:lnTo>
                  <a:pt x="51674" y="24623"/>
                </a:lnTo>
                <a:cubicBezTo>
                  <a:pt x="51555" y="24623"/>
                  <a:pt x="51436" y="24647"/>
                  <a:pt x="51317" y="24683"/>
                </a:cubicBezTo>
                <a:cubicBezTo>
                  <a:pt x="51186" y="23385"/>
                  <a:pt x="50936" y="22111"/>
                  <a:pt x="50590" y="20885"/>
                </a:cubicBezTo>
                <a:cubicBezTo>
                  <a:pt x="50709" y="20873"/>
                  <a:pt x="50828" y="20861"/>
                  <a:pt x="50947" y="20813"/>
                </a:cubicBezTo>
                <a:lnTo>
                  <a:pt x="52888" y="20087"/>
                </a:lnTo>
                <a:cubicBezTo>
                  <a:pt x="53543" y="19837"/>
                  <a:pt x="53876" y="19099"/>
                  <a:pt x="53626" y="18444"/>
                </a:cubicBezTo>
                <a:lnTo>
                  <a:pt x="52793" y="16313"/>
                </a:lnTo>
                <a:cubicBezTo>
                  <a:pt x="52599" y="15813"/>
                  <a:pt x="52117" y="15508"/>
                  <a:pt x="51611" y="15508"/>
                </a:cubicBezTo>
                <a:cubicBezTo>
                  <a:pt x="51465" y="15508"/>
                  <a:pt x="51317" y="15533"/>
                  <a:pt x="51174" y="15586"/>
                </a:cubicBezTo>
                <a:lnTo>
                  <a:pt x="49233" y="16313"/>
                </a:lnTo>
                <a:cubicBezTo>
                  <a:pt x="49102" y="16360"/>
                  <a:pt x="48995" y="16432"/>
                  <a:pt x="48888" y="16515"/>
                </a:cubicBezTo>
                <a:cubicBezTo>
                  <a:pt x="48090" y="14955"/>
                  <a:pt x="47126" y="13503"/>
                  <a:pt x="46018" y="12169"/>
                </a:cubicBezTo>
                <a:cubicBezTo>
                  <a:pt x="46125" y="12110"/>
                  <a:pt x="46233" y="12038"/>
                  <a:pt x="46328" y="11955"/>
                </a:cubicBezTo>
                <a:lnTo>
                  <a:pt x="47780" y="10526"/>
                </a:lnTo>
                <a:cubicBezTo>
                  <a:pt x="48280" y="10026"/>
                  <a:pt x="48280" y="9216"/>
                  <a:pt x="47780" y="8716"/>
                </a:cubicBezTo>
                <a:lnTo>
                  <a:pt x="46125" y="7097"/>
                </a:lnTo>
                <a:cubicBezTo>
                  <a:pt x="45875" y="6853"/>
                  <a:pt x="45554" y="6731"/>
                  <a:pt x="45234" y="6731"/>
                </a:cubicBezTo>
                <a:cubicBezTo>
                  <a:pt x="44914" y="6731"/>
                  <a:pt x="44595" y="6853"/>
                  <a:pt x="44351" y="7097"/>
                </a:cubicBezTo>
                <a:lnTo>
                  <a:pt x="42899" y="8526"/>
                </a:lnTo>
                <a:cubicBezTo>
                  <a:pt x="42792" y="8621"/>
                  <a:pt x="42720" y="8728"/>
                  <a:pt x="42661" y="8847"/>
                </a:cubicBezTo>
                <a:cubicBezTo>
                  <a:pt x="41613" y="8014"/>
                  <a:pt x="40494" y="7252"/>
                  <a:pt x="39315" y="6597"/>
                </a:cubicBezTo>
                <a:cubicBezTo>
                  <a:pt x="39398" y="6502"/>
                  <a:pt x="39470" y="6407"/>
                  <a:pt x="39517" y="6287"/>
                </a:cubicBezTo>
                <a:lnTo>
                  <a:pt x="40351" y="4454"/>
                </a:lnTo>
                <a:cubicBezTo>
                  <a:pt x="40637" y="3811"/>
                  <a:pt x="40339" y="3061"/>
                  <a:pt x="39696" y="2775"/>
                </a:cubicBezTo>
                <a:lnTo>
                  <a:pt x="37541" y="1835"/>
                </a:lnTo>
                <a:cubicBezTo>
                  <a:pt x="37379" y="1764"/>
                  <a:pt x="37209" y="1731"/>
                  <a:pt x="37042" y="1731"/>
                </a:cubicBezTo>
                <a:cubicBezTo>
                  <a:pt x="36560" y="1731"/>
                  <a:pt x="36098" y="2009"/>
                  <a:pt x="35886" y="2477"/>
                </a:cubicBezTo>
                <a:lnTo>
                  <a:pt x="35065" y="4311"/>
                </a:lnTo>
                <a:cubicBezTo>
                  <a:pt x="35005" y="4430"/>
                  <a:pt x="34981" y="4561"/>
                  <a:pt x="34969" y="4692"/>
                </a:cubicBezTo>
                <a:cubicBezTo>
                  <a:pt x="33350" y="4156"/>
                  <a:pt x="31659" y="3787"/>
                  <a:pt x="29909" y="3620"/>
                </a:cubicBezTo>
                <a:cubicBezTo>
                  <a:pt x="29933" y="3501"/>
                  <a:pt x="29957" y="3394"/>
                  <a:pt x="29957" y="3263"/>
                </a:cubicBezTo>
                <a:lnTo>
                  <a:pt x="29957" y="1275"/>
                </a:lnTo>
                <a:cubicBezTo>
                  <a:pt x="29957" y="572"/>
                  <a:pt x="29397" y="1"/>
                  <a:pt x="28695" y="1"/>
                </a:cubicBezTo>
                <a:close/>
              </a:path>
            </a:pathLst>
          </a:custGeom>
          <a:solidFill>
            <a:schemeClr val="accent1">
              <a:alpha val="352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lumns 2">
  <p:cSld name="CUSTOM_5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6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3" name="Google Shape;603;p31"/>
          <p:cNvSpPr txBox="1">
            <a:spLocks noGrp="1"/>
          </p:cNvSpPr>
          <p:nvPr>
            <p:ph type="subTitle" idx="1"/>
          </p:nvPr>
        </p:nvSpPr>
        <p:spPr>
          <a:xfrm>
            <a:off x="1269000" y="2891950"/>
            <a:ext cx="2922000" cy="11253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algn="r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algn="r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algn="r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algn="r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algn="r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algn="r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algn="r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algn="r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604" name="Google Shape;604;p31"/>
          <p:cNvSpPr txBox="1">
            <a:spLocks noGrp="1"/>
          </p:cNvSpPr>
          <p:nvPr>
            <p:ph type="title"/>
          </p:nvPr>
        </p:nvSpPr>
        <p:spPr>
          <a:xfrm>
            <a:off x="709350" y="537550"/>
            <a:ext cx="7725300" cy="47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605" name="Google Shape;605;p31"/>
          <p:cNvSpPr txBox="1">
            <a:spLocks noGrp="1"/>
          </p:cNvSpPr>
          <p:nvPr>
            <p:ph type="body" idx="2"/>
          </p:nvPr>
        </p:nvSpPr>
        <p:spPr>
          <a:xfrm>
            <a:off x="4953000" y="1494550"/>
            <a:ext cx="2922000" cy="252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marL="914400" lvl="1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marL="1371600" lvl="2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3pPr>
            <a:lvl4pPr marL="1828800" lvl="3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4pPr>
            <a:lvl5pPr marL="2286000" lvl="4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5pPr>
            <a:lvl6pPr marL="2743200" lvl="5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6pPr>
            <a:lvl7pPr marL="3200400" lvl="6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7pPr>
            <a:lvl8pPr marL="3657600" lvl="7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8pPr>
            <a:lvl9pPr marL="4114800" lvl="8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606" name="Google Shape;606;p31"/>
          <p:cNvSpPr txBox="1">
            <a:spLocks noGrp="1"/>
          </p:cNvSpPr>
          <p:nvPr>
            <p:ph type="subTitle" idx="3"/>
          </p:nvPr>
        </p:nvSpPr>
        <p:spPr>
          <a:xfrm>
            <a:off x="1269000" y="1494550"/>
            <a:ext cx="2922000" cy="1397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lvl="1" algn="r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r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r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r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r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r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r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r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grpSp>
        <p:nvGrpSpPr>
          <p:cNvPr id="607" name="Google Shape;607;p31"/>
          <p:cNvGrpSpPr/>
          <p:nvPr/>
        </p:nvGrpSpPr>
        <p:grpSpPr>
          <a:xfrm flipH="1">
            <a:off x="6916127" y="-955398"/>
            <a:ext cx="2761399" cy="3678752"/>
            <a:chOff x="-570423" y="-955398"/>
            <a:chExt cx="2761399" cy="3678752"/>
          </a:xfrm>
        </p:grpSpPr>
        <p:sp>
          <p:nvSpPr>
            <p:cNvPr id="608" name="Google Shape;608;p31"/>
            <p:cNvSpPr/>
            <p:nvPr/>
          </p:nvSpPr>
          <p:spPr>
            <a:xfrm rot="-5690340">
              <a:off x="-526334" y="1587848"/>
              <a:ext cx="1091417" cy="1091417"/>
            </a:xfrm>
            <a:custGeom>
              <a:avLst/>
              <a:gdLst/>
              <a:ahLst/>
              <a:cxnLst/>
              <a:rect l="l" t="t" r="r" b="b"/>
              <a:pathLst>
                <a:path w="7395" h="7395" extrusionOk="0">
                  <a:moveTo>
                    <a:pt x="3691" y="1370"/>
                  </a:moveTo>
                  <a:cubicBezTo>
                    <a:pt x="4037" y="1370"/>
                    <a:pt x="4322" y="1655"/>
                    <a:pt x="4322" y="2001"/>
                  </a:cubicBezTo>
                  <a:cubicBezTo>
                    <a:pt x="4322" y="2358"/>
                    <a:pt x="4037" y="2644"/>
                    <a:pt x="3691" y="2644"/>
                  </a:cubicBezTo>
                  <a:cubicBezTo>
                    <a:pt x="3334" y="2644"/>
                    <a:pt x="3048" y="2358"/>
                    <a:pt x="3048" y="2001"/>
                  </a:cubicBezTo>
                  <a:cubicBezTo>
                    <a:pt x="3048" y="1655"/>
                    <a:pt x="3334" y="1370"/>
                    <a:pt x="3691" y="1370"/>
                  </a:cubicBezTo>
                  <a:close/>
                  <a:moveTo>
                    <a:pt x="1917" y="3132"/>
                  </a:moveTo>
                  <a:cubicBezTo>
                    <a:pt x="2275" y="3132"/>
                    <a:pt x="2560" y="3417"/>
                    <a:pt x="2560" y="3775"/>
                  </a:cubicBezTo>
                  <a:cubicBezTo>
                    <a:pt x="2560" y="4120"/>
                    <a:pt x="2275" y="4406"/>
                    <a:pt x="1917" y="4406"/>
                  </a:cubicBezTo>
                  <a:cubicBezTo>
                    <a:pt x="1572" y="4406"/>
                    <a:pt x="1286" y="4120"/>
                    <a:pt x="1286" y="3775"/>
                  </a:cubicBezTo>
                  <a:cubicBezTo>
                    <a:pt x="1286" y="3417"/>
                    <a:pt x="1572" y="3132"/>
                    <a:pt x="1917" y="3132"/>
                  </a:cubicBezTo>
                  <a:close/>
                  <a:moveTo>
                    <a:pt x="3703" y="3132"/>
                  </a:moveTo>
                  <a:cubicBezTo>
                    <a:pt x="4049" y="3132"/>
                    <a:pt x="4334" y="3417"/>
                    <a:pt x="4334" y="3775"/>
                  </a:cubicBezTo>
                  <a:cubicBezTo>
                    <a:pt x="4334" y="4120"/>
                    <a:pt x="4049" y="4406"/>
                    <a:pt x="3703" y="4406"/>
                  </a:cubicBezTo>
                  <a:cubicBezTo>
                    <a:pt x="3346" y="4406"/>
                    <a:pt x="3060" y="4120"/>
                    <a:pt x="3060" y="3775"/>
                  </a:cubicBezTo>
                  <a:cubicBezTo>
                    <a:pt x="3060" y="3417"/>
                    <a:pt x="3346" y="3132"/>
                    <a:pt x="3703" y="3132"/>
                  </a:cubicBezTo>
                  <a:close/>
                  <a:moveTo>
                    <a:pt x="5454" y="3132"/>
                  </a:moveTo>
                  <a:cubicBezTo>
                    <a:pt x="5799" y="3132"/>
                    <a:pt x="6085" y="3417"/>
                    <a:pt x="6085" y="3775"/>
                  </a:cubicBezTo>
                  <a:cubicBezTo>
                    <a:pt x="6085" y="4120"/>
                    <a:pt x="5799" y="4406"/>
                    <a:pt x="5454" y="4406"/>
                  </a:cubicBezTo>
                  <a:cubicBezTo>
                    <a:pt x="5096" y="4406"/>
                    <a:pt x="4811" y="4120"/>
                    <a:pt x="4811" y="3775"/>
                  </a:cubicBezTo>
                  <a:cubicBezTo>
                    <a:pt x="4811" y="3417"/>
                    <a:pt x="5096" y="3132"/>
                    <a:pt x="5454" y="3132"/>
                  </a:cubicBezTo>
                  <a:close/>
                  <a:moveTo>
                    <a:pt x="3691" y="4894"/>
                  </a:moveTo>
                  <a:cubicBezTo>
                    <a:pt x="4037" y="4894"/>
                    <a:pt x="4322" y="5180"/>
                    <a:pt x="4322" y="5537"/>
                  </a:cubicBezTo>
                  <a:cubicBezTo>
                    <a:pt x="4322" y="5882"/>
                    <a:pt x="4037" y="6168"/>
                    <a:pt x="3691" y="6168"/>
                  </a:cubicBezTo>
                  <a:cubicBezTo>
                    <a:pt x="3334" y="6168"/>
                    <a:pt x="3048" y="5882"/>
                    <a:pt x="3048" y="5537"/>
                  </a:cubicBezTo>
                  <a:cubicBezTo>
                    <a:pt x="3048" y="5180"/>
                    <a:pt x="3334" y="4894"/>
                    <a:pt x="3691" y="4894"/>
                  </a:cubicBezTo>
                  <a:close/>
                  <a:moveTo>
                    <a:pt x="3549" y="0"/>
                  </a:moveTo>
                  <a:cubicBezTo>
                    <a:pt x="3453" y="0"/>
                    <a:pt x="3370" y="84"/>
                    <a:pt x="3370" y="179"/>
                  </a:cubicBezTo>
                  <a:lnTo>
                    <a:pt x="3370" y="453"/>
                  </a:lnTo>
                  <a:cubicBezTo>
                    <a:pt x="3370" y="465"/>
                    <a:pt x="3370" y="477"/>
                    <a:pt x="3382" y="500"/>
                  </a:cubicBezTo>
                  <a:cubicBezTo>
                    <a:pt x="3168" y="512"/>
                    <a:pt x="2965" y="560"/>
                    <a:pt x="2763" y="620"/>
                  </a:cubicBezTo>
                  <a:cubicBezTo>
                    <a:pt x="2763" y="596"/>
                    <a:pt x="2763" y="584"/>
                    <a:pt x="2751" y="572"/>
                  </a:cubicBezTo>
                  <a:lnTo>
                    <a:pt x="2644" y="322"/>
                  </a:lnTo>
                  <a:cubicBezTo>
                    <a:pt x="2617" y="251"/>
                    <a:pt x="2557" y="213"/>
                    <a:pt x="2494" y="213"/>
                  </a:cubicBezTo>
                  <a:cubicBezTo>
                    <a:pt x="2473" y="213"/>
                    <a:pt x="2451" y="217"/>
                    <a:pt x="2429" y="227"/>
                  </a:cubicBezTo>
                  <a:lnTo>
                    <a:pt x="2132" y="346"/>
                  </a:lnTo>
                  <a:cubicBezTo>
                    <a:pt x="2048" y="381"/>
                    <a:pt x="2001" y="489"/>
                    <a:pt x="2048" y="572"/>
                  </a:cubicBezTo>
                  <a:lnTo>
                    <a:pt x="2144" y="822"/>
                  </a:lnTo>
                  <a:cubicBezTo>
                    <a:pt x="2156" y="834"/>
                    <a:pt x="2156" y="846"/>
                    <a:pt x="2167" y="858"/>
                  </a:cubicBezTo>
                  <a:cubicBezTo>
                    <a:pt x="1989" y="953"/>
                    <a:pt x="1810" y="1072"/>
                    <a:pt x="1655" y="1203"/>
                  </a:cubicBezTo>
                  <a:cubicBezTo>
                    <a:pt x="1655" y="1191"/>
                    <a:pt x="1644" y="1179"/>
                    <a:pt x="1632" y="1167"/>
                  </a:cubicBezTo>
                  <a:lnTo>
                    <a:pt x="1441" y="977"/>
                  </a:lnTo>
                  <a:cubicBezTo>
                    <a:pt x="1405" y="941"/>
                    <a:pt x="1361" y="923"/>
                    <a:pt x="1316" y="923"/>
                  </a:cubicBezTo>
                  <a:cubicBezTo>
                    <a:pt x="1271" y="923"/>
                    <a:pt x="1227" y="941"/>
                    <a:pt x="1191" y="977"/>
                  </a:cubicBezTo>
                  <a:lnTo>
                    <a:pt x="977" y="1203"/>
                  </a:lnTo>
                  <a:cubicBezTo>
                    <a:pt x="905" y="1262"/>
                    <a:pt x="905" y="1370"/>
                    <a:pt x="977" y="1441"/>
                  </a:cubicBezTo>
                  <a:lnTo>
                    <a:pt x="1167" y="1632"/>
                  </a:lnTo>
                  <a:cubicBezTo>
                    <a:pt x="1179" y="1643"/>
                    <a:pt x="1191" y="1643"/>
                    <a:pt x="1191" y="1655"/>
                  </a:cubicBezTo>
                  <a:cubicBezTo>
                    <a:pt x="1072" y="1810"/>
                    <a:pt x="953" y="1977"/>
                    <a:pt x="858" y="2155"/>
                  </a:cubicBezTo>
                  <a:cubicBezTo>
                    <a:pt x="846" y="2144"/>
                    <a:pt x="834" y="2144"/>
                    <a:pt x="834" y="2144"/>
                  </a:cubicBezTo>
                  <a:lnTo>
                    <a:pt x="572" y="2036"/>
                  </a:lnTo>
                  <a:cubicBezTo>
                    <a:pt x="551" y="2027"/>
                    <a:pt x="529" y="2023"/>
                    <a:pt x="507" y="2023"/>
                  </a:cubicBezTo>
                  <a:cubicBezTo>
                    <a:pt x="443" y="2023"/>
                    <a:pt x="381" y="2061"/>
                    <a:pt x="346" y="2132"/>
                  </a:cubicBezTo>
                  <a:lnTo>
                    <a:pt x="227" y="2417"/>
                  </a:lnTo>
                  <a:cubicBezTo>
                    <a:pt x="191" y="2501"/>
                    <a:pt x="239" y="2608"/>
                    <a:pt x="322" y="2644"/>
                  </a:cubicBezTo>
                  <a:lnTo>
                    <a:pt x="572" y="2751"/>
                  </a:lnTo>
                  <a:lnTo>
                    <a:pt x="596" y="2751"/>
                  </a:lnTo>
                  <a:cubicBezTo>
                    <a:pt x="536" y="2953"/>
                    <a:pt x="501" y="3156"/>
                    <a:pt x="477" y="3370"/>
                  </a:cubicBezTo>
                  <a:lnTo>
                    <a:pt x="179" y="3370"/>
                  </a:lnTo>
                  <a:cubicBezTo>
                    <a:pt x="84" y="3370"/>
                    <a:pt x="0" y="3453"/>
                    <a:pt x="0" y="3548"/>
                  </a:cubicBezTo>
                  <a:lnTo>
                    <a:pt x="0" y="3858"/>
                  </a:lnTo>
                  <a:cubicBezTo>
                    <a:pt x="0" y="3953"/>
                    <a:pt x="84" y="4025"/>
                    <a:pt x="179" y="4025"/>
                  </a:cubicBezTo>
                  <a:lnTo>
                    <a:pt x="477" y="4025"/>
                  </a:lnTo>
                  <a:cubicBezTo>
                    <a:pt x="489" y="4203"/>
                    <a:pt x="524" y="4382"/>
                    <a:pt x="560" y="4549"/>
                  </a:cubicBezTo>
                  <a:lnTo>
                    <a:pt x="548" y="4549"/>
                  </a:lnTo>
                  <a:lnTo>
                    <a:pt x="286" y="4656"/>
                  </a:lnTo>
                  <a:cubicBezTo>
                    <a:pt x="203" y="4691"/>
                    <a:pt x="155" y="4787"/>
                    <a:pt x="191" y="4870"/>
                  </a:cubicBezTo>
                  <a:lnTo>
                    <a:pt x="298" y="5168"/>
                  </a:lnTo>
                  <a:cubicBezTo>
                    <a:pt x="326" y="5232"/>
                    <a:pt x="389" y="5275"/>
                    <a:pt x="460" y="5275"/>
                  </a:cubicBezTo>
                  <a:cubicBezTo>
                    <a:pt x="481" y="5275"/>
                    <a:pt x="503" y="5271"/>
                    <a:pt x="524" y="5263"/>
                  </a:cubicBezTo>
                  <a:lnTo>
                    <a:pt x="786" y="5168"/>
                  </a:lnTo>
                  <a:cubicBezTo>
                    <a:pt x="786" y="5168"/>
                    <a:pt x="798" y="5168"/>
                    <a:pt x="798" y="5156"/>
                  </a:cubicBezTo>
                  <a:cubicBezTo>
                    <a:pt x="905" y="5370"/>
                    <a:pt x="1036" y="5573"/>
                    <a:pt x="1179" y="5751"/>
                  </a:cubicBezTo>
                  <a:cubicBezTo>
                    <a:pt x="1179" y="5763"/>
                    <a:pt x="1179" y="5763"/>
                    <a:pt x="1167" y="5763"/>
                  </a:cubicBezTo>
                  <a:lnTo>
                    <a:pt x="977" y="5965"/>
                  </a:lnTo>
                  <a:cubicBezTo>
                    <a:pt x="905" y="6025"/>
                    <a:pt x="905" y="6132"/>
                    <a:pt x="977" y="6204"/>
                  </a:cubicBezTo>
                  <a:lnTo>
                    <a:pt x="1191" y="6430"/>
                  </a:lnTo>
                  <a:cubicBezTo>
                    <a:pt x="1227" y="6460"/>
                    <a:pt x="1271" y="6474"/>
                    <a:pt x="1316" y="6474"/>
                  </a:cubicBezTo>
                  <a:cubicBezTo>
                    <a:pt x="1361" y="6474"/>
                    <a:pt x="1405" y="6460"/>
                    <a:pt x="1441" y="6430"/>
                  </a:cubicBezTo>
                  <a:lnTo>
                    <a:pt x="1632" y="6227"/>
                  </a:lnTo>
                  <a:cubicBezTo>
                    <a:pt x="1644" y="6227"/>
                    <a:pt x="1644" y="6227"/>
                    <a:pt x="1644" y="6215"/>
                  </a:cubicBezTo>
                  <a:cubicBezTo>
                    <a:pt x="1786" y="6335"/>
                    <a:pt x="1941" y="6430"/>
                    <a:pt x="2096" y="6525"/>
                  </a:cubicBezTo>
                  <a:cubicBezTo>
                    <a:pt x="2096" y="6525"/>
                    <a:pt x="2084" y="6537"/>
                    <a:pt x="2084" y="6537"/>
                  </a:cubicBezTo>
                  <a:lnTo>
                    <a:pt x="1977" y="6799"/>
                  </a:lnTo>
                  <a:cubicBezTo>
                    <a:pt x="1941" y="6882"/>
                    <a:pt x="1977" y="6977"/>
                    <a:pt x="2060" y="7025"/>
                  </a:cubicBezTo>
                  <a:lnTo>
                    <a:pt x="2346" y="7144"/>
                  </a:lnTo>
                  <a:cubicBezTo>
                    <a:pt x="2371" y="7153"/>
                    <a:pt x="2396" y="7158"/>
                    <a:pt x="2420" y="7158"/>
                  </a:cubicBezTo>
                  <a:cubicBezTo>
                    <a:pt x="2487" y="7158"/>
                    <a:pt x="2546" y="7122"/>
                    <a:pt x="2572" y="7061"/>
                  </a:cubicBezTo>
                  <a:lnTo>
                    <a:pt x="2691" y="6811"/>
                  </a:lnTo>
                  <a:cubicBezTo>
                    <a:pt x="2691" y="6799"/>
                    <a:pt x="2691" y="6787"/>
                    <a:pt x="2691" y="6787"/>
                  </a:cubicBezTo>
                  <a:cubicBezTo>
                    <a:pt x="2918" y="6858"/>
                    <a:pt x="3144" y="6906"/>
                    <a:pt x="3370" y="6930"/>
                  </a:cubicBezTo>
                  <a:cubicBezTo>
                    <a:pt x="3370" y="6930"/>
                    <a:pt x="3370" y="6942"/>
                    <a:pt x="3370" y="6954"/>
                  </a:cubicBezTo>
                  <a:lnTo>
                    <a:pt x="3370" y="7227"/>
                  </a:lnTo>
                  <a:cubicBezTo>
                    <a:pt x="3370" y="7323"/>
                    <a:pt x="3453" y="7394"/>
                    <a:pt x="3549" y="7394"/>
                  </a:cubicBezTo>
                  <a:lnTo>
                    <a:pt x="3858" y="7394"/>
                  </a:lnTo>
                  <a:cubicBezTo>
                    <a:pt x="3953" y="7394"/>
                    <a:pt x="4025" y="7323"/>
                    <a:pt x="4025" y="7227"/>
                  </a:cubicBezTo>
                  <a:lnTo>
                    <a:pt x="4025" y="6954"/>
                  </a:lnTo>
                  <a:cubicBezTo>
                    <a:pt x="4025" y="6942"/>
                    <a:pt x="4025" y="6930"/>
                    <a:pt x="4025" y="6918"/>
                  </a:cubicBezTo>
                  <a:cubicBezTo>
                    <a:pt x="4239" y="6906"/>
                    <a:pt x="4442" y="6858"/>
                    <a:pt x="4632" y="6799"/>
                  </a:cubicBezTo>
                  <a:cubicBezTo>
                    <a:pt x="4644" y="6811"/>
                    <a:pt x="4644" y="6823"/>
                    <a:pt x="4644" y="6823"/>
                  </a:cubicBezTo>
                  <a:lnTo>
                    <a:pt x="4751" y="7085"/>
                  </a:lnTo>
                  <a:cubicBezTo>
                    <a:pt x="4779" y="7149"/>
                    <a:pt x="4849" y="7192"/>
                    <a:pt x="4917" y="7192"/>
                  </a:cubicBezTo>
                  <a:cubicBezTo>
                    <a:pt x="4938" y="7192"/>
                    <a:pt x="4958" y="7188"/>
                    <a:pt x="4977" y="7180"/>
                  </a:cubicBezTo>
                  <a:lnTo>
                    <a:pt x="5263" y="7061"/>
                  </a:lnTo>
                  <a:cubicBezTo>
                    <a:pt x="5358" y="7013"/>
                    <a:pt x="5394" y="6918"/>
                    <a:pt x="5358" y="6835"/>
                  </a:cubicBezTo>
                  <a:lnTo>
                    <a:pt x="5251" y="6573"/>
                  </a:lnTo>
                  <a:cubicBezTo>
                    <a:pt x="5251" y="6561"/>
                    <a:pt x="5239" y="6561"/>
                    <a:pt x="5239" y="6549"/>
                  </a:cubicBezTo>
                  <a:cubicBezTo>
                    <a:pt x="5418" y="6442"/>
                    <a:pt x="5585" y="6335"/>
                    <a:pt x="5739" y="6204"/>
                  </a:cubicBezTo>
                  <a:cubicBezTo>
                    <a:pt x="5751" y="6215"/>
                    <a:pt x="5763" y="6227"/>
                    <a:pt x="5763" y="6227"/>
                  </a:cubicBezTo>
                  <a:lnTo>
                    <a:pt x="5966" y="6430"/>
                  </a:lnTo>
                  <a:cubicBezTo>
                    <a:pt x="5995" y="6460"/>
                    <a:pt x="6037" y="6474"/>
                    <a:pt x="6080" y="6474"/>
                  </a:cubicBezTo>
                  <a:cubicBezTo>
                    <a:pt x="6123" y="6474"/>
                    <a:pt x="6168" y="6460"/>
                    <a:pt x="6204" y="6430"/>
                  </a:cubicBezTo>
                  <a:lnTo>
                    <a:pt x="6430" y="6204"/>
                  </a:lnTo>
                  <a:cubicBezTo>
                    <a:pt x="6489" y="6144"/>
                    <a:pt x="6489" y="6025"/>
                    <a:pt x="6430" y="5965"/>
                  </a:cubicBezTo>
                  <a:lnTo>
                    <a:pt x="6227" y="5763"/>
                  </a:lnTo>
                  <a:cubicBezTo>
                    <a:pt x="6216" y="5751"/>
                    <a:pt x="6216" y="5751"/>
                    <a:pt x="6204" y="5739"/>
                  </a:cubicBezTo>
                  <a:cubicBezTo>
                    <a:pt x="6323" y="5584"/>
                    <a:pt x="6442" y="5418"/>
                    <a:pt x="6537" y="5239"/>
                  </a:cubicBezTo>
                  <a:cubicBezTo>
                    <a:pt x="6549" y="5251"/>
                    <a:pt x="6561" y="5251"/>
                    <a:pt x="6573" y="5263"/>
                  </a:cubicBezTo>
                  <a:lnTo>
                    <a:pt x="6823" y="5370"/>
                  </a:lnTo>
                  <a:cubicBezTo>
                    <a:pt x="6847" y="5379"/>
                    <a:pt x="6871" y="5384"/>
                    <a:pt x="6895" y="5384"/>
                  </a:cubicBezTo>
                  <a:cubicBezTo>
                    <a:pt x="6963" y="5384"/>
                    <a:pt x="7022" y="5346"/>
                    <a:pt x="7049" y="5275"/>
                  </a:cubicBezTo>
                  <a:lnTo>
                    <a:pt x="7168" y="4989"/>
                  </a:lnTo>
                  <a:cubicBezTo>
                    <a:pt x="7204" y="4906"/>
                    <a:pt x="7168" y="4799"/>
                    <a:pt x="7085" y="4763"/>
                  </a:cubicBezTo>
                  <a:lnTo>
                    <a:pt x="6823" y="4656"/>
                  </a:lnTo>
                  <a:cubicBezTo>
                    <a:pt x="6811" y="4644"/>
                    <a:pt x="6799" y="4644"/>
                    <a:pt x="6775" y="4644"/>
                  </a:cubicBezTo>
                  <a:cubicBezTo>
                    <a:pt x="6835" y="4441"/>
                    <a:pt x="6882" y="4239"/>
                    <a:pt x="6906" y="4025"/>
                  </a:cubicBezTo>
                  <a:lnTo>
                    <a:pt x="7228" y="4025"/>
                  </a:lnTo>
                  <a:cubicBezTo>
                    <a:pt x="7323" y="4025"/>
                    <a:pt x="7394" y="3953"/>
                    <a:pt x="7394" y="3858"/>
                  </a:cubicBezTo>
                  <a:lnTo>
                    <a:pt x="7394" y="3548"/>
                  </a:lnTo>
                  <a:cubicBezTo>
                    <a:pt x="7394" y="3453"/>
                    <a:pt x="7323" y="3370"/>
                    <a:pt x="7228" y="3370"/>
                  </a:cubicBezTo>
                  <a:lnTo>
                    <a:pt x="6954" y="3370"/>
                  </a:lnTo>
                  <a:cubicBezTo>
                    <a:pt x="6930" y="3370"/>
                    <a:pt x="6918" y="3382"/>
                    <a:pt x="6906" y="3382"/>
                  </a:cubicBezTo>
                  <a:cubicBezTo>
                    <a:pt x="6882" y="3203"/>
                    <a:pt x="6847" y="3025"/>
                    <a:pt x="6799" y="2858"/>
                  </a:cubicBezTo>
                  <a:cubicBezTo>
                    <a:pt x="6823" y="2858"/>
                    <a:pt x="6835" y="2858"/>
                    <a:pt x="6858" y="2846"/>
                  </a:cubicBezTo>
                  <a:lnTo>
                    <a:pt x="7109" y="2751"/>
                  </a:lnTo>
                  <a:cubicBezTo>
                    <a:pt x="7204" y="2715"/>
                    <a:pt x="7251" y="2620"/>
                    <a:pt x="7216" y="2525"/>
                  </a:cubicBezTo>
                  <a:lnTo>
                    <a:pt x="7097" y="2239"/>
                  </a:lnTo>
                  <a:cubicBezTo>
                    <a:pt x="7068" y="2163"/>
                    <a:pt x="7001" y="2124"/>
                    <a:pt x="6933" y="2124"/>
                  </a:cubicBezTo>
                  <a:cubicBezTo>
                    <a:pt x="6916" y="2124"/>
                    <a:pt x="6899" y="2127"/>
                    <a:pt x="6882" y="2132"/>
                  </a:cubicBezTo>
                  <a:lnTo>
                    <a:pt x="6620" y="2239"/>
                  </a:lnTo>
                  <a:cubicBezTo>
                    <a:pt x="6608" y="2239"/>
                    <a:pt x="6585" y="2251"/>
                    <a:pt x="6573" y="2263"/>
                  </a:cubicBezTo>
                  <a:cubicBezTo>
                    <a:pt x="6466" y="2048"/>
                    <a:pt x="6335" y="1846"/>
                    <a:pt x="6192" y="1667"/>
                  </a:cubicBezTo>
                  <a:cubicBezTo>
                    <a:pt x="6204" y="1655"/>
                    <a:pt x="6216" y="1643"/>
                    <a:pt x="6227" y="1632"/>
                  </a:cubicBezTo>
                  <a:lnTo>
                    <a:pt x="6430" y="1441"/>
                  </a:lnTo>
                  <a:cubicBezTo>
                    <a:pt x="6489" y="1370"/>
                    <a:pt x="6489" y="1262"/>
                    <a:pt x="6430" y="1203"/>
                  </a:cubicBezTo>
                  <a:lnTo>
                    <a:pt x="6204" y="977"/>
                  </a:lnTo>
                  <a:cubicBezTo>
                    <a:pt x="6168" y="941"/>
                    <a:pt x="6123" y="923"/>
                    <a:pt x="6080" y="923"/>
                  </a:cubicBezTo>
                  <a:cubicBezTo>
                    <a:pt x="6037" y="923"/>
                    <a:pt x="5995" y="941"/>
                    <a:pt x="5966" y="977"/>
                  </a:cubicBezTo>
                  <a:lnTo>
                    <a:pt x="5763" y="1167"/>
                  </a:lnTo>
                  <a:cubicBezTo>
                    <a:pt x="5751" y="1179"/>
                    <a:pt x="5739" y="1203"/>
                    <a:pt x="5739" y="1215"/>
                  </a:cubicBezTo>
                  <a:cubicBezTo>
                    <a:pt x="5596" y="1096"/>
                    <a:pt x="5442" y="1001"/>
                    <a:pt x="5287" y="905"/>
                  </a:cubicBezTo>
                  <a:cubicBezTo>
                    <a:pt x="5299" y="893"/>
                    <a:pt x="5311" y="881"/>
                    <a:pt x="5311" y="858"/>
                  </a:cubicBezTo>
                  <a:lnTo>
                    <a:pt x="5430" y="608"/>
                  </a:lnTo>
                  <a:cubicBezTo>
                    <a:pt x="5465" y="524"/>
                    <a:pt x="5430" y="417"/>
                    <a:pt x="5334" y="381"/>
                  </a:cubicBezTo>
                  <a:lnTo>
                    <a:pt x="5049" y="250"/>
                  </a:lnTo>
                  <a:cubicBezTo>
                    <a:pt x="5030" y="242"/>
                    <a:pt x="5010" y="238"/>
                    <a:pt x="4990" y="238"/>
                  </a:cubicBezTo>
                  <a:cubicBezTo>
                    <a:pt x="4924" y="238"/>
                    <a:pt x="4859" y="281"/>
                    <a:pt x="4823" y="346"/>
                  </a:cubicBezTo>
                  <a:lnTo>
                    <a:pt x="4715" y="596"/>
                  </a:lnTo>
                  <a:cubicBezTo>
                    <a:pt x="4703" y="608"/>
                    <a:pt x="4703" y="631"/>
                    <a:pt x="4703" y="643"/>
                  </a:cubicBezTo>
                  <a:cubicBezTo>
                    <a:pt x="4489" y="572"/>
                    <a:pt x="4263" y="524"/>
                    <a:pt x="4025" y="500"/>
                  </a:cubicBezTo>
                  <a:cubicBezTo>
                    <a:pt x="4025" y="489"/>
                    <a:pt x="4025" y="465"/>
                    <a:pt x="4025" y="453"/>
                  </a:cubicBezTo>
                  <a:lnTo>
                    <a:pt x="4025" y="179"/>
                  </a:lnTo>
                  <a:cubicBezTo>
                    <a:pt x="4025" y="84"/>
                    <a:pt x="3953" y="0"/>
                    <a:pt x="3858" y="0"/>
                  </a:cubicBezTo>
                  <a:close/>
                </a:path>
              </a:pathLst>
            </a:custGeom>
            <a:solidFill>
              <a:schemeClr val="lt2">
                <a:alpha val="2402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9" name="Google Shape;609;p31"/>
            <p:cNvSpPr/>
            <p:nvPr/>
          </p:nvSpPr>
          <p:spPr>
            <a:xfrm rot="10381552">
              <a:off x="-381507" y="-816603"/>
              <a:ext cx="2434104" cy="2427651"/>
            </a:xfrm>
            <a:custGeom>
              <a:avLst/>
              <a:gdLst/>
              <a:ahLst/>
              <a:cxnLst/>
              <a:rect l="l" t="t" r="r" b="b"/>
              <a:pathLst>
                <a:path w="18861" h="18811" extrusionOk="0">
                  <a:moveTo>
                    <a:pt x="11198" y="3199"/>
                  </a:moveTo>
                  <a:cubicBezTo>
                    <a:pt x="11271" y="3199"/>
                    <a:pt x="11346" y="3209"/>
                    <a:pt x="11419" y="3232"/>
                  </a:cubicBezTo>
                  <a:cubicBezTo>
                    <a:pt x="12824" y="3685"/>
                    <a:pt x="14038" y="4614"/>
                    <a:pt x="14836" y="5864"/>
                  </a:cubicBezTo>
                  <a:cubicBezTo>
                    <a:pt x="15074" y="6233"/>
                    <a:pt x="14931" y="6733"/>
                    <a:pt x="14538" y="6923"/>
                  </a:cubicBezTo>
                  <a:cubicBezTo>
                    <a:pt x="14121" y="7114"/>
                    <a:pt x="13705" y="7316"/>
                    <a:pt x="13300" y="7507"/>
                  </a:cubicBezTo>
                  <a:cubicBezTo>
                    <a:pt x="13200" y="7555"/>
                    <a:pt x="13093" y="7578"/>
                    <a:pt x="12987" y="7578"/>
                  </a:cubicBezTo>
                  <a:cubicBezTo>
                    <a:pt x="12753" y="7578"/>
                    <a:pt x="12523" y="7466"/>
                    <a:pt x="12383" y="7269"/>
                  </a:cubicBezTo>
                  <a:cubicBezTo>
                    <a:pt x="11966" y="6673"/>
                    <a:pt x="11371" y="6221"/>
                    <a:pt x="10692" y="5959"/>
                  </a:cubicBezTo>
                  <a:cubicBezTo>
                    <a:pt x="10359" y="5840"/>
                    <a:pt x="10157" y="5495"/>
                    <a:pt x="10216" y="5137"/>
                  </a:cubicBezTo>
                  <a:cubicBezTo>
                    <a:pt x="10300" y="4697"/>
                    <a:pt x="10383" y="4244"/>
                    <a:pt x="10466" y="3792"/>
                  </a:cubicBezTo>
                  <a:cubicBezTo>
                    <a:pt x="10535" y="3439"/>
                    <a:pt x="10855" y="3199"/>
                    <a:pt x="11198" y="3199"/>
                  </a:cubicBezTo>
                  <a:close/>
                  <a:moveTo>
                    <a:pt x="6241" y="3843"/>
                  </a:moveTo>
                  <a:cubicBezTo>
                    <a:pt x="6513" y="3843"/>
                    <a:pt x="6779" y="3994"/>
                    <a:pt x="6906" y="4256"/>
                  </a:cubicBezTo>
                  <a:cubicBezTo>
                    <a:pt x="7109" y="4673"/>
                    <a:pt x="7299" y="5078"/>
                    <a:pt x="7490" y="5495"/>
                  </a:cubicBezTo>
                  <a:cubicBezTo>
                    <a:pt x="7644" y="5816"/>
                    <a:pt x="7549" y="6209"/>
                    <a:pt x="7252" y="6411"/>
                  </a:cubicBezTo>
                  <a:cubicBezTo>
                    <a:pt x="6656" y="6828"/>
                    <a:pt x="6204" y="7423"/>
                    <a:pt x="5954" y="8102"/>
                  </a:cubicBezTo>
                  <a:cubicBezTo>
                    <a:pt x="5838" y="8396"/>
                    <a:pt x="5555" y="8589"/>
                    <a:pt x="5245" y="8589"/>
                  </a:cubicBezTo>
                  <a:cubicBezTo>
                    <a:pt x="5204" y="8589"/>
                    <a:pt x="5162" y="8585"/>
                    <a:pt x="5120" y="8578"/>
                  </a:cubicBezTo>
                  <a:cubicBezTo>
                    <a:pt x="4680" y="8495"/>
                    <a:pt x="4227" y="8400"/>
                    <a:pt x="3787" y="8316"/>
                  </a:cubicBezTo>
                  <a:cubicBezTo>
                    <a:pt x="3346" y="8245"/>
                    <a:pt x="3084" y="7792"/>
                    <a:pt x="3215" y="7376"/>
                  </a:cubicBezTo>
                  <a:cubicBezTo>
                    <a:pt x="3680" y="5971"/>
                    <a:pt x="4608" y="4756"/>
                    <a:pt x="5847" y="3959"/>
                  </a:cubicBezTo>
                  <a:cubicBezTo>
                    <a:pt x="5969" y="3880"/>
                    <a:pt x="6106" y="3843"/>
                    <a:pt x="6241" y="3843"/>
                  </a:cubicBezTo>
                  <a:close/>
                  <a:moveTo>
                    <a:pt x="9222" y="7030"/>
                  </a:moveTo>
                  <a:cubicBezTo>
                    <a:pt x="9724" y="7030"/>
                    <a:pt x="10229" y="7189"/>
                    <a:pt x="10657" y="7519"/>
                  </a:cubicBezTo>
                  <a:cubicBezTo>
                    <a:pt x="11693" y="8316"/>
                    <a:pt x="11883" y="9805"/>
                    <a:pt x="11085" y="10840"/>
                  </a:cubicBezTo>
                  <a:cubicBezTo>
                    <a:pt x="10619" y="11453"/>
                    <a:pt x="9916" y="11773"/>
                    <a:pt x="9205" y="11773"/>
                  </a:cubicBezTo>
                  <a:cubicBezTo>
                    <a:pt x="8701" y="11773"/>
                    <a:pt x="8193" y="11612"/>
                    <a:pt x="7763" y="11281"/>
                  </a:cubicBezTo>
                  <a:cubicBezTo>
                    <a:pt x="6728" y="10483"/>
                    <a:pt x="6537" y="8995"/>
                    <a:pt x="7335" y="7959"/>
                  </a:cubicBezTo>
                  <a:cubicBezTo>
                    <a:pt x="7803" y="7351"/>
                    <a:pt x="8509" y="7030"/>
                    <a:pt x="9222" y="7030"/>
                  </a:cubicBezTo>
                  <a:close/>
                  <a:moveTo>
                    <a:pt x="13527" y="10222"/>
                  </a:moveTo>
                  <a:cubicBezTo>
                    <a:pt x="13570" y="10222"/>
                    <a:pt x="13614" y="10226"/>
                    <a:pt x="13657" y="10233"/>
                  </a:cubicBezTo>
                  <a:cubicBezTo>
                    <a:pt x="14098" y="10317"/>
                    <a:pt x="14550" y="10400"/>
                    <a:pt x="15002" y="10483"/>
                  </a:cubicBezTo>
                  <a:cubicBezTo>
                    <a:pt x="15431" y="10567"/>
                    <a:pt x="15693" y="11007"/>
                    <a:pt x="15562" y="11436"/>
                  </a:cubicBezTo>
                  <a:cubicBezTo>
                    <a:pt x="15110" y="12841"/>
                    <a:pt x="14181" y="14043"/>
                    <a:pt x="12931" y="14853"/>
                  </a:cubicBezTo>
                  <a:cubicBezTo>
                    <a:pt x="12809" y="14931"/>
                    <a:pt x="12673" y="14968"/>
                    <a:pt x="12539" y="14968"/>
                  </a:cubicBezTo>
                  <a:cubicBezTo>
                    <a:pt x="12266" y="14968"/>
                    <a:pt x="11999" y="14815"/>
                    <a:pt x="11871" y="14543"/>
                  </a:cubicBezTo>
                  <a:cubicBezTo>
                    <a:pt x="11681" y="14138"/>
                    <a:pt x="11478" y="13722"/>
                    <a:pt x="11288" y="13317"/>
                  </a:cubicBezTo>
                  <a:cubicBezTo>
                    <a:pt x="11133" y="12984"/>
                    <a:pt x="11240" y="12603"/>
                    <a:pt x="11526" y="12400"/>
                  </a:cubicBezTo>
                  <a:cubicBezTo>
                    <a:pt x="12121" y="11972"/>
                    <a:pt x="12574" y="11388"/>
                    <a:pt x="12836" y="10710"/>
                  </a:cubicBezTo>
                  <a:cubicBezTo>
                    <a:pt x="12940" y="10406"/>
                    <a:pt x="13219" y="10222"/>
                    <a:pt x="13527" y="10222"/>
                  </a:cubicBezTo>
                  <a:close/>
                  <a:moveTo>
                    <a:pt x="5786" y="11228"/>
                  </a:moveTo>
                  <a:cubicBezTo>
                    <a:pt x="6022" y="11228"/>
                    <a:pt x="6254" y="11337"/>
                    <a:pt x="6394" y="11543"/>
                  </a:cubicBezTo>
                  <a:cubicBezTo>
                    <a:pt x="6811" y="12138"/>
                    <a:pt x="7406" y="12591"/>
                    <a:pt x="8085" y="12841"/>
                  </a:cubicBezTo>
                  <a:cubicBezTo>
                    <a:pt x="8430" y="12972"/>
                    <a:pt x="8621" y="13317"/>
                    <a:pt x="8561" y="13662"/>
                  </a:cubicBezTo>
                  <a:cubicBezTo>
                    <a:pt x="8478" y="14115"/>
                    <a:pt x="8395" y="14567"/>
                    <a:pt x="8311" y="15008"/>
                  </a:cubicBezTo>
                  <a:cubicBezTo>
                    <a:pt x="8242" y="15371"/>
                    <a:pt x="7922" y="15613"/>
                    <a:pt x="7579" y="15613"/>
                  </a:cubicBezTo>
                  <a:cubicBezTo>
                    <a:pt x="7506" y="15613"/>
                    <a:pt x="7432" y="15602"/>
                    <a:pt x="7359" y="15579"/>
                  </a:cubicBezTo>
                  <a:cubicBezTo>
                    <a:pt x="5954" y="15115"/>
                    <a:pt x="4751" y="14186"/>
                    <a:pt x="3942" y="12948"/>
                  </a:cubicBezTo>
                  <a:cubicBezTo>
                    <a:pt x="3703" y="12579"/>
                    <a:pt x="3846" y="12079"/>
                    <a:pt x="4251" y="11888"/>
                  </a:cubicBezTo>
                  <a:cubicBezTo>
                    <a:pt x="4656" y="11686"/>
                    <a:pt x="5073" y="11495"/>
                    <a:pt x="5477" y="11293"/>
                  </a:cubicBezTo>
                  <a:cubicBezTo>
                    <a:pt x="5576" y="11249"/>
                    <a:pt x="5682" y="11228"/>
                    <a:pt x="5786" y="11228"/>
                  </a:cubicBezTo>
                  <a:close/>
                  <a:moveTo>
                    <a:pt x="8673" y="1"/>
                  </a:moveTo>
                  <a:cubicBezTo>
                    <a:pt x="8652" y="1"/>
                    <a:pt x="8630" y="3"/>
                    <a:pt x="8609" y="6"/>
                  </a:cubicBezTo>
                  <a:lnTo>
                    <a:pt x="7823" y="113"/>
                  </a:lnTo>
                  <a:cubicBezTo>
                    <a:pt x="7573" y="137"/>
                    <a:pt x="7406" y="363"/>
                    <a:pt x="7442" y="601"/>
                  </a:cubicBezTo>
                  <a:lnTo>
                    <a:pt x="7525" y="1292"/>
                  </a:lnTo>
                  <a:cubicBezTo>
                    <a:pt x="7537" y="1327"/>
                    <a:pt x="7537" y="1351"/>
                    <a:pt x="7549" y="1375"/>
                  </a:cubicBezTo>
                  <a:cubicBezTo>
                    <a:pt x="7049" y="1482"/>
                    <a:pt x="6561" y="1649"/>
                    <a:pt x="6085" y="1851"/>
                  </a:cubicBezTo>
                  <a:cubicBezTo>
                    <a:pt x="6085" y="1827"/>
                    <a:pt x="6073" y="1816"/>
                    <a:pt x="6061" y="1792"/>
                  </a:cubicBezTo>
                  <a:lnTo>
                    <a:pt x="5716" y="1173"/>
                  </a:lnTo>
                  <a:cubicBezTo>
                    <a:pt x="5636" y="1037"/>
                    <a:pt x="5486" y="960"/>
                    <a:pt x="5336" y="960"/>
                  </a:cubicBezTo>
                  <a:cubicBezTo>
                    <a:pt x="5261" y="960"/>
                    <a:pt x="5187" y="979"/>
                    <a:pt x="5120" y="1018"/>
                  </a:cubicBezTo>
                  <a:lnTo>
                    <a:pt x="4418" y="1411"/>
                  </a:lnTo>
                  <a:cubicBezTo>
                    <a:pt x="4204" y="1530"/>
                    <a:pt x="4132" y="1792"/>
                    <a:pt x="4251" y="2006"/>
                  </a:cubicBezTo>
                  <a:lnTo>
                    <a:pt x="4608" y="2625"/>
                  </a:lnTo>
                  <a:cubicBezTo>
                    <a:pt x="4608" y="2637"/>
                    <a:pt x="4620" y="2649"/>
                    <a:pt x="4644" y="2673"/>
                  </a:cubicBezTo>
                  <a:cubicBezTo>
                    <a:pt x="4192" y="2982"/>
                    <a:pt x="3787" y="3340"/>
                    <a:pt x="3394" y="3744"/>
                  </a:cubicBezTo>
                  <a:cubicBezTo>
                    <a:pt x="3370" y="3697"/>
                    <a:pt x="3334" y="3649"/>
                    <a:pt x="3275" y="3601"/>
                  </a:cubicBezTo>
                  <a:lnTo>
                    <a:pt x="2715" y="3173"/>
                  </a:lnTo>
                  <a:cubicBezTo>
                    <a:pt x="2637" y="3114"/>
                    <a:pt x="2544" y="3086"/>
                    <a:pt x="2452" y="3086"/>
                  </a:cubicBezTo>
                  <a:cubicBezTo>
                    <a:pt x="2320" y="3086"/>
                    <a:pt x="2187" y="3144"/>
                    <a:pt x="2096" y="3256"/>
                  </a:cubicBezTo>
                  <a:lnTo>
                    <a:pt x="1608" y="3899"/>
                  </a:lnTo>
                  <a:cubicBezTo>
                    <a:pt x="1453" y="4090"/>
                    <a:pt x="1489" y="4363"/>
                    <a:pt x="1691" y="4506"/>
                  </a:cubicBezTo>
                  <a:lnTo>
                    <a:pt x="2251" y="4947"/>
                  </a:lnTo>
                  <a:cubicBezTo>
                    <a:pt x="2299" y="4983"/>
                    <a:pt x="2358" y="5006"/>
                    <a:pt x="2418" y="5018"/>
                  </a:cubicBezTo>
                  <a:cubicBezTo>
                    <a:pt x="2168" y="5411"/>
                    <a:pt x="1953" y="5828"/>
                    <a:pt x="1787" y="6245"/>
                  </a:cubicBezTo>
                  <a:cubicBezTo>
                    <a:pt x="1763" y="6233"/>
                    <a:pt x="1751" y="6233"/>
                    <a:pt x="1739" y="6221"/>
                  </a:cubicBezTo>
                  <a:lnTo>
                    <a:pt x="1060" y="6018"/>
                  </a:lnTo>
                  <a:cubicBezTo>
                    <a:pt x="1020" y="6006"/>
                    <a:pt x="980" y="6000"/>
                    <a:pt x="940" y="6000"/>
                  </a:cubicBezTo>
                  <a:cubicBezTo>
                    <a:pt x="751" y="6000"/>
                    <a:pt x="571" y="6130"/>
                    <a:pt x="513" y="6316"/>
                  </a:cubicBezTo>
                  <a:lnTo>
                    <a:pt x="286" y="7078"/>
                  </a:lnTo>
                  <a:cubicBezTo>
                    <a:pt x="215" y="7316"/>
                    <a:pt x="346" y="7554"/>
                    <a:pt x="584" y="7626"/>
                  </a:cubicBezTo>
                  <a:lnTo>
                    <a:pt x="1251" y="7828"/>
                  </a:lnTo>
                  <a:cubicBezTo>
                    <a:pt x="1275" y="7840"/>
                    <a:pt x="1286" y="7840"/>
                    <a:pt x="1298" y="7840"/>
                  </a:cubicBezTo>
                  <a:cubicBezTo>
                    <a:pt x="1179" y="8435"/>
                    <a:pt x="1132" y="9043"/>
                    <a:pt x="1156" y="9638"/>
                  </a:cubicBezTo>
                  <a:cubicBezTo>
                    <a:pt x="1150" y="9644"/>
                    <a:pt x="1141" y="9644"/>
                    <a:pt x="1132" y="9644"/>
                  </a:cubicBezTo>
                  <a:cubicBezTo>
                    <a:pt x="1123" y="9644"/>
                    <a:pt x="1114" y="9644"/>
                    <a:pt x="1108" y="9650"/>
                  </a:cubicBezTo>
                  <a:lnTo>
                    <a:pt x="405" y="9733"/>
                  </a:lnTo>
                  <a:cubicBezTo>
                    <a:pt x="167" y="9769"/>
                    <a:pt x="1" y="9983"/>
                    <a:pt x="36" y="10221"/>
                  </a:cubicBezTo>
                  <a:lnTo>
                    <a:pt x="132" y="11019"/>
                  </a:lnTo>
                  <a:cubicBezTo>
                    <a:pt x="164" y="11237"/>
                    <a:pt x="346" y="11405"/>
                    <a:pt x="559" y="11405"/>
                  </a:cubicBezTo>
                  <a:cubicBezTo>
                    <a:pt x="579" y="11405"/>
                    <a:pt x="599" y="11403"/>
                    <a:pt x="620" y="11400"/>
                  </a:cubicBezTo>
                  <a:lnTo>
                    <a:pt x="1322" y="11305"/>
                  </a:lnTo>
                  <a:cubicBezTo>
                    <a:pt x="1346" y="11305"/>
                    <a:pt x="1358" y="11305"/>
                    <a:pt x="1370" y="11293"/>
                  </a:cubicBezTo>
                  <a:cubicBezTo>
                    <a:pt x="1477" y="11745"/>
                    <a:pt x="1620" y="12186"/>
                    <a:pt x="1798" y="12614"/>
                  </a:cubicBezTo>
                  <a:cubicBezTo>
                    <a:pt x="1787" y="12614"/>
                    <a:pt x="1775" y="12626"/>
                    <a:pt x="1751" y="12638"/>
                  </a:cubicBezTo>
                  <a:lnTo>
                    <a:pt x="1132" y="12972"/>
                  </a:lnTo>
                  <a:cubicBezTo>
                    <a:pt x="917" y="13091"/>
                    <a:pt x="846" y="13353"/>
                    <a:pt x="965" y="13567"/>
                  </a:cubicBezTo>
                  <a:lnTo>
                    <a:pt x="1346" y="14269"/>
                  </a:lnTo>
                  <a:cubicBezTo>
                    <a:pt x="1428" y="14417"/>
                    <a:pt x="1579" y="14497"/>
                    <a:pt x="1734" y="14497"/>
                  </a:cubicBezTo>
                  <a:cubicBezTo>
                    <a:pt x="1804" y="14497"/>
                    <a:pt x="1875" y="14481"/>
                    <a:pt x="1941" y="14448"/>
                  </a:cubicBezTo>
                  <a:lnTo>
                    <a:pt x="2560" y="14103"/>
                  </a:lnTo>
                  <a:cubicBezTo>
                    <a:pt x="2572" y="14091"/>
                    <a:pt x="2584" y="14091"/>
                    <a:pt x="2608" y="14079"/>
                  </a:cubicBezTo>
                  <a:cubicBezTo>
                    <a:pt x="2930" y="14555"/>
                    <a:pt x="3322" y="15008"/>
                    <a:pt x="3763" y="15412"/>
                  </a:cubicBezTo>
                  <a:cubicBezTo>
                    <a:pt x="3739" y="15424"/>
                    <a:pt x="3727" y="15448"/>
                    <a:pt x="3715" y="15460"/>
                  </a:cubicBezTo>
                  <a:lnTo>
                    <a:pt x="3287" y="16020"/>
                  </a:lnTo>
                  <a:cubicBezTo>
                    <a:pt x="3132" y="16210"/>
                    <a:pt x="3168" y="16484"/>
                    <a:pt x="3370" y="16639"/>
                  </a:cubicBezTo>
                  <a:lnTo>
                    <a:pt x="4001" y="17127"/>
                  </a:lnTo>
                  <a:cubicBezTo>
                    <a:pt x="4079" y="17186"/>
                    <a:pt x="4172" y="17214"/>
                    <a:pt x="4264" y="17214"/>
                  </a:cubicBezTo>
                  <a:cubicBezTo>
                    <a:pt x="4395" y="17214"/>
                    <a:pt x="4524" y="17156"/>
                    <a:pt x="4608" y="17044"/>
                  </a:cubicBezTo>
                  <a:lnTo>
                    <a:pt x="5049" y="16484"/>
                  </a:lnTo>
                  <a:cubicBezTo>
                    <a:pt x="5061" y="16460"/>
                    <a:pt x="5073" y="16448"/>
                    <a:pt x="5085" y="16424"/>
                  </a:cubicBezTo>
                  <a:cubicBezTo>
                    <a:pt x="5537" y="16710"/>
                    <a:pt x="6013" y="16936"/>
                    <a:pt x="6501" y="17127"/>
                  </a:cubicBezTo>
                  <a:cubicBezTo>
                    <a:pt x="6501" y="17151"/>
                    <a:pt x="6490" y="17175"/>
                    <a:pt x="6478" y="17198"/>
                  </a:cubicBezTo>
                  <a:lnTo>
                    <a:pt x="6299" y="17877"/>
                  </a:lnTo>
                  <a:cubicBezTo>
                    <a:pt x="6239" y="18103"/>
                    <a:pt x="6370" y="18353"/>
                    <a:pt x="6609" y="18413"/>
                  </a:cubicBezTo>
                  <a:lnTo>
                    <a:pt x="7382" y="18615"/>
                  </a:lnTo>
                  <a:cubicBezTo>
                    <a:pt x="7421" y="18625"/>
                    <a:pt x="7460" y="18630"/>
                    <a:pt x="7497" y="18630"/>
                  </a:cubicBezTo>
                  <a:cubicBezTo>
                    <a:pt x="7693" y="18630"/>
                    <a:pt x="7868" y="18505"/>
                    <a:pt x="7918" y="18306"/>
                  </a:cubicBezTo>
                  <a:lnTo>
                    <a:pt x="8097" y="17627"/>
                  </a:lnTo>
                  <a:cubicBezTo>
                    <a:pt x="8109" y="17603"/>
                    <a:pt x="8109" y="17567"/>
                    <a:pt x="8109" y="17544"/>
                  </a:cubicBezTo>
                  <a:cubicBezTo>
                    <a:pt x="8550" y="17614"/>
                    <a:pt x="8991" y="17642"/>
                    <a:pt x="9424" y="17642"/>
                  </a:cubicBezTo>
                  <a:cubicBezTo>
                    <a:pt x="9506" y="17642"/>
                    <a:pt x="9587" y="17641"/>
                    <a:pt x="9668" y="17639"/>
                  </a:cubicBezTo>
                  <a:cubicBezTo>
                    <a:pt x="9668" y="17663"/>
                    <a:pt x="9668" y="17698"/>
                    <a:pt x="9668" y="17734"/>
                  </a:cubicBezTo>
                  <a:lnTo>
                    <a:pt x="9764" y="18425"/>
                  </a:lnTo>
                  <a:cubicBezTo>
                    <a:pt x="9796" y="18652"/>
                    <a:pt x="9976" y="18811"/>
                    <a:pt x="10188" y="18811"/>
                  </a:cubicBezTo>
                  <a:cubicBezTo>
                    <a:pt x="10209" y="18811"/>
                    <a:pt x="10230" y="18809"/>
                    <a:pt x="10252" y="18806"/>
                  </a:cubicBezTo>
                  <a:lnTo>
                    <a:pt x="11050" y="18699"/>
                  </a:lnTo>
                  <a:cubicBezTo>
                    <a:pt x="11288" y="18675"/>
                    <a:pt x="11454" y="18449"/>
                    <a:pt x="11431" y="18210"/>
                  </a:cubicBezTo>
                  <a:lnTo>
                    <a:pt x="11335" y="17520"/>
                  </a:lnTo>
                  <a:cubicBezTo>
                    <a:pt x="11335" y="17484"/>
                    <a:pt x="11323" y="17448"/>
                    <a:pt x="11312" y="17413"/>
                  </a:cubicBezTo>
                  <a:cubicBezTo>
                    <a:pt x="11800" y="17294"/>
                    <a:pt x="12288" y="17127"/>
                    <a:pt x="12764" y="16925"/>
                  </a:cubicBezTo>
                  <a:cubicBezTo>
                    <a:pt x="12776" y="16960"/>
                    <a:pt x="12788" y="16984"/>
                    <a:pt x="12800" y="17020"/>
                  </a:cubicBezTo>
                  <a:lnTo>
                    <a:pt x="13157" y="17639"/>
                  </a:lnTo>
                  <a:cubicBezTo>
                    <a:pt x="13237" y="17775"/>
                    <a:pt x="13381" y="17851"/>
                    <a:pt x="13532" y="17851"/>
                  </a:cubicBezTo>
                  <a:cubicBezTo>
                    <a:pt x="13606" y="17851"/>
                    <a:pt x="13682" y="17833"/>
                    <a:pt x="13752" y="17794"/>
                  </a:cubicBezTo>
                  <a:lnTo>
                    <a:pt x="14443" y="17401"/>
                  </a:lnTo>
                  <a:cubicBezTo>
                    <a:pt x="14657" y="17282"/>
                    <a:pt x="14729" y="17020"/>
                    <a:pt x="14610" y="16805"/>
                  </a:cubicBezTo>
                  <a:lnTo>
                    <a:pt x="14264" y="16198"/>
                  </a:lnTo>
                  <a:cubicBezTo>
                    <a:pt x="14240" y="16163"/>
                    <a:pt x="14217" y="16127"/>
                    <a:pt x="14193" y="16103"/>
                  </a:cubicBezTo>
                  <a:cubicBezTo>
                    <a:pt x="14621" y="15793"/>
                    <a:pt x="15026" y="15436"/>
                    <a:pt x="15407" y="15031"/>
                  </a:cubicBezTo>
                  <a:cubicBezTo>
                    <a:pt x="15431" y="15067"/>
                    <a:pt x="15455" y="15103"/>
                    <a:pt x="15491" y="15127"/>
                  </a:cubicBezTo>
                  <a:lnTo>
                    <a:pt x="16050" y="15555"/>
                  </a:lnTo>
                  <a:cubicBezTo>
                    <a:pt x="16129" y="15614"/>
                    <a:pt x="16221" y="15643"/>
                    <a:pt x="16313" y="15643"/>
                  </a:cubicBezTo>
                  <a:cubicBezTo>
                    <a:pt x="16444" y="15643"/>
                    <a:pt x="16573" y="15584"/>
                    <a:pt x="16657" y="15472"/>
                  </a:cubicBezTo>
                  <a:lnTo>
                    <a:pt x="17146" y="14841"/>
                  </a:lnTo>
                  <a:cubicBezTo>
                    <a:pt x="17300" y="14650"/>
                    <a:pt x="17265" y="14377"/>
                    <a:pt x="17074" y="14222"/>
                  </a:cubicBezTo>
                  <a:lnTo>
                    <a:pt x="16515" y="13793"/>
                  </a:lnTo>
                  <a:cubicBezTo>
                    <a:pt x="16479" y="13769"/>
                    <a:pt x="16443" y="13746"/>
                    <a:pt x="16396" y="13734"/>
                  </a:cubicBezTo>
                  <a:cubicBezTo>
                    <a:pt x="16634" y="13341"/>
                    <a:pt x="16848" y="12948"/>
                    <a:pt x="17015" y="12531"/>
                  </a:cubicBezTo>
                  <a:cubicBezTo>
                    <a:pt x="17050" y="12555"/>
                    <a:pt x="17086" y="12579"/>
                    <a:pt x="17134" y="12591"/>
                  </a:cubicBezTo>
                  <a:lnTo>
                    <a:pt x="17800" y="12793"/>
                  </a:lnTo>
                  <a:cubicBezTo>
                    <a:pt x="17844" y="12806"/>
                    <a:pt x="17888" y="12813"/>
                    <a:pt x="17931" y="12813"/>
                  </a:cubicBezTo>
                  <a:cubicBezTo>
                    <a:pt x="18121" y="12813"/>
                    <a:pt x="18290" y="12690"/>
                    <a:pt x="18348" y="12495"/>
                  </a:cubicBezTo>
                  <a:lnTo>
                    <a:pt x="18574" y="11733"/>
                  </a:lnTo>
                  <a:cubicBezTo>
                    <a:pt x="18646" y="11495"/>
                    <a:pt x="18515" y="11257"/>
                    <a:pt x="18289" y="11186"/>
                  </a:cubicBezTo>
                  <a:lnTo>
                    <a:pt x="17610" y="10983"/>
                  </a:lnTo>
                  <a:cubicBezTo>
                    <a:pt x="17562" y="10971"/>
                    <a:pt x="17527" y="10960"/>
                    <a:pt x="17479" y="10960"/>
                  </a:cubicBezTo>
                  <a:cubicBezTo>
                    <a:pt x="17598" y="10364"/>
                    <a:pt x="17646" y="9769"/>
                    <a:pt x="17622" y="9162"/>
                  </a:cubicBezTo>
                  <a:lnTo>
                    <a:pt x="17622" y="9162"/>
                  </a:lnTo>
                  <a:cubicBezTo>
                    <a:pt x="17646" y="9168"/>
                    <a:pt x="17669" y="9171"/>
                    <a:pt x="17692" y="9171"/>
                  </a:cubicBezTo>
                  <a:cubicBezTo>
                    <a:pt x="17714" y="9171"/>
                    <a:pt x="17735" y="9168"/>
                    <a:pt x="17753" y="9162"/>
                  </a:cubicBezTo>
                  <a:lnTo>
                    <a:pt x="18455" y="9078"/>
                  </a:lnTo>
                  <a:cubicBezTo>
                    <a:pt x="18693" y="9043"/>
                    <a:pt x="18860" y="8828"/>
                    <a:pt x="18836" y="8590"/>
                  </a:cubicBezTo>
                  <a:lnTo>
                    <a:pt x="18729" y="7792"/>
                  </a:lnTo>
                  <a:cubicBezTo>
                    <a:pt x="18707" y="7570"/>
                    <a:pt x="18507" y="7409"/>
                    <a:pt x="18286" y="7409"/>
                  </a:cubicBezTo>
                  <a:cubicBezTo>
                    <a:pt x="18271" y="7409"/>
                    <a:pt x="18256" y="7410"/>
                    <a:pt x="18241" y="7411"/>
                  </a:cubicBezTo>
                  <a:lnTo>
                    <a:pt x="17539" y="7507"/>
                  </a:lnTo>
                  <a:cubicBezTo>
                    <a:pt x="17491" y="7507"/>
                    <a:pt x="17455" y="7531"/>
                    <a:pt x="17419" y="7542"/>
                  </a:cubicBezTo>
                  <a:cubicBezTo>
                    <a:pt x="17312" y="7090"/>
                    <a:pt x="17169" y="6649"/>
                    <a:pt x="16991" y="6221"/>
                  </a:cubicBezTo>
                  <a:cubicBezTo>
                    <a:pt x="17027" y="6221"/>
                    <a:pt x="17074" y="6197"/>
                    <a:pt x="17110" y="6185"/>
                  </a:cubicBezTo>
                  <a:lnTo>
                    <a:pt x="17729" y="5840"/>
                  </a:lnTo>
                  <a:cubicBezTo>
                    <a:pt x="17943" y="5733"/>
                    <a:pt x="18027" y="5459"/>
                    <a:pt x="17908" y="5245"/>
                  </a:cubicBezTo>
                  <a:lnTo>
                    <a:pt x="17527" y="4542"/>
                  </a:lnTo>
                  <a:cubicBezTo>
                    <a:pt x="17446" y="4398"/>
                    <a:pt x="17301" y="4318"/>
                    <a:pt x="17149" y="4318"/>
                  </a:cubicBezTo>
                  <a:cubicBezTo>
                    <a:pt x="17076" y="4318"/>
                    <a:pt x="17001" y="4337"/>
                    <a:pt x="16931" y="4375"/>
                  </a:cubicBezTo>
                  <a:lnTo>
                    <a:pt x="16312" y="4709"/>
                  </a:lnTo>
                  <a:cubicBezTo>
                    <a:pt x="16276" y="4733"/>
                    <a:pt x="16241" y="4756"/>
                    <a:pt x="16205" y="4780"/>
                  </a:cubicBezTo>
                  <a:cubicBezTo>
                    <a:pt x="15884" y="4304"/>
                    <a:pt x="15503" y="3852"/>
                    <a:pt x="15062" y="3435"/>
                  </a:cubicBezTo>
                  <a:cubicBezTo>
                    <a:pt x="15098" y="3411"/>
                    <a:pt x="15122" y="3387"/>
                    <a:pt x="15145" y="3351"/>
                  </a:cubicBezTo>
                  <a:lnTo>
                    <a:pt x="15586" y="2792"/>
                  </a:lnTo>
                  <a:cubicBezTo>
                    <a:pt x="15729" y="2601"/>
                    <a:pt x="15693" y="2328"/>
                    <a:pt x="15503" y="2173"/>
                  </a:cubicBezTo>
                  <a:lnTo>
                    <a:pt x="14860" y="1685"/>
                  </a:lnTo>
                  <a:cubicBezTo>
                    <a:pt x="14781" y="1626"/>
                    <a:pt x="14689" y="1597"/>
                    <a:pt x="14597" y="1597"/>
                  </a:cubicBezTo>
                  <a:cubicBezTo>
                    <a:pt x="14466" y="1597"/>
                    <a:pt x="14336" y="1656"/>
                    <a:pt x="14252" y="1768"/>
                  </a:cubicBezTo>
                  <a:lnTo>
                    <a:pt x="13824" y="2328"/>
                  </a:lnTo>
                  <a:cubicBezTo>
                    <a:pt x="13800" y="2363"/>
                    <a:pt x="13776" y="2387"/>
                    <a:pt x="13764" y="2423"/>
                  </a:cubicBezTo>
                  <a:cubicBezTo>
                    <a:pt x="13312" y="2137"/>
                    <a:pt x="12836" y="1899"/>
                    <a:pt x="12347" y="1708"/>
                  </a:cubicBezTo>
                  <a:cubicBezTo>
                    <a:pt x="12359" y="1685"/>
                    <a:pt x="12371" y="1649"/>
                    <a:pt x="12383" y="1613"/>
                  </a:cubicBezTo>
                  <a:lnTo>
                    <a:pt x="12574" y="934"/>
                  </a:lnTo>
                  <a:cubicBezTo>
                    <a:pt x="12633" y="708"/>
                    <a:pt x="12490" y="470"/>
                    <a:pt x="12264" y="399"/>
                  </a:cubicBezTo>
                  <a:lnTo>
                    <a:pt x="11478" y="196"/>
                  </a:lnTo>
                  <a:cubicBezTo>
                    <a:pt x="11442" y="187"/>
                    <a:pt x="11405" y="182"/>
                    <a:pt x="11368" y="182"/>
                  </a:cubicBezTo>
                  <a:cubicBezTo>
                    <a:pt x="11179" y="182"/>
                    <a:pt x="11002" y="306"/>
                    <a:pt x="10942" y="506"/>
                  </a:cubicBezTo>
                  <a:lnTo>
                    <a:pt x="10764" y="1185"/>
                  </a:lnTo>
                  <a:cubicBezTo>
                    <a:pt x="10752" y="1220"/>
                    <a:pt x="10752" y="1244"/>
                    <a:pt x="10752" y="1280"/>
                  </a:cubicBezTo>
                  <a:cubicBezTo>
                    <a:pt x="10304" y="1207"/>
                    <a:pt x="9847" y="1170"/>
                    <a:pt x="9389" y="1170"/>
                  </a:cubicBezTo>
                  <a:cubicBezTo>
                    <a:pt x="9323" y="1170"/>
                    <a:pt x="9258" y="1171"/>
                    <a:pt x="9192" y="1173"/>
                  </a:cubicBezTo>
                  <a:cubicBezTo>
                    <a:pt x="9192" y="1137"/>
                    <a:pt x="9192" y="1113"/>
                    <a:pt x="9192" y="1077"/>
                  </a:cubicBezTo>
                  <a:lnTo>
                    <a:pt x="9097" y="387"/>
                  </a:lnTo>
                  <a:cubicBezTo>
                    <a:pt x="9075" y="159"/>
                    <a:pt x="8886" y="1"/>
                    <a:pt x="8673" y="1"/>
                  </a:cubicBezTo>
                  <a:close/>
                </a:path>
              </a:pathLst>
            </a:custGeom>
            <a:solidFill>
              <a:schemeClr val="dk1">
                <a:alpha val="105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10" name="Google Shape;610;p31"/>
          <p:cNvGrpSpPr/>
          <p:nvPr/>
        </p:nvGrpSpPr>
        <p:grpSpPr>
          <a:xfrm>
            <a:off x="209884" y="-4887"/>
            <a:ext cx="1197613" cy="5153275"/>
            <a:chOff x="209884" y="-4887"/>
            <a:chExt cx="1197613" cy="5153275"/>
          </a:xfrm>
        </p:grpSpPr>
        <p:grpSp>
          <p:nvGrpSpPr>
            <p:cNvPr id="611" name="Google Shape;611;p31"/>
            <p:cNvGrpSpPr/>
            <p:nvPr/>
          </p:nvGrpSpPr>
          <p:grpSpPr>
            <a:xfrm>
              <a:off x="209884" y="-4887"/>
              <a:ext cx="1059128" cy="5153275"/>
              <a:chOff x="209884" y="-4887"/>
              <a:chExt cx="1059128" cy="5153275"/>
            </a:xfrm>
          </p:grpSpPr>
          <p:sp>
            <p:nvSpPr>
              <p:cNvPr id="612" name="Google Shape;612;p31"/>
              <p:cNvSpPr/>
              <p:nvPr/>
            </p:nvSpPr>
            <p:spPr>
              <a:xfrm>
                <a:off x="284460" y="2228285"/>
                <a:ext cx="121975" cy="808758"/>
              </a:xfrm>
              <a:custGeom>
                <a:avLst/>
                <a:gdLst/>
                <a:ahLst/>
                <a:cxnLst/>
                <a:rect l="l" t="t" r="r" b="b"/>
                <a:pathLst>
                  <a:path w="2823" h="18718" extrusionOk="0">
                    <a:moveTo>
                      <a:pt x="1" y="1"/>
                    </a:moveTo>
                    <a:lnTo>
                      <a:pt x="1" y="18717"/>
                    </a:lnTo>
                    <a:lnTo>
                      <a:pt x="2823" y="18717"/>
                    </a:lnTo>
                    <a:lnTo>
                      <a:pt x="2823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3" name="Google Shape;613;p31"/>
              <p:cNvSpPr/>
              <p:nvPr/>
            </p:nvSpPr>
            <p:spPr>
              <a:xfrm rot="10800000" flipH="1">
                <a:off x="1071425" y="-4887"/>
                <a:ext cx="122500" cy="1616512"/>
              </a:xfrm>
              <a:custGeom>
                <a:avLst/>
                <a:gdLst/>
                <a:ahLst/>
                <a:cxnLst/>
                <a:rect l="l" t="t" r="r" b="b"/>
                <a:pathLst>
                  <a:path w="2835" h="32171" extrusionOk="0">
                    <a:moveTo>
                      <a:pt x="1" y="0"/>
                    </a:moveTo>
                    <a:lnTo>
                      <a:pt x="1" y="32171"/>
                    </a:lnTo>
                    <a:lnTo>
                      <a:pt x="2835" y="32171"/>
                    </a:lnTo>
                    <a:lnTo>
                      <a:pt x="2835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4" name="Google Shape;614;p31"/>
              <p:cNvSpPr/>
              <p:nvPr/>
            </p:nvSpPr>
            <p:spPr>
              <a:xfrm rot="10800000" flipH="1">
                <a:off x="652850" y="1814251"/>
                <a:ext cx="199392" cy="122500"/>
              </a:xfrm>
              <a:custGeom>
                <a:avLst/>
                <a:gdLst/>
                <a:ahLst/>
                <a:cxnLst/>
                <a:rect l="l" t="t" r="r" b="b"/>
                <a:pathLst>
                  <a:path w="21492" h="2835" extrusionOk="0">
                    <a:moveTo>
                      <a:pt x="0" y="1"/>
                    </a:moveTo>
                    <a:lnTo>
                      <a:pt x="0" y="2834"/>
                    </a:lnTo>
                    <a:lnTo>
                      <a:pt x="21491" y="2834"/>
                    </a:lnTo>
                    <a:lnTo>
                      <a:pt x="21491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5" name="Google Shape;615;p31"/>
              <p:cNvSpPr/>
              <p:nvPr/>
            </p:nvSpPr>
            <p:spPr>
              <a:xfrm rot="10800000" flipH="1">
                <a:off x="826048" y="1446433"/>
                <a:ext cx="377115" cy="498528"/>
              </a:xfrm>
              <a:custGeom>
                <a:avLst/>
                <a:gdLst/>
                <a:ahLst/>
                <a:cxnLst/>
                <a:rect l="l" t="t" r="r" b="b"/>
                <a:pathLst>
                  <a:path w="8728" h="11538" extrusionOk="0">
                    <a:moveTo>
                      <a:pt x="1" y="0"/>
                    </a:moveTo>
                    <a:lnTo>
                      <a:pt x="1" y="3274"/>
                    </a:lnTo>
                    <a:lnTo>
                      <a:pt x="1275" y="3274"/>
                    </a:lnTo>
                    <a:cubicBezTo>
                      <a:pt x="5215" y="3274"/>
                      <a:pt x="5454" y="5001"/>
                      <a:pt x="5454" y="8954"/>
                    </a:cubicBezTo>
                    <a:lnTo>
                      <a:pt x="5454" y="11537"/>
                    </a:lnTo>
                    <a:lnTo>
                      <a:pt x="8728" y="11537"/>
                    </a:lnTo>
                    <a:lnTo>
                      <a:pt x="8728" y="8954"/>
                    </a:lnTo>
                    <a:cubicBezTo>
                      <a:pt x="8728" y="3191"/>
                      <a:pt x="7025" y="0"/>
                      <a:pt x="127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6" name="Google Shape;616;p31"/>
              <p:cNvSpPr/>
              <p:nvPr/>
            </p:nvSpPr>
            <p:spPr>
              <a:xfrm rot="10800000" flipH="1">
                <a:off x="792087" y="1739164"/>
                <a:ext cx="71033" cy="265510"/>
              </a:xfrm>
              <a:custGeom>
                <a:avLst/>
                <a:gdLst/>
                <a:ahLst/>
                <a:cxnLst/>
                <a:rect l="l" t="t" r="r" b="b"/>
                <a:pathLst>
                  <a:path w="1644" h="6145" extrusionOk="0">
                    <a:moveTo>
                      <a:pt x="822" y="1"/>
                    </a:moveTo>
                    <a:cubicBezTo>
                      <a:pt x="358" y="1"/>
                      <a:pt x="1" y="370"/>
                      <a:pt x="1" y="822"/>
                    </a:cubicBezTo>
                    <a:lnTo>
                      <a:pt x="1" y="5335"/>
                    </a:lnTo>
                    <a:cubicBezTo>
                      <a:pt x="1" y="5787"/>
                      <a:pt x="358" y="6145"/>
                      <a:pt x="822" y="6145"/>
                    </a:cubicBezTo>
                    <a:cubicBezTo>
                      <a:pt x="1275" y="6145"/>
                      <a:pt x="1644" y="5787"/>
                      <a:pt x="1644" y="5335"/>
                    </a:cubicBezTo>
                    <a:lnTo>
                      <a:pt x="1644" y="822"/>
                    </a:lnTo>
                    <a:cubicBezTo>
                      <a:pt x="1644" y="370"/>
                      <a:pt x="1275" y="1"/>
                      <a:pt x="82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7" name="Google Shape;617;p31"/>
              <p:cNvSpPr/>
              <p:nvPr/>
            </p:nvSpPr>
            <p:spPr>
              <a:xfrm rot="10800000" flipH="1">
                <a:off x="1003545" y="1410960"/>
                <a:ext cx="265467" cy="71033"/>
              </a:xfrm>
              <a:custGeom>
                <a:avLst/>
                <a:gdLst/>
                <a:ahLst/>
                <a:cxnLst/>
                <a:rect l="l" t="t" r="r" b="b"/>
                <a:pathLst>
                  <a:path w="6144" h="1644" extrusionOk="0">
                    <a:moveTo>
                      <a:pt x="822" y="1"/>
                    </a:moveTo>
                    <a:cubicBezTo>
                      <a:pt x="369" y="1"/>
                      <a:pt x="0" y="370"/>
                      <a:pt x="0" y="822"/>
                    </a:cubicBezTo>
                    <a:cubicBezTo>
                      <a:pt x="0" y="1275"/>
                      <a:pt x="369" y="1644"/>
                      <a:pt x="822" y="1644"/>
                    </a:cubicBezTo>
                    <a:lnTo>
                      <a:pt x="5322" y="1644"/>
                    </a:lnTo>
                    <a:cubicBezTo>
                      <a:pt x="5787" y="1644"/>
                      <a:pt x="6144" y="1275"/>
                      <a:pt x="6144" y="822"/>
                    </a:cubicBezTo>
                    <a:cubicBezTo>
                      <a:pt x="6144" y="370"/>
                      <a:pt x="5787" y="1"/>
                      <a:pt x="532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8" name="Google Shape;618;p31"/>
              <p:cNvSpPr/>
              <p:nvPr/>
            </p:nvSpPr>
            <p:spPr>
              <a:xfrm rot="10800000" flipH="1">
                <a:off x="275732" y="1812228"/>
                <a:ext cx="377115" cy="499047"/>
              </a:xfrm>
              <a:custGeom>
                <a:avLst/>
                <a:gdLst/>
                <a:ahLst/>
                <a:cxnLst/>
                <a:rect l="l" t="t" r="r" b="b"/>
                <a:pathLst>
                  <a:path w="8728" h="11550" extrusionOk="0">
                    <a:moveTo>
                      <a:pt x="0" y="1"/>
                    </a:moveTo>
                    <a:lnTo>
                      <a:pt x="0" y="2596"/>
                    </a:lnTo>
                    <a:cubicBezTo>
                      <a:pt x="0" y="8347"/>
                      <a:pt x="1703" y="11550"/>
                      <a:pt x="7454" y="11550"/>
                    </a:cubicBezTo>
                    <a:lnTo>
                      <a:pt x="8728" y="11550"/>
                    </a:lnTo>
                    <a:lnTo>
                      <a:pt x="8728" y="8276"/>
                    </a:lnTo>
                    <a:lnTo>
                      <a:pt x="7454" y="8276"/>
                    </a:lnTo>
                    <a:cubicBezTo>
                      <a:pt x="3513" y="8276"/>
                      <a:pt x="3275" y="6549"/>
                      <a:pt x="3275" y="2596"/>
                    </a:cubicBezTo>
                    <a:lnTo>
                      <a:pt x="3275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9" name="Google Shape;619;p31"/>
              <p:cNvSpPr/>
              <p:nvPr/>
            </p:nvSpPr>
            <p:spPr>
              <a:xfrm rot="10800000" flipH="1">
                <a:off x="616294" y="1752558"/>
                <a:ext cx="70515" cy="265985"/>
              </a:xfrm>
              <a:custGeom>
                <a:avLst/>
                <a:gdLst/>
                <a:ahLst/>
                <a:cxnLst/>
                <a:rect l="l" t="t" r="r" b="b"/>
                <a:pathLst>
                  <a:path w="1632" h="6156" extrusionOk="0">
                    <a:moveTo>
                      <a:pt x="810" y="0"/>
                    </a:moveTo>
                    <a:cubicBezTo>
                      <a:pt x="358" y="0"/>
                      <a:pt x="0" y="370"/>
                      <a:pt x="0" y="822"/>
                    </a:cubicBezTo>
                    <a:lnTo>
                      <a:pt x="0" y="5334"/>
                    </a:lnTo>
                    <a:cubicBezTo>
                      <a:pt x="0" y="5787"/>
                      <a:pt x="358" y="6156"/>
                      <a:pt x="810" y="6156"/>
                    </a:cubicBezTo>
                    <a:cubicBezTo>
                      <a:pt x="1274" y="6156"/>
                      <a:pt x="1632" y="5787"/>
                      <a:pt x="1632" y="5334"/>
                    </a:cubicBezTo>
                    <a:lnTo>
                      <a:pt x="1632" y="822"/>
                    </a:lnTo>
                    <a:cubicBezTo>
                      <a:pt x="1632" y="370"/>
                      <a:pt x="1274" y="0"/>
                      <a:pt x="81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0" name="Google Shape;620;p31"/>
              <p:cNvSpPr/>
              <p:nvPr/>
            </p:nvSpPr>
            <p:spPr>
              <a:xfrm>
                <a:off x="1071425" y="3531875"/>
                <a:ext cx="122500" cy="1616512"/>
              </a:xfrm>
              <a:custGeom>
                <a:avLst/>
                <a:gdLst/>
                <a:ahLst/>
                <a:cxnLst/>
                <a:rect l="l" t="t" r="r" b="b"/>
                <a:pathLst>
                  <a:path w="2835" h="32171" extrusionOk="0">
                    <a:moveTo>
                      <a:pt x="1" y="0"/>
                    </a:moveTo>
                    <a:lnTo>
                      <a:pt x="1" y="32171"/>
                    </a:lnTo>
                    <a:lnTo>
                      <a:pt x="2835" y="32171"/>
                    </a:lnTo>
                    <a:lnTo>
                      <a:pt x="2835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1" name="Google Shape;621;p31"/>
              <p:cNvSpPr/>
              <p:nvPr/>
            </p:nvSpPr>
            <p:spPr>
              <a:xfrm>
                <a:off x="652850" y="3206763"/>
                <a:ext cx="199392" cy="122500"/>
              </a:xfrm>
              <a:custGeom>
                <a:avLst/>
                <a:gdLst/>
                <a:ahLst/>
                <a:cxnLst/>
                <a:rect l="l" t="t" r="r" b="b"/>
                <a:pathLst>
                  <a:path w="21492" h="2835" extrusionOk="0">
                    <a:moveTo>
                      <a:pt x="0" y="1"/>
                    </a:moveTo>
                    <a:lnTo>
                      <a:pt x="0" y="2834"/>
                    </a:lnTo>
                    <a:lnTo>
                      <a:pt x="21491" y="2834"/>
                    </a:lnTo>
                    <a:lnTo>
                      <a:pt x="21491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2" name="Google Shape;622;p31"/>
              <p:cNvSpPr/>
              <p:nvPr/>
            </p:nvSpPr>
            <p:spPr>
              <a:xfrm>
                <a:off x="826048" y="3198553"/>
                <a:ext cx="377115" cy="498528"/>
              </a:xfrm>
              <a:custGeom>
                <a:avLst/>
                <a:gdLst/>
                <a:ahLst/>
                <a:cxnLst/>
                <a:rect l="l" t="t" r="r" b="b"/>
                <a:pathLst>
                  <a:path w="8728" h="11538" extrusionOk="0">
                    <a:moveTo>
                      <a:pt x="1" y="0"/>
                    </a:moveTo>
                    <a:lnTo>
                      <a:pt x="1" y="3274"/>
                    </a:lnTo>
                    <a:lnTo>
                      <a:pt x="1275" y="3274"/>
                    </a:lnTo>
                    <a:cubicBezTo>
                      <a:pt x="5215" y="3274"/>
                      <a:pt x="5454" y="5001"/>
                      <a:pt x="5454" y="8954"/>
                    </a:cubicBezTo>
                    <a:lnTo>
                      <a:pt x="5454" y="11537"/>
                    </a:lnTo>
                    <a:lnTo>
                      <a:pt x="8728" y="11537"/>
                    </a:lnTo>
                    <a:lnTo>
                      <a:pt x="8728" y="8954"/>
                    </a:lnTo>
                    <a:cubicBezTo>
                      <a:pt x="8728" y="3191"/>
                      <a:pt x="7025" y="0"/>
                      <a:pt x="127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3" name="Google Shape;623;p31"/>
              <p:cNvSpPr/>
              <p:nvPr/>
            </p:nvSpPr>
            <p:spPr>
              <a:xfrm>
                <a:off x="792087" y="3138840"/>
                <a:ext cx="71033" cy="265510"/>
              </a:xfrm>
              <a:custGeom>
                <a:avLst/>
                <a:gdLst/>
                <a:ahLst/>
                <a:cxnLst/>
                <a:rect l="l" t="t" r="r" b="b"/>
                <a:pathLst>
                  <a:path w="1644" h="6145" extrusionOk="0">
                    <a:moveTo>
                      <a:pt x="822" y="1"/>
                    </a:moveTo>
                    <a:cubicBezTo>
                      <a:pt x="358" y="1"/>
                      <a:pt x="1" y="370"/>
                      <a:pt x="1" y="822"/>
                    </a:cubicBezTo>
                    <a:lnTo>
                      <a:pt x="1" y="5335"/>
                    </a:lnTo>
                    <a:cubicBezTo>
                      <a:pt x="1" y="5787"/>
                      <a:pt x="358" y="6145"/>
                      <a:pt x="822" y="6145"/>
                    </a:cubicBezTo>
                    <a:cubicBezTo>
                      <a:pt x="1275" y="6145"/>
                      <a:pt x="1644" y="5787"/>
                      <a:pt x="1644" y="5335"/>
                    </a:cubicBezTo>
                    <a:lnTo>
                      <a:pt x="1644" y="822"/>
                    </a:lnTo>
                    <a:cubicBezTo>
                      <a:pt x="1644" y="370"/>
                      <a:pt x="1275" y="1"/>
                      <a:pt x="82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4" name="Google Shape;624;p31"/>
              <p:cNvSpPr/>
              <p:nvPr/>
            </p:nvSpPr>
            <p:spPr>
              <a:xfrm>
                <a:off x="1003545" y="3661521"/>
                <a:ext cx="265467" cy="71033"/>
              </a:xfrm>
              <a:custGeom>
                <a:avLst/>
                <a:gdLst/>
                <a:ahLst/>
                <a:cxnLst/>
                <a:rect l="l" t="t" r="r" b="b"/>
                <a:pathLst>
                  <a:path w="6144" h="1644" extrusionOk="0">
                    <a:moveTo>
                      <a:pt x="822" y="1"/>
                    </a:moveTo>
                    <a:cubicBezTo>
                      <a:pt x="369" y="1"/>
                      <a:pt x="0" y="370"/>
                      <a:pt x="0" y="822"/>
                    </a:cubicBezTo>
                    <a:cubicBezTo>
                      <a:pt x="0" y="1275"/>
                      <a:pt x="369" y="1644"/>
                      <a:pt x="822" y="1644"/>
                    </a:cubicBezTo>
                    <a:lnTo>
                      <a:pt x="5322" y="1644"/>
                    </a:lnTo>
                    <a:cubicBezTo>
                      <a:pt x="5787" y="1644"/>
                      <a:pt x="6144" y="1275"/>
                      <a:pt x="6144" y="822"/>
                    </a:cubicBezTo>
                    <a:cubicBezTo>
                      <a:pt x="6144" y="370"/>
                      <a:pt x="5787" y="1"/>
                      <a:pt x="532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5" name="Google Shape;625;p31"/>
              <p:cNvSpPr/>
              <p:nvPr/>
            </p:nvSpPr>
            <p:spPr>
              <a:xfrm>
                <a:off x="275732" y="2832240"/>
                <a:ext cx="377115" cy="499047"/>
              </a:xfrm>
              <a:custGeom>
                <a:avLst/>
                <a:gdLst/>
                <a:ahLst/>
                <a:cxnLst/>
                <a:rect l="l" t="t" r="r" b="b"/>
                <a:pathLst>
                  <a:path w="8728" h="11550" extrusionOk="0">
                    <a:moveTo>
                      <a:pt x="0" y="1"/>
                    </a:moveTo>
                    <a:lnTo>
                      <a:pt x="0" y="2596"/>
                    </a:lnTo>
                    <a:cubicBezTo>
                      <a:pt x="0" y="8347"/>
                      <a:pt x="1703" y="11550"/>
                      <a:pt x="7454" y="11550"/>
                    </a:cubicBezTo>
                    <a:lnTo>
                      <a:pt x="8728" y="11550"/>
                    </a:lnTo>
                    <a:lnTo>
                      <a:pt x="8728" y="8276"/>
                    </a:lnTo>
                    <a:lnTo>
                      <a:pt x="7454" y="8276"/>
                    </a:lnTo>
                    <a:cubicBezTo>
                      <a:pt x="3513" y="8276"/>
                      <a:pt x="3275" y="6549"/>
                      <a:pt x="3275" y="2596"/>
                    </a:cubicBezTo>
                    <a:lnTo>
                      <a:pt x="3275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6" name="Google Shape;626;p31"/>
              <p:cNvSpPr/>
              <p:nvPr/>
            </p:nvSpPr>
            <p:spPr>
              <a:xfrm>
                <a:off x="616294" y="3124970"/>
                <a:ext cx="70515" cy="265985"/>
              </a:xfrm>
              <a:custGeom>
                <a:avLst/>
                <a:gdLst/>
                <a:ahLst/>
                <a:cxnLst/>
                <a:rect l="l" t="t" r="r" b="b"/>
                <a:pathLst>
                  <a:path w="1632" h="6156" extrusionOk="0">
                    <a:moveTo>
                      <a:pt x="810" y="0"/>
                    </a:moveTo>
                    <a:cubicBezTo>
                      <a:pt x="358" y="0"/>
                      <a:pt x="0" y="370"/>
                      <a:pt x="0" y="822"/>
                    </a:cubicBezTo>
                    <a:lnTo>
                      <a:pt x="0" y="5334"/>
                    </a:lnTo>
                    <a:cubicBezTo>
                      <a:pt x="0" y="5787"/>
                      <a:pt x="358" y="6156"/>
                      <a:pt x="810" y="6156"/>
                    </a:cubicBezTo>
                    <a:cubicBezTo>
                      <a:pt x="1274" y="6156"/>
                      <a:pt x="1632" y="5787"/>
                      <a:pt x="1632" y="5334"/>
                    </a:cubicBezTo>
                    <a:lnTo>
                      <a:pt x="1632" y="822"/>
                    </a:lnTo>
                    <a:cubicBezTo>
                      <a:pt x="1632" y="370"/>
                      <a:pt x="1274" y="0"/>
                      <a:pt x="81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7" name="Google Shape;627;p31"/>
              <p:cNvSpPr/>
              <p:nvPr/>
            </p:nvSpPr>
            <p:spPr>
              <a:xfrm>
                <a:off x="209884" y="2796766"/>
                <a:ext cx="265510" cy="71033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1644" extrusionOk="0">
                    <a:moveTo>
                      <a:pt x="822" y="0"/>
                    </a:moveTo>
                    <a:cubicBezTo>
                      <a:pt x="358" y="0"/>
                      <a:pt x="0" y="369"/>
                      <a:pt x="0" y="822"/>
                    </a:cubicBezTo>
                    <a:cubicBezTo>
                      <a:pt x="0" y="1274"/>
                      <a:pt x="358" y="1643"/>
                      <a:pt x="822" y="1643"/>
                    </a:cubicBezTo>
                    <a:lnTo>
                      <a:pt x="5323" y="1643"/>
                    </a:lnTo>
                    <a:cubicBezTo>
                      <a:pt x="5382" y="1643"/>
                      <a:pt x="5442" y="1643"/>
                      <a:pt x="5489" y="1631"/>
                    </a:cubicBezTo>
                    <a:cubicBezTo>
                      <a:pt x="5858" y="1560"/>
                      <a:pt x="6144" y="1227"/>
                      <a:pt x="6144" y="822"/>
                    </a:cubicBezTo>
                    <a:cubicBezTo>
                      <a:pt x="6144" y="369"/>
                      <a:pt x="5775" y="0"/>
                      <a:pt x="532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8" name="Google Shape;628;p31"/>
              <p:cNvSpPr/>
              <p:nvPr/>
            </p:nvSpPr>
            <p:spPr>
              <a:xfrm>
                <a:off x="217618" y="2275122"/>
                <a:ext cx="265985" cy="71033"/>
              </a:xfrm>
              <a:custGeom>
                <a:avLst/>
                <a:gdLst/>
                <a:ahLst/>
                <a:cxnLst/>
                <a:rect l="l" t="t" r="r" b="b"/>
                <a:pathLst>
                  <a:path w="6156" h="1644" extrusionOk="0">
                    <a:moveTo>
                      <a:pt x="822" y="0"/>
                    </a:moveTo>
                    <a:cubicBezTo>
                      <a:pt x="369" y="0"/>
                      <a:pt x="0" y="369"/>
                      <a:pt x="0" y="822"/>
                    </a:cubicBezTo>
                    <a:cubicBezTo>
                      <a:pt x="0" y="1274"/>
                      <a:pt x="369" y="1643"/>
                      <a:pt x="822" y="1643"/>
                    </a:cubicBezTo>
                    <a:lnTo>
                      <a:pt x="5334" y="1643"/>
                    </a:lnTo>
                    <a:cubicBezTo>
                      <a:pt x="5739" y="1643"/>
                      <a:pt x="6084" y="1346"/>
                      <a:pt x="6144" y="953"/>
                    </a:cubicBezTo>
                    <a:cubicBezTo>
                      <a:pt x="6144" y="905"/>
                      <a:pt x="6156" y="870"/>
                      <a:pt x="6156" y="822"/>
                    </a:cubicBezTo>
                    <a:cubicBezTo>
                      <a:pt x="6156" y="369"/>
                      <a:pt x="5786" y="0"/>
                      <a:pt x="533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629" name="Google Shape;629;p31"/>
            <p:cNvSpPr/>
            <p:nvPr/>
          </p:nvSpPr>
          <p:spPr>
            <a:xfrm rot="-5400000">
              <a:off x="872783" y="4338611"/>
              <a:ext cx="534732" cy="534695"/>
            </a:xfrm>
            <a:custGeom>
              <a:avLst/>
              <a:gdLst/>
              <a:ahLst/>
              <a:cxnLst/>
              <a:rect l="l" t="t" r="r" b="b"/>
              <a:pathLst>
                <a:path w="7395" h="7395" extrusionOk="0">
                  <a:moveTo>
                    <a:pt x="3691" y="1370"/>
                  </a:moveTo>
                  <a:cubicBezTo>
                    <a:pt x="4037" y="1370"/>
                    <a:pt x="4322" y="1655"/>
                    <a:pt x="4322" y="2001"/>
                  </a:cubicBezTo>
                  <a:cubicBezTo>
                    <a:pt x="4322" y="2358"/>
                    <a:pt x="4037" y="2644"/>
                    <a:pt x="3691" y="2644"/>
                  </a:cubicBezTo>
                  <a:cubicBezTo>
                    <a:pt x="3334" y="2644"/>
                    <a:pt x="3048" y="2358"/>
                    <a:pt x="3048" y="2001"/>
                  </a:cubicBezTo>
                  <a:cubicBezTo>
                    <a:pt x="3048" y="1655"/>
                    <a:pt x="3334" y="1370"/>
                    <a:pt x="3691" y="1370"/>
                  </a:cubicBezTo>
                  <a:close/>
                  <a:moveTo>
                    <a:pt x="1917" y="3132"/>
                  </a:moveTo>
                  <a:cubicBezTo>
                    <a:pt x="2275" y="3132"/>
                    <a:pt x="2560" y="3417"/>
                    <a:pt x="2560" y="3775"/>
                  </a:cubicBezTo>
                  <a:cubicBezTo>
                    <a:pt x="2560" y="4120"/>
                    <a:pt x="2275" y="4406"/>
                    <a:pt x="1917" y="4406"/>
                  </a:cubicBezTo>
                  <a:cubicBezTo>
                    <a:pt x="1572" y="4406"/>
                    <a:pt x="1286" y="4120"/>
                    <a:pt x="1286" y="3775"/>
                  </a:cubicBezTo>
                  <a:cubicBezTo>
                    <a:pt x="1286" y="3417"/>
                    <a:pt x="1572" y="3132"/>
                    <a:pt x="1917" y="3132"/>
                  </a:cubicBezTo>
                  <a:close/>
                  <a:moveTo>
                    <a:pt x="3703" y="3132"/>
                  </a:moveTo>
                  <a:cubicBezTo>
                    <a:pt x="4049" y="3132"/>
                    <a:pt x="4334" y="3417"/>
                    <a:pt x="4334" y="3775"/>
                  </a:cubicBezTo>
                  <a:cubicBezTo>
                    <a:pt x="4334" y="4120"/>
                    <a:pt x="4049" y="4406"/>
                    <a:pt x="3703" y="4406"/>
                  </a:cubicBezTo>
                  <a:cubicBezTo>
                    <a:pt x="3346" y="4406"/>
                    <a:pt x="3060" y="4120"/>
                    <a:pt x="3060" y="3775"/>
                  </a:cubicBezTo>
                  <a:cubicBezTo>
                    <a:pt x="3060" y="3417"/>
                    <a:pt x="3346" y="3132"/>
                    <a:pt x="3703" y="3132"/>
                  </a:cubicBezTo>
                  <a:close/>
                  <a:moveTo>
                    <a:pt x="5454" y="3132"/>
                  </a:moveTo>
                  <a:cubicBezTo>
                    <a:pt x="5799" y="3132"/>
                    <a:pt x="6085" y="3417"/>
                    <a:pt x="6085" y="3775"/>
                  </a:cubicBezTo>
                  <a:cubicBezTo>
                    <a:pt x="6085" y="4120"/>
                    <a:pt x="5799" y="4406"/>
                    <a:pt x="5454" y="4406"/>
                  </a:cubicBezTo>
                  <a:cubicBezTo>
                    <a:pt x="5096" y="4406"/>
                    <a:pt x="4811" y="4120"/>
                    <a:pt x="4811" y="3775"/>
                  </a:cubicBezTo>
                  <a:cubicBezTo>
                    <a:pt x="4811" y="3417"/>
                    <a:pt x="5096" y="3132"/>
                    <a:pt x="5454" y="3132"/>
                  </a:cubicBezTo>
                  <a:close/>
                  <a:moveTo>
                    <a:pt x="3691" y="4894"/>
                  </a:moveTo>
                  <a:cubicBezTo>
                    <a:pt x="4037" y="4894"/>
                    <a:pt x="4322" y="5180"/>
                    <a:pt x="4322" y="5537"/>
                  </a:cubicBezTo>
                  <a:cubicBezTo>
                    <a:pt x="4322" y="5882"/>
                    <a:pt x="4037" y="6168"/>
                    <a:pt x="3691" y="6168"/>
                  </a:cubicBezTo>
                  <a:cubicBezTo>
                    <a:pt x="3334" y="6168"/>
                    <a:pt x="3048" y="5882"/>
                    <a:pt x="3048" y="5537"/>
                  </a:cubicBezTo>
                  <a:cubicBezTo>
                    <a:pt x="3048" y="5180"/>
                    <a:pt x="3334" y="4894"/>
                    <a:pt x="3691" y="4894"/>
                  </a:cubicBezTo>
                  <a:close/>
                  <a:moveTo>
                    <a:pt x="3549" y="0"/>
                  </a:moveTo>
                  <a:cubicBezTo>
                    <a:pt x="3453" y="0"/>
                    <a:pt x="3370" y="84"/>
                    <a:pt x="3370" y="179"/>
                  </a:cubicBezTo>
                  <a:lnTo>
                    <a:pt x="3370" y="453"/>
                  </a:lnTo>
                  <a:cubicBezTo>
                    <a:pt x="3370" y="465"/>
                    <a:pt x="3370" y="477"/>
                    <a:pt x="3382" y="500"/>
                  </a:cubicBezTo>
                  <a:cubicBezTo>
                    <a:pt x="3168" y="512"/>
                    <a:pt x="2965" y="560"/>
                    <a:pt x="2763" y="620"/>
                  </a:cubicBezTo>
                  <a:cubicBezTo>
                    <a:pt x="2763" y="596"/>
                    <a:pt x="2763" y="584"/>
                    <a:pt x="2751" y="572"/>
                  </a:cubicBezTo>
                  <a:lnTo>
                    <a:pt x="2644" y="322"/>
                  </a:lnTo>
                  <a:cubicBezTo>
                    <a:pt x="2617" y="251"/>
                    <a:pt x="2557" y="213"/>
                    <a:pt x="2494" y="213"/>
                  </a:cubicBezTo>
                  <a:cubicBezTo>
                    <a:pt x="2473" y="213"/>
                    <a:pt x="2451" y="217"/>
                    <a:pt x="2429" y="227"/>
                  </a:cubicBezTo>
                  <a:lnTo>
                    <a:pt x="2132" y="346"/>
                  </a:lnTo>
                  <a:cubicBezTo>
                    <a:pt x="2048" y="381"/>
                    <a:pt x="2001" y="489"/>
                    <a:pt x="2048" y="572"/>
                  </a:cubicBezTo>
                  <a:lnTo>
                    <a:pt x="2144" y="822"/>
                  </a:lnTo>
                  <a:cubicBezTo>
                    <a:pt x="2156" y="834"/>
                    <a:pt x="2156" y="846"/>
                    <a:pt x="2167" y="858"/>
                  </a:cubicBezTo>
                  <a:cubicBezTo>
                    <a:pt x="1989" y="953"/>
                    <a:pt x="1810" y="1072"/>
                    <a:pt x="1655" y="1203"/>
                  </a:cubicBezTo>
                  <a:cubicBezTo>
                    <a:pt x="1655" y="1191"/>
                    <a:pt x="1644" y="1179"/>
                    <a:pt x="1632" y="1167"/>
                  </a:cubicBezTo>
                  <a:lnTo>
                    <a:pt x="1441" y="977"/>
                  </a:lnTo>
                  <a:cubicBezTo>
                    <a:pt x="1405" y="941"/>
                    <a:pt x="1361" y="923"/>
                    <a:pt x="1316" y="923"/>
                  </a:cubicBezTo>
                  <a:cubicBezTo>
                    <a:pt x="1271" y="923"/>
                    <a:pt x="1227" y="941"/>
                    <a:pt x="1191" y="977"/>
                  </a:cubicBezTo>
                  <a:lnTo>
                    <a:pt x="977" y="1203"/>
                  </a:lnTo>
                  <a:cubicBezTo>
                    <a:pt x="905" y="1262"/>
                    <a:pt x="905" y="1370"/>
                    <a:pt x="977" y="1441"/>
                  </a:cubicBezTo>
                  <a:lnTo>
                    <a:pt x="1167" y="1632"/>
                  </a:lnTo>
                  <a:cubicBezTo>
                    <a:pt x="1179" y="1643"/>
                    <a:pt x="1191" y="1643"/>
                    <a:pt x="1191" y="1655"/>
                  </a:cubicBezTo>
                  <a:cubicBezTo>
                    <a:pt x="1072" y="1810"/>
                    <a:pt x="953" y="1977"/>
                    <a:pt x="858" y="2155"/>
                  </a:cubicBezTo>
                  <a:cubicBezTo>
                    <a:pt x="846" y="2144"/>
                    <a:pt x="834" y="2144"/>
                    <a:pt x="834" y="2144"/>
                  </a:cubicBezTo>
                  <a:lnTo>
                    <a:pt x="572" y="2036"/>
                  </a:lnTo>
                  <a:cubicBezTo>
                    <a:pt x="551" y="2027"/>
                    <a:pt x="529" y="2023"/>
                    <a:pt x="507" y="2023"/>
                  </a:cubicBezTo>
                  <a:cubicBezTo>
                    <a:pt x="443" y="2023"/>
                    <a:pt x="381" y="2061"/>
                    <a:pt x="346" y="2132"/>
                  </a:cubicBezTo>
                  <a:lnTo>
                    <a:pt x="227" y="2417"/>
                  </a:lnTo>
                  <a:cubicBezTo>
                    <a:pt x="191" y="2501"/>
                    <a:pt x="239" y="2608"/>
                    <a:pt x="322" y="2644"/>
                  </a:cubicBezTo>
                  <a:lnTo>
                    <a:pt x="572" y="2751"/>
                  </a:lnTo>
                  <a:lnTo>
                    <a:pt x="596" y="2751"/>
                  </a:lnTo>
                  <a:cubicBezTo>
                    <a:pt x="536" y="2953"/>
                    <a:pt x="501" y="3156"/>
                    <a:pt x="477" y="3370"/>
                  </a:cubicBezTo>
                  <a:lnTo>
                    <a:pt x="179" y="3370"/>
                  </a:lnTo>
                  <a:cubicBezTo>
                    <a:pt x="84" y="3370"/>
                    <a:pt x="0" y="3453"/>
                    <a:pt x="0" y="3548"/>
                  </a:cubicBezTo>
                  <a:lnTo>
                    <a:pt x="0" y="3858"/>
                  </a:lnTo>
                  <a:cubicBezTo>
                    <a:pt x="0" y="3953"/>
                    <a:pt x="84" y="4025"/>
                    <a:pt x="179" y="4025"/>
                  </a:cubicBezTo>
                  <a:lnTo>
                    <a:pt x="477" y="4025"/>
                  </a:lnTo>
                  <a:cubicBezTo>
                    <a:pt x="489" y="4203"/>
                    <a:pt x="524" y="4382"/>
                    <a:pt x="560" y="4549"/>
                  </a:cubicBezTo>
                  <a:lnTo>
                    <a:pt x="548" y="4549"/>
                  </a:lnTo>
                  <a:lnTo>
                    <a:pt x="286" y="4656"/>
                  </a:lnTo>
                  <a:cubicBezTo>
                    <a:pt x="203" y="4691"/>
                    <a:pt x="155" y="4787"/>
                    <a:pt x="191" y="4870"/>
                  </a:cubicBezTo>
                  <a:lnTo>
                    <a:pt x="298" y="5168"/>
                  </a:lnTo>
                  <a:cubicBezTo>
                    <a:pt x="326" y="5232"/>
                    <a:pt x="389" y="5275"/>
                    <a:pt x="460" y="5275"/>
                  </a:cubicBezTo>
                  <a:cubicBezTo>
                    <a:pt x="481" y="5275"/>
                    <a:pt x="503" y="5271"/>
                    <a:pt x="524" y="5263"/>
                  </a:cubicBezTo>
                  <a:lnTo>
                    <a:pt x="786" y="5168"/>
                  </a:lnTo>
                  <a:cubicBezTo>
                    <a:pt x="786" y="5168"/>
                    <a:pt x="798" y="5168"/>
                    <a:pt x="798" y="5156"/>
                  </a:cubicBezTo>
                  <a:cubicBezTo>
                    <a:pt x="905" y="5370"/>
                    <a:pt x="1036" y="5573"/>
                    <a:pt x="1179" y="5751"/>
                  </a:cubicBezTo>
                  <a:cubicBezTo>
                    <a:pt x="1179" y="5763"/>
                    <a:pt x="1179" y="5763"/>
                    <a:pt x="1167" y="5763"/>
                  </a:cubicBezTo>
                  <a:lnTo>
                    <a:pt x="977" y="5965"/>
                  </a:lnTo>
                  <a:cubicBezTo>
                    <a:pt x="905" y="6025"/>
                    <a:pt x="905" y="6132"/>
                    <a:pt x="977" y="6204"/>
                  </a:cubicBezTo>
                  <a:lnTo>
                    <a:pt x="1191" y="6430"/>
                  </a:lnTo>
                  <a:cubicBezTo>
                    <a:pt x="1227" y="6460"/>
                    <a:pt x="1271" y="6474"/>
                    <a:pt x="1316" y="6474"/>
                  </a:cubicBezTo>
                  <a:cubicBezTo>
                    <a:pt x="1361" y="6474"/>
                    <a:pt x="1405" y="6460"/>
                    <a:pt x="1441" y="6430"/>
                  </a:cubicBezTo>
                  <a:lnTo>
                    <a:pt x="1632" y="6227"/>
                  </a:lnTo>
                  <a:cubicBezTo>
                    <a:pt x="1644" y="6227"/>
                    <a:pt x="1644" y="6227"/>
                    <a:pt x="1644" y="6215"/>
                  </a:cubicBezTo>
                  <a:cubicBezTo>
                    <a:pt x="1786" y="6335"/>
                    <a:pt x="1941" y="6430"/>
                    <a:pt x="2096" y="6525"/>
                  </a:cubicBezTo>
                  <a:cubicBezTo>
                    <a:pt x="2096" y="6525"/>
                    <a:pt x="2084" y="6537"/>
                    <a:pt x="2084" y="6537"/>
                  </a:cubicBezTo>
                  <a:lnTo>
                    <a:pt x="1977" y="6799"/>
                  </a:lnTo>
                  <a:cubicBezTo>
                    <a:pt x="1941" y="6882"/>
                    <a:pt x="1977" y="6977"/>
                    <a:pt x="2060" y="7025"/>
                  </a:cubicBezTo>
                  <a:lnTo>
                    <a:pt x="2346" y="7144"/>
                  </a:lnTo>
                  <a:cubicBezTo>
                    <a:pt x="2371" y="7153"/>
                    <a:pt x="2396" y="7158"/>
                    <a:pt x="2420" y="7158"/>
                  </a:cubicBezTo>
                  <a:cubicBezTo>
                    <a:pt x="2487" y="7158"/>
                    <a:pt x="2546" y="7122"/>
                    <a:pt x="2572" y="7061"/>
                  </a:cubicBezTo>
                  <a:lnTo>
                    <a:pt x="2691" y="6811"/>
                  </a:lnTo>
                  <a:cubicBezTo>
                    <a:pt x="2691" y="6799"/>
                    <a:pt x="2691" y="6787"/>
                    <a:pt x="2691" y="6787"/>
                  </a:cubicBezTo>
                  <a:cubicBezTo>
                    <a:pt x="2918" y="6858"/>
                    <a:pt x="3144" y="6906"/>
                    <a:pt x="3370" y="6930"/>
                  </a:cubicBezTo>
                  <a:cubicBezTo>
                    <a:pt x="3370" y="6930"/>
                    <a:pt x="3370" y="6942"/>
                    <a:pt x="3370" y="6954"/>
                  </a:cubicBezTo>
                  <a:lnTo>
                    <a:pt x="3370" y="7227"/>
                  </a:lnTo>
                  <a:cubicBezTo>
                    <a:pt x="3370" y="7323"/>
                    <a:pt x="3453" y="7394"/>
                    <a:pt x="3549" y="7394"/>
                  </a:cubicBezTo>
                  <a:lnTo>
                    <a:pt x="3858" y="7394"/>
                  </a:lnTo>
                  <a:cubicBezTo>
                    <a:pt x="3953" y="7394"/>
                    <a:pt x="4025" y="7323"/>
                    <a:pt x="4025" y="7227"/>
                  </a:cubicBezTo>
                  <a:lnTo>
                    <a:pt x="4025" y="6954"/>
                  </a:lnTo>
                  <a:cubicBezTo>
                    <a:pt x="4025" y="6942"/>
                    <a:pt x="4025" y="6930"/>
                    <a:pt x="4025" y="6918"/>
                  </a:cubicBezTo>
                  <a:cubicBezTo>
                    <a:pt x="4239" y="6906"/>
                    <a:pt x="4442" y="6858"/>
                    <a:pt x="4632" y="6799"/>
                  </a:cubicBezTo>
                  <a:cubicBezTo>
                    <a:pt x="4644" y="6811"/>
                    <a:pt x="4644" y="6823"/>
                    <a:pt x="4644" y="6823"/>
                  </a:cubicBezTo>
                  <a:lnTo>
                    <a:pt x="4751" y="7085"/>
                  </a:lnTo>
                  <a:cubicBezTo>
                    <a:pt x="4779" y="7149"/>
                    <a:pt x="4849" y="7192"/>
                    <a:pt x="4917" y="7192"/>
                  </a:cubicBezTo>
                  <a:cubicBezTo>
                    <a:pt x="4938" y="7192"/>
                    <a:pt x="4958" y="7188"/>
                    <a:pt x="4977" y="7180"/>
                  </a:cubicBezTo>
                  <a:lnTo>
                    <a:pt x="5263" y="7061"/>
                  </a:lnTo>
                  <a:cubicBezTo>
                    <a:pt x="5358" y="7013"/>
                    <a:pt x="5394" y="6918"/>
                    <a:pt x="5358" y="6835"/>
                  </a:cubicBezTo>
                  <a:lnTo>
                    <a:pt x="5251" y="6573"/>
                  </a:lnTo>
                  <a:cubicBezTo>
                    <a:pt x="5251" y="6561"/>
                    <a:pt x="5239" y="6561"/>
                    <a:pt x="5239" y="6549"/>
                  </a:cubicBezTo>
                  <a:cubicBezTo>
                    <a:pt x="5418" y="6442"/>
                    <a:pt x="5585" y="6335"/>
                    <a:pt x="5739" y="6204"/>
                  </a:cubicBezTo>
                  <a:cubicBezTo>
                    <a:pt x="5751" y="6215"/>
                    <a:pt x="5763" y="6227"/>
                    <a:pt x="5763" y="6227"/>
                  </a:cubicBezTo>
                  <a:lnTo>
                    <a:pt x="5966" y="6430"/>
                  </a:lnTo>
                  <a:cubicBezTo>
                    <a:pt x="5995" y="6460"/>
                    <a:pt x="6037" y="6474"/>
                    <a:pt x="6080" y="6474"/>
                  </a:cubicBezTo>
                  <a:cubicBezTo>
                    <a:pt x="6123" y="6474"/>
                    <a:pt x="6168" y="6460"/>
                    <a:pt x="6204" y="6430"/>
                  </a:cubicBezTo>
                  <a:lnTo>
                    <a:pt x="6430" y="6204"/>
                  </a:lnTo>
                  <a:cubicBezTo>
                    <a:pt x="6489" y="6144"/>
                    <a:pt x="6489" y="6025"/>
                    <a:pt x="6430" y="5965"/>
                  </a:cubicBezTo>
                  <a:lnTo>
                    <a:pt x="6227" y="5763"/>
                  </a:lnTo>
                  <a:cubicBezTo>
                    <a:pt x="6216" y="5751"/>
                    <a:pt x="6216" y="5751"/>
                    <a:pt x="6204" y="5739"/>
                  </a:cubicBezTo>
                  <a:cubicBezTo>
                    <a:pt x="6323" y="5584"/>
                    <a:pt x="6442" y="5418"/>
                    <a:pt x="6537" y="5239"/>
                  </a:cubicBezTo>
                  <a:cubicBezTo>
                    <a:pt x="6549" y="5251"/>
                    <a:pt x="6561" y="5251"/>
                    <a:pt x="6573" y="5263"/>
                  </a:cubicBezTo>
                  <a:lnTo>
                    <a:pt x="6823" y="5370"/>
                  </a:lnTo>
                  <a:cubicBezTo>
                    <a:pt x="6847" y="5379"/>
                    <a:pt x="6871" y="5384"/>
                    <a:pt x="6895" y="5384"/>
                  </a:cubicBezTo>
                  <a:cubicBezTo>
                    <a:pt x="6963" y="5384"/>
                    <a:pt x="7022" y="5346"/>
                    <a:pt x="7049" y="5275"/>
                  </a:cubicBezTo>
                  <a:lnTo>
                    <a:pt x="7168" y="4989"/>
                  </a:lnTo>
                  <a:cubicBezTo>
                    <a:pt x="7204" y="4906"/>
                    <a:pt x="7168" y="4799"/>
                    <a:pt x="7085" y="4763"/>
                  </a:cubicBezTo>
                  <a:lnTo>
                    <a:pt x="6823" y="4656"/>
                  </a:lnTo>
                  <a:cubicBezTo>
                    <a:pt x="6811" y="4644"/>
                    <a:pt x="6799" y="4644"/>
                    <a:pt x="6775" y="4644"/>
                  </a:cubicBezTo>
                  <a:cubicBezTo>
                    <a:pt x="6835" y="4441"/>
                    <a:pt x="6882" y="4239"/>
                    <a:pt x="6906" y="4025"/>
                  </a:cubicBezTo>
                  <a:lnTo>
                    <a:pt x="7228" y="4025"/>
                  </a:lnTo>
                  <a:cubicBezTo>
                    <a:pt x="7323" y="4025"/>
                    <a:pt x="7394" y="3953"/>
                    <a:pt x="7394" y="3858"/>
                  </a:cubicBezTo>
                  <a:lnTo>
                    <a:pt x="7394" y="3548"/>
                  </a:lnTo>
                  <a:cubicBezTo>
                    <a:pt x="7394" y="3453"/>
                    <a:pt x="7323" y="3370"/>
                    <a:pt x="7228" y="3370"/>
                  </a:cubicBezTo>
                  <a:lnTo>
                    <a:pt x="6954" y="3370"/>
                  </a:lnTo>
                  <a:cubicBezTo>
                    <a:pt x="6930" y="3370"/>
                    <a:pt x="6918" y="3382"/>
                    <a:pt x="6906" y="3382"/>
                  </a:cubicBezTo>
                  <a:cubicBezTo>
                    <a:pt x="6882" y="3203"/>
                    <a:pt x="6847" y="3025"/>
                    <a:pt x="6799" y="2858"/>
                  </a:cubicBezTo>
                  <a:cubicBezTo>
                    <a:pt x="6823" y="2858"/>
                    <a:pt x="6835" y="2858"/>
                    <a:pt x="6858" y="2846"/>
                  </a:cubicBezTo>
                  <a:lnTo>
                    <a:pt x="7109" y="2751"/>
                  </a:lnTo>
                  <a:cubicBezTo>
                    <a:pt x="7204" y="2715"/>
                    <a:pt x="7251" y="2620"/>
                    <a:pt x="7216" y="2525"/>
                  </a:cubicBezTo>
                  <a:lnTo>
                    <a:pt x="7097" y="2239"/>
                  </a:lnTo>
                  <a:cubicBezTo>
                    <a:pt x="7068" y="2163"/>
                    <a:pt x="7001" y="2124"/>
                    <a:pt x="6933" y="2124"/>
                  </a:cubicBezTo>
                  <a:cubicBezTo>
                    <a:pt x="6916" y="2124"/>
                    <a:pt x="6899" y="2127"/>
                    <a:pt x="6882" y="2132"/>
                  </a:cubicBezTo>
                  <a:lnTo>
                    <a:pt x="6620" y="2239"/>
                  </a:lnTo>
                  <a:cubicBezTo>
                    <a:pt x="6608" y="2239"/>
                    <a:pt x="6585" y="2251"/>
                    <a:pt x="6573" y="2263"/>
                  </a:cubicBezTo>
                  <a:cubicBezTo>
                    <a:pt x="6466" y="2048"/>
                    <a:pt x="6335" y="1846"/>
                    <a:pt x="6192" y="1667"/>
                  </a:cubicBezTo>
                  <a:cubicBezTo>
                    <a:pt x="6204" y="1655"/>
                    <a:pt x="6216" y="1643"/>
                    <a:pt x="6227" y="1632"/>
                  </a:cubicBezTo>
                  <a:lnTo>
                    <a:pt x="6430" y="1441"/>
                  </a:lnTo>
                  <a:cubicBezTo>
                    <a:pt x="6489" y="1370"/>
                    <a:pt x="6489" y="1262"/>
                    <a:pt x="6430" y="1203"/>
                  </a:cubicBezTo>
                  <a:lnTo>
                    <a:pt x="6204" y="977"/>
                  </a:lnTo>
                  <a:cubicBezTo>
                    <a:pt x="6168" y="941"/>
                    <a:pt x="6123" y="923"/>
                    <a:pt x="6080" y="923"/>
                  </a:cubicBezTo>
                  <a:cubicBezTo>
                    <a:pt x="6037" y="923"/>
                    <a:pt x="5995" y="941"/>
                    <a:pt x="5966" y="977"/>
                  </a:cubicBezTo>
                  <a:lnTo>
                    <a:pt x="5763" y="1167"/>
                  </a:lnTo>
                  <a:cubicBezTo>
                    <a:pt x="5751" y="1179"/>
                    <a:pt x="5739" y="1203"/>
                    <a:pt x="5739" y="1215"/>
                  </a:cubicBezTo>
                  <a:cubicBezTo>
                    <a:pt x="5596" y="1096"/>
                    <a:pt x="5442" y="1001"/>
                    <a:pt x="5287" y="905"/>
                  </a:cubicBezTo>
                  <a:cubicBezTo>
                    <a:pt x="5299" y="893"/>
                    <a:pt x="5311" y="881"/>
                    <a:pt x="5311" y="858"/>
                  </a:cubicBezTo>
                  <a:lnTo>
                    <a:pt x="5430" y="608"/>
                  </a:lnTo>
                  <a:cubicBezTo>
                    <a:pt x="5465" y="524"/>
                    <a:pt x="5430" y="417"/>
                    <a:pt x="5334" y="381"/>
                  </a:cubicBezTo>
                  <a:lnTo>
                    <a:pt x="5049" y="250"/>
                  </a:lnTo>
                  <a:cubicBezTo>
                    <a:pt x="5030" y="242"/>
                    <a:pt x="5010" y="238"/>
                    <a:pt x="4990" y="238"/>
                  </a:cubicBezTo>
                  <a:cubicBezTo>
                    <a:pt x="4924" y="238"/>
                    <a:pt x="4859" y="281"/>
                    <a:pt x="4823" y="346"/>
                  </a:cubicBezTo>
                  <a:lnTo>
                    <a:pt x="4715" y="596"/>
                  </a:lnTo>
                  <a:cubicBezTo>
                    <a:pt x="4703" y="608"/>
                    <a:pt x="4703" y="631"/>
                    <a:pt x="4703" y="643"/>
                  </a:cubicBezTo>
                  <a:cubicBezTo>
                    <a:pt x="4489" y="572"/>
                    <a:pt x="4263" y="524"/>
                    <a:pt x="4025" y="500"/>
                  </a:cubicBezTo>
                  <a:cubicBezTo>
                    <a:pt x="4025" y="489"/>
                    <a:pt x="4025" y="465"/>
                    <a:pt x="4025" y="453"/>
                  </a:cubicBezTo>
                  <a:lnTo>
                    <a:pt x="4025" y="179"/>
                  </a:lnTo>
                  <a:cubicBezTo>
                    <a:pt x="4025" y="84"/>
                    <a:pt x="3953" y="0"/>
                    <a:pt x="385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lumns 1">
  <p:cSld name="TITLE_AND_TWO_COLUMNS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6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1" name="Google Shape;631;p32"/>
          <p:cNvSpPr/>
          <p:nvPr/>
        </p:nvSpPr>
        <p:spPr>
          <a:xfrm rot="4897435">
            <a:off x="284825" y="-816930"/>
            <a:ext cx="1613832" cy="1613871"/>
          </a:xfrm>
          <a:custGeom>
            <a:avLst/>
            <a:gdLst/>
            <a:ahLst/>
            <a:cxnLst/>
            <a:rect l="l" t="t" r="r" b="b"/>
            <a:pathLst>
              <a:path w="7395" h="7395" extrusionOk="0">
                <a:moveTo>
                  <a:pt x="3691" y="1370"/>
                </a:moveTo>
                <a:cubicBezTo>
                  <a:pt x="4037" y="1370"/>
                  <a:pt x="4322" y="1655"/>
                  <a:pt x="4322" y="2001"/>
                </a:cubicBezTo>
                <a:cubicBezTo>
                  <a:pt x="4322" y="2358"/>
                  <a:pt x="4037" y="2644"/>
                  <a:pt x="3691" y="2644"/>
                </a:cubicBezTo>
                <a:cubicBezTo>
                  <a:pt x="3334" y="2644"/>
                  <a:pt x="3048" y="2358"/>
                  <a:pt x="3048" y="2001"/>
                </a:cubicBezTo>
                <a:cubicBezTo>
                  <a:pt x="3048" y="1655"/>
                  <a:pt x="3334" y="1370"/>
                  <a:pt x="3691" y="1370"/>
                </a:cubicBezTo>
                <a:close/>
                <a:moveTo>
                  <a:pt x="1917" y="3132"/>
                </a:moveTo>
                <a:cubicBezTo>
                  <a:pt x="2275" y="3132"/>
                  <a:pt x="2560" y="3417"/>
                  <a:pt x="2560" y="3775"/>
                </a:cubicBezTo>
                <a:cubicBezTo>
                  <a:pt x="2560" y="4120"/>
                  <a:pt x="2275" y="4406"/>
                  <a:pt x="1917" y="4406"/>
                </a:cubicBezTo>
                <a:cubicBezTo>
                  <a:pt x="1572" y="4406"/>
                  <a:pt x="1286" y="4120"/>
                  <a:pt x="1286" y="3775"/>
                </a:cubicBezTo>
                <a:cubicBezTo>
                  <a:pt x="1286" y="3417"/>
                  <a:pt x="1572" y="3132"/>
                  <a:pt x="1917" y="3132"/>
                </a:cubicBezTo>
                <a:close/>
                <a:moveTo>
                  <a:pt x="3703" y="3132"/>
                </a:moveTo>
                <a:cubicBezTo>
                  <a:pt x="4049" y="3132"/>
                  <a:pt x="4334" y="3417"/>
                  <a:pt x="4334" y="3775"/>
                </a:cubicBezTo>
                <a:cubicBezTo>
                  <a:pt x="4334" y="4120"/>
                  <a:pt x="4049" y="4406"/>
                  <a:pt x="3703" y="4406"/>
                </a:cubicBezTo>
                <a:cubicBezTo>
                  <a:pt x="3346" y="4406"/>
                  <a:pt x="3060" y="4120"/>
                  <a:pt x="3060" y="3775"/>
                </a:cubicBezTo>
                <a:cubicBezTo>
                  <a:pt x="3060" y="3417"/>
                  <a:pt x="3346" y="3132"/>
                  <a:pt x="3703" y="3132"/>
                </a:cubicBezTo>
                <a:close/>
                <a:moveTo>
                  <a:pt x="5454" y="3132"/>
                </a:moveTo>
                <a:cubicBezTo>
                  <a:pt x="5799" y="3132"/>
                  <a:pt x="6085" y="3417"/>
                  <a:pt x="6085" y="3775"/>
                </a:cubicBezTo>
                <a:cubicBezTo>
                  <a:pt x="6085" y="4120"/>
                  <a:pt x="5799" y="4406"/>
                  <a:pt x="5454" y="4406"/>
                </a:cubicBezTo>
                <a:cubicBezTo>
                  <a:pt x="5096" y="4406"/>
                  <a:pt x="4811" y="4120"/>
                  <a:pt x="4811" y="3775"/>
                </a:cubicBezTo>
                <a:cubicBezTo>
                  <a:pt x="4811" y="3417"/>
                  <a:pt x="5096" y="3132"/>
                  <a:pt x="5454" y="3132"/>
                </a:cubicBezTo>
                <a:close/>
                <a:moveTo>
                  <a:pt x="3691" y="4894"/>
                </a:moveTo>
                <a:cubicBezTo>
                  <a:pt x="4037" y="4894"/>
                  <a:pt x="4322" y="5180"/>
                  <a:pt x="4322" y="5537"/>
                </a:cubicBezTo>
                <a:cubicBezTo>
                  <a:pt x="4322" y="5882"/>
                  <a:pt x="4037" y="6168"/>
                  <a:pt x="3691" y="6168"/>
                </a:cubicBezTo>
                <a:cubicBezTo>
                  <a:pt x="3334" y="6168"/>
                  <a:pt x="3048" y="5882"/>
                  <a:pt x="3048" y="5537"/>
                </a:cubicBezTo>
                <a:cubicBezTo>
                  <a:pt x="3048" y="5180"/>
                  <a:pt x="3334" y="4894"/>
                  <a:pt x="3691" y="4894"/>
                </a:cubicBezTo>
                <a:close/>
                <a:moveTo>
                  <a:pt x="3549" y="0"/>
                </a:moveTo>
                <a:cubicBezTo>
                  <a:pt x="3453" y="0"/>
                  <a:pt x="3370" y="84"/>
                  <a:pt x="3370" y="179"/>
                </a:cubicBezTo>
                <a:lnTo>
                  <a:pt x="3370" y="453"/>
                </a:lnTo>
                <a:cubicBezTo>
                  <a:pt x="3370" y="465"/>
                  <a:pt x="3370" y="477"/>
                  <a:pt x="3382" y="500"/>
                </a:cubicBezTo>
                <a:cubicBezTo>
                  <a:pt x="3168" y="512"/>
                  <a:pt x="2965" y="560"/>
                  <a:pt x="2763" y="620"/>
                </a:cubicBezTo>
                <a:cubicBezTo>
                  <a:pt x="2763" y="596"/>
                  <a:pt x="2763" y="584"/>
                  <a:pt x="2751" y="572"/>
                </a:cubicBezTo>
                <a:lnTo>
                  <a:pt x="2644" y="322"/>
                </a:lnTo>
                <a:cubicBezTo>
                  <a:pt x="2617" y="251"/>
                  <a:pt x="2557" y="213"/>
                  <a:pt x="2494" y="213"/>
                </a:cubicBezTo>
                <a:cubicBezTo>
                  <a:pt x="2473" y="213"/>
                  <a:pt x="2451" y="217"/>
                  <a:pt x="2429" y="227"/>
                </a:cubicBezTo>
                <a:lnTo>
                  <a:pt x="2132" y="346"/>
                </a:lnTo>
                <a:cubicBezTo>
                  <a:pt x="2048" y="381"/>
                  <a:pt x="2001" y="489"/>
                  <a:pt x="2048" y="572"/>
                </a:cubicBezTo>
                <a:lnTo>
                  <a:pt x="2144" y="822"/>
                </a:lnTo>
                <a:cubicBezTo>
                  <a:pt x="2156" y="834"/>
                  <a:pt x="2156" y="846"/>
                  <a:pt x="2167" y="858"/>
                </a:cubicBezTo>
                <a:cubicBezTo>
                  <a:pt x="1989" y="953"/>
                  <a:pt x="1810" y="1072"/>
                  <a:pt x="1655" y="1203"/>
                </a:cubicBezTo>
                <a:cubicBezTo>
                  <a:pt x="1655" y="1191"/>
                  <a:pt x="1644" y="1179"/>
                  <a:pt x="1632" y="1167"/>
                </a:cubicBezTo>
                <a:lnTo>
                  <a:pt x="1441" y="977"/>
                </a:lnTo>
                <a:cubicBezTo>
                  <a:pt x="1405" y="941"/>
                  <a:pt x="1361" y="923"/>
                  <a:pt x="1316" y="923"/>
                </a:cubicBezTo>
                <a:cubicBezTo>
                  <a:pt x="1271" y="923"/>
                  <a:pt x="1227" y="941"/>
                  <a:pt x="1191" y="977"/>
                </a:cubicBezTo>
                <a:lnTo>
                  <a:pt x="977" y="1203"/>
                </a:lnTo>
                <a:cubicBezTo>
                  <a:pt x="905" y="1262"/>
                  <a:pt x="905" y="1370"/>
                  <a:pt x="977" y="1441"/>
                </a:cubicBezTo>
                <a:lnTo>
                  <a:pt x="1167" y="1632"/>
                </a:lnTo>
                <a:cubicBezTo>
                  <a:pt x="1179" y="1643"/>
                  <a:pt x="1191" y="1643"/>
                  <a:pt x="1191" y="1655"/>
                </a:cubicBezTo>
                <a:cubicBezTo>
                  <a:pt x="1072" y="1810"/>
                  <a:pt x="953" y="1977"/>
                  <a:pt x="858" y="2155"/>
                </a:cubicBezTo>
                <a:cubicBezTo>
                  <a:pt x="846" y="2144"/>
                  <a:pt x="834" y="2144"/>
                  <a:pt x="834" y="2144"/>
                </a:cubicBezTo>
                <a:lnTo>
                  <a:pt x="572" y="2036"/>
                </a:lnTo>
                <a:cubicBezTo>
                  <a:pt x="551" y="2027"/>
                  <a:pt x="529" y="2023"/>
                  <a:pt x="507" y="2023"/>
                </a:cubicBezTo>
                <a:cubicBezTo>
                  <a:pt x="443" y="2023"/>
                  <a:pt x="381" y="2061"/>
                  <a:pt x="346" y="2132"/>
                </a:cubicBezTo>
                <a:lnTo>
                  <a:pt x="227" y="2417"/>
                </a:lnTo>
                <a:cubicBezTo>
                  <a:pt x="191" y="2501"/>
                  <a:pt x="239" y="2608"/>
                  <a:pt x="322" y="2644"/>
                </a:cubicBezTo>
                <a:lnTo>
                  <a:pt x="572" y="2751"/>
                </a:lnTo>
                <a:lnTo>
                  <a:pt x="596" y="2751"/>
                </a:lnTo>
                <a:cubicBezTo>
                  <a:pt x="536" y="2953"/>
                  <a:pt x="501" y="3156"/>
                  <a:pt x="477" y="3370"/>
                </a:cubicBezTo>
                <a:lnTo>
                  <a:pt x="179" y="3370"/>
                </a:lnTo>
                <a:cubicBezTo>
                  <a:pt x="84" y="3370"/>
                  <a:pt x="0" y="3453"/>
                  <a:pt x="0" y="3548"/>
                </a:cubicBezTo>
                <a:lnTo>
                  <a:pt x="0" y="3858"/>
                </a:lnTo>
                <a:cubicBezTo>
                  <a:pt x="0" y="3953"/>
                  <a:pt x="84" y="4025"/>
                  <a:pt x="179" y="4025"/>
                </a:cubicBezTo>
                <a:lnTo>
                  <a:pt x="477" y="4025"/>
                </a:lnTo>
                <a:cubicBezTo>
                  <a:pt x="489" y="4203"/>
                  <a:pt x="524" y="4382"/>
                  <a:pt x="560" y="4549"/>
                </a:cubicBezTo>
                <a:lnTo>
                  <a:pt x="548" y="4549"/>
                </a:lnTo>
                <a:lnTo>
                  <a:pt x="286" y="4656"/>
                </a:lnTo>
                <a:cubicBezTo>
                  <a:pt x="203" y="4691"/>
                  <a:pt x="155" y="4787"/>
                  <a:pt x="191" y="4870"/>
                </a:cubicBezTo>
                <a:lnTo>
                  <a:pt x="298" y="5168"/>
                </a:lnTo>
                <a:cubicBezTo>
                  <a:pt x="326" y="5232"/>
                  <a:pt x="389" y="5275"/>
                  <a:pt x="460" y="5275"/>
                </a:cubicBezTo>
                <a:cubicBezTo>
                  <a:pt x="481" y="5275"/>
                  <a:pt x="503" y="5271"/>
                  <a:pt x="524" y="5263"/>
                </a:cubicBezTo>
                <a:lnTo>
                  <a:pt x="786" y="5168"/>
                </a:lnTo>
                <a:cubicBezTo>
                  <a:pt x="786" y="5168"/>
                  <a:pt x="798" y="5168"/>
                  <a:pt x="798" y="5156"/>
                </a:cubicBezTo>
                <a:cubicBezTo>
                  <a:pt x="905" y="5370"/>
                  <a:pt x="1036" y="5573"/>
                  <a:pt x="1179" y="5751"/>
                </a:cubicBezTo>
                <a:cubicBezTo>
                  <a:pt x="1179" y="5763"/>
                  <a:pt x="1179" y="5763"/>
                  <a:pt x="1167" y="5763"/>
                </a:cubicBezTo>
                <a:lnTo>
                  <a:pt x="977" y="5965"/>
                </a:lnTo>
                <a:cubicBezTo>
                  <a:pt x="905" y="6025"/>
                  <a:pt x="905" y="6132"/>
                  <a:pt x="977" y="6204"/>
                </a:cubicBezTo>
                <a:lnTo>
                  <a:pt x="1191" y="6430"/>
                </a:lnTo>
                <a:cubicBezTo>
                  <a:pt x="1227" y="6460"/>
                  <a:pt x="1271" y="6474"/>
                  <a:pt x="1316" y="6474"/>
                </a:cubicBezTo>
                <a:cubicBezTo>
                  <a:pt x="1361" y="6474"/>
                  <a:pt x="1405" y="6460"/>
                  <a:pt x="1441" y="6430"/>
                </a:cubicBezTo>
                <a:lnTo>
                  <a:pt x="1632" y="6227"/>
                </a:lnTo>
                <a:cubicBezTo>
                  <a:pt x="1644" y="6227"/>
                  <a:pt x="1644" y="6227"/>
                  <a:pt x="1644" y="6215"/>
                </a:cubicBezTo>
                <a:cubicBezTo>
                  <a:pt x="1786" y="6335"/>
                  <a:pt x="1941" y="6430"/>
                  <a:pt x="2096" y="6525"/>
                </a:cubicBezTo>
                <a:cubicBezTo>
                  <a:pt x="2096" y="6525"/>
                  <a:pt x="2084" y="6537"/>
                  <a:pt x="2084" y="6537"/>
                </a:cubicBezTo>
                <a:lnTo>
                  <a:pt x="1977" y="6799"/>
                </a:lnTo>
                <a:cubicBezTo>
                  <a:pt x="1941" y="6882"/>
                  <a:pt x="1977" y="6977"/>
                  <a:pt x="2060" y="7025"/>
                </a:cubicBezTo>
                <a:lnTo>
                  <a:pt x="2346" y="7144"/>
                </a:lnTo>
                <a:cubicBezTo>
                  <a:pt x="2371" y="7153"/>
                  <a:pt x="2396" y="7158"/>
                  <a:pt x="2420" y="7158"/>
                </a:cubicBezTo>
                <a:cubicBezTo>
                  <a:pt x="2487" y="7158"/>
                  <a:pt x="2546" y="7122"/>
                  <a:pt x="2572" y="7061"/>
                </a:cubicBezTo>
                <a:lnTo>
                  <a:pt x="2691" y="6811"/>
                </a:lnTo>
                <a:cubicBezTo>
                  <a:pt x="2691" y="6799"/>
                  <a:pt x="2691" y="6787"/>
                  <a:pt x="2691" y="6787"/>
                </a:cubicBezTo>
                <a:cubicBezTo>
                  <a:pt x="2918" y="6858"/>
                  <a:pt x="3144" y="6906"/>
                  <a:pt x="3370" y="6930"/>
                </a:cubicBezTo>
                <a:cubicBezTo>
                  <a:pt x="3370" y="6930"/>
                  <a:pt x="3370" y="6942"/>
                  <a:pt x="3370" y="6954"/>
                </a:cubicBezTo>
                <a:lnTo>
                  <a:pt x="3370" y="7227"/>
                </a:lnTo>
                <a:cubicBezTo>
                  <a:pt x="3370" y="7323"/>
                  <a:pt x="3453" y="7394"/>
                  <a:pt x="3549" y="7394"/>
                </a:cubicBezTo>
                <a:lnTo>
                  <a:pt x="3858" y="7394"/>
                </a:lnTo>
                <a:cubicBezTo>
                  <a:pt x="3953" y="7394"/>
                  <a:pt x="4025" y="7323"/>
                  <a:pt x="4025" y="7227"/>
                </a:cubicBezTo>
                <a:lnTo>
                  <a:pt x="4025" y="6954"/>
                </a:lnTo>
                <a:cubicBezTo>
                  <a:pt x="4025" y="6942"/>
                  <a:pt x="4025" y="6930"/>
                  <a:pt x="4025" y="6918"/>
                </a:cubicBezTo>
                <a:cubicBezTo>
                  <a:pt x="4239" y="6906"/>
                  <a:pt x="4442" y="6858"/>
                  <a:pt x="4632" y="6799"/>
                </a:cubicBezTo>
                <a:cubicBezTo>
                  <a:pt x="4644" y="6811"/>
                  <a:pt x="4644" y="6823"/>
                  <a:pt x="4644" y="6823"/>
                </a:cubicBezTo>
                <a:lnTo>
                  <a:pt x="4751" y="7085"/>
                </a:lnTo>
                <a:cubicBezTo>
                  <a:pt x="4779" y="7149"/>
                  <a:pt x="4849" y="7192"/>
                  <a:pt x="4917" y="7192"/>
                </a:cubicBezTo>
                <a:cubicBezTo>
                  <a:pt x="4938" y="7192"/>
                  <a:pt x="4958" y="7188"/>
                  <a:pt x="4977" y="7180"/>
                </a:cubicBezTo>
                <a:lnTo>
                  <a:pt x="5263" y="7061"/>
                </a:lnTo>
                <a:cubicBezTo>
                  <a:pt x="5358" y="7013"/>
                  <a:pt x="5394" y="6918"/>
                  <a:pt x="5358" y="6835"/>
                </a:cubicBezTo>
                <a:lnTo>
                  <a:pt x="5251" y="6573"/>
                </a:lnTo>
                <a:cubicBezTo>
                  <a:pt x="5251" y="6561"/>
                  <a:pt x="5239" y="6561"/>
                  <a:pt x="5239" y="6549"/>
                </a:cubicBezTo>
                <a:cubicBezTo>
                  <a:pt x="5418" y="6442"/>
                  <a:pt x="5585" y="6335"/>
                  <a:pt x="5739" y="6204"/>
                </a:cubicBezTo>
                <a:cubicBezTo>
                  <a:pt x="5751" y="6215"/>
                  <a:pt x="5763" y="6227"/>
                  <a:pt x="5763" y="6227"/>
                </a:cubicBezTo>
                <a:lnTo>
                  <a:pt x="5966" y="6430"/>
                </a:lnTo>
                <a:cubicBezTo>
                  <a:pt x="5995" y="6460"/>
                  <a:pt x="6037" y="6474"/>
                  <a:pt x="6080" y="6474"/>
                </a:cubicBezTo>
                <a:cubicBezTo>
                  <a:pt x="6123" y="6474"/>
                  <a:pt x="6168" y="6460"/>
                  <a:pt x="6204" y="6430"/>
                </a:cubicBezTo>
                <a:lnTo>
                  <a:pt x="6430" y="6204"/>
                </a:lnTo>
                <a:cubicBezTo>
                  <a:pt x="6489" y="6144"/>
                  <a:pt x="6489" y="6025"/>
                  <a:pt x="6430" y="5965"/>
                </a:cubicBezTo>
                <a:lnTo>
                  <a:pt x="6227" y="5763"/>
                </a:lnTo>
                <a:cubicBezTo>
                  <a:pt x="6216" y="5751"/>
                  <a:pt x="6216" y="5751"/>
                  <a:pt x="6204" y="5739"/>
                </a:cubicBezTo>
                <a:cubicBezTo>
                  <a:pt x="6323" y="5584"/>
                  <a:pt x="6442" y="5418"/>
                  <a:pt x="6537" y="5239"/>
                </a:cubicBezTo>
                <a:cubicBezTo>
                  <a:pt x="6549" y="5251"/>
                  <a:pt x="6561" y="5251"/>
                  <a:pt x="6573" y="5263"/>
                </a:cubicBezTo>
                <a:lnTo>
                  <a:pt x="6823" y="5370"/>
                </a:lnTo>
                <a:cubicBezTo>
                  <a:pt x="6847" y="5379"/>
                  <a:pt x="6871" y="5384"/>
                  <a:pt x="6895" y="5384"/>
                </a:cubicBezTo>
                <a:cubicBezTo>
                  <a:pt x="6963" y="5384"/>
                  <a:pt x="7022" y="5346"/>
                  <a:pt x="7049" y="5275"/>
                </a:cubicBezTo>
                <a:lnTo>
                  <a:pt x="7168" y="4989"/>
                </a:lnTo>
                <a:cubicBezTo>
                  <a:pt x="7204" y="4906"/>
                  <a:pt x="7168" y="4799"/>
                  <a:pt x="7085" y="4763"/>
                </a:cubicBezTo>
                <a:lnTo>
                  <a:pt x="6823" y="4656"/>
                </a:lnTo>
                <a:cubicBezTo>
                  <a:pt x="6811" y="4644"/>
                  <a:pt x="6799" y="4644"/>
                  <a:pt x="6775" y="4644"/>
                </a:cubicBezTo>
                <a:cubicBezTo>
                  <a:pt x="6835" y="4441"/>
                  <a:pt x="6882" y="4239"/>
                  <a:pt x="6906" y="4025"/>
                </a:cubicBezTo>
                <a:lnTo>
                  <a:pt x="7228" y="4025"/>
                </a:lnTo>
                <a:cubicBezTo>
                  <a:pt x="7323" y="4025"/>
                  <a:pt x="7394" y="3953"/>
                  <a:pt x="7394" y="3858"/>
                </a:cubicBezTo>
                <a:lnTo>
                  <a:pt x="7394" y="3548"/>
                </a:lnTo>
                <a:cubicBezTo>
                  <a:pt x="7394" y="3453"/>
                  <a:pt x="7323" y="3370"/>
                  <a:pt x="7228" y="3370"/>
                </a:cubicBezTo>
                <a:lnTo>
                  <a:pt x="6954" y="3370"/>
                </a:lnTo>
                <a:cubicBezTo>
                  <a:pt x="6930" y="3370"/>
                  <a:pt x="6918" y="3382"/>
                  <a:pt x="6906" y="3382"/>
                </a:cubicBezTo>
                <a:cubicBezTo>
                  <a:pt x="6882" y="3203"/>
                  <a:pt x="6847" y="3025"/>
                  <a:pt x="6799" y="2858"/>
                </a:cubicBezTo>
                <a:cubicBezTo>
                  <a:pt x="6823" y="2858"/>
                  <a:pt x="6835" y="2858"/>
                  <a:pt x="6858" y="2846"/>
                </a:cubicBezTo>
                <a:lnTo>
                  <a:pt x="7109" y="2751"/>
                </a:lnTo>
                <a:cubicBezTo>
                  <a:pt x="7204" y="2715"/>
                  <a:pt x="7251" y="2620"/>
                  <a:pt x="7216" y="2525"/>
                </a:cubicBezTo>
                <a:lnTo>
                  <a:pt x="7097" y="2239"/>
                </a:lnTo>
                <a:cubicBezTo>
                  <a:pt x="7068" y="2163"/>
                  <a:pt x="7001" y="2124"/>
                  <a:pt x="6933" y="2124"/>
                </a:cubicBezTo>
                <a:cubicBezTo>
                  <a:pt x="6916" y="2124"/>
                  <a:pt x="6899" y="2127"/>
                  <a:pt x="6882" y="2132"/>
                </a:cubicBezTo>
                <a:lnTo>
                  <a:pt x="6620" y="2239"/>
                </a:lnTo>
                <a:cubicBezTo>
                  <a:pt x="6608" y="2239"/>
                  <a:pt x="6585" y="2251"/>
                  <a:pt x="6573" y="2263"/>
                </a:cubicBezTo>
                <a:cubicBezTo>
                  <a:pt x="6466" y="2048"/>
                  <a:pt x="6335" y="1846"/>
                  <a:pt x="6192" y="1667"/>
                </a:cubicBezTo>
                <a:cubicBezTo>
                  <a:pt x="6204" y="1655"/>
                  <a:pt x="6216" y="1643"/>
                  <a:pt x="6227" y="1632"/>
                </a:cubicBezTo>
                <a:lnTo>
                  <a:pt x="6430" y="1441"/>
                </a:lnTo>
                <a:cubicBezTo>
                  <a:pt x="6489" y="1370"/>
                  <a:pt x="6489" y="1262"/>
                  <a:pt x="6430" y="1203"/>
                </a:cubicBezTo>
                <a:lnTo>
                  <a:pt x="6204" y="977"/>
                </a:lnTo>
                <a:cubicBezTo>
                  <a:pt x="6168" y="941"/>
                  <a:pt x="6123" y="923"/>
                  <a:pt x="6080" y="923"/>
                </a:cubicBezTo>
                <a:cubicBezTo>
                  <a:pt x="6037" y="923"/>
                  <a:pt x="5995" y="941"/>
                  <a:pt x="5966" y="977"/>
                </a:cubicBezTo>
                <a:lnTo>
                  <a:pt x="5763" y="1167"/>
                </a:lnTo>
                <a:cubicBezTo>
                  <a:pt x="5751" y="1179"/>
                  <a:pt x="5739" y="1203"/>
                  <a:pt x="5739" y="1215"/>
                </a:cubicBezTo>
                <a:cubicBezTo>
                  <a:pt x="5596" y="1096"/>
                  <a:pt x="5442" y="1001"/>
                  <a:pt x="5287" y="905"/>
                </a:cubicBezTo>
                <a:cubicBezTo>
                  <a:pt x="5299" y="893"/>
                  <a:pt x="5311" y="881"/>
                  <a:pt x="5311" y="858"/>
                </a:cubicBezTo>
                <a:lnTo>
                  <a:pt x="5430" y="608"/>
                </a:lnTo>
                <a:cubicBezTo>
                  <a:pt x="5465" y="524"/>
                  <a:pt x="5430" y="417"/>
                  <a:pt x="5334" y="381"/>
                </a:cubicBezTo>
                <a:lnTo>
                  <a:pt x="5049" y="250"/>
                </a:lnTo>
                <a:cubicBezTo>
                  <a:pt x="5030" y="242"/>
                  <a:pt x="5010" y="238"/>
                  <a:pt x="4990" y="238"/>
                </a:cubicBezTo>
                <a:cubicBezTo>
                  <a:pt x="4924" y="238"/>
                  <a:pt x="4859" y="281"/>
                  <a:pt x="4823" y="346"/>
                </a:cubicBezTo>
                <a:lnTo>
                  <a:pt x="4715" y="596"/>
                </a:lnTo>
                <a:cubicBezTo>
                  <a:pt x="4703" y="608"/>
                  <a:pt x="4703" y="631"/>
                  <a:pt x="4703" y="643"/>
                </a:cubicBezTo>
                <a:cubicBezTo>
                  <a:pt x="4489" y="572"/>
                  <a:pt x="4263" y="524"/>
                  <a:pt x="4025" y="500"/>
                </a:cubicBezTo>
                <a:cubicBezTo>
                  <a:pt x="4025" y="489"/>
                  <a:pt x="4025" y="465"/>
                  <a:pt x="4025" y="453"/>
                </a:cubicBezTo>
                <a:lnTo>
                  <a:pt x="4025" y="179"/>
                </a:lnTo>
                <a:cubicBezTo>
                  <a:pt x="4025" y="84"/>
                  <a:pt x="3953" y="0"/>
                  <a:pt x="3858" y="0"/>
                </a:cubicBezTo>
                <a:close/>
              </a:path>
            </a:pathLst>
          </a:custGeom>
          <a:solidFill>
            <a:schemeClr val="lt2">
              <a:alpha val="240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2" name="Google Shape;632;p32"/>
          <p:cNvSpPr/>
          <p:nvPr/>
        </p:nvSpPr>
        <p:spPr>
          <a:xfrm rot="6288587">
            <a:off x="7637938" y="-848285"/>
            <a:ext cx="1868679" cy="1863771"/>
          </a:xfrm>
          <a:custGeom>
            <a:avLst/>
            <a:gdLst/>
            <a:ahLst/>
            <a:cxnLst/>
            <a:rect l="l" t="t" r="r" b="b"/>
            <a:pathLst>
              <a:path w="18861" h="18811" extrusionOk="0">
                <a:moveTo>
                  <a:pt x="11198" y="3199"/>
                </a:moveTo>
                <a:cubicBezTo>
                  <a:pt x="11271" y="3199"/>
                  <a:pt x="11346" y="3209"/>
                  <a:pt x="11419" y="3232"/>
                </a:cubicBezTo>
                <a:cubicBezTo>
                  <a:pt x="12824" y="3685"/>
                  <a:pt x="14038" y="4614"/>
                  <a:pt x="14836" y="5864"/>
                </a:cubicBezTo>
                <a:cubicBezTo>
                  <a:pt x="15074" y="6233"/>
                  <a:pt x="14931" y="6733"/>
                  <a:pt x="14538" y="6923"/>
                </a:cubicBezTo>
                <a:cubicBezTo>
                  <a:pt x="14121" y="7114"/>
                  <a:pt x="13705" y="7316"/>
                  <a:pt x="13300" y="7507"/>
                </a:cubicBezTo>
                <a:cubicBezTo>
                  <a:pt x="13200" y="7555"/>
                  <a:pt x="13093" y="7578"/>
                  <a:pt x="12987" y="7578"/>
                </a:cubicBezTo>
                <a:cubicBezTo>
                  <a:pt x="12753" y="7578"/>
                  <a:pt x="12523" y="7466"/>
                  <a:pt x="12383" y="7269"/>
                </a:cubicBezTo>
                <a:cubicBezTo>
                  <a:pt x="11966" y="6673"/>
                  <a:pt x="11371" y="6221"/>
                  <a:pt x="10692" y="5959"/>
                </a:cubicBezTo>
                <a:cubicBezTo>
                  <a:pt x="10359" y="5840"/>
                  <a:pt x="10157" y="5495"/>
                  <a:pt x="10216" y="5137"/>
                </a:cubicBezTo>
                <a:cubicBezTo>
                  <a:pt x="10300" y="4697"/>
                  <a:pt x="10383" y="4244"/>
                  <a:pt x="10466" y="3792"/>
                </a:cubicBezTo>
                <a:cubicBezTo>
                  <a:pt x="10535" y="3439"/>
                  <a:pt x="10855" y="3199"/>
                  <a:pt x="11198" y="3199"/>
                </a:cubicBezTo>
                <a:close/>
                <a:moveTo>
                  <a:pt x="6241" y="3843"/>
                </a:moveTo>
                <a:cubicBezTo>
                  <a:pt x="6513" y="3843"/>
                  <a:pt x="6779" y="3994"/>
                  <a:pt x="6906" y="4256"/>
                </a:cubicBezTo>
                <a:cubicBezTo>
                  <a:pt x="7109" y="4673"/>
                  <a:pt x="7299" y="5078"/>
                  <a:pt x="7490" y="5495"/>
                </a:cubicBezTo>
                <a:cubicBezTo>
                  <a:pt x="7644" y="5816"/>
                  <a:pt x="7549" y="6209"/>
                  <a:pt x="7252" y="6411"/>
                </a:cubicBezTo>
                <a:cubicBezTo>
                  <a:pt x="6656" y="6828"/>
                  <a:pt x="6204" y="7423"/>
                  <a:pt x="5954" y="8102"/>
                </a:cubicBezTo>
                <a:cubicBezTo>
                  <a:pt x="5838" y="8396"/>
                  <a:pt x="5555" y="8589"/>
                  <a:pt x="5245" y="8589"/>
                </a:cubicBezTo>
                <a:cubicBezTo>
                  <a:pt x="5204" y="8589"/>
                  <a:pt x="5162" y="8585"/>
                  <a:pt x="5120" y="8578"/>
                </a:cubicBezTo>
                <a:cubicBezTo>
                  <a:pt x="4680" y="8495"/>
                  <a:pt x="4227" y="8400"/>
                  <a:pt x="3787" y="8316"/>
                </a:cubicBezTo>
                <a:cubicBezTo>
                  <a:pt x="3346" y="8245"/>
                  <a:pt x="3084" y="7792"/>
                  <a:pt x="3215" y="7376"/>
                </a:cubicBezTo>
                <a:cubicBezTo>
                  <a:pt x="3680" y="5971"/>
                  <a:pt x="4608" y="4756"/>
                  <a:pt x="5847" y="3959"/>
                </a:cubicBezTo>
                <a:cubicBezTo>
                  <a:pt x="5969" y="3880"/>
                  <a:pt x="6106" y="3843"/>
                  <a:pt x="6241" y="3843"/>
                </a:cubicBezTo>
                <a:close/>
                <a:moveTo>
                  <a:pt x="9222" y="7030"/>
                </a:moveTo>
                <a:cubicBezTo>
                  <a:pt x="9724" y="7030"/>
                  <a:pt x="10229" y="7189"/>
                  <a:pt x="10657" y="7519"/>
                </a:cubicBezTo>
                <a:cubicBezTo>
                  <a:pt x="11693" y="8316"/>
                  <a:pt x="11883" y="9805"/>
                  <a:pt x="11085" y="10840"/>
                </a:cubicBezTo>
                <a:cubicBezTo>
                  <a:pt x="10619" y="11453"/>
                  <a:pt x="9916" y="11773"/>
                  <a:pt x="9205" y="11773"/>
                </a:cubicBezTo>
                <a:cubicBezTo>
                  <a:pt x="8701" y="11773"/>
                  <a:pt x="8193" y="11612"/>
                  <a:pt x="7763" y="11281"/>
                </a:cubicBezTo>
                <a:cubicBezTo>
                  <a:pt x="6728" y="10483"/>
                  <a:pt x="6537" y="8995"/>
                  <a:pt x="7335" y="7959"/>
                </a:cubicBezTo>
                <a:cubicBezTo>
                  <a:pt x="7803" y="7351"/>
                  <a:pt x="8509" y="7030"/>
                  <a:pt x="9222" y="7030"/>
                </a:cubicBezTo>
                <a:close/>
                <a:moveTo>
                  <a:pt x="13527" y="10222"/>
                </a:moveTo>
                <a:cubicBezTo>
                  <a:pt x="13570" y="10222"/>
                  <a:pt x="13614" y="10226"/>
                  <a:pt x="13657" y="10233"/>
                </a:cubicBezTo>
                <a:cubicBezTo>
                  <a:pt x="14098" y="10317"/>
                  <a:pt x="14550" y="10400"/>
                  <a:pt x="15002" y="10483"/>
                </a:cubicBezTo>
                <a:cubicBezTo>
                  <a:pt x="15431" y="10567"/>
                  <a:pt x="15693" y="11007"/>
                  <a:pt x="15562" y="11436"/>
                </a:cubicBezTo>
                <a:cubicBezTo>
                  <a:pt x="15110" y="12841"/>
                  <a:pt x="14181" y="14043"/>
                  <a:pt x="12931" y="14853"/>
                </a:cubicBezTo>
                <a:cubicBezTo>
                  <a:pt x="12809" y="14931"/>
                  <a:pt x="12673" y="14968"/>
                  <a:pt x="12539" y="14968"/>
                </a:cubicBezTo>
                <a:cubicBezTo>
                  <a:pt x="12266" y="14968"/>
                  <a:pt x="11999" y="14815"/>
                  <a:pt x="11871" y="14543"/>
                </a:cubicBezTo>
                <a:cubicBezTo>
                  <a:pt x="11681" y="14138"/>
                  <a:pt x="11478" y="13722"/>
                  <a:pt x="11288" y="13317"/>
                </a:cubicBezTo>
                <a:cubicBezTo>
                  <a:pt x="11133" y="12984"/>
                  <a:pt x="11240" y="12603"/>
                  <a:pt x="11526" y="12400"/>
                </a:cubicBezTo>
                <a:cubicBezTo>
                  <a:pt x="12121" y="11972"/>
                  <a:pt x="12574" y="11388"/>
                  <a:pt x="12836" y="10710"/>
                </a:cubicBezTo>
                <a:cubicBezTo>
                  <a:pt x="12940" y="10406"/>
                  <a:pt x="13219" y="10222"/>
                  <a:pt x="13527" y="10222"/>
                </a:cubicBezTo>
                <a:close/>
                <a:moveTo>
                  <a:pt x="5786" y="11228"/>
                </a:moveTo>
                <a:cubicBezTo>
                  <a:pt x="6022" y="11228"/>
                  <a:pt x="6254" y="11337"/>
                  <a:pt x="6394" y="11543"/>
                </a:cubicBezTo>
                <a:cubicBezTo>
                  <a:pt x="6811" y="12138"/>
                  <a:pt x="7406" y="12591"/>
                  <a:pt x="8085" y="12841"/>
                </a:cubicBezTo>
                <a:cubicBezTo>
                  <a:pt x="8430" y="12972"/>
                  <a:pt x="8621" y="13317"/>
                  <a:pt x="8561" y="13662"/>
                </a:cubicBezTo>
                <a:cubicBezTo>
                  <a:pt x="8478" y="14115"/>
                  <a:pt x="8395" y="14567"/>
                  <a:pt x="8311" y="15008"/>
                </a:cubicBezTo>
                <a:cubicBezTo>
                  <a:pt x="8242" y="15371"/>
                  <a:pt x="7922" y="15613"/>
                  <a:pt x="7579" y="15613"/>
                </a:cubicBezTo>
                <a:cubicBezTo>
                  <a:pt x="7506" y="15613"/>
                  <a:pt x="7432" y="15602"/>
                  <a:pt x="7359" y="15579"/>
                </a:cubicBezTo>
                <a:cubicBezTo>
                  <a:pt x="5954" y="15115"/>
                  <a:pt x="4751" y="14186"/>
                  <a:pt x="3942" y="12948"/>
                </a:cubicBezTo>
                <a:cubicBezTo>
                  <a:pt x="3703" y="12579"/>
                  <a:pt x="3846" y="12079"/>
                  <a:pt x="4251" y="11888"/>
                </a:cubicBezTo>
                <a:cubicBezTo>
                  <a:pt x="4656" y="11686"/>
                  <a:pt x="5073" y="11495"/>
                  <a:pt x="5477" y="11293"/>
                </a:cubicBezTo>
                <a:cubicBezTo>
                  <a:pt x="5576" y="11249"/>
                  <a:pt x="5682" y="11228"/>
                  <a:pt x="5786" y="11228"/>
                </a:cubicBezTo>
                <a:close/>
                <a:moveTo>
                  <a:pt x="8673" y="1"/>
                </a:moveTo>
                <a:cubicBezTo>
                  <a:pt x="8652" y="1"/>
                  <a:pt x="8630" y="3"/>
                  <a:pt x="8609" y="6"/>
                </a:cubicBezTo>
                <a:lnTo>
                  <a:pt x="7823" y="113"/>
                </a:lnTo>
                <a:cubicBezTo>
                  <a:pt x="7573" y="137"/>
                  <a:pt x="7406" y="363"/>
                  <a:pt x="7442" y="601"/>
                </a:cubicBezTo>
                <a:lnTo>
                  <a:pt x="7525" y="1292"/>
                </a:lnTo>
                <a:cubicBezTo>
                  <a:pt x="7537" y="1327"/>
                  <a:pt x="7537" y="1351"/>
                  <a:pt x="7549" y="1375"/>
                </a:cubicBezTo>
                <a:cubicBezTo>
                  <a:pt x="7049" y="1482"/>
                  <a:pt x="6561" y="1649"/>
                  <a:pt x="6085" y="1851"/>
                </a:cubicBezTo>
                <a:cubicBezTo>
                  <a:pt x="6085" y="1827"/>
                  <a:pt x="6073" y="1816"/>
                  <a:pt x="6061" y="1792"/>
                </a:cubicBezTo>
                <a:lnTo>
                  <a:pt x="5716" y="1173"/>
                </a:lnTo>
                <a:cubicBezTo>
                  <a:pt x="5636" y="1037"/>
                  <a:pt x="5486" y="960"/>
                  <a:pt x="5336" y="960"/>
                </a:cubicBezTo>
                <a:cubicBezTo>
                  <a:pt x="5261" y="960"/>
                  <a:pt x="5187" y="979"/>
                  <a:pt x="5120" y="1018"/>
                </a:cubicBezTo>
                <a:lnTo>
                  <a:pt x="4418" y="1411"/>
                </a:lnTo>
                <a:cubicBezTo>
                  <a:pt x="4204" y="1530"/>
                  <a:pt x="4132" y="1792"/>
                  <a:pt x="4251" y="2006"/>
                </a:cubicBezTo>
                <a:lnTo>
                  <a:pt x="4608" y="2625"/>
                </a:lnTo>
                <a:cubicBezTo>
                  <a:pt x="4608" y="2637"/>
                  <a:pt x="4620" y="2649"/>
                  <a:pt x="4644" y="2673"/>
                </a:cubicBezTo>
                <a:cubicBezTo>
                  <a:pt x="4192" y="2982"/>
                  <a:pt x="3787" y="3340"/>
                  <a:pt x="3394" y="3744"/>
                </a:cubicBezTo>
                <a:cubicBezTo>
                  <a:pt x="3370" y="3697"/>
                  <a:pt x="3334" y="3649"/>
                  <a:pt x="3275" y="3601"/>
                </a:cubicBezTo>
                <a:lnTo>
                  <a:pt x="2715" y="3173"/>
                </a:lnTo>
                <a:cubicBezTo>
                  <a:pt x="2637" y="3114"/>
                  <a:pt x="2544" y="3086"/>
                  <a:pt x="2452" y="3086"/>
                </a:cubicBezTo>
                <a:cubicBezTo>
                  <a:pt x="2320" y="3086"/>
                  <a:pt x="2187" y="3144"/>
                  <a:pt x="2096" y="3256"/>
                </a:cubicBezTo>
                <a:lnTo>
                  <a:pt x="1608" y="3899"/>
                </a:lnTo>
                <a:cubicBezTo>
                  <a:pt x="1453" y="4090"/>
                  <a:pt x="1489" y="4363"/>
                  <a:pt x="1691" y="4506"/>
                </a:cubicBezTo>
                <a:lnTo>
                  <a:pt x="2251" y="4947"/>
                </a:lnTo>
                <a:cubicBezTo>
                  <a:pt x="2299" y="4983"/>
                  <a:pt x="2358" y="5006"/>
                  <a:pt x="2418" y="5018"/>
                </a:cubicBezTo>
                <a:cubicBezTo>
                  <a:pt x="2168" y="5411"/>
                  <a:pt x="1953" y="5828"/>
                  <a:pt x="1787" y="6245"/>
                </a:cubicBezTo>
                <a:cubicBezTo>
                  <a:pt x="1763" y="6233"/>
                  <a:pt x="1751" y="6233"/>
                  <a:pt x="1739" y="6221"/>
                </a:cubicBezTo>
                <a:lnTo>
                  <a:pt x="1060" y="6018"/>
                </a:lnTo>
                <a:cubicBezTo>
                  <a:pt x="1020" y="6006"/>
                  <a:pt x="980" y="6000"/>
                  <a:pt x="940" y="6000"/>
                </a:cubicBezTo>
                <a:cubicBezTo>
                  <a:pt x="751" y="6000"/>
                  <a:pt x="571" y="6130"/>
                  <a:pt x="513" y="6316"/>
                </a:cubicBezTo>
                <a:lnTo>
                  <a:pt x="286" y="7078"/>
                </a:lnTo>
                <a:cubicBezTo>
                  <a:pt x="215" y="7316"/>
                  <a:pt x="346" y="7554"/>
                  <a:pt x="584" y="7626"/>
                </a:cubicBezTo>
                <a:lnTo>
                  <a:pt x="1251" y="7828"/>
                </a:lnTo>
                <a:cubicBezTo>
                  <a:pt x="1275" y="7840"/>
                  <a:pt x="1286" y="7840"/>
                  <a:pt x="1298" y="7840"/>
                </a:cubicBezTo>
                <a:cubicBezTo>
                  <a:pt x="1179" y="8435"/>
                  <a:pt x="1132" y="9043"/>
                  <a:pt x="1156" y="9638"/>
                </a:cubicBezTo>
                <a:cubicBezTo>
                  <a:pt x="1150" y="9644"/>
                  <a:pt x="1141" y="9644"/>
                  <a:pt x="1132" y="9644"/>
                </a:cubicBezTo>
                <a:cubicBezTo>
                  <a:pt x="1123" y="9644"/>
                  <a:pt x="1114" y="9644"/>
                  <a:pt x="1108" y="9650"/>
                </a:cubicBezTo>
                <a:lnTo>
                  <a:pt x="405" y="9733"/>
                </a:lnTo>
                <a:cubicBezTo>
                  <a:pt x="167" y="9769"/>
                  <a:pt x="1" y="9983"/>
                  <a:pt x="36" y="10221"/>
                </a:cubicBezTo>
                <a:lnTo>
                  <a:pt x="132" y="11019"/>
                </a:lnTo>
                <a:cubicBezTo>
                  <a:pt x="164" y="11237"/>
                  <a:pt x="346" y="11405"/>
                  <a:pt x="559" y="11405"/>
                </a:cubicBezTo>
                <a:cubicBezTo>
                  <a:pt x="579" y="11405"/>
                  <a:pt x="599" y="11403"/>
                  <a:pt x="620" y="11400"/>
                </a:cubicBezTo>
                <a:lnTo>
                  <a:pt x="1322" y="11305"/>
                </a:lnTo>
                <a:cubicBezTo>
                  <a:pt x="1346" y="11305"/>
                  <a:pt x="1358" y="11305"/>
                  <a:pt x="1370" y="11293"/>
                </a:cubicBezTo>
                <a:cubicBezTo>
                  <a:pt x="1477" y="11745"/>
                  <a:pt x="1620" y="12186"/>
                  <a:pt x="1798" y="12614"/>
                </a:cubicBezTo>
                <a:cubicBezTo>
                  <a:pt x="1787" y="12614"/>
                  <a:pt x="1775" y="12626"/>
                  <a:pt x="1751" y="12638"/>
                </a:cubicBezTo>
                <a:lnTo>
                  <a:pt x="1132" y="12972"/>
                </a:lnTo>
                <a:cubicBezTo>
                  <a:pt x="917" y="13091"/>
                  <a:pt x="846" y="13353"/>
                  <a:pt x="965" y="13567"/>
                </a:cubicBezTo>
                <a:lnTo>
                  <a:pt x="1346" y="14269"/>
                </a:lnTo>
                <a:cubicBezTo>
                  <a:pt x="1428" y="14417"/>
                  <a:pt x="1579" y="14497"/>
                  <a:pt x="1734" y="14497"/>
                </a:cubicBezTo>
                <a:cubicBezTo>
                  <a:pt x="1804" y="14497"/>
                  <a:pt x="1875" y="14481"/>
                  <a:pt x="1941" y="14448"/>
                </a:cubicBezTo>
                <a:lnTo>
                  <a:pt x="2560" y="14103"/>
                </a:lnTo>
                <a:cubicBezTo>
                  <a:pt x="2572" y="14091"/>
                  <a:pt x="2584" y="14091"/>
                  <a:pt x="2608" y="14079"/>
                </a:cubicBezTo>
                <a:cubicBezTo>
                  <a:pt x="2930" y="14555"/>
                  <a:pt x="3322" y="15008"/>
                  <a:pt x="3763" y="15412"/>
                </a:cubicBezTo>
                <a:cubicBezTo>
                  <a:pt x="3739" y="15424"/>
                  <a:pt x="3727" y="15448"/>
                  <a:pt x="3715" y="15460"/>
                </a:cubicBezTo>
                <a:lnTo>
                  <a:pt x="3287" y="16020"/>
                </a:lnTo>
                <a:cubicBezTo>
                  <a:pt x="3132" y="16210"/>
                  <a:pt x="3168" y="16484"/>
                  <a:pt x="3370" y="16639"/>
                </a:cubicBezTo>
                <a:lnTo>
                  <a:pt x="4001" y="17127"/>
                </a:lnTo>
                <a:cubicBezTo>
                  <a:pt x="4079" y="17186"/>
                  <a:pt x="4172" y="17214"/>
                  <a:pt x="4264" y="17214"/>
                </a:cubicBezTo>
                <a:cubicBezTo>
                  <a:pt x="4395" y="17214"/>
                  <a:pt x="4524" y="17156"/>
                  <a:pt x="4608" y="17044"/>
                </a:cubicBezTo>
                <a:lnTo>
                  <a:pt x="5049" y="16484"/>
                </a:lnTo>
                <a:cubicBezTo>
                  <a:pt x="5061" y="16460"/>
                  <a:pt x="5073" y="16448"/>
                  <a:pt x="5085" y="16424"/>
                </a:cubicBezTo>
                <a:cubicBezTo>
                  <a:pt x="5537" y="16710"/>
                  <a:pt x="6013" y="16936"/>
                  <a:pt x="6501" y="17127"/>
                </a:cubicBezTo>
                <a:cubicBezTo>
                  <a:pt x="6501" y="17151"/>
                  <a:pt x="6490" y="17175"/>
                  <a:pt x="6478" y="17198"/>
                </a:cubicBezTo>
                <a:lnTo>
                  <a:pt x="6299" y="17877"/>
                </a:lnTo>
                <a:cubicBezTo>
                  <a:pt x="6239" y="18103"/>
                  <a:pt x="6370" y="18353"/>
                  <a:pt x="6609" y="18413"/>
                </a:cubicBezTo>
                <a:lnTo>
                  <a:pt x="7382" y="18615"/>
                </a:lnTo>
                <a:cubicBezTo>
                  <a:pt x="7421" y="18625"/>
                  <a:pt x="7460" y="18630"/>
                  <a:pt x="7497" y="18630"/>
                </a:cubicBezTo>
                <a:cubicBezTo>
                  <a:pt x="7693" y="18630"/>
                  <a:pt x="7868" y="18505"/>
                  <a:pt x="7918" y="18306"/>
                </a:cubicBezTo>
                <a:lnTo>
                  <a:pt x="8097" y="17627"/>
                </a:lnTo>
                <a:cubicBezTo>
                  <a:pt x="8109" y="17603"/>
                  <a:pt x="8109" y="17567"/>
                  <a:pt x="8109" y="17544"/>
                </a:cubicBezTo>
                <a:cubicBezTo>
                  <a:pt x="8550" y="17614"/>
                  <a:pt x="8991" y="17642"/>
                  <a:pt x="9424" y="17642"/>
                </a:cubicBezTo>
                <a:cubicBezTo>
                  <a:pt x="9506" y="17642"/>
                  <a:pt x="9587" y="17641"/>
                  <a:pt x="9668" y="17639"/>
                </a:cubicBezTo>
                <a:cubicBezTo>
                  <a:pt x="9668" y="17663"/>
                  <a:pt x="9668" y="17698"/>
                  <a:pt x="9668" y="17734"/>
                </a:cubicBezTo>
                <a:lnTo>
                  <a:pt x="9764" y="18425"/>
                </a:lnTo>
                <a:cubicBezTo>
                  <a:pt x="9796" y="18652"/>
                  <a:pt x="9976" y="18811"/>
                  <a:pt x="10188" y="18811"/>
                </a:cubicBezTo>
                <a:cubicBezTo>
                  <a:pt x="10209" y="18811"/>
                  <a:pt x="10230" y="18809"/>
                  <a:pt x="10252" y="18806"/>
                </a:cubicBezTo>
                <a:lnTo>
                  <a:pt x="11050" y="18699"/>
                </a:lnTo>
                <a:cubicBezTo>
                  <a:pt x="11288" y="18675"/>
                  <a:pt x="11454" y="18449"/>
                  <a:pt x="11431" y="18210"/>
                </a:cubicBezTo>
                <a:lnTo>
                  <a:pt x="11335" y="17520"/>
                </a:lnTo>
                <a:cubicBezTo>
                  <a:pt x="11335" y="17484"/>
                  <a:pt x="11323" y="17448"/>
                  <a:pt x="11312" y="17413"/>
                </a:cubicBezTo>
                <a:cubicBezTo>
                  <a:pt x="11800" y="17294"/>
                  <a:pt x="12288" y="17127"/>
                  <a:pt x="12764" y="16925"/>
                </a:cubicBezTo>
                <a:cubicBezTo>
                  <a:pt x="12776" y="16960"/>
                  <a:pt x="12788" y="16984"/>
                  <a:pt x="12800" y="17020"/>
                </a:cubicBezTo>
                <a:lnTo>
                  <a:pt x="13157" y="17639"/>
                </a:lnTo>
                <a:cubicBezTo>
                  <a:pt x="13237" y="17775"/>
                  <a:pt x="13381" y="17851"/>
                  <a:pt x="13532" y="17851"/>
                </a:cubicBezTo>
                <a:cubicBezTo>
                  <a:pt x="13606" y="17851"/>
                  <a:pt x="13682" y="17833"/>
                  <a:pt x="13752" y="17794"/>
                </a:cubicBezTo>
                <a:lnTo>
                  <a:pt x="14443" y="17401"/>
                </a:lnTo>
                <a:cubicBezTo>
                  <a:pt x="14657" y="17282"/>
                  <a:pt x="14729" y="17020"/>
                  <a:pt x="14610" y="16805"/>
                </a:cubicBezTo>
                <a:lnTo>
                  <a:pt x="14264" y="16198"/>
                </a:lnTo>
                <a:cubicBezTo>
                  <a:pt x="14240" y="16163"/>
                  <a:pt x="14217" y="16127"/>
                  <a:pt x="14193" y="16103"/>
                </a:cubicBezTo>
                <a:cubicBezTo>
                  <a:pt x="14621" y="15793"/>
                  <a:pt x="15026" y="15436"/>
                  <a:pt x="15407" y="15031"/>
                </a:cubicBezTo>
                <a:cubicBezTo>
                  <a:pt x="15431" y="15067"/>
                  <a:pt x="15455" y="15103"/>
                  <a:pt x="15491" y="15127"/>
                </a:cubicBezTo>
                <a:lnTo>
                  <a:pt x="16050" y="15555"/>
                </a:lnTo>
                <a:cubicBezTo>
                  <a:pt x="16129" y="15614"/>
                  <a:pt x="16221" y="15643"/>
                  <a:pt x="16313" y="15643"/>
                </a:cubicBezTo>
                <a:cubicBezTo>
                  <a:pt x="16444" y="15643"/>
                  <a:pt x="16573" y="15584"/>
                  <a:pt x="16657" y="15472"/>
                </a:cubicBezTo>
                <a:lnTo>
                  <a:pt x="17146" y="14841"/>
                </a:lnTo>
                <a:cubicBezTo>
                  <a:pt x="17300" y="14650"/>
                  <a:pt x="17265" y="14377"/>
                  <a:pt x="17074" y="14222"/>
                </a:cubicBezTo>
                <a:lnTo>
                  <a:pt x="16515" y="13793"/>
                </a:lnTo>
                <a:cubicBezTo>
                  <a:pt x="16479" y="13769"/>
                  <a:pt x="16443" y="13746"/>
                  <a:pt x="16396" y="13734"/>
                </a:cubicBezTo>
                <a:cubicBezTo>
                  <a:pt x="16634" y="13341"/>
                  <a:pt x="16848" y="12948"/>
                  <a:pt x="17015" y="12531"/>
                </a:cubicBezTo>
                <a:cubicBezTo>
                  <a:pt x="17050" y="12555"/>
                  <a:pt x="17086" y="12579"/>
                  <a:pt x="17134" y="12591"/>
                </a:cubicBezTo>
                <a:lnTo>
                  <a:pt x="17800" y="12793"/>
                </a:lnTo>
                <a:cubicBezTo>
                  <a:pt x="17844" y="12806"/>
                  <a:pt x="17888" y="12813"/>
                  <a:pt x="17931" y="12813"/>
                </a:cubicBezTo>
                <a:cubicBezTo>
                  <a:pt x="18121" y="12813"/>
                  <a:pt x="18290" y="12690"/>
                  <a:pt x="18348" y="12495"/>
                </a:cubicBezTo>
                <a:lnTo>
                  <a:pt x="18574" y="11733"/>
                </a:lnTo>
                <a:cubicBezTo>
                  <a:pt x="18646" y="11495"/>
                  <a:pt x="18515" y="11257"/>
                  <a:pt x="18289" y="11186"/>
                </a:cubicBezTo>
                <a:lnTo>
                  <a:pt x="17610" y="10983"/>
                </a:lnTo>
                <a:cubicBezTo>
                  <a:pt x="17562" y="10971"/>
                  <a:pt x="17527" y="10960"/>
                  <a:pt x="17479" y="10960"/>
                </a:cubicBezTo>
                <a:cubicBezTo>
                  <a:pt x="17598" y="10364"/>
                  <a:pt x="17646" y="9769"/>
                  <a:pt x="17622" y="9162"/>
                </a:cubicBezTo>
                <a:lnTo>
                  <a:pt x="17622" y="9162"/>
                </a:lnTo>
                <a:cubicBezTo>
                  <a:pt x="17646" y="9168"/>
                  <a:pt x="17669" y="9171"/>
                  <a:pt x="17692" y="9171"/>
                </a:cubicBezTo>
                <a:cubicBezTo>
                  <a:pt x="17714" y="9171"/>
                  <a:pt x="17735" y="9168"/>
                  <a:pt x="17753" y="9162"/>
                </a:cubicBezTo>
                <a:lnTo>
                  <a:pt x="18455" y="9078"/>
                </a:lnTo>
                <a:cubicBezTo>
                  <a:pt x="18693" y="9043"/>
                  <a:pt x="18860" y="8828"/>
                  <a:pt x="18836" y="8590"/>
                </a:cubicBezTo>
                <a:lnTo>
                  <a:pt x="18729" y="7792"/>
                </a:lnTo>
                <a:cubicBezTo>
                  <a:pt x="18707" y="7570"/>
                  <a:pt x="18507" y="7409"/>
                  <a:pt x="18286" y="7409"/>
                </a:cubicBezTo>
                <a:cubicBezTo>
                  <a:pt x="18271" y="7409"/>
                  <a:pt x="18256" y="7410"/>
                  <a:pt x="18241" y="7411"/>
                </a:cubicBezTo>
                <a:lnTo>
                  <a:pt x="17539" y="7507"/>
                </a:lnTo>
                <a:cubicBezTo>
                  <a:pt x="17491" y="7507"/>
                  <a:pt x="17455" y="7531"/>
                  <a:pt x="17419" y="7542"/>
                </a:cubicBezTo>
                <a:cubicBezTo>
                  <a:pt x="17312" y="7090"/>
                  <a:pt x="17169" y="6649"/>
                  <a:pt x="16991" y="6221"/>
                </a:cubicBezTo>
                <a:cubicBezTo>
                  <a:pt x="17027" y="6221"/>
                  <a:pt x="17074" y="6197"/>
                  <a:pt x="17110" y="6185"/>
                </a:cubicBezTo>
                <a:lnTo>
                  <a:pt x="17729" y="5840"/>
                </a:lnTo>
                <a:cubicBezTo>
                  <a:pt x="17943" y="5733"/>
                  <a:pt x="18027" y="5459"/>
                  <a:pt x="17908" y="5245"/>
                </a:cubicBezTo>
                <a:lnTo>
                  <a:pt x="17527" y="4542"/>
                </a:lnTo>
                <a:cubicBezTo>
                  <a:pt x="17446" y="4398"/>
                  <a:pt x="17301" y="4318"/>
                  <a:pt x="17149" y="4318"/>
                </a:cubicBezTo>
                <a:cubicBezTo>
                  <a:pt x="17076" y="4318"/>
                  <a:pt x="17001" y="4337"/>
                  <a:pt x="16931" y="4375"/>
                </a:cubicBezTo>
                <a:lnTo>
                  <a:pt x="16312" y="4709"/>
                </a:lnTo>
                <a:cubicBezTo>
                  <a:pt x="16276" y="4733"/>
                  <a:pt x="16241" y="4756"/>
                  <a:pt x="16205" y="4780"/>
                </a:cubicBezTo>
                <a:cubicBezTo>
                  <a:pt x="15884" y="4304"/>
                  <a:pt x="15503" y="3852"/>
                  <a:pt x="15062" y="3435"/>
                </a:cubicBezTo>
                <a:cubicBezTo>
                  <a:pt x="15098" y="3411"/>
                  <a:pt x="15122" y="3387"/>
                  <a:pt x="15145" y="3351"/>
                </a:cubicBezTo>
                <a:lnTo>
                  <a:pt x="15586" y="2792"/>
                </a:lnTo>
                <a:cubicBezTo>
                  <a:pt x="15729" y="2601"/>
                  <a:pt x="15693" y="2328"/>
                  <a:pt x="15503" y="2173"/>
                </a:cubicBezTo>
                <a:lnTo>
                  <a:pt x="14860" y="1685"/>
                </a:lnTo>
                <a:cubicBezTo>
                  <a:pt x="14781" y="1626"/>
                  <a:pt x="14689" y="1597"/>
                  <a:pt x="14597" y="1597"/>
                </a:cubicBezTo>
                <a:cubicBezTo>
                  <a:pt x="14466" y="1597"/>
                  <a:pt x="14336" y="1656"/>
                  <a:pt x="14252" y="1768"/>
                </a:cubicBezTo>
                <a:lnTo>
                  <a:pt x="13824" y="2328"/>
                </a:lnTo>
                <a:cubicBezTo>
                  <a:pt x="13800" y="2363"/>
                  <a:pt x="13776" y="2387"/>
                  <a:pt x="13764" y="2423"/>
                </a:cubicBezTo>
                <a:cubicBezTo>
                  <a:pt x="13312" y="2137"/>
                  <a:pt x="12836" y="1899"/>
                  <a:pt x="12347" y="1708"/>
                </a:cubicBezTo>
                <a:cubicBezTo>
                  <a:pt x="12359" y="1685"/>
                  <a:pt x="12371" y="1649"/>
                  <a:pt x="12383" y="1613"/>
                </a:cubicBezTo>
                <a:lnTo>
                  <a:pt x="12574" y="934"/>
                </a:lnTo>
                <a:cubicBezTo>
                  <a:pt x="12633" y="708"/>
                  <a:pt x="12490" y="470"/>
                  <a:pt x="12264" y="399"/>
                </a:cubicBezTo>
                <a:lnTo>
                  <a:pt x="11478" y="196"/>
                </a:lnTo>
                <a:cubicBezTo>
                  <a:pt x="11442" y="187"/>
                  <a:pt x="11405" y="182"/>
                  <a:pt x="11368" y="182"/>
                </a:cubicBezTo>
                <a:cubicBezTo>
                  <a:pt x="11179" y="182"/>
                  <a:pt x="11002" y="306"/>
                  <a:pt x="10942" y="506"/>
                </a:cubicBezTo>
                <a:lnTo>
                  <a:pt x="10764" y="1185"/>
                </a:lnTo>
                <a:cubicBezTo>
                  <a:pt x="10752" y="1220"/>
                  <a:pt x="10752" y="1244"/>
                  <a:pt x="10752" y="1280"/>
                </a:cubicBezTo>
                <a:cubicBezTo>
                  <a:pt x="10304" y="1207"/>
                  <a:pt x="9847" y="1170"/>
                  <a:pt x="9389" y="1170"/>
                </a:cubicBezTo>
                <a:cubicBezTo>
                  <a:pt x="9323" y="1170"/>
                  <a:pt x="9258" y="1171"/>
                  <a:pt x="9192" y="1173"/>
                </a:cubicBezTo>
                <a:cubicBezTo>
                  <a:pt x="9192" y="1137"/>
                  <a:pt x="9192" y="1113"/>
                  <a:pt x="9192" y="1077"/>
                </a:cubicBezTo>
                <a:lnTo>
                  <a:pt x="9097" y="387"/>
                </a:lnTo>
                <a:cubicBezTo>
                  <a:pt x="9075" y="159"/>
                  <a:pt x="8886" y="1"/>
                  <a:pt x="8673" y="1"/>
                </a:cubicBezTo>
                <a:close/>
              </a:path>
            </a:pathLst>
          </a:custGeom>
          <a:solidFill>
            <a:schemeClr val="dk1">
              <a:alpha val="1061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3" name="Google Shape;633;p32"/>
          <p:cNvSpPr/>
          <p:nvPr/>
        </p:nvSpPr>
        <p:spPr>
          <a:xfrm rot="-4092756">
            <a:off x="8206681" y="1100722"/>
            <a:ext cx="1254080" cy="1232108"/>
          </a:xfrm>
          <a:custGeom>
            <a:avLst/>
            <a:gdLst/>
            <a:ahLst/>
            <a:cxnLst/>
            <a:rect l="l" t="t" r="r" b="b"/>
            <a:pathLst>
              <a:path w="55020" h="54056" extrusionOk="0">
                <a:moveTo>
                  <a:pt x="27409" y="22218"/>
                </a:moveTo>
                <a:cubicBezTo>
                  <a:pt x="30147" y="22218"/>
                  <a:pt x="32374" y="24397"/>
                  <a:pt x="32374" y="27100"/>
                </a:cubicBezTo>
                <a:cubicBezTo>
                  <a:pt x="32374" y="29802"/>
                  <a:pt x="30147" y="31981"/>
                  <a:pt x="27409" y="31981"/>
                </a:cubicBezTo>
                <a:cubicBezTo>
                  <a:pt x="24658" y="31981"/>
                  <a:pt x="22432" y="29802"/>
                  <a:pt x="22432" y="27100"/>
                </a:cubicBezTo>
                <a:cubicBezTo>
                  <a:pt x="22432" y="24397"/>
                  <a:pt x="24658" y="22218"/>
                  <a:pt x="27409" y="22218"/>
                </a:cubicBezTo>
                <a:close/>
                <a:moveTo>
                  <a:pt x="29099" y="6907"/>
                </a:moveTo>
                <a:cubicBezTo>
                  <a:pt x="39708" y="7752"/>
                  <a:pt x="48042" y="16467"/>
                  <a:pt x="48042" y="27100"/>
                </a:cubicBezTo>
                <a:cubicBezTo>
                  <a:pt x="48042" y="29767"/>
                  <a:pt x="47507" y="32326"/>
                  <a:pt x="46554" y="34660"/>
                </a:cubicBezTo>
                <a:lnTo>
                  <a:pt x="34779" y="28052"/>
                </a:lnTo>
                <a:cubicBezTo>
                  <a:pt x="34826" y="27742"/>
                  <a:pt x="34850" y="27421"/>
                  <a:pt x="34850" y="27100"/>
                </a:cubicBezTo>
                <a:cubicBezTo>
                  <a:pt x="34850" y="23635"/>
                  <a:pt x="32398" y="20742"/>
                  <a:pt x="29099" y="19980"/>
                </a:cubicBezTo>
                <a:lnTo>
                  <a:pt x="29099" y="6907"/>
                </a:lnTo>
                <a:close/>
                <a:moveTo>
                  <a:pt x="26552" y="6847"/>
                </a:moveTo>
                <a:lnTo>
                  <a:pt x="26552" y="19837"/>
                </a:lnTo>
                <a:cubicBezTo>
                  <a:pt x="22837" y="20253"/>
                  <a:pt x="19955" y="23349"/>
                  <a:pt x="19955" y="27100"/>
                </a:cubicBezTo>
                <a:cubicBezTo>
                  <a:pt x="19955" y="27492"/>
                  <a:pt x="20003" y="27873"/>
                  <a:pt x="20063" y="28243"/>
                </a:cubicBezTo>
                <a:lnTo>
                  <a:pt x="8323" y="34827"/>
                </a:lnTo>
                <a:cubicBezTo>
                  <a:pt x="7323" y="32445"/>
                  <a:pt x="6775" y="29838"/>
                  <a:pt x="6775" y="27100"/>
                </a:cubicBezTo>
                <a:cubicBezTo>
                  <a:pt x="6775" y="16193"/>
                  <a:pt x="15550" y="7300"/>
                  <a:pt x="26552" y="6847"/>
                </a:cubicBezTo>
                <a:close/>
                <a:moveTo>
                  <a:pt x="33993" y="30505"/>
                </a:moveTo>
                <a:lnTo>
                  <a:pt x="45447" y="36922"/>
                </a:lnTo>
                <a:cubicBezTo>
                  <a:pt x="41934" y="43149"/>
                  <a:pt x="35172" y="47364"/>
                  <a:pt x="27409" y="47364"/>
                </a:cubicBezTo>
                <a:cubicBezTo>
                  <a:pt x="19705" y="47364"/>
                  <a:pt x="12990" y="43221"/>
                  <a:pt x="9454" y="37077"/>
                </a:cubicBezTo>
                <a:lnTo>
                  <a:pt x="20908" y="30660"/>
                </a:lnTo>
                <a:cubicBezTo>
                  <a:pt x="22170" y="32898"/>
                  <a:pt x="24611" y="34410"/>
                  <a:pt x="27409" y="34410"/>
                </a:cubicBezTo>
                <a:cubicBezTo>
                  <a:pt x="30266" y="34410"/>
                  <a:pt x="32743" y="32826"/>
                  <a:pt x="33993" y="30505"/>
                </a:cubicBezTo>
                <a:close/>
                <a:moveTo>
                  <a:pt x="26325" y="1"/>
                </a:moveTo>
                <a:cubicBezTo>
                  <a:pt x="25635" y="1"/>
                  <a:pt x="25063" y="572"/>
                  <a:pt x="25063" y="1275"/>
                </a:cubicBezTo>
                <a:lnTo>
                  <a:pt x="25063" y="3263"/>
                </a:lnTo>
                <a:cubicBezTo>
                  <a:pt x="25063" y="3382"/>
                  <a:pt x="25087" y="3490"/>
                  <a:pt x="25111" y="3597"/>
                </a:cubicBezTo>
                <a:cubicBezTo>
                  <a:pt x="23551" y="3740"/>
                  <a:pt x="22027" y="4037"/>
                  <a:pt x="20551" y="4466"/>
                </a:cubicBezTo>
                <a:cubicBezTo>
                  <a:pt x="20539" y="4359"/>
                  <a:pt x="20515" y="4263"/>
                  <a:pt x="20467" y="4156"/>
                </a:cubicBezTo>
                <a:lnTo>
                  <a:pt x="19694" y="2311"/>
                </a:lnTo>
                <a:cubicBezTo>
                  <a:pt x="19487" y="1826"/>
                  <a:pt x="19016" y="1537"/>
                  <a:pt x="18526" y="1537"/>
                </a:cubicBezTo>
                <a:cubicBezTo>
                  <a:pt x="18367" y="1537"/>
                  <a:pt x="18205" y="1568"/>
                  <a:pt x="18050" y="1632"/>
                </a:cubicBezTo>
                <a:lnTo>
                  <a:pt x="15872" y="2513"/>
                </a:lnTo>
                <a:cubicBezTo>
                  <a:pt x="15217" y="2787"/>
                  <a:pt x="14907" y="3537"/>
                  <a:pt x="15181" y="4180"/>
                </a:cubicBezTo>
                <a:lnTo>
                  <a:pt x="15967" y="6037"/>
                </a:lnTo>
                <a:cubicBezTo>
                  <a:pt x="16003" y="6121"/>
                  <a:pt x="16050" y="6192"/>
                  <a:pt x="16098" y="6264"/>
                </a:cubicBezTo>
                <a:cubicBezTo>
                  <a:pt x="14752" y="6966"/>
                  <a:pt x="13478" y="7800"/>
                  <a:pt x="12300" y="8740"/>
                </a:cubicBezTo>
                <a:cubicBezTo>
                  <a:pt x="12252" y="8657"/>
                  <a:pt x="12193" y="8585"/>
                  <a:pt x="12133" y="8526"/>
                </a:cubicBezTo>
                <a:lnTo>
                  <a:pt x="10681" y="7097"/>
                </a:lnTo>
                <a:cubicBezTo>
                  <a:pt x="10430" y="6853"/>
                  <a:pt x="10109" y="6731"/>
                  <a:pt x="9789" y="6731"/>
                </a:cubicBezTo>
                <a:cubicBezTo>
                  <a:pt x="9469" y="6731"/>
                  <a:pt x="9151" y="6853"/>
                  <a:pt x="8906" y="7097"/>
                </a:cubicBezTo>
                <a:lnTo>
                  <a:pt x="7252" y="8716"/>
                </a:lnTo>
                <a:cubicBezTo>
                  <a:pt x="6740" y="9216"/>
                  <a:pt x="6740" y="10026"/>
                  <a:pt x="7252" y="10526"/>
                </a:cubicBezTo>
                <a:lnTo>
                  <a:pt x="8704" y="11955"/>
                </a:lnTo>
                <a:cubicBezTo>
                  <a:pt x="8752" y="12002"/>
                  <a:pt x="8799" y="12038"/>
                  <a:pt x="8859" y="12074"/>
                </a:cubicBezTo>
                <a:cubicBezTo>
                  <a:pt x="7906" y="13205"/>
                  <a:pt x="7073" y="14431"/>
                  <a:pt x="6347" y="15717"/>
                </a:cubicBezTo>
                <a:cubicBezTo>
                  <a:pt x="6287" y="15681"/>
                  <a:pt x="6228" y="15646"/>
                  <a:pt x="6156" y="15622"/>
                </a:cubicBezTo>
                <a:lnTo>
                  <a:pt x="4251" y="14836"/>
                </a:lnTo>
                <a:cubicBezTo>
                  <a:pt x="4093" y="14772"/>
                  <a:pt x="3929" y="14741"/>
                  <a:pt x="3767" y="14741"/>
                </a:cubicBezTo>
                <a:cubicBezTo>
                  <a:pt x="3273" y="14741"/>
                  <a:pt x="2803" y="15027"/>
                  <a:pt x="2596" y="15503"/>
                </a:cubicBezTo>
                <a:lnTo>
                  <a:pt x="1703" y="17610"/>
                </a:lnTo>
                <a:cubicBezTo>
                  <a:pt x="1429" y="18265"/>
                  <a:pt x="1727" y="19003"/>
                  <a:pt x="2382" y="19277"/>
                </a:cubicBezTo>
                <a:lnTo>
                  <a:pt x="4287" y="20063"/>
                </a:lnTo>
                <a:cubicBezTo>
                  <a:pt x="4346" y="20087"/>
                  <a:pt x="4394" y="20099"/>
                  <a:pt x="4442" y="20111"/>
                </a:cubicBezTo>
                <a:cubicBezTo>
                  <a:pt x="3977" y="21563"/>
                  <a:pt x="3668" y="23087"/>
                  <a:pt x="3501" y="24647"/>
                </a:cubicBezTo>
                <a:cubicBezTo>
                  <a:pt x="3453" y="24635"/>
                  <a:pt x="3394" y="24623"/>
                  <a:pt x="3346" y="24623"/>
                </a:cubicBezTo>
                <a:lnTo>
                  <a:pt x="1263" y="24623"/>
                </a:lnTo>
                <a:cubicBezTo>
                  <a:pt x="572" y="24623"/>
                  <a:pt x="1" y="25195"/>
                  <a:pt x="1" y="25897"/>
                </a:cubicBezTo>
                <a:lnTo>
                  <a:pt x="1" y="28171"/>
                </a:lnTo>
                <a:cubicBezTo>
                  <a:pt x="1" y="28862"/>
                  <a:pt x="572" y="29433"/>
                  <a:pt x="1263" y="29433"/>
                </a:cubicBezTo>
                <a:lnTo>
                  <a:pt x="3346" y="29433"/>
                </a:lnTo>
                <a:cubicBezTo>
                  <a:pt x="3394" y="29433"/>
                  <a:pt x="3442" y="29421"/>
                  <a:pt x="3489" y="29421"/>
                </a:cubicBezTo>
                <a:cubicBezTo>
                  <a:pt x="3620" y="30719"/>
                  <a:pt x="3858" y="31993"/>
                  <a:pt x="4192" y="33219"/>
                </a:cubicBezTo>
                <a:cubicBezTo>
                  <a:pt x="4156" y="33231"/>
                  <a:pt x="4108" y="33231"/>
                  <a:pt x="4073" y="33243"/>
                </a:cubicBezTo>
                <a:lnTo>
                  <a:pt x="2132" y="33969"/>
                </a:lnTo>
                <a:cubicBezTo>
                  <a:pt x="1477" y="34219"/>
                  <a:pt x="1144" y="34958"/>
                  <a:pt x="1406" y="35613"/>
                </a:cubicBezTo>
                <a:lnTo>
                  <a:pt x="2227" y="37744"/>
                </a:lnTo>
                <a:cubicBezTo>
                  <a:pt x="2420" y="38248"/>
                  <a:pt x="2895" y="38555"/>
                  <a:pt x="3402" y="38555"/>
                </a:cubicBezTo>
                <a:cubicBezTo>
                  <a:pt x="3554" y="38555"/>
                  <a:pt x="3708" y="38527"/>
                  <a:pt x="3858" y="38470"/>
                </a:cubicBezTo>
                <a:lnTo>
                  <a:pt x="5787" y="37744"/>
                </a:lnTo>
                <a:cubicBezTo>
                  <a:pt x="5835" y="37732"/>
                  <a:pt x="5882" y="37708"/>
                  <a:pt x="5918" y="37684"/>
                </a:cubicBezTo>
                <a:cubicBezTo>
                  <a:pt x="6716" y="39244"/>
                  <a:pt x="7680" y="40696"/>
                  <a:pt x="8787" y="42042"/>
                </a:cubicBezTo>
                <a:cubicBezTo>
                  <a:pt x="8764" y="42066"/>
                  <a:pt x="8728" y="42078"/>
                  <a:pt x="8704" y="42113"/>
                </a:cubicBezTo>
                <a:lnTo>
                  <a:pt x="7252" y="43542"/>
                </a:lnTo>
                <a:cubicBezTo>
                  <a:pt x="6740" y="44030"/>
                  <a:pt x="6740" y="44852"/>
                  <a:pt x="7252" y="45340"/>
                </a:cubicBezTo>
                <a:lnTo>
                  <a:pt x="8906" y="46971"/>
                </a:lnTo>
                <a:cubicBezTo>
                  <a:pt x="9151" y="47209"/>
                  <a:pt x="9469" y="47328"/>
                  <a:pt x="9789" y="47328"/>
                </a:cubicBezTo>
                <a:cubicBezTo>
                  <a:pt x="10109" y="47328"/>
                  <a:pt x="10430" y="47209"/>
                  <a:pt x="10681" y="46971"/>
                </a:cubicBezTo>
                <a:lnTo>
                  <a:pt x="12133" y="45542"/>
                </a:lnTo>
                <a:cubicBezTo>
                  <a:pt x="12169" y="45495"/>
                  <a:pt x="12205" y="45459"/>
                  <a:pt x="12240" y="45411"/>
                </a:cubicBezTo>
                <a:cubicBezTo>
                  <a:pt x="13276" y="46245"/>
                  <a:pt x="14395" y="46995"/>
                  <a:pt x="15574" y="47650"/>
                </a:cubicBezTo>
                <a:cubicBezTo>
                  <a:pt x="15550" y="47685"/>
                  <a:pt x="15526" y="47733"/>
                  <a:pt x="15503" y="47769"/>
                </a:cubicBezTo>
                <a:lnTo>
                  <a:pt x="14681" y="49602"/>
                </a:lnTo>
                <a:cubicBezTo>
                  <a:pt x="14383" y="50245"/>
                  <a:pt x="14681" y="51007"/>
                  <a:pt x="15324" y="51281"/>
                </a:cubicBezTo>
                <a:lnTo>
                  <a:pt x="17479" y="52222"/>
                </a:lnTo>
                <a:cubicBezTo>
                  <a:pt x="17641" y="52292"/>
                  <a:pt x="17811" y="52326"/>
                  <a:pt x="17978" y="52326"/>
                </a:cubicBezTo>
                <a:cubicBezTo>
                  <a:pt x="18460" y="52326"/>
                  <a:pt x="18922" y="52047"/>
                  <a:pt x="19134" y="51579"/>
                </a:cubicBezTo>
                <a:lnTo>
                  <a:pt x="19967" y="49745"/>
                </a:lnTo>
                <a:cubicBezTo>
                  <a:pt x="19991" y="49686"/>
                  <a:pt x="20003" y="49626"/>
                  <a:pt x="20027" y="49567"/>
                </a:cubicBezTo>
                <a:cubicBezTo>
                  <a:pt x="21646" y="50079"/>
                  <a:pt x="23337" y="50436"/>
                  <a:pt x="25087" y="50602"/>
                </a:cubicBezTo>
                <a:cubicBezTo>
                  <a:pt x="25075" y="50662"/>
                  <a:pt x="25063" y="50722"/>
                  <a:pt x="25063" y="50793"/>
                </a:cubicBezTo>
                <a:lnTo>
                  <a:pt x="25063" y="52793"/>
                </a:lnTo>
                <a:cubicBezTo>
                  <a:pt x="25063" y="53484"/>
                  <a:pt x="25635" y="54055"/>
                  <a:pt x="26325" y="54055"/>
                </a:cubicBezTo>
                <a:lnTo>
                  <a:pt x="28695" y="54055"/>
                </a:lnTo>
                <a:cubicBezTo>
                  <a:pt x="29397" y="54055"/>
                  <a:pt x="29957" y="53484"/>
                  <a:pt x="29957" y="52793"/>
                </a:cubicBezTo>
                <a:lnTo>
                  <a:pt x="29957" y="50793"/>
                </a:lnTo>
                <a:cubicBezTo>
                  <a:pt x="29957" y="50722"/>
                  <a:pt x="29945" y="50650"/>
                  <a:pt x="29933" y="50579"/>
                </a:cubicBezTo>
                <a:cubicBezTo>
                  <a:pt x="31505" y="50424"/>
                  <a:pt x="33017" y="50114"/>
                  <a:pt x="34481" y="49674"/>
                </a:cubicBezTo>
                <a:cubicBezTo>
                  <a:pt x="34493" y="49745"/>
                  <a:pt x="34517" y="49829"/>
                  <a:pt x="34553" y="49900"/>
                </a:cubicBezTo>
                <a:lnTo>
                  <a:pt x="35338" y="51757"/>
                </a:lnTo>
                <a:cubicBezTo>
                  <a:pt x="35537" y="52236"/>
                  <a:pt x="36009" y="52529"/>
                  <a:pt x="36506" y="52529"/>
                </a:cubicBezTo>
                <a:cubicBezTo>
                  <a:pt x="36665" y="52529"/>
                  <a:pt x="36826" y="52499"/>
                  <a:pt x="36981" y="52436"/>
                </a:cubicBezTo>
                <a:lnTo>
                  <a:pt x="39148" y="51543"/>
                </a:lnTo>
                <a:cubicBezTo>
                  <a:pt x="39803" y="51281"/>
                  <a:pt x="40113" y="50531"/>
                  <a:pt x="39839" y="49876"/>
                </a:cubicBezTo>
                <a:lnTo>
                  <a:pt x="39053" y="48031"/>
                </a:lnTo>
                <a:cubicBezTo>
                  <a:pt x="39029" y="47959"/>
                  <a:pt x="38982" y="47888"/>
                  <a:pt x="38946" y="47816"/>
                </a:cubicBezTo>
                <a:cubicBezTo>
                  <a:pt x="40279" y="47102"/>
                  <a:pt x="41542" y="46257"/>
                  <a:pt x="42708" y="45304"/>
                </a:cubicBezTo>
                <a:cubicBezTo>
                  <a:pt x="42768" y="45388"/>
                  <a:pt x="42827" y="45471"/>
                  <a:pt x="42899" y="45542"/>
                </a:cubicBezTo>
                <a:lnTo>
                  <a:pt x="44351" y="46971"/>
                </a:lnTo>
                <a:cubicBezTo>
                  <a:pt x="44595" y="47209"/>
                  <a:pt x="44914" y="47328"/>
                  <a:pt x="45234" y="47328"/>
                </a:cubicBezTo>
                <a:cubicBezTo>
                  <a:pt x="45554" y="47328"/>
                  <a:pt x="45875" y="47209"/>
                  <a:pt x="46125" y="46971"/>
                </a:cubicBezTo>
                <a:lnTo>
                  <a:pt x="47780" y="45340"/>
                </a:lnTo>
                <a:cubicBezTo>
                  <a:pt x="48280" y="44852"/>
                  <a:pt x="48280" y="44030"/>
                  <a:pt x="47780" y="43542"/>
                </a:cubicBezTo>
                <a:lnTo>
                  <a:pt x="46328" y="42113"/>
                </a:lnTo>
                <a:cubicBezTo>
                  <a:pt x="46256" y="42042"/>
                  <a:pt x="46173" y="41982"/>
                  <a:pt x="46102" y="41935"/>
                </a:cubicBezTo>
                <a:cubicBezTo>
                  <a:pt x="47042" y="40792"/>
                  <a:pt x="47876" y="39577"/>
                  <a:pt x="48590" y="38268"/>
                </a:cubicBezTo>
                <a:cubicBezTo>
                  <a:pt x="48673" y="38339"/>
                  <a:pt x="48769" y="38399"/>
                  <a:pt x="48864" y="38434"/>
                </a:cubicBezTo>
                <a:lnTo>
                  <a:pt x="50781" y="39232"/>
                </a:lnTo>
                <a:cubicBezTo>
                  <a:pt x="50939" y="39296"/>
                  <a:pt x="51102" y="39327"/>
                  <a:pt x="51262" y="39327"/>
                </a:cubicBezTo>
                <a:cubicBezTo>
                  <a:pt x="51753" y="39327"/>
                  <a:pt x="52217" y="39038"/>
                  <a:pt x="52424" y="38553"/>
                </a:cubicBezTo>
                <a:lnTo>
                  <a:pt x="53329" y="36446"/>
                </a:lnTo>
                <a:cubicBezTo>
                  <a:pt x="53603" y="35803"/>
                  <a:pt x="53293" y="35053"/>
                  <a:pt x="52638" y="34779"/>
                </a:cubicBezTo>
                <a:lnTo>
                  <a:pt x="50733" y="33993"/>
                </a:lnTo>
                <a:cubicBezTo>
                  <a:pt x="50626" y="33958"/>
                  <a:pt x="50531" y="33934"/>
                  <a:pt x="50424" y="33922"/>
                </a:cubicBezTo>
                <a:cubicBezTo>
                  <a:pt x="50864" y="32457"/>
                  <a:pt x="51174" y="30945"/>
                  <a:pt x="51328" y="29374"/>
                </a:cubicBezTo>
                <a:cubicBezTo>
                  <a:pt x="51436" y="29409"/>
                  <a:pt x="51555" y="29433"/>
                  <a:pt x="51674" y="29433"/>
                </a:cubicBezTo>
                <a:lnTo>
                  <a:pt x="53757" y="29433"/>
                </a:lnTo>
                <a:cubicBezTo>
                  <a:pt x="54460" y="29433"/>
                  <a:pt x="55019" y="28862"/>
                  <a:pt x="55019" y="28171"/>
                </a:cubicBezTo>
                <a:lnTo>
                  <a:pt x="55019" y="25897"/>
                </a:lnTo>
                <a:cubicBezTo>
                  <a:pt x="55019" y="25195"/>
                  <a:pt x="54460" y="24623"/>
                  <a:pt x="53757" y="24623"/>
                </a:cubicBezTo>
                <a:lnTo>
                  <a:pt x="51674" y="24623"/>
                </a:lnTo>
                <a:cubicBezTo>
                  <a:pt x="51555" y="24623"/>
                  <a:pt x="51436" y="24647"/>
                  <a:pt x="51317" y="24683"/>
                </a:cubicBezTo>
                <a:cubicBezTo>
                  <a:pt x="51186" y="23385"/>
                  <a:pt x="50936" y="22111"/>
                  <a:pt x="50590" y="20885"/>
                </a:cubicBezTo>
                <a:cubicBezTo>
                  <a:pt x="50709" y="20873"/>
                  <a:pt x="50828" y="20861"/>
                  <a:pt x="50947" y="20813"/>
                </a:cubicBezTo>
                <a:lnTo>
                  <a:pt x="52888" y="20087"/>
                </a:lnTo>
                <a:cubicBezTo>
                  <a:pt x="53543" y="19837"/>
                  <a:pt x="53876" y="19099"/>
                  <a:pt x="53626" y="18444"/>
                </a:cubicBezTo>
                <a:lnTo>
                  <a:pt x="52793" y="16313"/>
                </a:lnTo>
                <a:cubicBezTo>
                  <a:pt x="52599" y="15813"/>
                  <a:pt x="52117" y="15508"/>
                  <a:pt x="51611" y="15508"/>
                </a:cubicBezTo>
                <a:cubicBezTo>
                  <a:pt x="51465" y="15508"/>
                  <a:pt x="51317" y="15533"/>
                  <a:pt x="51174" y="15586"/>
                </a:cubicBezTo>
                <a:lnTo>
                  <a:pt x="49233" y="16313"/>
                </a:lnTo>
                <a:cubicBezTo>
                  <a:pt x="49102" y="16360"/>
                  <a:pt x="48995" y="16432"/>
                  <a:pt x="48888" y="16515"/>
                </a:cubicBezTo>
                <a:cubicBezTo>
                  <a:pt x="48090" y="14955"/>
                  <a:pt x="47126" y="13503"/>
                  <a:pt x="46018" y="12169"/>
                </a:cubicBezTo>
                <a:cubicBezTo>
                  <a:pt x="46125" y="12110"/>
                  <a:pt x="46233" y="12038"/>
                  <a:pt x="46328" y="11955"/>
                </a:cubicBezTo>
                <a:lnTo>
                  <a:pt x="47780" y="10526"/>
                </a:lnTo>
                <a:cubicBezTo>
                  <a:pt x="48280" y="10026"/>
                  <a:pt x="48280" y="9216"/>
                  <a:pt x="47780" y="8716"/>
                </a:cubicBezTo>
                <a:lnTo>
                  <a:pt x="46125" y="7097"/>
                </a:lnTo>
                <a:cubicBezTo>
                  <a:pt x="45875" y="6853"/>
                  <a:pt x="45554" y="6731"/>
                  <a:pt x="45234" y="6731"/>
                </a:cubicBezTo>
                <a:cubicBezTo>
                  <a:pt x="44914" y="6731"/>
                  <a:pt x="44595" y="6853"/>
                  <a:pt x="44351" y="7097"/>
                </a:cubicBezTo>
                <a:lnTo>
                  <a:pt x="42899" y="8526"/>
                </a:lnTo>
                <a:cubicBezTo>
                  <a:pt x="42792" y="8621"/>
                  <a:pt x="42720" y="8728"/>
                  <a:pt x="42661" y="8847"/>
                </a:cubicBezTo>
                <a:cubicBezTo>
                  <a:pt x="41613" y="8014"/>
                  <a:pt x="40494" y="7252"/>
                  <a:pt x="39315" y="6597"/>
                </a:cubicBezTo>
                <a:cubicBezTo>
                  <a:pt x="39398" y="6502"/>
                  <a:pt x="39470" y="6407"/>
                  <a:pt x="39517" y="6287"/>
                </a:cubicBezTo>
                <a:lnTo>
                  <a:pt x="40351" y="4454"/>
                </a:lnTo>
                <a:cubicBezTo>
                  <a:pt x="40637" y="3811"/>
                  <a:pt x="40339" y="3061"/>
                  <a:pt x="39696" y="2775"/>
                </a:cubicBezTo>
                <a:lnTo>
                  <a:pt x="37541" y="1835"/>
                </a:lnTo>
                <a:cubicBezTo>
                  <a:pt x="37379" y="1764"/>
                  <a:pt x="37209" y="1731"/>
                  <a:pt x="37042" y="1731"/>
                </a:cubicBezTo>
                <a:cubicBezTo>
                  <a:pt x="36560" y="1731"/>
                  <a:pt x="36098" y="2009"/>
                  <a:pt x="35886" y="2477"/>
                </a:cubicBezTo>
                <a:lnTo>
                  <a:pt x="35065" y="4311"/>
                </a:lnTo>
                <a:cubicBezTo>
                  <a:pt x="35005" y="4430"/>
                  <a:pt x="34981" y="4561"/>
                  <a:pt x="34969" y="4692"/>
                </a:cubicBezTo>
                <a:cubicBezTo>
                  <a:pt x="33350" y="4156"/>
                  <a:pt x="31659" y="3787"/>
                  <a:pt x="29909" y="3620"/>
                </a:cubicBezTo>
                <a:cubicBezTo>
                  <a:pt x="29933" y="3501"/>
                  <a:pt x="29957" y="3394"/>
                  <a:pt x="29957" y="3263"/>
                </a:cubicBezTo>
                <a:lnTo>
                  <a:pt x="29957" y="1275"/>
                </a:lnTo>
                <a:cubicBezTo>
                  <a:pt x="29957" y="572"/>
                  <a:pt x="29397" y="1"/>
                  <a:pt x="28695" y="1"/>
                </a:cubicBezTo>
                <a:close/>
              </a:path>
            </a:pathLst>
          </a:custGeom>
          <a:solidFill>
            <a:schemeClr val="accent1">
              <a:alpha val="352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4" name="Google Shape;634;p32"/>
          <p:cNvSpPr/>
          <p:nvPr/>
        </p:nvSpPr>
        <p:spPr>
          <a:xfrm rot="10587960">
            <a:off x="-383185" y="679074"/>
            <a:ext cx="1254090" cy="1232117"/>
          </a:xfrm>
          <a:custGeom>
            <a:avLst/>
            <a:gdLst/>
            <a:ahLst/>
            <a:cxnLst/>
            <a:rect l="l" t="t" r="r" b="b"/>
            <a:pathLst>
              <a:path w="55020" h="54056" extrusionOk="0">
                <a:moveTo>
                  <a:pt x="27409" y="22218"/>
                </a:moveTo>
                <a:cubicBezTo>
                  <a:pt x="30147" y="22218"/>
                  <a:pt x="32374" y="24397"/>
                  <a:pt x="32374" y="27100"/>
                </a:cubicBezTo>
                <a:cubicBezTo>
                  <a:pt x="32374" y="29802"/>
                  <a:pt x="30147" y="31981"/>
                  <a:pt x="27409" y="31981"/>
                </a:cubicBezTo>
                <a:cubicBezTo>
                  <a:pt x="24658" y="31981"/>
                  <a:pt x="22432" y="29802"/>
                  <a:pt x="22432" y="27100"/>
                </a:cubicBezTo>
                <a:cubicBezTo>
                  <a:pt x="22432" y="24397"/>
                  <a:pt x="24658" y="22218"/>
                  <a:pt x="27409" y="22218"/>
                </a:cubicBezTo>
                <a:close/>
                <a:moveTo>
                  <a:pt x="29099" y="6907"/>
                </a:moveTo>
                <a:cubicBezTo>
                  <a:pt x="39708" y="7752"/>
                  <a:pt x="48042" y="16467"/>
                  <a:pt x="48042" y="27100"/>
                </a:cubicBezTo>
                <a:cubicBezTo>
                  <a:pt x="48042" y="29767"/>
                  <a:pt x="47507" y="32326"/>
                  <a:pt x="46554" y="34660"/>
                </a:cubicBezTo>
                <a:lnTo>
                  <a:pt x="34779" y="28052"/>
                </a:lnTo>
                <a:cubicBezTo>
                  <a:pt x="34826" y="27742"/>
                  <a:pt x="34850" y="27421"/>
                  <a:pt x="34850" y="27100"/>
                </a:cubicBezTo>
                <a:cubicBezTo>
                  <a:pt x="34850" y="23635"/>
                  <a:pt x="32398" y="20742"/>
                  <a:pt x="29099" y="19980"/>
                </a:cubicBezTo>
                <a:lnTo>
                  <a:pt x="29099" y="6907"/>
                </a:lnTo>
                <a:close/>
                <a:moveTo>
                  <a:pt x="26552" y="6847"/>
                </a:moveTo>
                <a:lnTo>
                  <a:pt x="26552" y="19837"/>
                </a:lnTo>
                <a:cubicBezTo>
                  <a:pt x="22837" y="20253"/>
                  <a:pt x="19955" y="23349"/>
                  <a:pt x="19955" y="27100"/>
                </a:cubicBezTo>
                <a:cubicBezTo>
                  <a:pt x="19955" y="27492"/>
                  <a:pt x="20003" y="27873"/>
                  <a:pt x="20063" y="28243"/>
                </a:cubicBezTo>
                <a:lnTo>
                  <a:pt x="8323" y="34827"/>
                </a:lnTo>
                <a:cubicBezTo>
                  <a:pt x="7323" y="32445"/>
                  <a:pt x="6775" y="29838"/>
                  <a:pt x="6775" y="27100"/>
                </a:cubicBezTo>
                <a:cubicBezTo>
                  <a:pt x="6775" y="16193"/>
                  <a:pt x="15550" y="7300"/>
                  <a:pt x="26552" y="6847"/>
                </a:cubicBezTo>
                <a:close/>
                <a:moveTo>
                  <a:pt x="33993" y="30505"/>
                </a:moveTo>
                <a:lnTo>
                  <a:pt x="45447" y="36922"/>
                </a:lnTo>
                <a:cubicBezTo>
                  <a:pt x="41934" y="43149"/>
                  <a:pt x="35172" y="47364"/>
                  <a:pt x="27409" y="47364"/>
                </a:cubicBezTo>
                <a:cubicBezTo>
                  <a:pt x="19705" y="47364"/>
                  <a:pt x="12990" y="43221"/>
                  <a:pt x="9454" y="37077"/>
                </a:cubicBezTo>
                <a:lnTo>
                  <a:pt x="20908" y="30660"/>
                </a:lnTo>
                <a:cubicBezTo>
                  <a:pt x="22170" y="32898"/>
                  <a:pt x="24611" y="34410"/>
                  <a:pt x="27409" y="34410"/>
                </a:cubicBezTo>
                <a:cubicBezTo>
                  <a:pt x="30266" y="34410"/>
                  <a:pt x="32743" y="32826"/>
                  <a:pt x="33993" y="30505"/>
                </a:cubicBezTo>
                <a:close/>
                <a:moveTo>
                  <a:pt x="26325" y="1"/>
                </a:moveTo>
                <a:cubicBezTo>
                  <a:pt x="25635" y="1"/>
                  <a:pt x="25063" y="572"/>
                  <a:pt x="25063" y="1275"/>
                </a:cubicBezTo>
                <a:lnTo>
                  <a:pt x="25063" y="3263"/>
                </a:lnTo>
                <a:cubicBezTo>
                  <a:pt x="25063" y="3382"/>
                  <a:pt x="25087" y="3490"/>
                  <a:pt x="25111" y="3597"/>
                </a:cubicBezTo>
                <a:cubicBezTo>
                  <a:pt x="23551" y="3740"/>
                  <a:pt x="22027" y="4037"/>
                  <a:pt x="20551" y="4466"/>
                </a:cubicBezTo>
                <a:cubicBezTo>
                  <a:pt x="20539" y="4359"/>
                  <a:pt x="20515" y="4263"/>
                  <a:pt x="20467" y="4156"/>
                </a:cubicBezTo>
                <a:lnTo>
                  <a:pt x="19694" y="2311"/>
                </a:lnTo>
                <a:cubicBezTo>
                  <a:pt x="19487" y="1826"/>
                  <a:pt x="19016" y="1537"/>
                  <a:pt x="18526" y="1537"/>
                </a:cubicBezTo>
                <a:cubicBezTo>
                  <a:pt x="18367" y="1537"/>
                  <a:pt x="18205" y="1568"/>
                  <a:pt x="18050" y="1632"/>
                </a:cubicBezTo>
                <a:lnTo>
                  <a:pt x="15872" y="2513"/>
                </a:lnTo>
                <a:cubicBezTo>
                  <a:pt x="15217" y="2787"/>
                  <a:pt x="14907" y="3537"/>
                  <a:pt x="15181" y="4180"/>
                </a:cubicBezTo>
                <a:lnTo>
                  <a:pt x="15967" y="6037"/>
                </a:lnTo>
                <a:cubicBezTo>
                  <a:pt x="16003" y="6121"/>
                  <a:pt x="16050" y="6192"/>
                  <a:pt x="16098" y="6264"/>
                </a:cubicBezTo>
                <a:cubicBezTo>
                  <a:pt x="14752" y="6966"/>
                  <a:pt x="13478" y="7800"/>
                  <a:pt x="12300" y="8740"/>
                </a:cubicBezTo>
                <a:cubicBezTo>
                  <a:pt x="12252" y="8657"/>
                  <a:pt x="12193" y="8585"/>
                  <a:pt x="12133" y="8526"/>
                </a:cubicBezTo>
                <a:lnTo>
                  <a:pt x="10681" y="7097"/>
                </a:lnTo>
                <a:cubicBezTo>
                  <a:pt x="10430" y="6853"/>
                  <a:pt x="10109" y="6731"/>
                  <a:pt x="9789" y="6731"/>
                </a:cubicBezTo>
                <a:cubicBezTo>
                  <a:pt x="9469" y="6731"/>
                  <a:pt x="9151" y="6853"/>
                  <a:pt x="8906" y="7097"/>
                </a:cubicBezTo>
                <a:lnTo>
                  <a:pt x="7252" y="8716"/>
                </a:lnTo>
                <a:cubicBezTo>
                  <a:pt x="6740" y="9216"/>
                  <a:pt x="6740" y="10026"/>
                  <a:pt x="7252" y="10526"/>
                </a:cubicBezTo>
                <a:lnTo>
                  <a:pt x="8704" y="11955"/>
                </a:lnTo>
                <a:cubicBezTo>
                  <a:pt x="8752" y="12002"/>
                  <a:pt x="8799" y="12038"/>
                  <a:pt x="8859" y="12074"/>
                </a:cubicBezTo>
                <a:cubicBezTo>
                  <a:pt x="7906" y="13205"/>
                  <a:pt x="7073" y="14431"/>
                  <a:pt x="6347" y="15717"/>
                </a:cubicBezTo>
                <a:cubicBezTo>
                  <a:pt x="6287" y="15681"/>
                  <a:pt x="6228" y="15646"/>
                  <a:pt x="6156" y="15622"/>
                </a:cubicBezTo>
                <a:lnTo>
                  <a:pt x="4251" y="14836"/>
                </a:lnTo>
                <a:cubicBezTo>
                  <a:pt x="4093" y="14772"/>
                  <a:pt x="3929" y="14741"/>
                  <a:pt x="3767" y="14741"/>
                </a:cubicBezTo>
                <a:cubicBezTo>
                  <a:pt x="3273" y="14741"/>
                  <a:pt x="2803" y="15027"/>
                  <a:pt x="2596" y="15503"/>
                </a:cubicBezTo>
                <a:lnTo>
                  <a:pt x="1703" y="17610"/>
                </a:lnTo>
                <a:cubicBezTo>
                  <a:pt x="1429" y="18265"/>
                  <a:pt x="1727" y="19003"/>
                  <a:pt x="2382" y="19277"/>
                </a:cubicBezTo>
                <a:lnTo>
                  <a:pt x="4287" y="20063"/>
                </a:lnTo>
                <a:cubicBezTo>
                  <a:pt x="4346" y="20087"/>
                  <a:pt x="4394" y="20099"/>
                  <a:pt x="4442" y="20111"/>
                </a:cubicBezTo>
                <a:cubicBezTo>
                  <a:pt x="3977" y="21563"/>
                  <a:pt x="3668" y="23087"/>
                  <a:pt x="3501" y="24647"/>
                </a:cubicBezTo>
                <a:cubicBezTo>
                  <a:pt x="3453" y="24635"/>
                  <a:pt x="3394" y="24623"/>
                  <a:pt x="3346" y="24623"/>
                </a:cubicBezTo>
                <a:lnTo>
                  <a:pt x="1263" y="24623"/>
                </a:lnTo>
                <a:cubicBezTo>
                  <a:pt x="572" y="24623"/>
                  <a:pt x="1" y="25195"/>
                  <a:pt x="1" y="25897"/>
                </a:cubicBezTo>
                <a:lnTo>
                  <a:pt x="1" y="28171"/>
                </a:lnTo>
                <a:cubicBezTo>
                  <a:pt x="1" y="28862"/>
                  <a:pt x="572" y="29433"/>
                  <a:pt x="1263" y="29433"/>
                </a:cubicBezTo>
                <a:lnTo>
                  <a:pt x="3346" y="29433"/>
                </a:lnTo>
                <a:cubicBezTo>
                  <a:pt x="3394" y="29433"/>
                  <a:pt x="3442" y="29421"/>
                  <a:pt x="3489" y="29421"/>
                </a:cubicBezTo>
                <a:cubicBezTo>
                  <a:pt x="3620" y="30719"/>
                  <a:pt x="3858" y="31993"/>
                  <a:pt x="4192" y="33219"/>
                </a:cubicBezTo>
                <a:cubicBezTo>
                  <a:pt x="4156" y="33231"/>
                  <a:pt x="4108" y="33231"/>
                  <a:pt x="4073" y="33243"/>
                </a:cubicBezTo>
                <a:lnTo>
                  <a:pt x="2132" y="33969"/>
                </a:lnTo>
                <a:cubicBezTo>
                  <a:pt x="1477" y="34219"/>
                  <a:pt x="1144" y="34958"/>
                  <a:pt x="1406" y="35613"/>
                </a:cubicBezTo>
                <a:lnTo>
                  <a:pt x="2227" y="37744"/>
                </a:lnTo>
                <a:cubicBezTo>
                  <a:pt x="2420" y="38248"/>
                  <a:pt x="2895" y="38555"/>
                  <a:pt x="3402" y="38555"/>
                </a:cubicBezTo>
                <a:cubicBezTo>
                  <a:pt x="3554" y="38555"/>
                  <a:pt x="3708" y="38527"/>
                  <a:pt x="3858" y="38470"/>
                </a:cubicBezTo>
                <a:lnTo>
                  <a:pt x="5787" y="37744"/>
                </a:lnTo>
                <a:cubicBezTo>
                  <a:pt x="5835" y="37732"/>
                  <a:pt x="5882" y="37708"/>
                  <a:pt x="5918" y="37684"/>
                </a:cubicBezTo>
                <a:cubicBezTo>
                  <a:pt x="6716" y="39244"/>
                  <a:pt x="7680" y="40696"/>
                  <a:pt x="8787" y="42042"/>
                </a:cubicBezTo>
                <a:cubicBezTo>
                  <a:pt x="8764" y="42066"/>
                  <a:pt x="8728" y="42078"/>
                  <a:pt x="8704" y="42113"/>
                </a:cubicBezTo>
                <a:lnTo>
                  <a:pt x="7252" y="43542"/>
                </a:lnTo>
                <a:cubicBezTo>
                  <a:pt x="6740" y="44030"/>
                  <a:pt x="6740" y="44852"/>
                  <a:pt x="7252" y="45340"/>
                </a:cubicBezTo>
                <a:lnTo>
                  <a:pt x="8906" y="46971"/>
                </a:lnTo>
                <a:cubicBezTo>
                  <a:pt x="9151" y="47209"/>
                  <a:pt x="9469" y="47328"/>
                  <a:pt x="9789" y="47328"/>
                </a:cubicBezTo>
                <a:cubicBezTo>
                  <a:pt x="10109" y="47328"/>
                  <a:pt x="10430" y="47209"/>
                  <a:pt x="10681" y="46971"/>
                </a:cubicBezTo>
                <a:lnTo>
                  <a:pt x="12133" y="45542"/>
                </a:lnTo>
                <a:cubicBezTo>
                  <a:pt x="12169" y="45495"/>
                  <a:pt x="12205" y="45459"/>
                  <a:pt x="12240" y="45411"/>
                </a:cubicBezTo>
                <a:cubicBezTo>
                  <a:pt x="13276" y="46245"/>
                  <a:pt x="14395" y="46995"/>
                  <a:pt x="15574" y="47650"/>
                </a:cubicBezTo>
                <a:cubicBezTo>
                  <a:pt x="15550" y="47685"/>
                  <a:pt x="15526" y="47733"/>
                  <a:pt x="15503" y="47769"/>
                </a:cubicBezTo>
                <a:lnTo>
                  <a:pt x="14681" y="49602"/>
                </a:lnTo>
                <a:cubicBezTo>
                  <a:pt x="14383" y="50245"/>
                  <a:pt x="14681" y="51007"/>
                  <a:pt x="15324" y="51281"/>
                </a:cubicBezTo>
                <a:lnTo>
                  <a:pt x="17479" y="52222"/>
                </a:lnTo>
                <a:cubicBezTo>
                  <a:pt x="17641" y="52292"/>
                  <a:pt x="17811" y="52326"/>
                  <a:pt x="17978" y="52326"/>
                </a:cubicBezTo>
                <a:cubicBezTo>
                  <a:pt x="18460" y="52326"/>
                  <a:pt x="18922" y="52047"/>
                  <a:pt x="19134" y="51579"/>
                </a:cubicBezTo>
                <a:lnTo>
                  <a:pt x="19967" y="49745"/>
                </a:lnTo>
                <a:cubicBezTo>
                  <a:pt x="19991" y="49686"/>
                  <a:pt x="20003" y="49626"/>
                  <a:pt x="20027" y="49567"/>
                </a:cubicBezTo>
                <a:cubicBezTo>
                  <a:pt x="21646" y="50079"/>
                  <a:pt x="23337" y="50436"/>
                  <a:pt x="25087" y="50602"/>
                </a:cubicBezTo>
                <a:cubicBezTo>
                  <a:pt x="25075" y="50662"/>
                  <a:pt x="25063" y="50722"/>
                  <a:pt x="25063" y="50793"/>
                </a:cubicBezTo>
                <a:lnTo>
                  <a:pt x="25063" y="52793"/>
                </a:lnTo>
                <a:cubicBezTo>
                  <a:pt x="25063" y="53484"/>
                  <a:pt x="25635" y="54055"/>
                  <a:pt x="26325" y="54055"/>
                </a:cubicBezTo>
                <a:lnTo>
                  <a:pt x="28695" y="54055"/>
                </a:lnTo>
                <a:cubicBezTo>
                  <a:pt x="29397" y="54055"/>
                  <a:pt x="29957" y="53484"/>
                  <a:pt x="29957" y="52793"/>
                </a:cubicBezTo>
                <a:lnTo>
                  <a:pt x="29957" y="50793"/>
                </a:lnTo>
                <a:cubicBezTo>
                  <a:pt x="29957" y="50722"/>
                  <a:pt x="29945" y="50650"/>
                  <a:pt x="29933" y="50579"/>
                </a:cubicBezTo>
                <a:cubicBezTo>
                  <a:pt x="31505" y="50424"/>
                  <a:pt x="33017" y="50114"/>
                  <a:pt x="34481" y="49674"/>
                </a:cubicBezTo>
                <a:cubicBezTo>
                  <a:pt x="34493" y="49745"/>
                  <a:pt x="34517" y="49829"/>
                  <a:pt x="34553" y="49900"/>
                </a:cubicBezTo>
                <a:lnTo>
                  <a:pt x="35338" y="51757"/>
                </a:lnTo>
                <a:cubicBezTo>
                  <a:pt x="35537" y="52236"/>
                  <a:pt x="36009" y="52529"/>
                  <a:pt x="36506" y="52529"/>
                </a:cubicBezTo>
                <a:cubicBezTo>
                  <a:pt x="36665" y="52529"/>
                  <a:pt x="36826" y="52499"/>
                  <a:pt x="36981" y="52436"/>
                </a:cubicBezTo>
                <a:lnTo>
                  <a:pt x="39148" y="51543"/>
                </a:lnTo>
                <a:cubicBezTo>
                  <a:pt x="39803" y="51281"/>
                  <a:pt x="40113" y="50531"/>
                  <a:pt x="39839" y="49876"/>
                </a:cubicBezTo>
                <a:lnTo>
                  <a:pt x="39053" y="48031"/>
                </a:lnTo>
                <a:cubicBezTo>
                  <a:pt x="39029" y="47959"/>
                  <a:pt x="38982" y="47888"/>
                  <a:pt x="38946" y="47816"/>
                </a:cubicBezTo>
                <a:cubicBezTo>
                  <a:pt x="40279" y="47102"/>
                  <a:pt x="41542" y="46257"/>
                  <a:pt x="42708" y="45304"/>
                </a:cubicBezTo>
                <a:cubicBezTo>
                  <a:pt x="42768" y="45388"/>
                  <a:pt x="42827" y="45471"/>
                  <a:pt x="42899" y="45542"/>
                </a:cubicBezTo>
                <a:lnTo>
                  <a:pt x="44351" y="46971"/>
                </a:lnTo>
                <a:cubicBezTo>
                  <a:pt x="44595" y="47209"/>
                  <a:pt x="44914" y="47328"/>
                  <a:pt x="45234" y="47328"/>
                </a:cubicBezTo>
                <a:cubicBezTo>
                  <a:pt x="45554" y="47328"/>
                  <a:pt x="45875" y="47209"/>
                  <a:pt x="46125" y="46971"/>
                </a:cubicBezTo>
                <a:lnTo>
                  <a:pt x="47780" y="45340"/>
                </a:lnTo>
                <a:cubicBezTo>
                  <a:pt x="48280" y="44852"/>
                  <a:pt x="48280" y="44030"/>
                  <a:pt x="47780" y="43542"/>
                </a:cubicBezTo>
                <a:lnTo>
                  <a:pt x="46328" y="42113"/>
                </a:lnTo>
                <a:cubicBezTo>
                  <a:pt x="46256" y="42042"/>
                  <a:pt x="46173" y="41982"/>
                  <a:pt x="46102" y="41935"/>
                </a:cubicBezTo>
                <a:cubicBezTo>
                  <a:pt x="47042" y="40792"/>
                  <a:pt x="47876" y="39577"/>
                  <a:pt x="48590" y="38268"/>
                </a:cubicBezTo>
                <a:cubicBezTo>
                  <a:pt x="48673" y="38339"/>
                  <a:pt x="48769" y="38399"/>
                  <a:pt x="48864" y="38434"/>
                </a:cubicBezTo>
                <a:lnTo>
                  <a:pt x="50781" y="39232"/>
                </a:lnTo>
                <a:cubicBezTo>
                  <a:pt x="50939" y="39296"/>
                  <a:pt x="51102" y="39327"/>
                  <a:pt x="51262" y="39327"/>
                </a:cubicBezTo>
                <a:cubicBezTo>
                  <a:pt x="51753" y="39327"/>
                  <a:pt x="52217" y="39038"/>
                  <a:pt x="52424" y="38553"/>
                </a:cubicBezTo>
                <a:lnTo>
                  <a:pt x="53329" y="36446"/>
                </a:lnTo>
                <a:cubicBezTo>
                  <a:pt x="53603" y="35803"/>
                  <a:pt x="53293" y="35053"/>
                  <a:pt x="52638" y="34779"/>
                </a:cubicBezTo>
                <a:lnTo>
                  <a:pt x="50733" y="33993"/>
                </a:lnTo>
                <a:cubicBezTo>
                  <a:pt x="50626" y="33958"/>
                  <a:pt x="50531" y="33934"/>
                  <a:pt x="50424" y="33922"/>
                </a:cubicBezTo>
                <a:cubicBezTo>
                  <a:pt x="50864" y="32457"/>
                  <a:pt x="51174" y="30945"/>
                  <a:pt x="51328" y="29374"/>
                </a:cubicBezTo>
                <a:cubicBezTo>
                  <a:pt x="51436" y="29409"/>
                  <a:pt x="51555" y="29433"/>
                  <a:pt x="51674" y="29433"/>
                </a:cubicBezTo>
                <a:lnTo>
                  <a:pt x="53757" y="29433"/>
                </a:lnTo>
                <a:cubicBezTo>
                  <a:pt x="54460" y="29433"/>
                  <a:pt x="55019" y="28862"/>
                  <a:pt x="55019" y="28171"/>
                </a:cubicBezTo>
                <a:lnTo>
                  <a:pt x="55019" y="25897"/>
                </a:lnTo>
                <a:cubicBezTo>
                  <a:pt x="55019" y="25195"/>
                  <a:pt x="54460" y="24623"/>
                  <a:pt x="53757" y="24623"/>
                </a:cubicBezTo>
                <a:lnTo>
                  <a:pt x="51674" y="24623"/>
                </a:lnTo>
                <a:cubicBezTo>
                  <a:pt x="51555" y="24623"/>
                  <a:pt x="51436" y="24647"/>
                  <a:pt x="51317" y="24683"/>
                </a:cubicBezTo>
                <a:cubicBezTo>
                  <a:pt x="51186" y="23385"/>
                  <a:pt x="50936" y="22111"/>
                  <a:pt x="50590" y="20885"/>
                </a:cubicBezTo>
                <a:cubicBezTo>
                  <a:pt x="50709" y="20873"/>
                  <a:pt x="50828" y="20861"/>
                  <a:pt x="50947" y="20813"/>
                </a:cubicBezTo>
                <a:lnTo>
                  <a:pt x="52888" y="20087"/>
                </a:lnTo>
                <a:cubicBezTo>
                  <a:pt x="53543" y="19837"/>
                  <a:pt x="53876" y="19099"/>
                  <a:pt x="53626" y="18444"/>
                </a:cubicBezTo>
                <a:lnTo>
                  <a:pt x="52793" y="16313"/>
                </a:lnTo>
                <a:cubicBezTo>
                  <a:pt x="52599" y="15813"/>
                  <a:pt x="52117" y="15508"/>
                  <a:pt x="51611" y="15508"/>
                </a:cubicBezTo>
                <a:cubicBezTo>
                  <a:pt x="51465" y="15508"/>
                  <a:pt x="51317" y="15533"/>
                  <a:pt x="51174" y="15586"/>
                </a:cubicBezTo>
                <a:lnTo>
                  <a:pt x="49233" y="16313"/>
                </a:lnTo>
                <a:cubicBezTo>
                  <a:pt x="49102" y="16360"/>
                  <a:pt x="48995" y="16432"/>
                  <a:pt x="48888" y="16515"/>
                </a:cubicBezTo>
                <a:cubicBezTo>
                  <a:pt x="48090" y="14955"/>
                  <a:pt x="47126" y="13503"/>
                  <a:pt x="46018" y="12169"/>
                </a:cubicBezTo>
                <a:cubicBezTo>
                  <a:pt x="46125" y="12110"/>
                  <a:pt x="46233" y="12038"/>
                  <a:pt x="46328" y="11955"/>
                </a:cubicBezTo>
                <a:lnTo>
                  <a:pt x="47780" y="10526"/>
                </a:lnTo>
                <a:cubicBezTo>
                  <a:pt x="48280" y="10026"/>
                  <a:pt x="48280" y="9216"/>
                  <a:pt x="47780" y="8716"/>
                </a:cubicBezTo>
                <a:lnTo>
                  <a:pt x="46125" y="7097"/>
                </a:lnTo>
                <a:cubicBezTo>
                  <a:pt x="45875" y="6853"/>
                  <a:pt x="45554" y="6731"/>
                  <a:pt x="45234" y="6731"/>
                </a:cubicBezTo>
                <a:cubicBezTo>
                  <a:pt x="44914" y="6731"/>
                  <a:pt x="44595" y="6853"/>
                  <a:pt x="44351" y="7097"/>
                </a:cubicBezTo>
                <a:lnTo>
                  <a:pt x="42899" y="8526"/>
                </a:lnTo>
                <a:cubicBezTo>
                  <a:pt x="42792" y="8621"/>
                  <a:pt x="42720" y="8728"/>
                  <a:pt x="42661" y="8847"/>
                </a:cubicBezTo>
                <a:cubicBezTo>
                  <a:pt x="41613" y="8014"/>
                  <a:pt x="40494" y="7252"/>
                  <a:pt x="39315" y="6597"/>
                </a:cubicBezTo>
                <a:cubicBezTo>
                  <a:pt x="39398" y="6502"/>
                  <a:pt x="39470" y="6407"/>
                  <a:pt x="39517" y="6287"/>
                </a:cubicBezTo>
                <a:lnTo>
                  <a:pt x="40351" y="4454"/>
                </a:lnTo>
                <a:cubicBezTo>
                  <a:pt x="40637" y="3811"/>
                  <a:pt x="40339" y="3061"/>
                  <a:pt x="39696" y="2775"/>
                </a:cubicBezTo>
                <a:lnTo>
                  <a:pt x="37541" y="1835"/>
                </a:lnTo>
                <a:cubicBezTo>
                  <a:pt x="37379" y="1764"/>
                  <a:pt x="37209" y="1731"/>
                  <a:pt x="37042" y="1731"/>
                </a:cubicBezTo>
                <a:cubicBezTo>
                  <a:pt x="36560" y="1731"/>
                  <a:pt x="36098" y="2009"/>
                  <a:pt x="35886" y="2477"/>
                </a:cubicBezTo>
                <a:lnTo>
                  <a:pt x="35065" y="4311"/>
                </a:lnTo>
                <a:cubicBezTo>
                  <a:pt x="35005" y="4430"/>
                  <a:pt x="34981" y="4561"/>
                  <a:pt x="34969" y="4692"/>
                </a:cubicBezTo>
                <a:cubicBezTo>
                  <a:pt x="33350" y="4156"/>
                  <a:pt x="31659" y="3787"/>
                  <a:pt x="29909" y="3620"/>
                </a:cubicBezTo>
                <a:cubicBezTo>
                  <a:pt x="29933" y="3501"/>
                  <a:pt x="29957" y="3394"/>
                  <a:pt x="29957" y="3263"/>
                </a:cubicBezTo>
                <a:lnTo>
                  <a:pt x="29957" y="1275"/>
                </a:lnTo>
                <a:cubicBezTo>
                  <a:pt x="29957" y="572"/>
                  <a:pt x="29397" y="1"/>
                  <a:pt x="28695" y="1"/>
                </a:cubicBezTo>
                <a:close/>
              </a:path>
            </a:pathLst>
          </a:custGeom>
          <a:solidFill>
            <a:schemeClr val="accent1">
              <a:alpha val="352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5" name="Google Shape;635;p32"/>
          <p:cNvSpPr txBox="1">
            <a:spLocks noGrp="1"/>
          </p:cNvSpPr>
          <p:nvPr>
            <p:ph type="title"/>
          </p:nvPr>
        </p:nvSpPr>
        <p:spPr>
          <a:xfrm>
            <a:off x="709350" y="537550"/>
            <a:ext cx="7725300" cy="47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636" name="Google Shape;636;p32"/>
          <p:cNvSpPr txBox="1">
            <a:spLocks noGrp="1"/>
          </p:cNvSpPr>
          <p:nvPr>
            <p:ph type="body" idx="1"/>
          </p:nvPr>
        </p:nvSpPr>
        <p:spPr>
          <a:xfrm>
            <a:off x="2266500" y="2328700"/>
            <a:ext cx="2305500" cy="1390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marL="914400" lvl="1" indent="-330200" algn="r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marL="1371600" lvl="2" indent="-330200" algn="r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3pPr>
            <a:lvl4pPr marL="1828800" lvl="3" indent="-330200" algn="r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4pPr>
            <a:lvl5pPr marL="2286000" lvl="4" indent="-330200" algn="r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5pPr>
            <a:lvl6pPr marL="2743200" lvl="5" indent="-330200" algn="r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6pPr>
            <a:lvl7pPr marL="3200400" lvl="6" indent="-330200" algn="r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7pPr>
            <a:lvl8pPr marL="3657600" lvl="7" indent="-330200" algn="r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8pPr>
            <a:lvl9pPr marL="4114800" lvl="8" indent="-330200" algn="r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637" name="Google Shape;637;p32"/>
          <p:cNvSpPr txBox="1">
            <a:spLocks noGrp="1"/>
          </p:cNvSpPr>
          <p:nvPr>
            <p:ph type="body" idx="2"/>
          </p:nvPr>
        </p:nvSpPr>
        <p:spPr>
          <a:xfrm>
            <a:off x="6055950" y="2328700"/>
            <a:ext cx="2305500" cy="1390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638" name="Google Shape;638;p32"/>
          <p:cNvSpPr txBox="1">
            <a:spLocks noGrp="1"/>
          </p:cNvSpPr>
          <p:nvPr>
            <p:ph type="subTitle" idx="3"/>
          </p:nvPr>
        </p:nvSpPr>
        <p:spPr>
          <a:xfrm>
            <a:off x="2266525" y="1784900"/>
            <a:ext cx="2305500" cy="575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639" name="Google Shape;639;p32"/>
          <p:cNvSpPr txBox="1">
            <a:spLocks noGrp="1"/>
          </p:cNvSpPr>
          <p:nvPr>
            <p:ph type="subTitle" idx="4"/>
          </p:nvPr>
        </p:nvSpPr>
        <p:spPr>
          <a:xfrm>
            <a:off x="6055952" y="1784900"/>
            <a:ext cx="2305500" cy="575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ree columns">
  <p:cSld name="CUSTOM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6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1" name="Google Shape;641;p33"/>
          <p:cNvSpPr txBox="1">
            <a:spLocks noGrp="1"/>
          </p:cNvSpPr>
          <p:nvPr>
            <p:ph type="subTitle" idx="1"/>
          </p:nvPr>
        </p:nvSpPr>
        <p:spPr>
          <a:xfrm>
            <a:off x="709350" y="2665050"/>
            <a:ext cx="2265900" cy="575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642" name="Google Shape;642;p33"/>
          <p:cNvSpPr txBox="1">
            <a:spLocks noGrp="1"/>
          </p:cNvSpPr>
          <p:nvPr>
            <p:ph type="subTitle" idx="2"/>
          </p:nvPr>
        </p:nvSpPr>
        <p:spPr>
          <a:xfrm>
            <a:off x="709350" y="3171525"/>
            <a:ext cx="2265900" cy="12321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643" name="Google Shape;643;p33"/>
          <p:cNvSpPr txBox="1">
            <a:spLocks noGrp="1"/>
          </p:cNvSpPr>
          <p:nvPr>
            <p:ph type="subTitle" idx="3"/>
          </p:nvPr>
        </p:nvSpPr>
        <p:spPr>
          <a:xfrm>
            <a:off x="3439050" y="2665050"/>
            <a:ext cx="2265900" cy="575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644" name="Google Shape;644;p33"/>
          <p:cNvSpPr txBox="1">
            <a:spLocks noGrp="1"/>
          </p:cNvSpPr>
          <p:nvPr>
            <p:ph type="subTitle" idx="4"/>
          </p:nvPr>
        </p:nvSpPr>
        <p:spPr>
          <a:xfrm>
            <a:off x="3439050" y="3171525"/>
            <a:ext cx="2265900" cy="12321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645" name="Google Shape;645;p33"/>
          <p:cNvSpPr txBox="1">
            <a:spLocks noGrp="1"/>
          </p:cNvSpPr>
          <p:nvPr>
            <p:ph type="subTitle" idx="5"/>
          </p:nvPr>
        </p:nvSpPr>
        <p:spPr>
          <a:xfrm>
            <a:off x="6168750" y="2665050"/>
            <a:ext cx="2265900" cy="575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646" name="Google Shape;646;p33"/>
          <p:cNvSpPr txBox="1">
            <a:spLocks noGrp="1"/>
          </p:cNvSpPr>
          <p:nvPr>
            <p:ph type="subTitle" idx="6"/>
          </p:nvPr>
        </p:nvSpPr>
        <p:spPr>
          <a:xfrm>
            <a:off x="6168750" y="3171525"/>
            <a:ext cx="2265900" cy="12321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647" name="Google Shape;647;p33"/>
          <p:cNvSpPr txBox="1">
            <a:spLocks noGrp="1"/>
          </p:cNvSpPr>
          <p:nvPr>
            <p:ph type="title"/>
          </p:nvPr>
        </p:nvSpPr>
        <p:spPr>
          <a:xfrm>
            <a:off x="709350" y="537550"/>
            <a:ext cx="7725300" cy="47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648" name="Google Shape;648;p33"/>
          <p:cNvSpPr/>
          <p:nvPr/>
        </p:nvSpPr>
        <p:spPr>
          <a:xfrm rot="-5690351">
            <a:off x="8051009" y="3799022"/>
            <a:ext cx="1613832" cy="1613869"/>
          </a:xfrm>
          <a:custGeom>
            <a:avLst/>
            <a:gdLst/>
            <a:ahLst/>
            <a:cxnLst/>
            <a:rect l="l" t="t" r="r" b="b"/>
            <a:pathLst>
              <a:path w="7395" h="7395" extrusionOk="0">
                <a:moveTo>
                  <a:pt x="3691" y="1370"/>
                </a:moveTo>
                <a:cubicBezTo>
                  <a:pt x="4037" y="1370"/>
                  <a:pt x="4322" y="1655"/>
                  <a:pt x="4322" y="2001"/>
                </a:cubicBezTo>
                <a:cubicBezTo>
                  <a:pt x="4322" y="2358"/>
                  <a:pt x="4037" y="2644"/>
                  <a:pt x="3691" y="2644"/>
                </a:cubicBezTo>
                <a:cubicBezTo>
                  <a:pt x="3334" y="2644"/>
                  <a:pt x="3048" y="2358"/>
                  <a:pt x="3048" y="2001"/>
                </a:cubicBezTo>
                <a:cubicBezTo>
                  <a:pt x="3048" y="1655"/>
                  <a:pt x="3334" y="1370"/>
                  <a:pt x="3691" y="1370"/>
                </a:cubicBezTo>
                <a:close/>
                <a:moveTo>
                  <a:pt x="1917" y="3132"/>
                </a:moveTo>
                <a:cubicBezTo>
                  <a:pt x="2275" y="3132"/>
                  <a:pt x="2560" y="3417"/>
                  <a:pt x="2560" y="3775"/>
                </a:cubicBezTo>
                <a:cubicBezTo>
                  <a:pt x="2560" y="4120"/>
                  <a:pt x="2275" y="4406"/>
                  <a:pt x="1917" y="4406"/>
                </a:cubicBezTo>
                <a:cubicBezTo>
                  <a:pt x="1572" y="4406"/>
                  <a:pt x="1286" y="4120"/>
                  <a:pt x="1286" y="3775"/>
                </a:cubicBezTo>
                <a:cubicBezTo>
                  <a:pt x="1286" y="3417"/>
                  <a:pt x="1572" y="3132"/>
                  <a:pt x="1917" y="3132"/>
                </a:cubicBezTo>
                <a:close/>
                <a:moveTo>
                  <a:pt x="3703" y="3132"/>
                </a:moveTo>
                <a:cubicBezTo>
                  <a:pt x="4049" y="3132"/>
                  <a:pt x="4334" y="3417"/>
                  <a:pt x="4334" y="3775"/>
                </a:cubicBezTo>
                <a:cubicBezTo>
                  <a:pt x="4334" y="4120"/>
                  <a:pt x="4049" y="4406"/>
                  <a:pt x="3703" y="4406"/>
                </a:cubicBezTo>
                <a:cubicBezTo>
                  <a:pt x="3346" y="4406"/>
                  <a:pt x="3060" y="4120"/>
                  <a:pt x="3060" y="3775"/>
                </a:cubicBezTo>
                <a:cubicBezTo>
                  <a:pt x="3060" y="3417"/>
                  <a:pt x="3346" y="3132"/>
                  <a:pt x="3703" y="3132"/>
                </a:cubicBezTo>
                <a:close/>
                <a:moveTo>
                  <a:pt x="5454" y="3132"/>
                </a:moveTo>
                <a:cubicBezTo>
                  <a:pt x="5799" y="3132"/>
                  <a:pt x="6085" y="3417"/>
                  <a:pt x="6085" y="3775"/>
                </a:cubicBezTo>
                <a:cubicBezTo>
                  <a:pt x="6085" y="4120"/>
                  <a:pt x="5799" y="4406"/>
                  <a:pt x="5454" y="4406"/>
                </a:cubicBezTo>
                <a:cubicBezTo>
                  <a:pt x="5096" y="4406"/>
                  <a:pt x="4811" y="4120"/>
                  <a:pt x="4811" y="3775"/>
                </a:cubicBezTo>
                <a:cubicBezTo>
                  <a:pt x="4811" y="3417"/>
                  <a:pt x="5096" y="3132"/>
                  <a:pt x="5454" y="3132"/>
                </a:cubicBezTo>
                <a:close/>
                <a:moveTo>
                  <a:pt x="3691" y="4894"/>
                </a:moveTo>
                <a:cubicBezTo>
                  <a:pt x="4037" y="4894"/>
                  <a:pt x="4322" y="5180"/>
                  <a:pt x="4322" y="5537"/>
                </a:cubicBezTo>
                <a:cubicBezTo>
                  <a:pt x="4322" y="5882"/>
                  <a:pt x="4037" y="6168"/>
                  <a:pt x="3691" y="6168"/>
                </a:cubicBezTo>
                <a:cubicBezTo>
                  <a:pt x="3334" y="6168"/>
                  <a:pt x="3048" y="5882"/>
                  <a:pt x="3048" y="5537"/>
                </a:cubicBezTo>
                <a:cubicBezTo>
                  <a:pt x="3048" y="5180"/>
                  <a:pt x="3334" y="4894"/>
                  <a:pt x="3691" y="4894"/>
                </a:cubicBezTo>
                <a:close/>
                <a:moveTo>
                  <a:pt x="3549" y="0"/>
                </a:moveTo>
                <a:cubicBezTo>
                  <a:pt x="3453" y="0"/>
                  <a:pt x="3370" y="84"/>
                  <a:pt x="3370" y="179"/>
                </a:cubicBezTo>
                <a:lnTo>
                  <a:pt x="3370" y="453"/>
                </a:lnTo>
                <a:cubicBezTo>
                  <a:pt x="3370" y="465"/>
                  <a:pt x="3370" y="477"/>
                  <a:pt x="3382" y="500"/>
                </a:cubicBezTo>
                <a:cubicBezTo>
                  <a:pt x="3168" y="512"/>
                  <a:pt x="2965" y="560"/>
                  <a:pt x="2763" y="620"/>
                </a:cubicBezTo>
                <a:cubicBezTo>
                  <a:pt x="2763" y="596"/>
                  <a:pt x="2763" y="584"/>
                  <a:pt x="2751" y="572"/>
                </a:cubicBezTo>
                <a:lnTo>
                  <a:pt x="2644" y="322"/>
                </a:lnTo>
                <a:cubicBezTo>
                  <a:pt x="2617" y="251"/>
                  <a:pt x="2557" y="213"/>
                  <a:pt x="2494" y="213"/>
                </a:cubicBezTo>
                <a:cubicBezTo>
                  <a:pt x="2473" y="213"/>
                  <a:pt x="2451" y="217"/>
                  <a:pt x="2429" y="227"/>
                </a:cubicBezTo>
                <a:lnTo>
                  <a:pt x="2132" y="346"/>
                </a:lnTo>
                <a:cubicBezTo>
                  <a:pt x="2048" y="381"/>
                  <a:pt x="2001" y="489"/>
                  <a:pt x="2048" y="572"/>
                </a:cubicBezTo>
                <a:lnTo>
                  <a:pt x="2144" y="822"/>
                </a:lnTo>
                <a:cubicBezTo>
                  <a:pt x="2156" y="834"/>
                  <a:pt x="2156" y="846"/>
                  <a:pt x="2167" y="858"/>
                </a:cubicBezTo>
                <a:cubicBezTo>
                  <a:pt x="1989" y="953"/>
                  <a:pt x="1810" y="1072"/>
                  <a:pt x="1655" y="1203"/>
                </a:cubicBezTo>
                <a:cubicBezTo>
                  <a:pt x="1655" y="1191"/>
                  <a:pt x="1644" y="1179"/>
                  <a:pt x="1632" y="1167"/>
                </a:cubicBezTo>
                <a:lnTo>
                  <a:pt x="1441" y="977"/>
                </a:lnTo>
                <a:cubicBezTo>
                  <a:pt x="1405" y="941"/>
                  <a:pt x="1361" y="923"/>
                  <a:pt x="1316" y="923"/>
                </a:cubicBezTo>
                <a:cubicBezTo>
                  <a:pt x="1271" y="923"/>
                  <a:pt x="1227" y="941"/>
                  <a:pt x="1191" y="977"/>
                </a:cubicBezTo>
                <a:lnTo>
                  <a:pt x="977" y="1203"/>
                </a:lnTo>
                <a:cubicBezTo>
                  <a:pt x="905" y="1262"/>
                  <a:pt x="905" y="1370"/>
                  <a:pt x="977" y="1441"/>
                </a:cubicBezTo>
                <a:lnTo>
                  <a:pt x="1167" y="1632"/>
                </a:lnTo>
                <a:cubicBezTo>
                  <a:pt x="1179" y="1643"/>
                  <a:pt x="1191" y="1643"/>
                  <a:pt x="1191" y="1655"/>
                </a:cubicBezTo>
                <a:cubicBezTo>
                  <a:pt x="1072" y="1810"/>
                  <a:pt x="953" y="1977"/>
                  <a:pt x="858" y="2155"/>
                </a:cubicBezTo>
                <a:cubicBezTo>
                  <a:pt x="846" y="2144"/>
                  <a:pt x="834" y="2144"/>
                  <a:pt x="834" y="2144"/>
                </a:cubicBezTo>
                <a:lnTo>
                  <a:pt x="572" y="2036"/>
                </a:lnTo>
                <a:cubicBezTo>
                  <a:pt x="551" y="2027"/>
                  <a:pt x="529" y="2023"/>
                  <a:pt x="507" y="2023"/>
                </a:cubicBezTo>
                <a:cubicBezTo>
                  <a:pt x="443" y="2023"/>
                  <a:pt x="381" y="2061"/>
                  <a:pt x="346" y="2132"/>
                </a:cubicBezTo>
                <a:lnTo>
                  <a:pt x="227" y="2417"/>
                </a:lnTo>
                <a:cubicBezTo>
                  <a:pt x="191" y="2501"/>
                  <a:pt x="239" y="2608"/>
                  <a:pt x="322" y="2644"/>
                </a:cubicBezTo>
                <a:lnTo>
                  <a:pt x="572" y="2751"/>
                </a:lnTo>
                <a:lnTo>
                  <a:pt x="596" y="2751"/>
                </a:lnTo>
                <a:cubicBezTo>
                  <a:pt x="536" y="2953"/>
                  <a:pt x="501" y="3156"/>
                  <a:pt x="477" y="3370"/>
                </a:cubicBezTo>
                <a:lnTo>
                  <a:pt x="179" y="3370"/>
                </a:lnTo>
                <a:cubicBezTo>
                  <a:pt x="84" y="3370"/>
                  <a:pt x="0" y="3453"/>
                  <a:pt x="0" y="3548"/>
                </a:cubicBezTo>
                <a:lnTo>
                  <a:pt x="0" y="3858"/>
                </a:lnTo>
                <a:cubicBezTo>
                  <a:pt x="0" y="3953"/>
                  <a:pt x="84" y="4025"/>
                  <a:pt x="179" y="4025"/>
                </a:cubicBezTo>
                <a:lnTo>
                  <a:pt x="477" y="4025"/>
                </a:lnTo>
                <a:cubicBezTo>
                  <a:pt x="489" y="4203"/>
                  <a:pt x="524" y="4382"/>
                  <a:pt x="560" y="4549"/>
                </a:cubicBezTo>
                <a:lnTo>
                  <a:pt x="548" y="4549"/>
                </a:lnTo>
                <a:lnTo>
                  <a:pt x="286" y="4656"/>
                </a:lnTo>
                <a:cubicBezTo>
                  <a:pt x="203" y="4691"/>
                  <a:pt x="155" y="4787"/>
                  <a:pt x="191" y="4870"/>
                </a:cubicBezTo>
                <a:lnTo>
                  <a:pt x="298" y="5168"/>
                </a:lnTo>
                <a:cubicBezTo>
                  <a:pt x="326" y="5232"/>
                  <a:pt x="389" y="5275"/>
                  <a:pt x="460" y="5275"/>
                </a:cubicBezTo>
                <a:cubicBezTo>
                  <a:pt x="481" y="5275"/>
                  <a:pt x="503" y="5271"/>
                  <a:pt x="524" y="5263"/>
                </a:cubicBezTo>
                <a:lnTo>
                  <a:pt x="786" y="5168"/>
                </a:lnTo>
                <a:cubicBezTo>
                  <a:pt x="786" y="5168"/>
                  <a:pt x="798" y="5168"/>
                  <a:pt x="798" y="5156"/>
                </a:cubicBezTo>
                <a:cubicBezTo>
                  <a:pt x="905" y="5370"/>
                  <a:pt x="1036" y="5573"/>
                  <a:pt x="1179" y="5751"/>
                </a:cubicBezTo>
                <a:cubicBezTo>
                  <a:pt x="1179" y="5763"/>
                  <a:pt x="1179" y="5763"/>
                  <a:pt x="1167" y="5763"/>
                </a:cubicBezTo>
                <a:lnTo>
                  <a:pt x="977" y="5965"/>
                </a:lnTo>
                <a:cubicBezTo>
                  <a:pt x="905" y="6025"/>
                  <a:pt x="905" y="6132"/>
                  <a:pt x="977" y="6204"/>
                </a:cubicBezTo>
                <a:lnTo>
                  <a:pt x="1191" y="6430"/>
                </a:lnTo>
                <a:cubicBezTo>
                  <a:pt x="1227" y="6460"/>
                  <a:pt x="1271" y="6474"/>
                  <a:pt x="1316" y="6474"/>
                </a:cubicBezTo>
                <a:cubicBezTo>
                  <a:pt x="1361" y="6474"/>
                  <a:pt x="1405" y="6460"/>
                  <a:pt x="1441" y="6430"/>
                </a:cubicBezTo>
                <a:lnTo>
                  <a:pt x="1632" y="6227"/>
                </a:lnTo>
                <a:cubicBezTo>
                  <a:pt x="1644" y="6227"/>
                  <a:pt x="1644" y="6227"/>
                  <a:pt x="1644" y="6215"/>
                </a:cubicBezTo>
                <a:cubicBezTo>
                  <a:pt x="1786" y="6335"/>
                  <a:pt x="1941" y="6430"/>
                  <a:pt x="2096" y="6525"/>
                </a:cubicBezTo>
                <a:cubicBezTo>
                  <a:pt x="2096" y="6525"/>
                  <a:pt x="2084" y="6537"/>
                  <a:pt x="2084" y="6537"/>
                </a:cubicBezTo>
                <a:lnTo>
                  <a:pt x="1977" y="6799"/>
                </a:lnTo>
                <a:cubicBezTo>
                  <a:pt x="1941" y="6882"/>
                  <a:pt x="1977" y="6977"/>
                  <a:pt x="2060" y="7025"/>
                </a:cubicBezTo>
                <a:lnTo>
                  <a:pt x="2346" y="7144"/>
                </a:lnTo>
                <a:cubicBezTo>
                  <a:pt x="2371" y="7153"/>
                  <a:pt x="2396" y="7158"/>
                  <a:pt x="2420" y="7158"/>
                </a:cubicBezTo>
                <a:cubicBezTo>
                  <a:pt x="2487" y="7158"/>
                  <a:pt x="2546" y="7122"/>
                  <a:pt x="2572" y="7061"/>
                </a:cubicBezTo>
                <a:lnTo>
                  <a:pt x="2691" y="6811"/>
                </a:lnTo>
                <a:cubicBezTo>
                  <a:pt x="2691" y="6799"/>
                  <a:pt x="2691" y="6787"/>
                  <a:pt x="2691" y="6787"/>
                </a:cubicBezTo>
                <a:cubicBezTo>
                  <a:pt x="2918" y="6858"/>
                  <a:pt x="3144" y="6906"/>
                  <a:pt x="3370" y="6930"/>
                </a:cubicBezTo>
                <a:cubicBezTo>
                  <a:pt x="3370" y="6930"/>
                  <a:pt x="3370" y="6942"/>
                  <a:pt x="3370" y="6954"/>
                </a:cubicBezTo>
                <a:lnTo>
                  <a:pt x="3370" y="7227"/>
                </a:lnTo>
                <a:cubicBezTo>
                  <a:pt x="3370" y="7323"/>
                  <a:pt x="3453" y="7394"/>
                  <a:pt x="3549" y="7394"/>
                </a:cubicBezTo>
                <a:lnTo>
                  <a:pt x="3858" y="7394"/>
                </a:lnTo>
                <a:cubicBezTo>
                  <a:pt x="3953" y="7394"/>
                  <a:pt x="4025" y="7323"/>
                  <a:pt x="4025" y="7227"/>
                </a:cubicBezTo>
                <a:lnTo>
                  <a:pt x="4025" y="6954"/>
                </a:lnTo>
                <a:cubicBezTo>
                  <a:pt x="4025" y="6942"/>
                  <a:pt x="4025" y="6930"/>
                  <a:pt x="4025" y="6918"/>
                </a:cubicBezTo>
                <a:cubicBezTo>
                  <a:pt x="4239" y="6906"/>
                  <a:pt x="4442" y="6858"/>
                  <a:pt x="4632" y="6799"/>
                </a:cubicBezTo>
                <a:cubicBezTo>
                  <a:pt x="4644" y="6811"/>
                  <a:pt x="4644" y="6823"/>
                  <a:pt x="4644" y="6823"/>
                </a:cubicBezTo>
                <a:lnTo>
                  <a:pt x="4751" y="7085"/>
                </a:lnTo>
                <a:cubicBezTo>
                  <a:pt x="4779" y="7149"/>
                  <a:pt x="4849" y="7192"/>
                  <a:pt x="4917" y="7192"/>
                </a:cubicBezTo>
                <a:cubicBezTo>
                  <a:pt x="4938" y="7192"/>
                  <a:pt x="4958" y="7188"/>
                  <a:pt x="4977" y="7180"/>
                </a:cubicBezTo>
                <a:lnTo>
                  <a:pt x="5263" y="7061"/>
                </a:lnTo>
                <a:cubicBezTo>
                  <a:pt x="5358" y="7013"/>
                  <a:pt x="5394" y="6918"/>
                  <a:pt x="5358" y="6835"/>
                </a:cubicBezTo>
                <a:lnTo>
                  <a:pt x="5251" y="6573"/>
                </a:lnTo>
                <a:cubicBezTo>
                  <a:pt x="5251" y="6561"/>
                  <a:pt x="5239" y="6561"/>
                  <a:pt x="5239" y="6549"/>
                </a:cubicBezTo>
                <a:cubicBezTo>
                  <a:pt x="5418" y="6442"/>
                  <a:pt x="5585" y="6335"/>
                  <a:pt x="5739" y="6204"/>
                </a:cubicBezTo>
                <a:cubicBezTo>
                  <a:pt x="5751" y="6215"/>
                  <a:pt x="5763" y="6227"/>
                  <a:pt x="5763" y="6227"/>
                </a:cubicBezTo>
                <a:lnTo>
                  <a:pt x="5966" y="6430"/>
                </a:lnTo>
                <a:cubicBezTo>
                  <a:pt x="5995" y="6460"/>
                  <a:pt x="6037" y="6474"/>
                  <a:pt x="6080" y="6474"/>
                </a:cubicBezTo>
                <a:cubicBezTo>
                  <a:pt x="6123" y="6474"/>
                  <a:pt x="6168" y="6460"/>
                  <a:pt x="6204" y="6430"/>
                </a:cubicBezTo>
                <a:lnTo>
                  <a:pt x="6430" y="6204"/>
                </a:lnTo>
                <a:cubicBezTo>
                  <a:pt x="6489" y="6144"/>
                  <a:pt x="6489" y="6025"/>
                  <a:pt x="6430" y="5965"/>
                </a:cubicBezTo>
                <a:lnTo>
                  <a:pt x="6227" y="5763"/>
                </a:lnTo>
                <a:cubicBezTo>
                  <a:pt x="6216" y="5751"/>
                  <a:pt x="6216" y="5751"/>
                  <a:pt x="6204" y="5739"/>
                </a:cubicBezTo>
                <a:cubicBezTo>
                  <a:pt x="6323" y="5584"/>
                  <a:pt x="6442" y="5418"/>
                  <a:pt x="6537" y="5239"/>
                </a:cubicBezTo>
                <a:cubicBezTo>
                  <a:pt x="6549" y="5251"/>
                  <a:pt x="6561" y="5251"/>
                  <a:pt x="6573" y="5263"/>
                </a:cubicBezTo>
                <a:lnTo>
                  <a:pt x="6823" y="5370"/>
                </a:lnTo>
                <a:cubicBezTo>
                  <a:pt x="6847" y="5379"/>
                  <a:pt x="6871" y="5384"/>
                  <a:pt x="6895" y="5384"/>
                </a:cubicBezTo>
                <a:cubicBezTo>
                  <a:pt x="6963" y="5384"/>
                  <a:pt x="7022" y="5346"/>
                  <a:pt x="7049" y="5275"/>
                </a:cubicBezTo>
                <a:lnTo>
                  <a:pt x="7168" y="4989"/>
                </a:lnTo>
                <a:cubicBezTo>
                  <a:pt x="7204" y="4906"/>
                  <a:pt x="7168" y="4799"/>
                  <a:pt x="7085" y="4763"/>
                </a:cubicBezTo>
                <a:lnTo>
                  <a:pt x="6823" y="4656"/>
                </a:lnTo>
                <a:cubicBezTo>
                  <a:pt x="6811" y="4644"/>
                  <a:pt x="6799" y="4644"/>
                  <a:pt x="6775" y="4644"/>
                </a:cubicBezTo>
                <a:cubicBezTo>
                  <a:pt x="6835" y="4441"/>
                  <a:pt x="6882" y="4239"/>
                  <a:pt x="6906" y="4025"/>
                </a:cubicBezTo>
                <a:lnTo>
                  <a:pt x="7228" y="4025"/>
                </a:lnTo>
                <a:cubicBezTo>
                  <a:pt x="7323" y="4025"/>
                  <a:pt x="7394" y="3953"/>
                  <a:pt x="7394" y="3858"/>
                </a:cubicBezTo>
                <a:lnTo>
                  <a:pt x="7394" y="3548"/>
                </a:lnTo>
                <a:cubicBezTo>
                  <a:pt x="7394" y="3453"/>
                  <a:pt x="7323" y="3370"/>
                  <a:pt x="7228" y="3370"/>
                </a:cubicBezTo>
                <a:lnTo>
                  <a:pt x="6954" y="3370"/>
                </a:lnTo>
                <a:cubicBezTo>
                  <a:pt x="6930" y="3370"/>
                  <a:pt x="6918" y="3382"/>
                  <a:pt x="6906" y="3382"/>
                </a:cubicBezTo>
                <a:cubicBezTo>
                  <a:pt x="6882" y="3203"/>
                  <a:pt x="6847" y="3025"/>
                  <a:pt x="6799" y="2858"/>
                </a:cubicBezTo>
                <a:cubicBezTo>
                  <a:pt x="6823" y="2858"/>
                  <a:pt x="6835" y="2858"/>
                  <a:pt x="6858" y="2846"/>
                </a:cubicBezTo>
                <a:lnTo>
                  <a:pt x="7109" y="2751"/>
                </a:lnTo>
                <a:cubicBezTo>
                  <a:pt x="7204" y="2715"/>
                  <a:pt x="7251" y="2620"/>
                  <a:pt x="7216" y="2525"/>
                </a:cubicBezTo>
                <a:lnTo>
                  <a:pt x="7097" y="2239"/>
                </a:lnTo>
                <a:cubicBezTo>
                  <a:pt x="7068" y="2163"/>
                  <a:pt x="7001" y="2124"/>
                  <a:pt x="6933" y="2124"/>
                </a:cubicBezTo>
                <a:cubicBezTo>
                  <a:pt x="6916" y="2124"/>
                  <a:pt x="6899" y="2127"/>
                  <a:pt x="6882" y="2132"/>
                </a:cubicBezTo>
                <a:lnTo>
                  <a:pt x="6620" y="2239"/>
                </a:lnTo>
                <a:cubicBezTo>
                  <a:pt x="6608" y="2239"/>
                  <a:pt x="6585" y="2251"/>
                  <a:pt x="6573" y="2263"/>
                </a:cubicBezTo>
                <a:cubicBezTo>
                  <a:pt x="6466" y="2048"/>
                  <a:pt x="6335" y="1846"/>
                  <a:pt x="6192" y="1667"/>
                </a:cubicBezTo>
                <a:cubicBezTo>
                  <a:pt x="6204" y="1655"/>
                  <a:pt x="6216" y="1643"/>
                  <a:pt x="6227" y="1632"/>
                </a:cubicBezTo>
                <a:lnTo>
                  <a:pt x="6430" y="1441"/>
                </a:lnTo>
                <a:cubicBezTo>
                  <a:pt x="6489" y="1370"/>
                  <a:pt x="6489" y="1262"/>
                  <a:pt x="6430" y="1203"/>
                </a:cubicBezTo>
                <a:lnTo>
                  <a:pt x="6204" y="977"/>
                </a:lnTo>
                <a:cubicBezTo>
                  <a:pt x="6168" y="941"/>
                  <a:pt x="6123" y="923"/>
                  <a:pt x="6080" y="923"/>
                </a:cubicBezTo>
                <a:cubicBezTo>
                  <a:pt x="6037" y="923"/>
                  <a:pt x="5995" y="941"/>
                  <a:pt x="5966" y="977"/>
                </a:cubicBezTo>
                <a:lnTo>
                  <a:pt x="5763" y="1167"/>
                </a:lnTo>
                <a:cubicBezTo>
                  <a:pt x="5751" y="1179"/>
                  <a:pt x="5739" y="1203"/>
                  <a:pt x="5739" y="1215"/>
                </a:cubicBezTo>
                <a:cubicBezTo>
                  <a:pt x="5596" y="1096"/>
                  <a:pt x="5442" y="1001"/>
                  <a:pt x="5287" y="905"/>
                </a:cubicBezTo>
                <a:cubicBezTo>
                  <a:pt x="5299" y="893"/>
                  <a:pt x="5311" y="881"/>
                  <a:pt x="5311" y="858"/>
                </a:cubicBezTo>
                <a:lnTo>
                  <a:pt x="5430" y="608"/>
                </a:lnTo>
                <a:cubicBezTo>
                  <a:pt x="5465" y="524"/>
                  <a:pt x="5430" y="417"/>
                  <a:pt x="5334" y="381"/>
                </a:cubicBezTo>
                <a:lnTo>
                  <a:pt x="5049" y="250"/>
                </a:lnTo>
                <a:cubicBezTo>
                  <a:pt x="5030" y="242"/>
                  <a:pt x="5010" y="238"/>
                  <a:pt x="4990" y="238"/>
                </a:cubicBezTo>
                <a:cubicBezTo>
                  <a:pt x="4924" y="238"/>
                  <a:pt x="4859" y="281"/>
                  <a:pt x="4823" y="346"/>
                </a:cubicBezTo>
                <a:lnTo>
                  <a:pt x="4715" y="596"/>
                </a:lnTo>
                <a:cubicBezTo>
                  <a:pt x="4703" y="608"/>
                  <a:pt x="4703" y="631"/>
                  <a:pt x="4703" y="643"/>
                </a:cubicBezTo>
                <a:cubicBezTo>
                  <a:pt x="4489" y="572"/>
                  <a:pt x="4263" y="524"/>
                  <a:pt x="4025" y="500"/>
                </a:cubicBezTo>
                <a:cubicBezTo>
                  <a:pt x="4025" y="489"/>
                  <a:pt x="4025" y="465"/>
                  <a:pt x="4025" y="453"/>
                </a:cubicBezTo>
                <a:lnTo>
                  <a:pt x="4025" y="179"/>
                </a:lnTo>
                <a:cubicBezTo>
                  <a:pt x="4025" y="84"/>
                  <a:pt x="3953" y="0"/>
                  <a:pt x="3858" y="0"/>
                </a:cubicBezTo>
                <a:close/>
              </a:path>
            </a:pathLst>
          </a:custGeom>
          <a:solidFill>
            <a:schemeClr val="lt2">
              <a:alpha val="240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9" name="Google Shape;649;p33"/>
          <p:cNvSpPr/>
          <p:nvPr/>
        </p:nvSpPr>
        <p:spPr>
          <a:xfrm rot="10381548">
            <a:off x="-706674" y="-450771"/>
            <a:ext cx="1868664" cy="1863757"/>
          </a:xfrm>
          <a:custGeom>
            <a:avLst/>
            <a:gdLst/>
            <a:ahLst/>
            <a:cxnLst/>
            <a:rect l="l" t="t" r="r" b="b"/>
            <a:pathLst>
              <a:path w="18861" h="18811" extrusionOk="0">
                <a:moveTo>
                  <a:pt x="11198" y="3199"/>
                </a:moveTo>
                <a:cubicBezTo>
                  <a:pt x="11271" y="3199"/>
                  <a:pt x="11346" y="3209"/>
                  <a:pt x="11419" y="3232"/>
                </a:cubicBezTo>
                <a:cubicBezTo>
                  <a:pt x="12824" y="3685"/>
                  <a:pt x="14038" y="4614"/>
                  <a:pt x="14836" y="5864"/>
                </a:cubicBezTo>
                <a:cubicBezTo>
                  <a:pt x="15074" y="6233"/>
                  <a:pt x="14931" y="6733"/>
                  <a:pt x="14538" y="6923"/>
                </a:cubicBezTo>
                <a:cubicBezTo>
                  <a:pt x="14121" y="7114"/>
                  <a:pt x="13705" y="7316"/>
                  <a:pt x="13300" y="7507"/>
                </a:cubicBezTo>
                <a:cubicBezTo>
                  <a:pt x="13200" y="7555"/>
                  <a:pt x="13093" y="7578"/>
                  <a:pt x="12987" y="7578"/>
                </a:cubicBezTo>
                <a:cubicBezTo>
                  <a:pt x="12753" y="7578"/>
                  <a:pt x="12523" y="7466"/>
                  <a:pt x="12383" y="7269"/>
                </a:cubicBezTo>
                <a:cubicBezTo>
                  <a:pt x="11966" y="6673"/>
                  <a:pt x="11371" y="6221"/>
                  <a:pt x="10692" y="5959"/>
                </a:cubicBezTo>
                <a:cubicBezTo>
                  <a:pt x="10359" y="5840"/>
                  <a:pt x="10157" y="5495"/>
                  <a:pt x="10216" y="5137"/>
                </a:cubicBezTo>
                <a:cubicBezTo>
                  <a:pt x="10300" y="4697"/>
                  <a:pt x="10383" y="4244"/>
                  <a:pt x="10466" y="3792"/>
                </a:cubicBezTo>
                <a:cubicBezTo>
                  <a:pt x="10535" y="3439"/>
                  <a:pt x="10855" y="3199"/>
                  <a:pt x="11198" y="3199"/>
                </a:cubicBezTo>
                <a:close/>
                <a:moveTo>
                  <a:pt x="6241" y="3843"/>
                </a:moveTo>
                <a:cubicBezTo>
                  <a:pt x="6513" y="3843"/>
                  <a:pt x="6779" y="3994"/>
                  <a:pt x="6906" y="4256"/>
                </a:cubicBezTo>
                <a:cubicBezTo>
                  <a:pt x="7109" y="4673"/>
                  <a:pt x="7299" y="5078"/>
                  <a:pt x="7490" y="5495"/>
                </a:cubicBezTo>
                <a:cubicBezTo>
                  <a:pt x="7644" y="5816"/>
                  <a:pt x="7549" y="6209"/>
                  <a:pt x="7252" y="6411"/>
                </a:cubicBezTo>
                <a:cubicBezTo>
                  <a:pt x="6656" y="6828"/>
                  <a:pt x="6204" y="7423"/>
                  <a:pt x="5954" y="8102"/>
                </a:cubicBezTo>
                <a:cubicBezTo>
                  <a:pt x="5838" y="8396"/>
                  <a:pt x="5555" y="8589"/>
                  <a:pt x="5245" y="8589"/>
                </a:cubicBezTo>
                <a:cubicBezTo>
                  <a:pt x="5204" y="8589"/>
                  <a:pt x="5162" y="8585"/>
                  <a:pt x="5120" y="8578"/>
                </a:cubicBezTo>
                <a:cubicBezTo>
                  <a:pt x="4680" y="8495"/>
                  <a:pt x="4227" y="8400"/>
                  <a:pt x="3787" y="8316"/>
                </a:cubicBezTo>
                <a:cubicBezTo>
                  <a:pt x="3346" y="8245"/>
                  <a:pt x="3084" y="7792"/>
                  <a:pt x="3215" y="7376"/>
                </a:cubicBezTo>
                <a:cubicBezTo>
                  <a:pt x="3680" y="5971"/>
                  <a:pt x="4608" y="4756"/>
                  <a:pt x="5847" y="3959"/>
                </a:cubicBezTo>
                <a:cubicBezTo>
                  <a:pt x="5969" y="3880"/>
                  <a:pt x="6106" y="3843"/>
                  <a:pt x="6241" y="3843"/>
                </a:cubicBezTo>
                <a:close/>
                <a:moveTo>
                  <a:pt x="9222" y="7030"/>
                </a:moveTo>
                <a:cubicBezTo>
                  <a:pt x="9724" y="7030"/>
                  <a:pt x="10229" y="7189"/>
                  <a:pt x="10657" y="7519"/>
                </a:cubicBezTo>
                <a:cubicBezTo>
                  <a:pt x="11693" y="8316"/>
                  <a:pt x="11883" y="9805"/>
                  <a:pt x="11085" y="10840"/>
                </a:cubicBezTo>
                <a:cubicBezTo>
                  <a:pt x="10619" y="11453"/>
                  <a:pt x="9916" y="11773"/>
                  <a:pt x="9205" y="11773"/>
                </a:cubicBezTo>
                <a:cubicBezTo>
                  <a:pt x="8701" y="11773"/>
                  <a:pt x="8193" y="11612"/>
                  <a:pt x="7763" y="11281"/>
                </a:cubicBezTo>
                <a:cubicBezTo>
                  <a:pt x="6728" y="10483"/>
                  <a:pt x="6537" y="8995"/>
                  <a:pt x="7335" y="7959"/>
                </a:cubicBezTo>
                <a:cubicBezTo>
                  <a:pt x="7803" y="7351"/>
                  <a:pt x="8509" y="7030"/>
                  <a:pt x="9222" y="7030"/>
                </a:cubicBezTo>
                <a:close/>
                <a:moveTo>
                  <a:pt x="13527" y="10222"/>
                </a:moveTo>
                <a:cubicBezTo>
                  <a:pt x="13570" y="10222"/>
                  <a:pt x="13614" y="10226"/>
                  <a:pt x="13657" y="10233"/>
                </a:cubicBezTo>
                <a:cubicBezTo>
                  <a:pt x="14098" y="10317"/>
                  <a:pt x="14550" y="10400"/>
                  <a:pt x="15002" y="10483"/>
                </a:cubicBezTo>
                <a:cubicBezTo>
                  <a:pt x="15431" y="10567"/>
                  <a:pt x="15693" y="11007"/>
                  <a:pt x="15562" y="11436"/>
                </a:cubicBezTo>
                <a:cubicBezTo>
                  <a:pt x="15110" y="12841"/>
                  <a:pt x="14181" y="14043"/>
                  <a:pt x="12931" y="14853"/>
                </a:cubicBezTo>
                <a:cubicBezTo>
                  <a:pt x="12809" y="14931"/>
                  <a:pt x="12673" y="14968"/>
                  <a:pt x="12539" y="14968"/>
                </a:cubicBezTo>
                <a:cubicBezTo>
                  <a:pt x="12266" y="14968"/>
                  <a:pt x="11999" y="14815"/>
                  <a:pt x="11871" y="14543"/>
                </a:cubicBezTo>
                <a:cubicBezTo>
                  <a:pt x="11681" y="14138"/>
                  <a:pt x="11478" y="13722"/>
                  <a:pt x="11288" y="13317"/>
                </a:cubicBezTo>
                <a:cubicBezTo>
                  <a:pt x="11133" y="12984"/>
                  <a:pt x="11240" y="12603"/>
                  <a:pt x="11526" y="12400"/>
                </a:cubicBezTo>
                <a:cubicBezTo>
                  <a:pt x="12121" y="11972"/>
                  <a:pt x="12574" y="11388"/>
                  <a:pt x="12836" y="10710"/>
                </a:cubicBezTo>
                <a:cubicBezTo>
                  <a:pt x="12940" y="10406"/>
                  <a:pt x="13219" y="10222"/>
                  <a:pt x="13527" y="10222"/>
                </a:cubicBezTo>
                <a:close/>
                <a:moveTo>
                  <a:pt x="5786" y="11228"/>
                </a:moveTo>
                <a:cubicBezTo>
                  <a:pt x="6022" y="11228"/>
                  <a:pt x="6254" y="11337"/>
                  <a:pt x="6394" y="11543"/>
                </a:cubicBezTo>
                <a:cubicBezTo>
                  <a:pt x="6811" y="12138"/>
                  <a:pt x="7406" y="12591"/>
                  <a:pt x="8085" y="12841"/>
                </a:cubicBezTo>
                <a:cubicBezTo>
                  <a:pt x="8430" y="12972"/>
                  <a:pt x="8621" y="13317"/>
                  <a:pt x="8561" y="13662"/>
                </a:cubicBezTo>
                <a:cubicBezTo>
                  <a:pt x="8478" y="14115"/>
                  <a:pt x="8395" y="14567"/>
                  <a:pt x="8311" y="15008"/>
                </a:cubicBezTo>
                <a:cubicBezTo>
                  <a:pt x="8242" y="15371"/>
                  <a:pt x="7922" y="15613"/>
                  <a:pt x="7579" y="15613"/>
                </a:cubicBezTo>
                <a:cubicBezTo>
                  <a:pt x="7506" y="15613"/>
                  <a:pt x="7432" y="15602"/>
                  <a:pt x="7359" y="15579"/>
                </a:cubicBezTo>
                <a:cubicBezTo>
                  <a:pt x="5954" y="15115"/>
                  <a:pt x="4751" y="14186"/>
                  <a:pt x="3942" y="12948"/>
                </a:cubicBezTo>
                <a:cubicBezTo>
                  <a:pt x="3703" y="12579"/>
                  <a:pt x="3846" y="12079"/>
                  <a:pt x="4251" y="11888"/>
                </a:cubicBezTo>
                <a:cubicBezTo>
                  <a:pt x="4656" y="11686"/>
                  <a:pt x="5073" y="11495"/>
                  <a:pt x="5477" y="11293"/>
                </a:cubicBezTo>
                <a:cubicBezTo>
                  <a:pt x="5576" y="11249"/>
                  <a:pt x="5682" y="11228"/>
                  <a:pt x="5786" y="11228"/>
                </a:cubicBezTo>
                <a:close/>
                <a:moveTo>
                  <a:pt x="8673" y="1"/>
                </a:moveTo>
                <a:cubicBezTo>
                  <a:pt x="8652" y="1"/>
                  <a:pt x="8630" y="3"/>
                  <a:pt x="8609" y="6"/>
                </a:cubicBezTo>
                <a:lnTo>
                  <a:pt x="7823" y="113"/>
                </a:lnTo>
                <a:cubicBezTo>
                  <a:pt x="7573" y="137"/>
                  <a:pt x="7406" y="363"/>
                  <a:pt x="7442" y="601"/>
                </a:cubicBezTo>
                <a:lnTo>
                  <a:pt x="7525" y="1292"/>
                </a:lnTo>
                <a:cubicBezTo>
                  <a:pt x="7537" y="1327"/>
                  <a:pt x="7537" y="1351"/>
                  <a:pt x="7549" y="1375"/>
                </a:cubicBezTo>
                <a:cubicBezTo>
                  <a:pt x="7049" y="1482"/>
                  <a:pt x="6561" y="1649"/>
                  <a:pt x="6085" y="1851"/>
                </a:cubicBezTo>
                <a:cubicBezTo>
                  <a:pt x="6085" y="1827"/>
                  <a:pt x="6073" y="1816"/>
                  <a:pt x="6061" y="1792"/>
                </a:cubicBezTo>
                <a:lnTo>
                  <a:pt x="5716" y="1173"/>
                </a:lnTo>
                <a:cubicBezTo>
                  <a:pt x="5636" y="1037"/>
                  <a:pt x="5486" y="960"/>
                  <a:pt x="5336" y="960"/>
                </a:cubicBezTo>
                <a:cubicBezTo>
                  <a:pt x="5261" y="960"/>
                  <a:pt x="5187" y="979"/>
                  <a:pt x="5120" y="1018"/>
                </a:cubicBezTo>
                <a:lnTo>
                  <a:pt x="4418" y="1411"/>
                </a:lnTo>
                <a:cubicBezTo>
                  <a:pt x="4204" y="1530"/>
                  <a:pt x="4132" y="1792"/>
                  <a:pt x="4251" y="2006"/>
                </a:cubicBezTo>
                <a:lnTo>
                  <a:pt x="4608" y="2625"/>
                </a:lnTo>
                <a:cubicBezTo>
                  <a:pt x="4608" y="2637"/>
                  <a:pt x="4620" y="2649"/>
                  <a:pt x="4644" y="2673"/>
                </a:cubicBezTo>
                <a:cubicBezTo>
                  <a:pt x="4192" y="2982"/>
                  <a:pt x="3787" y="3340"/>
                  <a:pt x="3394" y="3744"/>
                </a:cubicBezTo>
                <a:cubicBezTo>
                  <a:pt x="3370" y="3697"/>
                  <a:pt x="3334" y="3649"/>
                  <a:pt x="3275" y="3601"/>
                </a:cubicBezTo>
                <a:lnTo>
                  <a:pt x="2715" y="3173"/>
                </a:lnTo>
                <a:cubicBezTo>
                  <a:pt x="2637" y="3114"/>
                  <a:pt x="2544" y="3086"/>
                  <a:pt x="2452" y="3086"/>
                </a:cubicBezTo>
                <a:cubicBezTo>
                  <a:pt x="2320" y="3086"/>
                  <a:pt x="2187" y="3144"/>
                  <a:pt x="2096" y="3256"/>
                </a:cubicBezTo>
                <a:lnTo>
                  <a:pt x="1608" y="3899"/>
                </a:lnTo>
                <a:cubicBezTo>
                  <a:pt x="1453" y="4090"/>
                  <a:pt x="1489" y="4363"/>
                  <a:pt x="1691" y="4506"/>
                </a:cubicBezTo>
                <a:lnTo>
                  <a:pt x="2251" y="4947"/>
                </a:lnTo>
                <a:cubicBezTo>
                  <a:pt x="2299" y="4983"/>
                  <a:pt x="2358" y="5006"/>
                  <a:pt x="2418" y="5018"/>
                </a:cubicBezTo>
                <a:cubicBezTo>
                  <a:pt x="2168" y="5411"/>
                  <a:pt x="1953" y="5828"/>
                  <a:pt x="1787" y="6245"/>
                </a:cubicBezTo>
                <a:cubicBezTo>
                  <a:pt x="1763" y="6233"/>
                  <a:pt x="1751" y="6233"/>
                  <a:pt x="1739" y="6221"/>
                </a:cubicBezTo>
                <a:lnTo>
                  <a:pt x="1060" y="6018"/>
                </a:lnTo>
                <a:cubicBezTo>
                  <a:pt x="1020" y="6006"/>
                  <a:pt x="980" y="6000"/>
                  <a:pt x="940" y="6000"/>
                </a:cubicBezTo>
                <a:cubicBezTo>
                  <a:pt x="751" y="6000"/>
                  <a:pt x="571" y="6130"/>
                  <a:pt x="513" y="6316"/>
                </a:cubicBezTo>
                <a:lnTo>
                  <a:pt x="286" y="7078"/>
                </a:lnTo>
                <a:cubicBezTo>
                  <a:pt x="215" y="7316"/>
                  <a:pt x="346" y="7554"/>
                  <a:pt x="584" y="7626"/>
                </a:cubicBezTo>
                <a:lnTo>
                  <a:pt x="1251" y="7828"/>
                </a:lnTo>
                <a:cubicBezTo>
                  <a:pt x="1275" y="7840"/>
                  <a:pt x="1286" y="7840"/>
                  <a:pt x="1298" y="7840"/>
                </a:cubicBezTo>
                <a:cubicBezTo>
                  <a:pt x="1179" y="8435"/>
                  <a:pt x="1132" y="9043"/>
                  <a:pt x="1156" y="9638"/>
                </a:cubicBezTo>
                <a:cubicBezTo>
                  <a:pt x="1150" y="9644"/>
                  <a:pt x="1141" y="9644"/>
                  <a:pt x="1132" y="9644"/>
                </a:cubicBezTo>
                <a:cubicBezTo>
                  <a:pt x="1123" y="9644"/>
                  <a:pt x="1114" y="9644"/>
                  <a:pt x="1108" y="9650"/>
                </a:cubicBezTo>
                <a:lnTo>
                  <a:pt x="405" y="9733"/>
                </a:lnTo>
                <a:cubicBezTo>
                  <a:pt x="167" y="9769"/>
                  <a:pt x="1" y="9983"/>
                  <a:pt x="36" y="10221"/>
                </a:cubicBezTo>
                <a:lnTo>
                  <a:pt x="132" y="11019"/>
                </a:lnTo>
                <a:cubicBezTo>
                  <a:pt x="164" y="11237"/>
                  <a:pt x="346" y="11405"/>
                  <a:pt x="559" y="11405"/>
                </a:cubicBezTo>
                <a:cubicBezTo>
                  <a:pt x="579" y="11405"/>
                  <a:pt x="599" y="11403"/>
                  <a:pt x="620" y="11400"/>
                </a:cubicBezTo>
                <a:lnTo>
                  <a:pt x="1322" y="11305"/>
                </a:lnTo>
                <a:cubicBezTo>
                  <a:pt x="1346" y="11305"/>
                  <a:pt x="1358" y="11305"/>
                  <a:pt x="1370" y="11293"/>
                </a:cubicBezTo>
                <a:cubicBezTo>
                  <a:pt x="1477" y="11745"/>
                  <a:pt x="1620" y="12186"/>
                  <a:pt x="1798" y="12614"/>
                </a:cubicBezTo>
                <a:cubicBezTo>
                  <a:pt x="1787" y="12614"/>
                  <a:pt x="1775" y="12626"/>
                  <a:pt x="1751" y="12638"/>
                </a:cubicBezTo>
                <a:lnTo>
                  <a:pt x="1132" y="12972"/>
                </a:lnTo>
                <a:cubicBezTo>
                  <a:pt x="917" y="13091"/>
                  <a:pt x="846" y="13353"/>
                  <a:pt x="965" y="13567"/>
                </a:cubicBezTo>
                <a:lnTo>
                  <a:pt x="1346" y="14269"/>
                </a:lnTo>
                <a:cubicBezTo>
                  <a:pt x="1428" y="14417"/>
                  <a:pt x="1579" y="14497"/>
                  <a:pt x="1734" y="14497"/>
                </a:cubicBezTo>
                <a:cubicBezTo>
                  <a:pt x="1804" y="14497"/>
                  <a:pt x="1875" y="14481"/>
                  <a:pt x="1941" y="14448"/>
                </a:cubicBezTo>
                <a:lnTo>
                  <a:pt x="2560" y="14103"/>
                </a:lnTo>
                <a:cubicBezTo>
                  <a:pt x="2572" y="14091"/>
                  <a:pt x="2584" y="14091"/>
                  <a:pt x="2608" y="14079"/>
                </a:cubicBezTo>
                <a:cubicBezTo>
                  <a:pt x="2930" y="14555"/>
                  <a:pt x="3322" y="15008"/>
                  <a:pt x="3763" y="15412"/>
                </a:cubicBezTo>
                <a:cubicBezTo>
                  <a:pt x="3739" y="15424"/>
                  <a:pt x="3727" y="15448"/>
                  <a:pt x="3715" y="15460"/>
                </a:cubicBezTo>
                <a:lnTo>
                  <a:pt x="3287" y="16020"/>
                </a:lnTo>
                <a:cubicBezTo>
                  <a:pt x="3132" y="16210"/>
                  <a:pt x="3168" y="16484"/>
                  <a:pt x="3370" y="16639"/>
                </a:cubicBezTo>
                <a:lnTo>
                  <a:pt x="4001" y="17127"/>
                </a:lnTo>
                <a:cubicBezTo>
                  <a:pt x="4079" y="17186"/>
                  <a:pt x="4172" y="17214"/>
                  <a:pt x="4264" y="17214"/>
                </a:cubicBezTo>
                <a:cubicBezTo>
                  <a:pt x="4395" y="17214"/>
                  <a:pt x="4524" y="17156"/>
                  <a:pt x="4608" y="17044"/>
                </a:cubicBezTo>
                <a:lnTo>
                  <a:pt x="5049" y="16484"/>
                </a:lnTo>
                <a:cubicBezTo>
                  <a:pt x="5061" y="16460"/>
                  <a:pt x="5073" y="16448"/>
                  <a:pt x="5085" y="16424"/>
                </a:cubicBezTo>
                <a:cubicBezTo>
                  <a:pt x="5537" y="16710"/>
                  <a:pt x="6013" y="16936"/>
                  <a:pt x="6501" y="17127"/>
                </a:cubicBezTo>
                <a:cubicBezTo>
                  <a:pt x="6501" y="17151"/>
                  <a:pt x="6490" y="17175"/>
                  <a:pt x="6478" y="17198"/>
                </a:cubicBezTo>
                <a:lnTo>
                  <a:pt x="6299" y="17877"/>
                </a:lnTo>
                <a:cubicBezTo>
                  <a:pt x="6239" y="18103"/>
                  <a:pt x="6370" y="18353"/>
                  <a:pt x="6609" y="18413"/>
                </a:cubicBezTo>
                <a:lnTo>
                  <a:pt x="7382" y="18615"/>
                </a:lnTo>
                <a:cubicBezTo>
                  <a:pt x="7421" y="18625"/>
                  <a:pt x="7460" y="18630"/>
                  <a:pt x="7497" y="18630"/>
                </a:cubicBezTo>
                <a:cubicBezTo>
                  <a:pt x="7693" y="18630"/>
                  <a:pt x="7868" y="18505"/>
                  <a:pt x="7918" y="18306"/>
                </a:cubicBezTo>
                <a:lnTo>
                  <a:pt x="8097" y="17627"/>
                </a:lnTo>
                <a:cubicBezTo>
                  <a:pt x="8109" y="17603"/>
                  <a:pt x="8109" y="17567"/>
                  <a:pt x="8109" y="17544"/>
                </a:cubicBezTo>
                <a:cubicBezTo>
                  <a:pt x="8550" y="17614"/>
                  <a:pt x="8991" y="17642"/>
                  <a:pt x="9424" y="17642"/>
                </a:cubicBezTo>
                <a:cubicBezTo>
                  <a:pt x="9506" y="17642"/>
                  <a:pt x="9587" y="17641"/>
                  <a:pt x="9668" y="17639"/>
                </a:cubicBezTo>
                <a:cubicBezTo>
                  <a:pt x="9668" y="17663"/>
                  <a:pt x="9668" y="17698"/>
                  <a:pt x="9668" y="17734"/>
                </a:cubicBezTo>
                <a:lnTo>
                  <a:pt x="9764" y="18425"/>
                </a:lnTo>
                <a:cubicBezTo>
                  <a:pt x="9796" y="18652"/>
                  <a:pt x="9976" y="18811"/>
                  <a:pt x="10188" y="18811"/>
                </a:cubicBezTo>
                <a:cubicBezTo>
                  <a:pt x="10209" y="18811"/>
                  <a:pt x="10230" y="18809"/>
                  <a:pt x="10252" y="18806"/>
                </a:cubicBezTo>
                <a:lnTo>
                  <a:pt x="11050" y="18699"/>
                </a:lnTo>
                <a:cubicBezTo>
                  <a:pt x="11288" y="18675"/>
                  <a:pt x="11454" y="18449"/>
                  <a:pt x="11431" y="18210"/>
                </a:cubicBezTo>
                <a:lnTo>
                  <a:pt x="11335" y="17520"/>
                </a:lnTo>
                <a:cubicBezTo>
                  <a:pt x="11335" y="17484"/>
                  <a:pt x="11323" y="17448"/>
                  <a:pt x="11312" y="17413"/>
                </a:cubicBezTo>
                <a:cubicBezTo>
                  <a:pt x="11800" y="17294"/>
                  <a:pt x="12288" y="17127"/>
                  <a:pt x="12764" y="16925"/>
                </a:cubicBezTo>
                <a:cubicBezTo>
                  <a:pt x="12776" y="16960"/>
                  <a:pt x="12788" y="16984"/>
                  <a:pt x="12800" y="17020"/>
                </a:cubicBezTo>
                <a:lnTo>
                  <a:pt x="13157" y="17639"/>
                </a:lnTo>
                <a:cubicBezTo>
                  <a:pt x="13237" y="17775"/>
                  <a:pt x="13381" y="17851"/>
                  <a:pt x="13532" y="17851"/>
                </a:cubicBezTo>
                <a:cubicBezTo>
                  <a:pt x="13606" y="17851"/>
                  <a:pt x="13682" y="17833"/>
                  <a:pt x="13752" y="17794"/>
                </a:cubicBezTo>
                <a:lnTo>
                  <a:pt x="14443" y="17401"/>
                </a:lnTo>
                <a:cubicBezTo>
                  <a:pt x="14657" y="17282"/>
                  <a:pt x="14729" y="17020"/>
                  <a:pt x="14610" y="16805"/>
                </a:cubicBezTo>
                <a:lnTo>
                  <a:pt x="14264" y="16198"/>
                </a:lnTo>
                <a:cubicBezTo>
                  <a:pt x="14240" y="16163"/>
                  <a:pt x="14217" y="16127"/>
                  <a:pt x="14193" y="16103"/>
                </a:cubicBezTo>
                <a:cubicBezTo>
                  <a:pt x="14621" y="15793"/>
                  <a:pt x="15026" y="15436"/>
                  <a:pt x="15407" y="15031"/>
                </a:cubicBezTo>
                <a:cubicBezTo>
                  <a:pt x="15431" y="15067"/>
                  <a:pt x="15455" y="15103"/>
                  <a:pt x="15491" y="15127"/>
                </a:cubicBezTo>
                <a:lnTo>
                  <a:pt x="16050" y="15555"/>
                </a:lnTo>
                <a:cubicBezTo>
                  <a:pt x="16129" y="15614"/>
                  <a:pt x="16221" y="15643"/>
                  <a:pt x="16313" y="15643"/>
                </a:cubicBezTo>
                <a:cubicBezTo>
                  <a:pt x="16444" y="15643"/>
                  <a:pt x="16573" y="15584"/>
                  <a:pt x="16657" y="15472"/>
                </a:cubicBezTo>
                <a:lnTo>
                  <a:pt x="17146" y="14841"/>
                </a:lnTo>
                <a:cubicBezTo>
                  <a:pt x="17300" y="14650"/>
                  <a:pt x="17265" y="14377"/>
                  <a:pt x="17074" y="14222"/>
                </a:cubicBezTo>
                <a:lnTo>
                  <a:pt x="16515" y="13793"/>
                </a:lnTo>
                <a:cubicBezTo>
                  <a:pt x="16479" y="13769"/>
                  <a:pt x="16443" y="13746"/>
                  <a:pt x="16396" y="13734"/>
                </a:cubicBezTo>
                <a:cubicBezTo>
                  <a:pt x="16634" y="13341"/>
                  <a:pt x="16848" y="12948"/>
                  <a:pt x="17015" y="12531"/>
                </a:cubicBezTo>
                <a:cubicBezTo>
                  <a:pt x="17050" y="12555"/>
                  <a:pt x="17086" y="12579"/>
                  <a:pt x="17134" y="12591"/>
                </a:cubicBezTo>
                <a:lnTo>
                  <a:pt x="17800" y="12793"/>
                </a:lnTo>
                <a:cubicBezTo>
                  <a:pt x="17844" y="12806"/>
                  <a:pt x="17888" y="12813"/>
                  <a:pt x="17931" y="12813"/>
                </a:cubicBezTo>
                <a:cubicBezTo>
                  <a:pt x="18121" y="12813"/>
                  <a:pt x="18290" y="12690"/>
                  <a:pt x="18348" y="12495"/>
                </a:cubicBezTo>
                <a:lnTo>
                  <a:pt x="18574" y="11733"/>
                </a:lnTo>
                <a:cubicBezTo>
                  <a:pt x="18646" y="11495"/>
                  <a:pt x="18515" y="11257"/>
                  <a:pt x="18289" y="11186"/>
                </a:cubicBezTo>
                <a:lnTo>
                  <a:pt x="17610" y="10983"/>
                </a:lnTo>
                <a:cubicBezTo>
                  <a:pt x="17562" y="10971"/>
                  <a:pt x="17527" y="10960"/>
                  <a:pt x="17479" y="10960"/>
                </a:cubicBezTo>
                <a:cubicBezTo>
                  <a:pt x="17598" y="10364"/>
                  <a:pt x="17646" y="9769"/>
                  <a:pt x="17622" y="9162"/>
                </a:cubicBezTo>
                <a:lnTo>
                  <a:pt x="17622" y="9162"/>
                </a:lnTo>
                <a:cubicBezTo>
                  <a:pt x="17646" y="9168"/>
                  <a:pt x="17669" y="9171"/>
                  <a:pt x="17692" y="9171"/>
                </a:cubicBezTo>
                <a:cubicBezTo>
                  <a:pt x="17714" y="9171"/>
                  <a:pt x="17735" y="9168"/>
                  <a:pt x="17753" y="9162"/>
                </a:cubicBezTo>
                <a:lnTo>
                  <a:pt x="18455" y="9078"/>
                </a:lnTo>
                <a:cubicBezTo>
                  <a:pt x="18693" y="9043"/>
                  <a:pt x="18860" y="8828"/>
                  <a:pt x="18836" y="8590"/>
                </a:cubicBezTo>
                <a:lnTo>
                  <a:pt x="18729" y="7792"/>
                </a:lnTo>
                <a:cubicBezTo>
                  <a:pt x="18707" y="7570"/>
                  <a:pt x="18507" y="7409"/>
                  <a:pt x="18286" y="7409"/>
                </a:cubicBezTo>
                <a:cubicBezTo>
                  <a:pt x="18271" y="7409"/>
                  <a:pt x="18256" y="7410"/>
                  <a:pt x="18241" y="7411"/>
                </a:cubicBezTo>
                <a:lnTo>
                  <a:pt x="17539" y="7507"/>
                </a:lnTo>
                <a:cubicBezTo>
                  <a:pt x="17491" y="7507"/>
                  <a:pt x="17455" y="7531"/>
                  <a:pt x="17419" y="7542"/>
                </a:cubicBezTo>
                <a:cubicBezTo>
                  <a:pt x="17312" y="7090"/>
                  <a:pt x="17169" y="6649"/>
                  <a:pt x="16991" y="6221"/>
                </a:cubicBezTo>
                <a:cubicBezTo>
                  <a:pt x="17027" y="6221"/>
                  <a:pt x="17074" y="6197"/>
                  <a:pt x="17110" y="6185"/>
                </a:cubicBezTo>
                <a:lnTo>
                  <a:pt x="17729" y="5840"/>
                </a:lnTo>
                <a:cubicBezTo>
                  <a:pt x="17943" y="5733"/>
                  <a:pt x="18027" y="5459"/>
                  <a:pt x="17908" y="5245"/>
                </a:cubicBezTo>
                <a:lnTo>
                  <a:pt x="17527" y="4542"/>
                </a:lnTo>
                <a:cubicBezTo>
                  <a:pt x="17446" y="4398"/>
                  <a:pt x="17301" y="4318"/>
                  <a:pt x="17149" y="4318"/>
                </a:cubicBezTo>
                <a:cubicBezTo>
                  <a:pt x="17076" y="4318"/>
                  <a:pt x="17001" y="4337"/>
                  <a:pt x="16931" y="4375"/>
                </a:cubicBezTo>
                <a:lnTo>
                  <a:pt x="16312" y="4709"/>
                </a:lnTo>
                <a:cubicBezTo>
                  <a:pt x="16276" y="4733"/>
                  <a:pt x="16241" y="4756"/>
                  <a:pt x="16205" y="4780"/>
                </a:cubicBezTo>
                <a:cubicBezTo>
                  <a:pt x="15884" y="4304"/>
                  <a:pt x="15503" y="3852"/>
                  <a:pt x="15062" y="3435"/>
                </a:cubicBezTo>
                <a:cubicBezTo>
                  <a:pt x="15098" y="3411"/>
                  <a:pt x="15122" y="3387"/>
                  <a:pt x="15145" y="3351"/>
                </a:cubicBezTo>
                <a:lnTo>
                  <a:pt x="15586" y="2792"/>
                </a:lnTo>
                <a:cubicBezTo>
                  <a:pt x="15729" y="2601"/>
                  <a:pt x="15693" y="2328"/>
                  <a:pt x="15503" y="2173"/>
                </a:cubicBezTo>
                <a:lnTo>
                  <a:pt x="14860" y="1685"/>
                </a:lnTo>
                <a:cubicBezTo>
                  <a:pt x="14781" y="1626"/>
                  <a:pt x="14689" y="1597"/>
                  <a:pt x="14597" y="1597"/>
                </a:cubicBezTo>
                <a:cubicBezTo>
                  <a:pt x="14466" y="1597"/>
                  <a:pt x="14336" y="1656"/>
                  <a:pt x="14252" y="1768"/>
                </a:cubicBezTo>
                <a:lnTo>
                  <a:pt x="13824" y="2328"/>
                </a:lnTo>
                <a:cubicBezTo>
                  <a:pt x="13800" y="2363"/>
                  <a:pt x="13776" y="2387"/>
                  <a:pt x="13764" y="2423"/>
                </a:cubicBezTo>
                <a:cubicBezTo>
                  <a:pt x="13312" y="2137"/>
                  <a:pt x="12836" y="1899"/>
                  <a:pt x="12347" y="1708"/>
                </a:cubicBezTo>
                <a:cubicBezTo>
                  <a:pt x="12359" y="1685"/>
                  <a:pt x="12371" y="1649"/>
                  <a:pt x="12383" y="1613"/>
                </a:cubicBezTo>
                <a:lnTo>
                  <a:pt x="12574" y="934"/>
                </a:lnTo>
                <a:cubicBezTo>
                  <a:pt x="12633" y="708"/>
                  <a:pt x="12490" y="470"/>
                  <a:pt x="12264" y="399"/>
                </a:cubicBezTo>
                <a:lnTo>
                  <a:pt x="11478" y="196"/>
                </a:lnTo>
                <a:cubicBezTo>
                  <a:pt x="11442" y="187"/>
                  <a:pt x="11405" y="182"/>
                  <a:pt x="11368" y="182"/>
                </a:cubicBezTo>
                <a:cubicBezTo>
                  <a:pt x="11179" y="182"/>
                  <a:pt x="11002" y="306"/>
                  <a:pt x="10942" y="506"/>
                </a:cubicBezTo>
                <a:lnTo>
                  <a:pt x="10764" y="1185"/>
                </a:lnTo>
                <a:cubicBezTo>
                  <a:pt x="10752" y="1220"/>
                  <a:pt x="10752" y="1244"/>
                  <a:pt x="10752" y="1280"/>
                </a:cubicBezTo>
                <a:cubicBezTo>
                  <a:pt x="10304" y="1207"/>
                  <a:pt x="9847" y="1170"/>
                  <a:pt x="9389" y="1170"/>
                </a:cubicBezTo>
                <a:cubicBezTo>
                  <a:pt x="9323" y="1170"/>
                  <a:pt x="9258" y="1171"/>
                  <a:pt x="9192" y="1173"/>
                </a:cubicBezTo>
                <a:cubicBezTo>
                  <a:pt x="9192" y="1137"/>
                  <a:pt x="9192" y="1113"/>
                  <a:pt x="9192" y="1077"/>
                </a:cubicBezTo>
                <a:lnTo>
                  <a:pt x="9097" y="387"/>
                </a:lnTo>
                <a:cubicBezTo>
                  <a:pt x="9075" y="159"/>
                  <a:pt x="8886" y="1"/>
                  <a:pt x="8673" y="1"/>
                </a:cubicBezTo>
                <a:close/>
              </a:path>
            </a:pathLst>
          </a:custGeom>
          <a:solidFill>
            <a:schemeClr val="dk1">
              <a:alpha val="1061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0" name="Google Shape;650;p33"/>
          <p:cNvSpPr/>
          <p:nvPr/>
        </p:nvSpPr>
        <p:spPr>
          <a:xfrm>
            <a:off x="6674679" y="4469974"/>
            <a:ext cx="1254043" cy="1232071"/>
          </a:xfrm>
          <a:custGeom>
            <a:avLst/>
            <a:gdLst/>
            <a:ahLst/>
            <a:cxnLst/>
            <a:rect l="l" t="t" r="r" b="b"/>
            <a:pathLst>
              <a:path w="55020" h="54056" extrusionOk="0">
                <a:moveTo>
                  <a:pt x="27409" y="22218"/>
                </a:moveTo>
                <a:cubicBezTo>
                  <a:pt x="30147" y="22218"/>
                  <a:pt x="32374" y="24397"/>
                  <a:pt x="32374" y="27100"/>
                </a:cubicBezTo>
                <a:cubicBezTo>
                  <a:pt x="32374" y="29802"/>
                  <a:pt x="30147" y="31981"/>
                  <a:pt x="27409" y="31981"/>
                </a:cubicBezTo>
                <a:cubicBezTo>
                  <a:pt x="24658" y="31981"/>
                  <a:pt x="22432" y="29802"/>
                  <a:pt x="22432" y="27100"/>
                </a:cubicBezTo>
                <a:cubicBezTo>
                  <a:pt x="22432" y="24397"/>
                  <a:pt x="24658" y="22218"/>
                  <a:pt x="27409" y="22218"/>
                </a:cubicBezTo>
                <a:close/>
                <a:moveTo>
                  <a:pt x="29099" y="6907"/>
                </a:moveTo>
                <a:cubicBezTo>
                  <a:pt x="39708" y="7752"/>
                  <a:pt x="48042" y="16467"/>
                  <a:pt x="48042" y="27100"/>
                </a:cubicBezTo>
                <a:cubicBezTo>
                  <a:pt x="48042" y="29767"/>
                  <a:pt x="47507" y="32326"/>
                  <a:pt x="46554" y="34660"/>
                </a:cubicBezTo>
                <a:lnTo>
                  <a:pt x="34779" y="28052"/>
                </a:lnTo>
                <a:cubicBezTo>
                  <a:pt x="34826" y="27742"/>
                  <a:pt x="34850" y="27421"/>
                  <a:pt x="34850" y="27100"/>
                </a:cubicBezTo>
                <a:cubicBezTo>
                  <a:pt x="34850" y="23635"/>
                  <a:pt x="32398" y="20742"/>
                  <a:pt x="29099" y="19980"/>
                </a:cubicBezTo>
                <a:lnTo>
                  <a:pt x="29099" y="6907"/>
                </a:lnTo>
                <a:close/>
                <a:moveTo>
                  <a:pt x="26552" y="6847"/>
                </a:moveTo>
                <a:lnTo>
                  <a:pt x="26552" y="19837"/>
                </a:lnTo>
                <a:cubicBezTo>
                  <a:pt x="22837" y="20253"/>
                  <a:pt x="19955" y="23349"/>
                  <a:pt x="19955" y="27100"/>
                </a:cubicBezTo>
                <a:cubicBezTo>
                  <a:pt x="19955" y="27492"/>
                  <a:pt x="20003" y="27873"/>
                  <a:pt x="20063" y="28243"/>
                </a:cubicBezTo>
                <a:lnTo>
                  <a:pt x="8323" y="34827"/>
                </a:lnTo>
                <a:cubicBezTo>
                  <a:pt x="7323" y="32445"/>
                  <a:pt x="6775" y="29838"/>
                  <a:pt x="6775" y="27100"/>
                </a:cubicBezTo>
                <a:cubicBezTo>
                  <a:pt x="6775" y="16193"/>
                  <a:pt x="15550" y="7300"/>
                  <a:pt x="26552" y="6847"/>
                </a:cubicBezTo>
                <a:close/>
                <a:moveTo>
                  <a:pt x="33993" y="30505"/>
                </a:moveTo>
                <a:lnTo>
                  <a:pt x="45447" y="36922"/>
                </a:lnTo>
                <a:cubicBezTo>
                  <a:pt x="41934" y="43149"/>
                  <a:pt x="35172" y="47364"/>
                  <a:pt x="27409" y="47364"/>
                </a:cubicBezTo>
                <a:cubicBezTo>
                  <a:pt x="19705" y="47364"/>
                  <a:pt x="12990" y="43221"/>
                  <a:pt x="9454" y="37077"/>
                </a:cubicBezTo>
                <a:lnTo>
                  <a:pt x="20908" y="30660"/>
                </a:lnTo>
                <a:cubicBezTo>
                  <a:pt x="22170" y="32898"/>
                  <a:pt x="24611" y="34410"/>
                  <a:pt x="27409" y="34410"/>
                </a:cubicBezTo>
                <a:cubicBezTo>
                  <a:pt x="30266" y="34410"/>
                  <a:pt x="32743" y="32826"/>
                  <a:pt x="33993" y="30505"/>
                </a:cubicBezTo>
                <a:close/>
                <a:moveTo>
                  <a:pt x="26325" y="1"/>
                </a:moveTo>
                <a:cubicBezTo>
                  <a:pt x="25635" y="1"/>
                  <a:pt x="25063" y="572"/>
                  <a:pt x="25063" y="1275"/>
                </a:cubicBezTo>
                <a:lnTo>
                  <a:pt x="25063" y="3263"/>
                </a:lnTo>
                <a:cubicBezTo>
                  <a:pt x="25063" y="3382"/>
                  <a:pt x="25087" y="3490"/>
                  <a:pt x="25111" y="3597"/>
                </a:cubicBezTo>
                <a:cubicBezTo>
                  <a:pt x="23551" y="3740"/>
                  <a:pt x="22027" y="4037"/>
                  <a:pt x="20551" y="4466"/>
                </a:cubicBezTo>
                <a:cubicBezTo>
                  <a:pt x="20539" y="4359"/>
                  <a:pt x="20515" y="4263"/>
                  <a:pt x="20467" y="4156"/>
                </a:cubicBezTo>
                <a:lnTo>
                  <a:pt x="19694" y="2311"/>
                </a:lnTo>
                <a:cubicBezTo>
                  <a:pt x="19487" y="1826"/>
                  <a:pt x="19016" y="1537"/>
                  <a:pt x="18526" y="1537"/>
                </a:cubicBezTo>
                <a:cubicBezTo>
                  <a:pt x="18367" y="1537"/>
                  <a:pt x="18205" y="1568"/>
                  <a:pt x="18050" y="1632"/>
                </a:cubicBezTo>
                <a:lnTo>
                  <a:pt x="15872" y="2513"/>
                </a:lnTo>
                <a:cubicBezTo>
                  <a:pt x="15217" y="2787"/>
                  <a:pt x="14907" y="3537"/>
                  <a:pt x="15181" y="4180"/>
                </a:cubicBezTo>
                <a:lnTo>
                  <a:pt x="15967" y="6037"/>
                </a:lnTo>
                <a:cubicBezTo>
                  <a:pt x="16003" y="6121"/>
                  <a:pt x="16050" y="6192"/>
                  <a:pt x="16098" y="6264"/>
                </a:cubicBezTo>
                <a:cubicBezTo>
                  <a:pt x="14752" y="6966"/>
                  <a:pt x="13478" y="7800"/>
                  <a:pt x="12300" y="8740"/>
                </a:cubicBezTo>
                <a:cubicBezTo>
                  <a:pt x="12252" y="8657"/>
                  <a:pt x="12193" y="8585"/>
                  <a:pt x="12133" y="8526"/>
                </a:cubicBezTo>
                <a:lnTo>
                  <a:pt x="10681" y="7097"/>
                </a:lnTo>
                <a:cubicBezTo>
                  <a:pt x="10430" y="6853"/>
                  <a:pt x="10109" y="6731"/>
                  <a:pt x="9789" y="6731"/>
                </a:cubicBezTo>
                <a:cubicBezTo>
                  <a:pt x="9469" y="6731"/>
                  <a:pt x="9151" y="6853"/>
                  <a:pt x="8906" y="7097"/>
                </a:cubicBezTo>
                <a:lnTo>
                  <a:pt x="7252" y="8716"/>
                </a:lnTo>
                <a:cubicBezTo>
                  <a:pt x="6740" y="9216"/>
                  <a:pt x="6740" y="10026"/>
                  <a:pt x="7252" y="10526"/>
                </a:cubicBezTo>
                <a:lnTo>
                  <a:pt x="8704" y="11955"/>
                </a:lnTo>
                <a:cubicBezTo>
                  <a:pt x="8752" y="12002"/>
                  <a:pt x="8799" y="12038"/>
                  <a:pt x="8859" y="12074"/>
                </a:cubicBezTo>
                <a:cubicBezTo>
                  <a:pt x="7906" y="13205"/>
                  <a:pt x="7073" y="14431"/>
                  <a:pt x="6347" y="15717"/>
                </a:cubicBezTo>
                <a:cubicBezTo>
                  <a:pt x="6287" y="15681"/>
                  <a:pt x="6228" y="15646"/>
                  <a:pt x="6156" y="15622"/>
                </a:cubicBezTo>
                <a:lnTo>
                  <a:pt x="4251" y="14836"/>
                </a:lnTo>
                <a:cubicBezTo>
                  <a:pt x="4093" y="14772"/>
                  <a:pt x="3929" y="14741"/>
                  <a:pt x="3767" y="14741"/>
                </a:cubicBezTo>
                <a:cubicBezTo>
                  <a:pt x="3273" y="14741"/>
                  <a:pt x="2803" y="15027"/>
                  <a:pt x="2596" y="15503"/>
                </a:cubicBezTo>
                <a:lnTo>
                  <a:pt x="1703" y="17610"/>
                </a:lnTo>
                <a:cubicBezTo>
                  <a:pt x="1429" y="18265"/>
                  <a:pt x="1727" y="19003"/>
                  <a:pt x="2382" y="19277"/>
                </a:cubicBezTo>
                <a:lnTo>
                  <a:pt x="4287" y="20063"/>
                </a:lnTo>
                <a:cubicBezTo>
                  <a:pt x="4346" y="20087"/>
                  <a:pt x="4394" y="20099"/>
                  <a:pt x="4442" y="20111"/>
                </a:cubicBezTo>
                <a:cubicBezTo>
                  <a:pt x="3977" y="21563"/>
                  <a:pt x="3668" y="23087"/>
                  <a:pt x="3501" y="24647"/>
                </a:cubicBezTo>
                <a:cubicBezTo>
                  <a:pt x="3453" y="24635"/>
                  <a:pt x="3394" y="24623"/>
                  <a:pt x="3346" y="24623"/>
                </a:cubicBezTo>
                <a:lnTo>
                  <a:pt x="1263" y="24623"/>
                </a:lnTo>
                <a:cubicBezTo>
                  <a:pt x="572" y="24623"/>
                  <a:pt x="1" y="25195"/>
                  <a:pt x="1" y="25897"/>
                </a:cubicBezTo>
                <a:lnTo>
                  <a:pt x="1" y="28171"/>
                </a:lnTo>
                <a:cubicBezTo>
                  <a:pt x="1" y="28862"/>
                  <a:pt x="572" y="29433"/>
                  <a:pt x="1263" y="29433"/>
                </a:cubicBezTo>
                <a:lnTo>
                  <a:pt x="3346" y="29433"/>
                </a:lnTo>
                <a:cubicBezTo>
                  <a:pt x="3394" y="29433"/>
                  <a:pt x="3442" y="29421"/>
                  <a:pt x="3489" y="29421"/>
                </a:cubicBezTo>
                <a:cubicBezTo>
                  <a:pt x="3620" y="30719"/>
                  <a:pt x="3858" y="31993"/>
                  <a:pt x="4192" y="33219"/>
                </a:cubicBezTo>
                <a:cubicBezTo>
                  <a:pt x="4156" y="33231"/>
                  <a:pt x="4108" y="33231"/>
                  <a:pt x="4073" y="33243"/>
                </a:cubicBezTo>
                <a:lnTo>
                  <a:pt x="2132" y="33969"/>
                </a:lnTo>
                <a:cubicBezTo>
                  <a:pt x="1477" y="34219"/>
                  <a:pt x="1144" y="34958"/>
                  <a:pt x="1406" y="35613"/>
                </a:cubicBezTo>
                <a:lnTo>
                  <a:pt x="2227" y="37744"/>
                </a:lnTo>
                <a:cubicBezTo>
                  <a:pt x="2420" y="38248"/>
                  <a:pt x="2895" y="38555"/>
                  <a:pt x="3402" y="38555"/>
                </a:cubicBezTo>
                <a:cubicBezTo>
                  <a:pt x="3554" y="38555"/>
                  <a:pt x="3708" y="38527"/>
                  <a:pt x="3858" y="38470"/>
                </a:cubicBezTo>
                <a:lnTo>
                  <a:pt x="5787" y="37744"/>
                </a:lnTo>
                <a:cubicBezTo>
                  <a:pt x="5835" y="37732"/>
                  <a:pt x="5882" y="37708"/>
                  <a:pt x="5918" y="37684"/>
                </a:cubicBezTo>
                <a:cubicBezTo>
                  <a:pt x="6716" y="39244"/>
                  <a:pt x="7680" y="40696"/>
                  <a:pt x="8787" y="42042"/>
                </a:cubicBezTo>
                <a:cubicBezTo>
                  <a:pt x="8764" y="42066"/>
                  <a:pt x="8728" y="42078"/>
                  <a:pt x="8704" y="42113"/>
                </a:cubicBezTo>
                <a:lnTo>
                  <a:pt x="7252" y="43542"/>
                </a:lnTo>
                <a:cubicBezTo>
                  <a:pt x="6740" y="44030"/>
                  <a:pt x="6740" y="44852"/>
                  <a:pt x="7252" y="45340"/>
                </a:cubicBezTo>
                <a:lnTo>
                  <a:pt x="8906" y="46971"/>
                </a:lnTo>
                <a:cubicBezTo>
                  <a:pt x="9151" y="47209"/>
                  <a:pt x="9469" y="47328"/>
                  <a:pt x="9789" y="47328"/>
                </a:cubicBezTo>
                <a:cubicBezTo>
                  <a:pt x="10109" y="47328"/>
                  <a:pt x="10430" y="47209"/>
                  <a:pt x="10681" y="46971"/>
                </a:cubicBezTo>
                <a:lnTo>
                  <a:pt x="12133" y="45542"/>
                </a:lnTo>
                <a:cubicBezTo>
                  <a:pt x="12169" y="45495"/>
                  <a:pt x="12205" y="45459"/>
                  <a:pt x="12240" y="45411"/>
                </a:cubicBezTo>
                <a:cubicBezTo>
                  <a:pt x="13276" y="46245"/>
                  <a:pt x="14395" y="46995"/>
                  <a:pt x="15574" y="47650"/>
                </a:cubicBezTo>
                <a:cubicBezTo>
                  <a:pt x="15550" y="47685"/>
                  <a:pt x="15526" y="47733"/>
                  <a:pt x="15503" y="47769"/>
                </a:cubicBezTo>
                <a:lnTo>
                  <a:pt x="14681" y="49602"/>
                </a:lnTo>
                <a:cubicBezTo>
                  <a:pt x="14383" y="50245"/>
                  <a:pt x="14681" y="51007"/>
                  <a:pt x="15324" y="51281"/>
                </a:cubicBezTo>
                <a:lnTo>
                  <a:pt x="17479" y="52222"/>
                </a:lnTo>
                <a:cubicBezTo>
                  <a:pt x="17641" y="52292"/>
                  <a:pt x="17811" y="52326"/>
                  <a:pt x="17978" y="52326"/>
                </a:cubicBezTo>
                <a:cubicBezTo>
                  <a:pt x="18460" y="52326"/>
                  <a:pt x="18922" y="52047"/>
                  <a:pt x="19134" y="51579"/>
                </a:cubicBezTo>
                <a:lnTo>
                  <a:pt x="19967" y="49745"/>
                </a:lnTo>
                <a:cubicBezTo>
                  <a:pt x="19991" y="49686"/>
                  <a:pt x="20003" y="49626"/>
                  <a:pt x="20027" y="49567"/>
                </a:cubicBezTo>
                <a:cubicBezTo>
                  <a:pt x="21646" y="50079"/>
                  <a:pt x="23337" y="50436"/>
                  <a:pt x="25087" y="50602"/>
                </a:cubicBezTo>
                <a:cubicBezTo>
                  <a:pt x="25075" y="50662"/>
                  <a:pt x="25063" y="50722"/>
                  <a:pt x="25063" y="50793"/>
                </a:cubicBezTo>
                <a:lnTo>
                  <a:pt x="25063" y="52793"/>
                </a:lnTo>
                <a:cubicBezTo>
                  <a:pt x="25063" y="53484"/>
                  <a:pt x="25635" y="54055"/>
                  <a:pt x="26325" y="54055"/>
                </a:cubicBezTo>
                <a:lnTo>
                  <a:pt x="28695" y="54055"/>
                </a:lnTo>
                <a:cubicBezTo>
                  <a:pt x="29397" y="54055"/>
                  <a:pt x="29957" y="53484"/>
                  <a:pt x="29957" y="52793"/>
                </a:cubicBezTo>
                <a:lnTo>
                  <a:pt x="29957" y="50793"/>
                </a:lnTo>
                <a:cubicBezTo>
                  <a:pt x="29957" y="50722"/>
                  <a:pt x="29945" y="50650"/>
                  <a:pt x="29933" y="50579"/>
                </a:cubicBezTo>
                <a:cubicBezTo>
                  <a:pt x="31505" y="50424"/>
                  <a:pt x="33017" y="50114"/>
                  <a:pt x="34481" y="49674"/>
                </a:cubicBezTo>
                <a:cubicBezTo>
                  <a:pt x="34493" y="49745"/>
                  <a:pt x="34517" y="49829"/>
                  <a:pt x="34553" y="49900"/>
                </a:cubicBezTo>
                <a:lnTo>
                  <a:pt x="35338" y="51757"/>
                </a:lnTo>
                <a:cubicBezTo>
                  <a:pt x="35537" y="52236"/>
                  <a:pt x="36009" y="52529"/>
                  <a:pt x="36506" y="52529"/>
                </a:cubicBezTo>
                <a:cubicBezTo>
                  <a:pt x="36665" y="52529"/>
                  <a:pt x="36826" y="52499"/>
                  <a:pt x="36981" y="52436"/>
                </a:cubicBezTo>
                <a:lnTo>
                  <a:pt x="39148" y="51543"/>
                </a:lnTo>
                <a:cubicBezTo>
                  <a:pt x="39803" y="51281"/>
                  <a:pt x="40113" y="50531"/>
                  <a:pt x="39839" y="49876"/>
                </a:cubicBezTo>
                <a:lnTo>
                  <a:pt x="39053" y="48031"/>
                </a:lnTo>
                <a:cubicBezTo>
                  <a:pt x="39029" y="47959"/>
                  <a:pt x="38982" y="47888"/>
                  <a:pt x="38946" y="47816"/>
                </a:cubicBezTo>
                <a:cubicBezTo>
                  <a:pt x="40279" y="47102"/>
                  <a:pt x="41542" y="46257"/>
                  <a:pt x="42708" y="45304"/>
                </a:cubicBezTo>
                <a:cubicBezTo>
                  <a:pt x="42768" y="45388"/>
                  <a:pt x="42827" y="45471"/>
                  <a:pt x="42899" y="45542"/>
                </a:cubicBezTo>
                <a:lnTo>
                  <a:pt x="44351" y="46971"/>
                </a:lnTo>
                <a:cubicBezTo>
                  <a:pt x="44595" y="47209"/>
                  <a:pt x="44914" y="47328"/>
                  <a:pt x="45234" y="47328"/>
                </a:cubicBezTo>
                <a:cubicBezTo>
                  <a:pt x="45554" y="47328"/>
                  <a:pt x="45875" y="47209"/>
                  <a:pt x="46125" y="46971"/>
                </a:cubicBezTo>
                <a:lnTo>
                  <a:pt x="47780" y="45340"/>
                </a:lnTo>
                <a:cubicBezTo>
                  <a:pt x="48280" y="44852"/>
                  <a:pt x="48280" y="44030"/>
                  <a:pt x="47780" y="43542"/>
                </a:cubicBezTo>
                <a:lnTo>
                  <a:pt x="46328" y="42113"/>
                </a:lnTo>
                <a:cubicBezTo>
                  <a:pt x="46256" y="42042"/>
                  <a:pt x="46173" y="41982"/>
                  <a:pt x="46102" y="41935"/>
                </a:cubicBezTo>
                <a:cubicBezTo>
                  <a:pt x="47042" y="40792"/>
                  <a:pt x="47876" y="39577"/>
                  <a:pt x="48590" y="38268"/>
                </a:cubicBezTo>
                <a:cubicBezTo>
                  <a:pt x="48673" y="38339"/>
                  <a:pt x="48769" y="38399"/>
                  <a:pt x="48864" y="38434"/>
                </a:cubicBezTo>
                <a:lnTo>
                  <a:pt x="50781" y="39232"/>
                </a:lnTo>
                <a:cubicBezTo>
                  <a:pt x="50939" y="39296"/>
                  <a:pt x="51102" y="39327"/>
                  <a:pt x="51262" y="39327"/>
                </a:cubicBezTo>
                <a:cubicBezTo>
                  <a:pt x="51753" y="39327"/>
                  <a:pt x="52217" y="39038"/>
                  <a:pt x="52424" y="38553"/>
                </a:cubicBezTo>
                <a:lnTo>
                  <a:pt x="53329" y="36446"/>
                </a:lnTo>
                <a:cubicBezTo>
                  <a:pt x="53603" y="35803"/>
                  <a:pt x="53293" y="35053"/>
                  <a:pt x="52638" y="34779"/>
                </a:cubicBezTo>
                <a:lnTo>
                  <a:pt x="50733" y="33993"/>
                </a:lnTo>
                <a:cubicBezTo>
                  <a:pt x="50626" y="33958"/>
                  <a:pt x="50531" y="33934"/>
                  <a:pt x="50424" y="33922"/>
                </a:cubicBezTo>
                <a:cubicBezTo>
                  <a:pt x="50864" y="32457"/>
                  <a:pt x="51174" y="30945"/>
                  <a:pt x="51328" y="29374"/>
                </a:cubicBezTo>
                <a:cubicBezTo>
                  <a:pt x="51436" y="29409"/>
                  <a:pt x="51555" y="29433"/>
                  <a:pt x="51674" y="29433"/>
                </a:cubicBezTo>
                <a:lnTo>
                  <a:pt x="53757" y="29433"/>
                </a:lnTo>
                <a:cubicBezTo>
                  <a:pt x="54460" y="29433"/>
                  <a:pt x="55019" y="28862"/>
                  <a:pt x="55019" y="28171"/>
                </a:cubicBezTo>
                <a:lnTo>
                  <a:pt x="55019" y="25897"/>
                </a:lnTo>
                <a:cubicBezTo>
                  <a:pt x="55019" y="25195"/>
                  <a:pt x="54460" y="24623"/>
                  <a:pt x="53757" y="24623"/>
                </a:cubicBezTo>
                <a:lnTo>
                  <a:pt x="51674" y="24623"/>
                </a:lnTo>
                <a:cubicBezTo>
                  <a:pt x="51555" y="24623"/>
                  <a:pt x="51436" y="24647"/>
                  <a:pt x="51317" y="24683"/>
                </a:cubicBezTo>
                <a:cubicBezTo>
                  <a:pt x="51186" y="23385"/>
                  <a:pt x="50936" y="22111"/>
                  <a:pt x="50590" y="20885"/>
                </a:cubicBezTo>
                <a:cubicBezTo>
                  <a:pt x="50709" y="20873"/>
                  <a:pt x="50828" y="20861"/>
                  <a:pt x="50947" y="20813"/>
                </a:cubicBezTo>
                <a:lnTo>
                  <a:pt x="52888" y="20087"/>
                </a:lnTo>
                <a:cubicBezTo>
                  <a:pt x="53543" y="19837"/>
                  <a:pt x="53876" y="19099"/>
                  <a:pt x="53626" y="18444"/>
                </a:cubicBezTo>
                <a:lnTo>
                  <a:pt x="52793" y="16313"/>
                </a:lnTo>
                <a:cubicBezTo>
                  <a:pt x="52599" y="15813"/>
                  <a:pt x="52117" y="15508"/>
                  <a:pt x="51611" y="15508"/>
                </a:cubicBezTo>
                <a:cubicBezTo>
                  <a:pt x="51465" y="15508"/>
                  <a:pt x="51317" y="15533"/>
                  <a:pt x="51174" y="15586"/>
                </a:cubicBezTo>
                <a:lnTo>
                  <a:pt x="49233" y="16313"/>
                </a:lnTo>
                <a:cubicBezTo>
                  <a:pt x="49102" y="16360"/>
                  <a:pt x="48995" y="16432"/>
                  <a:pt x="48888" y="16515"/>
                </a:cubicBezTo>
                <a:cubicBezTo>
                  <a:pt x="48090" y="14955"/>
                  <a:pt x="47126" y="13503"/>
                  <a:pt x="46018" y="12169"/>
                </a:cubicBezTo>
                <a:cubicBezTo>
                  <a:pt x="46125" y="12110"/>
                  <a:pt x="46233" y="12038"/>
                  <a:pt x="46328" y="11955"/>
                </a:cubicBezTo>
                <a:lnTo>
                  <a:pt x="47780" y="10526"/>
                </a:lnTo>
                <a:cubicBezTo>
                  <a:pt x="48280" y="10026"/>
                  <a:pt x="48280" y="9216"/>
                  <a:pt x="47780" y="8716"/>
                </a:cubicBezTo>
                <a:lnTo>
                  <a:pt x="46125" y="7097"/>
                </a:lnTo>
                <a:cubicBezTo>
                  <a:pt x="45875" y="6853"/>
                  <a:pt x="45554" y="6731"/>
                  <a:pt x="45234" y="6731"/>
                </a:cubicBezTo>
                <a:cubicBezTo>
                  <a:pt x="44914" y="6731"/>
                  <a:pt x="44595" y="6853"/>
                  <a:pt x="44351" y="7097"/>
                </a:cubicBezTo>
                <a:lnTo>
                  <a:pt x="42899" y="8526"/>
                </a:lnTo>
                <a:cubicBezTo>
                  <a:pt x="42792" y="8621"/>
                  <a:pt x="42720" y="8728"/>
                  <a:pt x="42661" y="8847"/>
                </a:cubicBezTo>
                <a:cubicBezTo>
                  <a:pt x="41613" y="8014"/>
                  <a:pt x="40494" y="7252"/>
                  <a:pt x="39315" y="6597"/>
                </a:cubicBezTo>
                <a:cubicBezTo>
                  <a:pt x="39398" y="6502"/>
                  <a:pt x="39470" y="6407"/>
                  <a:pt x="39517" y="6287"/>
                </a:cubicBezTo>
                <a:lnTo>
                  <a:pt x="40351" y="4454"/>
                </a:lnTo>
                <a:cubicBezTo>
                  <a:pt x="40637" y="3811"/>
                  <a:pt x="40339" y="3061"/>
                  <a:pt x="39696" y="2775"/>
                </a:cubicBezTo>
                <a:lnTo>
                  <a:pt x="37541" y="1835"/>
                </a:lnTo>
                <a:cubicBezTo>
                  <a:pt x="37379" y="1764"/>
                  <a:pt x="37209" y="1731"/>
                  <a:pt x="37042" y="1731"/>
                </a:cubicBezTo>
                <a:cubicBezTo>
                  <a:pt x="36560" y="1731"/>
                  <a:pt x="36098" y="2009"/>
                  <a:pt x="35886" y="2477"/>
                </a:cubicBezTo>
                <a:lnTo>
                  <a:pt x="35065" y="4311"/>
                </a:lnTo>
                <a:cubicBezTo>
                  <a:pt x="35005" y="4430"/>
                  <a:pt x="34981" y="4561"/>
                  <a:pt x="34969" y="4692"/>
                </a:cubicBezTo>
                <a:cubicBezTo>
                  <a:pt x="33350" y="4156"/>
                  <a:pt x="31659" y="3787"/>
                  <a:pt x="29909" y="3620"/>
                </a:cubicBezTo>
                <a:cubicBezTo>
                  <a:pt x="29933" y="3501"/>
                  <a:pt x="29957" y="3394"/>
                  <a:pt x="29957" y="3263"/>
                </a:cubicBezTo>
                <a:lnTo>
                  <a:pt x="29957" y="1275"/>
                </a:lnTo>
                <a:cubicBezTo>
                  <a:pt x="29957" y="572"/>
                  <a:pt x="29397" y="1"/>
                  <a:pt x="28695" y="1"/>
                </a:cubicBezTo>
                <a:close/>
              </a:path>
            </a:pathLst>
          </a:custGeom>
          <a:solidFill>
            <a:schemeClr val="accent1">
              <a:alpha val="352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1" name="Google Shape;651;p33"/>
          <p:cNvSpPr/>
          <p:nvPr/>
        </p:nvSpPr>
        <p:spPr>
          <a:xfrm>
            <a:off x="1169791" y="-764051"/>
            <a:ext cx="1254043" cy="1232071"/>
          </a:xfrm>
          <a:custGeom>
            <a:avLst/>
            <a:gdLst/>
            <a:ahLst/>
            <a:cxnLst/>
            <a:rect l="l" t="t" r="r" b="b"/>
            <a:pathLst>
              <a:path w="55020" h="54056" extrusionOk="0">
                <a:moveTo>
                  <a:pt x="27409" y="22218"/>
                </a:moveTo>
                <a:cubicBezTo>
                  <a:pt x="30147" y="22218"/>
                  <a:pt x="32374" y="24397"/>
                  <a:pt x="32374" y="27100"/>
                </a:cubicBezTo>
                <a:cubicBezTo>
                  <a:pt x="32374" y="29802"/>
                  <a:pt x="30147" y="31981"/>
                  <a:pt x="27409" y="31981"/>
                </a:cubicBezTo>
                <a:cubicBezTo>
                  <a:pt x="24658" y="31981"/>
                  <a:pt x="22432" y="29802"/>
                  <a:pt x="22432" y="27100"/>
                </a:cubicBezTo>
                <a:cubicBezTo>
                  <a:pt x="22432" y="24397"/>
                  <a:pt x="24658" y="22218"/>
                  <a:pt x="27409" y="22218"/>
                </a:cubicBezTo>
                <a:close/>
                <a:moveTo>
                  <a:pt x="29099" y="6907"/>
                </a:moveTo>
                <a:cubicBezTo>
                  <a:pt x="39708" y="7752"/>
                  <a:pt x="48042" y="16467"/>
                  <a:pt x="48042" y="27100"/>
                </a:cubicBezTo>
                <a:cubicBezTo>
                  <a:pt x="48042" y="29767"/>
                  <a:pt x="47507" y="32326"/>
                  <a:pt x="46554" y="34660"/>
                </a:cubicBezTo>
                <a:lnTo>
                  <a:pt x="34779" y="28052"/>
                </a:lnTo>
                <a:cubicBezTo>
                  <a:pt x="34826" y="27742"/>
                  <a:pt x="34850" y="27421"/>
                  <a:pt x="34850" y="27100"/>
                </a:cubicBezTo>
                <a:cubicBezTo>
                  <a:pt x="34850" y="23635"/>
                  <a:pt x="32398" y="20742"/>
                  <a:pt x="29099" y="19980"/>
                </a:cubicBezTo>
                <a:lnTo>
                  <a:pt x="29099" y="6907"/>
                </a:lnTo>
                <a:close/>
                <a:moveTo>
                  <a:pt x="26552" y="6847"/>
                </a:moveTo>
                <a:lnTo>
                  <a:pt x="26552" y="19837"/>
                </a:lnTo>
                <a:cubicBezTo>
                  <a:pt x="22837" y="20253"/>
                  <a:pt x="19955" y="23349"/>
                  <a:pt x="19955" y="27100"/>
                </a:cubicBezTo>
                <a:cubicBezTo>
                  <a:pt x="19955" y="27492"/>
                  <a:pt x="20003" y="27873"/>
                  <a:pt x="20063" y="28243"/>
                </a:cubicBezTo>
                <a:lnTo>
                  <a:pt x="8323" y="34827"/>
                </a:lnTo>
                <a:cubicBezTo>
                  <a:pt x="7323" y="32445"/>
                  <a:pt x="6775" y="29838"/>
                  <a:pt x="6775" y="27100"/>
                </a:cubicBezTo>
                <a:cubicBezTo>
                  <a:pt x="6775" y="16193"/>
                  <a:pt x="15550" y="7300"/>
                  <a:pt x="26552" y="6847"/>
                </a:cubicBezTo>
                <a:close/>
                <a:moveTo>
                  <a:pt x="33993" y="30505"/>
                </a:moveTo>
                <a:lnTo>
                  <a:pt x="45447" y="36922"/>
                </a:lnTo>
                <a:cubicBezTo>
                  <a:pt x="41934" y="43149"/>
                  <a:pt x="35172" y="47364"/>
                  <a:pt x="27409" y="47364"/>
                </a:cubicBezTo>
                <a:cubicBezTo>
                  <a:pt x="19705" y="47364"/>
                  <a:pt x="12990" y="43221"/>
                  <a:pt x="9454" y="37077"/>
                </a:cubicBezTo>
                <a:lnTo>
                  <a:pt x="20908" y="30660"/>
                </a:lnTo>
                <a:cubicBezTo>
                  <a:pt x="22170" y="32898"/>
                  <a:pt x="24611" y="34410"/>
                  <a:pt x="27409" y="34410"/>
                </a:cubicBezTo>
                <a:cubicBezTo>
                  <a:pt x="30266" y="34410"/>
                  <a:pt x="32743" y="32826"/>
                  <a:pt x="33993" y="30505"/>
                </a:cubicBezTo>
                <a:close/>
                <a:moveTo>
                  <a:pt x="26325" y="1"/>
                </a:moveTo>
                <a:cubicBezTo>
                  <a:pt x="25635" y="1"/>
                  <a:pt x="25063" y="572"/>
                  <a:pt x="25063" y="1275"/>
                </a:cubicBezTo>
                <a:lnTo>
                  <a:pt x="25063" y="3263"/>
                </a:lnTo>
                <a:cubicBezTo>
                  <a:pt x="25063" y="3382"/>
                  <a:pt x="25087" y="3490"/>
                  <a:pt x="25111" y="3597"/>
                </a:cubicBezTo>
                <a:cubicBezTo>
                  <a:pt x="23551" y="3740"/>
                  <a:pt x="22027" y="4037"/>
                  <a:pt x="20551" y="4466"/>
                </a:cubicBezTo>
                <a:cubicBezTo>
                  <a:pt x="20539" y="4359"/>
                  <a:pt x="20515" y="4263"/>
                  <a:pt x="20467" y="4156"/>
                </a:cubicBezTo>
                <a:lnTo>
                  <a:pt x="19694" y="2311"/>
                </a:lnTo>
                <a:cubicBezTo>
                  <a:pt x="19487" y="1826"/>
                  <a:pt x="19016" y="1537"/>
                  <a:pt x="18526" y="1537"/>
                </a:cubicBezTo>
                <a:cubicBezTo>
                  <a:pt x="18367" y="1537"/>
                  <a:pt x="18205" y="1568"/>
                  <a:pt x="18050" y="1632"/>
                </a:cubicBezTo>
                <a:lnTo>
                  <a:pt x="15872" y="2513"/>
                </a:lnTo>
                <a:cubicBezTo>
                  <a:pt x="15217" y="2787"/>
                  <a:pt x="14907" y="3537"/>
                  <a:pt x="15181" y="4180"/>
                </a:cubicBezTo>
                <a:lnTo>
                  <a:pt x="15967" y="6037"/>
                </a:lnTo>
                <a:cubicBezTo>
                  <a:pt x="16003" y="6121"/>
                  <a:pt x="16050" y="6192"/>
                  <a:pt x="16098" y="6264"/>
                </a:cubicBezTo>
                <a:cubicBezTo>
                  <a:pt x="14752" y="6966"/>
                  <a:pt x="13478" y="7800"/>
                  <a:pt x="12300" y="8740"/>
                </a:cubicBezTo>
                <a:cubicBezTo>
                  <a:pt x="12252" y="8657"/>
                  <a:pt x="12193" y="8585"/>
                  <a:pt x="12133" y="8526"/>
                </a:cubicBezTo>
                <a:lnTo>
                  <a:pt x="10681" y="7097"/>
                </a:lnTo>
                <a:cubicBezTo>
                  <a:pt x="10430" y="6853"/>
                  <a:pt x="10109" y="6731"/>
                  <a:pt x="9789" y="6731"/>
                </a:cubicBezTo>
                <a:cubicBezTo>
                  <a:pt x="9469" y="6731"/>
                  <a:pt x="9151" y="6853"/>
                  <a:pt x="8906" y="7097"/>
                </a:cubicBezTo>
                <a:lnTo>
                  <a:pt x="7252" y="8716"/>
                </a:lnTo>
                <a:cubicBezTo>
                  <a:pt x="6740" y="9216"/>
                  <a:pt x="6740" y="10026"/>
                  <a:pt x="7252" y="10526"/>
                </a:cubicBezTo>
                <a:lnTo>
                  <a:pt x="8704" y="11955"/>
                </a:lnTo>
                <a:cubicBezTo>
                  <a:pt x="8752" y="12002"/>
                  <a:pt x="8799" y="12038"/>
                  <a:pt x="8859" y="12074"/>
                </a:cubicBezTo>
                <a:cubicBezTo>
                  <a:pt x="7906" y="13205"/>
                  <a:pt x="7073" y="14431"/>
                  <a:pt x="6347" y="15717"/>
                </a:cubicBezTo>
                <a:cubicBezTo>
                  <a:pt x="6287" y="15681"/>
                  <a:pt x="6228" y="15646"/>
                  <a:pt x="6156" y="15622"/>
                </a:cubicBezTo>
                <a:lnTo>
                  <a:pt x="4251" y="14836"/>
                </a:lnTo>
                <a:cubicBezTo>
                  <a:pt x="4093" y="14772"/>
                  <a:pt x="3929" y="14741"/>
                  <a:pt x="3767" y="14741"/>
                </a:cubicBezTo>
                <a:cubicBezTo>
                  <a:pt x="3273" y="14741"/>
                  <a:pt x="2803" y="15027"/>
                  <a:pt x="2596" y="15503"/>
                </a:cubicBezTo>
                <a:lnTo>
                  <a:pt x="1703" y="17610"/>
                </a:lnTo>
                <a:cubicBezTo>
                  <a:pt x="1429" y="18265"/>
                  <a:pt x="1727" y="19003"/>
                  <a:pt x="2382" y="19277"/>
                </a:cubicBezTo>
                <a:lnTo>
                  <a:pt x="4287" y="20063"/>
                </a:lnTo>
                <a:cubicBezTo>
                  <a:pt x="4346" y="20087"/>
                  <a:pt x="4394" y="20099"/>
                  <a:pt x="4442" y="20111"/>
                </a:cubicBezTo>
                <a:cubicBezTo>
                  <a:pt x="3977" y="21563"/>
                  <a:pt x="3668" y="23087"/>
                  <a:pt x="3501" y="24647"/>
                </a:cubicBezTo>
                <a:cubicBezTo>
                  <a:pt x="3453" y="24635"/>
                  <a:pt x="3394" y="24623"/>
                  <a:pt x="3346" y="24623"/>
                </a:cubicBezTo>
                <a:lnTo>
                  <a:pt x="1263" y="24623"/>
                </a:lnTo>
                <a:cubicBezTo>
                  <a:pt x="572" y="24623"/>
                  <a:pt x="1" y="25195"/>
                  <a:pt x="1" y="25897"/>
                </a:cubicBezTo>
                <a:lnTo>
                  <a:pt x="1" y="28171"/>
                </a:lnTo>
                <a:cubicBezTo>
                  <a:pt x="1" y="28862"/>
                  <a:pt x="572" y="29433"/>
                  <a:pt x="1263" y="29433"/>
                </a:cubicBezTo>
                <a:lnTo>
                  <a:pt x="3346" y="29433"/>
                </a:lnTo>
                <a:cubicBezTo>
                  <a:pt x="3394" y="29433"/>
                  <a:pt x="3442" y="29421"/>
                  <a:pt x="3489" y="29421"/>
                </a:cubicBezTo>
                <a:cubicBezTo>
                  <a:pt x="3620" y="30719"/>
                  <a:pt x="3858" y="31993"/>
                  <a:pt x="4192" y="33219"/>
                </a:cubicBezTo>
                <a:cubicBezTo>
                  <a:pt x="4156" y="33231"/>
                  <a:pt x="4108" y="33231"/>
                  <a:pt x="4073" y="33243"/>
                </a:cubicBezTo>
                <a:lnTo>
                  <a:pt x="2132" y="33969"/>
                </a:lnTo>
                <a:cubicBezTo>
                  <a:pt x="1477" y="34219"/>
                  <a:pt x="1144" y="34958"/>
                  <a:pt x="1406" y="35613"/>
                </a:cubicBezTo>
                <a:lnTo>
                  <a:pt x="2227" y="37744"/>
                </a:lnTo>
                <a:cubicBezTo>
                  <a:pt x="2420" y="38248"/>
                  <a:pt x="2895" y="38555"/>
                  <a:pt x="3402" y="38555"/>
                </a:cubicBezTo>
                <a:cubicBezTo>
                  <a:pt x="3554" y="38555"/>
                  <a:pt x="3708" y="38527"/>
                  <a:pt x="3858" y="38470"/>
                </a:cubicBezTo>
                <a:lnTo>
                  <a:pt x="5787" y="37744"/>
                </a:lnTo>
                <a:cubicBezTo>
                  <a:pt x="5835" y="37732"/>
                  <a:pt x="5882" y="37708"/>
                  <a:pt x="5918" y="37684"/>
                </a:cubicBezTo>
                <a:cubicBezTo>
                  <a:pt x="6716" y="39244"/>
                  <a:pt x="7680" y="40696"/>
                  <a:pt x="8787" y="42042"/>
                </a:cubicBezTo>
                <a:cubicBezTo>
                  <a:pt x="8764" y="42066"/>
                  <a:pt x="8728" y="42078"/>
                  <a:pt x="8704" y="42113"/>
                </a:cubicBezTo>
                <a:lnTo>
                  <a:pt x="7252" y="43542"/>
                </a:lnTo>
                <a:cubicBezTo>
                  <a:pt x="6740" y="44030"/>
                  <a:pt x="6740" y="44852"/>
                  <a:pt x="7252" y="45340"/>
                </a:cubicBezTo>
                <a:lnTo>
                  <a:pt x="8906" y="46971"/>
                </a:lnTo>
                <a:cubicBezTo>
                  <a:pt x="9151" y="47209"/>
                  <a:pt x="9469" y="47328"/>
                  <a:pt x="9789" y="47328"/>
                </a:cubicBezTo>
                <a:cubicBezTo>
                  <a:pt x="10109" y="47328"/>
                  <a:pt x="10430" y="47209"/>
                  <a:pt x="10681" y="46971"/>
                </a:cubicBezTo>
                <a:lnTo>
                  <a:pt x="12133" y="45542"/>
                </a:lnTo>
                <a:cubicBezTo>
                  <a:pt x="12169" y="45495"/>
                  <a:pt x="12205" y="45459"/>
                  <a:pt x="12240" y="45411"/>
                </a:cubicBezTo>
                <a:cubicBezTo>
                  <a:pt x="13276" y="46245"/>
                  <a:pt x="14395" y="46995"/>
                  <a:pt x="15574" y="47650"/>
                </a:cubicBezTo>
                <a:cubicBezTo>
                  <a:pt x="15550" y="47685"/>
                  <a:pt x="15526" y="47733"/>
                  <a:pt x="15503" y="47769"/>
                </a:cubicBezTo>
                <a:lnTo>
                  <a:pt x="14681" y="49602"/>
                </a:lnTo>
                <a:cubicBezTo>
                  <a:pt x="14383" y="50245"/>
                  <a:pt x="14681" y="51007"/>
                  <a:pt x="15324" y="51281"/>
                </a:cubicBezTo>
                <a:lnTo>
                  <a:pt x="17479" y="52222"/>
                </a:lnTo>
                <a:cubicBezTo>
                  <a:pt x="17641" y="52292"/>
                  <a:pt x="17811" y="52326"/>
                  <a:pt x="17978" y="52326"/>
                </a:cubicBezTo>
                <a:cubicBezTo>
                  <a:pt x="18460" y="52326"/>
                  <a:pt x="18922" y="52047"/>
                  <a:pt x="19134" y="51579"/>
                </a:cubicBezTo>
                <a:lnTo>
                  <a:pt x="19967" y="49745"/>
                </a:lnTo>
                <a:cubicBezTo>
                  <a:pt x="19991" y="49686"/>
                  <a:pt x="20003" y="49626"/>
                  <a:pt x="20027" y="49567"/>
                </a:cubicBezTo>
                <a:cubicBezTo>
                  <a:pt x="21646" y="50079"/>
                  <a:pt x="23337" y="50436"/>
                  <a:pt x="25087" y="50602"/>
                </a:cubicBezTo>
                <a:cubicBezTo>
                  <a:pt x="25075" y="50662"/>
                  <a:pt x="25063" y="50722"/>
                  <a:pt x="25063" y="50793"/>
                </a:cubicBezTo>
                <a:lnTo>
                  <a:pt x="25063" y="52793"/>
                </a:lnTo>
                <a:cubicBezTo>
                  <a:pt x="25063" y="53484"/>
                  <a:pt x="25635" y="54055"/>
                  <a:pt x="26325" y="54055"/>
                </a:cubicBezTo>
                <a:lnTo>
                  <a:pt x="28695" y="54055"/>
                </a:lnTo>
                <a:cubicBezTo>
                  <a:pt x="29397" y="54055"/>
                  <a:pt x="29957" y="53484"/>
                  <a:pt x="29957" y="52793"/>
                </a:cubicBezTo>
                <a:lnTo>
                  <a:pt x="29957" y="50793"/>
                </a:lnTo>
                <a:cubicBezTo>
                  <a:pt x="29957" y="50722"/>
                  <a:pt x="29945" y="50650"/>
                  <a:pt x="29933" y="50579"/>
                </a:cubicBezTo>
                <a:cubicBezTo>
                  <a:pt x="31505" y="50424"/>
                  <a:pt x="33017" y="50114"/>
                  <a:pt x="34481" y="49674"/>
                </a:cubicBezTo>
                <a:cubicBezTo>
                  <a:pt x="34493" y="49745"/>
                  <a:pt x="34517" y="49829"/>
                  <a:pt x="34553" y="49900"/>
                </a:cubicBezTo>
                <a:lnTo>
                  <a:pt x="35338" y="51757"/>
                </a:lnTo>
                <a:cubicBezTo>
                  <a:pt x="35537" y="52236"/>
                  <a:pt x="36009" y="52529"/>
                  <a:pt x="36506" y="52529"/>
                </a:cubicBezTo>
                <a:cubicBezTo>
                  <a:pt x="36665" y="52529"/>
                  <a:pt x="36826" y="52499"/>
                  <a:pt x="36981" y="52436"/>
                </a:cubicBezTo>
                <a:lnTo>
                  <a:pt x="39148" y="51543"/>
                </a:lnTo>
                <a:cubicBezTo>
                  <a:pt x="39803" y="51281"/>
                  <a:pt x="40113" y="50531"/>
                  <a:pt x="39839" y="49876"/>
                </a:cubicBezTo>
                <a:lnTo>
                  <a:pt x="39053" y="48031"/>
                </a:lnTo>
                <a:cubicBezTo>
                  <a:pt x="39029" y="47959"/>
                  <a:pt x="38982" y="47888"/>
                  <a:pt x="38946" y="47816"/>
                </a:cubicBezTo>
                <a:cubicBezTo>
                  <a:pt x="40279" y="47102"/>
                  <a:pt x="41542" y="46257"/>
                  <a:pt x="42708" y="45304"/>
                </a:cubicBezTo>
                <a:cubicBezTo>
                  <a:pt x="42768" y="45388"/>
                  <a:pt x="42827" y="45471"/>
                  <a:pt x="42899" y="45542"/>
                </a:cubicBezTo>
                <a:lnTo>
                  <a:pt x="44351" y="46971"/>
                </a:lnTo>
                <a:cubicBezTo>
                  <a:pt x="44595" y="47209"/>
                  <a:pt x="44914" y="47328"/>
                  <a:pt x="45234" y="47328"/>
                </a:cubicBezTo>
                <a:cubicBezTo>
                  <a:pt x="45554" y="47328"/>
                  <a:pt x="45875" y="47209"/>
                  <a:pt x="46125" y="46971"/>
                </a:cubicBezTo>
                <a:lnTo>
                  <a:pt x="47780" y="45340"/>
                </a:lnTo>
                <a:cubicBezTo>
                  <a:pt x="48280" y="44852"/>
                  <a:pt x="48280" y="44030"/>
                  <a:pt x="47780" y="43542"/>
                </a:cubicBezTo>
                <a:lnTo>
                  <a:pt x="46328" y="42113"/>
                </a:lnTo>
                <a:cubicBezTo>
                  <a:pt x="46256" y="42042"/>
                  <a:pt x="46173" y="41982"/>
                  <a:pt x="46102" y="41935"/>
                </a:cubicBezTo>
                <a:cubicBezTo>
                  <a:pt x="47042" y="40792"/>
                  <a:pt x="47876" y="39577"/>
                  <a:pt x="48590" y="38268"/>
                </a:cubicBezTo>
                <a:cubicBezTo>
                  <a:pt x="48673" y="38339"/>
                  <a:pt x="48769" y="38399"/>
                  <a:pt x="48864" y="38434"/>
                </a:cubicBezTo>
                <a:lnTo>
                  <a:pt x="50781" y="39232"/>
                </a:lnTo>
                <a:cubicBezTo>
                  <a:pt x="50939" y="39296"/>
                  <a:pt x="51102" y="39327"/>
                  <a:pt x="51262" y="39327"/>
                </a:cubicBezTo>
                <a:cubicBezTo>
                  <a:pt x="51753" y="39327"/>
                  <a:pt x="52217" y="39038"/>
                  <a:pt x="52424" y="38553"/>
                </a:cubicBezTo>
                <a:lnTo>
                  <a:pt x="53329" y="36446"/>
                </a:lnTo>
                <a:cubicBezTo>
                  <a:pt x="53603" y="35803"/>
                  <a:pt x="53293" y="35053"/>
                  <a:pt x="52638" y="34779"/>
                </a:cubicBezTo>
                <a:lnTo>
                  <a:pt x="50733" y="33993"/>
                </a:lnTo>
                <a:cubicBezTo>
                  <a:pt x="50626" y="33958"/>
                  <a:pt x="50531" y="33934"/>
                  <a:pt x="50424" y="33922"/>
                </a:cubicBezTo>
                <a:cubicBezTo>
                  <a:pt x="50864" y="32457"/>
                  <a:pt x="51174" y="30945"/>
                  <a:pt x="51328" y="29374"/>
                </a:cubicBezTo>
                <a:cubicBezTo>
                  <a:pt x="51436" y="29409"/>
                  <a:pt x="51555" y="29433"/>
                  <a:pt x="51674" y="29433"/>
                </a:cubicBezTo>
                <a:lnTo>
                  <a:pt x="53757" y="29433"/>
                </a:lnTo>
                <a:cubicBezTo>
                  <a:pt x="54460" y="29433"/>
                  <a:pt x="55019" y="28862"/>
                  <a:pt x="55019" y="28171"/>
                </a:cubicBezTo>
                <a:lnTo>
                  <a:pt x="55019" y="25897"/>
                </a:lnTo>
                <a:cubicBezTo>
                  <a:pt x="55019" y="25195"/>
                  <a:pt x="54460" y="24623"/>
                  <a:pt x="53757" y="24623"/>
                </a:cubicBezTo>
                <a:lnTo>
                  <a:pt x="51674" y="24623"/>
                </a:lnTo>
                <a:cubicBezTo>
                  <a:pt x="51555" y="24623"/>
                  <a:pt x="51436" y="24647"/>
                  <a:pt x="51317" y="24683"/>
                </a:cubicBezTo>
                <a:cubicBezTo>
                  <a:pt x="51186" y="23385"/>
                  <a:pt x="50936" y="22111"/>
                  <a:pt x="50590" y="20885"/>
                </a:cubicBezTo>
                <a:cubicBezTo>
                  <a:pt x="50709" y="20873"/>
                  <a:pt x="50828" y="20861"/>
                  <a:pt x="50947" y="20813"/>
                </a:cubicBezTo>
                <a:lnTo>
                  <a:pt x="52888" y="20087"/>
                </a:lnTo>
                <a:cubicBezTo>
                  <a:pt x="53543" y="19837"/>
                  <a:pt x="53876" y="19099"/>
                  <a:pt x="53626" y="18444"/>
                </a:cubicBezTo>
                <a:lnTo>
                  <a:pt x="52793" y="16313"/>
                </a:lnTo>
                <a:cubicBezTo>
                  <a:pt x="52599" y="15813"/>
                  <a:pt x="52117" y="15508"/>
                  <a:pt x="51611" y="15508"/>
                </a:cubicBezTo>
                <a:cubicBezTo>
                  <a:pt x="51465" y="15508"/>
                  <a:pt x="51317" y="15533"/>
                  <a:pt x="51174" y="15586"/>
                </a:cubicBezTo>
                <a:lnTo>
                  <a:pt x="49233" y="16313"/>
                </a:lnTo>
                <a:cubicBezTo>
                  <a:pt x="49102" y="16360"/>
                  <a:pt x="48995" y="16432"/>
                  <a:pt x="48888" y="16515"/>
                </a:cubicBezTo>
                <a:cubicBezTo>
                  <a:pt x="48090" y="14955"/>
                  <a:pt x="47126" y="13503"/>
                  <a:pt x="46018" y="12169"/>
                </a:cubicBezTo>
                <a:cubicBezTo>
                  <a:pt x="46125" y="12110"/>
                  <a:pt x="46233" y="12038"/>
                  <a:pt x="46328" y="11955"/>
                </a:cubicBezTo>
                <a:lnTo>
                  <a:pt x="47780" y="10526"/>
                </a:lnTo>
                <a:cubicBezTo>
                  <a:pt x="48280" y="10026"/>
                  <a:pt x="48280" y="9216"/>
                  <a:pt x="47780" y="8716"/>
                </a:cubicBezTo>
                <a:lnTo>
                  <a:pt x="46125" y="7097"/>
                </a:lnTo>
                <a:cubicBezTo>
                  <a:pt x="45875" y="6853"/>
                  <a:pt x="45554" y="6731"/>
                  <a:pt x="45234" y="6731"/>
                </a:cubicBezTo>
                <a:cubicBezTo>
                  <a:pt x="44914" y="6731"/>
                  <a:pt x="44595" y="6853"/>
                  <a:pt x="44351" y="7097"/>
                </a:cubicBezTo>
                <a:lnTo>
                  <a:pt x="42899" y="8526"/>
                </a:lnTo>
                <a:cubicBezTo>
                  <a:pt x="42792" y="8621"/>
                  <a:pt x="42720" y="8728"/>
                  <a:pt x="42661" y="8847"/>
                </a:cubicBezTo>
                <a:cubicBezTo>
                  <a:pt x="41613" y="8014"/>
                  <a:pt x="40494" y="7252"/>
                  <a:pt x="39315" y="6597"/>
                </a:cubicBezTo>
                <a:cubicBezTo>
                  <a:pt x="39398" y="6502"/>
                  <a:pt x="39470" y="6407"/>
                  <a:pt x="39517" y="6287"/>
                </a:cubicBezTo>
                <a:lnTo>
                  <a:pt x="40351" y="4454"/>
                </a:lnTo>
                <a:cubicBezTo>
                  <a:pt x="40637" y="3811"/>
                  <a:pt x="40339" y="3061"/>
                  <a:pt x="39696" y="2775"/>
                </a:cubicBezTo>
                <a:lnTo>
                  <a:pt x="37541" y="1835"/>
                </a:lnTo>
                <a:cubicBezTo>
                  <a:pt x="37379" y="1764"/>
                  <a:pt x="37209" y="1731"/>
                  <a:pt x="37042" y="1731"/>
                </a:cubicBezTo>
                <a:cubicBezTo>
                  <a:pt x="36560" y="1731"/>
                  <a:pt x="36098" y="2009"/>
                  <a:pt x="35886" y="2477"/>
                </a:cubicBezTo>
                <a:lnTo>
                  <a:pt x="35065" y="4311"/>
                </a:lnTo>
                <a:cubicBezTo>
                  <a:pt x="35005" y="4430"/>
                  <a:pt x="34981" y="4561"/>
                  <a:pt x="34969" y="4692"/>
                </a:cubicBezTo>
                <a:cubicBezTo>
                  <a:pt x="33350" y="4156"/>
                  <a:pt x="31659" y="3787"/>
                  <a:pt x="29909" y="3620"/>
                </a:cubicBezTo>
                <a:cubicBezTo>
                  <a:pt x="29933" y="3501"/>
                  <a:pt x="29957" y="3394"/>
                  <a:pt x="29957" y="3263"/>
                </a:cubicBezTo>
                <a:lnTo>
                  <a:pt x="29957" y="1275"/>
                </a:lnTo>
                <a:cubicBezTo>
                  <a:pt x="29957" y="572"/>
                  <a:pt x="29397" y="1"/>
                  <a:pt x="28695" y="1"/>
                </a:cubicBezTo>
                <a:close/>
              </a:path>
            </a:pathLst>
          </a:custGeom>
          <a:solidFill>
            <a:schemeClr val="accent1">
              <a:alpha val="352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52" name="Google Shape;652;p33"/>
          <p:cNvGrpSpPr/>
          <p:nvPr/>
        </p:nvGrpSpPr>
        <p:grpSpPr>
          <a:xfrm flipH="1">
            <a:off x="-269989" y="4499364"/>
            <a:ext cx="1090909" cy="666322"/>
            <a:chOff x="7213579" y="4485138"/>
            <a:chExt cx="1090909" cy="666322"/>
          </a:xfrm>
        </p:grpSpPr>
        <p:sp>
          <p:nvSpPr>
            <p:cNvPr id="653" name="Google Shape;653;p33"/>
            <p:cNvSpPr/>
            <p:nvPr/>
          </p:nvSpPr>
          <p:spPr>
            <a:xfrm rot="5400000">
              <a:off x="7234897" y="4978532"/>
              <a:ext cx="223356" cy="122500"/>
            </a:xfrm>
            <a:custGeom>
              <a:avLst/>
              <a:gdLst/>
              <a:ahLst/>
              <a:cxnLst/>
              <a:rect l="l" t="t" r="r" b="b"/>
              <a:pathLst>
                <a:path w="21492" h="2835" extrusionOk="0">
                  <a:moveTo>
                    <a:pt x="0" y="1"/>
                  </a:moveTo>
                  <a:lnTo>
                    <a:pt x="0" y="2834"/>
                  </a:lnTo>
                  <a:lnTo>
                    <a:pt x="21491" y="2834"/>
                  </a:lnTo>
                  <a:lnTo>
                    <a:pt x="2149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4" name="Google Shape;654;p33"/>
            <p:cNvSpPr/>
            <p:nvPr/>
          </p:nvSpPr>
          <p:spPr>
            <a:xfrm rot="5400000">
              <a:off x="7334214" y="4490021"/>
              <a:ext cx="377115" cy="499047"/>
            </a:xfrm>
            <a:custGeom>
              <a:avLst/>
              <a:gdLst/>
              <a:ahLst/>
              <a:cxnLst/>
              <a:rect l="l" t="t" r="r" b="b"/>
              <a:pathLst>
                <a:path w="8728" h="11550" extrusionOk="0">
                  <a:moveTo>
                    <a:pt x="0" y="1"/>
                  </a:moveTo>
                  <a:lnTo>
                    <a:pt x="0" y="2596"/>
                  </a:lnTo>
                  <a:cubicBezTo>
                    <a:pt x="0" y="8347"/>
                    <a:pt x="1703" y="11550"/>
                    <a:pt x="7454" y="11550"/>
                  </a:cubicBezTo>
                  <a:lnTo>
                    <a:pt x="8728" y="11550"/>
                  </a:lnTo>
                  <a:lnTo>
                    <a:pt x="8728" y="8276"/>
                  </a:lnTo>
                  <a:lnTo>
                    <a:pt x="7454" y="8276"/>
                  </a:lnTo>
                  <a:cubicBezTo>
                    <a:pt x="3513" y="8276"/>
                    <a:pt x="3275" y="6549"/>
                    <a:pt x="3275" y="2596"/>
                  </a:cubicBezTo>
                  <a:lnTo>
                    <a:pt x="3275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5" name="Google Shape;655;p33"/>
            <p:cNvSpPr/>
            <p:nvPr/>
          </p:nvSpPr>
          <p:spPr>
            <a:xfrm rot="5400000">
              <a:off x="7311314" y="4793813"/>
              <a:ext cx="70515" cy="265985"/>
            </a:xfrm>
            <a:custGeom>
              <a:avLst/>
              <a:gdLst/>
              <a:ahLst/>
              <a:cxnLst/>
              <a:rect l="l" t="t" r="r" b="b"/>
              <a:pathLst>
                <a:path w="1632" h="6156" extrusionOk="0">
                  <a:moveTo>
                    <a:pt x="810" y="0"/>
                  </a:moveTo>
                  <a:cubicBezTo>
                    <a:pt x="358" y="0"/>
                    <a:pt x="0" y="370"/>
                    <a:pt x="0" y="822"/>
                  </a:cubicBezTo>
                  <a:lnTo>
                    <a:pt x="0" y="5334"/>
                  </a:lnTo>
                  <a:cubicBezTo>
                    <a:pt x="0" y="5787"/>
                    <a:pt x="358" y="6156"/>
                    <a:pt x="810" y="6156"/>
                  </a:cubicBezTo>
                  <a:cubicBezTo>
                    <a:pt x="1274" y="6156"/>
                    <a:pt x="1632" y="5787"/>
                    <a:pt x="1632" y="5334"/>
                  </a:cubicBezTo>
                  <a:lnTo>
                    <a:pt x="1632" y="822"/>
                  </a:lnTo>
                  <a:cubicBezTo>
                    <a:pt x="1632" y="370"/>
                    <a:pt x="1274" y="0"/>
                    <a:pt x="81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56" name="Google Shape;656;p33"/>
            <p:cNvGrpSpPr/>
            <p:nvPr/>
          </p:nvGrpSpPr>
          <p:grpSpPr>
            <a:xfrm>
              <a:off x="7711810" y="4485138"/>
              <a:ext cx="592677" cy="273720"/>
              <a:chOff x="2029210" y="3484363"/>
              <a:chExt cx="592677" cy="273720"/>
            </a:xfrm>
          </p:grpSpPr>
          <p:sp>
            <p:nvSpPr>
              <p:cNvPr id="657" name="Google Shape;657;p33"/>
              <p:cNvSpPr/>
              <p:nvPr/>
            </p:nvSpPr>
            <p:spPr>
              <a:xfrm rot="5400000">
                <a:off x="2264123" y="3392748"/>
                <a:ext cx="121975" cy="454379"/>
              </a:xfrm>
              <a:custGeom>
                <a:avLst/>
                <a:gdLst/>
                <a:ahLst/>
                <a:cxnLst/>
                <a:rect l="l" t="t" r="r" b="b"/>
                <a:pathLst>
                  <a:path w="2823" h="18718" extrusionOk="0">
                    <a:moveTo>
                      <a:pt x="1" y="1"/>
                    </a:moveTo>
                    <a:lnTo>
                      <a:pt x="1" y="18717"/>
                    </a:lnTo>
                    <a:lnTo>
                      <a:pt x="2823" y="18717"/>
                    </a:lnTo>
                    <a:lnTo>
                      <a:pt x="2823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8" name="Google Shape;658;p33"/>
              <p:cNvSpPr/>
              <p:nvPr/>
            </p:nvSpPr>
            <p:spPr>
              <a:xfrm rot="5400000">
                <a:off x="1931972" y="3581602"/>
                <a:ext cx="265510" cy="71033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1644" extrusionOk="0">
                    <a:moveTo>
                      <a:pt x="822" y="0"/>
                    </a:moveTo>
                    <a:cubicBezTo>
                      <a:pt x="358" y="0"/>
                      <a:pt x="0" y="369"/>
                      <a:pt x="0" y="822"/>
                    </a:cubicBezTo>
                    <a:cubicBezTo>
                      <a:pt x="0" y="1274"/>
                      <a:pt x="358" y="1643"/>
                      <a:pt x="822" y="1643"/>
                    </a:cubicBezTo>
                    <a:lnTo>
                      <a:pt x="5323" y="1643"/>
                    </a:lnTo>
                    <a:cubicBezTo>
                      <a:pt x="5382" y="1643"/>
                      <a:pt x="5442" y="1643"/>
                      <a:pt x="5489" y="1631"/>
                    </a:cubicBezTo>
                    <a:cubicBezTo>
                      <a:pt x="5858" y="1560"/>
                      <a:pt x="6144" y="1227"/>
                      <a:pt x="6144" y="822"/>
                    </a:cubicBezTo>
                    <a:cubicBezTo>
                      <a:pt x="6144" y="369"/>
                      <a:pt x="5775" y="0"/>
                      <a:pt x="532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9" name="Google Shape;659;p33"/>
              <p:cNvSpPr/>
              <p:nvPr/>
            </p:nvSpPr>
            <p:spPr>
              <a:xfrm rot="5400000">
                <a:off x="2453378" y="3589574"/>
                <a:ext cx="265985" cy="71033"/>
              </a:xfrm>
              <a:custGeom>
                <a:avLst/>
                <a:gdLst/>
                <a:ahLst/>
                <a:cxnLst/>
                <a:rect l="l" t="t" r="r" b="b"/>
                <a:pathLst>
                  <a:path w="6156" h="1644" extrusionOk="0">
                    <a:moveTo>
                      <a:pt x="822" y="0"/>
                    </a:moveTo>
                    <a:cubicBezTo>
                      <a:pt x="369" y="0"/>
                      <a:pt x="0" y="369"/>
                      <a:pt x="0" y="822"/>
                    </a:cubicBezTo>
                    <a:cubicBezTo>
                      <a:pt x="0" y="1274"/>
                      <a:pt x="369" y="1643"/>
                      <a:pt x="822" y="1643"/>
                    </a:cubicBezTo>
                    <a:lnTo>
                      <a:pt x="5334" y="1643"/>
                    </a:lnTo>
                    <a:cubicBezTo>
                      <a:pt x="5739" y="1643"/>
                      <a:pt x="6084" y="1346"/>
                      <a:pt x="6144" y="953"/>
                    </a:cubicBezTo>
                    <a:cubicBezTo>
                      <a:pt x="6144" y="905"/>
                      <a:pt x="6156" y="870"/>
                      <a:pt x="6156" y="822"/>
                    </a:cubicBezTo>
                    <a:cubicBezTo>
                      <a:pt x="6156" y="369"/>
                      <a:pt x="5786" y="0"/>
                      <a:pt x="533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oogle Shape;47;p4"/>
          <p:cNvGrpSpPr/>
          <p:nvPr/>
        </p:nvGrpSpPr>
        <p:grpSpPr>
          <a:xfrm>
            <a:off x="-1" y="-23"/>
            <a:ext cx="986724" cy="959451"/>
            <a:chOff x="-1" y="-23"/>
            <a:chExt cx="986724" cy="959451"/>
          </a:xfrm>
        </p:grpSpPr>
        <p:sp>
          <p:nvSpPr>
            <p:cNvPr id="48" name="Google Shape;48;p4"/>
            <p:cNvSpPr/>
            <p:nvPr/>
          </p:nvSpPr>
          <p:spPr>
            <a:xfrm rot="-5400000">
              <a:off x="166454" y="601545"/>
              <a:ext cx="121975" cy="454885"/>
            </a:xfrm>
            <a:custGeom>
              <a:avLst/>
              <a:gdLst/>
              <a:ahLst/>
              <a:cxnLst/>
              <a:rect l="l" t="t" r="r" b="b"/>
              <a:pathLst>
                <a:path w="2823" h="31838" extrusionOk="0">
                  <a:moveTo>
                    <a:pt x="1" y="0"/>
                  </a:moveTo>
                  <a:lnTo>
                    <a:pt x="1" y="31838"/>
                  </a:lnTo>
                  <a:lnTo>
                    <a:pt x="2823" y="31838"/>
                  </a:lnTo>
                  <a:lnTo>
                    <a:pt x="282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49;p4"/>
            <p:cNvSpPr/>
            <p:nvPr/>
          </p:nvSpPr>
          <p:spPr>
            <a:xfrm rot="-5400000">
              <a:off x="621451" y="167651"/>
              <a:ext cx="457323" cy="121975"/>
            </a:xfrm>
            <a:custGeom>
              <a:avLst/>
              <a:gdLst/>
              <a:ahLst/>
              <a:cxnLst/>
              <a:rect l="l" t="t" r="r" b="b"/>
              <a:pathLst>
                <a:path w="26635" h="2823" extrusionOk="0">
                  <a:moveTo>
                    <a:pt x="0" y="1"/>
                  </a:moveTo>
                  <a:lnTo>
                    <a:pt x="0" y="2822"/>
                  </a:lnTo>
                  <a:lnTo>
                    <a:pt x="26634" y="2822"/>
                  </a:lnTo>
                  <a:lnTo>
                    <a:pt x="26634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50;p4"/>
            <p:cNvSpPr/>
            <p:nvPr/>
          </p:nvSpPr>
          <p:spPr>
            <a:xfrm rot="-5400000">
              <a:off x="322278" y="301162"/>
              <a:ext cx="562864" cy="634329"/>
            </a:xfrm>
            <a:custGeom>
              <a:avLst/>
              <a:gdLst/>
              <a:ahLst/>
              <a:cxnLst/>
              <a:rect l="l" t="t" r="r" b="b"/>
              <a:pathLst>
                <a:path w="13027" h="14681" extrusionOk="0">
                  <a:moveTo>
                    <a:pt x="1" y="0"/>
                  </a:moveTo>
                  <a:lnTo>
                    <a:pt x="1" y="4239"/>
                  </a:lnTo>
                  <a:cubicBezTo>
                    <a:pt x="1" y="10001"/>
                    <a:pt x="4692" y="14681"/>
                    <a:pt x="10442" y="14681"/>
                  </a:cubicBezTo>
                  <a:lnTo>
                    <a:pt x="13026" y="14681"/>
                  </a:lnTo>
                  <a:lnTo>
                    <a:pt x="13026" y="11406"/>
                  </a:lnTo>
                  <a:lnTo>
                    <a:pt x="10442" y="11406"/>
                  </a:lnTo>
                  <a:cubicBezTo>
                    <a:pt x="6490" y="11406"/>
                    <a:pt x="3275" y="8192"/>
                    <a:pt x="3275" y="4239"/>
                  </a:cubicBezTo>
                  <a:lnTo>
                    <a:pt x="327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1;p4"/>
            <p:cNvSpPr/>
            <p:nvPr/>
          </p:nvSpPr>
          <p:spPr>
            <a:xfrm rot="-5400000">
              <a:off x="154568" y="790897"/>
              <a:ext cx="266029" cy="71033"/>
            </a:xfrm>
            <a:custGeom>
              <a:avLst/>
              <a:gdLst/>
              <a:ahLst/>
              <a:cxnLst/>
              <a:rect l="l" t="t" r="r" b="b"/>
              <a:pathLst>
                <a:path w="6157" h="1644" extrusionOk="0">
                  <a:moveTo>
                    <a:pt x="822" y="1"/>
                  </a:moveTo>
                  <a:cubicBezTo>
                    <a:pt x="370" y="1"/>
                    <a:pt x="1" y="370"/>
                    <a:pt x="1" y="822"/>
                  </a:cubicBezTo>
                  <a:cubicBezTo>
                    <a:pt x="1" y="1275"/>
                    <a:pt x="370" y="1644"/>
                    <a:pt x="822" y="1644"/>
                  </a:cubicBezTo>
                  <a:lnTo>
                    <a:pt x="5335" y="1644"/>
                  </a:lnTo>
                  <a:cubicBezTo>
                    <a:pt x="5787" y="1644"/>
                    <a:pt x="6156" y="1275"/>
                    <a:pt x="6156" y="822"/>
                  </a:cubicBezTo>
                  <a:cubicBezTo>
                    <a:pt x="6156" y="370"/>
                    <a:pt x="5787" y="1"/>
                    <a:pt x="533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52;p4"/>
            <p:cNvSpPr/>
            <p:nvPr/>
          </p:nvSpPr>
          <p:spPr>
            <a:xfrm rot="-5400000">
              <a:off x="818473" y="204204"/>
              <a:ext cx="71033" cy="265467"/>
            </a:xfrm>
            <a:custGeom>
              <a:avLst/>
              <a:gdLst/>
              <a:ahLst/>
              <a:cxnLst/>
              <a:rect l="l" t="t" r="r" b="b"/>
              <a:pathLst>
                <a:path w="1644" h="6144" extrusionOk="0">
                  <a:moveTo>
                    <a:pt x="822" y="0"/>
                  </a:moveTo>
                  <a:cubicBezTo>
                    <a:pt x="370" y="0"/>
                    <a:pt x="1" y="357"/>
                    <a:pt x="1" y="810"/>
                  </a:cubicBezTo>
                  <a:lnTo>
                    <a:pt x="1" y="5322"/>
                  </a:lnTo>
                  <a:cubicBezTo>
                    <a:pt x="1" y="5775"/>
                    <a:pt x="370" y="6144"/>
                    <a:pt x="822" y="6144"/>
                  </a:cubicBezTo>
                  <a:cubicBezTo>
                    <a:pt x="1286" y="6144"/>
                    <a:pt x="1644" y="5775"/>
                    <a:pt x="1644" y="5322"/>
                  </a:cubicBezTo>
                  <a:lnTo>
                    <a:pt x="1644" y="810"/>
                  </a:lnTo>
                  <a:cubicBezTo>
                    <a:pt x="1644" y="357"/>
                    <a:pt x="1286" y="0"/>
                    <a:pt x="8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3" name="Google Shape;53;p4"/>
          <p:cNvGrpSpPr/>
          <p:nvPr/>
        </p:nvGrpSpPr>
        <p:grpSpPr>
          <a:xfrm flipH="1">
            <a:off x="8574663" y="2"/>
            <a:ext cx="986724" cy="959451"/>
            <a:chOff x="-1" y="-23"/>
            <a:chExt cx="986724" cy="959451"/>
          </a:xfrm>
        </p:grpSpPr>
        <p:sp>
          <p:nvSpPr>
            <p:cNvPr id="54" name="Google Shape;54;p4"/>
            <p:cNvSpPr/>
            <p:nvPr/>
          </p:nvSpPr>
          <p:spPr>
            <a:xfrm rot="-5400000">
              <a:off x="166454" y="601545"/>
              <a:ext cx="121975" cy="454885"/>
            </a:xfrm>
            <a:custGeom>
              <a:avLst/>
              <a:gdLst/>
              <a:ahLst/>
              <a:cxnLst/>
              <a:rect l="l" t="t" r="r" b="b"/>
              <a:pathLst>
                <a:path w="2823" h="31838" extrusionOk="0">
                  <a:moveTo>
                    <a:pt x="1" y="0"/>
                  </a:moveTo>
                  <a:lnTo>
                    <a:pt x="1" y="31838"/>
                  </a:lnTo>
                  <a:lnTo>
                    <a:pt x="2823" y="31838"/>
                  </a:lnTo>
                  <a:lnTo>
                    <a:pt x="282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55;p4"/>
            <p:cNvSpPr/>
            <p:nvPr/>
          </p:nvSpPr>
          <p:spPr>
            <a:xfrm rot="-5400000">
              <a:off x="621451" y="167651"/>
              <a:ext cx="457323" cy="121975"/>
            </a:xfrm>
            <a:custGeom>
              <a:avLst/>
              <a:gdLst/>
              <a:ahLst/>
              <a:cxnLst/>
              <a:rect l="l" t="t" r="r" b="b"/>
              <a:pathLst>
                <a:path w="26635" h="2823" extrusionOk="0">
                  <a:moveTo>
                    <a:pt x="0" y="1"/>
                  </a:moveTo>
                  <a:lnTo>
                    <a:pt x="0" y="2822"/>
                  </a:lnTo>
                  <a:lnTo>
                    <a:pt x="26634" y="2822"/>
                  </a:lnTo>
                  <a:lnTo>
                    <a:pt x="26634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56;p4"/>
            <p:cNvSpPr/>
            <p:nvPr/>
          </p:nvSpPr>
          <p:spPr>
            <a:xfrm rot="-5400000">
              <a:off x="322278" y="301162"/>
              <a:ext cx="562864" cy="634329"/>
            </a:xfrm>
            <a:custGeom>
              <a:avLst/>
              <a:gdLst/>
              <a:ahLst/>
              <a:cxnLst/>
              <a:rect l="l" t="t" r="r" b="b"/>
              <a:pathLst>
                <a:path w="13027" h="14681" extrusionOk="0">
                  <a:moveTo>
                    <a:pt x="1" y="0"/>
                  </a:moveTo>
                  <a:lnTo>
                    <a:pt x="1" y="4239"/>
                  </a:lnTo>
                  <a:cubicBezTo>
                    <a:pt x="1" y="10001"/>
                    <a:pt x="4692" y="14681"/>
                    <a:pt x="10442" y="14681"/>
                  </a:cubicBezTo>
                  <a:lnTo>
                    <a:pt x="13026" y="14681"/>
                  </a:lnTo>
                  <a:lnTo>
                    <a:pt x="13026" y="11406"/>
                  </a:lnTo>
                  <a:lnTo>
                    <a:pt x="10442" y="11406"/>
                  </a:lnTo>
                  <a:cubicBezTo>
                    <a:pt x="6490" y="11406"/>
                    <a:pt x="3275" y="8192"/>
                    <a:pt x="3275" y="4239"/>
                  </a:cubicBezTo>
                  <a:lnTo>
                    <a:pt x="327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57;p4"/>
            <p:cNvSpPr/>
            <p:nvPr/>
          </p:nvSpPr>
          <p:spPr>
            <a:xfrm rot="-5400000">
              <a:off x="154568" y="790897"/>
              <a:ext cx="266029" cy="71033"/>
            </a:xfrm>
            <a:custGeom>
              <a:avLst/>
              <a:gdLst/>
              <a:ahLst/>
              <a:cxnLst/>
              <a:rect l="l" t="t" r="r" b="b"/>
              <a:pathLst>
                <a:path w="6157" h="1644" extrusionOk="0">
                  <a:moveTo>
                    <a:pt x="822" y="1"/>
                  </a:moveTo>
                  <a:cubicBezTo>
                    <a:pt x="370" y="1"/>
                    <a:pt x="1" y="370"/>
                    <a:pt x="1" y="822"/>
                  </a:cubicBezTo>
                  <a:cubicBezTo>
                    <a:pt x="1" y="1275"/>
                    <a:pt x="370" y="1644"/>
                    <a:pt x="822" y="1644"/>
                  </a:cubicBezTo>
                  <a:lnTo>
                    <a:pt x="5335" y="1644"/>
                  </a:lnTo>
                  <a:cubicBezTo>
                    <a:pt x="5787" y="1644"/>
                    <a:pt x="6156" y="1275"/>
                    <a:pt x="6156" y="822"/>
                  </a:cubicBezTo>
                  <a:cubicBezTo>
                    <a:pt x="6156" y="370"/>
                    <a:pt x="5787" y="1"/>
                    <a:pt x="533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4"/>
            <p:cNvSpPr/>
            <p:nvPr/>
          </p:nvSpPr>
          <p:spPr>
            <a:xfrm rot="-5400000">
              <a:off x="818473" y="204204"/>
              <a:ext cx="71033" cy="265467"/>
            </a:xfrm>
            <a:custGeom>
              <a:avLst/>
              <a:gdLst/>
              <a:ahLst/>
              <a:cxnLst/>
              <a:rect l="l" t="t" r="r" b="b"/>
              <a:pathLst>
                <a:path w="1644" h="6144" extrusionOk="0">
                  <a:moveTo>
                    <a:pt x="822" y="0"/>
                  </a:moveTo>
                  <a:cubicBezTo>
                    <a:pt x="370" y="0"/>
                    <a:pt x="1" y="357"/>
                    <a:pt x="1" y="810"/>
                  </a:cubicBezTo>
                  <a:lnTo>
                    <a:pt x="1" y="5322"/>
                  </a:lnTo>
                  <a:cubicBezTo>
                    <a:pt x="1" y="5775"/>
                    <a:pt x="370" y="6144"/>
                    <a:pt x="822" y="6144"/>
                  </a:cubicBezTo>
                  <a:cubicBezTo>
                    <a:pt x="1286" y="6144"/>
                    <a:pt x="1644" y="5775"/>
                    <a:pt x="1644" y="5322"/>
                  </a:cubicBezTo>
                  <a:lnTo>
                    <a:pt x="1644" y="810"/>
                  </a:lnTo>
                  <a:cubicBezTo>
                    <a:pt x="1644" y="357"/>
                    <a:pt x="1286" y="0"/>
                    <a:pt x="82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9" name="Google Shape;59;p4"/>
          <p:cNvGrpSpPr/>
          <p:nvPr/>
        </p:nvGrpSpPr>
        <p:grpSpPr>
          <a:xfrm flipH="1">
            <a:off x="-245469" y="4805263"/>
            <a:ext cx="1932971" cy="666322"/>
            <a:chOff x="7213579" y="4485138"/>
            <a:chExt cx="1932971" cy="666322"/>
          </a:xfrm>
        </p:grpSpPr>
        <p:sp>
          <p:nvSpPr>
            <p:cNvPr id="60" name="Google Shape;60;p4"/>
            <p:cNvSpPr/>
            <p:nvPr/>
          </p:nvSpPr>
          <p:spPr>
            <a:xfrm rot="10800000">
              <a:off x="8271019" y="4560750"/>
              <a:ext cx="875530" cy="122500"/>
            </a:xfrm>
            <a:custGeom>
              <a:avLst/>
              <a:gdLst/>
              <a:ahLst/>
              <a:cxnLst/>
              <a:rect l="l" t="t" r="r" b="b"/>
              <a:pathLst>
                <a:path w="21492" h="2835" extrusionOk="0">
                  <a:moveTo>
                    <a:pt x="0" y="1"/>
                  </a:moveTo>
                  <a:lnTo>
                    <a:pt x="0" y="2834"/>
                  </a:lnTo>
                  <a:lnTo>
                    <a:pt x="21491" y="2834"/>
                  </a:lnTo>
                  <a:lnTo>
                    <a:pt x="2149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61;p4"/>
            <p:cNvSpPr/>
            <p:nvPr/>
          </p:nvSpPr>
          <p:spPr>
            <a:xfrm rot="5400000">
              <a:off x="7234897" y="4978532"/>
              <a:ext cx="223356" cy="122500"/>
            </a:xfrm>
            <a:custGeom>
              <a:avLst/>
              <a:gdLst/>
              <a:ahLst/>
              <a:cxnLst/>
              <a:rect l="l" t="t" r="r" b="b"/>
              <a:pathLst>
                <a:path w="21492" h="2835" extrusionOk="0">
                  <a:moveTo>
                    <a:pt x="0" y="1"/>
                  </a:moveTo>
                  <a:lnTo>
                    <a:pt x="0" y="2834"/>
                  </a:lnTo>
                  <a:lnTo>
                    <a:pt x="21491" y="2834"/>
                  </a:lnTo>
                  <a:lnTo>
                    <a:pt x="2149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62;p4"/>
            <p:cNvSpPr/>
            <p:nvPr/>
          </p:nvSpPr>
          <p:spPr>
            <a:xfrm rot="5400000">
              <a:off x="7334214" y="4490021"/>
              <a:ext cx="377115" cy="499047"/>
            </a:xfrm>
            <a:custGeom>
              <a:avLst/>
              <a:gdLst/>
              <a:ahLst/>
              <a:cxnLst/>
              <a:rect l="l" t="t" r="r" b="b"/>
              <a:pathLst>
                <a:path w="8728" h="11550" extrusionOk="0">
                  <a:moveTo>
                    <a:pt x="0" y="1"/>
                  </a:moveTo>
                  <a:lnTo>
                    <a:pt x="0" y="2596"/>
                  </a:lnTo>
                  <a:cubicBezTo>
                    <a:pt x="0" y="8347"/>
                    <a:pt x="1703" y="11550"/>
                    <a:pt x="7454" y="11550"/>
                  </a:cubicBezTo>
                  <a:lnTo>
                    <a:pt x="8728" y="11550"/>
                  </a:lnTo>
                  <a:lnTo>
                    <a:pt x="8728" y="8276"/>
                  </a:lnTo>
                  <a:lnTo>
                    <a:pt x="7454" y="8276"/>
                  </a:lnTo>
                  <a:cubicBezTo>
                    <a:pt x="3513" y="8276"/>
                    <a:pt x="3275" y="6549"/>
                    <a:pt x="3275" y="2596"/>
                  </a:cubicBezTo>
                  <a:lnTo>
                    <a:pt x="3275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63;p4"/>
            <p:cNvSpPr/>
            <p:nvPr/>
          </p:nvSpPr>
          <p:spPr>
            <a:xfrm rot="5400000">
              <a:off x="7311314" y="4793813"/>
              <a:ext cx="70515" cy="265985"/>
            </a:xfrm>
            <a:custGeom>
              <a:avLst/>
              <a:gdLst/>
              <a:ahLst/>
              <a:cxnLst/>
              <a:rect l="l" t="t" r="r" b="b"/>
              <a:pathLst>
                <a:path w="1632" h="6156" extrusionOk="0">
                  <a:moveTo>
                    <a:pt x="810" y="0"/>
                  </a:moveTo>
                  <a:cubicBezTo>
                    <a:pt x="358" y="0"/>
                    <a:pt x="0" y="370"/>
                    <a:pt x="0" y="822"/>
                  </a:cubicBezTo>
                  <a:lnTo>
                    <a:pt x="0" y="5334"/>
                  </a:lnTo>
                  <a:cubicBezTo>
                    <a:pt x="0" y="5787"/>
                    <a:pt x="358" y="6156"/>
                    <a:pt x="810" y="6156"/>
                  </a:cubicBezTo>
                  <a:cubicBezTo>
                    <a:pt x="1274" y="6156"/>
                    <a:pt x="1632" y="5787"/>
                    <a:pt x="1632" y="5334"/>
                  </a:cubicBezTo>
                  <a:lnTo>
                    <a:pt x="1632" y="822"/>
                  </a:lnTo>
                  <a:cubicBezTo>
                    <a:pt x="1632" y="370"/>
                    <a:pt x="1274" y="0"/>
                    <a:pt x="81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4" name="Google Shape;64;p4"/>
            <p:cNvGrpSpPr/>
            <p:nvPr/>
          </p:nvGrpSpPr>
          <p:grpSpPr>
            <a:xfrm>
              <a:off x="7711810" y="4485138"/>
              <a:ext cx="592677" cy="273720"/>
              <a:chOff x="2029210" y="3484363"/>
              <a:chExt cx="592677" cy="273720"/>
            </a:xfrm>
          </p:grpSpPr>
          <p:sp>
            <p:nvSpPr>
              <p:cNvPr id="65" name="Google Shape;65;p4"/>
              <p:cNvSpPr/>
              <p:nvPr/>
            </p:nvSpPr>
            <p:spPr>
              <a:xfrm rot="5400000">
                <a:off x="2264123" y="3392748"/>
                <a:ext cx="121975" cy="454379"/>
              </a:xfrm>
              <a:custGeom>
                <a:avLst/>
                <a:gdLst/>
                <a:ahLst/>
                <a:cxnLst/>
                <a:rect l="l" t="t" r="r" b="b"/>
                <a:pathLst>
                  <a:path w="2823" h="18718" extrusionOk="0">
                    <a:moveTo>
                      <a:pt x="1" y="1"/>
                    </a:moveTo>
                    <a:lnTo>
                      <a:pt x="1" y="18717"/>
                    </a:lnTo>
                    <a:lnTo>
                      <a:pt x="2823" y="18717"/>
                    </a:lnTo>
                    <a:lnTo>
                      <a:pt x="2823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" name="Google Shape;66;p4"/>
              <p:cNvSpPr/>
              <p:nvPr/>
            </p:nvSpPr>
            <p:spPr>
              <a:xfrm rot="5400000">
                <a:off x="1931972" y="3581602"/>
                <a:ext cx="265510" cy="71033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1644" extrusionOk="0">
                    <a:moveTo>
                      <a:pt x="822" y="0"/>
                    </a:moveTo>
                    <a:cubicBezTo>
                      <a:pt x="358" y="0"/>
                      <a:pt x="0" y="369"/>
                      <a:pt x="0" y="822"/>
                    </a:cubicBezTo>
                    <a:cubicBezTo>
                      <a:pt x="0" y="1274"/>
                      <a:pt x="358" y="1643"/>
                      <a:pt x="822" y="1643"/>
                    </a:cubicBezTo>
                    <a:lnTo>
                      <a:pt x="5323" y="1643"/>
                    </a:lnTo>
                    <a:cubicBezTo>
                      <a:pt x="5382" y="1643"/>
                      <a:pt x="5442" y="1643"/>
                      <a:pt x="5489" y="1631"/>
                    </a:cubicBezTo>
                    <a:cubicBezTo>
                      <a:pt x="5858" y="1560"/>
                      <a:pt x="6144" y="1227"/>
                      <a:pt x="6144" y="822"/>
                    </a:cubicBezTo>
                    <a:cubicBezTo>
                      <a:pt x="6144" y="369"/>
                      <a:pt x="5775" y="0"/>
                      <a:pt x="532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" name="Google Shape;67;p4"/>
              <p:cNvSpPr/>
              <p:nvPr/>
            </p:nvSpPr>
            <p:spPr>
              <a:xfrm rot="5400000">
                <a:off x="2453378" y="3589574"/>
                <a:ext cx="265985" cy="71033"/>
              </a:xfrm>
              <a:custGeom>
                <a:avLst/>
                <a:gdLst/>
                <a:ahLst/>
                <a:cxnLst/>
                <a:rect l="l" t="t" r="r" b="b"/>
                <a:pathLst>
                  <a:path w="6156" h="1644" extrusionOk="0">
                    <a:moveTo>
                      <a:pt x="822" y="0"/>
                    </a:moveTo>
                    <a:cubicBezTo>
                      <a:pt x="369" y="0"/>
                      <a:pt x="0" y="369"/>
                      <a:pt x="0" y="822"/>
                    </a:cubicBezTo>
                    <a:cubicBezTo>
                      <a:pt x="0" y="1274"/>
                      <a:pt x="369" y="1643"/>
                      <a:pt x="822" y="1643"/>
                    </a:cubicBezTo>
                    <a:lnTo>
                      <a:pt x="5334" y="1643"/>
                    </a:lnTo>
                    <a:cubicBezTo>
                      <a:pt x="5739" y="1643"/>
                      <a:pt x="6084" y="1346"/>
                      <a:pt x="6144" y="953"/>
                    </a:cubicBezTo>
                    <a:cubicBezTo>
                      <a:pt x="6144" y="905"/>
                      <a:pt x="6156" y="870"/>
                      <a:pt x="6156" y="822"/>
                    </a:cubicBezTo>
                    <a:cubicBezTo>
                      <a:pt x="6156" y="369"/>
                      <a:pt x="5786" y="0"/>
                      <a:pt x="533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68" name="Google Shape;68;p4"/>
          <p:cNvSpPr/>
          <p:nvPr/>
        </p:nvSpPr>
        <p:spPr>
          <a:xfrm rot="-5690340">
            <a:off x="8186291" y="770123"/>
            <a:ext cx="1091417" cy="1091417"/>
          </a:xfrm>
          <a:custGeom>
            <a:avLst/>
            <a:gdLst/>
            <a:ahLst/>
            <a:cxnLst/>
            <a:rect l="l" t="t" r="r" b="b"/>
            <a:pathLst>
              <a:path w="7395" h="7395" extrusionOk="0">
                <a:moveTo>
                  <a:pt x="3691" y="1370"/>
                </a:moveTo>
                <a:cubicBezTo>
                  <a:pt x="4037" y="1370"/>
                  <a:pt x="4322" y="1655"/>
                  <a:pt x="4322" y="2001"/>
                </a:cubicBezTo>
                <a:cubicBezTo>
                  <a:pt x="4322" y="2358"/>
                  <a:pt x="4037" y="2644"/>
                  <a:pt x="3691" y="2644"/>
                </a:cubicBezTo>
                <a:cubicBezTo>
                  <a:pt x="3334" y="2644"/>
                  <a:pt x="3048" y="2358"/>
                  <a:pt x="3048" y="2001"/>
                </a:cubicBezTo>
                <a:cubicBezTo>
                  <a:pt x="3048" y="1655"/>
                  <a:pt x="3334" y="1370"/>
                  <a:pt x="3691" y="1370"/>
                </a:cubicBezTo>
                <a:close/>
                <a:moveTo>
                  <a:pt x="1917" y="3132"/>
                </a:moveTo>
                <a:cubicBezTo>
                  <a:pt x="2275" y="3132"/>
                  <a:pt x="2560" y="3417"/>
                  <a:pt x="2560" y="3775"/>
                </a:cubicBezTo>
                <a:cubicBezTo>
                  <a:pt x="2560" y="4120"/>
                  <a:pt x="2275" y="4406"/>
                  <a:pt x="1917" y="4406"/>
                </a:cubicBezTo>
                <a:cubicBezTo>
                  <a:pt x="1572" y="4406"/>
                  <a:pt x="1286" y="4120"/>
                  <a:pt x="1286" y="3775"/>
                </a:cubicBezTo>
                <a:cubicBezTo>
                  <a:pt x="1286" y="3417"/>
                  <a:pt x="1572" y="3132"/>
                  <a:pt x="1917" y="3132"/>
                </a:cubicBezTo>
                <a:close/>
                <a:moveTo>
                  <a:pt x="3703" y="3132"/>
                </a:moveTo>
                <a:cubicBezTo>
                  <a:pt x="4049" y="3132"/>
                  <a:pt x="4334" y="3417"/>
                  <a:pt x="4334" y="3775"/>
                </a:cubicBezTo>
                <a:cubicBezTo>
                  <a:pt x="4334" y="4120"/>
                  <a:pt x="4049" y="4406"/>
                  <a:pt x="3703" y="4406"/>
                </a:cubicBezTo>
                <a:cubicBezTo>
                  <a:pt x="3346" y="4406"/>
                  <a:pt x="3060" y="4120"/>
                  <a:pt x="3060" y="3775"/>
                </a:cubicBezTo>
                <a:cubicBezTo>
                  <a:pt x="3060" y="3417"/>
                  <a:pt x="3346" y="3132"/>
                  <a:pt x="3703" y="3132"/>
                </a:cubicBezTo>
                <a:close/>
                <a:moveTo>
                  <a:pt x="5454" y="3132"/>
                </a:moveTo>
                <a:cubicBezTo>
                  <a:pt x="5799" y="3132"/>
                  <a:pt x="6085" y="3417"/>
                  <a:pt x="6085" y="3775"/>
                </a:cubicBezTo>
                <a:cubicBezTo>
                  <a:pt x="6085" y="4120"/>
                  <a:pt x="5799" y="4406"/>
                  <a:pt x="5454" y="4406"/>
                </a:cubicBezTo>
                <a:cubicBezTo>
                  <a:pt x="5096" y="4406"/>
                  <a:pt x="4811" y="4120"/>
                  <a:pt x="4811" y="3775"/>
                </a:cubicBezTo>
                <a:cubicBezTo>
                  <a:pt x="4811" y="3417"/>
                  <a:pt x="5096" y="3132"/>
                  <a:pt x="5454" y="3132"/>
                </a:cubicBezTo>
                <a:close/>
                <a:moveTo>
                  <a:pt x="3691" y="4894"/>
                </a:moveTo>
                <a:cubicBezTo>
                  <a:pt x="4037" y="4894"/>
                  <a:pt x="4322" y="5180"/>
                  <a:pt x="4322" y="5537"/>
                </a:cubicBezTo>
                <a:cubicBezTo>
                  <a:pt x="4322" y="5882"/>
                  <a:pt x="4037" y="6168"/>
                  <a:pt x="3691" y="6168"/>
                </a:cubicBezTo>
                <a:cubicBezTo>
                  <a:pt x="3334" y="6168"/>
                  <a:pt x="3048" y="5882"/>
                  <a:pt x="3048" y="5537"/>
                </a:cubicBezTo>
                <a:cubicBezTo>
                  <a:pt x="3048" y="5180"/>
                  <a:pt x="3334" y="4894"/>
                  <a:pt x="3691" y="4894"/>
                </a:cubicBezTo>
                <a:close/>
                <a:moveTo>
                  <a:pt x="3549" y="0"/>
                </a:moveTo>
                <a:cubicBezTo>
                  <a:pt x="3453" y="0"/>
                  <a:pt x="3370" y="84"/>
                  <a:pt x="3370" y="179"/>
                </a:cubicBezTo>
                <a:lnTo>
                  <a:pt x="3370" y="453"/>
                </a:lnTo>
                <a:cubicBezTo>
                  <a:pt x="3370" y="465"/>
                  <a:pt x="3370" y="477"/>
                  <a:pt x="3382" y="500"/>
                </a:cubicBezTo>
                <a:cubicBezTo>
                  <a:pt x="3168" y="512"/>
                  <a:pt x="2965" y="560"/>
                  <a:pt x="2763" y="620"/>
                </a:cubicBezTo>
                <a:cubicBezTo>
                  <a:pt x="2763" y="596"/>
                  <a:pt x="2763" y="584"/>
                  <a:pt x="2751" y="572"/>
                </a:cubicBezTo>
                <a:lnTo>
                  <a:pt x="2644" y="322"/>
                </a:lnTo>
                <a:cubicBezTo>
                  <a:pt x="2617" y="251"/>
                  <a:pt x="2557" y="213"/>
                  <a:pt x="2494" y="213"/>
                </a:cubicBezTo>
                <a:cubicBezTo>
                  <a:pt x="2473" y="213"/>
                  <a:pt x="2451" y="217"/>
                  <a:pt x="2429" y="227"/>
                </a:cubicBezTo>
                <a:lnTo>
                  <a:pt x="2132" y="346"/>
                </a:lnTo>
                <a:cubicBezTo>
                  <a:pt x="2048" y="381"/>
                  <a:pt x="2001" y="489"/>
                  <a:pt x="2048" y="572"/>
                </a:cubicBezTo>
                <a:lnTo>
                  <a:pt x="2144" y="822"/>
                </a:lnTo>
                <a:cubicBezTo>
                  <a:pt x="2156" y="834"/>
                  <a:pt x="2156" y="846"/>
                  <a:pt x="2167" y="858"/>
                </a:cubicBezTo>
                <a:cubicBezTo>
                  <a:pt x="1989" y="953"/>
                  <a:pt x="1810" y="1072"/>
                  <a:pt x="1655" y="1203"/>
                </a:cubicBezTo>
                <a:cubicBezTo>
                  <a:pt x="1655" y="1191"/>
                  <a:pt x="1644" y="1179"/>
                  <a:pt x="1632" y="1167"/>
                </a:cubicBezTo>
                <a:lnTo>
                  <a:pt x="1441" y="977"/>
                </a:lnTo>
                <a:cubicBezTo>
                  <a:pt x="1405" y="941"/>
                  <a:pt x="1361" y="923"/>
                  <a:pt x="1316" y="923"/>
                </a:cubicBezTo>
                <a:cubicBezTo>
                  <a:pt x="1271" y="923"/>
                  <a:pt x="1227" y="941"/>
                  <a:pt x="1191" y="977"/>
                </a:cubicBezTo>
                <a:lnTo>
                  <a:pt x="977" y="1203"/>
                </a:lnTo>
                <a:cubicBezTo>
                  <a:pt x="905" y="1262"/>
                  <a:pt x="905" y="1370"/>
                  <a:pt x="977" y="1441"/>
                </a:cubicBezTo>
                <a:lnTo>
                  <a:pt x="1167" y="1632"/>
                </a:lnTo>
                <a:cubicBezTo>
                  <a:pt x="1179" y="1643"/>
                  <a:pt x="1191" y="1643"/>
                  <a:pt x="1191" y="1655"/>
                </a:cubicBezTo>
                <a:cubicBezTo>
                  <a:pt x="1072" y="1810"/>
                  <a:pt x="953" y="1977"/>
                  <a:pt x="858" y="2155"/>
                </a:cubicBezTo>
                <a:cubicBezTo>
                  <a:pt x="846" y="2144"/>
                  <a:pt x="834" y="2144"/>
                  <a:pt x="834" y="2144"/>
                </a:cubicBezTo>
                <a:lnTo>
                  <a:pt x="572" y="2036"/>
                </a:lnTo>
                <a:cubicBezTo>
                  <a:pt x="551" y="2027"/>
                  <a:pt x="529" y="2023"/>
                  <a:pt x="507" y="2023"/>
                </a:cubicBezTo>
                <a:cubicBezTo>
                  <a:pt x="443" y="2023"/>
                  <a:pt x="381" y="2061"/>
                  <a:pt x="346" y="2132"/>
                </a:cubicBezTo>
                <a:lnTo>
                  <a:pt x="227" y="2417"/>
                </a:lnTo>
                <a:cubicBezTo>
                  <a:pt x="191" y="2501"/>
                  <a:pt x="239" y="2608"/>
                  <a:pt x="322" y="2644"/>
                </a:cubicBezTo>
                <a:lnTo>
                  <a:pt x="572" y="2751"/>
                </a:lnTo>
                <a:lnTo>
                  <a:pt x="596" y="2751"/>
                </a:lnTo>
                <a:cubicBezTo>
                  <a:pt x="536" y="2953"/>
                  <a:pt x="501" y="3156"/>
                  <a:pt x="477" y="3370"/>
                </a:cubicBezTo>
                <a:lnTo>
                  <a:pt x="179" y="3370"/>
                </a:lnTo>
                <a:cubicBezTo>
                  <a:pt x="84" y="3370"/>
                  <a:pt x="0" y="3453"/>
                  <a:pt x="0" y="3548"/>
                </a:cubicBezTo>
                <a:lnTo>
                  <a:pt x="0" y="3858"/>
                </a:lnTo>
                <a:cubicBezTo>
                  <a:pt x="0" y="3953"/>
                  <a:pt x="84" y="4025"/>
                  <a:pt x="179" y="4025"/>
                </a:cubicBezTo>
                <a:lnTo>
                  <a:pt x="477" y="4025"/>
                </a:lnTo>
                <a:cubicBezTo>
                  <a:pt x="489" y="4203"/>
                  <a:pt x="524" y="4382"/>
                  <a:pt x="560" y="4549"/>
                </a:cubicBezTo>
                <a:lnTo>
                  <a:pt x="548" y="4549"/>
                </a:lnTo>
                <a:lnTo>
                  <a:pt x="286" y="4656"/>
                </a:lnTo>
                <a:cubicBezTo>
                  <a:pt x="203" y="4691"/>
                  <a:pt x="155" y="4787"/>
                  <a:pt x="191" y="4870"/>
                </a:cubicBezTo>
                <a:lnTo>
                  <a:pt x="298" y="5168"/>
                </a:lnTo>
                <a:cubicBezTo>
                  <a:pt x="326" y="5232"/>
                  <a:pt x="389" y="5275"/>
                  <a:pt x="460" y="5275"/>
                </a:cubicBezTo>
                <a:cubicBezTo>
                  <a:pt x="481" y="5275"/>
                  <a:pt x="503" y="5271"/>
                  <a:pt x="524" y="5263"/>
                </a:cubicBezTo>
                <a:lnTo>
                  <a:pt x="786" y="5168"/>
                </a:lnTo>
                <a:cubicBezTo>
                  <a:pt x="786" y="5168"/>
                  <a:pt x="798" y="5168"/>
                  <a:pt x="798" y="5156"/>
                </a:cubicBezTo>
                <a:cubicBezTo>
                  <a:pt x="905" y="5370"/>
                  <a:pt x="1036" y="5573"/>
                  <a:pt x="1179" y="5751"/>
                </a:cubicBezTo>
                <a:cubicBezTo>
                  <a:pt x="1179" y="5763"/>
                  <a:pt x="1179" y="5763"/>
                  <a:pt x="1167" y="5763"/>
                </a:cubicBezTo>
                <a:lnTo>
                  <a:pt x="977" y="5965"/>
                </a:lnTo>
                <a:cubicBezTo>
                  <a:pt x="905" y="6025"/>
                  <a:pt x="905" y="6132"/>
                  <a:pt x="977" y="6204"/>
                </a:cubicBezTo>
                <a:lnTo>
                  <a:pt x="1191" y="6430"/>
                </a:lnTo>
                <a:cubicBezTo>
                  <a:pt x="1227" y="6460"/>
                  <a:pt x="1271" y="6474"/>
                  <a:pt x="1316" y="6474"/>
                </a:cubicBezTo>
                <a:cubicBezTo>
                  <a:pt x="1361" y="6474"/>
                  <a:pt x="1405" y="6460"/>
                  <a:pt x="1441" y="6430"/>
                </a:cubicBezTo>
                <a:lnTo>
                  <a:pt x="1632" y="6227"/>
                </a:lnTo>
                <a:cubicBezTo>
                  <a:pt x="1644" y="6227"/>
                  <a:pt x="1644" y="6227"/>
                  <a:pt x="1644" y="6215"/>
                </a:cubicBezTo>
                <a:cubicBezTo>
                  <a:pt x="1786" y="6335"/>
                  <a:pt x="1941" y="6430"/>
                  <a:pt x="2096" y="6525"/>
                </a:cubicBezTo>
                <a:cubicBezTo>
                  <a:pt x="2096" y="6525"/>
                  <a:pt x="2084" y="6537"/>
                  <a:pt x="2084" y="6537"/>
                </a:cubicBezTo>
                <a:lnTo>
                  <a:pt x="1977" y="6799"/>
                </a:lnTo>
                <a:cubicBezTo>
                  <a:pt x="1941" y="6882"/>
                  <a:pt x="1977" y="6977"/>
                  <a:pt x="2060" y="7025"/>
                </a:cubicBezTo>
                <a:lnTo>
                  <a:pt x="2346" y="7144"/>
                </a:lnTo>
                <a:cubicBezTo>
                  <a:pt x="2371" y="7153"/>
                  <a:pt x="2396" y="7158"/>
                  <a:pt x="2420" y="7158"/>
                </a:cubicBezTo>
                <a:cubicBezTo>
                  <a:pt x="2487" y="7158"/>
                  <a:pt x="2546" y="7122"/>
                  <a:pt x="2572" y="7061"/>
                </a:cubicBezTo>
                <a:lnTo>
                  <a:pt x="2691" y="6811"/>
                </a:lnTo>
                <a:cubicBezTo>
                  <a:pt x="2691" y="6799"/>
                  <a:pt x="2691" y="6787"/>
                  <a:pt x="2691" y="6787"/>
                </a:cubicBezTo>
                <a:cubicBezTo>
                  <a:pt x="2918" y="6858"/>
                  <a:pt x="3144" y="6906"/>
                  <a:pt x="3370" y="6930"/>
                </a:cubicBezTo>
                <a:cubicBezTo>
                  <a:pt x="3370" y="6930"/>
                  <a:pt x="3370" y="6942"/>
                  <a:pt x="3370" y="6954"/>
                </a:cubicBezTo>
                <a:lnTo>
                  <a:pt x="3370" y="7227"/>
                </a:lnTo>
                <a:cubicBezTo>
                  <a:pt x="3370" y="7323"/>
                  <a:pt x="3453" y="7394"/>
                  <a:pt x="3549" y="7394"/>
                </a:cubicBezTo>
                <a:lnTo>
                  <a:pt x="3858" y="7394"/>
                </a:lnTo>
                <a:cubicBezTo>
                  <a:pt x="3953" y="7394"/>
                  <a:pt x="4025" y="7323"/>
                  <a:pt x="4025" y="7227"/>
                </a:cubicBezTo>
                <a:lnTo>
                  <a:pt x="4025" y="6954"/>
                </a:lnTo>
                <a:cubicBezTo>
                  <a:pt x="4025" y="6942"/>
                  <a:pt x="4025" y="6930"/>
                  <a:pt x="4025" y="6918"/>
                </a:cubicBezTo>
                <a:cubicBezTo>
                  <a:pt x="4239" y="6906"/>
                  <a:pt x="4442" y="6858"/>
                  <a:pt x="4632" y="6799"/>
                </a:cubicBezTo>
                <a:cubicBezTo>
                  <a:pt x="4644" y="6811"/>
                  <a:pt x="4644" y="6823"/>
                  <a:pt x="4644" y="6823"/>
                </a:cubicBezTo>
                <a:lnTo>
                  <a:pt x="4751" y="7085"/>
                </a:lnTo>
                <a:cubicBezTo>
                  <a:pt x="4779" y="7149"/>
                  <a:pt x="4849" y="7192"/>
                  <a:pt x="4917" y="7192"/>
                </a:cubicBezTo>
                <a:cubicBezTo>
                  <a:pt x="4938" y="7192"/>
                  <a:pt x="4958" y="7188"/>
                  <a:pt x="4977" y="7180"/>
                </a:cubicBezTo>
                <a:lnTo>
                  <a:pt x="5263" y="7061"/>
                </a:lnTo>
                <a:cubicBezTo>
                  <a:pt x="5358" y="7013"/>
                  <a:pt x="5394" y="6918"/>
                  <a:pt x="5358" y="6835"/>
                </a:cubicBezTo>
                <a:lnTo>
                  <a:pt x="5251" y="6573"/>
                </a:lnTo>
                <a:cubicBezTo>
                  <a:pt x="5251" y="6561"/>
                  <a:pt x="5239" y="6561"/>
                  <a:pt x="5239" y="6549"/>
                </a:cubicBezTo>
                <a:cubicBezTo>
                  <a:pt x="5418" y="6442"/>
                  <a:pt x="5585" y="6335"/>
                  <a:pt x="5739" y="6204"/>
                </a:cubicBezTo>
                <a:cubicBezTo>
                  <a:pt x="5751" y="6215"/>
                  <a:pt x="5763" y="6227"/>
                  <a:pt x="5763" y="6227"/>
                </a:cubicBezTo>
                <a:lnTo>
                  <a:pt x="5966" y="6430"/>
                </a:lnTo>
                <a:cubicBezTo>
                  <a:pt x="5995" y="6460"/>
                  <a:pt x="6037" y="6474"/>
                  <a:pt x="6080" y="6474"/>
                </a:cubicBezTo>
                <a:cubicBezTo>
                  <a:pt x="6123" y="6474"/>
                  <a:pt x="6168" y="6460"/>
                  <a:pt x="6204" y="6430"/>
                </a:cubicBezTo>
                <a:lnTo>
                  <a:pt x="6430" y="6204"/>
                </a:lnTo>
                <a:cubicBezTo>
                  <a:pt x="6489" y="6144"/>
                  <a:pt x="6489" y="6025"/>
                  <a:pt x="6430" y="5965"/>
                </a:cubicBezTo>
                <a:lnTo>
                  <a:pt x="6227" y="5763"/>
                </a:lnTo>
                <a:cubicBezTo>
                  <a:pt x="6216" y="5751"/>
                  <a:pt x="6216" y="5751"/>
                  <a:pt x="6204" y="5739"/>
                </a:cubicBezTo>
                <a:cubicBezTo>
                  <a:pt x="6323" y="5584"/>
                  <a:pt x="6442" y="5418"/>
                  <a:pt x="6537" y="5239"/>
                </a:cubicBezTo>
                <a:cubicBezTo>
                  <a:pt x="6549" y="5251"/>
                  <a:pt x="6561" y="5251"/>
                  <a:pt x="6573" y="5263"/>
                </a:cubicBezTo>
                <a:lnTo>
                  <a:pt x="6823" y="5370"/>
                </a:lnTo>
                <a:cubicBezTo>
                  <a:pt x="6847" y="5379"/>
                  <a:pt x="6871" y="5384"/>
                  <a:pt x="6895" y="5384"/>
                </a:cubicBezTo>
                <a:cubicBezTo>
                  <a:pt x="6963" y="5384"/>
                  <a:pt x="7022" y="5346"/>
                  <a:pt x="7049" y="5275"/>
                </a:cubicBezTo>
                <a:lnTo>
                  <a:pt x="7168" y="4989"/>
                </a:lnTo>
                <a:cubicBezTo>
                  <a:pt x="7204" y="4906"/>
                  <a:pt x="7168" y="4799"/>
                  <a:pt x="7085" y="4763"/>
                </a:cubicBezTo>
                <a:lnTo>
                  <a:pt x="6823" y="4656"/>
                </a:lnTo>
                <a:cubicBezTo>
                  <a:pt x="6811" y="4644"/>
                  <a:pt x="6799" y="4644"/>
                  <a:pt x="6775" y="4644"/>
                </a:cubicBezTo>
                <a:cubicBezTo>
                  <a:pt x="6835" y="4441"/>
                  <a:pt x="6882" y="4239"/>
                  <a:pt x="6906" y="4025"/>
                </a:cubicBezTo>
                <a:lnTo>
                  <a:pt x="7228" y="4025"/>
                </a:lnTo>
                <a:cubicBezTo>
                  <a:pt x="7323" y="4025"/>
                  <a:pt x="7394" y="3953"/>
                  <a:pt x="7394" y="3858"/>
                </a:cubicBezTo>
                <a:lnTo>
                  <a:pt x="7394" y="3548"/>
                </a:lnTo>
                <a:cubicBezTo>
                  <a:pt x="7394" y="3453"/>
                  <a:pt x="7323" y="3370"/>
                  <a:pt x="7228" y="3370"/>
                </a:cubicBezTo>
                <a:lnTo>
                  <a:pt x="6954" y="3370"/>
                </a:lnTo>
                <a:cubicBezTo>
                  <a:pt x="6930" y="3370"/>
                  <a:pt x="6918" y="3382"/>
                  <a:pt x="6906" y="3382"/>
                </a:cubicBezTo>
                <a:cubicBezTo>
                  <a:pt x="6882" y="3203"/>
                  <a:pt x="6847" y="3025"/>
                  <a:pt x="6799" y="2858"/>
                </a:cubicBezTo>
                <a:cubicBezTo>
                  <a:pt x="6823" y="2858"/>
                  <a:pt x="6835" y="2858"/>
                  <a:pt x="6858" y="2846"/>
                </a:cubicBezTo>
                <a:lnTo>
                  <a:pt x="7109" y="2751"/>
                </a:lnTo>
                <a:cubicBezTo>
                  <a:pt x="7204" y="2715"/>
                  <a:pt x="7251" y="2620"/>
                  <a:pt x="7216" y="2525"/>
                </a:cubicBezTo>
                <a:lnTo>
                  <a:pt x="7097" y="2239"/>
                </a:lnTo>
                <a:cubicBezTo>
                  <a:pt x="7068" y="2163"/>
                  <a:pt x="7001" y="2124"/>
                  <a:pt x="6933" y="2124"/>
                </a:cubicBezTo>
                <a:cubicBezTo>
                  <a:pt x="6916" y="2124"/>
                  <a:pt x="6899" y="2127"/>
                  <a:pt x="6882" y="2132"/>
                </a:cubicBezTo>
                <a:lnTo>
                  <a:pt x="6620" y="2239"/>
                </a:lnTo>
                <a:cubicBezTo>
                  <a:pt x="6608" y="2239"/>
                  <a:pt x="6585" y="2251"/>
                  <a:pt x="6573" y="2263"/>
                </a:cubicBezTo>
                <a:cubicBezTo>
                  <a:pt x="6466" y="2048"/>
                  <a:pt x="6335" y="1846"/>
                  <a:pt x="6192" y="1667"/>
                </a:cubicBezTo>
                <a:cubicBezTo>
                  <a:pt x="6204" y="1655"/>
                  <a:pt x="6216" y="1643"/>
                  <a:pt x="6227" y="1632"/>
                </a:cubicBezTo>
                <a:lnTo>
                  <a:pt x="6430" y="1441"/>
                </a:lnTo>
                <a:cubicBezTo>
                  <a:pt x="6489" y="1370"/>
                  <a:pt x="6489" y="1262"/>
                  <a:pt x="6430" y="1203"/>
                </a:cubicBezTo>
                <a:lnTo>
                  <a:pt x="6204" y="977"/>
                </a:lnTo>
                <a:cubicBezTo>
                  <a:pt x="6168" y="941"/>
                  <a:pt x="6123" y="923"/>
                  <a:pt x="6080" y="923"/>
                </a:cubicBezTo>
                <a:cubicBezTo>
                  <a:pt x="6037" y="923"/>
                  <a:pt x="5995" y="941"/>
                  <a:pt x="5966" y="977"/>
                </a:cubicBezTo>
                <a:lnTo>
                  <a:pt x="5763" y="1167"/>
                </a:lnTo>
                <a:cubicBezTo>
                  <a:pt x="5751" y="1179"/>
                  <a:pt x="5739" y="1203"/>
                  <a:pt x="5739" y="1215"/>
                </a:cubicBezTo>
                <a:cubicBezTo>
                  <a:pt x="5596" y="1096"/>
                  <a:pt x="5442" y="1001"/>
                  <a:pt x="5287" y="905"/>
                </a:cubicBezTo>
                <a:cubicBezTo>
                  <a:pt x="5299" y="893"/>
                  <a:pt x="5311" y="881"/>
                  <a:pt x="5311" y="858"/>
                </a:cubicBezTo>
                <a:lnTo>
                  <a:pt x="5430" y="608"/>
                </a:lnTo>
                <a:cubicBezTo>
                  <a:pt x="5465" y="524"/>
                  <a:pt x="5430" y="417"/>
                  <a:pt x="5334" y="381"/>
                </a:cubicBezTo>
                <a:lnTo>
                  <a:pt x="5049" y="250"/>
                </a:lnTo>
                <a:cubicBezTo>
                  <a:pt x="5030" y="242"/>
                  <a:pt x="5010" y="238"/>
                  <a:pt x="4990" y="238"/>
                </a:cubicBezTo>
                <a:cubicBezTo>
                  <a:pt x="4924" y="238"/>
                  <a:pt x="4859" y="281"/>
                  <a:pt x="4823" y="346"/>
                </a:cubicBezTo>
                <a:lnTo>
                  <a:pt x="4715" y="596"/>
                </a:lnTo>
                <a:cubicBezTo>
                  <a:pt x="4703" y="608"/>
                  <a:pt x="4703" y="631"/>
                  <a:pt x="4703" y="643"/>
                </a:cubicBezTo>
                <a:cubicBezTo>
                  <a:pt x="4489" y="572"/>
                  <a:pt x="4263" y="524"/>
                  <a:pt x="4025" y="500"/>
                </a:cubicBezTo>
                <a:cubicBezTo>
                  <a:pt x="4025" y="489"/>
                  <a:pt x="4025" y="465"/>
                  <a:pt x="4025" y="453"/>
                </a:cubicBezTo>
                <a:lnTo>
                  <a:pt x="4025" y="179"/>
                </a:lnTo>
                <a:cubicBezTo>
                  <a:pt x="4025" y="84"/>
                  <a:pt x="3953" y="0"/>
                  <a:pt x="3858" y="0"/>
                </a:cubicBezTo>
                <a:close/>
              </a:path>
            </a:pathLst>
          </a:custGeom>
          <a:solidFill>
            <a:schemeClr val="lt2">
              <a:alpha val="240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69;p4"/>
          <p:cNvSpPr/>
          <p:nvPr/>
        </p:nvSpPr>
        <p:spPr>
          <a:xfrm rot="10381545">
            <a:off x="8540439" y="-846016"/>
            <a:ext cx="1566919" cy="1562765"/>
          </a:xfrm>
          <a:custGeom>
            <a:avLst/>
            <a:gdLst/>
            <a:ahLst/>
            <a:cxnLst/>
            <a:rect l="l" t="t" r="r" b="b"/>
            <a:pathLst>
              <a:path w="18861" h="18811" extrusionOk="0">
                <a:moveTo>
                  <a:pt x="11198" y="3199"/>
                </a:moveTo>
                <a:cubicBezTo>
                  <a:pt x="11271" y="3199"/>
                  <a:pt x="11346" y="3209"/>
                  <a:pt x="11419" y="3232"/>
                </a:cubicBezTo>
                <a:cubicBezTo>
                  <a:pt x="12824" y="3685"/>
                  <a:pt x="14038" y="4614"/>
                  <a:pt x="14836" y="5864"/>
                </a:cubicBezTo>
                <a:cubicBezTo>
                  <a:pt x="15074" y="6233"/>
                  <a:pt x="14931" y="6733"/>
                  <a:pt x="14538" y="6923"/>
                </a:cubicBezTo>
                <a:cubicBezTo>
                  <a:pt x="14121" y="7114"/>
                  <a:pt x="13705" y="7316"/>
                  <a:pt x="13300" y="7507"/>
                </a:cubicBezTo>
                <a:cubicBezTo>
                  <a:pt x="13200" y="7555"/>
                  <a:pt x="13093" y="7578"/>
                  <a:pt x="12987" y="7578"/>
                </a:cubicBezTo>
                <a:cubicBezTo>
                  <a:pt x="12753" y="7578"/>
                  <a:pt x="12523" y="7466"/>
                  <a:pt x="12383" y="7269"/>
                </a:cubicBezTo>
                <a:cubicBezTo>
                  <a:pt x="11966" y="6673"/>
                  <a:pt x="11371" y="6221"/>
                  <a:pt x="10692" y="5959"/>
                </a:cubicBezTo>
                <a:cubicBezTo>
                  <a:pt x="10359" y="5840"/>
                  <a:pt x="10157" y="5495"/>
                  <a:pt x="10216" y="5137"/>
                </a:cubicBezTo>
                <a:cubicBezTo>
                  <a:pt x="10300" y="4697"/>
                  <a:pt x="10383" y="4244"/>
                  <a:pt x="10466" y="3792"/>
                </a:cubicBezTo>
                <a:cubicBezTo>
                  <a:pt x="10535" y="3439"/>
                  <a:pt x="10855" y="3199"/>
                  <a:pt x="11198" y="3199"/>
                </a:cubicBezTo>
                <a:close/>
                <a:moveTo>
                  <a:pt x="6241" y="3843"/>
                </a:moveTo>
                <a:cubicBezTo>
                  <a:pt x="6513" y="3843"/>
                  <a:pt x="6779" y="3994"/>
                  <a:pt x="6906" y="4256"/>
                </a:cubicBezTo>
                <a:cubicBezTo>
                  <a:pt x="7109" y="4673"/>
                  <a:pt x="7299" y="5078"/>
                  <a:pt x="7490" y="5495"/>
                </a:cubicBezTo>
                <a:cubicBezTo>
                  <a:pt x="7644" y="5816"/>
                  <a:pt x="7549" y="6209"/>
                  <a:pt x="7252" y="6411"/>
                </a:cubicBezTo>
                <a:cubicBezTo>
                  <a:pt x="6656" y="6828"/>
                  <a:pt x="6204" y="7423"/>
                  <a:pt x="5954" y="8102"/>
                </a:cubicBezTo>
                <a:cubicBezTo>
                  <a:pt x="5838" y="8396"/>
                  <a:pt x="5555" y="8589"/>
                  <a:pt x="5245" y="8589"/>
                </a:cubicBezTo>
                <a:cubicBezTo>
                  <a:pt x="5204" y="8589"/>
                  <a:pt x="5162" y="8585"/>
                  <a:pt x="5120" y="8578"/>
                </a:cubicBezTo>
                <a:cubicBezTo>
                  <a:pt x="4680" y="8495"/>
                  <a:pt x="4227" y="8400"/>
                  <a:pt x="3787" y="8316"/>
                </a:cubicBezTo>
                <a:cubicBezTo>
                  <a:pt x="3346" y="8245"/>
                  <a:pt x="3084" y="7792"/>
                  <a:pt x="3215" y="7376"/>
                </a:cubicBezTo>
                <a:cubicBezTo>
                  <a:pt x="3680" y="5971"/>
                  <a:pt x="4608" y="4756"/>
                  <a:pt x="5847" y="3959"/>
                </a:cubicBezTo>
                <a:cubicBezTo>
                  <a:pt x="5969" y="3880"/>
                  <a:pt x="6106" y="3843"/>
                  <a:pt x="6241" y="3843"/>
                </a:cubicBezTo>
                <a:close/>
                <a:moveTo>
                  <a:pt x="9222" y="7030"/>
                </a:moveTo>
                <a:cubicBezTo>
                  <a:pt x="9724" y="7030"/>
                  <a:pt x="10229" y="7189"/>
                  <a:pt x="10657" y="7519"/>
                </a:cubicBezTo>
                <a:cubicBezTo>
                  <a:pt x="11693" y="8316"/>
                  <a:pt x="11883" y="9805"/>
                  <a:pt x="11085" y="10840"/>
                </a:cubicBezTo>
                <a:cubicBezTo>
                  <a:pt x="10619" y="11453"/>
                  <a:pt x="9916" y="11773"/>
                  <a:pt x="9205" y="11773"/>
                </a:cubicBezTo>
                <a:cubicBezTo>
                  <a:pt x="8701" y="11773"/>
                  <a:pt x="8193" y="11612"/>
                  <a:pt x="7763" y="11281"/>
                </a:cubicBezTo>
                <a:cubicBezTo>
                  <a:pt x="6728" y="10483"/>
                  <a:pt x="6537" y="8995"/>
                  <a:pt x="7335" y="7959"/>
                </a:cubicBezTo>
                <a:cubicBezTo>
                  <a:pt x="7803" y="7351"/>
                  <a:pt x="8509" y="7030"/>
                  <a:pt x="9222" y="7030"/>
                </a:cubicBezTo>
                <a:close/>
                <a:moveTo>
                  <a:pt x="13527" y="10222"/>
                </a:moveTo>
                <a:cubicBezTo>
                  <a:pt x="13570" y="10222"/>
                  <a:pt x="13614" y="10226"/>
                  <a:pt x="13657" y="10233"/>
                </a:cubicBezTo>
                <a:cubicBezTo>
                  <a:pt x="14098" y="10317"/>
                  <a:pt x="14550" y="10400"/>
                  <a:pt x="15002" y="10483"/>
                </a:cubicBezTo>
                <a:cubicBezTo>
                  <a:pt x="15431" y="10567"/>
                  <a:pt x="15693" y="11007"/>
                  <a:pt x="15562" y="11436"/>
                </a:cubicBezTo>
                <a:cubicBezTo>
                  <a:pt x="15110" y="12841"/>
                  <a:pt x="14181" y="14043"/>
                  <a:pt x="12931" y="14853"/>
                </a:cubicBezTo>
                <a:cubicBezTo>
                  <a:pt x="12809" y="14931"/>
                  <a:pt x="12673" y="14968"/>
                  <a:pt x="12539" y="14968"/>
                </a:cubicBezTo>
                <a:cubicBezTo>
                  <a:pt x="12266" y="14968"/>
                  <a:pt x="11999" y="14815"/>
                  <a:pt x="11871" y="14543"/>
                </a:cubicBezTo>
                <a:cubicBezTo>
                  <a:pt x="11681" y="14138"/>
                  <a:pt x="11478" y="13722"/>
                  <a:pt x="11288" y="13317"/>
                </a:cubicBezTo>
                <a:cubicBezTo>
                  <a:pt x="11133" y="12984"/>
                  <a:pt x="11240" y="12603"/>
                  <a:pt x="11526" y="12400"/>
                </a:cubicBezTo>
                <a:cubicBezTo>
                  <a:pt x="12121" y="11972"/>
                  <a:pt x="12574" y="11388"/>
                  <a:pt x="12836" y="10710"/>
                </a:cubicBezTo>
                <a:cubicBezTo>
                  <a:pt x="12940" y="10406"/>
                  <a:pt x="13219" y="10222"/>
                  <a:pt x="13527" y="10222"/>
                </a:cubicBezTo>
                <a:close/>
                <a:moveTo>
                  <a:pt x="5786" y="11228"/>
                </a:moveTo>
                <a:cubicBezTo>
                  <a:pt x="6022" y="11228"/>
                  <a:pt x="6254" y="11337"/>
                  <a:pt x="6394" y="11543"/>
                </a:cubicBezTo>
                <a:cubicBezTo>
                  <a:pt x="6811" y="12138"/>
                  <a:pt x="7406" y="12591"/>
                  <a:pt x="8085" y="12841"/>
                </a:cubicBezTo>
                <a:cubicBezTo>
                  <a:pt x="8430" y="12972"/>
                  <a:pt x="8621" y="13317"/>
                  <a:pt x="8561" y="13662"/>
                </a:cubicBezTo>
                <a:cubicBezTo>
                  <a:pt x="8478" y="14115"/>
                  <a:pt x="8395" y="14567"/>
                  <a:pt x="8311" y="15008"/>
                </a:cubicBezTo>
                <a:cubicBezTo>
                  <a:pt x="8242" y="15371"/>
                  <a:pt x="7922" y="15613"/>
                  <a:pt x="7579" y="15613"/>
                </a:cubicBezTo>
                <a:cubicBezTo>
                  <a:pt x="7506" y="15613"/>
                  <a:pt x="7432" y="15602"/>
                  <a:pt x="7359" y="15579"/>
                </a:cubicBezTo>
                <a:cubicBezTo>
                  <a:pt x="5954" y="15115"/>
                  <a:pt x="4751" y="14186"/>
                  <a:pt x="3942" y="12948"/>
                </a:cubicBezTo>
                <a:cubicBezTo>
                  <a:pt x="3703" y="12579"/>
                  <a:pt x="3846" y="12079"/>
                  <a:pt x="4251" y="11888"/>
                </a:cubicBezTo>
                <a:cubicBezTo>
                  <a:pt x="4656" y="11686"/>
                  <a:pt x="5073" y="11495"/>
                  <a:pt x="5477" y="11293"/>
                </a:cubicBezTo>
                <a:cubicBezTo>
                  <a:pt x="5576" y="11249"/>
                  <a:pt x="5682" y="11228"/>
                  <a:pt x="5786" y="11228"/>
                </a:cubicBezTo>
                <a:close/>
                <a:moveTo>
                  <a:pt x="8673" y="1"/>
                </a:moveTo>
                <a:cubicBezTo>
                  <a:pt x="8652" y="1"/>
                  <a:pt x="8630" y="3"/>
                  <a:pt x="8609" y="6"/>
                </a:cubicBezTo>
                <a:lnTo>
                  <a:pt x="7823" y="113"/>
                </a:lnTo>
                <a:cubicBezTo>
                  <a:pt x="7573" y="137"/>
                  <a:pt x="7406" y="363"/>
                  <a:pt x="7442" y="601"/>
                </a:cubicBezTo>
                <a:lnTo>
                  <a:pt x="7525" y="1292"/>
                </a:lnTo>
                <a:cubicBezTo>
                  <a:pt x="7537" y="1327"/>
                  <a:pt x="7537" y="1351"/>
                  <a:pt x="7549" y="1375"/>
                </a:cubicBezTo>
                <a:cubicBezTo>
                  <a:pt x="7049" y="1482"/>
                  <a:pt x="6561" y="1649"/>
                  <a:pt x="6085" y="1851"/>
                </a:cubicBezTo>
                <a:cubicBezTo>
                  <a:pt x="6085" y="1827"/>
                  <a:pt x="6073" y="1816"/>
                  <a:pt x="6061" y="1792"/>
                </a:cubicBezTo>
                <a:lnTo>
                  <a:pt x="5716" y="1173"/>
                </a:lnTo>
                <a:cubicBezTo>
                  <a:pt x="5636" y="1037"/>
                  <a:pt x="5486" y="960"/>
                  <a:pt x="5336" y="960"/>
                </a:cubicBezTo>
                <a:cubicBezTo>
                  <a:pt x="5261" y="960"/>
                  <a:pt x="5187" y="979"/>
                  <a:pt x="5120" y="1018"/>
                </a:cubicBezTo>
                <a:lnTo>
                  <a:pt x="4418" y="1411"/>
                </a:lnTo>
                <a:cubicBezTo>
                  <a:pt x="4204" y="1530"/>
                  <a:pt x="4132" y="1792"/>
                  <a:pt x="4251" y="2006"/>
                </a:cubicBezTo>
                <a:lnTo>
                  <a:pt x="4608" y="2625"/>
                </a:lnTo>
                <a:cubicBezTo>
                  <a:pt x="4608" y="2637"/>
                  <a:pt x="4620" y="2649"/>
                  <a:pt x="4644" y="2673"/>
                </a:cubicBezTo>
                <a:cubicBezTo>
                  <a:pt x="4192" y="2982"/>
                  <a:pt x="3787" y="3340"/>
                  <a:pt x="3394" y="3744"/>
                </a:cubicBezTo>
                <a:cubicBezTo>
                  <a:pt x="3370" y="3697"/>
                  <a:pt x="3334" y="3649"/>
                  <a:pt x="3275" y="3601"/>
                </a:cubicBezTo>
                <a:lnTo>
                  <a:pt x="2715" y="3173"/>
                </a:lnTo>
                <a:cubicBezTo>
                  <a:pt x="2637" y="3114"/>
                  <a:pt x="2544" y="3086"/>
                  <a:pt x="2452" y="3086"/>
                </a:cubicBezTo>
                <a:cubicBezTo>
                  <a:pt x="2320" y="3086"/>
                  <a:pt x="2187" y="3144"/>
                  <a:pt x="2096" y="3256"/>
                </a:cubicBezTo>
                <a:lnTo>
                  <a:pt x="1608" y="3899"/>
                </a:lnTo>
                <a:cubicBezTo>
                  <a:pt x="1453" y="4090"/>
                  <a:pt x="1489" y="4363"/>
                  <a:pt x="1691" y="4506"/>
                </a:cubicBezTo>
                <a:lnTo>
                  <a:pt x="2251" y="4947"/>
                </a:lnTo>
                <a:cubicBezTo>
                  <a:pt x="2299" y="4983"/>
                  <a:pt x="2358" y="5006"/>
                  <a:pt x="2418" y="5018"/>
                </a:cubicBezTo>
                <a:cubicBezTo>
                  <a:pt x="2168" y="5411"/>
                  <a:pt x="1953" y="5828"/>
                  <a:pt x="1787" y="6245"/>
                </a:cubicBezTo>
                <a:cubicBezTo>
                  <a:pt x="1763" y="6233"/>
                  <a:pt x="1751" y="6233"/>
                  <a:pt x="1739" y="6221"/>
                </a:cubicBezTo>
                <a:lnTo>
                  <a:pt x="1060" y="6018"/>
                </a:lnTo>
                <a:cubicBezTo>
                  <a:pt x="1020" y="6006"/>
                  <a:pt x="980" y="6000"/>
                  <a:pt x="940" y="6000"/>
                </a:cubicBezTo>
                <a:cubicBezTo>
                  <a:pt x="751" y="6000"/>
                  <a:pt x="571" y="6130"/>
                  <a:pt x="513" y="6316"/>
                </a:cubicBezTo>
                <a:lnTo>
                  <a:pt x="286" y="7078"/>
                </a:lnTo>
                <a:cubicBezTo>
                  <a:pt x="215" y="7316"/>
                  <a:pt x="346" y="7554"/>
                  <a:pt x="584" y="7626"/>
                </a:cubicBezTo>
                <a:lnTo>
                  <a:pt x="1251" y="7828"/>
                </a:lnTo>
                <a:cubicBezTo>
                  <a:pt x="1275" y="7840"/>
                  <a:pt x="1286" y="7840"/>
                  <a:pt x="1298" y="7840"/>
                </a:cubicBezTo>
                <a:cubicBezTo>
                  <a:pt x="1179" y="8435"/>
                  <a:pt x="1132" y="9043"/>
                  <a:pt x="1156" y="9638"/>
                </a:cubicBezTo>
                <a:cubicBezTo>
                  <a:pt x="1150" y="9644"/>
                  <a:pt x="1141" y="9644"/>
                  <a:pt x="1132" y="9644"/>
                </a:cubicBezTo>
                <a:cubicBezTo>
                  <a:pt x="1123" y="9644"/>
                  <a:pt x="1114" y="9644"/>
                  <a:pt x="1108" y="9650"/>
                </a:cubicBezTo>
                <a:lnTo>
                  <a:pt x="405" y="9733"/>
                </a:lnTo>
                <a:cubicBezTo>
                  <a:pt x="167" y="9769"/>
                  <a:pt x="1" y="9983"/>
                  <a:pt x="36" y="10221"/>
                </a:cubicBezTo>
                <a:lnTo>
                  <a:pt x="132" y="11019"/>
                </a:lnTo>
                <a:cubicBezTo>
                  <a:pt x="164" y="11237"/>
                  <a:pt x="346" y="11405"/>
                  <a:pt x="559" y="11405"/>
                </a:cubicBezTo>
                <a:cubicBezTo>
                  <a:pt x="579" y="11405"/>
                  <a:pt x="599" y="11403"/>
                  <a:pt x="620" y="11400"/>
                </a:cubicBezTo>
                <a:lnTo>
                  <a:pt x="1322" y="11305"/>
                </a:lnTo>
                <a:cubicBezTo>
                  <a:pt x="1346" y="11305"/>
                  <a:pt x="1358" y="11305"/>
                  <a:pt x="1370" y="11293"/>
                </a:cubicBezTo>
                <a:cubicBezTo>
                  <a:pt x="1477" y="11745"/>
                  <a:pt x="1620" y="12186"/>
                  <a:pt x="1798" y="12614"/>
                </a:cubicBezTo>
                <a:cubicBezTo>
                  <a:pt x="1787" y="12614"/>
                  <a:pt x="1775" y="12626"/>
                  <a:pt x="1751" y="12638"/>
                </a:cubicBezTo>
                <a:lnTo>
                  <a:pt x="1132" y="12972"/>
                </a:lnTo>
                <a:cubicBezTo>
                  <a:pt x="917" y="13091"/>
                  <a:pt x="846" y="13353"/>
                  <a:pt x="965" y="13567"/>
                </a:cubicBezTo>
                <a:lnTo>
                  <a:pt x="1346" y="14269"/>
                </a:lnTo>
                <a:cubicBezTo>
                  <a:pt x="1428" y="14417"/>
                  <a:pt x="1579" y="14497"/>
                  <a:pt x="1734" y="14497"/>
                </a:cubicBezTo>
                <a:cubicBezTo>
                  <a:pt x="1804" y="14497"/>
                  <a:pt x="1875" y="14481"/>
                  <a:pt x="1941" y="14448"/>
                </a:cubicBezTo>
                <a:lnTo>
                  <a:pt x="2560" y="14103"/>
                </a:lnTo>
                <a:cubicBezTo>
                  <a:pt x="2572" y="14091"/>
                  <a:pt x="2584" y="14091"/>
                  <a:pt x="2608" y="14079"/>
                </a:cubicBezTo>
                <a:cubicBezTo>
                  <a:pt x="2930" y="14555"/>
                  <a:pt x="3322" y="15008"/>
                  <a:pt x="3763" y="15412"/>
                </a:cubicBezTo>
                <a:cubicBezTo>
                  <a:pt x="3739" y="15424"/>
                  <a:pt x="3727" y="15448"/>
                  <a:pt x="3715" y="15460"/>
                </a:cubicBezTo>
                <a:lnTo>
                  <a:pt x="3287" y="16020"/>
                </a:lnTo>
                <a:cubicBezTo>
                  <a:pt x="3132" y="16210"/>
                  <a:pt x="3168" y="16484"/>
                  <a:pt x="3370" y="16639"/>
                </a:cubicBezTo>
                <a:lnTo>
                  <a:pt x="4001" y="17127"/>
                </a:lnTo>
                <a:cubicBezTo>
                  <a:pt x="4079" y="17186"/>
                  <a:pt x="4172" y="17214"/>
                  <a:pt x="4264" y="17214"/>
                </a:cubicBezTo>
                <a:cubicBezTo>
                  <a:pt x="4395" y="17214"/>
                  <a:pt x="4524" y="17156"/>
                  <a:pt x="4608" y="17044"/>
                </a:cubicBezTo>
                <a:lnTo>
                  <a:pt x="5049" y="16484"/>
                </a:lnTo>
                <a:cubicBezTo>
                  <a:pt x="5061" y="16460"/>
                  <a:pt x="5073" y="16448"/>
                  <a:pt x="5085" y="16424"/>
                </a:cubicBezTo>
                <a:cubicBezTo>
                  <a:pt x="5537" y="16710"/>
                  <a:pt x="6013" y="16936"/>
                  <a:pt x="6501" y="17127"/>
                </a:cubicBezTo>
                <a:cubicBezTo>
                  <a:pt x="6501" y="17151"/>
                  <a:pt x="6490" y="17175"/>
                  <a:pt x="6478" y="17198"/>
                </a:cubicBezTo>
                <a:lnTo>
                  <a:pt x="6299" y="17877"/>
                </a:lnTo>
                <a:cubicBezTo>
                  <a:pt x="6239" y="18103"/>
                  <a:pt x="6370" y="18353"/>
                  <a:pt x="6609" y="18413"/>
                </a:cubicBezTo>
                <a:lnTo>
                  <a:pt x="7382" y="18615"/>
                </a:lnTo>
                <a:cubicBezTo>
                  <a:pt x="7421" y="18625"/>
                  <a:pt x="7460" y="18630"/>
                  <a:pt x="7497" y="18630"/>
                </a:cubicBezTo>
                <a:cubicBezTo>
                  <a:pt x="7693" y="18630"/>
                  <a:pt x="7868" y="18505"/>
                  <a:pt x="7918" y="18306"/>
                </a:cubicBezTo>
                <a:lnTo>
                  <a:pt x="8097" y="17627"/>
                </a:lnTo>
                <a:cubicBezTo>
                  <a:pt x="8109" y="17603"/>
                  <a:pt x="8109" y="17567"/>
                  <a:pt x="8109" y="17544"/>
                </a:cubicBezTo>
                <a:cubicBezTo>
                  <a:pt x="8550" y="17614"/>
                  <a:pt x="8991" y="17642"/>
                  <a:pt x="9424" y="17642"/>
                </a:cubicBezTo>
                <a:cubicBezTo>
                  <a:pt x="9506" y="17642"/>
                  <a:pt x="9587" y="17641"/>
                  <a:pt x="9668" y="17639"/>
                </a:cubicBezTo>
                <a:cubicBezTo>
                  <a:pt x="9668" y="17663"/>
                  <a:pt x="9668" y="17698"/>
                  <a:pt x="9668" y="17734"/>
                </a:cubicBezTo>
                <a:lnTo>
                  <a:pt x="9764" y="18425"/>
                </a:lnTo>
                <a:cubicBezTo>
                  <a:pt x="9796" y="18652"/>
                  <a:pt x="9976" y="18811"/>
                  <a:pt x="10188" y="18811"/>
                </a:cubicBezTo>
                <a:cubicBezTo>
                  <a:pt x="10209" y="18811"/>
                  <a:pt x="10230" y="18809"/>
                  <a:pt x="10252" y="18806"/>
                </a:cubicBezTo>
                <a:lnTo>
                  <a:pt x="11050" y="18699"/>
                </a:lnTo>
                <a:cubicBezTo>
                  <a:pt x="11288" y="18675"/>
                  <a:pt x="11454" y="18449"/>
                  <a:pt x="11431" y="18210"/>
                </a:cubicBezTo>
                <a:lnTo>
                  <a:pt x="11335" y="17520"/>
                </a:lnTo>
                <a:cubicBezTo>
                  <a:pt x="11335" y="17484"/>
                  <a:pt x="11323" y="17448"/>
                  <a:pt x="11312" y="17413"/>
                </a:cubicBezTo>
                <a:cubicBezTo>
                  <a:pt x="11800" y="17294"/>
                  <a:pt x="12288" y="17127"/>
                  <a:pt x="12764" y="16925"/>
                </a:cubicBezTo>
                <a:cubicBezTo>
                  <a:pt x="12776" y="16960"/>
                  <a:pt x="12788" y="16984"/>
                  <a:pt x="12800" y="17020"/>
                </a:cubicBezTo>
                <a:lnTo>
                  <a:pt x="13157" y="17639"/>
                </a:lnTo>
                <a:cubicBezTo>
                  <a:pt x="13237" y="17775"/>
                  <a:pt x="13381" y="17851"/>
                  <a:pt x="13532" y="17851"/>
                </a:cubicBezTo>
                <a:cubicBezTo>
                  <a:pt x="13606" y="17851"/>
                  <a:pt x="13682" y="17833"/>
                  <a:pt x="13752" y="17794"/>
                </a:cubicBezTo>
                <a:lnTo>
                  <a:pt x="14443" y="17401"/>
                </a:lnTo>
                <a:cubicBezTo>
                  <a:pt x="14657" y="17282"/>
                  <a:pt x="14729" y="17020"/>
                  <a:pt x="14610" y="16805"/>
                </a:cubicBezTo>
                <a:lnTo>
                  <a:pt x="14264" y="16198"/>
                </a:lnTo>
                <a:cubicBezTo>
                  <a:pt x="14240" y="16163"/>
                  <a:pt x="14217" y="16127"/>
                  <a:pt x="14193" y="16103"/>
                </a:cubicBezTo>
                <a:cubicBezTo>
                  <a:pt x="14621" y="15793"/>
                  <a:pt x="15026" y="15436"/>
                  <a:pt x="15407" y="15031"/>
                </a:cubicBezTo>
                <a:cubicBezTo>
                  <a:pt x="15431" y="15067"/>
                  <a:pt x="15455" y="15103"/>
                  <a:pt x="15491" y="15127"/>
                </a:cubicBezTo>
                <a:lnTo>
                  <a:pt x="16050" y="15555"/>
                </a:lnTo>
                <a:cubicBezTo>
                  <a:pt x="16129" y="15614"/>
                  <a:pt x="16221" y="15643"/>
                  <a:pt x="16313" y="15643"/>
                </a:cubicBezTo>
                <a:cubicBezTo>
                  <a:pt x="16444" y="15643"/>
                  <a:pt x="16573" y="15584"/>
                  <a:pt x="16657" y="15472"/>
                </a:cubicBezTo>
                <a:lnTo>
                  <a:pt x="17146" y="14841"/>
                </a:lnTo>
                <a:cubicBezTo>
                  <a:pt x="17300" y="14650"/>
                  <a:pt x="17265" y="14377"/>
                  <a:pt x="17074" y="14222"/>
                </a:cubicBezTo>
                <a:lnTo>
                  <a:pt x="16515" y="13793"/>
                </a:lnTo>
                <a:cubicBezTo>
                  <a:pt x="16479" y="13769"/>
                  <a:pt x="16443" y="13746"/>
                  <a:pt x="16396" y="13734"/>
                </a:cubicBezTo>
                <a:cubicBezTo>
                  <a:pt x="16634" y="13341"/>
                  <a:pt x="16848" y="12948"/>
                  <a:pt x="17015" y="12531"/>
                </a:cubicBezTo>
                <a:cubicBezTo>
                  <a:pt x="17050" y="12555"/>
                  <a:pt x="17086" y="12579"/>
                  <a:pt x="17134" y="12591"/>
                </a:cubicBezTo>
                <a:lnTo>
                  <a:pt x="17800" y="12793"/>
                </a:lnTo>
                <a:cubicBezTo>
                  <a:pt x="17844" y="12806"/>
                  <a:pt x="17888" y="12813"/>
                  <a:pt x="17931" y="12813"/>
                </a:cubicBezTo>
                <a:cubicBezTo>
                  <a:pt x="18121" y="12813"/>
                  <a:pt x="18290" y="12690"/>
                  <a:pt x="18348" y="12495"/>
                </a:cubicBezTo>
                <a:lnTo>
                  <a:pt x="18574" y="11733"/>
                </a:lnTo>
                <a:cubicBezTo>
                  <a:pt x="18646" y="11495"/>
                  <a:pt x="18515" y="11257"/>
                  <a:pt x="18289" y="11186"/>
                </a:cubicBezTo>
                <a:lnTo>
                  <a:pt x="17610" y="10983"/>
                </a:lnTo>
                <a:cubicBezTo>
                  <a:pt x="17562" y="10971"/>
                  <a:pt x="17527" y="10960"/>
                  <a:pt x="17479" y="10960"/>
                </a:cubicBezTo>
                <a:cubicBezTo>
                  <a:pt x="17598" y="10364"/>
                  <a:pt x="17646" y="9769"/>
                  <a:pt x="17622" y="9162"/>
                </a:cubicBezTo>
                <a:lnTo>
                  <a:pt x="17622" y="9162"/>
                </a:lnTo>
                <a:cubicBezTo>
                  <a:pt x="17646" y="9168"/>
                  <a:pt x="17669" y="9171"/>
                  <a:pt x="17692" y="9171"/>
                </a:cubicBezTo>
                <a:cubicBezTo>
                  <a:pt x="17714" y="9171"/>
                  <a:pt x="17735" y="9168"/>
                  <a:pt x="17753" y="9162"/>
                </a:cubicBezTo>
                <a:lnTo>
                  <a:pt x="18455" y="9078"/>
                </a:lnTo>
                <a:cubicBezTo>
                  <a:pt x="18693" y="9043"/>
                  <a:pt x="18860" y="8828"/>
                  <a:pt x="18836" y="8590"/>
                </a:cubicBezTo>
                <a:lnTo>
                  <a:pt x="18729" y="7792"/>
                </a:lnTo>
                <a:cubicBezTo>
                  <a:pt x="18707" y="7570"/>
                  <a:pt x="18507" y="7409"/>
                  <a:pt x="18286" y="7409"/>
                </a:cubicBezTo>
                <a:cubicBezTo>
                  <a:pt x="18271" y="7409"/>
                  <a:pt x="18256" y="7410"/>
                  <a:pt x="18241" y="7411"/>
                </a:cubicBezTo>
                <a:lnTo>
                  <a:pt x="17539" y="7507"/>
                </a:lnTo>
                <a:cubicBezTo>
                  <a:pt x="17491" y="7507"/>
                  <a:pt x="17455" y="7531"/>
                  <a:pt x="17419" y="7542"/>
                </a:cubicBezTo>
                <a:cubicBezTo>
                  <a:pt x="17312" y="7090"/>
                  <a:pt x="17169" y="6649"/>
                  <a:pt x="16991" y="6221"/>
                </a:cubicBezTo>
                <a:cubicBezTo>
                  <a:pt x="17027" y="6221"/>
                  <a:pt x="17074" y="6197"/>
                  <a:pt x="17110" y="6185"/>
                </a:cubicBezTo>
                <a:lnTo>
                  <a:pt x="17729" y="5840"/>
                </a:lnTo>
                <a:cubicBezTo>
                  <a:pt x="17943" y="5733"/>
                  <a:pt x="18027" y="5459"/>
                  <a:pt x="17908" y="5245"/>
                </a:cubicBezTo>
                <a:lnTo>
                  <a:pt x="17527" y="4542"/>
                </a:lnTo>
                <a:cubicBezTo>
                  <a:pt x="17446" y="4398"/>
                  <a:pt x="17301" y="4318"/>
                  <a:pt x="17149" y="4318"/>
                </a:cubicBezTo>
                <a:cubicBezTo>
                  <a:pt x="17076" y="4318"/>
                  <a:pt x="17001" y="4337"/>
                  <a:pt x="16931" y="4375"/>
                </a:cubicBezTo>
                <a:lnTo>
                  <a:pt x="16312" y="4709"/>
                </a:lnTo>
                <a:cubicBezTo>
                  <a:pt x="16276" y="4733"/>
                  <a:pt x="16241" y="4756"/>
                  <a:pt x="16205" y="4780"/>
                </a:cubicBezTo>
                <a:cubicBezTo>
                  <a:pt x="15884" y="4304"/>
                  <a:pt x="15503" y="3852"/>
                  <a:pt x="15062" y="3435"/>
                </a:cubicBezTo>
                <a:cubicBezTo>
                  <a:pt x="15098" y="3411"/>
                  <a:pt x="15122" y="3387"/>
                  <a:pt x="15145" y="3351"/>
                </a:cubicBezTo>
                <a:lnTo>
                  <a:pt x="15586" y="2792"/>
                </a:lnTo>
                <a:cubicBezTo>
                  <a:pt x="15729" y="2601"/>
                  <a:pt x="15693" y="2328"/>
                  <a:pt x="15503" y="2173"/>
                </a:cubicBezTo>
                <a:lnTo>
                  <a:pt x="14860" y="1685"/>
                </a:lnTo>
                <a:cubicBezTo>
                  <a:pt x="14781" y="1626"/>
                  <a:pt x="14689" y="1597"/>
                  <a:pt x="14597" y="1597"/>
                </a:cubicBezTo>
                <a:cubicBezTo>
                  <a:pt x="14466" y="1597"/>
                  <a:pt x="14336" y="1656"/>
                  <a:pt x="14252" y="1768"/>
                </a:cubicBezTo>
                <a:lnTo>
                  <a:pt x="13824" y="2328"/>
                </a:lnTo>
                <a:cubicBezTo>
                  <a:pt x="13800" y="2363"/>
                  <a:pt x="13776" y="2387"/>
                  <a:pt x="13764" y="2423"/>
                </a:cubicBezTo>
                <a:cubicBezTo>
                  <a:pt x="13312" y="2137"/>
                  <a:pt x="12836" y="1899"/>
                  <a:pt x="12347" y="1708"/>
                </a:cubicBezTo>
                <a:cubicBezTo>
                  <a:pt x="12359" y="1685"/>
                  <a:pt x="12371" y="1649"/>
                  <a:pt x="12383" y="1613"/>
                </a:cubicBezTo>
                <a:lnTo>
                  <a:pt x="12574" y="934"/>
                </a:lnTo>
                <a:cubicBezTo>
                  <a:pt x="12633" y="708"/>
                  <a:pt x="12490" y="470"/>
                  <a:pt x="12264" y="399"/>
                </a:cubicBezTo>
                <a:lnTo>
                  <a:pt x="11478" y="196"/>
                </a:lnTo>
                <a:cubicBezTo>
                  <a:pt x="11442" y="187"/>
                  <a:pt x="11405" y="182"/>
                  <a:pt x="11368" y="182"/>
                </a:cubicBezTo>
                <a:cubicBezTo>
                  <a:pt x="11179" y="182"/>
                  <a:pt x="11002" y="306"/>
                  <a:pt x="10942" y="506"/>
                </a:cubicBezTo>
                <a:lnTo>
                  <a:pt x="10764" y="1185"/>
                </a:lnTo>
                <a:cubicBezTo>
                  <a:pt x="10752" y="1220"/>
                  <a:pt x="10752" y="1244"/>
                  <a:pt x="10752" y="1280"/>
                </a:cubicBezTo>
                <a:cubicBezTo>
                  <a:pt x="10304" y="1207"/>
                  <a:pt x="9847" y="1170"/>
                  <a:pt x="9389" y="1170"/>
                </a:cubicBezTo>
                <a:cubicBezTo>
                  <a:pt x="9323" y="1170"/>
                  <a:pt x="9258" y="1171"/>
                  <a:pt x="9192" y="1173"/>
                </a:cubicBezTo>
                <a:cubicBezTo>
                  <a:pt x="9192" y="1137"/>
                  <a:pt x="9192" y="1113"/>
                  <a:pt x="9192" y="1077"/>
                </a:cubicBezTo>
                <a:lnTo>
                  <a:pt x="9097" y="387"/>
                </a:lnTo>
                <a:cubicBezTo>
                  <a:pt x="9075" y="159"/>
                  <a:pt x="8886" y="1"/>
                  <a:pt x="8673" y="1"/>
                </a:cubicBezTo>
                <a:close/>
              </a:path>
            </a:pathLst>
          </a:custGeom>
          <a:solidFill>
            <a:schemeClr val="dk1">
              <a:alpha val="1061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70;p4"/>
          <p:cNvSpPr/>
          <p:nvPr/>
        </p:nvSpPr>
        <p:spPr>
          <a:xfrm>
            <a:off x="6902125" y="-389900"/>
            <a:ext cx="1549226" cy="1522082"/>
          </a:xfrm>
          <a:custGeom>
            <a:avLst/>
            <a:gdLst/>
            <a:ahLst/>
            <a:cxnLst/>
            <a:rect l="l" t="t" r="r" b="b"/>
            <a:pathLst>
              <a:path w="55020" h="54056" extrusionOk="0">
                <a:moveTo>
                  <a:pt x="27409" y="22218"/>
                </a:moveTo>
                <a:cubicBezTo>
                  <a:pt x="30147" y="22218"/>
                  <a:pt x="32374" y="24397"/>
                  <a:pt x="32374" y="27100"/>
                </a:cubicBezTo>
                <a:cubicBezTo>
                  <a:pt x="32374" y="29802"/>
                  <a:pt x="30147" y="31981"/>
                  <a:pt x="27409" y="31981"/>
                </a:cubicBezTo>
                <a:cubicBezTo>
                  <a:pt x="24658" y="31981"/>
                  <a:pt x="22432" y="29802"/>
                  <a:pt x="22432" y="27100"/>
                </a:cubicBezTo>
                <a:cubicBezTo>
                  <a:pt x="22432" y="24397"/>
                  <a:pt x="24658" y="22218"/>
                  <a:pt x="27409" y="22218"/>
                </a:cubicBezTo>
                <a:close/>
                <a:moveTo>
                  <a:pt x="29099" y="6907"/>
                </a:moveTo>
                <a:cubicBezTo>
                  <a:pt x="39708" y="7752"/>
                  <a:pt x="48042" y="16467"/>
                  <a:pt x="48042" y="27100"/>
                </a:cubicBezTo>
                <a:cubicBezTo>
                  <a:pt x="48042" y="29767"/>
                  <a:pt x="47507" y="32326"/>
                  <a:pt x="46554" y="34660"/>
                </a:cubicBezTo>
                <a:lnTo>
                  <a:pt x="34779" y="28052"/>
                </a:lnTo>
                <a:cubicBezTo>
                  <a:pt x="34826" y="27742"/>
                  <a:pt x="34850" y="27421"/>
                  <a:pt x="34850" y="27100"/>
                </a:cubicBezTo>
                <a:cubicBezTo>
                  <a:pt x="34850" y="23635"/>
                  <a:pt x="32398" y="20742"/>
                  <a:pt x="29099" y="19980"/>
                </a:cubicBezTo>
                <a:lnTo>
                  <a:pt x="29099" y="6907"/>
                </a:lnTo>
                <a:close/>
                <a:moveTo>
                  <a:pt x="26552" y="6847"/>
                </a:moveTo>
                <a:lnTo>
                  <a:pt x="26552" y="19837"/>
                </a:lnTo>
                <a:cubicBezTo>
                  <a:pt x="22837" y="20253"/>
                  <a:pt x="19955" y="23349"/>
                  <a:pt x="19955" y="27100"/>
                </a:cubicBezTo>
                <a:cubicBezTo>
                  <a:pt x="19955" y="27492"/>
                  <a:pt x="20003" y="27873"/>
                  <a:pt x="20063" y="28243"/>
                </a:cubicBezTo>
                <a:lnTo>
                  <a:pt x="8323" y="34827"/>
                </a:lnTo>
                <a:cubicBezTo>
                  <a:pt x="7323" y="32445"/>
                  <a:pt x="6775" y="29838"/>
                  <a:pt x="6775" y="27100"/>
                </a:cubicBezTo>
                <a:cubicBezTo>
                  <a:pt x="6775" y="16193"/>
                  <a:pt x="15550" y="7300"/>
                  <a:pt x="26552" y="6847"/>
                </a:cubicBezTo>
                <a:close/>
                <a:moveTo>
                  <a:pt x="33993" y="30505"/>
                </a:moveTo>
                <a:lnTo>
                  <a:pt x="45447" y="36922"/>
                </a:lnTo>
                <a:cubicBezTo>
                  <a:pt x="41934" y="43149"/>
                  <a:pt x="35172" y="47364"/>
                  <a:pt x="27409" y="47364"/>
                </a:cubicBezTo>
                <a:cubicBezTo>
                  <a:pt x="19705" y="47364"/>
                  <a:pt x="12990" y="43221"/>
                  <a:pt x="9454" y="37077"/>
                </a:cubicBezTo>
                <a:lnTo>
                  <a:pt x="20908" y="30660"/>
                </a:lnTo>
                <a:cubicBezTo>
                  <a:pt x="22170" y="32898"/>
                  <a:pt x="24611" y="34410"/>
                  <a:pt x="27409" y="34410"/>
                </a:cubicBezTo>
                <a:cubicBezTo>
                  <a:pt x="30266" y="34410"/>
                  <a:pt x="32743" y="32826"/>
                  <a:pt x="33993" y="30505"/>
                </a:cubicBezTo>
                <a:close/>
                <a:moveTo>
                  <a:pt x="26325" y="1"/>
                </a:moveTo>
                <a:cubicBezTo>
                  <a:pt x="25635" y="1"/>
                  <a:pt x="25063" y="572"/>
                  <a:pt x="25063" y="1275"/>
                </a:cubicBezTo>
                <a:lnTo>
                  <a:pt x="25063" y="3263"/>
                </a:lnTo>
                <a:cubicBezTo>
                  <a:pt x="25063" y="3382"/>
                  <a:pt x="25087" y="3490"/>
                  <a:pt x="25111" y="3597"/>
                </a:cubicBezTo>
                <a:cubicBezTo>
                  <a:pt x="23551" y="3740"/>
                  <a:pt x="22027" y="4037"/>
                  <a:pt x="20551" y="4466"/>
                </a:cubicBezTo>
                <a:cubicBezTo>
                  <a:pt x="20539" y="4359"/>
                  <a:pt x="20515" y="4263"/>
                  <a:pt x="20467" y="4156"/>
                </a:cubicBezTo>
                <a:lnTo>
                  <a:pt x="19694" y="2311"/>
                </a:lnTo>
                <a:cubicBezTo>
                  <a:pt x="19487" y="1826"/>
                  <a:pt x="19016" y="1537"/>
                  <a:pt x="18526" y="1537"/>
                </a:cubicBezTo>
                <a:cubicBezTo>
                  <a:pt x="18367" y="1537"/>
                  <a:pt x="18205" y="1568"/>
                  <a:pt x="18050" y="1632"/>
                </a:cubicBezTo>
                <a:lnTo>
                  <a:pt x="15872" y="2513"/>
                </a:lnTo>
                <a:cubicBezTo>
                  <a:pt x="15217" y="2787"/>
                  <a:pt x="14907" y="3537"/>
                  <a:pt x="15181" y="4180"/>
                </a:cubicBezTo>
                <a:lnTo>
                  <a:pt x="15967" y="6037"/>
                </a:lnTo>
                <a:cubicBezTo>
                  <a:pt x="16003" y="6121"/>
                  <a:pt x="16050" y="6192"/>
                  <a:pt x="16098" y="6264"/>
                </a:cubicBezTo>
                <a:cubicBezTo>
                  <a:pt x="14752" y="6966"/>
                  <a:pt x="13478" y="7800"/>
                  <a:pt x="12300" y="8740"/>
                </a:cubicBezTo>
                <a:cubicBezTo>
                  <a:pt x="12252" y="8657"/>
                  <a:pt x="12193" y="8585"/>
                  <a:pt x="12133" y="8526"/>
                </a:cubicBezTo>
                <a:lnTo>
                  <a:pt x="10681" y="7097"/>
                </a:lnTo>
                <a:cubicBezTo>
                  <a:pt x="10430" y="6853"/>
                  <a:pt x="10109" y="6731"/>
                  <a:pt x="9789" y="6731"/>
                </a:cubicBezTo>
                <a:cubicBezTo>
                  <a:pt x="9469" y="6731"/>
                  <a:pt x="9151" y="6853"/>
                  <a:pt x="8906" y="7097"/>
                </a:cubicBezTo>
                <a:lnTo>
                  <a:pt x="7252" y="8716"/>
                </a:lnTo>
                <a:cubicBezTo>
                  <a:pt x="6740" y="9216"/>
                  <a:pt x="6740" y="10026"/>
                  <a:pt x="7252" y="10526"/>
                </a:cubicBezTo>
                <a:lnTo>
                  <a:pt x="8704" y="11955"/>
                </a:lnTo>
                <a:cubicBezTo>
                  <a:pt x="8752" y="12002"/>
                  <a:pt x="8799" y="12038"/>
                  <a:pt x="8859" y="12074"/>
                </a:cubicBezTo>
                <a:cubicBezTo>
                  <a:pt x="7906" y="13205"/>
                  <a:pt x="7073" y="14431"/>
                  <a:pt x="6347" y="15717"/>
                </a:cubicBezTo>
                <a:cubicBezTo>
                  <a:pt x="6287" y="15681"/>
                  <a:pt x="6228" y="15646"/>
                  <a:pt x="6156" y="15622"/>
                </a:cubicBezTo>
                <a:lnTo>
                  <a:pt x="4251" y="14836"/>
                </a:lnTo>
                <a:cubicBezTo>
                  <a:pt x="4093" y="14772"/>
                  <a:pt x="3929" y="14741"/>
                  <a:pt x="3767" y="14741"/>
                </a:cubicBezTo>
                <a:cubicBezTo>
                  <a:pt x="3273" y="14741"/>
                  <a:pt x="2803" y="15027"/>
                  <a:pt x="2596" y="15503"/>
                </a:cubicBezTo>
                <a:lnTo>
                  <a:pt x="1703" y="17610"/>
                </a:lnTo>
                <a:cubicBezTo>
                  <a:pt x="1429" y="18265"/>
                  <a:pt x="1727" y="19003"/>
                  <a:pt x="2382" y="19277"/>
                </a:cubicBezTo>
                <a:lnTo>
                  <a:pt x="4287" y="20063"/>
                </a:lnTo>
                <a:cubicBezTo>
                  <a:pt x="4346" y="20087"/>
                  <a:pt x="4394" y="20099"/>
                  <a:pt x="4442" y="20111"/>
                </a:cubicBezTo>
                <a:cubicBezTo>
                  <a:pt x="3977" y="21563"/>
                  <a:pt x="3668" y="23087"/>
                  <a:pt x="3501" y="24647"/>
                </a:cubicBezTo>
                <a:cubicBezTo>
                  <a:pt x="3453" y="24635"/>
                  <a:pt x="3394" y="24623"/>
                  <a:pt x="3346" y="24623"/>
                </a:cubicBezTo>
                <a:lnTo>
                  <a:pt x="1263" y="24623"/>
                </a:lnTo>
                <a:cubicBezTo>
                  <a:pt x="572" y="24623"/>
                  <a:pt x="1" y="25195"/>
                  <a:pt x="1" y="25897"/>
                </a:cubicBezTo>
                <a:lnTo>
                  <a:pt x="1" y="28171"/>
                </a:lnTo>
                <a:cubicBezTo>
                  <a:pt x="1" y="28862"/>
                  <a:pt x="572" y="29433"/>
                  <a:pt x="1263" y="29433"/>
                </a:cubicBezTo>
                <a:lnTo>
                  <a:pt x="3346" y="29433"/>
                </a:lnTo>
                <a:cubicBezTo>
                  <a:pt x="3394" y="29433"/>
                  <a:pt x="3442" y="29421"/>
                  <a:pt x="3489" y="29421"/>
                </a:cubicBezTo>
                <a:cubicBezTo>
                  <a:pt x="3620" y="30719"/>
                  <a:pt x="3858" y="31993"/>
                  <a:pt x="4192" y="33219"/>
                </a:cubicBezTo>
                <a:cubicBezTo>
                  <a:pt x="4156" y="33231"/>
                  <a:pt x="4108" y="33231"/>
                  <a:pt x="4073" y="33243"/>
                </a:cubicBezTo>
                <a:lnTo>
                  <a:pt x="2132" y="33969"/>
                </a:lnTo>
                <a:cubicBezTo>
                  <a:pt x="1477" y="34219"/>
                  <a:pt x="1144" y="34958"/>
                  <a:pt x="1406" y="35613"/>
                </a:cubicBezTo>
                <a:lnTo>
                  <a:pt x="2227" y="37744"/>
                </a:lnTo>
                <a:cubicBezTo>
                  <a:pt x="2420" y="38248"/>
                  <a:pt x="2895" y="38555"/>
                  <a:pt x="3402" y="38555"/>
                </a:cubicBezTo>
                <a:cubicBezTo>
                  <a:pt x="3554" y="38555"/>
                  <a:pt x="3708" y="38527"/>
                  <a:pt x="3858" y="38470"/>
                </a:cubicBezTo>
                <a:lnTo>
                  <a:pt x="5787" y="37744"/>
                </a:lnTo>
                <a:cubicBezTo>
                  <a:pt x="5835" y="37732"/>
                  <a:pt x="5882" y="37708"/>
                  <a:pt x="5918" y="37684"/>
                </a:cubicBezTo>
                <a:cubicBezTo>
                  <a:pt x="6716" y="39244"/>
                  <a:pt x="7680" y="40696"/>
                  <a:pt x="8787" y="42042"/>
                </a:cubicBezTo>
                <a:cubicBezTo>
                  <a:pt x="8764" y="42066"/>
                  <a:pt x="8728" y="42078"/>
                  <a:pt x="8704" y="42113"/>
                </a:cubicBezTo>
                <a:lnTo>
                  <a:pt x="7252" y="43542"/>
                </a:lnTo>
                <a:cubicBezTo>
                  <a:pt x="6740" y="44030"/>
                  <a:pt x="6740" y="44852"/>
                  <a:pt x="7252" y="45340"/>
                </a:cubicBezTo>
                <a:lnTo>
                  <a:pt x="8906" y="46971"/>
                </a:lnTo>
                <a:cubicBezTo>
                  <a:pt x="9151" y="47209"/>
                  <a:pt x="9469" y="47328"/>
                  <a:pt x="9789" y="47328"/>
                </a:cubicBezTo>
                <a:cubicBezTo>
                  <a:pt x="10109" y="47328"/>
                  <a:pt x="10430" y="47209"/>
                  <a:pt x="10681" y="46971"/>
                </a:cubicBezTo>
                <a:lnTo>
                  <a:pt x="12133" y="45542"/>
                </a:lnTo>
                <a:cubicBezTo>
                  <a:pt x="12169" y="45495"/>
                  <a:pt x="12205" y="45459"/>
                  <a:pt x="12240" y="45411"/>
                </a:cubicBezTo>
                <a:cubicBezTo>
                  <a:pt x="13276" y="46245"/>
                  <a:pt x="14395" y="46995"/>
                  <a:pt x="15574" y="47650"/>
                </a:cubicBezTo>
                <a:cubicBezTo>
                  <a:pt x="15550" y="47685"/>
                  <a:pt x="15526" y="47733"/>
                  <a:pt x="15503" y="47769"/>
                </a:cubicBezTo>
                <a:lnTo>
                  <a:pt x="14681" y="49602"/>
                </a:lnTo>
                <a:cubicBezTo>
                  <a:pt x="14383" y="50245"/>
                  <a:pt x="14681" y="51007"/>
                  <a:pt x="15324" y="51281"/>
                </a:cubicBezTo>
                <a:lnTo>
                  <a:pt x="17479" y="52222"/>
                </a:lnTo>
                <a:cubicBezTo>
                  <a:pt x="17641" y="52292"/>
                  <a:pt x="17811" y="52326"/>
                  <a:pt x="17978" y="52326"/>
                </a:cubicBezTo>
                <a:cubicBezTo>
                  <a:pt x="18460" y="52326"/>
                  <a:pt x="18922" y="52047"/>
                  <a:pt x="19134" y="51579"/>
                </a:cubicBezTo>
                <a:lnTo>
                  <a:pt x="19967" y="49745"/>
                </a:lnTo>
                <a:cubicBezTo>
                  <a:pt x="19991" y="49686"/>
                  <a:pt x="20003" y="49626"/>
                  <a:pt x="20027" y="49567"/>
                </a:cubicBezTo>
                <a:cubicBezTo>
                  <a:pt x="21646" y="50079"/>
                  <a:pt x="23337" y="50436"/>
                  <a:pt x="25087" y="50602"/>
                </a:cubicBezTo>
                <a:cubicBezTo>
                  <a:pt x="25075" y="50662"/>
                  <a:pt x="25063" y="50722"/>
                  <a:pt x="25063" y="50793"/>
                </a:cubicBezTo>
                <a:lnTo>
                  <a:pt x="25063" y="52793"/>
                </a:lnTo>
                <a:cubicBezTo>
                  <a:pt x="25063" y="53484"/>
                  <a:pt x="25635" y="54055"/>
                  <a:pt x="26325" y="54055"/>
                </a:cubicBezTo>
                <a:lnTo>
                  <a:pt x="28695" y="54055"/>
                </a:lnTo>
                <a:cubicBezTo>
                  <a:pt x="29397" y="54055"/>
                  <a:pt x="29957" y="53484"/>
                  <a:pt x="29957" y="52793"/>
                </a:cubicBezTo>
                <a:lnTo>
                  <a:pt x="29957" y="50793"/>
                </a:lnTo>
                <a:cubicBezTo>
                  <a:pt x="29957" y="50722"/>
                  <a:pt x="29945" y="50650"/>
                  <a:pt x="29933" y="50579"/>
                </a:cubicBezTo>
                <a:cubicBezTo>
                  <a:pt x="31505" y="50424"/>
                  <a:pt x="33017" y="50114"/>
                  <a:pt x="34481" y="49674"/>
                </a:cubicBezTo>
                <a:cubicBezTo>
                  <a:pt x="34493" y="49745"/>
                  <a:pt x="34517" y="49829"/>
                  <a:pt x="34553" y="49900"/>
                </a:cubicBezTo>
                <a:lnTo>
                  <a:pt x="35338" y="51757"/>
                </a:lnTo>
                <a:cubicBezTo>
                  <a:pt x="35537" y="52236"/>
                  <a:pt x="36009" y="52529"/>
                  <a:pt x="36506" y="52529"/>
                </a:cubicBezTo>
                <a:cubicBezTo>
                  <a:pt x="36665" y="52529"/>
                  <a:pt x="36826" y="52499"/>
                  <a:pt x="36981" y="52436"/>
                </a:cubicBezTo>
                <a:lnTo>
                  <a:pt x="39148" y="51543"/>
                </a:lnTo>
                <a:cubicBezTo>
                  <a:pt x="39803" y="51281"/>
                  <a:pt x="40113" y="50531"/>
                  <a:pt x="39839" y="49876"/>
                </a:cubicBezTo>
                <a:lnTo>
                  <a:pt x="39053" y="48031"/>
                </a:lnTo>
                <a:cubicBezTo>
                  <a:pt x="39029" y="47959"/>
                  <a:pt x="38982" y="47888"/>
                  <a:pt x="38946" y="47816"/>
                </a:cubicBezTo>
                <a:cubicBezTo>
                  <a:pt x="40279" y="47102"/>
                  <a:pt x="41542" y="46257"/>
                  <a:pt x="42708" y="45304"/>
                </a:cubicBezTo>
                <a:cubicBezTo>
                  <a:pt x="42768" y="45388"/>
                  <a:pt x="42827" y="45471"/>
                  <a:pt x="42899" y="45542"/>
                </a:cubicBezTo>
                <a:lnTo>
                  <a:pt x="44351" y="46971"/>
                </a:lnTo>
                <a:cubicBezTo>
                  <a:pt x="44595" y="47209"/>
                  <a:pt x="44914" y="47328"/>
                  <a:pt x="45234" y="47328"/>
                </a:cubicBezTo>
                <a:cubicBezTo>
                  <a:pt x="45554" y="47328"/>
                  <a:pt x="45875" y="47209"/>
                  <a:pt x="46125" y="46971"/>
                </a:cubicBezTo>
                <a:lnTo>
                  <a:pt x="47780" y="45340"/>
                </a:lnTo>
                <a:cubicBezTo>
                  <a:pt x="48280" y="44852"/>
                  <a:pt x="48280" y="44030"/>
                  <a:pt x="47780" y="43542"/>
                </a:cubicBezTo>
                <a:lnTo>
                  <a:pt x="46328" y="42113"/>
                </a:lnTo>
                <a:cubicBezTo>
                  <a:pt x="46256" y="42042"/>
                  <a:pt x="46173" y="41982"/>
                  <a:pt x="46102" y="41935"/>
                </a:cubicBezTo>
                <a:cubicBezTo>
                  <a:pt x="47042" y="40792"/>
                  <a:pt x="47876" y="39577"/>
                  <a:pt x="48590" y="38268"/>
                </a:cubicBezTo>
                <a:cubicBezTo>
                  <a:pt x="48673" y="38339"/>
                  <a:pt x="48769" y="38399"/>
                  <a:pt x="48864" y="38434"/>
                </a:cubicBezTo>
                <a:lnTo>
                  <a:pt x="50781" y="39232"/>
                </a:lnTo>
                <a:cubicBezTo>
                  <a:pt x="50939" y="39296"/>
                  <a:pt x="51102" y="39327"/>
                  <a:pt x="51262" y="39327"/>
                </a:cubicBezTo>
                <a:cubicBezTo>
                  <a:pt x="51753" y="39327"/>
                  <a:pt x="52217" y="39038"/>
                  <a:pt x="52424" y="38553"/>
                </a:cubicBezTo>
                <a:lnTo>
                  <a:pt x="53329" y="36446"/>
                </a:lnTo>
                <a:cubicBezTo>
                  <a:pt x="53603" y="35803"/>
                  <a:pt x="53293" y="35053"/>
                  <a:pt x="52638" y="34779"/>
                </a:cubicBezTo>
                <a:lnTo>
                  <a:pt x="50733" y="33993"/>
                </a:lnTo>
                <a:cubicBezTo>
                  <a:pt x="50626" y="33958"/>
                  <a:pt x="50531" y="33934"/>
                  <a:pt x="50424" y="33922"/>
                </a:cubicBezTo>
                <a:cubicBezTo>
                  <a:pt x="50864" y="32457"/>
                  <a:pt x="51174" y="30945"/>
                  <a:pt x="51328" y="29374"/>
                </a:cubicBezTo>
                <a:cubicBezTo>
                  <a:pt x="51436" y="29409"/>
                  <a:pt x="51555" y="29433"/>
                  <a:pt x="51674" y="29433"/>
                </a:cubicBezTo>
                <a:lnTo>
                  <a:pt x="53757" y="29433"/>
                </a:lnTo>
                <a:cubicBezTo>
                  <a:pt x="54460" y="29433"/>
                  <a:pt x="55019" y="28862"/>
                  <a:pt x="55019" y="28171"/>
                </a:cubicBezTo>
                <a:lnTo>
                  <a:pt x="55019" y="25897"/>
                </a:lnTo>
                <a:cubicBezTo>
                  <a:pt x="55019" y="25195"/>
                  <a:pt x="54460" y="24623"/>
                  <a:pt x="53757" y="24623"/>
                </a:cubicBezTo>
                <a:lnTo>
                  <a:pt x="51674" y="24623"/>
                </a:lnTo>
                <a:cubicBezTo>
                  <a:pt x="51555" y="24623"/>
                  <a:pt x="51436" y="24647"/>
                  <a:pt x="51317" y="24683"/>
                </a:cubicBezTo>
                <a:cubicBezTo>
                  <a:pt x="51186" y="23385"/>
                  <a:pt x="50936" y="22111"/>
                  <a:pt x="50590" y="20885"/>
                </a:cubicBezTo>
                <a:cubicBezTo>
                  <a:pt x="50709" y="20873"/>
                  <a:pt x="50828" y="20861"/>
                  <a:pt x="50947" y="20813"/>
                </a:cubicBezTo>
                <a:lnTo>
                  <a:pt x="52888" y="20087"/>
                </a:lnTo>
                <a:cubicBezTo>
                  <a:pt x="53543" y="19837"/>
                  <a:pt x="53876" y="19099"/>
                  <a:pt x="53626" y="18444"/>
                </a:cubicBezTo>
                <a:lnTo>
                  <a:pt x="52793" y="16313"/>
                </a:lnTo>
                <a:cubicBezTo>
                  <a:pt x="52599" y="15813"/>
                  <a:pt x="52117" y="15508"/>
                  <a:pt x="51611" y="15508"/>
                </a:cubicBezTo>
                <a:cubicBezTo>
                  <a:pt x="51465" y="15508"/>
                  <a:pt x="51317" y="15533"/>
                  <a:pt x="51174" y="15586"/>
                </a:cubicBezTo>
                <a:lnTo>
                  <a:pt x="49233" y="16313"/>
                </a:lnTo>
                <a:cubicBezTo>
                  <a:pt x="49102" y="16360"/>
                  <a:pt x="48995" y="16432"/>
                  <a:pt x="48888" y="16515"/>
                </a:cubicBezTo>
                <a:cubicBezTo>
                  <a:pt x="48090" y="14955"/>
                  <a:pt x="47126" y="13503"/>
                  <a:pt x="46018" y="12169"/>
                </a:cubicBezTo>
                <a:cubicBezTo>
                  <a:pt x="46125" y="12110"/>
                  <a:pt x="46233" y="12038"/>
                  <a:pt x="46328" y="11955"/>
                </a:cubicBezTo>
                <a:lnTo>
                  <a:pt x="47780" y="10526"/>
                </a:lnTo>
                <a:cubicBezTo>
                  <a:pt x="48280" y="10026"/>
                  <a:pt x="48280" y="9216"/>
                  <a:pt x="47780" y="8716"/>
                </a:cubicBezTo>
                <a:lnTo>
                  <a:pt x="46125" y="7097"/>
                </a:lnTo>
                <a:cubicBezTo>
                  <a:pt x="45875" y="6853"/>
                  <a:pt x="45554" y="6731"/>
                  <a:pt x="45234" y="6731"/>
                </a:cubicBezTo>
                <a:cubicBezTo>
                  <a:pt x="44914" y="6731"/>
                  <a:pt x="44595" y="6853"/>
                  <a:pt x="44351" y="7097"/>
                </a:cubicBezTo>
                <a:lnTo>
                  <a:pt x="42899" y="8526"/>
                </a:lnTo>
                <a:cubicBezTo>
                  <a:pt x="42792" y="8621"/>
                  <a:pt x="42720" y="8728"/>
                  <a:pt x="42661" y="8847"/>
                </a:cubicBezTo>
                <a:cubicBezTo>
                  <a:pt x="41613" y="8014"/>
                  <a:pt x="40494" y="7252"/>
                  <a:pt x="39315" y="6597"/>
                </a:cubicBezTo>
                <a:cubicBezTo>
                  <a:pt x="39398" y="6502"/>
                  <a:pt x="39470" y="6407"/>
                  <a:pt x="39517" y="6287"/>
                </a:cubicBezTo>
                <a:lnTo>
                  <a:pt x="40351" y="4454"/>
                </a:lnTo>
                <a:cubicBezTo>
                  <a:pt x="40637" y="3811"/>
                  <a:pt x="40339" y="3061"/>
                  <a:pt x="39696" y="2775"/>
                </a:cubicBezTo>
                <a:lnTo>
                  <a:pt x="37541" y="1835"/>
                </a:lnTo>
                <a:cubicBezTo>
                  <a:pt x="37379" y="1764"/>
                  <a:pt x="37209" y="1731"/>
                  <a:pt x="37042" y="1731"/>
                </a:cubicBezTo>
                <a:cubicBezTo>
                  <a:pt x="36560" y="1731"/>
                  <a:pt x="36098" y="2009"/>
                  <a:pt x="35886" y="2477"/>
                </a:cubicBezTo>
                <a:lnTo>
                  <a:pt x="35065" y="4311"/>
                </a:lnTo>
                <a:cubicBezTo>
                  <a:pt x="35005" y="4430"/>
                  <a:pt x="34981" y="4561"/>
                  <a:pt x="34969" y="4692"/>
                </a:cubicBezTo>
                <a:cubicBezTo>
                  <a:pt x="33350" y="4156"/>
                  <a:pt x="31659" y="3787"/>
                  <a:pt x="29909" y="3620"/>
                </a:cubicBezTo>
                <a:cubicBezTo>
                  <a:pt x="29933" y="3501"/>
                  <a:pt x="29957" y="3394"/>
                  <a:pt x="29957" y="3263"/>
                </a:cubicBezTo>
                <a:lnTo>
                  <a:pt x="29957" y="1275"/>
                </a:lnTo>
                <a:cubicBezTo>
                  <a:pt x="29957" y="572"/>
                  <a:pt x="29397" y="1"/>
                  <a:pt x="28695" y="1"/>
                </a:cubicBezTo>
                <a:close/>
              </a:path>
            </a:pathLst>
          </a:custGeom>
          <a:solidFill>
            <a:schemeClr val="accent1">
              <a:alpha val="352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4"/>
          <p:cNvSpPr txBox="1">
            <a:spLocks noGrp="1"/>
          </p:cNvSpPr>
          <p:nvPr>
            <p:ph type="title"/>
          </p:nvPr>
        </p:nvSpPr>
        <p:spPr>
          <a:xfrm>
            <a:off x="709350" y="537550"/>
            <a:ext cx="7725300" cy="47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4"/>
          <p:cNvSpPr txBox="1">
            <a:spLocks noGrp="1"/>
          </p:cNvSpPr>
          <p:nvPr>
            <p:ph type="body" idx="1"/>
          </p:nvPr>
        </p:nvSpPr>
        <p:spPr>
          <a:xfrm>
            <a:off x="1286424" y="1152475"/>
            <a:ext cx="6576600" cy="34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marL="914400" lvl="1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marL="1371600" lvl="2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3pPr>
            <a:lvl4pPr marL="1828800" lvl="3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4pPr>
            <a:lvl5pPr marL="2286000" lvl="4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5pPr>
            <a:lvl6pPr marL="2743200" lvl="5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6pPr>
            <a:lvl7pPr marL="3200400" lvl="6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7pPr>
            <a:lvl8pPr marL="3657600" lvl="7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8pPr>
            <a:lvl9pPr marL="4114800" lvl="8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73" name="Google Shape;73;p4"/>
          <p:cNvSpPr/>
          <p:nvPr/>
        </p:nvSpPr>
        <p:spPr>
          <a:xfrm rot="10800000">
            <a:off x="-1336197" y="3789092"/>
            <a:ext cx="2715041" cy="2707843"/>
          </a:xfrm>
          <a:custGeom>
            <a:avLst/>
            <a:gdLst/>
            <a:ahLst/>
            <a:cxnLst/>
            <a:rect l="l" t="t" r="r" b="b"/>
            <a:pathLst>
              <a:path w="18861" h="18811" extrusionOk="0">
                <a:moveTo>
                  <a:pt x="11198" y="3199"/>
                </a:moveTo>
                <a:cubicBezTo>
                  <a:pt x="11271" y="3199"/>
                  <a:pt x="11346" y="3209"/>
                  <a:pt x="11419" y="3232"/>
                </a:cubicBezTo>
                <a:cubicBezTo>
                  <a:pt x="12824" y="3685"/>
                  <a:pt x="14038" y="4614"/>
                  <a:pt x="14836" y="5864"/>
                </a:cubicBezTo>
                <a:cubicBezTo>
                  <a:pt x="15074" y="6233"/>
                  <a:pt x="14931" y="6733"/>
                  <a:pt x="14538" y="6923"/>
                </a:cubicBezTo>
                <a:cubicBezTo>
                  <a:pt x="14121" y="7114"/>
                  <a:pt x="13705" y="7316"/>
                  <a:pt x="13300" y="7507"/>
                </a:cubicBezTo>
                <a:cubicBezTo>
                  <a:pt x="13200" y="7555"/>
                  <a:pt x="13093" y="7578"/>
                  <a:pt x="12987" y="7578"/>
                </a:cubicBezTo>
                <a:cubicBezTo>
                  <a:pt x="12753" y="7578"/>
                  <a:pt x="12523" y="7466"/>
                  <a:pt x="12383" y="7269"/>
                </a:cubicBezTo>
                <a:cubicBezTo>
                  <a:pt x="11966" y="6673"/>
                  <a:pt x="11371" y="6221"/>
                  <a:pt x="10692" y="5959"/>
                </a:cubicBezTo>
                <a:cubicBezTo>
                  <a:pt x="10359" y="5840"/>
                  <a:pt x="10157" y="5495"/>
                  <a:pt x="10216" y="5137"/>
                </a:cubicBezTo>
                <a:cubicBezTo>
                  <a:pt x="10300" y="4697"/>
                  <a:pt x="10383" y="4244"/>
                  <a:pt x="10466" y="3792"/>
                </a:cubicBezTo>
                <a:cubicBezTo>
                  <a:pt x="10535" y="3439"/>
                  <a:pt x="10855" y="3199"/>
                  <a:pt x="11198" y="3199"/>
                </a:cubicBezTo>
                <a:close/>
                <a:moveTo>
                  <a:pt x="6241" y="3843"/>
                </a:moveTo>
                <a:cubicBezTo>
                  <a:pt x="6513" y="3843"/>
                  <a:pt x="6779" y="3994"/>
                  <a:pt x="6906" y="4256"/>
                </a:cubicBezTo>
                <a:cubicBezTo>
                  <a:pt x="7109" y="4673"/>
                  <a:pt x="7299" y="5078"/>
                  <a:pt x="7490" y="5495"/>
                </a:cubicBezTo>
                <a:cubicBezTo>
                  <a:pt x="7644" y="5816"/>
                  <a:pt x="7549" y="6209"/>
                  <a:pt x="7252" y="6411"/>
                </a:cubicBezTo>
                <a:cubicBezTo>
                  <a:pt x="6656" y="6828"/>
                  <a:pt x="6204" y="7423"/>
                  <a:pt x="5954" y="8102"/>
                </a:cubicBezTo>
                <a:cubicBezTo>
                  <a:pt x="5838" y="8396"/>
                  <a:pt x="5555" y="8589"/>
                  <a:pt x="5245" y="8589"/>
                </a:cubicBezTo>
                <a:cubicBezTo>
                  <a:pt x="5204" y="8589"/>
                  <a:pt x="5162" y="8585"/>
                  <a:pt x="5120" y="8578"/>
                </a:cubicBezTo>
                <a:cubicBezTo>
                  <a:pt x="4680" y="8495"/>
                  <a:pt x="4227" y="8400"/>
                  <a:pt x="3787" y="8316"/>
                </a:cubicBezTo>
                <a:cubicBezTo>
                  <a:pt x="3346" y="8245"/>
                  <a:pt x="3084" y="7792"/>
                  <a:pt x="3215" y="7376"/>
                </a:cubicBezTo>
                <a:cubicBezTo>
                  <a:pt x="3680" y="5971"/>
                  <a:pt x="4608" y="4756"/>
                  <a:pt x="5847" y="3959"/>
                </a:cubicBezTo>
                <a:cubicBezTo>
                  <a:pt x="5969" y="3880"/>
                  <a:pt x="6106" y="3843"/>
                  <a:pt x="6241" y="3843"/>
                </a:cubicBezTo>
                <a:close/>
                <a:moveTo>
                  <a:pt x="9222" y="7030"/>
                </a:moveTo>
                <a:cubicBezTo>
                  <a:pt x="9724" y="7030"/>
                  <a:pt x="10229" y="7189"/>
                  <a:pt x="10657" y="7519"/>
                </a:cubicBezTo>
                <a:cubicBezTo>
                  <a:pt x="11693" y="8316"/>
                  <a:pt x="11883" y="9805"/>
                  <a:pt x="11085" y="10840"/>
                </a:cubicBezTo>
                <a:cubicBezTo>
                  <a:pt x="10619" y="11453"/>
                  <a:pt x="9916" y="11773"/>
                  <a:pt x="9205" y="11773"/>
                </a:cubicBezTo>
                <a:cubicBezTo>
                  <a:pt x="8701" y="11773"/>
                  <a:pt x="8193" y="11612"/>
                  <a:pt x="7763" y="11281"/>
                </a:cubicBezTo>
                <a:cubicBezTo>
                  <a:pt x="6728" y="10483"/>
                  <a:pt x="6537" y="8995"/>
                  <a:pt x="7335" y="7959"/>
                </a:cubicBezTo>
                <a:cubicBezTo>
                  <a:pt x="7803" y="7351"/>
                  <a:pt x="8509" y="7030"/>
                  <a:pt x="9222" y="7030"/>
                </a:cubicBezTo>
                <a:close/>
                <a:moveTo>
                  <a:pt x="13527" y="10222"/>
                </a:moveTo>
                <a:cubicBezTo>
                  <a:pt x="13570" y="10222"/>
                  <a:pt x="13614" y="10226"/>
                  <a:pt x="13657" y="10233"/>
                </a:cubicBezTo>
                <a:cubicBezTo>
                  <a:pt x="14098" y="10317"/>
                  <a:pt x="14550" y="10400"/>
                  <a:pt x="15002" y="10483"/>
                </a:cubicBezTo>
                <a:cubicBezTo>
                  <a:pt x="15431" y="10567"/>
                  <a:pt x="15693" y="11007"/>
                  <a:pt x="15562" y="11436"/>
                </a:cubicBezTo>
                <a:cubicBezTo>
                  <a:pt x="15110" y="12841"/>
                  <a:pt x="14181" y="14043"/>
                  <a:pt x="12931" y="14853"/>
                </a:cubicBezTo>
                <a:cubicBezTo>
                  <a:pt x="12809" y="14931"/>
                  <a:pt x="12673" y="14968"/>
                  <a:pt x="12539" y="14968"/>
                </a:cubicBezTo>
                <a:cubicBezTo>
                  <a:pt x="12266" y="14968"/>
                  <a:pt x="11999" y="14815"/>
                  <a:pt x="11871" y="14543"/>
                </a:cubicBezTo>
                <a:cubicBezTo>
                  <a:pt x="11681" y="14138"/>
                  <a:pt x="11478" y="13722"/>
                  <a:pt x="11288" y="13317"/>
                </a:cubicBezTo>
                <a:cubicBezTo>
                  <a:pt x="11133" y="12984"/>
                  <a:pt x="11240" y="12603"/>
                  <a:pt x="11526" y="12400"/>
                </a:cubicBezTo>
                <a:cubicBezTo>
                  <a:pt x="12121" y="11972"/>
                  <a:pt x="12574" y="11388"/>
                  <a:pt x="12836" y="10710"/>
                </a:cubicBezTo>
                <a:cubicBezTo>
                  <a:pt x="12940" y="10406"/>
                  <a:pt x="13219" y="10222"/>
                  <a:pt x="13527" y="10222"/>
                </a:cubicBezTo>
                <a:close/>
                <a:moveTo>
                  <a:pt x="5786" y="11228"/>
                </a:moveTo>
                <a:cubicBezTo>
                  <a:pt x="6022" y="11228"/>
                  <a:pt x="6254" y="11337"/>
                  <a:pt x="6394" y="11543"/>
                </a:cubicBezTo>
                <a:cubicBezTo>
                  <a:pt x="6811" y="12138"/>
                  <a:pt x="7406" y="12591"/>
                  <a:pt x="8085" y="12841"/>
                </a:cubicBezTo>
                <a:cubicBezTo>
                  <a:pt x="8430" y="12972"/>
                  <a:pt x="8621" y="13317"/>
                  <a:pt x="8561" y="13662"/>
                </a:cubicBezTo>
                <a:cubicBezTo>
                  <a:pt x="8478" y="14115"/>
                  <a:pt x="8395" y="14567"/>
                  <a:pt x="8311" y="15008"/>
                </a:cubicBezTo>
                <a:cubicBezTo>
                  <a:pt x="8242" y="15371"/>
                  <a:pt x="7922" y="15613"/>
                  <a:pt x="7579" y="15613"/>
                </a:cubicBezTo>
                <a:cubicBezTo>
                  <a:pt x="7506" y="15613"/>
                  <a:pt x="7432" y="15602"/>
                  <a:pt x="7359" y="15579"/>
                </a:cubicBezTo>
                <a:cubicBezTo>
                  <a:pt x="5954" y="15115"/>
                  <a:pt x="4751" y="14186"/>
                  <a:pt x="3942" y="12948"/>
                </a:cubicBezTo>
                <a:cubicBezTo>
                  <a:pt x="3703" y="12579"/>
                  <a:pt x="3846" y="12079"/>
                  <a:pt x="4251" y="11888"/>
                </a:cubicBezTo>
                <a:cubicBezTo>
                  <a:pt x="4656" y="11686"/>
                  <a:pt x="5073" y="11495"/>
                  <a:pt x="5477" y="11293"/>
                </a:cubicBezTo>
                <a:cubicBezTo>
                  <a:pt x="5576" y="11249"/>
                  <a:pt x="5682" y="11228"/>
                  <a:pt x="5786" y="11228"/>
                </a:cubicBezTo>
                <a:close/>
                <a:moveTo>
                  <a:pt x="8673" y="1"/>
                </a:moveTo>
                <a:cubicBezTo>
                  <a:pt x="8652" y="1"/>
                  <a:pt x="8630" y="3"/>
                  <a:pt x="8609" y="6"/>
                </a:cubicBezTo>
                <a:lnTo>
                  <a:pt x="7823" y="113"/>
                </a:lnTo>
                <a:cubicBezTo>
                  <a:pt x="7573" y="137"/>
                  <a:pt x="7406" y="363"/>
                  <a:pt x="7442" y="601"/>
                </a:cubicBezTo>
                <a:lnTo>
                  <a:pt x="7525" y="1292"/>
                </a:lnTo>
                <a:cubicBezTo>
                  <a:pt x="7537" y="1327"/>
                  <a:pt x="7537" y="1351"/>
                  <a:pt x="7549" y="1375"/>
                </a:cubicBezTo>
                <a:cubicBezTo>
                  <a:pt x="7049" y="1482"/>
                  <a:pt x="6561" y="1649"/>
                  <a:pt x="6085" y="1851"/>
                </a:cubicBezTo>
                <a:cubicBezTo>
                  <a:pt x="6085" y="1827"/>
                  <a:pt x="6073" y="1816"/>
                  <a:pt x="6061" y="1792"/>
                </a:cubicBezTo>
                <a:lnTo>
                  <a:pt x="5716" y="1173"/>
                </a:lnTo>
                <a:cubicBezTo>
                  <a:pt x="5636" y="1037"/>
                  <a:pt x="5486" y="960"/>
                  <a:pt x="5336" y="960"/>
                </a:cubicBezTo>
                <a:cubicBezTo>
                  <a:pt x="5261" y="960"/>
                  <a:pt x="5187" y="979"/>
                  <a:pt x="5120" y="1018"/>
                </a:cubicBezTo>
                <a:lnTo>
                  <a:pt x="4418" y="1411"/>
                </a:lnTo>
                <a:cubicBezTo>
                  <a:pt x="4204" y="1530"/>
                  <a:pt x="4132" y="1792"/>
                  <a:pt x="4251" y="2006"/>
                </a:cubicBezTo>
                <a:lnTo>
                  <a:pt x="4608" y="2625"/>
                </a:lnTo>
                <a:cubicBezTo>
                  <a:pt x="4608" y="2637"/>
                  <a:pt x="4620" y="2649"/>
                  <a:pt x="4644" y="2673"/>
                </a:cubicBezTo>
                <a:cubicBezTo>
                  <a:pt x="4192" y="2982"/>
                  <a:pt x="3787" y="3340"/>
                  <a:pt x="3394" y="3744"/>
                </a:cubicBezTo>
                <a:cubicBezTo>
                  <a:pt x="3370" y="3697"/>
                  <a:pt x="3334" y="3649"/>
                  <a:pt x="3275" y="3601"/>
                </a:cubicBezTo>
                <a:lnTo>
                  <a:pt x="2715" y="3173"/>
                </a:lnTo>
                <a:cubicBezTo>
                  <a:pt x="2637" y="3114"/>
                  <a:pt x="2544" y="3086"/>
                  <a:pt x="2452" y="3086"/>
                </a:cubicBezTo>
                <a:cubicBezTo>
                  <a:pt x="2320" y="3086"/>
                  <a:pt x="2187" y="3144"/>
                  <a:pt x="2096" y="3256"/>
                </a:cubicBezTo>
                <a:lnTo>
                  <a:pt x="1608" y="3899"/>
                </a:lnTo>
                <a:cubicBezTo>
                  <a:pt x="1453" y="4090"/>
                  <a:pt x="1489" y="4363"/>
                  <a:pt x="1691" y="4506"/>
                </a:cubicBezTo>
                <a:lnTo>
                  <a:pt x="2251" y="4947"/>
                </a:lnTo>
                <a:cubicBezTo>
                  <a:pt x="2299" y="4983"/>
                  <a:pt x="2358" y="5006"/>
                  <a:pt x="2418" y="5018"/>
                </a:cubicBezTo>
                <a:cubicBezTo>
                  <a:pt x="2168" y="5411"/>
                  <a:pt x="1953" y="5828"/>
                  <a:pt x="1787" y="6245"/>
                </a:cubicBezTo>
                <a:cubicBezTo>
                  <a:pt x="1763" y="6233"/>
                  <a:pt x="1751" y="6233"/>
                  <a:pt x="1739" y="6221"/>
                </a:cubicBezTo>
                <a:lnTo>
                  <a:pt x="1060" y="6018"/>
                </a:lnTo>
                <a:cubicBezTo>
                  <a:pt x="1020" y="6006"/>
                  <a:pt x="980" y="6000"/>
                  <a:pt x="940" y="6000"/>
                </a:cubicBezTo>
                <a:cubicBezTo>
                  <a:pt x="751" y="6000"/>
                  <a:pt x="571" y="6130"/>
                  <a:pt x="513" y="6316"/>
                </a:cubicBezTo>
                <a:lnTo>
                  <a:pt x="286" y="7078"/>
                </a:lnTo>
                <a:cubicBezTo>
                  <a:pt x="215" y="7316"/>
                  <a:pt x="346" y="7554"/>
                  <a:pt x="584" y="7626"/>
                </a:cubicBezTo>
                <a:lnTo>
                  <a:pt x="1251" y="7828"/>
                </a:lnTo>
                <a:cubicBezTo>
                  <a:pt x="1275" y="7840"/>
                  <a:pt x="1286" y="7840"/>
                  <a:pt x="1298" y="7840"/>
                </a:cubicBezTo>
                <a:cubicBezTo>
                  <a:pt x="1179" y="8435"/>
                  <a:pt x="1132" y="9043"/>
                  <a:pt x="1156" y="9638"/>
                </a:cubicBezTo>
                <a:cubicBezTo>
                  <a:pt x="1150" y="9644"/>
                  <a:pt x="1141" y="9644"/>
                  <a:pt x="1132" y="9644"/>
                </a:cubicBezTo>
                <a:cubicBezTo>
                  <a:pt x="1123" y="9644"/>
                  <a:pt x="1114" y="9644"/>
                  <a:pt x="1108" y="9650"/>
                </a:cubicBezTo>
                <a:lnTo>
                  <a:pt x="405" y="9733"/>
                </a:lnTo>
                <a:cubicBezTo>
                  <a:pt x="167" y="9769"/>
                  <a:pt x="1" y="9983"/>
                  <a:pt x="36" y="10221"/>
                </a:cubicBezTo>
                <a:lnTo>
                  <a:pt x="132" y="11019"/>
                </a:lnTo>
                <a:cubicBezTo>
                  <a:pt x="164" y="11237"/>
                  <a:pt x="346" y="11405"/>
                  <a:pt x="559" y="11405"/>
                </a:cubicBezTo>
                <a:cubicBezTo>
                  <a:pt x="579" y="11405"/>
                  <a:pt x="599" y="11403"/>
                  <a:pt x="620" y="11400"/>
                </a:cubicBezTo>
                <a:lnTo>
                  <a:pt x="1322" y="11305"/>
                </a:lnTo>
                <a:cubicBezTo>
                  <a:pt x="1346" y="11305"/>
                  <a:pt x="1358" y="11305"/>
                  <a:pt x="1370" y="11293"/>
                </a:cubicBezTo>
                <a:cubicBezTo>
                  <a:pt x="1477" y="11745"/>
                  <a:pt x="1620" y="12186"/>
                  <a:pt x="1798" y="12614"/>
                </a:cubicBezTo>
                <a:cubicBezTo>
                  <a:pt x="1787" y="12614"/>
                  <a:pt x="1775" y="12626"/>
                  <a:pt x="1751" y="12638"/>
                </a:cubicBezTo>
                <a:lnTo>
                  <a:pt x="1132" y="12972"/>
                </a:lnTo>
                <a:cubicBezTo>
                  <a:pt x="917" y="13091"/>
                  <a:pt x="846" y="13353"/>
                  <a:pt x="965" y="13567"/>
                </a:cubicBezTo>
                <a:lnTo>
                  <a:pt x="1346" y="14269"/>
                </a:lnTo>
                <a:cubicBezTo>
                  <a:pt x="1428" y="14417"/>
                  <a:pt x="1579" y="14497"/>
                  <a:pt x="1734" y="14497"/>
                </a:cubicBezTo>
                <a:cubicBezTo>
                  <a:pt x="1804" y="14497"/>
                  <a:pt x="1875" y="14481"/>
                  <a:pt x="1941" y="14448"/>
                </a:cubicBezTo>
                <a:lnTo>
                  <a:pt x="2560" y="14103"/>
                </a:lnTo>
                <a:cubicBezTo>
                  <a:pt x="2572" y="14091"/>
                  <a:pt x="2584" y="14091"/>
                  <a:pt x="2608" y="14079"/>
                </a:cubicBezTo>
                <a:cubicBezTo>
                  <a:pt x="2930" y="14555"/>
                  <a:pt x="3322" y="15008"/>
                  <a:pt x="3763" y="15412"/>
                </a:cubicBezTo>
                <a:cubicBezTo>
                  <a:pt x="3739" y="15424"/>
                  <a:pt x="3727" y="15448"/>
                  <a:pt x="3715" y="15460"/>
                </a:cubicBezTo>
                <a:lnTo>
                  <a:pt x="3287" y="16020"/>
                </a:lnTo>
                <a:cubicBezTo>
                  <a:pt x="3132" y="16210"/>
                  <a:pt x="3168" y="16484"/>
                  <a:pt x="3370" y="16639"/>
                </a:cubicBezTo>
                <a:lnTo>
                  <a:pt x="4001" y="17127"/>
                </a:lnTo>
                <a:cubicBezTo>
                  <a:pt x="4079" y="17186"/>
                  <a:pt x="4172" y="17214"/>
                  <a:pt x="4264" y="17214"/>
                </a:cubicBezTo>
                <a:cubicBezTo>
                  <a:pt x="4395" y="17214"/>
                  <a:pt x="4524" y="17156"/>
                  <a:pt x="4608" y="17044"/>
                </a:cubicBezTo>
                <a:lnTo>
                  <a:pt x="5049" y="16484"/>
                </a:lnTo>
                <a:cubicBezTo>
                  <a:pt x="5061" y="16460"/>
                  <a:pt x="5073" y="16448"/>
                  <a:pt x="5085" y="16424"/>
                </a:cubicBezTo>
                <a:cubicBezTo>
                  <a:pt x="5537" y="16710"/>
                  <a:pt x="6013" y="16936"/>
                  <a:pt x="6501" y="17127"/>
                </a:cubicBezTo>
                <a:cubicBezTo>
                  <a:pt x="6501" y="17151"/>
                  <a:pt x="6490" y="17175"/>
                  <a:pt x="6478" y="17198"/>
                </a:cubicBezTo>
                <a:lnTo>
                  <a:pt x="6299" y="17877"/>
                </a:lnTo>
                <a:cubicBezTo>
                  <a:pt x="6239" y="18103"/>
                  <a:pt x="6370" y="18353"/>
                  <a:pt x="6609" y="18413"/>
                </a:cubicBezTo>
                <a:lnTo>
                  <a:pt x="7382" y="18615"/>
                </a:lnTo>
                <a:cubicBezTo>
                  <a:pt x="7421" y="18625"/>
                  <a:pt x="7460" y="18630"/>
                  <a:pt x="7497" y="18630"/>
                </a:cubicBezTo>
                <a:cubicBezTo>
                  <a:pt x="7693" y="18630"/>
                  <a:pt x="7868" y="18505"/>
                  <a:pt x="7918" y="18306"/>
                </a:cubicBezTo>
                <a:lnTo>
                  <a:pt x="8097" y="17627"/>
                </a:lnTo>
                <a:cubicBezTo>
                  <a:pt x="8109" y="17603"/>
                  <a:pt x="8109" y="17567"/>
                  <a:pt x="8109" y="17544"/>
                </a:cubicBezTo>
                <a:cubicBezTo>
                  <a:pt x="8550" y="17614"/>
                  <a:pt x="8991" y="17642"/>
                  <a:pt x="9424" y="17642"/>
                </a:cubicBezTo>
                <a:cubicBezTo>
                  <a:pt x="9506" y="17642"/>
                  <a:pt x="9587" y="17641"/>
                  <a:pt x="9668" y="17639"/>
                </a:cubicBezTo>
                <a:cubicBezTo>
                  <a:pt x="9668" y="17663"/>
                  <a:pt x="9668" y="17698"/>
                  <a:pt x="9668" y="17734"/>
                </a:cubicBezTo>
                <a:lnTo>
                  <a:pt x="9764" y="18425"/>
                </a:lnTo>
                <a:cubicBezTo>
                  <a:pt x="9796" y="18652"/>
                  <a:pt x="9976" y="18811"/>
                  <a:pt x="10188" y="18811"/>
                </a:cubicBezTo>
                <a:cubicBezTo>
                  <a:pt x="10209" y="18811"/>
                  <a:pt x="10230" y="18809"/>
                  <a:pt x="10252" y="18806"/>
                </a:cubicBezTo>
                <a:lnTo>
                  <a:pt x="11050" y="18699"/>
                </a:lnTo>
                <a:cubicBezTo>
                  <a:pt x="11288" y="18675"/>
                  <a:pt x="11454" y="18449"/>
                  <a:pt x="11431" y="18210"/>
                </a:cubicBezTo>
                <a:lnTo>
                  <a:pt x="11335" y="17520"/>
                </a:lnTo>
                <a:cubicBezTo>
                  <a:pt x="11335" y="17484"/>
                  <a:pt x="11323" y="17448"/>
                  <a:pt x="11312" y="17413"/>
                </a:cubicBezTo>
                <a:cubicBezTo>
                  <a:pt x="11800" y="17294"/>
                  <a:pt x="12288" y="17127"/>
                  <a:pt x="12764" y="16925"/>
                </a:cubicBezTo>
                <a:cubicBezTo>
                  <a:pt x="12776" y="16960"/>
                  <a:pt x="12788" y="16984"/>
                  <a:pt x="12800" y="17020"/>
                </a:cubicBezTo>
                <a:lnTo>
                  <a:pt x="13157" y="17639"/>
                </a:lnTo>
                <a:cubicBezTo>
                  <a:pt x="13237" y="17775"/>
                  <a:pt x="13381" y="17851"/>
                  <a:pt x="13532" y="17851"/>
                </a:cubicBezTo>
                <a:cubicBezTo>
                  <a:pt x="13606" y="17851"/>
                  <a:pt x="13682" y="17833"/>
                  <a:pt x="13752" y="17794"/>
                </a:cubicBezTo>
                <a:lnTo>
                  <a:pt x="14443" y="17401"/>
                </a:lnTo>
                <a:cubicBezTo>
                  <a:pt x="14657" y="17282"/>
                  <a:pt x="14729" y="17020"/>
                  <a:pt x="14610" y="16805"/>
                </a:cubicBezTo>
                <a:lnTo>
                  <a:pt x="14264" y="16198"/>
                </a:lnTo>
                <a:cubicBezTo>
                  <a:pt x="14240" y="16163"/>
                  <a:pt x="14217" y="16127"/>
                  <a:pt x="14193" y="16103"/>
                </a:cubicBezTo>
                <a:cubicBezTo>
                  <a:pt x="14621" y="15793"/>
                  <a:pt x="15026" y="15436"/>
                  <a:pt x="15407" y="15031"/>
                </a:cubicBezTo>
                <a:cubicBezTo>
                  <a:pt x="15431" y="15067"/>
                  <a:pt x="15455" y="15103"/>
                  <a:pt x="15491" y="15127"/>
                </a:cubicBezTo>
                <a:lnTo>
                  <a:pt x="16050" y="15555"/>
                </a:lnTo>
                <a:cubicBezTo>
                  <a:pt x="16129" y="15614"/>
                  <a:pt x="16221" y="15643"/>
                  <a:pt x="16313" y="15643"/>
                </a:cubicBezTo>
                <a:cubicBezTo>
                  <a:pt x="16444" y="15643"/>
                  <a:pt x="16573" y="15584"/>
                  <a:pt x="16657" y="15472"/>
                </a:cubicBezTo>
                <a:lnTo>
                  <a:pt x="17146" y="14841"/>
                </a:lnTo>
                <a:cubicBezTo>
                  <a:pt x="17300" y="14650"/>
                  <a:pt x="17265" y="14377"/>
                  <a:pt x="17074" y="14222"/>
                </a:cubicBezTo>
                <a:lnTo>
                  <a:pt x="16515" y="13793"/>
                </a:lnTo>
                <a:cubicBezTo>
                  <a:pt x="16479" y="13769"/>
                  <a:pt x="16443" y="13746"/>
                  <a:pt x="16396" y="13734"/>
                </a:cubicBezTo>
                <a:cubicBezTo>
                  <a:pt x="16634" y="13341"/>
                  <a:pt x="16848" y="12948"/>
                  <a:pt x="17015" y="12531"/>
                </a:cubicBezTo>
                <a:cubicBezTo>
                  <a:pt x="17050" y="12555"/>
                  <a:pt x="17086" y="12579"/>
                  <a:pt x="17134" y="12591"/>
                </a:cubicBezTo>
                <a:lnTo>
                  <a:pt x="17800" y="12793"/>
                </a:lnTo>
                <a:cubicBezTo>
                  <a:pt x="17844" y="12806"/>
                  <a:pt x="17888" y="12813"/>
                  <a:pt x="17931" y="12813"/>
                </a:cubicBezTo>
                <a:cubicBezTo>
                  <a:pt x="18121" y="12813"/>
                  <a:pt x="18290" y="12690"/>
                  <a:pt x="18348" y="12495"/>
                </a:cubicBezTo>
                <a:lnTo>
                  <a:pt x="18574" y="11733"/>
                </a:lnTo>
                <a:cubicBezTo>
                  <a:pt x="18646" y="11495"/>
                  <a:pt x="18515" y="11257"/>
                  <a:pt x="18289" y="11186"/>
                </a:cubicBezTo>
                <a:lnTo>
                  <a:pt x="17610" y="10983"/>
                </a:lnTo>
                <a:cubicBezTo>
                  <a:pt x="17562" y="10971"/>
                  <a:pt x="17527" y="10960"/>
                  <a:pt x="17479" y="10960"/>
                </a:cubicBezTo>
                <a:cubicBezTo>
                  <a:pt x="17598" y="10364"/>
                  <a:pt x="17646" y="9769"/>
                  <a:pt x="17622" y="9162"/>
                </a:cubicBezTo>
                <a:lnTo>
                  <a:pt x="17622" y="9162"/>
                </a:lnTo>
                <a:cubicBezTo>
                  <a:pt x="17646" y="9168"/>
                  <a:pt x="17669" y="9171"/>
                  <a:pt x="17692" y="9171"/>
                </a:cubicBezTo>
                <a:cubicBezTo>
                  <a:pt x="17714" y="9171"/>
                  <a:pt x="17735" y="9168"/>
                  <a:pt x="17753" y="9162"/>
                </a:cubicBezTo>
                <a:lnTo>
                  <a:pt x="18455" y="9078"/>
                </a:lnTo>
                <a:cubicBezTo>
                  <a:pt x="18693" y="9043"/>
                  <a:pt x="18860" y="8828"/>
                  <a:pt x="18836" y="8590"/>
                </a:cubicBezTo>
                <a:lnTo>
                  <a:pt x="18729" y="7792"/>
                </a:lnTo>
                <a:cubicBezTo>
                  <a:pt x="18707" y="7570"/>
                  <a:pt x="18507" y="7409"/>
                  <a:pt x="18286" y="7409"/>
                </a:cubicBezTo>
                <a:cubicBezTo>
                  <a:pt x="18271" y="7409"/>
                  <a:pt x="18256" y="7410"/>
                  <a:pt x="18241" y="7411"/>
                </a:cubicBezTo>
                <a:lnTo>
                  <a:pt x="17539" y="7507"/>
                </a:lnTo>
                <a:cubicBezTo>
                  <a:pt x="17491" y="7507"/>
                  <a:pt x="17455" y="7531"/>
                  <a:pt x="17419" y="7542"/>
                </a:cubicBezTo>
                <a:cubicBezTo>
                  <a:pt x="17312" y="7090"/>
                  <a:pt x="17169" y="6649"/>
                  <a:pt x="16991" y="6221"/>
                </a:cubicBezTo>
                <a:cubicBezTo>
                  <a:pt x="17027" y="6221"/>
                  <a:pt x="17074" y="6197"/>
                  <a:pt x="17110" y="6185"/>
                </a:cubicBezTo>
                <a:lnTo>
                  <a:pt x="17729" y="5840"/>
                </a:lnTo>
                <a:cubicBezTo>
                  <a:pt x="17943" y="5733"/>
                  <a:pt x="18027" y="5459"/>
                  <a:pt x="17908" y="5245"/>
                </a:cubicBezTo>
                <a:lnTo>
                  <a:pt x="17527" y="4542"/>
                </a:lnTo>
                <a:cubicBezTo>
                  <a:pt x="17446" y="4398"/>
                  <a:pt x="17301" y="4318"/>
                  <a:pt x="17149" y="4318"/>
                </a:cubicBezTo>
                <a:cubicBezTo>
                  <a:pt x="17076" y="4318"/>
                  <a:pt x="17001" y="4337"/>
                  <a:pt x="16931" y="4375"/>
                </a:cubicBezTo>
                <a:lnTo>
                  <a:pt x="16312" y="4709"/>
                </a:lnTo>
                <a:cubicBezTo>
                  <a:pt x="16276" y="4733"/>
                  <a:pt x="16241" y="4756"/>
                  <a:pt x="16205" y="4780"/>
                </a:cubicBezTo>
                <a:cubicBezTo>
                  <a:pt x="15884" y="4304"/>
                  <a:pt x="15503" y="3852"/>
                  <a:pt x="15062" y="3435"/>
                </a:cubicBezTo>
                <a:cubicBezTo>
                  <a:pt x="15098" y="3411"/>
                  <a:pt x="15122" y="3387"/>
                  <a:pt x="15145" y="3351"/>
                </a:cubicBezTo>
                <a:lnTo>
                  <a:pt x="15586" y="2792"/>
                </a:lnTo>
                <a:cubicBezTo>
                  <a:pt x="15729" y="2601"/>
                  <a:pt x="15693" y="2328"/>
                  <a:pt x="15503" y="2173"/>
                </a:cubicBezTo>
                <a:lnTo>
                  <a:pt x="14860" y="1685"/>
                </a:lnTo>
                <a:cubicBezTo>
                  <a:pt x="14781" y="1626"/>
                  <a:pt x="14689" y="1597"/>
                  <a:pt x="14597" y="1597"/>
                </a:cubicBezTo>
                <a:cubicBezTo>
                  <a:pt x="14466" y="1597"/>
                  <a:pt x="14336" y="1656"/>
                  <a:pt x="14252" y="1768"/>
                </a:cubicBezTo>
                <a:lnTo>
                  <a:pt x="13824" y="2328"/>
                </a:lnTo>
                <a:cubicBezTo>
                  <a:pt x="13800" y="2363"/>
                  <a:pt x="13776" y="2387"/>
                  <a:pt x="13764" y="2423"/>
                </a:cubicBezTo>
                <a:cubicBezTo>
                  <a:pt x="13312" y="2137"/>
                  <a:pt x="12836" y="1899"/>
                  <a:pt x="12347" y="1708"/>
                </a:cubicBezTo>
                <a:cubicBezTo>
                  <a:pt x="12359" y="1685"/>
                  <a:pt x="12371" y="1649"/>
                  <a:pt x="12383" y="1613"/>
                </a:cubicBezTo>
                <a:lnTo>
                  <a:pt x="12574" y="934"/>
                </a:lnTo>
                <a:cubicBezTo>
                  <a:pt x="12633" y="708"/>
                  <a:pt x="12490" y="470"/>
                  <a:pt x="12264" y="399"/>
                </a:cubicBezTo>
                <a:lnTo>
                  <a:pt x="11478" y="196"/>
                </a:lnTo>
                <a:cubicBezTo>
                  <a:pt x="11442" y="187"/>
                  <a:pt x="11405" y="182"/>
                  <a:pt x="11368" y="182"/>
                </a:cubicBezTo>
                <a:cubicBezTo>
                  <a:pt x="11179" y="182"/>
                  <a:pt x="11002" y="306"/>
                  <a:pt x="10942" y="506"/>
                </a:cubicBezTo>
                <a:lnTo>
                  <a:pt x="10764" y="1185"/>
                </a:lnTo>
                <a:cubicBezTo>
                  <a:pt x="10752" y="1220"/>
                  <a:pt x="10752" y="1244"/>
                  <a:pt x="10752" y="1280"/>
                </a:cubicBezTo>
                <a:cubicBezTo>
                  <a:pt x="10304" y="1207"/>
                  <a:pt x="9847" y="1170"/>
                  <a:pt x="9389" y="1170"/>
                </a:cubicBezTo>
                <a:cubicBezTo>
                  <a:pt x="9323" y="1170"/>
                  <a:pt x="9258" y="1171"/>
                  <a:pt x="9192" y="1173"/>
                </a:cubicBezTo>
                <a:cubicBezTo>
                  <a:pt x="9192" y="1137"/>
                  <a:pt x="9192" y="1113"/>
                  <a:pt x="9192" y="1077"/>
                </a:cubicBezTo>
                <a:lnTo>
                  <a:pt x="9097" y="387"/>
                </a:lnTo>
                <a:cubicBezTo>
                  <a:pt x="9075" y="159"/>
                  <a:pt x="8886" y="1"/>
                  <a:pt x="8673" y="1"/>
                </a:cubicBezTo>
                <a:close/>
              </a:path>
            </a:pathLst>
          </a:custGeom>
          <a:solidFill>
            <a:schemeClr val="dk1">
              <a:alpha val="1061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ree columns 1">
  <p:cSld name="CUSTOM_1_3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p34"/>
          <p:cNvSpPr txBox="1">
            <a:spLocks noGrp="1"/>
          </p:cNvSpPr>
          <p:nvPr>
            <p:ph type="subTitle" idx="1"/>
          </p:nvPr>
        </p:nvSpPr>
        <p:spPr>
          <a:xfrm>
            <a:off x="2666038" y="1446625"/>
            <a:ext cx="1008300" cy="675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662" name="Google Shape;662;p34"/>
          <p:cNvSpPr txBox="1">
            <a:spLocks noGrp="1"/>
          </p:cNvSpPr>
          <p:nvPr>
            <p:ph type="subTitle" idx="2"/>
          </p:nvPr>
        </p:nvSpPr>
        <p:spPr>
          <a:xfrm>
            <a:off x="3803438" y="1425600"/>
            <a:ext cx="3978900" cy="675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663" name="Google Shape;663;p34"/>
          <p:cNvSpPr txBox="1">
            <a:spLocks noGrp="1"/>
          </p:cNvSpPr>
          <p:nvPr>
            <p:ph type="subTitle" idx="3"/>
          </p:nvPr>
        </p:nvSpPr>
        <p:spPr>
          <a:xfrm>
            <a:off x="2666038" y="2466763"/>
            <a:ext cx="1008300" cy="675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664" name="Google Shape;664;p34"/>
          <p:cNvSpPr txBox="1">
            <a:spLocks noGrp="1"/>
          </p:cNvSpPr>
          <p:nvPr>
            <p:ph type="subTitle" idx="4"/>
          </p:nvPr>
        </p:nvSpPr>
        <p:spPr>
          <a:xfrm>
            <a:off x="3803438" y="2470938"/>
            <a:ext cx="3978900" cy="675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665" name="Google Shape;665;p34"/>
          <p:cNvSpPr txBox="1">
            <a:spLocks noGrp="1"/>
          </p:cNvSpPr>
          <p:nvPr>
            <p:ph type="subTitle" idx="5"/>
          </p:nvPr>
        </p:nvSpPr>
        <p:spPr>
          <a:xfrm>
            <a:off x="2666038" y="3599500"/>
            <a:ext cx="1008300" cy="675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666" name="Google Shape;666;p34"/>
          <p:cNvSpPr txBox="1">
            <a:spLocks noGrp="1"/>
          </p:cNvSpPr>
          <p:nvPr>
            <p:ph type="subTitle" idx="6"/>
          </p:nvPr>
        </p:nvSpPr>
        <p:spPr>
          <a:xfrm>
            <a:off x="3803438" y="3599500"/>
            <a:ext cx="3978900" cy="675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667" name="Google Shape;667;p34"/>
          <p:cNvSpPr txBox="1">
            <a:spLocks noGrp="1"/>
          </p:cNvSpPr>
          <p:nvPr>
            <p:ph type="title"/>
          </p:nvPr>
        </p:nvSpPr>
        <p:spPr>
          <a:xfrm>
            <a:off x="709350" y="537550"/>
            <a:ext cx="7725300" cy="47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668" name="Google Shape;668;p34"/>
          <p:cNvSpPr/>
          <p:nvPr/>
        </p:nvSpPr>
        <p:spPr>
          <a:xfrm rot="-8412399">
            <a:off x="-1036650" y="3681402"/>
            <a:ext cx="1868652" cy="1863765"/>
          </a:xfrm>
          <a:custGeom>
            <a:avLst/>
            <a:gdLst/>
            <a:ahLst/>
            <a:cxnLst/>
            <a:rect l="l" t="t" r="r" b="b"/>
            <a:pathLst>
              <a:path w="18861" h="18811" extrusionOk="0">
                <a:moveTo>
                  <a:pt x="11198" y="3199"/>
                </a:moveTo>
                <a:cubicBezTo>
                  <a:pt x="11271" y="3199"/>
                  <a:pt x="11346" y="3209"/>
                  <a:pt x="11419" y="3232"/>
                </a:cubicBezTo>
                <a:cubicBezTo>
                  <a:pt x="12824" y="3685"/>
                  <a:pt x="14038" y="4614"/>
                  <a:pt x="14836" y="5864"/>
                </a:cubicBezTo>
                <a:cubicBezTo>
                  <a:pt x="15074" y="6233"/>
                  <a:pt x="14931" y="6733"/>
                  <a:pt x="14538" y="6923"/>
                </a:cubicBezTo>
                <a:cubicBezTo>
                  <a:pt x="14121" y="7114"/>
                  <a:pt x="13705" y="7316"/>
                  <a:pt x="13300" y="7507"/>
                </a:cubicBezTo>
                <a:cubicBezTo>
                  <a:pt x="13200" y="7555"/>
                  <a:pt x="13093" y="7578"/>
                  <a:pt x="12987" y="7578"/>
                </a:cubicBezTo>
                <a:cubicBezTo>
                  <a:pt x="12753" y="7578"/>
                  <a:pt x="12523" y="7466"/>
                  <a:pt x="12383" y="7269"/>
                </a:cubicBezTo>
                <a:cubicBezTo>
                  <a:pt x="11966" y="6673"/>
                  <a:pt x="11371" y="6221"/>
                  <a:pt x="10692" y="5959"/>
                </a:cubicBezTo>
                <a:cubicBezTo>
                  <a:pt x="10359" y="5840"/>
                  <a:pt x="10157" y="5495"/>
                  <a:pt x="10216" y="5137"/>
                </a:cubicBezTo>
                <a:cubicBezTo>
                  <a:pt x="10300" y="4697"/>
                  <a:pt x="10383" y="4244"/>
                  <a:pt x="10466" y="3792"/>
                </a:cubicBezTo>
                <a:cubicBezTo>
                  <a:pt x="10535" y="3439"/>
                  <a:pt x="10855" y="3199"/>
                  <a:pt x="11198" y="3199"/>
                </a:cubicBezTo>
                <a:close/>
                <a:moveTo>
                  <a:pt x="6241" y="3843"/>
                </a:moveTo>
                <a:cubicBezTo>
                  <a:pt x="6513" y="3843"/>
                  <a:pt x="6779" y="3994"/>
                  <a:pt x="6906" y="4256"/>
                </a:cubicBezTo>
                <a:cubicBezTo>
                  <a:pt x="7109" y="4673"/>
                  <a:pt x="7299" y="5078"/>
                  <a:pt x="7490" y="5495"/>
                </a:cubicBezTo>
                <a:cubicBezTo>
                  <a:pt x="7644" y="5816"/>
                  <a:pt x="7549" y="6209"/>
                  <a:pt x="7252" y="6411"/>
                </a:cubicBezTo>
                <a:cubicBezTo>
                  <a:pt x="6656" y="6828"/>
                  <a:pt x="6204" y="7423"/>
                  <a:pt x="5954" y="8102"/>
                </a:cubicBezTo>
                <a:cubicBezTo>
                  <a:pt x="5838" y="8396"/>
                  <a:pt x="5555" y="8589"/>
                  <a:pt x="5245" y="8589"/>
                </a:cubicBezTo>
                <a:cubicBezTo>
                  <a:pt x="5204" y="8589"/>
                  <a:pt x="5162" y="8585"/>
                  <a:pt x="5120" y="8578"/>
                </a:cubicBezTo>
                <a:cubicBezTo>
                  <a:pt x="4680" y="8495"/>
                  <a:pt x="4227" y="8400"/>
                  <a:pt x="3787" y="8316"/>
                </a:cubicBezTo>
                <a:cubicBezTo>
                  <a:pt x="3346" y="8245"/>
                  <a:pt x="3084" y="7792"/>
                  <a:pt x="3215" y="7376"/>
                </a:cubicBezTo>
                <a:cubicBezTo>
                  <a:pt x="3680" y="5971"/>
                  <a:pt x="4608" y="4756"/>
                  <a:pt x="5847" y="3959"/>
                </a:cubicBezTo>
                <a:cubicBezTo>
                  <a:pt x="5969" y="3880"/>
                  <a:pt x="6106" y="3843"/>
                  <a:pt x="6241" y="3843"/>
                </a:cubicBezTo>
                <a:close/>
                <a:moveTo>
                  <a:pt x="9222" y="7030"/>
                </a:moveTo>
                <a:cubicBezTo>
                  <a:pt x="9724" y="7030"/>
                  <a:pt x="10229" y="7189"/>
                  <a:pt x="10657" y="7519"/>
                </a:cubicBezTo>
                <a:cubicBezTo>
                  <a:pt x="11693" y="8316"/>
                  <a:pt x="11883" y="9805"/>
                  <a:pt x="11085" y="10840"/>
                </a:cubicBezTo>
                <a:cubicBezTo>
                  <a:pt x="10619" y="11453"/>
                  <a:pt x="9916" y="11773"/>
                  <a:pt x="9205" y="11773"/>
                </a:cubicBezTo>
                <a:cubicBezTo>
                  <a:pt x="8701" y="11773"/>
                  <a:pt x="8193" y="11612"/>
                  <a:pt x="7763" y="11281"/>
                </a:cubicBezTo>
                <a:cubicBezTo>
                  <a:pt x="6728" y="10483"/>
                  <a:pt x="6537" y="8995"/>
                  <a:pt x="7335" y="7959"/>
                </a:cubicBezTo>
                <a:cubicBezTo>
                  <a:pt x="7803" y="7351"/>
                  <a:pt x="8509" y="7030"/>
                  <a:pt x="9222" y="7030"/>
                </a:cubicBezTo>
                <a:close/>
                <a:moveTo>
                  <a:pt x="13527" y="10222"/>
                </a:moveTo>
                <a:cubicBezTo>
                  <a:pt x="13570" y="10222"/>
                  <a:pt x="13614" y="10226"/>
                  <a:pt x="13657" y="10233"/>
                </a:cubicBezTo>
                <a:cubicBezTo>
                  <a:pt x="14098" y="10317"/>
                  <a:pt x="14550" y="10400"/>
                  <a:pt x="15002" y="10483"/>
                </a:cubicBezTo>
                <a:cubicBezTo>
                  <a:pt x="15431" y="10567"/>
                  <a:pt x="15693" y="11007"/>
                  <a:pt x="15562" y="11436"/>
                </a:cubicBezTo>
                <a:cubicBezTo>
                  <a:pt x="15110" y="12841"/>
                  <a:pt x="14181" y="14043"/>
                  <a:pt x="12931" y="14853"/>
                </a:cubicBezTo>
                <a:cubicBezTo>
                  <a:pt x="12809" y="14931"/>
                  <a:pt x="12673" y="14968"/>
                  <a:pt x="12539" y="14968"/>
                </a:cubicBezTo>
                <a:cubicBezTo>
                  <a:pt x="12266" y="14968"/>
                  <a:pt x="11999" y="14815"/>
                  <a:pt x="11871" y="14543"/>
                </a:cubicBezTo>
                <a:cubicBezTo>
                  <a:pt x="11681" y="14138"/>
                  <a:pt x="11478" y="13722"/>
                  <a:pt x="11288" y="13317"/>
                </a:cubicBezTo>
                <a:cubicBezTo>
                  <a:pt x="11133" y="12984"/>
                  <a:pt x="11240" y="12603"/>
                  <a:pt x="11526" y="12400"/>
                </a:cubicBezTo>
                <a:cubicBezTo>
                  <a:pt x="12121" y="11972"/>
                  <a:pt x="12574" y="11388"/>
                  <a:pt x="12836" y="10710"/>
                </a:cubicBezTo>
                <a:cubicBezTo>
                  <a:pt x="12940" y="10406"/>
                  <a:pt x="13219" y="10222"/>
                  <a:pt x="13527" y="10222"/>
                </a:cubicBezTo>
                <a:close/>
                <a:moveTo>
                  <a:pt x="5786" y="11228"/>
                </a:moveTo>
                <a:cubicBezTo>
                  <a:pt x="6022" y="11228"/>
                  <a:pt x="6254" y="11337"/>
                  <a:pt x="6394" y="11543"/>
                </a:cubicBezTo>
                <a:cubicBezTo>
                  <a:pt x="6811" y="12138"/>
                  <a:pt x="7406" y="12591"/>
                  <a:pt x="8085" y="12841"/>
                </a:cubicBezTo>
                <a:cubicBezTo>
                  <a:pt x="8430" y="12972"/>
                  <a:pt x="8621" y="13317"/>
                  <a:pt x="8561" y="13662"/>
                </a:cubicBezTo>
                <a:cubicBezTo>
                  <a:pt x="8478" y="14115"/>
                  <a:pt x="8395" y="14567"/>
                  <a:pt x="8311" y="15008"/>
                </a:cubicBezTo>
                <a:cubicBezTo>
                  <a:pt x="8242" y="15371"/>
                  <a:pt x="7922" y="15613"/>
                  <a:pt x="7579" y="15613"/>
                </a:cubicBezTo>
                <a:cubicBezTo>
                  <a:pt x="7506" y="15613"/>
                  <a:pt x="7432" y="15602"/>
                  <a:pt x="7359" y="15579"/>
                </a:cubicBezTo>
                <a:cubicBezTo>
                  <a:pt x="5954" y="15115"/>
                  <a:pt x="4751" y="14186"/>
                  <a:pt x="3942" y="12948"/>
                </a:cubicBezTo>
                <a:cubicBezTo>
                  <a:pt x="3703" y="12579"/>
                  <a:pt x="3846" y="12079"/>
                  <a:pt x="4251" y="11888"/>
                </a:cubicBezTo>
                <a:cubicBezTo>
                  <a:pt x="4656" y="11686"/>
                  <a:pt x="5073" y="11495"/>
                  <a:pt x="5477" y="11293"/>
                </a:cubicBezTo>
                <a:cubicBezTo>
                  <a:pt x="5576" y="11249"/>
                  <a:pt x="5682" y="11228"/>
                  <a:pt x="5786" y="11228"/>
                </a:cubicBezTo>
                <a:close/>
                <a:moveTo>
                  <a:pt x="8673" y="1"/>
                </a:moveTo>
                <a:cubicBezTo>
                  <a:pt x="8652" y="1"/>
                  <a:pt x="8630" y="3"/>
                  <a:pt x="8609" y="6"/>
                </a:cubicBezTo>
                <a:lnTo>
                  <a:pt x="7823" y="113"/>
                </a:lnTo>
                <a:cubicBezTo>
                  <a:pt x="7573" y="137"/>
                  <a:pt x="7406" y="363"/>
                  <a:pt x="7442" y="601"/>
                </a:cubicBezTo>
                <a:lnTo>
                  <a:pt x="7525" y="1292"/>
                </a:lnTo>
                <a:cubicBezTo>
                  <a:pt x="7537" y="1327"/>
                  <a:pt x="7537" y="1351"/>
                  <a:pt x="7549" y="1375"/>
                </a:cubicBezTo>
                <a:cubicBezTo>
                  <a:pt x="7049" y="1482"/>
                  <a:pt x="6561" y="1649"/>
                  <a:pt x="6085" y="1851"/>
                </a:cubicBezTo>
                <a:cubicBezTo>
                  <a:pt x="6085" y="1827"/>
                  <a:pt x="6073" y="1816"/>
                  <a:pt x="6061" y="1792"/>
                </a:cubicBezTo>
                <a:lnTo>
                  <a:pt x="5716" y="1173"/>
                </a:lnTo>
                <a:cubicBezTo>
                  <a:pt x="5636" y="1037"/>
                  <a:pt x="5486" y="960"/>
                  <a:pt x="5336" y="960"/>
                </a:cubicBezTo>
                <a:cubicBezTo>
                  <a:pt x="5261" y="960"/>
                  <a:pt x="5187" y="979"/>
                  <a:pt x="5120" y="1018"/>
                </a:cubicBezTo>
                <a:lnTo>
                  <a:pt x="4418" y="1411"/>
                </a:lnTo>
                <a:cubicBezTo>
                  <a:pt x="4204" y="1530"/>
                  <a:pt x="4132" y="1792"/>
                  <a:pt x="4251" y="2006"/>
                </a:cubicBezTo>
                <a:lnTo>
                  <a:pt x="4608" y="2625"/>
                </a:lnTo>
                <a:cubicBezTo>
                  <a:pt x="4608" y="2637"/>
                  <a:pt x="4620" y="2649"/>
                  <a:pt x="4644" y="2673"/>
                </a:cubicBezTo>
                <a:cubicBezTo>
                  <a:pt x="4192" y="2982"/>
                  <a:pt x="3787" y="3340"/>
                  <a:pt x="3394" y="3744"/>
                </a:cubicBezTo>
                <a:cubicBezTo>
                  <a:pt x="3370" y="3697"/>
                  <a:pt x="3334" y="3649"/>
                  <a:pt x="3275" y="3601"/>
                </a:cubicBezTo>
                <a:lnTo>
                  <a:pt x="2715" y="3173"/>
                </a:lnTo>
                <a:cubicBezTo>
                  <a:pt x="2637" y="3114"/>
                  <a:pt x="2544" y="3086"/>
                  <a:pt x="2452" y="3086"/>
                </a:cubicBezTo>
                <a:cubicBezTo>
                  <a:pt x="2320" y="3086"/>
                  <a:pt x="2187" y="3144"/>
                  <a:pt x="2096" y="3256"/>
                </a:cubicBezTo>
                <a:lnTo>
                  <a:pt x="1608" y="3899"/>
                </a:lnTo>
                <a:cubicBezTo>
                  <a:pt x="1453" y="4090"/>
                  <a:pt x="1489" y="4363"/>
                  <a:pt x="1691" y="4506"/>
                </a:cubicBezTo>
                <a:lnTo>
                  <a:pt x="2251" y="4947"/>
                </a:lnTo>
                <a:cubicBezTo>
                  <a:pt x="2299" y="4983"/>
                  <a:pt x="2358" y="5006"/>
                  <a:pt x="2418" y="5018"/>
                </a:cubicBezTo>
                <a:cubicBezTo>
                  <a:pt x="2168" y="5411"/>
                  <a:pt x="1953" y="5828"/>
                  <a:pt x="1787" y="6245"/>
                </a:cubicBezTo>
                <a:cubicBezTo>
                  <a:pt x="1763" y="6233"/>
                  <a:pt x="1751" y="6233"/>
                  <a:pt x="1739" y="6221"/>
                </a:cubicBezTo>
                <a:lnTo>
                  <a:pt x="1060" y="6018"/>
                </a:lnTo>
                <a:cubicBezTo>
                  <a:pt x="1020" y="6006"/>
                  <a:pt x="980" y="6000"/>
                  <a:pt x="940" y="6000"/>
                </a:cubicBezTo>
                <a:cubicBezTo>
                  <a:pt x="751" y="6000"/>
                  <a:pt x="571" y="6130"/>
                  <a:pt x="513" y="6316"/>
                </a:cubicBezTo>
                <a:lnTo>
                  <a:pt x="286" y="7078"/>
                </a:lnTo>
                <a:cubicBezTo>
                  <a:pt x="215" y="7316"/>
                  <a:pt x="346" y="7554"/>
                  <a:pt x="584" y="7626"/>
                </a:cubicBezTo>
                <a:lnTo>
                  <a:pt x="1251" y="7828"/>
                </a:lnTo>
                <a:cubicBezTo>
                  <a:pt x="1275" y="7840"/>
                  <a:pt x="1286" y="7840"/>
                  <a:pt x="1298" y="7840"/>
                </a:cubicBezTo>
                <a:cubicBezTo>
                  <a:pt x="1179" y="8435"/>
                  <a:pt x="1132" y="9043"/>
                  <a:pt x="1156" y="9638"/>
                </a:cubicBezTo>
                <a:cubicBezTo>
                  <a:pt x="1150" y="9644"/>
                  <a:pt x="1141" y="9644"/>
                  <a:pt x="1132" y="9644"/>
                </a:cubicBezTo>
                <a:cubicBezTo>
                  <a:pt x="1123" y="9644"/>
                  <a:pt x="1114" y="9644"/>
                  <a:pt x="1108" y="9650"/>
                </a:cubicBezTo>
                <a:lnTo>
                  <a:pt x="405" y="9733"/>
                </a:lnTo>
                <a:cubicBezTo>
                  <a:pt x="167" y="9769"/>
                  <a:pt x="1" y="9983"/>
                  <a:pt x="36" y="10221"/>
                </a:cubicBezTo>
                <a:lnTo>
                  <a:pt x="132" y="11019"/>
                </a:lnTo>
                <a:cubicBezTo>
                  <a:pt x="164" y="11237"/>
                  <a:pt x="346" y="11405"/>
                  <a:pt x="559" y="11405"/>
                </a:cubicBezTo>
                <a:cubicBezTo>
                  <a:pt x="579" y="11405"/>
                  <a:pt x="599" y="11403"/>
                  <a:pt x="620" y="11400"/>
                </a:cubicBezTo>
                <a:lnTo>
                  <a:pt x="1322" y="11305"/>
                </a:lnTo>
                <a:cubicBezTo>
                  <a:pt x="1346" y="11305"/>
                  <a:pt x="1358" y="11305"/>
                  <a:pt x="1370" y="11293"/>
                </a:cubicBezTo>
                <a:cubicBezTo>
                  <a:pt x="1477" y="11745"/>
                  <a:pt x="1620" y="12186"/>
                  <a:pt x="1798" y="12614"/>
                </a:cubicBezTo>
                <a:cubicBezTo>
                  <a:pt x="1787" y="12614"/>
                  <a:pt x="1775" y="12626"/>
                  <a:pt x="1751" y="12638"/>
                </a:cubicBezTo>
                <a:lnTo>
                  <a:pt x="1132" y="12972"/>
                </a:lnTo>
                <a:cubicBezTo>
                  <a:pt x="917" y="13091"/>
                  <a:pt x="846" y="13353"/>
                  <a:pt x="965" y="13567"/>
                </a:cubicBezTo>
                <a:lnTo>
                  <a:pt x="1346" y="14269"/>
                </a:lnTo>
                <a:cubicBezTo>
                  <a:pt x="1428" y="14417"/>
                  <a:pt x="1579" y="14497"/>
                  <a:pt x="1734" y="14497"/>
                </a:cubicBezTo>
                <a:cubicBezTo>
                  <a:pt x="1804" y="14497"/>
                  <a:pt x="1875" y="14481"/>
                  <a:pt x="1941" y="14448"/>
                </a:cubicBezTo>
                <a:lnTo>
                  <a:pt x="2560" y="14103"/>
                </a:lnTo>
                <a:cubicBezTo>
                  <a:pt x="2572" y="14091"/>
                  <a:pt x="2584" y="14091"/>
                  <a:pt x="2608" y="14079"/>
                </a:cubicBezTo>
                <a:cubicBezTo>
                  <a:pt x="2930" y="14555"/>
                  <a:pt x="3322" y="15008"/>
                  <a:pt x="3763" y="15412"/>
                </a:cubicBezTo>
                <a:cubicBezTo>
                  <a:pt x="3739" y="15424"/>
                  <a:pt x="3727" y="15448"/>
                  <a:pt x="3715" y="15460"/>
                </a:cubicBezTo>
                <a:lnTo>
                  <a:pt x="3287" y="16020"/>
                </a:lnTo>
                <a:cubicBezTo>
                  <a:pt x="3132" y="16210"/>
                  <a:pt x="3168" y="16484"/>
                  <a:pt x="3370" y="16639"/>
                </a:cubicBezTo>
                <a:lnTo>
                  <a:pt x="4001" y="17127"/>
                </a:lnTo>
                <a:cubicBezTo>
                  <a:pt x="4079" y="17186"/>
                  <a:pt x="4172" y="17214"/>
                  <a:pt x="4264" y="17214"/>
                </a:cubicBezTo>
                <a:cubicBezTo>
                  <a:pt x="4395" y="17214"/>
                  <a:pt x="4524" y="17156"/>
                  <a:pt x="4608" y="17044"/>
                </a:cubicBezTo>
                <a:lnTo>
                  <a:pt x="5049" y="16484"/>
                </a:lnTo>
                <a:cubicBezTo>
                  <a:pt x="5061" y="16460"/>
                  <a:pt x="5073" y="16448"/>
                  <a:pt x="5085" y="16424"/>
                </a:cubicBezTo>
                <a:cubicBezTo>
                  <a:pt x="5537" y="16710"/>
                  <a:pt x="6013" y="16936"/>
                  <a:pt x="6501" y="17127"/>
                </a:cubicBezTo>
                <a:cubicBezTo>
                  <a:pt x="6501" y="17151"/>
                  <a:pt x="6490" y="17175"/>
                  <a:pt x="6478" y="17198"/>
                </a:cubicBezTo>
                <a:lnTo>
                  <a:pt x="6299" y="17877"/>
                </a:lnTo>
                <a:cubicBezTo>
                  <a:pt x="6239" y="18103"/>
                  <a:pt x="6370" y="18353"/>
                  <a:pt x="6609" y="18413"/>
                </a:cubicBezTo>
                <a:lnTo>
                  <a:pt x="7382" y="18615"/>
                </a:lnTo>
                <a:cubicBezTo>
                  <a:pt x="7421" y="18625"/>
                  <a:pt x="7460" y="18630"/>
                  <a:pt x="7497" y="18630"/>
                </a:cubicBezTo>
                <a:cubicBezTo>
                  <a:pt x="7693" y="18630"/>
                  <a:pt x="7868" y="18505"/>
                  <a:pt x="7918" y="18306"/>
                </a:cubicBezTo>
                <a:lnTo>
                  <a:pt x="8097" y="17627"/>
                </a:lnTo>
                <a:cubicBezTo>
                  <a:pt x="8109" y="17603"/>
                  <a:pt x="8109" y="17567"/>
                  <a:pt x="8109" y="17544"/>
                </a:cubicBezTo>
                <a:cubicBezTo>
                  <a:pt x="8550" y="17614"/>
                  <a:pt x="8991" y="17642"/>
                  <a:pt x="9424" y="17642"/>
                </a:cubicBezTo>
                <a:cubicBezTo>
                  <a:pt x="9506" y="17642"/>
                  <a:pt x="9587" y="17641"/>
                  <a:pt x="9668" y="17639"/>
                </a:cubicBezTo>
                <a:cubicBezTo>
                  <a:pt x="9668" y="17663"/>
                  <a:pt x="9668" y="17698"/>
                  <a:pt x="9668" y="17734"/>
                </a:cubicBezTo>
                <a:lnTo>
                  <a:pt x="9764" y="18425"/>
                </a:lnTo>
                <a:cubicBezTo>
                  <a:pt x="9796" y="18652"/>
                  <a:pt x="9976" y="18811"/>
                  <a:pt x="10188" y="18811"/>
                </a:cubicBezTo>
                <a:cubicBezTo>
                  <a:pt x="10209" y="18811"/>
                  <a:pt x="10230" y="18809"/>
                  <a:pt x="10252" y="18806"/>
                </a:cubicBezTo>
                <a:lnTo>
                  <a:pt x="11050" y="18699"/>
                </a:lnTo>
                <a:cubicBezTo>
                  <a:pt x="11288" y="18675"/>
                  <a:pt x="11454" y="18449"/>
                  <a:pt x="11431" y="18210"/>
                </a:cubicBezTo>
                <a:lnTo>
                  <a:pt x="11335" y="17520"/>
                </a:lnTo>
                <a:cubicBezTo>
                  <a:pt x="11335" y="17484"/>
                  <a:pt x="11323" y="17448"/>
                  <a:pt x="11312" y="17413"/>
                </a:cubicBezTo>
                <a:cubicBezTo>
                  <a:pt x="11800" y="17294"/>
                  <a:pt x="12288" y="17127"/>
                  <a:pt x="12764" y="16925"/>
                </a:cubicBezTo>
                <a:cubicBezTo>
                  <a:pt x="12776" y="16960"/>
                  <a:pt x="12788" y="16984"/>
                  <a:pt x="12800" y="17020"/>
                </a:cubicBezTo>
                <a:lnTo>
                  <a:pt x="13157" y="17639"/>
                </a:lnTo>
                <a:cubicBezTo>
                  <a:pt x="13237" y="17775"/>
                  <a:pt x="13381" y="17851"/>
                  <a:pt x="13532" y="17851"/>
                </a:cubicBezTo>
                <a:cubicBezTo>
                  <a:pt x="13606" y="17851"/>
                  <a:pt x="13682" y="17833"/>
                  <a:pt x="13752" y="17794"/>
                </a:cubicBezTo>
                <a:lnTo>
                  <a:pt x="14443" y="17401"/>
                </a:lnTo>
                <a:cubicBezTo>
                  <a:pt x="14657" y="17282"/>
                  <a:pt x="14729" y="17020"/>
                  <a:pt x="14610" y="16805"/>
                </a:cubicBezTo>
                <a:lnTo>
                  <a:pt x="14264" y="16198"/>
                </a:lnTo>
                <a:cubicBezTo>
                  <a:pt x="14240" y="16163"/>
                  <a:pt x="14217" y="16127"/>
                  <a:pt x="14193" y="16103"/>
                </a:cubicBezTo>
                <a:cubicBezTo>
                  <a:pt x="14621" y="15793"/>
                  <a:pt x="15026" y="15436"/>
                  <a:pt x="15407" y="15031"/>
                </a:cubicBezTo>
                <a:cubicBezTo>
                  <a:pt x="15431" y="15067"/>
                  <a:pt x="15455" y="15103"/>
                  <a:pt x="15491" y="15127"/>
                </a:cubicBezTo>
                <a:lnTo>
                  <a:pt x="16050" y="15555"/>
                </a:lnTo>
                <a:cubicBezTo>
                  <a:pt x="16129" y="15614"/>
                  <a:pt x="16221" y="15643"/>
                  <a:pt x="16313" y="15643"/>
                </a:cubicBezTo>
                <a:cubicBezTo>
                  <a:pt x="16444" y="15643"/>
                  <a:pt x="16573" y="15584"/>
                  <a:pt x="16657" y="15472"/>
                </a:cubicBezTo>
                <a:lnTo>
                  <a:pt x="17146" y="14841"/>
                </a:lnTo>
                <a:cubicBezTo>
                  <a:pt x="17300" y="14650"/>
                  <a:pt x="17265" y="14377"/>
                  <a:pt x="17074" y="14222"/>
                </a:cubicBezTo>
                <a:lnTo>
                  <a:pt x="16515" y="13793"/>
                </a:lnTo>
                <a:cubicBezTo>
                  <a:pt x="16479" y="13769"/>
                  <a:pt x="16443" y="13746"/>
                  <a:pt x="16396" y="13734"/>
                </a:cubicBezTo>
                <a:cubicBezTo>
                  <a:pt x="16634" y="13341"/>
                  <a:pt x="16848" y="12948"/>
                  <a:pt x="17015" y="12531"/>
                </a:cubicBezTo>
                <a:cubicBezTo>
                  <a:pt x="17050" y="12555"/>
                  <a:pt x="17086" y="12579"/>
                  <a:pt x="17134" y="12591"/>
                </a:cubicBezTo>
                <a:lnTo>
                  <a:pt x="17800" y="12793"/>
                </a:lnTo>
                <a:cubicBezTo>
                  <a:pt x="17844" y="12806"/>
                  <a:pt x="17888" y="12813"/>
                  <a:pt x="17931" y="12813"/>
                </a:cubicBezTo>
                <a:cubicBezTo>
                  <a:pt x="18121" y="12813"/>
                  <a:pt x="18290" y="12690"/>
                  <a:pt x="18348" y="12495"/>
                </a:cubicBezTo>
                <a:lnTo>
                  <a:pt x="18574" y="11733"/>
                </a:lnTo>
                <a:cubicBezTo>
                  <a:pt x="18646" y="11495"/>
                  <a:pt x="18515" y="11257"/>
                  <a:pt x="18289" y="11186"/>
                </a:cubicBezTo>
                <a:lnTo>
                  <a:pt x="17610" y="10983"/>
                </a:lnTo>
                <a:cubicBezTo>
                  <a:pt x="17562" y="10971"/>
                  <a:pt x="17527" y="10960"/>
                  <a:pt x="17479" y="10960"/>
                </a:cubicBezTo>
                <a:cubicBezTo>
                  <a:pt x="17598" y="10364"/>
                  <a:pt x="17646" y="9769"/>
                  <a:pt x="17622" y="9162"/>
                </a:cubicBezTo>
                <a:lnTo>
                  <a:pt x="17622" y="9162"/>
                </a:lnTo>
                <a:cubicBezTo>
                  <a:pt x="17646" y="9168"/>
                  <a:pt x="17669" y="9171"/>
                  <a:pt x="17692" y="9171"/>
                </a:cubicBezTo>
                <a:cubicBezTo>
                  <a:pt x="17714" y="9171"/>
                  <a:pt x="17735" y="9168"/>
                  <a:pt x="17753" y="9162"/>
                </a:cubicBezTo>
                <a:lnTo>
                  <a:pt x="18455" y="9078"/>
                </a:lnTo>
                <a:cubicBezTo>
                  <a:pt x="18693" y="9043"/>
                  <a:pt x="18860" y="8828"/>
                  <a:pt x="18836" y="8590"/>
                </a:cubicBezTo>
                <a:lnTo>
                  <a:pt x="18729" y="7792"/>
                </a:lnTo>
                <a:cubicBezTo>
                  <a:pt x="18707" y="7570"/>
                  <a:pt x="18507" y="7409"/>
                  <a:pt x="18286" y="7409"/>
                </a:cubicBezTo>
                <a:cubicBezTo>
                  <a:pt x="18271" y="7409"/>
                  <a:pt x="18256" y="7410"/>
                  <a:pt x="18241" y="7411"/>
                </a:cubicBezTo>
                <a:lnTo>
                  <a:pt x="17539" y="7507"/>
                </a:lnTo>
                <a:cubicBezTo>
                  <a:pt x="17491" y="7507"/>
                  <a:pt x="17455" y="7531"/>
                  <a:pt x="17419" y="7542"/>
                </a:cubicBezTo>
                <a:cubicBezTo>
                  <a:pt x="17312" y="7090"/>
                  <a:pt x="17169" y="6649"/>
                  <a:pt x="16991" y="6221"/>
                </a:cubicBezTo>
                <a:cubicBezTo>
                  <a:pt x="17027" y="6221"/>
                  <a:pt x="17074" y="6197"/>
                  <a:pt x="17110" y="6185"/>
                </a:cubicBezTo>
                <a:lnTo>
                  <a:pt x="17729" y="5840"/>
                </a:lnTo>
                <a:cubicBezTo>
                  <a:pt x="17943" y="5733"/>
                  <a:pt x="18027" y="5459"/>
                  <a:pt x="17908" y="5245"/>
                </a:cubicBezTo>
                <a:lnTo>
                  <a:pt x="17527" y="4542"/>
                </a:lnTo>
                <a:cubicBezTo>
                  <a:pt x="17446" y="4398"/>
                  <a:pt x="17301" y="4318"/>
                  <a:pt x="17149" y="4318"/>
                </a:cubicBezTo>
                <a:cubicBezTo>
                  <a:pt x="17076" y="4318"/>
                  <a:pt x="17001" y="4337"/>
                  <a:pt x="16931" y="4375"/>
                </a:cubicBezTo>
                <a:lnTo>
                  <a:pt x="16312" y="4709"/>
                </a:lnTo>
                <a:cubicBezTo>
                  <a:pt x="16276" y="4733"/>
                  <a:pt x="16241" y="4756"/>
                  <a:pt x="16205" y="4780"/>
                </a:cubicBezTo>
                <a:cubicBezTo>
                  <a:pt x="15884" y="4304"/>
                  <a:pt x="15503" y="3852"/>
                  <a:pt x="15062" y="3435"/>
                </a:cubicBezTo>
                <a:cubicBezTo>
                  <a:pt x="15098" y="3411"/>
                  <a:pt x="15122" y="3387"/>
                  <a:pt x="15145" y="3351"/>
                </a:cubicBezTo>
                <a:lnTo>
                  <a:pt x="15586" y="2792"/>
                </a:lnTo>
                <a:cubicBezTo>
                  <a:pt x="15729" y="2601"/>
                  <a:pt x="15693" y="2328"/>
                  <a:pt x="15503" y="2173"/>
                </a:cubicBezTo>
                <a:lnTo>
                  <a:pt x="14860" y="1685"/>
                </a:lnTo>
                <a:cubicBezTo>
                  <a:pt x="14781" y="1626"/>
                  <a:pt x="14689" y="1597"/>
                  <a:pt x="14597" y="1597"/>
                </a:cubicBezTo>
                <a:cubicBezTo>
                  <a:pt x="14466" y="1597"/>
                  <a:pt x="14336" y="1656"/>
                  <a:pt x="14252" y="1768"/>
                </a:cubicBezTo>
                <a:lnTo>
                  <a:pt x="13824" y="2328"/>
                </a:lnTo>
                <a:cubicBezTo>
                  <a:pt x="13800" y="2363"/>
                  <a:pt x="13776" y="2387"/>
                  <a:pt x="13764" y="2423"/>
                </a:cubicBezTo>
                <a:cubicBezTo>
                  <a:pt x="13312" y="2137"/>
                  <a:pt x="12836" y="1899"/>
                  <a:pt x="12347" y="1708"/>
                </a:cubicBezTo>
                <a:cubicBezTo>
                  <a:pt x="12359" y="1685"/>
                  <a:pt x="12371" y="1649"/>
                  <a:pt x="12383" y="1613"/>
                </a:cubicBezTo>
                <a:lnTo>
                  <a:pt x="12574" y="934"/>
                </a:lnTo>
                <a:cubicBezTo>
                  <a:pt x="12633" y="708"/>
                  <a:pt x="12490" y="470"/>
                  <a:pt x="12264" y="399"/>
                </a:cubicBezTo>
                <a:lnTo>
                  <a:pt x="11478" y="196"/>
                </a:lnTo>
                <a:cubicBezTo>
                  <a:pt x="11442" y="187"/>
                  <a:pt x="11405" y="182"/>
                  <a:pt x="11368" y="182"/>
                </a:cubicBezTo>
                <a:cubicBezTo>
                  <a:pt x="11179" y="182"/>
                  <a:pt x="11002" y="306"/>
                  <a:pt x="10942" y="506"/>
                </a:cubicBezTo>
                <a:lnTo>
                  <a:pt x="10764" y="1185"/>
                </a:lnTo>
                <a:cubicBezTo>
                  <a:pt x="10752" y="1220"/>
                  <a:pt x="10752" y="1244"/>
                  <a:pt x="10752" y="1280"/>
                </a:cubicBezTo>
                <a:cubicBezTo>
                  <a:pt x="10304" y="1207"/>
                  <a:pt x="9847" y="1170"/>
                  <a:pt x="9389" y="1170"/>
                </a:cubicBezTo>
                <a:cubicBezTo>
                  <a:pt x="9323" y="1170"/>
                  <a:pt x="9258" y="1171"/>
                  <a:pt x="9192" y="1173"/>
                </a:cubicBezTo>
                <a:cubicBezTo>
                  <a:pt x="9192" y="1137"/>
                  <a:pt x="9192" y="1113"/>
                  <a:pt x="9192" y="1077"/>
                </a:cubicBezTo>
                <a:lnTo>
                  <a:pt x="9097" y="387"/>
                </a:lnTo>
                <a:cubicBezTo>
                  <a:pt x="9075" y="159"/>
                  <a:pt x="8886" y="1"/>
                  <a:pt x="8673" y="1"/>
                </a:cubicBezTo>
                <a:close/>
              </a:path>
            </a:pathLst>
          </a:custGeom>
          <a:solidFill>
            <a:schemeClr val="dk1">
              <a:alpha val="1061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9" name="Google Shape;669;p34"/>
          <p:cNvSpPr/>
          <p:nvPr/>
        </p:nvSpPr>
        <p:spPr>
          <a:xfrm rot="2806129">
            <a:off x="803784" y="4709590"/>
            <a:ext cx="1254117" cy="1232144"/>
          </a:xfrm>
          <a:custGeom>
            <a:avLst/>
            <a:gdLst/>
            <a:ahLst/>
            <a:cxnLst/>
            <a:rect l="l" t="t" r="r" b="b"/>
            <a:pathLst>
              <a:path w="55020" h="54056" extrusionOk="0">
                <a:moveTo>
                  <a:pt x="27409" y="22218"/>
                </a:moveTo>
                <a:cubicBezTo>
                  <a:pt x="30147" y="22218"/>
                  <a:pt x="32374" y="24397"/>
                  <a:pt x="32374" y="27100"/>
                </a:cubicBezTo>
                <a:cubicBezTo>
                  <a:pt x="32374" y="29802"/>
                  <a:pt x="30147" y="31981"/>
                  <a:pt x="27409" y="31981"/>
                </a:cubicBezTo>
                <a:cubicBezTo>
                  <a:pt x="24658" y="31981"/>
                  <a:pt x="22432" y="29802"/>
                  <a:pt x="22432" y="27100"/>
                </a:cubicBezTo>
                <a:cubicBezTo>
                  <a:pt x="22432" y="24397"/>
                  <a:pt x="24658" y="22218"/>
                  <a:pt x="27409" y="22218"/>
                </a:cubicBezTo>
                <a:close/>
                <a:moveTo>
                  <a:pt x="29099" y="6907"/>
                </a:moveTo>
                <a:cubicBezTo>
                  <a:pt x="39708" y="7752"/>
                  <a:pt x="48042" y="16467"/>
                  <a:pt x="48042" y="27100"/>
                </a:cubicBezTo>
                <a:cubicBezTo>
                  <a:pt x="48042" y="29767"/>
                  <a:pt x="47507" y="32326"/>
                  <a:pt x="46554" y="34660"/>
                </a:cubicBezTo>
                <a:lnTo>
                  <a:pt x="34779" y="28052"/>
                </a:lnTo>
                <a:cubicBezTo>
                  <a:pt x="34826" y="27742"/>
                  <a:pt x="34850" y="27421"/>
                  <a:pt x="34850" y="27100"/>
                </a:cubicBezTo>
                <a:cubicBezTo>
                  <a:pt x="34850" y="23635"/>
                  <a:pt x="32398" y="20742"/>
                  <a:pt x="29099" y="19980"/>
                </a:cubicBezTo>
                <a:lnTo>
                  <a:pt x="29099" y="6907"/>
                </a:lnTo>
                <a:close/>
                <a:moveTo>
                  <a:pt x="26552" y="6847"/>
                </a:moveTo>
                <a:lnTo>
                  <a:pt x="26552" y="19837"/>
                </a:lnTo>
                <a:cubicBezTo>
                  <a:pt x="22837" y="20253"/>
                  <a:pt x="19955" y="23349"/>
                  <a:pt x="19955" y="27100"/>
                </a:cubicBezTo>
                <a:cubicBezTo>
                  <a:pt x="19955" y="27492"/>
                  <a:pt x="20003" y="27873"/>
                  <a:pt x="20063" y="28243"/>
                </a:cubicBezTo>
                <a:lnTo>
                  <a:pt x="8323" y="34827"/>
                </a:lnTo>
                <a:cubicBezTo>
                  <a:pt x="7323" y="32445"/>
                  <a:pt x="6775" y="29838"/>
                  <a:pt x="6775" y="27100"/>
                </a:cubicBezTo>
                <a:cubicBezTo>
                  <a:pt x="6775" y="16193"/>
                  <a:pt x="15550" y="7300"/>
                  <a:pt x="26552" y="6847"/>
                </a:cubicBezTo>
                <a:close/>
                <a:moveTo>
                  <a:pt x="33993" y="30505"/>
                </a:moveTo>
                <a:lnTo>
                  <a:pt x="45447" y="36922"/>
                </a:lnTo>
                <a:cubicBezTo>
                  <a:pt x="41934" y="43149"/>
                  <a:pt x="35172" y="47364"/>
                  <a:pt x="27409" y="47364"/>
                </a:cubicBezTo>
                <a:cubicBezTo>
                  <a:pt x="19705" y="47364"/>
                  <a:pt x="12990" y="43221"/>
                  <a:pt x="9454" y="37077"/>
                </a:cubicBezTo>
                <a:lnTo>
                  <a:pt x="20908" y="30660"/>
                </a:lnTo>
                <a:cubicBezTo>
                  <a:pt x="22170" y="32898"/>
                  <a:pt x="24611" y="34410"/>
                  <a:pt x="27409" y="34410"/>
                </a:cubicBezTo>
                <a:cubicBezTo>
                  <a:pt x="30266" y="34410"/>
                  <a:pt x="32743" y="32826"/>
                  <a:pt x="33993" y="30505"/>
                </a:cubicBezTo>
                <a:close/>
                <a:moveTo>
                  <a:pt x="26325" y="1"/>
                </a:moveTo>
                <a:cubicBezTo>
                  <a:pt x="25635" y="1"/>
                  <a:pt x="25063" y="572"/>
                  <a:pt x="25063" y="1275"/>
                </a:cubicBezTo>
                <a:lnTo>
                  <a:pt x="25063" y="3263"/>
                </a:lnTo>
                <a:cubicBezTo>
                  <a:pt x="25063" y="3382"/>
                  <a:pt x="25087" y="3490"/>
                  <a:pt x="25111" y="3597"/>
                </a:cubicBezTo>
                <a:cubicBezTo>
                  <a:pt x="23551" y="3740"/>
                  <a:pt x="22027" y="4037"/>
                  <a:pt x="20551" y="4466"/>
                </a:cubicBezTo>
                <a:cubicBezTo>
                  <a:pt x="20539" y="4359"/>
                  <a:pt x="20515" y="4263"/>
                  <a:pt x="20467" y="4156"/>
                </a:cubicBezTo>
                <a:lnTo>
                  <a:pt x="19694" y="2311"/>
                </a:lnTo>
                <a:cubicBezTo>
                  <a:pt x="19487" y="1826"/>
                  <a:pt x="19016" y="1537"/>
                  <a:pt x="18526" y="1537"/>
                </a:cubicBezTo>
                <a:cubicBezTo>
                  <a:pt x="18367" y="1537"/>
                  <a:pt x="18205" y="1568"/>
                  <a:pt x="18050" y="1632"/>
                </a:cubicBezTo>
                <a:lnTo>
                  <a:pt x="15872" y="2513"/>
                </a:lnTo>
                <a:cubicBezTo>
                  <a:pt x="15217" y="2787"/>
                  <a:pt x="14907" y="3537"/>
                  <a:pt x="15181" y="4180"/>
                </a:cubicBezTo>
                <a:lnTo>
                  <a:pt x="15967" y="6037"/>
                </a:lnTo>
                <a:cubicBezTo>
                  <a:pt x="16003" y="6121"/>
                  <a:pt x="16050" y="6192"/>
                  <a:pt x="16098" y="6264"/>
                </a:cubicBezTo>
                <a:cubicBezTo>
                  <a:pt x="14752" y="6966"/>
                  <a:pt x="13478" y="7800"/>
                  <a:pt x="12300" y="8740"/>
                </a:cubicBezTo>
                <a:cubicBezTo>
                  <a:pt x="12252" y="8657"/>
                  <a:pt x="12193" y="8585"/>
                  <a:pt x="12133" y="8526"/>
                </a:cubicBezTo>
                <a:lnTo>
                  <a:pt x="10681" y="7097"/>
                </a:lnTo>
                <a:cubicBezTo>
                  <a:pt x="10430" y="6853"/>
                  <a:pt x="10109" y="6731"/>
                  <a:pt x="9789" y="6731"/>
                </a:cubicBezTo>
                <a:cubicBezTo>
                  <a:pt x="9469" y="6731"/>
                  <a:pt x="9151" y="6853"/>
                  <a:pt x="8906" y="7097"/>
                </a:cubicBezTo>
                <a:lnTo>
                  <a:pt x="7252" y="8716"/>
                </a:lnTo>
                <a:cubicBezTo>
                  <a:pt x="6740" y="9216"/>
                  <a:pt x="6740" y="10026"/>
                  <a:pt x="7252" y="10526"/>
                </a:cubicBezTo>
                <a:lnTo>
                  <a:pt x="8704" y="11955"/>
                </a:lnTo>
                <a:cubicBezTo>
                  <a:pt x="8752" y="12002"/>
                  <a:pt x="8799" y="12038"/>
                  <a:pt x="8859" y="12074"/>
                </a:cubicBezTo>
                <a:cubicBezTo>
                  <a:pt x="7906" y="13205"/>
                  <a:pt x="7073" y="14431"/>
                  <a:pt x="6347" y="15717"/>
                </a:cubicBezTo>
                <a:cubicBezTo>
                  <a:pt x="6287" y="15681"/>
                  <a:pt x="6228" y="15646"/>
                  <a:pt x="6156" y="15622"/>
                </a:cubicBezTo>
                <a:lnTo>
                  <a:pt x="4251" y="14836"/>
                </a:lnTo>
                <a:cubicBezTo>
                  <a:pt x="4093" y="14772"/>
                  <a:pt x="3929" y="14741"/>
                  <a:pt x="3767" y="14741"/>
                </a:cubicBezTo>
                <a:cubicBezTo>
                  <a:pt x="3273" y="14741"/>
                  <a:pt x="2803" y="15027"/>
                  <a:pt x="2596" y="15503"/>
                </a:cubicBezTo>
                <a:lnTo>
                  <a:pt x="1703" y="17610"/>
                </a:lnTo>
                <a:cubicBezTo>
                  <a:pt x="1429" y="18265"/>
                  <a:pt x="1727" y="19003"/>
                  <a:pt x="2382" y="19277"/>
                </a:cubicBezTo>
                <a:lnTo>
                  <a:pt x="4287" y="20063"/>
                </a:lnTo>
                <a:cubicBezTo>
                  <a:pt x="4346" y="20087"/>
                  <a:pt x="4394" y="20099"/>
                  <a:pt x="4442" y="20111"/>
                </a:cubicBezTo>
                <a:cubicBezTo>
                  <a:pt x="3977" y="21563"/>
                  <a:pt x="3668" y="23087"/>
                  <a:pt x="3501" y="24647"/>
                </a:cubicBezTo>
                <a:cubicBezTo>
                  <a:pt x="3453" y="24635"/>
                  <a:pt x="3394" y="24623"/>
                  <a:pt x="3346" y="24623"/>
                </a:cubicBezTo>
                <a:lnTo>
                  <a:pt x="1263" y="24623"/>
                </a:lnTo>
                <a:cubicBezTo>
                  <a:pt x="572" y="24623"/>
                  <a:pt x="1" y="25195"/>
                  <a:pt x="1" y="25897"/>
                </a:cubicBezTo>
                <a:lnTo>
                  <a:pt x="1" y="28171"/>
                </a:lnTo>
                <a:cubicBezTo>
                  <a:pt x="1" y="28862"/>
                  <a:pt x="572" y="29433"/>
                  <a:pt x="1263" y="29433"/>
                </a:cubicBezTo>
                <a:lnTo>
                  <a:pt x="3346" y="29433"/>
                </a:lnTo>
                <a:cubicBezTo>
                  <a:pt x="3394" y="29433"/>
                  <a:pt x="3442" y="29421"/>
                  <a:pt x="3489" y="29421"/>
                </a:cubicBezTo>
                <a:cubicBezTo>
                  <a:pt x="3620" y="30719"/>
                  <a:pt x="3858" y="31993"/>
                  <a:pt x="4192" y="33219"/>
                </a:cubicBezTo>
                <a:cubicBezTo>
                  <a:pt x="4156" y="33231"/>
                  <a:pt x="4108" y="33231"/>
                  <a:pt x="4073" y="33243"/>
                </a:cubicBezTo>
                <a:lnTo>
                  <a:pt x="2132" y="33969"/>
                </a:lnTo>
                <a:cubicBezTo>
                  <a:pt x="1477" y="34219"/>
                  <a:pt x="1144" y="34958"/>
                  <a:pt x="1406" y="35613"/>
                </a:cubicBezTo>
                <a:lnTo>
                  <a:pt x="2227" y="37744"/>
                </a:lnTo>
                <a:cubicBezTo>
                  <a:pt x="2420" y="38248"/>
                  <a:pt x="2895" y="38555"/>
                  <a:pt x="3402" y="38555"/>
                </a:cubicBezTo>
                <a:cubicBezTo>
                  <a:pt x="3554" y="38555"/>
                  <a:pt x="3708" y="38527"/>
                  <a:pt x="3858" y="38470"/>
                </a:cubicBezTo>
                <a:lnTo>
                  <a:pt x="5787" y="37744"/>
                </a:lnTo>
                <a:cubicBezTo>
                  <a:pt x="5835" y="37732"/>
                  <a:pt x="5882" y="37708"/>
                  <a:pt x="5918" y="37684"/>
                </a:cubicBezTo>
                <a:cubicBezTo>
                  <a:pt x="6716" y="39244"/>
                  <a:pt x="7680" y="40696"/>
                  <a:pt x="8787" y="42042"/>
                </a:cubicBezTo>
                <a:cubicBezTo>
                  <a:pt x="8764" y="42066"/>
                  <a:pt x="8728" y="42078"/>
                  <a:pt x="8704" y="42113"/>
                </a:cubicBezTo>
                <a:lnTo>
                  <a:pt x="7252" y="43542"/>
                </a:lnTo>
                <a:cubicBezTo>
                  <a:pt x="6740" y="44030"/>
                  <a:pt x="6740" y="44852"/>
                  <a:pt x="7252" y="45340"/>
                </a:cubicBezTo>
                <a:lnTo>
                  <a:pt x="8906" y="46971"/>
                </a:lnTo>
                <a:cubicBezTo>
                  <a:pt x="9151" y="47209"/>
                  <a:pt x="9469" y="47328"/>
                  <a:pt x="9789" y="47328"/>
                </a:cubicBezTo>
                <a:cubicBezTo>
                  <a:pt x="10109" y="47328"/>
                  <a:pt x="10430" y="47209"/>
                  <a:pt x="10681" y="46971"/>
                </a:cubicBezTo>
                <a:lnTo>
                  <a:pt x="12133" y="45542"/>
                </a:lnTo>
                <a:cubicBezTo>
                  <a:pt x="12169" y="45495"/>
                  <a:pt x="12205" y="45459"/>
                  <a:pt x="12240" y="45411"/>
                </a:cubicBezTo>
                <a:cubicBezTo>
                  <a:pt x="13276" y="46245"/>
                  <a:pt x="14395" y="46995"/>
                  <a:pt x="15574" y="47650"/>
                </a:cubicBezTo>
                <a:cubicBezTo>
                  <a:pt x="15550" y="47685"/>
                  <a:pt x="15526" y="47733"/>
                  <a:pt x="15503" y="47769"/>
                </a:cubicBezTo>
                <a:lnTo>
                  <a:pt x="14681" y="49602"/>
                </a:lnTo>
                <a:cubicBezTo>
                  <a:pt x="14383" y="50245"/>
                  <a:pt x="14681" y="51007"/>
                  <a:pt x="15324" y="51281"/>
                </a:cubicBezTo>
                <a:lnTo>
                  <a:pt x="17479" y="52222"/>
                </a:lnTo>
                <a:cubicBezTo>
                  <a:pt x="17641" y="52292"/>
                  <a:pt x="17811" y="52326"/>
                  <a:pt x="17978" y="52326"/>
                </a:cubicBezTo>
                <a:cubicBezTo>
                  <a:pt x="18460" y="52326"/>
                  <a:pt x="18922" y="52047"/>
                  <a:pt x="19134" y="51579"/>
                </a:cubicBezTo>
                <a:lnTo>
                  <a:pt x="19967" y="49745"/>
                </a:lnTo>
                <a:cubicBezTo>
                  <a:pt x="19991" y="49686"/>
                  <a:pt x="20003" y="49626"/>
                  <a:pt x="20027" y="49567"/>
                </a:cubicBezTo>
                <a:cubicBezTo>
                  <a:pt x="21646" y="50079"/>
                  <a:pt x="23337" y="50436"/>
                  <a:pt x="25087" y="50602"/>
                </a:cubicBezTo>
                <a:cubicBezTo>
                  <a:pt x="25075" y="50662"/>
                  <a:pt x="25063" y="50722"/>
                  <a:pt x="25063" y="50793"/>
                </a:cubicBezTo>
                <a:lnTo>
                  <a:pt x="25063" y="52793"/>
                </a:lnTo>
                <a:cubicBezTo>
                  <a:pt x="25063" y="53484"/>
                  <a:pt x="25635" y="54055"/>
                  <a:pt x="26325" y="54055"/>
                </a:cubicBezTo>
                <a:lnTo>
                  <a:pt x="28695" y="54055"/>
                </a:lnTo>
                <a:cubicBezTo>
                  <a:pt x="29397" y="54055"/>
                  <a:pt x="29957" y="53484"/>
                  <a:pt x="29957" y="52793"/>
                </a:cubicBezTo>
                <a:lnTo>
                  <a:pt x="29957" y="50793"/>
                </a:lnTo>
                <a:cubicBezTo>
                  <a:pt x="29957" y="50722"/>
                  <a:pt x="29945" y="50650"/>
                  <a:pt x="29933" y="50579"/>
                </a:cubicBezTo>
                <a:cubicBezTo>
                  <a:pt x="31505" y="50424"/>
                  <a:pt x="33017" y="50114"/>
                  <a:pt x="34481" y="49674"/>
                </a:cubicBezTo>
                <a:cubicBezTo>
                  <a:pt x="34493" y="49745"/>
                  <a:pt x="34517" y="49829"/>
                  <a:pt x="34553" y="49900"/>
                </a:cubicBezTo>
                <a:lnTo>
                  <a:pt x="35338" y="51757"/>
                </a:lnTo>
                <a:cubicBezTo>
                  <a:pt x="35537" y="52236"/>
                  <a:pt x="36009" y="52529"/>
                  <a:pt x="36506" y="52529"/>
                </a:cubicBezTo>
                <a:cubicBezTo>
                  <a:pt x="36665" y="52529"/>
                  <a:pt x="36826" y="52499"/>
                  <a:pt x="36981" y="52436"/>
                </a:cubicBezTo>
                <a:lnTo>
                  <a:pt x="39148" y="51543"/>
                </a:lnTo>
                <a:cubicBezTo>
                  <a:pt x="39803" y="51281"/>
                  <a:pt x="40113" y="50531"/>
                  <a:pt x="39839" y="49876"/>
                </a:cubicBezTo>
                <a:lnTo>
                  <a:pt x="39053" y="48031"/>
                </a:lnTo>
                <a:cubicBezTo>
                  <a:pt x="39029" y="47959"/>
                  <a:pt x="38982" y="47888"/>
                  <a:pt x="38946" y="47816"/>
                </a:cubicBezTo>
                <a:cubicBezTo>
                  <a:pt x="40279" y="47102"/>
                  <a:pt x="41542" y="46257"/>
                  <a:pt x="42708" y="45304"/>
                </a:cubicBezTo>
                <a:cubicBezTo>
                  <a:pt x="42768" y="45388"/>
                  <a:pt x="42827" y="45471"/>
                  <a:pt x="42899" y="45542"/>
                </a:cubicBezTo>
                <a:lnTo>
                  <a:pt x="44351" y="46971"/>
                </a:lnTo>
                <a:cubicBezTo>
                  <a:pt x="44595" y="47209"/>
                  <a:pt x="44914" y="47328"/>
                  <a:pt x="45234" y="47328"/>
                </a:cubicBezTo>
                <a:cubicBezTo>
                  <a:pt x="45554" y="47328"/>
                  <a:pt x="45875" y="47209"/>
                  <a:pt x="46125" y="46971"/>
                </a:cubicBezTo>
                <a:lnTo>
                  <a:pt x="47780" y="45340"/>
                </a:lnTo>
                <a:cubicBezTo>
                  <a:pt x="48280" y="44852"/>
                  <a:pt x="48280" y="44030"/>
                  <a:pt x="47780" y="43542"/>
                </a:cubicBezTo>
                <a:lnTo>
                  <a:pt x="46328" y="42113"/>
                </a:lnTo>
                <a:cubicBezTo>
                  <a:pt x="46256" y="42042"/>
                  <a:pt x="46173" y="41982"/>
                  <a:pt x="46102" y="41935"/>
                </a:cubicBezTo>
                <a:cubicBezTo>
                  <a:pt x="47042" y="40792"/>
                  <a:pt x="47876" y="39577"/>
                  <a:pt x="48590" y="38268"/>
                </a:cubicBezTo>
                <a:cubicBezTo>
                  <a:pt x="48673" y="38339"/>
                  <a:pt x="48769" y="38399"/>
                  <a:pt x="48864" y="38434"/>
                </a:cubicBezTo>
                <a:lnTo>
                  <a:pt x="50781" y="39232"/>
                </a:lnTo>
                <a:cubicBezTo>
                  <a:pt x="50939" y="39296"/>
                  <a:pt x="51102" y="39327"/>
                  <a:pt x="51262" y="39327"/>
                </a:cubicBezTo>
                <a:cubicBezTo>
                  <a:pt x="51753" y="39327"/>
                  <a:pt x="52217" y="39038"/>
                  <a:pt x="52424" y="38553"/>
                </a:cubicBezTo>
                <a:lnTo>
                  <a:pt x="53329" y="36446"/>
                </a:lnTo>
                <a:cubicBezTo>
                  <a:pt x="53603" y="35803"/>
                  <a:pt x="53293" y="35053"/>
                  <a:pt x="52638" y="34779"/>
                </a:cubicBezTo>
                <a:lnTo>
                  <a:pt x="50733" y="33993"/>
                </a:lnTo>
                <a:cubicBezTo>
                  <a:pt x="50626" y="33958"/>
                  <a:pt x="50531" y="33934"/>
                  <a:pt x="50424" y="33922"/>
                </a:cubicBezTo>
                <a:cubicBezTo>
                  <a:pt x="50864" y="32457"/>
                  <a:pt x="51174" y="30945"/>
                  <a:pt x="51328" y="29374"/>
                </a:cubicBezTo>
                <a:cubicBezTo>
                  <a:pt x="51436" y="29409"/>
                  <a:pt x="51555" y="29433"/>
                  <a:pt x="51674" y="29433"/>
                </a:cubicBezTo>
                <a:lnTo>
                  <a:pt x="53757" y="29433"/>
                </a:lnTo>
                <a:cubicBezTo>
                  <a:pt x="54460" y="29433"/>
                  <a:pt x="55019" y="28862"/>
                  <a:pt x="55019" y="28171"/>
                </a:cubicBezTo>
                <a:lnTo>
                  <a:pt x="55019" y="25897"/>
                </a:lnTo>
                <a:cubicBezTo>
                  <a:pt x="55019" y="25195"/>
                  <a:pt x="54460" y="24623"/>
                  <a:pt x="53757" y="24623"/>
                </a:cubicBezTo>
                <a:lnTo>
                  <a:pt x="51674" y="24623"/>
                </a:lnTo>
                <a:cubicBezTo>
                  <a:pt x="51555" y="24623"/>
                  <a:pt x="51436" y="24647"/>
                  <a:pt x="51317" y="24683"/>
                </a:cubicBezTo>
                <a:cubicBezTo>
                  <a:pt x="51186" y="23385"/>
                  <a:pt x="50936" y="22111"/>
                  <a:pt x="50590" y="20885"/>
                </a:cubicBezTo>
                <a:cubicBezTo>
                  <a:pt x="50709" y="20873"/>
                  <a:pt x="50828" y="20861"/>
                  <a:pt x="50947" y="20813"/>
                </a:cubicBezTo>
                <a:lnTo>
                  <a:pt x="52888" y="20087"/>
                </a:lnTo>
                <a:cubicBezTo>
                  <a:pt x="53543" y="19837"/>
                  <a:pt x="53876" y="19099"/>
                  <a:pt x="53626" y="18444"/>
                </a:cubicBezTo>
                <a:lnTo>
                  <a:pt x="52793" y="16313"/>
                </a:lnTo>
                <a:cubicBezTo>
                  <a:pt x="52599" y="15813"/>
                  <a:pt x="52117" y="15508"/>
                  <a:pt x="51611" y="15508"/>
                </a:cubicBezTo>
                <a:cubicBezTo>
                  <a:pt x="51465" y="15508"/>
                  <a:pt x="51317" y="15533"/>
                  <a:pt x="51174" y="15586"/>
                </a:cubicBezTo>
                <a:lnTo>
                  <a:pt x="49233" y="16313"/>
                </a:lnTo>
                <a:cubicBezTo>
                  <a:pt x="49102" y="16360"/>
                  <a:pt x="48995" y="16432"/>
                  <a:pt x="48888" y="16515"/>
                </a:cubicBezTo>
                <a:cubicBezTo>
                  <a:pt x="48090" y="14955"/>
                  <a:pt x="47126" y="13503"/>
                  <a:pt x="46018" y="12169"/>
                </a:cubicBezTo>
                <a:cubicBezTo>
                  <a:pt x="46125" y="12110"/>
                  <a:pt x="46233" y="12038"/>
                  <a:pt x="46328" y="11955"/>
                </a:cubicBezTo>
                <a:lnTo>
                  <a:pt x="47780" y="10526"/>
                </a:lnTo>
                <a:cubicBezTo>
                  <a:pt x="48280" y="10026"/>
                  <a:pt x="48280" y="9216"/>
                  <a:pt x="47780" y="8716"/>
                </a:cubicBezTo>
                <a:lnTo>
                  <a:pt x="46125" y="7097"/>
                </a:lnTo>
                <a:cubicBezTo>
                  <a:pt x="45875" y="6853"/>
                  <a:pt x="45554" y="6731"/>
                  <a:pt x="45234" y="6731"/>
                </a:cubicBezTo>
                <a:cubicBezTo>
                  <a:pt x="44914" y="6731"/>
                  <a:pt x="44595" y="6853"/>
                  <a:pt x="44351" y="7097"/>
                </a:cubicBezTo>
                <a:lnTo>
                  <a:pt x="42899" y="8526"/>
                </a:lnTo>
                <a:cubicBezTo>
                  <a:pt x="42792" y="8621"/>
                  <a:pt x="42720" y="8728"/>
                  <a:pt x="42661" y="8847"/>
                </a:cubicBezTo>
                <a:cubicBezTo>
                  <a:pt x="41613" y="8014"/>
                  <a:pt x="40494" y="7252"/>
                  <a:pt x="39315" y="6597"/>
                </a:cubicBezTo>
                <a:cubicBezTo>
                  <a:pt x="39398" y="6502"/>
                  <a:pt x="39470" y="6407"/>
                  <a:pt x="39517" y="6287"/>
                </a:cubicBezTo>
                <a:lnTo>
                  <a:pt x="40351" y="4454"/>
                </a:lnTo>
                <a:cubicBezTo>
                  <a:pt x="40637" y="3811"/>
                  <a:pt x="40339" y="3061"/>
                  <a:pt x="39696" y="2775"/>
                </a:cubicBezTo>
                <a:lnTo>
                  <a:pt x="37541" y="1835"/>
                </a:lnTo>
                <a:cubicBezTo>
                  <a:pt x="37379" y="1764"/>
                  <a:pt x="37209" y="1731"/>
                  <a:pt x="37042" y="1731"/>
                </a:cubicBezTo>
                <a:cubicBezTo>
                  <a:pt x="36560" y="1731"/>
                  <a:pt x="36098" y="2009"/>
                  <a:pt x="35886" y="2477"/>
                </a:cubicBezTo>
                <a:lnTo>
                  <a:pt x="35065" y="4311"/>
                </a:lnTo>
                <a:cubicBezTo>
                  <a:pt x="35005" y="4430"/>
                  <a:pt x="34981" y="4561"/>
                  <a:pt x="34969" y="4692"/>
                </a:cubicBezTo>
                <a:cubicBezTo>
                  <a:pt x="33350" y="4156"/>
                  <a:pt x="31659" y="3787"/>
                  <a:pt x="29909" y="3620"/>
                </a:cubicBezTo>
                <a:cubicBezTo>
                  <a:pt x="29933" y="3501"/>
                  <a:pt x="29957" y="3394"/>
                  <a:pt x="29957" y="3263"/>
                </a:cubicBezTo>
                <a:lnTo>
                  <a:pt x="29957" y="1275"/>
                </a:lnTo>
                <a:cubicBezTo>
                  <a:pt x="29957" y="572"/>
                  <a:pt x="29397" y="1"/>
                  <a:pt x="28695" y="1"/>
                </a:cubicBezTo>
                <a:close/>
              </a:path>
            </a:pathLst>
          </a:custGeom>
          <a:solidFill>
            <a:schemeClr val="accent1">
              <a:alpha val="352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70" name="Google Shape;670;p34"/>
          <p:cNvGrpSpPr/>
          <p:nvPr/>
        </p:nvGrpSpPr>
        <p:grpSpPr>
          <a:xfrm rot="5400000" flipH="1">
            <a:off x="-212302" y="204389"/>
            <a:ext cx="1090909" cy="666322"/>
            <a:chOff x="7213579" y="4485138"/>
            <a:chExt cx="1090909" cy="666322"/>
          </a:xfrm>
        </p:grpSpPr>
        <p:sp>
          <p:nvSpPr>
            <p:cNvPr id="671" name="Google Shape;671;p34"/>
            <p:cNvSpPr/>
            <p:nvPr/>
          </p:nvSpPr>
          <p:spPr>
            <a:xfrm rot="5400000">
              <a:off x="7234897" y="4978532"/>
              <a:ext cx="223356" cy="122500"/>
            </a:xfrm>
            <a:custGeom>
              <a:avLst/>
              <a:gdLst/>
              <a:ahLst/>
              <a:cxnLst/>
              <a:rect l="l" t="t" r="r" b="b"/>
              <a:pathLst>
                <a:path w="21492" h="2835" extrusionOk="0">
                  <a:moveTo>
                    <a:pt x="0" y="1"/>
                  </a:moveTo>
                  <a:lnTo>
                    <a:pt x="0" y="2834"/>
                  </a:lnTo>
                  <a:lnTo>
                    <a:pt x="21491" y="2834"/>
                  </a:lnTo>
                  <a:lnTo>
                    <a:pt x="2149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" name="Google Shape;672;p34"/>
            <p:cNvSpPr/>
            <p:nvPr/>
          </p:nvSpPr>
          <p:spPr>
            <a:xfrm rot="5400000">
              <a:off x="7334214" y="4490021"/>
              <a:ext cx="377115" cy="499047"/>
            </a:xfrm>
            <a:custGeom>
              <a:avLst/>
              <a:gdLst/>
              <a:ahLst/>
              <a:cxnLst/>
              <a:rect l="l" t="t" r="r" b="b"/>
              <a:pathLst>
                <a:path w="8728" h="11550" extrusionOk="0">
                  <a:moveTo>
                    <a:pt x="0" y="1"/>
                  </a:moveTo>
                  <a:lnTo>
                    <a:pt x="0" y="2596"/>
                  </a:lnTo>
                  <a:cubicBezTo>
                    <a:pt x="0" y="8347"/>
                    <a:pt x="1703" y="11550"/>
                    <a:pt x="7454" y="11550"/>
                  </a:cubicBezTo>
                  <a:lnTo>
                    <a:pt x="8728" y="11550"/>
                  </a:lnTo>
                  <a:lnTo>
                    <a:pt x="8728" y="8276"/>
                  </a:lnTo>
                  <a:lnTo>
                    <a:pt x="7454" y="8276"/>
                  </a:lnTo>
                  <a:cubicBezTo>
                    <a:pt x="3513" y="8276"/>
                    <a:pt x="3275" y="6549"/>
                    <a:pt x="3275" y="2596"/>
                  </a:cubicBezTo>
                  <a:lnTo>
                    <a:pt x="3275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" name="Google Shape;673;p34"/>
            <p:cNvSpPr/>
            <p:nvPr/>
          </p:nvSpPr>
          <p:spPr>
            <a:xfrm rot="5400000">
              <a:off x="7311314" y="4793813"/>
              <a:ext cx="70515" cy="265985"/>
            </a:xfrm>
            <a:custGeom>
              <a:avLst/>
              <a:gdLst/>
              <a:ahLst/>
              <a:cxnLst/>
              <a:rect l="l" t="t" r="r" b="b"/>
              <a:pathLst>
                <a:path w="1632" h="6156" extrusionOk="0">
                  <a:moveTo>
                    <a:pt x="810" y="0"/>
                  </a:moveTo>
                  <a:cubicBezTo>
                    <a:pt x="358" y="0"/>
                    <a:pt x="0" y="370"/>
                    <a:pt x="0" y="822"/>
                  </a:cubicBezTo>
                  <a:lnTo>
                    <a:pt x="0" y="5334"/>
                  </a:lnTo>
                  <a:cubicBezTo>
                    <a:pt x="0" y="5787"/>
                    <a:pt x="358" y="6156"/>
                    <a:pt x="810" y="6156"/>
                  </a:cubicBezTo>
                  <a:cubicBezTo>
                    <a:pt x="1274" y="6156"/>
                    <a:pt x="1632" y="5787"/>
                    <a:pt x="1632" y="5334"/>
                  </a:cubicBezTo>
                  <a:lnTo>
                    <a:pt x="1632" y="822"/>
                  </a:lnTo>
                  <a:cubicBezTo>
                    <a:pt x="1632" y="370"/>
                    <a:pt x="1274" y="0"/>
                    <a:pt x="81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74" name="Google Shape;674;p34"/>
            <p:cNvGrpSpPr/>
            <p:nvPr/>
          </p:nvGrpSpPr>
          <p:grpSpPr>
            <a:xfrm>
              <a:off x="7711810" y="4485138"/>
              <a:ext cx="592677" cy="273720"/>
              <a:chOff x="2029210" y="3484363"/>
              <a:chExt cx="592677" cy="273720"/>
            </a:xfrm>
          </p:grpSpPr>
          <p:sp>
            <p:nvSpPr>
              <p:cNvPr id="675" name="Google Shape;675;p34"/>
              <p:cNvSpPr/>
              <p:nvPr/>
            </p:nvSpPr>
            <p:spPr>
              <a:xfrm rot="5400000">
                <a:off x="2264123" y="3392748"/>
                <a:ext cx="121975" cy="454379"/>
              </a:xfrm>
              <a:custGeom>
                <a:avLst/>
                <a:gdLst/>
                <a:ahLst/>
                <a:cxnLst/>
                <a:rect l="l" t="t" r="r" b="b"/>
                <a:pathLst>
                  <a:path w="2823" h="18718" extrusionOk="0">
                    <a:moveTo>
                      <a:pt x="1" y="1"/>
                    </a:moveTo>
                    <a:lnTo>
                      <a:pt x="1" y="18717"/>
                    </a:lnTo>
                    <a:lnTo>
                      <a:pt x="2823" y="18717"/>
                    </a:lnTo>
                    <a:lnTo>
                      <a:pt x="2823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6" name="Google Shape;676;p34"/>
              <p:cNvSpPr/>
              <p:nvPr/>
            </p:nvSpPr>
            <p:spPr>
              <a:xfrm rot="5400000">
                <a:off x="1931972" y="3581602"/>
                <a:ext cx="265510" cy="71033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1644" extrusionOk="0">
                    <a:moveTo>
                      <a:pt x="822" y="0"/>
                    </a:moveTo>
                    <a:cubicBezTo>
                      <a:pt x="358" y="0"/>
                      <a:pt x="0" y="369"/>
                      <a:pt x="0" y="822"/>
                    </a:cubicBezTo>
                    <a:cubicBezTo>
                      <a:pt x="0" y="1274"/>
                      <a:pt x="358" y="1643"/>
                      <a:pt x="822" y="1643"/>
                    </a:cubicBezTo>
                    <a:lnTo>
                      <a:pt x="5323" y="1643"/>
                    </a:lnTo>
                    <a:cubicBezTo>
                      <a:pt x="5382" y="1643"/>
                      <a:pt x="5442" y="1643"/>
                      <a:pt x="5489" y="1631"/>
                    </a:cubicBezTo>
                    <a:cubicBezTo>
                      <a:pt x="5858" y="1560"/>
                      <a:pt x="6144" y="1227"/>
                      <a:pt x="6144" y="822"/>
                    </a:cubicBezTo>
                    <a:cubicBezTo>
                      <a:pt x="6144" y="369"/>
                      <a:pt x="5775" y="0"/>
                      <a:pt x="532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7" name="Google Shape;677;p34"/>
              <p:cNvSpPr/>
              <p:nvPr/>
            </p:nvSpPr>
            <p:spPr>
              <a:xfrm rot="5400000">
                <a:off x="2453378" y="3589574"/>
                <a:ext cx="265985" cy="71033"/>
              </a:xfrm>
              <a:custGeom>
                <a:avLst/>
                <a:gdLst/>
                <a:ahLst/>
                <a:cxnLst/>
                <a:rect l="l" t="t" r="r" b="b"/>
                <a:pathLst>
                  <a:path w="6156" h="1644" extrusionOk="0">
                    <a:moveTo>
                      <a:pt x="822" y="0"/>
                    </a:moveTo>
                    <a:cubicBezTo>
                      <a:pt x="369" y="0"/>
                      <a:pt x="0" y="369"/>
                      <a:pt x="0" y="822"/>
                    </a:cubicBezTo>
                    <a:cubicBezTo>
                      <a:pt x="0" y="1274"/>
                      <a:pt x="369" y="1643"/>
                      <a:pt x="822" y="1643"/>
                    </a:cubicBezTo>
                    <a:lnTo>
                      <a:pt x="5334" y="1643"/>
                    </a:lnTo>
                    <a:cubicBezTo>
                      <a:pt x="5739" y="1643"/>
                      <a:pt x="6084" y="1346"/>
                      <a:pt x="6144" y="953"/>
                    </a:cubicBezTo>
                    <a:cubicBezTo>
                      <a:pt x="6144" y="905"/>
                      <a:pt x="6156" y="870"/>
                      <a:pt x="6156" y="822"/>
                    </a:cubicBezTo>
                    <a:cubicBezTo>
                      <a:pt x="6156" y="369"/>
                      <a:pt x="5786" y="0"/>
                      <a:pt x="533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our columns">
  <p:cSld name="CUSTOM_1_2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6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9" name="Google Shape;679;p35"/>
          <p:cNvSpPr txBox="1">
            <a:spLocks noGrp="1"/>
          </p:cNvSpPr>
          <p:nvPr>
            <p:ph type="subTitle" idx="1"/>
          </p:nvPr>
        </p:nvSpPr>
        <p:spPr>
          <a:xfrm>
            <a:off x="1316975" y="1255050"/>
            <a:ext cx="2828100" cy="575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680" name="Google Shape;680;p35"/>
          <p:cNvSpPr txBox="1">
            <a:spLocks noGrp="1"/>
          </p:cNvSpPr>
          <p:nvPr>
            <p:ph type="subTitle" idx="2"/>
          </p:nvPr>
        </p:nvSpPr>
        <p:spPr>
          <a:xfrm>
            <a:off x="1316975" y="1761525"/>
            <a:ext cx="2828100" cy="7707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681" name="Google Shape;681;p35"/>
          <p:cNvSpPr txBox="1">
            <a:spLocks noGrp="1"/>
          </p:cNvSpPr>
          <p:nvPr>
            <p:ph type="subTitle" idx="3"/>
          </p:nvPr>
        </p:nvSpPr>
        <p:spPr>
          <a:xfrm>
            <a:off x="5041550" y="1255050"/>
            <a:ext cx="2828100" cy="575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682" name="Google Shape;682;p35"/>
          <p:cNvSpPr txBox="1">
            <a:spLocks noGrp="1"/>
          </p:cNvSpPr>
          <p:nvPr>
            <p:ph type="subTitle" idx="4"/>
          </p:nvPr>
        </p:nvSpPr>
        <p:spPr>
          <a:xfrm>
            <a:off x="5041550" y="1761525"/>
            <a:ext cx="2828100" cy="7707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683" name="Google Shape;683;p35"/>
          <p:cNvSpPr txBox="1">
            <a:spLocks noGrp="1"/>
          </p:cNvSpPr>
          <p:nvPr>
            <p:ph type="title"/>
          </p:nvPr>
        </p:nvSpPr>
        <p:spPr>
          <a:xfrm>
            <a:off x="709350" y="537550"/>
            <a:ext cx="7725300" cy="47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684" name="Google Shape;684;p35"/>
          <p:cNvSpPr txBox="1">
            <a:spLocks noGrp="1"/>
          </p:cNvSpPr>
          <p:nvPr>
            <p:ph type="subTitle" idx="5"/>
          </p:nvPr>
        </p:nvSpPr>
        <p:spPr>
          <a:xfrm>
            <a:off x="1316975" y="2911225"/>
            <a:ext cx="2828100" cy="575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685" name="Google Shape;685;p35"/>
          <p:cNvSpPr txBox="1">
            <a:spLocks noGrp="1"/>
          </p:cNvSpPr>
          <p:nvPr>
            <p:ph type="subTitle" idx="6"/>
          </p:nvPr>
        </p:nvSpPr>
        <p:spPr>
          <a:xfrm>
            <a:off x="1316975" y="3417700"/>
            <a:ext cx="2828100" cy="7707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686" name="Google Shape;686;p35"/>
          <p:cNvSpPr txBox="1">
            <a:spLocks noGrp="1"/>
          </p:cNvSpPr>
          <p:nvPr>
            <p:ph type="subTitle" idx="7"/>
          </p:nvPr>
        </p:nvSpPr>
        <p:spPr>
          <a:xfrm>
            <a:off x="5041550" y="2911225"/>
            <a:ext cx="2828100" cy="575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687" name="Google Shape;687;p35"/>
          <p:cNvSpPr txBox="1">
            <a:spLocks noGrp="1"/>
          </p:cNvSpPr>
          <p:nvPr>
            <p:ph type="subTitle" idx="8"/>
          </p:nvPr>
        </p:nvSpPr>
        <p:spPr>
          <a:xfrm>
            <a:off x="5041550" y="3417700"/>
            <a:ext cx="2828100" cy="7707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688" name="Google Shape;688;p35"/>
          <p:cNvSpPr/>
          <p:nvPr/>
        </p:nvSpPr>
        <p:spPr>
          <a:xfrm rot="5109641">
            <a:off x="8646725" y="3019332"/>
            <a:ext cx="1007852" cy="1007852"/>
          </a:xfrm>
          <a:custGeom>
            <a:avLst/>
            <a:gdLst/>
            <a:ahLst/>
            <a:cxnLst/>
            <a:rect l="l" t="t" r="r" b="b"/>
            <a:pathLst>
              <a:path w="7395" h="7395" extrusionOk="0">
                <a:moveTo>
                  <a:pt x="3691" y="1370"/>
                </a:moveTo>
                <a:cubicBezTo>
                  <a:pt x="4037" y="1370"/>
                  <a:pt x="4322" y="1655"/>
                  <a:pt x="4322" y="2001"/>
                </a:cubicBezTo>
                <a:cubicBezTo>
                  <a:pt x="4322" y="2358"/>
                  <a:pt x="4037" y="2644"/>
                  <a:pt x="3691" y="2644"/>
                </a:cubicBezTo>
                <a:cubicBezTo>
                  <a:pt x="3334" y="2644"/>
                  <a:pt x="3048" y="2358"/>
                  <a:pt x="3048" y="2001"/>
                </a:cubicBezTo>
                <a:cubicBezTo>
                  <a:pt x="3048" y="1655"/>
                  <a:pt x="3334" y="1370"/>
                  <a:pt x="3691" y="1370"/>
                </a:cubicBezTo>
                <a:close/>
                <a:moveTo>
                  <a:pt x="1917" y="3132"/>
                </a:moveTo>
                <a:cubicBezTo>
                  <a:pt x="2275" y="3132"/>
                  <a:pt x="2560" y="3417"/>
                  <a:pt x="2560" y="3775"/>
                </a:cubicBezTo>
                <a:cubicBezTo>
                  <a:pt x="2560" y="4120"/>
                  <a:pt x="2275" y="4406"/>
                  <a:pt x="1917" y="4406"/>
                </a:cubicBezTo>
                <a:cubicBezTo>
                  <a:pt x="1572" y="4406"/>
                  <a:pt x="1286" y="4120"/>
                  <a:pt x="1286" y="3775"/>
                </a:cubicBezTo>
                <a:cubicBezTo>
                  <a:pt x="1286" y="3417"/>
                  <a:pt x="1572" y="3132"/>
                  <a:pt x="1917" y="3132"/>
                </a:cubicBezTo>
                <a:close/>
                <a:moveTo>
                  <a:pt x="3703" y="3132"/>
                </a:moveTo>
                <a:cubicBezTo>
                  <a:pt x="4049" y="3132"/>
                  <a:pt x="4334" y="3417"/>
                  <a:pt x="4334" y="3775"/>
                </a:cubicBezTo>
                <a:cubicBezTo>
                  <a:pt x="4334" y="4120"/>
                  <a:pt x="4049" y="4406"/>
                  <a:pt x="3703" y="4406"/>
                </a:cubicBezTo>
                <a:cubicBezTo>
                  <a:pt x="3346" y="4406"/>
                  <a:pt x="3060" y="4120"/>
                  <a:pt x="3060" y="3775"/>
                </a:cubicBezTo>
                <a:cubicBezTo>
                  <a:pt x="3060" y="3417"/>
                  <a:pt x="3346" y="3132"/>
                  <a:pt x="3703" y="3132"/>
                </a:cubicBezTo>
                <a:close/>
                <a:moveTo>
                  <a:pt x="5454" y="3132"/>
                </a:moveTo>
                <a:cubicBezTo>
                  <a:pt x="5799" y="3132"/>
                  <a:pt x="6085" y="3417"/>
                  <a:pt x="6085" y="3775"/>
                </a:cubicBezTo>
                <a:cubicBezTo>
                  <a:pt x="6085" y="4120"/>
                  <a:pt x="5799" y="4406"/>
                  <a:pt x="5454" y="4406"/>
                </a:cubicBezTo>
                <a:cubicBezTo>
                  <a:pt x="5096" y="4406"/>
                  <a:pt x="4811" y="4120"/>
                  <a:pt x="4811" y="3775"/>
                </a:cubicBezTo>
                <a:cubicBezTo>
                  <a:pt x="4811" y="3417"/>
                  <a:pt x="5096" y="3132"/>
                  <a:pt x="5454" y="3132"/>
                </a:cubicBezTo>
                <a:close/>
                <a:moveTo>
                  <a:pt x="3691" y="4894"/>
                </a:moveTo>
                <a:cubicBezTo>
                  <a:pt x="4037" y="4894"/>
                  <a:pt x="4322" y="5180"/>
                  <a:pt x="4322" y="5537"/>
                </a:cubicBezTo>
                <a:cubicBezTo>
                  <a:pt x="4322" y="5882"/>
                  <a:pt x="4037" y="6168"/>
                  <a:pt x="3691" y="6168"/>
                </a:cubicBezTo>
                <a:cubicBezTo>
                  <a:pt x="3334" y="6168"/>
                  <a:pt x="3048" y="5882"/>
                  <a:pt x="3048" y="5537"/>
                </a:cubicBezTo>
                <a:cubicBezTo>
                  <a:pt x="3048" y="5180"/>
                  <a:pt x="3334" y="4894"/>
                  <a:pt x="3691" y="4894"/>
                </a:cubicBezTo>
                <a:close/>
                <a:moveTo>
                  <a:pt x="3549" y="0"/>
                </a:moveTo>
                <a:cubicBezTo>
                  <a:pt x="3453" y="0"/>
                  <a:pt x="3370" y="84"/>
                  <a:pt x="3370" y="179"/>
                </a:cubicBezTo>
                <a:lnTo>
                  <a:pt x="3370" y="453"/>
                </a:lnTo>
                <a:cubicBezTo>
                  <a:pt x="3370" y="465"/>
                  <a:pt x="3370" y="477"/>
                  <a:pt x="3382" y="500"/>
                </a:cubicBezTo>
                <a:cubicBezTo>
                  <a:pt x="3168" y="512"/>
                  <a:pt x="2965" y="560"/>
                  <a:pt x="2763" y="620"/>
                </a:cubicBezTo>
                <a:cubicBezTo>
                  <a:pt x="2763" y="596"/>
                  <a:pt x="2763" y="584"/>
                  <a:pt x="2751" y="572"/>
                </a:cubicBezTo>
                <a:lnTo>
                  <a:pt x="2644" y="322"/>
                </a:lnTo>
                <a:cubicBezTo>
                  <a:pt x="2617" y="251"/>
                  <a:pt x="2557" y="213"/>
                  <a:pt x="2494" y="213"/>
                </a:cubicBezTo>
                <a:cubicBezTo>
                  <a:pt x="2473" y="213"/>
                  <a:pt x="2451" y="217"/>
                  <a:pt x="2429" y="227"/>
                </a:cubicBezTo>
                <a:lnTo>
                  <a:pt x="2132" y="346"/>
                </a:lnTo>
                <a:cubicBezTo>
                  <a:pt x="2048" y="381"/>
                  <a:pt x="2001" y="489"/>
                  <a:pt x="2048" y="572"/>
                </a:cubicBezTo>
                <a:lnTo>
                  <a:pt x="2144" y="822"/>
                </a:lnTo>
                <a:cubicBezTo>
                  <a:pt x="2156" y="834"/>
                  <a:pt x="2156" y="846"/>
                  <a:pt x="2167" y="858"/>
                </a:cubicBezTo>
                <a:cubicBezTo>
                  <a:pt x="1989" y="953"/>
                  <a:pt x="1810" y="1072"/>
                  <a:pt x="1655" y="1203"/>
                </a:cubicBezTo>
                <a:cubicBezTo>
                  <a:pt x="1655" y="1191"/>
                  <a:pt x="1644" y="1179"/>
                  <a:pt x="1632" y="1167"/>
                </a:cubicBezTo>
                <a:lnTo>
                  <a:pt x="1441" y="977"/>
                </a:lnTo>
                <a:cubicBezTo>
                  <a:pt x="1405" y="941"/>
                  <a:pt x="1361" y="923"/>
                  <a:pt x="1316" y="923"/>
                </a:cubicBezTo>
                <a:cubicBezTo>
                  <a:pt x="1271" y="923"/>
                  <a:pt x="1227" y="941"/>
                  <a:pt x="1191" y="977"/>
                </a:cubicBezTo>
                <a:lnTo>
                  <a:pt x="977" y="1203"/>
                </a:lnTo>
                <a:cubicBezTo>
                  <a:pt x="905" y="1262"/>
                  <a:pt x="905" y="1370"/>
                  <a:pt x="977" y="1441"/>
                </a:cubicBezTo>
                <a:lnTo>
                  <a:pt x="1167" y="1632"/>
                </a:lnTo>
                <a:cubicBezTo>
                  <a:pt x="1179" y="1643"/>
                  <a:pt x="1191" y="1643"/>
                  <a:pt x="1191" y="1655"/>
                </a:cubicBezTo>
                <a:cubicBezTo>
                  <a:pt x="1072" y="1810"/>
                  <a:pt x="953" y="1977"/>
                  <a:pt x="858" y="2155"/>
                </a:cubicBezTo>
                <a:cubicBezTo>
                  <a:pt x="846" y="2144"/>
                  <a:pt x="834" y="2144"/>
                  <a:pt x="834" y="2144"/>
                </a:cubicBezTo>
                <a:lnTo>
                  <a:pt x="572" y="2036"/>
                </a:lnTo>
                <a:cubicBezTo>
                  <a:pt x="551" y="2027"/>
                  <a:pt x="529" y="2023"/>
                  <a:pt x="507" y="2023"/>
                </a:cubicBezTo>
                <a:cubicBezTo>
                  <a:pt x="443" y="2023"/>
                  <a:pt x="381" y="2061"/>
                  <a:pt x="346" y="2132"/>
                </a:cubicBezTo>
                <a:lnTo>
                  <a:pt x="227" y="2417"/>
                </a:lnTo>
                <a:cubicBezTo>
                  <a:pt x="191" y="2501"/>
                  <a:pt x="239" y="2608"/>
                  <a:pt x="322" y="2644"/>
                </a:cubicBezTo>
                <a:lnTo>
                  <a:pt x="572" y="2751"/>
                </a:lnTo>
                <a:lnTo>
                  <a:pt x="596" y="2751"/>
                </a:lnTo>
                <a:cubicBezTo>
                  <a:pt x="536" y="2953"/>
                  <a:pt x="501" y="3156"/>
                  <a:pt x="477" y="3370"/>
                </a:cubicBezTo>
                <a:lnTo>
                  <a:pt x="179" y="3370"/>
                </a:lnTo>
                <a:cubicBezTo>
                  <a:pt x="84" y="3370"/>
                  <a:pt x="0" y="3453"/>
                  <a:pt x="0" y="3548"/>
                </a:cubicBezTo>
                <a:lnTo>
                  <a:pt x="0" y="3858"/>
                </a:lnTo>
                <a:cubicBezTo>
                  <a:pt x="0" y="3953"/>
                  <a:pt x="84" y="4025"/>
                  <a:pt x="179" y="4025"/>
                </a:cubicBezTo>
                <a:lnTo>
                  <a:pt x="477" y="4025"/>
                </a:lnTo>
                <a:cubicBezTo>
                  <a:pt x="489" y="4203"/>
                  <a:pt x="524" y="4382"/>
                  <a:pt x="560" y="4549"/>
                </a:cubicBezTo>
                <a:lnTo>
                  <a:pt x="548" y="4549"/>
                </a:lnTo>
                <a:lnTo>
                  <a:pt x="286" y="4656"/>
                </a:lnTo>
                <a:cubicBezTo>
                  <a:pt x="203" y="4691"/>
                  <a:pt x="155" y="4787"/>
                  <a:pt x="191" y="4870"/>
                </a:cubicBezTo>
                <a:lnTo>
                  <a:pt x="298" y="5168"/>
                </a:lnTo>
                <a:cubicBezTo>
                  <a:pt x="326" y="5232"/>
                  <a:pt x="389" y="5275"/>
                  <a:pt x="460" y="5275"/>
                </a:cubicBezTo>
                <a:cubicBezTo>
                  <a:pt x="481" y="5275"/>
                  <a:pt x="503" y="5271"/>
                  <a:pt x="524" y="5263"/>
                </a:cubicBezTo>
                <a:lnTo>
                  <a:pt x="786" y="5168"/>
                </a:lnTo>
                <a:cubicBezTo>
                  <a:pt x="786" y="5168"/>
                  <a:pt x="798" y="5168"/>
                  <a:pt x="798" y="5156"/>
                </a:cubicBezTo>
                <a:cubicBezTo>
                  <a:pt x="905" y="5370"/>
                  <a:pt x="1036" y="5573"/>
                  <a:pt x="1179" y="5751"/>
                </a:cubicBezTo>
                <a:cubicBezTo>
                  <a:pt x="1179" y="5763"/>
                  <a:pt x="1179" y="5763"/>
                  <a:pt x="1167" y="5763"/>
                </a:cubicBezTo>
                <a:lnTo>
                  <a:pt x="977" y="5965"/>
                </a:lnTo>
                <a:cubicBezTo>
                  <a:pt x="905" y="6025"/>
                  <a:pt x="905" y="6132"/>
                  <a:pt x="977" y="6204"/>
                </a:cubicBezTo>
                <a:lnTo>
                  <a:pt x="1191" y="6430"/>
                </a:lnTo>
                <a:cubicBezTo>
                  <a:pt x="1227" y="6460"/>
                  <a:pt x="1271" y="6474"/>
                  <a:pt x="1316" y="6474"/>
                </a:cubicBezTo>
                <a:cubicBezTo>
                  <a:pt x="1361" y="6474"/>
                  <a:pt x="1405" y="6460"/>
                  <a:pt x="1441" y="6430"/>
                </a:cubicBezTo>
                <a:lnTo>
                  <a:pt x="1632" y="6227"/>
                </a:lnTo>
                <a:cubicBezTo>
                  <a:pt x="1644" y="6227"/>
                  <a:pt x="1644" y="6227"/>
                  <a:pt x="1644" y="6215"/>
                </a:cubicBezTo>
                <a:cubicBezTo>
                  <a:pt x="1786" y="6335"/>
                  <a:pt x="1941" y="6430"/>
                  <a:pt x="2096" y="6525"/>
                </a:cubicBezTo>
                <a:cubicBezTo>
                  <a:pt x="2096" y="6525"/>
                  <a:pt x="2084" y="6537"/>
                  <a:pt x="2084" y="6537"/>
                </a:cubicBezTo>
                <a:lnTo>
                  <a:pt x="1977" y="6799"/>
                </a:lnTo>
                <a:cubicBezTo>
                  <a:pt x="1941" y="6882"/>
                  <a:pt x="1977" y="6977"/>
                  <a:pt x="2060" y="7025"/>
                </a:cubicBezTo>
                <a:lnTo>
                  <a:pt x="2346" y="7144"/>
                </a:lnTo>
                <a:cubicBezTo>
                  <a:pt x="2371" y="7153"/>
                  <a:pt x="2396" y="7158"/>
                  <a:pt x="2420" y="7158"/>
                </a:cubicBezTo>
                <a:cubicBezTo>
                  <a:pt x="2487" y="7158"/>
                  <a:pt x="2546" y="7122"/>
                  <a:pt x="2572" y="7061"/>
                </a:cubicBezTo>
                <a:lnTo>
                  <a:pt x="2691" y="6811"/>
                </a:lnTo>
                <a:cubicBezTo>
                  <a:pt x="2691" y="6799"/>
                  <a:pt x="2691" y="6787"/>
                  <a:pt x="2691" y="6787"/>
                </a:cubicBezTo>
                <a:cubicBezTo>
                  <a:pt x="2918" y="6858"/>
                  <a:pt x="3144" y="6906"/>
                  <a:pt x="3370" y="6930"/>
                </a:cubicBezTo>
                <a:cubicBezTo>
                  <a:pt x="3370" y="6930"/>
                  <a:pt x="3370" y="6942"/>
                  <a:pt x="3370" y="6954"/>
                </a:cubicBezTo>
                <a:lnTo>
                  <a:pt x="3370" y="7227"/>
                </a:lnTo>
                <a:cubicBezTo>
                  <a:pt x="3370" y="7323"/>
                  <a:pt x="3453" y="7394"/>
                  <a:pt x="3549" y="7394"/>
                </a:cubicBezTo>
                <a:lnTo>
                  <a:pt x="3858" y="7394"/>
                </a:lnTo>
                <a:cubicBezTo>
                  <a:pt x="3953" y="7394"/>
                  <a:pt x="4025" y="7323"/>
                  <a:pt x="4025" y="7227"/>
                </a:cubicBezTo>
                <a:lnTo>
                  <a:pt x="4025" y="6954"/>
                </a:lnTo>
                <a:cubicBezTo>
                  <a:pt x="4025" y="6942"/>
                  <a:pt x="4025" y="6930"/>
                  <a:pt x="4025" y="6918"/>
                </a:cubicBezTo>
                <a:cubicBezTo>
                  <a:pt x="4239" y="6906"/>
                  <a:pt x="4442" y="6858"/>
                  <a:pt x="4632" y="6799"/>
                </a:cubicBezTo>
                <a:cubicBezTo>
                  <a:pt x="4644" y="6811"/>
                  <a:pt x="4644" y="6823"/>
                  <a:pt x="4644" y="6823"/>
                </a:cubicBezTo>
                <a:lnTo>
                  <a:pt x="4751" y="7085"/>
                </a:lnTo>
                <a:cubicBezTo>
                  <a:pt x="4779" y="7149"/>
                  <a:pt x="4849" y="7192"/>
                  <a:pt x="4917" y="7192"/>
                </a:cubicBezTo>
                <a:cubicBezTo>
                  <a:pt x="4938" y="7192"/>
                  <a:pt x="4958" y="7188"/>
                  <a:pt x="4977" y="7180"/>
                </a:cubicBezTo>
                <a:lnTo>
                  <a:pt x="5263" y="7061"/>
                </a:lnTo>
                <a:cubicBezTo>
                  <a:pt x="5358" y="7013"/>
                  <a:pt x="5394" y="6918"/>
                  <a:pt x="5358" y="6835"/>
                </a:cubicBezTo>
                <a:lnTo>
                  <a:pt x="5251" y="6573"/>
                </a:lnTo>
                <a:cubicBezTo>
                  <a:pt x="5251" y="6561"/>
                  <a:pt x="5239" y="6561"/>
                  <a:pt x="5239" y="6549"/>
                </a:cubicBezTo>
                <a:cubicBezTo>
                  <a:pt x="5418" y="6442"/>
                  <a:pt x="5585" y="6335"/>
                  <a:pt x="5739" y="6204"/>
                </a:cubicBezTo>
                <a:cubicBezTo>
                  <a:pt x="5751" y="6215"/>
                  <a:pt x="5763" y="6227"/>
                  <a:pt x="5763" y="6227"/>
                </a:cubicBezTo>
                <a:lnTo>
                  <a:pt x="5966" y="6430"/>
                </a:lnTo>
                <a:cubicBezTo>
                  <a:pt x="5995" y="6460"/>
                  <a:pt x="6037" y="6474"/>
                  <a:pt x="6080" y="6474"/>
                </a:cubicBezTo>
                <a:cubicBezTo>
                  <a:pt x="6123" y="6474"/>
                  <a:pt x="6168" y="6460"/>
                  <a:pt x="6204" y="6430"/>
                </a:cubicBezTo>
                <a:lnTo>
                  <a:pt x="6430" y="6204"/>
                </a:lnTo>
                <a:cubicBezTo>
                  <a:pt x="6489" y="6144"/>
                  <a:pt x="6489" y="6025"/>
                  <a:pt x="6430" y="5965"/>
                </a:cubicBezTo>
                <a:lnTo>
                  <a:pt x="6227" y="5763"/>
                </a:lnTo>
                <a:cubicBezTo>
                  <a:pt x="6216" y="5751"/>
                  <a:pt x="6216" y="5751"/>
                  <a:pt x="6204" y="5739"/>
                </a:cubicBezTo>
                <a:cubicBezTo>
                  <a:pt x="6323" y="5584"/>
                  <a:pt x="6442" y="5418"/>
                  <a:pt x="6537" y="5239"/>
                </a:cubicBezTo>
                <a:cubicBezTo>
                  <a:pt x="6549" y="5251"/>
                  <a:pt x="6561" y="5251"/>
                  <a:pt x="6573" y="5263"/>
                </a:cubicBezTo>
                <a:lnTo>
                  <a:pt x="6823" y="5370"/>
                </a:lnTo>
                <a:cubicBezTo>
                  <a:pt x="6847" y="5379"/>
                  <a:pt x="6871" y="5384"/>
                  <a:pt x="6895" y="5384"/>
                </a:cubicBezTo>
                <a:cubicBezTo>
                  <a:pt x="6963" y="5384"/>
                  <a:pt x="7022" y="5346"/>
                  <a:pt x="7049" y="5275"/>
                </a:cubicBezTo>
                <a:lnTo>
                  <a:pt x="7168" y="4989"/>
                </a:lnTo>
                <a:cubicBezTo>
                  <a:pt x="7204" y="4906"/>
                  <a:pt x="7168" y="4799"/>
                  <a:pt x="7085" y="4763"/>
                </a:cubicBezTo>
                <a:lnTo>
                  <a:pt x="6823" y="4656"/>
                </a:lnTo>
                <a:cubicBezTo>
                  <a:pt x="6811" y="4644"/>
                  <a:pt x="6799" y="4644"/>
                  <a:pt x="6775" y="4644"/>
                </a:cubicBezTo>
                <a:cubicBezTo>
                  <a:pt x="6835" y="4441"/>
                  <a:pt x="6882" y="4239"/>
                  <a:pt x="6906" y="4025"/>
                </a:cubicBezTo>
                <a:lnTo>
                  <a:pt x="7228" y="4025"/>
                </a:lnTo>
                <a:cubicBezTo>
                  <a:pt x="7323" y="4025"/>
                  <a:pt x="7394" y="3953"/>
                  <a:pt x="7394" y="3858"/>
                </a:cubicBezTo>
                <a:lnTo>
                  <a:pt x="7394" y="3548"/>
                </a:lnTo>
                <a:cubicBezTo>
                  <a:pt x="7394" y="3453"/>
                  <a:pt x="7323" y="3370"/>
                  <a:pt x="7228" y="3370"/>
                </a:cubicBezTo>
                <a:lnTo>
                  <a:pt x="6954" y="3370"/>
                </a:lnTo>
                <a:cubicBezTo>
                  <a:pt x="6930" y="3370"/>
                  <a:pt x="6918" y="3382"/>
                  <a:pt x="6906" y="3382"/>
                </a:cubicBezTo>
                <a:cubicBezTo>
                  <a:pt x="6882" y="3203"/>
                  <a:pt x="6847" y="3025"/>
                  <a:pt x="6799" y="2858"/>
                </a:cubicBezTo>
                <a:cubicBezTo>
                  <a:pt x="6823" y="2858"/>
                  <a:pt x="6835" y="2858"/>
                  <a:pt x="6858" y="2846"/>
                </a:cubicBezTo>
                <a:lnTo>
                  <a:pt x="7109" y="2751"/>
                </a:lnTo>
                <a:cubicBezTo>
                  <a:pt x="7204" y="2715"/>
                  <a:pt x="7251" y="2620"/>
                  <a:pt x="7216" y="2525"/>
                </a:cubicBezTo>
                <a:lnTo>
                  <a:pt x="7097" y="2239"/>
                </a:lnTo>
                <a:cubicBezTo>
                  <a:pt x="7068" y="2163"/>
                  <a:pt x="7001" y="2124"/>
                  <a:pt x="6933" y="2124"/>
                </a:cubicBezTo>
                <a:cubicBezTo>
                  <a:pt x="6916" y="2124"/>
                  <a:pt x="6899" y="2127"/>
                  <a:pt x="6882" y="2132"/>
                </a:cubicBezTo>
                <a:lnTo>
                  <a:pt x="6620" y="2239"/>
                </a:lnTo>
                <a:cubicBezTo>
                  <a:pt x="6608" y="2239"/>
                  <a:pt x="6585" y="2251"/>
                  <a:pt x="6573" y="2263"/>
                </a:cubicBezTo>
                <a:cubicBezTo>
                  <a:pt x="6466" y="2048"/>
                  <a:pt x="6335" y="1846"/>
                  <a:pt x="6192" y="1667"/>
                </a:cubicBezTo>
                <a:cubicBezTo>
                  <a:pt x="6204" y="1655"/>
                  <a:pt x="6216" y="1643"/>
                  <a:pt x="6227" y="1632"/>
                </a:cubicBezTo>
                <a:lnTo>
                  <a:pt x="6430" y="1441"/>
                </a:lnTo>
                <a:cubicBezTo>
                  <a:pt x="6489" y="1370"/>
                  <a:pt x="6489" y="1262"/>
                  <a:pt x="6430" y="1203"/>
                </a:cubicBezTo>
                <a:lnTo>
                  <a:pt x="6204" y="977"/>
                </a:lnTo>
                <a:cubicBezTo>
                  <a:pt x="6168" y="941"/>
                  <a:pt x="6123" y="923"/>
                  <a:pt x="6080" y="923"/>
                </a:cubicBezTo>
                <a:cubicBezTo>
                  <a:pt x="6037" y="923"/>
                  <a:pt x="5995" y="941"/>
                  <a:pt x="5966" y="977"/>
                </a:cubicBezTo>
                <a:lnTo>
                  <a:pt x="5763" y="1167"/>
                </a:lnTo>
                <a:cubicBezTo>
                  <a:pt x="5751" y="1179"/>
                  <a:pt x="5739" y="1203"/>
                  <a:pt x="5739" y="1215"/>
                </a:cubicBezTo>
                <a:cubicBezTo>
                  <a:pt x="5596" y="1096"/>
                  <a:pt x="5442" y="1001"/>
                  <a:pt x="5287" y="905"/>
                </a:cubicBezTo>
                <a:cubicBezTo>
                  <a:pt x="5299" y="893"/>
                  <a:pt x="5311" y="881"/>
                  <a:pt x="5311" y="858"/>
                </a:cubicBezTo>
                <a:lnTo>
                  <a:pt x="5430" y="608"/>
                </a:lnTo>
                <a:cubicBezTo>
                  <a:pt x="5465" y="524"/>
                  <a:pt x="5430" y="417"/>
                  <a:pt x="5334" y="381"/>
                </a:cubicBezTo>
                <a:lnTo>
                  <a:pt x="5049" y="250"/>
                </a:lnTo>
                <a:cubicBezTo>
                  <a:pt x="5030" y="242"/>
                  <a:pt x="5010" y="238"/>
                  <a:pt x="4990" y="238"/>
                </a:cubicBezTo>
                <a:cubicBezTo>
                  <a:pt x="4924" y="238"/>
                  <a:pt x="4859" y="281"/>
                  <a:pt x="4823" y="346"/>
                </a:cubicBezTo>
                <a:lnTo>
                  <a:pt x="4715" y="596"/>
                </a:lnTo>
                <a:cubicBezTo>
                  <a:pt x="4703" y="608"/>
                  <a:pt x="4703" y="631"/>
                  <a:pt x="4703" y="643"/>
                </a:cubicBezTo>
                <a:cubicBezTo>
                  <a:pt x="4489" y="572"/>
                  <a:pt x="4263" y="524"/>
                  <a:pt x="4025" y="500"/>
                </a:cubicBezTo>
                <a:cubicBezTo>
                  <a:pt x="4025" y="489"/>
                  <a:pt x="4025" y="465"/>
                  <a:pt x="4025" y="453"/>
                </a:cubicBezTo>
                <a:lnTo>
                  <a:pt x="4025" y="179"/>
                </a:lnTo>
                <a:cubicBezTo>
                  <a:pt x="4025" y="84"/>
                  <a:pt x="3953" y="0"/>
                  <a:pt x="3858" y="0"/>
                </a:cubicBezTo>
                <a:close/>
              </a:path>
            </a:pathLst>
          </a:custGeom>
          <a:solidFill>
            <a:schemeClr val="lt2">
              <a:alpha val="240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9" name="Google Shape;689;p35"/>
          <p:cNvSpPr/>
          <p:nvPr/>
        </p:nvSpPr>
        <p:spPr>
          <a:xfrm rot="-418473">
            <a:off x="-747664" y="-219761"/>
            <a:ext cx="1990893" cy="1985616"/>
          </a:xfrm>
          <a:custGeom>
            <a:avLst/>
            <a:gdLst/>
            <a:ahLst/>
            <a:cxnLst/>
            <a:rect l="l" t="t" r="r" b="b"/>
            <a:pathLst>
              <a:path w="18861" h="18811" extrusionOk="0">
                <a:moveTo>
                  <a:pt x="11198" y="3199"/>
                </a:moveTo>
                <a:cubicBezTo>
                  <a:pt x="11271" y="3199"/>
                  <a:pt x="11346" y="3209"/>
                  <a:pt x="11419" y="3232"/>
                </a:cubicBezTo>
                <a:cubicBezTo>
                  <a:pt x="12824" y="3685"/>
                  <a:pt x="14038" y="4614"/>
                  <a:pt x="14836" y="5864"/>
                </a:cubicBezTo>
                <a:cubicBezTo>
                  <a:pt x="15074" y="6233"/>
                  <a:pt x="14931" y="6733"/>
                  <a:pt x="14538" y="6923"/>
                </a:cubicBezTo>
                <a:cubicBezTo>
                  <a:pt x="14121" y="7114"/>
                  <a:pt x="13705" y="7316"/>
                  <a:pt x="13300" y="7507"/>
                </a:cubicBezTo>
                <a:cubicBezTo>
                  <a:pt x="13200" y="7555"/>
                  <a:pt x="13093" y="7578"/>
                  <a:pt x="12987" y="7578"/>
                </a:cubicBezTo>
                <a:cubicBezTo>
                  <a:pt x="12753" y="7578"/>
                  <a:pt x="12523" y="7466"/>
                  <a:pt x="12383" y="7269"/>
                </a:cubicBezTo>
                <a:cubicBezTo>
                  <a:pt x="11966" y="6673"/>
                  <a:pt x="11371" y="6221"/>
                  <a:pt x="10692" y="5959"/>
                </a:cubicBezTo>
                <a:cubicBezTo>
                  <a:pt x="10359" y="5840"/>
                  <a:pt x="10157" y="5495"/>
                  <a:pt x="10216" y="5137"/>
                </a:cubicBezTo>
                <a:cubicBezTo>
                  <a:pt x="10300" y="4697"/>
                  <a:pt x="10383" y="4244"/>
                  <a:pt x="10466" y="3792"/>
                </a:cubicBezTo>
                <a:cubicBezTo>
                  <a:pt x="10535" y="3439"/>
                  <a:pt x="10855" y="3199"/>
                  <a:pt x="11198" y="3199"/>
                </a:cubicBezTo>
                <a:close/>
                <a:moveTo>
                  <a:pt x="6241" y="3843"/>
                </a:moveTo>
                <a:cubicBezTo>
                  <a:pt x="6513" y="3843"/>
                  <a:pt x="6779" y="3994"/>
                  <a:pt x="6906" y="4256"/>
                </a:cubicBezTo>
                <a:cubicBezTo>
                  <a:pt x="7109" y="4673"/>
                  <a:pt x="7299" y="5078"/>
                  <a:pt x="7490" y="5495"/>
                </a:cubicBezTo>
                <a:cubicBezTo>
                  <a:pt x="7644" y="5816"/>
                  <a:pt x="7549" y="6209"/>
                  <a:pt x="7252" y="6411"/>
                </a:cubicBezTo>
                <a:cubicBezTo>
                  <a:pt x="6656" y="6828"/>
                  <a:pt x="6204" y="7423"/>
                  <a:pt x="5954" y="8102"/>
                </a:cubicBezTo>
                <a:cubicBezTo>
                  <a:pt x="5838" y="8396"/>
                  <a:pt x="5555" y="8589"/>
                  <a:pt x="5245" y="8589"/>
                </a:cubicBezTo>
                <a:cubicBezTo>
                  <a:pt x="5204" y="8589"/>
                  <a:pt x="5162" y="8585"/>
                  <a:pt x="5120" y="8578"/>
                </a:cubicBezTo>
                <a:cubicBezTo>
                  <a:pt x="4680" y="8495"/>
                  <a:pt x="4227" y="8400"/>
                  <a:pt x="3787" y="8316"/>
                </a:cubicBezTo>
                <a:cubicBezTo>
                  <a:pt x="3346" y="8245"/>
                  <a:pt x="3084" y="7792"/>
                  <a:pt x="3215" y="7376"/>
                </a:cubicBezTo>
                <a:cubicBezTo>
                  <a:pt x="3680" y="5971"/>
                  <a:pt x="4608" y="4756"/>
                  <a:pt x="5847" y="3959"/>
                </a:cubicBezTo>
                <a:cubicBezTo>
                  <a:pt x="5969" y="3880"/>
                  <a:pt x="6106" y="3843"/>
                  <a:pt x="6241" y="3843"/>
                </a:cubicBezTo>
                <a:close/>
                <a:moveTo>
                  <a:pt x="9222" y="7030"/>
                </a:moveTo>
                <a:cubicBezTo>
                  <a:pt x="9724" y="7030"/>
                  <a:pt x="10229" y="7189"/>
                  <a:pt x="10657" y="7519"/>
                </a:cubicBezTo>
                <a:cubicBezTo>
                  <a:pt x="11693" y="8316"/>
                  <a:pt x="11883" y="9805"/>
                  <a:pt x="11085" y="10840"/>
                </a:cubicBezTo>
                <a:cubicBezTo>
                  <a:pt x="10619" y="11453"/>
                  <a:pt x="9916" y="11773"/>
                  <a:pt x="9205" y="11773"/>
                </a:cubicBezTo>
                <a:cubicBezTo>
                  <a:pt x="8701" y="11773"/>
                  <a:pt x="8193" y="11612"/>
                  <a:pt x="7763" y="11281"/>
                </a:cubicBezTo>
                <a:cubicBezTo>
                  <a:pt x="6728" y="10483"/>
                  <a:pt x="6537" y="8995"/>
                  <a:pt x="7335" y="7959"/>
                </a:cubicBezTo>
                <a:cubicBezTo>
                  <a:pt x="7803" y="7351"/>
                  <a:pt x="8509" y="7030"/>
                  <a:pt x="9222" y="7030"/>
                </a:cubicBezTo>
                <a:close/>
                <a:moveTo>
                  <a:pt x="13527" y="10222"/>
                </a:moveTo>
                <a:cubicBezTo>
                  <a:pt x="13570" y="10222"/>
                  <a:pt x="13614" y="10226"/>
                  <a:pt x="13657" y="10233"/>
                </a:cubicBezTo>
                <a:cubicBezTo>
                  <a:pt x="14098" y="10317"/>
                  <a:pt x="14550" y="10400"/>
                  <a:pt x="15002" y="10483"/>
                </a:cubicBezTo>
                <a:cubicBezTo>
                  <a:pt x="15431" y="10567"/>
                  <a:pt x="15693" y="11007"/>
                  <a:pt x="15562" y="11436"/>
                </a:cubicBezTo>
                <a:cubicBezTo>
                  <a:pt x="15110" y="12841"/>
                  <a:pt x="14181" y="14043"/>
                  <a:pt x="12931" y="14853"/>
                </a:cubicBezTo>
                <a:cubicBezTo>
                  <a:pt x="12809" y="14931"/>
                  <a:pt x="12673" y="14968"/>
                  <a:pt x="12539" y="14968"/>
                </a:cubicBezTo>
                <a:cubicBezTo>
                  <a:pt x="12266" y="14968"/>
                  <a:pt x="11999" y="14815"/>
                  <a:pt x="11871" y="14543"/>
                </a:cubicBezTo>
                <a:cubicBezTo>
                  <a:pt x="11681" y="14138"/>
                  <a:pt x="11478" y="13722"/>
                  <a:pt x="11288" y="13317"/>
                </a:cubicBezTo>
                <a:cubicBezTo>
                  <a:pt x="11133" y="12984"/>
                  <a:pt x="11240" y="12603"/>
                  <a:pt x="11526" y="12400"/>
                </a:cubicBezTo>
                <a:cubicBezTo>
                  <a:pt x="12121" y="11972"/>
                  <a:pt x="12574" y="11388"/>
                  <a:pt x="12836" y="10710"/>
                </a:cubicBezTo>
                <a:cubicBezTo>
                  <a:pt x="12940" y="10406"/>
                  <a:pt x="13219" y="10222"/>
                  <a:pt x="13527" y="10222"/>
                </a:cubicBezTo>
                <a:close/>
                <a:moveTo>
                  <a:pt x="5786" y="11228"/>
                </a:moveTo>
                <a:cubicBezTo>
                  <a:pt x="6022" y="11228"/>
                  <a:pt x="6254" y="11337"/>
                  <a:pt x="6394" y="11543"/>
                </a:cubicBezTo>
                <a:cubicBezTo>
                  <a:pt x="6811" y="12138"/>
                  <a:pt x="7406" y="12591"/>
                  <a:pt x="8085" y="12841"/>
                </a:cubicBezTo>
                <a:cubicBezTo>
                  <a:pt x="8430" y="12972"/>
                  <a:pt x="8621" y="13317"/>
                  <a:pt x="8561" y="13662"/>
                </a:cubicBezTo>
                <a:cubicBezTo>
                  <a:pt x="8478" y="14115"/>
                  <a:pt x="8395" y="14567"/>
                  <a:pt x="8311" y="15008"/>
                </a:cubicBezTo>
                <a:cubicBezTo>
                  <a:pt x="8242" y="15371"/>
                  <a:pt x="7922" y="15613"/>
                  <a:pt x="7579" y="15613"/>
                </a:cubicBezTo>
                <a:cubicBezTo>
                  <a:pt x="7506" y="15613"/>
                  <a:pt x="7432" y="15602"/>
                  <a:pt x="7359" y="15579"/>
                </a:cubicBezTo>
                <a:cubicBezTo>
                  <a:pt x="5954" y="15115"/>
                  <a:pt x="4751" y="14186"/>
                  <a:pt x="3942" y="12948"/>
                </a:cubicBezTo>
                <a:cubicBezTo>
                  <a:pt x="3703" y="12579"/>
                  <a:pt x="3846" y="12079"/>
                  <a:pt x="4251" y="11888"/>
                </a:cubicBezTo>
                <a:cubicBezTo>
                  <a:pt x="4656" y="11686"/>
                  <a:pt x="5073" y="11495"/>
                  <a:pt x="5477" y="11293"/>
                </a:cubicBezTo>
                <a:cubicBezTo>
                  <a:pt x="5576" y="11249"/>
                  <a:pt x="5682" y="11228"/>
                  <a:pt x="5786" y="11228"/>
                </a:cubicBezTo>
                <a:close/>
                <a:moveTo>
                  <a:pt x="8673" y="1"/>
                </a:moveTo>
                <a:cubicBezTo>
                  <a:pt x="8652" y="1"/>
                  <a:pt x="8630" y="3"/>
                  <a:pt x="8609" y="6"/>
                </a:cubicBezTo>
                <a:lnTo>
                  <a:pt x="7823" y="113"/>
                </a:lnTo>
                <a:cubicBezTo>
                  <a:pt x="7573" y="137"/>
                  <a:pt x="7406" y="363"/>
                  <a:pt x="7442" y="601"/>
                </a:cubicBezTo>
                <a:lnTo>
                  <a:pt x="7525" y="1292"/>
                </a:lnTo>
                <a:cubicBezTo>
                  <a:pt x="7537" y="1327"/>
                  <a:pt x="7537" y="1351"/>
                  <a:pt x="7549" y="1375"/>
                </a:cubicBezTo>
                <a:cubicBezTo>
                  <a:pt x="7049" y="1482"/>
                  <a:pt x="6561" y="1649"/>
                  <a:pt x="6085" y="1851"/>
                </a:cubicBezTo>
                <a:cubicBezTo>
                  <a:pt x="6085" y="1827"/>
                  <a:pt x="6073" y="1816"/>
                  <a:pt x="6061" y="1792"/>
                </a:cubicBezTo>
                <a:lnTo>
                  <a:pt x="5716" y="1173"/>
                </a:lnTo>
                <a:cubicBezTo>
                  <a:pt x="5636" y="1037"/>
                  <a:pt x="5486" y="960"/>
                  <a:pt x="5336" y="960"/>
                </a:cubicBezTo>
                <a:cubicBezTo>
                  <a:pt x="5261" y="960"/>
                  <a:pt x="5187" y="979"/>
                  <a:pt x="5120" y="1018"/>
                </a:cubicBezTo>
                <a:lnTo>
                  <a:pt x="4418" y="1411"/>
                </a:lnTo>
                <a:cubicBezTo>
                  <a:pt x="4204" y="1530"/>
                  <a:pt x="4132" y="1792"/>
                  <a:pt x="4251" y="2006"/>
                </a:cubicBezTo>
                <a:lnTo>
                  <a:pt x="4608" y="2625"/>
                </a:lnTo>
                <a:cubicBezTo>
                  <a:pt x="4608" y="2637"/>
                  <a:pt x="4620" y="2649"/>
                  <a:pt x="4644" y="2673"/>
                </a:cubicBezTo>
                <a:cubicBezTo>
                  <a:pt x="4192" y="2982"/>
                  <a:pt x="3787" y="3340"/>
                  <a:pt x="3394" y="3744"/>
                </a:cubicBezTo>
                <a:cubicBezTo>
                  <a:pt x="3370" y="3697"/>
                  <a:pt x="3334" y="3649"/>
                  <a:pt x="3275" y="3601"/>
                </a:cubicBezTo>
                <a:lnTo>
                  <a:pt x="2715" y="3173"/>
                </a:lnTo>
                <a:cubicBezTo>
                  <a:pt x="2637" y="3114"/>
                  <a:pt x="2544" y="3086"/>
                  <a:pt x="2452" y="3086"/>
                </a:cubicBezTo>
                <a:cubicBezTo>
                  <a:pt x="2320" y="3086"/>
                  <a:pt x="2187" y="3144"/>
                  <a:pt x="2096" y="3256"/>
                </a:cubicBezTo>
                <a:lnTo>
                  <a:pt x="1608" y="3899"/>
                </a:lnTo>
                <a:cubicBezTo>
                  <a:pt x="1453" y="4090"/>
                  <a:pt x="1489" y="4363"/>
                  <a:pt x="1691" y="4506"/>
                </a:cubicBezTo>
                <a:lnTo>
                  <a:pt x="2251" y="4947"/>
                </a:lnTo>
                <a:cubicBezTo>
                  <a:pt x="2299" y="4983"/>
                  <a:pt x="2358" y="5006"/>
                  <a:pt x="2418" y="5018"/>
                </a:cubicBezTo>
                <a:cubicBezTo>
                  <a:pt x="2168" y="5411"/>
                  <a:pt x="1953" y="5828"/>
                  <a:pt x="1787" y="6245"/>
                </a:cubicBezTo>
                <a:cubicBezTo>
                  <a:pt x="1763" y="6233"/>
                  <a:pt x="1751" y="6233"/>
                  <a:pt x="1739" y="6221"/>
                </a:cubicBezTo>
                <a:lnTo>
                  <a:pt x="1060" y="6018"/>
                </a:lnTo>
                <a:cubicBezTo>
                  <a:pt x="1020" y="6006"/>
                  <a:pt x="980" y="6000"/>
                  <a:pt x="940" y="6000"/>
                </a:cubicBezTo>
                <a:cubicBezTo>
                  <a:pt x="751" y="6000"/>
                  <a:pt x="571" y="6130"/>
                  <a:pt x="513" y="6316"/>
                </a:cubicBezTo>
                <a:lnTo>
                  <a:pt x="286" y="7078"/>
                </a:lnTo>
                <a:cubicBezTo>
                  <a:pt x="215" y="7316"/>
                  <a:pt x="346" y="7554"/>
                  <a:pt x="584" y="7626"/>
                </a:cubicBezTo>
                <a:lnTo>
                  <a:pt x="1251" y="7828"/>
                </a:lnTo>
                <a:cubicBezTo>
                  <a:pt x="1275" y="7840"/>
                  <a:pt x="1286" y="7840"/>
                  <a:pt x="1298" y="7840"/>
                </a:cubicBezTo>
                <a:cubicBezTo>
                  <a:pt x="1179" y="8435"/>
                  <a:pt x="1132" y="9043"/>
                  <a:pt x="1156" y="9638"/>
                </a:cubicBezTo>
                <a:cubicBezTo>
                  <a:pt x="1150" y="9644"/>
                  <a:pt x="1141" y="9644"/>
                  <a:pt x="1132" y="9644"/>
                </a:cubicBezTo>
                <a:cubicBezTo>
                  <a:pt x="1123" y="9644"/>
                  <a:pt x="1114" y="9644"/>
                  <a:pt x="1108" y="9650"/>
                </a:cubicBezTo>
                <a:lnTo>
                  <a:pt x="405" y="9733"/>
                </a:lnTo>
                <a:cubicBezTo>
                  <a:pt x="167" y="9769"/>
                  <a:pt x="1" y="9983"/>
                  <a:pt x="36" y="10221"/>
                </a:cubicBezTo>
                <a:lnTo>
                  <a:pt x="132" y="11019"/>
                </a:lnTo>
                <a:cubicBezTo>
                  <a:pt x="164" y="11237"/>
                  <a:pt x="346" y="11405"/>
                  <a:pt x="559" y="11405"/>
                </a:cubicBezTo>
                <a:cubicBezTo>
                  <a:pt x="579" y="11405"/>
                  <a:pt x="599" y="11403"/>
                  <a:pt x="620" y="11400"/>
                </a:cubicBezTo>
                <a:lnTo>
                  <a:pt x="1322" y="11305"/>
                </a:lnTo>
                <a:cubicBezTo>
                  <a:pt x="1346" y="11305"/>
                  <a:pt x="1358" y="11305"/>
                  <a:pt x="1370" y="11293"/>
                </a:cubicBezTo>
                <a:cubicBezTo>
                  <a:pt x="1477" y="11745"/>
                  <a:pt x="1620" y="12186"/>
                  <a:pt x="1798" y="12614"/>
                </a:cubicBezTo>
                <a:cubicBezTo>
                  <a:pt x="1787" y="12614"/>
                  <a:pt x="1775" y="12626"/>
                  <a:pt x="1751" y="12638"/>
                </a:cubicBezTo>
                <a:lnTo>
                  <a:pt x="1132" y="12972"/>
                </a:lnTo>
                <a:cubicBezTo>
                  <a:pt x="917" y="13091"/>
                  <a:pt x="846" y="13353"/>
                  <a:pt x="965" y="13567"/>
                </a:cubicBezTo>
                <a:lnTo>
                  <a:pt x="1346" y="14269"/>
                </a:lnTo>
                <a:cubicBezTo>
                  <a:pt x="1428" y="14417"/>
                  <a:pt x="1579" y="14497"/>
                  <a:pt x="1734" y="14497"/>
                </a:cubicBezTo>
                <a:cubicBezTo>
                  <a:pt x="1804" y="14497"/>
                  <a:pt x="1875" y="14481"/>
                  <a:pt x="1941" y="14448"/>
                </a:cubicBezTo>
                <a:lnTo>
                  <a:pt x="2560" y="14103"/>
                </a:lnTo>
                <a:cubicBezTo>
                  <a:pt x="2572" y="14091"/>
                  <a:pt x="2584" y="14091"/>
                  <a:pt x="2608" y="14079"/>
                </a:cubicBezTo>
                <a:cubicBezTo>
                  <a:pt x="2930" y="14555"/>
                  <a:pt x="3322" y="15008"/>
                  <a:pt x="3763" y="15412"/>
                </a:cubicBezTo>
                <a:cubicBezTo>
                  <a:pt x="3739" y="15424"/>
                  <a:pt x="3727" y="15448"/>
                  <a:pt x="3715" y="15460"/>
                </a:cubicBezTo>
                <a:lnTo>
                  <a:pt x="3287" y="16020"/>
                </a:lnTo>
                <a:cubicBezTo>
                  <a:pt x="3132" y="16210"/>
                  <a:pt x="3168" y="16484"/>
                  <a:pt x="3370" y="16639"/>
                </a:cubicBezTo>
                <a:lnTo>
                  <a:pt x="4001" y="17127"/>
                </a:lnTo>
                <a:cubicBezTo>
                  <a:pt x="4079" y="17186"/>
                  <a:pt x="4172" y="17214"/>
                  <a:pt x="4264" y="17214"/>
                </a:cubicBezTo>
                <a:cubicBezTo>
                  <a:pt x="4395" y="17214"/>
                  <a:pt x="4524" y="17156"/>
                  <a:pt x="4608" y="17044"/>
                </a:cubicBezTo>
                <a:lnTo>
                  <a:pt x="5049" y="16484"/>
                </a:lnTo>
                <a:cubicBezTo>
                  <a:pt x="5061" y="16460"/>
                  <a:pt x="5073" y="16448"/>
                  <a:pt x="5085" y="16424"/>
                </a:cubicBezTo>
                <a:cubicBezTo>
                  <a:pt x="5537" y="16710"/>
                  <a:pt x="6013" y="16936"/>
                  <a:pt x="6501" y="17127"/>
                </a:cubicBezTo>
                <a:cubicBezTo>
                  <a:pt x="6501" y="17151"/>
                  <a:pt x="6490" y="17175"/>
                  <a:pt x="6478" y="17198"/>
                </a:cubicBezTo>
                <a:lnTo>
                  <a:pt x="6299" y="17877"/>
                </a:lnTo>
                <a:cubicBezTo>
                  <a:pt x="6239" y="18103"/>
                  <a:pt x="6370" y="18353"/>
                  <a:pt x="6609" y="18413"/>
                </a:cubicBezTo>
                <a:lnTo>
                  <a:pt x="7382" y="18615"/>
                </a:lnTo>
                <a:cubicBezTo>
                  <a:pt x="7421" y="18625"/>
                  <a:pt x="7460" y="18630"/>
                  <a:pt x="7497" y="18630"/>
                </a:cubicBezTo>
                <a:cubicBezTo>
                  <a:pt x="7693" y="18630"/>
                  <a:pt x="7868" y="18505"/>
                  <a:pt x="7918" y="18306"/>
                </a:cubicBezTo>
                <a:lnTo>
                  <a:pt x="8097" y="17627"/>
                </a:lnTo>
                <a:cubicBezTo>
                  <a:pt x="8109" y="17603"/>
                  <a:pt x="8109" y="17567"/>
                  <a:pt x="8109" y="17544"/>
                </a:cubicBezTo>
                <a:cubicBezTo>
                  <a:pt x="8550" y="17614"/>
                  <a:pt x="8991" y="17642"/>
                  <a:pt x="9424" y="17642"/>
                </a:cubicBezTo>
                <a:cubicBezTo>
                  <a:pt x="9506" y="17642"/>
                  <a:pt x="9587" y="17641"/>
                  <a:pt x="9668" y="17639"/>
                </a:cubicBezTo>
                <a:cubicBezTo>
                  <a:pt x="9668" y="17663"/>
                  <a:pt x="9668" y="17698"/>
                  <a:pt x="9668" y="17734"/>
                </a:cubicBezTo>
                <a:lnTo>
                  <a:pt x="9764" y="18425"/>
                </a:lnTo>
                <a:cubicBezTo>
                  <a:pt x="9796" y="18652"/>
                  <a:pt x="9976" y="18811"/>
                  <a:pt x="10188" y="18811"/>
                </a:cubicBezTo>
                <a:cubicBezTo>
                  <a:pt x="10209" y="18811"/>
                  <a:pt x="10230" y="18809"/>
                  <a:pt x="10252" y="18806"/>
                </a:cubicBezTo>
                <a:lnTo>
                  <a:pt x="11050" y="18699"/>
                </a:lnTo>
                <a:cubicBezTo>
                  <a:pt x="11288" y="18675"/>
                  <a:pt x="11454" y="18449"/>
                  <a:pt x="11431" y="18210"/>
                </a:cubicBezTo>
                <a:lnTo>
                  <a:pt x="11335" y="17520"/>
                </a:lnTo>
                <a:cubicBezTo>
                  <a:pt x="11335" y="17484"/>
                  <a:pt x="11323" y="17448"/>
                  <a:pt x="11312" y="17413"/>
                </a:cubicBezTo>
                <a:cubicBezTo>
                  <a:pt x="11800" y="17294"/>
                  <a:pt x="12288" y="17127"/>
                  <a:pt x="12764" y="16925"/>
                </a:cubicBezTo>
                <a:cubicBezTo>
                  <a:pt x="12776" y="16960"/>
                  <a:pt x="12788" y="16984"/>
                  <a:pt x="12800" y="17020"/>
                </a:cubicBezTo>
                <a:lnTo>
                  <a:pt x="13157" y="17639"/>
                </a:lnTo>
                <a:cubicBezTo>
                  <a:pt x="13237" y="17775"/>
                  <a:pt x="13381" y="17851"/>
                  <a:pt x="13532" y="17851"/>
                </a:cubicBezTo>
                <a:cubicBezTo>
                  <a:pt x="13606" y="17851"/>
                  <a:pt x="13682" y="17833"/>
                  <a:pt x="13752" y="17794"/>
                </a:cubicBezTo>
                <a:lnTo>
                  <a:pt x="14443" y="17401"/>
                </a:lnTo>
                <a:cubicBezTo>
                  <a:pt x="14657" y="17282"/>
                  <a:pt x="14729" y="17020"/>
                  <a:pt x="14610" y="16805"/>
                </a:cubicBezTo>
                <a:lnTo>
                  <a:pt x="14264" y="16198"/>
                </a:lnTo>
                <a:cubicBezTo>
                  <a:pt x="14240" y="16163"/>
                  <a:pt x="14217" y="16127"/>
                  <a:pt x="14193" y="16103"/>
                </a:cubicBezTo>
                <a:cubicBezTo>
                  <a:pt x="14621" y="15793"/>
                  <a:pt x="15026" y="15436"/>
                  <a:pt x="15407" y="15031"/>
                </a:cubicBezTo>
                <a:cubicBezTo>
                  <a:pt x="15431" y="15067"/>
                  <a:pt x="15455" y="15103"/>
                  <a:pt x="15491" y="15127"/>
                </a:cubicBezTo>
                <a:lnTo>
                  <a:pt x="16050" y="15555"/>
                </a:lnTo>
                <a:cubicBezTo>
                  <a:pt x="16129" y="15614"/>
                  <a:pt x="16221" y="15643"/>
                  <a:pt x="16313" y="15643"/>
                </a:cubicBezTo>
                <a:cubicBezTo>
                  <a:pt x="16444" y="15643"/>
                  <a:pt x="16573" y="15584"/>
                  <a:pt x="16657" y="15472"/>
                </a:cubicBezTo>
                <a:lnTo>
                  <a:pt x="17146" y="14841"/>
                </a:lnTo>
                <a:cubicBezTo>
                  <a:pt x="17300" y="14650"/>
                  <a:pt x="17265" y="14377"/>
                  <a:pt x="17074" y="14222"/>
                </a:cubicBezTo>
                <a:lnTo>
                  <a:pt x="16515" y="13793"/>
                </a:lnTo>
                <a:cubicBezTo>
                  <a:pt x="16479" y="13769"/>
                  <a:pt x="16443" y="13746"/>
                  <a:pt x="16396" y="13734"/>
                </a:cubicBezTo>
                <a:cubicBezTo>
                  <a:pt x="16634" y="13341"/>
                  <a:pt x="16848" y="12948"/>
                  <a:pt x="17015" y="12531"/>
                </a:cubicBezTo>
                <a:cubicBezTo>
                  <a:pt x="17050" y="12555"/>
                  <a:pt x="17086" y="12579"/>
                  <a:pt x="17134" y="12591"/>
                </a:cubicBezTo>
                <a:lnTo>
                  <a:pt x="17800" y="12793"/>
                </a:lnTo>
                <a:cubicBezTo>
                  <a:pt x="17844" y="12806"/>
                  <a:pt x="17888" y="12813"/>
                  <a:pt x="17931" y="12813"/>
                </a:cubicBezTo>
                <a:cubicBezTo>
                  <a:pt x="18121" y="12813"/>
                  <a:pt x="18290" y="12690"/>
                  <a:pt x="18348" y="12495"/>
                </a:cubicBezTo>
                <a:lnTo>
                  <a:pt x="18574" y="11733"/>
                </a:lnTo>
                <a:cubicBezTo>
                  <a:pt x="18646" y="11495"/>
                  <a:pt x="18515" y="11257"/>
                  <a:pt x="18289" y="11186"/>
                </a:cubicBezTo>
                <a:lnTo>
                  <a:pt x="17610" y="10983"/>
                </a:lnTo>
                <a:cubicBezTo>
                  <a:pt x="17562" y="10971"/>
                  <a:pt x="17527" y="10960"/>
                  <a:pt x="17479" y="10960"/>
                </a:cubicBezTo>
                <a:cubicBezTo>
                  <a:pt x="17598" y="10364"/>
                  <a:pt x="17646" y="9769"/>
                  <a:pt x="17622" y="9162"/>
                </a:cubicBezTo>
                <a:lnTo>
                  <a:pt x="17622" y="9162"/>
                </a:lnTo>
                <a:cubicBezTo>
                  <a:pt x="17646" y="9168"/>
                  <a:pt x="17669" y="9171"/>
                  <a:pt x="17692" y="9171"/>
                </a:cubicBezTo>
                <a:cubicBezTo>
                  <a:pt x="17714" y="9171"/>
                  <a:pt x="17735" y="9168"/>
                  <a:pt x="17753" y="9162"/>
                </a:cubicBezTo>
                <a:lnTo>
                  <a:pt x="18455" y="9078"/>
                </a:lnTo>
                <a:cubicBezTo>
                  <a:pt x="18693" y="9043"/>
                  <a:pt x="18860" y="8828"/>
                  <a:pt x="18836" y="8590"/>
                </a:cubicBezTo>
                <a:lnTo>
                  <a:pt x="18729" y="7792"/>
                </a:lnTo>
                <a:cubicBezTo>
                  <a:pt x="18707" y="7570"/>
                  <a:pt x="18507" y="7409"/>
                  <a:pt x="18286" y="7409"/>
                </a:cubicBezTo>
                <a:cubicBezTo>
                  <a:pt x="18271" y="7409"/>
                  <a:pt x="18256" y="7410"/>
                  <a:pt x="18241" y="7411"/>
                </a:cubicBezTo>
                <a:lnTo>
                  <a:pt x="17539" y="7507"/>
                </a:lnTo>
                <a:cubicBezTo>
                  <a:pt x="17491" y="7507"/>
                  <a:pt x="17455" y="7531"/>
                  <a:pt x="17419" y="7542"/>
                </a:cubicBezTo>
                <a:cubicBezTo>
                  <a:pt x="17312" y="7090"/>
                  <a:pt x="17169" y="6649"/>
                  <a:pt x="16991" y="6221"/>
                </a:cubicBezTo>
                <a:cubicBezTo>
                  <a:pt x="17027" y="6221"/>
                  <a:pt x="17074" y="6197"/>
                  <a:pt x="17110" y="6185"/>
                </a:cubicBezTo>
                <a:lnTo>
                  <a:pt x="17729" y="5840"/>
                </a:lnTo>
                <a:cubicBezTo>
                  <a:pt x="17943" y="5733"/>
                  <a:pt x="18027" y="5459"/>
                  <a:pt x="17908" y="5245"/>
                </a:cubicBezTo>
                <a:lnTo>
                  <a:pt x="17527" y="4542"/>
                </a:lnTo>
                <a:cubicBezTo>
                  <a:pt x="17446" y="4398"/>
                  <a:pt x="17301" y="4318"/>
                  <a:pt x="17149" y="4318"/>
                </a:cubicBezTo>
                <a:cubicBezTo>
                  <a:pt x="17076" y="4318"/>
                  <a:pt x="17001" y="4337"/>
                  <a:pt x="16931" y="4375"/>
                </a:cubicBezTo>
                <a:lnTo>
                  <a:pt x="16312" y="4709"/>
                </a:lnTo>
                <a:cubicBezTo>
                  <a:pt x="16276" y="4733"/>
                  <a:pt x="16241" y="4756"/>
                  <a:pt x="16205" y="4780"/>
                </a:cubicBezTo>
                <a:cubicBezTo>
                  <a:pt x="15884" y="4304"/>
                  <a:pt x="15503" y="3852"/>
                  <a:pt x="15062" y="3435"/>
                </a:cubicBezTo>
                <a:cubicBezTo>
                  <a:pt x="15098" y="3411"/>
                  <a:pt x="15122" y="3387"/>
                  <a:pt x="15145" y="3351"/>
                </a:cubicBezTo>
                <a:lnTo>
                  <a:pt x="15586" y="2792"/>
                </a:lnTo>
                <a:cubicBezTo>
                  <a:pt x="15729" y="2601"/>
                  <a:pt x="15693" y="2328"/>
                  <a:pt x="15503" y="2173"/>
                </a:cubicBezTo>
                <a:lnTo>
                  <a:pt x="14860" y="1685"/>
                </a:lnTo>
                <a:cubicBezTo>
                  <a:pt x="14781" y="1626"/>
                  <a:pt x="14689" y="1597"/>
                  <a:pt x="14597" y="1597"/>
                </a:cubicBezTo>
                <a:cubicBezTo>
                  <a:pt x="14466" y="1597"/>
                  <a:pt x="14336" y="1656"/>
                  <a:pt x="14252" y="1768"/>
                </a:cubicBezTo>
                <a:lnTo>
                  <a:pt x="13824" y="2328"/>
                </a:lnTo>
                <a:cubicBezTo>
                  <a:pt x="13800" y="2363"/>
                  <a:pt x="13776" y="2387"/>
                  <a:pt x="13764" y="2423"/>
                </a:cubicBezTo>
                <a:cubicBezTo>
                  <a:pt x="13312" y="2137"/>
                  <a:pt x="12836" y="1899"/>
                  <a:pt x="12347" y="1708"/>
                </a:cubicBezTo>
                <a:cubicBezTo>
                  <a:pt x="12359" y="1685"/>
                  <a:pt x="12371" y="1649"/>
                  <a:pt x="12383" y="1613"/>
                </a:cubicBezTo>
                <a:lnTo>
                  <a:pt x="12574" y="934"/>
                </a:lnTo>
                <a:cubicBezTo>
                  <a:pt x="12633" y="708"/>
                  <a:pt x="12490" y="470"/>
                  <a:pt x="12264" y="399"/>
                </a:cubicBezTo>
                <a:lnTo>
                  <a:pt x="11478" y="196"/>
                </a:lnTo>
                <a:cubicBezTo>
                  <a:pt x="11442" y="187"/>
                  <a:pt x="11405" y="182"/>
                  <a:pt x="11368" y="182"/>
                </a:cubicBezTo>
                <a:cubicBezTo>
                  <a:pt x="11179" y="182"/>
                  <a:pt x="11002" y="306"/>
                  <a:pt x="10942" y="506"/>
                </a:cubicBezTo>
                <a:lnTo>
                  <a:pt x="10764" y="1185"/>
                </a:lnTo>
                <a:cubicBezTo>
                  <a:pt x="10752" y="1220"/>
                  <a:pt x="10752" y="1244"/>
                  <a:pt x="10752" y="1280"/>
                </a:cubicBezTo>
                <a:cubicBezTo>
                  <a:pt x="10304" y="1207"/>
                  <a:pt x="9847" y="1170"/>
                  <a:pt x="9389" y="1170"/>
                </a:cubicBezTo>
                <a:cubicBezTo>
                  <a:pt x="9323" y="1170"/>
                  <a:pt x="9258" y="1171"/>
                  <a:pt x="9192" y="1173"/>
                </a:cubicBezTo>
                <a:cubicBezTo>
                  <a:pt x="9192" y="1137"/>
                  <a:pt x="9192" y="1113"/>
                  <a:pt x="9192" y="1077"/>
                </a:cubicBezTo>
                <a:lnTo>
                  <a:pt x="9097" y="387"/>
                </a:lnTo>
                <a:cubicBezTo>
                  <a:pt x="9075" y="159"/>
                  <a:pt x="8886" y="1"/>
                  <a:pt x="8673" y="1"/>
                </a:cubicBezTo>
                <a:close/>
              </a:path>
            </a:pathLst>
          </a:custGeom>
          <a:solidFill>
            <a:schemeClr val="dk1">
              <a:alpha val="1061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0" name="Google Shape;690;p35"/>
          <p:cNvSpPr/>
          <p:nvPr/>
        </p:nvSpPr>
        <p:spPr>
          <a:xfrm rot="10800000">
            <a:off x="1155983" y="-669886"/>
            <a:ext cx="1148818" cy="1128689"/>
          </a:xfrm>
          <a:custGeom>
            <a:avLst/>
            <a:gdLst/>
            <a:ahLst/>
            <a:cxnLst/>
            <a:rect l="l" t="t" r="r" b="b"/>
            <a:pathLst>
              <a:path w="55020" h="54056" extrusionOk="0">
                <a:moveTo>
                  <a:pt x="27409" y="22218"/>
                </a:moveTo>
                <a:cubicBezTo>
                  <a:pt x="30147" y="22218"/>
                  <a:pt x="32374" y="24397"/>
                  <a:pt x="32374" y="27100"/>
                </a:cubicBezTo>
                <a:cubicBezTo>
                  <a:pt x="32374" y="29802"/>
                  <a:pt x="30147" y="31981"/>
                  <a:pt x="27409" y="31981"/>
                </a:cubicBezTo>
                <a:cubicBezTo>
                  <a:pt x="24658" y="31981"/>
                  <a:pt x="22432" y="29802"/>
                  <a:pt x="22432" y="27100"/>
                </a:cubicBezTo>
                <a:cubicBezTo>
                  <a:pt x="22432" y="24397"/>
                  <a:pt x="24658" y="22218"/>
                  <a:pt x="27409" y="22218"/>
                </a:cubicBezTo>
                <a:close/>
                <a:moveTo>
                  <a:pt x="29099" y="6907"/>
                </a:moveTo>
                <a:cubicBezTo>
                  <a:pt x="39708" y="7752"/>
                  <a:pt x="48042" y="16467"/>
                  <a:pt x="48042" y="27100"/>
                </a:cubicBezTo>
                <a:cubicBezTo>
                  <a:pt x="48042" y="29767"/>
                  <a:pt x="47507" y="32326"/>
                  <a:pt x="46554" y="34660"/>
                </a:cubicBezTo>
                <a:lnTo>
                  <a:pt x="34779" y="28052"/>
                </a:lnTo>
                <a:cubicBezTo>
                  <a:pt x="34826" y="27742"/>
                  <a:pt x="34850" y="27421"/>
                  <a:pt x="34850" y="27100"/>
                </a:cubicBezTo>
                <a:cubicBezTo>
                  <a:pt x="34850" y="23635"/>
                  <a:pt x="32398" y="20742"/>
                  <a:pt x="29099" y="19980"/>
                </a:cubicBezTo>
                <a:lnTo>
                  <a:pt x="29099" y="6907"/>
                </a:lnTo>
                <a:close/>
                <a:moveTo>
                  <a:pt x="26552" y="6847"/>
                </a:moveTo>
                <a:lnTo>
                  <a:pt x="26552" y="19837"/>
                </a:lnTo>
                <a:cubicBezTo>
                  <a:pt x="22837" y="20253"/>
                  <a:pt x="19955" y="23349"/>
                  <a:pt x="19955" y="27100"/>
                </a:cubicBezTo>
                <a:cubicBezTo>
                  <a:pt x="19955" y="27492"/>
                  <a:pt x="20003" y="27873"/>
                  <a:pt x="20063" y="28243"/>
                </a:cubicBezTo>
                <a:lnTo>
                  <a:pt x="8323" y="34827"/>
                </a:lnTo>
                <a:cubicBezTo>
                  <a:pt x="7323" y="32445"/>
                  <a:pt x="6775" y="29838"/>
                  <a:pt x="6775" y="27100"/>
                </a:cubicBezTo>
                <a:cubicBezTo>
                  <a:pt x="6775" y="16193"/>
                  <a:pt x="15550" y="7300"/>
                  <a:pt x="26552" y="6847"/>
                </a:cubicBezTo>
                <a:close/>
                <a:moveTo>
                  <a:pt x="33993" y="30505"/>
                </a:moveTo>
                <a:lnTo>
                  <a:pt x="45447" y="36922"/>
                </a:lnTo>
                <a:cubicBezTo>
                  <a:pt x="41934" y="43149"/>
                  <a:pt x="35172" y="47364"/>
                  <a:pt x="27409" y="47364"/>
                </a:cubicBezTo>
                <a:cubicBezTo>
                  <a:pt x="19705" y="47364"/>
                  <a:pt x="12990" y="43221"/>
                  <a:pt x="9454" y="37077"/>
                </a:cubicBezTo>
                <a:lnTo>
                  <a:pt x="20908" y="30660"/>
                </a:lnTo>
                <a:cubicBezTo>
                  <a:pt x="22170" y="32898"/>
                  <a:pt x="24611" y="34410"/>
                  <a:pt x="27409" y="34410"/>
                </a:cubicBezTo>
                <a:cubicBezTo>
                  <a:pt x="30266" y="34410"/>
                  <a:pt x="32743" y="32826"/>
                  <a:pt x="33993" y="30505"/>
                </a:cubicBezTo>
                <a:close/>
                <a:moveTo>
                  <a:pt x="26325" y="1"/>
                </a:moveTo>
                <a:cubicBezTo>
                  <a:pt x="25635" y="1"/>
                  <a:pt x="25063" y="572"/>
                  <a:pt x="25063" y="1275"/>
                </a:cubicBezTo>
                <a:lnTo>
                  <a:pt x="25063" y="3263"/>
                </a:lnTo>
                <a:cubicBezTo>
                  <a:pt x="25063" y="3382"/>
                  <a:pt x="25087" y="3490"/>
                  <a:pt x="25111" y="3597"/>
                </a:cubicBezTo>
                <a:cubicBezTo>
                  <a:pt x="23551" y="3740"/>
                  <a:pt x="22027" y="4037"/>
                  <a:pt x="20551" y="4466"/>
                </a:cubicBezTo>
                <a:cubicBezTo>
                  <a:pt x="20539" y="4359"/>
                  <a:pt x="20515" y="4263"/>
                  <a:pt x="20467" y="4156"/>
                </a:cubicBezTo>
                <a:lnTo>
                  <a:pt x="19694" y="2311"/>
                </a:lnTo>
                <a:cubicBezTo>
                  <a:pt x="19487" y="1826"/>
                  <a:pt x="19016" y="1537"/>
                  <a:pt x="18526" y="1537"/>
                </a:cubicBezTo>
                <a:cubicBezTo>
                  <a:pt x="18367" y="1537"/>
                  <a:pt x="18205" y="1568"/>
                  <a:pt x="18050" y="1632"/>
                </a:cubicBezTo>
                <a:lnTo>
                  <a:pt x="15872" y="2513"/>
                </a:lnTo>
                <a:cubicBezTo>
                  <a:pt x="15217" y="2787"/>
                  <a:pt x="14907" y="3537"/>
                  <a:pt x="15181" y="4180"/>
                </a:cubicBezTo>
                <a:lnTo>
                  <a:pt x="15967" y="6037"/>
                </a:lnTo>
                <a:cubicBezTo>
                  <a:pt x="16003" y="6121"/>
                  <a:pt x="16050" y="6192"/>
                  <a:pt x="16098" y="6264"/>
                </a:cubicBezTo>
                <a:cubicBezTo>
                  <a:pt x="14752" y="6966"/>
                  <a:pt x="13478" y="7800"/>
                  <a:pt x="12300" y="8740"/>
                </a:cubicBezTo>
                <a:cubicBezTo>
                  <a:pt x="12252" y="8657"/>
                  <a:pt x="12193" y="8585"/>
                  <a:pt x="12133" y="8526"/>
                </a:cubicBezTo>
                <a:lnTo>
                  <a:pt x="10681" y="7097"/>
                </a:lnTo>
                <a:cubicBezTo>
                  <a:pt x="10430" y="6853"/>
                  <a:pt x="10109" y="6731"/>
                  <a:pt x="9789" y="6731"/>
                </a:cubicBezTo>
                <a:cubicBezTo>
                  <a:pt x="9469" y="6731"/>
                  <a:pt x="9151" y="6853"/>
                  <a:pt x="8906" y="7097"/>
                </a:cubicBezTo>
                <a:lnTo>
                  <a:pt x="7252" y="8716"/>
                </a:lnTo>
                <a:cubicBezTo>
                  <a:pt x="6740" y="9216"/>
                  <a:pt x="6740" y="10026"/>
                  <a:pt x="7252" y="10526"/>
                </a:cubicBezTo>
                <a:lnTo>
                  <a:pt x="8704" y="11955"/>
                </a:lnTo>
                <a:cubicBezTo>
                  <a:pt x="8752" y="12002"/>
                  <a:pt x="8799" y="12038"/>
                  <a:pt x="8859" y="12074"/>
                </a:cubicBezTo>
                <a:cubicBezTo>
                  <a:pt x="7906" y="13205"/>
                  <a:pt x="7073" y="14431"/>
                  <a:pt x="6347" y="15717"/>
                </a:cubicBezTo>
                <a:cubicBezTo>
                  <a:pt x="6287" y="15681"/>
                  <a:pt x="6228" y="15646"/>
                  <a:pt x="6156" y="15622"/>
                </a:cubicBezTo>
                <a:lnTo>
                  <a:pt x="4251" y="14836"/>
                </a:lnTo>
                <a:cubicBezTo>
                  <a:pt x="4093" y="14772"/>
                  <a:pt x="3929" y="14741"/>
                  <a:pt x="3767" y="14741"/>
                </a:cubicBezTo>
                <a:cubicBezTo>
                  <a:pt x="3273" y="14741"/>
                  <a:pt x="2803" y="15027"/>
                  <a:pt x="2596" y="15503"/>
                </a:cubicBezTo>
                <a:lnTo>
                  <a:pt x="1703" y="17610"/>
                </a:lnTo>
                <a:cubicBezTo>
                  <a:pt x="1429" y="18265"/>
                  <a:pt x="1727" y="19003"/>
                  <a:pt x="2382" y="19277"/>
                </a:cubicBezTo>
                <a:lnTo>
                  <a:pt x="4287" y="20063"/>
                </a:lnTo>
                <a:cubicBezTo>
                  <a:pt x="4346" y="20087"/>
                  <a:pt x="4394" y="20099"/>
                  <a:pt x="4442" y="20111"/>
                </a:cubicBezTo>
                <a:cubicBezTo>
                  <a:pt x="3977" y="21563"/>
                  <a:pt x="3668" y="23087"/>
                  <a:pt x="3501" y="24647"/>
                </a:cubicBezTo>
                <a:cubicBezTo>
                  <a:pt x="3453" y="24635"/>
                  <a:pt x="3394" y="24623"/>
                  <a:pt x="3346" y="24623"/>
                </a:cubicBezTo>
                <a:lnTo>
                  <a:pt x="1263" y="24623"/>
                </a:lnTo>
                <a:cubicBezTo>
                  <a:pt x="572" y="24623"/>
                  <a:pt x="1" y="25195"/>
                  <a:pt x="1" y="25897"/>
                </a:cubicBezTo>
                <a:lnTo>
                  <a:pt x="1" y="28171"/>
                </a:lnTo>
                <a:cubicBezTo>
                  <a:pt x="1" y="28862"/>
                  <a:pt x="572" y="29433"/>
                  <a:pt x="1263" y="29433"/>
                </a:cubicBezTo>
                <a:lnTo>
                  <a:pt x="3346" y="29433"/>
                </a:lnTo>
                <a:cubicBezTo>
                  <a:pt x="3394" y="29433"/>
                  <a:pt x="3442" y="29421"/>
                  <a:pt x="3489" y="29421"/>
                </a:cubicBezTo>
                <a:cubicBezTo>
                  <a:pt x="3620" y="30719"/>
                  <a:pt x="3858" y="31993"/>
                  <a:pt x="4192" y="33219"/>
                </a:cubicBezTo>
                <a:cubicBezTo>
                  <a:pt x="4156" y="33231"/>
                  <a:pt x="4108" y="33231"/>
                  <a:pt x="4073" y="33243"/>
                </a:cubicBezTo>
                <a:lnTo>
                  <a:pt x="2132" y="33969"/>
                </a:lnTo>
                <a:cubicBezTo>
                  <a:pt x="1477" y="34219"/>
                  <a:pt x="1144" y="34958"/>
                  <a:pt x="1406" y="35613"/>
                </a:cubicBezTo>
                <a:lnTo>
                  <a:pt x="2227" y="37744"/>
                </a:lnTo>
                <a:cubicBezTo>
                  <a:pt x="2420" y="38248"/>
                  <a:pt x="2895" y="38555"/>
                  <a:pt x="3402" y="38555"/>
                </a:cubicBezTo>
                <a:cubicBezTo>
                  <a:pt x="3554" y="38555"/>
                  <a:pt x="3708" y="38527"/>
                  <a:pt x="3858" y="38470"/>
                </a:cubicBezTo>
                <a:lnTo>
                  <a:pt x="5787" y="37744"/>
                </a:lnTo>
                <a:cubicBezTo>
                  <a:pt x="5835" y="37732"/>
                  <a:pt x="5882" y="37708"/>
                  <a:pt x="5918" y="37684"/>
                </a:cubicBezTo>
                <a:cubicBezTo>
                  <a:pt x="6716" y="39244"/>
                  <a:pt x="7680" y="40696"/>
                  <a:pt x="8787" y="42042"/>
                </a:cubicBezTo>
                <a:cubicBezTo>
                  <a:pt x="8764" y="42066"/>
                  <a:pt x="8728" y="42078"/>
                  <a:pt x="8704" y="42113"/>
                </a:cubicBezTo>
                <a:lnTo>
                  <a:pt x="7252" y="43542"/>
                </a:lnTo>
                <a:cubicBezTo>
                  <a:pt x="6740" y="44030"/>
                  <a:pt x="6740" y="44852"/>
                  <a:pt x="7252" y="45340"/>
                </a:cubicBezTo>
                <a:lnTo>
                  <a:pt x="8906" y="46971"/>
                </a:lnTo>
                <a:cubicBezTo>
                  <a:pt x="9151" y="47209"/>
                  <a:pt x="9469" y="47328"/>
                  <a:pt x="9789" y="47328"/>
                </a:cubicBezTo>
                <a:cubicBezTo>
                  <a:pt x="10109" y="47328"/>
                  <a:pt x="10430" y="47209"/>
                  <a:pt x="10681" y="46971"/>
                </a:cubicBezTo>
                <a:lnTo>
                  <a:pt x="12133" y="45542"/>
                </a:lnTo>
                <a:cubicBezTo>
                  <a:pt x="12169" y="45495"/>
                  <a:pt x="12205" y="45459"/>
                  <a:pt x="12240" y="45411"/>
                </a:cubicBezTo>
                <a:cubicBezTo>
                  <a:pt x="13276" y="46245"/>
                  <a:pt x="14395" y="46995"/>
                  <a:pt x="15574" y="47650"/>
                </a:cubicBezTo>
                <a:cubicBezTo>
                  <a:pt x="15550" y="47685"/>
                  <a:pt x="15526" y="47733"/>
                  <a:pt x="15503" y="47769"/>
                </a:cubicBezTo>
                <a:lnTo>
                  <a:pt x="14681" y="49602"/>
                </a:lnTo>
                <a:cubicBezTo>
                  <a:pt x="14383" y="50245"/>
                  <a:pt x="14681" y="51007"/>
                  <a:pt x="15324" y="51281"/>
                </a:cubicBezTo>
                <a:lnTo>
                  <a:pt x="17479" y="52222"/>
                </a:lnTo>
                <a:cubicBezTo>
                  <a:pt x="17641" y="52292"/>
                  <a:pt x="17811" y="52326"/>
                  <a:pt x="17978" y="52326"/>
                </a:cubicBezTo>
                <a:cubicBezTo>
                  <a:pt x="18460" y="52326"/>
                  <a:pt x="18922" y="52047"/>
                  <a:pt x="19134" y="51579"/>
                </a:cubicBezTo>
                <a:lnTo>
                  <a:pt x="19967" y="49745"/>
                </a:lnTo>
                <a:cubicBezTo>
                  <a:pt x="19991" y="49686"/>
                  <a:pt x="20003" y="49626"/>
                  <a:pt x="20027" y="49567"/>
                </a:cubicBezTo>
                <a:cubicBezTo>
                  <a:pt x="21646" y="50079"/>
                  <a:pt x="23337" y="50436"/>
                  <a:pt x="25087" y="50602"/>
                </a:cubicBezTo>
                <a:cubicBezTo>
                  <a:pt x="25075" y="50662"/>
                  <a:pt x="25063" y="50722"/>
                  <a:pt x="25063" y="50793"/>
                </a:cubicBezTo>
                <a:lnTo>
                  <a:pt x="25063" y="52793"/>
                </a:lnTo>
                <a:cubicBezTo>
                  <a:pt x="25063" y="53484"/>
                  <a:pt x="25635" y="54055"/>
                  <a:pt x="26325" y="54055"/>
                </a:cubicBezTo>
                <a:lnTo>
                  <a:pt x="28695" y="54055"/>
                </a:lnTo>
                <a:cubicBezTo>
                  <a:pt x="29397" y="54055"/>
                  <a:pt x="29957" y="53484"/>
                  <a:pt x="29957" y="52793"/>
                </a:cubicBezTo>
                <a:lnTo>
                  <a:pt x="29957" y="50793"/>
                </a:lnTo>
                <a:cubicBezTo>
                  <a:pt x="29957" y="50722"/>
                  <a:pt x="29945" y="50650"/>
                  <a:pt x="29933" y="50579"/>
                </a:cubicBezTo>
                <a:cubicBezTo>
                  <a:pt x="31505" y="50424"/>
                  <a:pt x="33017" y="50114"/>
                  <a:pt x="34481" y="49674"/>
                </a:cubicBezTo>
                <a:cubicBezTo>
                  <a:pt x="34493" y="49745"/>
                  <a:pt x="34517" y="49829"/>
                  <a:pt x="34553" y="49900"/>
                </a:cubicBezTo>
                <a:lnTo>
                  <a:pt x="35338" y="51757"/>
                </a:lnTo>
                <a:cubicBezTo>
                  <a:pt x="35537" y="52236"/>
                  <a:pt x="36009" y="52529"/>
                  <a:pt x="36506" y="52529"/>
                </a:cubicBezTo>
                <a:cubicBezTo>
                  <a:pt x="36665" y="52529"/>
                  <a:pt x="36826" y="52499"/>
                  <a:pt x="36981" y="52436"/>
                </a:cubicBezTo>
                <a:lnTo>
                  <a:pt x="39148" y="51543"/>
                </a:lnTo>
                <a:cubicBezTo>
                  <a:pt x="39803" y="51281"/>
                  <a:pt x="40113" y="50531"/>
                  <a:pt x="39839" y="49876"/>
                </a:cubicBezTo>
                <a:lnTo>
                  <a:pt x="39053" y="48031"/>
                </a:lnTo>
                <a:cubicBezTo>
                  <a:pt x="39029" y="47959"/>
                  <a:pt x="38982" y="47888"/>
                  <a:pt x="38946" y="47816"/>
                </a:cubicBezTo>
                <a:cubicBezTo>
                  <a:pt x="40279" y="47102"/>
                  <a:pt x="41542" y="46257"/>
                  <a:pt x="42708" y="45304"/>
                </a:cubicBezTo>
                <a:cubicBezTo>
                  <a:pt x="42768" y="45388"/>
                  <a:pt x="42827" y="45471"/>
                  <a:pt x="42899" y="45542"/>
                </a:cubicBezTo>
                <a:lnTo>
                  <a:pt x="44351" y="46971"/>
                </a:lnTo>
                <a:cubicBezTo>
                  <a:pt x="44595" y="47209"/>
                  <a:pt x="44914" y="47328"/>
                  <a:pt x="45234" y="47328"/>
                </a:cubicBezTo>
                <a:cubicBezTo>
                  <a:pt x="45554" y="47328"/>
                  <a:pt x="45875" y="47209"/>
                  <a:pt x="46125" y="46971"/>
                </a:cubicBezTo>
                <a:lnTo>
                  <a:pt x="47780" y="45340"/>
                </a:lnTo>
                <a:cubicBezTo>
                  <a:pt x="48280" y="44852"/>
                  <a:pt x="48280" y="44030"/>
                  <a:pt x="47780" y="43542"/>
                </a:cubicBezTo>
                <a:lnTo>
                  <a:pt x="46328" y="42113"/>
                </a:lnTo>
                <a:cubicBezTo>
                  <a:pt x="46256" y="42042"/>
                  <a:pt x="46173" y="41982"/>
                  <a:pt x="46102" y="41935"/>
                </a:cubicBezTo>
                <a:cubicBezTo>
                  <a:pt x="47042" y="40792"/>
                  <a:pt x="47876" y="39577"/>
                  <a:pt x="48590" y="38268"/>
                </a:cubicBezTo>
                <a:cubicBezTo>
                  <a:pt x="48673" y="38339"/>
                  <a:pt x="48769" y="38399"/>
                  <a:pt x="48864" y="38434"/>
                </a:cubicBezTo>
                <a:lnTo>
                  <a:pt x="50781" y="39232"/>
                </a:lnTo>
                <a:cubicBezTo>
                  <a:pt x="50939" y="39296"/>
                  <a:pt x="51102" y="39327"/>
                  <a:pt x="51262" y="39327"/>
                </a:cubicBezTo>
                <a:cubicBezTo>
                  <a:pt x="51753" y="39327"/>
                  <a:pt x="52217" y="39038"/>
                  <a:pt x="52424" y="38553"/>
                </a:cubicBezTo>
                <a:lnTo>
                  <a:pt x="53329" y="36446"/>
                </a:lnTo>
                <a:cubicBezTo>
                  <a:pt x="53603" y="35803"/>
                  <a:pt x="53293" y="35053"/>
                  <a:pt x="52638" y="34779"/>
                </a:cubicBezTo>
                <a:lnTo>
                  <a:pt x="50733" y="33993"/>
                </a:lnTo>
                <a:cubicBezTo>
                  <a:pt x="50626" y="33958"/>
                  <a:pt x="50531" y="33934"/>
                  <a:pt x="50424" y="33922"/>
                </a:cubicBezTo>
                <a:cubicBezTo>
                  <a:pt x="50864" y="32457"/>
                  <a:pt x="51174" y="30945"/>
                  <a:pt x="51328" y="29374"/>
                </a:cubicBezTo>
                <a:cubicBezTo>
                  <a:pt x="51436" y="29409"/>
                  <a:pt x="51555" y="29433"/>
                  <a:pt x="51674" y="29433"/>
                </a:cubicBezTo>
                <a:lnTo>
                  <a:pt x="53757" y="29433"/>
                </a:lnTo>
                <a:cubicBezTo>
                  <a:pt x="54460" y="29433"/>
                  <a:pt x="55019" y="28862"/>
                  <a:pt x="55019" y="28171"/>
                </a:cubicBezTo>
                <a:lnTo>
                  <a:pt x="55019" y="25897"/>
                </a:lnTo>
                <a:cubicBezTo>
                  <a:pt x="55019" y="25195"/>
                  <a:pt x="54460" y="24623"/>
                  <a:pt x="53757" y="24623"/>
                </a:cubicBezTo>
                <a:lnTo>
                  <a:pt x="51674" y="24623"/>
                </a:lnTo>
                <a:cubicBezTo>
                  <a:pt x="51555" y="24623"/>
                  <a:pt x="51436" y="24647"/>
                  <a:pt x="51317" y="24683"/>
                </a:cubicBezTo>
                <a:cubicBezTo>
                  <a:pt x="51186" y="23385"/>
                  <a:pt x="50936" y="22111"/>
                  <a:pt x="50590" y="20885"/>
                </a:cubicBezTo>
                <a:cubicBezTo>
                  <a:pt x="50709" y="20873"/>
                  <a:pt x="50828" y="20861"/>
                  <a:pt x="50947" y="20813"/>
                </a:cubicBezTo>
                <a:lnTo>
                  <a:pt x="52888" y="20087"/>
                </a:lnTo>
                <a:cubicBezTo>
                  <a:pt x="53543" y="19837"/>
                  <a:pt x="53876" y="19099"/>
                  <a:pt x="53626" y="18444"/>
                </a:cubicBezTo>
                <a:lnTo>
                  <a:pt x="52793" y="16313"/>
                </a:lnTo>
                <a:cubicBezTo>
                  <a:pt x="52599" y="15813"/>
                  <a:pt x="52117" y="15508"/>
                  <a:pt x="51611" y="15508"/>
                </a:cubicBezTo>
                <a:cubicBezTo>
                  <a:pt x="51465" y="15508"/>
                  <a:pt x="51317" y="15533"/>
                  <a:pt x="51174" y="15586"/>
                </a:cubicBezTo>
                <a:lnTo>
                  <a:pt x="49233" y="16313"/>
                </a:lnTo>
                <a:cubicBezTo>
                  <a:pt x="49102" y="16360"/>
                  <a:pt x="48995" y="16432"/>
                  <a:pt x="48888" y="16515"/>
                </a:cubicBezTo>
                <a:cubicBezTo>
                  <a:pt x="48090" y="14955"/>
                  <a:pt x="47126" y="13503"/>
                  <a:pt x="46018" y="12169"/>
                </a:cubicBezTo>
                <a:cubicBezTo>
                  <a:pt x="46125" y="12110"/>
                  <a:pt x="46233" y="12038"/>
                  <a:pt x="46328" y="11955"/>
                </a:cubicBezTo>
                <a:lnTo>
                  <a:pt x="47780" y="10526"/>
                </a:lnTo>
                <a:cubicBezTo>
                  <a:pt x="48280" y="10026"/>
                  <a:pt x="48280" y="9216"/>
                  <a:pt x="47780" y="8716"/>
                </a:cubicBezTo>
                <a:lnTo>
                  <a:pt x="46125" y="7097"/>
                </a:lnTo>
                <a:cubicBezTo>
                  <a:pt x="45875" y="6853"/>
                  <a:pt x="45554" y="6731"/>
                  <a:pt x="45234" y="6731"/>
                </a:cubicBezTo>
                <a:cubicBezTo>
                  <a:pt x="44914" y="6731"/>
                  <a:pt x="44595" y="6853"/>
                  <a:pt x="44351" y="7097"/>
                </a:cubicBezTo>
                <a:lnTo>
                  <a:pt x="42899" y="8526"/>
                </a:lnTo>
                <a:cubicBezTo>
                  <a:pt x="42792" y="8621"/>
                  <a:pt x="42720" y="8728"/>
                  <a:pt x="42661" y="8847"/>
                </a:cubicBezTo>
                <a:cubicBezTo>
                  <a:pt x="41613" y="8014"/>
                  <a:pt x="40494" y="7252"/>
                  <a:pt x="39315" y="6597"/>
                </a:cubicBezTo>
                <a:cubicBezTo>
                  <a:pt x="39398" y="6502"/>
                  <a:pt x="39470" y="6407"/>
                  <a:pt x="39517" y="6287"/>
                </a:cubicBezTo>
                <a:lnTo>
                  <a:pt x="40351" y="4454"/>
                </a:lnTo>
                <a:cubicBezTo>
                  <a:pt x="40637" y="3811"/>
                  <a:pt x="40339" y="3061"/>
                  <a:pt x="39696" y="2775"/>
                </a:cubicBezTo>
                <a:lnTo>
                  <a:pt x="37541" y="1835"/>
                </a:lnTo>
                <a:cubicBezTo>
                  <a:pt x="37379" y="1764"/>
                  <a:pt x="37209" y="1731"/>
                  <a:pt x="37042" y="1731"/>
                </a:cubicBezTo>
                <a:cubicBezTo>
                  <a:pt x="36560" y="1731"/>
                  <a:pt x="36098" y="2009"/>
                  <a:pt x="35886" y="2477"/>
                </a:cubicBezTo>
                <a:lnTo>
                  <a:pt x="35065" y="4311"/>
                </a:lnTo>
                <a:cubicBezTo>
                  <a:pt x="35005" y="4430"/>
                  <a:pt x="34981" y="4561"/>
                  <a:pt x="34969" y="4692"/>
                </a:cubicBezTo>
                <a:cubicBezTo>
                  <a:pt x="33350" y="4156"/>
                  <a:pt x="31659" y="3787"/>
                  <a:pt x="29909" y="3620"/>
                </a:cubicBezTo>
                <a:cubicBezTo>
                  <a:pt x="29933" y="3501"/>
                  <a:pt x="29957" y="3394"/>
                  <a:pt x="29957" y="3263"/>
                </a:cubicBezTo>
                <a:lnTo>
                  <a:pt x="29957" y="1275"/>
                </a:lnTo>
                <a:cubicBezTo>
                  <a:pt x="29957" y="572"/>
                  <a:pt x="29397" y="1"/>
                  <a:pt x="28695" y="1"/>
                </a:cubicBezTo>
                <a:close/>
              </a:path>
            </a:pathLst>
          </a:custGeom>
          <a:solidFill>
            <a:schemeClr val="accent1">
              <a:alpha val="352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1" name="Google Shape;691;p35"/>
          <p:cNvSpPr/>
          <p:nvPr/>
        </p:nvSpPr>
        <p:spPr>
          <a:xfrm rot="-418418">
            <a:off x="7395589" y="4097965"/>
            <a:ext cx="2176012" cy="2170244"/>
          </a:xfrm>
          <a:custGeom>
            <a:avLst/>
            <a:gdLst/>
            <a:ahLst/>
            <a:cxnLst/>
            <a:rect l="l" t="t" r="r" b="b"/>
            <a:pathLst>
              <a:path w="18861" h="18811" extrusionOk="0">
                <a:moveTo>
                  <a:pt x="11198" y="3199"/>
                </a:moveTo>
                <a:cubicBezTo>
                  <a:pt x="11271" y="3199"/>
                  <a:pt x="11346" y="3209"/>
                  <a:pt x="11419" y="3232"/>
                </a:cubicBezTo>
                <a:cubicBezTo>
                  <a:pt x="12824" y="3685"/>
                  <a:pt x="14038" y="4614"/>
                  <a:pt x="14836" y="5864"/>
                </a:cubicBezTo>
                <a:cubicBezTo>
                  <a:pt x="15074" y="6233"/>
                  <a:pt x="14931" y="6733"/>
                  <a:pt x="14538" y="6923"/>
                </a:cubicBezTo>
                <a:cubicBezTo>
                  <a:pt x="14121" y="7114"/>
                  <a:pt x="13705" y="7316"/>
                  <a:pt x="13300" y="7507"/>
                </a:cubicBezTo>
                <a:cubicBezTo>
                  <a:pt x="13200" y="7555"/>
                  <a:pt x="13093" y="7578"/>
                  <a:pt x="12987" y="7578"/>
                </a:cubicBezTo>
                <a:cubicBezTo>
                  <a:pt x="12753" y="7578"/>
                  <a:pt x="12523" y="7466"/>
                  <a:pt x="12383" y="7269"/>
                </a:cubicBezTo>
                <a:cubicBezTo>
                  <a:pt x="11966" y="6673"/>
                  <a:pt x="11371" y="6221"/>
                  <a:pt x="10692" y="5959"/>
                </a:cubicBezTo>
                <a:cubicBezTo>
                  <a:pt x="10359" y="5840"/>
                  <a:pt x="10157" y="5495"/>
                  <a:pt x="10216" y="5137"/>
                </a:cubicBezTo>
                <a:cubicBezTo>
                  <a:pt x="10300" y="4697"/>
                  <a:pt x="10383" y="4244"/>
                  <a:pt x="10466" y="3792"/>
                </a:cubicBezTo>
                <a:cubicBezTo>
                  <a:pt x="10535" y="3439"/>
                  <a:pt x="10855" y="3199"/>
                  <a:pt x="11198" y="3199"/>
                </a:cubicBezTo>
                <a:close/>
                <a:moveTo>
                  <a:pt x="6241" y="3843"/>
                </a:moveTo>
                <a:cubicBezTo>
                  <a:pt x="6513" y="3843"/>
                  <a:pt x="6779" y="3994"/>
                  <a:pt x="6906" y="4256"/>
                </a:cubicBezTo>
                <a:cubicBezTo>
                  <a:pt x="7109" y="4673"/>
                  <a:pt x="7299" y="5078"/>
                  <a:pt x="7490" y="5495"/>
                </a:cubicBezTo>
                <a:cubicBezTo>
                  <a:pt x="7644" y="5816"/>
                  <a:pt x="7549" y="6209"/>
                  <a:pt x="7252" y="6411"/>
                </a:cubicBezTo>
                <a:cubicBezTo>
                  <a:pt x="6656" y="6828"/>
                  <a:pt x="6204" y="7423"/>
                  <a:pt x="5954" y="8102"/>
                </a:cubicBezTo>
                <a:cubicBezTo>
                  <a:pt x="5838" y="8396"/>
                  <a:pt x="5555" y="8589"/>
                  <a:pt x="5245" y="8589"/>
                </a:cubicBezTo>
                <a:cubicBezTo>
                  <a:pt x="5204" y="8589"/>
                  <a:pt x="5162" y="8585"/>
                  <a:pt x="5120" y="8578"/>
                </a:cubicBezTo>
                <a:cubicBezTo>
                  <a:pt x="4680" y="8495"/>
                  <a:pt x="4227" y="8400"/>
                  <a:pt x="3787" y="8316"/>
                </a:cubicBezTo>
                <a:cubicBezTo>
                  <a:pt x="3346" y="8245"/>
                  <a:pt x="3084" y="7792"/>
                  <a:pt x="3215" y="7376"/>
                </a:cubicBezTo>
                <a:cubicBezTo>
                  <a:pt x="3680" y="5971"/>
                  <a:pt x="4608" y="4756"/>
                  <a:pt x="5847" y="3959"/>
                </a:cubicBezTo>
                <a:cubicBezTo>
                  <a:pt x="5969" y="3880"/>
                  <a:pt x="6106" y="3843"/>
                  <a:pt x="6241" y="3843"/>
                </a:cubicBezTo>
                <a:close/>
                <a:moveTo>
                  <a:pt x="9222" y="7030"/>
                </a:moveTo>
                <a:cubicBezTo>
                  <a:pt x="9724" y="7030"/>
                  <a:pt x="10229" y="7189"/>
                  <a:pt x="10657" y="7519"/>
                </a:cubicBezTo>
                <a:cubicBezTo>
                  <a:pt x="11693" y="8316"/>
                  <a:pt x="11883" y="9805"/>
                  <a:pt x="11085" y="10840"/>
                </a:cubicBezTo>
                <a:cubicBezTo>
                  <a:pt x="10619" y="11453"/>
                  <a:pt x="9916" y="11773"/>
                  <a:pt x="9205" y="11773"/>
                </a:cubicBezTo>
                <a:cubicBezTo>
                  <a:pt x="8701" y="11773"/>
                  <a:pt x="8193" y="11612"/>
                  <a:pt x="7763" y="11281"/>
                </a:cubicBezTo>
                <a:cubicBezTo>
                  <a:pt x="6728" y="10483"/>
                  <a:pt x="6537" y="8995"/>
                  <a:pt x="7335" y="7959"/>
                </a:cubicBezTo>
                <a:cubicBezTo>
                  <a:pt x="7803" y="7351"/>
                  <a:pt x="8509" y="7030"/>
                  <a:pt x="9222" y="7030"/>
                </a:cubicBezTo>
                <a:close/>
                <a:moveTo>
                  <a:pt x="13527" y="10222"/>
                </a:moveTo>
                <a:cubicBezTo>
                  <a:pt x="13570" y="10222"/>
                  <a:pt x="13614" y="10226"/>
                  <a:pt x="13657" y="10233"/>
                </a:cubicBezTo>
                <a:cubicBezTo>
                  <a:pt x="14098" y="10317"/>
                  <a:pt x="14550" y="10400"/>
                  <a:pt x="15002" y="10483"/>
                </a:cubicBezTo>
                <a:cubicBezTo>
                  <a:pt x="15431" y="10567"/>
                  <a:pt x="15693" y="11007"/>
                  <a:pt x="15562" y="11436"/>
                </a:cubicBezTo>
                <a:cubicBezTo>
                  <a:pt x="15110" y="12841"/>
                  <a:pt x="14181" y="14043"/>
                  <a:pt x="12931" y="14853"/>
                </a:cubicBezTo>
                <a:cubicBezTo>
                  <a:pt x="12809" y="14931"/>
                  <a:pt x="12673" y="14968"/>
                  <a:pt x="12539" y="14968"/>
                </a:cubicBezTo>
                <a:cubicBezTo>
                  <a:pt x="12266" y="14968"/>
                  <a:pt x="11999" y="14815"/>
                  <a:pt x="11871" y="14543"/>
                </a:cubicBezTo>
                <a:cubicBezTo>
                  <a:pt x="11681" y="14138"/>
                  <a:pt x="11478" y="13722"/>
                  <a:pt x="11288" y="13317"/>
                </a:cubicBezTo>
                <a:cubicBezTo>
                  <a:pt x="11133" y="12984"/>
                  <a:pt x="11240" y="12603"/>
                  <a:pt x="11526" y="12400"/>
                </a:cubicBezTo>
                <a:cubicBezTo>
                  <a:pt x="12121" y="11972"/>
                  <a:pt x="12574" y="11388"/>
                  <a:pt x="12836" y="10710"/>
                </a:cubicBezTo>
                <a:cubicBezTo>
                  <a:pt x="12940" y="10406"/>
                  <a:pt x="13219" y="10222"/>
                  <a:pt x="13527" y="10222"/>
                </a:cubicBezTo>
                <a:close/>
                <a:moveTo>
                  <a:pt x="5786" y="11228"/>
                </a:moveTo>
                <a:cubicBezTo>
                  <a:pt x="6022" y="11228"/>
                  <a:pt x="6254" y="11337"/>
                  <a:pt x="6394" y="11543"/>
                </a:cubicBezTo>
                <a:cubicBezTo>
                  <a:pt x="6811" y="12138"/>
                  <a:pt x="7406" y="12591"/>
                  <a:pt x="8085" y="12841"/>
                </a:cubicBezTo>
                <a:cubicBezTo>
                  <a:pt x="8430" y="12972"/>
                  <a:pt x="8621" y="13317"/>
                  <a:pt x="8561" y="13662"/>
                </a:cubicBezTo>
                <a:cubicBezTo>
                  <a:pt x="8478" y="14115"/>
                  <a:pt x="8395" y="14567"/>
                  <a:pt x="8311" y="15008"/>
                </a:cubicBezTo>
                <a:cubicBezTo>
                  <a:pt x="8242" y="15371"/>
                  <a:pt x="7922" y="15613"/>
                  <a:pt x="7579" y="15613"/>
                </a:cubicBezTo>
                <a:cubicBezTo>
                  <a:pt x="7506" y="15613"/>
                  <a:pt x="7432" y="15602"/>
                  <a:pt x="7359" y="15579"/>
                </a:cubicBezTo>
                <a:cubicBezTo>
                  <a:pt x="5954" y="15115"/>
                  <a:pt x="4751" y="14186"/>
                  <a:pt x="3942" y="12948"/>
                </a:cubicBezTo>
                <a:cubicBezTo>
                  <a:pt x="3703" y="12579"/>
                  <a:pt x="3846" y="12079"/>
                  <a:pt x="4251" y="11888"/>
                </a:cubicBezTo>
                <a:cubicBezTo>
                  <a:pt x="4656" y="11686"/>
                  <a:pt x="5073" y="11495"/>
                  <a:pt x="5477" y="11293"/>
                </a:cubicBezTo>
                <a:cubicBezTo>
                  <a:pt x="5576" y="11249"/>
                  <a:pt x="5682" y="11228"/>
                  <a:pt x="5786" y="11228"/>
                </a:cubicBezTo>
                <a:close/>
                <a:moveTo>
                  <a:pt x="8673" y="1"/>
                </a:moveTo>
                <a:cubicBezTo>
                  <a:pt x="8652" y="1"/>
                  <a:pt x="8630" y="3"/>
                  <a:pt x="8609" y="6"/>
                </a:cubicBezTo>
                <a:lnTo>
                  <a:pt x="7823" y="113"/>
                </a:lnTo>
                <a:cubicBezTo>
                  <a:pt x="7573" y="137"/>
                  <a:pt x="7406" y="363"/>
                  <a:pt x="7442" y="601"/>
                </a:cubicBezTo>
                <a:lnTo>
                  <a:pt x="7525" y="1292"/>
                </a:lnTo>
                <a:cubicBezTo>
                  <a:pt x="7537" y="1327"/>
                  <a:pt x="7537" y="1351"/>
                  <a:pt x="7549" y="1375"/>
                </a:cubicBezTo>
                <a:cubicBezTo>
                  <a:pt x="7049" y="1482"/>
                  <a:pt x="6561" y="1649"/>
                  <a:pt x="6085" y="1851"/>
                </a:cubicBezTo>
                <a:cubicBezTo>
                  <a:pt x="6085" y="1827"/>
                  <a:pt x="6073" y="1816"/>
                  <a:pt x="6061" y="1792"/>
                </a:cubicBezTo>
                <a:lnTo>
                  <a:pt x="5716" y="1173"/>
                </a:lnTo>
                <a:cubicBezTo>
                  <a:pt x="5636" y="1037"/>
                  <a:pt x="5486" y="960"/>
                  <a:pt x="5336" y="960"/>
                </a:cubicBezTo>
                <a:cubicBezTo>
                  <a:pt x="5261" y="960"/>
                  <a:pt x="5187" y="979"/>
                  <a:pt x="5120" y="1018"/>
                </a:cubicBezTo>
                <a:lnTo>
                  <a:pt x="4418" y="1411"/>
                </a:lnTo>
                <a:cubicBezTo>
                  <a:pt x="4204" y="1530"/>
                  <a:pt x="4132" y="1792"/>
                  <a:pt x="4251" y="2006"/>
                </a:cubicBezTo>
                <a:lnTo>
                  <a:pt x="4608" y="2625"/>
                </a:lnTo>
                <a:cubicBezTo>
                  <a:pt x="4608" y="2637"/>
                  <a:pt x="4620" y="2649"/>
                  <a:pt x="4644" y="2673"/>
                </a:cubicBezTo>
                <a:cubicBezTo>
                  <a:pt x="4192" y="2982"/>
                  <a:pt x="3787" y="3340"/>
                  <a:pt x="3394" y="3744"/>
                </a:cubicBezTo>
                <a:cubicBezTo>
                  <a:pt x="3370" y="3697"/>
                  <a:pt x="3334" y="3649"/>
                  <a:pt x="3275" y="3601"/>
                </a:cubicBezTo>
                <a:lnTo>
                  <a:pt x="2715" y="3173"/>
                </a:lnTo>
                <a:cubicBezTo>
                  <a:pt x="2637" y="3114"/>
                  <a:pt x="2544" y="3086"/>
                  <a:pt x="2452" y="3086"/>
                </a:cubicBezTo>
                <a:cubicBezTo>
                  <a:pt x="2320" y="3086"/>
                  <a:pt x="2187" y="3144"/>
                  <a:pt x="2096" y="3256"/>
                </a:cubicBezTo>
                <a:lnTo>
                  <a:pt x="1608" y="3899"/>
                </a:lnTo>
                <a:cubicBezTo>
                  <a:pt x="1453" y="4090"/>
                  <a:pt x="1489" y="4363"/>
                  <a:pt x="1691" y="4506"/>
                </a:cubicBezTo>
                <a:lnTo>
                  <a:pt x="2251" y="4947"/>
                </a:lnTo>
                <a:cubicBezTo>
                  <a:pt x="2299" y="4983"/>
                  <a:pt x="2358" y="5006"/>
                  <a:pt x="2418" y="5018"/>
                </a:cubicBezTo>
                <a:cubicBezTo>
                  <a:pt x="2168" y="5411"/>
                  <a:pt x="1953" y="5828"/>
                  <a:pt x="1787" y="6245"/>
                </a:cubicBezTo>
                <a:cubicBezTo>
                  <a:pt x="1763" y="6233"/>
                  <a:pt x="1751" y="6233"/>
                  <a:pt x="1739" y="6221"/>
                </a:cubicBezTo>
                <a:lnTo>
                  <a:pt x="1060" y="6018"/>
                </a:lnTo>
                <a:cubicBezTo>
                  <a:pt x="1020" y="6006"/>
                  <a:pt x="980" y="6000"/>
                  <a:pt x="940" y="6000"/>
                </a:cubicBezTo>
                <a:cubicBezTo>
                  <a:pt x="751" y="6000"/>
                  <a:pt x="571" y="6130"/>
                  <a:pt x="513" y="6316"/>
                </a:cubicBezTo>
                <a:lnTo>
                  <a:pt x="286" y="7078"/>
                </a:lnTo>
                <a:cubicBezTo>
                  <a:pt x="215" y="7316"/>
                  <a:pt x="346" y="7554"/>
                  <a:pt x="584" y="7626"/>
                </a:cubicBezTo>
                <a:lnTo>
                  <a:pt x="1251" y="7828"/>
                </a:lnTo>
                <a:cubicBezTo>
                  <a:pt x="1275" y="7840"/>
                  <a:pt x="1286" y="7840"/>
                  <a:pt x="1298" y="7840"/>
                </a:cubicBezTo>
                <a:cubicBezTo>
                  <a:pt x="1179" y="8435"/>
                  <a:pt x="1132" y="9043"/>
                  <a:pt x="1156" y="9638"/>
                </a:cubicBezTo>
                <a:cubicBezTo>
                  <a:pt x="1150" y="9644"/>
                  <a:pt x="1141" y="9644"/>
                  <a:pt x="1132" y="9644"/>
                </a:cubicBezTo>
                <a:cubicBezTo>
                  <a:pt x="1123" y="9644"/>
                  <a:pt x="1114" y="9644"/>
                  <a:pt x="1108" y="9650"/>
                </a:cubicBezTo>
                <a:lnTo>
                  <a:pt x="405" y="9733"/>
                </a:lnTo>
                <a:cubicBezTo>
                  <a:pt x="167" y="9769"/>
                  <a:pt x="1" y="9983"/>
                  <a:pt x="36" y="10221"/>
                </a:cubicBezTo>
                <a:lnTo>
                  <a:pt x="132" y="11019"/>
                </a:lnTo>
                <a:cubicBezTo>
                  <a:pt x="164" y="11237"/>
                  <a:pt x="346" y="11405"/>
                  <a:pt x="559" y="11405"/>
                </a:cubicBezTo>
                <a:cubicBezTo>
                  <a:pt x="579" y="11405"/>
                  <a:pt x="599" y="11403"/>
                  <a:pt x="620" y="11400"/>
                </a:cubicBezTo>
                <a:lnTo>
                  <a:pt x="1322" y="11305"/>
                </a:lnTo>
                <a:cubicBezTo>
                  <a:pt x="1346" y="11305"/>
                  <a:pt x="1358" y="11305"/>
                  <a:pt x="1370" y="11293"/>
                </a:cubicBezTo>
                <a:cubicBezTo>
                  <a:pt x="1477" y="11745"/>
                  <a:pt x="1620" y="12186"/>
                  <a:pt x="1798" y="12614"/>
                </a:cubicBezTo>
                <a:cubicBezTo>
                  <a:pt x="1787" y="12614"/>
                  <a:pt x="1775" y="12626"/>
                  <a:pt x="1751" y="12638"/>
                </a:cubicBezTo>
                <a:lnTo>
                  <a:pt x="1132" y="12972"/>
                </a:lnTo>
                <a:cubicBezTo>
                  <a:pt x="917" y="13091"/>
                  <a:pt x="846" y="13353"/>
                  <a:pt x="965" y="13567"/>
                </a:cubicBezTo>
                <a:lnTo>
                  <a:pt x="1346" y="14269"/>
                </a:lnTo>
                <a:cubicBezTo>
                  <a:pt x="1428" y="14417"/>
                  <a:pt x="1579" y="14497"/>
                  <a:pt x="1734" y="14497"/>
                </a:cubicBezTo>
                <a:cubicBezTo>
                  <a:pt x="1804" y="14497"/>
                  <a:pt x="1875" y="14481"/>
                  <a:pt x="1941" y="14448"/>
                </a:cubicBezTo>
                <a:lnTo>
                  <a:pt x="2560" y="14103"/>
                </a:lnTo>
                <a:cubicBezTo>
                  <a:pt x="2572" y="14091"/>
                  <a:pt x="2584" y="14091"/>
                  <a:pt x="2608" y="14079"/>
                </a:cubicBezTo>
                <a:cubicBezTo>
                  <a:pt x="2930" y="14555"/>
                  <a:pt x="3322" y="15008"/>
                  <a:pt x="3763" y="15412"/>
                </a:cubicBezTo>
                <a:cubicBezTo>
                  <a:pt x="3739" y="15424"/>
                  <a:pt x="3727" y="15448"/>
                  <a:pt x="3715" y="15460"/>
                </a:cubicBezTo>
                <a:lnTo>
                  <a:pt x="3287" y="16020"/>
                </a:lnTo>
                <a:cubicBezTo>
                  <a:pt x="3132" y="16210"/>
                  <a:pt x="3168" y="16484"/>
                  <a:pt x="3370" y="16639"/>
                </a:cubicBezTo>
                <a:lnTo>
                  <a:pt x="4001" y="17127"/>
                </a:lnTo>
                <a:cubicBezTo>
                  <a:pt x="4079" y="17186"/>
                  <a:pt x="4172" y="17214"/>
                  <a:pt x="4264" y="17214"/>
                </a:cubicBezTo>
                <a:cubicBezTo>
                  <a:pt x="4395" y="17214"/>
                  <a:pt x="4524" y="17156"/>
                  <a:pt x="4608" y="17044"/>
                </a:cubicBezTo>
                <a:lnTo>
                  <a:pt x="5049" y="16484"/>
                </a:lnTo>
                <a:cubicBezTo>
                  <a:pt x="5061" y="16460"/>
                  <a:pt x="5073" y="16448"/>
                  <a:pt x="5085" y="16424"/>
                </a:cubicBezTo>
                <a:cubicBezTo>
                  <a:pt x="5537" y="16710"/>
                  <a:pt x="6013" y="16936"/>
                  <a:pt x="6501" y="17127"/>
                </a:cubicBezTo>
                <a:cubicBezTo>
                  <a:pt x="6501" y="17151"/>
                  <a:pt x="6490" y="17175"/>
                  <a:pt x="6478" y="17198"/>
                </a:cubicBezTo>
                <a:lnTo>
                  <a:pt x="6299" y="17877"/>
                </a:lnTo>
                <a:cubicBezTo>
                  <a:pt x="6239" y="18103"/>
                  <a:pt x="6370" y="18353"/>
                  <a:pt x="6609" y="18413"/>
                </a:cubicBezTo>
                <a:lnTo>
                  <a:pt x="7382" y="18615"/>
                </a:lnTo>
                <a:cubicBezTo>
                  <a:pt x="7421" y="18625"/>
                  <a:pt x="7460" y="18630"/>
                  <a:pt x="7497" y="18630"/>
                </a:cubicBezTo>
                <a:cubicBezTo>
                  <a:pt x="7693" y="18630"/>
                  <a:pt x="7868" y="18505"/>
                  <a:pt x="7918" y="18306"/>
                </a:cubicBezTo>
                <a:lnTo>
                  <a:pt x="8097" y="17627"/>
                </a:lnTo>
                <a:cubicBezTo>
                  <a:pt x="8109" y="17603"/>
                  <a:pt x="8109" y="17567"/>
                  <a:pt x="8109" y="17544"/>
                </a:cubicBezTo>
                <a:cubicBezTo>
                  <a:pt x="8550" y="17614"/>
                  <a:pt x="8991" y="17642"/>
                  <a:pt x="9424" y="17642"/>
                </a:cubicBezTo>
                <a:cubicBezTo>
                  <a:pt x="9506" y="17642"/>
                  <a:pt x="9587" y="17641"/>
                  <a:pt x="9668" y="17639"/>
                </a:cubicBezTo>
                <a:cubicBezTo>
                  <a:pt x="9668" y="17663"/>
                  <a:pt x="9668" y="17698"/>
                  <a:pt x="9668" y="17734"/>
                </a:cubicBezTo>
                <a:lnTo>
                  <a:pt x="9764" y="18425"/>
                </a:lnTo>
                <a:cubicBezTo>
                  <a:pt x="9796" y="18652"/>
                  <a:pt x="9976" y="18811"/>
                  <a:pt x="10188" y="18811"/>
                </a:cubicBezTo>
                <a:cubicBezTo>
                  <a:pt x="10209" y="18811"/>
                  <a:pt x="10230" y="18809"/>
                  <a:pt x="10252" y="18806"/>
                </a:cubicBezTo>
                <a:lnTo>
                  <a:pt x="11050" y="18699"/>
                </a:lnTo>
                <a:cubicBezTo>
                  <a:pt x="11288" y="18675"/>
                  <a:pt x="11454" y="18449"/>
                  <a:pt x="11431" y="18210"/>
                </a:cubicBezTo>
                <a:lnTo>
                  <a:pt x="11335" y="17520"/>
                </a:lnTo>
                <a:cubicBezTo>
                  <a:pt x="11335" y="17484"/>
                  <a:pt x="11323" y="17448"/>
                  <a:pt x="11312" y="17413"/>
                </a:cubicBezTo>
                <a:cubicBezTo>
                  <a:pt x="11800" y="17294"/>
                  <a:pt x="12288" y="17127"/>
                  <a:pt x="12764" y="16925"/>
                </a:cubicBezTo>
                <a:cubicBezTo>
                  <a:pt x="12776" y="16960"/>
                  <a:pt x="12788" y="16984"/>
                  <a:pt x="12800" y="17020"/>
                </a:cubicBezTo>
                <a:lnTo>
                  <a:pt x="13157" y="17639"/>
                </a:lnTo>
                <a:cubicBezTo>
                  <a:pt x="13237" y="17775"/>
                  <a:pt x="13381" y="17851"/>
                  <a:pt x="13532" y="17851"/>
                </a:cubicBezTo>
                <a:cubicBezTo>
                  <a:pt x="13606" y="17851"/>
                  <a:pt x="13682" y="17833"/>
                  <a:pt x="13752" y="17794"/>
                </a:cubicBezTo>
                <a:lnTo>
                  <a:pt x="14443" y="17401"/>
                </a:lnTo>
                <a:cubicBezTo>
                  <a:pt x="14657" y="17282"/>
                  <a:pt x="14729" y="17020"/>
                  <a:pt x="14610" y="16805"/>
                </a:cubicBezTo>
                <a:lnTo>
                  <a:pt x="14264" y="16198"/>
                </a:lnTo>
                <a:cubicBezTo>
                  <a:pt x="14240" y="16163"/>
                  <a:pt x="14217" y="16127"/>
                  <a:pt x="14193" y="16103"/>
                </a:cubicBezTo>
                <a:cubicBezTo>
                  <a:pt x="14621" y="15793"/>
                  <a:pt x="15026" y="15436"/>
                  <a:pt x="15407" y="15031"/>
                </a:cubicBezTo>
                <a:cubicBezTo>
                  <a:pt x="15431" y="15067"/>
                  <a:pt x="15455" y="15103"/>
                  <a:pt x="15491" y="15127"/>
                </a:cubicBezTo>
                <a:lnTo>
                  <a:pt x="16050" y="15555"/>
                </a:lnTo>
                <a:cubicBezTo>
                  <a:pt x="16129" y="15614"/>
                  <a:pt x="16221" y="15643"/>
                  <a:pt x="16313" y="15643"/>
                </a:cubicBezTo>
                <a:cubicBezTo>
                  <a:pt x="16444" y="15643"/>
                  <a:pt x="16573" y="15584"/>
                  <a:pt x="16657" y="15472"/>
                </a:cubicBezTo>
                <a:lnTo>
                  <a:pt x="17146" y="14841"/>
                </a:lnTo>
                <a:cubicBezTo>
                  <a:pt x="17300" y="14650"/>
                  <a:pt x="17265" y="14377"/>
                  <a:pt x="17074" y="14222"/>
                </a:cubicBezTo>
                <a:lnTo>
                  <a:pt x="16515" y="13793"/>
                </a:lnTo>
                <a:cubicBezTo>
                  <a:pt x="16479" y="13769"/>
                  <a:pt x="16443" y="13746"/>
                  <a:pt x="16396" y="13734"/>
                </a:cubicBezTo>
                <a:cubicBezTo>
                  <a:pt x="16634" y="13341"/>
                  <a:pt x="16848" y="12948"/>
                  <a:pt x="17015" y="12531"/>
                </a:cubicBezTo>
                <a:cubicBezTo>
                  <a:pt x="17050" y="12555"/>
                  <a:pt x="17086" y="12579"/>
                  <a:pt x="17134" y="12591"/>
                </a:cubicBezTo>
                <a:lnTo>
                  <a:pt x="17800" y="12793"/>
                </a:lnTo>
                <a:cubicBezTo>
                  <a:pt x="17844" y="12806"/>
                  <a:pt x="17888" y="12813"/>
                  <a:pt x="17931" y="12813"/>
                </a:cubicBezTo>
                <a:cubicBezTo>
                  <a:pt x="18121" y="12813"/>
                  <a:pt x="18290" y="12690"/>
                  <a:pt x="18348" y="12495"/>
                </a:cubicBezTo>
                <a:lnTo>
                  <a:pt x="18574" y="11733"/>
                </a:lnTo>
                <a:cubicBezTo>
                  <a:pt x="18646" y="11495"/>
                  <a:pt x="18515" y="11257"/>
                  <a:pt x="18289" y="11186"/>
                </a:cubicBezTo>
                <a:lnTo>
                  <a:pt x="17610" y="10983"/>
                </a:lnTo>
                <a:cubicBezTo>
                  <a:pt x="17562" y="10971"/>
                  <a:pt x="17527" y="10960"/>
                  <a:pt x="17479" y="10960"/>
                </a:cubicBezTo>
                <a:cubicBezTo>
                  <a:pt x="17598" y="10364"/>
                  <a:pt x="17646" y="9769"/>
                  <a:pt x="17622" y="9162"/>
                </a:cubicBezTo>
                <a:lnTo>
                  <a:pt x="17622" y="9162"/>
                </a:lnTo>
                <a:cubicBezTo>
                  <a:pt x="17646" y="9168"/>
                  <a:pt x="17669" y="9171"/>
                  <a:pt x="17692" y="9171"/>
                </a:cubicBezTo>
                <a:cubicBezTo>
                  <a:pt x="17714" y="9171"/>
                  <a:pt x="17735" y="9168"/>
                  <a:pt x="17753" y="9162"/>
                </a:cubicBezTo>
                <a:lnTo>
                  <a:pt x="18455" y="9078"/>
                </a:lnTo>
                <a:cubicBezTo>
                  <a:pt x="18693" y="9043"/>
                  <a:pt x="18860" y="8828"/>
                  <a:pt x="18836" y="8590"/>
                </a:cubicBezTo>
                <a:lnTo>
                  <a:pt x="18729" y="7792"/>
                </a:lnTo>
                <a:cubicBezTo>
                  <a:pt x="18707" y="7570"/>
                  <a:pt x="18507" y="7409"/>
                  <a:pt x="18286" y="7409"/>
                </a:cubicBezTo>
                <a:cubicBezTo>
                  <a:pt x="18271" y="7409"/>
                  <a:pt x="18256" y="7410"/>
                  <a:pt x="18241" y="7411"/>
                </a:cubicBezTo>
                <a:lnTo>
                  <a:pt x="17539" y="7507"/>
                </a:lnTo>
                <a:cubicBezTo>
                  <a:pt x="17491" y="7507"/>
                  <a:pt x="17455" y="7531"/>
                  <a:pt x="17419" y="7542"/>
                </a:cubicBezTo>
                <a:cubicBezTo>
                  <a:pt x="17312" y="7090"/>
                  <a:pt x="17169" y="6649"/>
                  <a:pt x="16991" y="6221"/>
                </a:cubicBezTo>
                <a:cubicBezTo>
                  <a:pt x="17027" y="6221"/>
                  <a:pt x="17074" y="6197"/>
                  <a:pt x="17110" y="6185"/>
                </a:cubicBezTo>
                <a:lnTo>
                  <a:pt x="17729" y="5840"/>
                </a:lnTo>
                <a:cubicBezTo>
                  <a:pt x="17943" y="5733"/>
                  <a:pt x="18027" y="5459"/>
                  <a:pt x="17908" y="5245"/>
                </a:cubicBezTo>
                <a:lnTo>
                  <a:pt x="17527" y="4542"/>
                </a:lnTo>
                <a:cubicBezTo>
                  <a:pt x="17446" y="4398"/>
                  <a:pt x="17301" y="4318"/>
                  <a:pt x="17149" y="4318"/>
                </a:cubicBezTo>
                <a:cubicBezTo>
                  <a:pt x="17076" y="4318"/>
                  <a:pt x="17001" y="4337"/>
                  <a:pt x="16931" y="4375"/>
                </a:cubicBezTo>
                <a:lnTo>
                  <a:pt x="16312" y="4709"/>
                </a:lnTo>
                <a:cubicBezTo>
                  <a:pt x="16276" y="4733"/>
                  <a:pt x="16241" y="4756"/>
                  <a:pt x="16205" y="4780"/>
                </a:cubicBezTo>
                <a:cubicBezTo>
                  <a:pt x="15884" y="4304"/>
                  <a:pt x="15503" y="3852"/>
                  <a:pt x="15062" y="3435"/>
                </a:cubicBezTo>
                <a:cubicBezTo>
                  <a:pt x="15098" y="3411"/>
                  <a:pt x="15122" y="3387"/>
                  <a:pt x="15145" y="3351"/>
                </a:cubicBezTo>
                <a:lnTo>
                  <a:pt x="15586" y="2792"/>
                </a:lnTo>
                <a:cubicBezTo>
                  <a:pt x="15729" y="2601"/>
                  <a:pt x="15693" y="2328"/>
                  <a:pt x="15503" y="2173"/>
                </a:cubicBezTo>
                <a:lnTo>
                  <a:pt x="14860" y="1685"/>
                </a:lnTo>
                <a:cubicBezTo>
                  <a:pt x="14781" y="1626"/>
                  <a:pt x="14689" y="1597"/>
                  <a:pt x="14597" y="1597"/>
                </a:cubicBezTo>
                <a:cubicBezTo>
                  <a:pt x="14466" y="1597"/>
                  <a:pt x="14336" y="1656"/>
                  <a:pt x="14252" y="1768"/>
                </a:cubicBezTo>
                <a:lnTo>
                  <a:pt x="13824" y="2328"/>
                </a:lnTo>
                <a:cubicBezTo>
                  <a:pt x="13800" y="2363"/>
                  <a:pt x="13776" y="2387"/>
                  <a:pt x="13764" y="2423"/>
                </a:cubicBezTo>
                <a:cubicBezTo>
                  <a:pt x="13312" y="2137"/>
                  <a:pt x="12836" y="1899"/>
                  <a:pt x="12347" y="1708"/>
                </a:cubicBezTo>
                <a:cubicBezTo>
                  <a:pt x="12359" y="1685"/>
                  <a:pt x="12371" y="1649"/>
                  <a:pt x="12383" y="1613"/>
                </a:cubicBezTo>
                <a:lnTo>
                  <a:pt x="12574" y="934"/>
                </a:lnTo>
                <a:cubicBezTo>
                  <a:pt x="12633" y="708"/>
                  <a:pt x="12490" y="470"/>
                  <a:pt x="12264" y="399"/>
                </a:cubicBezTo>
                <a:lnTo>
                  <a:pt x="11478" y="196"/>
                </a:lnTo>
                <a:cubicBezTo>
                  <a:pt x="11442" y="187"/>
                  <a:pt x="11405" y="182"/>
                  <a:pt x="11368" y="182"/>
                </a:cubicBezTo>
                <a:cubicBezTo>
                  <a:pt x="11179" y="182"/>
                  <a:pt x="11002" y="306"/>
                  <a:pt x="10942" y="506"/>
                </a:cubicBezTo>
                <a:lnTo>
                  <a:pt x="10764" y="1185"/>
                </a:lnTo>
                <a:cubicBezTo>
                  <a:pt x="10752" y="1220"/>
                  <a:pt x="10752" y="1244"/>
                  <a:pt x="10752" y="1280"/>
                </a:cubicBezTo>
                <a:cubicBezTo>
                  <a:pt x="10304" y="1207"/>
                  <a:pt x="9847" y="1170"/>
                  <a:pt x="9389" y="1170"/>
                </a:cubicBezTo>
                <a:cubicBezTo>
                  <a:pt x="9323" y="1170"/>
                  <a:pt x="9258" y="1171"/>
                  <a:pt x="9192" y="1173"/>
                </a:cubicBezTo>
                <a:cubicBezTo>
                  <a:pt x="9192" y="1137"/>
                  <a:pt x="9192" y="1113"/>
                  <a:pt x="9192" y="1077"/>
                </a:cubicBezTo>
                <a:lnTo>
                  <a:pt x="9097" y="387"/>
                </a:lnTo>
                <a:cubicBezTo>
                  <a:pt x="9075" y="159"/>
                  <a:pt x="8886" y="1"/>
                  <a:pt x="8673" y="1"/>
                </a:cubicBezTo>
                <a:close/>
              </a:path>
            </a:pathLst>
          </a:custGeom>
          <a:solidFill>
            <a:schemeClr val="dk1">
              <a:alpha val="1061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92" name="Google Shape;692;p35"/>
          <p:cNvGrpSpPr/>
          <p:nvPr/>
        </p:nvGrpSpPr>
        <p:grpSpPr>
          <a:xfrm>
            <a:off x="8253051" y="-304802"/>
            <a:ext cx="1195727" cy="1221775"/>
            <a:chOff x="4910125" y="3143702"/>
            <a:chExt cx="691851" cy="706923"/>
          </a:xfrm>
        </p:grpSpPr>
        <p:sp>
          <p:nvSpPr>
            <p:cNvPr id="693" name="Google Shape;693;p35"/>
            <p:cNvSpPr/>
            <p:nvPr/>
          </p:nvSpPr>
          <p:spPr>
            <a:xfrm>
              <a:off x="4950294" y="3143702"/>
              <a:ext cx="70575" cy="399169"/>
            </a:xfrm>
            <a:custGeom>
              <a:avLst/>
              <a:gdLst/>
              <a:ahLst/>
              <a:cxnLst/>
              <a:rect l="l" t="t" r="r" b="b"/>
              <a:pathLst>
                <a:path w="2823" h="31838" extrusionOk="0">
                  <a:moveTo>
                    <a:pt x="1" y="0"/>
                  </a:moveTo>
                  <a:lnTo>
                    <a:pt x="1" y="31838"/>
                  </a:lnTo>
                  <a:lnTo>
                    <a:pt x="2823" y="31838"/>
                  </a:lnTo>
                  <a:lnTo>
                    <a:pt x="282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4" name="Google Shape;694;p35"/>
            <p:cNvSpPr/>
            <p:nvPr/>
          </p:nvSpPr>
          <p:spPr>
            <a:xfrm>
              <a:off x="5200653" y="3736294"/>
              <a:ext cx="401323" cy="70575"/>
            </a:xfrm>
            <a:custGeom>
              <a:avLst/>
              <a:gdLst/>
              <a:ahLst/>
              <a:cxnLst/>
              <a:rect l="l" t="t" r="r" b="b"/>
              <a:pathLst>
                <a:path w="26635" h="2823" extrusionOk="0">
                  <a:moveTo>
                    <a:pt x="0" y="1"/>
                  </a:moveTo>
                  <a:lnTo>
                    <a:pt x="0" y="2822"/>
                  </a:lnTo>
                  <a:lnTo>
                    <a:pt x="26634" y="2822"/>
                  </a:lnTo>
                  <a:lnTo>
                    <a:pt x="26634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" name="Google Shape;695;p35"/>
            <p:cNvSpPr/>
            <p:nvPr/>
          </p:nvSpPr>
          <p:spPr>
            <a:xfrm>
              <a:off x="4944650" y="3445500"/>
              <a:ext cx="325675" cy="367025"/>
            </a:xfrm>
            <a:custGeom>
              <a:avLst/>
              <a:gdLst/>
              <a:ahLst/>
              <a:cxnLst/>
              <a:rect l="l" t="t" r="r" b="b"/>
              <a:pathLst>
                <a:path w="13027" h="14681" extrusionOk="0">
                  <a:moveTo>
                    <a:pt x="1" y="0"/>
                  </a:moveTo>
                  <a:lnTo>
                    <a:pt x="1" y="4239"/>
                  </a:lnTo>
                  <a:cubicBezTo>
                    <a:pt x="1" y="10001"/>
                    <a:pt x="4692" y="14681"/>
                    <a:pt x="10442" y="14681"/>
                  </a:cubicBezTo>
                  <a:lnTo>
                    <a:pt x="13026" y="14681"/>
                  </a:lnTo>
                  <a:lnTo>
                    <a:pt x="13026" y="11406"/>
                  </a:lnTo>
                  <a:lnTo>
                    <a:pt x="10442" y="11406"/>
                  </a:lnTo>
                  <a:cubicBezTo>
                    <a:pt x="6490" y="11406"/>
                    <a:pt x="3275" y="8192"/>
                    <a:pt x="3275" y="4239"/>
                  </a:cubicBezTo>
                  <a:lnTo>
                    <a:pt x="327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6" name="Google Shape;696;p35"/>
            <p:cNvSpPr/>
            <p:nvPr/>
          </p:nvSpPr>
          <p:spPr>
            <a:xfrm>
              <a:off x="4910125" y="3425550"/>
              <a:ext cx="153925" cy="41100"/>
            </a:xfrm>
            <a:custGeom>
              <a:avLst/>
              <a:gdLst/>
              <a:ahLst/>
              <a:cxnLst/>
              <a:rect l="l" t="t" r="r" b="b"/>
              <a:pathLst>
                <a:path w="6157" h="1644" extrusionOk="0">
                  <a:moveTo>
                    <a:pt x="822" y="1"/>
                  </a:moveTo>
                  <a:cubicBezTo>
                    <a:pt x="370" y="1"/>
                    <a:pt x="1" y="370"/>
                    <a:pt x="1" y="822"/>
                  </a:cubicBezTo>
                  <a:cubicBezTo>
                    <a:pt x="1" y="1275"/>
                    <a:pt x="370" y="1644"/>
                    <a:pt x="822" y="1644"/>
                  </a:cubicBezTo>
                  <a:lnTo>
                    <a:pt x="5335" y="1644"/>
                  </a:lnTo>
                  <a:cubicBezTo>
                    <a:pt x="5787" y="1644"/>
                    <a:pt x="6156" y="1275"/>
                    <a:pt x="6156" y="822"/>
                  </a:cubicBezTo>
                  <a:cubicBezTo>
                    <a:pt x="6156" y="370"/>
                    <a:pt x="5787" y="1"/>
                    <a:pt x="533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7" name="Google Shape;697;p35"/>
            <p:cNvSpPr/>
            <p:nvPr/>
          </p:nvSpPr>
          <p:spPr>
            <a:xfrm>
              <a:off x="5249750" y="3697025"/>
              <a:ext cx="41100" cy="153600"/>
            </a:xfrm>
            <a:custGeom>
              <a:avLst/>
              <a:gdLst/>
              <a:ahLst/>
              <a:cxnLst/>
              <a:rect l="l" t="t" r="r" b="b"/>
              <a:pathLst>
                <a:path w="1644" h="6144" extrusionOk="0">
                  <a:moveTo>
                    <a:pt x="822" y="0"/>
                  </a:moveTo>
                  <a:cubicBezTo>
                    <a:pt x="370" y="0"/>
                    <a:pt x="1" y="357"/>
                    <a:pt x="1" y="810"/>
                  </a:cubicBezTo>
                  <a:lnTo>
                    <a:pt x="1" y="5322"/>
                  </a:lnTo>
                  <a:cubicBezTo>
                    <a:pt x="1" y="5775"/>
                    <a:pt x="370" y="6144"/>
                    <a:pt x="822" y="6144"/>
                  </a:cubicBezTo>
                  <a:cubicBezTo>
                    <a:pt x="1286" y="6144"/>
                    <a:pt x="1644" y="5775"/>
                    <a:pt x="1644" y="5322"/>
                  </a:cubicBezTo>
                  <a:lnTo>
                    <a:pt x="1644" y="810"/>
                  </a:lnTo>
                  <a:cubicBezTo>
                    <a:pt x="1644" y="357"/>
                    <a:pt x="1286" y="0"/>
                    <a:pt x="82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98" name="Google Shape;698;p35"/>
          <p:cNvGrpSpPr/>
          <p:nvPr/>
        </p:nvGrpSpPr>
        <p:grpSpPr>
          <a:xfrm rot="5400000">
            <a:off x="-761996" y="3951738"/>
            <a:ext cx="1932971" cy="666322"/>
            <a:chOff x="7213579" y="4485138"/>
            <a:chExt cx="1932971" cy="666322"/>
          </a:xfrm>
        </p:grpSpPr>
        <p:sp>
          <p:nvSpPr>
            <p:cNvPr id="699" name="Google Shape;699;p35"/>
            <p:cNvSpPr/>
            <p:nvPr/>
          </p:nvSpPr>
          <p:spPr>
            <a:xfrm rot="10800000">
              <a:off x="8271019" y="4560750"/>
              <a:ext cx="875530" cy="122500"/>
            </a:xfrm>
            <a:custGeom>
              <a:avLst/>
              <a:gdLst/>
              <a:ahLst/>
              <a:cxnLst/>
              <a:rect l="l" t="t" r="r" b="b"/>
              <a:pathLst>
                <a:path w="21492" h="2835" extrusionOk="0">
                  <a:moveTo>
                    <a:pt x="0" y="1"/>
                  </a:moveTo>
                  <a:lnTo>
                    <a:pt x="0" y="2834"/>
                  </a:lnTo>
                  <a:lnTo>
                    <a:pt x="21491" y="2834"/>
                  </a:lnTo>
                  <a:lnTo>
                    <a:pt x="2149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0" name="Google Shape;700;p35"/>
            <p:cNvSpPr/>
            <p:nvPr/>
          </p:nvSpPr>
          <p:spPr>
            <a:xfrm rot="5400000">
              <a:off x="7234897" y="4978532"/>
              <a:ext cx="223356" cy="122500"/>
            </a:xfrm>
            <a:custGeom>
              <a:avLst/>
              <a:gdLst/>
              <a:ahLst/>
              <a:cxnLst/>
              <a:rect l="l" t="t" r="r" b="b"/>
              <a:pathLst>
                <a:path w="21492" h="2835" extrusionOk="0">
                  <a:moveTo>
                    <a:pt x="0" y="1"/>
                  </a:moveTo>
                  <a:lnTo>
                    <a:pt x="0" y="2834"/>
                  </a:lnTo>
                  <a:lnTo>
                    <a:pt x="21491" y="2834"/>
                  </a:lnTo>
                  <a:lnTo>
                    <a:pt x="2149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1" name="Google Shape;701;p35"/>
            <p:cNvSpPr/>
            <p:nvPr/>
          </p:nvSpPr>
          <p:spPr>
            <a:xfrm rot="5400000">
              <a:off x="7334214" y="4490021"/>
              <a:ext cx="377115" cy="499047"/>
            </a:xfrm>
            <a:custGeom>
              <a:avLst/>
              <a:gdLst/>
              <a:ahLst/>
              <a:cxnLst/>
              <a:rect l="l" t="t" r="r" b="b"/>
              <a:pathLst>
                <a:path w="8728" h="11550" extrusionOk="0">
                  <a:moveTo>
                    <a:pt x="0" y="1"/>
                  </a:moveTo>
                  <a:lnTo>
                    <a:pt x="0" y="2596"/>
                  </a:lnTo>
                  <a:cubicBezTo>
                    <a:pt x="0" y="8347"/>
                    <a:pt x="1703" y="11550"/>
                    <a:pt x="7454" y="11550"/>
                  </a:cubicBezTo>
                  <a:lnTo>
                    <a:pt x="8728" y="11550"/>
                  </a:lnTo>
                  <a:lnTo>
                    <a:pt x="8728" y="8276"/>
                  </a:lnTo>
                  <a:lnTo>
                    <a:pt x="7454" y="8276"/>
                  </a:lnTo>
                  <a:cubicBezTo>
                    <a:pt x="3513" y="8276"/>
                    <a:pt x="3275" y="6549"/>
                    <a:pt x="3275" y="2596"/>
                  </a:cubicBezTo>
                  <a:lnTo>
                    <a:pt x="3275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2" name="Google Shape;702;p35"/>
            <p:cNvSpPr/>
            <p:nvPr/>
          </p:nvSpPr>
          <p:spPr>
            <a:xfrm rot="5400000">
              <a:off x="7311314" y="4793813"/>
              <a:ext cx="70515" cy="265985"/>
            </a:xfrm>
            <a:custGeom>
              <a:avLst/>
              <a:gdLst/>
              <a:ahLst/>
              <a:cxnLst/>
              <a:rect l="l" t="t" r="r" b="b"/>
              <a:pathLst>
                <a:path w="1632" h="6156" extrusionOk="0">
                  <a:moveTo>
                    <a:pt x="810" y="0"/>
                  </a:moveTo>
                  <a:cubicBezTo>
                    <a:pt x="358" y="0"/>
                    <a:pt x="0" y="370"/>
                    <a:pt x="0" y="822"/>
                  </a:cubicBezTo>
                  <a:lnTo>
                    <a:pt x="0" y="5334"/>
                  </a:lnTo>
                  <a:cubicBezTo>
                    <a:pt x="0" y="5787"/>
                    <a:pt x="358" y="6156"/>
                    <a:pt x="810" y="6156"/>
                  </a:cubicBezTo>
                  <a:cubicBezTo>
                    <a:pt x="1274" y="6156"/>
                    <a:pt x="1632" y="5787"/>
                    <a:pt x="1632" y="5334"/>
                  </a:cubicBezTo>
                  <a:lnTo>
                    <a:pt x="1632" y="822"/>
                  </a:lnTo>
                  <a:cubicBezTo>
                    <a:pt x="1632" y="370"/>
                    <a:pt x="1274" y="0"/>
                    <a:pt x="81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03" name="Google Shape;703;p35"/>
            <p:cNvGrpSpPr/>
            <p:nvPr/>
          </p:nvGrpSpPr>
          <p:grpSpPr>
            <a:xfrm>
              <a:off x="7711810" y="4485138"/>
              <a:ext cx="592677" cy="273720"/>
              <a:chOff x="2029210" y="3484363"/>
              <a:chExt cx="592677" cy="273720"/>
            </a:xfrm>
          </p:grpSpPr>
          <p:sp>
            <p:nvSpPr>
              <p:cNvPr id="704" name="Google Shape;704;p35"/>
              <p:cNvSpPr/>
              <p:nvPr/>
            </p:nvSpPr>
            <p:spPr>
              <a:xfrm rot="5400000">
                <a:off x="2264123" y="3392748"/>
                <a:ext cx="121975" cy="454379"/>
              </a:xfrm>
              <a:custGeom>
                <a:avLst/>
                <a:gdLst/>
                <a:ahLst/>
                <a:cxnLst/>
                <a:rect l="l" t="t" r="r" b="b"/>
                <a:pathLst>
                  <a:path w="2823" h="18718" extrusionOk="0">
                    <a:moveTo>
                      <a:pt x="1" y="1"/>
                    </a:moveTo>
                    <a:lnTo>
                      <a:pt x="1" y="18717"/>
                    </a:lnTo>
                    <a:lnTo>
                      <a:pt x="2823" y="18717"/>
                    </a:lnTo>
                    <a:lnTo>
                      <a:pt x="2823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5" name="Google Shape;705;p35"/>
              <p:cNvSpPr/>
              <p:nvPr/>
            </p:nvSpPr>
            <p:spPr>
              <a:xfrm rot="5400000">
                <a:off x="1931972" y="3581602"/>
                <a:ext cx="265510" cy="71033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1644" extrusionOk="0">
                    <a:moveTo>
                      <a:pt x="822" y="0"/>
                    </a:moveTo>
                    <a:cubicBezTo>
                      <a:pt x="358" y="0"/>
                      <a:pt x="0" y="369"/>
                      <a:pt x="0" y="822"/>
                    </a:cubicBezTo>
                    <a:cubicBezTo>
                      <a:pt x="0" y="1274"/>
                      <a:pt x="358" y="1643"/>
                      <a:pt x="822" y="1643"/>
                    </a:cubicBezTo>
                    <a:lnTo>
                      <a:pt x="5323" y="1643"/>
                    </a:lnTo>
                    <a:cubicBezTo>
                      <a:pt x="5382" y="1643"/>
                      <a:pt x="5442" y="1643"/>
                      <a:pt x="5489" y="1631"/>
                    </a:cubicBezTo>
                    <a:cubicBezTo>
                      <a:pt x="5858" y="1560"/>
                      <a:pt x="6144" y="1227"/>
                      <a:pt x="6144" y="822"/>
                    </a:cubicBezTo>
                    <a:cubicBezTo>
                      <a:pt x="6144" y="369"/>
                      <a:pt x="5775" y="0"/>
                      <a:pt x="532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6" name="Google Shape;706;p35"/>
              <p:cNvSpPr/>
              <p:nvPr/>
            </p:nvSpPr>
            <p:spPr>
              <a:xfrm rot="5400000">
                <a:off x="2453378" y="3589574"/>
                <a:ext cx="265985" cy="71033"/>
              </a:xfrm>
              <a:custGeom>
                <a:avLst/>
                <a:gdLst/>
                <a:ahLst/>
                <a:cxnLst/>
                <a:rect l="l" t="t" r="r" b="b"/>
                <a:pathLst>
                  <a:path w="6156" h="1644" extrusionOk="0">
                    <a:moveTo>
                      <a:pt x="822" y="0"/>
                    </a:moveTo>
                    <a:cubicBezTo>
                      <a:pt x="369" y="0"/>
                      <a:pt x="0" y="369"/>
                      <a:pt x="0" y="822"/>
                    </a:cubicBezTo>
                    <a:cubicBezTo>
                      <a:pt x="0" y="1274"/>
                      <a:pt x="369" y="1643"/>
                      <a:pt x="822" y="1643"/>
                    </a:cubicBezTo>
                    <a:lnTo>
                      <a:pt x="5334" y="1643"/>
                    </a:lnTo>
                    <a:cubicBezTo>
                      <a:pt x="5739" y="1643"/>
                      <a:pt x="6084" y="1346"/>
                      <a:pt x="6144" y="953"/>
                    </a:cubicBezTo>
                    <a:cubicBezTo>
                      <a:pt x="6144" y="905"/>
                      <a:pt x="6156" y="870"/>
                      <a:pt x="6156" y="822"/>
                    </a:cubicBezTo>
                    <a:cubicBezTo>
                      <a:pt x="6156" y="369"/>
                      <a:pt x="5786" y="0"/>
                      <a:pt x="533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ix columns">
  <p:cSld name="CUSTOM_1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7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8" name="Google Shape;708;p36"/>
          <p:cNvGrpSpPr/>
          <p:nvPr/>
        </p:nvGrpSpPr>
        <p:grpSpPr>
          <a:xfrm>
            <a:off x="7213579" y="4485138"/>
            <a:ext cx="1932971" cy="666322"/>
            <a:chOff x="7213579" y="4485138"/>
            <a:chExt cx="1932971" cy="666322"/>
          </a:xfrm>
        </p:grpSpPr>
        <p:sp>
          <p:nvSpPr>
            <p:cNvPr id="709" name="Google Shape;709;p36"/>
            <p:cNvSpPr/>
            <p:nvPr/>
          </p:nvSpPr>
          <p:spPr>
            <a:xfrm rot="10800000">
              <a:off x="8271019" y="4560750"/>
              <a:ext cx="875530" cy="122500"/>
            </a:xfrm>
            <a:custGeom>
              <a:avLst/>
              <a:gdLst/>
              <a:ahLst/>
              <a:cxnLst/>
              <a:rect l="l" t="t" r="r" b="b"/>
              <a:pathLst>
                <a:path w="21492" h="2835" extrusionOk="0">
                  <a:moveTo>
                    <a:pt x="0" y="1"/>
                  </a:moveTo>
                  <a:lnTo>
                    <a:pt x="0" y="2834"/>
                  </a:lnTo>
                  <a:lnTo>
                    <a:pt x="21491" y="2834"/>
                  </a:lnTo>
                  <a:lnTo>
                    <a:pt x="2149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0" name="Google Shape;710;p36"/>
            <p:cNvSpPr/>
            <p:nvPr/>
          </p:nvSpPr>
          <p:spPr>
            <a:xfrm rot="5400000">
              <a:off x="7234897" y="4978532"/>
              <a:ext cx="223356" cy="122500"/>
            </a:xfrm>
            <a:custGeom>
              <a:avLst/>
              <a:gdLst/>
              <a:ahLst/>
              <a:cxnLst/>
              <a:rect l="l" t="t" r="r" b="b"/>
              <a:pathLst>
                <a:path w="21492" h="2835" extrusionOk="0">
                  <a:moveTo>
                    <a:pt x="0" y="1"/>
                  </a:moveTo>
                  <a:lnTo>
                    <a:pt x="0" y="2834"/>
                  </a:lnTo>
                  <a:lnTo>
                    <a:pt x="21491" y="2834"/>
                  </a:lnTo>
                  <a:lnTo>
                    <a:pt x="2149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1" name="Google Shape;711;p36"/>
            <p:cNvSpPr/>
            <p:nvPr/>
          </p:nvSpPr>
          <p:spPr>
            <a:xfrm rot="5400000">
              <a:off x="7334214" y="4490021"/>
              <a:ext cx="377115" cy="499047"/>
            </a:xfrm>
            <a:custGeom>
              <a:avLst/>
              <a:gdLst/>
              <a:ahLst/>
              <a:cxnLst/>
              <a:rect l="l" t="t" r="r" b="b"/>
              <a:pathLst>
                <a:path w="8728" h="11550" extrusionOk="0">
                  <a:moveTo>
                    <a:pt x="0" y="1"/>
                  </a:moveTo>
                  <a:lnTo>
                    <a:pt x="0" y="2596"/>
                  </a:lnTo>
                  <a:cubicBezTo>
                    <a:pt x="0" y="8347"/>
                    <a:pt x="1703" y="11550"/>
                    <a:pt x="7454" y="11550"/>
                  </a:cubicBezTo>
                  <a:lnTo>
                    <a:pt x="8728" y="11550"/>
                  </a:lnTo>
                  <a:lnTo>
                    <a:pt x="8728" y="8276"/>
                  </a:lnTo>
                  <a:lnTo>
                    <a:pt x="7454" y="8276"/>
                  </a:lnTo>
                  <a:cubicBezTo>
                    <a:pt x="3513" y="8276"/>
                    <a:pt x="3275" y="6549"/>
                    <a:pt x="3275" y="2596"/>
                  </a:cubicBezTo>
                  <a:lnTo>
                    <a:pt x="3275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2" name="Google Shape;712;p36"/>
            <p:cNvSpPr/>
            <p:nvPr/>
          </p:nvSpPr>
          <p:spPr>
            <a:xfrm rot="5400000">
              <a:off x="7311314" y="4793813"/>
              <a:ext cx="70515" cy="265985"/>
            </a:xfrm>
            <a:custGeom>
              <a:avLst/>
              <a:gdLst/>
              <a:ahLst/>
              <a:cxnLst/>
              <a:rect l="l" t="t" r="r" b="b"/>
              <a:pathLst>
                <a:path w="1632" h="6156" extrusionOk="0">
                  <a:moveTo>
                    <a:pt x="810" y="0"/>
                  </a:moveTo>
                  <a:cubicBezTo>
                    <a:pt x="358" y="0"/>
                    <a:pt x="0" y="370"/>
                    <a:pt x="0" y="822"/>
                  </a:cubicBezTo>
                  <a:lnTo>
                    <a:pt x="0" y="5334"/>
                  </a:lnTo>
                  <a:cubicBezTo>
                    <a:pt x="0" y="5787"/>
                    <a:pt x="358" y="6156"/>
                    <a:pt x="810" y="6156"/>
                  </a:cubicBezTo>
                  <a:cubicBezTo>
                    <a:pt x="1274" y="6156"/>
                    <a:pt x="1632" y="5787"/>
                    <a:pt x="1632" y="5334"/>
                  </a:cubicBezTo>
                  <a:lnTo>
                    <a:pt x="1632" y="822"/>
                  </a:lnTo>
                  <a:cubicBezTo>
                    <a:pt x="1632" y="370"/>
                    <a:pt x="1274" y="0"/>
                    <a:pt x="81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13" name="Google Shape;713;p36"/>
            <p:cNvGrpSpPr/>
            <p:nvPr/>
          </p:nvGrpSpPr>
          <p:grpSpPr>
            <a:xfrm>
              <a:off x="7711810" y="4485138"/>
              <a:ext cx="592677" cy="273720"/>
              <a:chOff x="2029210" y="3484363"/>
              <a:chExt cx="592677" cy="273720"/>
            </a:xfrm>
          </p:grpSpPr>
          <p:sp>
            <p:nvSpPr>
              <p:cNvPr id="714" name="Google Shape;714;p36"/>
              <p:cNvSpPr/>
              <p:nvPr/>
            </p:nvSpPr>
            <p:spPr>
              <a:xfrm rot="5400000">
                <a:off x="2264123" y="3392748"/>
                <a:ext cx="121975" cy="454379"/>
              </a:xfrm>
              <a:custGeom>
                <a:avLst/>
                <a:gdLst/>
                <a:ahLst/>
                <a:cxnLst/>
                <a:rect l="l" t="t" r="r" b="b"/>
                <a:pathLst>
                  <a:path w="2823" h="18718" extrusionOk="0">
                    <a:moveTo>
                      <a:pt x="1" y="1"/>
                    </a:moveTo>
                    <a:lnTo>
                      <a:pt x="1" y="18717"/>
                    </a:lnTo>
                    <a:lnTo>
                      <a:pt x="2823" y="18717"/>
                    </a:lnTo>
                    <a:lnTo>
                      <a:pt x="2823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5" name="Google Shape;715;p36"/>
              <p:cNvSpPr/>
              <p:nvPr/>
            </p:nvSpPr>
            <p:spPr>
              <a:xfrm rot="5400000">
                <a:off x="1931972" y="3581602"/>
                <a:ext cx="265510" cy="71033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1644" extrusionOk="0">
                    <a:moveTo>
                      <a:pt x="822" y="0"/>
                    </a:moveTo>
                    <a:cubicBezTo>
                      <a:pt x="358" y="0"/>
                      <a:pt x="0" y="369"/>
                      <a:pt x="0" y="822"/>
                    </a:cubicBezTo>
                    <a:cubicBezTo>
                      <a:pt x="0" y="1274"/>
                      <a:pt x="358" y="1643"/>
                      <a:pt x="822" y="1643"/>
                    </a:cubicBezTo>
                    <a:lnTo>
                      <a:pt x="5323" y="1643"/>
                    </a:lnTo>
                    <a:cubicBezTo>
                      <a:pt x="5382" y="1643"/>
                      <a:pt x="5442" y="1643"/>
                      <a:pt x="5489" y="1631"/>
                    </a:cubicBezTo>
                    <a:cubicBezTo>
                      <a:pt x="5858" y="1560"/>
                      <a:pt x="6144" y="1227"/>
                      <a:pt x="6144" y="822"/>
                    </a:cubicBezTo>
                    <a:cubicBezTo>
                      <a:pt x="6144" y="369"/>
                      <a:pt x="5775" y="0"/>
                      <a:pt x="532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6" name="Google Shape;716;p36"/>
              <p:cNvSpPr/>
              <p:nvPr/>
            </p:nvSpPr>
            <p:spPr>
              <a:xfrm rot="5400000">
                <a:off x="2453378" y="3589574"/>
                <a:ext cx="265985" cy="71033"/>
              </a:xfrm>
              <a:custGeom>
                <a:avLst/>
                <a:gdLst/>
                <a:ahLst/>
                <a:cxnLst/>
                <a:rect l="l" t="t" r="r" b="b"/>
                <a:pathLst>
                  <a:path w="6156" h="1644" extrusionOk="0">
                    <a:moveTo>
                      <a:pt x="822" y="0"/>
                    </a:moveTo>
                    <a:cubicBezTo>
                      <a:pt x="369" y="0"/>
                      <a:pt x="0" y="369"/>
                      <a:pt x="0" y="822"/>
                    </a:cubicBezTo>
                    <a:cubicBezTo>
                      <a:pt x="0" y="1274"/>
                      <a:pt x="369" y="1643"/>
                      <a:pt x="822" y="1643"/>
                    </a:cubicBezTo>
                    <a:lnTo>
                      <a:pt x="5334" y="1643"/>
                    </a:lnTo>
                    <a:cubicBezTo>
                      <a:pt x="5739" y="1643"/>
                      <a:pt x="6084" y="1346"/>
                      <a:pt x="6144" y="953"/>
                    </a:cubicBezTo>
                    <a:cubicBezTo>
                      <a:pt x="6144" y="905"/>
                      <a:pt x="6156" y="870"/>
                      <a:pt x="6156" y="822"/>
                    </a:cubicBezTo>
                    <a:cubicBezTo>
                      <a:pt x="6156" y="369"/>
                      <a:pt x="5786" y="0"/>
                      <a:pt x="533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17" name="Google Shape;717;p36"/>
          <p:cNvGrpSpPr/>
          <p:nvPr/>
        </p:nvGrpSpPr>
        <p:grpSpPr>
          <a:xfrm rot="10800000">
            <a:off x="4" y="-12"/>
            <a:ext cx="1932971" cy="666322"/>
            <a:chOff x="7213579" y="4485138"/>
            <a:chExt cx="1932971" cy="666322"/>
          </a:xfrm>
        </p:grpSpPr>
        <p:sp>
          <p:nvSpPr>
            <p:cNvPr id="718" name="Google Shape;718;p36"/>
            <p:cNvSpPr/>
            <p:nvPr/>
          </p:nvSpPr>
          <p:spPr>
            <a:xfrm rot="10800000">
              <a:off x="8271019" y="4560750"/>
              <a:ext cx="875530" cy="122500"/>
            </a:xfrm>
            <a:custGeom>
              <a:avLst/>
              <a:gdLst/>
              <a:ahLst/>
              <a:cxnLst/>
              <a:rect l="l" t="t" r="r" b="b"/>
              <a:pathLst>
                <a:path w="21492" h="2835" extrusionOk="0">
                  <a:moveTo>
                    <a:pt x="0" y="1"/>
                  </a:moveTo>
                  <a:lnTo>
                    <a:pt x="0" y="2834"/>
                  </a:lnTo>
                  <a:lnTo>
                    <a:pt x="21491" y="2834"/>
                  </a:lnTo>
                  <a:lnTo>
                    <a:pt x="2149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9" name="Google Shape;719;p36"/>
            <p:cNvSpPr/>
            <p:nvPr/>
          </p:nvSpPr>
          <p:spPr>
            <a:xfrm rot="5400000">
              <a:off x="7234897" y="4978532"/>
              <a:ext cx="223356" cy="122500"/>
            </a:xfrm>
            <a:custGeom>
              <a:avLst/>
              <a:gdLst/>
              <a:ahLst/>
              <a:cxnLst/>
              <a:rect l="l" t="t" r="r" b="b"/>
              <a:pathLst>
                <a:path w="21492" h="2835" extrusionOk="0">
                  <a:moveTo>
                    <a:pt x="0" y="1"/>
                  </a:moveTo>
                  <a:lnTo>
                    <a:pt x="0" y="2834"/>
                  </a:lnTo>
                  <a:lnTo>
                    <a:pt x="21491" y="2834"/>
                  </a:lnTo>
                  <a:lnTo>
                    <a:pt x="2149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" name="Google Shape;720;p36"/>
            <p:cNvSpPr/>
            <p:nvPr/>
          </p:nvSpPr>
          <p:spPr>
            <a:xfrm rot="5400000">
              <a:off x="7334214" y="4490021"/>
              <a:ext cx="377115" cy="499047"/>
            </a:xfrm>
            <a:custGeom>
              <a:avLst/>
              <a:gdLst/>
              <a:ahLst/>
              <a:cxnLst/>
              <a:rect l="l" t="t" r="r" b="b"/>
              <a:pathLst>
                <a:path w="8728" h="11550" extrusionOk="0">
                  <a:moveTo>
                    <a:pt x="0" y="1"/>
                  </a:moveTo>
                  <a:lnTo>
                    <a:pt x="0" y="2596"/>
                  </a:lnTo>
                  <a:cubicBezTo>
                    <a:pt x="0" y="8347"/>
                    <a:pt x="1703" y="11550"/>
                    <a:pt x="7454" y="11550"/>
                  </a:cubicBezTo>
                  <a:lnTo>
                    <a:pt x="8728" y="11550"/>
                  </a:lnTo>
                  <a:lnTo>
                    <a:pt x="8728" y="8276"/>
                  </a:lnTo>
                  <a:lnTo>
                    <a:pt x="7454" y="8276"/>
                  </a:lnTo>
                  <a:cubicBezTo>
                    <a:pt x="3513" y="8276"/>
                    <a:pt x="3275" y="6549"/>
                    <a:pt x="3275" y="2596"/>
                  </a:cubicBezTo>
                  <a:lnTo>
                    <a:pt x="3275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1" name="Google Shape;721;p36"/>
            <p:cNvSpPr/>
            <p:nvPr/>
          </p:nvSpPr>
          <p:spPr>
            <a:xfrm rot="5400000">
              <a:off x="7311314" y="4793813"/>
              <a:ext cx="70515" cy="265985"/>
            </a:xfrm>
            <a:custGeom>
              <a:avLst/>
              <a:gdLst/>
              <a:ahLst/>
              <a:cxnLst/>
              <a:rect l="l" t="t" r="r" b="b"/>
              <a:pathLst>
                <a:path w="1632" h="6156" extrusionOk="0">
                  <a:moveTo>
                    <a:pt x="810" y="0"/>
                  </a:moveTo>
                  <a:cubicBezTo>
                    <a:pt x="358" y="0"/>
                    <a:pt x="0" y="370"/>
                    <a:pt x="0" y="822"/>
                  </a:cubicBezTo>
                  <a:lnTo>
                    <a:pt x="0" y="5334"/>
                  </a:lnTo>
                  <a:cubicBezTo>
                    <a:pt x="0" y="5787"/>
                    <a:pt x="358" y="6156"/>
                    <a:pt x="810" y="6156"/>
                  </a:cubicBezTo>
                  <a:cubicBezTo>
                    <a:pt x="1274" y="6156"/>
                    <a:pt x="1632" y="5787"/>
                    <a:pt x="1632" y="5334"/>
                  </a:cubicBezTo>
                  <a:lnTo>
                    <a:pt x="1632" y="822"/>
                  </a:lnTo>
                  <a:cubicBezTo>
                    <a:pt x="1632" y="370"/>
                    <a:pt x="1274" y="0"/>
                    <a:pt x="81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22" name="Google Shape;722;p36"/>
            <p:cNvGrpSpPr/>
            <p:nvPr/>
          </p:nvGrpSpPr>
          <p:grpSpPr>
            <a:xfrm>
              <a:off x="7711810" y="4485138"/>
              <a:ext cx="592677" cy="273720"/>
              <a:chOff x="2029210" y="3484363"/>
              <a:chExt cx="592677" cy="273720"/>
            </a:xfrm>
          </p:grpSpPr>
          <p:sp>
            <p:nvSpPr>
              <p:cNvPr id="723" name="Google Shape;723;p36"/>
              <p:cNvSpPr/>
              <p:nvPr/>
            </p:nvSpPr>
            <p:spPr>
              <a:xfrm rot="5400000">
                <a:off x="2264123" y="3392748"/>
                <a:ext cx="121975" cy="454379"/>
              </a:xfrm>
              <a:custGeom>
                <a:avLst/>
                <a:gdLst/>
                <a:ahLst/>
                <a:cxnLst/>
                <a:rect l="l" t="t" r="r" b="b"/>
                <a:pathLst>
                  <a:path w="2823" h="18718" extrusionOk="0">
                    <a:moveTo>
                      <a:pt x="1" y="1"/>
                    </a:moveTo>
                    <a:lnTo>
                      <a:pt x="1" y="18717"/>
                    </a:lnTo>
                    <a:lnTo>
                      <a:pt x="2823" y="18717"/>
                    </a:lnTo>
                    <a:lnTo>
                      <a:pt x="2823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4" name="Google Shape;724;p36"/>
              <p:cNvSpPr/>
              <p:nvPr/>
            </p:nvSpPr>
            <p:spPr>
              <a:xfrm rot="5400000">
                <a:off x="1931972" y="3581602"/>
                <a:ext cx="265510" cy="71033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1644" extrusionOk="0">
                    <a:moveTo>
                      <a:pt x="822" y="0"/>
                    </a:moveTo>
                    <a:cubicBezTo>
                      <a:pt x="358" y="0"/>
                      <a:pt x="0" y="369"/>
                      <a:pt x="0" y="822"/>
                    </a:cubicBezTo>
                    <a:cubicBezTo>
                      <a:pt x="0" y="1274"/>
                      <a:pt x="358" y="1643"/>
                      <a:pt x="822" y="1643"/>
                    </a:cubicBezTo>
                    <a:lnTo>
                      <a:pt x="5323" y="1643"/>
                    </a:lnTo>
                    <a:cubicBezTo>
                      <a:pt x="5382" y="1643"/>
                      <a:pt x="5442" y="1643"/>
                      <a:pt x="5489" y="1631"/>
                    </a:cubicBezTo>
                    <a:cubicBezTo>
                      <a:pt x="5858" y="1560"/>
                      <a:pt x="6144" y="1227"/>
                      <a:pt x="6144" y="822"/>
                    </a:cubicBezTo>
                    <a:cubicBezTo>
                      <a:pt x="6144" y="369"/>
                      <a:pt x="5775" y="0"/>
                      <a:pt x="532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5" name="Google Shape;725;p36"/>
              <p:cNvSpPr/>
              <p:nvPr/>
            </p:nvSpPr>
            <p:spPr>
              <a:xfrm rot="5400000">
                <a:off x="2453378" y="3589574"/>
                <a:ext cx="265985" cy="71033"/>
              </a:xfrm>
              <a:custGeom>
                <a:avLst/>
                <a:gdLst/>
                <a:ahLst/>
                <a:cxnLst/>
                <a:rect l="l" t="t" r="r" b="b"/>
                <a:pathLst>
                  <a:path w="6156" h="1644" extrusionOk="0">
                    <a:moveTo>
                      <a:pt x="822" y="0"/>
                    </a:moveTo>
                    <a:cubicBezTo>
                      <a:pt x="369" y="0"/>
                      <a:pt x="0" y="369"/>
                      <a:pt x="0" y="822"/>
                    </a:cubicBezTo>
                    <a:cubicBezTo>
                      <a:pt x="0" y="1274"/>
                      <a:pt x="369" y="1643"/>
                      <a:pt x="822" y="1643"/>
                    </a:cubicBezTo>
                    <a:lnTo>
                      <a:pt x="5334" y="1643"/>
                    </a:lnTo>
                    <a:cubicBezTo>
                      <a:pt x="5739" y="1643"/>
                      <a:pt x="6084" y="1346"/>
                      <a:pt x="6144" y="953"/>
                    </a:cubicBezTo>
                    <a:cubicBezTo>
                      <a:pt x="6144" y="905"/>
                      <a:pt x="6156" y="870"/>
                      <a:pt x="6156" y="822"/>
                    </a:cubicBezTo>
                    <a:cubicBezTo>
                      <a:pt x="6156" y="369"/>
                      <a:pt x="5786" y="0"/>
                      <a:pt x="533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726" name="Google Shape;726;p36"/>
          <p:cNvSpPr txBox="1">
            <a:spLocks noGrp="1"/>
          </p:cNvSpPr>
          <p:nvPr>
            <p:ph type="subTitle" idx="1"/>
          </p:nvPr>
        </p:nvSpPr>
        <p:spPr>
          <a:xfrm>
            <a:off x="709350" y="1308900"/>
            <a:ext cx="2265900" cy="575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27" name="Google Shape;727;p36"/>
          <p:cNvSpPr txBox="1">
            <a:spLocks noGrp="1"/>
          </p:cNvSpPr>
          <p:nvPr>
            <p:ph type="subTitle" idx="2"/>
          </p:nvPr>
        </p:nvSpPr>
        <p:spPr>
          <a:xfrm>
            <a:off x="709350" y="1815389"/>
            <a:ext cx="2265900" cy="775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400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400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400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400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400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400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400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400"/>
            </a:lvl9pPr>
          </a:lstStyle>
          <a:p>
            <a:endParaRPr/>
          </a:p>
        </p:txBody>
      </p:sp>
      <p:sp>
        <p:nvSpPr>
          <p:cNvPr id="728" name="Google Shape;728;p36"/>
          <p:cNvSpPr txBox="1">
            <a:spLocks noGrp="1"/>
          </p:cNvSpPr>
          <p:nvPr>
            <p:ph type="subTitle" idx="3"/>
          </p:nvPr>
        </p:nvSpPr>
        <p:spPr>
          <a:xfrm>
            <a:off x="3439050" y="1308900"/>
            <a:ext cx="2265900" cy="575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29" name="Google Shape;729;p36"/>
          <p:cNvSpPr txBox="1">
            <a:spLocks noGrp="1"/>
          </p:cNvSpPr>
          <p:nvPr>
            <p:ph type="subTitle" idx="4"/>
          </p:nvPr>
        </p:nvSpPr>
        <p:spPr>
          <a:xfrm>
            <a:off x="3439050" y="1815389"/>
            <a:ext cx="2265900" cy="775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400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400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400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400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400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400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400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400"/>
            </a:lvl9pPr>
          </a:lstStyle>
          <a:p>
            <a:endParaRPr/>
          </a:p>
        </p:txBody>
      </p:sp>
      <p:sp>
        <p:nvSpPr>
          <p:cNvPr id="730" name="Google Shape;730;p36"/>
          <p:cNvSpPr txBox="1">
            <a:spLocks noGrp="1"/>
          </p:cNvSpPr>
          <p:nvPr>
            <p:ph type="subTitle" idx="5"/>
          </p:nvPr>
        </p:nvSpPr>
        <p:spPr>
          <a:xfrm>
            <a:off x="6168750" y="1308900"/>
            <a:ext cx="2265900" cy="575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31" name="Google Shape;731;p36"/>
          <p:cNvSpPr txBox="1">
            <a:spLocks noGrp="1"/>
          </p:cNvSpPr>
          <p:nvPr>
            <p:ph type="subTitle" idx="6"/>
          </p:nvPr>
        </p:nvSpPr>
        <p:spPr>
          <a:xfrm>
            <a:off x="6168750" y="1815389"/>
            <a:ext cx="2265900" cy="775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400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400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400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400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400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400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400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400"/>
            </a:lvl9pPr>
          </a:lstStyle>
          <a:p>
            <a:endParaRPr/>
          </a:p>
        </p:txBody>
      </p:sp>
      <p:sp>
        <p:nvSpPr>
          <p:cNvPr id="732" name="Google Shape;732;p36"/>
          <p:cNvSpPr txBox="1">
            <a:spLocks noGrp="1"/>
          </p:cNvSpPr>
          <p:nvPr>
            <p:ph type="title"/>
          </p:nvPr>
        </p:nvSpPr>
        <p:spPr>
          <a:xfrm>
            <a:off x="709350" y="537550"/>
            <a:ext cx="7725300" cy="47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733" name="Google Shape;733;p36"/>
          <p:cNvSpPr txBox="1">
            <a:spLocks noGrp="1"/>
          </p:cNvSpPr>
          <p:nvPr>
            <p:ph type="subTitle" idx="7"/>
          </p:nvPr>
        </p:nvSpPr>
        <p:spPr>
          <a:xfrm>
            <a:off x="709350" y="2926750"/>
            <a:ext cx="2265900" cy="575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34" name="Google Shape;734;p36"/>
          <p:cNvSpPr txBox="1">
            <a:spLocks noGrp="1"/>
          </p:cNvSpPr>
          <p:nvPr>
            <p:ph type="subTitle" idx="8"/>
          </p:nvPr>
        </p:nvSpPr>
        <p:spPr>
          <a:xfrm>
            <a:off x="709350" y="3433239"/>
            <a:ext cx="2265900" cy="775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400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400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400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400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400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400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400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400"/>
            </a:lvl9pPr>
          </a:lstStyle>
          <a:p>
            <a:endParaRPr/>
          </a:p>
        </p:txBody>
      </p:sp>
      <p:sp>
        <p:nvSpPr>
          <p:cNvPr id="735" name="Google Shape;735;p36"/>
          <p:cNvSpPr txBox="1">
            <a:spLocks noGrp="1"/>
          </p:cNvSpPr>
          <p:nvPr>
            <p:ph type="subTitle" idx="9"/>
          </p:nvPr>
        </p:nvSpPr>
        <p:spPr>
          <a:xfrm>
            <a:off x="3439050" y="2926750"/>
            <a:ext cx="2265900" cy="575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36" name="Google Shape;736;p36"/>
          <p:cNvSpPr txBox="1">
            <a:spLocks noGrp="1"/>
          </p:cNvSpPr>
          <p:nvPr>
            <p:ph type="subTitle" idx="13"/>
          </p:nvPr>
        </p:nvSpPr>
        <p:spPr>
          <a:xfrm>
            <a:off x="3439050" y="3433239"/>
            <a:ext cx="2265900" cy="775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400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400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400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400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400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400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400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400"/>
            </a:lvl9pPr>
          </a:lstStyle>
          <a:p>
            <a:endParaRPr/>
          </a:p>
        </p:txBody>
      </p:sp>
      <p:sp>
        <p:nvSpPr>
          <p:cNvPr id="737" name="Google Shape;737;p36"/>
          <p:cNvSpPr txBox="1">
            <a:spLocks noGrp="1"/>
          </p:cNvSpPr>
          <p:nvPr>
            <p:ph type="subTitle" idx="14"/>
          </p:nvPr>
        </p:nvSpPr>
        <p:spPr>
          <a:xfrm>
            <a:off x="6168750" y="2926750"/>
            <a:ext cx="2265900" cy="575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38" name="Google Shape;738;p36"/>
          <p:cNvSpPr txBox="1">
            <a:spLocks noGrp="1"/>
          </p:cNvSpPr>
          <p:nvPr>
            <p:ph type="subTitle" idx="15"/>
          </p:nvPr>
        </p:nvSpPr>
        <p:spPr>
          <a:xfrm>
            <a:off x="6168750" y="3433239"/>
            <a:ext cx="2265900" cy="775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400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400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400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400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400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400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400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400"/>
            </a:lvl9pPr>
          </a:lstStyle>
          <a:p>
            <a:endParaRPr/>
          </a:p>
        </p:txBody>
      </p:sp>
      <p:grpSp>
        <p:nvGrpSpPr>
          <p:cNvPr id="739" name="Google Shape;739;p36"/>
          <p:cNvGrpSpPr/>
          <p:nvPr/>
        </p:nvGrpSpPr>
        <p:grpSpPr>
          <a:xfrm flipH="1">
            <a:off x="-1260839" y="-611693"/>
            <a:ext cx="11581427" cy="7400932"/>
            <a:chOff x="-4256326" y="-3688456"/>
            <a:chExt cx="11581427" cy="7400932"/>
          </a:xfrm>
        </p:grpSpPr>
        <p:sp>
          <p:nvSpPr>
            <p:cNvPr id="740" name="Google Shape;740;p36"/>
            <p:cNvSpPr/>
            <p:nvPr/>
          </p:nvSpPr>
          <p:spPr>
            <a:xfrm rot="-5690371">
              <a:off x="-2478989" y="-3640684"/>
              <a:ext cx="1182461" cy="1182461"/>
            </a:xfrm>
            <a:custGeom>
              <a:avLst/>
              <a:gdLst/>
              <a:ahLst/>
              <a:cxnLst/>
              <a:rect l="l" t="t" r="r" b="b"/>
              <a:pathLst>
                <a:path w="7395" h="7395" extrusionOk="0">
                  <a:moveTo>
                    <a:pt x="3691" y="1370"/>
                  </a:moveTo>
                  <a:cubicBezTo>
                    <a:pt x="4037" y="1370"/>
                    <a:pt x="4322" y="1655"/>
                    <a:pt x="4322" y="2001"/>
                  </a:cubicBezTo>
                  <a:cubicBezTo>
                    <a:pt x="4322" y="2358"/>
                    <a:pt x="4037" y="2644"/>
                    <a:pt x="3691" y="2644"/>
                  </a:cubicBezTo>
                  <a:cubicBezTo>
                    <a:pt x="3334" y="2644"/>
                    <a:pt x="3048" y="2358"/>
                    <a:pt x="3048" y="2001"/>
                  </a:cubicBezTo>
                  <a:cubicBezTo>
                    <a:pt x="3048" y="1655"/>
                    <a:pt x="3334" y="1370"/>
                    <a:pt x="3691" y="1370"/>
                  </a:cubicBezTo>
                  <a:close/>
                  <a:moveTo>
                    <a:pt x="1917" y="3132"/>
                  </a:moveTo>
                  <a:cubicBezTo>
                    <a:pt x="2275" y="3132"/>
                    <a:pt x="2560" y="3417"/>
                    <a:pt x="2560" y="3775"/>
                  </a:cubicBezTo>
                  <a:cubicBezTo>
                    <a:pt x="2560" y="4120"/>
                    <a:pt x="2275" y="4406"/>
                    <a:pt x="1917" y="4406"/>
                  </a:cubicBezTo>
                  <a:cubicBezTo>
                    <a:pt x="1572" y="4406"/>
                    <a:pt x="1286" y="4120"/>
                    <a:pt x="1286" y="3775"/>
                  </a:cubicBezTo>
                  <a:cubicBezTo>
                    <a:pt x="1286" y="3417"/>
                    <a:pt x="1572" y="3132"/>
                    <a:pt x="1917" y="3132"/>
                  </a:cubicBezTo>
                  <a:close/>
                  <a:moveTo>
                    <a:pt x="3703" y="3132"/>
                  </a:moveTo>
                  <a:cubicBezTo>
                    <a:pt x="4049" y="3132"/>
                    <a:pt x="4334" y="3417"/>
                    <a:pt x="4334" y="3775"/>
                  </a:cubicBezTo>
                  <a:cubicBezTo>
                    <a:pt x="4334" y="4120"/>
                    <a:pt x="4049" y="4406"/>
                    <a:pt x="3703" y="4406"/>
                  </a:cubicBezTo>
                  <a:cubicBezTo>
                    <a:pt x="3346" y="4406"/>
                    <a:pt x="3060" y="4120"/>
                    <a:pt x="3060" y="3775"/>
                  </a:cubicBezTo>
                  <a:cubicBezTo>
                    <a:pt x="3060" y="3417"/>
                    <a:pt x="3346" y="3132"/>
                    <a:pt x="3703" y="3132"/>
                  </a:cubicBezTo>
                  <a:close/>
                  <a:moveTo>
                    <a:pt x="5454" y="3132"/>
                  </a:moveTo>
                  <a:cubicBezTo>
                    <a:pt x="5799" y="3132"/>
                    <a:pt x="6085" y="3417"/>
                    <a:pt x="6085" y="3775"/>
                  </a:cubicBezTo>
                  <a:cubicBezTo>
                    <a:pt x="6085" y="4120"/>
                    <a:pt x="5799" y="4406"/>
                    <a:pt x="5454" y="4406"/>
                  </a:cubicBezTo>
                  <a:cubicBezTo>
                    <a:pt x="5096" y="4406"/>
                    <a:pt x="4811" y="4120"/>
                    <a:pt x="4811" y="3775"/>
                  </a:cubicBezTo>
                  <a:cubicBezTo>
                    <a:pt x="4811" y="3417"/>
                    <a:pt x="5096" y="3132"/>
                    <a:pt x="5454" y="3132"/>
                  </a:cubicBezTo>
                  <a:close/>
                  <a:moveTo>
                    <a:pt x="3691" y="4894"/>
                  </a:moveTo>
                  <a:cubicBezTo>
                    <a:pt x="4037" y="4894"/>
                    <a:pt x="4322" y="5180"/>
                    <a:pt x="4322" y="5537"/>
                  </a:cubicBezTo>
                  <a:cubicBezTo>
                    <a:pt x="4322" y="5882"/>
                    <a:pt x="4037" y="6168"/>
                    <a:pt x="3691" y="6168"/>
                  </a:cubicBezTo>
                  <a:cubicBezTo>
                    <a:pt x="3334" y="6168"/>
                    <a:pt x="3048" y="5882"/>
                    <a:pt x="3048" y="5537"/>
                  </a:cubicBezTo>
                  <a:cubicBezTo>
                    <a:pt x="3048" y="5180"/>
                    <a:pt x="3334" y="4894"/>
                    <a:pt x="3691" y="4894"/>
                  </a:cubicBezTo>
                  <a:close/>
                  <a:moveTo>
                    <a:pt x="3549" y="0"/>
                  </a:moveTo>
                  <a:cubicBezTo>
                    <a:pt x="3453" y="0"/>
                    <a:pt x="3370" y="84"/>
                    <a:pt x="3370" y="179"/>
                  </a:cubicBezTo>
                  <a:lnTo>
                    <a:pt x="3370" y="453"/>
                  </a:lnTo>
                  <a:cubicBezTo>
                    <a:pt x="3370" y="465"/>
                    <a:pt x="3370" y="477"/>
                    <a:pt x="3382" y="500"/>
                  </a:cubicBezTo>
                  <a:cubicBezTo>
                    <a:pt x="3168" y="512"/>
                    <a:pt x="2965" y="560"/>
                    <a:pt x="2763" y="620"/>
                  </a:cubicBezTo>
                  <a:cubicBezTo>
                    <a:pt x="2763" y="596"/>
                    <a:pt x="2763" y="584"/>
                    <a:pt x="2751" y="572"/>
                  </a:cubicBezTo>
                  <a:lnTo>
                    <a:pt x="2644" y="322"/>
                  </a:lnTo>
                  <a:cubicBezTo>
                    <a:pt x="2617" y="251"/>
                    <a:pt x="2557" y="213"/>
                    <a:pt x="2494" y="213"/>
                  </a:cubicBezTo>
                  <a:cubicBezTo>
                    <a:pt x="2473" y="213"/>
                    <a:pt x="2451" y="217"/>
                    <a:pt x="2429" y="227"/>
                  </a:cubicBezTo>
                  <a:lnTo>
                    <a:pt x="2132" y="346"/>
                  </a:lnTo>
                  <a:cubicBezTo>
                    <a:pt x="2048" y="381"/>
                    <a:pt x="2001" y="489"/>
                    <a:pt x="2048" y="572"/>
                  </a:cubicBezTo>
                  <a:lnTo>
                    <a:pt x="2144" y="822"/>
                  </a:lnTo>
                  <a:cubicBezTo>
                    <a:pt x="2156" y="834"/>
                    <a:pt x="2156" y="846"/>
                    <a:pt x="2167" y="858"/>
                  </a:cubicBezTo>
                  <a:cubicBezTo>
                    <a:pt x="1989" y="953"/>
                    <a:pt x="1810" y="1072"/>
                    <a:pt x="1655" y="1203"/>
                  </a:cubicBezTo>
                  <a:cubicBezTo>
                    <a:pt x="1655" y="1191"/>
                    <a:pt x="1644" y="1179"/>
                    <a:pt x="1632" y="1167"/>
                  </a:cubicBezTo>
                  <a:lnTo>
                    <a:pt x="1441" y="977"/>
                  </a:lnTo>
                  <a:cubicBezTo>
                    <a:pt x="1405" y="941"/>
                    <a:pt x="1361" y="923"/>
                    <a:pt x="1316" y="923"/>
                  </a:cubicBezTo>
                  <a:cubicBezTo>
                    <a:pt x="1271" y="923"/>
                    <a:pt x="1227" y="941"/>
                    <a:pt x="1191" y="977"/>
                  </a:cubicBezTo>
                  <a:lnTo>
                    <a:pt x="977" y="1203"/>
                  </a:lnTo>
                  <a:cubicBezTo>
                    <a:pt x="905" y="1262"/>
                    <a:pt x="905" y="1370"/>
                    <a:pt x="977" y="1441"/>
                  </a:cubicBezTo>
                  <a:lnTo>
                    <a:pt x="1167" y="1632"/>
                  </a:lnTo>
                  <a:cubicBezTo>
                    <a:pt x="1179" y="1643"/>
                    <a:pt x="1191" y="1643"/>
                    <a:pt x="1191" y="1655"/>
                  </a:cubicBezTo>
                  <a:cubicBezTo>
                    <a:pt x="1072" y="1810"/>
                    <a:pt x="953" y="1977"/>
                    <a:pt x="858" y="2155"/>
                  </a:cubicBezTo>
                  <a:cubicBezTo>
                    <a:pt x="846" y="2144"/>
                    <a:pt x="834" y="2144"/>
                    <a:pt x="834" y="2144"/>
                  </a:cubicBezTo>
                  <a:lnTo>
                    <a:pt x="572" y="2036"/>
                  </a:lnTo>
                  <a:cubicBezTo>
                    <a:pt x="551" y="2027"/>
                    <a:pt x="529" y="2023"/>
                    <a:pt x="507" y="2023"/>
                  </a:cubicBezTo>
                  <a:cubicBezTo>
                    <a:pt x="443" y="2023"/>
                    <a:pt x="381" y="2061"/>
                    <a:pt x="346" y="2132"/>
                  </a:cubicBezTo>
                  <a:lnTo>
                    <a:pt x="227" y="2417"/>
                  </a:lnTo>
                  <a:cubicBezTo>
                    <a:pt x="191" y="2501"/>
                    <a:pt x="239" y="2608"/>
                    <a:pt x="322" y="2644"/>
                  </a:cubicBezTo>
                  <a:lnTo>
                    <a:pt x="572" y="2751"/>
                  </a:lnTo>
                  <a:lnTo>
                    <a:pt x="596" y="2751"/>
                  </a:lnTo>
                  <a:cubicBezTo>
                    <a:pt x="536" y="2953"/>
                    <a:pt x="501" y="3156"/>
                    <a:pt x="477" y="3370"/>
                  </a:cubicBezTo>
                  <a:lnTo>
                    <a:pt x="179" y="3370"/>
                  </a:lnTo>
                  <a:cubicBezTo>
                    <a:pt x="84" y="3370"/>
                    <a:pt x="0" y="3453"/>
                    <a:pt x="0" y="3548"/>
                  </a:cubicBezTo>
                  <a:lnTo>
                    <a:pt x="0" y="3858"/>
                  </a:lnTo>
                  <a:cubicBezTo>
                    <a:pt x="0" y="3953"/>
                    <a:pt x="84" y="4025"/>
                    <a:pt x="179" y="4025"/>
                  </a:cubicBezTo>
                  <a:lnTo>
                    <a:pt x="477" y="4025"/>
                  </a:lnTo>
                  <a:cubicBezTo>
                    <a:pt x="489" y="4203"/>
                    <a:pt x="524" y="4382"/>
                    <a:pt x="560" y="4549"/>
                  </a:cubicBezTo>
                  <a:lnTo>
                    <a:pt x="548" y="4549"/>
                  </a:lnTo>
                  <a:lnTo>
                    <a:pt x="286" y="4656"/>
                  </a:lnTo>
                  <a:cubicBezTo>
                    <a:pt x="203" y="4691"/>
                    <a:pt x="155" y="4787"/>
                    <a:pt x="191" y="4870"/>
                  </a:cubicBezTo>
                  <a:lnTo>
                    <a:pt x="298" y="5168"/>
                  </a:lnTo>
                  <a:cubicBezTo>
                    <a:pt x="326" y="5232"/>
                    <a:pt x="389" y="5275"/>
                    <a:pt x="460" y="5275"/>
                  </a:cubicBezTo>
                  <a:cubicBezTo>
                    <a:pt x="481" y="5275"/>
                    <a:pt x="503" y="5271"/>
                    <a:pt x="524" y="5263"/>
                  </a:cubicBezTo>
                  <a:lnTo>
                    <a:pt x="786" y="5168"/>
                  </a:lnTo>
                  <a:cubicBezTo>
                    <a:pt x="786" y="5168"/>
                    <a:pt x="798" y="5168"/>
                    <a:pt x="798" y="5156"/>
                  </a:cubicBezTo>
                  <a:cubicBezTo>
                    <a:pt x="905" y="5370"/>
                    <a:pt x="1036" y="5573"/>
                    <a:pt x="1179" y="5751"/>
                  </a:cubicBezTo>
                  <a:cubicBezTo>
                    <a:pt x="1179" y="5763"/>
                    <a:pt x="1179" y="5763"/>
                    <a:pt x="1167" y="5763"/>
                  </a:cubicBezTo>
                  <a:lnTo>
                    <a:pt x="977" y="5965"/>
                  </a:lnTo>
                  <a:cubicBezTo>
                    <a:pt x="905" y="6025"/>
                    <a:pt x="905" y="6132"/>
                    <a:pt x="977" y="6204"/>
                  </a:cubicBezTo>
                  <a:lnTo>
                    <a:pt x="1191" y="6430"/>
                  </a:lnTo>
                  <a:cubicBezTo>
                    <a:pt x="1227" y="6460"/>
                    <a:pt x="1271" y="6474"/>
                    <a:pt x="1316" y="6474"/>
                  </a:cubicBezTo>
                  <a:cubicBezTo>
                    <a:pt x="1361" y="6474"/>
                    <a:pt x="1405" y="6460"/>
                    <a:pt x="1441" y="6430"/>
                  </a:cubicBezTo>
                  <a:lnTo>
                    <a:pt x="1632" y="6227"/>
                  </a:lnTo>
                  <a:cubicBezTo>
                    <a:pt x="1644" y="6227"/>
                    <a:pt x="1644" y="6227"/>
                    <a:pt x="1644" y="6215"/>
                  </a:cubicBezTo>
                  <a:cubicBezTo>
                    <a:pt x="1786" y="6335"/>
                    <a:pt x="1941" y="6430"/>
                    <a:pt x="2096" y="6525"/>
                  </a:cubicBezTo>
                  <a:cubicBezTo>
                    <a:pt x="2096" y="6525"/>
                    <a:pt x="2084" y="6537"/>
                    <a:pt x="2084" y="6537"/>
                  </a:cubicBezTo>
                  <a:lnTo>
                    <a:pt x="1977" y="6799"/>
                  </a:lnTo>
                  <a:cubicBezTo>
                    <a:pt x="1941" y="6882"/>
                    <a:pt x="1977" y="6977"/>
                    <a:pt x="2060" y="7025"/>
                  </a:cubicBezTo>
                  <a:lnTo>
                    <a:pt x="2346" y="7144"/>
                  </a:lnTo>
                  <a:cubicBezTo>
                    <a:pt x="2371" y="7153"/>
                    <a:pt x="2396" y="7158"/>
                    <a:pt x="2420" y="7158"/>
                  </a:cubicBezTo>
                  <a:cubicBezTo>
                    <a:pt x="2487" y="7158"/>
                    <a:pt x="2546" y="7122"/>
                    <a:pt x="2572" y="7061"/>
                  </a:cubicBezTo>
                  <a:lnTo>
                    <a:pt x="2691" y="6811"/>
                  </a:lnTo>
                  <a:cubicBezTo>
                    <a:pt x="2691" y="6799"/>
                    <a:pt x="2691" y="6787"/>
                    <a:pt x="2691" y="6787"/>
                  </a:cubicBezTo>
                  <a:cubicBezTo>
                    <a:pt x="2918" y="6858"/>
                    <a:pt x="3144" y="6906"/>
                    <a:pt x="3370" y="6930"/>
                  </a:cubicBezTo>
                  <a:cubicBezTo>
                    <a:pt x="3370" y="6930"/>
                    <a:pt x="3370" y="6942"/>
                    <a:pt x="3370" y="6954"/>
                  </a:cubicBezTo>
                  <a:lnTo>
                    <a:pt x="3370" y="7227"/>
                  </a:lnTo>
                  <a:cubicBezTo>
                    <a:pt x="3370" y="7323"/>
                    <a:pt x="3453" y="7394"/>
                    <a:pt x="3549" y="7394"/>
                  </a:cubicBezTo>
                  <a:lnTo>
                    <a:pt x="3858" y="7394"/>
                  </a:lnTo>
                  <a:cubicBezTo>
                    <a:pt x="3953" y="7394"/>
                    <a:pt x="4025" y="7323"/>
                    <a:pt x="4025" y="7227"/>
                  </a:cubicBezTo>
                  <a:lnTo>
                    <a:pt x="4025" y="6954"/>
                  </a:lnTo>
                  <a:cubicBezTo>
                    <a:pt x="4025" y="6942"/>
                    <a:pt x="4025" y="6930"/>
                    <a:pt x="4025" y="6918"/>
                  </a:cubicBezTo>
                  <a:cubicBezTo>
                    <a:pt x="4239" y="6906"/>
                    <a:pt x="4442" y="6858"/>
                    <a:pt x="4632" y="6799"/>
                  </a:cubicBezTo>
                  <a:cubicBezTo>
                    <a:pt x="4644" y="6811"/>
                    <a:pt x="4644" y="6823"/>
                    <a:pt x="4644" y="6823"/>
                  </a:cubicBezTo>
                  <a:lnTo>
                    <a:pt x="4751" y="7085"/>
                  </a:lnTo>
                  <a:cubicBezTo>
                    <a:pt x="4779" y="7149"/>
                    <a:pt x="4849" y="7192"/>
                    <a:pt x="4917" y="7192"/>
                  </a:cubicBezTo>
                  <a:cubicBezTo>
                    <a:pt x="4938" y="7192"/>
                    <a:pt x="4958" y="7188"/>
                    <a:pt x="4977" y="7180"/>
                  </a:cubicBezTo>
                  <a:lnTo>
                    <a:pt x="5263" y="7061"/>
                  </a:lnTo>
                  <a:cubicBezTo>
                    <a:pt x="5358" y="7013"/>
                    <a:pt x="5394" y="6918"/>
                    <a:pt x="5358" y="6835"/>
                  </a:cubicBezTo>
                  <a:lnTo>
                    <a:pt x="5251" y="6573"/>
                  </a:lnTo>
                  <a:cubicBezTo>
                    <a:pt x="5251" y="6561"/>
                    <a:pt x="5239" y="6561"/>
                    <a:pt x="5239" y="6549"/>
                  </a:cubicBezTo>
                  <a:cubicBezTo>
                    <a:pt x="5418" y="6442"/>
                    <a:pt x="5585" y="6335"/>
                    <a:pt x="5739" y="6204"/>
                  </a:cubicBezTo>
                  <a:cubicBezTo>
                    <a:pt x="5751" y="6215"/>
                    <a:pt x="5763" y="6227"/>
                    <a:pt x="5763" y="6227"/>
                  </a:cubicBezTo>
                  <a:lnTo>
                    <a:pt x="5966" y="6430"/>
                  </a:lnTo>
                  <a:cubicBezTo>
                    <a:pt x="5995" y="6460"/>
                    <a:pt x="6037" y="6474"/>
                    <a:pt x="6080" y="6474"/>
                  </a:cubicBezTo>
                  <a:cubicBezTo>
                    <a:pt x="6123" y="6474"/>
                    <a:pt x="6168" y="6460"/>
                    <a:pt x="6204" y="6430"/>
                  </a:cubicBezTo>
                  <a:lnTo>
                    <a:pt x="6430" y="6204"/>
                  </a:lnTo>
                  <a:cubicBezTo>
                    <a:pt x="6489" y="6144"/>
                    <a:pt x="6489" y="6025"/>
                    <a:pt x="6430" y="5965"/>
                  </a:cubicBezTo>
                  <a:lnTo>
                    <a:pt x="6227" y="5763"/>
                  </a:lnTo>
                  <a:cubicBezTo>
                    <a:pt x="6216" y="5751"/>
                    <a:pt x="6216" y="5751"/>
                    <a:pt x="6204" y="5739"/>
                  </a:cubicBezTo>
                  <a:cubicBezTo>
                    <a:pt x="6323" y="5584"/>
                    <a:pt x="6442" y="5418"/>
                    <a:pt x="6537" y="5239"/>
                  </a:cubicBezTo>
                  <a:cubicBezTo>
                    <a:pt x="6549" y="5251"/>
                    <a:pt x="6561" y="5251"/>
                    <a:pt x="6573" y="5263"/>
                  </a:cubicBezTo>
                  <a:lnTo>
                    <a:pt x="6823" y="5370"/>
                  </a:lnTo>
                  <a:cubicBezTo>
                    <a:pt x="6847" y="5379"/>
                    <a:pt x="6871" y="5384"/>
                    <a:pt x="6895" y="5384"/>
                  </a:cubicBezTo>
                  <a:cubicBezTo>
                    <a:pt x="6963" y="5384"/>
                    <a:pt x="7022" y="5346"/>
                    <a:pt x="7049" y="5275"/>
                  </a:cubicBezTo>
                  <a:lnTo>
                    <a:pt x="7168" y="4989"/>
                  </a:lnTo>
                  <a:cubicBezTo>
                    <a:pt x="7204" y="4906"/>
                    <a:pt x="7168" y="4799"/>
                    <a:pt x="7085" y="4763"/>
                  </a:cubicBezTo>
                  <a:lnTo>
                    <a:pt x="6823" y="4656"/>
                  </a:lnTo>
                  <a:cubicBezTo>
                    <a:pt x="6811" y="4644"/>
                    <a:pt x="6799" y="4644"/>
                    <a:pt x="6775" y="4644"/>
                  </a:cubicBezTo>
                  <a:cubicBezTo>
                    <a:pt x="6835" y="4441"/>
                    <a:pt x="6882" y="4239"/>
                    <a:pt x="6906" y="4025"/>
                  </a:cubicBezTo>
                  <a:lnTo>
                    <a:pt x="7228" y="4025"/>
                  </a:lnTo>
                  <a:cubicBezTo>
                    <a:pt x="7323" y="4025"/>
                    <a:pt x="7394" y="3953"/>
                    <a:pt x="7394" y="3858"/>
                  </a:cubicBezTo>
                  <a:lnTo>
                    <a:pt x="7394" y="3548"/>
                  </a:lnTo>
                  <a:cubicBezTo>
                    <a:pt x="7394" y="3453"/>
                    <a:pt x="7323" y="3370"/>
                    <a:pt x="7228" y="3370"/>
                  </a:cubicBezTo>
                  <a:lnTo>
                    <a:pt x="6954" y="3370"/>
                  </a:lnTo>
                  <a:cubicBezTo>
                    <a:pt x="6930" y="3370"/>
                    <a:pt x="6918" y="3382"/>
                    <a:pt x="6906" y="3382"/>
                  </a:cubicBezTo>
                  <a:cubicBezTo>
                    <a:pt x="6882" y="3203"/>
                    <a:pt x="6847" y="3025"/>
                    <a:pt x="6799" y="2858"/>
                  </a:cubicBezTo>
                  <a:cubicBezTo>
                    <a:pt x="6823" y="2858"/>
                    <a:pt x="6835" y="2858"/>
                    <a:pt x="6858" y="2846"/>
                  </a:cubicBezTo>
                  <a:lnTo>
                    <a:pt x="7109" y="2751"/>
                  </a:lnTo>
                  <a:cubicBezTo>
                    <a:pt x="7204" y="2715"/>
                    <a:pt x="7251" y="2620"/>
                    <a:pt x="7216" y="2525"/>
                  </a:cubicBezTo>
                  <a:lnTo>
                    <a:pt x="7097" y="2239"/>
                  </a:lnTo>
                  <a:cubicBezTo>
                    <a:pt x="7068" y="2163"/>
                    <a:pt x="7001" y="2124"/>
                    <a:pt x="6933" y="2124"/>
                  </a:cubicBezTo>
                  <a:cubicBezTo>
                    <a:pt x="6916" y="2124"/>
                    <a:pt x="6899" y="2127"/>
                    <a:pt x="6882" y="2132"/>
                  </a:cubicBezTo>
                  <a:lnTo>
                    <a:pt x="6620" y="2239"/>
                  </a:lnTo>
                  <a:cubicBezTo>
                    <a:pt x="6608" y="2239"/>
                    <a:pt x="6585" y="2251"/>
                    <a:pt x="6573" y="2263"/>
                  </a:cubicBezTo>
                  <a:cubicBezTo>
                    <a:pt x="6466" y="2048"/>
                    <a:pt x="6335" y="1846"/>
                    <a:pt x="6192" y="1667"/>
                  </a:cubicBezTo>
                  <a:cubicBezTo>
                    <a:pt x="6204" y="1655"/>
                    <a:pt x="6216" y="1643"/>
                    <a:pt x="6227" y="1632"/>
                  </a:cubicBezTo>
                  <a:lnTo>
                    <a:pt x="6430" y="1441"/>
                  </a:lnTo>
                  <a:cubicBezTo>
                    <a:pt x="6489" y="1370"/>
                    <a:pt x="6489" y="1262"/>
                    <a:pt x="6430" y="1203"/>
                  </a:cubicBezTo>
                  <a:lnTo>
                    <a:pt x="6204" y="977"/>
                  </a:lnTo>
                  <a:cubicBezTo>
                    <a:pt x="6168" y="941"/>
                    <a:pt x="6123" y="923"/>
                    <a:pt x="6080" y="923"/>
                  </a:cubicBezTo>
                  <a:cubicBezTo>
                    <a:pt x="6037" y="923"/>
                    <a:pt x="5995" y="941"/>
                    <a:pt x="5966" y="977"/>
                  </a:cubicBezTo>
                  <a:lnTo>
                    <a:pt x="5763" y="1167"/>
                  </a:lnTo>
                  <a:cubicBezTo>
                    <a:pt x="5751" y="1179"/>
                    <a:pt x="5739" y="1203"/>
                    <a:pt x="5739" y="1215"/>
                  </a:cubicBezTo>
                  <a:cubicBezTo>
                    <a:pt x="5596" y="1096"/>
                    <a:pt x="5442" y="1001"/>
                    <a:pt x="5287" y="905"/>
                  </a:cubicBezTo>
                  <a:cubicBezTo>
                    <a:pt x="5299" y="893"/>
                    <a:pt x="5311" y="881"/>
                    <a:pt x="5311" y="858"/>
                  </a:cubicBezTo>
                  <a:lnTo>
                    <a:pt x="5430" y="608"/>
                  </a:lnTo>
                  <a:cubicBezTo>
                    <a:pt x="5465" y="524"/>
                    <a:pt x="5430" y="417"/>
                    <a:pt x="5334" y="381"/>
                  </a:cubicBezTo>
                  <a:lnTo>
                    <a:pt x="5049" y="250"/>
                  </a:lnTo>
                  <a:cubicBezTo>
                    <a:pt x="5030" y="242"/>
                    <a:pt x="5010" y="238"/>
                    <a:pt x="4990" y="238"/>
                  </a:cubicBezTo>
                  <a:cubicBezTo>
                    <a:pt x="4924" y="238"/>
                    <a:pt x="4859" y="281"/>
                    <a:pt x="4823" y="346"/>
                  </a:cubicBezTo>
                  <a:lnTo>
                    <a:pt x="4715" y="596"/>
                  </a:lnTo>
                  <a:cubicBezTo>
                    <a:pt x="4703" y="608"/>
                    <a:pt x="4703" y="631"/>
                    <a:pt x="4703" y="643"/>
                  </a:cubicBezTo>
                  <a:cubicBezTo>
                    <a:pt x="4489" y="572"/>
                    <a:pt x="4263" y="524"/>
                    <a:pt x="4025" y="500"/>
                  </a:cubicBezTo>
                  <a:cubicBezTo>
                    <a:pt x="4025" y="489"/>
                    <a:pt x="4025" y="465"/>
                    <a:pt x="4025" y="453"/>
                  </a:cubicBezTo>
                  <a:lnTo>
                    <a:pt x="4025" y="179"/>
                  </a:lnTo>
                  <a:cubicBezTo>
                    <a:pt x="4025" y="84"/>
                    <a:pt x="3953" y="0"/>
                    <a:pt x="3858" y="0"/>
                  </a:cubicBezTo>
                  <a:close/>
                </a:path>
              </a:pathLst>
            </a:custGeom>
            <a:solidFill>
              <a:schemeClr val="lt2">
                <a:alpha val="2402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1" name="Google Shape;741;p36"/>
            <p:cNvSpPr/>
            <p:nvPr/>
          </p:nvSpPr>
          <p:spPr>
            <a:xfrm rot="10381524">
              <a:off x="4518451" y="912367"/>
              <a:ext cx="2655665" cy="2648672"/>
            </a:xfrm>
            <a:custGeom>
              <a:avLst/>
              <a:gdLst/>
              <a:ahLst/>
              <a:cxnLst/>
              <a:rect l="l" t="t" r="r" b="b"/>
              <a:pathLst>
                <a:path w="18861" h="18811" extrusionOk="0">
                  <a:moveTo>
                    <a:pt x="11198" y="3199"/>
                  </a:moveTo>
                  <a:cubicBezTo>
                    <a:pt x="11271" y="3199"/>
                    <a:pt x="11346" y="3209"/>
                    <a:pt x="11419" y="3232"/>
                  </a:cubicBezTo>
                  <a:cubicBezTo>
                    <a:pt x="12824" y="3685"/>
                    <a:pt x="14038" y="4614"/>
                    <a:pt x="14836" y="5864"/>
                  </a:cubicBezTo>
                  <a:cubicBezTo>
                    <a:pt x="15074" y="6233"/>
                    <a:pt x="14931" y="6733"/>
                    <a:pt x="14538" y="6923"/>
                  </a:cubicBezTo>
                  <a:cubicBezTo>
                    <a:pt x="14121" y="7114"/>
                    <a:pt x="13705" y="7316"/>
                    <a:pt x="13300" y="7507"/>
                  </a:cubicBezTo>
                  <a:cubicBezTo>
                    <a:pt x="13200" y="7555"/>
                    <a:pt x="13093" y="7578"/>
                    <a:pt x="12987" y="7578"/>
                  </a:cubicBezTo>
                  <a:cubicBezTo>
                    <a:pt x="12753" y="7578"/>
                    <a:pt x="12523" y="7466"/>
                    <a:pt x="12383" y="7269"/>
                  </a:cubicBezTo>
                  <a:cubicBezTo>
                    <a:pt x="11966" y="6673"/>
                    <a:pt x="11371" y="6221"/>
                    <a:pt x="10692" y="5959"/>
                  </a:cubicBezTo>
                  <a:cubicBezTo>
                    <a:pt x="10359" y="5840"/>
                    <a:pt x="10157" y="5495"/>
                    <a:pt x="10216" y="5137"/>
                  </a:cubicBezTo>
                  <a:cubicBezTo>
                    <a:pt x="10300" y="4697"/>
                    <a:pt x="10383" y="4244"/>
                    <a:pt x="10466" y="3792"/>
                  </a:cubicBezTo>
                  <a:cubicBezTo>
                    <a:pt x="10535" y="3439"/>
                    <a:pt x="10855" y="3199"/>
                    <a:pt x="11198" y="3199"/>
                  </a:cubicBezTo>
                  <a:close/>
                  <a:moveTo>
                    <a:pt x="6241" y="3843"/>
                  </a:moveTo>
                  <a:cubicBezTo>
                    <a:pt x="6513" y="3843"/>
                    <a:pt x="6779" y="3994"/>
                    <a:pt x="6906" y="4256"/>
                  </a:cubicBezTo>
                  <a:cubicBezTo>
                    <a:pt x="7109" y="4673"/>
                    <a:pt x="7299" y="5078"/>
                    <a:pt x="7490" y="5495"/>
                  </a:cubicBezTo>
                  <a:cubicBezTo>
                    <a:pt x="7644" y="5816"/>
                    <a:pt x="7549" y="6209"/>
                    <a:pt x="7252" y="6411"/>
                  </a:cubicBezTo>
                  <a:cubicBezTo>
                    <a:pt x="6656" y="6828"/>
                    <a:pt x="6204" y="7423"/>
                    <a:pt x="5954" y="8102"/>
                  </a:cubicBezTo>
                  <a:cubicBezTo>
                    <a:pt x="5838" y="8396"/>
                    <a:pt x="5555" y="8589"/>
                    <a:pt x="5245" y="8589"/>
                  </a:cubicBezTo>
                  <a:cubicBezTo>
                    <a:pt x="5204" y="8589"/>
                    <a:pt x="5162" y="8585"/>
                    <a:pt x="5120" y="8578"/>
                  </a:cubicBezTo>
                  <a:cubicBezTo>
                    <a:pt x="4680" y="8495"/>
                    <a:pt x="4227" y="8400"/>
                    <a:pt x="3787" y="8316"/>
                  </a:cubicBezTo>
                  <a:cubicBezTo>
                    <a:pt x="3346" y="8245"/>
                    <a:pt x="3084" y="7792"/>
                    <a:pt x="3215" y="7376"/>
                  </a:cubicBezTo>
                  <a:cubicBezTo>
                    <a:pt x="3680" y="5971"/>
                    <a:pt x="4608" y="4756"/>
                    <a:pt x="5847" y="3959"/>
                  </a:cubicBezTo>
                  <a:cubicBezTo>
                    <a:pt x="5969" y="3880"/>
                    <a:pt x="6106" y="3843"/>
                    <a:pt x="6241" y="3843"/>
                  </a:cubicBezTo>
                  <a:close/>
                  <a:moveTo>
                    <a:pt x="9222" y="7030"/>
                  </a:moveTo>
                  <a:cubicBezTo>
                    <a:pt x="9724" y="7030"/>
                    <a:pt x="10229" y="7189"/>
                    <a:pt x="10657" y="7519"/>
                  </a:cubicBezTo>
                  <a:cubicBezTo>
                    <a:pt x="11693" y="8316"/>
                    <a:pt x="11883" y="9805"/>
                    <a:pt x="11085" y="10840"/>
                  </a:cubicBezTo>
                  <a:cubicBezTo>
                    <a:pt x="10619" y="11453"/>
                    <a:pt x="9916" y="11773"/>
                    <a:pt x="9205" y="11773"/>
                  </a:cubicBezTo>
                  <a:cubicBezTo>
                    <a:pt x="8701" y="11773"/>
                    <a:pt x="8193" y="11612"/>
                    <a:pt x="7763" y="11281"/>
                  </a:cubicBezTo>
                  <a:cubicBezTo>
                    <a:pt x="6728" y="10483"/>
                    <a:pt x="6537" y="8995"/>
                    <a:pt x="7335" y="7959"/>
                  </a:cubicBezTo>
                  <a:cubicBezTo>
                    <a:pt x="7803" y="7351"/>
                    <a:pt x="8509" y="7030"/>
                    <a:pt x="9222" y="7030"/>
                  </a:cubicBezTo>
                  <a:close/>
                  <a:moveTo>
                    <a:pt x="13527" y="10222"/>
                  </a:moveTo>
                  <a:cubicBezTo>
                    <a:pt x="13570" y="10222"/>
                    <a:pt x="13614" y="10226"/>
                    <a:pt x="13657" y="10233"/>
                  </a:cubicBezTo>
                  <a:cubicBezTo>
                    <a:pt x="14098" y="10317"/>
                    <a:pt x="14550" y="10400"/>
                    <a:pt x="15002" y="10483"/>
                  </a:cubicBezTo>
                  <a:cubicBezTo>
                    <a:pt x="15431" y="10567"/>
                    <a:pt x="15693" y="11007"/>
                    <a:pt x="15562" y="11436"/>
                  </a:cubicBezTo>
                  <a:cubicBezTo>
                    <a:pt x="15110" y="12841"/>
                    <a:pt x="14181" y="14043"/>
                    <a:pt x="12931" y="14853"/>
                  </a:cubicBezTo>
                  <a:cubicBezTo>
                    <a:pt x="12809" y="14931"/>
                    <a:pt x="12673" y="14968"/>
                    <a:pt x="12539" y="14968"/>
                  </a:cubicBezTo>
                  <a:cubicBezTo>
                    <a:pt x="12266" y="14968"/>
                    <a:pt x="11999" y="14815"/>
                    <a:pt x="11871" y="14543"/>
                  </a:cubicBezTo>
                  <a:cubicBezTo>
                    <a:pt x="11681" y="14138"/>
                    <a:pt x="11478" y="13722"/>
                    <a:pt x="11288" y="13317"/>
                  </a:cubicBezTo>
                  <a:cubicBezTo>
                    <a:pt x="11133" y="12984"/>
                    <a:pt x="11240" y="12603"/>
                    <a:pt x="11526" y="12400"/>
                  </a:cubicBezTo>
                  <a:cubicBezTo>
                    <a:pt x="12121" y="11972"/>
                    <a:pt x="12574" y="11388"/>
                    <a:pt x="12836" y="10710"/>
                  </a:cubicBezTo>
                  <a:cubicBezTo>
                    <a:pt x="12940" y="10406"/>
                    <a:pt x="13219" y="10222"/>
                    <a:pt x="13527" y="10222"/>
                  </a:cubicBezTo>
                  <a:close/>
                  <a:moveTo>
                    <a:pt x="5786" y="11228"/>
                  </a:moveTo>
                  <a:cubicBezTo>
                    <a:pt x="6022" y="11228"/>
                    <a:pt x="6254" y="11337"/>
                    <a:pt x="6394" y="11543"/>
                  </a:cubicBezTo>
                  <a:cubicBezTo>
                    <a:pt x="6811" y="12138"/>
                    <a:pt x="7406" y="12591"/>
                    <a:pt x="8085" y="12841"/>
                  </a:cubicBezTo>
                  <a:cubicBezTo>
                    <a:pt x="8430" y="12972"/>
                    <a:pt x="8621" y="13317"/>
                    <a:pt x="8561" y="13662"/>
                  </a:cubicBezTo>
                  <a:cubicBezTo>
                    <a:pt x="8478" y="14115"/>
                    <a:pt x="8395" y="14567"/>
                    <a:pt x="8311" y="15008"/>
                  </a:cubicBezTo>
                  <a:cubicBezTo>
                    <a:pt x="8242" y="15371"/>
                    <a:pt x="7922" y="15613"/>
                    <a:pt x="7579" y="15613"/>
                  </a:cubicBezTo>
                  <a:cubicBezTo>
                    <a:pt x="7506" y="15613"/>
                    <a:pt x="7432" y="15602"/>
                    <a:pt x="7359" y="15579"/>
                  </a:cubicBezTo>
                  <a:cubicBezTo>
                    <a:pt x="5954" y="15115"/>
                    <a:pt x="4751" y="14186"/>
                    <a:pt x="3942" y="12948"/>
                  </a:cubicBezTo>
                  <a:cubicBezTo>
                    <a:pt x="3703" y="12579"/>
                    <a:pt x="3846" y="12079"/>
                    <a:pt x="4251" y="11888"/>
                  </a:cubicBezTo>
                  <a:cubicBezTo>
                    <a:pt x="4656" y="11686"/>
                    <a:pt x="5073" y="11495"/>
                    <a:pt x="5477" y="11293"/>
                  </a:cubicBezTo>
                  <a:cubicBezTo>
                    <a:pt x="5576" y="11249"/>
                    <a:pt x="5682" y="11228"/>
                    <a:pt x="5786" y="11228"/>
                  </a:cubicBezTo>
                  <a:close/>
                  <a:moveTo>
                    <a:pt x="8673" y="1"/>
                  </a:moveTo>
                  <a:cubicBezTo>
                    <a:pt x="8652" y="1"/>
                    <a:pt x="8630" y="3"/>
                    <a:pt x="8609" y="6"/>
                  </a:cubicBezTo>
                  <a:lnTo>
                    <a:pt x="7823" y="113"/>
                  </a:lnTo>
                  <a:cubicBezTo>
                    <a:pt x="7573" y="137"/>
                    <a:pt x="7406" y="363"/>
                    <a:pt x="7442" y="601"/>
                  </a:cubicBezTo>
                  <a:lnTo>
                    <a:pt x="7525" y="1292"/>
                  </a:lnTo>
                  <a:cubicBezTo>
                    <a:pt x="7537" y="1327"/>
                    <a:pt x="7537" y="1351"/>
                    <a:pt x="7549" y="1375"/>
                  </a:cubicBezTo>
                  <a:cubicBezTo>
                    <a:pt x="7049" y="1482"/>
                    <a:pt x="6561" y="1649"/>
                    <a:pt x="6085" y="1851"/>
                  </a:cubicBezTo>
                  <a:cubicBezTo>
                    <a:pt x="6085" y="1827"/>
                    <a:pt x="6073" y="1816"/>
                    <a:pt x="6061" y="1792"/>
                  </a:cubicBezTo>
                  <a:lnTo>
                    <a:pt x="5716" y="1173"/>
                  </a:lnTo>
                  <a:cubicBezTo>
                    <a:pt x="5636" y="1037"/>
                    <a:pt x="5486" y="960"/>
                    <a:pt x="5336" y="960"/>
                  </a:cubicBezTo>
                  <a:cubicBezTo>
                    <a:pt x="5261" y="960"/>
                    <a:pt x="5187" y="979"/>
                    <a:pt x="5120" y="1018"/>
                  </a:cubicBezTo>
                  <a:lnTo>
                    <a:pt x="4418" y="1411"/>
                  </a:lnTo>
                  <a:cubicBezTo>
                    <a:pt x="4204" y="1530"/>
                    <a:pt x="4132" y="1792"/>
                    <a:pt x="4251" y="2006"/>
                  </a:cubicBezTo>
                  <a:lnTo>
                    <a:pt x="4608" y="2625"/>
                  </a:lnTo>
                  <a:cubicBezTo>
                    <a:pt x="4608" y="2637"/>
                    <a:pt x="4620" y="2649"/>
                    <a:pt x="4644" y="2673"/>
                  </a:cubicBezTo>
                  <a:cubicBezTo>
                    <a:pt x="4192" y="2982"/>
                    <a:pt x="3787" y="3340"/>
                    <a:pt x="3394" y="3744"/>
                  </a:cubicBezTo>
                  <a:cubicBezTo>
                    <a:pt x="3370" y="3697"/>
                    <a:pt x="3334" y="3649"/>
                    <a:pt x="3275" y="3601"/>
                  </a:cubicBezTo>
                  <a:lnTo>
                    <a:pt x="2715" y="3173"/>
                  </a:lnTo>
                  <a:cubicBezTo>
                    <a:pt x="2637" y="3114"/>
                    <a:pt x="2544" y="3086"/>
                    <a:pt x="2452" y="3086"/>
                  </a:cubicBezTo>
                  <a:cubicBezTo>
                    <a:pt x="2320" y="3086"/>
                    <a:pt x="2187" y="3144"/>
                    <a:pt x="2096" y="3256"/>
                  </a:cubicBezTo>
                  <a:lnTo>
                    <a:pt x="1608" y="3899"/>
                  </a:lnTo>
                  <a:cubicBezTo>
                    <a:pt x="1453" y="4090"/>
                    <a:pt x="1489" y="4363"/>
                    <a:pt x="1691" y="4506"/>
                  </a:cubicBezTo>
                  <a:lnTo>
                    <a:pt x="2251" y="4947"/>
                  </a:lnTo>
                  <a:cubicBezTo>
                    <a:pt x="2299" y="4983"/>
                    <a:pt x="2358" y="5006"/>
                    <a:pt x="2418" y="5018"/>
                  </a:cubicBezTo>
                  <a:cubicBezTo>
                    <a:pt x="2168" y="5411"/>
                    <a:pt x="1953" y="5828"/>
                    <a:pt x="1787" y="6245"/>
                  </a:cubicBezTo>
                  <a:cubicBezTo>
                    <a:pt x="1763" y="6233"/>
                    <a:pt x="1751" y="6233"/>
                    <a:pt x="1739" y="6221"/>
                  </a:cubicBezTo>
                  <a:lnTo>
                    <a:pt x="1060" y="6018"/>
                  </a:lnTo>
                  <a:cubicBezTo>
                    <a:pt x="1020" y="6006"/>
                    <a:pt x="980" y="6000"/>
                    <a:pt x="940" y="6000"/>
                  </a:cubicBezTo>
                  <a:cubicBezTo>
                    <a:pt x="751" y="6000"/>
                    <a:pt x="571" y="6130"/>
                    <a:pt x="513" y="6316"/>
                  </a:cubicBezTo>
                  <a:lnTo>
                    <a:pt x="286" y="7078"/>
                  </a:lnTo>
                  <a:cubicBezTo>
                    <a:pt x="215" y="7316"/>
                    <a:pt x="346" y="7554"/>
                    <a:pt x="584" y="7626"/>
                  </a:cubicBezTo>
                  <a:lnTo>
                    <a:pt x="1251" y="7828"/>
                  </a:lnTo>
                  <a:cubicBezTo>
                    <a:pt x="1275" y="7840"/>
                    <a:pt x="1286" y="7840"/>
                    <a:pt x="1298" y="7840"/>
                  </a:cubicBezTo>
                  <a:cubicBezTo>
                    <a:pt x="1179" y="8435"/>
                    <a:pt x="1132" y="9043"/>
                    <a:pt x="1156" y="9638"/>
                  </a:cubicBezTo>
                  <a:cubicBezTo>
                    <a:pt x="1150" y="9644"/>
                    <a:pt x="1141" y="9644"/>
                    <a:pt x="1132" y="9644"/>
                  </a:cubicBezTo>
                  <a:cubicBezTo>
                    <a:pt x="1123" y="9644"/>
                    <a:pt x="1114" y="9644"/>
                    <a:pt x="1108" y="9650"/>
                  </a:cubicBezTo>
                  <a:lnTo>
                    <a:pt x="405" y="9733"/>
                  </a:lnTo>
                  <a:cubicBezTo>
                    <a:pt x="167" y="9769"/>
                    <a:pt x="1" y="9983"/>
                    <a:pt x="36" y="10221"/>
                  </a:cubicBezTo>
                  <a:lnTo>
                    <a:pt x="132" y="11019"/>
                  </a:lnTo>
                  <a:cubicBezTo>
                    <a:pt x="164" y="11237"/>
                    <a:pt x="346" y="11405"/>
                    <a:pt x="559" y="11405"/>
                  </a:cubicBezTo>
                  <a:cubicBezTo>
                    <a:pt x="579" y="11405"/>
                    <a:pt x="599" y="11403"/>
                    <a:pt x="620" y="11400"/>
                  </a:cubicBezTo>
                  <a:lnTo>
                    <a:pt x="1322" y="11305"/>
                  </a:lnTo>
                  <a:cubicBezTo>
                    <a:pt x="1346" y="11305"/>
                    <a:pt x="1358" y="11305"/>
                    <a:pt x="1370" y="11293"/>
                  </a:cubicBezTo>
                  <a:cubicBezTo>
                    <a:pt x="1477" y="11745"/>
                    <a:pt x="1620" y="12186"/>
                    <a:pt x="1798" y="12614"/>
                  </a:cubicBezTo>
                  <a:cubicBezTo>
                    <a:pt x="1787" y="12614"/>
                    <a:pt x="1775" y="12626"/>
                    <a:pt x="1751" y="12638"/>
                  </a:cubicBezTo>
                  <a:lnTo>
                    <a:pt x="1132" y="12972"/>
                  </a:lnTo>
                  <a:cubicBezTo>
                    <a:pt x="917" y="13091"/>
                    <a:pt x="846" y="13353"/>
                    <a:pt x="965" y="13567"/>
                  </a:cubicBezTo>
                  <a:lnTo>
                    <a:pt x="1346" y="14269"/>
                  </a:lnTo>
                  <a:cubicBezTo>
                    <a:pt x="1428" y="14417"/>
                    <a:pt x="1579" y="14497"/>
                    <a:pt x="1734" y="14497"/>
                  </a:cubicBezTo>
                  <a:cubicBezTo>
                    <a:pt x="1804" y="14497"/>
                    <a:pt x="1875" y="14481"/>
                    <a:pt x="1941" y="14448"/>
                  </a:cubicBezTo>
                  <a:lnTo>
                    <a:pt x="2560" y="14103"/>
                  </a:lnTo>
                  <a:cubicBezTo>
                    <a:pt x="2572" y="14091"/>
                    <a:pt x="2584" y="14091"/>
                    <a:pt x="2608" y="14079"/>
                  </a:cubicBezTo>
                  <a:cubicBezTo>
                    <a:pt x="2930" y="14555"/>
                    <a:pt x="3322" y="15008"/>
                    <a:pt x="3763" y="15412"/>
                  </a:cubicBezTo>
                  <a:cubicBezTo>
                    <a:pt x="3739" y="15424"/>
                    <a:pt x="3727" y="15448"/>
                    <a:pt x="3715" y="15460"/>
                  </a:cubicBezTo>
                  <a:lnTo>
                    <a:pt x="3287" y="16020"/>
                  </a:lnTo>
                  <a:cubicBezTo>
                    <a:pt x="3132" y="16210"/>
                    <a:pt x="3168" y="16484"/>
                    <a:pt x="3370" y="16639"/>
                  </a:cubicBezTo>
                  <a:lnTo>
                    <a:pt x="4001" y="17127"/>
                  </a:lnTo>
                  <a:cubicBezTo>
                    <a:pt x="4079" y="17186"/>
                    <a:pt x="4172" y="17214"/>
                    <a:pt x="4264" y="17214"/>
                  </a:cubicBezTo>
                  <a:cubicBezTo>
                    <a:pt x="4395" y="17214"/>
                    <a:pt x="4524" y="17156"/>
                    <a:pt x="4608" y="17044"/>
                  </a:cubicBezTo>
                  <a:lnTo>
                    <a:pt x="5049" y="16484"/>
                  </a:lnTo>
                  <a:cubicBezTo>
                    <a:pt x="5061" y="16460"/>
                    <a:pt x="5073" y="16448"/>
                    <a:pt x="5085" y="16424"/>
                  </a:cubicBezTo>
                  <a:cubicBezTo>
                    <a:pt x="5537" y="16710"/>
                    <a:pt x="6013" y="16936"/>
                    <a:pt x="6501" y="17127"/>
                  </a:cubicBezTo>
                  <a:cubicBezTo>
                    <a:pt x="6501" y="17151"/>
                    <a:pt x="6490" y="17175"/>
                    <a:pt x="6478" y="17198"/>
                  </a:cubicBezTo>
                  <a:lnTo>
                    <a:pt x="6299" y="17877"/>
                  </a:lnTo>
                  <a:cubicBezTo>
                    <a:pt x="6239" y="18103"/>
                    <a:pt x="6370" y="18353"/>
                    <a:pt x="6609" y="18413"/>
                  </a:cubicBezTo>
                  <a:lnTo>
                    <a:pt x="7382" y="18615"/>
                  </a:lnTo>
                  <a:cubicBezTo>
                    <a:pt x="7421" y="18625"/>
                    <a:pt x="7460" y="18630"/>
                    <a:pt x="7497" y="18630"/>
                  </a:cubicBezTo>
                  <a:cubicBezTo>
                    <a:pt x="7693" y="18630"/>
                    <a:pt x="7868" y="18505"/>
                    <a:pt x="7918" y="18306"/>
                  </a:cubicBezTo>
                  <a:lnTo>
                    <a:pt x="8097" y="17627"/>
                  </a:lnTo>
                  <a:cubicBezTo>
                    <a:pt x="8109" y="17603"/>
                    <a:pt x="8109" y="17567"/>
                    <a:pt x="8109" y="17544"/>
                  </a:cubicBezTo>
                  <a:cubicBezTo>
                    <a:pt x="8550" y="17614"/>
                    <a:pt x="8991" y="17642"/>
                    <a:pt x="9424" y="17642"/>
                  </a:cubicBezTo>
                  <a:cubicBezTo>
                    <a:pt x="9506" y="17642"/>
                    <a:pt x="9587" y="17641"/>
                    <a:pt x="9668" y="17639"/>
                  </a:cubicBezTo>
                  <a:cubicBezTo>
                    <a:pt x="9668" y="17663"/>
                    <a:pt x="9668" y="17698"/>
                    <a:pt x="9668" y="17734"/>
                  </a:cubicBezTo>
                  <a:lnTo>
                    <a:pt x="9764" y="18425"/>
                  </a:lnTo>
                  <a:cubicBezTo>
                    <a:pt x="9796" y="18652"/>
                    <a:pt x="9976" y="18811"/>
                    <a:pt x="10188" y="18811"/>
                  </a:cubicBezTo>
                  <a:cubicBezTo>
                    <a:pt x="10209" y="18811"/>
                    <a:pt x="10230" y="18809"/>
                    <a:pt x="10252" y="18806"/>
                  </a:cubicBezTo>
                  <a:lnTo>
                    <a:pt x="11050" y="18699"/>
                  </a:lnTo>
                  <a:cubicBezTo>
                    <a:pt x="11288" y="18675"/>
                    <a:pt x="11454" y="18449"/>
                    <a:pt x="11431" y="18210"/>
                  </a:cubicBezTo>
                  <a:lnTo>
                    <a:pt x="11335" y="17520"/>
                  </a:lnTo>
                  <a:cubicBezTo>
                    <a:pt x="11335" y="17484"/>
                    <a:pt x="11323" y="17448"/>
                    <a:pt x="11312" y="17413"/>
                  </a:cubicBezTo>
                  <a:cubicBezTo>
                    <a:pt x="11800" y="17294"/>
                    <a:pt x="12288" y="17127"/>
                    <a:pt x="12764" y="16925"/>
                  </a:cubicBezTo>
                  <a:cubicBezTo>
                    <a:pt x="12776" y="16960"/>
                    <a:pt x="12788" y="16984"/>
                    <a:pt x="12800" y="17020"/>
                  </a:cubicBezTo>
                  <a:lnTo>
                    <a:pt x="13157" y="17639"/>
                  </a:lnTo>
                  <a:cubicBezTo>
                    <a:pt x="13237" y="17775"/>
                    <a:pt x="13381" y="17851"/>
                    <a:pt x="13532" y="17851"/>
                  </a:cubicBezTo>
                  <a:cubicBezTo>
                    <a:pt x="13606" y="17851"/>
                    <a:pt x="13682" y="17833"/>
                    <a:pt x="13752" y="17794"/>
                  </a:cubicBezTo>
                  <a:lnTo>
                    <a:pt x="14443" y="17401"/>
                  </a:lnTo>
                  <a:cubicBezTo>
                    <a:pt x="14657" y="17282"/>
                    <a:pt x="14729" y="17020"/>
                    <a:pt x="14610" y="16805"/>
                  </a:cubicBezTo>
                  <a:lnTo>
                    <a:pt x="14264" y="16198"/>
                  </a:lnTo>
                  <a:cubicBezTo>
                    <a:pt x="14240" y="16163"/>
                    <a:pt x="14217" y="16127"/>
                    <a:pt x="14193" y="16103"/>
                  </a:cubicBezTo>
                  <a:cubicBezTo>
                    <a:pt x="14621" y="15793"/>
                    <a:pt x="15026" y="15436"/>
                    <a:pt x="15407" y="15031"/>
                  </a:cubicBezTo>
                  <a:cubicBezTo>
                    <a:pt x="15431" y="15067"/>
                    <a:pt x="15455" y="15103"/>
                    <a:pt x="15491" y="15127"/>
                  </a:cubicBezTo>
                  <a:lnTo>
                    <a:pt x="16050" y="15555"/>
                  </a:lnTo>
                  <a:cubicBezTo>
                    <a:pt x="16129" y="15614"/>
                    <a:pt x="16221" y="15643"/>
                    <a:pt x="16313" y="15643"/>
                  </a:cubicBezTo>
                  <a:cubicBezTo>
                    <a:pt x="16444" y="15643"/>
                    <a:pt x="16573" y="15584"/>
                    <a:pt x="16657" y="15472"/>
                  </a:cubicBezTo>
                  <a:lnTo>
                    <a:pt x="17146" y="14841"/>
                  </a:lnTo>
                  <a:cubicBezTo>
                    <a:pt x="17300" y="14650"/>
                    <a:pt x="17265" y="14377"/>
                    <a:pt x="17074" y="14222"/>
                  </a:cubicBezTo>
                  <a:lnTo>
                    <a:pt x="16515" y="13793"/>
                  </a:lnTo>
                  <a:cubicBezTo>
                    <a:pt x="16479" y="13769"/>
                    <a:pt x="16443" y="13746"/>
                    <a:pt x="16396" y="13734"/>
                  </a:cubicBezTo>
                  <a:cubicBezTo>
                    <a:pt x="16634" y="13341"/>
                    <a:pt x="16848" y="12948"/>
                    <a:pt x="17015" y="12531"/>
                  </a:cubicBezTo>
                  <a:cubicBezTo>
                    <a:pt x="17050" y="12555"/>
                    <a:pt x="17086" y="12579"/>
                    <a:pt x="17134" y="12591"/>
                  </a:cubicBezTo>
                  <a:lnTo>
                    <a:pt x="17800" y="12793"/>
                  </a:lnTo>
                  <a:cubicBezTo>
                    <a:pt x="17844" y="12806"/>
                    <a:pt x="17888" y="12813"/>
                    <a:pt x="17931" y="12813"/>
                  </a:cubicBezTo>
                  <a:cubicBezTo>
                    <a:pt x="18121" y="12813"/>
                    <a:pt x="18290" y="12690"/>
                    <a:pt x="18348" y="12495"/>
                  </a:cubicBezTo>
                  <a:lnTo>
                    <a:pt x="18574" y="11733"/>
                  </a:lnTo>
                  <a:cubicBezTo>
                    <a:pt x="18646" y="11495"/>
                    <a:pt x="18515" y="11257"/>
                    <a:pt x="18289" y="11186"/>
                  </a:cubicBezTo>
                  <a:lnTo>
                    <a:pt x="17610" y="10983"/>
                  </a:lnTo>
                  <a:cubicBezTo>
                    <a:pt x="17562" y="10971"/>
                    <a:pt x="17527" y="10960"/>
                    <a:pt x="17479" y="10960"/>
                  </a:cubicBezTo>
                  <a:cubicBezTo>
                    <a:pt x="17598" y="10364"/>
                    <a:pt x="17646" y="9769"/>
                    <a:pt x="17622" y="9162"/>
                  </a:cubicBezTo>
                  <a:lnTo>
                    <a:pt x="17622" y="9162"/>
                  </a:lnTo>
                  <a:cubicBezTo>
                    <a:pt x="17646" y="9168"/>
                    <a:pt x="17669" y="9171"/>
                    <a:pt x="17692" y="9171"/>
                  </a:cubicBezTo>
                  <a:cubicBezTo>
                    <a:pt x="17714" y="9171"/>
                    <a:pt x="17735" y="9168"/>
                    <a:pt x="17753" y="9162"/>
                  </a:cubicBezTo>
                  <a:lnTo>
                    <a:pt x="18455" y="9078"/>
                  </a:lnTo>
                  <a:cubicBezTo>
                    <a:pt x="18693" y="9043"/>
                    <a:pt x="18860" y="8828"/>
                    <a:pt x="18836" y="8590"/>
                  </a:cubicBezTo>
                  <a:lnTo>
                    <a:pt x="18729" y="7792"/>
                  </a:lnTo>
                  <a:cubicBezTo>
                    <a:pt x="18707" y="7570"/>
                    <a:pt x="18507" y="7409"/>
                    <a:pt x="18286" y="7409"/>
                  </a:cubicBezTo>
                  <a:cubicBezTo>
                    <a:pt x="18271" y="7409"/>
                    <a:pt x="18256" y="7410"/>
                    <a:pt x="18241" y="7411"/>
                  </a:cubicBezTo>
                  <a:lnTo>
                    <a:pt x="17539" y="7507"/>
                  </a:lnTo>
                  <a:cubicBezTo>
                    <a:pt x="17491" y="7507"/>
                    <a:pt x="17455" y="7531"/>
                    <a:pt x="17419" y="7542"/>
                  </a:cubicBezTo>
                  <a:cubicBezTo>
                    <a:pt x="17312" y="7090"/>
                    <a:pt x="17169" y="6649"/>
                    <a:pt x="16991" y="6221"/>
                  </a:cubicBezTo>
                  <a:cubicBezTo>
                    <a:pt x="17027" y="6221"/>
                    <a:pt x="17074" y="6197"/>
                    <a:pt x="17110" y="6185"/>
                  </a:cubicBezTo>
                  <a:lnTo>
                    <a:pt x="17729" y="5840"/>
                  </a:lnTo>
                  <a:cubicBezTo>
                    <a:pt x="17943" y="5733"/>
                    <a:pt x="18027" y="5459"/>
                    <a:pt x="17908" y="5245"/>
                  </a:cubicBezTo>
                  <a:lnTo>
                    <a:pt x="17527" y="4542"/>
                  </a:lnTo>
                  <a:cubicBezTo>
                    <a:pt x="17446" y="4398"/>
                    <a:pt x="17301" y="4318"/>
                    <a:pt x="17149" y="4318"/>
                  </a:cubicBezTo>
                  <a:cubicBezTo>
                    <a:pt x="17076" y="4318"/>
                    <a:pt x="17001" y="4337"/>
                    <a:pt x="16931" y="4375"/>
                  </a:cubicBezTo>
                  <a:lnTo>
                    <a:pt x="16312" y="4709"/>
                  </a:lnTo>
                  <a:cubicBezTo>
                    <a:pt x="16276" y="4733"/>
                    <a:pt x="16241" y="4756"/>
                    <a:pt x="16205" y="4780"/>
                  </a:cubicBezTo>
                  <a:cubicBezTo>
                    <a:pt x="15884" y="4304"/>
                    <a:pt x="15503" y="3852"/>
                    <a:pt x="15062" y="3435"/>
                  </a:cubicBezTo>
                  <a:cubicBezTo>
                    <a:pt x="15098" y="3411"/>
                    <a:pt x="15122" y="3387"/>
                    <a:pt x="15145" y="3351"/>
                  </a:cubicBezTo>
                  <a:lnTo>
                    <a:pt x="15586" y="2792"/>
                  </a:lnTo>
                  <a:cubicBezTo>
                    <a:pt x="15729" y="2601"/>
                    <a:pt x="15693" y="2328"/>
                    <a:pt x="15503" y="2173"/>
                  </a:cubicBezTo>
                  <a:lnTo>
                    <a:pt x="14860" y="1685"/>
                  </a:lnTo>
                  <a:cubicBezTo>
                    <a:pt x="14781" y="1626"/>
                    <a:pt x="14689" y="1597"/>
                    <a:pt x="14597" y="1597"/>
                  </a:cubicBezTo>
                  <a:cubicBezTo>
                    <a:pt x="14466" y="1597"/>
                    <a:pt x="14336" y="1656"/>
                    <a:pt x="14252" y="1768"/>
                  </a:cubicBezTo>
                  <a:lnTo>
                    <a:pt x="13824" y="2328"/>
                  </a:lnTo>
                  <a:cubicBezTo>
                    <a:pt x="13800" y="2363"/>
                    <a:pt x="13776" y="2387"/>
                    <a:pt x="13764" y="2423"/>
                  </a:cubicBezTo>
                  <a:cubicBezTo>
                    <a:pt x="13312" y="2137"/>
                    <a:pt x="12836" y="1899"/>
                    <a:pt x="12347" y="1708"/>
                  </a:cubicBezTo>
                  <a:cubicBezTo>
                    <a:pt x="12359" y="1685"/>
                    <a:pt x="12371" y="1649"/>
                    <a:pt x="12383" y="1613"/>
                  </a:cubicBezTo>
                  <a:lnTo>
                    <a:pt x="12574" y="934"/>
                  </a:lnTo>
                  <a:cubicBezTo>
                    <a:pt x="12633" y="708"/>
                    <a:pt x="12490" y="470"/>
                    <a:pt x="12264" y="399"/>
                  </a:cubicBezTo>
                  <a:lnTo>
                    <a:pt x="11478" y="196"/>
                  </a:lnTo>
                  <a:cubicBezTo>
                    <a:pt x="11442" y="187"/>
                    <a:pt x="11405" y="182"/>
                    <a:pt x="11368" y="182"/>
                  </a:cubicBezTo>
                  <a:cubicBezTo>
                    <a:pt x="11179" y="182"/>
                    <a:pt x="11002" y="306"/>
                    <a:pt x="10942" y="506"/>
                  </a:cubicBezTo>
                  <a:lnTo>
                    <a:pt x="10764" y="1185"/>
                  </a:lnTo>
                  <a:cubicBezTo>
                    <a:pt x="10752" y="1220"/>
                    <a:pt x="10752" y="1244"/>
                    <a:pt x="10752" y="1280"/>
                  </a:cubicBezTo>
                  <a:cubicBezTo>
                    <a:pt x="10304" y="1207"/>
                    <a:pt x="9847" y="1170"/>
                    <a:pt x="9389" y="1170"/>
                  </a:cubicBezTo>
                  <a:cubicBezTo>
                    <a:pt x="9323" y="1170"/>
                    <a:pt x="9258" y="1171"/>
                    <a:pt x="9192" y="1173"/>
                  </a:cubicBezTo>
                  <a:cubicBezTo>
                    <a:pt x="9192" y="1137"/>
                    <a:pt x="9192" y="1113"/>
                    <a:pt x="9192" y="1077"/>
                  </a:cubicBezTo>
                  <a:lnTo>
                    <a:pt x="9097" y="387"/>
                  </a:lnTo>
                  <a:cubicBezTo>
                    <a:pt x="9075" y="159"/>
                    <a:pt x="8886" y="1"/>
                    <a:pt x="8673" y="1"/>
                  </a:cubicBezTo>
                  <a:close/>
                </a:path>
              </a:pathLst>
            </a:custGeom>
            <a:solidFill>
              <a:schemeClr val="dk1">
                <a:alpha val="106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2" name="Google Shape;742;p36"/>
            <p:cNvSpPr/>
            <p:nvPr/>
          </p:nvSpPr>
          <p:spPr>
            <a:xfrm>
              <a:off x="-4256326" y="-3076751"/>
              <a:ext cx="1885948" cy="1852905"/>
            </a:xfrm>
            <a:custGeom>
              <a:avLst/>
              <a:gdLst/>
              <a:ahLst/>
              <a:cxnLst/>
              <a:rect l="l" t="t" r="r" b="b"/>
              <a:pathLst>
                <a:path w="55020" h="54056" extrusionOk="0">
                  <a:moveTo>
                    <a:pt x="27409" y="22218"/>
                  </a:moveTo>
                  <a:cubicBezTo>
                    <a:pt x="30147" y="22218"/>
                    <a:pt x="32374" y="24397"/>
                    <a:pt x="32374" y="27100"/>
                  </a:cubicBezTo>
                  <a:cubicBezTo>
                    <a:pt x="32374" y="29802"/>
                    <a:pt x="30147" y="31981"/>
                    <a:pt x="27409" y="31981"/>
                  </a:cubicBezTo>
                  <a:cubicBezTo>
                    <a:pt x="24658" y="31981"/>
                    <a:pt x="22432" y="29802"/>
                    <a:pt x="22432" y="27100"/>
                  </a:cubicBezTo>
                  <a:cubicBezTo>
                    <a:pt x="22432" y="24397"/>
                    <a:pt x="24658" y="22218"/>
                    <a:pt x="27409" y="22218"/>
                  </a:cubicBezTo>
                  <a:close/>
                  <a:moveTo>
                    <a:pt x="29099" y="6907"/>
                  </a:moveTo>
                  <a:cubicBezTo>
                    <a:pt x="39708" y="7752"/>
                    <a:pt x="48042" y="16467"/>
                    <a:pt x="48042" y="27100"/>
                  </a:cubicBezTo>
                  <a:cubicBezTo>
                    <a:pt x="48042" y="29767"/>
                    <a:pt x="47507" y="32326"/>
                    <a:pt x="46554" y="34660"/>
                  </a:cubicBezTo>
                  <a:lnTo>
                    <a:pt x="34779" y="28052"/>
                  </a:lnTo>
                  <a:cubicBezTo>
                    <a:pt x="34826" y="27742"/>
                    <a:pt x="34850" y="27421"/>
                    <a:pt x="34850" y="27100"/>
                  </a:cubicBezTo>
                  <a:cubicBezTo>
                    <a:pt x="34850" y="23635"/>
                    <a:pt x="32398" y="20742"/>
                    <a:pt x="29099" y="19980"/>
                  </a:cubicBezTo>
                  <a:lnTo>
                    <a:pt x="29099" y="6907"/>
                  </a:lnTo>
                  <a:close/>
                  <a:moveTo>
                    <a:pt x="26552" y="6847"/>
                  </a:moveTo>
                  <a:lnTo>
                    <a:pt x="26552" y="19837"/>
                  </a:lnTo>
                  <a:cubicBezTo>
                    <a:pt x="22837" y="20253"/>
                    <a:pt x="19955" y="23349"/>
                    <a:pt x="19955" y="27100"/>
                  </a:cubicBezTo>
                  <a:cubicBezTo>
                    <a:pt x="19955" y="27492"/>
                    <a:pt x="20003" y="27873"/>
                    <a:pt x="20063" y="28243"/>
                  </a:cubicBezTo>
                  <a:lnTo>
                    <a:pt x="8323" y="34827"/>
                  </a:lnTo>
                  <a:cubicBezTo>
                    <a:pt x="7323" y="32445"/>
                    <a:pt x="6775" y="29838"/>
                    <a:pt x="6775" y="27100"/>
                  </a:cubicBezTo>
                  <a:cubicBezTo>
                    <a:pt x="6775" y="16193"/>
                    <a:pt x="15550" y="7300"/>
                    <a:pt x="26552" y="6847"/>
                  </a:cubicBezTo>
                  <a:close/>
                  <a:moveTo>
                    <a:pt x="33993" y="30505"/>
                  </a:moveTo>
                  <a:lnTo>
                    <a:pt x="45447" y="36922"/>
                  </a:lnTo>
                  <a:cubicBezTo>
                    <a:pt x="41934" y="43149"/>
                    <a:pt x="35172" y="47364"/>
                    <a:pt x="27409" y="47364"/>
                  </a:cubicBezTo>
                  <a:cubicBezTo>
                    <a:pt x="19705" y="47364"/>
                    <a:pt x="12990" y="43221"/>
                    <a:pt x="9454" y="37077"/>
                  </a:cubicBezTo>
                  <a:lnTo>
                    <a:pt x="20908" y="30660"/>
                  </a:lnTo>
                  <a:cubicBezTo>
                    <a:pt x="22170" y="32898"/>
                    <a:pt x="24611" y="34410"/>
                    <a:pt x="27409" y="34410"/>
                  </a:cubicBezTo>
                  <a:cubicBezTo>
                    <a:pt x="30266" y="34410"/>
                    <a:pt x="32743" y="32826"/>
                    <a:pt x="33993" y="30505"/>
                  </a:cubicBezTo>
                  <a:close/>
                  <a:moveTo>
                    <a:pt x="26325" y="1"/>
                  </a:moveTo>
                  <a:cubicBezTo>
                    <a:pt x="25635" y="1"/>
                    <a:pt x="25063" y="572"/>
                    <a:pt x="25063" y="1275"/>
                  </a:cubicBezTo>
                  <a:lnTo>
                    <a:pt x="25063" y="3263"/>
                  </a:lnTo>
                  <a:cubicBezTo>
                    <a:pt x="25063" y="3382"/>
                    <a:pt x="25087" y="3490"/>
                    <a:pt x="25111" y="3597"/>
                  </a:cubicBezTo>
                  <a:cubicBezTo>
                    <a:pt x="23551" y="3740"/>
                    <a:pt x="22027" y="4037"/>
                    <a:pt x="20551" y="4466"/>
                  </a:cubicBezTo>
                  <a:cubicBezTo>
                    <a:pt x="20539" y="4359"/>
                    <a:pt x="20515" y="4263"/>
                    <a:pt x="20467" y="4156"/>
                  </a:cubicBezTo>
                  <a:lnTo>
                    <a:pt x="19694" y="2311"/>
                  </a:lnTo>
                  <a:cubicBezTo>
                    <a:pt x="19487" y="1826"/>
                    <a:pt x="19016" y="1537"/>
                    <a:pt x="18526" y="1537"/>
                  </a:cubicBezTo>
                  <a:cubicBezTo>
                    <a:pt x="18367" y="1537"/>
                    <a:pt x="18205" y="1568"/>
                    <a:pt x="18050" y="1632"/>
                  </a:cubicBezTo>
                  <a:lnTo>
                    <a:pt x="15872" y="2513"/>
                  </a:lnTo>
                  <a:cubicBezTo>
                    <a:pt x="15217" y="2787"/>
                    <a:pt x="14907" y="3537"/>
                    <a:pt x="15181" y="4180"/>
                  </a:cubicBezTo>
                  <a:lnTo>
                    <a:pt x="15967" y="6037"/>
                  </a:lnTo>
                  <a:cubicBezTo>
                    <a:pt x="16003" y="6121"/>
                    <a:pt x="16050" y="6192"/>
                    <a:pt x="16098" y="6264"/>
                  </a:cubicBezTo>
                  <a:cubicBezTo>
                    <a:pt x="14752" y="6966"/>
                    <a:pt x="13478" y="7800"/>
                    <a:pt x="12300" y="8740"/>
                  </a:cubicBezTo>
                  <a:cubicBezTo>
                    <a:pt x="12252" y="8657"/>
                    <a:pt x="12193" y="8585"/>
                    <a:pt x="12133" y="8526"/>
                  </a:cubicBezTo>
                  <a:lnTo>
                    <a:pt x="10681" y="7097"/>
                  </a:lnTo>
                  <a:cubicBezTo>
                    <a:pt x="10430" y="6853"/>
                    <a:pt x="10109" y="6731"/>
                    <a:pt x="9789" y="6731"/>
                  </a:cubicBezTo>
                  <a:cubicBezTo>
                    <a:pt x="9469" y="6731"/>
                    <a:pt x="9151" y="6853"/>
                    <a:pt x="8906" y="7097"/>
                  </a:cubicBezTo>
                  <a:lnTo>
                    <a:pt x="7252" y="8716"/>
                  </a:lnTo>
                  <a:cubicBezTo>
                    <a:pt x="6740" y="9216"/>
                    <a:pt x="6740" y="10026"/>
                    <a:pt x="7252" y="10526"/>
                  </a:cubicBezTo>
                  <a:lnTo>
                    <a:pt x="8704" y="11955"/>
                  </a:lnTo>
                  <a:cubicBezTo>
                    <a:pt x="8752" y="12002"/>
                    <a:pt x="8799" y="12038"/>
                    <a:pt x="8859" y="12074"/>
                  </a:cubicBezTo>
                  <a:cubicBezTo>
                    <a:pt x="7906" y="13205"/>
                    <a:pt x="7073" y="14431"/>
                    <a:pt x="6347" y="15717"/>
                  </a:cubicBezTo>
                  <a:cubicBezTo>
                    <a:pt x="6287" y="15681"/>
                    <a:pt x="6228" y="15646"/>
                    <a:pt x="6156" y="15622"/>
                  </a:cubicBezTo>
                  <a:lnTo>
                    <a:pt x="4251" y="14836"/>
                  </a:lnTo>
                  <a:cubicBezTo>
                    <a:pt x="4093" y="14772"/>
                    <a:pt x="3929" y="14741"/>
                    <a:pt x="3767" y="14741"/>
                  </a:cubicBezTo>
                  <a:cubicBezTo>
                    <a:pt x="3273" y="14741"/>
                    <a:pt x="2803" y="15027"/>
                    <a:pt x="2596" y="15503"/>
                  </a:cubicBezTo>
                  <a:lnTo>
                    <a:pt x="1703" y="17610"/>
                  </a:lnTo>
                  <a:cubicBezTo>
                    <a:pt x="1429" y="18265"/>
                    <a:pt x="1727" y="19003"/>
                    <a:pt x="2382" y="19277"/>
                  </a:cubicBezTo>
                  <a:lnTo>
                    <a:pt x="4287" y="20063"/>
                  </a:lnTo>
                  <a:cubicBezTo>
                    <a:pt x="4346" y="20087"/>
                    <a:pt x="4394" y="20099"/>
                    <a:pt x="4442" y="20111"/>
                  </a:cubicBezTo>
                  <a:cubicBezTo>
                    <a:pt x="3977" y="21563"/>
                    <a:pt x="3668" y="23087"/>
                    <a:pt x="3501" y="24647"/>
                  </a:cubicBezTo>
                  <a:cubicBezTo>
                    <a:pt x="3453" y="24635"/>
                    <a:pt x="3394" y="24623"/>
                    <a:pt x="3346" y="24623"/>
                  </a:cubicBezTo>
                  <a:lnTo>
                    <a:pt x="1263" y="24623"/>
                  </a:lnTo>
                  <a:cubicBezTo>
                    <a:pt x="572" y="24623"/>
                    <a:pt x="1" y="25195"/>
                    <a:pt x="1" y="25897"/>
                  </a:cubicBezTo>
                  <a:lnTo>
                    <a:pt x="1" y="28171"/>
                  </a:lnTo>
                  <a:cubicBezTo>
                    <a:pt x="1" y="28862"/>
                    <a:pt x="572" y="29433"/>
                    <a:pt x="1263" y="29433"/>
                  </a:cubicBezTo>
                  <a:lnTo>
                    <a:pt x="3346" y="29433"/>
                  </a:lnTo>
                  <a:cubicBezTo>
                    <a:pt x="3394" y="29433"/>
                    <a:pt x="3442" y="29421"/>
                    <a:pt x="3489" y="29421"/>
                  </a:cubicBezTo>
                  <a:cubicBezTo>
                    <a:pt x="3620" y="30719"/>
                    <a:pt x="3858" y="31993"/>
                    <a:pt x="4192" y="33219"/>
                  </a:cubicBezTo>
                  <a:cubicBezTo>
                    <a:pt x="4156" y="33231"/>
                    <a:pt x="4108" y="33231"/>
                    <a:pt x="4073" y="33243"/>
                  </a:cubicBezTo>
                  <a:lnTo>
                    <a:pt x="2132" y="33969"/>
                  </a:lnTo>
                  <a:cubicBezTo>
                    <a:pt x="1477" y="34219"/>
                    <a:pt x="1144" y="34958"/>
                    <a:pt x="1406" y="35613"/>
                  </a:cubicBezTo>
                  <a:lnTo>
                    <a:pt x="2227" y="37744"/>
                  </a:lnTo>
                  <a:cubicBezTo>
                    <a:pt x="2420" y="38248"/>
                    <a:pt x="2895" y="38555"/>
                    <a:pt x="3402" y="38555"/>
                  </a:cubicBezTo>
                  <a:cubicBezTo>
                    <a:pt x="3554" y="38555"/>
                    <a:pt x="3708" y="38527"/>
                    <a:pt x="3858" y="38470"/>
                  </a:cubicBezTo>
                  <a:lnTo>
                    <a:pt x="5787" y="37744"/>
                  </a:lnTo>
                  <a:cubicBezTo>
                    <a:pt x="5835" y="37732"/>
                    <a:pt x="5882" y="37708"/>
                    <a:pt x="5918" y="37684"/>
                  </a:cubicBezTo>
                  <a:cubicBezTo>
                    <a:pt x="6716" y="39244"/>
                    <a:pt x="7680" y="40696"/>
                    <a:pt x="8787" y="42042"/>
                  </a:cubicBezTo>
                  <a:cubicBezTo>
                    <a:pt x="8764" y="42066"/>
                    <a:pt x="8728" y="42078"/>
                    <a:pt x="8704" y="42113"/>
                  </a:cubicBezTo>
                  <a:lnTo>
                    <a:pt x="7252" y="43542"/>
                  </a:lnTo>
                  <a:cubicBezTo>
                    <a:pt x="6740" y="44030"/>
                    <a:pt x="6740" y="44852"/>
                    <a:pt x="7252" y="45340"/>
                  </a:cubicBezTo>
                  <a:lnTo>
                    <a:pt x="8906" y="46971"/>
                  </a:lnTo>
                  <a:cubicBezTo>
                    <a:pt x="9151" y="47209"/>
                    <a:pt x="9469" y="47328"/>
                    <a:pt x="9789" y="47328"/>
                  </a:cubicBezTo>
                  <a:cubicBezTo>
                    <a:pt x="10109" y="47328"/>
                    <a:pt x="10430" y="47209"/>
                    <a:pt x="10681" y="46971"/>
                  </a:cubicBezTo>
                  <a:lnTo>
                    <a:pt x="12133" y="45542"/>
                  </a:lnTo>
                  <a:cubicBezTo>
                    <a:pt x="12169" y="45495"/>
                    <a:pt x="12205" y="45459"/>
                    <a:pt x="12240" y="45411"/>
                  </a:cubicBezTo>
                  <a:cubicBezTo>
                    <a:pt x="13276" y="46245"/>
                    <a:pt x="14395" y="46995"/>
                    <a:pt x="15574" y="47650"/>
                  </a:cubicBezTo>
                  <a:cubicBezTo>
                    <a:pt x="15550" y="47685"/>
                    <a:pt x="15526" y="47733"/>
                    <a:pt x="15503" y="47769"/>
                  </a:cubicBezTo>
                  <a:lnTo>
                    <a:pt x="14681" y="49602"/>
                  </a:lnTo>
                  <a:cubicBezTo>
                    <a:pt x="14383" y="50245"/>
                    <a:pt x="14681" y="51007"/>
                    <a:pt x="15324" y="51281"/>
                  </a:cubicBezTo>
                  <a:lnTo>
                    <a:pt x="17479" y="52222"/>
                  </a:lnTo>
                  <a:cubicBezTo>
                    <a:pt x="17641" y="52292"/>
                    <a:pt x="17811" y="52326"/>
                    <a:pt x="17978" y="52326"/>
                  </a:cubicBezTo>
                  <a:cubicBezTo>
                    <a:pt x="18460" y="52326"/>
                    <a:pt x="18922" y="52047"/>
                    <a:pt x="19134" y="51579"/>
                  </a:cubicBezTo>
                  <a:lnTo>
                    <a:pt x="19967" y="49745"/>
                  </a:lnTo>
                  <a:cubicBezTo>
                    <a:pt x="19991" y="49686"/>
                    <a:pt x="20003" y="49626"/>
                    <a:pt x="20027" y="49567"/>
                  </a:cubicBezTo>
                  <a:cubicBezTo>
                    <a:pt x="21646" y="50079"/>
                    <a:pt x="23337" y="50436"/>
                    <a:pt x="25087" y="50602"/>
                  </a:cubicBezTo>
                  <a:cubicBezTo>
                    <a:pt x="25075" y="50662"/>
                    <a:pt x="25063" y="50722"/>
                    <a:pt x="25063" y="50793"/>
                  </a:cubicBezTo>
                  <a:lnTo>
                    <a:pt x="25063" y="52793"/>
                  </a:lnTo>
                  <a:cubicBezTo>
                    <a:pt x="25063" y="53484"/>
                    <a:pt x="25635" y="54055"/>
                    <a:pt x="26325" y="54055"/>
                  </a:cubicBezTo>
                  <a:lnTo>
                    <a:pt x="28695" y="54055"/>
                  </a:lnTo>
                  <a:cubicBezTo>
                    <a:pt x="29397" y="54055"/>
                    <a:pt x="29957" y="53484"/>
                    <a:pt x="29957" y="52793"/>
                  </a:cubicBezTo>
                  <a:lnTo>
                    <a:pt x="29957" y="50793"/>
                  </a:lnTo>
                  <a:cubicBezTo>
                    <a:pt x="29957" y="50722"/>
                    <a:pt x="29945" y="50650"/>
                    <a:pt x="29933" y="50579"/>
                  </a:cubicBezTo>
                  <a:cubicBezTo>
                    <a:pt x="31505" y="50424"/>
                    <a:pt x="33017" y="50114"/>
                    <a:pt x="34481" y="49674"/>
                  </a:cubicBezTo>
                  <a:cubicBezTo>
                    <a:pt x="34493" y="49745"/>
                    <a:pt x="34517" y="49829"/>
                    <a:pt x="34553" y="49900"/>
                  </a:cubicBezTo>
                  <a:lnTo>
                    <a:pt x="35338" y="51757"/>
                  </a:lnTo>
                  <a:cubicBezTo>
                    <a:pt x="35537" y="52236"/>
                    <a:pt x="36009" y="52529"/>
                    <a:pt x="36506" y="52529"/>
                  </a:cubicBezTo>
                  <a:cubicBezTo>
                    <a:pt x="36665" y="52529"/>
                    <a:pt x="36826" y="52499"/>
                    <a:pt x="36981" y="52436"/>
                  </a:cubicBezTo>
                  <a:lnTo>
                    <a:pt x="39148" y="51543"/>
                  </a:lnTo>
                  <a:cubicBezTo>
                    <a:pt x="39803" y="51281"/>
                    <a:pt x="40113" y="50531"/>
                    <a:pt x="39839" y="49876"/>
                  </a:cubicBezTo>
                  <a:lnTo>
                    <a:pt x="39053" y="48031"/>
                  </a:lnTo>
                  <a:cubicBezTo>
                    <a:pt x="39029" y="47959"/>
                    <a:pt x="38982" y="47888"/>
                    <a:pt x="38946" y="47816"/>
                  </a:cubicBezTo>
                  <a:cubicBezTo>
                    <a:pt x="40279" y="47102"/>
                    <a:pt x="41542" y="46257"/>
                    <a:pt x="42708" y="45304"/>
                  </a:cubicBezTo>
                  <a:cubicBezTo>
                    <a:pt x="42768" y="45388"/>
                    <a:pt x="42827" y="45471"/>
                    <a:pt x="42899" y="45542"/>
                  </a:cubicBezTo>
                  <a:lnTo>
                    <a:pt x="44351" y="46971"/>
                  </a:lnTo>
                  <a:cubicBezTo>
                    <a:pt x="44595" y="47209"/>
                    <a:pt x="44914" y="47328"/>
                    <a:pt x="45234" y="47328"/>
                  </a:cubicBezTo>
                  <a:cubicBezTo>
                    <a:pt x="45554" y="47328"/>
                    <a:pt x="45875" y="47209"/>
                    <a:pt x="46125" y="46971"/>
                  </a:cubicBezTo>
                  <a:lnTo>
                    <a:pt x="47780" y="45340"/>
                  </a:lnTo>
                  <a:cubicBezTo>
                    <a:pt x="48280" y="44852"/>
                    <a:pt x="48280" y="44030"/>
                    <a:pt x="47780" y="43542"/>
                  </a:cubicBezTo>
                  <a:lnTo>
                    <a:pt x="46328" y="42113"/>
                  </a:lnTo>
                  <a:cubicBezTo>
                    <a:pt x="46256" y="42042"/>
                    <a:pt x="46173" y="41982"/>
                    <a:pt x="46102" y="41935"/>
                  </a:cubicBezTo>
                  <a:cubicBezTo>
                    <a:pt x="47042" y="40792"/>
                    <a:pt x="47876" y="39577"/>
                    <a:pt x="48590" y="38268"/>
                  </a:cubicBezTo>
                  <a:cubicBezTo>
                    <a:pt x="48673" y="38339"/>
                    <a:pt x="48769" y="38399"/>
                    <a:pt x="48864" y="38434"/>
                  </a:cubicBezTo>
                  <a:lnTo>
                    <a:pt x="50781" y="39232"/>
                  </a:lnTo>
                  <a:cubicBezTo>
                    <a:pt x="50939" y="39296"/>
                    <a:pt x="51102" y="39327"/>
                    <a:pt x="51262" y="39327"/>
                  </a:cubicBezTo>
                  <a:cubicBezTo>
                    <a:pt x="51753" y="39327"/>
                    <a:pt x="52217" y="39038"/>
                    <a:pt x="52424" y="38553"/>
                  </a:cubicBezTo>
                  <a:lnTo>
                    <a:pt x="53329" y="36446"/>
                  </a:lnTo>
                  <a:cubicBezTo>
                    <a:pt x="53603" y="35803"/>
                    <a:pt x="53293" y="35053"/>
                    <a:pt x="52638" y="34779"/>
                  </a:cubicBezTo>
                  <a:lnTo>
                    <a:pt x="50733" y="33993"/>
                  </a:lnTo>
                  <a:cubicBezTo>
                    <a:pt x="50626" y="33958"/>
                    <a:pt x="50531" y="33934"/>
                    <a:pt x="50424" y="33922"/>
                  </a:cubicBezTo>
                  <a:cubicBezTo>
                    <a:pt x="50864" y="32457"/>
                    <a:pt x="51174" y="30945"/>
                    <a:pt x="51328" y="29374"/>
                  </a:cubicBezTo>
                  <a:cubicBezTo>
                    <a:pt x="51436" y="29409"/>
                    <a:pt x="51555" y="29433"/>
                    <a:pt x="51674" y="29433"/>
                  </a:cubicBezTo>
                  <a:lnTo>
                    <a:pt x="53757" y="29433"/>
                  </a:lnTo>
                  <a:cubicBezTo>
                    <a:pt x="54460" y="29433"/>
                    <a:pt x="55019" y="28862"/>
                    <a:pt x="55019" y="28171"/>
                  </a:cubicBezTo>
                  <a:lnTo>
                    <a:pt x="55019" y="25897"/>
                  </a:lnTo>
                  <a:cubicBezTo>
                    <a:pt x="55019" y="25195"/>
                    <a:pt x="54460" y="24623"/>
                    <a:pt x="53757" y="24623"/>
                  </a:cubicBezTo>
                  <a:lnTo>
                    <a:pt x="51674" y="24623"/>
                  </a:lnTo>
                  <a:cubicBezTo>
                    <a:pt x="51555" y="24623"/>
                    <a:pt x="51436" y="24647"/>
                    <a:pt x="51317" y="24683"/>
                  </a:cubicBezTo>
                  <a:cubicBezTo>
                    <a:pt x="51186" y="23385"/>
                    <a:pt x="50936" y="22111"/>
                    <a:pt x="50590" y="20885"/>
                  </a:cubicBezTo>
                  <a:cubicBezTo>
                    <a:pt x="50709" y="20873"/>
                    <a:pt x="50828" y="20861"/>
                    <a:pt x="50947" y="20813"/>
                  </a:cubicBezTo>
                  <a:lnTo>
                    <a:pt x="52888" y="20087"/>
                  </a:lnTo>
                  <a:cubicBezTo>
                    <a:pt x="53543" y="19837"/>
                    <a:pt x="53876" y="19099"/>
                    <a:pt x="53626" y="18444"/>
                  </a:cubicBezTo>
                  <a:lnTo>
                    <a:pt x="52793" y="16313"/>
                  </a:lnTo>
                  <a:cubicBezTo>
                    <a:pt x="52599" y="15813"/>
                    <a:pt x="52117" y="15508"/>
                    <a:pt x="51611" y="15508"/>
                  </a:cubicBezTo>
                  <a:cubicBezTo>
                    <a:pt x="51465" y="15508"/>
                    <a:pt x="51317" y="15533"/>
                    <a:pt x="51174" y="15586"/>
                  </a:cubicBezTo>
                  <a:lnTo>
                    <a:pt x="49233" y="16313"/>
                  </a:lnTo>
                  <a:cubicBezTo>
                    <a:pt x="49102" y="16360"/>
                    <a:pt x="48995" y="16432"/>
                    <a:pt x="48888" y="16515"/>
                  </a:cubicBezTo>
                  <a:cubicBezTo>
                    <a:pt x="48090" y="14955"/>
                    <a:pt x="47126" y="13503"/>
                    <a:pt x="46018" y="12169"/>
                  </a:cubicBezTo>
                  <a:cubicBezTo>
                    <a:pt x="46125" y="12110"/>
                    <a:pt x="46233" y="12038"/>
                    <a:pt x="46328" y="11955"/>
                  </a:cubicBezTo>
                  <a:lnTo>
                    <a:pt x="47780" y="10526"/>
                  </a:lnTo>
                  <a:cubicBezTo>
                    <a:pt x="48280" y="10026"/>
                    <a:pt x="48280" y="9216"/>
                    <a:pt x="47780" y="8716"/>
                  </a:cubicBezTo>
                  <a:lnTo>
                    <a:pt x="46125" y="7097"/>
                  </a:lnTo>
                  <a:cubicBezTo>
                    <a:pt x="45875" y="6853"/>
                    <a:pt x="45554" y="6731"/>
                    <a:pt x="45234" y="6731"/>
                  </a:cubicBezTo>
                  <a:cubicBezTo>
                    <a:pt x="44914" y="6731"/>
                    <a:pt x="44595" y="6853"/>
                    <a:pt x="44351" y="7097"/>
                  </a:cubicBezTo>
                  <a:lnTo>
                    <a:pt x="42899" y="8526"/>
                  </a:lnTo>
                  <a:cubicBezTo>
                    <a:pt x="42792" y="8621"/>
                    <a:pt x="42720" y="8728"/>
                    <a:pt x="42661" y="8847"/>
                  </a:cubicBezTo>
                  <a:cubicBezTo>
                    <a:pt x="41613" y="8014"/>
                    <a:pt x="40494" y="7252"/>
                    <a:pt x="39315" y="6597"/>
                  </a:cubicBezTo>
                  <a:cubicBezTo>
                    <a:pt x="39398" y="6502"/>
                    <a:pt x="39470" y="6407"/>
                    <a:pt x="39517" y="6287"/>
                  </a:cubicBezTo>
                  <a:lnTo>
                    <a:pt x="40351" y="4454"/>
                  </a:lnTo>
                  <a:cubicBezTo>
                    <a:pt x="40637" y="3811"/>
                    <a:pt x="40339" y="3061"/>
                    <a:pt x="39696" y="2775"/>
                  </a:cubicBezTo>
                  <a:lnTo>
                    <a:pt x="37541" y="1835"/>
                  </a:lnTo>
                  <a:cubicBezTo>
                    <a:pt x="37379" y="1764"/>
                    <a:pt x="37209" y="1731"/>
                    <a:pt x="37042" y="1731"/>
                  </a:cubicBezTo>
                  <a:cubicBezTo>
                    <a:pt x="36560" y="1731"/>
                    <a:pt x="36098" y="2009"/>
                    <a:pt x="35886" y="2477"/>
                  </a:cubicBezTo>
                  <a:lnTo>
                    <a:pt x="35065" y="4311"/>
                  </a:lnTo>
                  <a:cubicBezTo>
                    <a:pt x="35005" y="4430"/>
                    <a:pt x="34981" y="4561"/>
                    <a:pt x="34969" y="4692"/>
                  </a:cubicBezTo>
                  <a:cubicBezTo>
                    <a:pt x="33350" y="4156"/>
                    <a:pt x="31659" y="3787"/>
                    <a:pt x="29909" y="3620"/>
                  </a:cubicBezTo>
                  <a:cubicBezTo>
                    <a:pt x="29933" y="3501"/>
                    <a:pt x="29957" y="3394"/>
                    <a:pt x="29957" y="3263"/>
                  </a:cubicBezTo>
                  <a:lnTo>
                    <a:pt x="29957" y="1275"/>
                  </a:lnTo>
                  <a:cubicBezTo>
                    <a:pt x="29957" y="572"/>
                    <a:pt x="29397" y="1"/>
                    <a:pt x="28695" y="1"/>
                  </a:cubicBezTo>
                  <a:close/>
                </a:path>
              </a:pathLst>
            </a:custGeom>
            <a:solidFill>
              <a:schemeClr val="accent1">
                <a:alpha val="352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text 1">
  <p:cSld name="CUSTOM_3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7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4" name="Google Shape;744;p37"/>
          <p:cNvGrpSpPr/>
          <p:nvPr/>
        </p:nvGrpSpPr>
        <p:grpSpPr>
          <a:xfrm>
            <a:off x="7" y="2615642"/>
            <a:ext cx="4747773" cy="2528304"/>
            <a:chOff x="7" y="2615642"/>
            <a:chExt cx="4747773" cy="2528304"/>
          </a:xfrm>
        </p:grpSpPr>
        <p:sp>
          <p:nvSpPr>
            <p:cNvPr id="745" name="Google Shape;745;p37"/>
            <p:cNvSpPr/>
            <p:nvPr/>
          </p:nvSpPr>
          <p:spPr>
            <a:xfrm rot="10800000">
              <a:off x="2757913" y="2691275"/>
              <a:ext cx="1487765" cy="121975"/>
            </a:xfrm>
            <a:custGeom>
              <a:avLst/>
              <a:gdLst/>
              <a:ahLst/>
              <a:cxnLst/>
              <a:rect l="l" t="t" r="r" b="b"/>
              <a:pathLst>
                <a:path w="26635" h="2823" extrusionOk="0">
                  <a:moveTo>
                    <a:pt x="0" y="1"/>
                  </a:moveTo>
                  <a:lnTo>
                    <a:pt x="0" y="2822"/>
                  </a:lnTo>
                  <a:lnTo>
                    <a:pt x="26634" y="2822"/>
                  </a:lnTo>
                  <a:lnTo>
                    <a:pt x="26634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6" name="Google Shape;746;p37"/>
            <p:cNvSpPr/>
            <p:nvPr/>
          </p:nvSpPr>
          <p:spPr>
            <a:xfrm rot="5400000">
              <a:off x="1849623" y="3493399"/>
              <a:ext cx="951304" cy="122500"/>
            </a:xfrm>
            <a:custGeom>
              <a:avLst/>
              <a:gdLst/>
              <a:ahLst/>
              <a:cxnLst/>
              <a:rect l="l" t="t" r="r" b="b"/>
              <a:pathLst>
                <a:path w="6490" h="2835" extrusionOk="0">
                  <a:moveTo>
                    <a:pt x="0" y="0"/>
                  </a:moveTo>
                  <a:lnTo>
                    <a:pt x="0" y="2834"/>
                  </a:lnTo>
                  <a:lnTo>
                    <a:pt x="6489" y="2834"/>
                  </a:lnTo>
                  <a:lnTo>
                    <a:pt x="648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7" name="Google Shape;747;p37"/>
            <p:cNvSpPr/>
            <p:nvPr/>
          </p:nvSpPr>
          <p:spPr>
            <a:xfrm rot="5400000">
              <a:off x="2137763" y="4119312"/>
              <a:ext cx="375041" cy="142023"/>
            </a:xfrm>
            <a:custGeom>
              <a:avLst/>
              <a:gdLst/>
              <a:ahLst/>
              <a:cxnLst/>
              <a:rect l="l" t="t" r="r" b="b"/>
              <a:pathLst>
                <a:path w="8680" h="3287" extrusionOk="0">
                  <a:moveTo>
                    <a:pt x="0" y="1"/>
                  </a:moveTo>
                  <a:lnTo>
                    <a:pt x="0" y="3287"/>
                  </a:lnTo>
                  <a:lnTo>
                    <a:pt x="8680" y="3287"/>
                  </a:lnTo>
                  <a:lnTo>
                    <a:pt x="868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8" name="Google Shape;748;p37"/>
            <p:cNvSpPr/>
            <p:nvPr/>
          </p:nvSpPr>
          <p:spPr>
            <a:xfrm rot="5400000">
              <a:off x="2293850" y="3879316"/>
              <a:ext cx="62824" cy="246974"/>
            </a:xfrm>
            <a:custGeom>
              <a:avLst/>
              <a:gdLst/>
              <a:ahLst/>
              <a:cxnLst/>
              <a:rect l="l" t="t" r="r" b="b"/>
              <a:pathLst>
                <a:path w="1454" h="5716" extrusionOk="0">
                  <a:moveTo>
                    <a:pt x="727" y="0"/>
                  </a:moveTo>
                  <a:cubicBezTo>
                    <a:pt x="334" y="0"/>
                    <a:pt x="1" y="334"/>
                    <a:pt x="1" y="727"/>
                  </a:cubicBezTo>
                  <a:lnTo>
                    <a:pt x="1" y="4989"/>
                  </a:lnTo>
                  <a:cubicBezTo>
                    <a:pt x="1" y="5382"/>
                    <a:pt x="334" y="5715"/>
                    <a:pt x="727" y="5715"/>
                  </a:cubicBezTo>
                  <a:cubicBezTo>
                    <a:pt x="1132" y="5715"/>
                    <a:pt x="1453" y="5382"/>
                    <a:pt x="1453" y="4989"/>
                  </a:cubicBezTo>
                  <a:lnTo>
                    <a:pt x="1453" y="727"/>
                  </a:lnTo>
                  <a:cubicBezTo>
                    <a:pt x="1453" y="334"/>
                    <a:pt x="1132" y="0"/>
                    <a:pt x="72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9" name="Google Shape;749;p37"/>
            <p:cNvSpPr/>
            <p:nvPr/>
          </p:nvSpPr>
          <p:spPr>
            <a:xfrm rot="5400000">
              <a:off x="3154937" y="2981477"/>
              <a:ext cx="443423" cy="443423"/>
            </a:xfrm>
            <a:custGeom>
              <a:avLst/>
              <a:gdLst/>
              <a:ahLst/>
              <a:cxnLst/>
              <a:rect l="l" t="t" r="r" b="b"/>
              <a:pathLst>
                <a:path w="7395" h="7395" extrusionOk="0">
                  <a:moveTo>
                    <a:pt x="3691" y="1370"/>
                  </a:moveTo>
                  <a:cubicBezTo>
                    <a:pt x="4037" y="1370"/>
                    <a:pt x="4322" y="1655"/>
                    <a:pt x="4322" y="2001"/>
                  </a:cubicBezTo>
                  <a:cubicBezTo>
                    <a:pt x="4322" y="2358"/>
                    <a:pt x="4037" y="2644"/>
                    <a:pt x="3691" y="2644"/>
                  </a:cubicBezTo>
                  <a:cubicBezTo>
                    <a:pt x="3334" y="2644"/>
                    <a:pt x="3048" y="2358"/>
                    <a:pt x="3048" y="2001"/>
                  </a:cubicBezTo>
                  <a:cubicBezTo>
                    <a:pt x="3048" y="1655"/>
                    <a:pt x="3334" y="1370"/>
                    <a:pt x="3691" y="1370"/>
                  </a:cubicBezTo>
                  <a:close/>
                  <a:moveTo>
                    <a:pt x="1917" y="3132"/>
                  </a:moveTo>
                  <a:cubicBezTo>
                    <a:pt x="2275" y="3132"/>
                    <a:pt x="2560" y="3417"/>
                    <a:pt x="2560" y="3775"/>
                  </a:cubicBezTo>
                  <a:cubicBezTo>
                    <a:pt x="2560" y="4120"/>
                    <a:pt x="2275" y="4406"/>
                    <a:pt x="1917" y="4406"/>
                  </a:cubicBezTo>
                  <a:cubicBezTo>
                    <a:pt x="1572" y="4406"/>
                    <a:pt x="1286" y="4120"/>
                    <a:pt x="1286" y="3775"/>
                  </a:cubicBezTo>
                  <a:cubicBezTo>
                    <a:pt x="1286" y="3417"/>
                    <a:pt x="1572" y="3132"/>
                    <a:pt x="1917" y="3132"/>
                  </a:cubicBezTo>
                  <a:close/>
                  <a:moveTo>
                    <a:pt x="3703" y="3132"/>
                  </a:moveTo>
                  <a:cubicBezTo>
                    <a:pt x="4049" y="3132"/>
                    <a:pt x="4334" y="3417"/>
                    <a:pt x="4334" y="3775"/>
                  </a:cubicBezTo>
                  <a:cubicBezTo>
                    <a:pt x="4334" y="4120"/>
                    <a:pt x="4049" y="4406"/>
                    <a:pt x="3703" y="4406"/>
                  </a:cubicBezTo>
                  <a:cubicBezTo>
                    <a:pt x="3346" y="4406"/>
                    <a:pt x="3060" y="4120"/>
                    <a:pt x="3060" y="3775"/>
                  </a:cubicBezTo>
                  <a:cubicBezTo>
                    <a:pt x="3060" y="3417"/>
                    <a:pt x="3346" y="3132"/>
                    <a:pt x="3703" y="3132"/>
                  </a:cubicBezTo>
                  <a:close/>
                  <a:moveTo>
                    <a:pt x="5454" y="3132"/>
                  </a:moveTo>
                  <a:cubicBezTo>
                    <a:pt x="5799" y="3132"/>
                    <a:pt x="6085" y="3417"/>
                    <a:pt x="6085" y="3775"/>
                  </a:cubicBezTo>
                  <a:cubicBezTo>
                    <a:pt x="6085" y="4120"/>
                    <a:pt x="5799" y="4406"/>
                    <a:pt x="5454" y="4406"/>
                  </a:cubicBezTo>
                  <a:cubicBezTo>
                    <a:pt x="5096" y="4406"/>
                    <a:pt x="4811" y="4120"/>
                    <a:pt x="4811" y="3775"/>
                  </a:cubicBezTo>
                  <a:cubicBezTo>
                    <a:pt x="4811" y="3417"/>
                    <a:pt x="5096" y="3132"/>
                    <a:pt x="5454" y="3132"/>
                  </a:cubicBezTo>
                  <a:close/>
                  <a:moveTo>
                    <a:pt x="3691" y="4894"/>
                  </a:moveTo>
                  <a:cubicBezTo>
                    <a:pt x="4037" y="4894"/>
                    <a:pt x="4322" y="5180"/>
                    <a:pt x="4322" y="5537"/>
                  </a:cubicBezTo>
                  <a:cubicBezTo>
                    <a:pt x="4322" y="5882"/>
                    <a:pt x="4037" y="6168"/>
                    <a:pt x="3691" y="6168"/>
                  </a:cubicBezTo>
                  <a:cubicBezTo>
                    <a:pt x="3334" y="6168"/>
                    <a:pt x="3048" y="5882"/>
                    <a:pt x="3048" y="5537"/>
                  </a:cubicBezTo>
                  <a:cubicBezTo>
                    <a:pt x="3048" y="5180"/>
                    <a:pt x="3334" y="4894"/>
                    <a:pt x="3691" y="4894"/>
                  </a:cubicBezTo>
                  <a:close/>
                  <a:moveTo>
                    <a:pt x="3549" y="0"/>
                  </a:moveTo>
                  <a:cubicBezTo>
                    <a:pt x="3453" y="0"/>
                    <a:pt x="3370" y="84"/>
                    <a:pt x="3370" y="179"/>
                  </a:cubicBezTo>
                  <a:lnTo>
                    <a:pt x="3370" y="453"/>
                  </a:lnTo>
                  <a:cubicBezTo>
                    <a:pt x="3370" y="465"/>
                    <a:pt x="3370" y="477"/>
                    <a:pt x="3382" y="500"/>
                  </a:cubicBezTo>
                  <a:cubicBezTo>
                    <a:pt x="3168" y="512"/>
                    <a:pt x="2965" y="560"/>
                    <a:pt x="2763" y="620"/>
                  </a:cubicBezTo>
                  <a:cubicBezTo>
                    <a:pt x="2763" y="596"/>
                    <a:pt x="2763" y="584"/>
                    <a:pt x="2751" y="572"/>
                  </a:cubicBezTo>
                  <a:lnTo>
                    <a:pt x="2644" y="322"/>
                  </a:lnTo>
                  <a:cubicBezTo>
                    <a:pt x="2617" y="251"/>
                    <a:pt x="2557" y="213"/>
                    <a:pt x="2494" y="213"/>
                  </a:cubicBezTo>
                  <a:cubicBezTo>
                    <a:pt x="2473" y="213"/>
                    <a:pt x="2451" y="217"/>
                    <a:pt x="2429" y="227"/>
                  </a:cubicBezTo>
                  <a:lnTo>
                    <a:pt x="2132" y="346"/>
                  </a:lnTo>
                  <a:cubicBezTo>
                    <a:pt x="2048" y="381"/>
                    <a:pt x="2001" y="489"/>
                    <a:pt x="2048" y="572"/>
                  </a:cubicBezTo>
                  <a:lnTo>
                    <a:pt x="2144" y="822"/>
                  </a:lnTo>
                  <a:cubicBezTo>
                    <a:pt x="2156" y="834"/>
                    <a:pt x="2156" y="846"/>
                    <a:pt x="2167" y="858"/>
                  </a:cubicBezTo>
                  <a:cubicBezTo>
                    <a:pt x="1989" y="953"/>
                    <a:pt x="1810" y="1072"/>
                    <a:pt x="1655" y="1203"/>
                  </a:cubicBezTo>
                  <a:cubicBezTo>
                    <a:pt x="1655" y="1191"/>
                    <a:pt x="1644" y="1179"/>
                    <a:pt x="1632" y="1167"/>
                  </a:cubicBezTo>
                  <a:lnTo>
                    <a:pt x="1441" y="977"/>
                  </a:lnTo>
                  <a:cubicBezTo>
                    <a:pt x="1405" y="941"/>
                    <a:pt x="1361" y="923"/>
                    <a:pt x="1316" y="923"/>
                  </a:cubicBezTo>
                  <a:cubicBezTo>
                    <a:pt x="1271" y="923"/>
                    <a:pt x="1227" y="941"/>
                    <a:pt x="1191" y="977"/>
                  </a:cubicBezTo>
                  <a:lnTo>
                    <a:pt x="977" y="1203"/>
                  </a:lnTo>
                  <a:cubicBezTo>
                    <a:pt x="905" y="1262"/>
                    <a:pt x="905" y="1370"/>
                    <a:pt x="977" y="1441"/>
                  </a:cubicBezTo>
                  <a:lnTo>
                    <a:pt x="1167" y="1632"/>
                  </a:lnTo>
                  <a:cubicBezTo>
                    <a:pt x="1179" y="1643"/>
                    <a:pt x="1191" y="1643"/>
                    <a:pt x="1191" y="1655"/>
                  </a:cubicBezTo>
                  <a:cubicBezTo>
                    <a:pt x="1072" y="1810"/>
                    <a:pt x="953" y="1977"/>
                    <a:pt x="858" y="2155"/>
                  </a:cubicBezTo>
                  <a:cubicBezTo>
                    <a:pt x="846" y="2144"/>
                    <a:pt x="834" y="2144"/>
                    <a:pt x="834" y="2144"/>
                  </a:cubicBezTo>
                  <a:lnTo>
                    <a:pt x="572" y="2036"/>
                  </a:lnTo>
                  <a:cubicBezTo>
                    <a:pt x="551" y="2027"/>
                    <a:pt x="529" y="2023"/>
                    <a:pt x="507" y="2023"/>
                  </a:cubicBezTo>
                  <a:cubicBezTo>
                    <a:pt x="443" y="2023"/>
                    <a:pt x="381" y="2061"/>
                    <a:pt x="346" y="2132"/>
                  </a:cubicBezTo>
                  <a:lnTo>
                    <a:pt x="227" y="2417"/>
                  </a:lnTo>
                  <a:cubicBezTo>
                    <a:pt x="191" y="2501"/>
                    <a:pt x="239" y="2608"/>
                    <a:pt x="322" y="2644"/>
                  </a:cubicBezTo>
                  <a:lnTo>
                    <a:pt x="572" y="2751"/>
                  </a:lnTo>
                  <a:lnTo>
                    <a:pt x="596" y="2751"/>
                  </a:lnTo>
                  <a:cubicBezTo>
                    <a:pt x="536" y="2953"/>
                    <a:pt x="501" y="3156"/>
                    <a:pt x="477" y="3370"/>
                  </a:cubicBezTo>
                  <a:lnTo>
                    <a:pt x="179" y="3370"/>
                  </a:lnTo>
                  <a:cubicBezTo>
                    <a:pt x="84" y="3370"/>
                    <a:pt x="0" y="3453"/>
                    <a:pt x="0" y="3548"/>
                  </a:cubicBezTo>
                  <a:lnTo>
                    <a:pt x="0" y="3858"/>
                  </a:lnTo>
                  <a:cubicBezTo>
                    <a:pt x="0" y="3953"/>
                    <a:pt x="84" y="4025"/>
                    <a:pt x="179" y="4025"/>
                  </a:cubicBezTo>
                  <a:lnTo>
                    <a:pt x="477" y="4025"/>
                  </a:lnTo>
                  <a:cubicBezTo>
                    <a:pt x="489" y="4203"/>
                    <a:pt x="524" y="4382"/>
                    <a:pt x="560" y="4549"/>
                  </a:cubicBezTo>
                  <a:lnTo>
                    <a:pt x="548" y="4549"/>
                  </a:lnTo>
                  <a:lnTo>
                    <a:pt x="286" y="4656"/>
                  </a:lnTo>
                  <a:cubicBezTo>
                    <a:pt x="203" y="4691"/>
                    <a:pt x="155" y="4787"/>
                    <a:pt x="191" y="4870"/>
                  </a:cubicBezTo>
                  <a:lnTo>
                    <a:pt x="298" y="5168"/>
                  </a:lnTo>
                  <a:cubicBezTo>
                    <a:pt x="326" y="5232"/>
                    <a:pt x="389" y="5275"/>
                    <a:pt x="460" y="5275"/>
                  </a:cubicBezTo>
                  <a:cubicBezTo>
                    <a:pt x="481" y="5275"/>
                    <a:pt x="503" y="5271"/>
                    <a:pt x="524" y="5263"/>
                  </a:cubicBezTo>
                  <a:lnTo>
                    <a:pt x="786" y="5168"/>
                  </a:lnTo>
                  <a:cubicBezTo>
                    <a:pt x="786" y="5168"/>
                    <a:pt x="798" y="5168"/>
                    <a:pt x="798" y="5156"/>
                  </a:cubicBezTo>
                  <a:cubicBezTo>
                    <a:pt x="905" y="5370"/>
                    <a:pt x="1036" y="5573"/>
                    <a:pt x="1179" y="5751"/>
                  </a:cubicBezTo>
                  <a:cubicBezTo>
                    <a:pt x="1179" y="5763"/>
                    <a:pt x="1179" y="5763"/>
                    <a:pt x="1167" y="5763"/>
                  </a:cubicBezTo>
                  <a:lnTo>
                    <a:pt x="977" y="5965"/>
                  </a:lnTo>
                  <a:cubicBezTo>
                    <a:pt x="905" y="6025"/>
                    <a:pt x="905" y="6132"/>
                    <a:pt x="977" y="6204"/>
                  </a:cubicBezTo>
                  <a:lnTo>
                    <a:pt x="1191" y="6430"/>
                  </a:lnTo>
                  <a:cubicBezTo>
                    <a:pt x="1227" y="6460"/>
                    <a:pt x="1271" y="6474"/>
                    <a:pt x="1316" y="6474"/>
                  </a:cubicBezTo>
                  <a:cubicBezTo>
                    <a:pt x="1361" y="6474"/>
                    <a:pt x="1405" y="6460"/>
                    <a:pt x="1441" y="6430"/>
                  </a:cubicBezTo>
                  <a:lnTo>
                    <a:pt x="1632" y="6227"/>
                  </a:lnTo>
                  <a:cubicBezTo>
                    <a:pt x="1644" y="6227"/>
                    <a:pt x="1644" y="6227"/>
                    <a:pt x="1644" y="6215"/>
                  </a:cubicBezTo>
                  <a:cubicBezTo>
                    <a:pt x="1786" y="6335"/>
                    <a:pt x="1941" y="6430"/>
                    <a:pt x="2096" y="6525"/>
                  </a:cubicBezTo>
                  <a:cubicBezTo>
                    <a:pt x="2096" y="6525"/>
                    <a:pt x="2084" y="6537"/>
                    <a:pt x="2084" y="6537"/>
                  </a:cubicBezTo>
                  <a:lnTo>
                    <a:pt x="1977" y="6799"/>
                  </a:lnTo>
                  <a:cubicBezTo>
                    <a:pt x="1941" y="6882"/>
                    <a:pt x="1977" y="6977"/>
                    <a:pt x="2060" y="7025"/>
                  </a:cubicBezTo>
                  <a:lnTo>
                    <a:pt x="2346" y="7144"/>
                  </a:lnTo>
                  <a:cubicBezTo>
                    <a:pt x="2371" y="7153"/>
                    <a:pt x="2396" y="7158"/>
                    <a:pt x="2420" y="7158"/>
                  </a:cubicBezTo>
                  <a:cubicBezTo>
                    <a:pt x="2487" y="7158"/>
                    <a:pt x="2546" y="7122"/>
                    <a:pt x="2572" y="7061"/>
                  </a:cubicBezTo>
                  <a:lnTo>
                    <a:pt x="2691" y="6811"/>
                  </a:lnTo>
                  <a:cubicBezTo>
                    <a:pt x="2691" y="6799"/>
                    <a:pt x="2691" y="6787"/>
                    <a:pt x="2691" y="6787"/>
                  </a:cubicBezTo>
                  <a:cubicBezTo>
                    <a:pt x="2918" y="6858"/>
                    <a:pt x="3144" y="6906"/>
                    <a:pt x="3370" y="6930"/>
                  </a:cubicBezTo>
                  <a:cubicBezTo>
                    <a:pt x="3370" y="6930"/>
                    <a:pt x="3370" y="6942"/>
                    <a:pt x="3370" y="6954"/>
                  </a:cubicBezTo>
                  <a:lnTo>
                    <a:pt x="3370" y="7227"/>
                  </a:lnTo>
                  <a:cubicBezTo>
                    <a:pt x="3370" y="7323"/>
                    <a:pt x="3453" y="7394"/>
                    <a:pt x="3549" y="7394"/>
                  </a:cubicBezTo>
                  <a:lnTo>
                    <a:pt x="3858" y="7394"/>
                  </a:lnTo>
                  <a:cubicBezTo>
                    <a:pt x="3953" y="7394"/>
                    <a:pt x="4025" y="7323"/>
                    <a:pt x="4025" y="7227"/>
                  </a:cubicBezTo>
                  <a:lnTo>
                    <a:pt x="4025" y="6954"/>
                  </a:lnTo>
                  <a:cubicBezTo>
                    <a:pt x="4025" y="6942"/>
                    <a:pt x="4025" y="6930"/>
                    <a:pt x="4025" y="6918"/>
                  </a:cubicBezTo>
                  <a:cubicBezTo>
                    <a:pt x="4239" y="6906"/>
                    <a:pt x="4442" y="6858"/>
                    <a:pt x="4632" y="6799"/>
                  </a:cubicBezTo>
                  <a:cubicBezTo>
                    <a:pt x="4644" y="6811"/>
                    <a:pt x="4644" y="6823"/>
                    <a:pt x="4644" y="6823"/>
                  </a:cubicBezTo>
                  <a:lnTo>
                    <a:pt x="4751" y="7085"/>
                  </a:lnTo>
                  <a:cubicBezTo>
                    <a:pt x="4779" y="7149"/>
                    <a:pt x="4849" y="7192"/>
                    <a:pt x="4917" y="7192"/>
                  </a:cubicBezTo>
                  <a:cubicBezTo>
                    <a:pt x="4938" y="7192"/>
                    <a:pt x="4958" y="7188"/>
                    <a:pt x="4977" y="7180"/>
                  </a:cubicBezTo>
                  <a:lnTo>
                    <a:pt x="5263" y="7061"/>
                  </a:lnTo>
                  <a:cubicBezTo>
                    <a:pt x="5358" y="7013"/>
                    <a:pt x="5394" y="6918"/>
                    <a:pt x="5358" y="6835"/>
                  </a:cubicBezTo>
                  <a:lnTo>
                    <a:pt x="5251" y="6573"/>
                  </a:lnTo>
                  <a:cubicBezTo>
                    <a:pt x="5251" y="6561"/>
                    <a:pt x="5239" y="6561"/>
                    <a:pt x="5239" y="6549"/>
                  </a:cubicBezTo>
                  <a:cubicBezTo>
                    <a:pt x="5418" y="6442"/>
                    <a:pt x="5585" y="6335"/>
                    <a:pt x="5739" y="6204"/>
                  </a:cubicBezTo>
                  <a:cubicBezTo>
                    <a:pt x="5751" y="6215"/>
                    <a:pt x="5763" y="6227"/>
                    <a:pt x="5763" y="6227"/>
                  </a:cubicBezTo>
                  <a:lnTo>
                    <a:pt x="5966" y="6430"/>
                  </a:lnTo>
                  <a:cubicBezTo>
                    <a:pt x="5995" y="6460"/>
                    <a:pt x="6037" y="6474"/>
                    <a:pt x="6080" y="6474"/>
                  </a:cubicBezTo>
                  <a:cubicBezTo>
                    <a:pt x="6123" y="6474"/>
                    <a:pt x="6168" y="6460"/>
                    <a:pt x="6204" y="6430"/>
                  </a:cubicBezTo>
                  <a:lnTo>
                    <a:pt x="6430" y="6204"/>
                  </a:lnTo>
                  <a:cubicBezTo>
                    <a:pt x="6489" y="6144"/>
                    <a:pt x="6489" y="6025"/>
                    <a:pt x="6430" y="5965"/>
                  </a:cubicBezTo>
                  <a:lnTo>
                    <a:pt x="6227" y="5763"/>
                  </a:lnTo>
                  <a:cubicBezTo>
                    <a:pt x="6216" y="5751"/>
                    <a:pt x="6216" y="5751"/>
                    <a:pt x="6204" y="5739"/>
                  </a:cubicBezTo>
                  <a:cubicBezTo>
                    <a:pt x="6323" y="5584"/>
                    <a:pt x="6442" y="5418"/>
                    <a:pt x="6537" y="5239"/>
                  </a:cubicBezTo>
                  <a:cubicBezTo>
                    <a:pt x="6549" y="5251"/>
                    <a:pt x="6561" y="5251"/>
                    <a:pt x="6573" y="5263"/>
                  </a:cubicBezTo>
                  <a:lnTo>
                    <a:pt x="6823" y="5370"/>
                  </a:lnTo>
                  <a:cubicBezTo>
                    <a:pt x="6847" y="5379"/>
                    <a:pt x="6871" y="5384"/>
                    <a:pt x="6895" y="5384"/>
                  </a:cubicBezTo>
                  <a:cubicBezTo>
                    <a:pt x="6963" y="5384"/>
                    <a:pt x="7022" y="5346"/>
                    <a:pt x="7049" y="5275"/>
                  </a:cubicBezTo>
                  <a:lnTo>
                    <a:pt x="7168" y="4989"/>
                  </a:lnTo>
                  <a:cubicBezTo>
                    <a:pt x="7204" y="4906"/>
                    <a:pt x="7168" y="4799"/>
                    <a:pt x="7085" y="4763"/>
                  </a:cubicBezTo>
                  <a:lnTo>
                    <a:pt x="6823" y="4656"/>
                  </a:lnTo>
                  <a:cubicBezTo>
                    <a:pt x="6811" y="4644"/>
                    <a:pt x="6799" y="4644"/>
                    <a:pt x="6775" y="4644"/>
                  </a:cubicBezTo>
                  <a:cubicBezTo>
                    <a:pt x="6835" y="4441"/>
                    <a:pt x="6882" y="4239"/>
                    <a:pt x="6906" y="4025"/>
                  </a:cubicBezTo>
                  <a:lnTo>
                    <a:pt x="7228" y="4025"/>
                  </a:lnTo>
                  <a:cubicBezTo>
                    <a:pt x="7323" y="4025"/>
                    <a:pt x="7394" y="3953"/>
                    <a:pt x="7394" y="3858"/>
                  </a:cubicBezTo>
                  <a:lnTo>
                    <a:pt x="7394" y="3548"/>
                  </a:lnTo>
                  <a:cubicBezTo>
                    <a:pt x="7394" y="3453"/>
                    <a:pt x="7323" y="3370"/>
                    <a:pt x="7228" y="3370"/>
                  </a:cubicBezTo>
                  <a:lnTo>
                    <a:pt x="6954" y="3370"/>
                  </a:lnTo>
                  <a:cubicBezTo>
                    <a:pt x="6930" y="3370"/>
                    <a:pt x="6918" y="3382"/>
                    <a:pt x="6906" y="3382"/>
                  </a:cubicBezTo>
                  <a:cubicBezTo>
                    <a:pt x="6882" y="3203"/>
                    <a:pt x="6847" y="3025"/>
                    <a:pt x="6799" y="2858"/>
                  </a:cubicBezTo>
                  <a:cubicBezTo>
                    <a:pt x="6823" y="2858"/>
                    <a:pt x="6835" y="2858"/>
                    <a:pt x="6858" y="2846"/>
                  </a:cubicBezTo>
                  <a:lnTo>
                    <a:pt x="7109" y="2751"/>
                  </a:lnTo>
                  <a:cubicBezTo>
                    <a:pt x="7204" y="2715"/>
                    <a:pt x="7251" y="2620"/>
                    <a:pt x="7216" y="2525"/>
                  </a:cubicBezTo>
                  <a:lnTo>
                    <a:pt x="7097" y="2239"/>
                  </a:lnTo>
                  <a:cubicBezTo>
                    <a:pt x="7068" y="2163"/>
                    <a:pt x="7001" y="2124"/>
                    <a:pt x="6933" y="2124"/>
                  </a:cubicBezTo>
                  <a:cubicBezTo>
                    <a:pt x="6916" y="2124"/>
                    <a:pt x="6899" y="2127"/>
                    <a:pt x="6882" y="2132"/>
                  </a:cubicBezTo>
                  <a:lnTo>
                    <a:pt x="6620" y="2239"/>
                  </a:lnTo>
                  <a:cubicBezTo>
                    <a:pt x="6608" y="2239"/>
                    <a:pt x="6585" y="2251"/>
                    <a:pt x="6573" y="2263"/>
                  </a:cubicBezTo>
                  <a:cubicBezTo>
                    <a:pt x="6466" y="2048"/>
                    <a:pt x="6335" y="1846"/>
                    <a:pt x="6192" y="1667"/>
                  </a:cubicBezTo>
                  <a:cubicBezTo>
                    <a:pt x="6204" y="1655"/>
                    <a:pt x="6216" y="1643"/>
                    <a:pt x="6227" y="1632"/>
                  </a:cubicBezTo>
                  <a:lnTo>
                    <a:pt x="6430" y="1441"/>
                  </a:lnTo>
                  <a:cubicBezTo>
                    <a:pt x="6489" y="1370"/>
                    <a:pt x="6489" y="1262"/>
                    <a:pt x="6430" y="1203"/>
                  </a:cubicBezTo>
                  <a:lnTo>
                    <a:pt x="6204" y="977"/>
                  </a:lnTo>
                  <a:cubicBezTo>
                    <a:pt x="6168" y="941"/>
                    <a:pt x="6123" y="923"/>
                    <a:pt x="6080" y="923"/>
                  </a:cubicBezTo>
                  <a:cubicBezTo>
                    <a:pt x="6037" y="923"/>
                    <a:pt x="5995" y="941"/>
                    <a:pt x="5966" y="977"/>
                  </a:cubicBezTo>
                  <a:lnTo>
                    <a:pt x="5763" y="1167"/>
                  </a:lnTo>
                  <a:cubicBezTo>
                    <a:pt x="5751" y="1179"/>
                    <a:pt x="5739" y="1203"/>
                    <a:pt x="5739" y="1215"/>
                  </a:cubicBezTo>
                  <a:cubicBezTo>
                    <a:pt x="5596" y="1096"/>
                    <a:pt x="5442" y="1001"/>
                    <a:pt x="5287" y="905"/>
                  </a:cubicBezTo>
                  <a:cubicBezTo>
                    <a:pt x="5299" y="893"/>
                    <a:pt x="5311" y="881"/>
                    <a:pt x="5311" y="858"/>
                  </a:cubicBezTo>
                  <a:lnTo>
                    <a:pt x="5430" y="608"/>
                  </a:lnTo>
                  <a:cubicBezTo>
                    <a:pt x="5465" y="524"/>
                    <a:pt x="5430" y="417"/>
                    <a:pt x="5334" y="381"/>
                  </a:cubicBezTo>
                  <a:lnTo>
                    <a:pt x="5049" y="250"/>
                  </a:lnTo>
                  <a:cubicBezTo>
                    <a:pt x="5030" y="242"/>
                    <a:pt x="5010" y="238"/>
                    <a:pt x="4990" y="238"/>
                  </a:cubicBezTo>
                  <a:cubicBezTo>
                    <a:pt x="4924" y="238"/>
                    <a:pt x="4859" y="281"/>
                    <a:pt x="4823" y="346"/>
                  </a:cubicBezTo>
                  <a:lnTo>
                    <a:pt x="4715" y="596"/>
                  </a:lnTo>
                  <a:cubicBezTo>
                    <a:pt x="4703" y="608"/>
                    <a:pt x="4703" y="631"/>
                    <a:pt x="4703" y="643"/>
                  </a:cubicBezTo>
                  <a:cubicBezTo>
                    <a:pt x="4489" y="572"/>
                    <a:pt x="4263" y="524"/>
                    <a:pt x="4025" y="500"/>
                  </a:cubicBezTo>
                  <a:cubicBezTo>
                    <a:pt x="4025" y="489"/>
                    <a:pt x="4025" y="465"/>
                    <a:pt x="4025" y="453"/>
                  </a:cubicBezTo>
                  <a:lnTo>
                    <a:pt x="4025" y="179"/>
                  </a:lnTo>
                  <a:cubicBezTo>
                    <a:pt x="4025" y="84"/>
                    <a:pt x="3953" y="0"/>
                    <a:pt x="385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50" name="Google Shape;750;p37"/>
            <p:cNvGrpSpPr/>
            <p:nvPr/>
          </p:nvGrpSpPr>
          <p:grpSpPr>
            <a:xfrm rot="5400000">
              <a:off x="3108240" y="3455303"/>
              <a:ext cx="656155" cy="693212"/>
              <a:chOff x="4366039" y="3724079"/>
              <a:chExt cx="641026" cy="652865"/>
            </a:xfrm>
          </p:grpSpPr>
          <p:sp>
            <p:nvSpPr>
              <p:cNvPr id="751" name="Google Shape;751;p37"/>
              <p:cNvSpPr/>
              <p:nvPr/>
            </p:nvSpPr>
            <p:spPr>
              <a:xfrm rot="5400000">
                <a:off x="4400519" y="3769360"/>
                <a:ext cx="570037" cy="559753"/>
              </a:xfrm>
              <a:custGeom>
                <a:avLst/>
                <a:gdLst/>
                <a:ahLst/>
                <a:cxnLst/>
                <a:rect l="l" t="t" r="r" b="b"/>
                <a:pathLst>
                  <a:path w="13193" h="12955" extrusionOk="0">
                    <a:moveTo>
                      <a:pt x="6597" y="918"/>
                    </a:moveTo>
                    <a:cubicBezTo>
                      <a:pt x="9728" y="918"/>
                      <a:pt x="12264" y="3406"/>
                      <a:pt x="12264" y="6478"/>
                    </a:cubicBezTo>
                    <a:cubicBezTo>
                      <a:pt x="12264" y="9550"/>
                      <a:pt x="9728" y="12038"/>
                      <a:pt x="6597" y="12038"/>
                    </a:cubicBezTo>
                    <a:cubicBezTo>
                      <a:pt x="3465" y="12038"/>
                      <a:pt x="941" y="9550"/>
                      <a:pt x="941" y="6478"/>
                    </a:cubicBezTo>
                    <a:cubicBezTo>
                      <a:pt x="941" y="3406"/>
                      <a:pt x="3465" y="918"/>
                      <a:pt x="6597" y="918"/>
                    </a:cubicBezTo>
                    <a:close/>
                    <a:moveTo>
                      <a:pt x="6597" y="1"/>
                    </a:moveTo>
                    <a:cubicBezTo>
                      <a:pt x="2953" y="1"/>
                      <a:pt x="0" y="2894"/>
                      <a:pt x="0" y="6478"/>
                    </a:cubicBezTo>
                    <a:cubicBezTo>
                      <a:pt x="0" y="10050"/>
                      <a:pt x="2953" y="12955"/>
                      <a:pt x="6597" y="12955"/>
                    </a:cubicBezTo>
                    <a:cubicBezTo>
                      <a:pt x="10240" y="12955"/>
                      <a:pt x="13193" y="10050"/>
                      <a:pt x="13193" y="6478"/>
                    </a:cubicBezTo>
                    <a:cubicBezTo>
                      <a:pt x="13193" y="2894"/>
                      <a:pt x="10240" y="1"/>
                      <a:pt x="659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2" name="Google Shape;752;p37"/>
              <p:cNvSpPr/>
              <p:nvPr/>
            </p:nvSpPr>
            <p:spPr>
              <a:xfrm rot="5400000">
                <a:off x="4597523" y="3962778"/>
                <a:ext cx="176503" cy="173435"/>
              </a:xfrm>
              <a:custGeom>
                <a:avLst/>
                <a:gdLst/>
                <a:ahLst/>
                <a:cxnLst/>
                <a:rect l="l" t="t" r="r" b="b"/>
                <a:pathLst>
                  <a:path w="4085" h="4014" extrusionOk="0">
                    <a:moveTo>
                      <a:pt x="2037" y="668"/>
                    </a:moveTo>
                    <a:cubicBezTo>
                      <a:pt x="2787" y="668"/>
                      <a:pt x="3406" y="1275"/>
                      <a:pt x="3406" y="2013"/>
                    </a:cubicBezTo>
                    <a:cubicBezTo>
                      <a:pt x="3406" y="2751"/>
                      <a:pt x="2787" y="3346"/>
                      <a:pt x="2037" y="3346"/>
                    </a:cubicBezTo>
                    <a:cubicBezTo>
                      <a:pt x="1286" y="3346"/>
                      <a:pt x="667" y="2751"/>
                      <a:pt x="667" y="2013"/>
                    </a:cubicBezTo>
                    <a:cubicBezTo>
                      <a:pt x="667" y="1275"/>
                      <a:pt x="1286" y="668"/>
                      <a:pt x="2037" y="668"/>
                    </a:cubicBezTo>
                    <a:close/>
                    <a:moveTo>
                      <a:pt x="2037" y="1"/>
                    </a:moveTo>
                    <a:cubicBezTo>
                      <a:pt x="905" y="1"/>
                      <a:pt x="1" y="906"/>
                      <a:pt x="1" y="2013"/>
                    </a:cubicBezTo>
                    <a:cubicBezTo>
                      <a:pt x="1" y="3120"/>
                      <a:pt x="905" y="4013"/>
                      <a:pt x="2037" y="4013"/>
                    </a:cubicBezTo>
                    <a:cubicBezTo>
                      <a:pt x="3168" y="4013"/>
                      <a:pt x="4084" y="3120"/>
                      <a:pt x="4084" y="2013"/>
                    </a:cubicBezTo>
                    <a:cubicBezTo>
                      <a:pt x="4084" y="906"/>
                      <a:pt x="3168" y="1"/>
                      <a:pt x="203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3" name="Google Shape;753;p37"/>
              <p:cNvSpPr/>
              <p:nvPr/>
            </p:nvSpPr>
            <p:spPr>
              <a:xfrm rot="5400000">
                <a:off x="4950960" y="4023485"/>
                <a:ext cx="58157" cy="54053"/>
              </a:xfrm>
              <a:custGeom>
                <a:avLst/>
                <a:gdLst/>
                <a:ahLst/>
                <a:cxnLst/>
                <a:rect l="l" t="t" r="r" b="b"/>
                <a:pathLst>
                  <a:path w="1346" h="1251" extrusionOk="0">
                    <a:moveTo>
                      <a:pt x="346" y="1"/>
                    </a:moveTo>
                    <a:cubicBezTo>
                      <a:pt x="155" y="1"/>
                      <a:pt x="1" y="155"/>
                      <a:pt x="1" y="346"/>
                    </a:cubicBezTo>
                    <a:lnTo>
                      <a:pt x="1" y="894"/>
                    </a:lnTo>
                    <a:cubicBezTo>
                      <a:pt x="1" y="1096"/>
                      <a:pt x="155" y="1251"/>
                      <a:pt x="346" y="1251"/>
                    </a:cubicBezTo>
                    <a:lnTo>
                      <a:pt x="1001" y="1251"/>
                    </a:lnTo>
                    <a:cubicBezTo>
                      <a:pt x="1191" y="1251"/>
                      <a:pt x="1346" y="1096"/>
                      <a:pt x="1346" y="894"/>
                    </a:cubicBezTo>
                    <a:lnTo>
                      <a:pt x="1346" y="346"/>
                    </a:lnTo>
                    <a:cubicBezTo>
                      <a:pt x="1346" y="155"/>
                      <a:pt x="1191" y="1"/>
                      <a:pt x="100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4" name="Google Shape;754;p37"/>
              <p:cNvSpPr/>
              <p:nvPr/>
            </p:nvSpPr>
            <p:spPr>
              <a:xfrm rot="5400000">
                <a:off x="4363727" y="4023744"/>
                <a:ext cx="58157" cy="53534"/>
              </a:xfrm>
              <a:custGeom>
                <a:avLst/>
                <a:gdLst/>
                <a:ahLst/>
                <a:cxnLst/>
                <a:rect l="l" t="t" r="r" b="b"/>
                <a:pathLst>
                  <a:path w="1346" h="1239" extrusionOk="0">
                    <a:moveTo>
                      <a:pt x="346" y="0"/>
                    </a:moveTo>
                    <a:cubicBezTo>
                      <a:pt x="155" y="0"/>
                      <a:pt x="1" y="155"/>
                      <a:pt x="1" y="346"/>
                    </a:cubicBezTo>
                    <a:lnTo>
                      <a:pt x="1" y="893"/>
                    </a:lnTo>
                    <a:cubicBezTo>
                      <a:pt x="1" y="1084"/>
                      <a:pt x="155" y="1239"/>
                      <a:pt x="346" y="1239"/>
                    </a:cubicBezTo>
                    <a:lnTo>
                      <a:pt x="1001" y="1239"/>
                    </a:lnTo>
                    <a:cubicBezTo>
                      <a:pt x="1191" y="1239"/>
                      <a:pt x="1346" y="1084"/>
                      <a:pt x="1346" y="893"/>
                    </a:cubicBezTo>
                    <a:lnTo>
                      <a:pt x="1346" y="346"/>
                    </a:lnTo>
                    <a:cubicBezTo>
                      <a:pt x="1346" y="155"/>
                      <a:pt x="1191" y="0"/>
                      <a:pt x="100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5" name="Google Shape;755;p37"/>
              <p:cNvSpPr/>
              <p:nvPr/>
            </p:nvSpPr>
            <p:spPr>
              <a:xfrm rot="5400000">
                <a:off x="4659007" y="4321098"/>
                <a:ext cx="54571" cy="57120"/>
              </a:xfrm>
              <a:custGeom>
                <a:avLst/>
                <a:gdLst/>
                <a:ahLst/>
                <a:cxnLst/>
                <a:rect l="l" t="t" r="r" b="b"/>
                <a:pathLst>
                  <a:path w="1263" h="1322" extrusionOk="0">
                    <a:moveTo>
                      <a:pt x="346" y="0"/>
                    </a:moveTo>
                    <a:cubicBezTo>
                      <a:pt x="156" y="0"/>
                      <a:pt x="1" y="155"/>
                      <a:pt x="1" y="346"/>
                    </a:cubicBezTo>
                    <a:lnTo>
                      <a:pt x="1" y="965"/>
                    </a:lnTo>
                    <a:cubicBezTo>
                      <a:pt x="1" y="1167"/>
                      <a:pt x="156" y="1322"/>
                      <a:pt x="346" y="1322"/>
                    </a:cubicBezTo>
                    <a:lnTo>
                      <a:pt x="918" y="1322"/>
                    </a:lnTo>
                    <a:cubicBezTo>
                      <a:pt x="1108" y="1322"/>
                      <a:pt x="1263" y="1167"/>
                      <a:pt x="1263" y="965"/>
                    </a:cubicBezTo>
                    <a:lnTo>
                      <a:pt x="1263" y="346"/>
                    </a:lnTo>
                    <a:cubicBezTo>
                      <a:pt x="1263" y="155"/>
                      <a:pt x="1108" y="0"/>
                      <a:pt x="91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6" name="Google Shape;756;p37"/>
              <p:cNvSpPr/>
              <p:nvPr/>
            </p:nvSpPr>
            <p:spPr>
              <a:xfrm rot="5400000">
                <a:off x="4658748" y="3723063"/>
                <a:ext cx="55090" cy="57120"/>
              </a:xfrm>
              <a:custGeom>
                <a:avLst/>
                <a:gdLst/>
                <a:ahLst/>
                <a:cxnLst/>
                <a:rect l="l" t="t" r="r" b="b"/>
                <a:pathLst>
                  <a:path w="1275" h="1322" extrusionOk="0">
                    <a:moveTo>
                      <a:pt x="358" y="0"/>
                    </a:moveTo>
                    <a:cubicBezTo>
                      <a:pt x="156" y="0"/>
                      <a:pt x="1" y="155"/>
                      <a:pt x="1" y="346"/>
                    </a:cubicBezTo>
                    <a:lnTo>
                      <a:pt x="1" y="965"/>
                    </a:lnTo>
                    <a:cubicBezTo>
                      <a:pt x="1" y="1167"/>
                      <a:pt x="156" y="1322"/>
                      <a:pt x="358" y="1322"/>
                    </a:cubicBezTo>
                    <a:lnTo>
                      <a:pt x="918" y="1322"/>
                    </a:lnTo>
                    <a:cubicBezTo>
                      <a:pt x="1120" y="1322"/>
                      <a:pt x="1275" y="1167"/>
                      <a:pt x="1275" y="965"/>
                    </a:cubicBezTo>
                    <a:lnTo>
                      <a:pt x="1275" y="346"/>
                    </a:lnTo>
                    <a:cubicBezTo>
                      <a:pt x="1275" y="155"/>
                      <a:pt x="1120" y="0"/>
                      <a:pt x="91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7" name="Google Shape;757;p37"/>
              <p:cNvSpPr/>
              <p:nvPr/>
            </p:nvSpPr>
            <p:spPr>
              <a:xfrm rot="5400000">
                <a:off x="4443964" y="4228893"/>
                <a:ext cx="69478" cy="66151"/>
              </a:xfrm>
              <a:custGeom>
                <a:avLst/>
                <a:gdLst/>
                <a:ahLst/>
                <a:cxnLst/>
                <a:rect l="l" t="t" r="r" b="b"/>
                <a:pathLst>
                  <a:path w="1608" h="1531" extrusionOk="0">
                    <a:moveTo>
                      <a:pt x="832" y="0"/>
                    </a:moveTo>
                    <a:cubicBezTo>
                      <a:pt x="744" y="0"/>
                      <a:pt x="655" y="33"/>
                      <a:pt x="583" y="99"/>
                    </a:cubicBezTo>
                    <a:lnTo>
                      <a:pt x="131" y="539"/>
                    </a:lnTo>
                    <a:cubicBezTo>
                      <a:pt x="0" y="682"/>
                      <a:pt x="0" y="896"/>
                      <a:pt x="131" y="1039"/>
                    </a:cubicBezTo>
                    <a:lnTo>
                      <a:pt x="536" y="1432"/>
                    </a:lnTo>
                    <a:cubicBezTo>
                      <a:pt x="601" y="1498"/>
                      <a:pt x="688" y="1530"/>
                      <a:pt x="775" y="1530"/>
                    </a:cubicBezTo>
                    <a:cubicBezTo>
                      <a:pt x="863" y="1530"/>
                      <a:pt x="953" y="1498"/>
                      <a:pt x="1024" y="1432"/>
                    </a:cubicBezTo>
                    <a:lnTo>
                      <a:pt x="1476" y="980"/>
                    </a:lnTo>
                    <a:cubicBezTo>
                      <a:pt x="1607" y="849"/>
                      <a:pt x="1607" y="622"/>
                      <a:pt x="1476" y="491"/>
                    </a:cubicBezTo>
                    <a:lnTo>
                      <a:pt x="1072" y="99"/>
                    </a:lnTo>
                    <a:cubicBezTo>
                      <a:pt x="1006" y="33"/>
                      <a:pt x="920" y="0"/>
                      <a:pt x="83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8" name="Google Shape;758;p37"/>
              <p:cNvSpPr/>
              <p:nvPr/>
            </p:nvSpPr>
            <p:spPr>
              <a:xfrm rot="5400000">
                <a:off x="4859058" y="3806108"/>
                <a:ext cx="69996" cy="66496"/>
              </a:xfrm>
              <a:custGeom>
                <a:avLst/>
                <a:gdLst/>
                <a:ahLst/>
                <a:cxnLst/>
                <a:rect l="l" t="t" r="r" b="b"/>
                <a:pathLst>
                  <a:path w="1620" h="1539" extrusionOk="0">
                    <a:moveTo>
                      <a:pt x="834" y="0"/>
                    </a:moveTo>
                    <a:cubicBezTo>
                      <a:pt x="747" y="0"/>
                      <a:pt x="661" y="36"/>
                      <a:pt x="595" y="107"/>
                    </a:cubicBezTo>
                    <a:lnTo>
                      <a:pt x="131" y="548"/>
                    </a:lnTo>
                    <a:cubicBezTo>
                      <a:pt x="0" y="679"/>
                      <a:pt x="0" y="905"/>
                      <a:pt x="131" y="1048"/>
                    </a:cubicBezTo>
                    <a:lnTo>
                      <a:pt x="536" y="1441"/>
                    </a:lnTo>
                    <a:cubicBezTo>
                      <a:pt x="601" y="1506"/>
                      <a:pt x="691" y="1539"/>
                      <a:pt x="780" y="1539"/>
                    </a:cubicBezTo>
                    <a:cubicBezTo>
                      <a:pt x="869" y="1539"/>
                      <a:pt x="959" y="1506"/>
                      <a:pt x="1024" y="1441"/>
                    </a:cubicBezTo>
                    <a:lnTo>
                      <a:pt x="1477" y="988"/>
                    </a:lnTo>
                    <a:cubicBezTo>
                      <a:pt x="1619" y="857"/>
                      <a:pt x="1619" y="631"/>
                      <a:pt x="1477" y="500"/>
                    </a:cubicBezTo>
                    <a:lnTo>
                      <a:pt x="1072" y="107"/>
                    </a:lnTo>
                    <a:cubicBezTo>
                      <a:pt x="1006" y="36"/>
                      <a:pt x="920" y="0"/>
                      <a:pt x="83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9" name="Google Shape;759;p37"/>
              <p:cNvSpPr/>
              <p:nvPr/>
            </p:nvSpPr>
            <p:spPr>
              <a:xfrm rot="5400000">
                <a:off x="4443704" y="3806281"/>
                <a:ext cx="69996" cy="66151"/>
              </a:xfrm>
              <a:custGeom>
                <a:avLst/>
                <a:gdLst/>
                <a:ahLst/>
                <a:cxnLst/>
                <a:rect l="l" t="t" r="r" b="b"/>
                <a:pathLst>
                  <a:path w="1620" h="1531" extrusionOk="0">
                    <a:moveTo>
                      <a:pt x="780" y="0"/>
                    </a:moveTo>
                    <a:cubicBezTo>
                      <a:pt x="691" y="0"/>
                      <a:pt x="601" y="33"/>
                      <a:pt x="536" y="99"/>
                    </a:cubicBezTo>
                    <a:lnTo>
                      <a:pt x="131" y="491"/>
                    </a:lnTo>
                    <a:cubicBezTo>
                      <a:pt x="0" y="622"/>
                      <a:pt x="0" y="849"/>
                      <a:pt x="131" y="980"/>
                    </a:cubicBezTo>
                    <a:lnTo>
                      <a:pt x="595" y="1432"/>
                    </a:lnTo>
                    <a:cubicBezTo>
                      <a:pt x="661" y="1498"/>
                      <a:pt x="747" y="1530"/>
                      <a:pt x="834" y="1530"/>
                    </a:cubicBezTo>
                    <a:cubicBezTo>
                      <a:pt x="920" y="1530"/>
                      <a:pt x="1006" y="1498"/>
                      <a:pt x="1072" y="1432"/>
                    </a:cubicBezTo>
                    <a:lnTo>
                      <a:pt x="1477" y="1039"/>
                    </a:lnTo>
                    <a:cubicBezTo>
                      <a:pt x="1619" y="896"/>
                      <a:pt x="1619" y="682"/>
                      <a:pt x="1477" y="539"/>
                    </a:cubicBezTo>
                    <a:lnTo>
                      <a:pt x="1024" y="99"/>
                    </a:lnTo>
                    <a:cubicBezTo>
                      <a:pt x="959" y="33"/>
                      <a:pt x="869" y="0"/>
                      <a:pt x="78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0" name="Google Shape;760;p37"/>
              <p:cNvSpPr/>
              <p:nvPr/>
            </p:nvSpPr>
            <p:spPr>
              <a:xfrm rot="5400000">
                <a:off x="4859317" y="4228721"/>
                <a:ext cx="69478" cy="66496"/>
              </a:xfrm>
              <a:custGeom>
                <a:avLst/>
                <a:gdLst/>
                <a:ahLst/>
                <a:cxnLst/>
                <a:rect l="l" t="t" r="r" b="b"/>
                <a:pathLst>
                  <a:path w="1608" h="1539" extrusionOk="0">
                    <a:moveTo>
                      <a:pt x="775" y="0"/>
                    </a:moveTo>
                    <a:cubicBezTo>
                      <a:pt x="688" y="0"/>
                      <a:pt x="601" y="36"/>
                      <a:pt x="536" y="107"/>
                    </a:cubicBezTo>
                    <a:lnTo>
                      <a:pt x="131" y="500"/>
                    </a:lnTo>
                    <a:cubicBezTo>
                      <a:pt x="0" y="631"/>
                      <a:pt x="0" y="857"/>
                      <a:pt x="131" y="988"/>
                    </a:cubicBezTo>
                    <a:lnTo>
                      <a:pt x="583" y="1441"/>
                    </a:lnTo>
                    <a:cubicBezTo>
                      <a:pt x="655" y="1506"/>
                      <a:pt x="744" y="1539"/>
                      <a:pt x="832" y="1539"/>
                    </a:cubicBezTo>
                    <a:cubicBezTo>
                      <a:pt x="920" y="1539"/>
                      <a:pt x="1006" y="1506"/>
                      <a:pt x="1072" y="1441"/>
                    </a:cubicBezTo>
                    <a:lnTo>
                      <a:pt x="1476" y="1048"/>
                    </a:lnTo>
                    <a:cubicBezTo>
                      <a:pt x="1607" y="905"/>
                      <a:pt x="1607" y="679"/>
                      <a:pt x="1476" y="548"/>
                    </a:cubicBezTo>
                    <a:lnTo>
                      <a:pt x="1024" y="107"/>
                    </a:lnTo>
                    <a:cubicBezTo>
                      <a:pt x="953" y="36"/>
                      <a:pt x="863" y="0"/>
                      <a:pt x="77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" name="Google Shape;761;p37"/>
              <p:cNvSpPr/>
              <p:nvPr/>
            </p:nvSpPr>
            <p:spPr>
              <a:xfrm rot="5400000">
                <a:off x="4548159" y="3739504"/>
                <a:ext cx="66928" cy="63904"/>
              </a:xfrm>
              <a:custGeom>
                <a:avLst/>
                <a:gdLst/>
                <a:ahLst/>
                <a:cxnLst/>
                <a:rect l="l" t="t" r="r" b="b"/>
                <a:pathLst>
                  <a:path w="1549" h="1479" extrusionOk="0">
                    <a:moveTo>
                      <a:pt x="930" y="0"/>
                    </a:moveTo>
                    <a:cubicBezTo>
                      <a:pt x="886" y="0"/>
                      <a:pt x="841" y="8"/>
                      <a:pt x="798" y="26"/>
                    </a:cubicBezTo>
                    <a:lnTo>
                      <a:pt x="274" y="216"/>
                    </a:lnTo>
                    <a:cubicBezTo>
                      <a:pt x="84" y="288"/>
                      <a:pt x="0" y="490"/>
                      <a:pt x="72" y="669"/>
                    </a:cubicBezTo>
                    <a:lnTo>
                      <a:pt x="298" y="1252"/>
                    </a:lnTo>
                    <a:cubicBezTo>
                      <a:pt x="353" y="1390"/>
                      <a:pt x="479" y="1478"/>
                      <a:pt x="616" y="1478"/>
                    </a:cubicBezTo>
                    <a:cubicBezTo>
                      <a:pt x="657" y="1478"/>
                      <a:pt x="698" y="1471"/>
                      <a:pt x="738" y="1454"/>
                    </a:cubicBezTo>
                    <a:lnTo>
                      <a:pt x="1274" y="1252"/>
                    </a:lnTo>
                    <a:cubicBezTo>
                      <a:pt x="1453" y="1192"/>
                      <a:pt x="1548" y="990"/>
                      <a:pt x="1477" y="800"/>
                    </a:cubicBezTo>
                    <a:lnTo>
                      <a:pt x="1250" y="216"/>
                    </a:lnTo>
                    <a:cubicBezTo>
                      <a:pt x="1196" y="81"/>
                      <a:pt x="1067" y="0"/>
                      <a:pt x="93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2" name="Google Shape;762;p37"/>
              <p:cNvSpPr/>
              <p:nvPr/>
            </p:nvSpPr>
            <p:spPr>
              <a:xfrm rot="5400000">
                <a:off x="4757780" y="4297637"/>
                <a:ext cx="66928" cy="63947"/>
              </a:xfrm>
              <a:custGeom>
                <a:avLst/>
                <a:gdLst/>
                <a:ahLst/>
                <a:cxnLst/>
                <a:rect l="l" t="t" r="r" b="b"/>
                <a:pathLst>
                  <a:path w="1549" h="1480" extrusionOk="0">
                    <a:moveTo>
                      <a:pt x="928" y="1"/>
                    </a:moveTo>
                    <a:cubicBezTo>
                      <a:pt x="888" y="1"/>
                      <a:pt x="849" y="7"/>
                      <a:pt x="810" y="20"/>
                    </a:cubicBezTo>
                    <a:lnTo>
                      <a:pt x="274" y="222"/>
                    </a:lnTo>
                    <a:cubicBezTo>
                      <a:pt x="96" y="294"/>
                      <a:pt x="1" y="496"/>
                      <a:pt x="72" y="675"/>
                    </a:cubicBezTo>
                    <a:lnTo>
                      <a:pt x="298" y="1258"/>
                    </a:lnTo>
                    <a:cubicBezTo>
                      <a:pt x="354" y="1398"/>
                      <a:pt x="491" y="1480"/>
                      <a:pt x="633" y="1480"/>
                    </a:cubicBezTo>
                    <a:cubicBezTo>
                      <a:pt x="672" y="1480"/>
                      <a:pt x="712" y="1473"/>
                      <a:pt x="751" y="1461"/>
                    </a:cubicBezTo>
                    <a:lnTo>
                      <a:pt x="1286" y="1258"/>
                    </a:lnTo>
                    <a:cubicBezTo>
                      <a:pt x="1465" y="1187"/>
                      <a:pt x="1548" y="984"/>
                      <a:pt x="1477" y="806"/>
                    </a:cubicBezTo>
                    <a:lnTo>
                      <a:pt x="1251" y="222"/>
                    </a:lnTo>
                    <a:cubicBezTo>
                      <a:pt x="1204" y="82"/>
                      <a:pt x="1070" y="1"/>
                      <a:pt x="92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3" name="Google Shape;763;p37"/>
              <p:cNvSpPr/>
              <p:nvPr/>
            </p:nvSpPr>
            <p:spPr>
              <a:xfrm rot="5400000">
                <a:off x="4766248" y="3742550"/>
                <a:ext cx="67447" cy="64466"/>
              </a:xfrm>
              <a:custGeom>
                <a:avLst/>
                <a:gdLst/>
                <a:ahLst/>
                <a:cxnLst/>
                <a:rect l="l" t="t" r="r" b="b"/>
                <a:pathLst>
                  <a:path w="1561" h="1492" extrusionOk="0">
                    <a:moveTo>
                      <a:pt x="644" y="0"/>
                    </a:moveTo>
                    <a:cubicBezTo>
                      <a:pt x="510" y="0"/>
                      <a:pt x="385" y="81"/>
                      <a:pt x="322" y="216"/>
                    </a:cubicBezTo>
                    <a:lnTo>
                      <a:pt x="84" y="788"/>
                    </a:lnTo>
                    <a:cubicBezTo>
                      <a:pt x="1" y="966"/>
                      <a:pt x="84" y="1169"/>
                      <a:pt x="263" y="1240"/>
                    </a:cubicBezTo>
                    <a:lnTo>
                      <a:pt x="786" y="1466"/>
                    </a:lnTo>
                    <a:cubicBezTo>
                      <a:pt x="830" y="1483"/>
                      <a:pt x="874" y="1492"/>
                      <a:pt x="918" y="1492"/>
                    </a:cubicBezTo>
                    <a:cubicBezTo>
                      <a:pt x="1055" y="1492"/>
                      <a:pt x="1185" y="1411"/>
                      <a:pt x="1239" y="1276"/>
                    </a:cubicBezTo>
                    <a:lnTo>
                      <a:pt x="1489" y="704"/>
                    </a:lnTo>
                    <a:cubicBezTo>
                      <a:pt x="1560" y="526"/>
                      <a:pt x="1477" y="311"/>
                      <a:pt x="1298" y="240"/>
                    </a:cubicBezTo>
                    <a:lnTo>
                      <a:pt x="775" y="26"/>
                    </a:lnTo>
                    <a:cubicBezTo>
                      <a:pt x="731" y="8"/>
                      <a:pt x="687" y="0"/>
                      <a:pt x="64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4" name="Google Shape;764;p37"/>
              <p:cNvSpPr/>
              <p:nvPr/>
            </p:nvSpPr>
            <p:spPr>
              <a:xfrm rot="5400000">
                <a:off x="4539107" y="4294223"/>
                <a:ext cx="67404" cy="64077"/>
              </a:xfrm>
              <a:custGeom>
                <a:avLst/>
                <a:gdLst/>
                <a:ahLst/>
                <a:cxnLst/>
                <a:rect l="l" t="t" r="r" b="b"/>
                <a:pathLst>
                  <a:path w="1560" h="1483" extrusionOk="0">
                    <a:moveTo>
                      <a:pt x="641" y="0"/>
                    </a:moveTo>
                    <a:cubicBezTo>
                      <a:pt x="504" y="0"/>
                      <a:pt x="376" y="79"/>
                      <a:pt x="322" y="205"/>
                    </a:cubicBezTo>
                    <a:lnTo>
                      <a:pt x="72" y="788"/>
                    </a:lnTo>
                    <a:cubicBezTo>
                      <a:pt x="0" y="967"/>
                      <a:pt x="84" y="1169"/>
                      <a:pt x="262" y="1240"/>
                    </a:cubicBezTo>
                    <a:lnTo>
                      <a:pt x="786" y="1455"/>
                    </a:lnTo>
                    <a:cubicBezTo>
                      <a:pt x="832" y="1473"/>
                      <a:pt x="880" y="1482"/>
                      <a:pt x="926" y="1482"/>
                    </a:cubicBezTo>
                    <a:cubicBezTo>
                      <a:pt x="1060" y="1482"/>
                      <a:pt x="1185" y="1409"/>
                      <a:pt x="1238" y="1276"/>
                    </a:cubicBezTo>
                    <a:lnTo>
                      <a:pt x="1488" y="693"/>
                    </a:lnTo>
                    <a:cubicBezTo>
                      <a:pt x="1560" y="514"/>
                      <a:pt x="1477" y="312"/>
                      <a:pt x="1298" y="240"/>
                    </a:cubicBezTo>
                    <a:lnTo>
                      <a:pt x="774" y="26"/>
                    </a:lnTo>
                    <a:cubicBezTo>
                      <a:pt x="730" y="9"/>
                      <a:pt x="685" y="0"/>
                      <a:pt x="64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5" name="Google Shape;765;p37"/>
              <p:cNvSpPr/>
              <p:nvPr/>
            </p:nvSpPr>
            <p:spPr>
              <a:xfrm rot="5400000">
                <a:off x="4922660" y="3904578"/>
                <a:ext cx="69478" cy="62435"/>
              </a:xfrm>
              <a:custGeom>
                <a:avLst/>
                <a:gdLst/>
                <a:ahLst/>
                <a:cxnLst/>
                <a:rect l="l" t="t" r="r" b="b"/>
                <a:pathLst>
                  <a:path w="1608" h="1445" extrusionOk="0">
                    <a:moveTo>
                      <a:pt x="991" y="0"/>
                    </a:moveTo>
                    <a:cubicBezTo>
                      <a:pt x="947" y="0"/>
                      <a:pt x="901" y="9"/>
                      <a:pt x="858" y="26"/>
                    </a:cubicBezTo>
                    <a:lnTo>
                      <a:pt x="262" y="264"/>
                    </a:lnTo>
                    <a:cubicBezTo>
                      <a:pt x="84" y="336"/>
                      <a:pt x="1" y="550"/>
                      <a:pt x="72" y="717"/>
                    </a:cubicBezTo>
                    <a:lnTo>
                      <a:pt x="286" y="1229"/>
                    </a:lnTo>
                    <a:cubicBezTo>
                      <a:pt x="349" y="1364"/>
                      <a:pt x="481" y="1445"/>
                      <a:pt x="614" y="1445"/>
                    </a:cubicBezTo>
                    <a:cubicBezTo>
                      <a:pt x="656" y="1445"/>
                      <a:pt x="698" y="1436"/>
                      <a:pt x="739" y="1419"/>
                    </a:cubicBezTo>
                    <a:lnTo>
                      <a:pt x="1346" y="1169"/>
                    </a:lnTo>
                    <a:cubicBezTo>
                      <a:pt x="1525" y="1098"/>
                      <a:pt x="1608" y="895"/>
                      <a:pt x="1525" y="717"/>
                    </a:cubicBezTo>
                    <a:lnTo>
                      <a:pt x="1310" y="205"/>
                    </a:lnTo>
                    <a:cubicBezTo>
                      <a:pt x="1256" y="79"/>
                      <a:pt x="1128" y="0"/>
                      <a:pt x="99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" name="Google Shape;766;p37"/>
              <p:cNvSpPr/>
              <p:nvPr/>
            </p:nvSpPr>
            <p:spPr>
              <a:xfrm rot="5400000">
                <a:off x="4380686" y="4134291"/>
                <a:ext cx="69002" cy="62435"/>
              </a:xfrm>
              <a:custGeom>
                <a:avLst/>
                <a:gdLst/>
                <a:ahLst/>
                <a:cxnLst/>
                <a:rect l="l" t="t" r="r" b="b"/>
                <a:pathLst>
                  <a:path w="1597" h="1445" extrusionOk="0">
                    <a:moveTo>
                      <a:pt x="989" y="0"/>
                    </a:moveTo>
                    <a:cubicBezTo>
                      <a:pt x="946" y="0"/>
                      <a:pt x="902" y="9"/>
                      <a:pt x="858" y="26"/>
                    </a:cubicBezTo>
                    <a:lnTo>
                      <a:pt x="263" y="264"/>
                    </a:lnTo>
                    <a:cubicBezTo>
                      <a:pt x="84" y="336"/>
                      <a:pt x="1" y="550"/>
                      <a:pt x="72" y="717"/>
                    </a:cubicBezTo>
                    <a:lnTo>
                      <a:pt x="286" y="1229"/>
                    </a:lnTo>
                    <a:cubicBezTo>
                      <a:pt x="340" y="1364"/>
                      <a:pt x="470" y="1445"/>
                      <a:pt x="607" y="1445"/>
                    </a:cubicBezTo>
                    <a:cubicBezTo>
                      <a:pt x="651" y="1445"/>
                      <a:pt x="696" y="1437"/>
                      <a:pt x="739" y="1419"/>
                    </a:cubicBezTo>
                    <a:lnTo>
                      <a:pt x="1334" y="1169"/>
                    </a:lnTo>
                    <a:cubicBezTo>
                      <a:pt x="1513" y="1098"/>
                      <a:pt x="1596" y="895"/>
                      <a:pt x="1525" y="717"/>
                    </a:cubicBezTo>
                    <a:lnTo>
                      <a:pt x="1310" y="205"/>
                    </a:lnTo>
                    <a:cubicBezTo>
                      <a:pt x="1247" y="79"/>
                      <a:pt x="1123" y="0"/>
                      <a:pt x="98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" name="Google Shape;767;p37"/>
              <p:cNvSpPr/>
              <p:nvPr/>
            </p:nvSpPr>
            <p:spPr>
              <a:xfrm rot="5400000">
                <a:off x="4920218" y="4139994"/>
                <a:ext cx="69478" cy="62824"/>
              </a:xfrm>
              <a:custGeom>
                <a:avLst/>
                <a:gdLst/>
                <a:ahLst/>
                <a:cxnLst/>
                <a:rect l="l" t="t" r="r" b="b"/>
                <a:pathLst>
                  <a:path w="1608" h="1454" extrusionOk="0">
                    <a:moveTo>
                      <a:pt x="617" y="1"/>
                    </a:moveTo>
                    <a:cubicBezTo>
                      <a:pt x="485" y="1"/>
                      <a:pt x="362" y="78"/>
                      <a:pt x="310" y="200"/>
                    </a:cubicBezTo>
                    <a:lnTo>
                      <a:pt x="84" y="712"/>
                    </a:lnTo>
                    <a:cubicBezTo>
                      <a:pt x="1" y="879"/>
                      <a:pt x="84" y="1093"/>
                      <a:pt x="263" y="1165"/>
                    </a:cubicBezTo>
                    <a:lnTo>
                      <a:pt x="846" y="1427"/>
                    </a:lnTo>
                    <a:cubicBezTo>
                      <a:pt x="892" y="1445"/>
                      <a:pt x="940" y="1454"/>
                      <a:pt x="986" y="1454"/>
                    </a:cubicBezTo>
                    <a:cubicBezTo>
                      <a:pt x="1120" y="1454"/>
                      <a:pt x="1245" y="1380"/>
                      <a:pt x="1298" y="1248"/>
                    </a:cubicBezTo>
                    <a:lnTo>
                      <a:pt x="1525" y="748"/>
                    </a:lnTo>
                    <a:cubicBezTo>
                      <a:pt x="1608" y="569"/>
                      <a:pt x="1525" y="367"/>
                      <a:pt x="1358" y="284"/>
                    </a:cubicBezTo>
                    <a:lnTo>
                      <a:pt x="763" y="34"/>
                    </a:lnTo>
                    <a:cubicBezTo>
                      <a:pt x="715" y="11"/>
                      <a:pt x="665" y="1"/>
                      <a:pt x="61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8" name="Google Shape;768;p37"/>
              <p:cNvSpPr/>
              <p:nvPr/>
            </p:nvSpPr>
            <p:spPr>
              <a:xfrm rot="5400000">
                <a:off x="4383128" y="3898183"/>
                <a:ext cx="69478" cy="62867"/>
              </a:xfrm>
              <a:custGeom>
                <a:avLst/>
                <a:gdLst/>
                <a:ahLst/>
                <a:cxnLst/>
                <a:rect l="l" t="t" r="r" b="b"/>
                <a:pathLst>
                  <a:path w="1608" h="1455" extrusionOk="0">
                    <a:moveTo>
                      <a:pt x="617" y="1"/>
                    </a:moveTo>
                    <a:cubicBezTo>
                      <a:pt x="485" y="1"/>
                      <a:pt x="362" y="78"/>
                      <a:pt x="310" y="200"/>
                    </a:cubicBezTo>
                    <a:lnTo>
                      <a:pt x="84" y="712"/>
                    </a:lnTo>
                    <a:cubicBezTo>
                      <a:pt x="1" y="879"/>
                      <a:pt x="84" y="1093"/>
                      <a:pt x="263" y="1165"/>
                    </a:cubicBezTo>
                    <a:lnTo>
                      <a:pt x="846" y="1427"/>
                    </a:lnTo>
                    <a:cubicBezTo>
                      <a:pt x="892" y="1445"/>
                      <a:pt x="940" y="1454"/>
                      <a:pt x="987" y="1454"/>
                    </a:cubicBezTo>
                    <a:cubicBezTo>
                      <a:pt x="1121" y="1454"/>
                      <a:pt x="1249" y="1381"/>
                      <a:pt x="1310" y="1248"/>
                    </a:cubicBezTo>
                    <a:lnTo>
                      <a:pt x="1537" y="748"/>
                    </a:lnTo>
                    <a:cubicBezTo>
                      <a:pt x="1608" y="569"/>
                      <a:pt x="1525" y="367"/>
                      <a:pt x="1358" y="284"/>
                    </a:cubicBezTo>
                    <a:lnTo>
                      <a:pt x="763" y="34"/>
                    </a:lnTo>
                    <a:cubicBezTo>
                      <a:pt x="715" y="11"/>
                      <a:pt x="665" y="1"/>
                      <a:pt x="61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9" name="Google Shape;769;p37"/>
              <p:cNvSpPr/>
              <p:nvPr/>
            </p:nvSpPr>
            <p:spPr>
              <a:xfrm rot="5400000">
                <a:off x="4834689" y="3964852"/>
                <a:ext cx="30375" cy="178533"/>
              </a:xfrm>
              <a:custGeom>
                <a:avLst/>
                <a:gdLst/>
                <a:ahLst/>
                <a:cxnLst/>
                <a:rect l="l" t="t" r="r" b="b"/>
                <a:pathLst>
                  <a:path w="703" h="4132" extrusionOk="0">
                    <a:moveTo>
                      <a:pt x="0" y="0"/>
                    </a:moveTo>
                    <a:lnTo>
                      <a:pt x="0" y="4132"/>
                    </a:lnTo>
                    <a:lnTo>
                      <a:pt x="703" y="4132"/>
                    </a:lnTo>
                    <a:lnTo>
                      <a:pt x="703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0" name="Google Shape;770;p37"/>
              <p:cNvSpPr/>
              <p:nvPr/>
            </p:nvSpPr>
            <p:spPr>
              <a:xfrm rot="5400000">
                <a:off x="4535283" y="3846010"/>
                <a:ext cx="172916" cy="114241"/>
              </a:xfrm>
              <a:custGeom>
                <a:avLst/>
                <a:gdLst/>
                <a:ahLst/>
                <a:cxnLst/>
                <a:rect l="l" t="t" r="r" b="b"/>
                <a:pathLst>
                  <a:path w="4002" h="2644" extrusionOk="0">
                    <a:moveTo>
                      <a:pt x="3644" y="1"/>
                    </a:moveTo>
                    <a:lnTo>
                      <a:pt x="1" y="2049"/>
                    </a:lnTo>
                    <a:lnTo>
                      <a:pt x="346" y="2644"/>
                    </a:lnTo>
                    <a:lnTo>
                      <a:pt x="4001" y="596"/>
                    </a:lnTo>
                    <a:lnTo>
                      <a:pt x="3644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1" name="Google Shape;771;p37"/>
              <p:cNvSpPr/>
              <p:nvPr/>
            </p:nvSpPr>
            <p:spPr>
              <a:xfrm rot="5400000">
                <a:off x="4538091" y="4138482"/>
                <a:ext cx="172398" cy="114241"/>
              </a:xfrm>
              <a:custGeom>
                <a:avLst/>
                <a:gdLst/>
                <a:ahLst/>
                <a:cxnLst/>
                <a:rect l="l" t="t" r="r" b="b"/>
                <a:pathLst>
                  <a:path w="3990" h="2644" extrusionOk="0">
                    <a:moveTo>
                      <a:pt x="346" y="0"/>
                    </a:moveTo>
                    <a:lnTo>
                      <a:pt x="1" y="596"/>
                    </a:lnTo>
                    <a:lnTo>
                      <a:pt x="3644" y="2643"/>
                    </a:lnTo>
                    <a:lnTo>
                      <a:pt x="3989" y="2048"/>
                    </a:lnTo>
                    <a:lnTo>
                      <a:pt x="346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72" name="Google Shape;772;p37"/>
            <p:cNvSpPr/>
            <p:nvPr/>
          </p:nvSpPr>
          <p:spPr>
            <a:xfrm rot="5400000">
              <a:off x="3637776" y="2951949"/>
              <a:ext cx="707523" cy="705648"/>
            </a:xfrm>
            <a:custGeom>
              <a:avLst/>
              <a:gdLst/>
              <a:ahLst/>
              <a:cxnLst/>
              <a:rect l="l" t="t" r="r" b="b"/>
              <a:pathLst>
                <a:path w="18861" h="18811" extrusionOk="0">
                  <a:moveTo>
                    <a:pt x="11198" y="3199"/>
                  </a:moveTo>
                  <a:cubicBezTo>
                    <a:pt x="11271" y="3199"/>
                    <a:pt x="11346" y="3209"/>
                    <a:pt x="11419" y="3232"/>
                  </a:cubicBezTo>
                  <a:cubicBezTo>
                    <a:pt x="12824" y="3685"/>
                    <a:pt x="14038" y="4614"/>
                    <a:pt x="14836" y="5864"/>
                  </a:cubicBezTo>
                  <a:cubicBezTo>
                    <a:pt x="15074" y="6233"/>
                    <a:pt x="14931" y="6733"/>
                    <a:pt x="14538" y="6923"/>
                  </a:cubicBezTo>
                  <a:cubicBezTo>
                    <a:pt x="14121" y="7114"/>
                    <a:pt x="13705" y="7316"/>
                    <a:pt x="13300" y="7507"/>
                  </a:cubicBezTo>
                  <a:cubicBezTo>
                    <a:pt x="13200" y="7555"/>
                    <a:pt x="13093" y="7578"/>
                    <a:pt x="12987" y="7578"/>
                  </a:cubicBezTo>
                  <a:cubicBezTo>
                    <a:pt x="12753" y="7578"/>
                    <a:pt x="12523" y="7466"/>
                    <a:pt x="12383" y="7269"/>
                  </a:cubicBezTo>
                  <a:cubicBezTo>
                    <a:pt x="11966" y="6673"/>
                    <a:pt x="11371" y="6221"/>
                    <a:pt x="10692" y="5959"/>
                  </a:cubicBezTo>
                  <a:cubicBezTo>
                    <a:pt x="10359" y="5840"/>
                    <a:pt x="10157" y="5495"/>
                    <a:pt x="10216" y="5137"/>
                  </a:cubicBezTo>
                  <a:cubicBezTo>
                    <a:pt x="10300" y="4697"/>
                    <a:pt x="10383" y="4244"/>
                    <a:pt x="10466" y="3792"/>
                  </a:cubicBezTo>
                  <a:cubicBezTo>
                    <a:pt x="10535" y="3439"/>
                    <a:pt x="10855" y="3199"/>
                    <a:pt x="11198" y="3199"/>
                  </a:cubicBezTo>
                  <a:close/>
                  <a:moveTo>
                    <a:pt x="6241" y="3843"/>
                  </a:moveTo>
                  <a:cubicBezTo>
                    <a:pt x="6513" y="3843"/>
                    <a:pt x="6779" y="3994"/>
                    <a:pt x="6906" y="4256"/>
                  </a:cubicBezTo>
                  <a:cubicBezTo>
                    <a:pt x="7109" y="4673"/>
                    <a:pt x="7299" y="5078"/>
                    <a:pt x="7490" y="5495"/>
                  </a:cubicBezTo>
                  <a:cubicBezTo>
                    <a:pt x="7644" y="5816"/>
                    <a:pt x="7549" y="6209"/>
                    <a:pt x="7252" y="6411"/>
                  </a:cubicBezTo>
                  <a:cubicBezTo>
                    <a:pt x="6656" y="6828"/>
                    <a:pt x="6204" y="7423"/>
                    <a:pt x="5954" y="8102"/>
                  </a:cubicBezTo>
                  <a:cubicBezTo>
                    <a:pt x="5838" y="8396"/>
                    <a:pt x="5555" y="8589"/>
                    <a:pt x="5245" y="8589"/>
                  </a:cubicBezTo>
                  <a:cubicBezTo>
                    <a:pt x="5204" y="8589"/>
                    <a:pt x="5162" y="8585"/>
                    <a:pt x="5120" y="8578"/>
                  </a:cubicBezTo>
                  <a:cubicBezTo>
                    <a:pt x="4680" y="8495"/>
                    <a:pt x="4227" y="8400"/>
                    <a:pt x="3787" y="8316"/>
                  </a:cubicBezTo>
                  <a:cubicBezTo>
                    <a:pt x="3346" y="8245"/>
                    <a:pt x="3084" y="7792"/>
                    <a:pt x="3215" y="7376"/>
                  </a:cubicBezTo>
                  <a:cubicBezTo>
                    <a:pt x="3680" y="5971"/>
                    <a:pt x="4608" y="4756"/>
                    <a:pt x="5847" y="3959"/>
                  </a:cubicBezTo>
                  <a:cubicBezTo>
                    <a:pt x="5969" y="3880"/>
                    <a:pt x="6106" y="3843"/>
                    <a:pt x="6241" y="3843"/>
                  </a:cubicBezTo>
                  <a:close/>
                  <a:moveTo>
                    <a:pt x="9222" y="7030"/>
                  </a:moveTo>
                  <a:cubicBezTo>
                    <a:pt x="9724" y="7030"/>
                    <a:pt x="10229" y="7189"/>
                    <a:pt x="10657" y="7519"/>
                  </a:cubicBezTo>
                  <a:cubicBezTo>
                    <a:pt x="11693" y="8316"/>
                    <a:pt x="11883" y="9805"/>
                    <a:pt x="11085" y="10840"/>
                  </a:cubicBezTo>
                  <a:cubicBezTo>
                    <a:pt x="10619" y="11453"/>
                    <a:pt x="9916" y="11773"/>
                    <a:pt x="9205" y="11773"/>
                  </a:cubicBezTo>
                  <a:cubicBezTo>
                    <a:pt x="8701" y="11773"/>
                    <a:pt x="8193" y="11612"/>
                    <a:pt x="7763" y="11281"/>
                  </a:cubicBezTo>
                  <a:cubicBezTo>
                    <a:pt x="6728" y="10483"/>
                    <a:pt x="6537" y="8995"/>
                    <a:pt x="7335" y="7959"/>
                  </a:cubicBezTo>
                  <a:cubicBezTo>
                    <a:pt x="7803" y="7351"/>
                    <a:pt x="8509" y="7030"/>
                    <a:pt x="9222" y="7030"/>
                  </a:cubicBezTo>
                  <a:close/>
                  <a:moveTo>
                    <a:pt x="13527" y="10222"/>
                  </a:moveTo>
                  <a:cubicBezTo>
                    <a:pt x="13570" y="10222"/>
                    <a:pt x="13614" y="10226"/>
                    <a:pt x="13657" y="10233"/>
                  </a:cubicBezTo>
                  <a:cubicBezTo>
                    <a:pt x="14098" y="10317"/>
                    <a:pt x="14550" y="10400"/>
                    <a:pt x="15002" y="10483"/>
                  </a:cubicBezTo>
                  <a:cubicBezTo>
                    <a:pt x="15431" y="10567"/>
                    <a:pt x="15693" y="11007"/>
                    <a:pt x="15562" y="11436"/>
                  </a:cubicBezTo>
                  <a:cubicBezTo>
                    <a:pt x="15110" y="12841"/>
                    <a:pt x="14181" y="14043"/>
                    <a:pt x="12931" y="14853"/>
                  </a:cubicBezTo>
                  <a:cubicBezTo>
                    <a:pt x="12809" y="14931"/>
                    <a:pt x="12673" y="14968"/>
                    <a:pt x="12539" y="14968"/>
                  </a:cubicBezTo>
                  <a:cubicBezTo>
                    <a:pt x="12266" y="14968"/>
                    <a:pt x="11999" y="14815"/>
                    <a:pt x="11871" y="14543"/>
                  </a:cubicBezTo>
                  <a:cubicBezTo>
                    <a:pt x="11681" y="14138"/>
                    <a:pt x="11478" y="13722"/>
                    <a:pt x="11288" y="13317"/>
                  </a:cubicBezTo>
                  <a:cubicBezTo>
                    <a:pt x="11133" y="12984"/>
                    <a:pt x="11240" y="12603"/>
                    <a:pt x="11526" y="12400"/>
                  </a:cubicBezTo>
                  <a:cubicBezTo>
                    <a:pt x="12121" y="11972"/>
                    <a:pt x="12574" y="11388"/>
                    <a:pt x="12836" y="10710"/>
                  </a:cubicBezTo>
                  <a:cubicBezTo>
                    <a:pt x="12940" y="10406"/>
                    <a:pt x="13219" y="10222"/>
                    <a:pt x="13527" y="10222"/>
                  </a:cubicBezTo>
                  <a:close/>
                  <a:moveTo>
                    <a:pt x="5786" y="11228"/>
                  </a:moveTo>
                  <a:cubicBezTo>
                    <a:pt x="6022" y="11228"/>
                    <a:pt x="6254" y="11337"/>
                    <a:pt x="6394" y="11543"/>
                  </a:cubicBezTo>
                  <a:cubicBezTo>
                    <a:pt x="6811" y="12138"/>
                    <a:pt x="7406" y="12591"/>
                    <a:pt x="8085" y="12841"/>
                  </a:cubicBezTo>
                  <a:cubicBezTo>
                    <a:pt x="8430" y="12972"/>
                    <a:pt x="8621" y="13317"/>
                    <a:pt x="8561" y="13662"/>
                  </a:cubicBezTo>
                  <a:cubicBezTo>
                    <a:pt x="8478" y="14115"/>
                    <a:pt x="8395" y="14567"/>
                    <a:pt x="8311" y="15008"/>
                  </a:cubicBezTo>
                  <a:cubicBezTo>
                    <a:pt x="8242" y="15371"/>
                    <a:pt x="7922" y="15613"/>
                    <a:pt x="7579" y="15613"/>
                  </a:cubicBezTo>
                  <a:cubicBezTo>
                    <a:pt x="7506" y="15613"/>
                    <a:pt x="7432" y="15602"/>
                    <a:pt x="7359" y="15579"/>
                  </a:cubicBezTo>
                  <a:cubicBezTo>
                    <a:pt x="5954" y="15115"/>
                    <a:pt x="4751" y="14186"/>
                    <a:pt x="3942" y="12948"/>
                  </a:cubicBezTo>
                  <a:cubicBezTo>
                    <a:pt x="3703" y="12579"/>
                    <a:pt x="3846" y="12079"/>
                    <a:pt x="4251" y="11888"/>
                  </a:cubicBezTo>
                  <a:cubicBezTo>
                    <a:pt x="4656" y="11686"/>
                    <a:pt x="5073" y="11495"/>
                    <a:pt x="5477" y="11293"/>
                  </a:cubicBezTo>
                  <a:cubicBezTo>
                    <a:pt x="5576" y="11249"/>
                    <a:pt x="5682" y="11228"/>
                    <a:pt x="5786" y="11228"/>
                  </a:cubicBezTo>
                  <a:close/>
                  <a:moveTo>
                    <a:pt x="8673" y="1"/>
                  </a:moveTo>
                  <a:cubicBezTo>
                    <a:pt x="8652" y="1"/>
                    <a:pt x="8630" y="3"/>
                    <a:pt x="8609" y="6"/>
                  </a:cubicBezTo>
                  <a:lnTo>
                    <a:pt x="7823" y="113"/>
                  </a:lnTo>
                  <a:cubicBezTo>
                    <a:pt x="7573" y="137"/>
                    <a:pt x="7406" y="363"/>
                    <a:pt x="7442" y="601"/>
                  </a:cubicBezTo>
                  <a:lnTo>
                    <a:pt x="7525" y="1292"/>
                  </a:lnTo>
                  <a:cubicBezTo>
                    <a:pt x="7537" y="1327"/>
                    <a:pt x="7537" y="1351"/>
                    <a:pt x="7549" y="1375"/>
                  </a:cubicBezTo>
                  <a:cubicBezTo>
                    <a:pt x="7049" y="1482"/>
                    <a:pt x="6561" y="1649"/>
                    <a:pt x="6085" y="1851"/>
                  </a:cubicBezTo>
                  <a:cubicBezTo>
                    <a:pt x="6085" y="1827"/>
                    <a:pt x="6073" y="1816"/>
                    <a:pt x="6061" y="1792"/>
                  </a:cubicBezTo>
                  <a:lnTo>
                    <a:pt x="5716" y="1173"/>
                  </a:lnTo>
                  <a:cubicBezTo>
                    <a:pt x="5636" y="1037"/>
                    <a:pt x="5486" y="960"/>
                    <a:pt x="5336" y="960"/>
                  </a:cubicBezTo>
                  <a:cubicBezTo>
                    <a:pt x="5261" y="960"/>
                    <a:pt x="5187" y="979"/>
                    <a:pt x="5120" y="1018"/>
                  </a:cubicBezTo>
                  <a:lnTo>
                    <a:pt x="4418" y="1411"/>
                  </a:lnTo>
                  <a:cubicBezTo>
                    <a:pt x="4204" y="1530"/>
                    <a:pt x="4132" y="1792"/>
                    <a:pt x="4251" y="2006"/>
                  </a:cubicBezTo>
                  <a:lnTo>
                    <a:pt x="4608" y="2625"/>
                  </a:lnTo>
                  <a:cubicBezTo>
                    <a:pt x="4608" y="2637"/>
                    <a:pt x="4620" y="2649"/>
                    <a:pt x="4644" y="2673"/>
                  </a:cubicBezTo>
                  <a:cubicBezTo>
                    <a:pt x="4192" y="2982"/>
                    <a:pt x="3787" y="3340"/>
                    <a:pt x="3394" y="3744"/>
                  </a:cubicBezTo>
                  <a:cubicBezTo>
                    <a:pt x="3370" y="3697"/>
                    <a:pt x="3334" y="3649"/>
                    <a:pt x="3275" y="3601"/>
                  </a:cubicBezTo>
                  <a:lnTo>
                    <a:pt x="2715" y="3173"/>
                  </a:lnTo>
                  <a:cubicBezTo>
                    <a:pt x="2637" y="3114"/>
                    <a:pt x="2544" y="3086"/>
                    <a:pt x="2452" y="3086"/>
                  </a:cubicBezTo>
                  <a:cubicBezTo>
                    <a:pt x="2320" y="3086"/>
                    <a:pt x="2187" y="3144"/>
                    <a:pt x="2096" y="3256"/>
                  </a:cubicBezTo>
                  <a:lnTo>
                    <a:pt x="1608" y="3899"/>
                  </a:lnTo>
                  <a:cubicBezTo>
                    <a:pt x="1453" y="4090"/>
                    <a:pt x="1489" y="4363"/>
                    <a:pt x="1691" y="4506"/>
                  </a:cubicBezTo>
                  <a:lnTo>
                    <a:pt x="2251" y="4947"/>
                  </a:lnTo>
                  <a:cubicBezTo>
                    <a:pt x="2299" y="4983"/>
                    <a:pt x="2358" y="5006"/>
                    <a:pt x="2418" y="5018"/>
                  </a:cubicBezTo>
                  <a:cubicBezTo>
                    <a:pt x="2168" y="5411"/>
                    <a:pt x="1953" y="5828"/>
                    <a:pt x="1787" y="6245"/>
                  </a:cubicBezTo>
                  <a:cubicBezTo>
                    <a:pt x="1763" y="6233"/>
                    <a:pt x="1751" y="6233"/>
                    <a:pt x="1739" y="6221"/>
                  </a:cubicBezTo>
                  <a:lnTo>
                    <a:pt x="1060" y="6018"/>
                  </a:lnTo>
                  <a:cubicBezTo>
                    <a:pt x="1020" y="6006"/>
                    <a:pt x="980" y="6000"/>
                    <a:pt x="940" y="6000"/>
                  </a:cubicBezTo>
                  <a:cubicBezTo>
                    <a:pt x="751" y="6000"/>
                    <a:pt x="571" y="6130"/>
                    <a:pt x="513" y="6316"/>
                  </a:cubicBezTo>
                  <a:lnTo>
                    <a:pt x="286" y="7078"/>
                  </a:lnTo>
                  <a:cubicBezTo>
                    <a:pt x="215" y="7316"/>
                    <a:pt x="346" y="7554"/>
                    <a:pt x="584" y="7626"/>
                  </a:cubicBezTo>
                  <a:lnTo>
                    <a:pt x="1251" y="7828"/>
                  </a:lnTo>
                  <a:cubicBezTo>
                    <a:pt x="1275" y="7840"/>
                    <a:pt x="1286" y="7840"/>
                    <a:pt x="1298" y="7840"/>
                  </a:cubicBezTo>
                  <a:cubicBezTo>
                    <a:pt x="1179" y="8435"/>
                    <a:pt x="1132" y="9043"/>
                    <a:pt x="1156" y="9638"/>
                  </a:cubicBezTo>
                  <a:cubicBezTo>
                    <a:pt x="1150" y="9644"/>
                    <a:pt x="1141" y="9644"/>
                    <a:pt x="1132" y="9644"/>
                  </a:cubicBezTo>
                  <a:cubicBezTo>
                    <a:pt x="1123" y="9644"/>
                    <a:pt x="1114" y="9644"/>
                    <a:pt x="1108" y="9650"/>
                  </a:cubicBezTo>
                  <a:lnTo>
                    <a:pt x="405" y="9733"/>
                  </a:lnTo>
                  <a:cubicBezTo>
                    <a:pt x="167" y="9769"/>
                    <a:pt x="1" y="9983"/>
                    <a:pt x="36" y="10221"/>
                  </a:cubicBezTo>
                  <a:lnTo>
                    <a:pt x="132" y="11019"/>
                  </a:lnTo>
                  <a:cubicBezTo>
                    <a:pt x="164" y="11237"/>
                    <a:pt x="346" y="11405"/>
                    <a:pt x="559" y="11405"/>
                  </a:cubicBezTo>
                  <a:cubicBezTo>
                    <a:pt x="579" y="11405"/>
                    <a:pt x="599" y="11403"/>
                    <a:pt x="620" y="11400"/>
                  </a:cubicBezTo>
                  <a:lnTo>
                    <a:pt x="1322" y="11305"/>
                  </a:lnTo>
                  <a:cubicBezTo>
                    <a:pt x="1346" y="11305"/>
                    <a:pt x="1358" y="11305"/>
                    <a:pt x="1370" y="11293"/>
                  </a:cubicBezTo>
                  <a:cubicBezTo>
                    <a:pt x="1477" y="11745"/>
                    <a:pt x="1620" y="12186"/>
                    <a:pt x="1798" y="12614"/>
                  </a:cubicBezTo>
                  <a:cubicBezTo>
                    <a:pt x="1787" y="12614"/>
                    <a:pt x="1775" y="12626"/>
                    <a:pt x="1751" y="12638"/>
                  </a:cubicBezTo>
                  <a:lnTo>
                    <a:pt x="1132" y="12972"/>
                  </a:lnTo>
                  <a:cubicBezTo>
                    <a:pt x="917" y="13091"/>
                    <a:pt x="846" y="13353"/>
                    <a:pt x="965" y="13567"/>
                  </a:cubicBezTo>
                  <a:lnTo>
                    <a:pt x="1346" y="14269"/>
                  </a:lnTo>
                  <a:cubicBezTo>
                    <a:pt x="1428" y="14417"/>
                    <a:pt x="1579" y="14497"/>
                    <a:pt x="1734" y="14497"/>
                  </a:cubicBezTo>
                  <a:cubicBezTo>
                    <a:pt x="1804" y="14497"/>
                    <a:pt x="1875" y="14481"/>
                    <a:pt x="1941" y="14448"/>
                  </a:cubicBezTo>
                  <a:lnTo>
                    <a:pt x="2560" y="14103"/>
                  </a:lnTo>
                  <a:cubicBezTo>
                    <a:pt x="2572" y="14091"/>
                    <a:pt x="2584" y="14091"/>
                    <a:pt x="2608" y="14079"/>
                  </a:cubicBezTo>
                  <a:cubicBezTo>
                    <a:pt x="2930" y="14555"/>
                    <a:pt x="3322" y="15008"/>
                    <a:pt x="3763" y="15412"/>
                  </a:cubicBezTo>
                  <a:cubicBezTo>
                    <a:pt x="3739" y="15424"/>
                    <a:pt x="3727" y="15448"/>
                    <a:pt x="3715" y="15460"/>
                  </a:cubicBezTo>
                  <a:lnTo>
                    <a:pt x="3287" y="16020"/>
                  </a:lnTo>
                  <a:cubicBezTo>
                    <a:pt x="3132" y="16210"/>
                    <a:pt x="3168" y="16484"/>
                    <a:pt x="3370" y="16639"/>
                  </a:cubicBezTo>
                  <a:lnTo>
                    <a:pt x="4001" y="17127"/>
                  </a:lnTo>
                  <a:cubicBezTo>
                    <a:pt x="4079" y="17186"/>
                    <a:pt x="4172" y="17214"/>
                    <a:pt x="4264" y="17214"/>
                  </a:cubicBezTo>
                  <a:cubicBezTo>
                    <a:pt x="4395" y="17214"/>
                    <a:pt x="4524" y="17156"/>
                    <a:pt x="4608" y="17044"/>
                  </a:cubicBezTo>
                  <a:lnTo>
                    <a:pt x="5049" y="16484"/>
                  </a:lnTo>
                  <a:cubicBezTo>
                    <a:pt x="5061" y="16460"/>
                    <a:pt x="5073" y="16448"/>
                    <a:pt x="5085" y="16424"/>
                  </a:cubicBezTo>
                  <a:cubicBezTo>
                    <a:pt x="5537" y="16710"/>
                    <a:pt x="6013" y="16936"/>
                    <a:pt x="6501" y="17127"/>
                  </a:cubicBezTo>
                  <a:cubicBezTo>
                    <a:pt x="6501" y="17151"/>
                    <a:pt x="6490" y="17175"/>
                    <a:pt x="6478" y="17198"/>
                  </a:cubicBezTo>
                  <a:lnTo>
                    <a:pt x="6299" y="17877"/>
                  </a:lnTo>
                  <a:cubicBezTo>
                    <a:pt x="6239" y="18103"/>
                    <a:pt x="6370" y="18353"/>
                    <a:pt x="6609" y="18413"/>
                  </a:cubicBezTo>
                  <a:lnTo>
                    <a:pt x="7382" y="18615"/>
                  </a:lnTo>
                  <a:cubicBezTo>
                    <a:pt x="7421" y="18625"/>
                    <a:pt x="7460" y="18630"/>
                    <a:pt x="7497" y="18630"/>
                  </a:cubicBezTo>
                  <a:cubicBezTo>
                    <a:pt x="7693" y="18630"/>
                    <a:pt x="7868" y="18505"/>
                    <a:pt x="7918" y="18306"/>
                  </a:cubicBezTo>
                  <a:lnTo>
                    <a:pt x="8097" y="17627"/>
                  </a:lnTo>
                  <a:cubicBezTo>
                    <a:pt x="8109" y="17603"/>
                    <a:pt x="8109" y="17567"/>
                    <a:pt x="8109" y="17544"/>
                  </a:cubicBezTo>
                  <a:cubicBezTo>
                    <a:pt x="8550" y="17614"/>
                    <a:pt x="8991" y="17642"/>
                    <a:pt x="9424" y="17642"/>
                  </a:cubicBezTo>
                  <a:cubicBezTo>
                    <a:pt x="9506" y="17642"/>
                    <a:pt x="9587" y="17641"/>
                    <a:pt x="9668" y="17639"/>
                  </a:cubicBezTo>
                  <a:cubicBezTo>
                    <a:pt x="9668" y="17663"/>
                    <a:pt x="9668" y="17698"/>
                    <a:pt x="9668" y="17734"/>
                  </a:cubicBezTo>
                  <a:lnTo>
                    <a:pt x="9764" y="18425"/>
                  </a:lnTo>
                  <a:cubicBezTo>
                    <a:pt x="9796" y="18652"/>
                    <a:pt x="9976" y="18811"/>
                    <a:pt x="10188" y="18811"/>
                  </a:cubicBezTo>
                  <a:cubicBezTo>
                    <a:pt x="10209" y="18811"/>
                    <a:pt x="10230" y="18809"/>
                    <a:pt x="10252" y="18806"/>
                  </a:cubicBezTo>
                  <a:lnTo>
                    <a:pt x="11050" y="18699"/>
                  </a:lnTo>
                  <a:cubicBezTo>
                    <a:pt x="11288" y="18675"/>
                    <a:pt x="11454" y="18449"/>
                    <a:pt x="11431" y="18210"/>
                  </a:cubicBezTo>
                  <a:lnTo>
                    <a:pt x="11335" y="17520"/>
                  </a:lnTo>
                  <a:cubicBezTo>
                    <a:pt x="11335" y="17484"/>
                    <a:pt x="11323" y="17448"/>
                    <a:pt x="11312" y="17413"/>
                  </a:cubicBezTo>
                  <a:cubicBezTo>
                    <a:pt x="11800" y="17294"/>
                    <a:pt x="12288" y="17127"/>
                    <a:pt x="12764" y="16925"/>
                  </a:cubicBezTo>
                  <a:cubicBezTo>
                    <a:pt x="12776" y="16960"/>
                    <a:pt x="12788" y="16984"/>
                    <a:pt x="12800" y="17020"/>
                  </a:cubicBezTo>
                  <a:lnTo>
                    <a:pt x="13157" y="17639"/>
                  </a:lnTo>
                  <a:cubicBezTo>
                    <a:pt x="13237" y="17775"/>
                    <a:pt x="13381" y="17851"/>
                    <a:pt x="13532" y="17851"/>
                  </a:cubicBezTo>
                  <a:cubicBezTo>
                    <a:pt x="13606" y="17851"/>
                    <a:pt x="13682" y="17833"/>
                    <a:pt x="13752" y="17794"/>
                  </a:cubicBezTo>
                  <a:lnTo>
                    <a:pt x="14443" y="17401"/>
                  </a:lnTo>
                  <a:cubicBezTo>
                    <a:pt x="14657" y="17282"/>
                    <a:pt x="14729" y="17020"/>
                    <a:pt x="14610" y="16805"/>
                  </a:cubicBezTo>
                  <a:lnTo>
                    <a:pt x="14264" y="16198"/>
                  </a:lnTo>
                  <a:cubicBezTo>
                    <a:pt x="14240" y="16163"/>
                    <a:pt x="14217" y="16127"/>
                    <a:pt x="14193" y="16103"/>
                  </a:cubicBezTo>
                  <a:cubicBezTo>
                    <a:pt x="14621" y="15793"/>
                    <a:pt x="15026" y="15436"/>
                    <a:pt x="15407" y="15031"/>
                  </a:cubicBezTo>
                  <a:cubicBezTo>
                    <a:pt x="15431" y="15067"/>
                    <a:pt x="15455" y="15103"/>
                    <a:pt x="15491" y="15127"/>
                  </a:cubicBezTo>
                  <a:lnTo>
                    <a:pt x="16050" y="15555"/>
                  </a:lnTo>
                  <a:cubicBezTo>
                    <a:pt x="16129" y="15614"/>
                    <a:pt x="16221" y="15643"/>
                    <a:pt x="16313" y="15643"/>
                  </a:cubicBezTo>
                  <a:cubicBezTo>
                    <a:pt x="16444" y="15643"/>
                    <a:pt x="16573" y="15584"/>
                    <a:pt x="16657" y="15472"/>
                  </a:cubicBezTo>
                  <a:lnTo>
                    <a:pt x="17146" y="14841"/>
                  </a:lnTo>
                  <a:cubicBezTo>
                    <a:pt x="17300" y="14650"/>
                    <a:pt x="17265" y="14377"/>
                    <a:pt x="17074" y="14222"/>
                  </a:cubicBezTo>
                  <a:lnTo>
                    <a:pt x="16515" y="13793"/>
                  </a:lnTo>
                  <a:cubicBezTo>
                    <a:pt x="16479" y="13769"/>
                    <a:pt x="16443" y="13746"/>
                    <a:pt x="16396" y="13734"/>
                  </a:cubicBezTo>
                  <a:cubicBezTo>
                    <a:pt x="16634" y="13341"/>
                    <a:pt x="16848" y="12948"/>
                    <a:pt x="17015" y="12531"/>
                  </a:cubicBezTo>
                  <a:cubicBezTo>
                    <a:pt x="17050" y="12555"/>
                    <a:pt x="17086" y="12579"/>
                    <a:pt x="17134" y="12591"/>
                  </a:cubicBezTo>
                  <a:lnTo>
                    <a:pt x="17800" y="12793"/>
                  </a:lnTo>
                  <a:cubicBezTo>
                    <a:pt x="17844" y="12806"/>
                    <a:pt x="17888" y="12813"/>
                    <a:pt x="17931" y="12813"/>
                  </a:cubicBezTo>
                  <a:cubicBezTo>
                    <a:pt x="18121" y="12813"/>
                    <a:pt x="18290" y="12690"/>
                    <a:pt x="18348" y="12495"/>
                  </a:cubicBezTo>
                  <a:lnTo>
                    <a:pt x="18574" y="11733"/>
                  </a:lnTo>
                  <a:cubicBezTo>
                    <a:pt x="18646" y="11495"/>
                    <a:pt x="18515" y="11257"/>
                    <a:pt x="18289" y="11186"/>
                  </a:cubicBezTo>
                  <a:lnTo>
                    <a:pt x="17610" y="10983"/>
                  </a:lnTo>
                  <a:cubicBezTo>
                    <a:pt x="17562" y="10971"/>
                    <a:pt x="17527" y="10960"/>
                    <a:pt x="17479" y="10960"/>
                  </a:cubicBezTo>
                  <a:cubicBezTo>
                    <a:pt x="17598" y="10364"/>
                    <a:pt x="17646" y="9769"/>
                    <a:pt x="17622" y="9162"/>
                  </a:cubicBezTo>
                  <a:lnTo>
                    <a:pt x="17622" y="9162"/>
                  </a:lnTo>
                  <a:cubicBezTo>
                    <a:pt x="17646" y="9168"/>
                    <a:pt x="17669" y="9171"/>
                    <a:pt x="17692" y="9171"/>
                  </a:cubicBezTo>
                  <a:cubicBezTo>
                    <a:pt x="17714" y="9171"/>
                    <a:pt x="17735" y="9168"/>
                    <a:pt x="17753" y="9162"/>
                  </a:cubicBezTo>
                  <a:lnTo>
                    <a:pt x="18455" y="9078"/>
                  </a:lnTo>
                  <a:cubicBezTo>
                    <a:pt x="18693" y="9043"/>
                    <a:pt x="18860" y="8828"/>
                    <a:pt x="18836" y="8590"/>
                  </a:cubicBezTo>
                  <a:lnTo>
                    <a:pt x="18729" y="7792"/>
                  </a:lnTo>
                  <a:cubicBezTo>
                    <a:pt x="18707" y="7570"/>
                    <a:pt x="18507" y="7409"/>
                    <a:pt x="18286" y="7409"/>
                  </a:cubicBezTo>
                  <a:cubicBezTo>
                    <a:pt x="18271" y="7409"/>
                    <a:pt x="18256" y="7410"/>
                    <a:pt x="18241" y="7411"/>
                  </a:cubicBezTo>
                  <a:lnTo>
                    <a:pt x="17539" y="7507"/>
                  </a:lnTo>
                  <a:cubicBezTo>
                    <a:pt x="17491" y="7507"/>
                    <a:pt x="17455" y="7531"/>
                    <a:pt x="17419" y="7542"/>
                  </a:cubicBezTo>
                  <a:cubicBezTo>
                    <a:pt x="17312" y="7090"/>
                    <a:pt x="17169" y="6649"/>
                    <a:pt x="16991" y="6221"/>
                  </a:cubicBezTo>
                  <a:cubicBezTo>
                    <a:pt x="17027" y="6221"/>
                    <a:pt x="17074" y="6197"/>
                    <a:pt x="17110" y="6185"/>
                  </a:cubicBezTo>
                  <a:lnTo>
                    <a:pt x="17729" y="5840"/>
                  </a:lnTo>
                  <a:cubicBezTo>
                    <a:pt x="17943" y="5733"/>
                    <a:pt x="18027" y="5459"/>
                    <a:pt x="17908" y="5245"/>
                  </a:cubicBezTo>
                  <a:lnTo>
                    <a:pt x="17527" y="4542"/>
                  </a:lnTo>
                  <a:cubicBezTo>
                    <a:pt x="17446" y="4398"/>
                    <a:pt x="17301" y="4318"/>
                    <a:pt x="17149" y="4318"/>
                  </a:cubicBezTo>
                  <a:cubicBezTo>
                    <a:pt x="17076" y="4318"/>
                    <a:pt x="17001" y="4337"/>
                    <a:pt x="16931" y="4375"/>
                  </a:cubicBezTo>
                  <a:lnTo>
                    <a:pt x="16312" y="4709"/>
                  </a:lnTo>
                  <a:cubicBezTo>
                    <a:pt x="16276" y="4733"/>
                    <a:pt x="16241" y="4756"/>
                    <a:pt x="16205" y="4780"/>
                  </a:cubicBezTo>
                  <a:cubicBezTo>
                    <a:pt x="15884" y="4304"/>
                    <a:pt x="15503" y="3852"/>
                    <a:pt x="15062" y="3435"/>
                  </a:cubicBezTo>
                  <a:cubicBezTo>
                    <a:pt x="15098" y="3411"/>
                    <a:pt x="15122" y="3387"/>
                    <a:pt x="15145" y="3351"/>
                  </a:cubicBezTo>
                  <a:lnTo>
                    <a:pt x="15586" y="2792"/>
                  </a:lnTo>
                  <a:cubicBezTo>
                    <a:pt x="15729" y="2601"/>
                    <a:pt x="15693" y="2328"/>
                    <a:pt x="15503" y="2173"/>
                  </a:cubicBezTo>
                  <a:lnTo>
                    <a:pt x="14860" y="1685"/>
                  </a:lnTo>
                  <a:cubicBezTo>
                    <a:pt x="14781" y="1626"/>
                    <a:pt x="14689" y="1597"/>
                    <a:pt x="14597" y="1597"/>
                  </a:cubicBezTo>
                  <a:cubicBezTo>
                    <a:pt x="14466" y="1597"/>
                    <a:pt x="14336" y="1656"/>
                    <a:pt x="14252" y="1768"/>
                  </a:cubicBezTo>
                  <a:lnTo>
                    <a:pt x="13824" y="2328"/>
                  </a:lnTo>
                  <a:cubicBezTo>
                    <a:pt x="13800" y="2363"/>
                    <a:pt x="13776" y="2387"/>
                    <a:pt x="13764" y="2423"/>
                  </a:cubicBezTo>
                  <a:cubicBezTo>
                    <a:pt x="13312" y="2137"/>
                    <a:pt x="12836" y="1899"/>
                    <a:pt x="12347" y="1708"/>
                  </a:cubicBezTo>
                  <a:cubicBezTo>
                    <a:pt x="12359" y="1685"/>
                    <a:pt x="12371" y="1649"/>
                    <a:pt x="12383" y="1613"/>
                  </a:cubicBezTo>
                  <a:lnTo>
                    <a:pt x="12574" y="934"/>
                  </a:lnTo>
                  <a:cubicBezTo>
                    <a:pt x="12633" y="708"/>
                    <a:pt x="12490" y="470"/>
                    <a:pt x="12264" y="399"/>
                  </a:cubicBezTo>
                  <a:lnTo>
                    <a:pt x="11478" y="196"/>
                  </a:lnTo>
                  <a:cubicBezTo>
                    <a:pt x="11442" y="187"/>
                    <a:pt x="11405" y="182"/>
                    <a:pt x="11368" y="182"/>
                  </a:cubicBezTo>
                  <a:cubicBezTo>
                    <a:pt x="11179" y="182"/>
                    <a:pt x="11002" y="306"/>
                    <a:pt x="10942" y="506"/>
                  </a:cubicBezTo>
                  <a:lnTo>
                    <a:pt x="10764" y="1185"/>
                  </a:lnTo>
                  <a:cubicBezTo>
                    <a:pt x="10752" y="1220"/>
                    <a:pt x="10752" y="1244"/>
                    <a:pt x="10752" y="1280"/>
                  </a:cubicBezTo>
                  <a:cubicBezTo>
                    <a:pt x="10304" y="1207"/>
                    <a:pt x="9847" y="1170"/>
                    <a:pt x="9389" y="1170"/>
                  </a:cubicBezTo>
                  <a:cubicBezTo>
                    <a:pt x="9323" y="1170"/>
                    <a:pt x="9258" y="1171"/>
                    <a:pt x="9192" y="1173"/>
                  </a:cubicBezTo>
                  <a:cubicBezTo>
                    <a:pt x="9192" y="1137"/>
                    <a:pt x="9192" y="1113"/>
                    <a:pt x="9192" y="1077"/>
                  </a:cubicBezTo>
                  <a:lnTo>
                    <a:pt x="9097" y="387"/>
                  </a:lnTo>
                  <a:cubicBezTo>
                    <a:pt x="9075" y="159"/>
                    <a:pt x="8886" y="1"/>
                    <a:pt x="867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3" name="Google Shape;773;p37"/>
            <p:cNvSpPr/>
            <p:nvPr/>
          </p:nvSpPr>
          <p:spPr>
            <a:xfrm rot="5400000">
              <a:off x="633775" y="4198411"/>
              <a:ext cx="122493" cy="1390028"/>
            </a:xfrm>
            <a:custGeom>
              <a:avLst/>
              <a:gdLst/>
              <a:ahLst/>
              <a:cxnLst/>
              <a:rect l="l" t="t" r="r" b="b"/>
              <a:pathLst>
                <a:path w="2835" h="32171" extrusionOk="0">
                  <a:moveTo>
                    <a:pt x="1" y="0"/>
                  </a:moveTo>
                  <a:lnTo>
                    <a:pt x="1" y="32171"/>
                  </a:lnTo>
                  <a:lnTo>
                    <a:pt x="2835" y="32171"/>
                  </a:lnTo>
                  <a:lnTo>
                    <a:pt x="283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4" name="Google Shape;774;p37"/>
            <p:cNvSpPr/>
            <p:nvPr/>
          </p:nvSpPr>
          <p:spPr>
            <a:xfrm rot="5400000">
              <a:off x="2372571" y="4535430"/>
              <a:ext cx="1091702" cy="122450"/>
            </a:xfrm>
            <a:custGeom>
              <a:avLst/>
              <a:gdLst/>
              <a:ahLst/>
              <a:cxnLst/>
              <a:rect l="l" t="t" r="r" b="b"/>
              <a:pathLst>
                <a:path w="26635" h="2834" extrusionOk="0">
                  <a:moveTo>
                    <a:pt x="0" y="0"/>
                  </a:moveTo>
                  <a:lnTo>
                    <a:pt x="0" y="2834"/>
                  </a:lnTo>
                  <a:lnTo>
                    <a:pt x="26634" y="2834"/>
                  </a:lnTo>
                  <a:lnTo>
                    <a:pt x="26634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5" name="Google Shape;775;p37"/>
            <p:cNvSpPr/>
            <p:nvPr/>
          </p:nvSpPr>
          <p:spPr>
            <a:xfrm rot="5400000">
              <a:off x="1257257" y="4262739"/>
              <a:ext cx="793323" cy="122507"/>
            </a:xfrm>
            <a:custGeom>
              <a:avLst/>
              <a:gdLst/>
              <a:ahLst/>
              <a:cxnLst/>
              <a:rect l="l" t="t" r="r" b="b"/>
              <a:pathLst>
                <a:path w="21492" h="2835" extrusionOk="0">
                  <a:moveTo>
                    <a:pt x="0" y="1"/>
                  </a:moveTo>
                  <a:lnTo>
                    <a:pt x="0" y="2834"/>
                  </a:lnTo>
                  <a:lnTo>
                    <a:pt x="21491" y="2834"/>
                  </a:lnTo>
                  <a:lnTo>
                    <a:pt x="2149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6" name="Google Shape;776;p37"/>
            <p:cNvSpPr/>
            <p:nvPr/>
          </p:nvSpPr>
          <p:spPr>
            <a:xfrm rot="5400000">
              <a:off x="1285560" y="4526096"/>
              <a:ext cx="377115" cy="498528"/>
            </a:xfrm>
            <a:custGeom>
              <a:avLst/>
              <a:gdLst/>
              <a:ahLst/>
              <a:cxnLst/>
              <a:rect l="l" t="t" r="r" b="b"/>
              <a:pathLst>
                <a:path w="8728" h="11538" extrusionOk="0">
                  <a:moveTo>
                    <a:pt x="1" y="0"/>
                  </a:moveTo>
                  <a:lnTo>
                    <a:pt x="1" y="3274"/>
                  </a:lnTo>
                  <a:lnTo>
                    <a:pt x="1275" y="3274"/>
                  </a:lnTo>
                  <a:cubicBezTo>
                    <a:pt x="5215" y="3274"/>
                    <a:pt x="5454" y="5001"/>
                    <a:pt x="5454" y="8954"/>
                  </a:cubicBezTo>
                  <a:lnTo>
                    <a:pt x="5454" y="11537"/>
                  </a:lnTo>
                  <a:lnTo>
                    <a:pt x="8728" y="11537"/>
                  </a:lnTo>
                  <a:lnTo>
                    <a:pt x="8728" y="8954"/>
                  </a:lnTo>
                  <a:cubicBezTo>
                    <a:pt x="8728" y="3191"/>
                    <a:pt x="7025" y="0"/>
                    <a:pt x="127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7" name="Google Shape;777;p37"/>
            <p:cNvSpPr/>
            <p:nvPr/>
          </p:nvSpPr>
          <p:spPr>
            <a:xfrm rot="5400000">
              <a:off x="1614823" y="4455603"/>
              <a:ext cx="71033" cy="265510"/>
            </a:xfrm>
            <a:custGeom>
              <a:avLst/>
              <a:gdLst/>
              <a:ahLst/>
              <a:cxnLst/>
              <a:rect l="l" t="t" r="r" b="b"/>
              <a:pathLst>
                <a:path w="1644" h="6145" extrusionOk="0">
                  <a:moveTo>
                    <a:pt x="822" y="1"/>
                  </a:moveTo>
                  <a:cubicBezTo>
                    <a:pt x="358" y="1"/>
                    <a:pt x="1" y="370"/>
                    <a:pt x="1" y="822"/>
                  </a:cubicBezTo>
                  <a:lnTo>
                    <a:pt x="1" y="5335"/>
                  </a:lnTo>
                  <a:cubicBezTo>
                    <a:pt x="1" y="5787"/>
                    <a:pt x="358" y="6145"/>
                    <a:pt x="822" y="6145"/>
                  </a:cubicBezTo>
                  <a:cubicBezTo>
                    <a:pt x="1275" y="6145"/>
                    <a:pt x="1644" y="5787"/>
                    <a:pt x="1644" y="5335"/>
                  </a:cubicBezTo>
                  <a:lnTo>
                    <a:pt x="1644" y="822"/>
                  </a:lnTo>
                  <a:cubicBezTo>
                    <a:pt x="1644" y="370"/>
                    <a:pt x="1275" y="1"/>
                    <a:pt x="82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8" name="Google Shape;778;p37"/>
            <p:cNvSpPr/>
            <p:nvPr/>
          </p:nvSpPr>
          <p:spPr>
            <a:xfrm rot="5400000">
              <a:off x="1092163" y="4861516"/>
              <a:ext cx="265467" cy="71033"/>
            </a:xfrm>
            <a:custGeom>
              <a:avLst/>
              <a:gdLst/>
              <a:ahLst/>
              <a:cxnLst/>
              <a:rect l="l" t="t" r="r" b="b"/>
              <a:pathLst>
                <a:path w="6144" h="1644" extrusionOk="0">
                  <a:moveTo>
                    <a:pt x="822" y="1"/>
                  </a:moveTo>
                  <a:cubicBezTo>
                    <a:pt x="369" y="1"/>
                    <a:pt x="0" y="370"/>
                    <a:pt x="0" y="822"/>
                  </a:cubicBezTo>
                  <a:cubicBezTo>
                    <a:pt x="0" y="1275"/>
                    <a:pt x="369" y="1644"/>
                    <a:pt x="822" y="1644"/>
                  </a:cubicBezTo>
                  <a:lnTo>
                    <a:pt x="5322" y="1644"/>
                  </a:lnTo>
                  <a:cubicBezTo>
                    <a:pt x="5787" y="1644"/>
                    <a:pt x="6144" y="1275"/>
                    <a:pt x="6144" y="822"/>
                  </a:cubicBezTo>
                  <a:cubicBezTo>
                    <a:pt x="6144" y="370"/>
                    <a:pt x="5787" y="1"/>
                    <a:pt x="532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9" name="Google Shape;779;p37"/>
            <p:cNvSpPr/>
            <p:nvPr/>
          </p:nvSpPr>
          <p:spPr>
            <a:xfrm rot="5400000">
              <a:off x="2312934" y="2620783"/>
              <a:ext cx="377115" cy="498528"/>
            </a:xfrm>
            <a:custGeom>
              <a:avLst/>
              <a:gdLst/>
              <a:ahLst/>
              <a:cxnLst/>
              <a:rect l="l" t="t" r="r" b="b"/>
              <a:pathLst>
                <a:path w="8728" h="11538" extrusionOk="0">
                  <a:moveTo>
                    <a:pt x="1" y="1"/>
                  </a:moveTo>
                  <a:lnTo>
                    <a:pt x="1" y="2584"/>
                  </a:lnTo>
                  <a:cubicBezTo>
                    <a:pt x="1" y="8335"/>
                    <a:pt x="1703" y="11538"/>
                    <a:pt x="7454" y="11538"/>
                  </a:cubicBezTo>
                  <a:lnTo>
                    <a:pt x="8728" y="11538"/>
                  </a:lnTo>
                  <a:lnTo>
                    <a:pt x="8728" y="8263"/>
                  </a:lnTo>
                  <a:lnTo>
                    <a:pt x="7454" y="8263"/>
                  </a:lnTo>
                  <a:cubicBezTo>
                    <a:pt x="3513" y="8263"/>
                    <a:pt x="3275" y="6537"/>
                    <a:pt x="3275" y="2584"/>
                  </a:cubicBezTo>
                  <a:lnTo>
                    <a:pt x="327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" name="Google Shape;780;p37"/>
            <p:cNvSpPr/>
            <p:nvPr/>
          </p:nvSpPr>
          <p:spPr>
            <a:xfrm rot="5400000">
              <a:off x="2290293" y="2924316"/>
              <a:ext cx="70515" cy="265985"/>
            </a:xfrm>
            <a:custGeom>
              <a:avLst/>
              <a:gdLst/>
              <a:ahLst/>
              <a:cxnLst/>
              <a:rect l="l" t="t" r="r" b="b"/>
              <a:pathLst>
                <a:path w="1632" h="6156" extrusionOk="0">
                  <a:moveTo>
                    <a:pt x="810" y="0"/>
                  </a:moveTo>
                  <a:cubicBezTo>
                    <a:pt x="358" y="0"/>
                    <a:pt x="1" y="369"/>
                    <a:pt x="1" y="822"/>
                  </a:cubicBezTo>
                  <a:lnTo>
                    <a:pt x="1" y="5334"/>
                  </a:lnTo>
                  <a:cubicBezTo>
                    <a:pt x="1" y="5787"/>
                    <a:pt x="358" y="6156"/>
                    <a:pt x="810" y="6156"/>
                  </a:cubicBezTo>
                  <a:cubicBezTo>
                    <a:pt x="1275" y="6156"/>
                    <a:pt x="1632" y="5787"/>
                    <a:pt x="1632" y="5334"/>
                  </a:cubicBezTo>
                  <a:lnTo>
                    <a:pt x="1632" y="822"/>
                  </a:lnTo>
                  <a:cubicBezTo>
                    <a:pt x="1632" y="369"/>
                    <a:pt x="1275" y="0"/>
                    <a:pt x="81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1" name="Google Shape;781;p37"/>
            <p:cNvSpPr/>
            <p:nvPr/>
          </p:nvSpPr>
          <p:spPr>
            <a:xfrm rot="5400000">
              <a:off x="2617979" y="2712859"/>
              <a:ext cx="265510" cy="71076"/>
            </a:xfrm>
            <a:custGeom>
              <a:avLst/>
              <a:gdLst/>
              <a:ahLst/>
              <a:cxnLst/>
              <a:rect l="l" t="t" r="r" b="b"/>
              <a:pathLst>
                <a:path w="6145" h="1645" extrusionOk="0">
                  <a:moveTo>
                    <a:pt x="822" y="1"/>
                  </a:moveTo>
                  <a:cubicBezTo>
                    <a:pt x="358" y="1"/>
                    <a:pt x="1" y="370"/>
                    <a:pt x="1" y="823"/>
                  </a:cubicBezTo>
                  <a:cubicBezTo>
                    <a:pt x="1" y="1275"/>
                    <a:pt x="358" y="1644"/>
                    <a:pt x="822" y="1644"/>
                  </a:cubicBezTo>
                  <a:lnTo>
                    <a:pt x="5323" y="1644"/>
                  </a:lnTo>
                  <a:cubicBezTo>
                    <a:pt x="5775" y="1644"/>
                    <a:pt x="6144" y="1275"/>
                    <a:pt x="6144" y="823"/>
                  </a:cubicBezTo>
                  <a:cubicBezTo>
                    <a:pt x="6144" y="370"/>
                    <a:pt x="5775" y="1"/>
                    <a:pt x="532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2" name="Google Shape;782;p37"/>
            <p:cNvSpPr/>
            <p:nvPr/>
          </p:nvSpPr>
          <p:spPr>
            <a:xfrm rot="5400000">
              <a:off x="1651614" y="3489246"/>
              <a:ext cx="377115" cy="499047"/>
            </a:xfrm>
            <a:custGeom>
              <a:avLst/>
              <a:gdLst/>
              <a:ahLst/>
              <a:cxnLst/>
              <a:rect l="l" t="t" r="r" b="b"/>
              <a:pathLst>
                <a:path w="8728" h="11550" extrusionOk="0">
                  <a:moveTo>
                    <a:pt x="0" y="1"/>
                  </a:moveTo>
                  <a:lnTo>
                    <a:pt x="0" y="2596"/>
                  </a:lnTo>
                  <a:cubicBezTo>
                    <a:pt x="0" y="8347"/>
                    <a:pt x="1703" y="11550"/>
                    <a:pt x="7454" y="11550"/>
                  </a:cubicBezTo>
                  <a:lnTo>
                    <a:pt x="8728" y="11550"/>
                  </a:lnTo>
                  <a:lnTo>
                    <a:pt x="8728" y="8276"/>
                  </a:lnTo>
                  <a:lnTo>
                    <a:pt x="7454" y="8276"/>
                  </a:lnTo>
                  <a:cubicBezTo>
                    <a:pt x="3513" y="8276"/>
                    <a:pt x="3275" y="6549"/>
                    <a:pt x="3275" y="2596"/>
                  </a:cubicBezTo>
                  <a:lnTo>
                    <a:pt x="3275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3" name="Google Shape;783;p37"/>
            <p:cNvSpPr/>
            <p:nvPr/>
          </p:nvSpPr>
          <p:spPr>
            <a:xfrm rot="5400000">
              <a:off x="1628714" y="3793038"/>
              <a:ext cx="70515" cy="265985"/>
            </a:xfrm>
            <a:custGeom>
              <a:avLst/>
              <a:gdLst/>
              <a:ahLst/>
              <a:cxnLst/>
              <a:rect l="l" t="t" r="r" b="b"/>
              <a:pathLst>
                <a:path w="1632" h="6156" extrusionOk="0">
                  <a:moveTo>
                    <a:pt x="810" y="0"/>
                  </a:moveTo>
                  <a:cubicBezTo>
                    <a:pt x="358" y="0"/>
                    <a:pt x="0" y="370"/>
                    <a:pt x="0" y="822"/>
                  </a:cubicBezTo>
                  <a:lnTo>
                    <a:pt x="0" y="5334"/>
                  </a:lnTo>
                  <a:cubicBezTo>
                    <a:pt x="0" y="5787"/>
                    <a:pt x="358" y="6156"/>
                    <a:pt x="810" y="6156"/>
                  </a:cubicBezTo>
                  <a:cubicBezTo>
                    <a:pt x="1274" y="6156"/>
                    <a:pt x="1632" y="5787"/>
                    <a:pt x="1632" y="5334"/>
                  </a:cubicBezTo>
                  <a:lnTo>
                    <a:pt x="1632" y="822"/>
                  </a:lnTo>
                  <a:cubicBezTo>
                    <a:pt x="1632" y="370"/>
                    <a:pt x="1274" y="0"/>
                    <a:pt x="81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4" name="Google Shape;784;p37"/>
            <p:cNvSpPr/>
            <p:nvPr/>
          </p:nvSpPr>
          <p:spPr>
            <a:xfrm rot="5400000">
              <a:off x="2549034" y="3612474"/>
              <a:ext cx="499047" cy="377634"/>
            </a:xfrm>
            <a:custGeom>
              <a:avLst/>
              <a:gdLst/>
              <a:ahLst/>
              <a:cxnLst/>
              <a:rect l="l" t="t" r="r" b="b"/>
              <a:pathLst>
                <a:path w="11550" h="8740" extrusionOk="0">
                  <a:moveTo>
                    <a:pt x="8954" y="0"/>
                  </a:moveTo>
                  <a:cubicBezTo>
                    <a:pt x="3203" y="0"/>
                    <a:pt x="0" y="1715"/>
                    <a:pt x="0" y="7466"/>
                  </a:cubicBezTo>
                  <a:lnTo>
                    <a:pt x="0" y="8740"/>
                  </a:lnTo>
                  <a:lnTo>
                    <a:pt x="3274" y="8740"/>
                  </a:lnTo>
                  <a:lnTo>
                    <a:pt x="3274" y="7466"/>
                  </a:lnTo>
                  <a:cubicBezTo>
                    <a:pt x="3274" y="3513"/>
                    <a:pt x="5001" y="3275"/>
                    <a:pt x="8954" y="3275"/>
                  </a:cubicBezTo>
                  <a:lnTo>
                    <a:pt x="11549" y="3275"/>
                  </a:lnTo>
                  <a:lnTo>
                    <a:pt x="1154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85" name="Google Shape;785;p37"/>
            <p:cNvGrpSpPr/>
            <p:nvPr/>
          </p:nvGrpSpPr>
          <p:grpSpPr>
            <a:xfrm>
              <a:off x="2029210" y="3484363"/>
              <a:ext cx="592677" cy="273720"/>
              <a:chOff x="2029210" y="3484363"/>
              <a:chExt cx="592677" cy="273720"/>
            </a:xfrm>
          </p:grpSpPr>
          <p:sp>
            <p:nvSpPr>
              <p:cNvPr id="786" name="Google Shape;786;p37"/>
              <p:cNvSpPr/>
              <p:nvPr/>
            </p:nvSpPr>
            <p:spPr>
              <a:xfrm rot="5400000">
                <a:off x="2264123" y="3392748"/>
                <a:ext cx="121975" cy="454379"/>
              </a:xfrm>
              <a:custGeom>
                <a:avLst/>
                <a:gdLst/>
                <a:ahLst/>
                <a:cxnLst/>
                <a:rect l="l" t="t" r="r" b="b"/>
                <a:pathLst>
                  <a:path w="2823" h="18718" extrusionOk="0">
                    <a:moveTo>
                      <a:pt x="1" y="1"/>
                    </a:moveTo>
                    <a:lnTo>
                      <a:pt x="1" y="18717"/>
                    </a:lnTo>
                    <a:lnTo>
                      <a:pt x="2823" y="18717"/>
                    </a:lnTo>
                    <a:lnTo>
                      <a:pt x="2823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7" name="Google Shape;787;p37"/>
              <p:cNvSpPr/>
              <p:nvPr/>
            </p:nvSpPr>
            <p:spPr>
              <a:xfrm rot="5400000">
                <a:off x="1931972" y="3581602"/>
                <a:ext cx="265510" cy="71033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1644" extrusionOk="0">
                    <a:moveTo>
                      <a:pt x="822" y="0"/>
                    </a:moveTo>
                    <a:cubicBezTo>
                      <a:pt x="358" y="0"/>
                      <a:pt x="0" y="369"/>
                      <a:pt x="0" y="822"/>
                    </a:cubicBezTo>
                    <a:cubicBezTo>
                      <a:pt x="0" y="1274"/>
                      <a:pt x="358" y="1643"/>
                      <a:pt x="822" y="1643"/>
                    </a:cubicBezTo>
                    <a:lnTo>
                      <a:pt x="5323" y="1643"/>
                    </a:lnTo>
                    <a:cubicBezTo>
                      <a:pt x="5382" y="1643"/>
                      <a:pt x="5442" y="1643"/>
                      <a:pt x="5489" y="1631"/>
                    </a:cubicBezTo>
                    <a:cubicBezTo>
                      <a:pt x="5858" y="1560"/>
                      <a:pt x="6144" y="1227"/>
                      <a:pt x="6144" y="822"/>
                    </a:cubicBezTo>
                    <a:cubicBezTo>
                      <a:pt x="6144" y="369"/>
                      <a:pt x="5775" y="0"/>
                      <a:pt x="532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8" name="Google Shape;788;p37"/>
              <p:cNvSpPr/>
              <p:nvPr/>
            </p:nvSpPr>
            <p:spPr>
              <a:xfrm rot="5400000">
                <a:off x="2453378" y="3589574"/>
                <a:ext cx="265985" cy="71033"/>
              </a:xfrm>
              <a:custGeom>
                <a:avLst/>
                <a:gdLst/>
                <a:ahLst/>
                <a:cxnLst/>
                <a:rect l="l" t="t" r="r" b="b"/>
                <a:pathLst>
                  <a:path w="6156" h="1644" extrusionOk="0">
                    <a:moveTo>
                      <a:pt x="822" y="0"/>
                    </a:moveTo>
                    <a:cubicBezTo>
                      <a:pt x="369" y="0"/>
                      <a:pt x="0" y="369"/>
                      <a:pt x="0" y="822"/>
                    </a:cubicBezTo>
                    <a:cubicBezTo>
                      <a:pt x="0" y="1274"/>
                      <a:pt x="369" y="1643"/>
                      <a:pt x="822" y="1643"/>
                    </a:cubicBezTo>
                    <a:lnTo>
                      <a:pt x="5334" y="1643"/>
                    </a:lnTo>
                    <a:cubicBezTo>
                      <a:pt x="5739" y="1643"/>
                      <a:pt x="6084" y="1346"/>
                      <a:pt x="6144" y="953"/>
                    </a:cubicBezTo>
                    <a:cubicBezTo>
                      <a:pt x="6144" y="905"/>
                      <a:pt x="6156" y="870"/>
                      <a:pt x="6156" y="822"/>
                    </a:cubicBezTo>
                    <a:cubicBezTo>
                      <a:pt x="6156" y="369"/>
                      <a:pt x="5786" y="0"/>
                      <a:pt x="533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89" name="Google Shape;789;p37"/>
            <p:cNvSpPr/>
            <p:nvPr/>
          </p:nvSpPr>
          <p:spPr>
            <a:xfrm rot="5400000">
              <a:off x="2884713" y="3917778"/>
              <a:ext cx="71033" cy="265985"/>
            </a:xfrm>
            <a:custGeom>
              <a:avLst/>
              <a:gdLst/>
              <a:ahLst/>
              <a:cxnLst/>
              <a:rect l="l" t="t" r="r" b="b"/>
              <a:pathLst>
                <a:path w="1644" h="6156" extrusionOk="0">
                  <a:moveTo>
                    <a:pt x="822" y="0"/>
                  </a:moveTo>
                  <a:cubicBezTo>
                    <a:pt x="370" y="0"/>
                    <a:pt x="1" y="370"/>
                    <a:pt x="1" y="822"/>
                  </a:cubicBezTo>
                  <a:lnTo>
                    <a:pt x="1" y="5334"/>
                  </a:lnTo>
                  <a:cubicBezTo>
                    <a:pt x="1" y="5787"/>
                    <a:pt x="358" y="6156"/>
                    <a:pt x="822" y="6156"/>
                  </a:cubicBezTo>
                  <a:cubicBezTo>
                    <a:pt x="1275" y="6156"/>
                    <a:pt x="1644" y="5787"/>
                    <a:pt x="1644" y="5334"/>
                  </a:cubicBezTo>
                  <a:lnTo>
                    <a:pt x="1644" y="822"/>
                  </a:lnTo>
                  <a:cubicBezTo>
                    <a:pt x="1644" y="370"/>
                    <a:pt x="1275" y="0"/>
                    <a:pt x="82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0" name="Google Shape;790;p37"/>
            <p:cNvSpPr/>
            <p:nvPr/>
          </p:nvSpPr>
          <p:spPr>
            <a:xfrm rot="10800000">
              <a:off x="4556375" y="3147544"/>
              <a:ext cx="121975" cy="1996402"/>
            </a:xfrm>
            <a:custGeom>
              <a:avLst/>
              <a:gdLst/>
              <a:ahLst/>
              <a:cxnLst/>
              <a:rect l="l" t="t" r="r" b="b"/>
              <a:pathLst>
                <a:path w="2823" h="31838" extrusionOk="0">
                  <a:moveTo>
                    <a:pt x="1" y="0"/>
                  </a:moveTo>
                  <a:lnTo>
                    <a:pt x="1" y="31838"/>
                  </a:lnTo>
                  <a:lnTo>
                    <a:pt x="2823" y="31838"/>
                  </a:lnTo>
                  <a:lnTo>
                    <a:pt x="282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1" name="Google Shape;791;p37"/>
            <p:cNvSpPr/>
            <p:nvPr/>
          </p:nvSpPr>
          <p:spPr>
            <a:xfrm rot="5400000">
              <a:off x="2225342" y="2024217"/>
              <a:ext cx="122500" cy="4567316"/>
            </a:xfrm>
            <a:custGeom>
              <a:avLst/>
              <a:gdLst/>
              <a:ahLst/>
              <a:cxnLst/>
              <a:rect l="l" t="t" r="r" b="b"/>
              <a:pathLst>
                <a:path w="2835" h="118956" extrusionOk="0">
                  <a:moveTo>
                    <a:pt x="1" y="0"/>
                  </a:moveTo>
                  <a:lnTo>
                    <a:pt x="1" y="118955"/>
                  </a:lnTo>
                  <a:lnTo>
                    <a:pt x="2834" y="118955"/>
                  </a:lnTo>
                  <a:lnTo>
                    <a:pt x="2834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2" name="Google Shape;792;p37"/>
            <p:cNvSpPr/>
            <p:nvPr/>
          </p:nvSpPr>
          <p:spPr>
            <a:xfrm rot="10800000">
              <a:off x="4125247" y="2681505"/>
              <a:ext cx="562864" cy="634329"/>
            </a:xfrm>
            <a:custGeom>
              <a:avLst/>
              <a:gdLst/>
              <a:ahLst/>
              <a:cxnLst/>
              <a:rect l="l" t="t" r="r" b="b"/>
              <a:pathLst>
                <a:path w="13027" h="14681" extrusionOk="0">
                  <a:moveTo>
                    <a:pt x="1" y="0"/>
                  </a:moveTo>
                  <a:lnTo>
                    <a:pt x="1" y="4239"/>
                  </a:lnTo>
                  <a:cubicBezTo>
                    <a:pt x="1" y="10001"/>
                    <a:pt x="4692" y="14681"/>
                    <a:pt x="10442" y="14681"/>
                  </a:cubicBezTo>
                  <a:lnTo>
                    <a:pt x="13026" y="14681"/>
                  </a:lnTo>
                  <a:lnTo>
                    <a:pt x="13026" y="11406"/>
                  </a:lnTo>
                  <a:lnTo>
                    <a:pt x="10442" y="11406"/>
                  </a:lnTo>
                  <a:cubicBezTo>
                    <a:pt x="6490" y="11406"/>
                    <a:pt x="3275" y="8192"/>
                    <a:pt x="3275" y="4239"/>
                  </a:cubicBezTo>
                  <a:lnTo>
                    <a:pt x="327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3" name="Google Shape;793;p37"/>
            <p:cNvSpPr/>
            <p:nvPr/>
          </p:nvSpPr>
          <p:spPr>
            <a:xfrm rot="10800000">
              <a:off x="4481752" y="3279281"/>
              <a:ext cx="266029" cy="71033"/>
            </a:xfrm>
            <a:custGeom>
              <a:avLst/>
              <a:gdLst/>
              <a:ahLst/>
              <a:cxnLst/>
              <a:rect l="l" t="t" r="r" b="b"/>
              <a:pathLst>
                <a:path w="6157" h="1644" extrusionOk="0">
                  <a:moveTo>
                    <a:pt x="822" y="1"/>
                  </a:moveTo>
                  <a:cubicBezTo>
                    <a:pt x="370" y="1"/>
                    <a:pt x="1" y="370"/>
                    <a:pt x="1" y="822"/>
                  </a:cubicBezTo>
                  <a:cubicBezTo>
                    <a:pt x="1" y="1275"/>
                    <a:pt x="370" y="1644"/>
                    <a:pt x="822" y="1644"/>
                  </a:cubicBezTo>
                  <a:lnTo>
                    <a:pt x="5335" y="1644"/>
                  </a:lnTo>
                  <a:cubicBezTo>
                    <a:pt x="5787" y="1644"/>
                    <a:pt x="6156" y="1275"/>
                    <a:pt x="6156" y="822"/>
                  </a:cubicBezTo>
                  <a:cubicBezTo>
                    <a:pt x="6156" y="370"/>
                    <a:pt x="5787" y="1"/>
                    <a:pt x="533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4" name="Google Shape;794;p37"/>
            <p:cNvSpPr/>
            <p:nvPr/>
          </p:nvSpPr>
          <p:spPr>
            <a:xfrm rot="10800000">
              <a:off x="4089774" y="2615657"/>
              <a:ext cx="71033" cy="265467"/>
            </a:xfrm>
            <a:custGeom>
              <a:avLst/>
              <a:gdLst/>
              <a:ahLst/>
              <a:cxnLst/>
              <a:rect l="l" t="t" r="r" b="b"/>
              <a:pathLst>
                <a:path w="1644" h="6144" extrusionOk="0">
                  <a:moveTo>
                    <a:pt x="822" y="0"/>
                  </a:moveTo>
                  <a:cubicBezTo>
                    <a:pt x="370" y="0"/>
                    <a:pt x="1" y="357"/>
                    <a:pt x="1" y="810"/>
                  </a:cubicBezTo>
                  <a:lnTo>
                    <a:pt x="1" y="5322"/>
                  </a:lnTo>
                  <a:cubicBezTo>
                    <a:pt x="1" y="5775"/>
                    <a:pt x="370" y="6144"/>
                    <a:pt x="822" y="6144"/>
                  </a:cubicBezTo>
                  <a:cubicBezTo>
                    <a:pt x="1286" y="6144"/>
                    <a:pt x="1644" y="5775"/>
                    <a:pt x="1644" y="5322"/>
                  </a:cubicBezTo>
                  <a:lnTo>
                    <a:pt x="1644" y="810"/>
                  </a:lnTo>
                  <a:cubicBezTo>
                    <a:pt x="1644" y="357"/>
                    <a:pt x="1286" y="0"/>
                    <a:pt x="82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5" name="Google Shape;795;p37"/>
            <p:cNvSpPr/>
            <p:nvPr/>
          </p:nvSpPr>
          <p:spPr>
            <a:xfrm rot="5400000">
              <a:off x="2266111" y="3966768"/>
              <a:ext cx="141505" cy="680648"/>
            </a:xfrm>
            <a:custGeom>
              <a:avLst/>
              <a:gdLst/>
              <a:ahLst/>
              <a:cxnLst/>
              <a:rect l="l" t="t" r="r" b="b"/>
              <a:pathLst>
                <a:path w="3275" h="15753" extrusionOk="0">
                  <a:moveTo>
                    <a:pt x="1" y="1"/>
                  </a:moveTo>
                  <a:lnTo>
                    <a:pt x="1" y="15753"/>
                  </a:lnTo>
                  <a:lnTo>
                    <a:pt x="3275" y="15753"/>
                  </a:lnTo>
                  <a:lnTo>
                    <a:pt x="3275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6" name="Google Shape;796;p37"/>
            <p:cNvSpPr/>
            <p:nvPr/>
          </p:nvSpPr>
          <p:spPr>
            <a:xfrm rot="5400000">
              <a:off x="1876660" y="4275982"/>
              <a:ext cx="246456" cy="62262"/>
            </a:xfrm>
            <a:custGeom>
              <a:avLst/>
              <a:gdLst/>
              <a:ahLst/>
              <a:cxnLst/>
              <a:rect l="l" t="t" r="r" b="b"/>
              <a:pathLst>
                <a:path w="5704" h="1441" extrusionOk="0">
                  <a:moveTo>
                    <a:pt x="726" y="0"/>
                  </a:moveTo>
                  <a:cubicBezTo>
                    <a:pt x="322" y="0"/>
                    <a:pt x="0" y="322"/>
                    <a:pt x="0" y="726"/>
                  </a:cubicBezTo>
                  <a:cubicBezTo>
                    <a:pt x="0" y="1119"/>
                    <a:pt x="322" y="1441"/>
                    <a:pt x="726" y="1441"/>
                  </a:cubicBezTo>
                  <a:lnTo>
                    <a:pt x="4989" y="1441"/>
                  </a:lnTo>
                  <a:cubicBezTo>
                    <a:pt x="5382" y="1441"/>
                    <a:pt x="5703" y="1119"/>
                    <a:pt x="5703" y="726"/>
                  </a:cubicBezTo>
                  <a:cubicBezTo>
                    <a:pt x="5703" y="322"/>
                    <a:pt x="5382" y="0"/>
                    <a:pt x="498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7" name="Google Shape;797;p37"/>
            <p:cNvSpPr/>
            <p:nvPr/>
          </p:nvSpPr>
          <p:spPr>
            <a:xfrm rot="5400000">
              <a:off x="2554176" y="4275961"/>
              <a:ext cx="246456" cy="62305"/>
            </a:xfrm>
            <a:custGeom>
              <a:avLst/>
              <a:gdLst/>
              <a:ahLst/>
              <a:cxnLst/>
              <a:rect l="l" t="t" r="r" b="b"/>
              <a:pathLst>
                <a:path w="5704" h="1442" extrusionOk="0">
                  <a:moveTo>
                    <a:pt x="726" y="1"/>
                  </a:moveTo>
                  <a:cubicBezTo>
                    <a:pt x="322" y="1"/>
                    <a:pt x="0" y="322"/>
                    <a:pt x="0" y="727"/>
                  </a:cubicBezTo>
                  <a:cubicBezTo>
                    <a:pt x="0" y="1120"/>
                    <a:pt x="322" y="1441"/>
                    <a:pt x="726" y="1441"/>
                  </a:cubicBezTo>
                  <a:lnTo>
                    <a:pt x="4989" y="1441"/>
                  </a:lnTo>
                  <a:cubicBezTo>
                    <a:pt x="5382" y="1441"/>
                    <a:pt x="5703" y="1120"/>
                    <a:pt x="5703" y="727"/>
                  </a:cubicBezTo>
                  <a:cubicBezTo>
                    <a:pt x="5703" y="322"/>
                    <a:pt x="5382" y="1"/>
                    <a:pt x="498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8" name="Google Shape;798;p37"/>
            <p:cNvSpPr/>
            <p:nvPr/>
          </p:nvSpPr>
          <p:spPr>
            <a:xfrm rot="10800000">
              <a:off x="3287834" y="4468478"/>
              <a:ext cx="471764" cy="471764"/>
            </a:xfrm>
            <a:custGeom>
              <a:avLst/>
              <a:gdLst/>
              <a:ahLst/>
              <a:cxnLst/>
              <a:rect l="l" t="t" r="r" b="b"/>
              <a:pathLst>
                <a:path w="7395" h="7395" extrusionOk="0">
                  <a:moveTo>
                    <a:pt x="3691" y="1370"/>
                  </a:moveTo>
                  <a:cubicBezTo>
                    <a:pt x="4037" y="1370"/>
                    <a:pt x="4322" y="1655"/>
                    <a:pt x="4322" y="2001"/>
                  </a:cubicBezTo>
                  <a:cubicBezTo>
                    <a:pt x="4322" y="2358"/>
                    <a:pt x="4037" y="2644"/>
                    <a:pt x="3691" y="2644"/>
                  </a:cubicBezTo>
                  <a:cubicBezTo>
                    <a:pt x="3334" y="2644"/>
                    <a:pt x="3048" y="2358"/>
                    <a:pt x="3048" y="2001"/>
                  </a:cubicBezTo>
                  <a:cubicBezTo>
                    <a:pt x="3048" y="1655"/>
                    <a:pt x="3334" y="1370"/>
                    <a:pt x="3691" y="1370"/>
                  </a:cubicBezTo>
                  <a:close/>
                  <a:moveTo>
                    <a:pt x="1917" y="3132"/>
                  </a:moveTo>
                  <a:cubicBezTo>
                    <a:pt x="2275" y="3132"/>
                    <a:pt x="2560" y="3417"/>
                    <a:pt x="2560" y="3775"/>
                  </a:cubicBezTo>
                  <a:cubicBezTo>
                    <a:pt x="2560" y="4120"/>
                    <a:pt x="2275" y="4406"/>
                    <a:pt x="1917" y="4406"/>
                  </a:cubicBezTo>
                  <a:cubicBezTo>
                    <a:pt x="1572" y="4406"/>
                    <a:pt x="1286" y="4120"/>
                    <a:pt x="1286" y="3775"/>
                  </a:cubicBezTo>
                  <a:cubicBezTo>
                    <a:pt x="1286" y="3417"/>
                    <a:pt x="1572" y="3132"/>
                    <a:pt x="1917" y="3132"/>
                  </a:cubicBezTo>
                  <a:close/>
                  <a:moveTo>
                    <a:pt x="3703" y="3132"/>
                  </a:moveTo>
                  <a:cubicBezTo>
                    <a:pt x="4049" y="3132"/>
                    <a:pt x="4334" y="3417"/>
                    <a:pt x="4334" y="3775"/>
                  </a:cubicBezTo>
                  <a:cubicBezTo>
                    <a:pt x="4334" y="4120"/>
                    <a:pt x="4049" y="4406"/>
                    <a:pt x="3703" y="4406"/>
                  </a:cubicBezTo>
                  <a:cubicBezTo>
                    <a:pt x="3346" y="4406"/>
                    <a:pt x="3060" y="4120"/>
                    <a:pt x="3060" y="3775"/>
                  </a:cubicBezTo>
                  <a:cubicBezTo>
                    <a:pt x="3060" y="3417"/>
                    <a:pt x="3346" y="3132"/>
                    <a:pt x="3703" y="3132"/>
                  </a:cubicBezTo>
                  <a:close/>
                  <a:moveTo>
                    <a:pt x="5454" y="3132"/>
                  </a:moveTo>
                  <a:cubicBezTo>
                    <a:pt x="5799" y="3132"/>
                    <a:pt x="6085" y="3417"/>
                    <a:pt x="6085" y="3775"/>
                  </a:cubicBezTo>
                  <a:cubicBezTo>
                    <a:pt x="6085" y="4120"/>
                    <a:pt x="5799" y="4406"/>
                    <a:pt x="5454" y="4406"/>
                  </a:cubicBezTo>
                  <a:cubicBezTo>
                    <a:pt x="5096" y="4406"/>
                    <a:pt x="4811" y="4120"/>
                    <a:pt x="4811" y="3775"/>
                  </a:cubicBezTo>
                  <a:cubicBezTo>
                    <a:pt x="4811" y="3417"/>
                    <a:pt x="5096" y="3132"/>
                    <a:pt x="5454" y="3132"/>
                  </a:cubicBezTo>
                  <a:close/>
                  <a:moveTo>
                    <a:pt x="3691" y="4894"/>
                  </a:moveTo>
                  <a:cubicBezTo>
                    <a:pt x="4037" y="4894"/>
                    <a:pt x="4322" y="5180"/>
                    <a:pt x="4322" y="5537"/>
                  </a:cubicBezTo>
                  <a:cubicBezTo>
                    <a:pt x="4322" y="5882"/>
                    <a:pt x="4037" y="6168"/>
                    <a:pt x="3691" y="6168"/>
                  </a:cubicBezTo>
                  <a:cubicBezTo>
                    <a:pt x="3334" y="6168"/>
                    <a:pt x="3048" y="5882"/>
                    <a:pt x="3048" y="5537"/>
                  </a:cubicBezTo>
                  <a:cubicBezTo>
                    <a:pt x="3048" y="5180"/>
                    <a:pt x="3334" y="4894"/>
                    <a:pt x="3691" y="4894"/>
                  </a:cubicBezTo>
                  <a:close/>
                  <a:moveTo>
                    <a:pt x="3549" y="0"/>
                  </a:moveTo>
                  <a:cubicBezTo>
                    <a:pt x="3453" y="0"/>
                    <a:pt x="3370" y="84"/>
                    <a:pt x="3370" y="179"/>
                  </a:cubicBezTo>
                  <a:lnTo>
                    <a:pt x="3370" y="453"/>
                  </a:lnTo>
                  <a:cubicBezTo>
                    <a:pt x="3370" y="465"/>
                    <a:pt x="3370" y="477"/>
                    <a:pt x="3382" y="500"/>
                  </a:cubicBezTo>
                  <a:cubicBezTo>
                    <a:pt x="3168" y="512"/>
                    <a:pt x="2965" y="560"/>
                    <a:pt x="2763" y="620"/>
                  </a:cubicBezTo>
                  <a:cubicBezTo>
                    <a:pt x="2763" y="596"/>
                    <a:pt x="2763" y="584"/>
                    <a:pt x="2751" y="572"/>
                  </a:cubicBezTo>
                  <a:lnTo>
                    <a:pt x="2644" y="322"/>
                  </a:lnTo>
                  <a:cubicBezTo>
                    <a:pt x="2617" y="251"/>
                    <a:pt x="2557" y="213"/>
                    <a:pt x="2494" y="213"/>
                  </a:cubicBezTo>
                  <a:cubicBezTo>
                    <a:pt x="2473" y="213"/>
                    <a:pt x="2451" y="217"/>
                    <a:pt x="2429" y="227"/>
                  </a:cubicBezTo>
                  <a:lnTo>
                    <a:pt x="2132" y="346"/>
                  </a:lnTo>
                  <a:cubicBezTo>
                    <a:pt x="2048" y="381"/>
                    <a:pt x="2001" y="489"/>
                    <a:pt x="2048" y="572"/>
                  </a:cubicBezTo>
                  <a:lnTo>
                    <a:pt x="2144" y="822"/>
                  </a:lnTo>
                  <a:cubicBezTo>
                    <a:pt x="2156" y="834"/>
                    <a:pt x="2156" y="846"/>
                    <a:pt x="2167" y="858"/>
                  </a:cubicBezTo>
                  <a:cubicBezTo>
                    <a:pt x="1989" y="953"/>
                    <a:pt x="1810" y="1072"/>
                    <a:pt x="1655" y="1203"/>
                  </a:cubicBezTo>
                  <a:cubicBezTo>
                    <a:pt x="1655" y="1191"/>
                    <a:pt x="1644" y="1179"/>
                    <a:pt x="1632" y="1167"/>
                  </a:cubicBezTo>
                  <a:lnTo>
                    <a:pt x="1441" y="977"/>
                  </a:lnTo>
                  <a:cubicBezTo>
                    <a:pt x="1405" y="941"/>
                    <a:pt x="1361" y="923"/>
                    <a:pt x="1316" y="923"/>
                  </a:cubicBezTo>
                  <a:cubicBezTo>
                    <a:pt x="1271" y="923"/>
                    <a:pt x="1227" y="941"/>
                    <a:pt x="1191" y="977"/>
                  </a:cubicBezTo>
                  <a:lnTo>
                    <a:pt x="977" y="1203"/>
                  </a:lnTo>
                  <a:cubicBezTo>
                    <a:pt x="905" y="1262"/>
                    <a:pt x="905" y="1370"/>
                    <a:pt x="977" y="1441"/>
                  </a:cubicBezTo>
                  <a:lnTo>
                    <a:pt x="1167" y="1632"/>
                  </a:lnTo>
                  <a:cubicBezTo>
                    <a:pt x="1179" y="1643"/>
                    <a:pt x="1191" y="1643"/>
                    <a:pt x="1191" y="1655"/>
                  </a:cubicBezTo>
                  <a:cubicBezTo>
                    <a:pt x="1072" y="1810"/>
                    <a:pt x="953" y="1977"/>
                    <a:pt x="858" y="2155"/>
                  </a:cubicBezTo>
                  <a:cubicBezTo>
                    <a:pt x="846" y="2144"/>
                    <a:pt x="834" y="2144"/>
                    <a:pt x="834" y="2144"/>
                  </a:cubicBezTo>
                  <a:lnTo>
                    <a:pt x="572" y="2036"/>
                  </a:lnTo>
                  <a:cubicBezTo>
                    <a:pt x="551" y="2027"/>
                    <a:pt x="529" y="2023"/>
                    <a:pt x="507" y="2023"/>
                  </a:cubicBezTo>
                  <a:cubicBezTo>
                    <a:pt x="443" y="2023"/>
                    <a:pt x="381" y="2061"/>
                    <a:pt x="346" y="2132"/>
                  </a:cubicBezTo>
                  <a:lnTo>
                    <a:pt x="227" y="2417"/>
                  </a:lnTo>
                  <a:cubicBezTo>
                    <a:pt x="191" y="2501"/>
                    <a:pt x="239" y="2608"/>
                    <a:pt x="322" y="2644"/>
                  </a:cubicBezTo>
                  <a:lnTo>
                    <a:pt x="572" y="2751"/>
                  </a:lnTo>
                  <a:lnTo>
                    <a:pt x="596" y="2751"/>
                  </a:lnTo>
                  <a:cubicBezTo>
                    <a:pt x="536" y="2953"/>
                    <a:pt x="501" y="3156"/>
                    <a:pt x="477" y="3370"/>
                  </a:cubicBezTo>
                  <a:lnTo>
                    <a:pt x="179" y="3370"/>
                  </a:lnTo>
                  <a:cubicBezTo>
                    <a:pt x="84" y="3370"/>
                    <a:pt x="0" y="3453"/>
                    <a:pt x="0" y="3548"/>
                  </a:cubicBezTo>
                  <a:lnTo>
                    <a:pt x="0" y="3858"/>
                  </a:lnTo>
                  <a:cubicBezTo>
                    <a:pt x="0" y="3953"/>
                    <a:pt x="84" y="4025"/>
                    <a:pt x="179" y="4025"/>
                  </a:cubicBezTo>
                  <a:lnTo>
                    <a:pt x="477" y="4025"/>
                  </a:lnTo>
                  <a:cubicBezTo>
                    <a:pt x="489" y="4203"/>
                    <a:pt x="524" y="4382"/>
                    <a:pt x="560" y="4549"/>
                  </a:cubicBezTo>
                  <a:lnTo>
                    <a:pt x="548" y="4549"/>
                  </a:lnTo>
                  <a:lnTo>
                    <a:pt x="286" y="4656"/>
                  </a:lnTo>
                  <a:cubicBezTo>
                    <a:pt x="203" y="4691"/>
                    <a:pt x="155" y="4787"/>
                    <a:pt x="191" y="4870"/>
                  </a:cubicBezTo>
                  <a:lnTo>
                    <a:pt x="298" y="5168"/>
                  </a:lnTo>
                  <a:cubicBezTo>
                    <a:pt x="326" y="5232"/>
                    <a:pt x="389" y="5275"/>
                    <a:pt x="460" y="5275"/>
                  </a:cubicBezTo>
                  <a:cubicBezTo>
                    <a:pt x="481" y="5275"/>
                    <a:pt x="503" y="5271"/>
                    <a:pt x="524" y="5263"/>
                  </a:cubicBezTo>
                  <a:lnTo>
                    <a:pt x="786" y="5168"/>
                  </a:lnTo>
                  <a:cubicBezTo>
                    <a:pt x="786" y="5168"/>
                    <a:pt x="798" y="5168"/>
                    <a:pt x="798" y="5156"/>
                  </a:cubicBezTo>
                  <a:cubicBezTo>
                    <a:pt x="905" y="5370"/>
                    <a:pt x="1036" y="5573"/>
                    <a:pt x="1179" y="5751"/>
                  </a:cubicBezTo>
                  <a:cubicBezTo>
                    <a:pt x="1179" y="5763"/>
                    <a:pt x="1179" y="5763"/>
                    <a:pt x="1167" y="5763"/>
                  </a:cubicBezTo>
                  <a:lnTo>
                    <a:pt x="977" y="5965"/>
                  </a:lnTo>
                  <a:cubicBezTo>
                    <a:pt x="905" y="6025"/>
                    <a:pt x="905" y="6132"/>
                    <a:pt x="977" y="6204"/>
                  </a:cubicBezTo>
                  <a:lnTo>
                    <a:pt x="1191" y="6430"/>
                  </a:lnTo>
                  <a:cubicBezTo>
                    <a:pt x="1227" y="6460"/>
                    <a:pt x="1271" y="6474"/>
                    <a:pt x="1316" y="6474"/>
                  </a:cubicBezTo>
                  <a:cubicBezTo>
                    <a:pt x="1361" y="6474"/>
                    <a:pt x="1405" y="6460"/>
                    <a:pt x="1441" y="6430"/>
                  </a:cubicBezTo>
                  <a:lnTo>
                    <a:pt x="1632" y="6227"/>
                  </a:lnTo>
                  <a:cubicBezTo>
                    <a:pt x="1644" y="6227"/>
                    <a:pt x="1644" y="6227"/>
                    <a:pt x="1644" y="6215"/>
                  </a:cubicBezTo>
                  <a:cubicBezTo>
                    <a:pt x="1786" y="6335"/>
                    <a:pt x="1941" y="6430"/>
                    <a:pt x="2096" y="6525"/>
                  </a:cubicBezTo>
                  <a:cubicBezTo>
                    <a:pt x="2096" y="6525"/>
                    <a:pt x="2084" y="6537"/>
                    <a:pt x="2084" y="6537"/>
                  </a:cubicBezTo>
                  <a:lnTo>
                    <a:pt x="1977" y="6799"/>
                  </a:lnTo>
                  <a:cubicBezTo>
                    <a:pt x="1941" y="6882"/>
                    <a:pt x="1977" y="6977"/>
                    <a:pt x="2060" y="7025"/>
                  </a:cubicBezTo>
                  <a:lnTo>
                    <a:pt x="2346" y="7144"/>
                  </a:lnTo>
                  <a:cubicBezTo>
                    <a:pt x="2371" y="7153"/>
                    <a:pt x="2396" y="7158"/>
                    <a:pt x="2420" y="7158"/>
                  </a:cubicBezTo>
                  <a:cubicBezTo>
                    <a:pt x="2487" y="7158"/>
                    <a:pt x="2546" y="7122"/>
                    <a:pt x="2572" y="7061"/>
                  </a:cubicBezTo>
                  <a:lnTo>
                    <a:pt x="2691" y="6811"/>
                  </a:lnTo>
                  <a:cubicBezTo>
                    <a:pt x="2691" y="6799"/>
                    <a:pt x="2691" y="6787"/>
                    <a:pt x="2691" y="6787"/>
                  </a:cubicBezTo>
                  <a:cubicBezTo>
                    <a:pt x="2918" y="6858"/>
                    <a:pt x="3144" y="6906"/>
                    <a:pt x="3370" y="6930"/>
                  </a:cubicBezTo>
                  <a:cubicBezTo>
                    <a:pt x="3370" y="6930"/>
                    <a:pt x="3370" y="6942"/>
                    <a:pt x="3370" y="6954"/>
                  </a:cubicBezTo>
                  <a:lnTo>
                    <a:pt x="3370" y="7227"/>
                  </a:lnTo>
                  <a:cubicBezTo>
                    <a:pt x="3370" y="7323"/>
                    <a:pt x="3453" y="7394"/>
                    <a:pt x="3549" y="7394"/>
                  </a:cubicBezTo>
                  <a:lnTo>
                    <a:pt x="3858" y="7394"/>
                  </a:lnTo>
                  <a:cubicBezTo>
                    <a:pt x="3953" y="7394"/>
                    <a:pt x="4025" y="7323"/>
                    <a:pt x="4025" y="7227"/>
                  </a:cubicBezTo>
                  <a:lnTo>
                    <a:pt x="4025" y="6954"/>
                  </a:lnTo>
                  <a:cubicBezTo>
                    <a:pt x="4025" y="6942"/>
                    <a:pt x="4025" y="6930"/>
                    <a:pt x="4025" y="6918"/>
                  </a:cubicBezTo>
                  <a:cubicBezTo>
                    <a:pt x="4239" y="6906"/>
                    <a:pt x="4442" y="6858"/>
                    <a:pt x="4632" y="6799"/>
                  </a:cubicBezTo>
                  <a:cubicBezTo>
                    <a:pt x="4644" y="6811"/>
                    <a:pt x="4644" y="6823"/>
                    <a:pt x="4644" y="6823"/>
                  </a:cubicBezTo>
                  <a:lnTo>
                    <a:pt x="4751" y="7085"/>
                  </a:lnTo>
                  <a:cubicBezTo>
                    <a:pt x="4779" y="7149"/>
                    <a:pt x="4849" y="7192"/>
                    <a:pt x="4917" y="7192"/>
                  </a:cubicBezTo>
                  <a:cubicBezTo>
                    <a:pt x="4938" y="7192"/>
                    <a:pt x="4958" y="7188"/>
                    <a:pt x="4977" y="7180"/>
                  </a:cubicBezTo>
                  <a:lnTo>
                    <a:pt x="5263" y="7061"/>
                  </a:lnTo>
                  <a:cubicBezTo>
                    <a:pt x="5358" y="7013"/>
                    <a:pt x="5394" y="6918"/>
                    <a:pt x="5358" y="6835"/>
                  </a:cubicBezTo>
                  <a:lnTo>
                    <a:pt x="5251" y="6573"/>
                  </a:lnTo>
                  <a:cubicBezTo>
                    <a:pt x="5251" y="6561"/>
                    <a:pt x="5239" y="6561"/>
                    <a:pt x="5239" y="6549"/>
                  </a:cubicBezTo>
                  <a:cubicBezTo>
                    <a:pt x="5418" y="6442"/>
                    <a:pt x="5585" y="6335"/>
                    <a:pt x="5739" y="6204"/>
                  </a:cubicBezTo>
                  <a:cubicBezTo>
                    <a:pt x="5751" y="6215"/>
                    <a:pt x="5763" y="6227"/>
                    <a:pt x="5763" y="6227"/>
                  </a:cubicBezTo>
                  <a:lnTo>
                    <a:pt x="5966" y="6430"/>
                  </a:lnTo>
                  <a:cubicBezTo>
                    <a:pt x="5995" y="6460"/>
                    <a:pt x="6037" y="6474"/>
                    <a:pt x="6080" y="6474"/>
                  </a:cubicBezTo>
                  <a:cubicBezTo>
                    <a:pt x="6123" y="6474"/>
                    <a:pt x="6168" y="6460"/>
                    <a:pt x="6204" y="6430"/>
                  </a:cubicBezTo>
                  <a:lnTo>
                    <a:pt x="6430" y="6204"/>
                  </a:lnTo>
                  <a:cubicBezTo>
                    <a:pt x="6489" y="6144"/>
                    <a:pt x="6489" y="6025"/>
                    <a:pt x="6430" y="5965"/>
                  </a:cubicBezTo>
                  <a:lnTo>
                    <a:pt x="6227" y="5763"/>
                  </a:lnTo>
                  <a:cubicBezTo>
                    <a:pt x="6216" y="5751"/>
                    <a:pt x="6216" y="5751"/>
                    <a:pt x="6204" y="5739"/>
                  </a:cubicBezTo>
                  <a:cubicBezTo>
                    <a:pt x="6323" y="5584"/>
                    <a:pt x="6442" y="5418"/>
                    <a:pt x="6537" y="5239"/>
                  </a:cubicBezTo>
                  <a:cubicBezTo>
                    <a:pt x="6549" y="5251"/>
                    <a:pt x="6561" y="5251"/>
                    <a:pt x="6573" y="5263"/>
                  </a:cubicBezTo>
                  <a:lnTo>
                    <a:pt x="6823" y="5370"/>
                  </a:lnTo>
                  <a:cubicBezTo>
                    <a:pt x="6847" y="5379"/>
                    <a:pt x="6871" y="5384"/>
                    <a:pt x="6895" y="5384"/>
                  </a:cubicBezTo>
                  <a:cubicBezTo>
                    <a:pt x="6963" y="5384"/>
                    <a:pt x="7022" y="5346"/>
                    <a:pt x="7049" y="5275"/>
                  </a:cubicBezTo>
                  <a:lnTo>
                    <a:pt x="7168" y="4989"/>
                  </a:lnTo>
                  <a:cubicBezTo>
                    <a:pt x="7204" y="4906"/>
                    <a:pt x="7168" y="4799"/>
                    <a:pt x="7085" y="4763"/>
                  </a:cubicBezTo>
                  <a:lnTo>
                    <a:pt x="6823" y="4656"/>
                  </a:lnTo>
                  <a:cubicBezTo>
                    <a:pt x="6811" y="4644"/>
                    <a:pt x="6799" y="4644"/>
                    <a:pt x="6775" y="4644"/>
                  </a:cubicBezTo>
                  <a:cubicBezTo>
                    <a:pt x="6835" y="4441"/>
                    <a:pt x="6882" y="4239"/>
                    <a:pt x="6906" y="4025"/>
                  </a:cubicBezTo>
                  <a:lnTo>
                    <a:pt x="7228" y="4025"/>
                  </a:lnTo>
                  <a:cubicBezTo>
                    <a:pt x="7323" y="4025"/>
                    <a:pt x="7394" y="3953"/>
                    <a:pt x="7394" y="3858"/>
                  </a:cubicBezTo>
                  <a:lnTo>
                    <a:pt x="7394" y="3548"/>
                  </a:lnTo>
                  <a:cubicBezTo>
                    <a:pt x="7394" y="3453"/>
                    <a:pt x="7323" y="3370"/>
                    <a:pt x="7228" y="3370"/>
                  </a:cubicBezTo>
                  <a:lnTo>
                    <a:pt x="6954" y="3370"/>
                  </a:lnTo>
                  <a:cubicBezTo>
                    <a:pt x="6930" y="3370"/>
                    <a:pt x="6918" y="3382"/>
                    <a:pt x="6906" y="3382"/>
                  </a:cubicBezTo>
                  <a:cubicBezTo>
                    <a:pt x="6882" y="3203"/>
                    <a:pt x="6847" y="3025"/>
                    <a:pt x="6799" y="2858"/>
                  </a:cubicBezTo>
                  <a:cubicBezTo>
                    <a:pt x="6823" y="2858"/>
                    <a:pt x="6835" y="2858"/>
                    <a:pt x="6858" y="2846"/>
                  </a:cubicBezTo>
                  <a:lnTo>
                    <a:pt x="7109" y="2751"/>
                  </a:lnTo>
                  <a:cubicBezTo>
                    <a:pt x="7204" y="2715"/>
                    <a:pt x="7251" y="2620"/>
                    <a:pt x="7216" y="2525"/>
                  </a:cubicBezTo>
                  <a:lnTo>
                    <a:pt x="7097" y="2239"/>
                  </a:lnTo>
                  <a:cubicBezTo>
                    <a:pt x="7068" y="2163"/>
                    <a:pt x="7001" y="2124"/>
                    <a:pt x="6933" y="2124"/>
                  </a:cubicBezTo>
                  <a:cubicBezTo>
                    <a:pt x="6916" y="2124"/>
                    <a:pt x="6899" y="2127"/>
                    <a:pt x="6882" y="2132"/>
                  </a:cubicBezTo>
                  <a:lnTo>
                    <a:pt x="6620" y="2239"/>
                  </a:lnTo>
                  <a:cubicBezTo>
                    <a:pt x="6608" y="2239"/>
                    <a:pt x="6585" y="2251"/>
                    <a:pt x="6573" y="2263"/>
                  </a:cubicBezTo>
                  <a:cubicBezTo>
                    <a:pt x="6466" y="2048"/>
                    <a:pt x="6335" y="1846"/>
                    <a:pt x="6192" y="1667"/>
                  </a:cubicBezTo>
                  <a:cubicBezTo>
                    <a:pt x="6204" y="1655"/>
                    <a:pt x="6216" y="1643"/>
                    <a:pt x="6227" y="1632"/>
                  </a:cubicBezTo>
                  <a:lnTo>
                    <a:pt x="6430" y="1441"/>
                  </a:lnTo>
                  <a:cubicBezTo>
                    <a:pt x="6489" y="1370"/>
                    <a:pt x="6489" y="1262"/>
                    <a:pt x="6430" y="1203"/>
                  </a:cubicBezTo>
                  <a:lnTo>
                    <a:pt x="6204" y="977"/>
                  </a:lnTo>
                  <a:cubicBezTo>
                    <a:pt x="6168" y="941"/>
                    <a:pt x="6123" y="923"/>
                    <a:pt x="6080" y="923"/>
                  </a:cubicBezTo>
                  <a:cubicBezTo>
                    <a:pt x="6037" y="923"/>
                    <a:pt x="5995" y="941"/>
                    <a:pt x="5966" y="977"/>
                  </a:cubicBezTo>
                  <a:lnTo>
                    <a:pt x="5763" y="1167"/>
                  </a:lnTo>
                  <a:cubicBezTo>
                    <a:pt x="5751" y="1179"/>
                    <a:pt x="5739" y="1203"/>
                    <a:pt x="5739" y="1215"/>
                  </a:cubicBezTo>
                  <a:cubicBezTo>
                    <a:pt x="5596" y="1096"/>
                    <a:pt x="5442" y="1001"/>
                    <a:pt x="5287" y="905"/>
                  </a:cubicBezTo>
                  <a:cubicBezTo>
                    <a:pt x="5299" y="893"/>
                    <a:pt x="5311" y="881"/>
                    <a:pt x="5311" y="858"/>
                  </a:cubicBezTo>
                  <a:lnTo>
                    <a:pt x="5430" y="608"/>
                  </a:lnTo>
                  <a:cubicBezTo>
                    <a:pt x="5465" y="524"/>
                    <a:pt x="5430" y="417"/>
                    <a:pt x="5334" y="381"/>
                  </a:cubicBezTo>
                  <a:lnTo>
                    <a:pt x="5049" y="250"/>
                  </a:lnTo>
                  <a:cubicBezTo>
                    <a:pt x="5030" y="242"/>
                    <a:pt x="5010" y="238"/>
                    <a:pt x="4990" y="238"/>
                  </a:cubicBezTo>
                  <a:cubicBezTo>
                    <a:pt x="4924" y="238"/>
                    <a:pt x="4859" y="281"/>
                    <a:pt x="4823" y="346"/>
                  </a:cubicBezTo>
                  <a:lnTo>
                    <a:pt x="4715" y="596"/>
                  </a:lnTo>
                  <a:cubicBezTo>
                    <a:pt x="4703" y="608"/>
                    <a:pt x="4703" y="631"/>
                    <a:pt x="4703" y="643"/>
                  </a:cubicBezTo>
                  <a:cubicBezTo>
                    <a:pt x="4489" y="572"/>
                    <a:pt x="4263" y="524"/>
                    <a:pt x="4025" y="500"/>
                  </a:cubicBezTo>
                  <a:cubicBezTo>
                    <a:pt x="4025" y="489"/>
                    <a:pt x="4025" y="465"/>
                    <a:pt x="4025" y="453"/>
                  </a:cubicBezTo>
                  <a:lnTo>
                    <a:pt x="4025" y="179"/>
                  </a:lnTo>
                  <a:cubicBezTo>
                    <a:pt x="4025" y="84"/>
                    <a:pt x="3953" y="0"/>
                    <a:pt x="385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" name="Google Shape;799;p37"/>
            <p:cNvSpPr/>
            <p:nvPr/>
          </p:nvSpPr>
          <p:spPr>
            <a:xfrm rot="10800000">
              <a:off x="3771254" y="4606568"/>
              <a:ext cx="476948" cy="475683"/>
            </a:xfrm>
            <a:custGeom>
              <a:avLst/>
              <a:gdLst/>
              <a:ahLst/>
              <a:cxnLst/>
              <a:rect l="l" t="t" r="r" b="b"/>
              <a:pathLst>
                <a:path w="18861" h="18811" extrusionOk="0">
                  <a:moveTo>
                    <a:pt x="11198" y="3199"/>
                  </a:moveTo>
                  <a:cubicBezTo>
                    <a:pt x="11271" y="3199"/>
                    <a:pt x="11346" y="3209"/>
                    <a:pt x="11419" y="3232"/>
                  </a:cubicBezTo>
                  <a:cubicBezTo>
                    <a:pt x="12824" y="3685"/>
                    <a:pt x="14038" y="4614"/>
                    <a:pt x="14836" y="5864"/>
                  </a:cubicBezTo>
                  <a:cubicBezTo>
                    <a:pt x="15074" y="6233"/>
                    <a:pt x="14931" y="6733"/>
                    <a:pt x="14538" y="6923"/>
                  </a:cubicBezTo>
                  <a:cubicBezTo>
                    <a:pt x="14121" y="7114"/>
                    <a:pt x="13705" y="7316"/>
                    <a:pt x="13300" y="7507"/>
                  </a:cubicBezTo>
                  <a:cubicBezTo>
                    <a:pt x="13200" y="7555"/>
                    <a:pt x="13093" y="7578"/>
                    <a:pt x="12987" y="7578"/>
                  </a:cubicBezTo>
                  <a:cubicBezTo>
                    <a:pt x="12753" y="7578"/>
                    <a:pt x="12523" y="7466"/>
                    <a:pt x="12383" y="7269"/>
                  </a:cubicBezTo>
                  <a:cubicBezTo>
                    <a:pt x="11966" y="6673"/>
                    <a:pt x="11371" y="6221"/>
                    <a:pt x="10692" y="5959"/>
                  </a:cubicBezTo>
                  <a:cubicBezTo>
                    <a:pt x="10359" y="5840"/>
                    <a:pt x="10157" y="5495"/>
                    <a:pt x="10216" y="5137"/>
                  </a:cubicBezTo>
                  <a:cubicBezTo>
                    <a:pt x="10300" y="4697"/>
                    <a:pt x="10383" y="4244"/>
                    <a:pt x="10466" y="3792"/>
                  </a:cubicBezTo>
                  <a:cubicBezTo>
                    <a:pt x="10535" y="3439"/>
                    <a:pt x="10855" y="3199"/>
                    <a:pt x="11198" y="3199"/>
                  </a:cubicBezTo>
                  <a:close/>
                  <a:moveTo>
                    <a:pt x="6241" y="3843"/>
                  </a:moveTo>
                  <a:cubicBezTo>
                    <a:pt x="6513" y="3843"/>
                    <a:pt x="6779" y="3994"/>
                    <a:pt x="6906" y="4256"/>
                  </a:cubicBezTo>
                  <a:cubicBezTo>
                    <a:pt x="7109" y="4673"/>
                    <a:pt x="7299" y="5078"/>
                    <a:pt x="7490" y="5495"/>
                  </a:cubicBezTo>
                  <a:cubicBezTo>
                    <a:pt x="7644" y="5816"/>
                    <a:pt x="7549" y="6209"/>
                    <a:pt x="7252" y="6411"/>
                  </a:cubicBezTo>
                  <a:cubicBezTo>
                    <a:pt x="6656" y="6828"/>
                    <a:pt x="6204" y="7423"/>
                    <a:pt x="5954" y="8102"/>
                  </a:cubicBezTo>
                  <a:cubicBezTo>
                    <a:pt x="5838" y="8396"/>
                    <a:pt x="5555" y="8589"/>
                    <a:pt x="5245" y="8589"/>
                  </a:cubicBezTo>
                  <a:cubicBezTo>
                    <a:pt x="5204" y="8589"/>
                    <a:pt x="5162" y="8585"/>
                    <a:pt x="5120" y="8578"/>
                  </a:cubicBezTo>
                  <a:cubicBezTo>
                    <a:pt x="4680" y="8495"/>
                    <a:pt x="4227" y="8400"/>
                    <a:pt x="3787" y="8316"/>
                  </a:cubicBezTo>
                  <a:cubicBezTo>
                    <a:pt x="3346" y="8245"/>
                    <a:pt x="3084" y="7792"/>
                    <a:pt x="3215" y="7376"/>
                  </a:cubicBezTo>
                  <a:cubicBezTo>
                    <a:pt x="3680" y="5971"/>
                    <a:pt x="4608" y="4756"/>
                    <a:pt x="5847" y="3959"/>
                  </a:cubicBezTo>
                  <a:cubicBezTo>
                    <a:pt x="5969" y="3880"/>
                    <a:pt x="6106" y="3843"/>
                    <a:pt x="6241" y="3843"/>
                  </a:cubicBezTo>
                  <a:close/>
                  <a:moveTo>
                    <a:pt x="9222" y="7030"/>
                  </a:moveTo>
                  <a:cubicBezTo>
                    <a:pt x="9724" y="7030"/>
                    <a:pt x="10229" y="7189"/>
                    <a:pt x="10657" y="7519"/>
                  </a:cubicBezTo>
                  <a:cubicBezTo>
                    <a:pt x="11693" y="8316"/>
                    <a:pt x="11883" y="9805"/>
                    <a:pt x="11085" y="10840"/>
                  </a:cubicBezTo>
                  <a:cubicBezTo>
                    <a:pt x="10619" y="11453"/>
                    <a:pt x="9916" y="11773"/>
                    <a:pt x="9205" y="11773"/>
                  </a:cubicBezTo>
                  <a:cubicBezTo>
                    <a:pt x="8701" y="11773"/>
                    <a:pt x="8193" y="11612"/>
                    <a:pt x="7763" y="11281"/>
                  </a:cubicBezTo>
                  <a:cubicBezTo>
                    <a:pt x="6728" y="10483"/>
                    <a:pt x="6537" y="8995"/>
                    <a:pt x="7335" y="7959"/>
                  </a:cubicBezTo>
                  <a:cubicBezTo>
                    <a:pt x="7803" y="7351"/>
                    <a:pt x="8509" y="7030"/>
                    <a:pt x="9222" y="7030"/>
                  </a:cubicBezTo>
                  <a:close/>
                  <a:moveTo>
                    <a:pt x="13527" y="10222"/>
                  </a:moveTo>
                  <a:cubicBezTo>
                    <a:pt x="13570" y="10222"/>
                    <a:pt x="13614" y="10226"/>
                    <a:pt x="13657" y="10233"/>
                  </a:cubicBezTo>
                  <a:cubicBezTo>
                    <a:pt x="14098" y="10317"/>
                    <a:pt x="14550" y="10400"/>
                    <a:pt x="15002" y="10483"/>
                  </a:cubicBezTo>
                  <a:cubicBezTo>
                    <a:pt x="15431" y="10567"/>
                    <a:pt x="15693" y="11007"/>
                    <a:pt x="15562" y="11436"/>
                  </a:cubicBezTo>
                  <a:cubicBezTo>
                    <a:pt x="15110" y="12841"/>
                    <a:pt x="14181" y="14043"/>
                    <a:pt x="12931" y="14853"/>
                  </a:cubicBezTo>
                  <a:cubicBezTo>
                    <a:pt x="12809" y="14931"/>
                    <a:pt x="12673" y="14968"/>
                    <a:pt x="12539" y="14968"/>
                  </a:cubicBezTo>
                  <a:cubicBezTo>
                    <a:pt x="12266" y="14968"/>
                    <a:pt x="11999" y="14815"/>
                    <a:pt x="11871" y="14543"/>
                  </a:cubicBezTo>
                  <a:cubicBezTo>
                    <a:pt x="11681" y="14138"/>
                    <a:pt x="11478" y="13722"/>
                    <a:pt x="11288" y="13317"/>
                  </a:cubicBezTo>
                  <a:cubicBezTo>
                    <a:pt x="11133" y="12984"/>
                    <a:pt x="11240" y="12603"/>
                    <a:pt x="11526" y="12400"/>
                  </a:cubicBezTo>
                  <a:cubicBezTo>
                    <a:pt x="12121" y="11972"/>
                    <a:pt x="12574" y="11388"/>
                    <a:pt x="12836" y="10710"/>
                  </a:cubicBezTo>
                  <a:cubicBezTo>
                    <a:pt x="12940" y="10406"/>
                    <a:pt x="13219" y="10222"/>
                    <a:pt x="13527" y="10222"/>
                  </a:cubicBezTo>
                  <a:close/>
                  <a:moveTo>
                    <a:pt x="5786" y="11228"/>
                  </a:moveTo>
                  <a:cubicBezTo>
                    <a:pt x="6022" y="11228"/>
                    <a:pt x="6254" y="11337"/>
                    <a:pt x="6394" y="11543"/>
                  </a:cubicBezTo>
                  <a:cubicBezTo>
                    <a:pt x="6811" y="12138"/>
                    <a:pt x="7406" y="12591"/>
                    <a:pt x="8085" y="12841"/>
                  </a:cubicBezTo>
                  <a:cubicBezTo>
                    <a:pt x="8430" y="12972"/>
                    <a:pt x="8621" y="13317"/>
                    <a:pt x="8561" y="13662"/>
                  </a:cubicBezTo>
                  <a:cubicBezTo>
                    <a:pt x="8478" y="14115"/>
                    <a:pt x="8395" y="14567"/>
                    <a:pt x="8311" y="15008"/>
                  </a:cubicBezTo>
                  <a:cubicBezTo>
                    <a:pt x="8242" y="15371"/>
                    <a:pt x="7922" y="15613"/>
                    <a:pt x="7579" y="15613"/>
                  </a:cubicBezTo>
                  <a:cubicBezTo>
                    <a:pt x="7506" y="15613"/>
                    <a:pt x="7432" y="15602"/>
                    <a:pt x="7359" y="15579"/>
                  </a:cubicBezTo>
                  <a:cubicBezTo>
                    <a:pt x="5954" y="15115"/>
                    <a:pt x="4751" y="14186"/>
                    <a:pt x="3942" y="12948"/>
                  </a:cubicBezTo>
                  <a:cubicBezTo>
                    <a:pt x="3703" y="12579"/>
                    <a:pt x="3846" y="12079"/>
                    <a:pt x="4251" y="11888"/>
                  </a:cubicBezTo>
                  <a:cubicBezTo>
                    <a:pt x="4656" y="11686"/>
                    <a:pt x="5073" y="11495"/>
                    <a:pt x="5477" y="11293"/>
                  </a:cubicBezTo>
                  <a:cubicBezTo>
                    <a:pt x="5576" y="11249"/>
                    <a:pt x="5682" y="11228"/>
                    <a:pt x="5786" y="11228"/>
                  </a:cubicBezTo>
                  <a:close/>
                  <a:moveTo>
                    <a:pt x="8673" y="1"/>
                  </a:moveTo>
                  <a:cubicBezTo>
                    <a:pt x="8652" y="1"/>
                    <a:pt x="8630" y="3"/>
                    <a:pt x="8609" y="6"/>
                  </a:cubicBezTo>
                  <a:lnTo>
                    <a:pt x="7823" y="113"/>
                  </a:lnTo>
                  <a:cubicBezTo>
                    <a:pt x="7573" y="137"/>
                    <a:pt x="7406" y="363"/>
                    <a:pt x="7442" y="601"/>
                  </a:cubicBezTo>
                  <a:lnTo>
                    <a:pt x="7525" y="1292"/>
                  </a:lnTo>
                  <a:cubicBezTo>
                    <a:pt x="7537" y="1327"/>
                    <a:pt x="7537" y="1351"/>
                    <a:pt x="7549" y="1375"/>
                  </a:cubicBezTo>
                  <a:cubicBezTo>
                    <a:pt x="7049" y="1482"/>
                    <a:pt x="6561" y="1649"/>
                    <a:pt x="6085" y="1851"/>
                  </a:cubicBezTo>
                  <a:cubicBezTo>
                    <a:pt x="6085" y="1827"/>
                    <a:pt x="6073" y="1816"/>
                    <a:pt x="6061" y="1792"/>
                  </a:cubicBezTo>
                  <a:lnTo>
                    <a:pt x="5716" y="1173"/>
                  </a:lnTo>
                  <a:cubicBezTo>
                    <a:pt x="5636" y="1037"/>
                    <a:pt x="5486" y="960"/>
                    <a:pt x="5336" y="960"/>
                  </a:cubicBezTo>
                  <a:cubicBezTo>
                    <a:pt x="5261" y="960"/>
                    <a:pt x="5187" y="979"/>
                    <a:pt x="5120" y="1018"/>
                  </a:cubicBezTo>
                  <a:lnTo>
                    <a:pt x="4418" y="1411"/>
                  </a:lnTo>
                  <a:cubicBezTo>
                    <a:pt x="4204" y="1530"/>
                    <a:pt x="4132" y="1792"/>
                    <a:pt x="4251" y="2006"/>
                  </a:cubicBezTo>
                  <a:lnTo>
                    <a:pt x="4608" y="2625"/>
                  </a:lnTo>
                  <a:cubicBezTo>
                    <a:pt x="4608" y="2637"/>
                    <a:pt x="4620" y="2649"/>
                    <a:pt x="4644" y="2673"/>
                  </a:cubicBezTo>
                  <a:cubicBezTo>
                    <a:pt x="4192" y="2982"/>
                    <a:pt x="3787" y="3340"/>
                    <a:pt x="3394" y="3744"/>
                  </a:cubicBezTo>
                  <a:cubicBezTo>
                    <a:pt x="3370" y="3697"/>
                    <a:pt x="3334" y="3649"/>
                    <a:pt x="3275" y="3601"/>
                  </a:cubicBezTo>
                  <a:lnTo>
                    <a:pt x="2715" y="3173"/>
                  </a:lnTo>
                  <a:cubicBezTo>
                    <a:pt x="2637" y="3114"/>
                    <a:pt x="2544" y="3086"/>
                    <a:pt x="2452" y="3086"/>
                  </a:cubicBezTo>
                  <a:cubicBezTo>
                    <a:pt x="2320" y="3086"/>
                    <a:pt x="2187" y="3144"/>
                    <a:pt x="2096" y="3256"/>
                  </a:cubicBezTo>
                  <a:lnTo>
                    <a:pt x="1608" y="3899"/>
                  </a:lnTo>
                  <a:cubicBezTo>
                    <a:pt x="1453" y="4090"/>
                    <a:pt x="1489" y="4363"/>
                    <a:pt x="1691" y="4506"/>
                  </a:cubicBezTo>
                  <a:lnTo>
                    <a:pt x="2251" y="4947"/>
                  </a:lnTo>
                  <a:cubicBezTo>
                    <a:pt x="2299" y="4983"/>
                    <a:pt x="2358" y="5006"/>
                    <a:pt x="2418" y="5018"/>
                  </a:cubicBezTo>
                  <a:cubicBezTo>
                    <a:pt x="2168" y="5411"/>
                    <a:pt x="1953" y="5828"/>
                    <a:pt x="1787" y="6245"/>
                  </a:cubicBezTo>
                  <a:cubicBezTo>
                    <a:pt x="1763" y="6233"/>
                    <a:pt x="1751" y="6233"/>
                    <a:pt x="1739" y="6221"/>
                  </a:cubicBezTo>
                  <a:lnTo>
                    <a:pt x="1060" y="6018"/>
                  </a:lnTo>
                  <a:cubicBezTo>
                    <a:pt x="1020" y="6006"/>
                    <a:pt x="980" y="6000"/>
                    <a:pt x="940" y="6000"/>
                  </a:cubicBezTo>
                  <a:cubicBezTo>
                    <a:pt x="751" y="6000"/>
                    <a:pt x="571" y="6130"/>
                    <a:pt x="513" y="6316"/>
                  </a:cubicBezTo>
                  <a:lnTo>
                    <a:pt x="286" y="7078"/>
                  </a:lnTo>
                  <a:cubicBezTo>
                    <a:pt x="215" y="7316"/>
                    <a:pt x="346" y="7554"/>
                    <a:pt x="584" y="7626"/>
                  </a:cubicBezTo>
                  <a:lnTo>
                    <a:pt x="1251" y="7828"/>
                  </a:lnTo>
                  <a:cubicBezTo>
                    <a:pt x="1275" y="7840"/>
                    <a:pt x="1286" y="7840"/>
                    <a:pt x="1298" y="7840"/>
                  </a:cubicBezTo>
                  <a:cubicBezTo>
                    <a:pt x="1179" y="8435"/>
                    <a:pt x="1132" y="9043"/>
                    <a:pt x="1156" y="9638"/>
                  </a:cubicBezTo>
                  <a:cubicBezTo>
                    <a:pt x="1150" y="9644"/>
                    <a:pt x="1141" y="9644"/>
                    <a:pt x="1132" y="9644"/>
                  </a:cubicBezTo>
                  <a:cubicBezTo>
                    <a:pt x="1123" y="9644"/>
                    <a:pt x="1114" y="9644"/>
                    <a:pt x="1108" y="9650"/>
                  </a:cubicBezTo>
                  <a:lnTo>
                    <a:pt x="405" y="9733"/>
                  </a:lnTo>
                  <a:cubicBezTo>
                    <a:pt x="167" y="9769"/>
                    <a:pt x="1" y="9983"/>
                    <a:pt x="36" y="10221"/>
                  </a:cubicBezTo>
                  <a:lnTo>
                    <a:pt x="132" y="11019"/>
                  </a:lnTo>
                  <a:cubicBezTo>
                    <a:pt x="164" y="11237"/>
                    <a:pt x="346" y="11405"/>
                    <a:pt x="559" y="11405"/>
                  </a:cubicBezTo>
                  <a:cubicBezTo>
                    <a:pt x="579" y="11405"/>
                    <a:pt x="599" y="11403"/>
                    <a:pt x="620" y="11400"/>
                  </a:cubicBezTo>
                  <a:lnTo>
                    <a:pt x="1322" y="11305"/>
                  </a:lnTo>
                  <a:cubicBezTo>
                    <a:pt x="1346" y="11305"/>
                    <a:pt x="1358" y="11305"/>
                    <a:pt x="1370" y="11293"/>
                  </a:cubicBezTo>
                  <a:cubicBezTo>
                    <a:pt x="1477" y="11745"/>
                    <a:pt x="1620" y="12186"/>
                    <a:pt x="1798" y="12614"/>
                  </a:cubicBezTo>
                  <a:cubicBezTo>
                    <a:pt x="1787" y="12614"/>
                    <a:pt x="1775" y="12626"/>
                    <a:pt x="1751" y="12638"/>
                  </a:cubicBezTo>
                  <a:lnTo>
                    <a:pt x="1132" y="12972"/>
                  </a:lnTo>
                  <a:cubicBezTo>
                    <a:pt x="917" y="13091"/>
                    <a:pt x="846" y="13353"/>
                    <a:pt x="965" y="13567"/>
                  </a:cubicBezTo>
                  <a:lnTo>
                    <a:pt x="1346" y="14269"/>
                  </a:lnTo>
                  <a:cubicBezTo>
                    <a:pt x="1428" y="14417"/>
                    <a:pt x="1579" y="14497"/>
                    <a:pt x="1734" y="14497"/>
                  </a:cubicBezTo>
                  <a:cubicBezTo>
                    <a:pt x="1804" y="14497"/>
                    <a:pt x="1875" y="14481"/>
                    <a:pt x="1941" y="14448"/>
                  </a:cubicBezTo>
                  <a:lnTo>
                    <a:pt x="2560" y="14103"/>
                  </a:lnTo>
                  <a:cubicBezTo>
                    <a:pt x="2572" y="14091"/>
                    <a:pt x="2584" y="14091"/>
                    <a:pt x="2608" y="14079"/>
                  </a:cubicBezTo>
                  <a:cubicBezTo>
                    <a:pt x="2930" y="14555"/>
                    <a:pt x="3322" y="15008"/>
                    <a:pt x="3763" y="15412"/>
                  </a:cubicBezTo>
                  <a:cubicBezTo>
                    <a:pt x="3739" y="15424"/>
                    <a:pt x="3727" y="15448"/>
                    <a:pt x="3715" y="15460"/>
                  </a:cubicBezTo>
                  <a:lnTo>
                    <a:pt x="3287" y="16020"/>
                  </a:lnTo>
                  <a:cubicBezTo>
                    <a:pt x="3132" y="16210"/>
                    <a:pt x="3168" y="16484"/>
                    <a:pt x="3370" y="16639"/>
                  </a:cubicBezTo>
                  <a:lnTo>
                    <a:pt x="4001" y="17127"/>
                  </a:lnTo>
                  <a:cubicBezTo>
                    <a:pt x="4079" y="17186"/>
                    <a:pt x="4172" y="17214"/>
                    <a:pt x="4264" y="17214"/>
                  </a:cubicBezTo>
                  <a:cubicBezTo>
                    <a:pt x="4395" y="17214"/>
                    <a:pt x="4524" y="17156"/>
                    <a:pt x="4608" y="17044"/>
                  </a:cubicBezTo>
                  <a:lnTo>
                    <a:pt x="5049" y="16484"/>
                  </a:lnTo>
                  <a:cubicBezTo>
                    <a:pt x="5061" y="16460"/>
                    <a:pt x="5073" y="16448"/>
                    <a:pt x="5085" y="16424"/>
                  </a:cubicBezTo>
                  <a:cubicBezTo>
                    <a:pt x="5537" y="16710"/>
                    <a:pt x="6013" y="16936"/>
                    <a:pt x="6501" y="17127"/>
                  </a:cubicBezTo>
                  <a:cubicBezTo>
                    <a:pt x="6501" y="17151"/>
                    <a:pt x="6490" y="17175"/>
                    <a:pt x="6478" y="17198"/>
                  </a:cubicBezTo>
                  <a:lnTo>
                    <a:pt x="6299" y="17877"/>
                  </a:lnTo>
                  <a:cubicBezTo>
                    <a:pt x="6239" y="18103"/>
                    <a:pt x="6370" y="18353"/>
                    <a:pt x="6609" y="18413"/>
                  </a:cubicBezTo>
                  <a:lnTo>
                    <a:pt x="7382" y="18615"/>
                  </a:lnTo>
                  <a:cubicBezTo>
                    <a:pt x="7421" y="18625"/>
                    <a:pt x="7460" y="18630"/>
                    <a:pt x="7497" y="18630"/>
                  </a:cubicBezTo>
                  <a:cubicBezTo>
                    <a:pt x="7693" y="18630"/>
                    <a:pt x="7868" y="18505"/>
                    <a:pt x="7918" y="18306"/>
                  </a:cubicBezTo>
                  <a:lnTo>
                    <a:pt x="8097" y="17627"/>
                  </a:lnTo>
                  <a:cubicBezTo>
                    <a:pt x="8109" y="17603"/>
                    <a:pt x="8109" y="17567"/>
                    <a:pt x="8109" y="17544"/>
                  </a:cubicBezTo>
                  <a:cubicBezTo>
                    <a:pt x="8550" y="17614"/>
                    <a:pt x="8991" y="17642"/>
                    <a:pt x="9424" y="17642"/>
                  </a:cubicBezTo>
                  <a:cubicBezTo>
                    <a:pt x="9506" y="17642"/>
                    <a:pt x="9587" y="17641"/>
                    <a:pt x="9668" y="17639"/>
                  </a:cubicBezTo>
                  <a:cubicBezTo>
                    <a:pt x="9668" y="17663"/>
                    <a:pt x="9668" y="17698"/>
                    <a:pt x="9668" y="17734"/>
                  </a:cubicBezTo>
                  <a:lnTo>
                    <a:pt x="9764" y="18425"/>
                  </a:lnTo>
                  <a:cubicBezTo>
                    <a:pt x="9796" y="18652"/>
                    <a:pt x="9976" y="18811"/>
                    <a:pt x="10188" y="18811"/>
                  </a:cubicBezTo>
                  <a:cubicBezTo>
                    <a:pt x="10209" y="18811"/>
                    <a:pt x="10230" y="18809"/>
                    <a:pt x="10252" y="18806"/>
                  </a:cubicBezTo>
                  <a:lnTo>
                    <a:pt x="11050" y="18699"/>
                  </a:lnTo>
                  <a:cubicBezTo>
                    <a:pt x="11288" y="18675"/>
                    <a:pt x="11454" y="18449"/>
                    <a:pt x="11431" y="18210"/>
                  </a:cubicBezTo>
                  <a:lnTo>
                    <a:pt x="11335" y="17520"/>
                  </a:lnTo>
                  <a:cubicBezTo>
                    <a:pt x="11335" y="17484"/>
                    <a:pt x="11323" y="17448"/>
                    <a:pt x="11312" y="17413"/>
                  </a:cubicBezTo>
                  <a:cubicBezTo>
                    <a:pt x="11800" y="17294"/>
                    <a:pt x="12288" y="17127"/>
                    <a:pt x="12764" y="16925"/>
                  </a:cubicBezTo>
                  <a:cubicBezTo>
                    <a:pt x="12776" y="16960"/>
                    <a:pt x="12788" y="16984"/>
                    <a:pt x="12800" y="17020"/>
                  </a:cubicBezTo>
                  <a:lnTo>
                    <a:pt x="13157" y="17639"/>
                  </a:lnTo>
                  <a:cubicBezTo>
                    <a:pt x="13237" y="17775"/>
                    <a:pt x="13381" y="17851"/>
                    <a:pt x="13532" y="17851"/>
                  </a:cubicBezTo>
                  <a:cubicBezTo>
                    <a:pt x="13606" y="17851"/>
                    <a:pt x="13682" y="17833"/>
                    <a:pt x="13752" y="17794"/>
                  </a:cubicBezTo>
                  <a:lnTo>
                    <a:pt x="14443" y="17401"/>
                  </a:lnTo>
                  <a:cubicBezTo>
                    <a:pt x="14657" y="17282"/>
                    <a:pt x="14729" y="17020"/>
                    <a:pt x="14610" y="16805"/>
                  </a:cubicBezTo>
                  <a:lnTo>
                    <a:pt x="14264" y="16198"/>
                  </a:lnTo>
                  <a:cubicBezTo>
                    <a:pt x="14240" y="16163"/>
                    <a:pt x="14217" y="16127"/>
                    <a:pt x="14193" y="16103"/>
                  </a:cubicBezTo>
                  <a:cubicBezTo>
                    <a:pt x="14621" y="15793"/>
                    <a:pt x="15026" y="15436"/>
                    <a:pt x="15407" y="15031"/>
                  </a:cubicBezTo>
                  <a:cubicBezTo>
                    <a:pt x="15431" y="15067"/>
                    <a:pt x="15455" y="15103"/>
                    <a:pt x="15491" y="15127"/>
                  </a:cubicBezTo>
                  <a:lnTo>
                    <a:pt x="16050" y="15555"/>
                  </a:lnTo>
                  <a:cubicBezTo>
                    <a:pt x="16129" y="15614"/>
                    <a:pt x="16221" y="15643"/>
                    <a:pt x="16313" y="15643"/>
                  </a:cubicBezTo>
                  <a:cubicBezTo>
                    <a:pt x="16444" y="15643"/>
                    <a:pt x="16573" y="15584"/>
                    <a:pt x="16657" y="15472"/>
                  </a:cubicBezTo>
                  <a:lnTo>
                    <a:pt x="17146" y="14841"/>
                  </a:lnTo>
                  <a:cubicBezTo>
                    <a:pt x="17300" y="14650"/>
                    <a:pt x="17265" y="14377"/>
                    <a:pt x="17074" y="14222"/>
                  </a:cubicBezTo>
                  <a:lnTo>
                    <a:pt x="16515" y="13793"/>
                  </a:lnTo>
                  <a:cubicBezTo>
                    <a:pt x="16479" y="13769"/>
                    <a:pt x="16443" y="13746"/>
                    <a:pt x="16396" y="13734"/>
                  </a:cubicBezTo>
                  <a:cubicBezTo>
                    <a:pt x="16634" y="13341"/>
                    <a:pt x="16848" y="12948"/>
                    <a:pt x="17015" y="12531"/>
                  </a:cubicBezTo>
                  <a:cubicBezTo>
                    <a:pt x="17050" y="12555"/>
                    <a:pt x="17086" y="12579"/>
                    <a:pt x="17134" y="12591"/>
                  </a:cubicBezTo>
                  <a:lnTo>
                    <a:pt x="17800" y="12793"/>
                  </a:lnTo>
                  <a:cubicBezTo>
                    <a:pt x="17844" y="12806"/>
                    <a:pt x="17888" y="12813"/>
                    <a:pt x="17931" y="12813"/>
                  </a:cubicBezTo>
                  <a:cubicBezTo>
                    <a:pt x="18121" y="12813"/>
                    <a:pt x="18290" y="12690"/>
                    <a:pt x="18348" y="12495"/>
                  </a:cubicBezTo>
                  <a:lnTo>
                    <a:pt x="18574" y="11733"/>
                  </a:lnTo>
                  <a:cubicBezTo>
                    <a:pt x="18646" y="11495"/>
                    <a:pt x="18515" y="11257"/>
                    <a:pt x="18289" y="11186"/>
                  </a:cubicBezTo>
                  <a:lnTo>
                    <a:pt x="17610" y="10983"/>
                  </a:lnTo>
                  <a:cubicBezTo>
                    <a:pt x="17562" y="10971"/>
                    <a:pt x="17527" y="10960"/>
                    <a:pt x="17479" y="10960"/>
                  </a:cubicBezTo>
                  <a:cubicBezTo>
                    <a:pt x="17598" y="10364"/>
                    <a:pt x="17646" y="9769"/>
                    <a:pt x="17622" y="9162"/>
                  </a:cubicBezTo>
                  <a:lnTo>
                    <a:pt x="17622" y="9162"/>
                  </a:lnTo>
                  <a:cubicBezTo>
                    <a:pt x="17646" y="9168"/>
                    <a:pt x="17669" y="9171"/>
                    <a:pt x="17692" y="9171"/>
                  </a:cubicBezTo>
                  <a:cubicBezTo>
                    <a:pt x="17714" y="9171"/>
                    <a:pt x="17735" y="9168"/>
                    <a:pt x="17753" y="9162"/>
                  </a:cubicBezTo>
                  <a:lnTo>
                    <a:pt x="18455" y="9078"/>
                  </a:lnTo>
                  <a:cubicBezTo>
                    <a:pt x="18693" y="9043"/>
                    <a:pt x="18860" y="8828"/>
                    <a:pt x="18836" y="8590"/>
                  </a:cubicBezTo>
                  <a:lnTo>
                    <a:pt x="18729" y="7792"/>
                  </a:lnTo>
                  <a:cubicBezTo>
                    <a:pt x="18707" y="7570"/>
                    <a:pt x="18507" y="7409"/>
                    <a:pt x="18286" y="7409"/>
                  </a:cubicBezTo>
                  <a:cubicBezTo>
                    <a:pt x="18271" y="7409"/>
                    <a:pt x="18256" y="7410"/>
                    <a:pt x="18241" y="7411"/>
                  </a:cubicBezTo>
                  <a:lnTo>
                    <a:pt x="17539" y="7507"/>
                  </a:lnTo>
                  <a:cubicBezTo>
                    <a:pt x="17491" y="7507"/>
                    <a:pt x="17455" y="7531"/>
                    <a:pt x="17419" y="7542"/>
                  </a:cubicBezTo>
                  <a:cubicBezTo>
                    <a:pt x="17312" y="7090"/>
                    <a:pt x="17169" y="6649"/>
                    <a:pt x="16991" y="6221"/>
                  </a:cubicBezTo>
                  <a:cubicBezTo>
                    <a:pt x="17027" y="6221"/>
                    <a:pt x="17074" y="6197"/>
                    <a:pt x="17110" y="6185"/>
                  </a:cubicBezTo>
                  <a:lnTo>
                    <a:pt x="17729" y="5840"/>
                  </a:lnTo>
                  <a:cubicBezTo>
                    <a:pt x="17943" y="5733"/>
                    <a:pt x="18027" y="5459"/>
                    <a:pt x="17908" y="5245"/>
                  </a:cubicBezTo>
                  <a:lnTo>
                    <a:pt x="17527" y="4542"/>
                  </a:lnTo>
                  <a:cubicBezTo>
                    <a:pt x="17446" y="4398"/>
                    <a:pt x="17301" y="4318"/>
                    <a:pt x="17149" y="4318"/>
                  </a:cubicBezTo>
                  <a:cubicBezTo>
                    <a:pt x="17076" y="4318"/>
                    <a:pt x="17001" y="4337"/>
                    <a:pt x="16931" y="4375"/>
                  </a:cubicBezTo>
                  <a:lnTo>
                    <a:pt x="16312" y="4709"/>
                  </a:lnTo>
                  <a:cubicBezTo>
                    <a:pt x="16276" y="4733"/>
                    <a:pt x="16241" y="4756"/>
                    <a:pt x="16205" y="4780"/>
                  </a:cubicBezTo>
                  <a:cubicBezTo>
                    <a:pt x="15884" y="4304"/>
                    <a:pt x="15503" y="3852"/>
                    <a:pt x="15062" y="3435"/>
                  </a:cubicBezTo>
                  <a:cubicBezTo>
                    <a:pt x="15098" y="3411"/>
                    <a:pt x="15122" y="3387"/>
                    <a:pt x="15145" y="3351"/>
                  </a:cubicBezTo>
                  <a:lnTo>
                    <a:pt x="15586" y="2792"/>
                  </a:lnTo>
                  <a:cubicBezTo>
                    <a:pt x="15729" y="2601"/>
                    <a:pt x="15693" y="2328"/>
                    <a:pt x="15503" y="2173"/>
                  </a:cubicBezTo>
                  <a:lnTo>
                    <a:pt x="14860" y="1685"/>
                  </a:lnTo>
                  <a:cubicBezTo>
                    <a:pt x="14781" y="1626"/>
                    <a:pt x="14689" y="1597"/>
                    <a:pt x="14597" y="1597"/>
                  </a:cubicBezTo>
                  <a:cubicBezTo>
                    <a:pt x="14466" y="1597"/>
                    <a:pt x="14336" y="1656"/>
                    <a:pt x="14252" y="1768"/>
                  </a:cubicBezTo>
                  <a:lnTo>
                    <a:pt x="13824" y="2328"/>
                  </a:lnTo>
                  <a:cubicBezTo>
                    <a:pt x="13800" y="2363"/>
                    <a:pt x="13776" y="2387"/>
                    <a:pt x="13764" y="2423"/>
                  </a:cubicBezTo>
                  <a:cubicBezTo>
                    <a:pt x="13312" y="2137"/>
                    <a:pt x="12836" y="1899"/>
                    <a:pt x="12347" y="1708"/>
                  </a:cubicBezTo>
                  <a:cubicBezTo>
                    <a:pt x="12359" y="1685"/>
                    <a:pt x="12371" y="1649"/>
                    <a:pt x="12383" y="1613"/>
                  </a:cubicBezTo>
                  <a:lnTo>
                    <a:pt x="12574" y="934"/>
                  </a:lnTo>
                  <a:cubicBezTo>
                    <a:pt x="12633" y="708"/>
                    <a:pt x="12490" y="470"/>
                    <a:pt x="12264" y="399"/>
                  </a:cubicBezTo>
                  <a:lnTo>
                    <a:pt x="11478" y="196"/>
                  </a:lnTo>
                  <a:cubicBezTo>
                    <a:pt x="11442" y="187"/>
                    <a:pt x="11405" y="182"/>
                    <a:pt x="11368" y="182"/>
                  </a:cubicBezTo>
                  <a:cubicBezTo>
                    <a:pt x="11179" y="182"/>
                    <a:pt x="11002" y="306"/>
                    <a:pt x="10942" y="506"/>
                  </a:cubicBezTo>
                  <a:lnTo>
                    <a:pt x="10764" y="1185"/>
                  </a:lnTo>
                  <a:cubicBezTo>
                    <a:pt x="10752" y="1220"/>
                    <a:pt x="10752" y="1244"/>
                    <a:pt x="10752" y="1280"/>
                  </a:cubicBezTo>
                  <a:cubicBezTo>
                    <a:pt x="10304" y="1207"/>
                    <a:pt x="9847" y="1170"/>
                    <a:pt x="9389" y="1170"/>
                  </a:cubicBezTo>
                  <a:cubicBezTo>
                    <a:pt x="9323" y="1170"/>
                    <a:pt x="9258" y="1171"/>
                    <a:pt x="9192" y="1173"/>
                  </a:cubicBezTo>
                  <a:cubicBezTo>
                    <a:pt x="9192" y="1137"/>
                    <a:pt x="9192" y="1113"/>
                    <a:pt x="9192" y="1077"/>
                  </a:cubicBezTo>
                  <a:lnTo>
                    <a:pt x="9097" y="387"/>
                  </a:lnTo>
                  <a:cubicBezTo>
                    <a:pt x="9075" y="159"/>
                    <a:pt x="8886" y="1"/>
                    <a:pt x="867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00" name="Google Shape;800;p37"/>
          <p:cNvSpPr txBox="1">
            <a:spLocks noGrp="1"/>
          </p:cNvSpPr>
          <p:nvPr>
            <p:ph type="ctrTitle"/>
          </p:nvPr>
        </p:nvSpPr>
        <p:spPr>
          <a:xfrm>
            <a:off x="709350" y="1001800"/>
            <a:ext cx="7725300" cy="1105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500"/>
              <a:buNone/>
              <a:defRPr sz="8500">
                <a:solidFill>
                  <a:schemeClr val="lt2"/>
                </a:solidFill>
              </a:defRPr>
            </a:lvl1pPr>
            <a:lvl2pPr lvl="1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500"/>
              <a:buNone/>
              <a:defRPr sz="8500">
                <a:solidFill>
                  <a:schemeClr val="lt2"/>
                </a:solidFill>
              </a:defRPr>
            </a:lvl2pPr>
            <a:lvl3pPr lvl="2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500"/>
              <a:buNone/>
              <a:defRPr sz="8500">
                <a:solidFill>
                  <a:schemeClr val="lt2"/>
                </a:solidFill>
              </a:defRPr>
            </a:lvl3pPr>
            <a:lvl4pPr lvl="3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500"/>
              <a:buNone/>
              <a:defRPr sz="8500">
                <a:solidFill>
                  <a:schemeClr val="lt2"/>
                </a:solidFill>
              </a:defRPr>
            </a:lvl4pPr>
            <a:lvl5pPr lvl="4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500"/>
              <a:buNone/>
              <a:defRPr sz="8500">
                <a:solidFill>
                  <a:schemeClr val="lt2"/>
                </a:solidFill>
              </a:defRPr>
            </a:lvl5pPr>
            <a:lvl6pPr lvl="5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500"/>
              <a:buNone/>
              <a:defRPr sz="8500">
                <a:solidFill>
                  <a:schemeClr val="lt2"/>
                </a:solidFill>
              </a:defRPr>
            </a:lvl6pPr>
            <a:lvl7pPr lvl="6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500"/>
              <a:buNone/>
              <a:defRPr sz="8500">
                <a:solidFill>
                  <a:schemeClr val="lt2"/>
                </a:solidFill>
              </a:defRPr>
            </a:lvl7pPr>
            <a:lvl8pPr lvl="7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500"/>
              <a:buNone/>
              <a:defRPr sz="8500">
                <a:solidFill>
                  <a:schemeClr val="lt2"/>
                </a:solidFill>
              </a:defRPr>
            </a:lvl8pPr>
            <a:lvl9pPr lvl="8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500"/>
              <a:buNone/>
              <a:defRPr sz="8500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801" name="Google Shape;801;p37"/>
          <p:cNvSpPr txBox="1">
            <a:spLocks noGrp="1"/>
          </p:cNvSpPr>
          <p:nvPr>
            <p:ph type="subTitle" idx="1"/>
          </p:nvPr>
        </p:nvSpPr>
        <p:spPr>
          <a:xfrm>
            <a:off x="5131100" y="2762125"/>
            <a:ext cx="3303600" cy="166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802" name="Google Shape;802;p37"/>
          <p:cNvSpPr/>
          <p:nvPr/>
        </p:nvSpPr>
        <p:spPr>
          <a:xfrm rot="-5400000">
            <a:off x="8727652" y="1857378"/>
            <a:ext cx="1160072" cy="1160054"/>
          </a:xfrm>
          <a:custGeom>
            <a:avLst/>
            <a:gdLst/>
            <a:ahLst/>
            <a:cxnLst/>
            <a:rect l="l" t="t" r="r" b="b"/>
            <a:pathLst>
              <a:path w="7395" h="7395" extrusionOk="0">
                <a:moveTo>
                  <a:pt x="3691" y="1370"/>
                </a:moveTo>
                <a:cubicBezTo>
                  <a:pt x="4037" y="1370"/>
                  <a:pt x="4322" y="1655"/>
                  <a:pt x="4322" y="2001"/>
                </a:cubicBezTo>
                <a:cubicBezTo>
                  <a:pt x="4322" y="2358"/>
                  <a:pt x="4037" y="2644"/>
                  <a:pt x="3691" y="2644"/>
                </a:cubicBezTo>
                <a:cubicBezTo>
                  <a:pt x="3334" y="2644"/>
                  <a:pt x="3048" y="2358"/>
                  <a:pt x="3048" y="2001"/>
                </a:cubicBezTo>
                <a:cubicBezTo>
                  <a:pt x="3048" y="1655"/>
                  <a:pt x="3334" y="1370"/>
                  <a:pt x="3691" y="1370"/>
                </a:cubicBezTo>
                <a:close/>
                <a:moveTo>
                  <a:pt x="1917" y="3132"/>
                </a:moveTo>
                <a:cubicBezTo>
                  <a:pt x="2275" y="3132"/>
                  <a:pt x="2560" y="3417"/>
                  <a:pt x="2560" y="3775"/>
                </a:cubicBezTo>
                <a:cubicBezTo>
                  <a:pt x="2560" y="4120"/>
                  <a:pt x="2275" y="4406"/>
                  <a:pt x="1917" y="4406"/>
                </a:cubicBezTo>
                <a:cubicBezTo>
                  <a:pt x="1572" y="4406"/>
                  <a:pt x="1286" y="4120"/>
                  <a:pt x="1286" y="3775"/>
                </a:cubicBezTo>
                <a:cubicBezTo>
                  <a:pt x="1286" y="3417"/>
                  <a:pt x="1572" y="3132"/>
                  <a:pt x="1917" y="3132"/>
                </a:cubicBezTo>
                <a:close/>
                <a:moveTo>
                  <a:pt x="3703" y="3132"/>
                </a:moveTo>
                <a:cubicBezTo>
                  <a:pt x="4049" y="3132"/>
                  <a:pt x="4334" y="3417"/>
                  <a:pt x="4334" y="3775"/>
                </a:cubicBezTo>
                <a:cubicBezTo>
                  <a:pt x="4334" y="4120"/>
                  <a:pt x="4049" y="4406"/>
                  <a:pt x="3703" y="4406"/>
                </a:cubicBezTo>
                <a:cubicBezTo>
                  <a:pt x="3346" y="4406"/>
                  <a:pt x="3060" y="4120"/>
                  <a:pt x="3060" y="3775"/>
                </a:cubicBezTo>
                <a:cubicBezTo>
                  <a:pt x="3060" y="3417"/>
                  <a:pt x="3346" y="3132"/>
                  <a:pt x="3703" y="3132"/>
                </a:cubicBezTo>
                <a:close/>
                <a:moveTo>
                  <a:pt x="5454" y="3132"/>
                </a:moveTo>
                <a:cubicBezTo>
                  <a:pt x="5799" y="3132"/>
                  <a:pt x="6085" y="3417"/>
                  <a:pt x="6085" y="3775"/>
                </a:cubicBezTo>
                <a:cubicBezTo>
                  <a:pt x="6085" y="4120"/>
                  <a:pt x="5799" y="4406"/>
                  <a:pt x="5454" y="4406"/>
                </a:cubicBezTo>
                <a:cubicBezTo>
                  <a:pt x="5096" y="4406"/>
                  <a:pt x="4811" y="4120"/>
                  <a:pt x="4811" y="3775"/>
                </a:cubicBezTo>
                <a:cubicBezTo>
                  <a:pt x="4811" y="3417"/>
                  <a:pt x="5096" y="3132"/>
                  <a:pt x="5454" y="3132"/>
                </a:cubicBezTo>
                <a:close/>
                <a:moveTo>
                  <a:pt x="3691" y="4894"/>
                </a:moveTo>
                <a:cubicBezTo>
                  <a:pt x="4037" y="4894"/>
                  <a:pt x="4322" y="5180"/>
                  <a:pt x="4322" y="5537"/>
                </a:cubicBezTo>
                <a:cubicBezTo>
                  <a:pt x="4322" y="5882"/>
                  <a:pt x="4037" y="6168"/>
                  <a:pt x="3691" y="6168"/>
                </a:cubicBezTo>
                <a:cubicBezTo>
                  <a:pt x="3334" y="6168"/>
                  <a:pt x="3048" y="5882"/>
                  <a:pt x="3048" y="5537"/>
                </a:cubicBezTo>
                <a:cubicBezTo>
                  <a:pt x="3048" y="5180"/>
                  <a:pt x="3334" y="4894"/>
                  <a:pt x="3691" y="4894"/>
                </a:cubicBezTo>
                <a:close/>
                <a:moveTo>
                  <a:pt x="3549" y="0"/>
                </a:moveTo>
                <a:cubicBezTo>
                  <a:pt x="3453" y="0"/>
                  <a:pt x="3370" y="84"/>
                  <a:pt x="3370" y="179"/>
                </a:cubicBezTo>
                <a:lnTo>
                  <a:pt x="3370" y="453"/>
                </a:lnTo>
                <a:cubicBezTo>
                  <a:pt x="3370" y="465"/>
                  <a:pt x="3370" y="477"/>
                  <a:pt x="3382" y="500"/>
                </a:cubicBezTo>
                <a:cubicBezTo>
                  <a:pt x="3168" y="512"/>
                  <a:pt x="2965" y="560"/>
                  <a:pt x="2763" y="620"/>
                </a:cubicBezTo>
                <a:cubicBezTo>
                  <a:pt x="2763" y="596"/>
                  <a:pt x="2763" y="584"/>
                  <a:pt x="2751" y="572"/>
                </a:cubicBezTo>
                <a:lnTo>
                  <a:pt x="2644" y="322"/>
                </a:lnTo>
                <a:cubicBezTo>
                  <a:pt x="2617" y="251"/>
                  <a:pt x="2557" y="213"/>
                  <a:pt x="2494" y="213"/>
                </a:cubicBezTo>
                <a:cubicBezTo>
                  <a:pt x="2473" y="213"/>
                  <a:pt x="2451" y="217"/>
                  <a:pt x="2429" y="227"/>
                </a:cubicBezTo>
                <a:lnTo>
                  <a:pt x="2132" y="346"/>
                </a:lnTo>
                <a:cubicBezTo>
                  <a:pt x="2048" y="381"/>
                  <a:pt x="2001" y="489"/>
                  <a:pt x="2048" y="572"/>
                </a:cubicBezTo>
                <a:lnTo>
                  <a:pt x="2144" y="822"/>
                </a:lnTo>
                <a:cubicBezTo>
                  <a:pt x="2156" y="834"/>
                  <a:pt x="2156" y="846"/>
                  <a:pt x="2167" y="858"/>
                </a:cubicBezTo>
                <a:cubicBezTo>
                  <a:pt x="1989" y="953"/>
                  <a:pt x="1810" y="1072"/>
                  <a:pt x="1655" y="1203"/>
                </a:cubicBezTo>
                <a:cubicBezTo>
                  <a:pt x="1655" y="1191"/>
                  <a:pt x="1644" y="1179"/>
                  <a:pt x="1632" y="1167"/>
                </a:cubicBezTo>
                <a:lnTo>
                  <a:pt x="1441" y="977"/>
                </a:lnTo>
                <a:cubicBezTo>
                  <a:pt x="1405" y="941"/>
                  <a:pt x="1361" y="923"/>
                  <a:pt x="1316" y="923"/>
                </a:cubicBezTo>
                <a:cubicBezTo>
                  <a:pt x="1271" y="923"/>
                  <a:pt x="1227" y="941"/>
                  <a:pt x="1191" y="977"/>
                </a:cubicBezTo>
                <a:lnTo>
                  <a:pt x="977" y="1203"/>
                </a:lnTo>
                <a:cubicBezTo>
                  <a:pt x="905" y="1262"/>
                  <a:pt x="905" y="1370"/>
                  <a:pt x="977" y="1441"/>
                </a:cubicBezTo>
                <a:lnTo>
                  <a:pt x="1167" y="1632"/>
                </a:lnTo>
                <a:cubicBezTo>
                  <a:pt x="1179" y="1643"/>
                  <a:pt x="1191" y="1643"/>
                  <a:pt x="1191" y="1655"/>
                </a:cubicBezTo>
                <a:cubicBezTo>
                  <a:pt x="1072" y="1810"/>
                  <a:pt x="953" y="1977"/>
                  <a:pt x="858" y="2155"/>
                </a:cubicBezTo>
                <a:cubicBezTo>
                  <a:pt x="846" y="2144"/>
                  <a:pt x="834" y="2144"/>
                  <a:pt x="834" y="2144"/>
                </a:cubicBezTo>
                <a:lnTo>
                  <a:pt x="572" y="2036"/>
                </a:lnTo>
                <a:cubicBezTo>
                  <a:pt x="551" y="2027"/>
                  <a:pt x="529" y="2023"/>
                  <a:pt x="507" y="2023"/>
                </a:cubicBezTo>
                <a:cubicBezTo>
                  <a:pt x="443" y="2023"/>
                  <a:pt x="381" y="2061"/>
                  <a:pt x="346" y="2132"/>
                </a:cubicBezTo>
                <a:lnTo>
                  <a:pt x="227" y="2417"/>
                </a:lnTo>
                <a:cubicBezTo>
                  <a:pt x="191" y="2501"/>
                  <a:pt x="239" y="2608"/>
                  <a:pt x="322" y="2644"/>
                </a:cubicBezTo>
                <a:lnTo>
                  <a:pt x="572" y="2751"/>
                </a:lnTo>
                <a:lnTo>
                  <a:pt x="596" y="2751"/>
                </a:lnTo>
                <a:cubicBezTo>
                  <a:pt x="536" y="2953"/>
                  <a:pt x="501" y="3156"/>
                  <a:pt x="477" y="3370"/>
                </a:cubicBezTo>
                <a:lnTo>
                  <a:pt x="179" y="3370"/>
                </a:lnTo>
                <a:cubicBezTo>
                  <a:pt x="84" y="3370"/>
                  <a:pt x="0" y="3453"/>
                  <a:pt x="0" y="3548"/>
                </a:cubicBezTo>
                <a:lnTo>
                  <a:pt x="0" y="3858"/>
                </a:lnTo>
                <a:cubicBezTo>
                  <a:pt x="0" y="3953"/>
                  <a:pt x="84" y="4025"/>
                  <a:pt x="179" y="4025"/>
                </a:cubicBezTo>
                <a:lnTo>
                  <a:pt x="477" y="4025"/>
                </a:lnTo>
                <a:cubicBezTo>
                  <a:pt x="489" y="4203"/>
                  <a:pt x="524" y="4382"/>
                  <a:pt x="560" y="4549"/>
                </a:cubicBezTo>
                <a:lnTo>
                  <a:pt x="548" y="4549"/>
                </a:lnTo>
                <a:lnTo>
                  <a:pt x="286" y="4656"/>
                </a:lnTo>
                <a:cubicBezTo>
                  <a:pt x="203" y="4691"/>
                  <a:pt x="155" y="4787"/>
                  <a:pt x="191" y="4870"/>
                </a:cubicBezTo>
                <a:lnTo>
                  <a:pt x="298" y="5168"/>
                </a:lnTo>
                <a:cubicBezTo>
                  <a:pt x="326" y="5232"/>
                  <a:pt x="389" y="5275"/>
                  <a:pt x="460" y="5275"/>
                </a:cubicBezTo>
                <a:cubicBezTo>
                  <a:pt x="481" y="5275"/>
                  <a:pt x="503" y="5271"/>
                  <a:pt x="524" y="5263"/>
                </a:cubicBezTo>
                <a:lnTo>
                  <a:pt x="786" y="5168"/>
                </a:lnTo>
                <a:cubicBezTo>
                  <a:pt x="786" y="5168"/>
                  <a:pt x="798" y="5168"/>
                  <a:pt x="798" y="5156"/>
                </a:cubicBezTo>
                <a:cubicBezTo>
                  <a:pt x="905" y="5370"/>
                  <a:pt x="1036" y="5573"/>
                  <a:pt x="1179" y="5751"/>
                </a:cubicBezTo>
                <a:cubicBezTo>
                  <a:pt x="1179" y="5763"/>
                  <a:pt x="1179" y="5763"/>
                  <a:pt x="1167" y="5763"/>
                </a:cubicBezTo>
                <a:lnTo>
                  <a:pt x="977" y="5965"/>
                </a:lnTo>
                <a:cubicBezTo>
                  <a:pt x="905" y="6025"/>
                  <a:pt x="905" y="6132"/>
                  <a:pt x="977" y="6204"/>
                </a:cubicBezTo>
                <a:lnTo>
                  <a:pt x="1191" y="6430"/>
                </a:lnTo>
                <a:cubicBezTo>
                  <a:pt x="1227" y="6460"/>
                  <a:pt x="1271" y="6474"/>
                  <a:pt x="1316" y="6474"/>
                </a:cubicBezTo>
                <a:cubicBezTo>
                  <a:pt x="1361" y="6474"/>
                  <a:pt x="1405" y="6460"/>
                  <a:pt x="1441" y="6430"/>
                </a:cubicBezTo>
                <a:lnTo>
                  <a:pt x="1632" y="6227"/>
                </a:lnTo>
                <a:cubicBezTo>
                  <a:pt x="1644" y="6227"/>
                  <a:pt x="1644" y="6227"/>
                  <a:pt x="1644" y="6215"/>
                </a:cubicBezTo>
                <a:cubicBezTo>
                  <a:pt x="1786" y="6335"/>
                  <a:pt x="1941" y="6430"/>
                  <a:pt x="2096" y="6525"/>
                </a:cubicBezTo>
                <a:cubicBezTo>
                  <a:pt x="2096" y="6525"/>
                  <a:pt x="2084" y="6537"/>
                  <a:pt x="2084" y="6537"/>
                </a:cubicBezTo>
                <a:lnTo>
                  <a:pt x="1977" y="6799"/>
                </a:lnTo>
                <a:cubicBezTo>
                  <a:pt x="1941" y="6882"/>
                  <a:pt x="1977" y="6977"/>
                  <a:pt x="2060" y="7025"/>
                </a:cubicBezTo>
                <a:lnTo>
                  <a:pt x="2346" y="7144"/>
                </a:lnTo>
                <a:cubicBezTo>
                  <a:pt x="2371" y="7153"/>
                  <a:pt x="2396" y="7158"/>
                  <a:pt x="2420" y="7158"/>
                </a:cubicBezTo>
                <a:cubicBezTo>
                  <a:pt x="2487" y="7158"/>
                  <a:pt x="2546" y="7122"/>
                  <a:pt x="2572" y="7061"/>
                </a:cubicBezTo>
                <a:lnTo>
                  <a:pt x="2691" y="6811"/>
                </a:lnTo>
                <a:cubicBezTo>
                  <a:pt x="2691" y="6799"/>
                  <a:pt x="2691" y="6787"/>
                  <a:pt x="2691" y="6787"/>
                </a:cubicBezTo>
                <a:cubicBezTo>
                  <a:pt x="2918" y="6858"/>
                  <a:pt x="3144" y="6906"/>
                  <a:pt x="3370" y="6930"/>
                </a:cubicBezTo>
                <a:cubicBezTo>
                  <a:pt x="3370" y="6930"/>
                  <a:pt x="3370" y="6942"/>
                  <a:pt x="3370" y="6954"/>
                </a:cubicBezTo>
                <a:lnTo>
                  <a:pt x="3370" y="7227"/>
                </a:lnTo>
                <a:cubicBezTo>
                  <a:pt x="3370" y="7323"/>
                  <a:pt x="3453" y="7394"/>
                  <a:pt x="3549" y="7394"/>
                </a:cubicBezTo>
                <a:lnTo>
                  <a:pt x="3858" y="7394"/>
                </a:lnTo>
                <a:cubicBezTo>
                  <a:pt x="3953" y="7394"/>
                  <a:pt x="4025" y="7323"/>
                  <a:pt x="4025" y="7227"/>
                </a:cubicBezTo>
                <a:lnTo>
                  <a:pt x="4025" y="6954"/>
                </a:lnTo>
                <a:cubicBezTo>
                  <a:pt x="4025" y="6942"/>
                  <a:pt x="4025" y="6930"/>
                  <a:pt x="4025" y="6918"/>
                </a:cubicBezTo>
                <a:cubicBezTo>
                  <a:pt x="4239" y="6906"/>
                  <a:pt x="4442" y="6858"/>
                  <a:pt x="4632" y="6799"/>
                </a:cubicBezTo>
                <a:cubicBezTo>
                  <a:pt x="4644" y="6811"/>
                  <a:pt x="4644" y="6823"/>
                  <a:pt x="4644" y="6823"/>
                </a:cubicBezTo>
                <a:lnTo>
                  <a:pt x="4751" y="7085"/>
                </a:lnTo>
                <a:cubicBezTo>
                  <a:pt x="4779" y="7149"/>
                  <a:pt x="4849" y="7192"/>
                  <a:pt x="4917" y="7192"/>
                </a:cubicBezTo>
                <a:cubicBezTo>
                  <a:pt x="4938" y="7192"/>
                  <a:pt x="4958" y="7188"/>
                  <a:pt x="4977" y="7180"/>
                </a:cubicBezTo>
                <a:lnTo>
                  <a:pt x="5263" y="7061"/>
                </a:lnTo>
                <a:cubicBezTo>
                  <a:pt x="5358" y="7013"/>
                  <a:pt x="5394" y="6918"/>
                  <a:pt x="5358" y="6835"/>
                </a:cubicBezTo>
                <a:lnTo>
                  <a:pt x="5251" y="6573"/>
                </a:lnTo>
                <a:cubicBezTo>
                  <a:pt x="5251" y="6561"/>
                  <a:pt x="5239" y="6561"/>
                  <a:pt x="5239" y="6549"/>
                </a:cubicBezTo>
                <a:cubicBezTo>
                  <a:pt x="5418" y="6442"/>
                  <a:pt x="5585" y="6335"/>
                  <a:pt x="5739" y="6204"/>
                </a:cubicBezTo>
                <a:cubicBezTo>
                  <a:pt x="5751" y="6215"/>
                  <a:pt x="5763" y="6227"/>
                  <a:pt x="5763" y="6227"/>
                </a:cubicBezTo>
                <a:lnTo>
                  <a:pt x="5966" y="6430"/>
                </a:lnTo>
                <a:cubicBezTo>
                  <a:pt x="5995" y="6460"/>
                  <a:pt x="6037" y="6474"/>
                  <a:pt x="6080" y="6474"/>
                </a:cubicBezTo>
                <a:cubicBezTo>
                  <a:pt x="6123" y="6474"/>
                  <a:pt x="6168" y="6460"/>
                  <a:pt x="6204" y="6430"/>
                </a:cubicBezTo>
                <a:lnTo>
                  <a:pt x="6430" y="6204"/>
                </a:lnTo>
                <a:cubicBezTo>
                  <a:pt x="6489" y="6144"/>
                  <a:pt x="6489" y="6025"/>
                  <a:pt x="6430" y="5965"/>
                </a:cubicBezTo>
                <a:lnTo>
                  <a:pt x="6227" y="5763"/>
                </a:lnTo>
                <a:cubicBezTo>
                  <a:pt x="6216" y="5751"/>
                  <a:pt x="6216" y="5751"/>
                  <a:pt x="6204" y="5739"/>
                </a:cubicBezTo>
                <a:cubicBezTo>
                  <a:pt x="6323" y="5584"/>
                  <a:pt x="6442" y="5418"/>
                  <a:pt x="6537" y="5239"/>
                </a:cubicBezTo>
                <a:cubicBezTo>
                  <a:pt x="6549" y="5251"/>
                  <a:pt x="6561" y="5251"/>
                  <a:pt x="6573" y="5263"/>
                </a:cubicBezTo>
                <a:lnTo>
                  <a:pt x="6823" y="5370"/>
                </a:lnTo>
                <a:cubicBezTo>
                  <a:pt x="6847" y="5379"/>
                  <a:pt x="6871" y="5384"/>
                  <a:pt x="6895" y="5384"/>
                </a:cubicBezTo>
                <a:cubicBezTo>
                  <a:pt x="6963" y="5384"/>
                  <a:pt x="7022" y="5346"/>
                  <a:pt x="7049" y="5275"/>
                </a:cubicBezTo>
                <a:lnTo>
                  <a:pt x="7168" y="4989"/>
                </a:lnTo>
                <a:cubicBezTo>
                  <a:pt x="7204" y="4906"/>
                  <a:pt x="7168" y="4799"/>
                  <a:pt x="7085" y="4763"/>
                </a:cubicBezTo>
                <a:lnTo>
                  <a:pt x="6823" y="4656"/>
                </a:lnTo>
                <a:cubicBezTo>
                  <a:pt x="6811" y="4644"/>
                  <a:pt x="6799" y="4644"/>
                  <a:pt x="6775" y="4644"/>
                </a:cubicBezTo>
                <a:cubicBezTo>
                  <a:pt x="6835" y="4441"/>
                  <a:pt x="6882" y="4239"/>
                  <a:pt x="6906" y="4025"/>
                </a:cubicBezTo>
                <a:lnTo>
                  <a:pt x="7228" y="4025"/>
                </a:lnTo>
                <a:cubicBezTo>
                  <a:pt x="7323" y="4025"/>
                  <a:pt x="7394" y="3953"/>
                  <a:pt x="7394" y="3858"/>
                </a:cubicBezTo>
                <a:lnTo>
                  <a:pt x="7394" y="3548"/>
                </a:lnTo>
                <a:cubicBezTo>
                  <a:pt x="7394" y="3453"/>
                  <a:pt x="7323" y="3370"/>
                  <a:pt x="7228" y="3370"/>
                </a:cubicBezTo>
                <a:lnTo>
                  <a:pt x="6954" y="3370"/>
                </a:lnTo>
                <a:cubicBezTo>
                  <a:pt x="6930" y="3370"/>
                  <a:pt x="6918" y="3382"/>
                  <a:pt x="6906" y="3382"/>
                </a:cubicBezTo>
                <a:cubicBezTo>
                  <a:pt x="6882" y="3203"/>
                  <a:pt x="6847" y="3025"/>
                  <a:pt x="6799" y="2858"/>
                </a:cubicBezTo>
                <a:cubicBezTo>
                  <a:pt x="6823" y="2858"/>
                  <a:pt x="6835" y="2858"/>
                  <a:pt x="6858" y="2846"/>
                </a:cubicBezTo>
                <a:lnTo>
                  <a:pt x="7109" y="2751"/>
                </a:lnTo>
                <a:cubicBezTo>
                  <a:pt x="7204" y="2715"/>
                  <a:pt x="7251" y="2620"/>
                  <a:pt x="7216" y="2525"/>
                </a:cubicBezTo>
                <a:lnTo>
                  <a:pt x="7097" y="2239"/>
                </a:lnTo>
                <a:cubicBezTo>
                  <a:pt x="7068" y="2163"/>
                  <a:pt x="7001" y="2124"/>
                  <a:pt x="6933" y="2124"/>
                </a:cubicBezTo>
                <a:cubicBezTo>
                  <a:pt x="6916" y="2124"/>
                  <a:pt x="6899" y="2127"/>
                  <a:pt x="6882" y="2132"/>
                </a:cubicBezTo>
                <a:lnTo>
                  <a:pt x="6620" y="2239"/>
                </a:lnTo>
                <a:cubicBezTo>
                  <a:pt x="6608" y="2239"/>
                  <a:pt x="6585" y="2251"/>
                  <a:pt x="6573" y="2263"/>
                </a:cubicBezTo>
                <a:cubicBezTo>
                  <a:pt x="6466" y="2048"/>
                  <a:pt x="6335" y="1846"/>
                  <a:pt x="6192" y="1667"/>
                </a:cubicBezTo>
                <a:cubicBezTo>
                  <a:pt x="6204" y="1655"/>
                  <a:pt x="6216" y="1643"/>
                  <a:pt x="6227" y="1632"/>
                </a:cubicBezTo>
                <a:lnTo>
                  <a:pt x="6430" y="1441"/>
                </a:lnTo>
                <a:cubicBezTo>
                  <a:pt x="6489" y="1370"/>
                  <a:pt x="6489" y="1262"/>
                  <a:pt x="6430" y="1203"/>
                </a:cubicBezTo>
                <a:lnTo>
                  <a:pt x="6204" y="977"/>
                </a:lnTo>
                <a:cubicBezTo>
                  <a:pt x="6168" y="941"/>
                  <a:pt x="6123" y="923"/>
                  <a:pt x="6080" y="923"/>
                </a:cubicBezTo>
                <a:cubicBezTo>
                  <a:pt x="6037" y="923"/>
                  <a:pt x="5995" y="941"/>
                  <a:pt x="5966" y="977"/>
                </a:cubicBezTo>
                <a:lnTo>
                  <a:pt x="5763" y="1167"/>
                </a:lnTo>
                <a:cubicBezTo>
                  <a:pt x="5751" y="1179"/>
                  <a:pt x="5739" y="1203"/>
                  <a:pt x="5739" y="1215"/>
                </a:cubicBezTo>
                <a:cubicBezTo>
                  <a:pt x="5596" y="1096"/>
                  <a:pt x="5442" y="1001"/>
                  <a:pt x="5287" y="905"/>
                </a:cubicBezTo>
                <a:cubicBezTo>
                  <a:pt x="5299" y="893"/>
                  <a:pt x="5311" y="881"/>
                  <a:pt x="5311" y="858"/>
                </a:cubicBezTo>
                <a:lnTo>
                  <a:pt x="5430" y="608"/>
                </a:lnTo>
                <a:cubicBezTo>
                  <a:pt x="5465" y="524"/>
                  <a:pt x="5430" y="417"/>
                  <a:pt x="5334" y="381"/>
                </a:cubicBezTo>
                <a:lnTo>
                  <a:pt x="5049" y="250"/>
                </a:lnTo>
                <a:cubicBezTo>
                  <a:pt x="5030" y="242"/>
                  <a:pt x="5010" y="238"/>
                  <a:pt x="4990" y="238"/>
                </a:cubicBezTo>
                <a:cubicBezTo>
                  <a:pt x="4924" y="238"/>
                  <a:pt x="4859" y="281"/>
                  <a:pt x="4823" y="346"/>
                </a:cubicBezTo>
                <a:lnTo>
                  <a:pt x="4715" y="596"/>
                </a:lnTo>
                <a:cubicBezTo>
                  <a:pt x="4703" y="608"/>
                  <a:pt x="4703" y="631"/>
                  <a:pt x="4703" y="643"/>
                </a:cubicBezTo>
                <a:cubicBezTo>
                  <a:pt x="4489" y="572"/>
                  <a:pt x="4263" y="524"/>
                  <a:pt x="4025" y="500"/>
                </a:cubicBezTo>
                <a:cubicBezTo>
                  <a:pt x="4025" y="489"/>
                  <a:pt x="4025" y="465"/>
                  <a:pt x="4025" y="453"/>
                </a:cubicBezTo>
                <a:lnTo>
                  <a:pt x="4025" y="179"/>
                </a:lnTo>
                <a:cubicBezTo>
                  <a:pt x="4025" y="84"/>
                  <a:pt x="3953" y="0"/>
                  <a:pt x="3858" y="0"/>
                </a:cubicBezTo>
                <a:close/>
              </a:path>
            </a:pathLst>
          </a:custGeom>
          <a:solidFill>
            <a:schemeClr val="lt2">
              <a:alpha val="240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3" name="Google Shape;803;p37"/>
          <p:cNvSpPr/>
          <p:nvPr/>
        </p:nvSpPr>
        <p:spPr>
          <a:xfrm rot="10381537">
            <a:off x="7127648" y="-518646"/>
            <a:ext cx="2518282" cy="2511606"/>
          </a:xfrm>
          <a:custGeom>
            <a:avLst/>
            <a:gdLst/>
            <a:ahLst/>
            <a:cxnLst/>
            <a:rect l="l" t="t" r="r" b="b"/>
            <a:pathLst>
              <a:path w="18861" h="18811" extrusionOk="0">
                <a:moveTo>
                  <a:pt x="11198" y="3199"/>
                </a:moveTo>
                <a:cubicBezTo>
                  <a:pt x="11271" y="3199"/>
                  <a:pt x="11346" y="3209"/>
                  <a:pt x="11419" y="3232"/>
                </a:cubicBezTo>
                <a:cubicBezTo>
                  <a:pt x="12824" y="3685"/>
                  <a:pt x="14038" y="4614"/>
                  <a:pt x="14836" y="5864"/>
                </a:cubicBezTo>
                <a:cubicBezTo>
                  <a:pt x="15074" y="6233"/>
                  <a:pt x="14931" y="6733"/>
                  <a:pt x="14538" y="6923"/>
                </a:cubicBezTo>
                <a:cubicBezTo>
                  <a:pt x="14121" y="7114"/>
                  <a:pt x="13705" y="7316"/>
                  <a:pt x="13300" y="7507"/>
                </a:cubicBezTo>
                <a:cubicBezTo>
                  <a:pt x="13200" y="7555"/>
                  <a:pt x="13093" y="7578"/>
                  <a:pt x="12987" y="7578"/>
                </a:cubicBezTo>
                <a:cubicBezTo>
                  <a:pt x="12753" y="7578"/>
                  <a:pt x="12523" y="7466"/>
                  <a:pt x="12383" y="7269"/>
                </a:cubicBezTo>
                <a:cubicBezTo>
                  <a:pt x="11966" y="6673"/>
                  <a:pt x="11371" y="6221"/>
                  <a:pt x="10692" y="5959"/>
                </a:cubicBezTo>
                <a:cubicBezTo>
                  <a:pt x="10359" y="5840"/>
                  <a:pt x="10157" y="5495"/>
                  <a:pt x="10216" y="5137"/>
                </a:cubicBezTo>
                <a:cubicBezTo>
                  <a:pt x="10300" y="4697"/>
                  <a:pt x="10383" y="4244"/>
                  <a:pt x="10466" y="3792"/>
                </a:cubicBezTo>
                <a:cubicBezTo>
                  <a:pt x="10535" y="3439"/>
                  <a:pt x="10855" y="3199"/>
                  <a:pt x="11198" y="3199"/>
                </a:cubicBezTo>
                <a:close/>
                <a:moveTo>
                  <a:pt x="6241" y="3843"/>
                </a:moveTo>
                <a:cubicBezTo>
                  <a:pt x="6513" y="3843"/>
                  <a:pt x="6779" y="3994"/>
                  <a:pt x="6906" y="4256"/>
                </a:cubicBezTo>
                <a:cubicBezTo>
                  <a:pt x="7109" y="4673"/>
                  <a:pt x="7299" y="5078"/>
                  <a:pt x="7490" y="5495"/>
                </a:cubicBezTo>
                <a:cubicBezTo>
                  <a:pt x="7644" y="5816"/>
                  <a:pt x="7549" y="6209"/>
                  <a:pt x="7252" y="6411"/>
                </a:cubicBezTo>
                <a:cubicBezTo>
                  <a:pt x="6656" y="6828"/>
                  <a:pt x="6204" y="7423"/>
                  <a:pt x="5954" y="8102"/>
                </a:cubicBezTo>
                <a:cubicBezTo>
                  <a:pt x="5838" y="8396"/>
                  <a:pt x="5555" y="8589"/>
                  <a:pt x="5245" y="8589"/>
                </a:cubicBezTo>
                <a:cubicBezTo>
                  <a:pt x="5204" y="8589"/>
                  <a:pt x="5162" y="8585"/>
                  <a:pt x="5120" y="8578"/>
                </a:cubicBezTo>
                <a:cubicBezTo>
                  <a:pt x="4680" y="8495"/>
                  <a:pt x="4227" y="8400"/>
                  <a:pt x="3787" y="8316"/>
                </a:cubicBezTo>
                <a:cubicBezTo>
                  <a:pt x="3346" y="8245"/>
                  <a:pt x="3084" y="7792"/>
                  <a:pt x="3215" y="7376"/>
                </a:cubicBezTo>
                <a:cubicBezTo>
                  <a:pt x="3680" y="5971"/>
                  <a:pt x="4608" y="4756"/>
                  <a:pt x="5847" y="3959"/>
                </a:cubicBezTo>
                <a:cubicBezTo>
                  <a:pt x="5969" y="3880"/>
                  <a:pt x="6106" y="3843"/>
                  <a:pt x="6241" y="3843"/>
                </a:cubicBezTo>
                <a:close/>
                <a:moveTo>
                  <a:pt x="9222" y="7030"/>
                </a:moveTo>
                <a:cubicBezTo>
                  <a:pt x="9724" y="7030"/>
                  <a:pt x="10229" y="7189"/>
                  <a:pt x="10657" y="7519"/>
                </a:cubicBezTo>
                <a:cubicBezTo>
                  <a:pt x="11693" y="8316"/>
                  <a:pt x="11883" y="9805"/>
                  <a:pt x="11085" y="10840"/>
                </a:cubicBezTo>
                <a:cubicBezTo>
                  <a:pt x="10619" y="11453"/>
                  <a:pt x="9916" y="11773"/>
                  <a:pt x="9205" y="11773"/>
                </a:cubicBezTo>
                <a:cubicBezTo>
                  <a:pt x="8701" y="11773"/>
                  <a:pt x="8193" y="11612"/>
                  <a:pt x="7763" y="11281"/>
                </a:cubicBezTo>
                <a:cubicBezTo>
                  <a:pt x="6728" y="10483"/>
                  <a:pt x="6537" y="8995"/>
                  <a:pt x="7335" y="7959"/>
                </a:cubicBezTo>
                <a:cubicBezTo>
                  <a:pt x="7803" y="7351"/>
                  <a:pt x="8509" y="7030"/>
                  <a:pt x="9222" y="7030"/>
                </a:cubicBezTo>
                <a:close/>
                <a:moveTo>
                  <a:pt x="13527" y="10222"/>
                </a:moveTo>
                <a:cubicBezTo>
                  <a:pt x="13570" y="10222"/>
                  <a:pt x="13614" y="10226"/>
                  <a:pt x="13657" y="10233"/>
                </a:cubicBezTo>
                <a:cubicBezTo>
                  <a:pt x="14098" y="10317"/>
                  <a:pt x="14550" y="10400"/>
                  <a:pt x="15002" y="10483"/>
                </a:cubicBezTo>
                <a:cubicBezTo>
                  <a:pt x="15431" y="10567"/>
                  <a:pt x="15693" y="11007"/>
                  <a:pt x="15562" y="11436"/>
                </a:cubicBezTo>
                <a:cubicBezTo>
                  <a:pt x="15110" y="12841"/>
                  <a:pt x="14181" y="14043"/>
                  <a:pt x="12931" y="14853"/>
                </a:cubicBezTo>
                <a:cubicBezTo>
                  <a:pt x="12809" y="14931"/>
                  <a:pt x="12673" y="14968"/>
                  <a:pt x="12539" y="14968"/>
                </a:cubicBezTo>
                <a:cubicBezTo>
                  <a:pt x="12266" y="14968"/>
                  <a:pt x="11999" y="14815"/>
                  <a:pt x="11871" y="14543"/>
                </a:cubicBezTo>
                <a:cubicBezTo>
                  <a:pt x="11681" y="14138"/>
                  <a:pt x="11478" y="13722"/>
                  <a:pt x="11288" y="13317"/>
                </a:cubicBezTo>
                <a:cubicBezTo>
                  <a:pt x="11133" y="12984"/>
                  <a:pt x="11240" y="12603"/>
                  <a:pt x="11526" y="12400"/>
                </a:cubicBezTo>
                <a:cubicBezTo>
                  <a:pt x="12121" y="11972"/>
                  <a:pt x="12574" y="11388"/>
                  <a:pt x="12836" y="10710"/>
                </a:cubicBezTo>
                <a:cubicBezTo>
                  <a:pt x="12940" y="10406"/>
                  <a:pt x="13219" y="10222"/>
                  <a:pt x="13527" y="10222"/>
                </a:cubicBezTo>
                <a:close/>
                <a:moveTo>
                  <a:pt x="5786" y="11228"/>
                </a:moveTo>
                <a:cubicBezTo>
                  <a:pt x="6022" y="11228"/>
                  <a:pt x="6254" y="11337"/>
                  <a:pt x="6394" y="11543"/>
                </a:cubicBezTo>
                <a:cubicBezTo>
                  <a:pt x="6811" y="12138"/>
                  <a:pt x="7406" y="12591"/>
                  <a:pt x="8085" y="12841"/>
                </a:cubicBezTo>
                <a:cubicBezTo>
                  <a:pt x="8430" y="12972"/>
                  <a:pt x="8621" y="13317"/>
                  <a:pt x="8561" y="13662"/>
                </a:cubicBezTo>
                <a:cubicBezTo>
                  <a:pt x="8478" y="14115"/>
                  <a:pt x="8395" y="14567"/>
                  <a:pt x="8311" y="15008"/>
                </a:cubicBezTo>
                <a:cubicBezTo>
                  <a:pt x="8242" y="15371"/>
                  <a:pt x="7922" y="15613"/>
                  <a:pt x="7579" y="15613"/>
                </a:cubicBezTo>
                <a:cubicBezTo>
                  <a:pt x="7506" y="15613"/>
                  <a:pt x="7432" y="15602"/>
                  <a:pt x="7359" y="15579"/>
                </a:cubicBezTo>
                <a:cubicBezTo>
                  <a:pt x="5954" y="15115"/>
                  <a:pt x="4751" y="14186"/>
                  <a:pt x="3942" y="12948"/>
                </a:cubicBezTo>
                <a:cubicBezTo>
                  <a:pt x="3703" y="12579"/>
                  <a:pt x="3846" y="12079"/>
                  <a:pt x="4251" y="11888"/>
                </a:cubicBezTo>
                <a:cubicBezTo>
                  <a:pt x="4656" y="11686"/>
                  <a:pt x="5073" y="11495"/>
                  <a:pt x="5477" y="11293"/>
                </a:cubicBezTo>
                <a:cubicBezTo>
                  <a:pt x="5576" y="11249"/>
                  <a:pt x="5682" y="11228"/>
                  <a:pt x="5786" y="11228"/>
                </a:cubicBezTo>
                <a:close/>
                <a:moveTo>
                  <a:pt x="8673" y="1"/>
                </a:moveTo>
                <a:cubicBezTo>
                  <a:pt x="8652" y="1"/>
                  <a:pt x="8630" y="3"/>
                  <a:pt x="8609" y="6"/>
                </a:cubicBezTo>
                <a:lnTo>
                  <a:pt x="7823" y="113"/>
                </a:lnTo>
                <a:cubicBezTo>
                  <a:pt x="7573" y="137"/>
                  <a:pt x="7406" y="363"/>
                  <a:pt x="7442" y="601"/>
                </a:cubicBezTo>
                <a:lnTo>
                  <a:pt x="7525" y="1292"/>
                </a:lnTo>
                <a:cubicBezTo>
                  <a:pt x="7537" y="1327"/>
                  <a:pt x="7537" y="1351"/>
                  <a:pt x="7549" y="1375"/>
                </a:cubicBezTo>
                <a:cubicBezTo>
                  <a:pt x="7049" y="1482"/>
                  <a:pt x="6561" y="1649"/>
                  <a:pt x="6085" y="1851"/>
                </a:cubicBezTo>
                <a:cubicBezTo>
                  <a:pt x="6085" y="1827"/>
                  <a:pt x="6073" y="1816"/>
                  <a:pt x="6061" y="1792"/>
                </a:cubicBezTo>
                <a:lnTo>
                  <a:pt x="5716" y="1173"/>
                </a:lnTo>
                <a:cubicBezTo>
                  <a:pt x="5636" y="1037"/>
                  <a:pt x="5486" y="960"/>
                  <a:pt x="5336" y="960"/>
                </a:cubicBezTo>
                <a:cubicBezTo>
                  <a:pt x="5261" y="960"/>
                  <a:pt x="5187" y="979"/>
                  <a:pt x="5120" y="1018"/>
                </a:cubicBezTo>
                <a:lnTo>
                  <a:pt x="4418" y="1411"/>
                </a:lnTo>
                <a:cubicBezTo>
                  <a:pt x="4204" y="1530"/>
                  <a:pt x="4132" y="1792"/>
                  <a:pt x="4251" y="2006"/>
                </a:cubicBezTo>
                <a:lnTo>
                  <a:pt x="4608" y="2625"/>
                </a:lnTo>
                <a:cubicBezTo>
                  <a:pt x="4608" y="2637"/>
                  <a:pt x="4620" y="2649"/>
                  <a:pt x="4644" y="2673"/>
                </a:cubicBezTo>
                <a:cubicBezTo>
                  <a:pt x="4192" y="2982"/>
                  <a:pt x="3787" y="3340"/>
                  <a:pt x="3394" y="3744"/>
                </a:cubicBezTo>
                <a:cubicBezTo>
                  <a:pt x="3370" y="3697"/>
                  <a:pt x="3334" y="3649"/>
                  <a:pt x="3275" y="3601"/>
                </a:cubicBezTo>
                <a:lnTo>
                  <a:pt x="2715" y="3173"/>
                </a:lnTo>
                <a:cubicBezTo>
                  <a:pt x="2637" y="3114"/>
                  <a:pt x="2544" y="3086"/>
                  <a:pt x="2452" y="3086"/>
                </a:cubicBezTo>
                <a:cubicBezTo>
                  <a:pt x="2320" y="3086"/>
                  <a:pt x="2187" y="3144"/>
                  <a:pt x="2096" y="3256"/>
                </a:cubicBezTo>
                <a:lnTo>
                  <a:pt x="1608" y="3899"/>
                </a:lnTo>
                <a:cubicBezTo>
                  <a:pt x="1453" y="4090"/>
                  <a:pt x="1489" y="4363"/>
                  <a:pt x="1691" y="4506"/>
                </a:cubicBezTo>
                <a:lnTo>
                  <a:pt x="2251" y="4947"/>
                </a:lnTo>
                <a:cubicBezTo>
                  <a:pt x="2299" y="4983"/>
                  <a:pt x="2358" y="5006"/>
                  <a:pt x="2418" y="5018"/>
                </a:cubicBezTo>
                <a:cubicBezTo>
                  <a:pt x="2168" y="5411"/>
                  <a:pt x="1953" y="5828"/>
                  <a:pt x="1787" y="6245"/>
                </a:cubicBezTo>
                <a:cubicBezTo>
                  <a:pt x="1763" y="6233"/>
                  <a:pt x="1751" y="6233"/>
                  <a:pt x="1739" y="6221"/>
                </a:cubicBezTo>
                <a:lnTo>
                  <a:pt x="1060" y="6018"/>
                </a:lnTo>
                <a:cubicBezTo>
                  <a:pt x="1020" y="6006"/>
                  <a:pt x="980" y="6000"/>
                  <a:pt x="940" y="6000"/>
                </a:cubicBezTo>
                <a:cubicBezTo>
                  <a:pt x="751" y="6000"/>
                  <a:pt x="571" y="6130"/>
                  <a:pt x="513" y="6316"/>
                </a:cubicBezTo>
                <a:lnTo>
                  <a:pt x="286" y="7078"/>
                </a:lnTo>
                <a:cubicBezTo>
                  <a:pt x="215" y="7316"/>
                  <a:pt x="346" y="7554"/>
                  <a:pt x="584" y="7626"/>
                </a:cubicBezTo>
                <a:lnTo>
                  <a:pt x="1251" y="7828"/>
                </a:lnTo>
                <a:cubicBezTo>
                  <a:pt x="1275" y="7840"/>
                  <a:pt x="1286" y="7840"/>
                  <a:pt x="1298" y="7840"/>
                </a:cubicBezTo>
                <a:cubicBezTo>
                  <a:pt x="1179" y="8435"/>
                  <a:pt x="1132" y="9043"/>
                  <a:pt x="1156" y="9638"/>
                </a:cubicBezTo>
                <a:cubicBezTo>
                  <a:pt x="1150" y="9644"/>
                  <a:pt x="1141" y="9644"/>
                  <a:pt x="1132" y="9644"/>
                </a:cubicBezTo>
                <a:cubicBezTo>
                  <a:pt x="1123" y="9644"/>
                  <a:pt x="1114" y="9644"/>
                  <a:pt x="1108" y="9650"/>
                </a:cubicBezTo>
                <a:lnTo>
                  <a:pt x="405" y="9733"/>
                </a:lnTo>
                <a:cubicBezTo>
                  <a:pt x="167" y="9769"/>
                  <a:pt x="1" y="9983"/>
                  <a:pt x="36" y="10221"/>
                </a:cubicBezTo>
                <a:lnTo>
                  <a:pt x="132" y="11019"/>
                </a:lnTo>
                <a:cubicBezTo>
                  <a:pt x="164" y="11237"/>
                  <a:pt x="346" y="11405"/>
                  <a:pt x="559" y="11405"/>
                </a:cubicBezTo>
                <a:cubicBezTo>
                  <a:pt x="579" y="11405"/>
                  <a:pt x="599" y="11403"/>
                  <a:pt x="620" y="11400"/>
                </a:cubicBezTo>
                <a:lnTo>
                  <a:pt x="1322" y="11305"/>
                </a:lnTo>
                <a:cubicBezTo>
                  <a:pt x="1346" y="11305"/>
                  <a:pt x="1358" y="11305"/>
                  <a:pt x="1370" y="11293"/>
                </a:cubicBezTo>
                <a:cubicBezTo>
                  <a:pt x="1477" y="11745"/>
                  <a:pt x="1620" y="12186"/>
                  <a:pt x="1798" y="12614"/>
                </a:cubicBezTo>
                <a:cubicBezTo>
                  <a:pt x="1787" y="12614"/>
                  <a:pt x="1775" y="12626"/>
                  <a:pt x="1751" y="12638"/>
                </a:cubicBezTo>
                <a:lnTo>
                  <a:pt x="1132" y="12972"/>
                </a:lnTo>
                <a:cubicBezTo>
                  <a:pt x="917" y="13091"/>
                  <a:pt x="846" y="13353"/>
                  <a:pt x="965" y="13567"/>
                </a:cubicBezTo>
                <a:lnTo>
                  <a:pt x="1346" y="14269"/>
                </a:lnTo>
                <a:cubicBezTo>
                  <a:pt x="1428" y="14417"/>
                  <a:pt x="1579" y="14497"/>
                  <a:pt x="1734" y="14497"/>
                </a:cubicBezTo>
                <a:cubicBezTo>
                  <a:pt x="1804" y="14497"/>
                  <a:pt x="1875" y="14481"/>
                  <a:pt x="1941" y="14448"/>
                </a:cubicBezTo>
                <a:lnTo>
                  <a:pt x="2560" y="14103"/>
                </a:lnTo>
                <a:cubicBezTo>
                  <a:pt x="2572" y="14091"/>
                  <a:pt x="2584" y="14091"/>
                  <a:pt x="2608" y="14079"/>
                </a:cubicBezTo>
                <a:cubicBezTo>
                  <a:pt x="2930" y="14555"/>
                  <a:pt x="3322" y="15008"/>
                  <a:pt x="3763" y="15412"/>
                </a:cubicBezTo>
                <a:cubicBezTo>
                  <a:pt x="3739" y="15424"/>
                  <a:pt x="3727" y="15448"/>
                  <a:pt x="3715" y="15460"/>
                </a:cubicBezTo>
                <a:lnTo>
                  <a:pt x="3287" y="16020"/>
                </a:lnTo>
                <a:cubicBezTo>
                  <a:pt x="3132" y="16210"/>
                  <a:pt x="3168" y="16484"/>
                  <a:pt x="3370" y="16639"/>
                </a:cubicBezTo>
                <a:lnTo>
                  <a:pt x="4001" y="17127"/>
                </a:lnTo>
                <a:cubicBezTo>
                  <a:pt x="4079" y="17186"/>
                  <a:pt x="4172" y="17214"/>
                  <a:pt x="4264" y="17214"/>
                </a:cubicBezTo>
                <a:cubicBezTo>
                  <a:pt x="4395" y="17214"/>
                  <a:pt x="4524" y="17156"/>
                  <a:pt x="4608" y="17044"/>
                </a:cubicBezTo>
                <a:lnTo>
                  <a:pt x="5049" y="16484"/>
                </a:lnTo>
                <a:cubicBezTo>
                  <a:pt x="5061" y="16460"/>
                  <a:pt x="5073" y="16448"/>
                  <a:pt x="5085" y="16424"/>
                </a:cubicBezTo>
                <a:cubicBezTo>
                  <a:pt x="5537" y="16710"/>
                  <a:pt x="6013" y="16936"/>
                  <a:pt x="6501" y="17127"/>
                </a:cubicBezTo>
                <a:cubicBezTo>
                  <a:pt x="6501" y="17151"/>
                  <a:pt x="6490" y="17175"/>
                  <a:pt x="6478" y="17198"/>
                </a:cubicBezTo>
                <a:lnTo>
                  <a:pt x="6299" y="17877"/>
                </a:lnTo>
                <a:cubicBezTo>
                  <a:pt x="6239" y="18103"/>
                  <a:pt x="6370" y="18353"/>
                  <a:pt x="6609" y="18413"/>
                </a:cubicBezTo>
                <a:lnTo>
                  <a:pt x="7382" y="18615"/>
                </a:lnTo>
                <a:cubicBezTo>
                  <a:pt x="7421" y="18625"/>
                  <a:pt x="7460" y="18630"/>
                  <a:pt x="7497" y="18630"/>
                </a:cubicBezTo>
                <a:cubicBezTo>
                  <a:pt x="7693" y="18630"/>
                  <a:pt x="7868" y="18505"/>
                  <a:pt x="7918" y="18306"/>
                </a:cubicBezTo>
                <a:lnTo>
                  <a:pt x="8097" y="17627"/>
                </a:lnTo>
                <a:cubicBezTo>
                  <a:pt x="8109" y="17603"/>
                  <a:pt x="8109" y="17567"/>
                  <a:pt x="8109" y="17544"/>
                </a:cubicBezTo>
                <a:cubicBezTo>
                  <a:pt x="8550" y="17614"/>
                  <a:pt x="8991" y="17642"/>
                  <a:pt x="9424" y="17642"/>
                </a:cubicBezTo>
                <a:cubicBezTo>
                  <a:pt x="9506" y="17642"/>
                  <a:pt x="9587" y="17641"/>
                  <a:pt x="9668" y="17639"/>
                </a:cubicBezTo>
                <a:cubicBezTo>
                  <a:pt x="9668" y="17663"/>
                  <a:pt x="9668" y="17698"/>
                  <a:pt x="9668" y="17734"/>
                </a:cubicBezTo>
                <a:lnTo>
                  <a:pt x="9764" y="18425"/>
                </a:lnTo>
                <a:cubicBezTo>
                  <a:pt x="9796" y="18652"/>
                  <a:pt x="9976" y="18811"/>
                  <a:pt x="10188" y="18811"/>
                </a:cubicBezTo>
                <a:cubicBezTo>
                  <a:pt x="10209" y="18811"/>
                  <a:pt x="10230" y="18809"/>
                  <a:pt x="10252" y="18806"/>
                </a:cubicBezTo>
                <a:lnTo>
                  <a:pt x="11050" y="18699"/>
                </a:lnTo>
                <a:cubicBezTo>
                  <a:pt x="11288" y="18675"/>
                  <a:pt x="11454" y="18449"/>
                  <a:pt x="11431" y="18210"/>
                </a:cubicBezTo>
                <a:lnTo>
                  <a:pt x="11335" y="17520"/>
                </a:lnTo>
                <a:cubicBezTo>
                  <a:pt x="11335" y="17484"/>
                  <a:pt x="11323" y="17448"/>
                  <a:pt x="11312" y="17413"/>
                </a:cubicBezTo>
                <a:cubicBezTo>
                  <a:pt x="11800" y="17294"/>
                  <a:pt x="12288" y="17127"/>
                  <a:pt x="12764" y="16925"/>
                </a:cubicBezTo>
                <a:cubicBezTo>
                  <a:pt x="12776" y="16960"/>
                  <a:pt x="12788" y="16984"/>
                  <a:pt x="12800" y="17020"/>
                </a:cubicBezTo>
                <a:lnTo>
                  <a:pt x="13157" y="17639"/>
                </a:lnTo>
                <a:cubicBezTo>
                  <a:pt x="13237" y="17775"/>
                  <a:pt x="13381" y="17851"/>
                  <a:pt x="13532" y="17851"/>
                </a:cubicBezTo>
                <a:cubicBezTo>
                  <a:pt x="13606" y="17851"/>
                  <a:pt x="13682" y="17833"/>
                  <a:pt x="13752" y="17794"/>
                </a:cubicBezTo>
                <a:lnTo>
                  <a:pt x="14443" y="17401"/>
                </a:lnTo>
                <a:cubicBezTo>
                  <a:pt x="14657" y="17282"/>
                  <a:pt x="14729" y="17020"/>
                  <a:pt x="14610" y="16805"/>
                </a:cubicBezTo>
                <a:lnTo>
                  <a:pt x="14264" y="16198"/>
                </a:lnTo>
                <a:cubicBezTo>
                  <a:pt x="14240" y="16163"/>
                  <a:pt x="14217" y="16127"/>
                  <a:pt x="14193" y="16103"/>
                </a:cubicBezTo>
                <a:cubicBezTo>
                  <a:pt x="14621" y="15793"/>
                  <a:pt x="15026" y="15436"/>
                  <a:pt x="15407" y="15031"/>
                </a:cubicBezTo>
                <a:cubicBezTo>
                  <a:pt x="15431" y="15067"/>
                  <a:pt x="15455" y="15103"/>
                  <a:pt x="15491" y="15127"/>
                </a:cubicBezTo>
                <a:lnTo>
                  <a:pt x="16050" y="15555"/>
                </a:lnTo>
                <a:cubicBezTo>
                  <a:pt x="16129" y="15614"/>
                  <a:pt x="16221" y="15643"/>
                  <a:pt x="16313" y="15643"/>
                </a:cubicBezTo>
                <a:cubicBezTo>
                  <a:pt x="16444" y="15643"/>
                  <a:pt x="16573" y="15584"/>
                  <a:pt x="16657" y="15472"/>
                </a:cubicBezTo>
                <a:lnTo>
                  <a:pt x="17146" y="14841"/>
                </a:lnTo>
                <a:cubicBezTo>
                  <a:pt x="17300" y="14650"/>
                  <a:pt x="17265" y="14377"/>
                  <a:pt x="17074" y="14222"/>
                </a:cubicBezTo>
                <a:lnTo>
                  <a:pt x="16515" y="13793"/>
                </a:lnTo>
                <a:cubicBezTo>
                  <a:pt x="16479" y="13769"/>
                  <a:pt x="16443" y="13746"/>
                  <a:pt x="16396" y="13734"/>
                </a:cubicBezTo>
                <a:cubicBezTo>
                  <a:pt x="16634" y="13341"/>
                  <a:pt x="16848" y="12948"/>
                  <a:pt x="17015" y="12531"/>
                </a:cubicBezTo>
                <a:cubicBezTo>
                  <a:pt x="17050" y="12555"/>
                  <a:pt x="17086" y="12579"/>
                  <a:pt x="17134" y="12591"/>
                </a:cubicBezTo>
                <a:lnTo>
                  <a:pt x="17800" y="12793"/>
                </a:lnTo>
                <a:cubicBezTo>
                  <a:pt x="17844" y="12806"/>
                  <a:pt x="17888" y="12813"/>
                  <a:pt x="17931" y="12813"/>
                </a:cubicBezTo>
                <a:cubicBezTo>
                  <a:pt x="18121" y="12813"/>
                  <a:pt x="18290" y="12690"/>
                  <a:pt x="18348" y="12495"/>
                </a:cubicBezTo>
                <a:lnTo>
                  <a:pt x="18574" y="11733"/>
                </a:lnTo>
                <a:cubicBezTo>
                  <a:pt x="18646" y="11495"/>
                  <a:pt x="18515" y="11257"/>
                  <a:pt x="18289" y="11186"/>
                </a:cubicBezTo>
                <a:lnTo>
                  <a:pt x="17610" y="10983"/>
                </a:lnTo>
                <a:cubicBezTo>
                  <a:pt x="17562" y="10971"/>
                  <a:pt x="17527" y="10960"/>
                  <a:pt x="17479" y="10960"/>
                </a:cubicBezTo>
                <a:cubicBezTo>
                  <a:pt x="17598" y="10364"/>
                  <a:pt x="17646" y="9769"/>
                  <a:pt x="17622" y="9162"/>
                </a:cubicBezTo>
                <a:lnTo>
                  <a:pt x="17622" y="9162"/>
                </a:lnTo>
                <a:cubicBezTo>
                  <a:pt x="17646" y="9168"/>
                  <a:pt x="17669" y="9171"/>
                  <a:pt x="17692" y="9171"/>
                </a:cubicBezTo>
                <a:cubicBezTo>
                  <a:pt x="17714" y="9171"/>
                  <a:pt x="17735" y="9168"/>
                  <a:pt x="17753" y="9162"/>
                </a:cubicBezTo>
                <a:lnTo>
                  <a:pt x="18455" y="9078"/>
                </a:lnTo>
                <a:cubicBezTo>
                  <a:pt x="18693" y="9043"/>
                  <a:pt x="18860" y="8828"/>
                  <a:pt x="18836" y="8590"/>
                </a:cubicBezTo>
                <a:lnTo>
                  <a:pt x="18729" y="7792"/>
                </a:lnTo>
                <a:cubicBezTo>
                  <a:pt x="18707" y="7570"/>
                  <a:pt x="18507" y="7409"/>
                  <a:pt x="18286" y="7409"/>
                </a:cubicBezTo>
                <a:cubicBezTo>
                  <a:pt x="18271" y="7409"/>
                  <a:pt x="18256" y="7410"/>
                  <a:pt x="18241" y="7411"/>
                </a:cubicBezTo>
                <a:lnTo>
                  <a:pt x="17539" y="7507"/>
                </a:lnTo>
                <a:cubicBezTo>
                  <a:pt x="17491" y="7507"/>
                  <a:pt x="17455" y="7531"/>
                  <a:pt x="17419" y="7542"/>
                </a:cubicBezTo>
                <a:cubicBezTo>
                  <a:pt x="17312" y="7090"/>
                  <a:pt x="17169" y="6649"/>
                  <a:pt x="16991" y="6221"/>
                </a:cubicBezTo>
                <a:cubicBezTo>
                  <a:pt x="17027" y="6221"/>
                  <a:pt x="17074" y="6197"/>
                  <a:pt x="17110" y="6185"/>
                </a:cubicBezTo>
                <a:lnTo>
                  <a:pt x="17729" y="5840"/>
                </a:lnTo>
                <a:cubicBezTo>
                  <a:pt x="17943" y="5733"/>
                  <a:pt x="18027" y="5459"/>
                  <a:pt x="17908" y="5245"/>
                </a:cubicBezTo>
                <a:lnTo>
                  <a:pt x="17527" y="4542"/>
                </a:lnTo>
                <a:cubicBezTo>
                  <a:pt x="17446" y="4398"/>
                  <a:pt x="17301" y="4318"/>
                  <a:pt x="17149" y="4318"/>
                </a:cubicBezTo>
                <a:cubicBezTo>
                  <a:pt x="17076" y="4318"/>
                  <a:pt x="17001" y="4337"/>
                  <a:pt x="16931" y="4375"/>
                </a:cubicBezTo>
                <a:lnTo>
                  <a:pt x="16312" y="4709"/>
                </a:lnTo>
                <a:cubicBezTo>
                  <a:pt x="16276" y="4733"/>
                  <a:pt x="16241" y="4756"/>
                  <a:pt x="16205" y="4780"/>
                </a:cubicBezTo>
                <a:cubicBezTo>
                  <a:pt x="15884" y="4304"/>
                  <a:pt x="15503" y="3852"/>
                  <a:pt x="15062" y="3435"/>
                </a:cubicBezTo>
                <a:cubicBezTo>
                  <a:pt x="15098" y="3411"/>
                  <a:pt x="15122" y="3387"/>
                  <a:pt x="15145" y="3351"/>
                </a:cubicBezTo>
                <a:lnTo>
                  <a:pt x="15586" y="2792"/>
                </a:lnTo>
                <a:cubicBezTo>
                  <a:pt x="15729" y="2601"/>
                  <a:pt x="15693" y="2328"/>
                  <a:pt x="15503" y="2173"/>
                </a:cubicBezTo>
                <a:lnTo>
                  <a:pt x="14860" y="1685"/>
                </a:lnTo>
                <a:cubicBezTo>
                  <a:pt x="14781" y="1626"/>
                  <a:pt x="14689" y="1597"/>
                  <a:pt x="14597" y="1597"/>
                </a:cubicBezTo>
                <a:cubicBezTo>
                  <a:pt x="14466" y="1597"/>
                  <a:pt x="14336" y="1656"/>
                  <a:pt x="14252" y="1768"/>
                </a:cubicBezTo>
                <a:lnTo>
                  <a:pt x="13824" y="2328"/>
                </a:lnTo>
                <a:cubicBezTo>
                  <a:pt x="13800" y="2363"/>
                  <a:pt x="13776" y="2387"/>
                  <a:pt x="13764" y="2423"/>
                </a:cubicBezTo>
                <a:cubicBezTo>
                  <a:pt x="13312" y="2137"/>
                  <a:pt x="12836" y="1899"/>
                  <a:pt x="12347" y="1708"/>
                </a:cubicBezTo>
                <a:cubicBezTo>
                  <a:pt x="12359" y="1685"/>
                  <a:pt x="12371" y="1649"/>
                  <a:pt x="12383" y="1613"/>
                </a:cubicBezTo>
                <a:lnTo>
                  <a:pt x="12574" y="934"/>
                </a:lnTo>
                <a:cubicBezTo>
                  <a:pt x="12633" y="708"/>
                  <a:pt x="12490" y="470"/>
                  <a:pt x="12264" y="399"/>
                </a:cubicBezTo>
                <a:lnTo>
                  <a:pt x="11478" y="196"/>
                </a:lnTo>
                <a:cubicBezTo>
                  <a:pt x="11442" y="187"/>
                  <a:pt x="11405" y="182"/>
                  <a:pt x="11368" y="182"/>
                </a:cubicBezTo>
                <a:cubicBezTo>
                  <a:pt x="11179" y="182"/>
                  <a:pt x="11002" y="306"/>
                  <a:pt x="10942" y="506"/>
                </a:cubicBezTo>
                <a:lnTo>
                  <a:pt x="10764" y="1185"/>
                </a:lnTo>
                <a:cubicBezTo>
                  <a:pt x="10752" y="1220"/>
                  <a:pt x="10752" y="1244"/>
                  <a:pt x="10752" y="1280"/>
                </a:cubicBezTo>
                <a:cubicBezTo>
                  <a:pt x="10304" y="1207"/>
                  <a:pt x="9847" y="1170"/>
                  <a:pt x="9389" y="1170"/>
                </a:cubicBezTo>
                <a:cubicBezTo>
                  <a:pt x="9323" y="1170"/>
                  <a:pt x="9258" y="1171"/>
                  <a:pt x="9192" y="1173"/>
                </a:cubicBezTo>
                <a:cubicBezTo>
                  <a:pt x="9192" y="1137"/>
                  <a:pt x="9192" y="1113"/>
                  <a:pt x="9192" y="1077"/>
                </a:cubicBezTo>
                <a:lnTo>
                  <a:pt x="9097" y="387"/>
                </a:lnTo>
                <a:cubicBezTo>
                  <a:pt x="9075" y="159"/>
                  <a:pt x="8886" y="1"/>
                  <a:pt x="8673" y="1"/>
                </a:cubicBezTo>
                <a:close/>
              </a:path>
            </a:pathLst>
          </a:custGeom>
          <a:solidFill>
            <a:schemeClr val="dk1">
              <a:alpha val="1061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text 2">
  <p:cSld name="CUSTOM_3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8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5" name="Google Shape;805;p38"/>
          <p:cNvSpPr txBox="1">
            <a:spLocks noGrp="1"/>
          </p:cNvSpPr>
          <p:nvPr>
            <p:ph type="ctrTitle"/>
          </p:nvPr>
        </p:nvSpPr>
        <p:spPr>
          <a:xfrm>
            <a:off x="709350" y="788775"/>
            <a:ext cx="7725300" cy="1105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500"/>
              <a:buNone/>
              <a:defRPr sz="8500">
                <a:solidFill>
                  <a:schemeClr val="lt2"/>
                </a:solidFill>
              </a:defRPr>
            </a:lvl1pPr>
            <a:lvl2pPr lvl="1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500"/>
              <a:buNone/>
              <a:defRPr sz="8500">
                <a:solidFill>
                  <a:schemeClr val="lt2"/>
                </a:solidFill>
              </a:defRPr>
            </a:lvl2pPr>
            <a:lvl3pPr lvl="2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500"/>
              <a:buNone/>
              <a:defRPr sz="8500">
                <a:solidFill>
                  <a:schemeClr val="lt2"/>
                </a:solidFill>
              </a:defRPr>
            </a:lvl3pPr>
            <a:lvl4pPr lvl="3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500"/>
              <a:buNone/>
              <a:defRPr sz="8500">
                <a:solidFill>
                  <a:schemeClr val="lt2"/>
                </a:solidFill>
              </a:defRPr>
            </a:lvl4pPr>
            <a:lvl5pPr lvl="4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500"/>
              <a:buNone/>
              <a:defRPr sz="8500">
                <a:solidFill>
                  <a:schemeClr val="lt2"/>
                </a:solidFill>
              </a:defRPr>
            </a:lvl5pPr>
            <a:lvl6pPr lvl="5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500"/>
              <a:buNone/>
              <a:defRPr sz="8500">
                <a:solidFill>
                  <a:schemeClr val="lt2"/>
                </a:solidFill>
              </a:defRPr>
            </a:lvl6pPr>
            <a:lvl7pPr lvl="6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500"/>
              <a:buNone/>
              <a:defRPr sz="8500">
                <a:solidFill>
                  <a:schemeClr val="lt2"/>
                </a:solidFill>
              </a:defRPr>
            </a:lvl7pPr>
            <a:lvl8pPr lvl="7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500"/>
              <a:buNone/>
              <a:defRPr sz="8500">
                <a:solidFill>
                  <a:schemeClr val="lt2"/>
                </a:solidFill>
              </a:defRPr>
            </a:lvl8pPr>
            <a:lvl9pPr lvl="8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500"/>
              <a:buNone/>
              <a:defRPr sz="8500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806" name="Google Shape;806;p38"/>
          <p:cNvSpPr txBox="1">
            <a:spLocks noGrp="1"/>
          </p:cNvSpPr>
          <p:nvPr>
            <p:ph type="subTitle" idx="1"/>
          </p:nvPr>
        </p:nvSpPr>
        <p:spPr>
          <a:xfrm>
            <a:off x="2361600" y="1894575"/>
            <a:ext cx="4420800" cy="117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807" name="Google Shape;807;p38"/>
          <p:cNvSpPr/>
          <p:nvPr/>
        </p:nvSpPr>
        <p:spPr>
          <a:xfrm rot="-7515122">
            <a:off x="825581" y="976740"/>
            <a:ext cx="1160069" cy="1160047"/>
          </a:xfrm>
          <a:custGeom>
            <a:avLst/>
            <a:gdLst/>
            <a:ahLst/>
            <a:cxnLst/>
            <a:rect l="l" t="t" r="r" b="b"/>
            <a:pathLst>
              <a:path w="7395" h="7395" extrusionOk="0">
                <a:moveTo>
                  <a:pt x="3691" y="1370"/>
                </a:moveTo>
                <a:cubicBezTo>
                  <a:pt x="4037" y="1370"/>
                  <a:pt x="4322" y="1655"/>
                  <a:pt x="4322" y="2001"/>
                </a:cubicBezTo>
                <a:cubicBezTo>
                  <a:pt x="4322" y="2358"/>
                  <a:pt x="4037" y="2644"/>
                  <a:pt x="3691" y="2644"/>
                </a:cubicBezTo>
                <a:cubicBezTo>
                  <a:pt x="3334" y="2644"/>
                  <a:pt x="3048" y="2358"/>
                  <a:pt x="3048" y="2001"/>
                </a:cubicBezTo>
                <a:cubicBezTo>
                  <a:pt x="3048" y="1655"/>
                  <a:pt x="3334" y="1370"/>
                  <a:pt x="3691" y="1370"/>
                </a:cubicBezTo>
                <a:close/>
                <a:moveTo>
                  <a:pt x="1917" y="3132"/>
                </a:moveTo>
                <a:cubicBezTo>
                  <a:pt x="2275" y="3132"/>
                  <a:pt x="2560" y="3417"/>
                  <a:pt x="2560" y="3775"/>
                </a:cubicBezTo>
                <a:cubicBezTo>
                  <a:pt x="2560" y="4120"/>
                  <a:pt x="2275" y="4406"/>
                  <a:pt x="1917" y="4406"/>
                </a:cubicBezTo>
                <a:cubicBezTo>
                  <a:pt x="1572" y="4406"/>
                  <a:pt x="1286" y="4120"/>
                  <a:pt x="1286" y="3775"/>
                </a:cubicBezTo>
                <a:cubicBezTo>
                  <a:pt x="1286" y="3417"/>
                  <a:pt x="1572" y="3132"/>
                  <a:pt x="1917" y="3132"/>
                </a:cubicBezTo>
                <a:close/>
                <a:moveTo>
                  <a:pt x="3703" y="3132"/>
                </a:moveTo>
                <a:cubicBezTo>
                  <a:pt x="4049" y="3132"/>
                  <a:pt x="4334" y="3417"/>
                  <a:pt x="4334" y="3775"/>
                </a:cubicBezTo>
                <a:cubicBezTo>
                  <a:pt x="4334" y="4120"/>
                  <a:pt x="4049" y="4406"/>
                  <a:pt x="3703" y="4406"/>
                </a:cubicBezTo>
                <a:cubicBezTo>
                  <a:pt x="3346" y="4406"/>
                  <a:pt x="3060" y="4120"/>
                  <a:pt x="3060" y="3775"/>
                </a:cubicBezTo>
                <a:cubicBezTo>
                  <a:pt x="3060" y="3417"/>
                  <a:pt x="3346" y="3132"/>
                  <a:pt x="3703" y="3132"/>
                </a:cubicBezTo>
                <a:close/>
                <a:moveTo>
                  <a:pt x="5454" y="3132"/>
                </a:moveTo>
                <a:cubicBezTo>
                  <a:pt x="5799" y="3132"/>
                  <a:pt x="6085" y="3417"/>
                  <a:pt x="6085" y="3775"/>
                </a:cubicBezTo>
                <a:cubicBezTo>
                  <a:pt x="6085" y="4120"/>
                  <a:pt x="5799" y="4406"/>
                  <a:pt x="5454" y="4406"/>
                </a:cubicBezTo>
                <a:cubicBezTo>
                  <a:pt x="5096" y="4406"/>
                  <a:pt x="4811" y="4120"/>
                  <a:pt x="4811" y="3775"/>
                </a:cubicBezTo>
                <a:cubicBezTo>
                  <a:pt x="4811" y="3417"/>
                  <a:pt x="5096" y="3132"/>
                  <a:pt x="5454" y="3132"/>
                </a:cubicBezTo>
                <a:close/>
                <a:moveTo>
                  <a:pt x="3691" y="4894"/>
                </a:moveTo>
                <a:cubicBezTo>
                  <a:pt x="4037" y="4894"/>
                  <a:pt x="4322" y="5180"/>
                  <a:pt x="4322" y="5537"/>
                </a:cubicBezTo>
                <a:cubicBezTo>
                  <a:pt x="4322" y="5882"/>
                  <a:pt x="4037" y="6168"/>
                  <a:pt x="3691" y="6168"/>
                </a:cubicBezTo>
                <a:cubicBezTo>
                  <a:pt x="3334" y="6168"/>
                  <a:pt x="3048" y="5882"/>
                  <a:pt x="3048" y="5537"/>
                </a:cubicBezTo>
                <a:cubicBezTo>
                  <a:pt x="3048" y="5180"/>
                  <a:pt x="3334" y="4894"/>
                  <a:pt x="3691" y="4894"/>
                </a:cubicBezTo>
                <a:close/>
                <a:moveTo>
                  <a:pt x="3549" y="0"/>
                </a:moveTo>
                <a:cubicBezTo>
                  <a:pt x="3453" y="0"/>
                  <a:pt x="3370" y="84"/>
                  <a:pt x="3370" y="179"/>
                </a:cubicBezTo>
                <a:lnTo>
                  <a:pt x="3370" y="453"/>
                </a:lnTo>
                <a:cubicBezTo>
                  <a:pt x="3370" y="465"/>
                  <a:pt x="3370" y="477"/>
                  <a:pt x="3382" y="500"/>
                </a:cubicBezTo>
                <a:cubicBezTo>
                  <a:pt x="3168" y="512"/>
                  <a:pt x="2965" y="560"/>
                  <a:pt x="2763" y="620"/>
                </a:cubicBezTo>
                <a:cubicBezTo>
                  <a:pt x="2763" y="596"/>
                  <a:pt x="2763" y="584"/>
                  <a:pt x="2751" y="572"/>
                </a:cubicBezTo>
                <a:lnTo>
                  <a:pt x="2644" y="322"/>
                </a:lnTo>
                <a:cubicBezTo>
                  <a:pt x="2617" y="251"/>
                  <a:pt x="2557" y="213"/>
                  <a:pt x="2494" y="213"/>
                </a:cubicBezTo>
                <a:cubicBezTo>
                  <a:pt x="2473" y="213"/>
                  <a:pt x="2451" y="217"/>
                  <a:pt x="2429" y="227"/>
                </a:cubicBezTo>
                <a:lnTo>
                  <a:pt x="2132" y="346"/>
                </a:lnTo>
                <a:cubicBezTo>
                  <a:pt x="2048" y="381"/>
                  <a:pt x="2001" y="489"/>
                  <a:pt x="2048" y="572"/>
                </a:cubicBezTo>
                <a:lnTo>
                  <a:pt x="2144" y="822"/>
                </a:lnTo>
                <a:cubicBezTo>
                  <a:pt x="2156" y="834"/>
                  <a:pt x="2156" y="846"/>
                  <a:pt x="2167" y="858"/>
                </a:cubicBezTo>
                <a:cubicBezTo>
                  <a:pt x="1989" y="953"/>
                  <a:pt x="1810" y="1072"/>
                  <a:pt x="1655" y="1203"/>
                </a:cubicBezTo>
                <a:cubicBezTo>
                  <a:pt x="1655" y="1191"/>
                  <a:pt x="1644" y="1179"/>
                  <a:pt x="1632" y="1167"/>
                </a:cubicBezTo>
                <a:lnTo>
                  <a:pt x="1441" y="977"/>
                </a:lnTo>
                <a:cubicBezTo>
                  <a:pt x="1405" y="941"/>
                  <a:pt x="1361" y="923"/>
                  <a:pt x="1316" y="923"/>
                </a:cubicBezTo>
                <a:cubicBezTo>
                  <a:pt x="1271" y="923"/>
                  <a:pt x="1227" y="941"/>
                  <a:pt x="1191" y="977"/>
                </a:cubicBezTo>
                <a:lnTo>
                  <a:pt x="977" y="1203"/>
                </a:lnTo>
                <a:cubicBezTo>
                  <a:pt x="905" y="1262"/>
                  <a:pt x="905" y="1370"/>
                  <a:pt x="977" y="1441"/>
                </a:cubicBezTo>
                <a:lnTo>
                  <a:pt x="1167" y="1632"/>
                </a:lnTo>
                <a:cubicBezTo>
                  <a:pt x="1179" y="1643"/>
                  <a:pt x="1191" y="1643"/>
                  <a:pt x="1191" y="1655"/>
                </a:cubicBezTo>
                <a:cubicBezTo>
                  <a:pt x="1072" y="1810"/>
                  <a:pt x="953" y="1977"/>
                  <a:pt x="858" y="2155"/>
                </a:cubicBezTo>
                <a:cubicBezTo>
                  <a:pt x="846" y="2144"/>
                  <a:pt x="834" y="2144"/>
                  <a:pt x="834" y="2144"/>
                </a:cubicBezTo>
                <a:lnTo>
                  <a:pt x="572" y="2036"/>
                </a:lnTo>
                <a:cubicBezTo>
                  <a:pt x="551" y="2027"/>
                  <a:pt x="529" y="2023"/>
                  <a:pt x="507" y="2023"/>
                </a:cubicBezTo>
                <a:cubicBezTo>
                  <a:pt x="443" y="2023"/>
                  <a:pt x="381" y="2061"/>
                  <a:pt x="346" y="2132"/>
                </a:cubicBezTo>
                <a:lnTo>
                  <a:pt x="227" y="2417"/>
                </a:lnTo>
                <a:cubicBezTo>
                  <a:pt x="191" y="2501"/>
                  <a:pt x="239" y="2608"/>
                  <a:pt x="322" y="2644"/>
                </a:cubicBezTo>
                <a:lnTo>
                  <a:pt x="572" y="2751"/>
                </a:lnTo>
                <a:lnTo>
                  <a:pt x="596" y="2751"/>
                </a:lnTo>
                <a:cubicBezTo>
                  <a:pt x="536" y="2953"/>
                  <a:pt x="501" y="3156"/>
                  <a:pt x="477" y="3370"/>
                </a:cubicBezTo>
                <a:lnTo>
                  <a:pt x="179" y="3370"/>
                </a:lnTo>
                <a:cubicBezTo>
                  <a:pt x="84" y="3370"/>
                  <a:pt x="0" y="3453"/>
                  <a:pt x="0" y="3548"/>
                </a:cubicBezTo>
                <a:lnTo>
                  <a:pt x="0" y="3858"/>
                </a:lnTo>
                <a:cubicBezTo>
                  <a:pt x="0" y="3953"/>
                  <a:pt x="84" y="4025"/>
                  <a:pt x="179" y="4025"/>
                </a:cubicBezTo>
                <a:lnTo>
                  <a:pt x="477" y="4025"/>
                </a:lnTo>
                <a:cubicBezTo>
                  <a:pt x="489" y="4203"/>
                  <a:pt x="524" y="4382"/>
                  <a:pt x="560" y="4549"/>
                </a:cubicBezTo>
                <a:lnTo>
                  <a:pt x="548" y="4549"/>
                </a:lnTo>
                <a:lnTo>
                  <a:pt x="286" y="4656"/>
                </a:lnTo>
                <a:cubicBezTo>
                  <a:pt x="203" y="4691"/>
                  <a:pt x="155" y="4787"/>
                  <a:pt x="191" y="4870"/>
                </a:cubicBezTo>
                <a:lnTo>
                  <a:pt x="298" y="5168"/>
                </a:lnTo>
                <a:cubicBezTo>
                  <a:pt x="326" y="5232"/>
                  <a:pt x="389" y="5275"/>
                  <a:pt x="460" y="5275"/>
                </a:cubicBezTo>
                <a:cubicBezTo>
                  <a:pt x="481" y="5275"/>
                  <a:pt x="503" y="5271"/>
                  <a:pt x="524" y="5263"/>
                </a:cubicBezTo>
                <a:lnTo>
                  <a:pt x="786" y="5168"/>
                </a:lnTo>
                <a:cubicBezTo>
                  <a:pt x="786" y="5168"/>
                  <a:pt x="798" y="5168"/>
                  <a:pt x="798" y="5156"/>
                </a:cubicBezTo>
                <a:cubicBezTo>
                  <a:pt x="905" y="5370"/>
                  <a:pt x="1036" y="5573"/>
                  <a:pt x="1179" y="5751"/>
                </a:cubicBezTo>
                <a:cubicBezTo>
                  <a:pt x="1179" y="5763"/>
                  <a:pt x="1179" y="5763"/>
                  <a:pt x="1167" y="5763"/>
                </a:cubicBezTo>
                <a:lnTo>
                  <a:pt x="977" y="5965"/>
                </a:lnTo>
                <a:cubicBezTo>
                  <a:pt x="905" y="6025"/>
                  <a:pt x="905" y="6132"/>
                  <a:pt x="977" y="6204"/>
                </a:cubicBezTo>
                <a:lnTo>
                  <a:pt x="1191" y="6430"/>
                </a:lnTo>
                <a:cubicBezTo>
                  <a:pt x="1227" y="6460"/>
                  <a:pt x="1271" y="6474"/>
                  <a:pt x="1316" y="6474"/>
                </a:cubicBezTo>
                <a:cubicBezTo>
                  <a:pt x="1361" y="6474"/>
                  <a:pt x="1405" y="6460"/>
                  <a:pt x="1441" y="6430"/>
                </a:cubicBezTo>
                <a:lnTo>
                  <a:pt x="1632" y="6227"/>
                </a:lnTo>
                <a:cubicBezTo>
                  <a:pt x="1644" y="6227"/>
                  <a:pt x="1644" y="6227"/>
                  <a:pt x="1644" y="6215"/>
                </a:cubicBezTo>
                <a:cubicBezTo>
                  <a:pt x="1786" y="6335"/>
                  <a:pt x="1941" y="6430"/>
                  <a:pt x="2096" y="6525"/>
                </a:cubicBezTo>
                <a:cubicBezTo>
                  <a:pt x="2096" y="6525"/>
                  <a:pt x="2084" y="6537"/>
                  <a:pt x="2084" y="6537"/>
                </a:cubicBezTo>
                <a:lnTo>
                  <a:pt x="1977" y="6799"/>
                </a:lnTo>
                <a:cubicBezTo>
                  <a:pt x="1941" y="6882"/>
                  <a:pt x="1977" y="6977"/>
                  <a:pt x="2060" y="7025"/>
                </a:cubicBezTo>
                <a:lnTo>
                  <a:pt x="2346" y="7144"/>
                </a:lnTo>
                <a:cubicBezTo>
                  <a:pt x="2371" y="7153"/>
                  <a:pt x="2396" y="7158"/>
                  <a:pt x="2420" y="7158"/>
                </a:cubicBezTo>
                <a:cubicBezTo>
                  <a:pt x="2487" y="7158"/>
                  <a:pt x="2546" y="7122"/>
                  <a:pt x="2572" y="7061"/>
                </a:cubicBezTo>
                <a:lnTo>
                  <a:pt x="2691" y="6811"/>
                </a:lnTo>
                <a:cubicBezTo>
                  <a:pt x="2691" y="6799"/>
                  <a:pt x="2691" y="6787"/>
                  <a:pt x="2691" y="6787"/>
                </a:cubicBezTo>
                <a:cubicBezTo>
                  <a:pt x="2918" y="6858"/>
                  <a:pt x="3144" y="6906"/>
                  <a:pt x="3370" y="6930"/>
                </a:cubicBezTo>
                <a:cubicBezTo>
                  <a:pt x="3370" y="6930"/>
                  <a:pt x="3370" y="6942"/>
                  <a:pt x="3370" y="6954"/>
                </a:cubicBezTo>
                <a:lnTo>
                  <a:pt x="3370" y="7227"/>
                </a:lnTo>
                <a:cubicBezTo>
                  <a:pt x="3370" y="7323"/>
                  <a:pt x="3453" y="7394"/>
                  <a:pt x="3549" y="7394"/>
                </a:cubicBezTo>
                <a:lnTo>
                  <a:pt x="3858" y="7394"/>
                </a:lnTo>
                <a:cubicBezTo>
                  <a:pt x="3953" y="7394"/>
                  <a:pt x="4025" y="7323"/>
                  <a:pt x="4025" y="7227"/>
                </a:cubicBezTo>
                <a:lnTo>
                  <a:pt x="4025" y="6954"/>
                </a:lnTo>
                <a:cubicBezTo>
                  <a:pt x="4025" y="6942"/>
                  <a:pt x="4025" y="6930"/>
                  <a:pt x="4025" y="6918"/>
                </a:cubicBezTo>
                <a:cubicBezTo>
                  <a:pt x="4239" y="6906"/>
                  <a:pt x="4442" y="6858"/>
                  <a:pt x="4632" y="6799"/>
                </a:cubicBezTo>
                <a:cubicBezTo>
                  <a:pt x="4644" y="6811"/>
                  <a:pt x="4644" y="6823"/>
                  <a:pt x="4644" y="6823"/>
                </a:cubicBezTo>
                <a:lnTo>
                  <a:pt x="4751" y="7085"/>
                </a:lnTo>
                <a:cubicBezTo>
                  <a:pt x="4779" y="7149"/>
                  <a:pt x="4849" y="7192"/>
                  <a:pt x="4917" y="7192"/>
                </a:cubicBezTo>
                <a:cubicBezTo>
                  <a:pt x="4938" y="7192"/>
                  <a:pt x="4958" y="7188"/>
                  <a:pt x="4977" y="7180"/>
                </a:cubicBezTo>
                <a:lnTo>
                  <a:pt x="5263" y="7061"/>
                </a:lnTo>
                <a:cubicBezTo>
                  <a:pt x="5358" y="7013"/>
                  <a:pt x="5394" y="6918"/>
                  <a:pt x="5358" y="6835"/>
                </a:cubicBezTo>
                <a:lnTo>
                  <a:pt x="5251" y="6573"/>
                </a:lnTo>
                <a:cubicBezTo>
                  <a:pt x="5251" y="6561"/>
                  <a:pt x="5239" y="6561"/>
                  <a:pt x="5239" y="6549"/>
                </a:cubicBezTo>
                <a:cubicBezTo>
                  <a:pt x="5418" y="6442"/>
                  <a:pt x="5585" y="6335"/>
                  <a:pt x="5739" y="6204"/>
                </a:cubicBezTo>
                <a:cubicBezTo>
                  <a:pt x="5751" y="6215"/>
                  <a:pt x="5763" y="6227"/>
                  <a:pt x="5763" y="6227"/>
                </a:cubicBezTo>
                <a:lnTo>
                  <a:pt x="5966" y="6430"/>
                </a:lnTo>
                <a:cubicBezTo>
                  <a:pt x="5995" y="6460"/>
                  <a:pt x="6037" y="6474"/>
                  <a:pt x="6080" y="6474"/>
                </a:cubicBezTo>
                <a:cubicBezTo>
                  <a:pt x="6123" y="6474"/>
                  <a:pt x="6168" y="6460"/>
                  <a:pt x="6204" y="6430"/>
                </a:cubicBezTo>
                <a:lnTo>
                  <a:pt x="6430" y="6204"/>
                </a:lnTo>
                <a:cubicBezTo>
                  <a:pt x="6489" y="6144"/>
                  <a:pt x="6489" y="6025"/>
                  <a:pt x="6430" y="5965"/>
                </a:cubicBezTo>
                <a:lnTo>
                  <a:pt x="6227" y="5763"/>
                </a:lnTo>
                <a:cubicBezTo>
                  <a:pt x="6216" y="5751"/>
                  <a:pt x="6216" y="5751"/>
                  <a:pt x="6204" y="5739"/>
                </a:cubicBezTo>
                <a:cubicBezTo>
                  <a:pt x="6323" y="5584"/>
                  <a:pt x="6442" y="5418"/>
                  <a:pt x="6537" y="5239"/>
                </a:cubicBezTo>
                <a:cubicBezTo>
                  <a:pt x="6549" y="5251"/>
                  <a:pt x="6561" y="5251"/>
                  <a:pt x="6573" y="5263"/>
                </a:cubicBezTo>
                <a:lnTo>
                  <a:pt x="6823" y="5370"/>
                </a:lnTo>
                <a:cubicBezTo>
                  <a:pt x="6847" y="5379"/>
                  <a:pt x="6871" y="5384"/>
                  <a:pt x="6895" y="5384"/>
                </a:cubicBezTo>
                <a:cubicBezTo>
                  <a:pt x="6963" y="5384"/>
                  <a:pt x="7022" y="5346"/>
                  <a:pt x="7049" y="5275"/>
                </a:cubicBezTo>
                <a:lnTo>
                  <a:pt x="7168" y="4989"/>
                </a:lnTo>
                <a:cubicBezTo>
                  <a:pt x="7204" y="4906"/>
                  <a:pt x="7168" y="4799"/>
                  <a:pt x="7085" y="4763"/>
                </a:cubicBezTo>
                <a:lnTo>
                  <a:pt x="6823" y="4656"/>
                </a:lnTo>
                <a:cubicBezTo>
                  <a:pt x="6811" y="4644"/>
                  <a:pt x="6799" y="4644"/>
                  <a:pt x="6775" y="4644"/>
                </a:cubicBezTo>
                <a:cubicBezTo>
                  <a:pt x="6835" y="4441"/>
                  <a:pt x="6882" y="4239"/>
                  <a:pt x="6906" y="4025"/>
                </a:cubicBezTo>
                <a:lnTo>
                  <a:pt x="7228" y="4025"/>
                </a:lnTo>
                <a:cubicBezTo>
                  <a:pt x="7323" y="4025"/>
                  <a:pt x="7394" y="3953"/>
                  <a:pt x="7394" y="3858"/>
                </a:cubicBezTo>
                <a:lnTo>
                  <a:pt x="7394" y="3548"/>
                </a:lnTo>
                <a:cubicBezTo>
                  <a:pt x="7394" y="3453"/>
                  <a:pt x="7323" y="3370"/>
                  <a:pt x="7228" y="3370"/>
                </a:cubicBezTo>
                <a:lnTo>
                  <a:pt x="6954" y="3370"/>
                </a:lnTo>
                <a:cubicBezTo>
                  <a:pt x="6930" y="3370"/>
                  <a:pt x="6918" y="3382"/>
                  <a:pt x="6906" y="3382"/>
                </a:cubicBezTo>
                <a:cubicBezTo>
                  <a:pt x="6882" y="3203"/>
                  <a:pt x="6847" y="3025"/>
                  <a:pt x="6799" y="2858"/>
                </a:cubicBezTo>
                <a:cubicBezTo>
                  <a:pt x="6823" y="2858"/>
                  <a:pt x="6835" y="2858"/>
                  <a:pt x="6858" y="2846"/>
                </a:cubicBezTo>
                <a:lnTo>
                  <a:pt x="7109" y="2751"/>
                </a:lnTo>
                <a:cubicBezTo>
                  <a:pt x="7204" y="2715"/>
                  <a:pt x="7251" y="2620"/>
                  <a:pt x="7216" y="2525"/>
                </a:cubicBezTo>
                <a:lnTo>
                  <a:pt x="7097" y="2239"/>
                </a:lnTo>
                <a:cubicBezTo>
                  <a:pt x="7068" y="2163"/>
                  <a:pt x="7001" y="2124"/>
                  <a:pt x="6933" y="2124"/>
                </a:cubicBezTo>
                <a:cubicBezTo>
                  <a:pt x="6916" y="2124"/>
                  <a:pt x="6899" y="2127"/>
                  <a:pt x="6882" y="2132"/>
                </a:cubicBezTo>
                <a:lnTo>
                  <a:pt x="6620" y="2239"/>
                </a:lnTo>
                <a:cubicBezTo>
                  <a:pt x="6608" y="2239"/>
                  <a:pt x="6585" y="2251"/>
                  <a:pt x="6573" y="2263"/>
                </a:cubicBezTo>
                <a:cubicBezTo>
                  <a:pt x="6466" y="2048"/>
                  <a:pt x="6335" y="1846"/>
                  <a:pt x="6192" y="1667"/>
                </a:cubicBezTo>
                <a:cubicBezTo>
                  <a:pt x="6204" y="1655"/>
                  <a:pt x="6216" y="1643"/>
                  <a:pt x="6227" y="1632"/>
                </a:cubicBezTo>
                <a:lnTo>
                  <a:pt x="6430" y="1441"/>
                </a:lnTo>
                <a:cubicBezTo>
                  <a:pt x="6489" y="1370"/>
                  <a:pt x="6489" y="1262"/>
                  <a:pt x="6430" y="1203"/>
                </a:cubicBezTo>
                <a:lnTo>
                  <a:pt x="6204" y="977"/>
                </a:lnTo>
                <a:cubicBezTo>
                  <a:pt x="6168" y="941"/>
                  <a:pt x="6123" y="923"/>
                  <a:pt x="6080" y="923"/>
                </a:cubicBezTo>
                <a:cubicBezTo>
                  <a:pt x="6037" y="923"/>
                  <a:pt x="5995" y="941"/>
                  <a:pt x="5966" y="977"/>
                </a:cubicBezTo>
                <a:lnTo>
                  <a:pt x="5763" y="1167"/>
                </a:lnTo>
                <a:cubicBezTo>
                  <a:pt x="5751" y="1179"/>
                  <a:pt x="5739" y="1203"/>
                  <a:pt x="5739" y="1215"/>
                </a:cubicBezTo>
                <a:cubicBezTo>
                  <a:pt x="5596" y="1096"/>
                  <a:pt x="5442" y="1001"/>
                  <a:pt x="5287" y="905"/>
                </a:cubicBezTo>
                <a:cubicBezTo>
                  <a:pt x="5299" y="893"/>
                  <a:pt x="5311" y="881"/>
                  <a:pt x="5311" y="858"/>
                </a:cubicBezTo>
                <a:lnTo>
                  <a:pt x="5430" y="608"/>
                </a:lnTo>
                <a:cubicBezTo>
                  <a:pt x="5465" y="524"/>
                  <a:pt x="5430" y="417"/>
                  <a:pt x="5334" y="381"/>
                </a:cubicBezTo>
                <a:lnTo>
                  <a:pt x="5049" y="250"/>
                </a:lnTo>
                <a:cubicBezTo>
                  <a:pt x="5030" y="242"/>
                  <a:pt x="5010" y="238"/>
                  <a:pt x="4990" y="238"/>
                </a:cubicBezTo>
                <a:cubicBezTo>
                  <a:pt x="4924" y="238"/>
                  <a:pt x="4859" y="281"/>
                  <a:pt x="4823" y="346"/>
                </a:cubicBezTo>
                <a:lnTo>
                  <a:pt x="4715" y="596"/>
                </a:lnTo>
                <a:cubicBezTo>
                  <a:pt x="4703" y="608"/>
                  <a:pt x="4703" y="631"/>
                  <a:pt x="4703" y="643"/>
                </a:cubicBezTo>
                <a:cubicBezTo>
                  <a:pt x="4489" y="572"/>
                  <a:pt x="4263" y="524"/>
                  <a:pt x="4025" y="500"/>
                </a:cubicBezTo>
                <a:cubicBezTo>
                  <a:pt x="4025" y="489"/>
                  <a:pt x="4025" y="465"/>
                  <a:pt x="4025" y="453"/>
                </a:cubicBezTo>
                <a:lnTo>
                  <a:pt x="4025" y="179"/>
                </a:lnTo>
                <a:cubicBezTo>
                  <a:pt x="4025" y="84"/>
                  <a:pt x="3953" y="0"/>
                  <a:pt x="3858" y="0"/>
                </a:cubicBezTo>
                <a:close/>
              </a:path>
            </a:pathLst>
          </a:custGeom>
          <a:solidFill>
            <a:schemeClr val="lt2">
              <a:alpha val="240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8" name="Google Shape;808;p38"/>
          <p:cNvSpPr/>
          <p:nvPr/>
        </p:nvSpPr>
        <p:spPr>
          <a:xfrm rot="8266514">
            <a:off x="-1586895" y="-556051"/>
            <a:ext cx="2518296" cy="2511620"/>
          </a:xfrm>
          <a:custGeom>
            <a:avLst/>
            <a:gdLst/>
            <a:ahLst/>
            <a:cxnLst/>
            <a:rect l="l" t="t" r="r" b="b"/>
            <a:pathLst>
              <a:path w="18861" h="18811" extrusionOk="0">
                <a:moveTo>
                  <a:pt x="11198" y="3199"/>
                </a:moveTo>
                <a:cubicBezTo>
                  <a:pt x="11271" y="3199"/>
                  <a:pt x="11346" y="3209"/>
                  <a:pt x="11419" y="3232"/>
                </a:cubicBezTo>
                <a:cubicBezTo>
                  <a:pt x="12824" y="3685"/>
                  <a:pt x="14038" y="4614"/>
                  <a:pt x="14836" y="5864"/>
                </a:cubicBezTo>
                <a:cubicBezTo>
                  <a:pt x="15074" y="6233"/>
                  <a:pt x="14931" y="6733"/>
                  <a:pt x="14538" y="6923"/>
                </a:cubicBezTo>
                <a:cubicBezTo>
                  <a:pt x="14121" y="7114"/>
                  <a:pt x="13705" y="7316"/>
                  <a:pt x="13300" y="7507"/>
                </a:cubicBezTo>
                <a:cubicBezTo>
                  <a:pt x="13200" y="7555"/>
                  <a:pt x="13093" y="7578"/>
                  <a:pt x="12987" y="7578"/>
                </a:cubicBezTo>
                <a:cubicBezTo>
                  <a:pt x="12753" y="7578"/>
                  <a:pt x="12523" y="7466"/>
                  <a:pt x="12383" y="7269"/>
                </a:cubicBezTo>
                <a:cubicBezTo>
                  <a:pt x="11966" y="6673"/>
                  <a:pt x="11371" y="6221"/>
                  <a:pt x="10692" y="5959"/>
                </a:cubicBezTo>
                <a:cubicBezTo>
                  <a:pt x="10359" y="5840"/>
                  <a:pt x="10157" y="5495"/>
                  <a:pt x="10216" y="5137"/>
                </a:cubicBezTo>
                <a:cubicBezTo>
                  <a:pt x="10300" y="4697"/>
                  <a:pt x="10383" y="4244"/>
                  <a:pt x="10466" y="3792"/>
                </a:cubicBezTo>
                <a:cubicBezTo>
                  <a:pt x="10535" y="3439"/>
                  <a:pt x="10855" y="3199"/>
                  <a:pt x="11198" y="3199"/>
                </a:cubicBezTo>
                <a:close/>
                <a:moveTo>
                  <a:pt x="6241" y="3843"/>
                </a:moveTo>
                <a:cubicBezTo>
                  <a:pt x="6513" y="3843"/>
                  <a:pt x="6779" y="3994"/>
                  <a:pt x="6906" y="4256"/>
                </a:cubicBezTo>
                <a:cubicBezTo>
                  <a:pt x="7109" y="4673"/>
                  <a:pt x="7299" y="5078"/>
                  <a:pt x="7490" y="5495"/>
                </a:cubicBezTo>
                <a:cubicBezTo>
                  <a:pt x="7644" y="5816"/>
                  <a:pt x="7549" y="6209"/>
                  <a:pt x="7252" y="6411"/>
                </a:cubicBezTo>
                <a:cubicBezTo>
                  <a:pt x="6656" y="6828"/>
                  <a:pt x="6204" y="7423"/>
                  <a:pt x="5954" y="8102"/>
                </a:cubicBezTo>
                <a:cubicBezTo>
                  <a:pt x="5838" y="8396"/>
                  <a:pt x="5555" y="8589"/>
                  <a:pt x="5245" y="8589"/>
                </a:cubicBezTo>
                <a:cubicBezTo>
                  <a:pt x="5204" y="8589"/>
                  <a:pt x="5162" y="8585"/>
                  <a:pt x="5120" y="8578"/>
                </a:cubicBezTo>
                <a:cubicBezTo>
                  <a:pt x="4680" y="8495"/>
                  <a:pt x="4227" y="8400"/>
                  <a:pt x="3787" y="8316"/>
                </a:cubicBezTo>
                <a:cubicBezTo>
                  <a:pt x="3346" y="8245"/>
                  <a:pt x="3084" y="7792"/>
                  <a:pt x="3215" y="7376"/>
                </a:cubicBezTo>
                <a:cubicBezTo>
                  <a:pt x="3680" y="5971"/>
                  <a:pt x="4608" y="4756"/>
                  <a:pt x="5847" y="3959"/>
                </a:cubicBezTo>
                <a:cubicBezTo>
                  <a:pt x="5969" y="3880"/>
                  <a:pt x="6106" y="3843"/>
                  <a:pt x="6241" y="3843"/>
                </a:cubicBezTo>
                <a:close/>
                <a:moveTo>
                  <a:pt x="9222" y="7030"/>
                </a:moveTo>
                <a:cubicBezTo>
                  <a:pt x="9724" y="7030"/>
                  <a:pt x="10229" y="7189"/>
                  <a:pt x="10657" y="7519"/>
                </a:cubicBezTo>
                <a:cubicBezTo>
                  <a:pt x="11693" y="8316"/>
                  <a:pt x="11883" y="9805"/>
                  <a:pt x="11085" y="10840"/>
                </a:cubicBezTo>
                <a:cubicBezTo>
                  <a:pt x="10619" y="11453"/>
                  <a:pt x="9916" y="11773"/>
                  <a:pt x="9205" y="11773"/>
                </a:cubicBezTo>
                <a:cubicBezTo>
                  <a:pt x="8701" y="11773"/>
                  <a:pt x="8193" y="11612"/>
                  <a:pt x="7763" y="11281"/>
                </a:cubicBezTo>
                <a:cubicBezTo>
                  <a:pt x="6728" y="10483"/>
                  <a:pt x="6537" y="8995"/>
                  <a:pt x="7335" y="7959"/>
                </a:cubicBezTo>
                <a:cubicBezTo>
                  <a:pt x="7803" y="7351"/>
                  <a:pt x="8509" y="7030"/>
                  <a:pt x="9222" y="7030"/>
                </a:cubicBezTo>
                <a:close/>
                <a:moveTo>
                  <a:pt x="13527" y="10222"/>
                </a:moveTo>
                <a:cubicBezTo>
                  <a:pt x="13570" y="10222"/>
                  <a:pt x="13614" y="10226"/>
                  <a:pt x="13657" y="10233"/>
                </a:cubicBezTo>
                <a:cubicBezTo>
                  <a:pt x="14098" y="10317"/>
                  <a:pt x="14550" y="10400"/>
                  <a:pt x="15002" y="10483"/>
                </a:cubicBezTo>
                <a:cubicBezTo>
                  <a:pt x="15431" y="10567"/>
                  <a:pt x="15693" y="11007"/>
                  <a:pt x="15562" y="11436"/>
                </a:cubicBezTo>
                <a:cubicBezTo>
                  <a:pt x="15110" y="12841"/>
                  <a:pt x="14181" y="14043"/>
                  <a:pt x="12931" y="14853"/>
                </a:cubicBezTo>
                <a:cubicBezTo>
                  <a:pt x="12809" y="14931"/>
                  <a:pt x="12673" y="14968"/>
                  <a:pt x="12539" y="14968"/>
                </a:cubicBezTo>
                <a:cubicBezTo>
                  <a:pt x="12266" y="14968"/>
                  <a:pt x="11999" y="14815"/>
                  <a:pt x="11871" y="14543"/>
                </a:cubicBezTo>
                <a:cubicBezTo>
                  <a:pt x="11681" y="14138"/>
                  <a:pt x="11478" y="13722"/>
                  <a:pt x="11288" y="13317"/>
                </a:cubicBezTo>
                <a:cubicBezTo>
                  <a:pt x="11133" y="12984"/>
                  <a:pt x="11240" y="12603"/>
                  <a:pt x="11526" y="12400"/>
                </a:cubicBezTo>
                <a:cubicBezTo>
                  <a:pt x="12121" y="11972"/>
                  <a:pt x="12574" y="11388"/>
                  <a:pt x="12836" y="10710"/>
                </a:cubicBezTo>
                <a:cubicBezTo>
                  <a:pt x="12940" y="10406"/>
                  <a:pt x="13219" y="10222"/>
                  <a:pt x="13527" y="10222"/>
                </a:cubicBezTo>
                <a:close/>
                <a:moveTo>
                  <a:pt x="5786" y="11228"/>
                </a:moveTo>
                <a:cubicBezTo>
                  <a:pt x="6022" y="11228"/>
                  <a:pt x="6254" y="11337"/>
                  <a:pt x="6394" y="11543"/>
                </a:cubicBezTo>
                <a:cubicBezTo>
                  <a:pt x="6811" y="12138"/>
                  <a:pt x="7406" y="12591"/>
                  <a:pt x="8085" y="12841"/>
                </a:cubicBezTo>
                <a:cubicBezTo>
                  <a:pt x="8430" y="12972"/>
                  <a:pt x="8621" y="13317"/>
                  <a:pt x="8561" y="13662"/>
                </a:cubicBezTo>
                <a:cubicBezTo>
                  <a:pt x="8478" y="14115"/>
                  <a:pt x="8395" y="14567"/>
                  <a:pt x="8311" y="15008"/>
                </a:cubicBezTo>
                <a:cubicBezTo>
                  <a:pt x="8242" y="15371"/>
                  <a:pt x="7922" y="15613"/>
                  <a:pt x="7579" y="15613"/>
                </a:cubicBezTo>
                <a:cubicBezTo>
                  <a:pt x="7506" y="15613"/>
                  <a:pt x="7432" y="15602"/>
                  <a:pt x="7359" y="15579"/>
                </a:cubicBezTo>
                <a:cubicBezTo>
                  <a:pt x="5954" y="15115"/>
                  <a:pt x="4751" y="14186"/>
                  <a:pt x="3942" y="12948"/>
                </a:cubicBezTo>
                <a:cubicBezTo>
                  <a:pt x="3703" y="12579"/>
                  <a:pt x="3846" y="12079"/>
                  <a:pt x="4251" y="11888"/>
                </a:cubicBezTo>
                <a:cubicBezTo>
                  <a:pt x="4656" y="11686"/>
                  <a:pt x="5073" y="11495"/>
                  <a:pt x="5477" y="11293"/>
                </a:cubicBezTo>
                <a:cubicBezTo>
                  <a:pt x="5576" y="11249"/>
                  <a:pt x="5682" y="11228"/>
                  <a:pt x="5786" y="11228"/>
                </a:cubicBezTo>
                <a:close/>
                <a:moveTo>
                  <a:pt x="8673" y="1"/>
                </a:moveTo>
                <a:cubicBezTo>
                  <a:pt x="8652" y="1"/>
                  <a:pt x="8630" y="3"/>
                  <a:pt x="8609" y="6"/>
                </a:cubicBezTo>
                <a:lnTo>
                  <a:pt x="7823" y="113"/>
                </a:lnTo>
                <a:cubicBezTo>
                  <a:pt x="7573" y="137"/>
                  <a:pt x="7406" y="363"/>
                  <a:pt x="7442" y="601"/>
                </a:cubicBezTo>
                <a:lnTo>
                  <a:pt x="7525" y="1292"/>
                </a:lnTo>
                <a:cubicBezTo>
                  <a:pt x="7537" y="1327"/>
                  <a:pt x="7537" y="1351"/>
                  <a:pt x="7549" y="1375"/>
                </a:cubicBezTo>
                <a:cubicBezTo>
                  <a:pt x="7049" y="1482"/>
                  <a:pt x="6561" y="1649"/>
                  <a:pt x="6085" y="1851"/>
                </a:cubicBezTo>
                <a:cubicBezTo>
                  <a:pt x="6085" y="1827"/>
                  <a:pt x="6073" y="1816"/>
                  <a:pt x="6061" y="1792"/>
                </a:cubicBezTo>
                <a:lnTo>
                  <a:pt x="5716" y="1173"/>
                </a:lnTo>
                <a:cubicBezTo>
                  <a:pt x="5636" y="1037"/>
                  <a:pt x="5486" y="960"/>
                  <a:pt x="5336" y="960"/>
                </a:cubicBezTo>
                <a:cubicBezTo>
                  <a:pt x="5261" y="960"/>
                  <a:pt x="5187" y="979"/>
                  <a:pt x="5120" y="1018"/>
                </a:cubicBezTo>
                <a:lnTo>
                  <a:pt x="4418" y="1411"/>
                </a:lnTo>
                <a:cubicBezTo>
                  <a:pt x="4204" y="1530"/>
                  <a:pt x="4132" y="1792"/>
                  <a:pt x="4251" y="2006"/>
                </a:cubicBezTo>
                <a:lnTo>
                  <a:pt x="4608" y="2625"/>
                </a:lnTo>
                <a:cubicBezTo>
                  <a:pt x="4608" y="2637"/>
                  <a:pt x="4620" y="2649"/>
                  <a:pt x="4644" y="2673"/>
                </a:cubicBezTo>
                <a:cubicBezTo>
                  <a:pt x="4192" y="2982"/>
                  <a:pt x="3787" y="3340"/>
                  <a:pt x="3394" y="3744"/>
                </a:cubicBezTo>
                <a:cubicBezTo>
                  <a:pt x="3370" y="3697"/>
                  <a:pt x="3334" y="3649"/>
                  <a:pt x="3275" y="3601"/>
                </a:cubicBezTo>
                <a:lnTo>
                  <a:pt x="2715" y="3173"/>
                </a:lnTo>
                <a:cubicBezTo>
                  <a:pt x="2637" y="3114"/>
                  <a:pt x="2544" y="3086"/>
                  <a:pt x="2452" y="3086"/>
                </a:cubicBezTo>
                <a:cubicBezTo>
                  <a:pt x="2320" y="3086"/>
                  <a:pt x="2187" y="3144"/>
                  <a:pt x="2096" y="3256"/>
                </a:cubicBezTo>
                <a:lnTo>
                  <a:pt x="1608" y="3899"/>
                </a:lnTo>
                <a:cubicBezTo>
                  <a:pt x="1453" y="4090"/>
                  <a:pt x="1489" y="4363"/>
                  <a:pt x="1691" y="4506"/>
                </a:cubicBezTo>
                <a:lnTo>
                  <a:pt x="2251" y="4947"/>
                </a:lnTo>
                <a:cubicBezTo>
                  <a:pt x="2299" y="4983"/>
                  <a:pt x="2358" y="5006"/>
                  <a:pt x="2418" y="5018"/>
                </a:cubicBezTo>
                <a:cubicBezTo>
                  <a:pt x="2168" y="5411"/>
                  <a:pt x="1953" y="5828"/>
                  <a:pt x="1787" y="6245"/>
                </a:cubicBezTo>
                <a:cubicBezTo>
                  <a:pt x="1763" y="6233"/>
                  <a:pt x="1751" y="6233"/>
                  <a:pt x="1739" y="6221"/>
                </a:cubicBezTo>
                <a:lnTo>
                  <a:pt x="1060" y="6018"/>
                </a:lnTo>
                <a:cubicBezTo>
                  <a:pt x="1020" y="6006"/>
                  <a:pt x="980" y="6000"/>
                  <a:pt x="940" y="6000"/>
                </a:cubicBezTo>
                <a:cubicBezTo>
                  <a:pt x="751" y="6000"/>
                  <a:pt x="571" y="6130"/>
                  <a:pt x="513" y="6316"/>
                </a:cubicBezTo>
                <a:lnTo>
                  <a:pt x="286" y="7078"/>
                </a:lnTo>
                <a:cubicBezTo>
                  <a:pt x="215" y="7316"/>
                  <a:pt x="346" y="7554"/>
                  <a:pt x="584" y="7626"/>
                </a:cubicBezTo>
                <a:lnTo>
                  <a:pt x="1251" y="7828"/>
                </a:lnTo>
                <a:cubicBezTo>
                  <a:pt x="1275" y="7840"/>
                  <a:pt x="1286" y="7840"/>
                  <a:pt x="1298" y="7840"/>
                </a:cubicBezTo>
                <a:cubicBezTo>
                  <a:pt x="1179" y="8435"/>
                  <a:pt x="1132" y="9043"/>
                  <a:pt x="1156" y="9638"/>
                </a:cubicBezTo>
                <a:cubicBezTo>
                  <a:pt x="1150" y="9644"/>
                  <a:pt x="1141" y="9644"/>
                  <a:pt x="1132" y="9644"/>
                </a:cubicBezTo>
                <a:cubicBezTo>
                  <a:pt x="1123" y="9644"/>
                  <a:pt x="1114" y="9644"/>
                  <a:pt x="1108" y="9650"/>
                </a:cubicBezTo>
                <a:lnTo>
                  <a:pt x="405" y="9733"/>
                </a:lnTo>
                <a:cubicBezTo>
                  <a:pt x="167" y="9769"/>
                  <a:pt x="1" y="9983"/>
                  <a:pt x="36" y="10221"/>
                </a:cubicBezTo>
                <a:lnTo>
                  <a:pt x="132" y="11019"/>
                </a:lnTo>
                <a:cubicBezTo>
                  <a:pt x="164" y="11237"/>
                  <a:pt x="346" y="11405"/>
                  <a:pt x="559" y="11405"/>
                </a:cubicBezTo>
                <a:cubicBezTo>
                  <a:pt x="579" y="11405"/>
                  <a:pt x="599" y="11403"/>
                  <a:pt x="620" y="11400"/>
                </a:cubicBezTo>
                <a:lnTo>
                  <a:pt x="1322" y="11305"/>
                </a:lnTo>
                <a:cubicBezTo>
                  <a:pt x="1346" y="11305"/>
                  <a:pt x="1358" y="11305"/>
                  <a:pt x="1370" y="11293"/>
                </a:cubicBezTo>
                <a:cubicBezTo>
                  <a:pt x="1477" y="11745"/>
                  <a:pt x="1620" y="12186"/>
                  <a:pt x="1798" y="12614"/>
                </a:cubicBezTo>
                <a:cubicBezTo>
                  <a:pt x="1787" y="12614"/>
                  <a:pt x="1775" y="12626"/>
                  <a:pt x="1751" y="12638"/>
                </a:cubicBezTo>
                <a:lnTo>
                  <a:pt x="1132" y="12972"/>
                </a:lnTo>
                <a:cubicBezTo>
                  <a:pt x="917" y="13091"/>
                  <a:pt x="846" y="13353"/>
                  <a:pt x="965" y="13567"/>
                </a:cubicBezTo>
                <a:lnTo>
                  <a:pt x="1346" y="14269"/>
                </a:lnTo>
                <a:cubicBezTo>
                  <a:pt x="1428" y="14417"/>
                  <a:pt x="1579" y="14497"/>
                  <a:pt x="1734" y="14497"/>
                </a:cubicBezTo>
                <a:cubicBezTo>
                  <a:pt x="1804" y="14497"/>
                  <a:pt x="1875" y="14481"/>
                  <a:pt x="1941" y="14448"/>
                </a:cubicBezTo>
                <a:lnTo>
                  <a:pt x="2560" y="14103"/>
                </a:lnTo>
                <a:cubicBezTo>
                  <a:pt x="2572" y="14091"/>
                  <a:pt x="2584" y="14091"/>
                  <a:pt x="2608" y="14079"/>
                </a:cubicBezTo>
                <a:cubicBezTo>
                  <a:pt x="2930" y="14555"/>
                  <a:pt x="3322" y="15008"/>
                  <a:pt x="3763" y="15412"/>
                </a:cubicBezTo>
                <a:cubicBezTo>
                  <a:pt x="3739" y="15424"/>
                  <a:pt x="3727" y="15448"/>
                  <a:pt x="3715" y="15460"/>
                </a:cubicBezTo>
                <a:lnTo>
                  <a:pt x="3287" y="16020"/>
                </a:lnTo>
                <a:cubicBezTo>
                  <a:pt x="3132" y="16210"/>
                  <a:pt x="3168" y="16484"/>
                  <a:pt x="3370" y="16639"/>
                </a:cubicBezTo>
                <a:lnTo>
                  <a:pt x="4001" y="17127"/>
                </a:lnTo>
                <a:cubicBezTo>
                  <a:pt x="4079" y="17186"/>
                  <a:pt x="4172" y="17214"/>
                  <a:pt x="4264" y="17214"/>
                </a:cubicBezTo>
                <a:cubicBezTo>
                  <a:pt x="4395" y="17214"/>
                  <a:pt x="4524" y="17156"/>
                  <a:pt x="4608" y="17044"/>
                </a:cubicBezTo>
                <a:lnTo>
                  <a:pt x="5049" y="16484"/>
                </a:lnTo>
                <a:cubicBezTo>
                  <a:pt x="5061" y="16460"/>
                  <a:pt x="5073" y="16448"/>
                  <a:pt x="5085" y="16424"/>
                </a:cubicBezTo>
                <a:cubicBezTo>
                  <a:pt x="5537" y="16710"/>
                  <a:pt x="6013" y="16936"/>
                  <a:pt x="6501" y="17127"/>
                </a:cubicBezTo>
                <a:cubicBezTo>
                  <a:pt x="6501" y="17151"/>
                  <a:pt x="6490" y="17175"/>
                  <a:pt x="6478" y="17198"/>
                </a:cubicBezTo>
                <a:lnTo>
                  <a:pt x="6299" y="17877"/>
                </a:lnTo>
                <a:cubicBezTo>
                  <a:pt x="6239" y="18103"/>
                  <a:pt x="6370" y="18353"/>
                  <a:pt x="6609" y="18413"/>
                </a:cubicBezTo>
                <a:lnTo>
                  <a:pt x="7382" y="18615"/>
                </a:lnTo>
                <a:cubicBezTo>
                  <a:pt x="7421" y="18625"/>
                  <a:pt x="7460" y="18630"/>
                  <a:pt x="7497" y="18630"/>
                </a:cubicBezTo>
                <a:cubicBezTo>
                  <a:pt x="7693" y="18630"/>
                  <a:pt x="7868" y="18505"/>
                  <a:pt x="7918" y="18306"/>
                </a:cubicBezTo>
                <a:lnTo>
                  <a:pt x="8097" y="17627"/>
                </a:lnTo>
                <a:cubicBezTo>
                  <a:pt x="8109" y="17603"/>
                  <a:pt x="8109" y="17567"/>
                  <a:pt x="8109" y="17544"/>
                </a:cubicBezTo>
                <a:cubicBezTo>
                  <a:pt x="8550" y="17614"/>
                  <a:pt x="8991" y="17642"/>
                  <a:pt x="9424" y="17642"/>
                </a:cubicBezTo>
                <a:cubicBezTo>
                  <a:pt x="9506" y="17642"/>
                  <a:pt x="9587" y="17641"/>
                  <a:pt x="9668" y="17639"/>
                </a:cubicBezTo>
                <a:cubicBezTo>
                  <a:pt x="9668" y="17663"/>
                  <a:pt x="9668" y="17698"/>
                  <a:pt x="9668" y="17734"/>
                </a:cubicBezTo>
                <a:lnTo>
                  <a:pt x="9764" y="18425"/>
                </a:lnTo>
                <a:cubicBezTo>
                  <a:pt x="9796" y="18652"/>
                  <a:pt x="9976" y="18811"/>
                  <a:pt x="10188" y="18811"/>
                </a:cubicBezTo>
                <a:cubicBezTo>
                  <a:pt x="10209" y="18811"/>
                  <a:pt x="10230" y="18809"/>
                  <a:pt x="10252" y="18806"/>
                </a:cubicBezTo>
                <a:lnTo>
                  <a:pt x="11050" y="18699"/>
                </a:lnTo>
                <a:cubicBezTo>
                  <a:pt x="11288" y="18675"/>
                  <a:pt x="11454" y="18449"/>
                  <a:pt x="11431" y="18210"/>
                </a:cubicBezTo>
                <a:lnTo>
                  <a:pt x="11335" y="17520"/>
                </a:lnTo>
                <a:cubicBezTo>
                  <a:pt x="11335" y="17484"/>
                  <a:pt x="11323" y="17448"/>
                  <a:pt x="11312" y="17413"/>
                </a:cubicBezTo>
                <a:cubicBezTo>
                  <a:pt x="11800" y="17294"/>
                  <a:pt x="12288" y="17127"/>
                  <a:pt x="12764" y="16925"/>
                </a:cubicBezTo>
                <a:cubicBezTo>
                  <a:pt x="12776" y="16960"/>
                  <a:pt x="12788" y="16984"/>
                  <a:pt x="12800" y="17020"/>
                </a:cubicBezTo>
                <a:lnTo>
                  <a:pt x="13157" y="17639"/>
                </a:lnTo>
                <a:cubicBezTo>
                  <a:pt x="13237" y="17775"/>
                  <a:pt x="13381" y="17851"/>
                  <a:pt x="13532" y="17851"/>
                </a:cubicBezTo>
                <a:cubicBezTo>
                  <a:pt x="13606" y="17851"/>
                  <a:pt x="13682" y="17833"/>
                  <a:pt x="13752" y="17794"/>
                </a:cubicBezTo>
                <a:lnTo>
                  <a:pt x="14443" y="17401"/>
                </a:lnTo>
                <a:cubicBezTo>
                  <a:pt x="14657" y="17282"/>
                  <a:pt x="14729" y="17020"/>
                  <a:pt x="14610" y="16805"/>
                </a:cubicBezTo>
                <a:lnTo>
                  <a:pt x="14264" y="16198"/>
                </a:lnTo>
                <a:cubicBezTo>
                  <a:pt x="14240" y="16163"/>
                  <a:pt x="14217" y="16127"/>
                  <a:pt x="14193" y="16103"/>
                </a:cubicBezTo>
                <a:cubicBezTo>
                  <a:pt x="14621" y="15793"/>
                  <a:pt x="15026" y="15436"/>
                  <a:pt x="15407" y="15031"/>
                </a:cubicBezTo>
                <a:cubicBezTo>
                  <a:pt x="15431" y="15067"/>
                  <a:pt x="15455" y="15103"/>
                  <a:pt x="15491" y="15127"/>
                </a:cubicBezTo>
                <a:lnTo>
                  <a:pt x="16050" y="15555"/>
                </a:lnTo>
                <a:cubicBezTo>
                  <a:pt x="16129" y="15614"/>
                  <a:pt x="16221" y="15643"/>
                  <a:pt x="16313" y="15643"/>
                </a:cubicBezTo>
                <a:cubicBezTo>
                  <a:pt x="16444" y="15643"/>
                  <a:pt x="16573" y="15584"/>
                  <a:pt x="16657" y="15472"/>
                </a:cubicBezTo>
                <a:lnTo>
                  <a:pt x="17146" y="14841"/>
                </a:lnTo>
                <a:cubicBezTo>
                  <a:pt x="17300" y="14650"/>
                  <a:pt x="17265" y="14377"/>
                  <a:pt x="17074" y="14222"/>
                </a:cubicBezTo>
                <a:lnTo>
                  <a:pt x="16515" y="13793"/>
                </a:lnTo>
                <a:cubicBezTo>
                  <a:pt x="16479" y="13769"/>
                  <a:pt x="16443" y="13746"/>
                  <a:pt x="16396" y="13734"/>
                </a:cubicBezTo>
                <a:cubicBezTo>
                  <a:pt x="16634" y="13341"/>
                  <a:pt x="16848" y="12948"/>
                  <a:pt x="17015" y="12531"/>
                </a:cubicBezTo>
                <a:cubicBezTo>
                  <a:pt x="17050" y="12555"/>
                  <a:pt x="17086" y="12579"/>
                  <a:pt x="17134" y="12591"/>
                </a:cubicBezTo>
                <a:lnTo>
                  <a:pt x="17800" y="12793"/>
                </a:lnTo>
                <a:cubicBezTo>
                  <a:pt x="17844" y="12806"/>
                  <a:pt x="17888" y="12813"/>
                  <a:pt x="17931" y="12813"/>
                </a:cubicBezTo>
                <a:cubicBezTo>
                  <a:pt x="18121" y="12813"/>
                  <a:pt x="18290" y="12690"/>
                  <a:pt x="18348" y="12495"/>
                </a:cubicBezTo>
                <a:lnTo>
                  <a:pt x="18574" y="11733"/>
                </a:lnTo>
                <a:cubicBezTo>
                  <a:pt x="18646" y="11495"/>
                  <a:pt x="18515" y="11257"/>
                  <a:pt x="18289" y="11186"/>
                </a:cubicBezTo>
                <a:lnTo>
                  <a:pt x="17610" y="10983"/>
                </a:lnTo>
                <a:cubicBezTo>
                  <a:pt x="17562" y="10971"/>
                  <a:pt x="17527" y="10960"/>
                  <a:pt x="17479" y="10960"/>
                </a:cubicBezTo>
                <a:cubicBezTo>
                  <a:pt x="17598" y="10364"/>
                  <a:pt x="17646" y="9769"/>
                  <a:pt x="17622" y="9162"/>
                </a:cubicBezTo>
                <a:lnTo>
                  <a:pt x="17622" y="9162"/>
                </a:lnTo>
                <a:cubicBezTo>
                  <a:pt x="17646" y="9168"/>
                  <a:pt x="17669" y="9171"/>
                  <a:pt x="17692" y="9171"/>
                </a:cubicBezTo>
                <a:cubicBezTo>
                  <a:pt x="17714" y="9171"/>
                  <a:pt x="17735" y="9168"/>
                  <a:pt x="17753" y="9162"/>
                </a:cubicBezTo>
                <a:lnTo>
                  <a:pt x="18455" y="9078"/>
                </a:lnTo>
                <a:cubicBezTo>
                  <a:pt x="18693" y="9043"/>
                  <a:pt x="18860" y="8828"/>
                  <a:pt x="18836" y="8590"/>
                </a:cubicBezTo>
                <a:lnTo>
                  <a:pt x="18729" y="7792"/>
                </a:lnTo>
                <a:cubicBezTo>
                  <a:pt x="18707" y="7570"/>
                  <a:pt x="18507" y="7409"/>
                  <a:pt x="18286" y="7409"/>
                </a:cubicBezTo>
                <a:cubicBezTo>
                  <a:pt x="18271" y="7409"/>
                  <a:pt x="18256" y="7410"/>
                  <a:pt x="18241" y="7411"/>
                </a:cubicBezTo>
                <a:lnTo>
                  <a:pt x="17539" y="7507"/>
                </a:lnTo>
                <a:cubicBezTo>
                  <a:pt x="17491" y="7507"/>
                  <a:pt x="17455" y="7531"/>
                  <a:pt x="17419" y="7542"/>
                </a:cubicBezTo>
                <a:cubicBezTo>
                  <a:pt x="17312" y="7090"/>
                  <a:pt x="17169" y="6649"/>
                  <a:pt x="16991" y="6221"/>
                </a:cubicBezTo>
                <a:cubicBezTo>
                  <a:pt x="17027" y="6221"/>
                  <a:pt x="17074" y="6197"/>
                  <a:pt x="17110" y="6185"/>
                </a:cubicBezTo>
                <a:lnTo>
                  <a:pt x="17729" y="5840"/>
                </a:lnTo>
                <a:cubicBezTo>
                  <a:pt x="17943" y="5733"/>
                  <a:pt x="18027" y="5459"/>
                  <a:pt x="17908" y="5245"/>
                </a:cubicBezTo>
                <a:lnTo>
                  <a:pt x="17527" y="4542"/>
                </a:lnTo>
                <a:cubicBezTo>
                  <a:pt x="17446" y="4398"/>
                  <a:pt x="17301" y="4318"/>
                  <a:pt x="17149" y="4318"/>
                </a:cubicBezTo>
                <a:cubicBezTo>
                  <a:pt x="17076" y="4318"/>
                  <a:pt x="17001" y="4337"/>
                  <a:pt x="16931" y="4375"/>
                </a:cubicBezTo>
                <a:lnTo>
                  <a:pt x="16312" y="4709"/>
                </a:lnTo>
                <a:cubicBezTo>
                  <a:pt x="16276" y="4733"/>
                  <a:pt x="16241" y="4756"/>
                  <a:pt x="16205" y="4780"/>
                </a:cubicBezTo>
                <a:cubicBezTo>
                  <a:pt x="15884" y="4304"/>
                  <a:pt x="15503" y="3852"/>
                  <a:pt x="15062" y="3435"/>
                </a:cubicBezTo>
                <a:cubicBezTo>
                  <a:pt x="15098" y="3411"/>
                  <a:pt x="15122" y="3387"/>
                  <a:pt x="15145" y="3351"/>
                </a:cubicBezTo>
                <a:lnTo>
                  <a:pt x="15586" y="2792"/>
                </a:lnTo>
                <a:cubicBezTo>
                  <a:pt x="15729" y="2601"/>
                  <a:pt x="15693" y="2328"/>
                  <a:pt x="15503" y="2173"/>
                </a:cubicBezTo>
                <a:lnTo>
                  <a:pt x="14860" y="1685"/>
                </a:lnTo>
                <a:cubicBezTo>
                  <a:pt x="14781" y="1626"/>
                  <a:pt x="14689" y="1597"/>
                  <a:pt x="14597" y="1597"/>
                </a:cubicBezTo>
                <a:cubicBezTo>
                  <a:pt x="14466" y="1597"/>
                  <a:pt x="14336" y="1656"/>
                  <a:pt x="14252" y="1768"/>
                </a:cubicBezTo>
                <a:lnTo>
                  <a:pt x="13824" y="2328"/>
                </a:lnTo>
                <a:cubicBezTo>
                  <a:pt x="13800" y="2363"/>
                  <a:pt x="13776" y="2387"/>
                  <a:pt x="13764" y="2423"/>
                </a:cubicBezTo>
                <a:cubicBezTo>
                  <a:pt x="13312" y="2137"/>
                  <a:pt x="12836" y="1899"/>
                  <a:pt x="12347" y="1708"/>
                </a:cubicBezTo>
                <a:cubicBezTo>
                  <a:pt x="12359" y="1685"/>
                  <a:pt x="12371" y="1649"/>
                  <a:pt x="12383" y="1613"/>
                </a:cubicBezTo>
                <a:lnTo>
                  <a:pt x="12574" y="934"/>
                </a:lnTo>
                <a:cubicBezTo>
                  <a:pt x="12633" y="708"/>
                  <a:pt x="12490" y="470"/>
                  <a:pt x="12264" y="399"/>
                </a:cubicBezTo>
                <a:lnTo>
                  <a:pt x="11478" y="196"/>
                </a:lnTo>
                <a:cubicBezTo>
                  <a:pt x="11442" y="187"/>
                  <a:pt x="11405" y="182"/>
                  <a:pt x="11368" y="182"/>
                </a:cubicBezTo>
                <a:cubicBezTo>
                  <a:pt x="11179" y="182"/>
                  <a:pt x="11002" y="306"/>
                  <a:pt x="10942" y="506"/>
                </a:cubicBezTo>
                <a:lnTo>
                  <a:pt x="10764" y="1185"/>
                </a:lnTo>
                <a:cubicBezTo>
                  <a:pt x="10752" y="1220"/>
                  <a:pt x="10752" y="1244"/>
                  <a:pt x="10752" y="1280"/>
                </a:cubicBezTo>
                <a:cubicBezTo>
                  <a:pt x="10304" y="1207"/>
                  <a:pt x="9847" y="1170"/>
                  <a:pt x="9389" y="1170"/>
                </a:cubicBezTo>
                <a:cubicBezTo>
                  <a:pt x="9323" y="1170"/>
                  <a:pt x="9258" y="1171"/>
                  <a:pt x="9192" y="1173"/>
                </a:cubicBezTo>
                <a:cubicBezTo>
                  <a:pt x="9192" y="1137"/>
                  <a:pt x="9192" y="1113"/>
                  <a:pt x="9192" y="1077"/>
                </a:cubicBezTo>
                <a:lnTo>
                  <a:pt x="9097" y="387"/>
                </a:lnTo>
                <a:cubicBezTo>
                  <a:pt x="9075" y="159"/>
                  <a:pt x="8886" y="1"/>
                  <a:pt x="8673" y="1"/>
                </a:cubicBezTo>
                <a:close/>
              </a:path>
            </a:pathLst>
          </a:custGeom>
          <a:solidFill>
            <a:schemeClr val="dk1">
              <a:alpha val="1061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9" name="Google Shape;809;p38"/>
          <p:cNvSpPr/>
          <p:nvPr/>
        </p:nvSpPr>
        <p:spPr>
          <a:xfrm rot="3592596">
            <a:off x="6995175" y="3500280"/>
            <a:ext cx="1160018" cy="1160041"/>
          </a:xfrm>
          <a:custGeom>
            <a:avLst/>
            <a:gdLst/>
            <a:ahLst/>
            <a:cxnLst/>
            <a:rect l="l" t="t" r="r" b="b"/>
            <a:pathLst>
              <a:path w="7395" h="7395" extrusionOk="0">
                <a:moveTo>
                  <a:pt x="3691" y="1370"/>
                </a:moveTo>
                <a:cubicBezTo>
                  <a:pt x="4037" y="1370"/>
                  <a:pt x="4322" y="1655"/>
                  <a:pt x="4322" y="2001"/>
                </a:cubicBezTo>
                <a:cubicBezTo>
                  <a:pt x="4322" y="2358"/>
                  <a:pt x="4037" y="2644"/>
                  <a:pt x="3691" y="2644"/>
                </a:cubicBezTo>
                <a:cubicBezTo>
                  <a:pt x="3334" y="2644"/>
                  <a:pt x="3048" y="2358"/>
                  <a:pt x="3048" y="2001"/>
                </a:cubicBezTo>
                <a:cubicBezTo>
                  <a:pt x="3048" y="1655"/>
                  <a:pt x="3334" y="1370"/>
                  <a:pt x="3691" y="1370"/>
                </a:cubicBezTo>
                <a:close/>
                <a:moveTo>
                  <a:pt x="1917" y="3132"/>
                </a:moveTo>
                <a:cubicBezTo>
                  <a:pt x="2275" y="3132"/>
                  <a:pt x="2560" y="3417"/>
                  <a:pt x="2560" y="3775"/>
                </a:cubicBezTo>
                <a:cubicBezTo>
                  <a:pt x="2560" y="4120"/>
                  <a:pt x="2275" y="4406"/>
                  <a:pt x="1917" y="4406"/>
                </a:cubicBezTo>
                <a:cubicBezTo>
                  <a:pt x="1572" y="4406"/>
                  <a:pt x="1286" y="4120"/>
                  <a:pt x="1286" y="3775"/>
                </a:cubicBezTo>
                <a:cubicBezTo>
                  <a:pt x="1286" y="3417"/>
                  <a:pt x="1572" y="3132"/>
                  <a:pt x="1917" y="3132"/>
                </a:cubicBezTo>
                <a:close/>
                <a:moveTo>
                  <a:pt x="3703" y="3132"/>
                </a:moveTo>
                <a:cubicBezTo>
                  <a:pt x="4049" y="3132"/>
                  <a:pt x="4334" y="3417"/>
                  <a:pt x="4334" y="3775"/>
                </a:cubicBezTo>
                <a:cubicBezTo>
                  <a:pt x="4334" y="4120"/>
                  <a:pt x="4049" y="4406"/>
                  <a:pt x="3703" y="4406"/>
                </a:cubicBezTo>
                <a:cubicBezTo>
                  <a:pt x="3346" y="4406"/>
                  <a:pt x="3060" y="4120"/>
                  <a:pt x="3060" y="3775"/>
                </a:cubicBezTo>
                <a:cubicBezTo>
                  <a:pt x="3060" y="3417"/>
                  <a:pt x="3346" y="3132"/>
                  <a:pt x="3703" y="3132"/>
                </a:cubicBezTo>
                <a:close/>
                <a:moveTo>
                  <a:pt x="5454" y="3132"/>
                </a:moveTo>
                <a:cubicBezTo>
                  <a:pt x="5799" y="3132"/>
                  <a:pt x="6085" y="3417"/>
                  <a:pt x="6085" y="3775"/>
                </a:cubicBezTo>
                <a:cubicBezTo>
                  <a:pt x="6085" y="4120"/>
                  <a:pt x="5799" y="4406"/>
                  <a:pt x="5454" y="4406"/>
                </a:cubicBezTo>
                <a:cubicBezTo>
                  <a:pt x="5096" y="4406"/>
                  <a:pt x="4811" y="4120"/>
                  <a:pt x="4811" y="3775"/>
                </a:cubicBezTo>
                <a:cubicBezTo>
                  <a:pt x="4811" y="3417"/>
                  <a:pt x="5096" y="3132"/>
                  <a:pt x="5454" y="3132"/>
                </a:cubicBezTo>
                <a:close/>
                <a:moveTo>
                  <a:pt x="3691" y="4894"/>
                </a:moveTo>
                <a:cubicBezTo>
                  <a:pt x="4037" y="4894"/>
                  <a:pt x="4322" y="5180"/>
                  <a:pt x="4322" y="5537"/>
                </a:cubicBezTo>
                <a:cubicBezTo>
                  <a:pt x="4322" y="5882"/>
                  <a:pt x="4037" y="6168"/>
                  <a:pt x="3691" y="6168"/>
                </a:cubicBezTo>
                <a:cubicBezTo>
                  <a:pt x="3334" y="6168"/>
                  <a:pt x="3048" y="5882"/>
                  <a:pt x="3048" y="5537"/>
                </a:cubicBezTo>
                <a:cubicBezTo>
                  <a:pt x="3048" y="5180"/>
                  <a:pt x="3334" y="4894"/>
                  <a:pt x="3691" y="4894"/>
                </a:cubicBezTo>
                <a:close/>
                <a:moveTo>
                  <a:pt x="3549" y="0"/>
                </a:moveTo>
                <a:cubicBezTo>
                  <a:pt x="3453" y="0"/>
                  <a:pt x="3370" y="84"/>
                  <a:pt x="3370" y="179"/>
                </a:cubicBezTo>
                <a:lnTo>
                  <a:pt x="3370" y="453"/>
                </a:lnTo>
                <a:cubicBezTo>
                  <a:pt x="3370" y="465"/>
                  <a:pt x="3370" y="477"/>
                  <a:pt x="3382" y="500"/>
                </a:cubicBezTo>
                <a:cubicBezTo>
                  <a:pt x="3168" y="512"/>
                  <a:pt x="2965" y="560"/>
                  <a:pt x="2763" y="620"/>
                </a:cubicBezTo>
                <a:cubicBezTo>
                  <a:pt x="2763" y="596"/>
                  <a:pt x="2763" y="584"/>
                  <a:pt x="2751" y="572"/>
                </a:cubicBezTo>
                <a:lnTo>
                  <a:pt x="2644" y="322"/>
                </a:lnTo>
                <a:cubicBezTo>
                  <a:pt x="2617" y="251"/>
                  <a:pt x="2557" y="213"/>
                  <a:pt x="2494" y="213"/>
                </a:cubicBezTo>
                <a:cubicBezTo>
                  <a:pt x="2473" y="213"/>
                  <a:pt x="2451" y="217"/>
                  <a:pt x="2429" y="227"/>
                </a:cubicBezTo>
                <a:lnTo>
                  <a:pt x="2132" y="346"/>
                </a:lnTo>
                <a:cubicBezTo>
                  <a:pt x="2048" y="381"/>
                  <a:pt x="2001" y="489"/>
                  <a:pt x="2048" y="572"/>
                </a:cubicBezTo>
                <a:lnTo>
                  <a:pt x="2144" y="822"/>
                </a:lnTo>
                <a:cubicBezTo>
                  <a:pt x="2156" y="834"/>
                  <a:pt x="2156" y="846"/>
                  <a:pt x="2167" y="858"/>
                </a:cubicBezTo>
                <a:cubicBezTo>
                  <a:pt x="1989" y="953"/>
                  <a:pt x="1810" y="1072"/>
                  <a:pt x="1655" y="1203"/>
                </a:cubicBezTo>
                <a:cubicBezTo>
                  <a:pt x="1655" y="1191"/>
                  <a:pt x="1644" y="1179"/>
                  <a:pt x="1632" y="1167"/>
                </a:cubicBezTo>
                <a:lnTo>
                  <a:pt x="1441" y="977"/>
                </a:lnTo>
                <a:cubicBezTo>
                  <a:pt x="1405" y="941"/>
                  <a:pt x="1361" y="923"/>
                  <a:pt x="1316" y="923"/>
                </a:cubicBezTo>
                <a:cubicBezTo>
                  <a:pt x="1271" y="923"/>
                  <a:pt x="1227" y="941"/>
                  <a:pt x="1191" y="977"/>
                </a:cubicBezTo>
                <a:lnTo>
                  <a:pt x="977" y="1203"/>
                </a:lnTo>
                <a:cubicBezTo>
                  <a:pt x="905" y="1262"/>
                  <a:pt x="905" y="1370"/>
                  <a:pt x="977" y="1441"/>
                </a:cubicBezTo>
                <a:lnTo>
                  <a:pt x="1167" y="1632"/>
                </a:lnTo>
                <a:cubicBezTo>
                  <a:pt x="1179" y="1643"/>
                  <a:pt x="1191" y="1643"/>
                  <a:pt x="1191" y="1655"/>
                </a:cubicBezTo>
                <a:cubicBezTo>
                  <a:pt x="1072" y="1810"/>
                  <a:pt x="953" y="1977"/>
                  <a:pt x="858" y="2155"/>
                </a:cubicBezTo>
                <a:cubicBezTo>
                  <a:pt x="846" y="2144"/>
                  <a:pt x="834" y="2144"/>
                  <a:pt x="834" y="2144"/>
                </a:cubicBezTo>
                <a:lnTo>
                  <a:pt x="572" y="2036"/>
                </a:lnTo>
                <a:cubicBezTo>
                  <a:pt x="551" y="2027"/>
                  <a:pt x="529" y="2023"/>
                  <a:pt x="507" y="2023"/>
                </a:cubicBezTo>
                <a:cubicBezTo>
                  <a:pt x="443" y="2023"/>
                  <a:pt x="381" y="2061"/>
                  <a:pt x="346" y="2132"/>
                </a:cubicBezTo>
                <a:lnTo>
                  <a:pt x="227" y="2417"/>
                </a:lnTo>
                <a:cubicBezTo>
                  <a:pt x="191" y="2501"/>
                  <a:pt x="239" y="2608"/>
                  <a:pt x="322" y="2644"/>
                </a:cubicBezTo>
                <a:lnTo>
                  <a:pt x="572" y="2751"/>
                </a:lnTo>
                <a:lnTo>
                  <a:pt x="596" y="2751"/>
                </a:lnTo>
                <a:cubicBezTo>
                  <a:pt x="536" y="2953"/>
                  <a:pt x="501" y="3156"/>
                  <a:pt x="477" y="3370"/>
                </a:cubicBezTo>
                <a:lnTo>
                  <a:pt x="179" y="3370"/>
                </a:lnTo>
                <a:cubicBezTo>
                  <a:pt x="84" y="3370"/>
                  <a:pt x="0" y="3453"/>
                  <a:pt x="0" y="3548"/>
                </a:cubicBezTo>
                <a:lnTo>
                  <a:pt x="0" y="3858"/>
                </a:lnTo>
                <a:cubicBezTo>
                  <a:pt x="0" y="3953"/>
                  <a:pt x="84" y="4025"/>
                  <a:pt x="179" y="4025"/>
                </a:cubicBezTo>
                <a:lnTo>
                  <a:pt x="477" y="4025"/>
                </a:lnTo>
                <a:cubicBezTo>
                  <a:pt x="489" y="4203"/>
                  <a:pt x="524" y="4382"/>
                  <a:pt x="560" y="4549"/>
                </a:cubicBezTo>
                <a:lnTo>
                  <a:pt x="548" y="4549"/>
                </a:lnTo>
                <a:lnTo>
                  <a:pt x="286" y="4656"/>
                </a:lnTo>
                <a:cubicBezTo>
                  <a:pt x="203" y="4691"/>
                  <a:pt x="155" y="4787"/>
                  <a:pt x="191" y="4870"/>
                </a:cubicBezTo>
                <a:lnTo>
                  <a:pt x="298" y="5168"/>
                </a:lnTo>
                <a:cubicBezTo>
                  <a:pt x="326" y="5232"/>
                  <a:pt x="389" y="5275"/>
                  <a:pt x="460" y="5275"/>
                </a:cubicBezTo>
                <a:cubicBezTo>
                  <a:pt x="481" y="5275"/>
                  <a:pt x="503" y="5271"/>
                  <a:pt x="524" y="5263"/>
                </a:cubicBezTo>
                <a:lnTo>
                  <a:pt x="786" y="5168"/>
                </a:lnTo>
                <a:cubicBezTo>
                  <a:pt x="786" y="5168"/>
                  <a:pt x="798" y="5168"/>
                  <a:pt x="798" y="5156"/>
                </a:cubicBezTo>
                <a:cubicBezTo>
                  <a:pt x="905" y="5370"/>
                  <a:pt x="1036" y="5573"/>
                  <a:pt x="1179" y="5751"/>
                </a:cubicBezTo>
                <a:cubicBezTo>
                  <a:pt x="1179" y="5763"/>
                  <a:pt x="1179" y="5763"/>
                  <a:pt x="1167" y="5763"/>
                </a:cubicBezTo>
                <a:lnTo>
                  <a:pt x="977" y="5965"/>
                </a:lnTo>
                <a:cubicBezTo>
                  <a:pt x="905" y="6025"/>
                  <a:pt x="905" y="6132"/>
                  <a:pt x="977" y="6204"/>
                </a:cubicBezTo>
                <a:lnTo>
                  <a:pt x="1191" y="6430"/>
                </a:lnTo>
                <a:cubicBezTo>
                  <a:pt x="1227" y="6460"/>
                  <a:pt x="1271" y="6474"/>
                  <a:pt x="1316" y="6474"/>
                </a:cubicBezTo>
                <a:cubicBezTo>
                  <a:pt x="1361" y="6474"/>
                  <a:pt x="1405" y="6460"/>
                  <a:pt x="1441" y="6430"/>
                </a:cubicBezTo>
                <a:lnTo>
                  <a:pt x="1632" y="6227"/>
                </a:lnTo>
                <a:cubicBezTo>
                  <a:pt x="1644" y="6227"/>
                  <a:pt x="1644" y="6227"/>
                  <a:pt x="1644" y="6215"/>
                </a:cubicBezTo>
                <a:cubicBezTo>
                  <a:pt x="1786" y="6335"/>
                  <a:pt x="1941" y="6430"/>
                  <a:pt x="2096" y="6525"/>
                </a:cubicBezTo>
                <a:cubicBezTo>
                  <a:pt x="2096" y="6525"/>
                  <a:pt x="2084" y="6537"/>
                  <a:pt x="2084" y="6537"/>
                </a:cubicBezTo>
                <a:lnTo>
                  <a:pt x="1977" y="6799"/>
                </a:lnTo>
                <a:cubicBezTo>
                  <a:pt x="1941" y="6882"/>
                  <a:pt x="1977" y="6977"/>
                  <a:pt x="2060" y="7025"/>
                </a:cubicBezTo>
                <a:lnTo>
                  <a:pt x="2346" y="7144"/>
                </a:lnTo>
                <a:cubicBezTo>
                  <a:pt x="2371" y="7153"/>
                  <a:pt x="2396" y="7158"/>
                  <a:pt x="2420" y="7158"/>
                </a:cubicBezTo>
                <a:cubicBezTo>
                  <a:pt x="2487" y="7158"/>
                  <a:pt x="2546" y="7122"/>
                  <a:pt x="2572" y="7061"/>
                </a:cubicBezTo>
                <a:lnTo>
                  <a:pt x="2691" y="6811"/>
                </a:lnTo>
                <a:cubicBezTo>
                  <a:pt x="2691" y="6799"/>
                  <a:pt x="2691" y="6787"/>
                  <a:pt x="2691" y="6787"/>
                </a:cubicBezTo>
                <a:cubicBezTo>
                  <a:pt x="2918" y="6858"/>
                  <a:pt x="3144" y="6906"/>
                  <a:pt x="3370" y="6930"/>
                </a:cubicBezTo>
                <a:cubicBezTo>
                  <a:pt x="3370" y="6930"/>
                  <a:pt x="3370" y="6942"/>
                  <a:pt x="3370" y="6954"/>
                </a:cubicBezTo>
                <a:lnTo>
                  <a:pt x="3370" y="7227"/>
                </a:lnTo>
                <a:cubicBezTo>
                  <a:pt x="3370" y="7323"/>
                  <a:pt x="3453" y="7394"/>
                  <a:pt x="3549" y="7394"/>
                </a:cubicBezTo>
                <a:lnTo>
                  <a:pt x="3858" y="7394"/>
                </a:lnTo>
                <a:cubicBezTo>
                  <a:pt x="3953" y="7394"/>
                  <a:pt x="4025" y="7323"/>
                  <a:pt x="4025" y="7227"/>
                </a:cubicBezTo>
                <a:lnTo>
                  <a:pt x="4025" y="6954"/>
                </a:lnTo>
                <a:cubicBezTo>
                  <a:pt x="4025" y="6942"/>
                  <a:pt x="4025" y="6930"/>
                  <a:pt x="4025" y="6918"/>
                </a:cubicBezTo>
                <a:cubicBezTo>
                  <a:pt x="4239" y="6906"/>
                  <a:pt x="4442" y="6858"/>
                  <a:pt x="4632" y="6799"/>
                </a:cubicBezTo>
                <a:cubicBezTo>
                  <a:pt x="4644" y="6811"/>
                  <a:pt x="4644" y="6823"/>
                  <a:pt x="4644" y="6823"/>
                </a:cubicBezTo>
                <a:lnTo>
                  <a:pt x="4751" y="7085"/>
                </a:lnTo>
                <a:cubicBezTo>
                  <a:pt x="4779" y="7149"/>
                  <a:pt x="4849" y="7192"/>
                  <a:pt x="4917" y="7192"/>
                </a:cubicBezTo>
                <a:cubicBezTo>
                  <a:pt x="4938" y="7192"/>
                  <a:pt x="4958" y="7188"/>
                  <a:pt x="4977" y="7180"/>
                </a:cubicBezTo>
                <a:lnTo>
                  <a:pt x="5263" y="7061"/>
                </a:lnTo>
                <a:cubicBezTo>
                  <a:pt x="5358" y="7013"/>
                  <a:pt x="5394" y="6918"/>
                  <a:pt x="5358" y="6835"/>
                </a:cubicBezTo>
                <a:lnTo>
                  <a:pt x="5251" y="6573"/>
                </a:lnTo>
                <a:cubicBezTo>
                  <a:pt x="5251" y="6561"/>
                  <a:pt x="5239" y="6561"/>
                  <a:pt x="5239" y="6549"/>
                </a:cubicBezTo>
                <a:cubicBezTo>
                  <a:pt x="5418" y="6442"/>
                  <a:pt x="5585" y="6335"/>
                  <a:pt x="5739" y="6204"/>
                </a:cubicBezTo>
                <a:cubicBezTo>
                  <a:pt x="5751" y="6215"/>
                  <a:pt x="5763" y="6227"/>
                  <a:pt x="5763" y="6227"/>
                </a:cubicBezTo>
                <a:lnTo>
                  <a:pt x="5966" y="6430"/>
                </a:lnTo>
                <a:cubicBezTo>
                  <a:pt x="5995" y="6460"/>
                  <a:pt x="6037" y="6474"/>
                  <a:pt x="6080" y="6474"/>
                </a:cubicBezTo>
                <a:cubicBezTo>
                  <a:pt x="6123" y="6474"/>
                  <a:pt x="6168" y="6460"/>
                  <a:pt x="6204" y="6430"/>
                </a:cubicBezTo>
                <a:lnTo>
                  <a:pt x="6430" y="6204"/>
                </a:lnTo>
                <a:cubicBezTo>
                  <a:pt x="6489" y="6144"/>
                  <a:pt x="6489" y="6025"/>
                  <a:pt x="6430" y="5965"/>
                </a:cubicBezTo>
                <a:lnTo>
                  <a:pt x="6227" y="5763"/>
                </a:lnTo>
                <a:cubicBezTo>
                  <a:pt x="6216" y="5751"/>
                  <a:pt x="6216" y="5751"/>
                  <a:pt x="6204" y="5739"/>
                </a:cubicBezTo>
                <a:cubicBezTo>
                  <a:pt x="6323" y="5584"/>
                  <a:pt x="6442" y="5418"/>
                  <a:pt x="6537" y="5239"/>
                </a:cubicBezTo>
                <a:cubicBezTo>
                  <a:pt x="6549" y="5251"/>
                  <a:pt x="6561" y="5251"/>
                  <a:pt x="6573" y="5263"/>
                </a:cubicBezTo>
                <a:lnTo>
                  <a:pt x="6823" y="5370"/>
                </a:lnTo>
                <a:cubicBezTo>
                  <a:pt x="6847" y="5379"/>
                  <a:pt x="6871" y="5384"/>
                  <a:pt x="6895" y="5384"/>
                </a:cubicBezTo>
                <a:cubicBezTo>
                  <a:pt x="6963" y="5384"/>
                  <a:pt x="7022" y="5346"/>
                  <a:pt x="7049" y="5275"/>
                </a:cubicBezTo>
                <a:lnTo>
                  <a:pt x="7168" y="4989"/>
                </a:lnTo>
                <a:cubicBezTo>
                  <a:pt x="7204" y="4906"/>
                  <a:pt x="7168" y="4799"/>
                  <a:pt x="7085" y="4763"/>
                </a:cubicBezTo>
                <a:lnTo>
                  <a:pt x="6823" y="4656"/>
                </a:lnTo>
                <a:cubicBezTo>
                  <a:pt x="6811" y="4644"/>
                  <a:pt x="6799" y="4644"/>
                  <a:pt x="6775" y="4644"/>
                </a:cubicBezTo>
                <a:cubicBezTo>
                  <a:pt x="6835" y="4441"/>
                  <a:pt x="6882" y="4239"/>
                  <a:pt x="6906" y="4025"/>
                </a:cubicBezTo>
                <a:lnTo>
                  <a:pt x="7228" y="4025"/>
                </a:lnTo>
                <a:cubicBezTo>
                  <a:pt x="7323" y="4025"/>
                  <a:pt x="7394" y="3953"/>
                  <a:pt x="7394" y="3858"/>
                </a:cubicBezTo>
                <a:lnTo>
                  <a:pt x="7394" y="3548"/>
                </a:lnTo>
                <a:cubicBezTo>
                  <a:pt x="7394" y="3453"/>
                  <a:pt x="7323" y="3370"/>
                  <a:pt x="7228" y="3370"/>
                </a:cubicBezTo>
                <a:lnTo>
                  <a:pt x="6954" y="3370"/>
                </a:lnTo>
                <a:cubicBezTo>
                  <a:pt x="6930" y="3370"/>
                  <a:pt x="6918" y="3382"/>
                  <a:pt x="6906" y="3382"/>
                </a:cubicBezTo>
                <a:cubicBezTo>
                  <a:pt x="6882" y="3203"/>
                  <a:pt x="6847" y="3025"/>
                  <a:pt x="6799" y="2858"/>
                </a:cubicBezTo>
                <a:cubicBezTo>
                  <a:pt x="6823" y="2858"/>
                  <a:pt x="6835" y="2858"/>
                  <a:pt x="6858" y="2846"/>
                </a:cubicBezTo>
                <a:lnTo>
                  <a:pt x="7109" y="2751"/>
                </a:lnTo>
                <a:cubicBezTo>
                  <a:pt x="7204" y="2715"/>
                  <a:pt x="7251" y="2620"/>
                  <a:pt x="7216" y="2525"/>
                </a:cubicBezTo>
                <a:lnTo>
                  <a:pt x="7097" y="2239"/>
                </a:lnTo>
                <a:cubicBezTo>
                  <a:pt x="7068" y="2163"/>
                  <a:pt x="7001" y="2124"/>
                  <a:pt x="6933" y="2124"/>
                </a:cubicBezTo>
                <a:cubicBezTo>
                  <a:pt x="6916" y="2124"/>
                  <a:pt x="6899" y="2127"/>
                  <a:pt x="6882" y="2132"/>
                </a:cubicBezTo>
                <a:lnTo>
                  <a:pt x="6620" y="2239"/>
                </a:lnTo>
                <a:cubicBezTo>
                  <a:pt x="6608" y="2239"/>
                  <a:pt x="6585" y="2251"/>
                  <a:pt x="6573" y="2263"/>
                </a:cubicBezTo>
                <a:cubicBezTo>
                  <a:pt x="6466" y="2048"/>
                  <a:pt x="6335" y="1846"/>
                  <a:pt x="6192" y="1667"/>
                </a:cubicBezTo>
                <a:cubicBezTo>
                  <a:pt x="6204" y="1655"/>
                  <a:pt x="6216" y="1643"/>
                  <a:pt x="6227" y="1632"/>
                </a:cubicBezTo>
                <a:lnTo>
                  <a:pt x="6430" y="1441"/>
                </a:lnTo>
                <a:cubicBezTo>
                  <a:pt x="6489" y="1370"/>
                  <a:pt x="6489" y="1262"/>
                  <a:pt x="6430" y="1203"/>
                </a:cubicBezTo>
                <a:lnTo>
                  <a:pt x="6204" y="977"/>
                </a:lnTo>
                <a:cubicBezTo>
                  <a:pt x="6168" y="941"/>
                  <a:pt x="6123" y="923"/>
                  <a:pt x="6080" y="923"/>
                </a:cubicBezTo>
                <a:cubicBezTo>
                  <a:pt x="6037" y="923"/>
                  <a:pt x="5995" y="941"/>
                  <a:pt x="5966" y="977"/>
                </a:cubicBezTo>
                <a:lnTo>
                  <a:pt x="5763" y="1167"/>
                </a:lnTo>
                <a:cubicBezTo>
                  <a:pt x="5751" y="1179"/>
                  <a:pt x="5739" y="1203"/>
                  <a:pt x="5739" y="1215"/>
                </a:cubicBezTo>
                <a:cubicBezTo>
                  <a:pt x="5596" y="1096"/>
                  <a:pt x="5442" y="1001"/>
                  <a:pt x="5287" y="905"/>
                </a:cubicBezTo>
                <a:cubicBezTo>
                  <a:pt x="5299" y="893"/>
                  <a:pt x="5311" y="881"/>
                  <a:pt x="5311" y="858"/>
                </a:cubicBezTo>
                <a:lnTo>
                  <a:pt x="5430" y="608"/>
                </a:lnTo>
                <a:cubicBezTo>
                  <a:pt x="5465" y="524"/>
                  <a:pt x="5430" y="417"/>
                  <a:pt x="5334" y="381"/>
                </a:cubicBezTo>
                <a:lnTo>
                  <a:pt x="5049" y="250"/>
                </a:lnTo>
                <a:cubicBezTo>
                  <a:pt x="5030" y="242"/>
                  <a:pt x="5010" y="238"/>
                  <a:pt x="4990" y="238"/>
                </a:cubicBezTo>
                <a:cubicBezTo>
                  <a:pt x="4924" y="238"/>
                  <a:pt x="4859" y="281"/>
                  <a:pt x="4823" y="346"/>
                </a:cubicBezTo>
                <a:lnTo>
                  <a:pt x="4715" y="596"/>
                </a:lnTo>
                <a:cubicBezTo>
                  <a:pt x="4703" y="608"/>
                  <a:pt x="4703" y="631"/>
                  <a:pt x="4703" y="643"/>
                </a:cubicBezTo>
                <a:cubicBezTo>
                  <a:pt x="4489" y="572"/>
                  <a:pt x="4263" y="524"/>
                  <a:pt x="4025" y="500"/>
                </a:cubicBezTo>
                <a:cubicBezTo>
                  <a:pt x="4025" y="489"/>
                  <a:pt x="4025" y="465"/>
                  <a:pt x="4025" y="453"/>
                </a:cubicBezTo>
                <a:lnTo>
                  <a:pt x="4025" y="179"/>
                </a:lnTo>
                <a:cubicBezTo>
                  <a:pt x="4025" y="84"/>
                  <a:pt x="3953" y="0"/>
                  <a:pt x="3858" y="0"/>
                </a:cubicBezTo>
                <a:close/>
              </a:path>
            </a:pathLst>
          </a:custGeom>
          <a:solidFill>
            <a:schemeClr val="lt2">
              <a:alpha val="240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0" name="Google Shape;810;p38"/>
          <p:cNvSpPr/>
          <p:nvPr/>
        </p:nvSpPr>
        <p:spPr>
          <a:xfrm rot="-2225917">
            <a:off x="7965886" y="3832957"/>
            <a:ext cx="2518312" cy="2511637"/>
          </a:xfrm>
          <a:custGeom>
            <a:avLst/>
            <a:gdLst/>
            <a:ahLst/>
            <a:cxnLst/>
            <a:rect l="l" t="t" r="r" b="b"/>
            <a:pathLst>
              <a:path w="18861" h="18811" extrusionOk="0">
                <a:moveTo>
                  <a:pt x="11198" y="3199"/>
                </a:moveTo>
                <a:cubicBezTo>
                  <a:pt x="11271" y="3199"/>
                  <a:pt x="11346" y="3209"/>
                  <a:pt x="11419" y="3232"/>
                </a:cubicBezTo>
                <a:cubicBezTo>
                  <a:pt x="12824" y="3685"/>
                  <a:pt x="14038" y="4614"/>
                  <a:pt x="14836" y="5864"/>
                </a:cubicBezTo>
                <a:cubicBezTo>
                  <a:pt x="15074" y="6233"/>
                  <a:pt x="14931" y="6733"/>
                  <a:pt x="14538" y="6923"/>
                </a:cubicBezTo>
                <a:cubicBezTo>
                  <a:pt x="14121" y="7114"/>
                  <a:pt x="13705" y="7316"/>
                  <a:pt x="13300" y="7507"/>
                </a:cubicBezTo>
                <a:cubicBezTo>
                  <a:pt x="13200" y="7555"/>
                  <a:pt x="13093" y="7578"/>
                  <a:pt x="12987" y="7578"/>
                </a:cubicBezTo>
                <a:cubicBezTo>
                  <a:pt x="12753" y="7578"/>
                  <a:pt x="12523" y="7466"/>
                  <a:pt x="12383" y="7269"/>
                </a:cubicBezTo>
                <a:cubicBezTo>
                  <a:pt x="11966" y="6673"/>
                  <a:pt x="11371" y="6221"/>
                  <a:pt x="10692" y="5959"/>
                </a:cubicBezTo>
                <a:cubicBezTo>
                  <a:pt x="10359" y="5840"/>
                  <a:pt x="10157" y="5495"/>
                  <a:pt x="10216" y="5137"/>
                </a:cubicBezTo>
                <a:cubicBezTo>
                  <a:pt x="10300" y="4697"/>
                  <a:pt x="10383" y="4244"/>
                  <a:pt x="10466" y="3792"/>
                </a:cubicBezTo>
                <a:cubicBezTo>
                  <a:pt x="10535" y="3439"/>
                  <a:pt x="10855" y="3199"/>
                  <a:pt x="11198" y="3199"/>
                </a:cubicBezTo>
                <a:close/>
                <a:moveTo>
                  <a:pt x="6241" y="3843"/>
                </a:moveTo>
                <a:cubicBezTo>
                  <a:pt x="6513" y="3843"/>
                  <a:pt x="6779" y="3994"/>
                  <a:pt x="6906" y="4256"/>
                </a:cubicBezTo>
                <a:cubicBezTo>
                  <a:pt x="7109" y="4673"/>
                  <a:pt x="7299" y="5078"/>
                  <a:pt x="7490" y="5495"/>
                </a:cubicBezTo>
                <a:cubicBezTo>
                  <a:pt x="7644" y="5816"/>
                  <a:pt x="7549" y="6209"/>
                  <a:pt x="7252" y="6411"/>
                </a:cubicBezTo>
                <a:cubicBezTo>
                  <a:pt x="6656" y="6828"/>
                  <a:pt x="6204" y="7423"/>
                  <a:pt x="5954" y="8102"/>
                </a:cubicBezTo>
                <a:cubicBezTo>
                  <a:pt x="5838" y="8396"/>
                  <a:pt x="5555" y="8589"/>
                  <a:pt x="5245" y="8589"/>
                </a:cubicBezTo>
                <a:cubicBezTo>
                  <a:pt x="5204" y="8589"/>
                  <a:pt x="5162" y="8585"/>
                  <a:pt x="5120" y="8578"/>
                </a:cubicBezTo>
                <a:cubicBezTo>
                  <a:pt x="4680" y="8495"/>
                  <a:pt x="4227" y="8400"/>
                  <a:pt x="3787" y="8316"/>
                </a:cubicBezTo>
                <a:cubicBezTo>
                  <a:pt x="3346" y="8245"/>
                  <a:pt x="3084" y="7792"/>
                  <a:pt x="3215" y="7376"/>
                </a:cubicBezTo>
                <a:cubicBezTo>
                  <a:pt x="3680" y="5971"/>
                  <a:pt x="4608" y="4756"/>
                  <a:pt x="5847" y="3959"/>
                </a:cubicBezTo>
                <a:cubicBezTo>
                  <a:pt x="5969" y="3880"/>
                  <a:pt x="6106" y="3843"/>
                  <a:pt x="6241" y="3843"/>
                </a:cubicBezTo>
                <a:close/>
                <a:moveTo>
                  <a:pt x="9222" y="7030"/>
                </a:moveTo>
                <a:cubicBezTo>
                  <a:pt x="9724" y="7030"/>
                  <a:pt x="10229" y="7189"/>
                  <a:pt x="10657" y="7519"/>
                </a:cubicBezTo>
                <a:cubicBezTo>
                  <a:pt x="11693" y="8316"/>
                  <a:pt x="11883" y="9805"/>
                  <a:pt x="11085" y="10840"/>
                </a:cubicBezTo>
                <a:cubicBezTo>
                  <a:pt x="10619" y="11453"/>
                  <a:pt x="9916" y="11773"/>
                  <a:pt x="9205" y="11773"/>
                </a:cubicBezTo>
                <a:cubicBezTo>
                  <a:pt x="8701" y="11773"/>
                  <a:pt x="8193" y="11612"/>
                  <a:pt x="7763" y="11281"/>
                </a:cubicBezTo>
                <a:cubicBezTo>
                  <a:pt x="6728" y="10483"/>
                  <a:pt x="6537" y="8995"/>
                  <a:pt x="7335" y="7959"/>
                </a:cubicBezTo>
                <a:cubicBezTo>
                  <a:pt x="7803" y="7351"/>
                  <a:pt x="8509" y="7030"/>
                  <a:pt x="9222" y="7030"/>
                </a:cubicBezTo>
                <a:close/>
                <a:moveTo>
                  <a:pt x="13527" y="10222"/>
                </a:moveTo>
                <a:cubicBezTo>
                  <a:pt x="13570" y="10222"/>
                  <a:pt x="13614" y="10226"/>
                  <a:pt x="13657" y="10233"/>
                </a:cubicBezTo>
                <a:cubicBezTo>
                  <a:pt x="14098" y="10317"/>
                  <a:pt x="14550" y="10400"/>
                  <a:pt x="15002" y="10483"/>
                </a:cubicBezTo>
                <a:cubicBezTo>
                  <a:pt x="15431" y="10567"/>
                  <a:pt x="15693" y="11007"/>
                  <a:pt x="15562" y="11436"/>
                </a:cubicBezTo>
                <a:cubicBezTo>
                  <a:pt x="15110" y="12841"/>
                  <a:pt x="14181" y="14043"/>
                  <a:pt x="12931" y="14853"/>
                </a:cubicBezTo>
                <a:cubicBezTo>
                  <a:pt x="12809" y="14931"/>
                  <a:pt x="12673" y="14968"/>
                  <a:pt x="12539" y="14968"/>
                </a:cubicBezTo>
                <a:cubicBezTo>
                  <a:pt x="12266" y="14968"/>
                  <a:pt x="11999" y="14815"/>
                  <a:pt x="11871" y="14543"/>
                </a:cubicBezTo>
                <a:cubicBezTo>
                  <a:pt x="11681" y="14138"/>
                  <a:pt x="11478" y="13722"/>
                  <a:pt x="11288" y="13317"/>
                </a:cubicBezTo>
                <a:cubicBezTo>
                  <a:pt x="11133" y="12984"/>
                  <a:pt x="11240" y="12603"/>
                  <a:pt x="11526" y="12400"/>
                </a:cubicBezTo>
                <a:cubicBezTo>
                  <a:pt x="12121" y="11972"/>
                  <a:pt x="12574" y="11388"/>
                  <a:pt x="12836" y="10710"/>
                </a:cubicBezTo>
                <a:cubicBezTo>
                  <a:pt x="12940" y="10406"/>
                  <a:pt x="13219" y="10222"/>
                  <a:pt x="13527" y="10222"/>
                </a:cubicBezTo>
                <a:close/>
                <a:moveTo>
                  <a:pt x="5786" y="11228"/>
                </a:moveTo>
                <a:cubicBezTo>
                  <a:pt x="6022" y="11228"/>
                  <a:pt x="6254" y="11337"/>
                  <a:pt x="6394" y="11543"/>
                </a:cubicBezTo>
                <a:cubicBezTo>
                  <a:pt x="6811" y="12138"/>
                  <a:pt x="7406" y="12591"/>
                  <a:pt x="8085" y="12841"/>
                </a:cubicBezTo>
                <a:cubicBezTo>
                  <a:pt x="8430" y="12972"/>
                  <a:pt x="8621" y="13317"/>
                  <a:pt x="8561" y="13662"/>
                </a:cubicBezTo>
                <a:cubicBezTo>
                  <a:pt x="8478" y="14115"/>
                  <a:pt x="8395" y="14567"/>
                  <a:pt x="8311" y="15008"/>
                </a:cubicBezTo>
                <a:cubicBezTo>
                  <a:pt x="8242" y="15371"/>
                  <a:pt x="7922" y="15613"/>
                  <a:pt x="7579" y="15613"/>
                </a:cubicBezTo>
                <a:cubicBezTo>
                  <a:pt x="7506" y="15613"/>
                  <a:pt x="7432" y="15602"/>
                  <a:pt x="7359" y="15579"/>
                </a:cubicBezTo>
                <a:cubicBezTo>
                  <a:pt x="5954" y="15115"/>
                  <a:pt x="4751" y="14186"/>
                  <a:pt x="3942" y="12948"/>
                </a:cubicBezTo>
                <a:cubicBezTo>
                  <a:pt x="3703" y="12579"/>
                  <a:pt x="3846" y="12079"/>
                  <a:pt x="4251" y="11888"/>
                </a:cubicBezTo>
                <a:cubicBezTo>
                  <a:pt x="4656" y="11686"/>
                  <a:pt x="5073" y="11495"/>
                  <a:pt x="5477" y="11293"/>
                </a:cubicBezTo>
                <a:cubicBezTo>
                  <a:pt x="5576" y="11249"/>
                  <a:pt x="5682" y="11228"/>
                  <a:pt x="5786" y="11228"/>
                </a:cubicBezTo>
                <a:close/>
                <a:moveTo>
                  <a:pt x="8673" y="1"/>
                </a:moveTo>
                <a:cubicBezTo>
                  <a:pt x="8652" y="1"/>
                  <a:pt x="8630" y="3"/>
                  <a:pt x="8609" y="6"/>
                </a:cubicBezTo>
                <a:lnTo>
                  <a:pt x="7823" y="113"/>
                </a:lnTo>
                <a:cubicBezTo>
                  <a:pt x="7573" y="137"/>
                  <a:pt x="7406" y="363"/>
                  <a:pt x="7442" y="601"/>
                </a:cubicBezTo>
                <a:lnTo>
                  <a:pt x="7525" y="1292"/>
                </a:lnTo>
                <a:cubicBezTo>
                  <a:pt x="7537" y="1327"/>
                  <a:pt x="7537" y="1351"/>
                  <a:pt x="7549" y="1375"/>
                </a:cubicBezTo>
                <a:cubicBezTo>
                  <a:pt x="7049" y="1482"/>
                  <a:pt x="6561" y="1649"/>
                  <a:pt x="6085" y="1851"/>
                </a:cubicBezTo>
                <a:cubicBezTo>
                  <a:pt x="6085" y="1827"/>
                  <a:pt x="6073" y="1816"/>
                  <a:pt x="6061" y="1792"/>
                </a:cubicBezTo>
                <a:lnTo>
                  <a:pt x="5716" y="1173"/>
                </a:lnTo>
                <a:cubicBezTo>
                  <a:pt x="5636" y="1037"/>
                  <a:pt x="5486" y="960"/>
                  <a:pt x="5336" y="960"/>
                </a:cubicBezTo>
                <a:cubicBezTo>
                  <a:pt x="5261" y="960"/>
                  <a:pt x="5187" y="979"/>
                  <a:pt x="5120" y="1018"/>
                </a:cubicBezTo>
                <a:lnTo>
                  <a:pt x="4418" y="1411"/>
                </a:lnTo>
                <a:cubicBezTo>
                  <a:pt x="4204" y="1530"/>
                  <a:pt x="4132" y="1792"/>
                  <a:pt x="4251" y="2006"/>
                </a:cubicBezTo>
                <a:lnTo>
                  <a:pt x="4608" y="2625"/>
                </a:lnTo>
                <a:cubicBezTo>
                  <a:pt x="4608" y="2637"/>
                  <a:pt x="4620" y="2649"/>
                  <a:pt x="4644" y="2673"/>
                </a:cubicBezTo>
                <a:cubicBezTo>
                  <a:pt x="4192" y="2982"/>
                  <a:pt x="3787" y="3340"/>
                  <a:pt x="3394" y="3744"/>
                </a:cubicBezTo>
                <a:cubicBezTo>
                  <a:pt x="3370" y="3697"/>
                  <a:pt x="3334" y="3649"/>
                  <a:pt x="3275" y="3601"/>
                </a:cubicBezTo>
                <a:lnTo>
                  <a:pt x="2715" y="3173"/>
                </a:lnTo>
                <a:cubicBezTo>
                  <a:pt x="2637" y="3114"/>
                  <a:pt x="2544" y="3086"/>
                  <a:pt x="2452" y="3086"/>
                </a:cubicBezTo>
                <a:cubicBezTo>
                  <a:pt x="2320" y="3086"/>
                  <a:pt x="2187" y="3144"/>
                  <a:pt x="2096" y="3256"/>
                </a:cubicBezTo>
                <a:lnTo>
                  <a:pt x="1608" y="3899"/>
                </a:lnTo>
                <a:cubicBezTo>
                  <a:pt x="1453" y="4090"/>
                  <a:pt x="1489" y="4363"/>
                  <a:pt x="1691" y="4506"/>
                </a:cubicBezTo>
                <a:lnTo>
                  <a:pt x="2251" y="4947"/>
                </a:lnTo>
                <a:cubicBezTo>
                  <a:pt x="2299" y="4983"/>
                  <a:pt x="2358" y="5006"/>
                  <a:pt x="2418" y="5018"/>
                </a:cubicBezTo>
                <a:cubicBezTo>
                  <a:pt x="2168" y="5411"/>
                  <a:pt x="1953" y="5828"/>
                  <a:pt x="1787" y="6245"/>
                </a:cubicBezTo>
                <a:cubicBezTo>
                  <a:pt x="1763" y="6233"/>
                  <a:pt x="1751" y="6233"/>
                  <a:pt x="1739" y="6221"/>
                </a:cubicBezTo>
                <a:lnTo>
                  <a:pt x="1060" y="6018"/>
                </a:lnTo>
                <a:cubicBezTo>
                  <a:pt x="1020" y="6006"/>
                  <a:pt x="980" y="6000"/>
                  <a:pt x="940" y="6000"/>
                </a:cubicBezTo>
                <a:cubicBezTo>
                  <a:pt x="751" y="6000"/>
                  <a:pt x="571" y="6130"/>
                  <a:pt x="513" y="6316"/>
                </a:cubicBezTo>
                <a:lnTo>
                  <a:pt x="286" y="7078"/>
                </a:lnTo>
                <a:cubicBezTo>
                  <a:pt x="215" y="7316"/>
                  <a:pt x="346" y="7554"/>
                  <a:pt x="584" y="7626"/>
                </a:cubicBezTo>
                <a:lnTo>
                  <a:pt x="1251" y="7828"/>
                </a:lnTo>
                <a:cubicBezTo>
                  <a:pt x="1275" y="7840"/>
                  <a:pt x="1286" y="7840"/>
                  <a:pt x="1298" y="7840"/>
                </a:cubicBezTo>
                <a:cubicBezTo>
                  <a:pt x="1179" y="8435"/>
                  <a:pt x="1132" y="9043"/>
                  <a:pt x="1156" y="9638"/>
                </a:cubicBezTo>
                <a:cubicBezTo>
                  <a:pt x="1150" y="9644"/>
                  <a:pt x="1141" y="9644"/>
                  <a:pt x="1132" y="9644"/>
                </a:cubicBezTo>
                <a:cubicBezTo>
                  <a:pt x="1123" y="9644"/>
                  <a:pt x="1114" y="9644"/>
                  <a:pt x="1108" y="9650"/>
                </a:cubicBezTo>
                <a:lnTo>
                  <a:pt x="405" y="9733"/>
                </a:lnTo>
                <a:cubicBezTo>
                  <a:pt x="167" y="9769"/>
                  <a:pt x="1" y="9983"/>
                  <a:pt x="36" y="10221"/>
                </a:cubicBezTo>
                <a:lnTo>
                  <a:pt x="132" y="11019"/>
                </a:lnTo>
                <a:cubicBezTo>
                  <a:pt x="164" y="11237"/>
                  <a:pt x="346" y="11405"/>
                  <a:pt x="559" y="11405"/>
                </a:cubicBezTo>
                <a:cubicBezTo>
                  <a:pt x="579" y="11405"/>
                  <a:pt x="599" y="11403"/>
                  <a:pt x="620" y="11400"/>
                </a:cubicBezTo>
                <a:lnTo>
                  <a:pt x="1322" y="11305"/>
                </a:lnTo>
                <a:cubicBezTo>
                  <a:pt x="1346" y="11305"/>
                  <a:pt x="1358" y="11305"/>
                  <a:pt x="1370" y="11293"/>
                </a:cubicBezTo>
                <a:cubicBezTo>
                  <a:pt x="1477" y="11745"/>
                  <a:pt x="1620" y="12186"/>
                  <a:pt x="1798" y="12614"/>
                </a:cubicBezTo>
                <a:cubicBezTo>
                  <a:pt x="1787" y="12614"/>
                  <a:pt x="1775" y="12626"/>
                  <a:pt x="1751" y="12638"/>
                </a:cubicBezTo>
                <a:lnTo>
                  <a:pt x="1132" y="12972"/>
                </a:lnTo>
                <a:cubicBezTo>
                  <a:pt x="917" y="13091"/>
                  <a:pt x="846" y="13353"/>
                  <a:pt x="965" y="13567"/>
                </a:cubicBezTo>
                <a:lnTo>
                  <a:pt x="1346" y="14269"/>
                </a:lnTo>
                <a:cubicBezTo>
                  <a:pt x="1428" y="14417"/>
                  <a:pt x="1579" y="14497"/>
                  <a:pt x="1734" y="14497"/>
                </a:cubicBezTo>
                <a:cubicBezTo>
                  <a:pt x="1804" y="14497"/>
                  <a:pt x="1875" y="14481"/>
                  <a:pt x="1941" y="14448"/>
                </a:cubicBezTo>
                <a:lnTo>
                  <a:pt x="2560" y="14103"/>
                </a:lnTo>
                <a:cubicBezTo>
                  <a:pt x="2572" y="14091"/>
                  <a:pt x="2584" y="14091"/>
                  <a:pt x="2608" y="14079"/>
                </a:cubicBezTo>
                <a:cubicBezTo>
                  <a:pt x="2930" y="14555"/>
                  <a:pt x="3322" y="15008"/>
                  <a:pt x="3763" y="15412"/>
                </a:cubicBezTo>
                <a:cubicBezTo>
                  <a:pt x="3739" y="15424"/>
                  <a:pt x="3727" y="15448"/>
                  <a:pt x="3715" y="15460"/>
                </a:cubicBezTo>
                <a:lnTo>
                  <a:pt x="3287" y="16020"/>
                </a:lnTo>
                <a:cubicBezTo>
                  <a:pt x="3132" y="16210"/>
                  <a:pt x="3168" y="16484"/>
                  <a:pt x="3370" y="16639"/>
                </a:cubicBezTo>
                <a:lnTo>
                  <a:pt x="4001" y="17127"/>
                </a:lnTo>
                <a:cubicBezTo>
                  <a:pt x="4079" y="17186"/>
                  <a:pt x="4172" y="17214"/>
                  <a:pt x="4264" y="17214"/>
                </a:cubicBezTo>
                <a:cubicBezTo>
                  <a:pt x="4395" y="17214"/>
                  <a:pt x="4524" y="17156"/>
                  <a:pt x="4608" y="17044"/>
                </a:cubicBezTo>
                <a:lnTo>
                  <a:pt x="5049" y="16484"/>
                </a:lnTo>
                <a:cubicBezTo>
                  <a:pt x="5061" y="16460"/>
                  <a:pt x="5073" y="16448"/>
                  <a:pt x="5085" y="16424"/>
                </a:cubicBezTo>
                <a:cubicBezTo>
                  <a:pt x="5537" y="16710"/>
                  <a:pt x="6013" y="16936"/>
                  <a:pt x="6501" y="17127"/>
                </a:cubicBezTo>
                <a:cubicBezTo>
                  <a:pt x="6501" y="17151"/>
                  <a:pt x="6490" y="17175"/>
                  <a:pt x="6478" y="17198"/>
                </a:cubicBezTo>
                <a:lnTo>
                  <a:pt x="6299" y="17877"/>
                </a:lnTo>
                <a:cubicBezTo>
                  <a:pt x="6239" y="18103"/>
                  <a:pt x="6370" y="18353"/>
                  <a:pt x="6609" y="18413"/>
                </a:cubicBezTo>
                <a:lnTo>
                  <a:pt x="7382" y="18615"/>
                </a:lnTo>
                <a:cubicBezTo>
                  <a:pt x="7421" y="18625"/>
                  <a:pt x="7460" y="18630"/>
                  <a:pt x="7497" y="18630"/>
                </a:cubicBezTo>
                <a:cubicBezTo>
                  <a:pt x="7693" y="18630"/>
                  <a:pt x="7868" y="18505"/>
                  <a:pt x="7918" y="18306"/>
                </a:cubicBezTo>
                <a:lnTo>
                  <a:pt x="8097" y="17627"/>
                </a:lnTo>
                <a:cubicBezTo>
                  <a:pt x="8109" y="17603"/>
                  <a:pt x="8109" y="17567"/>
                  <a:pt x="8109" y="17544"/>
                </a:cubicBezTo>
                <a:cubicBezTo>
                  <a:pt x="8550" y="17614"/>
                  <a:pt x="8991" y="17642"/>
                  <a:pt x="9424" y="17642"/>
                </a:cubicBezTo>
                <a:cubicBezTo>
                  <a:pt x="9506" y="17642"/>
                  <a:pt x="9587" y="17641"/>
                  <a:pt x="9668" y="17639"/>
                </a:cubicBezTo>
                <a:cubicBezTo>
                  <a:pt x="9668" y="17663"/>
                  <a:pt x="9668" y="17698"/>
                  <a:pt x="9668" y="17734"/>
                </a:cubicBezTo>
                <a:lnTo>
                  <a:pt x="9764" y="18425"/>
                </a:lnTo>
                <a:cubicBezTo>
                  <a:pt x="9796" y="18652"/>
                  <a:pt x="9976" y="18811"/>
                  <a:pt x="10188" y="18811"/>
                </a:cubicBezTo>
                <a:cubicBezTo>
                  <a:pt x="10209" y="18811"/>
                  <a:pt x="10230" y="18809"/>
                  <a:pt x="10252" y="18806"/>
                </a:cubicBezTo>
                <a:lnTo>
                  <a:pt x="11050" y="18699"/>
                </a:lnTo>
                <a:cubicBezTo>
                  <a:pt x="11288" y="18675"/>
                  <a:pt x="11454" y="18449"/>
                  <a:pt x="11431" y="18210"/>
                </a:cubicBezTo>
                <a:lnTo>
                  <a:pt x="11335" y="17520"/>
                </a:lnTo>
                <a:cubicBezTo>
                  <a:pt x="11335" y="17484"/>
                  <a:pt x="11323" y="17448"/>
                  <a:pt x="11312" y="17413"/>
                </a:cubicBezTo>
                <a:cubicBezTo>
                  <a:pt x="11800" y="17294"/>
                  <a:pt x="12288" y="17127"/>
                  <a:pt x="12764" y="16925"/>
                </a:cubicBezTo>
                <a:cubicBezTo>
                  <a:pt x="12776" y="16960"/>
                  <a:pt x="12788" y="16984"/>
                  <a:pt x="12800" y="17020"/>
                </a:cubicBezTo>
                <a:lnTo>
                  <a:pt x="13157" y="17639"/>
                </a:lnTo>
                <a:cubicBezTo>
                  <a:pt x="13237" y="17775"/>
                  <a:pt x="13381" y="17851"/>
                  <a:pt x="13532" y="17851"/>
                </a:cubicBezTo>
                <a:cubicBezTo>
                  <a:pt x="13606" y="17851"/>
                  <a:pt x="13682" y="17833"/>
                  <a:pt x="13752" y="17794"/>
                </a:cubicBezTo>
                <a:lnTo>
                  <a:pt x="14443" y="17401"/>
                </a:lnTo>
                <a:cubicBezTo>
                  <a:pt x="14657" y="17282"/>
                  <a:pt x="14729" y="17020"/>
                  <a:pt x="14610" y="16805"/>
                </a:cubicBezTo>
                <a:lnTo>
                  <a:pt x="14264" y="16198"/>
                </a:lnTo>
                <a:cubicBezTo>
                  <a:pt x="14240" y="16163"/>
                  <a:pt x="14217" y="16127"/>
                  <a:pt x="14193" y="16103"/>
                </a:cubicBezTo>
                <a:cubicBezTo>
                  <a:pt x="14621" y="15793"/>
                  <a:pt x="15026" y="15436"/>
                  <a:pt x="15407" y="15031"/>
                </a:cubicBezTo>
                <a:cubicBezTo>
                  <a:pt x="15431" y="15067"/>
                  <a:pt x="15455" y="15103"/>
                  <a:pt x="15491" y="15127"/>
                </a:cubicBezTo>
                <a:lnTo>
                  <a:pt x="16050" y="15555"/>
                </a:lnTo>
                <a:cubicBezTo>
                  <a:pt x="16129" y="15614"/>
                  <a:pt x="16221" y="15643"/>
                  <a:pt x="16313" y="15643"/>
                </a:cubicBezTo>
                <a:cubicBezTo>
                  <a:pt x="16444" y="15643"/>
                  <a:pt x="16573" y="15584"/>
                  <a:pt x="16657" y="15472"/>
                </a:cubicBezTo>
                <a:lnTo>
                  <a:pt x="17146" y="14841"/>
                </a:lnTo>
                <a:cubicBezTo>
                  <a:pt x="17300" y="14650"/>
                  <a:pt x="17265" y="14377"/>
                  <a:pt x="17074" y="14222"/>
                </a:cubicBezTo>
                <a:lnTo>
                  <a:pt x="16515" y="13793"/>
                </a:lnTo>
                <a:cubicBezTo>
                  <a:pt x="16479" y="13769"/>
                  <a:pt x="16443" y="13746"/>
                  <a:pt x="16396" y="13734"/>
                </a:cubicBezTo>
                <a:cubicBezTo>
                  <a:pt x="16634" y="13341"/>
                  <a:pt x="16848" y="12948"/>
                  <a:pt x="17015" y="12531"/>
                </a:cubicBezTo>
                <a:cubicBezTo>
                  <a:pt x="17050" y="12555"/>
                  <a:pt x="17086" y="12579"/>
                  <a:pt x="17134" y="12591"/>
                </a:cubicBezTo>
                <a:lnTo>
                  <a:pt x="17800" y="12793"/>
                </a:lnTo>
                <a:cubicBezTo>
                  <a:pt x="17844" y="12806"/>
                  <a:pt x="17888" y="12813"/>
                  <a:pt x="17931" y="12813"/>
                </a:cubicBezTo>
                <a:cubicBezTo>
                  <a:pt x="18121" y="12813"/>
                  <a:pt x="18290" y="12690"/>
                  <a:pt x="18348" y="12495"/>
                </a:cubicBezTo>
                <a:lnTo>
                  <a:pt x="18574" y="11733"/>
                </a:lnTo>
                <a:cubicBezTo>
                  <a:pt x="18646" y="11495"/>
                  <a:pt x="18515" y="11257"/>
                  <a:pt x="18289" y="11186"/>
                </a:cubicBezTo>
                <a:lnTo>
                  <a:pt x="17610" y="10983"/>
                </a:lnTo>
                <a:cubicBezTo>
                  <a:pt x="17562" y="10971"/>
                  <a:pt x="17527" y="10960"/>
                  <a:pt x="17479" y="10960"/>
                </a:cubicBezTo>
                <a:cubicBezTo>
                  <a:pt x="17598" y="10364"/>
                  <a:pt x="17646" y="9769"/>
                  <a:pt x="17622" y="9162"/>
                </a:cubicBezTo>
                <a:lnTo>
                  <a:pt x="17622" y="9162"/>
                </a:lnTo>
                <a:cubicBezTo>
                  <a:pt x="17646" y="9168"/>
                  <a:pt x="17669" y="9171"/>
                  <a:pt x="17692" y="9171"/>
                </a:cubicBezTo>
                <a:cubicBezTo>
                  <a:pt x="17714" y="9171"/>
                  <a:pt x="17735" y="9168"/>
                  <a:pt x="17753" y="9162"/>
                </a:cubicBezTo>
                <a:lnTo>
                  <a:pt x="18455" y="9078"/>
                </a:lnTo>
                <a:cubicBezTo>
                  <a:pt x="18693" y="9043"/>
                  <a:pt x="18860" y="8828"/>
                  <a:pt x="18836" y="8590"/>
                </a:cubicBezTo>
                <a:lnTo>
                  <a:pt x="18729" y="7792"/>
                </a:lnTo>
                <a:cubicBezTo>
                  <a:pt x="18707" y="7570"/>
                  <a:pt x="18507" y="7409"/>
                  <a:pt x="18286" y="7409"/>
                </a:cubicBezTo>
                <a:cubicBezTo>
                  <a:pt x="18271" y="7409"/>
                  <a:pt x="18256" y="7410"/>
                  <a:pt x="18241" y="7411"/>
                </a:cubicBezTo>
                <a:lnTo>
                  <a:pt x="17539" y="7507"/>
                </a:lnTo>
                <a:cubicBezTo>
                  <a:pt x="17491" y="7507"/>
                  <a:pt x="17455" y="7531"/>
                  <a:pt x="17419" y="7542"/>
                </a:cubicBezTo>
                <a:cubicBezTo>
                  <a:pt x="17312" y="7090"/>
                  <a:pt x="17169" y="6649"/>
                  <a:pt x="16991" y="6221"/>
                </a:cubicBezTo>
                <a:cubicBezTo>
                  <a:pt x="17027" y="6221"/>
                  <a:pt x="17074" y="6197"/>
                  <a:pt x="17110" y="6185"/>
                </a:cubicBezTo>
                <a:lnTo>
                  <a:pt x="17729" y="5840"/>
                </a:lnTo>
                <a:cubicBezTo>
                  <a:pt x="17943" y="5733"/>
                  <a:pt x="18027" y="5459"/>
                  <a:pt x="17908" y="5245"/>
                </a:cubicBezTo>
                <a:lnTo>
                  <a:pt x="17527" y="4542"/>
                </a:lnTo>
                <a:cubicBezTo>
                  <a:pt x="17446" y="4398"/>
                  <a:pt x="17301" y="4318"/>
                  <a:pt x="17149" y="4318"/>
                </a:cubicBezTo>
                <a:cubicBezTo>
                  <a:pt x="17076" y="4318"/>
                  <a:pt x="17001" y="4337"/>
                  <a:pt x="16931" y="4375"/>
                </a:cubicBezTo>
                <a:lnTo>
                  <a:pt x="16312" y="4709"/>
                </a:lnTo>
                <a:cubicBezTo>
                  <a:pt x="16276" y="4733"/>
                  <a:pt x="16241" y="4756"/>
                  <a:pt x="16205" y="4780"/>
                </a:cubicBezTo>
                <a:cubicBezTo>
                  <a:pt x="15884" y="4304"/>
                  <a:pt x="15503" y="3852"/>
                  <a:pt x="15062" y="3435"/>
                </a:cubicBezTo>
                <a:cubicBezTo>
                  <a:pt x="15098" y="3411"/>
                  <a:pt x="15122" y="3387"/>
                  <a:pt x="15145" y="3351"/>
                </a:cubicBezTo>
                <a:lnTo>
                  <a:pt x="15586" y="2792"/>
                </a:lnTo>
                <a:cubicBezTo>
                  <a:pt x="15729" y="2601"/>
                  <a:pt x="15693" y="2328"/>
                  <a:pt x="15503" y="2173"/>
                </a:cubicBezTo>
                <a:lnTo>
                  <a:pt x="14860" y="1685"/>
                </a:lnTo>
                <a:cubicBezTo>
                  <a:pt x="14781" y="1626"/>
                  <a:pt x="14689" y="1597"/>
                  <a:pt x="14597" y="1597"/>
                </a:cubicBezTo>
                <a:cubicBezTo>
                  <a:pt x="14466" y="1597"/>
                  <a:pt x="14336" y="1656"/>
                  <a:pt x="14252" y="1768"/>
                </a:cubicBezTo>
                <a:lnTo>
                  <a:pt x="13824" y="2328"/>
                </a:lnTo>
                <a:cubicBezTo>
                  <a:pt x="13800" y="2363"/>
                  <a:pt x="13776" y="2387"/>
                  <a:pt x="13764" y="2423"/>
                </a:cubicBezTo>
                <a:cubicBezTo>
                  <a:pt x="13312" y="2137"/>
                  <a:pt x="12836" y="1899"/>
                  <a:pt x="12347" y="1708"/>
                </a:cubicBezTo>
                <a:cubicBezTo>
                  <a:pt x="12359" y="1685"/>
                  <a:pt x="12371" y="1649"/>
                  <a:pt x="12383" y="1613"/>
                </a:cubicBezTo>
                <a:lnTo>
                  <a:pt x="12574" y="934"/>
                </a:lnTo>
                <a:cubicBezTo>
                  <a:pt x="12633" y="708"/>
                  <a:pt x="12490" y="470"/>
                  <a:pt x="12264" y="399"/>
                </a:cubicBezTo>
                <a:lnTo>
                  <a:pt x="11478" y="196"/>
                </a:lnTo>
                <a:cubicBezTo>
                  <a:pt x="11442" y="187"/>
                  <a:pt x="11405" y="182"/>
                  <a:pt x="11368" y="182"/>
                </a:cubicBezTo>
                <a:cubicBezTo>
                  <a:pt x="11179" y="182"/>
                  <a:pt x="11002" y="306"/>
                  <a:pt x="10942" y="506"/>
                </a:cubicBezTo>
                <a:lnTo>
                  <a:pt x="10764" y="1185"/>
                </a:lnTo>
                <a:cubicBezTo>
                  <a:pt x="10752" y="1220"/>
                  <a:pt x="10752" y="1244"/>
                  <a:pt x="10752" y="1280"/>
                </a:cubicBezTo>
                <a:cubicBezTo>
                  <a:pt x="10304" y="1207"/>
                  <a:pt x="9847" y="1170"/>
                  <a:pt x="9389" y="1170"/>
                </a:cubicBezTo>
                <a:cubicBezTo>
                  <a:pt x="9323" y="1170"/>
                  <a:pt x="9258" y="1171"/>
                  <a:pt x="9192" y="1173"/>
                </a:cubicBezTo>
                <a:cubicBezTo>
                  <a:pt x="9192" y="1137"/>
                  <a:pt x="9192" y="1113"/>
                  <a:pt x="9192" y="1077"/>
                </a:cubicBezTo>
                <a:lnTo>
                  <a:pt x="9097" y="387"/>
                </a:lnTo>
                <a:cubicBezTo>
                  <a:pt x="9075" y="159"/>
                  <a:pt x="8886" y="1"/>
                  <a:pt x="8673" y="1"/>
                </a:cubicBezTo>
                <a:close/>
              </a:path>
            </a:pathLst>
          </a:custGeom>
          <a:solidFill>
            <a:schemeClr val="dk1">
              <a:alpha val="1061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11" name="Google Shape;811;p38"/>
          <p:cNvGrpSpPr/>
          <p:nvPr/>
        </p:nvGrpSpPr>
        <p:grpSpPr>
          <a:xfrm flipH="1">
            <a:off x="-167203" y="4525862"/>
            <a:ext cx="1932971" cy="666322"/>
            <a:chOff x="7213579" y="4485138"/>
            <a:chExt cx="1932971" cy="666322"/>
          </a:xfrm>
        </p:grpSpPr>
        <p:sp>
          <p:nvSpPr>
            <p:cNvPr id="812" name="Google Shape;812;p38"/>
            <p:cNvSpPr/>
            <p:nvPr/>
          </p:nvSpPr>
          <p:spPr>
            <a:xfrm rot="10800000">
              <a:off x="8271019" y="4560750"/>
              <a:ext cx="875530" cy="122500"/>
            </a:xfrm>
            <a:custGeom>
              <a:avLst/>
              <a:gdLst/>
              <a:ahLst/>
              <a:cxnLst/>
              <a:rect l="l" t="t" r="r" b="b"/>
              <a:pathLst>
                <a:path w="21492" h="2835" extrusionOk="0">
                  <a:moveTo>
                    <a:pt x="0" y="1"/>
                  </a:moveTo>
                  <a:lnTo>
                    <a:pt x="0" y="2834"/>
                  </a:lnTo>
                  <a:lnTo>
                    <a:pt x="21491" y="2834"/>
                  </a:lnTo>
                  <a:lnTo>
                    <a:pt x="2149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3" name="Google Shape;813;p38"/>
            <p:cNvSpPr/>
            <p:nvPr/>
          </p:nvSpPr>
          <p:spPr>
            <a:xfrm rot="5400000">
              <a:off x="7234897" y="4978532"/>
              <a:ext cx="223356" cy="122500"/>
            </a:xfrm>
            <a:custGeom>
              <a:avLst/>
              <a:gdLst/>
              <a:ahLst/>
              <a:cxnLst/>
              <a:rect l="l" t="t" r="r" b="b"/>
              <a:pathLst>
                <a:path w="21492" h="2835" extrusionOk="0">
                  <a:moveTo>
                    <a:pt x="0" y="1"/>
                  </a:moveTo>
                  <a:lnTo>
                    <a:pt x="0" y="2834"/>
                  </a:lnTo>
                  <a:lnTo>
                    <a:pt x="21491" y="2834"/>
                  </a:lnTo>
                  <a:lnTo>
                    <a:pt x="2149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4" name="Google Shape;814;p38"/>
            <p:cNvSpPr/>
            <p:nvPr/>
          </p:nvSpPr>
          <p:spPr>
            <a:xfrm rot="5400000">
              <a:off x="7334214" y="4490021"/>
              <a:ext cx="377115" cy="499047"/>
            </a:xfrm>
            <a:custGeom>
              <a:avLst/>
              <a:gdLst/>
              <a:ahLst/>
              <a:cxnLst/>
              <a:rect l="l" t="t" r="r" b="b"/>
              <a:pathLst>
                <a:path w="8728" h="11550" extrusionOk="0">
                  <a:moveTo>
                    <a:pt x="0" y="1"/>
                  </a:moveTo>
                  <a:lnTo>
                    <a:pt x="0" y="2596"/>
                  </a:lnTo>
                  <a:cubicBezTo>
                    <a:pt x="0" y="8347"/>
                    <a:pt x="1703" y="11550"/>
                    <a:pt x="7454" y="11550"/>
                  </a:cubicBezTo>
                  <a:lnTo>
                    <a:pt x="8728" y="11550"/>
                  </a:lnTo>
                  <a:lnTo>
                    <a:pt x="8728" y="8276"/>
                  </a:lnTo>
                  <a:lnTo>
                    <a:pt x="7454" y="8276"/>
                  </a:lnTo>
                  <a:cubicBezTo>
                    <a:pt x="3513" y="8276"/>
                    <a:pt x="3275" y="6549"/>
                    <a:pt x="3275" y="2596"/>
                  </a:cubicBezTo>
                  <a:lnTo>
                    <a:pt x="3275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5" name="Google Shape;815;p38"/>
            <p:cNvSpPr/>
            <p:nvPr/>
          </p:nvSpPr>
          <p:spPr>
            <a:xfrm rot="5400000">
              <a:off x="7311314" y="4793813"/>
              <a:ext cx="70515" cy="265985"/>
            </a:xfrm>
            <a:custGeom>
              <a:avLst/>
              <a:gdLst/>
              <a:ahLst/>
              <a:cxnLst/>
              <a:rect l="l" t="t" r="r" b="b"/>
              <a:pathLst>
                <a:path w="1632" h="6156" extrusionOk="0">
                  <a:moveTo>
                    <a:pt x="810" y="0"/>
                  </a:moveTo>
                  <a:cubicBezTo>
                    <a:pt x="358" y="0"/>
                    <a:pt x="0" y="370"/>
                    <a:pt x="0" y="822"/>
                  </a:cubicBezTo>
                  <a:lnTo>
                    <a:pt x="0" y="5334"/>
                  </a:lnTo>
                  <a:cubicBezTo>
                    <a:pt x="0" y="5787"/>
                    <a:pt x="358" y="6156"/>
                    <a:pt x="810" y="6156"/>
                  </a:cubicBezTo>
                  <a:cubicBezTo>
                    <a:pt x="1274" y="6156"/>
                    <a:pt x="1632" y="5787"/>
                    <a:pt x="1632" y="5334"/>
                  </a:cubicBezTo>
                  <a:lnTo>
                    <a:pt x="1632" y="822"/>
                  </a:lnTo>
                  <a:cubicBezTo>
                    <a:pt x="1632" y="370"/>
                    <a:pt x="1274" y="0"/>
                    <a:pt x="81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16" name="Google Shape;816;p38"/>
            <p:cNvGrpSpPr/>
            <p:nvPr/>
          </p:nvGrpSpPr>
          <p:grpSpPr>
            <a:xfrm>
              <a:off x="7711810" y="4485138"/>
              <a:ext cx="592677" cy="273720"/>
              <a:chOff x="2029210" y="3484363"/>
              <a:chExt cx="592677" cy="273720"/>
            </a:xfrm>
          </p:grpSpPr>
          <p:sp>
            <p:nvSpPr>
              <p:cNvPr id="817" name="Google Shape;817;p38"/>
              <p:cNvSpPr/>
              <p:nvPr/>
            </p:nvSpPr>
            <p:spPr>
              <a:xfrm rot="5400000">
                <a:off x="2264123" y="3392748"/>
                <a:ext cx="121975" cy="454379"/>
              </a:xfrm>
              <a:custGeom>
                <a:avLst/>
                <a:gdLst/>
                <a:ahLst/>
                <a:cxnLst/>
                <a:rect l="l" t="t" r="r" b="b"/>
                <a:pathLst>
                  <a:path w="2823" h="18718" extrusionOk="0">
                    <a:moveTo>
                      <a:pt x="1" y="1"/>
                    </a:moveTo>
                    <a:lnTo>
                      <a:pt x="1" y="18717"/>
                    </a:lnTo>
                    <a:lnTo>
                      <a:pt x="2823" y="18717"/>
                    </a:lnTo>
                    <a:lnTo>
                      <a:pt x="2823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8" name="Google Shape;818;p38"/>
              <p:cNvSpPr/>
              <p:nvPr/>
            </p:nvSpPr>
            <p:spPr>
              <a:xfrm rot="5400000">
                <a:off x="1931972" y="3581602"/>
                <a:ext cx="265510" cy="71033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1644" extrusionOk="0">
                    <a:moveTo>
                      <a:pt x="822" y="0"/>
                    </a:moveTo>
                    <a:cubicBezTo>
                      <a:pt x="358" y="0"/>
                      <a:pt x="0" y="369"/>
                      <a:pt x="0" y="822"/>
                    </a:cubicBezTo>
                    <a:cubicBezTo>
                      <a:pt x="0" y="1274"/>
                      <a:pt x="358" y="1643"/>
                      <a:pt x="822" y="1643"/>
                    </a:cubicBezTo>
                    <a:lnTo>
                      <a:pt x="5323" y="1643"/>
                    </a:lnTo>
                    <a:cubicBezTo>
                      <a:pt x="5382" y="1643"/>
                      <a:pt x="5442" y="1643"/>
                      <a:pt x="5489" y="1631"/>
                    </a:cubicBezTo>
                    <a:cubicBezTo>
                      <a:pt x="5858" y="1560"/>
                      <a:pt x="6144" y="1227"/>
                      <a:pt x="6144" y="822"/>
                    </a:cubicBezTo>
                    <a:cubicBezTo>
                      <a:pt x="6144" y="369"/>
                      <a:pt x="5775" y="0"/>
                      <a:pt x="532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9" name="Google Shape;819;p38"/>
              <p:cNvSpPr/>
              <p:nvPr/>
            </p:nvSpPr>
            <p:spPr>
              <a:xfrm rot="5400000">
                <a:off x="2453378" y="3589574"/>
                <a:ext cx="265985" cy="71033"/>
              </a:xfrm>
              <a:custGeom>
                <a:avLst/>
                <a:gdLst/>
                <a:ahLst/>
                <a:cxnLst/>
                <a:rect l="l" t="t" r="r" b="b"/>
                <a:pathLst>
                  <a:path w="6156" h="1644" extrusionOk="0">
                    <a:moveTo>
                      <a:pt x="822" y="0"/>
                    </a:moveTo>
                    <a:cubicBezTo>
                      <a:pt x="369" y="0"/>
                      <a:pt x="0" y="369"/>
                      <a:pt x="0" y="822"/>
                    </a:cubicBezTo>
                    <a:cubicBezTo>
                      <a:pt x="0" y="1274"/>
                      <a:pt x="369" y="1643"/>
                      <a:pt x="822" y="1643"/>
                    </a:cubicBezTo>
                    <a:lnTo>
                      <a:pt x="5334" y="1643"/>
                    </a:lnTo>
                    <a:cubicBezTo>
                      <a:pt x="5739" y="1643"/>
                      <a:pt x="6084" y="1346"/>
                      <a:pt x="6144" y="953"/>
                    </a:cubicBezTo>
                    <a:cubicBezTo>
                      <a:pt x="6144" y="905"/>
                      <a:pt x="6156" y="870"/>
                      <a:pt x="6156" y="822"/>
                    </a:cubicBezTo>
                    <a:cubicBezTo>
                      <a:pt x="6156" y="369"/>
                      <a:pt x="5786" y="0"/>
                      <a:pt x="533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mall numbers">
  <p:cSld name="CUSTOM_4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8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" name="Google Shape;821;p39"/>
          <p:cNvSpPr txBox="1">
            <a:spLocks noGrp="1"/>
          </p:cNvSpPr>
          <p:nvPr>
            <p:ph type="title" hasCustomPrompt="1"/>
          </p:nvPr>
        </p:nvSpPr>
        <p:spPr>
          <a:xfrm>
            <a:off x="1441625" y="1050825"/>
            <a:ext cx="4071900" cy="930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0"/>
              <a:buNone/>
              <a:defRPr sz="7000">
                <a:solidFill>
                  <a:schemeClr val="l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2pPr>
            <a:lvl3pPr lvl="2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3pPr>
            <a:lvl4pPr lvl="3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4pPr>
            <a:lvl5pPr lvl="4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5pPr>
            <a:lvl6pPr lvl="5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6pPr>
            <a:lvl7pPr lvl="6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7pPr>
            <a:lvl8pPr lvl="7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8pPr>
            <a:lvl9pPr lvl="8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9pPr>
          </a:lstStyle>
          <a:p>
            <a:r>
              <a:t>xx%</a:t>
            </a:r>
          </a:p>
        </p:txBody>
      </p:sp>
      <p:sp>
        <p:nvSpPr>
          <p:cNvPr id="822" name="Google Shape;822;p39"/>
          <p:cNvSpPr txBox="1">
            <a:spLocks noGrp="1"/>
          </p:cNvSpPr>
          <p:nvPr>
            <p:ph type="subTitle" idx="1"/>
          </p:nvPr>
        </p:nvSpPr>
        <p:spPr>
          <a:xfrm>
            <a:off x="1441625" y="2033025"/>
            <a:ext cx="4071900" cy="392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algn="ctr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823" name="Google Shape;823;p39"/>
          <p:cNvSpPr txBox="1">
            <a:spLocks noGrp="1"/>
          </p:cNvSpPr>
          <p:nvPr>
            <p:ph type="title" idx="2" hasCustomPrompt="1"/>
          </p:nvPr>
        </p:nvSpPr>
        <p:spPr>
          <a:xfrm>
            <a:off x="3630475" y="2718375"/>
            <a:ext cx="4071900" cy="930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0"/>
              <a:buNone/>
              <a:defRPr sz="7000">
                <a:solidFill>
                  <a:schemeClr val="l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2pPr>
            <a:lvl3pPr lvl="2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3pPr>
            <a:lvl4pPr lvl="3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4pPr>
            <a:lvl5pPr lvl="4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5pPr>
            <a:lvl6pPr lvl="5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6pPr>
            <a:lvl7pPr lvl="6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7pPr>
            <a:lvl8pPr lvl="7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8pPr>
            <a:lvl9pPr lvl="8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9pPr>
          </a:lstStyle>
          <a:p>
            <a:r>
              <a:t>xx%</a:t>
            </a:r>
          </a:p>
        </p:txBody>
      </p:sp>
      <p:sp>
        <p:nvSpPr>
          <p:cNvPr id="824" name="Google Shape;824;p39"/>
          <p:cNvSpPr txBox="1">
            <a:spLocks noGrp="1"/>
          </p:cNvSpPr>
          <p:nvPr>
            <p:ph type="subTitle" idx="3"/>
          </p:nvPr>
        </p:nvSpPr>
        <p:spPr>
          <a:xfrm>
            <a:off x="3630475" y="3700575"/>
            <a:ext cx="4071900" cy="392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825" name="Google Shape;825;p39"/>
          <p:cNvSpPr/>
          <p:nvPr/>
        </p:nvSpPr>
        <p:spPr>
          <a:xfrm rot="10800000">
            <a:off x="7898487" y="3814305"/>
            <a:ext cx="2386199" cy="2379921"/>
          </a:xfrm>
          <a:custGeom>
            <a:avLst/>
            <a:gdLst/>
            <a:ahLst/>
            <a:cxnLst/>
            <a:rect l="l" t="t" r="r" b="b"/>
            <a:pathLst>
              <a:path w="18861" h="18811" extrusionOk="0">
                <a:moveTo>
                  <a:pt x="11198" y="3199"/>
                </a:moveTo>
                <a:cubicBezTo>
                  <a:pt x="11271" y="3199"/>
                  <a:pt x="11346" y="3209"/>
                  <a:pt x="11419" y="3232"/>
                </a:cubicBezTo>
                <a:cubicBezTo>
                  <a:pt x="12824" y="3685"/>
                  <a:pt x="14038" y="4614"/>
                  <a:pt x="14836" y="5864"/>
                </a:cubicBezTo>
                <a:cubicBezTo>
                  <a:pt x="15074" y="6233"/>
                  <a:pt x="14931" y="6733"/>
                  <a:pt x="14538" y="6923"/>
                </a:cubicBezTo>
                <a:cubicBezTo>
                  <a:pt x="14121" y="7114"/>
                  <a:pt x="13705" y="7316"/>
                  <a:pt x="13300" y="7507"/>
                </a:cubicBezTo>
                <a:cubicBezTo>
                  <a:pt x="13200" y="7555"/>
                  <a:pt x="13093" y="7578"/>
                  <a:pt x="12987" y="7578"/>
                </a:cubicBezTo>
                <a:cubicBezTo>
                  <a:pt x="12753" y="7578"/>
                  <a:pt x="12523" y="7466"/>
                  <a:pt x="12383" y="7269"/>
                </a:cubicBezTo>
                <a:cubicBezTo>
                  <a:pt x="11966" y="6673"/>
                  <a:pt x="11371" y="6221"/>
                  <a:pt x="10692" y="5959"/>
                </a:cubicBezTo>
                <a:cubicBezTo>
                  <a:pt x="10359" y="5840"/>
                  <a:pt x="10157" y="5495"/>
                  <a:pt x="10216" y="5137"/>
                </a:cubicBezTo>
                <a:cubicBezTo>
                  <a:pt x="10300" y="4697"/>
                  <a:pt x="10383" y="4244"/>
                  <a:pt x="10466" y="3792"/>
                </a:cubicBezTo>
                <a:cubicBezTo>
                  <a:pt x="10535" y="3439"/>
                  <a:pt x="10855" y="3199"/>
                  <a:pt x="11198" y="3199"/>
                </a:cubicBezTo>
                <a:close/>
                <a:moveTo>
                  <a:pt x="6241" y="3843"/>
                </a:moveTo>
                <a:cubicBezTo>
                  <a:pt x="6513" y="3843"/>
                  <a:pt x="6779" y="3994"/>
                  <a:pt x="6906" y="4256"/>
                </a:cubicBezTo>
                <a:cubicBezTo>
                  <a:pt x="7109" y="4673"/>
                  <a:pt x="7299" y="5078"/>
                  <a:pt x="7490" y="5495"/>
                </a:cubicBezTo>
                <a:cubicBezTo>
                  <a:pt x="7644" y="5816"/>
                  <a:pt x="7549" y="6209"/>
                  <a:pt x="7252" y="6411"/>
                </a:cubicBezTo>
                <a:cubicBezTo>
                  <a:pt x="6656" y="6828"/>
                  <a:pt x="6204" y="7423"/>
                  <a:pt x="5954" y="8102"/>
                </a:cubicBezTo>
                <a:cubicBezTo>
                  <a:pt x="5838" y="8396"/>
                  <a:pt x="5555" y="8589"/>
                  <a:pt x="5245" y="8589"/>
                </a:cubicBezTo>
                <a:cubicBezTo>
                  <a:pt x="5204" y="8589"/>
                  <a:pt x="5162" y="8585"/>
                  <a:pt x="5120" y="8578"/>
                </a:cubicBezTo>
                <a:cubicBezTo>
                  <a:pt x="4680" y="8495"/>
                  <a:pt x="4227" y="8400"/>
                  <a:pt x="3787" y="8316"/>
                </a:cubicBezTo>
                <a:cubicBezTo>
                  <a:pt x="3346" y="8245"/>
                  <a:pt x="3084" y="7792"/>
                  <a:pt x="3215" y="7376"/>
                </a:cubicBezTo>
                <a:cubicBezTo>
                  <a:pt x="3680" y="5971"/>
                  <a:pt x="4608" y="4756"/>
                  <a:pt x="5847" y="3959"/>
                </a:cubicBezTo>
                <a:cubicBezTo>
                  <a:pt x="5969" y="3880"/>
                  <a:pt x="6106" y="3843"/>
                  <a:pt x="6241" y="3843"/>
                </a:cubicBezTo>
                <a:close/>
                <a:moveTo>
                  <a:pt x="9222" y="7030"/>
                </a:moveTo>
                <a:cubicBezTo>
                  <a:pt x="9724" y="7030"/>
                  <a:pt x="10229" y="7189"/>
                  <a:pt x="10657" y="7519"/>
                </a:cubicBezTo>
                <a:cubicBezTo>
                  <a:pt x="11693" y="8316"/>
                  <a:pt x="11883" y="9805"/>
                  <a:pt x="11085" y="10840"/>
                </a:cubicBezTo>
                <a:cubicBezTo>
                  <a:pt x="10619" y="11453"/>
                  <a:pt x="9916" y="11773"/>
                  <a:pt x="9205" y="11773"/>
                </a:cubicBezTo>
                <a:cubicBezTo>
                  <a:pt x="8701" y="11773"/>
                  <a:pt x="8193" y="11612"/>
                  <a:pt x="7763" y="11281"/>
                </a:cubicBezTo>
                <a:cubicBezTo>
                  <a:pt x="6728" y="10483"/>
                  <a:pt x="6537" y="8995"/>
                  <a:pt x="7335" y="7959"/>
                </a:cubicBezTo>
                <a:cubicBezTo>
                  <a:pt x="7803" y="7351"/>
                  <a:pt x="8509" y="7030"/>
                  <a:pt x="9222" y="7030"/>
                </a:cubicBezTo>
                <a:close/>
                <a:moveTo>
                  <a:pt x="13527" y="10222"/>
                </a:moveTo>
                <a:cubicBezTo>
                  <a:pt x="13570" y="10222"/>
                  <a:pt x="13614" y="10226"/>
                  <a:pt x="13657" y="10233"/>
                </a:cubicBezTo>
                <a:cubicBezTo>
                  <a:pt x="14098" y="10317"/>
                  <a:pt x="14550" y="10400"/>
                  <a:pt x="15002" y="10483"/>
                </a:cubicBezTo>
                <a:cubicBezTo>
                  <a:pt x="15431" y="10567"/>
                  <a:pt x="15693" y="11007"/>
                  <a:pt x="15562" y="11436"/>
                </a:cubicBezTo>
                <a:cubicBezTo>
                  <a:pt x="15110" y="12841"/>
                  <a:pt x="14181" y="14043"/>
                  <a:pt x="12931" y="14853"/>
                </a:cubicBezTo>
                <a:cubicBezTo>
                  <a:pt x="12809" y="14931"/>
                  <a:pt x="12673" y="14968"/>
                  <a:pt x="12539" y="14968"/>
                </a:cubicBezTo>
                <a:cubicBezTo>
                  <a:pt x="12266" y="14968"/>
                  <a:pt x="11999" y="14815"/>
                  <a:pt x="11871" y="14543"/>
                </a:cubicBezTo>
                <a:cubicBezTo>
                  <a:pt x="11681" y="14138"/>
                  <a:pt x="11478" y="13722"/>
                  <a:pt x="11288" y="13317"/>
                </a:cubicBezTo>
                <a:cubicBezTo>
                  <a:pt x="11133" y="12984"/>
                  <a:pt x="11240" y="12603"/>
                  <a:pt x="11526" y="12400"/>
                </a:cubicBezTo>
                <a:cubicBezTo>
                  <a:pt x="12121" y="11972"/>
                  <a:pt x="12574" y="11388"/>
                  <a:pt x="12836" y="10710"/>
                </a:cubicBezTo>
                <a:cubicBezTo>
                  <a:pt x="12940" y="10406"/>
                  <a:pt x="13219" y="10222"/>
                  <a:pt x="13527" y="10222"/>
                </a:cubicBezTo>
                <a:close/>
                <a:moveTo>
                  <a:pt x="5786" y="11228"/>
                </a:moveTo>
                <a:cubicBezTo>
                  <a:pt x="6022" y="11228"/>
                  <a:pt x="6254" y="11337"/>
                  <a:pt x="6394" y="11543"/>
                </a:cubicBezTo>
                <a:cubicBezTo>
                  <a:pt x="6811" y="12138"/>
                  <a:pt x="7406" y="12591"/>
                  <a:pt x="8085" y="12841"/>
                </a:cubicBezTo>
                <a:cubicBezTo>
                  <a:pt x="8430" y="12972"/>
                  <a:pt x="8621" y="13317"/>
                  <a:pt x="8561" y="13662"/>
                </a:cubicBezTo>
                <a:cubicBezTo>
                  <a:pt x="8478" y="14115"/>
                  <a:pt x="8395" y="14567"/>
                  <a:pt x="8311" y="15008"/>
                </a:cubicBezTo>
                <a:cubicBezTo>
                  <a:pt x="8242" y="15371"/>
                  <a:pt x="7922" y="15613"/>
                  <a:pt x="7579" y="15613"/>
                </a:cubicBezTo>
                <a:cubicBezTo>
                  <a:pt x="7506" y="15613"/>
                  <a:pt x="7432" y="15602"/>
                  <a:pt x="7359" y="15579"/>
                </a:cubicBezTo>
                <a:cubicBezTo>
                  <a:pt x="5954" y="15115"/>
                  <a:pt x="4751" y="14186"/>
                  <a:pt x="3942" y="12948"/>
                </a:cubicBezTo>
                <a:cubicBezTo>
                  <a:pt x="3703" y="12579"/>
                  <a:pt x="3846" y="12079"/>
                  <a:pt x="4251" y="11888"/>
                </a:cubicBezTo>
                <a:cubicBezTo>
                  <a:pt x="4656" y="11686"/>
                  <a:pt x="5073" y="11495"/>
                  <a:pt x="5477" y="11293"/>
                </a:cubicBezTo>
                <a:cubicBezTo>
                  <a:pt x="5576" y="11249"/>
                  <a:pt x="5682" y="11228"/>
                  <a:pt x="5786" y="11228"/>
                </a:cubicBezTo>
                <a:close/>
                <a:moveTo>
                  <a:pt x="8673" y="1"/>
                </a:moveTo>
                <a:cubicBezTo>
                  <a:pt x="8652" y="1"/>
                  <a:pt x="8630" y="3"/>
                  <a:pt x="8609" y="6"/>
                </a:cubicBezTo>
                <a:lnTo>
                  <a:pt x="7823" y="113"/>
                </a:lnTo>
                <a:cubicBezTo>
                  <a:pt x="7573" y="137"/>
                  <a:pt x="7406" y="363"/>
                  <a:pt x="7442" y="601"/>
                </a:cubicBezTo>
                <a:lnTo>
                  <a:pt x="7525" y="1292"/>
                </a:lnTo>
                <a:cubicBezTo>
                  <a:pt x="7537" y="1327"/>
                  <a:pt x="7537" y="1351"/>
                  <a:pt x="7549" y="1375"/>
                </a:cubicBezTo>
                <a:cubicBezTo>
                  <a:pt x="7049" y="1482"/>
                  <a:pt x="6561" y="1649"/>
                  <a:pt x="6085" y="1851"/>
                </a:cubicBezTo>
                <a:cubicBezTo>
                  <a:pt x="6085" y="1827"/>
                  <a:pt x="6073" y="1816"/>
                  <a:pt x="6061" y="1792"/>
                </a:cubicBezTo>
                <a:lnTo>
                  <a:pt x="5716" y="1173"/>
                </a:lnTo>
                <a:cubicBezTo>
                  <a:pt x="5636" y="1037"/>
                  <a:pt x="5486" y="960"/>
                  <a:pt x="5336" y="960"/>
                </a:cubicBezTo>
                <a:cubicBezTo>
                  <a:pt x="5261" y="960"/>
                  <a:pt x="5187" y="979"/>
                  <a:pt x="5120" y="1018"/>
                </a:cubicBezTo>
                <a:lnTo>
                  <a:pt x="4418" y="1411"/>
                </a:lnTo>
                <a:cubicBezTo>
                  <a:pt x="4204" y="1530"/>
                  <a:pt x="4132" y="1792"/>
                  <a:pt x="4251" y="2006"/>
                </a:cubicBezTo>
                <a:lnTo>
                  <a:pt x="4608" y="2625"/>
                </a:lnTo>
                <a:cubicBezTo>
                  <a:pt x="4608" y="2637"/>
                  <a:pt x="4620" y="2649"/>
                  <a:pt x="4644" y="2673"/>
                </a:cubicBezTo>
                <a:cubicBezTo>
                  <a:pt x="4192" y="2982"/>
                  <a:pt x="3787" y="3340"/>
                  <a:pt x="3394" y="3744"/>
                </a:cubicBezTo>
                <a:cubicBezTo>
                  <a:pt x="3370" y="3697"/>
                  <a:pt x="3334" y="3649"/>
                  <a:pt x="3275" y="3601"/>
                </a:cubicBezTo>
                <a:lnTo>
                  <a:pt x="2715" y="3173"/>
                </a:lnTo>
                <a:cubicBezTo>
                  <a:pt x="2637" y="3114"/>
                  <a:pt x="2544" y="3086"/>
                  <a:pt x="2452" y="3086"/>
                </a:cubicBezTo>
                <a:cubicBezTo>
                  <a:pt x="2320" y="3086"/>
                  <a:pt x="2187" y="3144"/>
                  <a:pt x="2096" y="3256"/>
                </a:cubicBezTo>
                <a:lnTo>
                  <a:pt x="1608" y="3899"/>
                </a:lnTo>
                <a:cubicBezTo>
                  <a:pt x="1453" y="4090"/>
                  <a:pt x="1489" y="4363"/>
                  <a:pt x="1691" y="4506"/>
                </a:cubicBezTo>
                <a:lnTo>
                  <a:pt x="2251" y="4947"/>
                </a:lnTo>
                <a:cubicBezTo>
                  <a:pt x="2299" y="4983"/>
                  <a:pt x="2358" y="5006"/>
                  <a:pt x="2418" y="5018"/>
                </a:cubicBezTo>
                <a:cubicBezTo>
                  <a:pt x="2168" y="5411"/>
                  <a:pt x="1953" y="5828"/>
                  <a:pt x="1787" y="6245"/>
                </a:cubicBezTo>
                <a:cubicBezTo>
                  <a:pt x="1763" y="6233"/>
                  <a:pt x="1751" y="6233"/>
                  <a:pt x="1739" y="6221"/>
                </a:cubicBezTo>
                <a:lnTo>
                  <a:pt x="1060" y="6018"/>
                </a:lnTo>
                <a:cubicBezTo>
                  <a:pt x="1020" y="6006"/>
                  <a:pt x="980" y="6000"/>
                  <a:pt x="940" y="6000"/>
                </a:cubicBezTo>
                <a:cubicBezTo>
                  <a:pt x="751" y="6000"/>
                  <a:pt x="571" y="6130"/>
                  <a:pt x="513" y="6316"/>
                </a:cubicBezTo>
                <a:lnTo>
                  <a:pt x="286" y="7078"/>
                </a:lnTo>
                <a:cubicBezTo>
                  <a:pt x="215" y="7316"/>
                  <a:pt x="346" y="7554"/>
                  <a:pt x="584" y="7626"/>
                </a:cubicBezTo>
                <a:lnTo>
                  <a:pt x="1251" y="7828"/>
                </a:lnTo>
                <a:cubicBezTo>
                  <a:pt x="1275" y="7840"/>
                  <a:pt x="1286" y="7840"/>
                  <a:pt x="1298" y="7840"/>
                </a:cubicBezTo>
                <a:cubicBezTo>
                  <a:pt x="1179" y="8435"/>
                  <a:pt x="1132" y="9043"/>
                  <a:pt x="1156" y="9638"/>
                </a:cubicBezTo>
                <a:cubicBezTo>
                  <a:pt x="1150" y="9644"/>
                  <a:pt x="1141" y="9644"/>
                  <a:pt x="1132" y="9644"/>
                </a:cubicBezTo>
                <a:cubicBezTo>
                  <a:pt x="1123" y="9644"/>
                  <a:pt x="1114" y="9644"/>
                  <a:pt x="1108" y="9650"/>
                </a:cubicBezTo>
                <a:lnTo>
                  <a:pt x="405" y="9733"/>
                </a:lnTo>
                <a:cubicBezTo>
                  <a:pt x="167" y="9769"/>
                  <a:pt x="1" y="9983"/>
                  <a:pt x="36" y="10221"/>
                </a:cubicBezTo>
                <a:lnTo>
                  <a:pt x="132" y="11019"/>
                </a:lnTo>
                <a:cubicBezTo>
                  <a:pt x="164" y="11237"/>
                  <a:pt x="346" y="11405"/>
                  <a:pt x="559" y="11405"/>
                </a:cubicBezTo>
                <a:cubicBezTo>
                  <a:pt x="579" y="11405"/>
                  <a:pt x="599" y="11403"/>
                  <a:pt x="620" y="11400"/>
                </a:cubicBezTo>
                <a:lnTo>
                  <a:pt x="1322" y="11305"/>
                </a:lnTo>
                <a:cubicBezTo>
                  <a:pt x="1346" y="11305"/>
                  <a:pt x="1358" y="11305"/>
                  <a:pt x="1370" y="11293"/>
                </a:cubicBezTo>
                <a:cubicBezTo>
                  <a:pt x="1477" y="11745"/>
                  <a:pt x="1620" y="12186"/>
                  <a:pt x="1798" y="12614"/>
                </a:cubicBezTo>
                <a:cubicBezTo>
                  <a:pt x="1787" y="12614"/>
                  <a:pt x="1775" y="12626"/>
                  <a:pt x="1751" y="12638"/>
                </a:cubicBezTo>
                <a:lnTo>
                  <a:pt x="1132" y="12972"/>
                </a:lnTo>
                <a:cubicBezTo>
                  <a:pt x="917" y="13091"/>
                  <a:pt x="846" y="13353"/>
                  <a:pt x="965" y="13567"/>
                </a:cubicBezTo>
                <a:lnTo>
                  <a:pt x="1346" y="14269"/>
                </a:lnTo>
                <a:cubicBezTo>
                  <a:pt x="1428" y="14417"/>
                  <a:pt x="1579" y="14497"/>
                  <a:pt x="1734" y="14497"/>
                </a:cubicBezTo>
                <a:cubicBezTo>
                  <a:pt x="1804" y="14497"/>
                  <a:pt x="1875" y="14481"/>
                  <a:pt x="1941" y="14448"/>
                </a:cubicBezTo>
                <a:lnTo>
                  <a:pt x="2560" y="14103"/>
                </a:lnTo>
                <a:cubicBezTo>
                  <a:pt x="2572" y="14091"/>
                  <a:pt x="2584" y="14091"/>
                  <a:pt x="2608" y="14079"/>
                </a:cubicBezTo>
                <a:cubicBezTo>
                  <a:pt x="2930" y="14555"/>
                  <a:pt x="3322" y="15008"/>
                  <a:pt x="3763" y="15412"/>
                </a:cubicBezTo>
                <a:cubicBezTo>
                  <a:pt x="3739" y="15424"/>
                  <a:pt x="3727" y="15448"/>
                  <a:pt x="3715" y="15460"/>
                </a:cubicBezTo>
                <a:lnTo>
                  <a:pt x="3287" y="16020"/>
                </a:lnTo>
                <a:cubicBezTo>
                  <a:pt x="3132" y="16210"/>
                  <a:pt x="3168" y="16484"/>
                  <a:pt x="3370" y="16639"/>
                </a:cubicBezTo>
                <a:lnTo>
                  <a:pt x="4001" y="17127"/>
                </a:lnTo>
                <a:cubicBezTo>
                  <a:pt x="4079" y="17186"/>
                  <a:pt x="4172" y="17214"/>
                  <a:pt x="4264" y="17214"/>
                </a:cubicBezTo>
                <a:cubicBezTo>
                  <a:pt x="4395" y="17214"/>
                  <a:pt x="4524" y="17156"/>
                  <a:pt x="4608" y="17044"/>
                </a:cubicBezTo>
                <a:lnTo>
                  <a:pt x="5049" y="16484"/>
                </a:lnTo>
                <a:cubicBezTo>
                  <a:pt x="5061" y="16460"/>
                  <a:pt x="5073" y="16448"/>
                  <a:pt x="5085" y="16424"/>
                </a:cubicBezTo>
                <a:cubicBezTo>
                  <a:pt x="5537" y="16710"/>
                  <a:pt x="6013" y="16936"/>
                  <a:pt x="6501" y="17127"/>
                </a:cubicBezTo>
                <a:cubicBezTo>
                  <a:pt x="6501" y="17151"/>
                  <a:pt x="6490" y="17175"/>
                  <a:pt x="6478" y="17198"/>
                </a:cubicBezTo>
                <a:lnTo>
                  <a:pt x="6299" y="17877"/>
                </a:lnTo>
                <a:cubicBezTo>
                  <a:pt x="6239" y="18103"/>
                  <a:pt x="6370" y="18353"/>
                  <a:pt x="6609" y="18413"/>
                </a:cubicBezTo>
                <a:lnTo>
                  <a:pt x="7382" y="18615"/>
                </a:lnTo>
                <a:cubicBezTo>
                  <a:pt x="7421" y="18625"/>
                  <a:pt x="7460" y="18630"/>
                  <a:pt x="7497" y="18630"/>
                </a:cubicBezTo>
                <a:cubicBezTo>
                  <a:pt x="7693" y="18630"/>
                  <a:pt x="7868" y="18505"/>
                  <a:pt x="7918" y="18306"/>
                </a:cubicBezTo>
                <a:lnTo>
                  <a:pt x="8097" y="17627"/>
                </a:lnTo>
                <a:cubicBezTo>
                  <a:pt x="8109" y="17603"/>
                  <a:pt x="8109" y="17567"/>
                  <a:pt x="8109" y="17544"/>
                </a:cubicBezTo>
                <a:cubicBezTo>
                  <a:pt x="8550" y="17614"/>
                  <a:pt x="8991" y="17642"/>
                  <a:pt x="9424" y="17642"/>
                </a:cubicBezTo>
                <a:cubicBezTo>
                  <a:pt x="9506" y="17642"/>
                  <a:pt x="9587" y="17641"/>
                  <a:pt x="9668" y="17639"/>
                </a:cubicBezTo>
                <a:cubicBezTo>
                  <a:pt x="9668" y="17663"/>
                  <a:pt x="9668" y="17698"/>
                  <a:pt x="9668" y="17734"/>
                </a:cubicBezTo>
                <a:lnTo>
                  <a:pt x="9764" y="18425"/>
                </a:lnTo>
                <a:cubicBezTo>
                  <a:pt x="9796" y="18652"/>
                  <a:pt x="9976" y="18811"/>
                  <a:pt x="10188" y="18811"/>
                </a:cubicBezTo>
                <a:cubicBezTo>
                  <a:pt x="10209" y="18811"/>
                  <a:pt x="10230" y="18809"/>
                  <a:pt x="10252" y="18806"/>
                </a:cubicBezTo>
                <a:lnTo>
                  <a:pt x="11050" y="18699"/>
                </a:lnTo>
                <a:cubicBezTo>
                  <a:pt x="11288" y="18675"/>
                  <a:pt x="11454" y="18449"/>
                  <a:pt x="11431" y="18210"/>
                </a:cubicBezTo>
                <a:lnTo>
                  <a:pt x="11335" y="17520"/>
                </a:lnTo>
                <a:cubicBezTo>
                  <a:pt x="11335" y="17484"/>
                  <a:pt x="11323" y="17448"/>
                  <a:pt x="11312" y="17413"/>
                </a:cubicBezTo>
                <a:cubicBezTo>
                  <a:pt x="11800" y="17294"/>
                  <a:pt x="12288" y="17127"/>
                  <a:pt x="12764" y="16925"/>
                </a:cubicBezTo>
                <a:cubicBezTo>
                  <a:pt x="12776" y="16960"/>
                  <a:pt x="12788" y="16984"/>
                  <a:pt x="12800" y="17020"/>
                </a:cubicBezTo>
                <a:lnTo>
                  <a:pt x="13157" y="17639"/>
                </a:lnTo>
                <a:cubicBezTo>
                  <a:pt x="13237" y="17775"/>
                  <a:pt x="13381" y="17851"/>
                  <a:pt x="13532" y="17851"/>
                </a:cubicBezTo>
                <a:cubicBezTo>
                  <a:pt x="13606" y="17851"/>
                  <a:pt x="13682" y="17833"/>
                  <a:pt x="13752" y="17794"/>
                </a:cubicBezTo>
                <a:lnTo>
                  <a:pt x="14443" y="17401"/>
                </a:lnTo>
                <a:cubicBezTo>
                  <a:pt x="14657" y="17282"/>
                  <a:pt x="14729" y="17020"/>
                  <a:pt x="14610" y="16805"/>
                </a:cubicBezTo>
                <a:lnTo>
                  <a:pt x="14264" y="16198"/>
                </a:lnTo>
                <a:cubicBezTo>
                  <a:pt x="14240" y="16163"/>
                  <a:pt x="14217" y="16127"/>
                  <a:pt x="14193" y="16103"/>
                </a:cubicBezTo>
                <a:cubicBezTo>
                  <a:pt x="14621" y="15793"/>
                  <a:pt x="15026" y="15436"/>
                  <a:pt x="15407" y="15031"/>
                </a:cubicBezTo>
                <a:cubicBezTo>
                  <a:pt x="15431" y="15067"/>
                  <a:pt x="15455" y="15103"/>
                  <a:pt x="15491" y="15127"/>
                </a:cubicBezTo>
                <a:lnTo>
                  <a:pt x="16050" y="15555"/>
                </a:lnTo>
                <a:cubicBezTo>
                  <a:pt x="16129" y="15614"/>
                  <a:pt x="16221" y="15643"/>
                  <a:pt x="16313" y="15643"/>
                </a:cubicBezTo>
                <a:cubicBezTo>
                  <a:pt x="16444" y="15643"/>
                  <a:pt x="16573" y="15584"/>
                  <a:pt x="16657" y="15472"/>
                </a:cubicBezTo>
                <a:lnTo>
                  <a:pt x="17146" y="14841"/>
                </a:lnTo>
                <a:cubicBezTo>
                  <a:pt x="17300" y="14650"/>
                  <a:pt x="17265" y="14377"/>
                  <a:pt x="17074" y="14222"/>
                </a:cubicBezTo>
                <a:lnTo>
                  <a:pt x="16515" y="13793"/>
                </a:lnTo>
                <a:cubicBezTo>
                  <a:pt x="16479" y="13769"/>
                  <a:pt x="16443" y="13746"/>
                  <a:pt x="16396" y="13734"/>
                </a:cubicBezTo>
                <a:cubicBezTo>
                  <a:pt x="16634" y="13341"/>
                  <a:pt x="16848" y="12948"/>
                  <a:pt x="17015" y="12531"/>
                </a:cubicBezTo>
                <a:cubicBezTo>
                  <a:pt x="17050" y="12555"/>
                  <a:pt x="17086" y="12579"/>
                  <a:pt x="17134" y="12591"/>
                </a:cubicBezTo>
                <a:lnTo>
                  <a:pt x="17800" y="12793"/>
                </a:lnTo>
                <a:cubicBezTo>
                  <a:pt x="17844" y="12806"/>
                  <a:pt x="17888" y="12813"/>
                  <a:pt x="17931" y="12813"/>
                </a:cubicBezTo>
                <a:cubicBezTo>
                  <a:pt x="18121" y="12813"/>
                  <a:pt x="18290" y="12690"/>
                  <a:pt x="18348" y="12495"/>
                </a:cubicBezTo>
                <a:lnTo>
                  <a:pt x="18574" y="11733"/>
                </a:lnTo>
                <a:cubicBezTo>
                  <a:pt x="18646" y="11495"/>
                  <a:pt x="18515" y="11257"/>
                  <a:pt x="18289" y="11186"/>
                </a:cubicBezTo>
                <a:lnTo>
                  <a:pt x="17610" y="10983"/>
                </a:lnTo>
                <a:cubicBezTo>
                  <a:pt x="17562" y="10971"/>
                  <a:pt x="17527" y="10960"/>
                  <a:pt x="17479" y="10960"/>
                </a:cubicBezTo>
                <a:cubicBezTo>
                  <a:pt x="17598" y="10364"/>
                  <a:pt x="17646" y="9769"/>
                  <a:pt x="17622" y="9162"/>
                </a:cubicBezTo>
                <a:lnTo>
                  <a:pt x="17622" y="9162"/>
                </a:lnTo>
                <a:cubicBezTo>
                  <a:pt x="17646" y="9168"/>
                  <a:pt x="17669" y="9171"/>
                  <a:pt x="17692" y="9171"/>
                </a:cubicBezTo>
                <a:cubicBezTo>
                  <a:pt x="17714" y="9171"/>
                  <a:pt x="17735" y="9168"/>
                  <a:pt x="17753" y="9162"/>
                </a:cubicBezTo>
                <a:lnTo>
                  <a:pt x="18455" y="9078"/>
                </a:lnTo>
                <a:cubicBezTo>
                  <a:pt x="18693" y="9043"/>
                  <a:pt x="18860" y="8828"/>
                  <a:pt x="18836" y="8590"/>
                </a:cubicBezTo>
                <a:lnTo>
                  <a:pt x="18729" y="7792"/>
                </a:lnTo>
                <a:cubicBezTo>
                  <a:pt x="18707" y="7570"/>
                  <a:pt x="18507" y="7409"/>
                  <a:pt x="18286" y="7409"/>
                </a:cubicBezTo>
                <a:cubicBezTo>
                  <a:pt x="18271" y="7409"/>
                  <a:pt x="18256" y="7410"/>
                  <a:pt x="18241" y="7411"/>
                </a:cubicBezTo>
                <a:lnTo>
                  <a:pt x="17539" y="7507"/>
                </a:lnTo>
                <a:cubicBezTo>
                  <a:pt x="17491" y="7507"/>
                  <a:pt x="17455" y="7531"/>
                  <a:pt x="17419" y="7542"/>
                </a:cubicBezTo>
                <a:cubicBezTo>
                  <a:pt x="17312" y="7090"/>
                  <a:pt x="17169" y="6649"/>
                  <a:pt x="16991" y="6221"/>
                </a:cubicBezTo>
                <a:cubicBezTo>
                  <a:pt x="17027" y="6221"/>
                  <a:pt x="17074" y="6197"/>
                  <a:pt x="17110" y="6185"/>
                </a:cubicBezTo>
                <a:lnTo>
                  <a:pt x="17729" y="5840"/>
                </a:lnTo>
                <a:cubicBezTo>
                  <a:pt x="17943" y="5733"/>
                  <a:pt x="18027" y="5459"/>
                  <a:pt x="17908" y="5245"/>
                </a:cubicBezTo>
                <a:lnTo>
                  <a:pt x="17527" y="4542"/>
                </a:lnTo>
                <a:cubicBezTo>
                  <a:pt x="17446" y="4398"/>
                  <a:pt x="17301" y="4318"/>
                  <a:pt x="17149" y="4318"/>
                </a:cubicBezTo>
                <a:cubicBezTo>
                  <a:pt x="17076" y="4318"/>
                  <a:pt x="17001" y="4337"/>
                  <a:pt x="16931" y="4375"/>
                </a:cubicBezTo>
                <a:lnTo>
                  <a:pt x="16312" y="4709"/>
                </a:lnTo>
                <a:cubicBezTo>
                  <a:pt x="16276" y="4733"/>
                  <a:pt x="16241" y="4756"/>
                  <a:pt x="16205" y="4780"/>
                </a:cubicBezTo>
                <a:cubicBezTo>
                  <a:pt x="15884" y="4304"/>
                  <a:pt x="15503" y="3852"/>
                  <a:pt x="15062" y="3435"/>
                </a:cubicBezTo>
                <a:cubicBezTo>
                  <a:pt x="15098" y="3411"/>
                  <a:pt x="15122" y="3387"/>
                  <a:pt x="15145" y="3351"/>
                </a:cubicBezTo>
                <a:lnTo>
                  <a:pt x="15586" y="2792"/>
                </a:lnTo>
                <a:cubicBezTo>
                  <a:pt x="15729" y="2601"/>
                  <a:pt x="15693" y="2328"/>
                  <a:pt x="15503" y="2173"/>
                </a:cubicBezTo>
                <a:lnTo>
                  <a:pt x="14860" y="1685"/>
                </a:lnTo>
                <a:cubicBezTo>
                  <a:pt x="14781" y="1626"/>
                  <a:pt x="14689" y="1597"/>
                  <a:pt x="14597" y="1597"/>
                </a:cubicBezTo>
                <a:cubicBezTo>
                  <a:pt x="14466" y="1597"/>
                  <a:pt x="14336" y="1656"/>
                  <a:pt x="14252" y="1768"/>
                </a:cubicBezTo>
                <a:lnTo>
                  <a:pt x="13824" y="2328"/>
                </a:lnTo>
                <a:cubicBezTo>
                  <a:pt x="13800" y="2363"/>
                  <a:pt x="13776" y="2387"/>
                  <a:pt x="13764" y="2423"/>
                </a:cubicBezTo>
                <a:cubicBezTo>
                  <a:pt x="13312" y="2137"/>
                  <a:pt x="12836" y="1899"/>
                  <a:pt x="12347" y="1708"/>
                </a:cubicBezTo>
                <a:cubicBezTo>
                  <a:pt x="12359" y="1685"/>
                  <a:pt x="12371" y="1649"/>
                  <a:pt x="12383" y="1613"/>
                </a:cubicBezTo>
                <a:lnTo>
                  <a:pt x="12574" y="934"/>
                </a:lnTo>
                <a:cubicBezTo>
                  <a:pt x="12633" y="708"/>
                  <a:pt x="12490" y="470"/>
                  <a:pt x="12264" y="399"/>
                </a:cubicBezTo>
                <a:lnTo>
                  <a:pt x="11478" y="196"/>
                </a:lnTo>
                <a:cubicBezTo>
                  <a:pt x="11442" y="187"/>
                  <a:pt x="11405" y="182"/>
                  <a:pt x="11368" y="182"/>
                </a:cubicBezTo>
                <a:cubicBezTo>
                  <a:pt x="11179" y="182"/>
                  <a:pt x="11002" y="306"/>
                  <a:pt x="10942" y="506"/>
                </a:cubicBezTo>
                <a:lnTo>
                  <a:pt x="10764" y="1185"/>
                </a:lnTo>
                <a:cubicBezTo>
                  <a:pt x="10752" y="1220"/>
                  <a:pt x="10752" y="1244"/>
                  <a:pt x="10752" y="1280"/>
                </a:cubicBezTo>
                <a:cubicBezTo>
                  <a:pt x="10304" y="1207"/>
                  <a:pt x="9847" y="1170"/>
                  <a:pt x="9389" y="1170"/>
                </a:cubicBezTo>
                <a:cubicBezTo>
                  <a:pt x="9323" y="1170"/>
                  <a:pt x="9258" y="1171"/>
                  <a:pt x="9192" y="1173"/>
                </a:cubicBezTo>
                <a:cubicBezTo>
                  <a:pt x="9192" y="1137"/>
                  <a:pt x="9192" y="1113"/>
                  <a:pt x="9192" y="1077"/>
                </a:cubicBezTo>
                <a:lnTo>
                  <a:pt x="9097" y="387"/>
                </a:lnTo>
                <a:cubicBezTo>
                  <a:pt x="9075" y="159"/>
                  <a:pt x="8886" y="1"/>
                  <a:pt x="8673" y="1"/>
                </a:cubicBezTo>
                <a:close/>
              </a:path>
            </a:pathLst>
          </a:custGeom>
          <a:solidFill>
            <a:schemeClr val="dk1">
              <a:alpha val="1061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6" name="Google Shape;826;p39"/>
          <p:cNvSpPr/>
          <p:nvPr/>
        </p:nvSpPr>
        <p:spPr>
          <a:xfrm rot="-5690366">
            <a:off x="-796682" y="-708805"/>
            <a:ext cx="2026614" cy="2026670"/>
          </a:xfrm>
          <a:custGeom>
            <a:avLst/>
            <a:gdLst/>
            <a:ahLst/>
            <a:cxnLst/>
            <a:rect l="l" t="t" r="r" b="b"/>
            <a:pathLst>
              <a:path w="7395" h="7395" extrusionOk="0">
                <a:moveTo>
                  <a:pt x="3691" y="1370"/>
                </a:moveTo>
                <a:cubicBezTo>
                  <a:pt x="4037" y="1370"/>
                  <a:pt x="4322" y="1655"/>
                  <a:pt x="4322" y="2001"/>
                </a:cubicBezTo>
                <a:cubicBezTo>
                  <a:pt x="4322" y="2358"/>
                  <a:pt x="4037" y="2644"/>
                  <a:pt x="3691" y="2644"/>
                </a:cubicBezTo>
                <a:cubicBezTo>
                  <a:pt x="3334" y="2644"/>
                  <a:pt x="3048" y="2358"/>
                  <a:pt x="3048" y="2001"/>
                </a:cubicBezTo>
                <a:cubicBezTo>
                  <a:pt x="3048" y="1655"/>
                  <a:pt x="3334" y="1370"/>
                  <a:pt x="3691" y="1370"/>
                </a:cubicBezTo>
                <a:close/>
                <a:moveTo>
                  <a:pt x="1917" y="3132"/>
                </a:moveTo>
                <a:cubicBezTo>
                  <a:pt x="2275" y="3132"/>
                  <a:pt x="2560" y="3417"/>
                  <a:pt x="2560" y="3775"/>
                </a:cubicBezTo>
                <a:cubicBezTo>
                  <a:pt x="2560" y="4120"/>
                  <a:pt x="2275" y="4406"/>
                  <a:pt x="1917" y="4406"/>
                </a:cubicBezTo>
                <a:cubicBezTo>
                  <a:pt x="1572" y="4406"/>
                  <a:pt x="1286" y="4120"/>
                  <a:pt x="1286" y="3775"/>
                </a:cubicBezTo>
                <a:cubicBezTo>
                  <a:pt x="1286" y="3417"/>
                  <a:pt x="1572" y="3132"/>
                  <a:pt x="1917" y="3132"/>
                </a:cubicBezTo>
                <a:close/>
                <a:moveTo>
                  <a:pt x="3703" y="3132"/>
                </a:moveTo>
                <a:cubicBezTo>
                  <a:pt x="4049" y="3132"/>
                  <a:pt x="4334" y="3417"/>
                  <a:pt x="4334" y="3775"/>
                </a:cubicBezTo>
                <a:cubicBezTo>
                  <a:pt x="4334" y="4120"/>
                  <a:pt x="4049" y="4406"/>
                  <a:pt x="3703" y="4406"/>
                </a:cubicBezTo>
                <a:cubicBezTo>
                  <a:pt x="3346" y="4406"/>
                  <a:pt x="3060" y="4120"/>
                  <a:pt x="3060" y="3775"/>
                </a:cubicBezTo>
                <a:cubicBezTo>
                  <a:pt x="3060" y="3417"/>
                  <a:pt x="3346" y="3132"/>
                  <a:pt x="3703" y="3132"/>
                </a:cubicBezTo>
                <a:close/>
                <a:moveTo>
                  <a:pt x="5454" y="3132"/>
                </a:moveTo>
                <a:cubicBezTo>
                  <a:pt x="5799" y="3132"/>
                  <a:pt x="6085" y="3417"/>
                  <a:pt x="6085" y="3775"/>
                </a:cubicBezTo>
                <a:cubicBezTo>
                  <a:pt x="6085" y="4120"/>
                  <a:pt x="5799" y="4406"/>
                  <a:pt x="5454" y="4406"/>
                </a:cubicBezTo>
                <a:cubicBezTo>
                  <a:pt x="5096" y="4406"/>
                  <a:pt x="4811" y="4120"/>
                  <a:pt x="4811" y="3775"/>
                </a:cubicBezTo>
                <a:cubicBezTo>
                  <a:pt x="4811" y="3417"/>
                  <a:pt x="5096" y="3132"/>
                  <a:pt x="5454" y="3132"/>
                </a:cubicBezTo>
                <a:close/>
                <a:moveTo>
                  <a:pt x="3691" y="4894"/>
                </a:moveTo>
                <a:cubicBezTo>
                  <a:pt x="4037" y="4894"/>
                  <a:pt x="4322" y="5180"/>
                  <a:pt x="4322" y="5537"/>
                </a:cubicBezTo>
                <a:cubicBezTo>
                  <a:pt x="4322" y="5882"/>
                  <a:pt x="4037" y="6168"/>
                  <a:pt x="3691" y="6168"/>
                </a:cubicBezTo>
                <a:cubicBezTo>
                  <a:pt x="3334" y="6168"/>
                  <a:pt x="3048" y="5882"/>
                  <a:pt x="3048" y="5537"/>
                </a:cubicBezTo>
                <a:cubicBezTo>
                  <a:pt x="3048" y="5180"/>
                  <a:pt x="3334" y="4894"/>
                  <a:pt x="3691" y="4894"/>
                </a:cubicBezTo>
                <a:close/>
                <a:moveTo>
                  <a:pt x="3549" y="0"/>
                </a:moveTo>
                <a:cubicBezTo>
                  <a:pt x="3453" y="0"/>
                  <a:pt x="3370" y="84"/>
                  <a:pt x="3370" y="179"/>
                </a:cubicBezTo>
                <a:lnTo>
                  <a:pt x="3370" y="453"/>
                </a:lnTo>
                <a:cubicBezTo>
                  <a:pt x="3370" y="465"/>
                  <a:pt x="3370" y="477"/>
                  <a:pt x="3382" y="500"/>
                </a:cubicBezTo>
                <a:cubicBezTo>
                  <a:pt x="3168" y="512"/>
                  <a:pt x="2965" y="560"/>
                  <a:pt x="2763" y="620"/>
                </a:cubicBezTo>
                <a:cubicBezTo>
                  <a:pt x="2763" y="596"/>
                  <a:pt x="2763" y="584"/>
                  <a:pt x="2751" y="572"/>
                </a:cubicBezTo>
                <a:lnTo>
                  <a:pt x="2644" y="322"/>
                </a:lnTo>
                <a:cubicBezTo>
                  <a:pt x="2617" y="251"/>
                  <a:pt x="2557" y="213"/>
                  <a:pt x="2494" y="213"/>
                </a:cubicBezTo>
                <a:cubicBezTo>
                  <a:pt x="2473" y="213"/>
                  <a:pt x="2451" y="217"/>
                  <a:pt x="2429" y="227"/>
                </a:cubicBezTo>
                <a:lnTo>
                  <a:pt x="2132" y="346"/>
                </a:lnTo>
                <a:cubicBezTo>
                  <a:pt x="2048" y="381"/>
                  <a:pt x="2001" y="489"/>
                  <a:pt x="2048" y="572"/>
                </a:cubicBezTo>
                <a:lnTo>
                  <a:pt x="2144" y="822"/>
                </a:lnTo>
                <a:cubicBezTo>
                  <a:pt x="2156" y="834"/>
                  <a:pt x="2156" y="846"/>
                  <a:pt x="2167" y="858"/>
                </a:cubicBezTo>
                <a:cubicBezTo>
                  <a:pt x="1989" y="953"/>
                  <a:pt x="1810" y="1072"/>
                  <a:pt x="1655" y="1203"/>
                </a:cubicBezTo>
                <a:cubicBezTo>
                  <a:pt x="1655" y="1191"/>
                  <a:pt x="1644" y="1179"/>
                  <a:pt x="1632" y="1167"/>
                </a:cubicBezTo>
                <a:lnTo>
                  <a:pt x="1441" y="977"/>
                </a:lnTo>
                <a:cubicBezTo>
                  <a:pt x="1405" y="941"/>
                  <a:pt x="1361" y="923"/>
                  <a:pt x="1316" y="923"/>
                </a:cubicBezTo>
                <a:cubicBezTo>
                  <a:pt x="1271" y="923"/>
                  <a:pt x="1227" y="941"/>
                  <a:pt x="1191" y="977"/>
                </a:cubicBezTo>
                <a:lnTo>
                  <a:pt x="977" y="1203"/>
                </a:lnTo>
                <a:cubicBezTo>
                  <a:pt x="905" y="1262"/>
                  <a:pt x="905" y="1370"/>
                  <a:pt x="977" y="1441"/>
                </a:cubicBezTo>
                <a:lnTo>
                  <a:pt x="1167" y="1632"/>
                </a:lnTo>
                <a:cubicBezTo>
                  <a:pt x="1179" y="1643"/>
                  <a:pt x="1191" y="1643"/>
                  <a:pt x="1191" y="1655"/>
                </a:cubicBezTo>
                <a:cubicBezTo>
                  <a:pt x="1072" y="1810"/>
                  <a:pt x="953" y="1977"/>
                  <a:pt x="858" y="2155"/>
                </a:cubicBezTo>
                <a:cubicBezTo>
                  <a:pt x="846" y="2144"/>
                  <a:pt x="834" y="2144"/>
                  <a:pt x="834" y="2144"/>
                </a:cubicBezTo>
                <a:lnTo>
                  <a:pt x="572" y="2036"/>
                </a:lnTo>
                <a:cubicBezTo>
                  <a:pt x="551" y="2027"/>
                  <a:pt x="529" y="2023"/>
                  <a:pt x="507" y="2023"/>
                </a:cubicBezTo>
                <a:cubicBezTo>
                  <a:pt x="443" y="2023"/>
                  <a:pt x="381" y="2061"/>
                  <a:pt x="346" y="2132"/>
                </a:cubicBezTo>
                <a:lnTo>
                  <a:pt x="227" y="2417"/>
                </a:lnTo>
                <a:cubicBezTo>
                  <a:pt x="191" y="2501"/>
                  <a:pt x="239" y="2608"/>
                  <a:pt x="322" y="2644"/>
                </a:cubicBezTo>
                <a:lnTo>
                  <a:pt x="572" y="2751"/>
                </a:lnTo>
                <a:lnTo>
                  <a:pt x="596" y="2751"/>
                </a:lnTo>
                <a:cubicBezTo>
                  <a:pt x="536" y="2953"/>
                  <a:pt x="501" y="3156"/>
                  <a:pt x="477" y="3370"/>
                </a:cubicBezTo>
                <a:lnTo>
                  <a:pt x="179" y="3370"/>
                </a:lnTo>
                <a:cubicBezTo>
                  <a:pt x="84" y="3370"/>
                  <a:pt x="0" y="3453"/>
                  <a:pt x="0" y="3548"/>
                </a:cubicBezTo>
                <a:lnTo>
                  <a:pt x="0" y="3858"/>
                </a:lnTo>
                <a:cubicBezTo>
                  <a:pt x="0" y="3953"/>
                  <a:pt x="84" y="4025"/>
                  <a:pt x="179" y="4025"/>
                </a:cubicBezTo>
                <a:lnTo>
                  <a:pt x="477" y="4025"/>
                </a:lnTo>
                <a:cubicBezTo>
                  <a:pt x="489" y="4203"/>
                  <a:pt x="524" y="4382"/>
                  <a:pt x="560" y="4549"/>
                </a:cubicBezTo>
                <a:lnTo>
                  <a:pt x="548" y="4549"/>
                </a:lnTo>
                <a:lnTo>
                  <a:pt x="286" y="4656"/>
                </a:lnTo>
                <a:cubicBezTo>
                  <a:pt x="203" y="4691"/>
                  <a:pt x="155" y="4787"/>
                  <a:pt x="191" y="4870"/>
                </a:cubicBezTo>
                <a:lnTo>
                  <a:pt x="298" y="5168"/>
                </a:lnTo>
                <a:cubicBezTo>
                  <a:pt x="326" y="5232"/>
                  <a:pt x="389" y="5275"/>
                  <a:pt x="460" y="5275"/>
                </a:cubicBezTo>
                <a:cubicBezTo>
                  <a:pt x="481" y="5275"/>
                  <a:pt x="503" y="5271"/>
                  <a:pt x="524" y="5263"/>
                </a:cubicBezTo>
                <a:lnTo>
                  <a:pt x="786" y="5168"/>
                </a:lnTo>
                <a:cubicBezTo>
                  <a:pt x="786" y="5168"/>
                  <a:pt x="798" y="5168"/>
                  <a:pt x="798" y="5156"/>
                </a:cubicBezTo>
                <a:cubicBezTo>
                  <a:pt x="905" y="5370"/>
                  <a:pt x="1036" y="5573"/>
                  <a:pt x="1179" y="5751"/>
                </a:cubicBezTo>
                <a:cubicBezTo>
                  <a:pt x="1179" y="5763"/>
                  <a:pt x="1179" y="5763"/>
                  <a:pt x="1167" y="5763"/>
                </a:cubicBezTo>
                <a:lnTo>
                  <a:pt x="977" y="5965"/>
                </a:lnTo>
                <a:cubicBezTo>
                  <a:pt x="905" y="6025"/>
                  <a:pt x="905" y="6132"/>
                  <a:pt x="977" y="6204"/>
                </a:cubicBezTo>
                <a:lnTo>
                  <a:pt x="1191" y="6430"/>
                </a:lnTo>
                <a:cubicBezTo>
                  <a:pt x="1227" y="6460"/>
                  <a:pt x="1271" y="6474"/>
                  <a:pt x="1316" y="6474"/>
                </a:cubicBezTo>
                <a:cubicBezTo>
                  <a:pt x="1361" y="6474"/>
                  <a:pt x="1405" y="6460"/>
                  <a:pt x="1441" y="6430"/>
                </a:cubicBezTo>
                <a:lnTo>
                  <a:pt x="1632" y="6227"/>
                </a:lnTo>
                <a:cubicBezTo>
                  <a:pt x="1644" y="6227"/>
                  <a:pt x="1644" y="6227"/>
                  <a:pt x="1644" y="6215"/>
                </a:cubicBezTo>
                <a:cubicBezTo>
                  <a:pt x="1786" y="6335"/>
                  <a:pt x="1941" y="6430"/>
                  <a:pt x="2096" y="6525"/>
                </a:cubicBezTo>
                <a:cubicBezTo>
                  <a:pt x="2096" y="6525"/>
                  <a:pt x="2084" y="6537"/>
                  <a:pt x="2084" y="6537"/>
                </a:cubicBezTo>
                <a:lnTo>
                  <a:pt x="1977" y="6799"/>
                </a:lnTo>
                <a:cubicBezTo>
                  <a:pt x="1941" y="6882"/>
                  <a:pt x="1977" y="6977"/>
                  <a:pt x="2060" y="7025"/>
                </a:cubicBezTo>
                <a:lnTo>
                  <a:pt x="2346" y="7144"/>
                </a:lnTo>
                <a:cubicBezTo>
                  <a:pt x="2371" y="7153"/>
                  <a:pt x="2396" y="7158"/>
                  <a:pt x="2420" y="7158"/>
                </a:cubicBezTo>
                <a:cubicBezTo>
                  <a:pt x="2487" y="7158"/>
                  <a:pt x="2546" y="7122"/>
                  <a:pt x="2572" y="7061"/>
                </a:cubicBezTo>
                <a:lnTo>
                  <a:pt x="2691" y="6811"/>
                </a:lnTo>
                <a:cubicBezTo>
                  <a:pt x="2691" y="6799"/>
                  <a:pt x="2691" y="6787"/>
                  <a:pt x="2691" y="6787"/>
                </a:cubicBezTo>
                <a:cubicBezTo>
                  <a:pt x="2918" y="6858"/>
                  <a:pt x="3144" y="6906"/>
                  <a:pt x="3370" y="6930"/>
                </a:cubicBezTo>
                <a:cubicBezTo>
                  <a:pt x="3370" y="6930"/>
                  <a:pt x="3370" y="6942"/>
                  <a:pt x="3370" y="6954"/>
                </a:cubicBezTo>
                <a:lnTo>
                  <a:pt x="3370" y="7227"/>
                </a:lnTo>
                <a:cubicBezTo>
                  <a:pt x="3370" y="7323"/>
                  <a:pt x="3453" y="7394"/>
                  <a:pt x="3549" y="7394"/>
                </a:cubicBezTo>
                <a:lnTo>
                  <a:pt x="3858" y="7394"/>
                </a:lnTo>
                <a:cubicBezTo>
                  <a:pt x="3953" y="7394"/>
                  <a:pt x="4025" y="7323"/>
                  <a:pt x="4025" y="7227"/>
                </a:cubicBezTo>
                <a:lnTo>
                  <a:pt x="4025" y="6954"/>
                </a:lnTo>
                <a:cubicBezTo>
                  <a:pt x="4025" y="6942"/>
                  <a:pt x="4025" y="6930"/>
                  <a:pt x="4025" y="6918"/>
                </a:cubicBezTo>
                <a:cubicBezTo>
                  <a:pt x="4239" y="6906"/>
                  <a:pt x="4442" y="6858"/>
                  <a:pt x="4632" y="6799"/>
                </a:cubicBezTo>
                <a:cubicBezTo>
                  <a:pt x="4644" y="6811"/>
                  <a:pt x="4644" y="6823"/>
                  <a:pt x="4644" y="6823"/>
                </a:cubicBezTo>
                <a:lnTo>
                  <a:pt x="4751" y="7085"/>
                </a:lnTo>
                <a:cubicBezTo>
                  <a:pt x="4779" y="7149"/>
                  <a:pt x="4849" y="7192"/>
                  <a:pt x="4917" y="7192"/>
                </a:cubicBezTo>
                <a:cubicBezTo>
                  <a:pt x="4938" y="7192"/>
                  <a:pt x="4958" y="7188"/>
                  <a:pt x="4977" y="7180"/>
                </a:cubicBezTo>
                <a:lnTo>
                  <a:pt x="5263" y="7061"/>
                </a:lnTo>
                <a:cubicBezTo>
                  <a:pt x="5358" y="7013"/>
                  <a:pt x="5394" y="6918"/>
                  <a:pt x="5358" y="6835"/>
                </a:cubicBezTo>
                <a:lnTo>
                  <a:pt x="5251" y="6573"/>
                </a:lnTo>
                <a:cubicBezTo>
                  <a:pt x="5251" y="6561"/>
                  <a:pt x="5239" y="6561"/>
                  <a:pt x="5239" y="6549"/>
                </a:cubicBezTo>
                <a:cubicBezTo>
                  <a:pt x="5418" y="6442"/>
                  <a:pt x="5585" y="6335"/>
                  <a:pt x="5739" y="6204"/>
                </a:cubicBezTo>
                <a:cubicBezTo>
                  <a:pt x="5751" y="6215"/>
                  <a:pt x="5763" y="6227"/>
                  <a:pt x="5763" y="6227"/>
                </a:cubicBezTo>
                <a:lnTo>
                  <a:pt x="5966" y="6430"/>
                </a:lnTo>
                <a:cubicBezTo>
                  <a:pt x="5995" y="6460"/>
                  <a:pt x="6037" y="6474"/>
                  <a:pt x="6080" y="6474"/>
                </a:cubicBezTo>
                <a:cubicBezTo>
                  <a:pt x="6123" y="6474"/>
                  <a:pt x="6168" y="6460"/>
                  <a:pt x="6204" y="6430"/>
                </a:cubicBezTo>
                <a:lnTo>
                  <a:pt x="6430" y="6204"/>
                </a:lnTo>
                <a:cubicBezTo>
                  <a:pt x="6489" y="6144"/>
                  <a:pt x="6489" y="6025"/>
                  <a:pt x="6430" y="5965"/>
                </a:cubicBezTo>
                <a:lnTo>
                  <a:pt x="6227" y="5763"/>
                </a:lnTo>
                <a:cubicBezTo>
                  <a:pt x="6216" y="5751"/>
                  <a:pt x="6216" y="5751"/>
                  <a:pt x="6204" y="5739"/>
                </a:cubicBezTo>
                <a:cubicBezTo>
                  <a:pt x="6323" y="5584"/>
                  <a:pt x="6442" y="5418"/>
                  <a:pt x="6537" y="5239"/>
                </a:cubicBezTo>
                <a:cubicBezTo>
                  <a:pt x="6549" y="5251"/>
                  <a:pt x="6561" y="5251"/>
                  <a:pt x="6573" y="5263"/>
                </a:cubicBezTo>
                <a:lnTo>
                  <a:pt x="6823" y="5370"/>
                </a:lnTo>
                <a:cubicBezTo>
                  <a:pt x="6847" y="5379"/>
                  <a:pt x="6871" y="5384"/>
                  <a:pt x="6895" y="5384"/>
                </a:cubicBezTo>
                <a:cubicBezTo>
                  <a:pt x="6963" y="5384"/>
                  <a:pt x="7022" y="5346"/>
                  <a:pt x="7049" y="5275"/>
                </a:cubicBezTo>
                <a:lnTo>
                  <a:pt x="7168" y="4989"/>
                </a:lnTo>
                <a:cubicBezTo>
                  <a:pt x="7204" y="4906"/>
                  <a:pt x="7168" y="4799"/>
                  <a:pt x="7085" y="4763"/>
                </a:cubicBezTo>
                <a:lnTo>
                  <a:pt x="6823" y="4656"/>
                </a:lnTo>
                <a:cubicBezTo>
                  <a:pt x="6811" y="4644"/>
                  <a:pt x="6799" y="4644"/>
                  <a:pt x="6775" y="4644"/>
                </a:cubicBezTo>
                <a:cubicBezTo>
                  <a:pt x="6835" y="4441"/>
                  <a:pt x="6882" y="4239"/>
                  <a:pt x="6906" y="4025"/>
                </a:cubicBezTo>
                <a:lnTo>
                  <a:pt x="7228" y="4025"/>
                </a:lnTo>
                <a:cubicBezTo>
                  <a:pt x="7323" y="4025"/>
                  <a:pt x="7394" y="3953"/>
                  <a:pt x="7394" y="3858"/>
                </a:cubicBezTo>
                <a:lnTo>
                  <a:pt x="7394" y="3548"/>
                </a:lnTo>
                <a:cubicBezTo>
                  <a:pt x="7394" y="3453"/>
                  <a:pt x="7323" y="3370"/>
                  <a:pt x="7228" y="3370"/>
                </a:cubicBezTo>
                <a:lnTo>
                  <a:pt x="6954" y="3370"/>
                </a:lnTo>
                <a:cubicBezTo>
                  <a:pt x="6930" y="3370"/>
                  <a:pt x="6918" y="3382"/>
                  <a:pt x="6906" y="3382"/>
                </a:cubicBezTo>
                <a:cubicBezTo>
                  <a:pt x="6882" y="3203"/>
                  <a:pt x="6847" y="3025"/>
                  <a:pt x="6799" y="2858"/>
                </a:cubicBezTo>
                <a:cubicBezTo>
                  <a:pt x="6823" y="2858"/>
                  <a:pt x="6835" y="2858"/>
                  <a:pt x="6858" y="2846"/>
                </a:cubicBezTo>
                <a:lnTo>
                  <a:pt x="7109" y="2751"/>
                </a:lnTo>
                <a:cubicBezTo>
                  <a:pt x="7204" y="2715"/>
                  <a:pt x="7251" y="2620"/>
                  <a:pt x="7216" y="2525"/>
                </a:cubicBezTo>
                <a:lnTo>
                  <a:pt x="7097" y="2239"/>
                </a:lnTo>
                <a:cubicBezTo>
                  <a:pt x="7068" y="2163"/>
                  <a:pt x="7001" y="2124"/>
                  <a:pt x="6933" y="2124"/>
                </a:cubicBezTo>
                <a:cubicBezTo>
                  <a:pt x="6916" y="2124"/>
                  <a:pt x="6899" y="2127"/>
                  <a:pt x="6882" y="2132"/>
                </a:cubicBezTo>
                <a:lnTo>
                  <a:pt x="6620" y="2239"/>
                </a:lnTo>
                <a:cubicBezTo>
                  <a:pt x="6608" y="2239"/>
                  <a:pt x="6585" y="2251"/>
                  <a:pt x="6573" y="2263"/>
                </a:cubicBezTo>
                <a:cubicBezTo>
                  <a:pt x="6466" y="2048"/>
                  <a:pt x="6335" y="1846"/>
                  <a:pt x="6192" y="1667"/>
                </a:cubicBezTo>
                <a:cubicBezTo>
                  <a:pt x="6204" y="1655"/>
                  <a:pt x="6216" y="1643"/>
                  <a:pt x="6227" y="1632"/>
                </a:cubicBezTo>
                <a:lnTo>
                  <a:pt x="6430" y="1441"/>
                </a:lnTo>
                <a:cubicBezTo>
                  <a:pt x="6489" y="1370"/>
                  <a:pt x="6489" y="1262"/>
                  <a:pt x="6430" y="1203"/>
                </a:cubicBezTo>
                <a:lnTo>
                  <a:pt x="6204" y="977"/>
                </a:lnTo>
                <a:cubicBezTo>
                  <a:pt x="6168" y="941"/>
                  <a:pt x="6123" y="923"/>
                  <a:pt x="6080" y="923"/>
                </a:cubicBezTo>
                <a:cubicBezTo>
                  <a:pt x="6037" y="923"/>
                  <a:pt x="5995" y="941"/>
                  <a:pt x="5966" y="977"/>
                </a:cubicBezTo>
                <a:lnTo>
                  <a:pt x="5763" y="1167"/>
                </a:lnTo>
                <a:cubicBezTo>
                  <a:pt x="5751" y="1179"/>
                  <a:pt x="5739" y="1203"/>
                  <a:pt x="5739" y="1215"/>
                </a:cubicBezTo>
                <a:cubicBezTo>
                  <a:pt x="5596" y="1096"/>
                  <a:pt x="5442" y="1001"/>
                  <a:pt x="5287" y="905"/>
                </a:cubicBezTo>
                <a:cubicBezTo>
                  <a:pt x="5299" y="893"/>
                  <a:pt x="5311" y="881"/>
                  <a:pt x="5311" y="858"/>
                </a:cubicBezTo>
                <a:lnTo>
                  <a:pt x="5430" y="608"/>
                </a:lnTo>
                <a:cubicBezTo>
                  <a:pt x="5465" y="524"/>
                  <a:pt x="5430" y="417"/>
                  <a:pt x="5334" y="381"/>
                </a:cubicBezTo>
                <a:lnTo>
                  <a:pt x="5049" y="250"/>
                </a:lnTo>
                <a:cubicBezTo>
                  <a:pt x="5030" y="242"/>
                  <a:pt x="5010" y="238"/>
                  <a:pt x="4990" y="238"/>
                </a:cubicBezTo>
                <a:cubicBezTo>
                  <a:pt x="4924" y="238"/>
                  <a:pt x="4859" y="281"/>
                  <a:pt x="4823" y="346"/>
                </a:cubicBezTo>
                <a:lnTo>
                  <a:pt x="4715" y="596"/>
                </a:lnTo>
                <a:cubicBezTo>
                  <a:pt x="4703" y="608"/>
                  <a:pt x="4703" y="631"/>
                  <a:pt x="4703" y="643"/>
                </a:cubicBezTo>
                <a:cubicBezTo>
                  <a:pt x="4489" y="572"/>
                  <a:pt x="4263" y="524"/>
                  <a:pt x="4025" y="500"/>
                </a:cubicBezTo>
                <a:cubicBezTo>
                  <a:pt x="4025" y="489"/>
                  <a:pt x="4025" y="465"/>
                  <a:pt x="4025" y="453"/>
                </a:cubicBezTo>
                <a:lnTo>
                  <a:pt x="4025" y="179"/>
                </a:lnTo>
                <a:cubicBezTo>
                  <a:pt x="4025" y="84"/>
                  <a:pt x="3953" y="0"/>
                  <a:pt x="3858" y="0"/>
                </a:cubicBezTo>
                <a:close/>
              </a:path>
            </a:pathLst>
          </a:custGeom>
          <a:solidFill>
            <a:schemeClr val="lt2">
              <a:alpha val="240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27" name="Google Shape;827;p39"/>
          <p:cNvGrpSpPr/>
          <p:nvPr/>
        </p:nvGrpSpPr>
        <p:grpSpPr>
          <a:xfrm>
            <a:off x="7485856" y="9836"/>
            <a:ext cx="1658143" cy="2352713"/>
            <a:chOff x="7485856" y="9836"/>
            <a:chExt cx="1658143" cy="2352713"/>
          </a:xfrm>
        </p:grpSpPr>
        <p:grpSp>
          <p:nvGrpSpPr>
            <p:cNvPr id="828" name="Google Shape;828;p39"/>
            <p:cNvGrpSpPr/>
            <p:nvPr/>
          </p:nvGrpSpPr>
          <p:grpSpPr>
            <a:xfrm rot="5400000" flipH="1">
              <a:off x="7204090" y="291603"/>
              <a:ext cx="2221675" cy="1658143"/>
              <a:chOff x="-462705" y="-347755"/>
              <a:chExt cx="2221675" cy="1658143"/>
            </a:xfrm>
          </p:grpSpPr>
          <p:sp>
            <p:nvSpPr>
              <p:cNvPr id="829" name="Google Shape;829;p39"/>
              <p:cNvSpPr/>
              <p:nvPr/>
            </p:nvSpPr>
            <p:spPr>
              <a:xfrm rot="-5400000">
                <a:off x="1418476" y="-377925"/>
                <a:ext cx="122500" cy="558489"/>
              </a:xfrm>
              <a:custGeom>
                <a:avLst/>
                <a:gdLst/>
                <a:ahLst/>
                <a:cxnLst/>
                <a:rect l="l" t="t" r="r" b="b"/>
                <a:pathLst>
                  <a:path w="2835" h="32171" extrusionOk="0">
                    <a:moveTo>
                      <a:pt x="1" y="0"/>
                    </a:moveTo>
                    <a:lnTo>
                      <a:pt x="1" y="32171"/>
                    </a:lnTo>
                    <a:lnTo>
                      <a:pt x="2835" y="32171"/>
                    </a:lnTo>
                    <a:lnTo>
                      <a:pt x="2835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0" name="Google Shape;830;p39"/>
              <p:cNvSpPr/>
              <p:nvPr/>
            </p:nvSpPr>
            <p:spPr>
              <a:xfrm rot="-5400000">
                <a:off x="240260" y="770446"/>
                <a:ext cx="121975" cy="808758"/>
              </a:xfrm>
              <a:custGeom>
                <a:avLst/>
                <a:gdLst/>
                <a:ahLst/>
                <a:cxnLst/>
                <a:rect l="l" t="t" r="r" b="b"/>
                <a:pathLst>
                  <a:path w="2823" h="18718" extrusionOk="0">
                    <a:moveTo>
                      <a:pt x="1" y="1"/>
                    </a:moveTo>
                    <a:lnTo>
                      <a:pt x="1" y="18717"/>
                    </a:lnTo>
                    <a:lnTo>
                      <a:pt x="2823" y="18717"/>
                    </a:lnTo>
                    <a:lnTo>
                      <a:pt x="2823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1" name="Google Shape;831;p39"/>
              <p:cNvSpPr/>
              <p:nvPr/>
            </p:nvSpPr>
            <p:spPr>
              <a:xfrm rot="-5400000">
                <a:off x="-873756" y="136871"/>
                <a:ext cx="1091702" cy="122450"/>
              </a:xfrm>
              <a:custGeom>
                <a:avLst/>
                <a:gdLst/>
                <a:ahLst/>
                <a:cxnLst/>
                <a:rect l="l" t="t" r="r" b="b"/>
                <a:pathLst>
                  <a:path w="26635" h="2834" extrusionOk="0">
                    <a:moveTo>
                      <a:pt x="0" y="0"/>
                    </a:moveTo>
                    <a:lnTo>
                      <a:pt x="0" y="2834"/>
                    </a:lnTo>
                    <a:lnTo>
                      <a:pt x="26634" y="2834"/>
                    </a:lnTo>
                    <a:lnTo>
                      <a:pt x="26634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2" name="Google Shape;832;p39"/>
              <p:cNvSpPr/>
              <p:nvPr/>
            </p:nvSpPr>
            <p:spPr>
              <a:xfrm rot="-5400000">
                <a:off x="539937" y="409505"/>
                <a:ext cx="793323" cy="122507"/>
              </a:xfrm>
              <a:custGeom>
                <a:avLst/>
                <a:gdLst/>
                <a:ahLst/>
                <a:cxnLst/>
                <a:rect l="l" t="t" r="r" b="b"/>
                <a:pathLst>
                  <a:path w="21492" h="2835" extrusionOk="0">
                    <a:moveTo>
                      <a:pt x="0" y="1"/>
                    </a:moveTo>
                    <a:lnTo>
                      <a:pt x="0" y="2834"/>
                    </a:lnTo>
                    <a:lnTo>
                      <a:pt x="21491" y="2834"/>
                    </a:lnTo>
                    <a:lnTo>
                      <a:pt x="21491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3" name="Google Shape;833;p39"/>
              <p:cNvSpPr/>
              <p:nvPr/>
            </p:nvSpPr>
            <p:spPr>
              <a:xfrm rot="-5400000">
                <a:off x="927842" y="-229873"/>
                <a:ext cx="377115" cy="498528"/>
              </a:xfrm>
              <a:custGeom>
                <a:avLst/>
                <a:gdLst/>
                <a:ahLst/>
                <a:cxnLst/>
                <a:rect l="l" t="t" r="r" b="b"/>
                <a:pathLst>
                  <a:path w="8728" h="11538" extrusionOk="0">
                    <a:moveTo>
                      <a:pt x="1" y="0"/>
                    </a:moveTo>
                    <a:lnTo>
                      <a:pt x="1" y="3274"/>
                    </a:lnTo>
                    <a:lnTo>
                      <a:pt x="1275" y="3274"/>
                    </a:lnTo>
                    <a:cubicBezTo>
                      <a:pt x="5215" y="3274"/>
                      <a:pt x="5454" y="5001"/>
                      <a:pt x="5454" y="8954"/>
                    </a:cubicBezTo>
                    <a:lnTo>
                      <a:pt x="5454" y="11537"/>
                    </a:lnTo>
                    <a:lnTo>
                      <a:pt x="8728" y="11537"/>
                    </a:lnTo>
                    <a:lnTo>
                      <a:pt x="8728" y="8954"/>
                    </a:lnTo>
                    <a:cubicBezTo>
                      <a:pt x="8728" y="3191"/>
                      <a:pt x="7025" y="0"/>
                      <a:pt x="127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4" name="Google Shape;834;p39"/>
              <p:cNvSpPr/>
              <p:nvPr/>
            </p:nvSpPr>
            <p:spPr>
              <a:xfrm rot="-5400000">
                <a:off x="904661" y="73638"/>
                <a:ext cx="71033" cy="265510"/>
              </a:xfrm>
              <a:custGeom>
                <a:avLst/>
                <a:gdLst/>
                <a:ahLst/>
                <a:cxnLst/>
                <a:rect l="l" t="t" r="r" b="b"/>
                <a:pathLst>
                  <a:path w="1644" h="6145" extrusionOk="0">
                    <a:moveTo>
                      <a:pt x="822" y="1"/>
                    </a:moveTo>
                    <a:cubicBezTo>
                      <a:pt x="358" y="1"/>
                      <a:pt x="1" y="370"/>
                      <a:pt x="1" y="822"/>
                    </a:cubicBezTo>
                    <a:lnTo>
                      <a:pt x="1" y="5335"/>
                    </a:lnTo>
                    <a:cubicBezTo>
                      <a:pt x="1" y="5787"/>
                      <a:pt x="358" y="6145"/>
                      <a:pt x="822" y="6145"/>
                    </a:cubicBezTo>
                    <a:cubicBezTo>
                      <a:pt x="1275" y="6145"/>
                      <a:pt x="1644" y="5787"/>
                      <a:pt x="1644" y="5335"/>
                    </a:cubicBezTo>
                    <a:lnTo>
                      <a:pt x="1644" y="822"/>
                    </a:lnTo>
                    <a:cubicBezTo>
                      <a:pt x="1644" y="370"/>
                      <a:pt x="1275" y="1"/>
                      <a:pt x="82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5" name="Google Shape;835;p39"/>
              <p:cNvSpPr/>
              <p:nvPr/>
            </p:nvSpPr>
            <p:spPr>
              <a:xfrm rot="-5400000">
                <a:off x="1232887" y="-137798"/>
                <a:ext cx="265467" cy="71033"/>
              </a:xfrm>
              <a:custGeom>
                <a:avLst/>
                <a:gdLst/>
                <a:ahLst/>
                <a:cxnLst/>
                <a:rect l="l" t="t" r="r" b="b"/>
                <a:pathLst>
                  <a:path w="6144" h="1644" extrusionOk="0">
                    <a:moveTo>
                      <a:pt x="822" y="1"/>
                    </a:moveTo>
                    <a:cubicBezTo>
                      <a:pt x="369" y="1"/>
                      <a:pt x="0" y="370"/>
                      <a:pt x="0" y="822"/>
                    </a:cubicBezTo>
                    <a:cubicBezTo>
                      <a:pt x="0" y="1275"/>
                      <a:pt x="369" y="1644"/>
                      <a:pt x="822" y="1644"/>
                    </a:cubicBezTo>
                    <a:lnTo>
                      <a:pt x="5322" y="1644"/>
                    </a:lnTo>
                    <a:cubicBezTo>
                      <a:pt x="5787" y="1644"/>
                      <a:pt x="6144" y="1275"/>
                      <a:pt x="6144" y="822"/>
                    </a:cubicBezTo>
                    <a:cubicBezTo>
                      <a:pt x="6144" y="370"/>
                      <a:pt x="5787" y="1"/>
                      <a:pt x="532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" name="Google Shape;836;p39"/>
              <p:cNvSpPr/>
              <p:nvPr/>
            </p:nvSpPr>
            <p:spPr>
              <a:xfrm rot="-5400000">
                <a:off x="561788" y="806459"/>
                <a:ext cx="377115" cy="499047"/>
              </a:xfrm>
              <a:custGeom>
                <a:avLst/>
                <a:gdLst/>
                <a:ahLst/>
                <a:cxnLst/>
                <a:rect l="l" t="t" r="r" b="b"/>
                <a:pathLst>
                  <a:path w="8728" h="11550" extrusionOk="0">
                    <a:moveTo>
                      <a:pt x="0" y="1"/>
                    </a:moveTo>
                    <a:lnTo>
                      <a:pt x="0" y="2596"/>
                    </a:lnTo>
                    <a:cubicBezTo>
                      <a:pt x="0" y="8347"/>
                      <a:pt x="1703" y="11550"/>
                      <a:pt x="7454" y="11550"/>
                    </a:cubicBezTo>
                    <a:lnTo>
                      <a:pt x="8728" y="11550"/>
                    </a:lnTo>
                    <a:lnTo>
                      <a:pt x="8728" y="8276"/>
                    </a:lnTo>
                    <a:lnTo>
                      <a:pt x="7454" y="8276"/>
                    </a:lnTo>
                    <a:cubicBezTo>
                      <a:pt x="3513" y="8276"/>
                      <a:pt x="3275" y="6549"/>
                      <a:pt x="3275" y="2596"/>
                    </a:cubicBezTo>
                    <a:lnTo>
                      <a:pt x="3275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" name="Google Shape;837;p39"/>
              <p:cNvSpPr/>
              <p:nvPr/>
            </p:nvSpPr>
            <p:spPr>
              <a:xfrm rot="-5400000">
                <a:off x="891289" y="735728"/>
                <a:ext cx="70515" cy="265985"/>
              </a:xfrm>
              <a:custGeom>
                <a:avLst/>
                <a:gdLst/>
                <a:ahLst/>
                <a:cxnLst/>
                <a:rect l="l" t="t" r="r" b="b"/>
                <a:pathLst>
                  <a:path w="1632" h="6156" extrusionOk="0">
                    <a:moveTo>
                      <a:pt x="810" y="0"/>
                    </a:moveTo>
                    <a:cubicBezTo>
                      <a:pt x="358" y="0"/>
                      <a:pt x="0" y="370"/>
                      <a:pt x="0" y="822"/>
                    </a:cubicBezTo>
                    <a:lnTo>
                      <a:pt x="0" y="5334"/>
                    </a:lnTo>
                    <a:cubicBezTo>
                      <a:pt x="0" y="5787"/>
                      <a:pt x="358" y="6156"/>
                      <a:pt x="810" y="6156"/>
                    </a:cubicBezTo>
                    <a:cubicBezTo>
                      <a:pt x="1274" y="6156"/>
                      <a:pt x="1632" y="5787"/>
                      <a:pt x="1632" y="5334"/>
                    </a:cubicBezTo>
                    <a:lnTo>
                      <a:pt x="1632" y="822"/>
                    </a:lnTo>
                    <a:cubicBezTo>
                      <a:pt x="1632" y="370"/>
                      <a:pt x="1274" y="0"/>
                      <a:pt x="81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" name="Google Shape;838;p39"/>
              <p:cNvSpPr/>
              <p:nvPr/>
            </p:nvSpPr>
            <p:spPr>
              <a:xfrm rot="-5400000">
                <a:off x="368111" y="1142117"/>
                <a:ext cx="265510" cy="71033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1644" extrusionOk="0">
                    <a:moveTo>
                      <a:pt x="822" y="0"/>
                    </a:moveTo>
                    <a:cubicBezTo>
                      <a:pt x="358" y="0"/>
                      <a:pt x="0" y="369"/>
                      <a:pt x="0" y="822"/>
                    </a:cubicBezTo>
                    <a:cubicBezTo>
                      <a:pt x="0" y="1274"/>
                      <a:pt x="358" y="1643"/>
                      <a:pt x="822" y="1643"/>
                    </a:cubicBezTo>
                    <a:lnTo>
                      <a:pt x="5323" y="1643"/>
                    </a:lnTo>
                    <a:cubicBezTo>
                      <a:pt x="5382" y="1643"/>
                      <a:pt x="5442" y="1643"/>
                      <a:pt x="5489" y="1631"/>
                    </a:cubicBezTo>
                    <a:cubicBezTo>
                      <a:pt x="5858" y="1560"/>
                      <a:pt x="6144" y="1227"/>
                      <a:pt x="6144" y="822"/>
                    </a:cubicBezTo>
                    <a:cubicBezTo>
                      <a:pt x="6144" y="369"/>
                      <a:pt x="5775" y="0"/>
                      <a:pt x="532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9" name="Google Shape;839;p39"/>
              <p:cNvSpPr/>
              <p:nvPr/>
            </p:nvSpPr>
            <p:spPr>
              <a:xfrm rot="-5400000">
                <a:off x="-457563" y="804644"/>
                <a:ext cx="499047" cy="377634"/>
              </a:xfrm>
              <a:custGeom>
                <a:avLst/>
                <a:gdLst/>
                <a:ahLst/>
                <a:cxnLst/>
                <a:rect l="l" t="t" r="r" b="b"/>
                <a:pathLst>
                  <a:path w="11550" h="8740" extrusionOk="0">
                    <a:moveTo>
                      <a:pt x="8954" y="0"/>
                    </a:moveTo>
                    <a:cubicBezTo>
                      <a:pt x="3203" y="0"/>
                      <a:pt x="0" y="1715"/>
                      <a:pt x="0" y="7466"/>
                    </a:cubicBezTo>
                    <a:lnTo>
                      <a:pt x="0" y="8740"/>
                    </a:lnTo>
                    <a:lnTo>
                      <a:pt x="3274" y="8740"/>
                    </a:lnTo>
                    <a:lnTo>
                      <a:pt x="3274" y="7466"/>
                    </a:lnTo>
                    <a:cubicBezTo>
                      <a:pt x="3274" y="3513"/>
                      <a:pt x="5001" y="3275"/>
                      <a:pt x="8954" y="3275"/>
                    </a:cubicBezTo>
                    <a:lnTo>
                      <a:pt x="11549" y="3275"/>
                    </a:lnTo>
                    <a:lnTo>
                      <a:pt x="11549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0" name="Google Shape;840;p39"/>
              <p:cNvSpPr/>
              <p:nvPr/>
            </p:nvSpPr>
            <p:spPr>
              <a:xfrm rot="-5400000">
                <a:off x="-153771" y="1134145"/>
                <a:ext cx="265985" cy="71033"/>
              </a:xfrm>
              <a:custGeom>
                <a:avLst/>
                <a:gdLst/>
                <a:ahLst/>
                <a:cxnLst/>
                <a:rect l="l" t="t" r="r" b="b"/>
                <a:pathLst>
                  <a:path w="6156" h="1644" extrusionOk="0">
                    <a:moveTo>
                      <a:pt x="822" y="0"/>
                    </a:moveTo>
                    <a:cubicBezTo>
                      <a:pt x="369" y="0"/>
                      <a:pt x="0" y="369"/>
                      <a:pt x="0" y="822"/>
                    </a:cubicBezTo>
                    <a:cubicBezTo>
                      <a:pt x="0" y="1274"/>
                      <a:pt x="369" y="1643"/>
                      <a:pt x="822" y="1643"/>
                    </a:cubicBezTo>
                    <a:lnTo>
                      <a:pt x="5334" y="1643"/>
                    </a:lnTo>
                    <a:cubicBezTo>
                      <a:pt x="5739" y="1643"/>
                      <a:pt x="6084" y="1346"/>
                      <a:pt x="6144" y="953"/>
                    </a:cubicBezTo>
                    <a:cubicBezTo>
                      <a:pt x="6144" y="905"/>
                      <a:pt x="6156" y="870"/>
                      <a:pt x="6156" y="822"/>
                    </a:cubicBezTo>
                    <a:cubicBezTo>
                      <a:pt x="6156" y="369"/>
                      <a:pt x="5786" y="0"/>
                      <a:pt x="533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1" name="Google Shape;841;p39"/>
              <p:cNvSpPr/>
              <p:nvPr/>
            </p:nvSpPr>
            <p:spPr>
              <a:xfrm rot="-5400000">
                <a:off x="-365229" y="610988"/>
                <a:ext cx="71033" cy="265985"/>
              </a:xfrm>
              <a:custGeom>
                <a:avLst/>
                <a:gdLst/>
                <a:ahLst/>
                <a:cxnLst/>
                <a:rect l="l" t="t" r="r" b="b"/>
                <a:pathLst>
                  <a:path w="1644" h="6156" extrusionOk="0">
                    <a:moveTo>
                      <a:pt x="822" y="0"/>
                    </a:moveTo>
                    <a:cubicBezTo>
                      <a:pt x="370" y="0"/>
                      <a:pt x="1" y="370"/>
                      <a:pt x="1" y="822"/>
                    </a:cubicBezTo>
                    <a:lnTo>
                      <a:pt x="1" y="5334"/>
                    </a:lnTo>
                    <a:cubicBezTo>
                      <a:pt x="1" y="5787"/>
                      <a:pt x="358" y="6156"/>
                      <a:pt x="822" y="6156"/>
                    </a:cubicBezTo>
                    <a:cubicBezTo>
                      <a:pt x="1275" y="6156"/>
                      <a:pt x="1644" y="5787"/>
                      <a:pt x="1644" y="5334"/>
                    </a:cubicBezTo>
                    <a:lnTo>
                      <a:pt x="1644" y="822"/>
                    </a:lnTo>
                    <a:cubicBezTo>
                      <a:pt x="1644" y="370"/>
                      <a:pt x="1275" y="0"/>
                      <a:pt x="82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42" name="Google Shape;842;p39"/>
            <p:cNvSpPr/>
            <p:nvPr/>
          </p:nvSpPr>
          <p:spPr>
            <a:xfrm rot="-5400000">
              <a:off x="8290433" y="1827836"/>
              <a:ext cx="534732" cy="534695"/>
            </a:xfrm>
            <a:custGeom>
              <a:avLst/>
              <a:gdLst/>
              <a:ahLst/>
              <a:cxnLst/>
              <a:rect l="l" t="t" r="r" b="b"/>
              <a:pathLst>
                <a:path w="7395" h="7395" extrusionOk="0">
                  <a:moveTo>
                    <a:pt x="3691" y="1370"/>
                  </a:moveTo>
                  <a:cubicBezTo>
                    <a:pt x="4037" y="1370"/>
                    <a:pt x="4322" y="1655"/>
                    <a:pt x="4322" y="2001"/>
                  </a:cubicBezTo>
                  <a:cubicBezTo>
                    <a:pt x="4322" y="2358"/>
                    <a:pt x="4037" y="2644"/>
                    <a:pt x="3691" y="2644"/>
                  </a:cubicBezTo>
                  <a:cubicBezTo>
                    <a:pt x="3334" y="2644"/>
                    <a:pt x="3048" y="2358"/>
                    <a:pt x="3048" y="2001"/>
                  </a:cubicBezTo>
                  <a:cubicBezTo>
                    <a:pt x="3048" y="1655"/>
                    <a:pt x="3334" y="1370"/>
                    <a:pt x="3691" y="1370"/>
                  </a:cubicBezTo>
                  <a:close/>
                  <a:moveTo>
                    <a:pt x="1917" y="3132"/>
                  </a:moveTo>
                  <a:cubicBezTo>
                    <a:pt x="2275" y="3132"/>
                    <a:pt x="2560" y="3417"/>
                    <a:pt x="2560" y="3775"/>
                  </a:cubicBezTo>
                  <a:cubicBezTo>
                    <a:pt x="2560" y="4120"/>
                    <a:pt x="2275" y="4406"/>
                    <a:pt x="1917" y="4406"/>
                  </a:cubicBezTo>
                  <a:cubicBezTo>
                    <a:pt x="1572" y="4406"/>
                    <a:pt x="1286" y="4120"/>
                    <a:pt x="1286" y="3775"/>
                  </a:cubicBezTo>
                  <a:cubicBezTo>
                    <a:pt x="1286" y="3417"/>
                    <a:pt x="1572" y="3132"/>
                    <a:pt x="1917" y="3132"/>
                  </a:cubicBezTo>
                  <a:close/>
                  <a:moveTo>
                    <a:pt x="3703" y="3132"/>
                  </a:moveTo>
                  <a:cubicBezTo>
                    <a:pt x="4049" y="3132"/>
                    <a:pt x="4334" y="3417"/>
                    <a:pt x="4334" y="3775"/>
                  </a:cubicBezTo>
                  <a:cubicBezTo>
                    <a:pt x="4334" y="4120"/>
                    <a:pt x="4049" y="4406"/>
                    <a:pt x="3703" y="4406"/>
                  </a:cubicBezTo>
                  <a:cubicBezTo>
                    <a:pt x="3346" y="4406"/>
                    <a:pt x="3060" y="4120"/>
                    <a:pt x="3060" y="3775"/>
                  </a:cubicBezTo>
                  <a:cubicBezTo>
                    <a:pt x="3060" y="3417"/>
                    <a:pt x="3346" y="3132"/>
                    <a:pt x="3703" y="3132"/>
                  </a:cubicBezTo>
                  <a:close/>
                  <a:moveTo>
                    <a:pt x="5454" y="3132"/>
                  </a:moveTo>
                  <a:cubicBezTo>
                    <a:pt x="5799" y="3132"/>
                    <a:pt x="6085" y="3417"/>
                    <a:pt x="6085" y="3775"/>
                  </a:cubicBezTo>
                  <a:cubicBezTo>
                    <a:pt x="6085" y="4120"/>
                    <a:pt x="5799" y="4406"/>
                    <a:pt x="5454" y="4406"/>
                  </a:cubicBezTo>
                  <a:cubicBezTo>
                    <a:pt x="5096" y="4406"/>
                    <a:pt x="4811" y="4120"/>
                    <a:pt x="4811" y="3775"/>
                  </a:cubicBezTo>
                  <a:cubicBezTo>
                    <a:pt x="4811" y="3417"/>
                    <a:pt x="5096" y="3132"/>
                    <a:pt x="5454" y="3132"/>
                  </a:cubicBezTo>
                  <a:close/>
                  <a:moveTo>
                    <a:pt x="3691" y="4894"/>
                  </a:moveTo>
                  <a:cubicBezTo>
                    <a:pt x="4037" y="4894"/>
                    <a:pt x="4322" y="5180"/>
                    <a:pt x="4322" y="5537"/>
                  </a:cubicBezTo>
                  <a:cubicBezTo>
                    <a:pt x="4322" y="5882"/>
                    <a:pt x="4037" y="6168"/>
                    <a:pt x="3691" y="6168"/>
                  </a:cubicBezTo>
                  <a:cubicBezTo>
                    <a:pt x="3334" y="6168"/>
                    <a:pt x="3048" y="5882"/>
                    <a:pt x="3048" y="5537"/>
                  </a:cubicBezTo>
                  <a:cubicBezTo>
                    <a:pt x="3048" y="5180"/>
                    <a:pt x="3334" y="4894"/>
                    <a:pt x="3691" y="4894"/>
                  </a:cubicBezTo>
                  <a:close/>
                  <a:moveTo>
                    <a:pt x="3549" y="0"/>
                  </a:moveTo>
                  <a:cubicBezTo>
                    <a:pt x="3453" y="0"/>
                    <a:pt x="3370" y="84"/>
                    <a:pt x="3370" y="179"/>
                  </a:cubicBezTo>
                  <a:lnTo>
                    <a:pt x="3370" y="453"/>
                  </a:lnTo>
                  <a:cubicBezTo>
                    <a:pt x="3370" y="465"/>
                    <a:pt x="3370" y="477"/>
                    <a:pt x="3382" y="500"/>
                  </a:cubicBezTo>
                  <a:cubicBezTo>
                    <a:pt x="3168" y="512"/>
                    <a:pt x="2965" y="560"/>
                    <a:pt x="2763" y="620"/>
                  </a:cubicBezTo>
                  <a:cubicBezTo>
                    <a:pt x="2763" y="596"/>
                    <a:pt x="2763" y="584"/>
                    <a:pt x="2751" y="572"/>
                  </a:cubicBezTo>
                  <a:lnTo>
                    <a:pt x="2644" y="322"/>
                  </a:lnTo>
                  <a:cubicBezTo>
                    <a:pt x="2617" y="251"/>
                    <a:pt x="2557" y="213"/>
                    <a:pt x="2494" y="213"/>
                  </a:cubicBezTo>
                  <a:cubicBezTo>
                    <a:pt x="2473" y="213"/>
                    <a:pt x="2451" y="217"/>
                    <a:pt x="2429" y="227"/>
                  </a:cubicBezTo>
                  <a:lnTo>
                    <a:pt x="2132" y="346"/>
                  </a:lnTo>
                  <a:cubicBezTo>
                    <a:pt x="2048" y="381"/>
                    <a:pt x="2001" y="489"/>
                    <a:pt x="2048" y="572"/>
                  </a:cubicBezTo>
                  <a:lnTo>
                    <a:pt x="2144" y="822"/>
                  </a:lnTo>
                  <a:cubicBezTo>
                    <a:pt x="2156" y="834"/>
                    <a:pt x="2156" y="846"/>
                    <a:pt x="2167" y="858"/>
                  </a:cubicBezTo>
                  <a:cubicBezTo>
                    <a:pt x="1989" y="953"/>
                    <a:pt x="1810" y="1072"/>
                    <a:pt x="1655" y="1203"/>
                  </a:cubicBezTo>
                  <a:cubicBezTo>
                    <a:pt x="1655" y="1191"/>
                    <a:pt x="1644" y="1179"/>
                    <a:pt x="1632" y="1167"/>
                  </a:cubicBezTo>
                  <a:lnTo>
                    <a:pt x="1441" y="977"/>
                  </a:lnTo>
                  <a:cubicBezTo>
                    <a:pt x="1405" y="941"/>
                    <a:pt x="1361" y="923"/>
                    <a:pt x="1316" y="923"/>
                  </a:cubicBezTo>
                  <a:cubicBezTo>
                    <a:pt x="1271" y="923"/>
                    <a:pt x="1227" y="941"/>
                    <a:pt x="1191" y="977"/>
                  </a:cubicBezTo>
                  <a:lnTo>
                    <a:pt x="977" y="1203"/>
                  </a:lnTo>
                  <a:cubicBezTo>
                    <a:pt x="905" y="1262"/>
                    <a:pt x="905" y="1370"/>
                    <a:pt x="977" y="1441"/>
                  </a:cubicBezTo>
                  <a:lnTo>
                    <a:pt x="1167" y="1632"/>
                  </a:lnTo>
                  <a:cubicBezTo>
                    <a:pt x="1179" y="1643"/>
                    <a:pt x="1191" y="1643"/>
                    <a:pt x="1191" y="1655"/>
                  </a:cubicBezTo>
                  <a:cubicBezTo>
                    <a:pt x="1072" y="1810"/>
                    <a:pt x="953" y="1977"/>
                    <a:pt x="858" y="2155"/>
                  </a:cubicBezTo>
                  <a:cubicBezTo>
                    <a:pt x="846" y="2144"/>
                    <a:pt x="834" y="2144"/>
                    <a:pt x="834" y="2144"/>
                  </a:cubicBezTo>
                  <a:lnTo>
                    <a:pt x="572" y="2036"/>
                  </a:lnTo>
                  <a:cubicBezTo>
                    <a:pt x="551" y="2027"/>
                    <a:pt x="529" y="2023"/>
                    <a:pt x="507" y="2023"/>
                  </a:cubicBezTo>
                  <a:cubicBezTo>
                    <a:pt x="443" y="2023"/>
                    <a:pt x="381" y="2061"/>
                    <a:pt x="346" y="2132"/>
                  </a:cubicBezTo>
                  <a:lnTo>
                    <a:pt x="227" y="2417"/>
                  </a:lnTo>
                  <a:cubicBezTo>
                    <a:pt x="191" y="2501"/>
                    <a:pt x="239" y="2608"/>
                    <a:pt x="322" y="2644"/>
                  </a:cubicBezTo>
                  <a:lnTo>
                    <a:pt x="572" y="2751"/>
                  </a:lnTo>
                  <a:lnTo>
                    <a:pt x="596" y="2751"/>
                  </a:lnTo>
                  <a:cubicBezTo>
                    <a:pt x="536" y="2953"/>
                    <a:pt x="501" y="3156"/>
                    <a:pt x="477" y="3370"/>
                  </a:cubicBezTo>
                  <a:lnTo>
                    <a:pt x="179" y="3370"/>
                  </a:lnTo>
                  <a:cubicBezTo>
                    <a:pt x="84" y="3370"/>
                    <a:pt x="0" y="3453"/>
                    <a:pt x="0" y="3548"/>
                  </a:cubicBezTo>
                  <a:lnTo>
                    <a:pt x="0" y="3858"/>
                  </a:lnTo>
                  <a:cubicBezTo>
                    <a:pt x="0" y="3953"/>
                    <a:pt x="84" y="4025"/>
                    <a:pt x="179" y="4025"/>
                  </a:cubicBezTo>
                  <a:lnTo>
                    <a:pt x="477" y="4025"/>
                  </a:lnTo>
                  <a:cubicBezTo>
                    <a:pt x="489" y="4203"/>
                    <a:pt x="524" y="4382"/>
                    <a:pt x="560" y="4549"/>
                  </a:cubicBezTo>
                  <a:lnTo>
                    <a:pt x="548" y="4549"/>
                  </a:lnTo>
                  <a:lnTo>
                    <a:pt x="286" y="4656"/>
                  </a:lnTo>
                  <a:cubicBezTo>
                    <a:pt x="203" y="4691"/>
                    <a:pt x="155" y="4787"/>
                    <a:pt x="191" y="4870"/>
                  </a:cubicBezTo>
                  <a:lnTo>
                    <a:pt x="298" y="5168"/>
                  </a:lnTo>
                  <a:cubicBezTo>
                    <a:pt x="326" y="5232"/>
                    <a:pt x="389" y="5275"/>
                    <a:pt x="460" y="5275"/>
                  </a:cubicBezTo>
                  <a:cubicBezTo>
                    <a:pt x="481" y="5275"/>
                    <a:pt x="503" y="5271"/>
                    <a:pt x="524" y="5263"/>
                  </a:cubicBezTo>
                  <a:lnTo>
                    <a:pt x="786" y="5168"/>
                  </a:lnTo>
                  <a:cubicBezTo>
                    <a:pt x="786" y="5168"/>
                    <a:pt x="798" y="5168"/>
                    <a:pt x="798" y="5156"/>
                  </a:cubicBezTo>
                  <a:cubicBezTo>
                    <a:pt x="905" y="5370"/>
                    <a:pt x="1036" y="5573"/>
                    <a:pt x="1179" y="5751"/>
                  </a:cubicBezTo>
                  <a:cubicBezTo>
                    <a:pt x="1179" y="5763"/>
                    <a:pt x="1179" y="5763"/>
                    <a:pt x="1167" y="5763"/>
                  </a:cubicBezTo>
                  <a:lnTo>
                    <a:pt x="977" y="5965"/>
                  </a:lnTo>
                  <a:cubicBezTo>
                    <a:pt x="905" y="6025"/>
                    <a:pt x="905" y="6132"/>
                    <a:pt x="977" y="6204"/>
                  </a:cubicBezTo>
                  <a:lnTo>
                    <a:pt x="1191" y="6430"/>
                  </a:lnTo>
                  <a:cubicBezTo>
                    <a:pt x="1227" y="6460"/>
                    <a:pt x="1271" y="6474"/>
                    <a:pt x="1316" y="6474"/>
                  </a:cubicBezTo>
                  <a:cubicBezTo>
                    <a:pt x="1361" y="6474"/>
                    <a:pt x="1405" y="6460"/>
                    <a:pt x="1441" y="6430"/>
                  </a:cubicBezTo>
                  <a:lnTo>
                    <a:pt x="1632" y="6227"/>
                  </a:lnTo>
                  <a:cubicBezTo>
                    <a:pt x="1644" y="6227"/>
                    <a:pt x="1644" y="6227"/>
                    <a:pt x="1644" y="6215"/>
                  </a:cubicBezTo>
                  <a:cubicBezTo>
                    <a:pt x="1786" y="6335"/>
                    <a:pt x="1941" y="6430"/>
                    <a:pt x="2096" y="6525"/>
                  </a:cubicBezTo>
                  <a:cubicBezTo>
                    <a:pt x="2096" y="6525"/>
                    <a:pt x="2084" y="6537"/>
                    <a:pt x="2084" y="6537"/>
                  </a:cubicBezTo>
                  <a:lnTo>
                    <a:pt x="1977" y="6799"/>
                  </a:lnTo>
                  <a:cubicBezTo>
                    <a:pt x="1941" y="6882"/>
                    <a:pt x="1977" y="6977"/>
                    <a:pt x="2060" y="7025"/>
                  </a:cubicBezTo>
                  <a:lnTo>
                    <a:pt x="2346" y="7144"/>
                  </a:lnTo>
                  <a:cubicBezTo>
                    <a:pt x="2371" y="7153"/>
                    <a:pt x="2396" y="7158"/>
                    <a:pt x="2420" y="7158"/>
                  </a:cubicBezTo>
                  <a:cubicBezTo>
                    <a:pt x="2487" y="7158"/>
                    <a:pt x="2546" y="7122"/>
                    <a:pt x="2572" y="7061"/>
                  </a:cubicBezTo>
                  <a:lnTo>
                    <a:pt x="2691" y="6811"/>
                  </a:lnTo>
                  <a:cubicBezTo>
                    <a:pt x="2691" y="6799"/>
                    <a:pt x="2691" y="6787"/>
                    <a:pt x="2691" y="6787"/>
                  </a:cubicBezTo>
                  <a:cubicBezTo>
                    <a:pt x="2918" y="6858"/>
                    <a:pt x="3144" y="6906"/>
                    <a:pt x="3370" y="6930"/>
                  </a:cubicBezTo>
                  <a:cubicBezTo>
                    <a:pt x="3370" y="6930"/>
                    <a:pt x="3370" y="6942"/>
                    <a:pt x="3370" y="6954"/>
                  </a:cubicBezTo>
                  <a:lnTo>
                    <a:pt x="3370" y="7227"/>
                  </a:lnTo>
                  <a:cubicBezTo>
                    <a:pt x="3370" y="7323"/>
                    <a:pt x="3453" y="7394"/>
                    <a:pt x="3549" y="7394"/>
                  </a:cubicBezTo>
                  <a:lnTo>
                    <a:pt x="3858" y="7394"/>
                  </a:lnTo>
                  <a:cubicBezTo>
                    <a:pt x="3953" y="7394"/>
                    <a:pt x="4025" y="7323"/>
                    <a:pt x="4025" y="7227"/>
                  </a:cubicBezTo>
                  <a:lnTo>
                    <a:pt x="4025" y="6954"/>
                  </a:lnTo>
                  <a:cubicBezTo>
                    <a:pt x="4025" y="6942"/>
                    <a:pt x="4025" y="6930"/>
                    <a:pt x="4025" y="6918"/>
                  </a:cubicBezTo>
                  <a:cubicBezTo>
                    <a:pt x="4239" y="6906"/>
                    <a:pt x="4442" y="6858"/>
                    <a:pt x="4632" y="6799"/>
                  </a:cubicBezTo>
                  <a:cubicBezTo>
                    <a:pt x="4644" y="6811"/>
                    <a:pt x="4644" y="6823"/>
                    <a:pt x="4644" y="6823"/>
                  </a:cubicBezTo>
                  <a:lnTo>
                    <a:pt x="4751" y="7085"/>
                  </a:lnTo>
                  <a:cubicBezTo>
                    <a:pt x="4779" y="7149"/>
                    <a:pt x="4849" y="7192"/>
                    <a:pt x="4917" y="7192"/>
                  </a:cubicBezTo>
                  <a:cubicBezTo>
                    <a:pt x="4938" y="7192"/>
                    <a:pt x="4958" y="7188"/>
                    <a:pt x="4977" y="7180"/>
                  </a:cubicBezTo>
                  <a:lnTo>
                    <a:pt x="5263" y="7061"/>
                  </a:lnTo>
                  <a:cubicBezTo>
                    <a:pt x="5358" y="7013"/>
                    <a:pt x="5394" y="6918"/>
                    <a:pt x="5358" y="6835"/>
                  </a:cubicBezTo>
                  <a:lnTo>
                    <a:pt x="5251" y="6573"/>
                  </a:lnTo>
                  <a:cubicBezTo>
                    <a:pt x="5251" y="6561"/>
                    <a:pt x="5239" y="6561"/>
                    <a:pt x="5239" y="6549"/>
                  </a:cubicBezTo>
                  <a:cubicBezTo>
                    <a:pt x="5418" y="6442"/>
                    <a:pt x="5585" y="6335"/>
                    <a:pt x="5739" y="6204"/>
                  </a:cubicBezTo>
                  <a:cubicBezTo>
                    <a:pt x="5751" y="6215"/>
                    <a:pt x="5763" y="6227"/>
                    <a:pt x="5763" y="6227"/>
                  </a:cubicBezTo>
                  <a:lnTo>
                    <a:pt x="5966" y="6430"/>
                  </a:lnTo>
                  <a:cubicBezTo>
                    <a:pt x="5995" y="6460"/>
                    <a:pt x="6037" y="6474"/>
                    <a:pt x="6080" y="6474"/>
                  </a:cubicBezTo>
                  <a:cubicBezTo>
                    <a:pt x="6123" y="6474"/>
                    <a:pt x="6168" y="6460"/>
                    <a:pt x="6204" y="6430"/>
                  </a:cubicBezTo>
                  <a:lnTo>
                    <a:pt x="6430" y="6204"/>
                  </a:lnTo>
                  <a:cubicBezTo>
                    <a:pt x="6489" y="6144"/>
                    <a:pt x="6489" y="6025"/>
                    <a:pt x="6430" y="5965"/>
                  </a:cubicBezTo>
                  <a:lnTo>
                    <a:pt x="6227" y="5763"/>
                  </a:lnTo>
                  <a:cubicBezTo>
                    <a:pt x="6216" y="5751"/>
                    <a:pt x="6216" y="5751"/>
                    <a:pt x="6204" y="5739"/>
                  </a:cubicBezTo>
                  <a:cubicBezTo>
                    <a:pt x="6323" y="5584"/>
                    <a:pt x="6442" y="5418"/>
                    <a:pt x="6537" y="5239"/>
                  </a:cubicBezTo>
                  <a:cubicBezTo>
                    <a:pt x="6549" y="5251"/>
                    <a:pt x="6561" y="5251"/>
                    <a:pt x="6573" y="5263"/>
                  </a:cubicBezTo>
                  <a:lnTo>
                    <a:pt x="6823" y="5370"/>
                  </a:lnTo>
                  <a:cubicBezTo>
                    <a:pt x="6847" y="5379"/>
                    <a:pt x="6871" y="5384"/>
                    <a:pt x="6895" y="5384"/>
                  </a:cubicBezTo>
                  <a:cubicBezTo>
                    <a:pt x="6963" y="5384"/>
                    <a:pt x="7022" y="5346"/>
                    <a:pt x="7049" y="5275"/>
                  </a:cubicBezTo>
                  <a:lnTo>
                    <a:pt x="7168" y="4989"/>
                  </a:lnTo>
                  <a:cubicBezTo>
                    <a:pt x="7204" y="4906"/>
                    <a:pt x="7168" y="4799"/>
                    <a:pt x="7085" y="4763"/>
                  </a:cubicBezTo>
                  <a:lnTo>
                    <a:pt x="6823" y="4656"/>
                  </a:lnTo>
                  <a:cubicBezTo>
                    <a:pt x="6811" y="4644"/>
                    <a:pt x="6799" y="4644"/>
                    <a:pt x="6775" y="4644"/>
                  </a:cubicBezTo>
                  <a:cubicBezTo>
                    <a:pt x="6835" y="4441"/>
                    <a:pt x="6882" y="4239"/>
                    <a:pt x="6906" y="4025"/>
                  </a:cubicBezTo>
                  <a:lnTo>
                    <a:pt x="7228" y="4025"/>
                  </a:lnTo>
                  <a:cubicBezTo>
                    <a:pt x="7323" y="4025"/>
                    <a:pt x="7394" y="3953"/>
                    <a:pt x="7394" y="3858"/>
                  </a:cubicBezTo>
                  <a:lnTo>
                    <a:pt x="7394" y="3548"/>
                  </a:lnTo>
                  <a:cubicBezTo>
                    <a:pt x="7394" y="3453"/>
                    <a:pt x="7323" y="3370"/>
                    <a:pt x="7228" y="3370"/>
                  </a:cubicBezTo>
                  <a:lnTo>
                    <a:pt x="6954" y="3370"/>
                  </a:lnTo>
                  <a:cubicBezTo>
                    <a:pt x="6930" y="3370"/>
                    <a:pt x="6918" y="3382"/>
                    <a:pt x="6906" y="3382"/>
                  </a:cubicBezTo>
                  <a:cubicBezTo>
                    <a:pt x="6882" y="3203"/>
                    <a:pt x="6847" y="3025"/>
                    <a:pt x="6799" y="2858"/>
                  </a:cubicBezTo>
                  <a:cubicBezTo>
                    <a:pt x="6823" y="2858"/>
                    <a:pt x="6835" y="2858"/>
                    <a:pt x="6858" y="2846"/>
                  </a:cubicBezTo>
                  <a:lnTo>
                    <a:pt x="7109" y="2751"/>
                  </a:lnTo>
                  <a:cubicBezTo>
                    <a:pt x="7204" y="2715"/>
                    <a:pt x="7251" y="2620"/>
                    <a:pt x="7216" y="2525"/>
                  </a:cubicBezTo>
                  <a:lnTo>
                    <a:pt x="7097" y="2239"/>
                  </a:lnTo>
                  <a:cubicBezTo>
                    <a:pt x="7068" y="2163"/>
                    <a:pt x="7001" y="2124"/>
                    <a:pt x="6933" y="2124"/>
                  </a:cubicBezTo>
                  <a:cubicBezTo>
                    <a:pt x="6916" y="2124"/>
                    <a:pt x="6899" y="2127"/>
                    <a:pt x="6882" y="2132"/>
                  </a:cubicBezTo>
                  <a:lnTo>
                    <a:pt x="6620" y="2239"/>
                  </a:lnTo>
                  <a:cubicBezTo>
                    <a:pt x="6608" y="2239"/>
                    <a:pt x="6585" y="2251"/>
                    <a:pt x="6573" y="2263"/>
                  </a:cubicBezTo>
                  <a:cubicBezTo>
                    <a:pt x="6466" y="2048"/>
                    <a:pt x="6335" y="1846"/>
                    <a:pt x="6192" y="1667"/>
                  </a:cubicBezTo>
                  <a:cubicBezTo>
                    <a:pt x="6204" y="1655"/>
                    <a:pt x="6216" y="1643"/>
                    <a:pt x="6227" y="1632"/>
                  </a:cubicBezTo>
                  <a:lnTo>
                    <a:pt x="6430" y="1441"/>
                  </a:lnTo>
                  <a:cubicBezTo>
                    <a:pt x="6489" y="1370"/>
                    <a:pt x="6489" y="1262"/>
                    <a:pt x="6430" y="1203"/>
                  </a:cubicBezTo>
                  <a:lnTo>
                    <a:pt x="6204" y="977"/>
                  </a:lnTo>
                  <a:cubicBezTo>
                    <a:pt x="6168" y="941"/>
                    <a:pt x="6123" y="923"/>
                    <a:pt x="6080" y="923"/>
                  </a:cubicBezTo>
                  <a:cubicBezTo>
                    <a:pt x="6037" y="923"/>
                    <a:pt x="5995" y="941"/>
                    <a:pt x="5966" y="977"/>
                  </a:cubicBezTo>
                  <a:lnTo>
                    <a:pt x="5763" y="1167"/>
                  </a:lnTo>
                  <a:cubicBezTo>
                    <a:pt x="5751" y="1179"/>
                    <a:pt x="5739" y="1203"/>
                    <a:pt x="5739" y="1215"/>
                  </a:cubicBezTo>
                  <a:cubicBezTo>
                    <a:pt x="5596" y="1096"/>
                    <a:pt x="5442" y="1001"/>
                    <a:pt x="5287" y="905"/>
                  </a:cubicBezTo>
                  <a:cubicBezTo>
                    <a:pt x="5299" y="893"/>
                    <a:pt x="5311" y="881"/>
                    <a:pt x="5311" y="858"/>
                  </a:cubicBezTo>
                  <a:lnTo>
                    <a:pt x="5430" y="608"/>
                  </a:lnTo>
                  <a:cubicBezTo>
                    <a:pt x="5465" y="524"/>
                    <a:pt x="5430" y="417"/>
                    <a:pt x="5334" y="381"/>
                  </a:cubicBezTo>
                  <a:lnTo>
                    <a:pt x="5049" y="250"/>
                  </a:lnTo>
                  <a:cubicBezTo>
                    <a:pt x="5030" y="242"/>
                    <a:pt x="5010" y="238"/>
                    <a:pt x="4990" y="238"/>
                  </a:cubicBezTo>
                  <a:cubicBezTo>
                    <a:pt x="4924" y="238"/>
                    <a:pt x="4859" y="281"/>
                    <a:pt x="4823" y="346"/>
                  </a:cubicBezTo>
                  <a:lnTo>
                    <a:pt x="4715" y="596"/>
                  </a:lnTo>
                  <a:cubicBezTo>
                    <a:pt x="4703" y="608"/>
                    <a:pt x="4703" y="631"/>
                    <a:pt x="4703" y="643"/>
                  </a:cubicBezTo>
                  <a:cubicBezTo>
                    <a:pt x="4489" y="572"/>
                    <a:pt x="4263" y="524"/>
                    <a:pt x="4025" y="500"/>
                  </a:cubicBezTo>
                  <a:cubicBezTo>
                    <a:pt x="4025" y="489"/>
                    <a:pt x="4025" y="465"/>
                    <a:pt x="4025" y="453"/>
                  </a:cubicBezTo>
                  <a:lnTo>
                    <a:pt x="4025" y="179"/>
                  </a:lnTo>
                  <a:cubicBezTo>
                    <a:pt x="4025" y="84"/>
                    <a:pt x="3953" y="0"/>
                    <a:pt x="385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43" name="Google Shape;843;p39"/>
          <p:cNvGrpSpPr/>
          <p:nvPr/>
        </p:nvGrpSpPr>
        <p:grpSpPr>
          <a:xfrm>
            <a:off x="6" y="2777592"/>
            <a:ext cx="1658143" cy="2365920"/>
            <a:chOff x="6" y="2777592"/>
            <a:chExt cx="1658143" cy="2365920"/>
          </a:xfrm>
        </p:grpSpPr>
        <p:grpSp>
          <p:nvGrpSpPr>
            <p:cNvPr id="844" name="Google Shape;844;p39"/>
            <p:cNvGrpSpPr/>
            <p:nvPr/>
          </p:nvGrpSpPr>
          <p:grpSpPr>
            <a:xfrm rot="-5400000" flipH="1">
              <a:off x="-281760" y="3203603"/>
              <a:ext cx="2221675" cy="1658143"/>
              <a:chOff x="-462705" y="-347755"/>
              <a:chExt cx="2221675" cy="1658143"/>
            </a:xfrm>
          </p:grpSpPr>
          <p:sp>
            <p:nvSpPr>
              <p:cNvPr id="845" name="Google Shape;845;p39"/>
              <p:cNvSpPr/>
              <p:nvPr/>
            </p:nvSpPr>
            <p:spPr>
              <a:xfrm rot="-5400000">
                <a:off x="1418476" y="-377925"/>
                <a:ext cx="122500" cy="558489"/>
              </a:xfrm>
              <a:custGeom>
                <a:avLst/>
                <a:gdLst/>
                <a:ahLst/>
                <a:cxnLst/>
                <a:rect l="l" t="t" r="r" b="b"/>
                <a:pathLst>
                  <a:path w="2835" h="32171" extrusionOk="0">
                    <a:moveTo>
                      <a:pt x="1" y="0"/>
                    </a:moveTo>
                    <a:lnTo>
                      <a:pt x="1" y="32171"/>
                    </a:lnTo>
                    <a:lnTo>
                      <a:pt x="2835" y="32171"/>
                    </a:lnTo>
                    <a:lnTo>
                      <a:pt x="2835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6" name="Google Shape;846;p39"/>
              <p:cNvSpPr/>
              <p:nvPr/>
            </p:nvSpPr>
            <p:spPr>
              <a:xfrm rot="-5400000">
                <a:off x="240260" y="770446"/>
                <a:ext cx="121975" cy="808758"/>
              </a:xfrm>
              <a:custGeom>
                <a:avLst/>
                <a:gdLst/>
                <a:ahLst/>
                <a:cxnLst/>
                <a:rect l="l" t="t" r="r" b="b"/>
                <a:pathLst>
                  <a:path w="2823" h="18718" extrusionOk="0">
                    <a:moveTo>
                      <a:pt x="1" y="1"/>
                    </a:moveTo>
                    <a:lnTo>
                      <a:pt x="1" y="18717"/>
                    </a:lnTo>
                    <a:lnTo>
                      <a:pt x="2823" y="18717"/>
                    </a:lnTo>
                    <a:lnTo>
                      <a:pt x="2823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7" name="Google Shape;847;p39"/>
              <p:cNvSpPr/>
              <p:nvPr/>
            </p:nvSpPr>
            <p:spPr>
              <a:xfrm rot="-5400000">
                <a:off x="-873756" y="136871"/>
                <a:ext cx="1091702" cy="122450"/>
              </a:xfrm>
              <a:custGeom>
                <a:avLst/>
                <a:gdLst/>
                <a:ahLst/>
                <a:cxnLst/>
                <a:rect l="l" t="t" r="r" b="b"/>
                <a:pathLst>
                  <a:path w="26635" h="2834" extrusionOk="0">
                    <a:moveTo>
                      <a:pt x="0" y="0"/>
                    </a:moveTo>
                    <a:lnTo>
                      <a:pt x="0" y="2834"/>
                    </a:lnTo>
                    <a:lnTo>
                      <a:pt x="26634" y="2834"/>
                    </a:lnTo>
                    <a:lnTo>
                      <a:pt x="26634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8" name="Google Shape;848;p39"/>
              <p:cNvSpPr/>
              <p:nvPr/>
            </p:nvSpPr>
            <p:spPr>
              <a:xfrm rot="-5400000">
                <a:off x="539937" y="409505"/>
                <a:ext cx="793323" cy="122507"/>
              </a:xfrm>
              <a:custGeom>
                <a:avLst/>
                <a:gdLst/>
                <a:ahLst/>
                <a:cxnLst/>
                <a:rect l="l" t="t" r="r" b="b"/>
                <a:pathLst>
                  <a:path w="21492" h="2835" extrusionOk="0">
                    <a:moveTo>
                      <a:pt x="0" y="1"/>
                    </a:moveTo>
                    <a:lnTo>
                      <a:pt x="0" y="2834"/>
                    </a:lnTo>
                    <a:lnTo>
                      <a:pt x="21491" y="2834"/>
                    </a:lnTo>
                    <a:lnTo>
                      <a:pt x="21491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9" name="Google Shape;849;p39"/>
              <p:cNvSpPr/>
              <p:nvPr/>
            </p:nvSpPr>
            <p:spPr>
              <a:xfrm rot="-5400000">
                <a:off x="927842" y="-229873"/>
                <a:ext cx="377115" cy="498528"/>
              </a:xfrm>
              <a:custGeom>
                <a:avLst/>
                <a:gdLst/>
                <a:ahLst/>
                <a:cxnLst/>
                <a:rect l="l" t="t" r="r" b="b"/>
                <a:pathLst>
                  <a:path w="8728" h="11538" extrusionOk="0">
                    <a:moveTo>
                      <a:pt x="1" y="0"/>
                    </a:moveTo>
                    <a:lnTo>
                      <a:pt x="1" y="3274"/>
                    </a:lnTo>
                    <a:lnTo>
                      <a:pt x="1275" y="3274"/>
                    </a:lnTo>
                    <a:cubicBezTo>
                      <a:pt x="5215" y="3274"/>
                      <a:pt x="5454" y="5001"/>
                      <a:pt x="5454" y="8954"/>
                    </a:cubicBezTo>
                    <a:lnTo>
                      <a:pt x="5454" y="11537"/>
                    </a:lnTo>
                    <a:lnTo>
                      <a:pt x="8728" y="11537"/>
                    </a:lnTo>
                    <a:lnTo>
                      <a:pt x="8728" y="8954"/>
                    </a:lnTo>
                    <a:cubicBezTo>
                      <a:pt x="8728" y="3191"/>
                      <a:pt x="7025" y="0"/>
                      <a:pt x="127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0" name="Google Shape;850;p39"/>
              <p:cNvSpPr/>
              <p:nvPr/>
            </p:nvSpPr>
            <p:spPr>
              <a:xfrm rot="-5400000">
                <a:off x="904661" y="73638"/>
                <a:ext cx="71033" cy="265510"/>
              </a:xfrm>
              <a:custGeom>
                <a:avLst/>
                <a:gdLst/>
                <a:ahLst/>
                <a:cxnLst/>
                <a:rect l="l" t="t" r="r" b="b"/>
                <a:pathLst>
                  <a:path w="1644" h="6145" extrusionOk="0">
                    <a:moveTo>
                      <a:pt x="822" y="1"/>
                    </a:moveTo>
                    <a:cubicBezTo>
                      <a:pt x="358" y="1"/>
                      <a:pt x="1" y="370"/>
                      <a:pt x="1" y="822"/>
                    </a:cubicBezTo>
                    <a:lnTo>
                      <a:pt x="1" y="5335"/>
                    </a:lnTo>
                    <a:cubicBezTo>
                      <a:pt x="1" y="5787"/>
                      <a:pt x="358" y="6145"/>
                      <a:pt x="822" y="6145"/>
                    </a:cubicBezTo>
                    <a:cubicBezTo>
                      <a:pt x="1275" y="6145"/>
                      <a:pt x="1644" y="5787"/>
                      <a:pt x="1644" y="5335"/>
                    </a:cubicBezTo>
                    <a:lnTo>
                      <a:pt x="1644" y="822"/>
                    </a:lnTo>
                    <a:cubicBezTo>
                      <a:pt x="1644" y="370"/>
                      <a:pt x="1275" y="1"/>
                      <a:pt x="82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1" name="Google Shape;851;p39"/>
              <p:cNvSpPr/>
              <p:nvPr/>
            </p:nvSpPr>
            <p:spPr>
              <a:xfrm rot="-5400000">
                <a:off x="1232887" y="-137798"/>
                <a:ext cx="265467" cy="71033"/>
              </a:xfrm>
              <a:custGeom>
                <a:avLst/>
                <a:gdLst/>
                <a:ahLst/>
                <a:cxnLst/>
                <a:rect l="l" t="t" r="r" b="b"/>
                <a:pathLst>
                  <a:path w="6144" h="1644" extrusionOk="0">
                    <a:moveTo>
                      <a:pt x="822" y="1"/>
                    </a:moveTo>
                    <a:cubicBezTo>
                      <a:pt x="369" y="1"/>
                      <a:pt x="0" y="370"/>
                      <a:pt x="0" y="822"/>
                    </a:cubicBezTo>
                    <a:cubicBezTo>
                      <a:pt x="0" y="1275"/>
                      <a:pt x="369" y="1644"/>
                      <a:pt x="822" y="1644"/>
                    </a:cubicBezTo>
                    <a:lnTo>
                      <a:pt x="5322" y="1644"/>
                    </a:lnTo>
                    <a:cubicBezTo>
                      <a:pt x="5787" y="1644"/>
                      <a:pt x="6144" y="1275"/>
                      <a:pt x="6144" y="822"/>
                    </a:cubicBezTo>
                    <a:cubicBezTo>
                      <a:pt x="6144" y="370"/>
                      <a:pt x="5787" y="1"/>
                      <a:pt x="532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" name="Google Shape;852;p39"/>
              <p:cNvSpPr/>
              <p:nvPr/>
            </p:nvSpPr>
            <p:spPr>
              <a:xfrm rot="-5400000">
                <a:off x="561788" y="806459"/>
                <a:ext cx="377115" cy="499047"/>
              </a:xfrm>
              <a:custGeom>
                <a:avLst/>
                <a:gdLst/>
                <a:ahLst/>
                <a:cxnLst/>
                <a:rect l="l" t="t" r="r" b="b"/>
                <a:pathLst>
                  <a:path w="8728" h="11550" extrusionOk="0">
                    <a:moveTo>
                      <a:pt x="0" y="1"/>
                    </a:moveTo>
                    <a:lnTo>
                      <a:pt x="0" y="2596"/>
                    </a:lnTo>
                    <a:cubicBezTo>
                      <a:pt x="0" y="8347"/>
                      <a:pt x="1703" y="11550"/>
                      <a:pt x="7454" y="11550"/>
                    </a:cubicBezTo>
                    <a:lnTo>
                      <a:pt x="8728" y="11550"/>
                    </a:lnTo>
                    <a:lnTo>
                      <a:pt x="8728" y="8276"/>
                    </a:lnTo>
                    <a:lnTo>
                      <a:pt x="7454" y="8276"/>
                    </a:lnTo>
                    <a:cubicBezTo>
                      <a:pt x="3513" y="8276"/>
                      <a:pt x="3275" y="6549"/>
                      <a:pt x="3275" y="2596"/>
                    </a:cubicBezTo>
                    <a:lnTo>
                      <a:pt x="3275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" name="Google Shape;853;p39"/>
              <p:cNvSpPr/>
              <p:nvPr/>
            </p:nvSpPr>
            <p:spPr>
              <a:xfrm rot="-5400000">
                <a:off x="891289" y="735728"/>
                <a:ext cx="70515" cy="265985"/>
              </a:xfrm>
              <a:custGeom>
                <a:avLst/>
                <a:gdLst/>
                <a:ahLst/>
                <a:cxnLst/>
                <a:rect l="l" t="t" r="r" b="b"/>
                <a:pathLst>
                  <a:path w="1632" h="6156" extrusionOk="0">
                    <a:moveTo>
                      <a:pt x="810" y="0"/>
                    </a:moveTo>
                    <a:cubicBezTo>
                      <a:pt x="358" y="0"/>
                      <a:pt x="0" y="370"/>
                      <a:pt x="0" y="822"/>
                    </a:cubicBezTo>
                    <a:lnTo>
                      <a:pt x="0" y="5334"/>
                    </a:lnTo>
                    <a:cubicBezTo>
                      <a:pt x="0" y="5787"/>
                      <a:pt x="358" y="6156"/>
                      <a:pt x="810" y="6156"/>
                    </a:cubicBezTo>
                    <a:cubicBezTo>
                      <a:pt x="1274" y="6156"/>
                      <a:pt x="1632" y="5787"/>
                      <a:pt x="1632" y="5334"/>
                    </a:cubicBezTo>
                    <a:lnTo>
                      <a:pt x="1632" y="822"/>
                    </a:lnTo>
                    <a:cubicBezTo>
                      <a:pt x="1632" y="370"/>
                      <a:pt x="1274" y="0"/>
                      <a:pt x="81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4" name="Google Shape;854;p39"/>
              <p:cNvSpPr/>
              <p:nvPr/>
            </p:nvSpPr>
            <p:spPr>
              <a:xfrm rot="-5400000">
                <a:off x="368111" y="1142117"/>
                <a:ext cx="265510" cy="71033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1644" extrusionOk="0">
                    <a:moveTo>
                      <a:pt x="822" y="0"/>
                    </a:moveTo>
                    <a:cubicBezTo>
                      <a:pt x="358" y="0"/>
                      <a:pt x="0" y="369"/>
                      <a:pt x="0" y="822"/>
                    </a:cubicBezTo>
                    <a:cubicBezTo>
                      <a:pt x="0" y="1274"/>
                      <a:pt x="358" y="1643"/>
                      <a:pt x="822" y="1643"/>
                    </a:cubicBezTo>
                    <a:lnTo>
                      <a:pt x="5323" y="1643"/>
                    </a:lnTo>
                    <a:cubicBezTo>
                      <a:pt x="5382" y="1643"/>
                      <a:pt x="5442" y="1643"/>
                      <a:pt x="5489" y="1631"/>
                    </a:cubicBezTo>
                    <a:cubicBezTo>
                      <a:pt x="5858" y="1560"/>
                      <a:pt x="6144" y="1227"/>
                      <a:pt x="6144" y="822"/>
                    </a:cubicBezTo>
                    <a:cubicBezTo>
                      <a:pt x="6144" y="369"/>
                      <a:pt x="5775" y="0"/>
                      <a:pt x="532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5" name="Google Shape;855;p39"/>
              <p:cNvSpPr/>
              <p:nvPr/>
            </p:nvSpPr>
            <p:spPr>
              <a:xfrm rot="-5400000">
                <a:off x="-457563" y="804644"/>
                <a:ext cx="499047" cy="377634"/>
              </a:xfrm>
              <a:custGeom>
                <a:avLst/>
                <a:gdLst/>
                <a:ahLst/>
                <a:cxnLst/>
                <a:rect l="l" t="t" r="r" b="b"/>
                <a:pathLst>
                  <a:path w="11550" h="8740" extrusionOk="0">
                    <a:moveTo>
                      <a:pt x="8954" y="0"/>
                    </a:moveTo>
                    <a:cubicBezTo>
                      <a:pt x="3203" y="0"/>
                      <a:pt x="0" y="1715"/>
                      <a:pt x="0" y="7466"/>
                    </a:cubicBezTo>
                    <a:lnTo>
                      <a:pt x="0" y="8740"/>
                    </a:lnTo>
                    <a:lnTo>
                      <a:pt x="3274" y="8740"/>
                    </a:lnTo>
                    <a:lnTo>
                      <a:pt x="3274" y="7466"/>
                    </a:lnTo>
                    <a:cubicBezTo>
                      <a:pt x="3274" y="3513"/>
                      <a:pt x="5001" y="3275"/>
                      <a:pt x="8954" y="3275"/>
                    </a:cubicBezTo>
                    <a:lnTo>
                      <a:pt x="11549" y="3275"/>
                    </a:lnTo>
                    <a:lnTo>
                      <a:pt x="11549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6" name="Google Shape;856;p39"/>
              <p:cNvSpPr/>
              <p:nvPr/>
            </p:nvSpPr>
            <p:spPr>
              <a:xfrm rot="-5400000">
                <a:off x="-153771" y="1134145"/>
                <a:ext cx="265985" cy="71033"/>
              </a:xfrm>
              <a:custGeom>
                <a:avLst/>
                <a:gdLst/>
                <a:ahLst/>
                <a:cxnLst/>
                <a:rect l="l" t="t" r="r" b="b"/>
                <a:pathLst>
                  <a:path w="6156" h="1644" extrusionOk="0">
                    <a:moveTo>
                      <a:pt x="822" y="0"/>
                    </a:moveTo>
                    <a:cubicBezTo>
                      <a:pt x="369" y="0"/>
                      <a:pt x="0" y="369"/>
                      <a:pt x="0" y="822"/>
                    </a:cubicBezTo>
                    <a:cubicBezTo>
                      <a:pt x="0" y="1274"/>
                      <a:pt x="369" y="1643"/>
                      <a:pt x="822" y="1643"/>
                    </a:cubicBezTo>
                    <a:lnTo>
                      <a:pt x="5334" y="1643"/>
                    </a:lnTo>
                    <a:cubicBezTo>
                      <a:pt x="5739" y="1643"/>
                      <a:pt x="6084" y="1346"/>
                      <a:pt x="6144" y="953"/>
                    </a:cubicBezTo>
                    <a:cubicBezTo>
                      <a:pt x="6144" y="905"/>
                      <a:pt x="6156" y="870"/>
                      <a:pt x="6156" y="822"/>
                    </a:cubicBezTo>
                    <a:cubicBezTo>
                      <a:pt x="6156" y="369"/>
                      <a:pt x="5786" y="0"/>
                      <a:pt x="533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7" name="Google Shape;857;p39"/>
              <p:cNvSpPr/>
              <p:nvPr/>
            </p:nvSpPr>
            <p:spPr>
              <a:xfrm rot="-5400000">
                <a:off x="-365229" y="610988"/>
                <a:ext cx="71033" cy="265985"/>
              </a:xfrm>
              <a:custGeom>
                <a:avLst/>
                <a:gdLst/>
                <a:ahLst/>
                <a:cxnLst/>
                <a:rect l="l" t="t" r="r" b="b"/>
                <a:pathLst>
                  <a:path w="1644" h="6156" extrusionOk="0">
                    <a:moveTo>
                      <a:pt x="822" y="0"/>
                    </a:moveTo>
                    <a:cubicBezTo>
                      <a:pt x="370" y="0"/>
                      <a:pt x="1" y="370"/>
                      <a:pt x="1" y="822"/>
                    </a:cubicBezTo>
                    <a:lnTo>
                      <a:pt x="1" y="5334"/>
                    </a:lnTo>
                    <a:cubicBezTo>
                      <a:pt x="1" y="5787"/>
                      <a:pt x="358" y="6156"/>
                      <a:pt x="822" y="6156"/>
                    </a:cubicBezTo>
                    <a:cubicBezTo>
                      <a:pt x="1275" y="6156"/>
                      <a:pt x="1644" y="5787"/>
                      <a:pt x="1644" y="5334"/>
                    </a:cubicBezTo>
                    <a:lnTo>
                      <a:pt x="1644" y="822"/>
                    </a:lnTo>
                    <a:cubicBezTo>
                      <a:pt x="1644" y="370"/>
                      <a:pt x="1275" y="0"/>
                      <a:pt x="82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58" name="Google Shape;858;p39"/>
            <p:cNvSpPr/>
            <p:nvPr/>
          </p:nvSpPr>
          <p:spPr>
            <a:xfrm rot="-5400000">
              <a:off x="301833" y="2777611"/>
              <a:ext cx="534732" cy="534695"/>
            </a:xfrm>
            <a:custGeom>
              <a:avLst/>
              <a:gdLst/>
              <a:ahLst/>
              <a:cxnLst/>
              <a:rect l="l" t="t" r="r" b="b"/>
              <a:pathLst>
                <a:path w="7395" h="7395" extrusionOk="0">
                  <a:moveTo>
                    <a:pt x="3691" y="1370"/>
                  </a:moveTo>
                  <a:cubicBezTo>
                    <a:pt x="4037" y="1370"/>
                    <a:pt x="4322" y="1655"/>
                    <a:pt x="4322" y="2001"/>
                  </a:cubicBezTo>
                  <a:cubicBezTo>
                    <a:pt x="4322" y="2358"/>
                    <a:pt x="4037" y="2644"/>
                    <a:pt x="3691" y="2644"/>
                  </a:cubicBezTo>
                  <a:cubicBezTo>
                    <a:pt x="3334" y="2644"/>
                    <a:pt x="3048" y="2358"/>
                    <a:pt x="3048" y="2001"/>
                  </a:cubicBezTo>
                  <a:cubicBezTo>
                    <a:pt x="3048" y="1655"/>
                    <a:pt x="3334" y="1370"/>
                    <a:pt x="3691" y="1370"/>
                  </a:cubicBezTo>
                  <a:close/>
                  <a:moveTo>
                    <a:pt x="1917" y="3132"/>
                  </a:moveTo>
                  <a:cubicBezTo>
                    <a:pt x="2275" y="3132"/>
                    <a:pt x="2560" y="3417"/>
                    <a:pt x="2560" y="3775"/>
                  </a:cubicBezTo>
                  <a:cubicBezTo>
                    <a:pt x="2560" y="4120"/>
                    <a:pt x="2275" y="4406"/>
                    <a:pt x="1917" y="4406"/>
                  </a:cubicBezTo>
                  <a:cubicBezTo>
                    <a:pt x="1572" y="4406"/>
                    <a:pt x="1286" y="4120"/>
                    <a:pt x="1286" y="3775"/>
                  </a:cubicBezTo>
                  <a:cubicBezTo>
                    <a:pt x="1286" y="3417"/>
                    <a:pt x="1572" y="3132"/>
                    <a:pt x="1917" y="3132"/>
                  </a:cubicBezTo>
                  <a:close/>
                  <a:moveTo>
                    <a:pt x="3703" y="3132"/>
                  </a:moveTo>
                  <a:cubicBezTo>
                    <a:pt x="4049" y="3132"/>
                    <a:pt x="4334" y="3417"/>
                    <a:pt x="4334" y="3775"/>
                  </a:cubicBezTo>
                  <a:cubicBezTo>
                    <a:pt x="4334" y="4120"/>
                    <a:pt x="4049" y="4406"/>
                    <a:pt x="3703" y="4406"/>
                  </a:cubicBezTo>
                  <a:cubicBezTo>
                    <a:pt x="3346" y="4406"/>
                    <a:pt x="3060" y="4120"/>
                    <a:pt x="3060" y="3775"/>
                  </a:cubicBezTo>
                  <a:cubicBezTo>
                    <a:pt x="3060" y="3417"/>
                    <a:pt x="3346" y="3132"/>
                    <a:pt x="3703" y="3132"/>
                  </a:cubicBezTo>
                  <a:close/>
                  <a:moveTo>
                    <a:pt x="5454" y="3132"/>
                  </a:moveTo>
                  <a:cubicBezTo>
                    <a:pt x="5799" y="3132"/>
                    <a:pt x="6085" y="3417"/>
                    <a:pt x="6085" y="3775"/>
                  </a:cubicBezTo>
                  <a:cubicBezTo>
                    <a:pt x="6085" y="4120"/>
                    <a:pt x="5799" y="4406"/>
                    <a:pt x="5454" y="4406"/>
                  </a:cubicBezTo>
                  <a:cubicBezTo>
                    <a:pt x="5096" y="4406"/>
                    <a:pt x="4811" y="4120"/>
                    <a:pt x="4811" y="3775"/>
                  </a:cubicBezTo>
                  <a:cubicBezTo>
                    <a:pt x="4811" y="3417"/>
                    <a:pt x="5096" y="3132"/>
                    <a:pt x="5454" y="3132"/>
                  </a:cubicBezTo>
                  <a:close/>
                  <a:moveTo>
                    <a:pt x="3691" y="4894"/>
                  </a:moveTo>
                  <a:cubicBezTo>
                    <a:pt x="4037" y="4894"/>
                    <a:pt x="4322" y="5180"/>
                    <a:pt x="4322" y="5537"/>
                  </a:cubicBezTo>
                  <a:cubicBezTo>
                    <a:pt x="4322" y="5882"/>
                    <a:pt x="4037" y="6168"/>
                    <a:pt x="3691" y="6168"/>
                  </a:cubicBezTo>
                  <a:cubicBezTo>
                    <a:pt x="3334" y="6168"/>
                    <a:pt x="3048" y="5882"/>
                    <a:pt x="3048" y="5537"/>
                  </a:cubicBezTo>
                  <a:cubicBezTo>
                    <a:pt x="3048" y="5180"/>
                    <a:pt x="3334" y="4894"/>
                    <a:pt x="3691" y="4894"/>
                  </a:cubicBezTo>
                  <a:close/>
                  <a:moveTo>
                    <a:pt x="3549" y="0"/>
                  </a:moveTo>
                  <a:cubicBezTo>
                    <a:pt x="3453" y="0"/>
                    <a:pt x="3370" y="84"/>
                    <a:pt x="3370" y="179"/>
                  </a:cubicBezTo>
                  <a:lnTo>
                    <a:pt x="3370" y="453"/>
                  </a:lnTo>
                  <a:cubicBezTo>
                    <a:pt x="3370" y="465"/>
                    <a:pt x="3370" y="477"/>
                    <a:pt x="3382" y="500"/>
                  </a:cubicBezTo>
                  <a:cubicBezTo>
                    <a:pt x="3168" y="512"/>
                    <a:pt x="2965" y="560"/>
                    <a:pt x="2763" y="620"/>
                  </a:cubicBezTo>
                  <a:cubicBezTo>
                    <a:pt x="2763" y="596"/>
                    <a:pt x="2763" y="584"/>
                    <a:pt x="2751" y="572"/>
                  </a:cubicBezTo>
                  <a:lnTo>
                    <a:pt x="2644" y="322"/>
                  </a:lnTo>
                  <a:cubicBezTo>
                    <a:pt x="2617" y="251"/>
                    <a:pt x="2557" y="213"/>
                    <a:pt x="2494" y="213"/>
                  </a:cubicBezTo>
                  <a:cubicBezTo>
                    <a:pt x="2473" y="213"/>
                    <a:pt x="2451" y="217"/>
                    <a:pt x="2429" y="227"/>
                  </a:cubicBezTo>
                  <a:lnTo>
                    <a:pt x="2132" y="346"/>
                  </a:lnTo>
                  <a:cubicBezTo>
                    <a:pt x="2048" y="381"/>
                    <a:pt x="2001" y="489"/>
                    <a:pt x="2048" y="572"/>
                  </a:cubicBezTo>
                  <a:lnTo>
                    <a:pt x="2144" y="822"/>
                  </a:lnTo>
                  <a:cubicBezTo>
                    <a:pt x="2156" y="834"/>
                    <a:pt x="2156" y="846"/>
                    <a:pt x="2167" y="858"/>
                  </a:cubicBezTo>
                  <a:cubicBezTo>
                    <a:pt x="1989" y="953"/>
                    <a:pt x="1810" y="1072"/>
                    <a:pt x="1655" y="1203"/>
                  </a:cubicBezTo>
                  <a:cubicBezTo>
                    <a:pt x="1655" y="1191"/>
                    <a:pt x="1644" y="1179"/>
                    <a:pt x="1632" y="1167"/>
                  </a:cubicBezTo>
                  <a:lnTo>
                    <a:pt x="1441" y="977"/>
                  </a:lnTo>
                  <a:cubicBezTo>
                    <a:pt x="1405" y="941"/>
                    <a:pt x="1361" y="923"/>
                    <a:pt x="1316" y="923"/>
                  </a:cubicBezTo>
                  <a:cubicBezTo>
                    <a:pt x="1271" y="923"/>
                    <a:pt x="1227" y="941"/>
                    <a:pt x="1191" y="977"/>
                  </a:cubicBezTo>
                  <a:lnTo>
                    <a:pt x="977" y="1203"/>
                  </a:lnTo>
                  <a:cubicBezTo>
                    <a:pt x="905" y="1262"/>
                    <a:pt x="905" y="1370"/>
                    <a:pt x="977" y="1441"/>
                  </a:cubicBezTo>
                  <a:lnTo>
                    <a:pt x="1167" y="1632"/>
                  </a:lnTo>
                  <a:cubicBezTo>
                    <a:pt x="1179" y="1643"/>
                    <a:pt x="1191" y="1643"/>
                    <a:pt x="1191" y="1655"/>
                  </a:cubicBezTo>
                  <a:cubicBezTo>
                    <a:pt x="1072" y="1810"/>
                    <a:pt x="953" y="1977"/>
                    <a:pt x="858" y="2155"/>
                  </a:cubicBezTo>
                  <a:cubicBezTo>
                    <a:pt x="846" y="2144"/>
                    <a:pt x="834" y="2144"/>
                    <a:pt x="834" y="2144"/>
                  </a:cubicBezTo>
                  <a:lnTo>
                    <a:pt x="572" y="2036"/>
                  </a:lnTo>
                  <a:cubicBezTo>
                    <a:pt x="551" y="2027"/>
                    <a:pt x="529" y="2023"/>
                    <a:pt x="507" y="2023"/>
                  </a:cubicBezTo>
                  <a:cubicBezTo>
                    <a:pt x="443" y="2023"/>
                    <a:pt x="381" y="2061"/>
                    <a:pt x="346" y="2132"/>
                  </a:cubicBezTo>
                  <a:lnTo>
                    <a:pt x="227" y="2417"/>
                  </a:lnTo>
                  <a:cubicBezTo>
                    <a:pt x="191" y="2501"/>
                    <a:pt x="239" y="2608"/>
                    <a:pt x="322" y="2644"/>
                  </a:cubicBezTo>
                  <a:lnTo>
                    <a:pt x="572" y="2751"/>
                  </a:lnTo>
                  <a:lnTo>
                    <a:pt x="596" y="2751"/>
                  </a:lnTo>
                  <a:cubicBezTo>
                    <a:pt x="536" y="2953"/>
                    <a:pt x="501" y="3156"/>
                    <a:pt x="477" y="3370"/>
                  </a:cubicBezTo>
                  <a:lnTo>
                    <a:pt x="179" y="3370"/>
                  </a:lnTo>
                  <a:cubicBezTo>
                    <a:pt x="84" y="3370"/>
                    <a:pt x="0" y="3453"/>
                    <a:pt x="0" y="3548"/>
                  </a:cubicBezTo>
                  <a:lnTo>
                    <a:pt x="0" y="3858"/>
                  </a:lnTo>
                  <a:cubicBezTo>
                    <a:pt x="0" y="3953"/>
                    <a:pt x="84" y="4025"/>
                    <a:pt x="179" y="4025"/>
                  </a:cubicBezTo>
                  <a:lnTo>
                    <a:pt x="477" y="4025"/>
                  </a:lnTo>
                  <a:cubicBezTo>
                    <a:pt x="489" y="4203"/>
                    <a:pt x="524" y="4382"/>
                    <a:pt x="560" y="4549"/>
                  </a:cubicBezTo>
                  <a:lnTo>
                    <a:pt x="548" y="4549"/>
                  </a:lnTo>
                  <a:lnTo>
                    <a:pt x="286" y="4656"/>
                  </a:lnTo>
                  <a:cubicBezTo>
                    <a:pt x="203" y="4691"/>
                    <a:pt x="155" y="4787"/>
                    <a:pt x="191" y="4870"/>
                  </a:cubicBezTo>
                  <a:lnTo>
                    <a:pt x="298" y="5168"/>
                  </a:lnTo>
                  <a:cubicBezTo>
                    <a:pt x="326" y="5232"/>
                    <a:pt x="389" y="5275"/>
                    <a:pt x="460" y="5275"/>
                  </a:cubicBezTo>
                  <a:cubicBezTo>
                    <a:pt x="481" y="5275"/>
                    <a:pt x="503" y="5271"/>
                    <a:pt x="524" y="5263"/>
                  </a:cubicBezTo>
                  <a:lnTo>
                    <a:pt x="786" y="5168"/>
                  </a:lnTo>
                  <a:cubicBezTo>
                    <a:pt x="786" y="5168"/>
                    <a:pt x="798" y="5168"/>
                    <a:pt x="798" y="5156"/>
                  </a:cubicBezTo>
                  <a:cubicBezTo>
                    <a:pt x="905" y="5370"/>
                    <a:pt x="1036" y="5573"/>
                    <a:pt x="1179" y="5751"/>
                  </a:cubicBezTo>
                  <a:cubicBezTo>
                    <a:pt x="1179" y="5763"/>
                    <a:pt x="1179" y="5763"/>
                    <a:pt x="1167" y="5763"/>
                  </a:cubicBezTo>
                  <a:lnTo>
                    <a:pt x="977" y="5965"/>
                  </a:lnTo>
                  <a:cubicBezTo>
                    <a:pt x="905" y="6025"/>
                    <a:pt x="905" y="6132"/>
                    <a:pt x="977" y="6204"/>
                  </a:cubicBezTo>
                  <a:lnTo>
                    <a:pt x="1191" y="6430"/>
                  </a:lnTo>
                  <a:cubicBezTo>
                    <a:pt x="1227" y="6460"/>
                    <a:pt x="1271" y="6474"/>
                    <a:pt x="1316" y="6474"/>
                  </a:cubicBezTo>
                  <a:cubicBezTo>
                    <a:pt x="1361" y="6474"/>
                    <a:pt x="1405" y="6460"/>
                    <a:pt x="1441" y="6430"/>
                  </a:cubicBezTo>
                  <a:lnTo>
                    <a:pt x="1632" y="6227"/>
                  </a:lnTo>
                  <a:cubicBezTo>
                    <a:pt x="1644" y="6227"/>
                    <a:pt x="1644" y="6227"/>
                    <a:pt x="1644" y="6215"/>
                  </a:cubicBezTo>
                  <a:cubicBezTo>
                    <a:pt x="1786" y="6335"/>
                    <a:pt x="1941" y="6430"/>
                    <a:pt x="2096" y="6525"/>
                  </a:cubicBezTo>
                  <a:cubicBezTo>
                    <a:pt x="2096" y="6525"/>
                    <a:pt x="2084" y="6537"/>
                    <a:pt x="2084" y="6537"/>
                  </a:cubicBezTo>
                  <a:lnTo>
                    <a:pt x="1977" y="6799"/>
                  </a:lnTo>
                  <a:cubicBezTo>
                    <a:pt x="1941" y="6882"/>
                    <a:pt x="1977" y="6977"/>
                    <a:pt x="2060" y="7025"/>
                  </a:cubicBezTo>
                  <a:lnTo>
                    <a:pt x="2346" y="7144"/>
                  </a:lnTo>
                  <a:cubicBezTo>
                    <a:pt x="2371" y="7153"/>
                    <a:pt x="2396" y="7158"/>
                    <a:pt x="2420" y="7158"/>
                  </a:cubicBezTo>
                  <a:cubicBezTo>
                    <a:pt x="2487" y="7158"/>
                    <a:pt x="2546" y="7122"/>
                    <a:pt x="2572" y="7061"/>
                  </a:cubicBezTo>
                  <a:lnTo>
                    <a:pt x="2691" y="6811"/>
                  </a:lnTo>
                  <a:cubicBezTo>
                    <a:pt x="2691" y="6799"/>
                    <a:pt x="2691" y="6787"/>
                    <a:pt x="2691" y="6787"/>
                  </a:cubicBezTo>
                  <a:cubicBezTo>
                    <a:pt x="2918" y="6858"/>
                    <a:pt x="3144" y="6906"/>
                    <a:pt x="3370" y="6930"/>
                  </a:cubicBezTo>
                  <a:cubicBezTo>
                    <a:pt x="3370" y="6930"/>
                    <a:pt x="3370" y="6942"/>
                    <a:pt x="3370" y="6954"/>
                  </a:cubicBezTo>
                  <a:lnTo>
                    <a:pt x="3370" y="7227"/>
                  </a:lnTo>
                  <a:cubicBezTo>
                    <a:pt x="3370" y="7323"/>
                    <a:pt x="3453" y="7394"/>
                    <a:pt x="3549" y="7394"/>
                  </a:cubicBezTo>
                  <a:lnTo>
                    <a:pt x="3858" y="7394"/>
                  </a:lnTo>
                  <a:cubicBezTo>
                    <a:pt x="3953" y="7394"/>
                    <a:pt x="4025" y="7323"/>
                    <a:pt x="4025" y="7227"/>
                  </a:cubicBezTo>
                  <a:lnTo>
                    <a:pt x="4025" y="6954"/>
                  </a:lnTo>
                  <a:cubicBezTo>
                    <a:pt x="4025" y="6942"/>
                    <a:pt x="4025" y="6930"/>
                    <a:pt x="4025" y="6918"/>
                  </a:cubicBezTo>
                  <a:cubicBezTo>
                    <a:pt x="4239" y="6906"/>
                    <a:pt x="4442" y="6858"/>
                    <a:pt x="4632" y="6799"/>
                  </a:cubicBezTo>
                  <a:cubicBezTo>
                    <a:pt x="4644" y="6811"/>
                    <a:pt x="4644" y="6823"/>
                    <a:pt x="4644" y="6823"/>
                  </a:cubicBezTo>
                  <a:lnTo>
                    <a:pt x="4751" y="7085"/>
                  </a:lnTo>
                  <a:cubicBezTo>
                    <a:pt x="4779" y="7149"/>
                    <a:pt x="4849" y="7192"/>
                    <a:pt x="4917" y="7192"/>
                  </a:cubicBezTo>
                  <a:cubicBezTo>
                    <a:pt x="4938" y="7192"/>
                    <a:pt x="4958" y="7188"/>
                    <a:pt x="4977" y="7180"/>
                  </a:cubicBezTo>
                  <a:lnTo>
                    <a:pt x="5263" y="7061"/>
                  </a:lnTo>
                  <a:cubicBezTo>
                    <a:pt x="5358" y="7013"/>
                    <a:pt x="5394" y="6918"/>
                    <a:pt x="5358" y="6835"/>
                  </a:cubicBezTo>
                  <a:lnTo>
                    <a:pt x="5251" y="6573"/>
                  </a:lnTo>
                  <a:cubicBezTo>
                    <a:pt x="5251" y="6561"/>
                    <a:pt x="5239" y="6561"/>
                    <a:pt x="5239" y="6549"/>
                  </a:cubicBezTo>
                  <a:cubicBezTo>
                    <a:pt x="5418" y="6442"/>
                    <a:pt x="5585" y="6335"/>
                    <a:pt x="5739" y="6204"/>
                  </a:cubicBezTo>
                  <a:cubicBezTo>
                    <a:pt x="5751" y="6215"/>
                    <a:pt x="5763" y="6227"/>
                    <a:pt x="5763" y="6227"/>
                  </a:cubicBezTo>
                  <a:lnTo>
                    <a:pt x="5966" y="6430"/>
                  </a:lnTo>
                  <a:cubicBezTo>
                    <a:pt x="5995" y="6460"/>
                    <a:pt x="6037" y="6474"/>
                    <a:pt x="6080" y="6474"/>
                  </a:cubicBezTo>
                  <a:cubicBezTo>
                    <a:pt x="6123" y="6474"/>
                    <a:pt x="6168" y="6460"/>
                    <a:pt x="6204" y="6430"/>
                  </a:cubicBezTo>
                  <a:lnTo>
                    <a:pt x="6430" y="6204"/>
                  </a:lnTo>
                  <a:cubicBezTo>
                    <a:pt x="6489" y="6144"/>
                    <a:pt x="6489" y="6025"/>
                    <a:pt x="6430" y="5965"/>
                  </a:cubicBezTo>
                  <a:lnTo>
                    <a:pt x="6227" y="5763"/>
                  </a:lnTo>
                  <a:cubicBezTo>
                    <a:pt x="6216" y="5751"/>
                    <a:pt x="6216" y="5751"/>
                    <a:pt x="6204" y="5739"/>
                  </a:cubicBezTo>
                  <a:cubicBezTo>
                    <a:pt x="6323" y="5584"/>
                    <a:pt x="6442" y="5418"/>
                    <a:pt x="6537" y="5239"/>
                  </a:cubicBezTo>
                  <a:cubicBezTo>
                    <a:pt x="6549" y="5251"/>
                    <a:pt x="6561" y="5251"/>
                    <a:pt x="6573" y="5263"/>
                  </a:cubicBezTo>
                  <a:lnTo>
                    <a:pt x="6823" y="5370"/>
                  </a:lnTo>
                  <a:cubicBezTo>
                    <a:pt x="6847" y="5379"/>
                    <a:pt x="6871" y="5384"/>
                    <a:pt x="6895" y="5384"/>
                  </a:cubicBezTo>
                  <a:cubicBezTo>
                    <a:pt x="6963" y="5384"/>
                    <a:pt x="7022" y="5346"/>
                    <a:pt x="7049" y="5275"/>
                  </a:cubicBezTo>
                  <a:lnTo>
                    <a:pt x="7168" y="4989"/>
                  </a:lnTo>
                  <a:cubicBezTo>
                    <a:pt x="7204" y="4906"/>
                    <a:pt x="7168" y="4799"/>
                    <a:pt x="7085" y="4763"/>
                  </a:cubicBezTo>
                  <a:lnTo>
                    <a:pt x="6823" y="4656"/>
                  </a:lnTo>
                  <a:cubicBezTo>
                    <a:pt x="6811" y="4644"/>
                    <a:pt x="6799" y="4644"/>
                    <a:pt x="6775" y="4644"/>
                  </a:cubicBezTo>
                  <a:cubicBezTo>
                    <a:pt x="6835" y="4441"/>
                    <a:pt x="6882" y="4239"/>
                    <a:pt x="6906" y="4025"/>
                  </a:cubicBezTo>
                  <a:lnTo>
                    <a:pt x="7228" y="4025"/>
                  </a:lnTo>
                  <a:cubicBezTo>
                    <a:pt x="7323" y="4025"/>
                    <a:pt x="7394" y="3953"/>
                    <a:pt x="7394" y="3858"/>
                  </a:cubicBezTo>
                  <a:lnTo>
                    <a:pt x="7394" y="3548"/>
                  </a:lnTo>
                  <a:cubicBezTo>
                    <a:pt x="7394" y="3453"/>
                    <a:pt x="7323" y="3370"/>
                    <a:pt x="7228" y="3370"/>
                  </a:cubicBezTo>
                  <a:lnTo>
                    <a:pt x="6954" y="3370"/>
                  </a:lnTo>
                  <a:cubicBezTo>
                    <a:pt x="6930" y="3370"/>
                    <a:pt x="6918" y="3382"/>
                    <a:pt x="6906" y="3382"/>
                  </a:cubicBezTo>
                  <a:cubicBezTo>
                    <a:pt x="6882" y="3203"/>
                    <a:pt x="6847" y="3025"/>
                    <a:pt x="6799" y="2858"/>
                  </a:cubicBezTo>
                  <a:cubicBezTo>
                    <a:pt x="6823" y="2858"/>
                    <a:pt x="6835" y="2858"/>
                    <a:pt x="6858" y="2846"/>
                  </a:cubicBezTo>
                  <a:lnTo>
                    <a:pt x="7109" y="2751"/>
                  </a:lnTo>
                  <a:cubicBezTo>
                    <a:pt x="7204" y="2715"/>
                    <a:pt x="7251" y="2620"/>
                    <a:pt x="7216" y="2525"/>
                  </a:cubicBezTo>
                  <a:lnTo>
                    <a:pt x="7097" y="2239"/>
                  </a:lnTo>
                  <a:cubicBezTo>
                    <a:pt x="7068" y="2163"/>
                    <a:pt x="7001" y="2124"/>
                    <a:pt x="6933" y="2124"/>
                  </a:cubicBezTo>
                  <a:cubicBezTo>
                    <a:pt x="6916" y="2124"/>
                    <a:pt x="6899" y="2127"/>
                    <a:pt x="6882" y="2132"/>
                  </a:cubicBezTo>
                  <a:lnTo>
                    <a:pt x="6620" y="2239"/>
                  </a:lnTo>
                  <a:cubicBezTo>
                    <a:pt x="6608" y="2239"/>
                    <a:pt x="6585" y="2251"/>
                    <a:pt x="6573" y="2263"/>
                  </a:cubicBezTo>
                  <a:cubicBezTo>
                    <a:pt x="6466" y="2048"/>
                    <a:pt x="6335" y="1846"/>
                    <a:pt x="6192" y="1667"/>
                  </a:cubicBezTo>
                  <a:cubicBezTo>
                    <a:pt x="6204" y="1655"/>
                    <a:pt x="6216" y="1643"/>
                    <a:pt x="6227" y="1632"/>
                  </a:cubicBezTo>
                  <a:lnTo>
                    <a:pt x="6430" y="1441"/>
                  </a:lnTo>
                  <a:cubicBezTo>
                    <a:pt x="6489" y="1370"/>
                    <a:pt x="6489" y="1262"/>
                    <a:pt x="6430" y="1203"/>
                  </a:cubicBezTo>
                  <a:lnTo>
                    <a:pt x="6204" y="977"/>
                  </a:lnTo>
                  <a:cubicBezTo>
                    <a:pt x="6168" y="941"/>
                    <a:pt x="6123" y="923"/>
                    <a:pt x="6080" y="923"/>
                  </a:cubicBezTo>
                  <a:cubicBezTo>
                    <a:pt x="6037" y="923"/>
                    <a:pt x="5995" y="941"/>
                    <a:pt x="5966" y="977"/>
                  </a:cubicBezTo>
                  <a:lnTo>
                    <a:pt x="5763" y="1167"/>
                  </a:lnTo>
                  <a:cubicBezTo>
                    <a:pt x="5751" y="1179"/>
                    <a:pt x="5739" y="1203"/>
                    <a:pt x="5739" y="1215"/>
                  </a:cubicBezTo>
                  <a:cubicBezTo>
                    <a:pt x="5596" y="1096"/>
                    <a:pt x="5442" y="1001"/>
                    <a:pt x="5287" y="905"/>
                  </a:cubicBezTo>
                  <a:cubicBezTo>
                    <a:pt x="5299" y="893"/>
                    <a:pt x="5311" y="881"/>
                    <a:pt x="5311" y="858"/>
                  </a:cubicBezTo>
                  <a:lnTo>
                    <a:pt x="5430" y="608"/>
                  </a:lnTo>
                  <a:cubicBezTo>
                    <a:pt x="5465" y="524"/>
                    <a:pt x="5430" y="417"/>
                    <a:pt x="5334" y="381"/>
                  </a:cubicBezTo>
                  <a:lnTo>
                    <a:pt x="5049" y="250"/>
                  </a:lnTo>
                  <a:cubicBezTo>
                    <a:pt x="5030" y="242"/>
                    <a:pt x="5010" y="238"/>
                    <a:pt x="4990" y="238"/>
                  </a:cubicBezTo>
                  <a:cubicBezTo>
                    <a:pt x="4924" y="238"/>
                    <a:pt x="4859" y="281"/>
                    <a:pt x="4823" y="346"/>
                  </a:cubicBezTo>
                  <a:lnTo>
                    <a:pt x="4715" y="596"/>
                  </a:lnTo>
                  <a:cubicBezTo>
                    <a:pt x="4703" y="608"/>
                    <a:pt x="4703" y="631"/>
                    <a:pt x="4703" y="643"/>
                  </a:cubicBezTo>
                  <a:cubicBezTo>
                    <a:pt x="4489" y="572"/>
                    <a:pt x="4263" y="524"/>
                    <a:pt x="4025" y="500"/>
                  </a:cubicBezTo>
                  <a:cubicBezTo>
                    <a:pt x="4025" y="489"/>
                    <a:pt x="4025" y="465"/>
                    <a:pt x="4025" y="453"/>
                  </a:cubicBezTo>
                  <a:lnTo>
                    <a:pt x="4025" y="179"/>
                  </a:lnTo>
                  <a:cubicBezTo>
                    <a:pt x="4025" y="84"/>
                    <a:pt x="3953" y="0"/>
                    <a:pt x="385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mall numbers 1">
  <p:cSld name="CUSTOM_4_2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8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" name="Google Shape;860;p40"/>
          <p:cNvSpPr txBox="1">
            <a:spLocks noGrp="1"/>
          </p:cNvSpPr>
          <p:nvPr>
            <p:ph type="title" hasCustomPrompt="1"/>
          </p:nvPr>
        </p:nvSpPr>
        <p:spPr>
          <a:xfrm>
            <a:off x="2532188" y="893725"/>
            <a:ext cx="4071900" cy="930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0"/>
              <a:buNone/>
              <a:defRPr sz="70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2pPr>
            <a:lvl3pPr lvl="2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3pPr>
            <a:lvl4pPr lvl="3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4pPr>
            <a:lvl5pPr lvl="4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5pPr>
            <a:lvl6pPr lvl="5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6pPr>
            <a:lvl7pPr lvl="6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7pPr>
            <a:lvl8pPr lvl="7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8pPr>
            <a:lvl9pPr lvl="8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9pPr>
          </a:lstStyle>
          <a:p>
            <a:r>
              <a:t>xx%</a:t>
            </a:r>
          </a:p>
        </p:txBody>
      </p:sp>
      <p:sp>
        <p:nvSpPr>
          <p:cNvPr id="861" name="Google Shape;861;p40"/>
          <p:cNvSpPr txBox="1">
            <a:spLocks noGrp="1"/>
          </p:cNvSpPr>
          <p:nvPr>
            <p:ph type="subTitle" idx="1"/>
          </p:nvPr>
        </p:nvSpPr>
        <p:spPr>
          <a:xfrm>
            <a:off x="2532188" y="1875925"/>
            <a:ext cx="4071900" cy="392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862" name="Google Shape;862;p40"/>
          <p:cNvSpPr txBox="1">
            <a:spLocks noGrp="1"/>
          </p:cNvSpPr>
          <p:nvPr>
            <p:ph type="title" idx="2" hasCustomPrompt="1"/>
          </p:nvPr>
        </p:nvSpPr>
        <p:spPr>
          <a:xfrm>
            <a:off x="2532188" y="2361513"/>
            <a:ext cx="4071900" cy="930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0"/>
              <a:buNone/>
              <a:defRPr sz="7000">
                <a:solidFill>
                  <a:schemeClr val="l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2pPr>
            <a:lvl3pPr lvl="2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3pPr>
            <a:lvl4pPr lvl="3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4pPr>
            <a:lvl5pPr lvl="4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5pPr>
            <a:lvl6pPr lvl="5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6pPr>
            <a:lvl7pPr lvl="6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7pPr>
            <a:lvl8pPr lvl="7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8pPr>
            <a:lvl9pPr lvl="8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9pPr>
          </a:lstStyle>
          <a:p>
            <a:r>
              <a:t>xx%</a:t>
            </a:r>
          </a:p>
        </p:txBody>
      </p:sp>
      <p:sp>
        <p:nvSpPr>
          <p:cNvPr id="863" name="Google Shape;863;p40"/>
          <p:cNvSpPr txBox="1">
            <a:spLocks noGrp="1"/>
          </p:cNvSpPr>
          <p:nvPr>
            <p:ph type="subTitle" idx="3"/>
          </p:nvPr>
        </p:nvSpPr>
        <p:spPr>
          <a:xfrm>
            <a:off x="2532188" y="3343713"/>
            <a:ext cx="4071900" cy="392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grpSp>
        <p:nvGrpSpPr>
          <p:cNvPr id="864" name="Google Shape;864;p40"/>
          <p:cNvGrpSpPr/>
          <p:nvPr/>
        </p:nvGrpSpPr>
        <p:grpSpPr>
          <a:xfrm>
            <a:off x="7584091" y="11"/>
            <a:ext cx="1789944" cy="3528751"/>
            <a:chOff x="7354066" y="11"/>
            <a:chExt cx="1789944" cy="3528751"/>
          </a:xfrm>
        </p:grpSpPr>
        <p:sp>
          <p:nvSpPr>
            <p:cNvPr id="865" name="Google Shape;865;p40"/>
            <p:cNvSpPr/>
            <p:nvPr/>
          </p:nvSpPr>
          <p:spPr>
            <a:xfrm flipH="1">
              <a:off x="8878250" y="1823675"/>
              <a:ext cx="265751" cy="122450"/>
            </a:xfrm>
            <a:custGeom>
              <a:avLst/>
              <a:gdLst/>
              <a:ahLst/>
              <a:cxnLst/>
              <a:rect l="l" t="t" r="r" b="b"/>
              <a:pathLst>
                <a:path w="26635" h="2834" extrusionOk="0">
                  <a:moveTo>
                    <a:pt x="0" y="0"/>
                  </a:moveTo>
                  <a:lnTo>
                    <a:pt x="0" y="2834"/>
                  </a:lnTo>
                  <a:lnTo>
                    <a:pt x="26634" y="2834"/>
                  </a:lnTo>
                  <a:lnTo>
                    <a:pt x="26634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66" name="Google Shape;866;p40"/>
            <p:cNvGrpSpPr/>
            <p:nvPr/>
          </p:nvGrpSpPr>
          <p:grpSpPr>
            <a:xfrm rot="10800000">
              <a:off x="7354066" y="11"/>
              <a:ext cx="1789944" cy="3398275"/>
              <a:chOff x="-9" y="1745236"/>
              <a:chExt cx="1789944" cy="3398275"/>
            </a:xfrm>
          </p:grpSpPr>
          <p:sp>
            <p:nvSpPr>
              <p:cNvPr id="867" name="Google Shape;867;p40"/>
              <p:cNvSpPr/>
              <p:nvPr/>
            </p:nvSpPr>
            <p:spPr>
              <a:xfrm flipH="1">
                <a:off x="187830" y="4585023"/>
                <a:ext cx="122500" cy="558489"/>
              </a:xfrm>
              <a:custGeom>
                <a:avLst/>
                <a:gdLst/>
                <a:ahLst/>
                <a:cxnLst/>
                <a:rect l="l" t="t" r="r" b="b"/>
                <a:pathLst>
                  <a:path w="2835" h="32171" extrusionOk="0">
                    <a:moveTo>
                      <a:pt x="1" y="0"/>
                    </a:moveTo>
                    <a:lnTo>
                      <a:pt x="1" y="32171"/>
                    </a:lnTo>
                    <a:lnTo>
                      <a:pt x="2835" y="32171"/>
                    </a:lnTo>
                    <a:lnTo>
                      <a:pt x="2835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8" name="Google Shape;868;p40"/>
              <p:cNvSpPr/>
              <p:nvPr/>
            </p:nvSpPr>
            <p:spPr>
              <a:xfrm flipH="1">
                <a:off x="1461598" y="3281409"/>
                <a:ext cx="121975" cy="808758"/>
              </a:xfrm>
              <a:custGeom>
                <a:avLst/>
                <a:gdLst/>
                <a:ahLst/>
                <a:cxnLst/>
                <a:rect l="l" t="t" r="r" b="b"/>
                <a:pathLst>
                  <a:path w="2823" h="18718" extrusionOk="0">
                    <a:moveTo>
                      <a:pt x="1" y="1"/>
                    </a:moveTo>
                    <a:lnTo>
                      <a:pt x="1" y="18717"/>
                    </a:lnTo>
                    <a:lnTo>
                      <a:pt x="2823" y="18717"/>
                    </a:lnTo>
                    <a:lnTo>
                      <a:pt x="2823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9" name="Google Shape;869;p40"/>
              <p:cNvSpPr/>
              <p:nvPr/>
            </p:nvSpPr>
            <p:spPr>
              <a:xfrm rot="5400000" flipH="1">
                <a:off x="976744" y="2673837"/>
                <a:ext cx="1091702" cy="122450"/>
              </a:xfrm>
              <a:custGeom>
                <a:avLst/>
                <a:gdLst/>
                <a:ahLst/>
                <a:cxnLst/>
                <a:rect l="l" t="t" r="r" b="b"/>
                <a:pathLst>
                  <a:path w="26635" h="2834" extrusionOk="0">
                    <a:moveTo>
                      <a:pt x="0" y="0"/>
                    </a:moveTo>
                    <a:lnTo>
                      <a:pt x="0" y="2834"/>
                    </a:lnTo>
                    <a:lnTo>
                      <a:pt x="26634" y="2834"/>
                    </a:lnTo>
                    <a:lnTo>
                      <a:pt x="26634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0" name="Google Shape;870;p40"/>
              <p:cNvSpPr/>
              <p:nvPr/>
            </p:nvSpPr>
            <p:spPr>
              <a:xfrm flipH="1">
                <a:off x="421858" y="4259887"/>
                <a:ext cx="793323" cy="122507"/>
              </a:xfrm>
              <a:custGeom>
                <a:avLst/>
                <a:gdLst/>
                <a:ahLst/>
                <a:cxnLst/>
                <a:rect l="l" t="t" r="r" b="b"/>
                <a:pathLst>
                  <a:path w="21492" h="2835" extrusionOk="0">
                    <a:moveTo>
                      <a:pt x="0" y="1"/>
                    </a:moveTo>
                    <a:lnTo>
                      <a:pt x="0" y="2834"/>
                    </a:lnTo>
                    <a:lnTo>
                      <a:pt x="21491" y="2834"/>
                    </a:lnTo>
                    <a:lnTo>
                      <a:pt x="21491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1" name="Google Shape;871;p40"/>
              <p:cNvSpPr/>
              <p:nvPr/>
            </p:nvSpPr>
            <p:spPr>
              <a:xfrm flipH="1">
                <a:off x="178595" y="4251677"/>
                <a:ext cx="377115" cy="498528"/>
              </a:xfrm>
              <a:custGeom>
                <a:avLst/>
                <a:gdLst/>
                <a:ahLst/>
                <a:cxnLst/>
                <a:rect l="l" t="t" r="r" b="b"/>
                <a:pathLst>
                  <a:path w="8728" h="11538" extrusionOk="0">
                    <a:moveTo>
                      <a:pt x="1" y="0"/>
                    </a:moveTo>
                    <a:lnTo>
                      <a:pt x="1" y="3274"/>
                    </a:lnTo>
                    <a:lnTo>
                      <a:pt x="1275" y="3274"/>
                    </a:lnTo>
                    <a:cubicBezTo>
                      <a:pt x="5215" y="3274"/>
                      <a:pt x="5454" y="5001"/>
                      <a:pt x="5454" y="8954"/>
                    </a:cubicBezTo>
                    <a:lnTo>
                      <a:pt x="5454" y="11537"/>
                    </a:lnTo>
                    <a:lnTo>
                      <a:pt x="8728" y="11537"/>
                    </a:lnTo>
                    <a:lnTo>
                      <a:pt x="8728" y="8954"/>
                    </a:lnTo>
                    <a:cubicBezTo>
                      <a:pt x="8728" y="3191"/>
                      <a:pt x="7025" y="0"/>
                      <a:pt x="127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2" name="Google Shape;872;p40"/>
              <p:cNvSpPr/>
              <p:nvPr/>
            </p:nvSpPr>
            <p:spPr>
              <a:xfrm flipH="1">
                <a:off x="518638" y="4191964"/>
                <a:ext cx="71033" cy="265510"/>
              </a:xfrm>
              <a:custGeom>
                <a:avLst/>
                <a:gdLst/>
                <a:ahLst/>
                <a:cxnLst/>
                <a:rect l="l" t="t" r="r" b="b"/>
                <a:pathLst>
                  <a:path w="1644" h="6145" extrusionOk="0">
                    <a:moveTo>
                      <a:pt x="822" y="1"/>
                    </a:moveTo>
                    <a:cubicBezTo>
                      <a:pt x="358" y="1"/>
                      <a:pt x="1" y="370"/>
                      <a:pt x="1" y="822"/>
                    </a:cubicBezTo>
                    <a:lnTo>
                      <a:pt x="1" y="5335"/>
                    </a:lnTo>
                    <a:cubicBezTo>
                      <a:pt x="1" y="5787"/>
                      <a:pt x="358" y="6145"/>
                      <a:pt x="822" y="6145"/>
                    </a:cubicBezTo>
                    <a:cubicBezTo>
                      <a:pt x="1275" y="6145"/>
                      <a:pt x="1644" y="5787"/>
                      <a:pt x="1644" y="5335"/>
                    </a:cubicBezTo>
                    <a:lnTo>
                      <a:pt x="1644" y="822"/>
                    </a:lnTo>
                    <a:cubicBezTo>
                      <a:pt x="1644" y="370"/>
                      <a:pt x="1275" y="1"/>
                      <a:pt x="82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3" name="Google Shape;873;p40"/>
              <p:cNvSpPr/>
              <p:nvPr/>
            </p:nvSpPr>
            <p:spPr>
              <a:xfrm flipH="1">
                <a:off x="112747" y="4714645"/>
                <a:ext cx="265467" cy="71033"/>
              </a:xfrm>
              <a:custGeom>
                <a:avLst/>
                <a:gdLst/>
                <a:ahLst/>
                <a:cxnLst/>
                <a:rect l="l" t="t" r="r" b="b"/>
                <a:pathLst>
                  <a:path w="6144" h="1644" extrusionOk="0">
                    <a:moveTo>
                      <a:pt x="822" y="1"/>
                    </a:moveTo>
                    <a:cubicBezTo>
                      <a:pt x="369" y="1"/>
                      <a:pt x="0" y="370"/>
                      <a:pt x="0" y="822"/>
                    </a:cubicBezTo>
                    <a:cubicBezTo>
                      <a:pt x="0" y="1275"/>
                      <a:pt x="369" y="1644"/>
                      <a:pt x="822" y="1644"/>
                    </a:cubicBezTo>
                    <a:lnTo>
                      <a:pt x="5322" y="1644"/>
                    </a:lnTo>
                    <a:cubicBezTo>
                      <a:pt x="5787" y="1644"/>
                      <a:pt x="6144" y="1275"/>
                      <a:pt x="6144" y="822"/>
                    </a:cubicBezTo>
                    <a:cubicBezTo>
                      <a:pt x="6144" y="370"/>
                      <a:pt x="5787" y="1"/>
                      <a:pt x="532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4" name="Google Shape;874;p40"/>
              <p:cNvSpPr/>
              <p:nvPr/>
            </p:nvSpPr>
            <p:spPr>
              <a:xfrm flipH="1">
                <a:off x="1215186" y="3885364"/>
                <a:ext cx="377115" cy="499047"/>
              </a:xfrm>
              <a:custGeom>
                <a:avLst/>
                <a:gdLst/>
                <a:ahLst/>
                <a:cxnLst/>
                <a:rect l="l" t="t" r="r" b="b"/>
                <a:pathLst>
                  <a:path w="8728" h="11550" extrusionOk="0">
                    <a:moveTo>
                      <a:pt x="0" y="1"/>
                    </a:moveTo>
                    <a:lnTo>
                      <a:pt x="0" y="2596"/>
                    </a:lnTo>
                    <a:cubicBezTo>
                      <a:pt x="0" y="8347"/>
                      <a:pt x="1703" y="11550"/>
                      <a:pt x="7454" y="11550"/>
                    </a:cubicBezTo>
                    <a:lnTo>
                      <a:pt x="8728" y="11550"/>
                    </a:lnTo>
                    <a:lnTo>
                      <a:pt x="8728" y="8276"/>
                    </a:lnTo>
                    <a:lnTo>
                      <a:pt x="7454" y="8276"/>
                    </a:lnTo>
                    <a:cubicBezTo>
                      <a:pt x="3513" y="8276"/>
                      <a:pt x="3275" y="6549"/>
                      <a:pt x="3275" y="2596"/>
                    </a:cubicBezTo>
                    <a:lnTo>
                      <a:pt x="3275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5" name="Google Shape;875;p40"/>
              <p:cNvSpPr/>
              <p:nvPr/>
            </p:nvSpPr>
            <p:spPr>
              <a:xfrm flipH="1">
                <a:off x="1181225" y="4178095"/>
                <a:ext cx="70515" cy="265985"/>
              </a:xfrm>
              <a:custGeom>
                <a:avLst/>
                <a:gdLst/>
                <a:ahLst/>
                <a:cxnLst/>
                <a:rect l="l" t="t" r="r" b="b"/>
                <a:pathLst>
                  <a:path w="1632" h="6156" extrusionOk="0">
                    <a:moveTo>
                      <a:pt x="810" y="0"/>
                    </a:moveTo>
                    <a:cubicBezTo>
                      <a:pt x="358" y="0"/>
                      <a:pt x="0" y="370"/>
                      <a:pt x="0" y="822"/>
                    </a:cubicBezTo>
                    <a:lnTo>
                      <a:pt x="0" y="5334"/>
                    </a:lnTo>
                    <a:cubicBezTo>
                      <a:pt x="0" y="5787"/>
                      <a:pt x="358" y="6156"/>
                      <a:pt x="810" y="6156"/>
                    </a:cubicBezTo>
                    <a:cubicBezTo>
                      <a:pt x="1274" y="6156"/>
                      <a:pt x="1632" y="5787"/>
                      <a:pt x="1632" y="5334"/>
                    </a:cubicBezTo>
                    <a:lnTo>
                      <a:pt x="1632" y="822"/>
                    </a:lnTo>
                    <a:cubicBezTo>
                      <a:pt x="1632" y="370"/>
                      <a:pt x="1274" y="0"/>
                      <a:pt x="81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6" name="Google Shape;876;p40"/>
              <p:cNvSpPr/>
              <p:nvPr/>
            </p:nvSpPr>
            <p:spPr>
              <a:xfrm flipH="1">
                <a:off x="1392639" y="3849890"/>
                <a:ext cx="265510" cy="71033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1644" extrusionOk="0">
                    <a:moveTo>
                      <a:pt x="822" y="0"/>
                    </a:moveTo>
                    <a:cubicBezTo>
                      <a:pt x="358" y="0"/>
                      <a:pt x="0" y="369"/>
                      <a:pt x="0" y="822"/>
                    </a:cubicBezTo>
                    <a:cubicBezTo>
                      <a:pt x="0" y="1274"/>
                      <a:pt x="358" y="1643"/>
                      <a:pt x="822" y="1643"/>
                    </a:cubicBezTo>
                    <a:lnTo>
                      <a:pt x="5323" y="1643"/>
                    </a:lnTo>
                    <a:cubicBezTo>
                      <a:pt x="5382" y="1643"/>
                      <a:pt x="5442" y="1643"/>
                      <a:pt x="5489" y="1631"/>
                    </a:cubicBezTo>
                    <a:cubicBezTo>
                      <a:pt x="5858" y="1560"/>
                      <a:pt x="6144" y="1227"/>
                      <a:pt x="6144" y="822"/>
                    </a:cubicBezTo>
                    <a:cubicBezTo>
                      <a:pt x="6144" y="369"/>
                      <a:pt x="5775" y="0"/>
                      <a:pt x="532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7" name="Google Shape;877;p40"/>
              <p:cNvSpPr/>
              <p:nvPr/>
            </p:nvSpPr>
            <p:spPr>
              <a:xfrm flipH="1">
                <a:off x="1093249" y="1811085"/>
                <a:ext cx="499047" cy="377634"/>
              </a:xfrm>
              <a:custGeom>
                <a:avLst/>
                <a:gdLst/>
                <a:ahLst/>
                <a:cxnLst/>
                <a:rect l="l" t="t" r="r" b="b"/>
                <a:pathLst>
                  <a:path w="11550" h="8740" extrusionOk="0">
                    <a:moveTo>
                      <a:pt x="8954" y="0"/>
                    </a:moveTo>
                    <a:cubicBezTo>
                      <a:pt x="3203" y="0"/>
                      <a:pt x="0" y="1715"/>
                      <a:pt x="0" y="7466"/>
                    </a:cubicBezTo>
                    <a:lnTo>
                      <a:pt x="0" y="8740"/>
                    </a:lnTo>
                    <a:lnTo>
                      <a:pt x="3274" y="8740"/>
                    </a:lnTo>
                    <a:lnTo>
                      <a:pt x="3274" y="7466"/>
                    </a:lnTo>
                    <a:cubicBezTo>
                      <a:pt x="3274" y="3513"/>
                      <a:pt x="5001" y="3275"/>
                      <a:pt x="8954" y="3275"/>
                    </a:cubicBezTo>
                    <a:lnTo>
                      <a:pt x="11549" y="3275"/>
                    </a:lnTo>
                    <a:lnTo>
                      <a:pt x="11549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8" name="Google Shape;878;p40"/>
              <p:cNvSpPr/>
              <p:nvPr/>
            </p:nvSpPr>
            <p:spPr>
              <a:xfrm flipH="1">
                <a:off x="1384430" y="3328246"/>
                <a:ext cx="265985" cy="71033"/>
              </a:xfrm>
              <a:custGeom>
                <a:avLst/>
                <a:gdLst/>
                <a:ahLst/>
                <a:cxnLst/>
                <a:rect l="l" t="t" r="r" b="b"/>
                <a:pathLst>
                  <a:path w="6156" h="1644" extrusionOk="0">
                    <a:moveTo>
                      <a:pt x="822" y="0"/>
                    </a:moveTo>
                    <a:cubicBezTo>
                      <a:pt x="369" y="0"/>
                      <a:pt x="0" y="369"/>
                      <a:pt x="0" y="822"/>
                    </a:cubicBezTo>
                    <a:cubicBezTo>
                      <a:pt x="0" y="1274"/>
                      <a:pt x="369" y="1643"/>
                      <a:pt x="822" y="1643"/>
                    </a:cubicBezTo>
                    <a:lnTo>
                      <a:pt x="5334" y="1643"/>
                    </a:lnTo>
                    <a:cubicBezTo>
                      <a:pt x="5739" y="1643"/>
                      <a:pt x="6084" y="1346"/>
                      <a:pt x="6144" y="953"/>
                    </a:cubicBezTo>
                    <a:cubicBezTo>
                      <a:pt x="6144" y="905"/>
                      <a:pt x="6156" y="870"/>
                      <a:pt x="6156" y="822"/>
                    </a:cubicBezTo>
                    <a:cubicBezTo>
                      <a:pt x="6156" y="369"/>
                      <a:pt x="5786" y="0"/>
                      <a:pt x="533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9" name="Google Shape;879;p40"/>
              <p:cNvSpPr/>
              <p:nvPr/>
            </p:nvSpPr>
            <p:spPr>
              <a:xfrm flipH="1">
                <a:off x="1057776" y="1745236"/>
                <a:ext cx="71033" cy="265985"/>
              </a:xfrm>
              <a:custGeom>
                <a:avLst/>
                <a:gdLst/>
                <a:ahLst/>
                <a:cxnLst/>
                <a:rect l="l" t="t" r="r" b="b"/>
                <a:pathLst>
                  <a:path w="1644" h="6156" extrusionOk="0">
                    <a:moveTo>
                      <a:pt x="822" y="0"/>
                    </a:moveTo>
                    <a:cubicBezTo>
                      <a:pt x="370" y="0"/>
                      <a:pt x="1" y="370"/>
                      <a:pt x="1" y="822"/>
                    </a:cubicBezTo>
                    <a:lnTo>
                      <a:pt x="1" y="5334"/>
                    </a:lnTo>
                    <a:cubicBezTo>
                      <a:pt x="1" y="5787"/>
                      <a:pt x="358" y="6156"/>
                      <a:pt x="822" y="6156"/>
                    </a:cubicBezTo>
                    <a:cubicBezTo>
                      <a:pt x="1275" y="6156"/>
                      <a:pt x="1644" y="5787"/>
                      <a:pt x="1644" y="5334"/>
                    </a:cubicBezTo>
                    <a:lnTo>
                      <a:pt x="1644" y="822"/>
                    </a:lnTo>
                    <a:cubicBezTo>
                      <a:pt x="1644" y="370"/>
                      <a:pt x="1275" y="0"/>
                      <a:pt x="82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0" name="Google Shape;880;p40"/>
              <p:cNvSpPr/>
              <p:nvPr/>
            </p:nvSpPr>
            <p:spPr>
              <a:xfrm rot="-5400000">
                <a:off x="1255221" y="2425136"/>
                <a:ext cx="534732" cy="534695"/>
              </a:xfrm>
              <a:custGeom>
                <a:avLst/>
                <a:gdLst/>
                <a:ahLst/>
                <a:cxnLst/>
                <a:rect l="l" t="t" r="r" b="b"/>
                <a:pathLst>
                  <a:path w="7395" h="7395" extrusionOk="0">
                    <a:moveTo>
                      <a:pt x="3691" y="1370"/>
                    </a:moveTo>
                    <a:cubicBezTo>
                      <a:pt x="4037" y="1370"/>
                      <a:pt x="4322" y="1655"/>
                      <a:pt x="4322" y="2001"/>
                    </a:cubicBezTo>
                    <a:cubicBezTo>
                      <a:pt x="4322" y="2358"/>
                      <a:pt x="4037" y="2644"/>
                      <a:pt x="3691" y="2644"/>
                    </a:cubicBezTo>
                    <a:cubicBezTo>
                      <a:pt x="3334" y="2644"/>
                      <a:pt x="3048" y="2358"/>
                      <a:pt x="3048" y="2001"/>
                    </a:cubicBezTo>
                    <a:cubicBezTo>
                      <a:pt x="3048" y="1655"/>
                      <a:pt x="3334" y="1370"/>
                      <a:pt x="3691" y="1370"/>
                    </a:cubicBezTo>
                    <a:close/>
                    <a:moveTo>
                      <a:pt x="1917" y="3132"/>
                    </a:moveTo>
                    <a:cubicBezTo>
                      <a:pt x="2275" y="3132"/>
                      <a:pt x="2560" y="3417"/>
                      <a:pt x="2560" y="3775"/>
                    </a:cubicBezTo>
                    <a:cubicBezTo>
                      <a:pt x="2560" y="4120"/>
                      <a:pt x="2275" y="4406"/>
                      <a:pt x="1917" y="4406"/>
                    </a:cubicBezTo>
                    <a:cubicBezTo>
                      <a:pt x="1572" y="4406"/>
                      <a:pt x="1286" y="4120"/>
                      <a:pt x="1286" y="3775"/>
                    </a:cubicBezTo>
                    <a:cubicBezTo>
                      <a:pt x="1286" y="3417"/>
                      <a:pt x="1572" y="3132"/>
                      <a:pt x="1917" y="3132"/>
                    </a:cubicBezTo>
                    <a:close/>
                    <a:moveTo>
                      <a:pt x="3703" y="3132"/>
                    </a:moveTo>
                    <a:cubicBezTo>
                      <a:pt x="4049" y="3132"/>
                      <a:pt x="4334" y="3417"/>
                      <a:pt x="4334" y="3775"/>
                    </a:cubicBezTo>
                    <a:cubicBezTo>
                      <a:pt x="4334" y="4120"/>
                      <a:pt x="4049" y="4406"/>
                      <a:pt x="3703" y="4406"/>
                    </a:cubicBezTo>
                    <a:cubicBezTo>
                      <a:pt x="3346" y="4406"/>
                      <a:pt x="3060" y="4120"/>
                      <a:pt x="3060" y="3775"/>
                    </a:cubicBezTo>
                    <a:cubicBezTo>
                      <a:pt x="3060" y="3417"/>
                      <a:pt x="3346" y="3132"/>
                      <a:pt x="3703" y="3132"/>
                    </a:cubicBezTo>
                    <a:close/>
                    <a:moveTo>
                      <a:pt x="5454" y="3132"/>
                    </a:moveTo>
                    <a:cubicBezTo>
                      <a:pt x="5799" y="3132"/>
                      <a:pt x="6085" y="3417"/>
                      <a:pt x="6085" y="3775"/>
                    </a:cubicBezTo>
                    <a:cubicBezTo>
                      <a:pt x="6085" y="4120"/>
                      <a:pt x="5799" y="4406"/>
                      <a:pt x="5454" y="4406"/>
                    </a:cubicBezTo>
                    <a:cubicBezTo>
                      <a:pt x="5096" y="4406"/>
                      <a:pt x="4811" y="4120"/>
                      <a:pt x="4811" y="3775"/>
                    </a:cubicBezTo>
                    <a:cubicBezTo>
                      <a:pt x="4811" y="3417"/>
                      <a:pt x="5096" y="3132"/>
                      <a:pt x="5454" y="3132"/>
                    </a:cubicBezTo>
                    <a:close/>
                    <a:moveTo>
                      <a:pt x="3691" y="4894"/>
                    </a:moveTo>
                    <a:cubicBezTo>
                      <a:pt x="4037" y="4894"/>
                      <a:pt x="4322" y="5180"/>
                      <a:pt x="4322" y="5537"/>
                    </a:cubicBezTo>
                    <a:cubicBezTo>
                      <a:pt x="4322" y="5882"/>
                      <a:pt x="4037" y="6168"/>
                      <a:pt x="3691" y="6168"/>
                    </a:cubicBezTo>
                    <a:cubicBezTo>
                      <a:pt x="3334" y="6168"/>
                      <a:pt x="3048" y="5882"/>
                      <a:pt x="3048" y="5537"/>
                    </a:cubicBezTo>
                    <a:cubicBezTo>
                      <a:pt x="3048" y="5180"/>
                      <a:pt x="3334" y="4894"/>
                      <a:pt x="3691" y="4894"/>
                    </a:cubicBezTo>
                    <a:close/>
                    <a:moveTo>
                      <a:pt x="3549" y="0"/>
                    </a:moveTo>
                    <a:cubicBezTo>
                      <a:pt x="3453" y="0"/>
                      <a:pt x="3370" y="84"/>
                      <a:pt x="3370" y="179"/>
                    </a:cubicBezTo>
                    <a:lnTo>
                      <a:pt x="3370" y="453"/>
                    </a:lnTo>
                    <a:cubicBezTo>
                      <a:pt x="3370" y="465"/>
                      <a:pt x="3370" y="477"/>
                      <a:pt x="3382" y="500"/>
                    </a:cubicBezTo>
                    <a:cubicBezTo>
                      <a:pt x="3168" y="512"/>
                      <a:pt x="2965" y="560"/>
                      <a:pt x="2763" y="620"/>
                    </a:cubicBezTo>
                    <a:cubicBezTo>
                      <a:pt x="2763" y="596"/>
                      <a:pt x="2763" y="584"/>
                      <a:pt x="2751" y="572"/>
                    </a:cubicBezTo>
                    <a:lnTo>
                      <a:pt x="2644" y="322"/>
                    </a:lnTo>
                    <a:cubicBezTo>
                      <a:pt x="2617" y="251"/>
                      <a:pt x="2557" y="213"/>
                      <a:pt x="2494" y="213"/>
                    </a:cubicBezTo>
                    <a:cubicBezTo>
                      <a:pt x="2473" y="213"/>
                      <a:pt x="2451" y="217"/>
                      <a:pt x="2429" y="227"/>
                    </a:cubicBezTo>
                    <a:lnTo>
                      <a:pt x="2132" y="346"/>
                    </a:lnTo>
                    <a:cubicBezTo>
                      <a:pt x="2048" y="381"/>
                      <a:pt x="2001" y="489"/>
                      <a:pt x="2048" y="572"/>
                    </a:cubicBezTo>
                    <a:lnTo>
                      <a:pt x="2144" y="822"/>
                    </a:lnTo>
                    <a:cubicBezTo>
                      <a:pt x="2156" y="834"/>
                      <a:pt x="2156" y="846"/>
                      <a:pt x="2167" y="858"/>
                    </a:cubicBezTo>
                    <a:cubicBezTo>
                      <a:pt x="1989" y="953"/>
                      <a:pt x="1810" y="1072"/>
                      <a:pt x="1655" y="1203"/>
                    </a:cubicBezTo>
                    <a:cubicBezTo>
                      <a:pt x="1655" y="1191"/>
                      <a:pt x="1644" y="1179"/>
                      <a:pt x="1632" y="1167"/>
                    </a:cubicBezTo>
                    <a:lnTo>
                      <a:pt x="1441" y="977"/>
                    </a:lnTo>
                    <a:cubicBezTo>
                      <a:pt x="1405" y="941"/>
                      <a:pt x="1361" y="923"/>
                      <a:pt x="1316" y="923"/>
                    </a:cubicBezTo>
                    <a:cubicBezTo>
                      <a:pt x="1271" y="923"/>
                      <a:pt x="1227" y="941"/>
                      <a:pt x="1191" y="977"/>
                    </a:cubicBezTo>
                    <a:lnTo>
                      <a:pt x="977" y="1203"/>
                    </a:lnTo>
                    <a:cubicBezTo>
                      <a:pt x="905" y="1262"/>
                      <a:pt x="905" y="1370"/>
                      <a:pt x="977" y="1441"/>
                    </a:cubicBezTo>
                    <a:lnTo>
                      <a:pt x="1167" y="1632"/>
                    </a:lnTo>
                    <a:cubicBezTo>
                      <a:pt x="1179" y="1643"/>
                      <a:pt x="1191" y="1643"/>
                      <a:pt x="1191" y="1655"/>
                    </a:cubicBezTo>
                    <a:cubicBezTo>
                      <a:pt x="1072" y="1810"/>
                      <a:pt x="953" y="1977"/>
                      <a:pt x="858" y="2155"/>
                    </a:cubicBezTo>
                    <a:cubicBezTo>
                      <a:pt x="846" y="2144"/>
                      <a:pt x="834" y="2144"/>
                      <a:pt x="834" y="2144"/>
                    </a:cubicBezTo>
                    <a:lnTo>
                      <a:pt x="572" y="2036"/>
                    </a:lnTo>
                    <a:cubicBezTo>
                      <a:pt x="551" y="2027"/>
                      <a:pt x="529" y="2023"/>
                      <a:pt x="507" y="2023"/>
                    </a:cubicBezTo>
                    <a:cubicBezTo>
                      <a:pt x="443" y="2023"/>
                      <a:pt x="381" y="2061"/>
                      <a:pt x="346" y="2132"/>
                    </a:cubicBezTo>
                    <a:lnTo>
                      <a:pt x="227" y="2417"/>
                    </a:lnTo>
                    <a:cubicBezTo>
                      <a:pt x="191" y="2501"/>
                      <a:pt x="239" y="2608"/>
                      <a:pt x="322" y="2644"/>
                    </a:cubicBezTo>
                    <a:lnTo>
                      <a:pt x="572" y="2751"/>
                    </a:lnTo>
                    <a:lnTo>
                      <a:pt x="596" y="2751"/>
                    </a:lnTo>
                    <a:cubicBezTo>
                      <a:pt x="536" y="2953"/>
                      <a:pt x="501" y="3156"/>
                      <a:pt x="477" y="3370"/>
                    </a:cubicBezTo>
                    <a:lnTo>
                      <a:pt x="179" y="3370"/>
                    </a:lnTo>
                    <a:cubicBezTo>
                      <a:pt x="84" y="3370"/>
                      <a:pt x="0" y="3453"/>
                      <a:pt x="0" y="3548"/>
                    </a:cubicBezTo>
                    <a:lnTo>
                      <a:pt x="0" y="3858"/>
                    </a:lnTo>
                    <a:cubicBezTo>
                      <a:pt x="0" y="3953"/>
                      <a:pt x="84" y="4025"/>
                      <a:pt x="179" y="4025"/>
                    </a:cubicBezTo>
                    <a:lnTo>
                      <a:pt x="477" y="4025"/>
                    </a:lnTo>
                    <a:cubicBezTo>
                      <a:pt x="489" y="4203"/>
                      <a:pt x="524" y="4382"/>
                      <a:pt x="560" y="4549"/>
                    </a:cubicBezTo>
                    <a:lnTo>
                      <a:pt x="548" y="4549"/>
                    </a:lnTo>
                    <a:lnTo>
                      <a:pt x="286" y="4656"/>
                    </a:lnTo>
                    <a:cubicBezTo>
                      <a:pt x="203" y="4691"/>
                      <a:pt x="155" y="4787"/>
                      <a:pt x="191" y="4870"/>
                    </a:cubicBezTo>
                    <a:lnTo>
                      <a:pt x="298" y="5168"/>
                    </a:lnTo>
                    <a:cubicBezTo>
                      <a:pt x="326" y="5232"/>
                      <a:pt x="389" y="5275"/>
                      <a:pt x="460" y="5275"/>
                    </a:cubicBezTo>
                    <a:cubicBezTo>
                      <a:pt x="481" y="5275"/>
                      <a:pt x="503" y="5271"/>
                      <a:pt x="524" y="5263"/>
                    </a:cubicBezTo>
                    <a:lnTo>
                      <a:pt x="786" y="5168"/>
                    </a:lnTo>
                    <a:cubicBezTo>
                      <a:pt x="786" y="5168"/>
                      <a:pt x="798" y="5168"/>
                      <a:pt x="798" y="5156"/>
                    </a:cubicBezTo>
                    <a:cubicBezTo>
                      <a:pt x="905" y="5370"/>
                      <a:pt x="1036" y="5573"/>
                      <a:pt x="1179" y="5751"/>
                    </a:cubicBezTo>
                    <a:cubicBezTo>
                      <a:pt x="1179" y="5763"/>
                      <a:pt x="1179" y="5763"/>
                      <a:pt x="1167" y="5763"/>
                    </a:cubicBezTo>
                    <a:lnTo>
                      <a:pt x="977" y="5965"/>
                    </a:lnTo>
                    <a:cubicBezTo>
                      <a:pt x="905" y="6025"/>
                      <a:pt x="905" y="6132"/>
                      <a:pt x="977" y="6204"/>
                    </a:cubicBezTo>
                    <a:lnTo>
                      <a:pt x="1191" y="6430"/>
                    </a:lnTo>
                    <a:cubicBezTo>
                      <a:pt x="1227" y="6460"/>
                      <a:pt x="1271" y="6474"/>
                      <a:pt x="1316" y="6474"/>
                    </a:cubicBezTo>
                    <a:cubicBezTo>
                      <a:pt x="1361" y="6474"/>
                      <a:pt x="1405" y="6460"/>
                      <a:pt x="1441" y="6430"/>
                    </a:cubicBezTo>
                    <a:lnTo>
                      <a:pt x="1632" y="6227"/>
                    </a:lnTo>
                    <a:cubicBezTo>
                      <a:pt x="1644" y="6227"/>
                      <a:pt x="1644" y="6227"/>
                      <a:pt x="1644" y="6215"/>
                    </a:cubicBezTo>
                    <a:cubicBezTo>
                      <a:pt x="1786" y="6335"/>
                      <a:pt x="1941" y="6430"/>
                      <a:pt x="2096" y="6525"/>
                    </a:cubicBezTo>
                    <a:cubicBezTo>
                      <a:pt x="2096" y="6525"/>
                      <a:pt x="2084" y="6537"/>
                      <a:pt x="2084" y="6537"/>
                    </a:cubicBezTo>
                    <a:lnTo>
                      <a:pt x="1977" y="6799"/>
                    </a:lnTo>
                    <a:cubicBezTo>
                      <a:pt x="1941" y="6882"/>
                      <a:pt x="1977" y="6977"/>
                      <a:pt x="2060" y="7025"/>
                    </a:cubicBezTo>
                    <a:lnTo>
                      <a:pt x="2346" y="7144"/>
                    </a:lnTo>
                    <a:cubicBezTo>
                      <a:pt x="2371" y="7153"/>
                      <a:pt x="2396" y="7158"/>
                      <a:pt x="2420" y="7158"/>
                    </a:cubicBezTo>
                    <a:cubicBezTo>
                      <a:pt x="2487" y="7158"/>
                      <a:pt x="2546" y="7122"/>
                      <a:pt x="2572" y="7061"/>
                    </a:cubicBezTo>
                    <a:lnTo>
                      <a:pt x="2691" y="6811"/>
                    </a:lnTo>
                    <a:cubicBezTo>
                      <a:pt x="2691" y="6799"/>
                      <a:pt x="2691" y="6787"/>
                      <a:pt x="2691" y="6787"/>
                    </a:cubicBezTo>
                    <a:cubicBezTo>
                      <a:pt x="2918" y="6858"/>
                      <a:pt x="3144" y="6906"/>
                      <a:pt x="3370" y="6930"/>
                    </a:cubicBezTo>
                    <a:cubicBezTo>
                      <a:pt x="3370" y="6930"/>
                      <a:pt x="3370" y="6942"/>
                      <a:pt x="3370" y="6954"/>
                    </a:cubicBezTo>
                    <a:lnTo>
                      <a:pt x="3370" y="7227"/>
                    </a:lnTo>
                    <a:cubicBezTo>
                      <a:pt x="3370" y="7323"/>
                      <a:pt x="3453" y="7394"/>
                      <a:pt x="3549" y="7394"/>
                    </a:cubicBezTo>
                    <a:lnTo>
                      <a:pt x="3858" y="7394"/>
                    </a:lnTo>
                    <a:cubicBezTo>
                      <a:pt x="3953" y="7394"/>
                      <a:pt x="4025" y="7323"/>
                      <a:pt x="4025" y="7227"/>
                    </a:cubicBezTo>
                    <a:lnTo>
                      <a:pt x="4025" y="6954"/>
                    </a:lnTo>
                    <a:cubicBezTo>
                      <a:pt x="4025" y="6942"/>
                      <a:pt x="4025" y="6930"/>
                      <a:pt x="4025" y="6918"/>
                    </a:cubicBezTo>
                    <a:cubicBezTo>
                      <a:pt x="4239" y="6906"/>
                      <a:pt x="4442" y="6858"/>
                      <a:pt x="4632" y="6799"/>
                    </a:cubicBezTo>
                    <a:cubicBezTo>
                      <a:pt x="4644" y="6811"/>
                      <a:pt x="4644" y="6823"/>
                      <a:pt x="4644" y="6823"/>
                    </a:cubicBezTo>
                    <a:lnTo>
                      <a:pt x="4751" y="7085"/>
                    </a:lnTo>
                    <a:cubicBezTo>
                      <a:pt x="4779" y="7149"/>
                      <a:pt x="4849" y="7192"/>
                      <a:pt x="4917" y="7192"/>
                    </a:cubicBezTo>
                    <a:cubicBezTo>
                      <a:pt x="4938" y="7192"/>
                      <a:pt x="4958" y="7188"/>
                      <a:pt x="4977" y="7180"/>
                    </a:cubicBezTo>
                    <a:lnTo>
                      <a:pt x="5263" y="7061"/>
                    </a:lnTo>
                    <a:cubicBezTo>
                      <a:pt x="5358" y="7013"/>
                      <a:pt x="5394" y="6918"/>
                      <a:pt x="5358" y="6835"/>
                    </a:cubicBezTo>
                    <a:lnTo>
                      <a:pt x="5251" y="6573"/>
                    </a:lnTo>
                    <a:cubicBezTo>
                      <a:pt x="5251" y="6561"/>
                      <a:pt x="5239" y="6561"/>
                      <a:pt x="5239" y="6549"/>
                    </a:cubicBezTo>
                    <a:cubicBezTo>
                      <a:pt x="5418" y="6442"/>
                      <a:pt x="5585" y="6335"/>
                      <a:pt x="5739" y="6204"/>
                    </a:cubicBezTo>
                    <a:cubicBezTo>
                      <a:pt x="5751" y="6215"/>
                      <a:pt x="5763" y="6227"/>
                      <a:pt x="5763" y="6227"/>
                    </a:cubicBezTo>
                    <a:lnTo>
                      <a:pt x="5966" y="6430"/>
                    </a:lnTo>
                    <a:cubicBezTo>
                      <a:pt x="5995" y="6460"/>
                      <a:pt x="6037" y="6474"/>
                      <a:pt x="6080" y="6474"/>
                    </a:cubicBezTo>
                    <a:cubicBezTo>
                      <a:pt x="6123" y="6474"/>
                      <a:pt x="6168" y="6460"/>
                      <a:pt x="6204" y="6430"/>
                    </a:cubicBezTo>
                    <a:lnTo>
                      <a:pt x="6430" y="6204"/>
                    </a:lnTo>
                    <a:cubicBezTo>
                      <a:pt x="6489" y="6144"/>
                      <a:pt x="6489" y="6025"/>
                      <a:pt x="6430" y="5965"/>
                    </a:cubicBezTo>
                    <a:lnTo>
                      <a:pt x="6227" y="5763"/>
                    </a:lnTo>
                    <a:cubicBezTo>
                      <a:pt x="6216" y="5751"/>
                      <a:pt x="6216" y="5751"/>
                      <a:pt x="6204" y="5739"/>
                    </a:cubicBezTo>
                    <a:cubicBezTo>
                      <a:pt x="6323" y="5584"/>
                      <a:pt x="6442" y="5418"/>
                      <a:pt x="6537" y="5239"/>
                    </a:cubicBezTo>
                    <a:cubicBezTo>
                      <a:pt x="6549" y="5251"/>
                      <a:pt x="6561" y="5251"/>
                      <a:pt x="6573" y="5263"/>
                    </a:cubicBezTo>
                    <a:lnTo>
                      <a:pt x="6823" y="5370"/>
                    </a:lnTo>
                    <a:cubicBezTo>
                      <a:pt x="6847" y="5379"/>
                      <a:pt x="6871" y="5384"/>
                      <a:pt x="6895" y="5384"/>
                    </a:cubicBezTo>
                    <a:cubicBezTo>
                      <a:pt x="6963" y="5384"/>
                      <a:pt x="7022" y="5346"/>
                      <a:pt x="7049" y="5275"/>
                    </a:cubicBezTo>
                    <a:lnTo>
                      <a:pt x="7168" y="4989"/>
                    </a:lnTo>
                    <a:cubicBezTo>
                      <a:pt x="7204" y="4906"/>
                      <a:pt x="7168" y="4799"/>
                      <a:pt x="7085" y="4763"/>
                    </a:cubicBezTo>
                    <a:lnTo>
                      <a:pt x="6823" y="4656"/>
                    </a:lnTo>
                    <a:cubicBezTo>
                      <a:pt x="6811" y="4644"/>
                      <a:pt x="6799" y="4644"/>
                      <a:pt x="6775" y="4644"/>
                    </a:cubicBezTo>
                    <a:cubicBezTo>
                      <a:pt x="6835" y="4441"/>
                      <a:pt x="6882" y="4239"/>
                      <a:pt x="6906" y="4025"/>
                    </a:cubicBezTo>
                    <a:lnTo>
                      <a:pt x="7228" y="4025"/>
                    </a:lnTo>
                    <a:cubicBezTo>
                      <a:pt x="7323" y="4025"/>
                      <a:pt x="7394" y="3953"/>
                      <a:pt x="7394" y="3858"/>
                    </a:cubicBezTo>
                    <a:lnTo>
                      <a:pt x="7394" y="3548"/>
                    </a:lnTo>
                    <a:cubicBezTo>
                      <a:pt x="7394" y="3453"/>
                      <a:pt x="7323" y="3370"/>
                      <a:pt x="7228" y="3370"/>
                    </a:cubicBezTo>
                    <a:lnTo>
                      <a:pt x="6954" y="3370"/>
                    </a:lnTo>
                    <a:cubicBezTo>
                      <a:pt x="6930" y="3370"/>
                      <a:pt x="6918" y="3382"/>
                      <a:pt x="6906" y="3382"/>
                    </a:cubicBezTo>
                    <a:cubicBezTo>
                      <a:pt x="6882" y="3203"/>
                      <a:pt x="6847" y="3025"/>
                      <a:pt x="6799" y="2858"/>
                    </a:cubicBezTo>
                    <a:cubicBezTo>
                      <a:pt x="6823" y="2858"/>
                      <a:pt x="6835" y="2858"/>
                      <a:pt x="6858" y="2846"/>
                    </a:cubicBezTo>
                    <a:lnTo>
                      <a:pt x="7109" y="2751"/>
                    </a:lnTo>
                    <a:cubicBezTo>
                      <a:pt x="7204" y="2715"/>
                      <a:pt x="7251" y="2620"/>
                      <a:pt x="7216" y="2525"/>
                    </a:cubicBezTo>
                    <a:lnTo>
                      <a:pt x="7097" y="2239"/>
                    </a:lnTo>
                    <a:cubicBezTo>
                      <a:pt x="7068" y="2163"/>
                      <a:pt x="7001" y="2124"/>
                      <a:pt x="6933" y="2124"/>
                    </a:cubicBezTo>
                    <a:cubicBezTo>
                      <a:pt x="6916" y="2124"/>
                      <a:pt x="6899" y="2127"/>
                      <a:pt x="6882" y="2132"/>
                    </a:cubicBezTo>
                    <a:lnTo>
                      <a:pt x="6620" y="2239"/>
                    </a:lnTo>
                    <a:cubicBezTo>
                      <a:pt x="6608" y="2239"/>
                      <a:pt x="6585" y="2251"/>
                      <a:pt x="6573" y="2263"/>
                    </a:cubicBezTo>
                    <a:cubicBezTo>
                      <a:pt x="6466" y="2048"/>
                      <a:pt x="6335" y="1846"/>
                      <a:pt x="6192" y="1667"/>
                    </a:cubicBezTo>
                    <a:cubicBezTo>
                      <a:pt x="6204" y="1655"/>
                      <a:pt x="6216" y="1643"/>
                      <a:pt x="6227" y="1632"/>
                    </a:cubicBezTo>
                    <a:lnTo>
                      <a:pt x="6430" y="1441"/>
                    </a:lnTo>
                    <a:cubicBezTo>
                      <a:pt x="6489" y="1370"/>
                      <a:pt x="6489" y="1262"/>
                      <a:pt x="6430" y="1203"/>
                    </a:cubicBezTo>
                    <a:lnTo>
                      <a:pt x="6204" y="977"/>
                    </a:lnTo>
                    <a:cubicBezTo>
                      <a:pt x="6168" y="941"/>
                      <a:pt x="6123" y="923"/>
                      <a:pt x="6080" y="923"/>
                    </a:cubicBezTo>
                    <a:cubicBezTo>
                      <a:pt x="6037" y="923"/>
                      <a:pt x="5995" y="941"/>
                      <a:pt x="5966" y="977"/>
                    </a:cubicBezTo>
                    <a:lnTo>
                      <a:pt x="5763" y="1167"/>
                    </a:lnTo>
                    <a:cubicBezTo>
                      <a:pt x="5751" y="1179"/>
                      <a:pt x="5739" y="1203"/>
                      <a:pt x="5739" y="1215"/>
                    </a:cubicBezTo>
                    <a:cubicBezTo>
                      <a:pt x="5596" y="1096"/>
                      <a:pt x="5442" y="1001"/>
                      <a:pt x="5287" y="905"/>
                    </a:cubicBezTo>
                    <a:cubicBezTo>
                      <a:pt x="5299" y="893"/>
                      <a:pt x="5311" y="881"/>
                      <a:pt x="5311" y="858"/>
                    </a:cubicBezTo>
                    <a:lnTo>
                      <a:pt x="5430" y="608"/>
                    </a:lnTo>
                    <a:cubicBezTo>
                      <a:pt x="5465" y="524"/>
                      <a:pt x="5430" y="417"/>
                      <a:pt x="5334" y="381"/>
                    </a:cubicBezTo>
                    <a:lnTo>
                      <a:pt x="5049" y="250"/>
                    </a:lnTo>
                    <a:cubicBezTo>
                      <a:pt x="5030" y="242"/>
                      <a:pt x="5010" y="238"/>
                      <a:pt x="4990" y="238"/>
                    </a:cubicBezTo>
                    <a:cubicBezTo>
                      <a:pt x="4924" y="238"/>
                      <a:pt x="4859" y="281"/>
                      <a:pt x="4823" y="346"/>
                    </a:cubicBezTo>
                    <a:lnTo>
                      <a:pt x="4715" y="596"/>
                    </a:lnTo>
                    <a:cubicBezTo>
                      <a:pt x="4703" y="608"/>
                      <a:pt x="4703" y="631"/>
                      <a:pt x="4703" y="643"/>
                    </a:cubicBezTo>
                    <a:cubicBezTo>
                      <a:pt x="4489" y="572"/>
                      <a:pt x="4263" y="524"/>
                      <a:pt x="4025" y="500"/>
                    </a:cubicBezTo>
                    <a:cubicBezTo>
                      <a:pt x="4025" y="489"/>
                      <a:pt x="4025" y="465"/>
                      <a:pt x="4025" y="453"/>
                    </a:cubicBezTo>
                    <a:lnTo>
                      <a:pt x="4025" y="179"/>
                    </a:lnTo>
                    <a:cubicBezTo>
                      <a:pt x="4025" y="84"/>
                      <a:pt x="3953" y="0"/>
                      <a:pt x="385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1" name="Google Shape;881;p40"/>
              <p:cNvSpPr/>
              <p:nvPr/>
            </p:nvSpPr>
            <p:spPr>
              <a:xfrm flipH="1">
                <a:off x="-9" y="1816975"/>
                <a:ext cx="1057783" cy="122500"/>
              </a:xfrm>
              <a:custGeom>
                <a:avLst/>
                <a:gdLst/>
                <a:ahLst/>
                <a:cxnLst/>
                <a:rect l="l" t="t" r="r" b="b"/>
                <a:pathLst>
                  <a:path w="21492" h="2835" extrusionOk="0">
                    <a:moveTo>
                      <a:pt x="0" y="1"/>
                    </a:moveTo>
                    <a:lnTo>
                      <a:pt x="0" y="2834"/>
                    </a:lnTo>
                    <a:lnTo>
                      <a:pt x="21491" y="2834"/>
                    </a:lnTo>
                    <a:lnTo>
                      <a:pt x="21491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82" name="Google Shape;882;p40"/>
            <p:cNvGrpSpPr/>
            <p:nvPr/>
          </p:nvGrpSpPr>
          <p:grpSpPr>
            <a:xfrm>
              <a:off x="8284539" y="1745227"/>
              <a:ext cx="593714" cy="476924"/>
              <a:chOff x="807423" y="-235014"/>
              <a:chExt cx="593714" cy="476924"/>
            </a:xfrm>
          </p:grpSpPr>
          <p:sp>
            <p:nvSpPr>
              <p:cNvPr id="883" name="Google Shape;883;p40"/>
              <p:cNvSpPr/>
              <p:nvPr/>
            </p:nvSpPr>
            <p:spPr>
              <a:xfrm rot="-5400000">
                <a:off x="927842" y="-229873"/>
                <a:ext cx="377115" cy="498528"/>
              </a:xfrm>
              <a:custGeom>
                <a:avLst/>
                <a:gdLst/>
                <a:ahLst/>
                <a:cxnLst/>
                <a:rect l="l" t="t" r="r" b="b"/>
                <a:pathLst>
                  <a:path w="8728" h="11538" extrusionOk="0">
                    <a:moveTo>
                      <a:pt x="1" y="0"/>
                    </a:moveTo>
                    <a:lnTo>
                      <a:pt x="1" y="3274"/>
                    </a:lnTo>
                    <a:lnTo>
                      <a:pt x="1275" y="3274"/>
                    </a:lnTo>
                    <a:cubicBezTo>
                      <a:pt x="5215" y="3274"/>
                      <a:pt x="5454" y="5001"/>
                      <a:pt x="5454" y="8954"/>
                    </a:cubicBezTo>
                    <a:lnTo>
                      <a:pt x="5454" y="11537"/>
                    </a:lnTo>
                    <a:lnTo>
                      <a:pt x="8728" y="11537"/>
                    </a:lnTo>
                    <a:lnTo>
                      <a:pt x="8728" y="8954"/>
                    </a:lnTo>
                    <a:cubicBezTo>
                      <a:pt x="8728" y="3191"/>
                      <a:pt x="7025" y="0"/>
                      <a:pt x="127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4" name="Google Shape;884;p40"/>
              <p:cNvSpPr/>
              <p:nvPr/>
            </p:nvSpPr>
            <p:spPr>
              <a:xfrm rot="-5400000">
                <a:off x="904661" y="73638"/>
                <a:ext cx="71033" cy="265510"/>
              </a:xfrm>
              <a:custGeom>
                <a:avLst/>
                <a:gdLst/>
                <a:ahLst/>
                <a:cxnLst/>
                <a:rect l="l" t="t" r="r" b="b"/>
                <a:pathLst>
                  <a:path w="1644" h="6145" extrusionOk="0">
                    <a:moveTo>
                      <a:pt x="822" y="1"/>
                    </a:moveTo>
                    <a:cubicBezTo>
                      <a:pt x="358" y="1"/>
                      <a:pt x="1" y="370"/>
                      <a:pt x="1" y="822"/>
                    </a:cubicBezTo>
                    <a:lnTo>
                      <a:pt x="1" y="5335"/>
                    </a:lnTo>
                    <a:cubicBezTo>
                      <a:pt x="1" y="5787"/>
                      <a:pt x="358" y="6145"/>
                      <a:pt x="822" y="6145"/>
                    </a:cubicBezTo>
                    <a:cubicBezTo>
                      <a:pt x="1275" y="6145"/>
                      <a:pt x="1644" y="5787"/>
                      <a:pt x="1644" y="5335"/>
                    </a:cubicBezTo>
                    <a:lnTo>
                      <a:pt x="1644" y="822"/>
                    </a:lnTo>
                    <a:cubicBezTo>
                      <a:pt x="1644" y="370"/>
                      <a:pt x="1275" y="1"/>
                      <a:pt x="82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5" name="Google Shape;885;p40"/>
              <p:cNvSpPr/>
              <p:nvPr/>
            </p:nvSpPr>
            <p:spPr>
              <a:xfrm rot="-5400000">
                <a:off x="1232887" y="-137798"/>
                <a:ext cx="265467" cy="71033"/>
              </a:xfrm>
              <a:custGeom>
                <a:avLst/>
                <a:gdLst/>
                <a:ahLst/>
                <a:cxnLst/>
                <a:rect l="l" t="t" r="r" b="b"/>
                <a:pathLst>
                  <a:path w="6144" h="1644" extrusionOk="0">
                    <a:moveTo>
                      <a:pt x="822" y="1"/>
                    </a:moveTo>
                    <a:cubicBezTo>
                      <a:pt x="369" y="1"/>
                      <a:pt x="0" y="370"/>
                      <a:pt x="0" y="822"/>
                    </a:cubicBezTo>
                    <a:cubicBezTo>
                      <a:pt x="0" y="1275"/>
                      <a:pt x="369" y="1644"/>
                      <a:pt x="822" y="1644"/>
                    </a:cubicBezTo>
                    <a:lnTo>
                      <a:pt x="5322" y="1644"/>
                    </a:lnTo>
                    <a:cubicBezTo>
                      <a:pt x="5787" y="1644"/>
                      <a:pt x="6144" y="1275"/>
                      <a:pt x="6144" y="822"/>
                    </a:cubicBezTo>
                    <a:cubicBezTo>
                      <a:pt x="6144" y="370"/>
                      <a:pt x="5787" y="1"/>
                      <a:pt x="532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86" name="Google Shape;886;p40"/>
            <p:cNvSpPr/>
            <p:nvPr/>
          </p:nvSpPr>
          <p:spPr>
            <a:xfrm rot="-5400000" flipH="1">
              <a:off x="7858917" y="2706774"/>
              <a:ext cx="1091702" cy="122450"/>
            </a:xfrm>
            <a:custGeom>
              <a:avLst/>
              <a:gdLst/>
              <a:ahLst/>
              <a:cxnLst/>
              <a:rect l="l" t="t" r="r" b="b"/>
              <a:pathLst>
                <a:path w="26635" h="2834" extrusionOk="0">
                  <a:moveTo>
                    <a:pt x="0" y="0"/>
                  </a:moveTo>
                  <a:lnTo>
                    <a:pt x="0" y="2834"/>
                  </a:lnTo>
                  <a:lnTo>
                    <a:pt x="26634" y="2834"/>
                  </a:lnTo>
                  <a:lnTo>
                    <a:pt x="26634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7" name="Google Shape;887;p40"/>
            <p:cNvSpPr/>
            <p:nvPr/>
          </p:nvSpPr>
          <p:spPr>
            <a:xfrm rot="5400000" flipH="1">
              <a:off x="8343540" y="2994048"/>
              <a:ext cx="534732" cy="534695"/>
            </a:xfrm>
            <a:custGeom>
              <a:avLst/>
              <a:gdLst/>
              <a:ahLst/>
              <a:cxnLst/>
              <a:rect l="l" t="t" r="r" b="b"/>
              <a:pathLst>
                <a:path w="7395" h="7395" extrusionOk="0">
                  <a:moveTo>
                    <a:pt x="3691" y="1370"/>
                  </a:moveTo>
                  <a:cubicBezTo>
                    <a:pt x="4037" y="1370"/>
                    <a:pt x="4322" y="1655"/>
                    <a:pt x="4322" y="2001"/>
                  </a:cubicBezTo>
                  <a:cubicBezTo>
                    <a:pt x="4322" y="2358"/>
                    <a:pt x="4037" y="2644"/>
                    <a:pt x="3691" y="2644"/>
                  </a:cubicBezTo>
                  <a:cubicBezTo>
                    <a:pt x="3334" y="2644"/>
                    <a:pt x="3048" y="2358"/>
                    <a:pt x="3048" y="2001"/>
                  </a:cubicBezTo>
                  <a:cubicBezTo>
                    <a:pt x="3048" y="1655"/>
                    <a:pt x="3334" y="1370"/>
                    <a:pt x="3691" y="1370"/>
                  </a:cubicBezTo>
                  <a:close/>
                  <a:moveTo>
                    <a:pt x="1917" y="3132"/>
                  </a:moveTo>
                  <a:cubicBezTo>
                    <a:pt x="2275" y="3132"/>
                    <a:pt x="2560" y="3417"/>
                    <a:pt x="2560" y="3775"/>
                  </a:cubicBezTo>
                  <a:cubicBezTo>
                    <a:pt x="2560" y="4120"/>
                    <a:pt x="2275" y="4406"/>
                    <a:pt x="1917" y="4406"/>
                  </a:cubicBezTo>
                  <a:cubicBezTo>
                    <a:pt x="1572" y="4406"/>
                    <a:pt x="1286" y="4120"/>
                    <a:pt x="1286" y="3775"/>
                  </a:cubicBezTo>
                  <a:cubicBezTo>
                    <a:pt x="1286" y="3417"/>
                    <a:pt x="1572" y="3132"/>
                    <a:pt x="1917" y="3132"/>
                  </a:cubicBezTo>
                  <a:close/>
                  <a:moveTo>
                    <a:pt x="3703" y="3132"/>
                  </a:moveTo>
                  <a:cubicBezTo>
                    <a:pt x="4049" y="3132"/>
                    <a:pt x="4334" y="3417"/>
                    <a:pt x="4334" y="3775"/>
                  </a:cubicBezTo>
                  <a:cubicBezTo>
                    <a:pt x="4334" y="4120"/>
                    <a:pt x="4049" y="4406"/>
                    <a:pt x="3703" y="4406"/>
                  </a:cubicBezTo>
                  <a:cubicBezTo>
                    <a:pt x="3346" y="4406"/>
                    <a:pt x="3060" y="4120"/>
                    <a:pt x="3060" y="3775"/>
                  </a:cubicBezTo>
                  <a:cubicBezTo>
                    <a:pt x="3060" y="3417"/>
                    <a:pt x="3346" y="3132"/>
                    <a:pt x="3703" y="3132"/>
                  </a:cubicBezTo>
                  <a:close/>
                  <a:moveTo>
                    <a:pt x="5454" y="3132"/>
                  </a:moveTo>
                  <a:cubicBezTo>
                    <a:pt x="5799" y="3132"/>
                    <a:pt x="6085" y="3417"/>
                    <a:pt x="6085" y="3775"/>
                  </a:cubicBezTo>
                  <a:cubicBezTo>
                    <a:pt x="6085" y="4120"/>
                    <a:pt x="5799" y="4406"/>
                    <a:pt x="5454" y="4406"/>
                  </a:cubicBezTo>
                  <a:cubicBezTo>
                    <a:pt x="5096" y="4406"/>
                    <a:pt x="4811" y="4120"/>
                    <a:pt x="4811" y="3775"/>
                  </a:cubicBezTo>
                  <a:cubicBezTo>
                    <a:pt x="4811" y="3417"/>
                    <a:pt x="5096" y="3132"/>
                    <a:pt x="5454" y="3132"/>
                  </a:cubicBezTo>
                  <a:close/>
                  <a:moveTo>
                    <a:pt x="3691" y="4894"/>
                  </a:moveTo>
                  <a:cubicBezTo>
                    <a:pt x="4037" y="4894"/>
                    <a:pt x="4322" y="5180"/>
                    <a:pt x="4322" y="5537"/>
                  </a:cubicBezTo>
                  <a:cubicBezTo>
                    <a:pt x="4322" y="5882"/>
                    <a:pt x="4037" y="6168"/>
                    <a:pt x="3691" y="6168"/>
                  </a:cubicBezTo>
                  <a:cubicBezTo>
                    <a:pt x="3334" y="6168"/>
                    <a:pt x="3048" y="5882"/>
                    <a:pt x="3048" y="5537"/>
                  </a:cubicBezTo>
                  <a:cubicBezTo>
                    <a:pt x="3048" y="5180"/>
                    <a:pt x="3334" y="4894"/>
                    <a:pt x="3691" y="4894"/>
                  </a:cubicBezTo>
                  <a:close/>
                  <a:moveTo>
                    <a:pt x="3549" y="0"/>
                  </a:moveTo>
                  <a:cubicBezTo>
                    <a:pt x="3453" y="0"/>
                    <a:pt x="3370" y="84"/>
                    <a:pt x="3370" y="179"/>
                  </a:cubicBezTo>
                  <a:lnTo>
                    <a:pt x="3370" y="453"/>
                  </a:lnTo>
                  <a:cubicBezTo>
                    <a:pt x="3370" y="465"/>
                    <a:pt x="3370" y="477"/>
                    <a:pt x="3382" y="500"/>
                  </a:cubicBezTo>
                  <a:cubicBezTo>
                    <a:pt x="3168" y="512"/>
                    <a:pt x="2965" y="560"/>
                    <a:pt x="2763" y="620"/>
                  </a:cubicBezTo>
                  <a:cubicBezTo>
                    <a:pt x="2763" y="596"/>
                    <a:pt x="2763" y="584"/>
                    <a:pt x="2751" y="572"/>
                  </a:cubicBezTo>
                  <a:lnTo>
                    <a:pt x="2644" y="322"/>
                  </a:lnTo>
                  <a:cubicBezTo>
                    <a:pt x="2617" y="251"/>
                    <a:pt x="2557" y="213"/>
                    <a:pt x="2494" y="213"/>
                  </a:cubicBezTo>
                  <a:cubicBezTo>
                    <a:pt x="2473" y="213"/>
                    <a:pt x="2451" y="217"/>
                    <a:pt x="2429" y="227"/>
                  </a:cubicBezTo>
                  <a:lnTo>
                    <a:pt x="2132" y="346"/>
                  </a:lnTo>
                  <a:cubicBezTo>
                    <a:pt x="2048" y="381"/>
                    <a:pt x="2001" y="489"/>
                    <a:pt x="2048" y="572"/>
                  </a:cubicBezTo>
                  <a:lnTo>
                    <a:pt x="2144" y="822"/>
                  </a:lnTo>
                  <a:cubicBezTo>
                    <a:pt x="2156" y="834"/>
                    <a:pt x="2156" y="846"/>
                    <a:pt x="2167" y="858"/>
                  </a:cubicBezTo>
                  <a:cubicBezTo>
                    <a:pt x="1989" y="953"/>
                    <a:pt x="1810" y="1072"/>
                    <a:pt x="1655" y="1203"/>
                  </a:cubicBezTo>
                  <a:cubicBezTo>
                    <a:pt x="1655" y="1191"/>
                    <a:pt x="1644" y="1179"/>
                    <a:pt x="1632" y="1167"/>
                  </a:cubicBezTo>
                  <a:lnTo>
                    <a:pt x="1441" y="977"/>
                  </a:lnTo>
                  <a:cubicBezTo>
                    <a:pt x="1405" y="941"/>
                    <a:pt x="1361" y="923"/>
                    <a:pt x="1316" y="923"/>
                  </a:cubicBezTo>
                  <a:cubicBezTo>
                    <a:pt x="1271" y="923"/>
                    <a:pt x="1227" y="941"/>
                    <a:pt x="1191" y="977"/>
                  </a:cubicBezTo>
                  <a:lnTo>
                    <a:pt x="977" y="1203"/>
                  </a:lnTo>
                  <a:cubicBezTo>
                    <a:pt x="905" y="1262"/>
                    <a:pt x="905" y="1370"/>
                    <a:pt x="977" y="1441"/>
                  </a:cubicBezTo>
                  <a:lnTo>
                    <a:pt x="1167" y="1632"/>
                  </a:lnTo>
                  <a:cubicBezTo>
                    <a:pt x="1179" y="1643"/>
                    <a:pt x="1191" y="1643"/>
                    <a:pt x="1191" y="1655"/>
                  </a:cubicBezTo>
                  <a:cubicBezTo>
                    <a:pt x="1072" y="1810"/>
                    <a:pt x="953" y="1977"/>
                    <a:pt x="858" y="2155"/>
                  </a:cubicBezTo>
                  <a:cubicBezTo>
                    <a:pt x="846" y="2144"/>
                    <a:pt x="834" y="2144"/>
                    <a:pt x="834" y="2144"/>
                  </a:cubicBezTo>
                  <a:lnTo>
                    <a:pt x="572" y="2036"/>
                  </a:lnTo>
                  <a:cubicBezTo>
                    <a:pt x="551" y="2027"/>
                    <a:pt x="529" y="2023"/>
                    <a:pt x="507" y="2023"/>
                  </a:cubicBezTo>
                  <a:cubicBezTo>
                    <a:pt x="443" y="2023"/>
                    <a:pt x="381" y="2061"/>
                    <a:pt x="346" y="2132"/>
                  </a:cubicBezTo>
                  <a:lnTo>
                    <a:pt x="227" y="2417"/>
                  </a:lnTo>
                  <a:cubicBezTo>
                    <a:pt x="191" y="2501"/>
                    <a:pt x="239" y="2608"/>
                    <a:pt x="322" y="2644"/>
                  </a:cubicBezTo>
                  <a:lnTo>
                    <a:pt x="572" y="2751"/>
                  </a:lnTo>
                  <a:lnTo>
                    <a:pt x="596" y="2751"/>
                  </a:lnTo>
                  <a:cubicBezTo>
                    <a:pt x="536" y="2953"/>
                    <a:pt x="501" y="3156"/>
                    <a:pt x="477" y="3370"/>
                  </a:cubicBezTo>
                  <a:lnTo>
                    <a:pt x="179" y="3370"/>
                  </a:lnTo>
                  <a:cubicBezTo>
                    <a:pt x="84" y="3370"/>
                    <a:pt x="0" y="3453"/>
                    <a:pt x="0" y="3548"/>
                  </a:cubicBezTo>
                  <a:lnTo>
                    <a:pt x="0" y="3858"/>
                  </a:lnTo>
                  <a:cubicBezTo>
                    <a:pt x="0" y="3953"/>
                    <a:pt x="84" y="4025"/>
                    <a:pt x="179" y="4025"/>
                  </a:cubicBezTo>
                  <a:lnTo>
                    <a:pt x="477" y="4025"/>
                  </a:lnTo>
                  <a:cubicBezTo>
                    <a:pt x="489" y="4203"/>
                    <a:pt x="524" y="4382"/>
                    <a:pt x="560" y="4549"/>
                  </a:cubicBezTo>
                  <a:lnTo>
                    <a:pt x="548" y="4549"/>
                  </a:lnTo>
                  <a:lnTo>
                    <a:pt x="286" y="4656"/>
                  </a:lnTo>
                  <a:cubicBezTo>
                    <a:pt x="203" y="4691"/>
                    <a:pt x="155" y="4787"/>
                    <a:pt x="191" y="4870"/>
                  </a:cubicBezTo>
                  <a:lnTo>
                    <a:pt x="298" y="5168"/>
                  </a:lnTo>
                  <a:cubicBezTo>
                    <a:pt x="326" y="5232"/>
                    <a:pt x="389" y="5275"/>
                    <a:pt x="460" y="5275"/>
                  </a:cubicBezTo>
                  <a:cubicBezTo>
                    <a:pt x="481" y="5275"/>
                    <a:pt x="503" y="5271"/>
                    <a:pt x="524" y="5263"/>
                  </a:cubicBezTo>
                  <a:lnTo>
                    <a:pt x="786" y="5168"/>
                  </a:lnTo>
                  <a:cubicBezTo>
                    <a:pt x="786" y="5168"/>
                    <a:pt x="798" y="5168"/>
                    <a:pt x="798" y="5156"/>
                  </a:cubicBezTo>
                  <a:cubicBezTo>
                    <a:pt x="905" y="5370"/>
                    <a:pt x="1036" y="5573"/>
                    <a:pt x="1179" y="5751"/>
                  </a:cubicBezTo>
                  <a:cubicBezTo>
                    <a:pt x="1179" y="5763"/>
                    <a:pt x="1179" y="5763"/>
                    <a:pt x="1167" y="5763"/>
                  </a:cubicBezTo>
                  <a:lnTo>
                    <a:pt x="977" y="5965"/>
                  </a:lnTo>
                  <a:cubicBezTo>
                    <a:pt x="905" y="6025"/>
                    <a:pt x="905" y="6132"/>
                    <a:pt x="977" y="6204"/>
                  </a:cubicBezTo>
                  <a:lnTo>
                    <a:pt x="1191" y="6430"/>
                  </a:lnTo>
                  <a:cubicBezTo>
                    <a:pt x="1227" y="6460"/>
                    <a:pt x="1271" y="6474"/>
                    <a:pt x="1316" y="6474"/>
                  </a:cubicBezTo>
                  <a:cubicBezTo>
                    <a:pt x="1361" y="6474"/>
                    <a:pt x="1405" y="6460"/>
                    <a:pt x="1441" y="6430"/>
                  </a:cubicBezTo>
                  <a:lnTo>
                    <a:pt x="1632" y="6227"/>
                  </a:lnTo>
                  <a:cubicBezTo>
                    <a:pt x="1644" y="6227"/>
                    <a:pt x="1644" y="6227"/>
                    <a:pt x="1644" y="6215"/>
                  </a:cubicBezTo>
                  <a:cubicBezTo>
                    <a:pt x="1786" y="6335"/>
                    <a:pt x="1941" y="6430"/>
                    <a:pt x="2096" y="6525"/>
                  </a:cubicBezTo>
                  <a:cubicBezTo>
                    <a:pt x="2096" y="6525"/>
                    <a:pt x="2084" y="6537"/>
                    <a:pt x="2084" y="6537"/>
                  </a:cubicBezTo>
                  <a:lnTo>
                    <a:pt x="1977" y="6799"/>
                  </a:lnTo>
                  <a:cubicBezTo>
                    <a:pt x="1941" y="6882"/>
                    <a:pt x="1977" y="6977"/>
                    <a:pt x="2060" y="7025"/>
                  </a:cubicBezTo>
                  <a:lnTo>
                    <a:pt x="2346" y="7144"/>
                  </a:lnTo>
                  <a:cubicBezTo>
                    <a:pt x="2371" y="7153"/>
                    <a:pt x="2396" y="7158"/>
                    <a:pt x="2420" y="7158"/>
                  </a:cubicBezTo>
                  <a:cubicBezTo>
                    <a:pt x="2487" y="7158"/>
                    <a:pt x="2546" y="7122"/>
                    <a:pt x="2572" y="7061"/>
                  </a:cubicBezTo>
                  <a:lnTo>
                    <a:pt x="2691" y="6811"/>
                  </a:lnTo>
                  <a:cubicBezTo>
                    <a:pt x="2691" y="6799"/>
                    <a:pt x="2691" y="6787"/>
                    <a:pt x="2691" y="6787"/>
                  </a:cubicBezTo>
                  <a:cubicBezTo>
                    <a:pt x="2918" y="6858"/>
                    <a:pt x="3144" y="6906"/>
                    <a:pt x="3370" y="6930"/>
                  </a:cubicBezTo>
                  <a:cubicBezTo>
                    <a:pt x="3370" y="6930"/>
                    <a:pt x="3370" y="6942"/>
                    <a:pt x="3370" y="6954"/>
                  </a:cubicBezTo>
                  <a:lnTo>
                    <a:pt x="3370" y="7227"/>
                  </a:lnTo>
                  <a:cubicBezTo>
                    <a:pt x="3370" y="7323"/>
                    <a:pt x="3453" y="7394"/>
                    <a:pt x="3549" y="7394"/>
                  </a:cubicBezTo>
                  <a:lnTo>
                    <a:pt x="3858" y="7394"/>
                  </a:lnTo>
                  <a:cubicBezTo>
                    <a:pt x="3953" y="7394"/>
                    <a:pt x="4025" y="7323"/>
                    <a:pt x="4025" y="7227"/>
                  </a:cubicBezTo>
                  <a:lnTo>
                    <a:pt x="4025" y="6954"/>
                  </a:lnTo>
                  <a:cubicBezTo>
                    <a:pt x="4025" y="6942"/>
                    <a:pt x="4025" y="6930"/>
                    <a:pt x="4025" y="6918"/>
                  </a:cubicBezTo>
                  <a:cubicBezTo>
                    <a:pt x="4239" y="6906"/>
                    <a:pt x="4442" y="6858"/>
                    <a:pt x="4632" y="6799"/>
                  </a:cubicBezTo>
                  <a:cubicBezTo>
                    <a:pt x="4644" y="6811"/>
                    <a:pt x="4644" y="6823"/>
                    <a:pt x="4644" y="6823"/>
                  </a:cubicBezTo>
                  <a:lnTo>
                    <a:pt x="4751" y="7085"/>
                  </a:lnTo>
                  <a:cubicBezTo>
                    <a:pt x="4779" y="7149"/>
                    <a:pt x="4849" y="7192"/>
                    <a:pt x="4917" y="7192"/>
                  </a:cubicBezTo>
                  <a:cubicBezTo>
                    <a:pt x="4938" y="7192"/>
                    <a:pt x="4958" y="7188"/>
                    <a:pt x="4977" y="7180"/>
                  </a:cubicBezTo>
                  <a:lnTo>
                    <a:pt x="5263" y="7061"/>
                  </a:lnTo>
                  <a:cubicBezTo>
                    <a:pt x="5358" y="7013"/>
                    <a:pt x="5394" y="6918"/>
                    <a:pt x="5358" y="6835"/>
                  </a:cubicBezTo>
                  <a:lnTo>
                    <a:pt x="5251" y="6573"/>
                  </a:lnTo>
                  <a:cubicBezTo>
                    <a:pt x="5251" y="6561"/>
                    <a:pt x="5239" y="6561"/>
                    <a:pt x="5239" y="6549"/>
                  </a:cubicBezTo>
                  <a:cubicBezTo>
                    <a:pt x="5418" y="6442"/>
                    <a:pt x="5585" y="6335"/>
                    <a:pt x="5739" y="6204"/>
                  </a:cubicBezTo>
                  <a:cubicBezTo>
                    <a:pt x="5751" y="6215"/>
                    <a:pt x="5763" y="6227"/>
                    <a:pt x="5763" y="6227"/>
                  </a:cubicBezTo>
                  <a:lnTo>
                    <a:pt x="5966" y="6430"/>
                  </a:lnTo>
                  <a:cubicBezTo>
                    <a:pt x="5995" y="6460"/>
                    <a:pt x="6037" y="6474"/>
                    <a:pt x="6080" y="6474"/>
                  </a:cubicBezTo>
                  <a:cubicBezTo>
                    <a:pt x="6123" y="6474"/>
                    <a:pt x="6168" y="6460"/>
                    <a:pt x="6204" y="6430"/>
                  </a:cubicBezTo>
                  <a:lnTo>
                    <a:pt x="6430" y="6204"/>
                  </a:lnTo>
                  <a:cubicBezTo>
                    <a:pt x="6489" y="6144"/>
                    <a:pt x="6489" y="6025"/>
                    <a:pt x="6430" y="5965"/>
                  </a:cubicBezTo>
                  <a:lnTo>
                    <a:pt x="6227" y="5763"/>
                  </a:lnTo>
                  <a:cubicBezTo>
                    <a:pt x="6216" y="5751"/>
                    <a:pt x="6216" y="5751"/>
                    <a:pt x="6204" y="5739"/>
                  </a:cubicBezTo>
                  <a:cubicBezTo>
                    <a:pt x="6323" y="5584"/>
                    <a:pt x="6442" y="5418"/>
                    <a:pt x="6537" y="5239"/>
                  </a:cubicBezTo>
                  <a:cubicBezTo>
                    <a:pt x="6549" y="5251"/>
                    <a:pt x="6561" y="5251"/>
                    <a:pt x="6573" y="5263"/>
                  </a:cubicBezTo>
                  <a:lnTo>
                    <a:pt x="6823" y="5370"/>
                  </a:lnTo>
                  <a:cubicBezTo>
                    <a:pt x="6847" y="5379"/>
                    <a:pt x="6871" y="5384"/>
                    <a:pt x="6895" y="5384"/>
                  </a:cubicBezTo>
                  <a:cubicBezTo>
                    <a:pt x="6963" y="5384"/>
                    <a:pt x="7022" y="5346"/>
                    <a:pt x="7049" y="5275"/>
                  </a:cubicBezTo>
                  <a:lnTo>
                    <a:pt x="7168" y="4989"/>
                  </a:lnTo>
                  <a:cubicBezTo>
                    <a:pt x="7204" y="4906"/>
                    <a:pt x="7168" y="4799"/>
                    <a:pt x="7085" y="4763"/>
                  </a:cubicBezTo>
                  <a:lnTo>
                    <a:pt x="6823" y="4656"/>
                  </a:lnTo>
                  <a:cubicBezTo>
                    <a:pt x="6811" y="4644"/>
                    <a:pt x="6799" y="4644"/>
                    <a:pt x="6775" y="4644"/>
                  </a:cubicBezTo>
                  <a:cubicBezTo>
                    <a:pt x="6835" y="4441"/>
                    <a:pt x="6882" y="4239"/>
                    <a:pt x="6906" y="4025"/>
                  </a:cubicBezTo>
                  <a:lnTo>
                    <a:pt x="7228" y="4025"/>
                  </a:lnTo>
                  <a:cubicBezTo>
                    <a:pt x="7323" y="4025"/>
                    <a:pt x="7394" y="3953"/>
                    <a:pt x="7394" y="3858"/>
                  </a:cubicBezTo>
                  <a:lnTo>
                    <a:pt x="7394" y="3548"/>
                  </a:lnTo>
                  <a:cubicBezTo>
                    <a:pt x="7394" y="3453"/>
                    <a:pt x="7323" y="3370"/>
                    <a:pt x="7228" y="3370"/>
                  </a:cubicBezTo>
                  <a:lnTo>
                    <a:pt x="6954" y="3370"/>
                  </a:lnTo>
                  <a:cubicBezTo>
                    <a:pt x="6930" y="3370"/>
                    <a:pt x="6918" y="3382"/>
                    <a:pt x="6906" y="3382"/>
                  </a:cubicBezTo>
                  <a:cubicBezTo>
                    <a:pt x="6882" y="3203"/>
                    <a:pt x="6847" y="3025"/>
                    <a:pt x="6799" y="2858"/>
                  </a:cubicBezTo>
                  <a:cubicBezTo>
                    <a:pt x="6823" y="2858"/>
                    <a:pt x="6835" y="2858"/>
                    <a:pt x="6858" y="2846"/>
                  </a:cubicBezTo>
                  <a:lnTo>
                    <a:pt x="7109" y="2751"/>
                  </a:lnTo>
                  <a:cubicBezTo>
                    <a:pt x="7204" y="2715"/>
                    <a:pt x="7251" y="2620"/>
                    <a:pt x="7216" y="2525"/>
                  </a:cubicBezTo>
                  <a:lnTo>
                    <a:pt x="7097" y="2239"/>
                  </a:lnTo>
                  <a:cubicBezTo>
                    <a:pt x="7068" y="2163"/>
                    <a:pt x="7001" y="2124"/>
                    <a:pt x="6933" y="2124"/>
                  </a:cubicBezTo>
                  <a:cubicBezTo>
                    <a:pt x="6916" y="2124"/>
                    <a:pt x="6899" y="2127"/>
                    <a:pt x="6882" y="2132"/>
                  </a:cubicBezTo>
                  <a:lnTo>
                    <a:pt x="6620" y="2239"/>
                  </a:lnTo>
                  <a:cubicBezTo>
                    <a:pt x="6608" y="2239"/>
                    <a:pt x="6585" y="2251"/>
                    <a:pt x="6573" y="2263"/>
                  </a:cubicBezTo>
                  <a:cubicBezTo>
                    <a:pt x="6466" y="2048"/>
                    <a:pt x="6335" y="1846"/>
                    <a:pt x="6192" y="1667"/>
                  </a:cubicBezTo>
                  <a:cubicBezTo>
                    <a:pt x="6204" y="1655"/>
                    <a:pt x="6216" y="1643"/>
                    <a:pt x="6227" y="1632"/>
                  </a:cubicBezTo>
                  <a:lnTo>
                    <a:pt x="6430" y="1441"/>
                  </a:lnTo>
                  <a:cubicBezTo>
                    <a:pt x="6489" y="1370"/>
                    <a:pt x="6489" y="1262"/>
                    <a:pt x="6430" y="1203"/>
                  </a:cubicBezTo>
                  <a:lnTo>
                    <a:pt x="6204" y="977"/>
                  </a:lnTo>
                  <a:cubicBezTo>
                    <a:pt x="6168" y="941"/>
                    <a:pt x="6123" y="923"/>
                    <a:pt x="6080" y="923"/>
                  </a:cubicBezTo>
                  <a:cubicBezTo>
                    <a:pt x="6037" y="923"/>
                    <a:pt x="5995" y="941"/>
                    <a:pt x="5966" y="977"/>
                  </a:cubicBezTo>
                  <a:lnTo>
                    <a:pt x="5763" y="1167"/>
                  </a:lnTo>
                  <a:cubicBezTo>
                    <a:pt x="5751" y="1179"/>
                    <a:pt x="5739" y="1203"/>
                    <a:pt x="5739" y="1215"/>
                  </a:cubicBezTo>
                  <a:cubicBezTo>
                    <a:pt x="5596" y="1096"/>
                    <a:pt x="5442" y="1001"/>
                    <a:pt x="5287" y="905"/>
                  </a:cubicBezTo>
                  <a:cubicBezTo>
                    <a:pt x="5299" y="893"/>
                    <a:pt x="5311" y="881"/>
                    <a:pt x="5311" y="858"/>
                  </a:cubicBezTo>
                  <a:lnTo>
                    <a:pt x="5430" y="608"/>
                  </a:lnTo>
                  <a:cubicBezTo>
                    <a:pt x="5465" y="524"/>
                    <a:pt x="5430" y="417"/>
                    <a:pt x="5334" y="381"/>
                  </a:cubicBezTo>
                  <a:lnTo>
                    <a:pt x="5049" y="250"/>
                  </a:lnTo>
                  <a:cubicBezTo>
                    <a:pt x="5030" y="242"/>
                    <a:pt x="5010" y="238"/>
                    <a:pt x="4990" y="238"/>
                  </a:cubicBezTo>
                  <a:cubicBezTo>
                    <a:pt x="4924" y="238"/>
                    <a:pt x="4859" y="281"/>
                    <a:pt x="4823" y="346"/>
                  </a:cubicBezTo>
                  <a:lnTo>
                    <a:pt x="4715" y="596"/>
                  </a:lnTo>
                  <a:cubicBezTo>
                    <a:pt x="4703" y="608"/>
                    <a:pt x="4703" y="631"/>
                    <a:pt x="4703" y="643"/>
                  </a:cubicBezTo>
                  <a:cubicBezTo>
                    <a:pt x="4489" y="572"/>
                    <a:pt x="4263" y="524"/>
                    <a:pt x="4025" y="500"/>
                  </a:cubicBezTo>
                  <a:cubicBezTo>
                    <a:pt x="4025" y="489"/>
                    <a:pt x="4025" y="465"/>
                    <a:pt x="4025" y="453"/>
                  </a:cubicBezTo>
                  <a:lnTo>
                    <a:pt x="4025" y="179"/>
                  </a:lnTo>
                  <a:cubicBezTo>
                    <a:pt x="4025" y="84"/>
                    <a:pt x="3953" y="0"/>
                    <a:pt x="385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88" name="Google Shape;888;p40"/>
          <p:cNvSpPr/>
          <p:nvPr/>
        </p:nvSpPr>
        <p:spPr>
          <a:xfrm rot="-5690366">
            <a:off x="6827605" y="4105270"/>
            <a:ext cx="2026614" cy="2026670"/>
          </a:xfrm>
          <a:custGeom>
            <a:avLst/>
            <a:gdLst/>
            <a:ahLst/>
            <a:cxnLst/>
            <a:rect l="l" t="t" r="r" b="b"/>
            <a:pathLst>
              <a:path w="7395" h="7395" extrusionOk="0">
                <a:moveTo>
                  <a:pt x="3691" y="1370"/>
                </a:moveTo>
                <a:cubicBezTo>
                  <a:pt x="4037" y="1370"/>
                  <a:pt x="4322" y="1655"/>
                  <a:pt x="4322" y="2001"/>
                </a:cubicBezTo>
                <a:cubicBezTo>
                  <a:pt x="4322" y="2358"/>
                  <a:pt x="4037" y="2644"/>
                  <a:pt x="3691" y="2644"/>
                </a:cubicBezTo>
                <a:cubicBezTo>
                  <a:pt x="3334" y="2644"/>
                  <a:pt x="3048" y="2358"/>
                  <a:pt x="3048" y="2001"/>
                </a:cubicBezTo>
                <a:cubicBezTo>
                  <a:pt x="3048" y="1655"/>
                  <a:pt x="3334" y="1370"/>
                  <a:pt x="3691" y="1370"/>
                </a:cubicBezTo>
                <a:close/>
                <a:moveTo>
                  <a:pt x="1917" y="3132"/>
                </a:moveTo>
                <a:cubicBezTo>
                  <a:pt x="2275" y="3132"/>
                  <a:pt x="2560" y="3417"/>
                  <a:pt x="2560" y="3775"/>
                </a:cubicBezTo>
                <a:cubicBezTo>
                  <a:pt x="2560" y="4120"/>
                  <a:pt x="2275" y="4406"/>
                  <a:pt x="1917" y="4406"/>
                </a:cubicBezTo>
                <a:cubicBezTo>
                  <a:pt x="1572" y="4406"/>
                  <a:pt x="1286" y="4120"/>
                  <a:pt x="1286" y="3775"/>
                </a:cubicBezTo>
                <a:cubicBezTo>
                  <a:pt x="1286" y="3417"/>
                  <a:pt x="1572" y="3132"/>
                  <a:pt x="1917" y="3132"/>
                </a:cubicBezTo>
                <a:close/>
                <a:moveTo>
                  <a:pt x="3703" y="3132"/>
                </a:moveTo>
                <a:cubicBezTo>
                  <a:pt x="4049" y="3132"/>
                  <a:pt x="4334" y="3417"/>
                  <a:pt x="4334" y="3775"/>
                </a:cubicBezTo>
                <a:cubicBezTo>
                  <a:pt x="4334" y="4120"/>
                  <a:pt x="4049" y="4406"/>
                  <a:pt x="3703" y="4406"/>
                </a:cubicBezTo>
                <a:cubicBezTo>
                  <a:pt x="3346" y="4406"/>
                  <a:pt x="3060" y="4120"/>
                  <a:pt x="3060" y="3775"/>
                </a:cubicBezTo>
                <a:cubicBezTo>
                  <a:pt x="3060" y="3417"/>
                  <a:pt x="3346" y="3132"/>
                  <a:pt x="3703" y="3132"/>
                </a:cubicBezTo>
                <a:close/>
                <a:moveTo>
                  <a:pt x="5454" y="3132"/>
                </a:moveTo>
                <a:cubicBezTo>
                  <a:pt x="5799" y="3132"/>
                  <a:pt x="6085" y="3417"/>
                  <a:pt x="6085" y="3775"/>
                </a:cubicBezTo>
                <a:cubicBezTo>
                  <a:pt x="6085" y="4120"/>
                  <a:pt x="5799" y="4406"/>
                  <a:pt x="5454" y="4406"/>
                </a:cubicBezTo>
                <a:cubicBezTo>
                  <a:pt x="5096" y="4406"/>
                  <a:pt x="4811" y="4120"/>
                  <a:pt x="4811" y="3775"/>
                </a:cubicBezTo>
                <a:cubicBezTo>
                  <a:pt x="4811" y="3417"/>
                  <a:pt x="5096" y="3132"/>
                  <a:pt x="5454" y="3132"/>
                </a:cubicBezTo>
                <a:close/>
                <a:moveTo>
                  <a:pt x="3691" y="4894"/>
                </a:moveTo>
                <a:cubicBezTo>
                  <a:pt x="4037" y="4894"/>
                  <a:pt x="4322" y="5180"/>
                  <a:pt x="4322" y="5537"/>
                </a:cubicBezTo>
                <a:cubicBezTo>
                  <a:pt x="4322" y="5882"/>
                  <a:pt x="4037" y="6168"/>
                  <a:pt x="3691" y="6168"/>
                </a:cubicBezTo>
                <a:cubicBezTo>
                  <a:pt x="3334" y="6168"/>
                  <a:pt x="3048" y="5882"/>
                  <a:pt x="3048" y="5537"/>
                </a:cubicBezTo>
                <a:cubicBezTo>
                  <a:pt x="3048" y="5180"/>
                  <a:pt x="3334" y="4894"/>
                  <a:pt x="3691" y="4894"/>
                </a:cubicBezTo>
                <a:close/>
                <a:moveTo>
                  <a:pt x="3549" y="0"/>
                </a:moveTo>
                <a:cubicBezTo>
                  <a:pt x="3453" y="0"/>
                  <a:pt x="3370" y="84"/>
                  <a:pt x="3370" y="179"/>
                </a:cubicBezTo>
                <a:lnTo>
                  <a:pt x="3370" y="453"/>
                </a:lnTo>
                <a:cubicBezTo>
                  <a:pt x="3370" y="465"/>
                  <a:pt x="3370" y="477"/>
                  <a:pt x="3382" y="500"/>
                </a:cubicBezTo>
                <a:cubicBezTo>
                  <a:pt x="3168" y="512"/>
                  <a:pt x="2965" y="560"/>
                  <a:pt x="2763" y="620"/>
                </a:cubicBezTo>
                <a:cubicBezTo>
                  <a:pt x="2763" y="596"/>
                  <a:pt x="2763" y="584"/>
                  <a:pt x="2751" y="572"/>
                </a:cubicBezTo>
                <a:lnTo>
                  <a:pt x="2644" y="322"/>
                </a:lnTo>
                <a:cubicBezTo>
                  <a:pt x="2617" y="251"/>
                  <a:pt x="2557" y="213"/>
                  <a:pt x="2494" y="213"/>
                </a:cubicBezTo>
                <a:cubicBezTo>
                  <a:pt x="2473" y="213"/>
                  <a:pt x="2451" y="217"/>
                  <a:pt x="2429" y="227"/>
                </a:cubicBezTo>
                <a:lnTo>
                  <a:pt x="2132" y="346"/>
                </a:lnTo>
                <a:cubicBezTo>
                  <a:pt x="2048" y="381"/>
                  <a:pt x="2001" y="489"/>
                  <a:pt x="2048" y="572"/>
                </a:cubicBezTo>
                <a:lnTo>
                  <a:pt x="2144" y="822"/>
                </a:lnTo>
                <a:cubicBezTo>
                  <a:pt x="2156" y="834"/>
                  <a:pt x="2156" y="846"/>
                  <a:pt x="2167" y="858"/>
                </a:cubicBezTo>
                <a:cubicBezTo>
                  <a:pt x="1989" y="953"/>
                  <a:pt x="1810" y="1072"/>
                  <a:pt x="1655" y="1203"/>
                </a:cubicBezTo>
                <a:cubicBezTo>
                  <a:pt x="1655" y="1191"/>
                  <a:pt x="1644" y="1179"/>
                  <a:pt x="1632" y="1167"/>
                </a:cubicBezTo>
                <a:lnTo>
                  <a:pt x="1441" y="977"/>
                </a:lnTo>
                <a:cubicBezTo>
                  <a:pt x="1405" y="941"/>
                  <a:pt x="1361" y="923"/>
                  <a:pt x="1316" y="923"/>
                </a:cubicBezTo>
                <a:cubicBezTo>
                  <a:pt x="1271" y="923"/>
                  <a:pt x="1227" y="941"/>
                  <a:pt x="1191" y="977"/>
                </a:cubicBezTo>
                <a:lnTo>
                  <a:pt x="977" y="1203"/>
                </a:lnTo>
                <a:cubicBezTo>
                  <a:pt x="905" y="1262"/>
                  <a:pt x="905" y="1370"/>
                  <a:pt x="977" y="1441"/>
                </a:cubicBezTo>
                <a:lnTo>
                  <a:pt x="1167" y="1632"/>
                </a:lnTo>
                <a:cubicBezTo>
                  <a:pt x="1179" y="1643"/>
                  <a:pt x="1191" y="1643"/>
                  <a:pt x="1191" y="1655"/>
                </a:cubicBezTo>
                <a:cubicBezTo>
                  <a:pt x="1072" y="1810"/>
                  <a:pt x="953" y="1977"/>
                  <a:pt x="858" y="2155"/>
                </a:cubicBezTo>
                <a:cubicBezTo>
                  <a:pt x="846" y="2144"/>
                  <a:pt x="834" y="2144"/>
                  <a:pt x="834" y="2144"/>
                </a:cubicBezTo>
                <a:lnTo>
                  <a:pt x="572" y="2036"/>
                </a:lnTo>
                <a:cubicBezTo>
                  <a:pt x="551" y="2027"/>
                  <a:pt x="529" y="2023"/>
                  <a:pt x="507" y="2023"/>
                </a:cubicBezTo>
                <a:cubicBezTo>
                  <a:pt x="443" y="2023"/>
                  <a:pt x="381" y="2061"/>
                  <a:pt x="346" y="2132"/>
                </a:cubicBezTo>
                <a:lnTo>
                  <a:pt x="227" y="2417"/>
                </a:lnTo>
                <a:cubicBezTo>
                  <a:pt x="191" y="2501"/>
                  <a:pt x="239" y="2608"/>
                  <a:pt x="322" y="2644"/>
                </a:cubicBezTo>
                <a:lnTo>
                  <a:pt x="572" y="2751"/>
                </a:lnTo>
                <a:lnTo>
                  <a:pt x="596" y="2751"/>
                </a:lnTo>
                <a:cubicBezTo>
                  <a:pt x="536" y="2953"/>
                  <a:pt x="501" y="3156"/>
                  <a:pt x="477" y="3370"/>
                </a:cubicBezTo>
                <a:lnTo>
                  <a:pt x="179" y="3370"/>
                </a:lnTo>
                <a:cubicBezTo>
                  <a:pt x="84" y="3370"/>
                  <a:pt x="0" y="3453"/>
                  <a:pt x="0" y="3548"/>
                </a:cubicBezTo>
                <a:lnTo>
                  <a:pt x="0" y="3858"/>
                </a:lnTo>
                <a:cubicBezTo>
                  <a:pt x="0" y="3953"/>
                  <a:pt x="84" y="4025"/>
                  <a:pt x="179" y="4025"/>
                </a:cubicBezTo>
                <a:lnTo>
                  <a:pt x="477" y="4025"/>
                </a:lnTo>
                <a:cubicBezTo>
                  <a:pt x="489" y="4203"/>
                  <a:pt x="524" y="4382"/>
                  <a:pt x="560" y="4549"/>
                </a:cubicBezTo>
                <a:lnTo>
                  <a:pt x="548" y="4549"/>
                </a:lnTo>
                <a:lnTo>
                  <a:pt x="286" y="4656"/>
                </a:lnTo>
                <a:cubicBezTo>
                  <a:pt x="203" y="4691"/>
                  <a:pt x="155" y="4787"/>
                  <a:pt x="191" y="4870"/>
                </a:cubicBezTo>
                <a:lnTo>
                  <a:pt x="298" y="5168"/>
                </a:lnTo>
                <a:cubicBezTo>
                  <a:pt x="326" y="5232"/>
                  <a:pt x="389" y="5275"/>
                  <a:pt x="460" y="5275"/>
                </a:cubicBezTo>
                <a:cubicBezTo>
                  <a:pt x="481" y="5275"/>
                  <a:pt x="503" y="5271"/>
                  <a:pt x="524" y="5263"/>
                </a:cubicBezTo>
                <a:lnTo>
                  <a:pt x="786" y="5168"/>
                </a:lnTo>
                <a:cubicBezTo>
                  <a:pt x="786" y="5168"/>
                  <a:pt x="798" y="5168"/>
                  <a:pt x="798" y="5156"/>
                </a:cubicBezTo>
                <a:cubicBezTo>
                  <a:pt x="905" y="5370"/>
                  <a:pt x="1036" y="5573"/>
                  <a:pt x="1179" y="5751"/>
                </a:cubicBezTo>
                <a:cubicBezTo>
                  <a:pt x="1179" y="5763"/>
                  <a:pt x="1179" y="5763"/>
                  <a:pt x="1167" y="5763"/>
                </a:cubicBezTo>
                <a:lnTo>
                  <a:pt x="977" y="5965"/>
                </a:lnTo>
                <a:cubicBezTo>
                  <a:pt x="905" y="6025"/>
                  <a:pt x="905" y="6132"/>
                  <a:pt x="977" y="6204"/>
                </a:cubicBezTo>
                <a:lnTo>
                  <a:pt x="1191" y="6430"/>
                </a:lnTo>
                <a:cubicBezTo>
                  <a:pt x="1227" y="6460"/>
                  <a:pt x="1271" y="6474"/>
                  <a:pt x="1316" y="6474"/>
                </a:cubicBezTo>
                <a:cubicBezTo>
                  <a:pt x="1361" y="6474"/>
                  <a:pt x="1405" y="6460"/>
                  <a:pt x="1441" y="6430"/>
                </a:cubicBezTo>
                <a:lnTo>
                  <a:pt x="1632" y="6227"/>
                </a:lnTo>
                <a:cubicBezTo>
                  <a:pt x="1644" y="6227"/>
                  <a:pt x="1644" y="6227"/>
                  <a:pt x="1644" y="6215"/>
                </a:cubicBezTo>
                <a:cubicBezTo>
                  <a:pt x="1786" y="6335"/>
                  <a:pt x="1941" y="6430"/>
                  <a:pt x="2096" y="6525"/>
                </a:cubicBezTo>
                <a:cubicBezTo>
                  <a:pt x="2096" y="6525"/>
                  <a:pt x="2084" y="6537"/>
                  <a:pt x="2084" y="6537"/>
                </a:cubicBezTo>
                <a:lnTo>
                  <a:pt x="1977" y="6799"/>
                </a:lnTo>
                <a:cubicBezTo>
                  <a:pt x="1941" y="6882"/>
                  <a:pt x="1977" y="6977"/>
                  <a:pt x="2060" y="7025"/>
                </a:cubicBezTo>
                <a:lnTo>
                  <a:pt x="2346" y="7144"/>
                </a:lnTo>
                <a:cubicBezTo>
                  <a:pt x="2371" y="7153"/>
                  <a:pt x="2396" y="7158"/>
                  <a:pt x="2420" y="7158"/>
                </a:cubicBezTo>
                <a:cubicBezTo>
                  <a:pt x="2487" y="7158"/>
                  <a:pt x="2546" y="7122"/>
                  <a:pt x="2572" y="7061"/>
                </a:cubicBezTo>
                <a:lnTo>
                  <a:pt x="2691" y="6811"/>
                </a:lnTo>
                <a:cubicBezTo>
                  <a:pt x="2691" y="6799"/>
                  <a:pt x="2691" y="6787"/>
                  <a:pt x="2691" y="6787"/>
                </a:cubicBezTo>
                <a:cubicBezTo>
                  <a:pt x="2918" y="6858"/>
                  <a:pt x="3144" y="6906"/>
                  <a:pt x="3370" y="6930"/>
                </a:cubicBezTo>
                <a:cubicBezTo>
                  <a:pt x="3370" y="6930"/>
                  <a:pt x="3370" y="6942"/>
                  <a:pt x="3370" y="6954"/>
                </a:cubicBezTo>
                <a:lnTo>
                  <a:pt x="3370" y="7227"/>
                </a:lnTo>
                <a:cubicBezTo>
                  <a:pt x="3370" y="7323"/>
                  <a:pt x="3453" y="7394"/>
                  <a:pt x="3549" y="7394"/>
                </a:cubicBezTo>
                <a:lnTo>
                  <a:pt x="3858" y="7394"/>
                </a:lnTo>
                <a:cubicBezTo>
                  <a:pt x="3953" y="7394"/>
                  <a:pt x="4025" y="7323"/>
                  <a:pt x="4025" y="7227"/>
                </a:cubicBezTo>
                <a:lnTo>
                  <a:pt x="4025" y="6954"/>
                </a:lnTo>
                <a:cubicBezTo>
                  <a:pt x="4025" y="6942"/>
                  <a:pt x="4025" y="6930"/>
                  <a:pt x="4025" y="6918"/>
                </a:cubicBezTo>
                <a:cubicBezTo>
                  <a:pt x="4239" y="6906"/>
                  <a:pt x="4442" y="6858"/>
                  <a:pt x="4632" y="6799"/>
                </a:cubicBezTo>
                <a:cubicBezTo>
                  <a:pt x="4644" y="6811"/>
                  <a:pt x="4644" y="6823"/>
                  <a:pt x="4644" y="6823"/>
                </a:cubicBezTo>
                <a:lnTo>
                  <a:pt x="4751" y="7085"/>
                </a:lnTo>
                <a:cubicBezTo>
                  <a:pt x="4779" y="7149"/>
                  <a:pt x="4849" y="7192"/>
                  <a:pt x="4917" y="7192"/>
                </a:cubicBezTo>
                <a:cubicBezTo>
                  <a:pt x="4938" y="7192"/>
                  <a:pt x="4958" y="7188"/>
                  <a:pt x="4977" y="7180"/>
                </a:cubicBezTo>
                <a:lnTo>
                  <a:pt x="5263" y="7061"/>
                </a:lnTo>
                <a:cubicBezTo>
                  <a:pt x="5358" y="7013"/>
                  <a:pt x="5394" y="6918"/>
                  <a:pt x="5358" y="6835"/>
                </a:cubicBezTo>
                <a:lnTo>
                  <a:pt x="5251" y="6573"/>
                </a:lnTo>
                <a:cubicBezTo>
                  <a:pt x="5251" y="6561"/>
                  <a:pt x="5239" y="6561"/>
                  <a:pt x="5239" y="6549"/>
                </a:cubicBezTo>
                <a:cubicBezTo>
                  <a:pt x="5418" y="6442"/>
                  <a:pt x="5585" y="6335"/>
                  <a:pt x="5739" y="6204"/>
                </a:cubicBezTo>
                <a:cubicBezTo>
                  <a:pt x="5751" y="6215"/>
                  <a:pt x="5763" y="6227"/>
                  <a:pt x="5763" y="6227"/>
                </a:cubicBezTo>
                <a:lnTo>
                  <a:pt x="5966" y="6430"/>
                </a:lnTo>
                <a:cubicBezTo>
                  <a:pt x="5995" y="6460"/>
                  <a:pt x="6037" y="6474"/>
                  <a:pt x="6080" y="6474"/>
                </a:cubicBezTo>
                <a:cubicBezTo>
                  <a:pt x="6123" y="6474"/>
                  <a:pt x="6168" y="6460"/>
                  <a:pt x="6204" y="6430"/>
                </a:cubicBezTo>
                <a:lnTo>
                  <a:pt x="6430" y="6204"/>
                </a:lnTo>
                <a:cubicBezTo>
                  <a:pt x="6489" y="6144"/>
                  <a:pt x="6489" y="6025"/>
                  <a:pt x="6430" y="5965"/>
                </a:cubicBezTo>
                <a:lnTo>
                  <a:pt x="6227" y="5763"/>
                </a:lnTo>
                <a:cubicBezTo>
                  <a:pt x="6216" y="5751"/>
                  <a:pt x="6216" y="5751"/>
                  <a:pt x="6204" y="5739"/>
                </a:cubicBezTo>
                <a:cubicBezTo>
                  <a:pt x="6323" y="5584"/>
                  <a:pt x="6442" y="5418"/>
                  <a:pt x="6537" y="5239"/>
                </a:cubicBezTo>
                <a:cubicBezTo>
                  <a:pt x="6549" y="5251"/>
                  <a:pt x="6561" y="5251"/>
                  <a:pt x="6573" y="5263"/>
                </a:cubicBezTo>
                <a:lnTo>
                  <a:pt x="6823" y="5370"/>
                </a:lnTo>
                <a:cubicBezTo>
                  <a:pt x="6847" y="5379"/>
                  <a:pt x="6871" y="5384"/>
                  <a:pt x="6895" y="5384"/>
                </a:cubicBezTo>
                <a:cubicBezTo>
                  <a:pt x="6963" y="5384"/>
                  <a:pt x="7022" y="5346"/>
                  <a:pt x="7049" y="5275"/>
                </a:cubicBezTo>
                <a:lnTo>
                  <a:pt x="7168" y="4989"/>
                </a:lnTo>
                <a:cubicBezTo>
                  <a:pt x="7204" y="4906"/>
                  <a:pt x="7168" y="4799"/>
                  <a:pt x="7085" y="4763"/>
                </a:cubicBezTo>
                <a:lnTo>
                  <a:pt x="6823" y="4656"/>
                </a:lnTo>
                <a:cubicBezTo>
                  <a:pt x="6811" y="4644"/>
                  <a:pt x="6799" y="4644"/>
                  <a:pt x="6775" y="4644"/>
                </a:cubicBezTo>
                <a:cubicBezTo>
                  <a:pt x="6835" y="4441"/>
                  <a:pt x="6882" y="4239"/>
                  <a:pt x="6906" y="4025"/>
                </a:cubicBezTo>
                <a:lnTo>
                  <a:pt x="7228" y="4025"/>
                </a:lnTo>
                <a:cubicBezTo>
                  <a:pt x="7323" y="4025"/>
                  <a:pt x="7394" y="3953"/>
                  <a:pt x="7394" y="3858"/>
                </a:cubicBezTo>
                <a:lnTo>
                  <a:pt x="7394" y="3548"/>
                </a:lnTo>
                <a:cubicBezTo>
                  <a:pt x="7394" y="3453"/>
                  <a:pt x="7323" y="3370"/>
                  <a:pt x="7228" y="3370"/>
                </a:cubicBezTo>
                <a:lnTo>
                  <a:pt x="6954" y="3370"/>
                </a:lnTo>
                <a:cubicBezTo>
                  <a:pt x="6930" y="3370"/>
                  <a:pt x="6918" y="3382"/>
                  <a:pt x="6906" y="3382"/>
                </a:cubicBezTo>
                <a:cubicBezTo>
                  <a:pt x="6882" y="3203"/>
                  <a:pt x="6847" y="3025"/>
                  <a:pt x="6799" y="2858"/>
                </a:cubicBezTo>
                <a:cubicBezTo>
                  <a:pt x="6823" y="2858"/>
                  <a:pt x="6835" y="2858"/>
                  <a:pt x="6858" y="2846"/>
                </a:cubicBezTo>
                <a:lnTo>
                  <a:pt x="7109" y="2751"/>
                </a:lnTo>
                <a:cubicBezTo>
                  <a:pt x="7204" y="2715"/>
                  <a:pt x="7251" y="2620"/>
                  <a:pt x="7216" y="2525"/>
                </a:cubicBezTo>
                <a:lnTo>
                  <a:pt x="7097" y="2239"/>
                </a:lnTo>
                <a:cubicBezTo>
                  <a:pt x="7068" y="2163"/>
                  <a:pt x="7001" y="2124"/>
                  <a:pt x="6933" y="2124"/>
                </a:cubicBezTo>
                <a:cubicBezTo>
                  <a:pt x="6916" y="2124"/>
                  <a:pt x="6899" y="2127"/>
                  <a:pt x="6882" y="2132"/>
                </a:cubicBezTo>
                <a:lnTo>
                  <a:pt x="6620" y="2239"/>
                </a:lnTo>
                <a:cubicBezTo>
                  <a:pt x="6608" y="2239"/>
                  <a:pt x="6585" y="2251"/>
                  <a:pt x="6573" y="2263"/>
                </a:cubicBezTo>
                <a:cubicBezTo>
                  <a:pt x="6466" y="2048"/>
                  <a:pt x="6335" y="1846"/>
                  <a:pt x="6192" y="1667"/>
                </a:cubicBezTo>
                <a:cubicBezTo>
                  <a:pt x="6204" y="1655"/>
                  <a:pt x="6216" y="1643"/>
                  <a:pt x="6227" y="1632"/>
                </a:cubicBezTo>
                <a:lnTo>
                  <a:pt x="6430" y="1441"/>
                </a:lnTo>
                <a:cubicBezTo>
                  <a:pt x="6489" y="1370"/>
                  <a:pt x="6489" y="1262"/>
                  <a:pt x="6430" y="1203"/>
                </a:cubicBezTo>
                <a:lnTo>
                  <a:pt x="6204" y="977"/>
                </a:lnTo>
                <a:cubicBezTo>
                  <a:pt x="6168" y="941"/>
                  <a:pt x="6123" y="923"/>
                  <a:pt x="6080" y="923"/>
                </a:cubicBezTo>
                <a:cubicBezTo>
                  <a:pt x="6037" y="923"/>
                  <a:pt x="5995" y="941"/>
                  <a:pt x="5966" y="977"/>
                </a:cubicBezTo>
                <a:lnTo>
                  <a:pt x="5763" y="1167"/>
                </a:lnTo>
                <a:cubicBezTo>
                  <a:pt x="5751" y="1179"/>
                  <a:pt x="5739" y="1203"/>
                  <a:pt x="5739" y="1215"/>
                </a:cubicBezTo>
                <a:cubicBezTo>
                  <a:pt x="5596" y="1096"/>
                  <a:pt x="5442" y="1001"/>
                  <a:pt x="5287" y="905"/>
                </a:cubicBezTo>
                <a:cubicBezTo>
                  <a:pt x="5299" y="893"/>
                  <a:pt x="5311" y="881"/>
                  <a:pt x="5311" y="858"/>
                </a:cubicBezTo>
                <a:lnTo>
                  <a:pt x="5430" y="608"/>
                </a:lnTo>
                <a:cubicBezTo>
                  <a:pt x="5465" y="524"/>
                  <a:pt x="5430" y="417"/>
                  <a:pt x="5334" y="381"/>
                </a:cubicBezTo>
                <a:lnTo>
                  <a:pt x="5049" y="250"/>
                </a:lnTo>
                <a:cubicBezTo>
                  <a:pt x="5030" y="242"/>
                  <a:pt x="5010" y="238"/>
                  <a:pt x="4990" y="238"/>
                </a:cubicBezTo>
                <a:cubicBezTo>
                  <a:pt x="4924" y="238"/>
                  <a:pt x="4859" y="281"/>
                  <a:pt x="4823" y="346"/>
                </a:cubicBezTo>
                <a:lnTo>
                  <a:pt x="4715" y="596"/>
                </a:lnTo>
                <a:cubicBezTo>
                  <a:pt x="4703" y="608"/>
                  <a:pt x="4703" y="631"/>
                  <a:pt x="4703" y="643"/>
                </a:cubicBezTo>
                <a:cubicBezTo>
                  <a:pt x="4489" y="572"/>
                  <a:pt x="4263" y="524"/>
                  <a:pt x="4025" y="500"/>
                </a:cubicBezTo>
                <a:cubicBezTo>
                  <a:pt x="4025" y="489"/>
                  <a:pt x="4025" y="465"/>
                  <a:pt x="4025" y="453"/>
                </a:cubicBezTo>
                <a:lnTo>
                  <a:pt x="4025" y="179"/>
                </a:lnTo>
                <a:cubicBezTo>
                  <a:pt x="4025" y="84"/>
                  <a:pt x="3953" y="0"/>
                  <a:pt x="3858" y="0"/>
                </a:cubicBezTo>
                <a:close/>
              </a:path>
            </a:pathLst>
          </a:custGeom>
          <a:solidFill>
            <a:schemeClr val="lt2">
              <a:alpha val="240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89" name="Google Shape;889;p40"/>
          <p:cNvGrpSpPr/>
          <p:nvPr/>
        </p:nvGrpSpPr>
        <p:grpSpPr>
          <a:xfrm>
            <a:off x="2690591" y="4176777"/>
            <a:ext cx="3755121" cy="1136621"/>
            <a:chOff x="2690591" y="4023427"/>
            <a:chExt cx="3755121" cy="1136621"/>
          </a:xfrm>
        </p:grpSpPr>
        <p:grpSp>
          <p:nvGrpSpPr>
            <p:cNvPr id="890" name="Google Shape;890;p40"/>
            <p:cNvGrpSpPr/>
            <p:nvPr/>
          </p:nvGrpSpPr>
          <p:grpSpPr>
            <a:xfrm>
              <a:off x="2690591" y="4315888"/>
              <a:ext cx="1932971" cy="844160"/>
              <a:chOff x="7213579" y="4485138"/>
              <a:chExt cx="1932971" cy="844160"/>
            </a:xfrm>
          </p:grpSpPr>
          <p:sp>
            <p:nvSpPr>
              <p:cNvPr id="891" name="Google Shape;891;p40"/>
              <p:cNvSpPr/>
              <p:nvPr/>
            </p:nvSpPr>
            <p:spPr>
              <a:xfrm rot="10800000">
                <a:off x="8271019" y="4560750"/>
                <a:ext cx="875530" cy="122500"/>
              </a:xfrm>
              <a:custGeom>
                <a:avLst/>
                <a:gdLst/>
                <a:ahLst/>
                <a:cxnLst/>
                <a:rect l="l" t="t" r="r" b="b"/>
                <a:pathLst>
                  <a:path w="21492" h="2835" extrusionOk="0">
                    <a:moveTo>
                      <a:pt x="0" y="1"/>
                    </a:moveTo>
                    <a:lnTo>
                      <a:pt x="0" y="2834"/>
                    </a:lnTo>
                    <a:lnTo>
                      <a:pt x="21491" y="2834"/>
                    </a:lnTo>
                    <a:lnTo>
                      <a:pt x="21491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2" name="Google Shape;892;p40"/>
              <p:cNvSpPr/>
              <p:nvPr/>
            </p:nvSpPr>
            <p:spPr>
              <a:xfrm rot="5400000">
                <a:off x="7145974" y="5067447"/>
                <a:ext cx="401202" cy="122500"/>
              </a:xfrm>
              <a:custGeom>
                <a:avLst/>
                <a:gdLst/>
                <a:ahLst/>
                <a:cxnLst/>
                <a:rect l="l" t="t" r="r" b="b"/>
                <a:pathLst>
                  <a:path w="21492" h="2835" extrusionOk="0">
                    <a:moveTo>
                      <a:pt x="0" y="1"/>
                    </a:moveTo>
                    <a:lnTo>
                      <a:pt x="0" y="2834"/>
                    </a:lnTo>
                    <a:lnTo>
                      <a:pt x="21491" y="2834"/>
                    </a:lnTo>
                    <a:lnTo>
                      <a:pt x="21491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3" name="Google Shape;893;p40"/>
              <p:cNvSpPr/>
              <p:nvPr/>
            </p:nvSpPr>
            <p:spPr>
              <a:xfrm rot="5400000">
                <a:off x="7334214" y="4490021"/>
                <a:ext cx="377115" cy="499047"/>
              </a:xfrm>
              <a:custGeom>
                <a:avLst/>
                <a:gdLst/>
                <a:ahLst/>
                <a:cxnLst/>
                <a:rect l="l" t="t" r="r" b="b"/>
                <a:pathLst>
                  <a:path w="8728" h="11550" extrusionOk="0">
                    <a:moveTo>
                      <a:pt x="0" y="1"/>
                    </a:moveTo>
                    <a:lnTo>
                      <a:pt x="0" y="2596"/>
                    </a:lnTo>
                    <a:cubicBezTo>
                      <a:pt x="0" y="8347"/>
                      <a:pt x="1703" y="11550"/>
                      <a:pt x="7454" y="11550"/>
                    </a:cubicBezTo>
                    <a:lnTo>
                      <a:pt x="8728" y="11550"/>
                    </a:lnTo>
                    <a:lnTo>
                      <a:pt x="8728" y="8276"/>
                    </a:lnTo>
                    <a:lnTo>
                      <a:pt x="7454" y="8276"/>
                    </a:lnTo>
                    <a:cubicBezTo>
                      <a:pt x="3513" y="8276"/>
                      <a:pt x="3275" y="6549"/>
                      <a:pt x="3275" y="2596"/>
                    </a:cubicBezTo>
                    <a:lnTo>
                      <a:pt x="3275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4" name="Google Shape;894;p40"/>
              <p:cNvSpPr/>
              <p:nvPr/>
            </p:nvSpPr>
            <p:spPr>
              <a:xfrm rot="5400000">
                <a:off x="7311314" y="4793813"/>
                <a:ext cx="70515" cy="265985"/>
              </a:xfrm>
              <a:custGeom>
                <a:avLst/>
                <a:gdLst/>
                <a:ahLst/>
                <a:cxnLst/>
                <a:rect l="l" t="t" r="r" b="b"/>
                <a:pathLst>
                  <a:path w="1632" h="6156" extrusionOk="0">
                    <a:moveTo>
                      <a:pt x="810" y="0"/>
                    </a:moveTo>
                    <a:cubicBezTo>
                      <a:pt x="358" y="0"/>
                      <a:pt x="0" y="370"/>
                      <a:pt x="0" y="822"/>
                    </a:cubicBezTo>
                    <a:lnTo>
                      <a:pt x="0" y="5334"/>
                    </a:lnTo>
                    <a:cubicBezTo>
                      <a:pt x="0" y="5787"/>
                      <a:pt x="358" y="6156"/>
                      <a:pt x="810" y="6156"/>
                    </a:cubicBezTo>
                    <a:cubicBezTo>
                      <a:pt x="1274" y="6156"/>
                      <a:pt x="1632" y="5787"/>
                      <a:pt x="1632" y="5334"/>
                    </a:cubicBezTo>
                    <a:lnTo>
                      <a:pt x="1632" y="822"/>
                    </a:lnTo>
                    <a:cubicBezTo>
                      <a:pt x="1632" y="370"/>
                      <a:pt x="1274" y="0"/>
                      <a:pt x="81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895" name="Google Shape;895;p40"/>
              <p:cNvGrpSpPr/>
              <p:nvPr/>
            </p:nvGrpSpPr>
            <p:grpSpPr>
              <a:xfrm>
                <a:off x="7711810" y="4485138"/>
                <a:ext cx="592677" cy="273720"/>
                <a:chOff x="2029210" y="3484363"/>
                <a:chExt cx="592677" cy="273720"/>
              </a:xfrm>
            </p:grpSpPr>
            <p:sp>
              <p:nvSpPr>
                <p:cNvPr id="896" name="Google Shape;896;p40"/>
                <p:cNvSpPr/>
                <p:nvPr/>
              </p:nvSpPr>
              <p:spPr>
                <a:xfrm rot="5400000">
                  <a:off x="2264123" y="3392748"/>
                  <a:ext cx="121975" cy="4543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3" h="18718" extrusionOk="0">
                      <a:moveTo>
                        <a:pt x="1" y="1"/>
                      </a:moveTo>
                      <a:lnTo>
                        <a:pt x="1" y="18717"/>
                      </a:lnTo>
                      <a:lnTo>
                        <a:pt x="2823" y="18717"/>
                      </a:lnTo>
                      <a:lnTo>
                        <a:pt x="2823" y="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7" name="Google Shape;897;p40"/>
                <p:cNvSpPr/>
                <p:nvPr/>
              </p:nvSpPr>
              <p:spPr>
                <a:xfrm rot="5400000">
                  <a:off x="1931972" y="3581602"/>
                  <a:ext cx="265510" cy="710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45" h="1644" extrusionOk="0">
                      <a:moveTo>
                        <a:pt x="822" y="0"/>
                      </a:moveTo>
                      <a:cubicBezTo>
                        <a:pt x="358" y="0"/>
                        <a:pt x="0" y="369"/>
                        <a:pt x="0" y="822"/>
                      </a:cubicBezTo>
                      <a:cubicBezTo>
                        <a:pt x="0" y="1274"/>
                        <a:pt x="358" y="1643"/>
                        <a:pt x="822" y="1643"/>
                      </a:cubicBezTo>
                      <a:lnTo>
                        <a:pt x="5323" y="1643"/>
                      </a:lnTo>
                      <a:cubicBezTo>
                        <a:pt x="5382" y="1643"/>
                        <a:pt x="5442" y="1643"/>
                        <a:pt x="5489" y="1631"/>
                      </a:cubicBezTo>
                      <a:cubicBezTo>
                        <a:pt x="5858" y="1560"/>
                        <a:pt x="6144" y="1227"/>
                        <a:pt x="6144" y="822"/>
                      </a:cubicBezTo>
                      <a:cubicBezTo>
                        <a:pt x="6144" y="369"/>
                        <a:pt x="5775" y="0"/>
                        <a:pt x="5323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8" name="Google Shape;898;p40"/>
                <p:cNvSpPr/>
                <p:nvPr/>
              </p:nvSpPr>
              <p:spPr>
                <a:xfrm rot="5400000">
                  <a:off x="2453378" y="3589574"/>
                  <a:ext cx="265985" cy="710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56" h="1644" extrusionOk="0">
                      <a:moveTo>
                        <a:pt x="822" y="0"/>
                      </a:moveTo>
                      <a:cubicBezTo>
                        <a:pt x="369" y="0"/>
                        <a:pt x="0" y="369"/>
                        <a:pt x="0" y="822"/>
                      </a:cubicBezTo>
                      <a:cubicBezTo>
                        <a:pt x="0" y="1274"/>
                        <a:pt x="369" y="1643"/>
                        <a:pt x="822" y="1643"/>
                      </a:cubicBezTo>
                      <a:lnTo>
                        <a:pt x="5334" y="1643"/>
                      </a:lnTo>
                      <a:cubicBezTo>
                        <a:pt x="5739" y="1643"/>
                        <a:pt x="6084" y="1346"/>
                        <a:pt x="6144" y="953"/>
                      </a:cubicBezTo>
                      <a:cubicBezTo>
                        <a:pt x="6144" y="905"/>
                        <a:pt x="6156" y="870"/>
                        <a:pt x="6156" y="822"/>
                      </a:cubicBezTo>
                      <a:cubicBezTo>
                        <a:pt x="6156" y="369"/>
                        <a:pt x="5786" y="0"/>
                        <a:pt x="5334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899" name="Google Shape;899;p40"/>
            <p:cNvGrpSpPr/>
            <p:nvPr/>
          </p:nvGrpSpPr>
          <p:grpSpPr>
            <a:xfrm flipH="1">
              <a:off x="4512741" y="4315888"/>
              <a:ext cx="1932971" cy="835886"/>
              <a:chOff x="7213579" y="4485138"/>
              <a:chExt cx="1932971" cy="835886"/>
            </a:xfrm>
          </p:grpSpPr>
          <p:sp>
            <p:nvSpPr>
              <p:cNvPr id="900" name="Google Shape;900;p40"/>
              <p:cNvSpPr/>
              <p:nvPr/>
            </p:nvSpPr>
            <p:spPr>
              <a:xfrm rot="10800000">
                <a:off x="8271019" y="4560750"/>
                <a:ext cx="875530" cy="122500"/>
              </a:xfrm>
              <a:custGeom>
                <a:avLst/>
                <a:gdLst/>
                <a:ahLst/>
                <a:cxnLst/>
                <a:rect l="l" t="t" r="r" b="b"/>
                <a:pathLst>
                  <a:path w="21492" h="2835" extrusionOk="0">
                    <a:moveTo>
                      <a:pt x="0" y="1"/>
                    </a:moveTo>
                    <a:lnTo>
                      <a:pt x="0" y="2834"/>
                    </a:lnTo>
                    <a:lnTo>
                      <a:pt x="21491" y="2834"/>
                    </a:lnTo>
                    <a:lnTo>
                      <a:pt x="21491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1" name="Google Shape;901;p40"/>
              <p:cNvSpPr/>
              <p:nvPr/>
            </p:nvSpPr>
            <p:spPr>
              <a:xfrm rot="5400000">
                <a:off x="7150115" y="5063310"/>
                <a:ext cx="392927" cy="122500"/>
              </a:xfrm>
              <a:custGeom>
                <a:avLst/>
                <a:gdLst/>
                <a:ahLst/>
                <a:cxnLst/>
                <a:rect l="l" t="t" r="r" b="b"/>
                <a:pathLst>
                  <a:path w="21492" h="2835" extrusionOk="0">
                    <a:moveTo>
                      <a:pt x="0" y="1"/>
                    </a:moveTo>
                    <a:lnTo>
                      <a:pt x="0" y="2834"/>
                    </a:lnTo>
                    <a:lnTo>
                      <a:pt x="21491" y="2834"/>
                    </a:lnTo>
                    <a:lnTo>
                      <a:pt x="21491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2" name="Google Shape;902;p40"/>
              <p:cNvSpPr/>
              <p:nvPr/>
            </p:nvSpPr>
            <p:spPr>
              <a:xfrm rot="5400000">
                <a:off x="7334214" y="4490021"/>
                <a:ext cx="377115" cy="499047"/>
              </a:xfrm>
              <a:custGeom>
                <a:avLst/>
                <a:gdLst/>
                <a:ahLst/>
                <a:cxnLst/>
                <a:rect l="l" t="t" r="r" b="b"/>
                <a:pathLst>
                  <a:path w="8728" h="11550" extrusionOk="0">
                    <a:moveTo>
                      <a:pt x="0" y="1"/>
                    </a:moveTo>
                    <a:lnTo>
                      <a:pt x="0" y="2596"/>
                    </a:lnTo>
                    <a:cubicBezTo>
                      <a:pt x="0" y="8347"/>
                      <a:pt x="1703" y="11550"/>
                      <a:pt x="7454" y="11550"/>
                    </a:cubicBezTo>
                    <a:lnTo>
                      <a:pt x="8728" y="11550"/>
                    </a:lnTo>
                    <a:lnTo>
                      <a:pt x="8728" y="8276"/>
                    </a:lnTo>
                    <a:lnTo>
                      <a:pt x="7454" y="8276"/>
                    </a:lnTo>
                    <a:cubicBezTo>
                      <a:pt x="3513" y="8276"/>
                      <a:pt x="3275" y="6549"/>
                      <a:pt x="3275" y="2596"/>
                    </a:cubicBezTo>
                    <a:lnTo>
                      <a:pt x="3275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3" name="Google Shape;903;p40"/>
              <p:cNvSpPr/>
              <p:nvPr/>
            </p:nvSpPr>
            <p:spPr>
              <a:xfrm rot="5400000">
                <a:off x="7311314" y="4793813"/>
                <a:ext cx="70515" cy="265985"/>
              </a:xfrm>
              <a:custGeom>
                <a:avLst/>
                <a:gdLst/>
                <a:ahLst/>
                <a:cxnLst/>
                <a:rect l="l" t="t" r="r" b="b"/>
                <a:pathLst>
                  <a:path w="1632" h="6156" extrusionOk="0">
                    <a:moveTo>
                      <a:pt x="810" y="0"/>
                    </a:moveTo>
                    <a:cubicBezTo>
                      <a:pt x="358" y="0"/>
                      <a:pt x="0" y="370"/>
                      <a:pt x="0" y="822"/>
                    </a:cubicBezTo>
                    <a:lnTo>
                      <a:pt x="0" y="5334"/>
                    </a:lnTo>
                    <a:cubicBezTo>
                      <a:pt x="0" y="5787"/>
                      <a:pt x="358" y="6156"/>
                      <a:pt x="810" y="6156"/>
                    </a:cubicBezTo>
                    <a:cubicBezTo>
                      <a:pt x="1274" y="6156"/>
                      <a:pt x="1632" y="5787"/>
                      <a:pt x="1632" y="5334"/>
                    </a:cubicBezTo>
                    <a:lnTo>
                      <a:pt x="1632" y="822"/>
                    </a:lnTo>
                    <a:cubicBezTo>
                      <a:pt x="1632" y="370"/>
                      <a:pt x="1274" y="0"/>
                      <a:pt x="81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904" name="Google Shape;904;p40"/>
              <p:cNvGrpSpPr/>
              <p:nvPr/>
            </p:nvGrpSpPr>
            <p:grpSpPr>
              <a:xfrm>
                <a:off x="7711810" y="4485138"/>
                <a:ext cx="592677" cy="273720"/>
                <a:chOff x="2029210" y="3484363"/>
                <a:chExt cx="592677" cy="273720"/>
              </a:xfrm>
            </p:grpSpPr>
            <p:sp>
              <p:nvSpPr>
                <p:cNvPr id="905" name="Google Shape;905;p40"/>
                <p:cNvSpPr/>
                <p:nvPr/>
              </p:nvSpPr>
              <p:spPr>
                <a:xfrm rot="5400000">
                  <a:off x="2264123" y="3392748"/>
                  <a:ext cx="121975" cy="4543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3" h="18718" extrusionOk="0">
                      <a:moveTo>
                        <a:pt x="1" y="1"/>
                      </a:moveTo>
                      <a:lnTo>
                        <a:pt x="1" y="18717"/>
                      </a:lnTo>
                      <a:lnTo>
                        <a:pt x="2823" y="18717"/>
                      </a:lnTo>
                      <a:lnTo>
                        <a:pt x="2823" y="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6" name="Google Shape;906;p40"/>
                <p:cNvSpPr/>
                <p:nvPr/>
              </p:nvSpPr>
              <p:spPr>
                <a:xfrm rot="5400000">
                  <a:off x="1931972" y="3581602"/>
                  <a:ext cx="265510" cy="710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45" h="1644" extrusionOk="0">
                      <a:moveTo>
                        <a:pt x="822" y="0"/>
                      </a:moveTo>
                      <a:cubicBezTo>
                        <a:pt x="358" y="0"/>
                        <a:pt x="0" y="369"/>
                        <a:pt x="0" y="822"/>
                      </a:cubicBezTo>
                      <a:cubicBezTo>
                        <a:pt x="0" y="1274"/>
                        <a:pt x="358" y="1643"/>
                        <a:pt x="822" y="1643"/>
                      </a:cubicBezTo>
                      <a:lnTo>
                        <a:pt x="5323" y="1643"/>
                      </a:lnTo>
                      <a:cubicBezTo>
                        <a:pt x="5382" y="1643"/>
                        <a:pt x="5442" y="1643"/>
                        <a:pt x="5489" y="1631"/>
                      </a:cubicBezTo>
                      <a:cubicBezTo>
                        <a:pt x="5858" y="1560"/>
                        <a:pt x="6144" y="1227"/>
                        <a:pt x="6144" y="822"/>
                      </a:cubicBezTo>
                      <a:cubicBezTo>
                        <a:pt x="6144" y="369"/>
                        <a:pt x="5775" y="0"/>
                        <a:pt x="5323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7" name="Google Shape;907;p40"/>
                <p:cNvSpPr/>
                <p:nvPr/>
              </p:nvSpPr>
              <p:spPr>
                <a:xfrm rot="5400000">
                  <a:off x="2453378" y="3589574"/>
                  <a:ext cx="265985" cy="710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56" h="1644" extrusionOk="0">
                      <a:moveTo>
                        <a:pt x="822" y="0"/>
                      </a:moveTo>
                      <a:cubicBezTo>
                        <a:pt x="369" y="0"/>
                        <a:pt x="0" y="369"/>
                        <a:pt x="0" y="822"/>
                      </a:cubicBezTo>
                      <a:cubicBezTo>
                        <a:pt x="0" y="1274"/>
                        <a:pt x="369" y="1643"/>
                        <a:pt x="822" y="1643"/>
                      </a:cubicBezTo>
                      <a:lnTo>
                        <a:pt x="5334" y="1643"/>
                      </a:lnTo>
                      <a:cubicBezTo>
                        <a:pt x="5739" y="1643"/>
                        <a:pt x="6084" y="1346"/>
                        <a:pt x="6144" y="953"/>
                      </a:cubicBezTo>
                      <a:cubicBezTo>
                        <a:pt x="6144" y="905"/>
                        <a:pt x="6156" y="870"/>
                        <a:pt x="6156" y="822"/>
                      </a:cubicBezTo>
                      <a:cubicBezTo>
                        <a:pt x="6156" y="369"/>
                        <a:pt x="5786" y="0"/>
                        <a:pt x="5334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908" name="Google Shape;908;p40"/>
            <p:cNvGrpSpPr/>
            <p:nvPr/>
          </p:nvGrpSpPr>
          <p:grpSpPr>
            <a:xfrm>
              <a:off x="4148402" y="4023427"/>
              <a:ext cx="847208" cy="847148"/>
              <a:chOff x="7172725" y="2819425"/>
              <a:chExt cx="1054004" cy="1053928"/>
            </a:xfrm>
          </p:grpSpPr>
          <p:sp>
            <p:nvSpPr>
              <p:cNvPr id="909" name="Google Shape;909;p40"/>
              <p:cNvSpPr/>
              <p:nvPr/>
            </p:nvSpPr>
            <p:spPr>
              <a:xfrm>
                <a:off x="7172725" y="3293380"/>
                <a:ext cx="70995" cy="105897"/>
              </a:xfrm>
              <a:custGeom>
                <a:avLst/>
                <a:gdLst/>
                <a:ahLst/>
                <a:cxnLst/>
                <a:rect l="l" t="t" r="r" b="b"/>
                <a:pathLst>
                  <a:path w="3456" h="5155" extrusionOk="0">
                    <a:moveTo>
                      <a:pt x="2580" y="1"/>
                    </a:moveTo>
                    <a:cubicBezTo>
                      <a:pt x="1162" y="1"/>
                      <a:pt x="0" y="1163"/>
                      <a:pt x="0" y="2581"/>
                    </a:cubicBezTo>
                    <a:cubicBezTo>
                      <a:pt x="0" y="3997"/>
                      <a:pt x="1162" y="5154"/>
                      <a:pt x="2580" y="5154"/>
                    </a:cubicBezTo>
                    <a:lnTo>
                      <a:pt x="3456" y="5154"/>
                    </a:lnTo>
                    <a:cubicBezTo>
                      <a:pt x="3359" y="4308"/>
                      <a:pt x="3303" y="3452"/>
                      <a:pt x="3303" y="2581"/>
                    </a:cubicBezTo>
                    <a:cubicBezTo>
                      <a:pt x="3303" y="1709"/>
                      <a:pt x="3359" y="847"/>
                      <a:pt x="3456" y="1"/>
                    </a:cubicBezTo>
                    <a:close/>
                  </a:path>
                </a:pathLst>
              </a:custGeom>
              <a:solidFill>
                <a:srgbClr val="F285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910" name="Google Shape;910;p40"/>
              <p:cNvGrpSpPr/>
              <p:nvPr/>
            </p:nvGrpSpPr>
            <p:grpSpPr>
              <a:xfrm>
                <a:off x="7199963" y="2819425"/>
                <a:ext cx="1026766" cy="1053928"/>
                <a:chOff x="7199963" y="2819425"/>
                <a:chExt cx="1026766" cy="1053928"/>
              </a:xfrm>
            </p:grpSpPr>
            <p:sp>
              <p:nvSpPr>
                <p:cNvPr id="911" name="Google Shape;911;p40"/>
                <p:cNvSpPr/>
                <p:nvPr/>
              </p:nvSpPr>
              <p:spPr>
                <a:xfrm>
                  <a:off x="7462749" y="3749772"/>
                  <a:ext cx="115798" cy="892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37" h="4346" extrusionOk="0">
                      <a:moveTo>
                        <a:pt x="856" y="1"/>
                      </a:moveTo>
                      <a:lnTo>
                        <a:pt x="530" y="806"/>
                      </a:lnTo>
                      <a:cubicBezTo>
                        <a:pt x="0" y="2121"/>
                        <a:pt x="642" y="3630"/>
                        <a:pt x="1957" y="4160"/>
                      </a:cubicBezTo>
                      <a:cubicBezTo>
                        <a:pt x="2270" y="4286"/>
                        <a:pt x="2594" y="4346"/>
                        <a:pt x="2914" y="4346"/>
                      </a:cubicBezTo>
                      <a:cubicBezTo>
                        <a:pt x="3935" y="4346"/>
                        <a:pt x="4907" y="3734"/>
                        <a:pt x="5311" y="2732"/>
                      </a:cubicBezTo>
                      <a:lnTo>
                        <a:pt x="5637" y="1923"/>
                      </a:lnTo>
                      <a:cubicBezTo>
                        <a:pt x="3955" y="1464"/>
                        <a:pt x="2355" y="817"/>
                        <a:pt x="856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12" name="Google Shape;912;p40"/>
                <p:cNvSpPr/>
                <p:nvPr/>
              </p:nvSpPr>
              <p:spPr>
                <a:xfrm>
                  <a:off x="7829803" y="3745191"/>
                  <a:ext cx="115839" cy="901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39" h="4390" extrusionOk="0">
                      <a:moveTo>
                        <a:pt x="4741" y="0"/>
                      </a:moveTo>
                      <a:cubicBezTo>
                        <a:pt x="3258" y="845"/>
                        <a:pt x="1673" y="1529"/>
                        <a:pt x="0" y="2023"/>
                      </a:cubicBezTo>
                      <a:lnTo>
                        <a:pt x="342" y="2823"/>
                      </a:lnTo>
                      <a:cubicBezTo>
                        <a:pt x="759" y="3801"/>
                        <a:pt x="1715" y="4389"/>
                        <a:pt x="2717" y="4389"/>
                      </a:cubicBezTo>
                      <a:cubicBezTo>
                        <a:pt x="3053" y="4389"/>
                        <a:pt x="3394" y="4323"/>
                        <a:pt x="3722" y="4184"/>
                      </a:cubicBezTo>
                      <a:cubicBezTo>
                        <a:pt x="5027" y="3628"/>
                        <a:pt x="5638" y="2110"/>
                        <a:pt x="5082" y="805"/>
                      </a:cubicBezTo>
                      <a:lnTo>
                        <a:pt x="4741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13" name="Google Shape;913;p40"/>
                <p:cNvSpPr/>
                <p:nvPr/>
              </p:nvSpPr>
              <p:spPr>
                <a:xfrm>
                  <a:off x="7203496" y="3476426"/>
                  <a:ext cx="97392" cy="10869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41" h="5291" extrusionOk="0">
                      <a:moveTo>
                        <a:pt x="2718" y="0"/>
                      </a:moveTo>
                      <a:lnTo>
                        <a:pt x="1918" y="341"/>
                      </a:lnTo>
                      <a:cubicBezTo>
                        <a:pt x="612" y="897"/>
                        <a:pt x="1" y="2421"/>
                        <a:pt x="556" y="3720"/>
                      </a:cubicBezTo>
                      <a:cubicBezTo>
                        <a:pt x="974" y="4699"/>
                        <a:pt x="1935" y="5291"/>
                        <a:pt x="2938" y="5291"/>
                      </a:cubicBezTo>
                      <a:cubicBezTo>
                        <a:pt x="3272" y="5291"/>
                        <a:pt x="3611" y="5225"/>
                        <a:pt x="3936" y="5086"/>
                      </a:cubicBezTo>
                      <a:lnTo>
                        <a:pt x="4741" y="4740"/>
                      </a:lnTo>
                      <a:cubicBezTo>
                        <a:pt x="3896" y="3256"/>
                        <a:pt x="3212" y="1671"/>
                        <a:pt x="271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14" name="Google Shape;914;p40"/>
                <p:cNvSpPr/>
                <p:nvPr/>
              </p:nvSpPr>
              <p:spPr>
                <a:xfrm>
                  <a:off x="8103168" y="3467531"/>
                  <a:ext cx="96365" cy="10873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91" h="5293" extrusionOk="0">
                      <a:moveTo>
                        <a:pt x="1922" y="0"/>
                      </a:moveTo>
                      <a:cubicBezTo>
                        <a:pt x="1463" y="1682"/>
                        <a:pt x="816" y="3287"/>
                        <a:pt x="0" y="4785"/>
                      </a:cubicBezTo>
                      <a:lnTo>
                        <a:pt x="806" y="5107"/>
                      </a:lnTo>
                      <a:cubicBezTo>
                        <a:pt x="1119" y="5233"/>
                        <a:pt x="1443" y="5293"/>
                        <a:pt x="1763" y="5293"/>
                      </a:cubicBezTo>
                      <a:cubicBezTo>
                        <a:pt x="2784" y="5293"/>
                        <a:pt x="3756" y="4682"/>
                        <a:pt x="4159" y="3680"/>
                      </a:cubicBezTo>
                      <a:cubicBezTo>
                        <a:pt x="4690" y="2365"/>
                        <a:pt x="4043" y="856"/>
                        <a:pt x="2728" y="325"/>
                      </a:cubicBezTo>
                      <a:lnTo>
                        <a:pt x="1922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15" name="Google Shape;915;p40"/>
                <p:cNvSpPr/>
                <p:nvPr/>
              </p:nvSpPr>
              <p:spPr>
                <a:xfrm>
                  <a:off x="7820909" y="2853668"/>
                  <a:ext cx="115819" cy="892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38" h="4343" extrusionOk="0">
                      <a:moveTo>
                        <a:pt x="2729" y="0"/>
                      </a:moveTo>
                      <a:cubicBezTo>
                        <a:pt x="1706" y="0"/>
                        <a:pt x="731" y="612"/>
                        <a:pt x="327" y="1616"/>
                      </a:cubicBezTo>
                      <a:lnTo>
                        <a:pt x="0" y="2422"/>
                      </a:lnTo>
                      <a:cubicBezTo>
                        <a:pt x="1682" y="2881"/>
                        <a:pt x="3289" y="3528"/>
                        <a:pt x="4787" y="4342"/>
                      </a:cubicBezTo>
                      <a:lnTo>
                        <a:pt x="5108" y="3538"/>
                      </a:lnTo>
                      <a:cubicBezTo>
                        <a:pt x="5637" y="2223"/>
                        <a:pt x="4995" y="714"/>
                        <a:pt x="3680" y="183"/>
                      </a:cubicBezTo>
                      <a:cubicBezTo>
                        <a:pt x="3369" y="59"/>
                        <a:pt x="3047" y="0"/>
                        <a:pt x="272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16" name="Google Shape;916;p40"/>
                <p:cNvSpPr/>
                <p:nvPr/>
              </p:nvSpPr>
              <p:spPr>
                <a:xfrm>
                  <a:off x="7199963" y="3116394"/>
                  <a:ext cx="96344" cy="10877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90" h="5295" extrusionOk="0">
                      <a:moveTo>
                        <a:pt x="2926" y="1"/>
                      </a:moveTo>
                      <a:cubicBezTo>
                        <a:pt x="1905" y="1"/>
                        <a:pt x="933" y="612"/>
                        <a:pt x="530" y="1614"/>
                      </a:cubicBezTo>
                      <a:cubicBezTo>
                        <a:pt x="0" y="2929"/>
                        <a:pt x="647" y="4438"/>
                        <a:pt x="1962" y="4968"/>
                      </a:cubicBezTo>
                      <a:lnTo>
                        <a:pt x="2767" y="5294"/>
                      </a:lnTo>
                      <a:cubicBezTo>
                        <a:pt x="3226" y="3613"/>
                        <a:pt x="3873" y="2011"/>
                        <a:pt x="4689" y="513"/>
                      </a:cubicBezTo>
                      <a:lnTo>
                        <a:pt x="3884" y="187"/>
                      </a:lnTo>
                      <a:cubicBezTo>
                        <a:pt x="3571" y="61"/>
                        <a:pt x="3246" y="1"/>
                        <a:pt x="2926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17" name="Google Shape;917;p40"/>
                <p:cNvSpPr/>
                <p:nvPr/>
              </p:nvSpPr>
              <p:spPr>
                <a:xfrm>
                  <a:off x="8098567" y="3107623"/>
                  <a:ext cx="97392" cy="1086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41" h="5289" extrusionOk="0">
                      <a:moveTo>
                        <a:pt x="1809" y="1"/>
                      </a:moveTo>
                      <a:cubicBezTo>
                        <a:pt x="1473" y="1"/>
                        <a:pt x="1133" y="67"/>
                        <a:pt x="805" y="206"/>
                      </a:cubicBezTo>
                      <a:lnTo>
                        <a:pt x="0" y="548"/>
                      </a:lnTo>
                      <a:cubicBezTo>
                        <a:pt x="847" y="2031"/>
                        <a:pt x="1529" y="3621"/>
                        <a:pt x="2024" y="5288"/>
                      </a:cubicBezTo>
                      <a:lnTo>
                        <a:pt x="2824" y="4946"/>
                      </a:lnTo>
                      <a:cubicBezTo>
                        <a:pt x="4129" y="4391"/>
                        <a:pt x="4741" y="2873"/>
                        <a:pt x="4185" y="1567"/>
                      </a:cubicBezTo>
                      <a:cubicBezTo>
                        <a:pt x="3769" y="589"/>
                        <a:pt x="2812" y="1"/>
                        <a:pt x="180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18" name="Google Shape;918;p40"/>
                <p:cNvSpPr/>
                <p:nvPr/>
              </p:nvSpPr>
              <p:spPr>
                <a:xfrm>
                  <a:off x="7453855" y="2857304"/>
                  <a:ext cx="115798" cy="902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37" h="4391" extrusionOk="0">
                      <a:moveTo>
                        <a:pt x="2919" y="1"/>
                      </a:moveTo>
                      <a:cubicBezTo>
                        <a:pt x="2584" y="1"/>
                        <a:pt x="2243" y="66"/>
                        <a:pt x="1916" y="206"/>
                      </a:cubicBezTo>
                      <a:cubicBezTo>
                        <a:pt x="612" y="761"/>
                        <a:pt x="0" y="2285"/>
                        <a:pt x="555" y="3590"/>
                      </a:cubicBezTo>
                      <a:lnTo>
                        <a:pt x="897" y="4390"/>
                      </a:lnTo>
                      <a:cubicBezTo>
                        <a:pt x="2381" y="3544"/>
                        <a:pt x="3965" y="2861"/>
                        <a:pt x="5637" y="2372"/>
                      </a:cubicBezTo>
                      <a:lnTo>
                        <a:pt x="5296" y="1566"/>
                      </a:lnTo>
                      <a:cubicBezTo>
                        <a:pt x="4879" y="589"/>
                        <a:pt x="3922" y="1"/>
                        <a:pt x="291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19" name="Google Shape;919;p40"/>
                <p:cNvSpPr/>
                <p:nvPr/>
              </p:nvSpPr>
              <p:spPr>
                <a:xfrm>
                  <a:off x="7306532" y="2958286"/>
                  <a:ext cx="108156" cy="1030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65" h="5015" extrusionOk="0">
                      <a:moveTo>
                        <a:pt x="2825" y="1"/>
                      </a:moveTo>
                      <a:cubicBezTo>
                        <a:pt x="2164" y="1"/>
                        <a:pt x="1504" y="252"/>
                        <a:pt x="1004" y="754"/>
                      </a:cubicBezTo>
                      <a:cubicBezTo>
                        <a:pt x="0" y="1752"/>
                        <a:pt x="0" y="3394"/>
                        <a:pt x="1004" y="4398"/>
                      </a:cubicBezTo>
                      <a:lnTo>
                        <a:pt x="1621" y="5015"/>
                      </a:lnTo>
                      <a:cubicBezTo>
                        <a:pt x="2691" y="3664"/>
                        <a:pt x="3915" y="2441"/>
                        <a:pt x="5265" y="1371"/>
                      </a:cubicBezTo>
                      <a:lnTo>
                        <a:pt x="4648" y="754"/>
                      </a:lnTo>
                      <a:cubicBezTo>
                        <a:pt x="4146" y="252"/>
                        <a:pt x="3485" y="1"/>
                        <a:pt x="2825" y="1"/>
                      </a:cubicBezTo>
                      <a:close/>
                    </a:path>
                  </a:pathLst>
                </a:custGeom>
                <a:solidFill>
                  <a:srgbClr val="F2852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0" name="Google Shape;920;p40"/>
                <p:cNvSpPr/>
                <p:nvPr/>
              </p:nvSpPr>
              <p:spPr>
                <a:xfrm>
                  <a:off x="7646800" y="2819425"/>
                  <a:ext cx="105856" cy="709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53" h="3452" extrusionOk="0">
                      <a:moveTo>
                        <a:pt x="2534" y="1"/>
                      </a:moveTo>
                      <a:cubicBezTo>
                        <a:pt x="1137" y="26"/>
                        <a:pt x="0" y="1173"/>
                        <a:pt x="0" y="2575"/>
                      </a:cubicBezTo>
                      <a:lnTo>
                        <a:pt x="0" y="3452"/>
                      </a:lnTo>
                      <a:cubicBezTo>
                        <a:pt x="831" y="3355"/>
                        <a:pt x="1678" y="3304"/>
                        <a:pt x="2534" y="3299"/>
                      </a:cubicBezTo>
                      <a:lnTo>
                        <a:pt x="2579" y="3299"/>
                      </a:lnTo>
                      <a:cubicBezTo>
                        <a:pt x="3451" y="3299"/>
                        <a:pt x="4308" y="3355"/>
                        <a:pt x="5153" y="3452"/>
                      </a:cubicBezTo>
                      <a:lnTo>
                        <a:pt x="5153" y="2575"/>
                      </a:lnTo>
                      <a:cubicBezTo>
                        <a:pt x="5153" y="1158"/>
                        <a:pt x="3997" y="1"/>
                        <a:pt x="257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1" name="Google Shape;921;p40"/>
                <p:cNvSpPr/>
                <p:nvPr/>
              </p:nvSpPr>
              <p:spPr>
                <a:xfrm>
                  <a:off x="7984768" y="2958286"/>
                  <a:ext cx="108177" cy="1030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66" h="5015" extrusionOk="0">
                      <a:moveTo>
                        <a:pt x="2442" y="1"/>
                      </a:moveTo>
                      <a:cubicBezTo>
                        <a:pt x="1780" y="1"/>
                        <a:pt x="1119" y="252"/>
                        <a:pt x="617" y="754"/>
                      </a:cubicBezTo>
                      <a:lnTo>
                        <a:pt x="0" y="1371"/>
                      </a:lnTo>
                      <a:cubicBezTo>
                        <a:pt x="1351" y="2441"/>
                        <a:pt x="2574" y="3664"/>
                        <a:pt x="3644" y="5015"/>
                      </a:cubicBezTo>
                      <a:lnTo>
                        <a:pt x="4266" y="4398"/>
                      </a:lnTo>
                      <a:cubicBezTo>
                        <a:pt x="5265" y="3394"/>
                        <a:pt x="5265" y="1752"/>
                        <a:pt x="4266" y="754"/>
                      </a:cubicBezTo>
                      <a:cubicBezTo>
                        <a:pt x="3764" y="252"/>
                        <a:pt x="3103" y="1"/>
                        <a:pt x="2442" y="1"/>
                      </a:cubicBezTo>
                      <a:close/>
                    </a:path>
                  </a:pathLst>
                </a:custGeom>
                <a:solidFill>
                  <a:srgbClr val="F2852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2" name="Google Shape;922;p40"/>
                <p:cNvSpPr/>
                <p:nvPr/>
              </p:nvSpPr>
              <p:spPr>
                <a:xfrm>
                  <a:off x="8155734" y="3293380"/>
                  <a:ext cx="70995" cy="10589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56" h="5155" extrusionOk="0">
                      <a:moveTo>
                        <a:pt x="0" y="1"/>
                      </a:moveTo>
                      <a:cubicBezTo>
                        <a:pt x="97" y="847"/>
                        <a:pt x="153" y="1709"/>
                        <a:pt x="153" y="2581"/>
                      </a:cubicBezTo>
                      <a:cubicBezTo>
                        <a:pt x="153" y="3452"/>
                        <a:pt x="97" y="4308"/>
                        <a:pt x="0" y="5154"/>
                      </a:cubicBezTo>
                      <a:lnTo>
                        <a:pt x="877" y="5154"/>
                      </a:lnTo>
                      <a:cubicBezTo>
                        <a:pt x="2294" y="5154"/>
                        <a:pt x="3456" y="3997"/>
                        <a:pt x="3456" y="2581"/>
                      </a:cubicBezTo>
                      <a:cubicBezTo>
                        <a:pt x="3456" y="1163"/>
                        <a:pt x="2294" y="1"/>
                        <a:pt x="877" y="1"/>
                      </a:cubicBezTo>
                      <a:close/>
                    </a:path>
                  </a:pathLst>
                </a:custGeom>
                <a:solidFill>
                  <a:srgbClr val="F2852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3" name="Google Shape;923;p40"/>
                <p:cNvSpPr/>
                <p:nvPr/>
              </p:nvSpPr>
              <p:spPr>
                <a:xfrm>
                  <a:off x="7306532" y="3631350"/>
                  <a:ext cx="108156" cy="1030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65" h="5017" extrusionOk="0">
                      <a:moveTo>
                        <a:pt x="1621" y="1"/>
                      </a:moveTo>
                      <a:lnTo>
                        <a:pt x="1004" y="623"/>
                      </a:lnTo>
                      <a:cubicBezTo>
                        <a:pt x="0" y="1621"/>
                        <a:pt x="0" y="3263"/>
                        <a:pt x="1004" y="4267"/>
                      </a:cubicBezTo>
                      <a:cubicBezTo>
                        <a:pt x="1504" y="4767"/>
                        <a:pt x="2164" y="5017"/>
                        <a:pt x="2825" y="5017"/>
                      </a:cubicBezTo>
                      <a:cubicBezTo>
                        <a:pt x="3485" y="5017"/>
                        <a:pt x="4146" y="4767"/>
                        <a:pt x="4648" y="4267"/>
                      </a:cubicBezTo>
                      <a:lnTo>
                        <a:pt x="5265" y="3646"/>
                      </a:lnTo>
                      <a:cubicBezTo>
                        <a:pt x="3915" y="2576"/>
                        <a:pt x="2691" y="1352"/>
                        <a:pt x="1621" y="1"/>
                      </a:cubicBezTo>
                      <a:close/>
                    </a:path>
                  </a:pathLst>
                </a:custGeom>
                <a:solidFill>
                  <a:srgbClr val="F2852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4" name="Google Shape;924;p40"/>
                <p:cNvSpPr/>
                <p:nvPr/>
              </p:nvSpPr>
              <p:spPr>
                <a:xfrm>
                  <a:off x="7646800" y="3802441"/>
                  <a:ext cx="105856" cy="709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53" h="3452" extrusionOk="0">
                      <a:moveTo>
                        <a:pt x="0" y="1"/>
                      </a:moveTo>
                      <a:lnTo>
                        <a:pt x="0" y="872"/>
                      </a:lnTo>
                      <a:cubicBezTo>
                        <a:pt x="0" y="2274"/>
                        <a:pt x="1137" y="3426"/>
                        <a:pt x="2534" y="3446"/>
                      </a:cubicBezTo>
                      <a:cubicBezTo>
                        <a:pt x="2549" y="3446"/>
                        <a:pt x="2560" y="3452"/>
                        <a:pt x="2579" y="3452"/>
                      </a:cubicBezTo>
                      <a:cubicBezTo>
                        <a:pt x="3997" y="3452"/>
                        <a:pt x="5153" y="2290"/>
                        <a:pt x="5153" y="872"/>
                      </a:cubicBezTo>
                      <a:lnTo>
                        <a:pt x="5153" y="1"/>
                      </a:lnTo>
                      <a:cubicBezTo>
                        <a:pt x="4308" y="93"/>
                        <a:pt x="3451" y="154"/>
                        <a:pt x="2579" y="154"/>
                      </a:cubicBezTo>
                      <a:cubicBezTo>
                        <a:pt x="2564" y="154"/>
                        <a:pt x="2549" y="149"/>
                        <a:pt x="2534" y="149"/>
                      </a:cubicBezTo>
                      <a:cubicBezTo>
                        <a:pt x="1678" y="149"/>
                        <a:pt x="831" y="93"/>
                        <a:pt x="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5" name="Google Shape;925;p40"/>
                <p:cNvSpPr/>
                <p:nvPr/>
              </p:nvSpPr>
              <p:spPr>
                <a:xfrm>
                  <a:off x="7984768" y="3631350"/>
                  <a:ext cx="108177" cy="1030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66" h="5017" extrusionOk="0">
                      <a:moveTo>
                        <a:pt x="3644" y="1"/>
                      </a:moveTo>
                      <a:cubicBezTo>
                        <a:pt x="2574" y="1352"/>
                        <a:pt x="1351" y="2576"/>
                        <a:pt x="0" y="3646"/>
                      </a:cubicBezTo>
                      <a:lnTo>
                        <a:pt x="617" y="4267"/>
                      </a:lnTo>
                      <a:cubicBezTo>
                        <a:pt x="1119" y="4767"/>
                        <a:pt x="1780" y="5017"/>
                        <a:pt x="2442" y="5017"/>
                      </a:cubicBezTo>
                      <a:cubicBezTo>
                        <a:pt x="3103" y="5017"/>
                        <a:pt x="3764" y="4767"/>
                        <a:pt x="4266" y="4267"/>
                      </a:cubicBezTo>
                      <a:cubicBezTo>
                        <a:pt x="5265" y="3263"/>
                        <a:pt x="5265" y="1621"/>
                        <a:pt x="4266" y="623"/>
                      </a:cubicBezTo>
                      <a:lnTo>
                        <a:pt x="3644" y="1"/>
                      </a:lnTo>
                      <a:close/>
                    </a:path>
                  </a:pathLst>
                </a:custGeom>
                <a:solidFill>
                  <a:srgbClr val="F2852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6" name="Google Shape;926;p40"/>
                <p:cNvSpPr/>
                <p:nvPr/>
              </p:nvSpPr>
              <p:spPr>
                <a:xfrm>
                  <a:off x="7240573" y="2887171"/>
                  <a:ext cx="918373" cy="9184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706" h="44711" extrusionOk="0">
                      <a:moveTo>
                        <a:pt x="22355" y="1040"/>
                      </a:moveTo>
                      <a:cubicBezTo>
                        <a:pt x="23533" y="1040"/>
                        <a:pt x="24491" y="2003"/>
                        <a:pt x="24491" y="3181"/>
                      </a:cubicBezTo>
                      <a:lnTo>
                        <a:pt x="24491" y="6576"/>
                      </a:lnTo>
                      <a:cubicBezTo>
                        <a:pt x="24599" y="6590"/>
                        <a:pt x="24690" y="6611"/>
                        <a:pt x="24797" y="6632"/>
                      </a:cubicBezTo>
                      <a:cubicBezTo>
                        <a:pt x="24990" y="6656"/>
                        <a:pt x="25184" y="6693"/>
                        <a:pt x="25378" y="6724"/>
                      </a:cubicBezTo>
                      <a:cubicBezTo>
                        <a:pt x="25577" y="6764"/>
                        <a:pt x="25770" y="6809"/>
                        <a:pt x="25964" y="6856"/>
                      </a:cubicBezTo>
                      <a:cubicBezTo>
                        <a:pt x="26060" y="6877"/>
                        <a:pt x="26158" y="6896"/>
                        <a:pt x="26260" y="6922"/>
                      </a:cubicBezTo>
                      <a:lnTo>
                        <a:pt x="27528" y="3767"/>
                      </a:lnTo>
                      <a:cubicBezTo>
                        <a:pt x="27859" y="2935"/>
                        <a:pt x="28668" y="2426"/>
                        <a:pt x="29518" y="2426"/>
                      </a:cubicBezTo>
                      <a:cubicBezTo>
                        <a:pt x="29783" y="2426"/>
                        <a:pt x="30051" y="2475"/>
                        <a:pt x="30311" y="2579"/>
                      </a:cubicBezTo>
                      <a:cubicBezTo>
                        <a:pt x="31402" y="3023"/>
                        <a:pt x="31938" y="4277"/>
                        <a:pt x="31499" y="5367"/>
                      </a:cubicBezTo>
                      <a:lnTo>
                        <a:pt x="30230" y="8517"/>
                      </a:lnTo>
                      <a:cubicBezTo>
                        <a:pt x="30235" y="8522"/>
                        <a:pt x="30250" y="8533"/>
                        <a:pt x="30256" y="8533"/>
                      </a:cubicBezTo>
                      <a:cubicBezTo>
                        <a:pt x="30424" y="8634"/>
                        <a:pt x="30592" y="8742"/>
                        <a:pt x="30760" y="8844"/>
                      </a:cubicBezTo>
                      <a:cubicBezTo>
                        <a:pt x="30892" y="8930"/>
                        <a:pt x="31035" y="9011"/>
                        <a:pt x="31167" y="9093"/>
                      </a:cubicBezTo>
                      <a:cubicBezTo>
                        <a:pt x="31188" y="9109"/>
                        <a:pt x="31198" y="9119"/>
                        <a:pt x="31219" y="9129"/>
                      </a:cubicBezTo>
                      <a:cubicBezTo>
                        <a:pt x="31479" y="9307"/>
                        <a:pt x="31744" y="9491"/>
                        <a:pt x="31993" y="9684"/>
                      </a:cubicBezTo>
                      <a:lnTo>
                        <a:pt x="34399" y="7284"/>
                      </a:lnTo>
                      <a:cubicBezTo>
                        <a:pt x="34815" y="6866"/>
                        <a:pt x="35363" y="6657"/>
                        <a:pt x="35911" y="6657"/>
                      </a:cubicBezTo>
                      <a:cubicBezTo>
                        <a:pt x="36459" y="6657"/>
                        <a:pt x="37007" y="6866"/>
                        <a:pt x="37422" y="7284"/>
                      </a:cubicBezTo>
                      <a:cubicBezTo>
                        <a:pt x="38257" y="8115"/>
                        <a:pt x="38257" y="9481"/>
                        <a:pt x="37422" y="10312"/>
                      </a:cubicBezTo>
                      <a:lnTo>
                        <a:pt x="35021" y="12718"/>
                      </a:lnTo>
                      <a:cubicBezTo>
                        <a:pt x="35082" y="12798"/>
                        <a:pt x="35138" y="12880"/>
                        <a:pt x="35204" y="12967"/>
                      </a:cubicBezTo>
                      <a:cubicBezTo>
                        <a:pt x="35317" y="13125"/>
                        <a:pt x="35434" y="13283"/>
                        <a:pt x="35547" y="13445"/>
                      </a:cubicBezTo>
                      <a:cubicBezTo>
                        <a:pt x="35653" y="13609"/>
                        <a:pt x="35755" y="13772"/>
                        <a:pt x="35852" y="13935"/>
                      </a:cubicBezTo>
                      <a:cubicBezTo>
                        <a:pt x="35914" y="14022"/>
                        <a:pt x="35969" y="14113"/>
                        <a:pt x="36030" y="14200"/>
                      </a:cubicBezTo>
                      <a:lnTo>
                        <a:pt x="39155" y="12871"/>
                      </a:lnTo>
                      <a:cubicBezTo>
                        <a:pt x="39427" y="12754"/>
                        <a:pt x="39710" y="12699"/>
                        <a:pt x="39989" y="12699"/>
                      </a:cubicBezTo>
                      <a:cubicBezTo>
                        <a:pt x="40822" y="12699"/>
                        <a:pt x="41618" y="13189"/>
                        <a:pt x="41958" y="14002"/>
                      </a:cubicBezTo>
                      <a:cubicBezTo>
                        <a:pt x="42421" y="15082"/>
                        <a:pt x="41913" y="16346"/>
                        <a:pt x="40831" y="16809"/>
                      </a:cubicBezTo>
                      <a:lnTo>
                        <a:pt x="37707" y="18140"/>
                      </a:lnTo>
                      <a:cubicBezTo>
                        <a:pt x="37789" y="18446"/>
                        <a:pt x="37865" y="18752"/>
                        <a:pt x="37926" y="19068"/>
                      </a:cubicBezTo>
                      <a:cubicBezTo>
                        <a:pt x="37932" y="19088"/>
                        <a:pt x="37937" y="19103"/>
                        <a:pt x="37942" y="19129"/>
                      </a:cubicBezTo>
                      <a:cubicBezTo>
                        <a:pt x="37972" y="19282"/>
                        <a:pt x="37998" y="19446"/>
                        <a:pt x="38024" y="19603"/>
                      </a:cubicBezTo>
                      <a:cubicBezTo>
                        <a:pt x="38059" y="19797"/>
                        <a:pt x="38095" y="19985"/>
                        <a:pt x="38125" y="20184"/>
                      </a:cubicBezTo>
                      <a:lnTo>
                        <a:pt x="38125" y="20210"/>
                      </a:lnTo>
                      <a:lnTo>
                        <a:pt x="41525" y="20210"/>
                      </a:lnTo>
                      <a:cubicBezTo>
                        <a:pt x="42703" y="20210"/>
                        <a:pt x="43670" y="21178"/>
                        <a:pt x="43670" y="22356"/>
                      </a:cubicBezTo>
                      <a:cubicBezTo>
                        <a:pt x="43670" y="23532"/>
                        <a:pt x="42703" y="24496"/>
                        <a:pt x="41525" y="24496"/>
                      </a:cubicBezTo>
                      <a:lnTo>
                        <a:pt x="38125" y="24496"/>
                      </a:lnTo>
                      <a:cubicBezTo>
                        <a:pt x="38116" y="24593"/>
                        <a:pt x="38095" y="24685"/>
                        <a:pt x="38079" y="24781"/>
                      </a:cubicBezTo>
                      <a:cubicBezTo>
                        <a:pt x="38048" y="24986"/>
                        <a:pt x="38018" y="25184"/>
                        <a:pt x="37977" y="25383"/>
                      </a:cubicBezTo>
                      <a:cubicBezTo>
                        <a:pt x="37942" y="25577"/>
                        <a:pt x="37895" y="25765"/>
                        <a:pt x="37855" y="25959"/>
                      </a:cubicBezTo>
                      <a:cubicBezTo>
                        <a:pt x="37829" y="26056"/>
                        <a:pt x="37810" y="26158"/>
                        <a:pt x="37789" y="26254"/>
                      </a:cubicBezTo>
                      <a:lnTo>
                        <a:pt x="40939" y="27524"/>
                      </a:lnTo>
                      <a:cubicBezTo>
                        <a:pt x="42030" y="27967"/>
                        <a:pt x="42565" y="29221"/>
                        <a:pt x="42127" y="30312"/>
                      </a:cubicBezTo>
                      <a:cubicBezTo>
                        <a:pt x="41792" y="31144"/>
                        <a:pt x="40983" y="31653"/>
                        <a:pt x="40132" y="31653"/>
                      </a:cubicBezTo>
                      <a:cubicBezTo>
                        <a:pt x="39867" y="31653"/>
                        <a:pt x="39598" y="31603"/>
                        <a:pt x="39339" y="31500"/>
                      </a:cubicBezTo>
                      <a:lnTo>
                        <a:pt x="36189" y="30230"/>
                      </a:lnTo>
                      <a:cubicBezTo>
                        <a:pt x="36183" y="30241"/>
                        <a:pt x="36178" y="30246"/>
                        <a:pt x="36173" y="30255"/>
                      </a:cubicBezTo>
                      <a:cubicBezTo>
                        <a:pt x="36071" y="30434"/>
                        <a:pt x="35959" y="30613"/>
                        <a:pt x="35846" y="30785"/>
                      </a:cubicBezTo>
                      <a:cubicBezTo>
                        <a:pt x="35771" y="30914"/>
                        <a:pt x="35693" y="31041"/>
                        <a:pt x="35613" y="31168"/>
                      </a:cubicBezTo>
                      <a:cubicBezTo>
                        <a:pt x="35592" y="31199"/>
                        <a:pt x="35566" y="31229"/>
                        <a:pt x="35547" y="31265"/>
                      </a:cubicBezTo>
                      <a:cubicBezTo>
                        <a:pt x="35378" y="31509"/>
                        <a:pt x="35204" y="31754"/>
                        <a:pt x="35021" y="31994"/>
                      </a:cubicBezTo>
                      <a:lnTo>
                        <a:pt x="37422" y="34394"/>
                      </a:lnTo>
                      <a:cubicBezTo>
                        <a:pt x="38257" y="35230"/>
                        <a:pt x="38257" y="36591"/>
                        <a:pt x="37422" y="37427"/>
                      </a:cubicBezTo>
                      <a:cubicBezTo>
                        <a:pt x="37007" y="37843"/>
                        <a:pt x="36459" y="38050"/>
                        <a:pt x="35911" y="38050"/>
                      </a:cubicBezTo>
                      <a:cubicBezTo>
                        <a:pt x="35363" y="38050"/>
                        <a:pt x="34815" y="37843"/>
                        <a:pt x="34399" y="37427"/>
                      </a:cubicBezTo>
                      <a:lnTo>
                        <a:pt x="31993" y="35021"/>
                      </a:lnTo>
                      <a:cubicBezTo>
                        <a:pt x="31912" y="35087"/>
                        <a:pt x="31826" y="35144"/>
                        <a:pt x="31739" y="35205"/>
                      </a:cubicBezTo>
                      <a:cubicBezTo>
                        <a:pt x="31581" y="35322"/>
                        <a:pt x="31423" y="35440"/>
                        <a:pt x="31259" y="35541"/>
                      </a:cubicBezTo>
                      <a:cubicBezTo>
                        <a:pt x="31101" y="35654"/>
                        <a:pt x="30939" y="35755"/>
                        <a:pt x="30776" y="35852"/>
                      </a:cubicBezTo>
                      <a:cubicBezTo>
                        <a:pt x="30684" y="35908"/>
                        <a:pt x="30602" y="35974"/>
                        <a:pt x="30506" y="36026"/>
                      </a:cubicBezTo>
                      <a:lnTo>
                        <a:pt x="31840" y="39155"/>
                      </a:lnTo>
                      <a:cubicBezTo>
                        <a:pt x="32299" y="40235"/>
                        <a:pt x="31790" y="41500"/>
                        <a:pt x="30704" y="41963"/>
                      </a:cubicBezTo>
                      <a:cubicBezTo>
                        <a:pt x="30433" y="42078"/>
                        <a:pt x="30151" y="42133"/>
                        <a:pt x="29873" y="42133"/>
                      </a:cubicBezTo>
                      <a:cubicBezTo>
                        <a:pt x="29041" y="42133"/>
                        <a:pt x="28244" y="41645"/>
                        <a:pt x="27895" y="40832"/>
                      </a:cubicBezTo>
                      <a:lnTo>
                        <a:pt x="26566" y="37708"/>
                      </a:lnTo>
                      <a:cubicBezTo>
                        <a:pt x="26265" y="37794"/>
                        <a:pt x="25959" y="37865"/>
                        <a:pt x="25653" y="37927"/>
                      </a:cubicBezTo>
                      <a:cubicBezTo>
                        <a:pt x="25627" y="37931"/>
                        <a:pt x="25602" y="37936"/>
                        <a:pt x="25582" y="37947"/>
                      </a:cubicBezTo>
                      <a:cubicBezTo>
                        <a:pt x="25424" y="37978"/>
                        <a:pt x="25265" y="37997"/>
                        <a:pt x="25107" y="38028"/>
                      </a:cubicBezTo>
                      <a:cubicBezTo>
                        <a:pt x="24914" y="38064"/>
                        <a:pt x="24721" y="38100"/>
                        <a:pt x="24526" y="38125"/>
                      </a:cubicBezTo>
                      <a:cubicBezTo>
                        <a:pt x="24517" y="38125"/>
                        <a:pt x="24501" y="38131"/>
                        <a:pt x="24491" y="38131"/>
                      </a:cubicBezTo>
                      <a:lnTo>
                        <a:pt x="24491" y="41525"/>
                      </a:lnTo>
                      <a:cubicBezTo>
                        <a:pt x="24491" y="42707"/>
                        <a:pt x="23533" y="43666"/>
                        <a:pt x="22355" y="43666"/>
                      </a:cubicBezTo>
                      <a:lnTo>
                        <a:pt x="22310" y="43666"/>
                      </a:lnTo>
                      <a:cubicBezTo>
                        <a:pt x="21153" y="43640"/>
                        <a:pt x="20214" y="42692"/>
                        <a:pt x="20214" y="41525"/>
                      </a:cubicBezTo>
                      <a:lnTo>
                        <a:pt x="20214" y="38131"/>
                      </a:lnTo>
                      <a:cubicBezTo>
                        <a:pt x="20113" y="38115"/>
                        <a:pt x="20016" y="38094"/>
                        <a:pt x="19913" y="38079"/>
                      </a:cubicBezTo>
                      <a:cubicBezTo>
                        <a:pt x="19720" y="38049"/>
                        <a:pt x="19522" y="38018"/>
                        <a:pt x="19328" y="37983"/>
                      </a:cubicBezTo>
                      <a:cubicBezTo>
                        <a:pt x="19129" y="37941"/>
                        <a:pt x="18935" y="37901"/>
                        <a:pt x="18746" y="37849"/>
                      </a:cubicBezTo>
                      <a:cubicBezTo>
                        <a:pt x="18645" y="37830"/>
                        <a:pt x="18548" y="37814"/>
                        <a:pt x="18452" y="37788"/>
                      </a:cubicBezTo>
                      <a:lnTo>
                        <a:pt x="17182" y="40938"/>
                      </a:lnTo>
                      <a:cubicBezTo>
                        <a:pt x="16848" y="41773"/>
                        <a:pt x="16041" y="42280"/>
                        <a:pt x="15191" y="42280"/>
                      </a:cubicBezTo>
                      <a:cubicBezTo>
                        <a:pt x="14925" y="42280"/>
                        <a:pt x="14655" y="42231"/>
                        <a:pt x="14394" y="42126"/>
                      </a:cubicBezTo>
                      <a:cubicBezTo>
                        <a:pt x="13303" y="41688"/>
                        <a:pt x="12768" y="40434"/>
                        <a:pt x="13206" y="39338"/>
                      </a:cubicBezTo>
                      <a:lnTo>
                        <a:pt x="14476" y="36188"/>
                      </a:lnTo>
                      <a:cubicBezTo>
                        <a:pt x="14470" y="36183"/>
                        <a:pt x="14460" y="36179"/>
                        <a:pt x="14450" y="36174"/>
                      </a:cubicBezTo>
                      <a:cubicBezTo>
                        <a:pt x="14282" y="36076"/>
                        <a:pt x="14114" y="35969"/>
                        <a:pt x="13945" y="35862"/>
                      </a:cubicBezTo>
                      <a:cubicBezTo>
                        <a:pt x="13813" y="35781"/>
                        <a:pt x="13670" y="35699"/>
                        <a:pt x="13538" y="35612"/>
                      </a:cubicBezTo>
                      <a:cubicBezTo>
                        <a:pt x="13517" y="35602"/>
                        <a:pt x="13507" y="35586"/>
                        <a:pt x="13486" y="35577"/>
                      </a:cubicBezTo>
                      <a:cubicBezTo>
                        <a:pt x="13222" y="35398"/>
                        <a:pt x="12962" y="35215"/>
                        <a:pt x="12712" y="35026"/>
                      </a:cubicBezTo>
                      <a:lnTo>
                        <a:pt x="10306" y="37427"/>
                      </a:lnTo>
                      <a:cubicBezTo>
                        <a:pt x="9891" y="37843"/>
                        <a:pt x="9343" y="38050"/>
                        <a:pt x="8795" y="38050"/>
                      </a:cubicBezTo>
                      <a:cubicBezTo>
                        <a:pt x="8247" y="38050"/>
                        <a:pt x="7699" y="37843"/>
                        <a:pt x="7283" y="37427"/>
                      </a:cubicBezTo>
                      <a:cubicBezTo>
                        <a:pt x="6448" y="36591"/>
                        <a:pt x="6448" y="35230"/>
                        <a:pt x="7283" y="34394"/>
                      </a:cubicBezTo>
                      <a:lnTo>
                        <a:pt x="9685" y="31994"/>
                      </a:lnTo>
                      <a:cubicBezTo>
                        <a:pt x="9623" y="31912"/>
                        <a:pt x="9567" y="31825"/>
                        <a:pt x="9501" y="31739"/>
                      </a:cubicBezTo>
                      <a:cubicBezTo>
                        <a:pt x="9389" y="31580"/>
                        <a:pt x="9271" y="31427"/>
                        <a:pt x="9165" y="31265"/>
                      </a:cubicBezTo>
                      <a:cubicBezTo>
                        <a:pt x="9052" y="31102"/>
                        <a:pt x="8956" y="30938"/>
                        <a:pt x="8854" y="30770"/>
                      </a:cubicBezTo>
                      <a:cubicBezTo>
                        <a:pt x="8793" y="30684"/>
                        <a:pt x="8737" y="30597"/>
                        <a:pt x="8680" y="30505"/>
                      </a:cubicBezTo>
                      <a:lnTo>
                        <a:pt x="5556" y="31836"/>
                      </a:lnTo>
                      <a:cubicBezTo>
                        <a:pt x="5283" y="31952"/>
                        <a:pt x="4999" y="32007"/>
                        <a:pt x="4720" y="32007"/>
                      </a:cubicBezTo>
                      <a:cubicBezTo>
                        <a:pt x="3886" y="32007"/>
                        <a:pt x="3090" y="31518"/>
                        <a:pt x="2743" y="30709"/>
                      </a:cubicBezTo>
                      <a:cubicBezTo>
                        <a:pt x="2284" y="29623"/>
                        <a:pt x="2794" y="28359"/>
                        <a:pt x="3874" y="27901"/>
                      </a:cubicBezTo>
                      <a:lnTo>
                        <a:pt x="6998" y="26565"/>
                      </a:lnTo>
                      <a:cubicBezTo>
                        <a:pt x="6916" y="26265"/>
                        <a:pt x="6845" y="25953"/>
                        <a:pt x="6779" y="25643"/>
                      </a:cubicBezTo>
                      <a:cubicBezTo>
                        <a:pt x="6774" y="25623"/>
                        <a:pt x="6763" y="25602"/>
                        <a:pt x="6763" y="25581"/>
                      </a:cubicBezTo>
                      <a:cubicBezTo>
                        <a:pt x="6728" y="25424"/>
                        <a:pt x="6708" y="25261"/>
                        <a:pt x="6683" y="25103"/>
                      </a:cubicBezTo>
                      <a:cubicBezTo>
                        <a:pt x="6647" y="24909"/>
                        <a:pt x="6611" y="24720"/>
                        <a:pt x="6580" y="24527"/>
                      </a:cubicBezTo>
                      <a:lnTo>
                        <a:pt x="6580" y="24496"/>
                      </a:lnTo>
                      <a:lnTo>
                        <a:pt x="3176" y="24496"/>
                      </a:lnTo>
                      <a:cubicBezTo>
                        <a:pt x="2004" y="24496"/>
                        <a:pt x="1040" y="23532"/>
                        <a:pt x="1040" y="22356"/>
                      </a:cubicBezTo>
                      <a:cubicBezTo>
                        <a:pt x="1040" y="21178"/>
                        <a:pt x="2004" y="20210"/>
                        <a:pt x="3176" y="20210"/>
                      </a:cubicBezTo>
                      <a:lnTo>
                        <a:pt x="6580" y="20210"/>
                      </a:lnTo>
                      <a:cubicBezTo>
                        <a:pt x="6591" y="20112"/>
                        <a:pt x="6611" y="20021"/>
                        <a:pt x="6626" y="19924"/>
                      </a:cubicBezTo>
                      <a:cubicBezTo>
                        <a:pt x="6657" y="19726"/>
                        <a:pt x="6688" y="19526"/>
                        <a:pt x="6728" y="19328"/>
                      </a:cubicBezTo>
                      <a:cubicBezTo>
                        <a:pt x="6763" y="19129"/>
                        <a:pt x="6810" y="18940"/>
                        <a:pt x="6850" y="18752"/>
                      </a:cubicBezTo>
                      <a:cubicBezTo>
                        <a:pt x="6876" y="18650"/>
                        <a:pt x="6897" y="18553"/>
                        <a:pt x="6916" y="18451"/>
                      </a:cubicBezTo>
                      <a:lnTo>
                        <a:pt x="3766" y="17183"/>
                      </a:lnTo>
                      <a:cubicBezTo>
                        <a:pt x="2677" y="16743"/>
                        <a:pt x="2141" y="15490"/>
                        <a:pt x="2580" y="14394"/>
                      </a:cubicBezTo>
                      <a:cubicBezTo>
                        <a:pt x="2914" y="13562"/>
                        <a:pt x="3722" y="13053"/>
                        <a:pt x="4574" y="13053"/>
                      </a:cubicBezTo>
                      <a:cubicBezTo>
                        <a:pt x="4838" y="13053"/>
                        <a:pt x="5108" y="13103"/>
                        <a:pt x="5368" y="13207"/>
                      </a:cubicBezTo>
                      <a:lnTo>
                        <a:pt x="8518" y="14475"/>
                      </a:lnTo>
                      <a:cubicBezTo>
                        <a:pt x="8522" y="14471"/>
                        <a:pt x="8527" y="14466"/>
                        <a:pt x="8532" y="14450"/>
                      </a:cubicBezTo>
                      <a:cubicBezTo>
                        <a:pt x="8635" y="14277"/>
                        <a:pt x="8746" y="14099"/>
                        <a:pt x="8854" y="13925"/>
                      </a:cubicBezTo>
                      <a:cubicBezTo>
                        <a:pt x="8935" y="13793"/>
                        <a:pt x="9012" y="13666"/>
                        <a:pt x="9094" y="13543"/>
                      </a:cubicBezTo>
                      <a:cubicBezTo>
                        <a:pt x="9113" y="13513"/>
                        <a:pt x="9134" y="13487"/>
                        <a:pt x="9160" y="13457"/>
                      </a:cubicBezTo>
                      <a:cubicBezTo>
                        <a:pt x="9323" y="13201"/>
                        <a:pt x="9496" y="12951"/>
                        <a:pt x="9685" y="12712"/>
                      </a:cubicBezTo>
                      <a:lnTo>
                        <a:pt x="7283" y="10312"/>
                      </a:lnTo>
                      <a:cubicBezTo>
                        <a:pt x="6448" y="9481"/>
                        <a:pt x="6448" y="8115"/>
                        <a:pt x="7283" y="7284"/>
                      </a:cubicBezTo>
                      <a:cubicBezTo>
                        <a:pt x="7699" y="6866"/>
                        <a:pt x="8247" y="6657"/>
                        <a:pt x="8795" y="6657"/>
                      </a:cubicBezTo>
                      <a:cubicBezTo>
                        <a:pt x="9343" y="6657"/>
                        <a:pt x="9891" y="6866"/>
                        <a:pt x="10306" y="7284"/>
                      </a:cubicBezTo>
                      <a:lnTo>
                        <a:pt x="12712" y="9684"/>
                      </a:lnTo>
                      <a:cubicBezTo>
                        <a:pt x="12794" y="9623"/>
                        <a:pt x="12880" y="9568"/>
                        <a:pt x="12962" y="9507"/>
                      </a:cubicBezTo>
                      <a:cubicBezTo>
                        <a:pt x="13119" y="9389"/>
                        <a:pt x="13283" y="9272"/>
                        <a:pt x="13446" y="9164"/>
                      </a:cubicBezTo>
                      <a:cubicBezTo>
                        <a:pt x="13599" y="9058"/>
                        <a:pt x="13767" y="8956"/>
                        <a:pt x="13926" y="8858"/>
                      </a:cubicBezTo>
                      <a:cubicBezTo>
                        <a:pt x="14017" y="8803"/>
                        <a:pt x="14103" y="8736"/>
                        <a:pt x="14201" y="8681"/>
                      </a:cubicBezTo>
                      <a:lnTo>
                        <a:pt x="12870" y="5551"/>
                      </a:lnTo>
                      <a:cubicBezTo>
                        <a:pt x="12406" y="4470"/>
                        <a:pt x="12916" y="3207"/>
                        <a:pt x="13997" y="2742"/>
                      </a:cubicBezTo>
                      <a:cubicBezTo>
                        <a:pt x="14267" y="2628"/>
                        <a:pt x="14549" y="2573"/>
                        <a:pt x="14827" y="2573"/>
                      </a:cubicBezTo>
                      <a:cubicBezTo>
                        <a:pt x="15663" y="2573"/>
                        <a:pt x="16462" y="3063"/>
                        <a:pt x="16810" y="3874"/>
                      </a:cubicBezTo>
                      <a:lnTo>
                        <a:pt x="18135" y="6999"/>
                      </a:lnTo>
                      <a:cubicBezTo>
                        <a:pt x="18441" y="6917"/>
                        <a:pt x="18757" y="6840"/>
                        <a:pt x="19068" y="6779"/>
                      </a:cubicBezTo>
                      <a:cubicBezTo>
                        <a:pt x="19088" y="6774"/>
                        <a:pt x="19109" y="6769"/>
                        <a:pt x="19124" y="6764"/>
                      </a:cubicBezTo>
                      <a:cubicBezTo>
                        <a:pt x="19287" y="6733"/>
                        <a:pt x="19445" y="6708"/>
                        <a:pt x="19603" y="6677"/>
                      </a:cubicBezTo>
                      <a:cubicBezTo>
                        <a:pt x="19797" y="6647"/>
                        <a:pt x="19991" y="6606"/>
                        <a:pt x="20179" y="6585"/>
                      </a:cubicBezTo>
                      <a:cubicBezTo>
                        <a:pt x="20189" y="6585"/>
                        <a:pt x="20200" y="6581"/>
                        <a:pt x="20214" y="6576"/>
                      </a:cubicBezTo>
                      <a:lnTo>
                        <a:pt x="20214" y="3181"/>
                      </a:lnTo>
                      <a:cubicBezTo>
                        <a:pt x="20214" y="2019"/>
                        <a:pt x="21153" y="1066"/>
                        <a:pt x="22310" y="1045"/>
                      </a:cubicBezTo>
                      <a:cubicBezTo>
                        <a:pt x="22325" y="1040"/>
                        <a:pt x="22336" y="1040"/>
                        <a:pt x="22355" y="1040"/>
                      </a:cubicBezTo>
                      <a:close/>
                      <a:moveTo>
                        <a:pt x="22310" y="1"/>
                      </a:moveTo>
                      <a:cubicBezTo>
                        <a:pt x="21454" y="6"/>
                        <a:pt x="20607" y="57"/>
                        <a:pt x="19776" y="154"/>
                      </a:cubicBezTo>
                      <a:cubicBezTo>
                        <a:pt x="18487" y="302"/>
                        <a:pt x="17233" y="561"/>
                        <a:pt x="16020" y="913"/>
                      </a:cubicBezTo>
                      <a:cubicBezTo>
                        <a:pt x="14354" y="1407"/>
                        <a:pt x="12764" y="2090"/>
                        <a:pt x="11280" y="2936"/>
                      </a:cubicBezTo>
                      <a:cubicBezTo>
                        <a:pt x="10296" y="3502"/>
                        <a:pt x="9358" y="4134"/>
                        <a:pt x="8476" y="4837"/>
                      </a:cubicBezTo>
                      <a:cubicBezTo>
                        <a:pt x="7130" y="5903"/>
                        <a:pt x="5902" y="7126"/>
                        <a:pt x="4832" y="8482"/>
                      </a:cubicBezTo>
                      <a:cubicBezTo>
                        <a:pt x="4042" y="9481"/>
                        <a:pt x="3329" y="10546"/>
                        <a:pt x="2712" y="11672"/>
                      </a:cubicBezTo>
                      <a:cubicBezTo>
                        <a:pt x="1896" y="13170"/>
                        <a:pt x="1249" y="14772"/>
                        <a:pt x="790" y="16458"/>
                      </a:cubicBezTo>
                      <a:cubicBezTo>
                        <a:pt x="494" y="17534"/>
                        <a:pt x="280" y="18639"/>
                        <a:pt x="153" y="19776"/>
                      </a:cubicBezTo>
                      <a:cubicBezTo>
                        <a:pt x="56" y="20622"/>
                        <a:pt x="0" y="21484"/>
                        <a:pt x="0" y="22356"/>
                      </a:cubicBezTo>
                      <a:cubicBezTo>
                        <a:pt x="0" y="23227"/>
                        <a:pt x="56" y="24088"/>
                        <a:pt x="153" y="24934"/>
                      </a:cubicBezTo>
                      <a:cubicBezTo>
                        <a:pt x="301" y="26219"/>
                        <a:pt x="555" y="27477"/>
                        <a:pt x="918" y="28686"/>
                      </a:cubicBezTo>
                      <a:cubicBezTo>
                        <a:pt x="1407" y="30357"/>
                        <a:pt x="2091" y="31942"/>
                        <a:pt x="2936" y="33426"/>
                      </a:cubicBezTo>
                      <a:cubicBezTo>
                        <a:pt x="3497" y="34410"/>
                        <a:pt x="4133" y="35348"/>
                        <a:pt x="4832" y="36229"/>
                      </a:cubicBezTo>
                      <a:cubicBezTo>
                        <a:pt x="5902" y="37580"/>
                        <a:pt x="7130" y="38804"/>
                        <a:pt x="8476" y="39874"/>
                      </a:cubicBezTo>
                      <a:cubicBezTo>
                        <a:pt x="9475" y="40663"/>
                        <a:pt x="10541" y="41382"/>
                        <a:pt x="11667" y="41994"/>
                      </a:cubicBezTo>
                      <a:cubicBezTo>
                        <a:pt x="13166" y="42810"/>
                        <a:pt x="14771" y="43457"/>
                        <a:pt x="16453" y="43916"/>
                      </a:cubicBezTo>
                      <a:cubicBezTo>
                        <a:pt x="17528" y="44206"/>
                        <a:pt x="18640" y="44424"/>
                        <a:pt x="19776" y="44558"/>
                      </a:cubicBezTo>
                      <a:cubicBezTo>
                        <a:pt x="20607" y="44650"/>
                        <a:pt x="21454" y="44706"/>
                        <a:pt x="22310" y="44706"/>
                      </a:cubicBezTo>
                      <a:cubicBezTo>
                        <a:pt x="22325" y="44706"/>
                        <a:pt x="22340" y="44711"/>
                        <a:pt x="22355" y="44711"/>
                      </a:cubicBezTo>
                      <a:cubicBezTo>
                        <a:pt x="23227" y="44711"/>
                        <a:pt x="24084" y="44650"/>
                        <a:pt x="24929" y="44558"/>
                      </a:cubicBezTo>
                      <a:cubicBezTo>
                        <a:pt x="26219" y="44405"/>
                        <a:pt x="27473" y="44149"/>
                        <a:pt x="28685" y="43793"/>
                      </a:cubicBezTo>
                      <a:cubicBezTo>
                        <a:pt x="30353" y="43299"/>
                        <a:pt x="31943" y="42615"/>
                        <a:pt x="33426" y="41770"/>
                      </a:cubicBezTo>
                      <a:cubicBezTo>
                        <a:pt x="34409" y="41204"/>
                        <a:pt x="35347" y="40571"/>
                        <a:pt x="36229" y="39874"/>
                      </a:cubicBezTo>
                      <a:cubicBezTo>
                        <a:pt x="37580" y="38804"/>
                        <a:pt x="38803" y="37580"/>
                        <a:pt x="39873" y="36229"/>
                      </a:cubicBezTo>
                      <a:cubicBezTo>
                        <a:pt x="40664" y="35230"/>
                        <a:pt x="41377" y="34165"/>
                        <a:pt x="41993" y="33034"/>
                      </a:cubicBezTo>
                      <a:cubicBezTo>
                        <a:pt x="42809" y="31540"/>
                        <a:pt x="43456" y="29935"/>
                        <a:pt x="43915" y="28253"/>
                      </a:cubicBezTo>
                      <a:cubicBezTo>
                        <a:pt x="44211" y="27177"/>
                        <a:pt x="44420" y="26066"/>
                        <a:pt x="44552" y="24934"/>
                      </a:cubicBezTo>
                      <a:cubicBezTo>
                        <a:pt x="44654" y="24088"/>
                        <a:pt x="44705" y="23227"/>
                        <a:pt x="44705" y="22356"/>
                      </a:cubicBezTo>
                      <a:cubicBezTo>
                        <a:pt x="44705" y="21484"/>
                        <a:pt x="44654" y="20622"/>
                        <a:pt x="44552" y="19776"/>
                      </a:cubicBezTo>
                      <a:cubicBezTo>
                        <a:pt x="44409" y="18487"/>
                        <a:pt x="44150" y="17233"/>
                        <a:pt x="43788" y="16020"/>
                      </a:cubicBezTo>
                      <a:cubicBezTo>
                        <a:pt x="43298" y="14348"/>
                        <a:pt x="42616" y="12763"/>
                        <a:pt x="41769" y="11280"/>
                      </a:cubicBezTo>
                      <a:cubicBezTo>
                        <a:pt x="41209" y="10296"/>
                        <a:pt x="40572" y="9363"/>
                        <a:pt x="39873" y="8482"/>
                      </a:cubicBezTo>
                      <a:cubicBezTo>
                        <a:pt x="38803" y="7126"/>
                        <a:pt x="37580" y="5903"/>
                        <a:pt x="36229" y="4837"/>
                      </a:cubicBezTo>
                      <a:cubicBezTo>
                        <a:pt x="35230" y="4042"/>
                        <a:pt x="34164" y="3329"/>
                        <a:pt x="33039" y="2718"/>
                      </a:cubicBezTo>
                      <a:cubicBezTo>
                        <a:pt x="31541" y="1897"/>
                        <a:pt x="29934" y="1250"/>
                        <a:pt x="28252" y="796"/>
                      </a:cubicBezTo>
                      <a:cubicBezTo>
                        <a:pt x="27177" y="500"/>
                        <a:pt x="26066" y="281"/>
                        <a:pt x="24929" y="154"/>
                      </a:cubicBezTo>
                      <a:cubicBezTo>
                        <a:pt x="24084" y="57"/>
                        <a:pt x="23227" y="1"/>
                        <a:pt x="22355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7" name="Google Shape;927;p40"/>
                <p:cNvSpPr/>
                <p:nvPr/>
              </p:nvSpPr>
              <p:spPr>
                <a:xfrm>
                  <a:off x="7458353" y="3105055"/>
                  <a:ext cx="482790" cy="4826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502" h="23497" extrusionOk="0">
                      <a:moveTo>
                        <a:pt x="11753" y="637"/>
                      </a:moveTo>
                      <a:cubicBezTo>
                        <a:pt x="12125" y="637"/>
                        <a:pt x="12426" y="938"/>
                        <a:pt x="12426" y="1309"/>
                      </a:cubicBezTo>
                      <a:lnTo>
                        <a:pt x="12426" y="1932"/>
                      </a:lnTo>
                      <a:cubicBezTo>
                        <a:pt x="12426" y="2304"/>
                        <a:pt x="12125" y="2610"/>
                        <a:pt x="11753" y="2610"/>
                      </a:cubicBezTo>
                      <a:cubicBezTo>
                        <a:pt x="11734" y="2610"/>
                        <a:pt x="11723" y="2600"/>
                        <a:pt x="11708" y="2600"/>
                      </a:cubicBezTo>
                      <a:cubicBezTo>
                        <a:pt x="11356" y="2579"/>
                        <a:pt x="11075" y="2288"/>
                        <a:pt x="11075" y="1932"/>
                      </a:cubicBezTo>
                      <a:lnTo>
                        <a:pt x="11075" y="1309"/>
                      </a:lnTo>
                      <a:cubicBezTo>
                        <a:pt x="11075" y="958"/>
                        <a:pt x="11356" y="667"/>
                        <a:pt x="11708" y="643"/>
                      </a:cubicBezTo>
                      <a:cubicBezTo>
                        <a:pt x="11723" y="643"/>
                        <a:pt x="11734" y="637"/>
                        <a:pt x="11753" y="637"/>
                      </a:cubicBezTo>
                      <a:close/>
                      <a:moveTo>
                        <a:pt x="1840" y="11168"/>
                      </a:moveTo>
                      <a:cubicBezTo>
                        <a:pt x="2207" y="11168"/>
                        <a:pt x="2513" y="11473"/>
                        <a:pt x="2513" y="11845"/>
                      </a:cubicBezTo>
                      <a:cubicBezTo>
                        <a:pt x="2513" y="12217"/>
                        <a:pt x="2207" y="12523"/>
                        <a:pt x="1840" y="12523"/>
                      </a:cubicBezTo>
                      <a:lnTo>
                        <a:pt x="1218" y="12523"/>
                      </a:lnTo>
                      <a:cubicBezTo>
                        <a:pt x="847" y="12523"/>
                        <a:pt x="541" y="12217"/>
                        <a:pt x="541" y="11845"/>
                      </a:cubicBezTo>
                      <a:cubicBezTo>
                        <a:pt x="541" y="11473"/>
                        <a:pt x="847" y="11168"/>
                        <a:pt x="1218" y="11168"/>
                      </a:cubicBezTo>
                      <a:close/>
                      <a:moveTo>
                        <a:pt x="22284" y="11168"/>
                      </a:moveTo>
                      <a:cubicBezTo>
                        <a:pt x="22656" y="11168"/>
                        <a:pt x="22962" y="11473"/>
                        <a:pt x="22962" y="11845"/>
                      </a:cubicBezTo>
                      <a:cubicBezTo>
                        <a:pt x="22962" y="12217"/>
                        <a:pt x="22656" y="12523"/>
                        <a:pt x="22284" y="12523"/>
                      </a:cubicBezTo>
                      <a:lnTo>
                        <a:pt x="21666" y="12523"/>
                      </a:lnTo>
                      <a:cubicBezTo>
                        <a:pt x="21294" y="12523"/>
                        <a:pt x="20989" y="12217"/>
                        <a:pt x="20989" y="11845"/>
                      </a:cubicBezTo>
                      <a:cubicBezTo>
                        <a:pt x="20989" y="11473"/>
                        <a:pt x="21294" y="11168"/>
                        <a:pt x="21666" y="11168"/>
                      </a:cubicBezTo>
                      <a:close/>
                      <a:moveTo>
                        <a:pt x="18393" y="7229"/>
                      </a:moveTo>
                      <a:cubicBezTo>
                        <a:pt x="18635" y="7229"/>
                        <a:pt x="18871" y="7351"/>
                        <a:pt x="19006" y="7569"/>
                      </a:cubicBezTo>
                      <a:cubicBezTo>
                        <a:pt x="19215" y="7905"/>
                        <a:pt x="19113" y="8354"/>
                        <a:pt x="18777" y="8563"/>
                      </a:cubicBezTo>
                      <a:lnTo>
                        <a:pt x="15296" y="10729"/>
                      </a:lnTo>
                      <a:cubicBezTo>
                        <a:pt x="15387" y="11055"/>
                        <a:pt x="15453" y="11392"/>
                        <a:pt x="15453" y="11749"/>
                      </a:cubicBezTo>
                      <a:cubicBezTo>
                        <a:pt x="15453" y="13793"/>
                        <a:pt x="13797" y="15449"/>
                        <a:pt x="11753" y="15449"/>
                      </a:cubicBezTo>
                      <a:cubicBezTo>
                        <a:pt x="11734" y="15449"/>
                        <a:pt x="11723" y="15444"/>
                        <a:pt x="11708" y="15444"/>
                      </a:cubicBezTo>
                      <a:cubicBezTo>
                        <a:pt x="9685" y="15418"/>
                        <a:pt x="8053" y="13777"/>
                        <a:pt x="8053" y="11749"/>
                      </a:cubicBezTo>
                      <a:cubicBezTo>
                        <a:pt x="8053" y="11264"/>
                        <a:pt x="8144" y="10810"/>
                        <a:pt x="8318" y="10387"/>
                      </a:cubicBezTo>
                      <a:lnTo>
                        <a:pt x="6239" y="8777"/>
                      </a:lnTo>
                      <a:cubicBezTo>
                        <a:pt x="5928" y="8533"/>
                        <a:pt x="5872" y="8079"/>
                        <a:pt x="6111" y="7762"/>
                      </a:cubicBezTo>
                      <a:cubicBezTo>
                        <a:pt x="6254" y="7578"/>
                        <a:pt x="6469" y="7482"/>
                        <a:pt x="6685" y="7482"/>
                      </a:cubicBezTo>
                      <a:cubicBezTo>
                        <a:pt x="6839" y="7482"/>
                        <a:pt x="6994" y="7530"/>
                        <a:pt x="7126" y="7630"/>
                      </a:cubicBezTo>
                      <a:lnTo>
                        <a:pt x="9108" y="9164"/>
                      </a:lnTo>
                      <a:cubicBezTo>
                        <a:pt x="9765" y="8486"/>
                        <a:pt x="10688" y="8063"/>
                        <a:pt x="11708" y="8053"/>
                      </a:cubicBezTo>
                      <a:cubicBezTo>
                        <a:pt x="11723" y="8048"/>
                        <a:pt x="11734" y="8043"/>
                        <a:pt x="11753" y="8043"/>
                      </a:cubicBezTo>
                      <a:cubicBezTo>
                        <a:pt x="12915" y="8043"/>
                        <a:pt x="13950" y="8599"/>
                        <a:pt x="14628" y="9439"/>
                      </a:cubicBezTo>
                      <a:lnTo>
                        <a:pt x="18012" y="7340"/>
                      </a:lnTo>
                      <a:cubicBezTo>
                        <a:pt x="18131" y="7265"/>
                        <a:pt x="18263" y="7229"/>
                        <a:pt x="18393" y="7229"/>
                      </a:cubicBezTo>
                      <a:close/>
                      <a:moveTo>
                        <a:pt x="11753" y="21081"/>
                      </a:moveTo>
                      <a:cubicBezTo>
                        <a:pt x="12125" y="21081"/>
                        <a:pt x="12426" y="21387"/>
                        <a:pt x="12426" y="21759"/>
                      </a:cubicBezTo>
                      <a:lnTo>
                        <a:pt x="12426" y="22380"/>
                      </a:lnTo>
                      <a:cubicBezTo>
                        <a:pt x="12426" y="22753"/>
                        <a:pt x="12125" y="23059"/>
                        <a:pt x="11753" y="23059"/>
                      </a:cubicBezTo>
                      <a:cubicBezTo>
                        <a:pt x="11734" y="23059"/>
                        <a:pt x="11723" y="23048"/>
                        <a:pt x="11708" y="23048"/>
                      </a:cubicBezTo>
                      <a:cubicBezTo>
                        <a:pt x="11356" y="23022"/>
                        <a:pt x="11075" y="22732"/>
                        <a:pt x="11075" y="22380"/>
                      </a:cubicBezTo>
                      <a:lnTo>
                        <a:pt x="11075" y="21759"/>
                      </a:lnTo>
                      <a:cubicBezTo>
                        <a:pt x="11075" y="21401"/>
                        <a:pt x="11356" y="21112"/>
                        <a:pt x="11708" y="21091"/>
                      </a:cubicBezTo>
                      <a:cubicBezTo>
                        <a:pt x="11723" y="21091"/>
                        <a:pt x="11734" y="21081"/>
                        <a:pt x="11753" y="21081"/>
                      </a:cubicBezTo>
                      <a:close/>
                      <a:moveTo>
                        <a:pt x="11687" y="1"/>
                      </a:moveTo>
                      <a:cubicBezTo>
                        <a:pt x="11402" y="1"/>
                        <a:pt x="11116" y="20"/>
                        <a:pt x="10831" y="41"/>
                      </a:cubicBezTo>
                      <a:cubicBezTo>
                        <a:pt x="10718" y="46"/>
                        <a:pt x="10607" y="51"/>
                        <a:pt x="10499" y="62"/>
                      </a:cubicBezTo>
                      <a:cubicBezTo>
                        <a:pt x="10266" y="86"/>
                        <a:pt x="10036" y="128"/>
                        <a:pt x="9812" y="168"/>
                      </a:cubicBezTo>
                      <a:cubicBezTo>
                        <a:pt x="9648" y="194"/>
                        <a:pt x="9485" y="215"/>
                        <a:pt x="9327" y="245"/>
                      </a:cubicBezTo>
                      <a:cubicBezTo>
                        <a:pt x="9189" y="276"/>
                        <a:pt x="9062" y="316"/>
                        <a:pt x="8930" y="352"/>
                      </a:cubicBezTo>
                      <a:cubicBezTo>
                        <a:pt x="7594" y="678"/>
                        <a:pt x="6314" y="1234"/>
                        <a:pt x="5173" y="2008"/>
                      </a:cubicBezTo>
                      <a:cubicBezTo>
                        <a:pt x="4032" y="2777"/>
                        <a:pt x="3042" y="3751"/>
                        <a:pt x="2237" y="4868"/>
                      </a:cubicBezTo>
                      <a:cubicBezTo>
                        <a:pt x="2155" y="4979"/>
                        <a:pt x="2064" y="5087"/>
                        <a:pt x="1988" y="5204"/>
                      </a:cubicBezTo>
                      <a:cubicBezTo>
                        <a:pt x="1896" y="5336"/>
                        <a:pt x="1819" y="5480"/>
                        <a:pt x="1738" y="5617"/>
                      </a:cubicBezTo>
                      <a:cubicBezTo>
                        <a:pt x="1616" y="5816"/>
                        <a:pt x="1489" y="6014"/>
                        <a:pt x="1381" y="6223"/>
                      </a:cubicBezTo>
                      <a:cubicBezTo>
                        <a:pt x="1325" y="6320"/>
                        <a:pt x="1284" y="6423"/>
                        <a:pt x="1238" y="6519"/>
                      </a:cubicBezTo>
                      <a:cubicBezTo>
                        <a:pt x="1111" y="6774"/>
                        <a:pt x="984" y="7034"/>
                        <a:pt x="877" y="7303"/>
                      </a:cubicBezTo>
                      <a:cubicBezTo>
                        <a:pt x="831" y="7406"/>
                        <a:pt x="795" y="7517"/>
                        <a:pt x="760" y="7625"/>
                      </a:cubicBezTo>
                      <a:cubicBezTo>
                        <a:pt x="657" y="7880"/>
                        <a:pt x="565" y="8140"/>
                        <a:pt x="489" y="8404"/>
                      </a:cubicBezTo>
                      <a:cubicBezTo>
                        <a:pt x="443" y="8557"/>
                        <a:pt x="407" y="8716"/>
                        <a:pt x="367" y="8874"/>
                      </a:cubicBezTo>
                      <a:cubicBezTo>
                        <a:pt x="316" y="9083"/>
                        <a:pt x="254" y="9297"/>
                        <a:pt x="219" y="9511"/>
                      </a:cubicBezTo>
                      <a:cubicBezTo>
                        <a:pt x="174" y="9730"/>
                        <a:pt x="148" y="9954"/>
                        <a:pt x="113" y="10173"/>
                      </a:cubicBezTo>
                      <a:cubicBezTo>
                        <a:pt x="92" y="10331"/>
                        <a:pt x="66" y="10484"/>
                        <a:pt x="56" y="10643"/>
                      </a:cubicBezTo>
                      <a:cubicBezTo>
                        <a:pt x="31" y="10918"/>
                        <a:pt x="21" y="11203"/>
                        <a:pt x="10" y="11488"/>
                      </a:cubicBezTo>
                      <a:cubicBezTo>
                        <a:pt x="10" y="11596"/>
                        <a:pt x="0" y="11697"/>
                        <a:pt x="0" y="11810"/>
                      </a:cubicBezTo>
                      <a:cubicBezTo>
                        <a:pt x="0" y="12100"/>
                        <a:pt x="21" y="12380"/>
                        <a:pt x="45" y="12666"/>
                      </a:cubicBezTo>
                      <a:cubicBezTo>
                        <a:pt x="56" y="12777"/>
                        <a:pt x="56" y="12890"/>
                        <a:pt x="66" y="13003"/>
                      </a:cubicBezTo>
                      <a:cubicBezTo>
                        <a:pt x="92" y="13231"/>
                        <a:pt x="132" y="13456"/>
                        <a:pt x="174" y="13685"/>
                      </a:cubicBezTo>
                      <a:cubicBezTo>
                        <a:pt x="198" y="13848"/>
                        <a:pt x="219" y="14012"/>
                        <a:pt x="250" y="14174"/>
                      </a:cubicBezTo>
                      <a:cubicBezTo>
                        <a:pt x="280" y="14302"/>
                        <a:pt x="321" y="14429"/>
                        <a:pt x="351" y="14562"/>
                      </a:cubicBezTo>
                      <a:cubicBezTo>
                        <a:pt x="683" y="15903"/>
                        <a:pt x="1238" y="17181"/>
                        <a:pt x="2014" y="18324"/>
                      </a:cubicBezTo>
                      <a:cubicBezTo>
                        <a:pt x="2788" y="19470"/>
                        <a:pt x="3762" y="20460"/>
                        <a:pt x="4877" y="21264"/>
                      </a:cubicBezTo>
                      <a:cubicBezTo>
                        <a:pt x="4990" y="21346"/>
                        <a:pt x="5097" y="21432"/>
                        <a:pt x="5209" y="21509"/>
                      </a:cubicBezTo>
                      <a:cubicBezTo>
                        <a:pt x="5342" y="21601"/>
                        <a:pt x="5484" y="21677"/>
                        <a:pt x="5627" y="21764"/>
                      </a:cubicBezTo>
                      <a:cubicBezTo>
                        <a:pt x="5825" y="21886"/>
                        <a:pt x="6020" y="22008"/>
                        <a:pt x="6223" y="22121"/>
                      </a:cubicBezTo>
                      <a:cubicBezTo>
                        <a:pt x="6325" y="22166"/>
                        <a:pt x="6427" y="22217"/>
                        <a:pt x="6529" y="22264"/>
                      </a:cubicBezTo>
                      <a:cubicBezTo>
                        <a:pt x="6784" y="22391"/>
                        <a:pt x="7039" y="22513"/>
                        <a:pt x="7309" y="22625"/>
                      </a:cubicBezTo>
                      <a:cubicBezTo>
                        <a:pt x="7406" y="22666"/>
                        <a:pt x="7513" y="22697"/>
                        <a:pt x="7620" y="22737"/>
                      </a:cubicBezTo>
                      <a:cubicBezTo>
                        <a:pt x="7880" y="22834"/>
                        <a:pt x="8144" y="22930"/>
                        <a:pt x="8410" y="23012"/>
                      </a:cubicBezTo>
                      <a:cubicBezTo>
                        <a:pt x="8558" y="23059"/>
                        <a:pt x="8716" y="23090"/>
                        <a:pt x="8874" y="23130"/>
                      </a:cubicBezTo>
                      <a:cubicBezTo>
                        <a:pt x="9083" y="23186"/>
                        <a:pt x="9302" y="23236"/>
                        <a:pt x="9516" y="23283"/>
                      </a:cubicBezTo>
                      <a:cubicBezTo>
                        <a:pt x="9735" y="23323"/>
                        <a:pt x="9954" y="23354"/>
                        <a:pt x="10174" y="23379"/>
                      </a:cubicBezTo>
                      <a:cubicBezTo>
                        <a:pt x="10332" y="23405"/>
                        <a:pt x="10489" y="23431"/>
                        <a:pt x="10642" y="23445"/>
                      </a:cubicBezTo>
                      <a:cubicBezTo>
                        <a:pt x="10922" y="23471"/>
                        <a:pt x="11203" y="23481"/>
                        <a:pt x="11483" y="23487"/>
                      </a:cubicBezTo>
                      <a:cubicBezTo>
                        <a:pt x="11555" y="23487"/>
                        <a:pt x="11631" y="23492"/>
                        <a:pt x="11708" y="23492"/>
                      </a:cubicBezTo>
                      <a:cubicBezTo>
                        <a:pt x="11743" y="23492"/>
                        <a:pt x="11779" y="23497"/>
                        <a:pt x="11814" y="23497"/>
                      </a:cubicBezTo>
                      <a:cubicBezTo>
                        <a:pt x="12100" y="23492"/>
                        <a:pt x="12390" y="23476"/>
                        <a:pt x="12671" y="23456"/>
                      </a:cubicBezTo>
                      <a:cubicBezTo>
                        <a:pt x="12783" y="23445"/>
                        <a:pt x="12896" y="23445"/>
                        <a:pt x="13002" y="23431"/>
                      </a:cubicBezTo>
                      <a:cubicBezTo>
                        <a:pt x="13237" y="23405"/>
                        <a:pt x="13466" y="23365"/>
                        <a:pt x="13696" y="23328"/>
                      </a:cubicBezTo>
                      <a:cubicBezTo>
                        <a:pt x="13853" y="23297"/>
                        <a:pt x="14016" y="23283"/>
                        <a:pt x="14174" y="23247"/>
                      </a:cubicBezTo>
                      <a:cubicBezTo>
                        <a:pt x="14312" y="23217"/>
                        <a:pt x="14439" y="23175"/>
                        <a:pt x="14571" y="23140"/>
                      </a:cubicBezTo>
                      <a:cubicBezTo>
                        <a:pt x="15912" y="22814"/>
                        <a:pt x="17187" y="22258"/>
                        <a:pt x="18333" y="21488"/>
                      </a:cubicBezTo>
                      <a:cubicBezTo>
                        <a:pt x="19471" y="20714"/>
                        <a:pt x="20464" y="19735"/>
                        <a:pt x="21275" y="18619"/>
                      </a:cubicBezTo>
                      <a:cubicBezTo>
                        <a:pt x="21351" y="18512"/>
                        <a:pt x="21438" y="18404"/>
                        <a:pt x="21513" y="18288"/>
                      </a:cubicBezTo>
                      <a:cubicBezTo>
                        <a:pt x="21605" y="18155"/>
                        <a:pt x="21682" y="18013"/>
                        <a:pt x="21769" y="17875"/>
                      </a:cubicBezTo>
                      <a:cubicBezTo>
                        <a:pt x="21887" y="17677"/>
                        <a:pt x="22014" y="17477"/>
                        <a:pt x="22120" y="17273"/>
                      </a:cubicBezTo>
                      <a:cubicBezTo>
                        <a:pt x="22176" y="17176"/>
                        <a:pt x="22217" y="17070"/>
                        <a:pt x="22268" y="16973"/>
                      </a:cubicBezTo>
                      <a:cubicBezTo>
                        <a:pt x="22391" y="16718"/>
                        <a:pt x="22518" y="16458"/>
                        <a:pt x="22625" y="16188"/>
                      </a:cubicBezTo>
                      <a:cubicBezTo>
                        <a:pt x="22671" y="16086"/>
                        <a:pt x="22706" y="15979"/>
                        <a:pt x="22748" y="15872"/>
                      </a:cubicBezTo>
                      <a:cubicBezTo>
                        <a:pt x="22844" y="15612"/>
                        <a:pt x="22936" y="15352"/>
                        <a:pt x="23012" y="15092"/>
                      </a:cubicBezTo>
                      <a:cubicBezTo>
                        <a:pt x="23058" y="14934"/>
                        <a:pt x="23094" y="14776"/>
                        <a:pt x="23134" y="14618"/>
                      </a:cubicBezTo>
                      <a:cubicBezTo>
                        <a:pt x="23186" y="14409"/>
                        <a:pt x="23247" y="14195"/>
                        <a:pt x="23282" y="13986"/>
                      </a:cubicBezTo>
                      <a:cubicBezTo>
                        <a:pt x="23329" y="13762"/>
                        <a:pt x="23359" y="13537"/>
                        <a:pt x="23385" y="13318"/>
                      </a:cubicBezTo>
                      <a:cubicBezTo>
                        <a:pt x="23409" y="13160"/>
                        <a:pt x="23435" y="13007"/>
                        <a:pt x="23446" y="12855"/>
                      </a:cubicBezTo>
                      <a:cubicBezTo>
                        <a:pt x="23477" y="12574"/>
                        <a:pt x="23487" y="12294"/>
                        <a:pt x="23491" y="12008"/>
                      </a:cubicBezTo>
                      <a:cubicBezTo>
                        <a:pt x="23491" y="11902"/>
                        <a:pt x="23501" y="11794"/>
                        <a:pt x="23501" y="11688"/>
                      </a:cubicBezTo>
                      <a:cubicBezTo>
                        <a:pt x="23501" y="11396"/>
                        <a:pt x="23482" y="11111"/>
                        <a:pt x="23456" y="10826"/>
                      </a:cubicBezTo>
                      <a:cubicBezTo>
                        <a:pt x="23446" y="10714"/>
                        <a:pt x="23446" y="10606"/>
                        <a:pt x="23435" y="10490"/>
                      </a:cubicBezTo>
                      <a:cubicBezTo>
                        <a:pt x="23409" y="10260"/>
                        <a:pt x="23369" y="10036"/>
                        <a:pt x="23329" y="9801"/>
                      </a:cubicBezTo>
                      <a:cubicBezTo>
                        <a:pt x="23303" y="9643"/>
                        <a:pt x="23282" y="9486"/>
                        <a:pt x="23252" y="9322"/>
                      </a:cubicBezTo>
                      <a:cubicBezTo>
                        <a:pt x="23221" y="9190"/>
                        <a:pt x="23181" y="9062"/>
                        <a:pt x="23150" y="8930"/>
                      </a:cubicBezTo>
                      <a:cubicBezTo>
                        <a:pt x="22819" y="7590"/>
                        <a:pt x="22263" y="6310"/>
                        <a:pt x="21489" y="5169"/>
                      </a:cubicBezTo>
                      <a:cubicBezTo>
                        <a:pt x="20718" y="4026"/>
                        <a:pt x="19740" y="3038"/>
                        <a:pt x="18624" y="2227"/>
                      </a:cubicBezTo>
                      <a:cubicBezTo>
                        <a:pt x="18516" y="2146"/>
                        <a:pt x="18410" y="2064"/>
                        <a:pt x="18293" y="1982"/>
                      </a:cubicBezTo>
                      <a:cubicBezTo>
                        <a:pt x="18161" y="1897"/>
                        <a:pt x="18017" y="1815"/>
                        <a:pt x="17880" y="1733"/>
                      </a:cubicBezTo>
                      <a:cubicBezTo>
                        <a:pt x="17681" y="1610"/>
                        <a:pt x="17483" y="1488"/>
                        <a:pt x="17279" y="1377"/>
                      </a:cubicBezTo>
                      <a:cubicBezTo>
                        <a:pt x="17177" y="1325"/>
                        <a:pt x="17074" y="1279"/>
                        <a:pt x="16973" y="1229"/>
                      </a:cubicBezTo>
                      <a:cubicBezTo>
                        <a:pt x="16723" y="1101"/>
                        <a:pt x="16463" y="979"/>
                        <a:pt x="16198" y="867"/>
                      </a:cubicBezTo>
                      <a:cubicBezTo>
                        <a:pt x="16096" y="831"/>
                        <a:pt x="15989" y="796"/>
                        <a:pt x="15882" y="754"/>
                      </a:cubicBezTo>
                      <a:cubicBezTo>
                        <a:pt x="15622" y="657"/>
                        <a:pt x="15357" y="561"/>
                        <a:pt x="15091" y="484"/>
                      </a:cubicBezTo>
                      <a:cubicBezTo>
                        <a:pt x="14945" y="438"/>
                        <a:pt x="14786" y="403"/>
                        <a:pt x="14628" y="361"/>
                      </a:cubicBezTo>
                      <a:cubicBezTo>
                        <a:pt x="14419" y="311"/>
                        <a:pt x="14200" y="255"/>
                        <a:pt x="13986" y="208"/>
                      </a:cubicBezTo>
                      <a:cubicBezTo>
                        <a:pt x="13771" y="173"/>
                        <a:pt x="13548" y="138"/>
                        <a:pt x="13329" y="112"/>
                      </a:cubicBezTo>
                      <a:cubicBezTo>
                        <a:pt x="13171" y="92"/>
                        <a:pt x="13012" y="67"/>
                        <a:pt x="12859" y="51"/>
                      </a:cubicBezTo>
                      <a:cubicBezTo>
                        <a:pt x="12579" y="20"/>
                        <a:pt x="12304" y="15"/>
                        <a:pt x="12023" y="10"/>
                      </a:cubicBezTo>
                      <a:cubicBezTo>
                        <a:pt x="11917" y="5"/>
                        <a:pt x="11814" y="1"/>
                        <a:pt x="11708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8" name="Google Shape;928;p40"/>
                <p:cNvSpPr/>
                <p:nvPr/>
              </p:nvSpPr>
              <p:spPr>
                <a:xfrm>
                  <a:off x="7983597" y="3420409"/>
                  <a:ext cx="131328" cy="1169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93" h="5694" extrusionOk="0">
                      <a:moveTo>
                        <a:pt x="1683" y="0"/>
                      </a:moveTo>
                      <a:lnTo>
                        <a:pt x="1683" y="0"/>
                      </a:lnTo>
                      <a:cubicBezTo>
                        <a:pt x="1676" y="27"/>
                        <a:pt x="1670" y="54"/>
                        <a:pt x="1664" y="81"/>
                      </a:cubicBezTo>
                      <a:lnTo>
                        <a:pt x="1664" y="81"/>
                      </a:lnTo>
                      <a:cubicBezTo>
                        <a:pt x="1670" y="54"/>
                        <a:pt x="1677" y="27"/>
                        <a:pt x="1683" y="0"/>
                      </a:cubicBezTo>
                      <a:close/>
                      <a:moveTo>
                        <a:pt x="6" y="4288"/>
                      </a:moveTo>
                      <a:cubicBezTo>
                        <a:pt x="4" y="4291"/>
                        <a:pt x="3" y="4293"/>
                        <a:pt x="1" y="4296"/>
                      </a:cubicBezTo>
                      <a:cubicBezTo>
                        <a:pt x="3" y="4294"/>
                        <a:pt x="4" y="4291"/>
                        <a:pt x="6" y="4288"/>
                      </a:cubicBezTo>
                      <a:close/>
                      <a:moveTo>
                        <a:pt x="1664" y="81"/>
                      </a:moveTo>
                      <a:lnTo>
                        <a:pt x="1664" y="81"/>
                      </a:lnTo>
                      <a:cubicBezTo>
                        <a:pt x="1306" y="1572"/>
                        <a:pt x="749" y="2989"/>
                        <a:pt x="6" y="4288"/>
                      </a:cubicBezTo>
                      <a:lnTo>
                        <a:pt x="6" y="4288"/>
                      </a:lnTo>
                      <a:cubicBezTo>
                        <a:pt x="9" y="4283"/>
                        <a:pt x="13" y="4278"/>
                        <a:pt x="17" y="4271"/>
                      </a:cubicBezTo>
                      <a:lnTo>
                        <a:pt x="3167" y="5541"/>
                      </a:lnTo>
                      <a:cubicBezTo>
                        <a:pt x="3426" y="5644"/>
                        <a:pt x="3695" y="5694"/>
                        <a:pt x="3960" y="5694"/>
                      </a:cubicBezTo>
                      <a:cubicBezTo>
                        <a:pt x="4811" y="5694"/>
                        <a:pt x="5620" y="5185"/>
                        <a:pt x="5955" y="4353"/>
                      </a:cubicBezTo>
                      <a:cubicBezTo>
                        <a:pt x="6393" y="3262"/>
                        <a:pt x="5858" y="2008"/>
                        <a:pt x="4767" y="1565"/>
                      </a:cubicBezTo>
                      <a:lnTo>
                        <a:pt x="1617" y="300"/>
                      </a:lnTo>
                      <a:cubicBezTo>
                        <a:pt x="1636" y="227"/>
                        <a:pt x="1648" y="153"/>
                        <a:pt x="1664" y="8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9" name="Google Shape;929;p40"/>
                <p:cNvSpPr/>
                <p:nvPr/>
              </p:nvSpPr>
              <p:spPr>
                <a:xfrm>
                  <a:off x="7284532" y="3155300"/>
                  <a:ext cx="131328" cy="11707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93" h="5699" extrusionOk="0">
                      <a:moveTo>
                        <a:pt x="2434" y="0"/>
                      </a:moveTo>
                      <a:cubicBezTo>
                        <a:pt x="1582" y="0"/>
                        <a:pt x="774" y="509"/>
                        <a:pt x="440" y="1341"/>
                      </a:cubicBezTo>
                      <a:cubicBezTo>
                        <a:pt x="1" y="2437"/>
                        <a:pt x="537" y="3690"/>
                        <a:pt x="1626" y="4130"/>
                      </a:cubicBezTo>
                      <a:lnTo>
                        <a:pt x="4776" y="5398"/>
                      </a:lnTo>
                      <a:cubicBezTo>
                        <a:pt x="4757" y="5475"/>
                        <a:pt x="4743" y="5556"/>
                        <a:pt x="4725" y="5637"/>
                      </a:cubicBezTo>
                      <a:lnTo>
                        <a:pt x="4725" y="5637"/>
                      </a:lnTo>
                      <a:cubicBezTo>
                        <a:pt x="5083" y="4131"/>
                        <a:pt x="5643" y="2710"/>
                        <a:pt x="6392" y="1402"/>
                      </a:cubicBezTo>
                      <a:lnTo>
                        <a:pt x="6392" y="1402"/>
                      </a:lnTo>
                      <a:cubicBezTo>
                        <a:pt x="6387" y="1408"/>
                        <a:pt x="6382" y="1418"/>
                        <a:pt x="6378" y="1422"/>
                      </a:cubicBezTo>
                      <a:lnTo>
                        <a:pt x="3228" y="154"/>
                      </a:lnTo>
                      <a:cubicBezTo>
                        <a:pt x="2968" y="50"/>
                        <a:pt x="2698" y="0"/>
                        <a:pt x="2434" y="0"/>
                      </a:cubicBezTo>
                      <a:close/>
                      <a:moveTo>
                        <a:pt x="4725" y="5637"/>
                      </a:moveTo>
                      <a:cubicBezTo>
                        <a:pt x="4720" y="5658"/>
                        <a:pt x="4715" y="5678"/>
                        <a:pt x="4710" y="5699"/>
                      </a:cubicBezTo>
                      <a:cubicBezTo>
                        <a:pt x="4716" y="5678"/>
                        <a:pt x="4720" y="5658"/>
                        <a:pt x="4725" y="5637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30" name="Google Shape;930;p40"/>
                <p:cNvSpPr/>
                <p:nvPr/>
              </p:nvSpPr>
              <p:spPr>
                <a:xfrm>
                  <a:off x="7773890" y="2937005"/>
                  <a:ext cx="122762" cy="1254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76" h="6107" extrusionOk="0">
                      <a:moveTo>
                        <a:pt x="3558" y="0"/>
                      </a:moveTo>
                      <a:cubicBezTo>
                        <a:pt x="2709" y="0"/>
                        <a:pt x="1899" y="509"/>
                        <a:pt x="1560" y="1341"/>
                      </a:cubicBezTo>
                      <a:lnTo>
                        <a:pt x="292" y="4491"/>
                      </a:lnTo>
                      <a:cubicBezTo>
                        <a:pt x="195" y="4470"/>
                        <a:pt x="97" y="4451"/>
                        <a:pt x="1" y="4430"/>
                      </a:cubicBezTo>
                      <a:lnTo>
                        <a:pt x="1" y="4430"/>
                      </a:lnTo>
                      <a:cubicBezTo>
                        <a:pt x="1521" y="4780"/>
                        <a:pt x="2964" y="5349"/>
                        <a:pt x="4282" y="6101"/>
                      </a:cubicBezTo>
                      <a:lnTo>
                        <a:pt x="4282" y="6101"/>
                      </a:lnTo>
                      <a:cubicBezTo>
                        <a:pt x="4278" y="6097"/>
                        <a:pt x="4273" y="6094"/>
                        <a:pt x="4267" y="6091"/>
                      </a:cubicBezTo>
                      <a:lnTo>
                        <a:pt x="5536" y="2941"/>
                      </a:lnTo>
                      <a:cubicBezTo>
                        <a:pt x="5975" y="1845"/>
                        <a:pt x="5439" y="597"/>
                        <a:pt x="4348" y="153"/>
                      </a:cubicBezTo>
                      <a:cubicBezTo>
                        <a:pt x="4090" y="49"/>
                        <a:pt x="3822" y="0"/>
                        <a:pt x="3558" y="0"/>
                      </a:cubicBezTo>
                      <a:close/>
                      <a:moveTo>
                        <a:pt x="4282" y="6101"/>
                      </a:moveTo>
                      <a:cubicBezTo>
                        <a:pt x="4285" y="6103"/>
                        <a:pt x="4289" y="6105"/>
                        <a:pt x="4293" y="6107"/>
                      </a:cubicBezTo>
                      <a:cubicBezTo>
                        <a:pt x="4290" y="6105"/>
                        <a:pt x="4286" y="6103"/>
                        <a:pt x="4282" y="610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31" name="Google Shape;931;p40"/>
                <p:cNvSpPr/>
                <p:nvPr/>
              </p:nvSpPr>
              <p:spPr>
                <a:xfrm>
                  <a:off x="7495410" y="2940024"/>
                  <a:ext cx="117791" cy="1291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34" h="6286" extrusionOk="0">
                      <a:moveTo>
                        <a:pt x="2421" y="0"/>
                      </a:moveTo>
                      <a:cubicBezTo>
                        <a:pt x="2143" y="0"/>
                        <a:pt x="1861" y="55"/>
                        <a:pt x="1591" y="169"/>
                      </a:cubicBezTo>
                      <a:cubicBezTo>
                        <a:pt x="510" y="634"/>
                        <a:pt x="0" y="1897"/>
                        <a:pt x="464" y="2982"/>
                      </a:cubicBezTo>
                      <a:lnTo>
                        <a:pt x="1795" y="6108"/>
                      </a:lnTo>
                      <a:cubicBezTo>
                        <a:pt x="1703" y="6163"/>
                        <a:pt x="1611" y="6224"/>
                        <a:pt x="1520" y="6285"/>
                      </a:cubicBezTo>
                      <a:cubicBezTo>
                        <a:pt x="2814" y="5475"/>
                        <a:pt x="4225" y="4838"/>
                        <a:pt x="5734" y="4426"/>
                      </a:cubicBezTo>
                      <a:lnTo>
                        <a:pt x="4404" y="1301"/>
                      </a:lnTo>
                      <a:cubicBezTo>
                        <a:pt x="4056" y="490"/>
                        <a:pt x="3257" y="0"/>
                        <a:pt x="2421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32" name="Google Shape;932;p40"/>
                <p:cNvSpPr/>
                <p:nvPr/>
              </p:nvSpPr>
              <p:spPr>
                <a:xfrm>
                  <a:off x="7428609" y="3148275"/>
                  <a:ext cx="10908" cy="15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1" h="746" extrusionOk="0">
                      <a:moveTo>
                        <a:pt x="531" y="1"/>
                      </a:moveTo>
                      <a:cubicBezTo>
                        <a:pt x="347" y="240"/>
                        <a:pt x="173" y="490"/>
                        <a:pt x="1" y="746"/>
                      </a:cubicBezTo>
                      <a:cubicBezTo>
                        <a:pt x="173" y="490"/>
                        <a:pt x="347" y="245"/>
                        <a:pt x="531" y="1"/>
                      </a:cubicBezTo>
                      <a:close/>
                    </a:path>
                  </a:pathLst>
                </a:custGeom>
                <a:solidFill>
                  <a:srgbClr val="FAA338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33" name="Google Shape;933;p40"/>
                <p:cNvSpPr/>
                <p:nvPr/>
              </p:nvSpPr>
              <p:spPr>
                <a:xfrm>
                  <a:off x="7881732" y="3074674"/>
                  <a:ext cx="16044" cy="1142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1" h="556" extrusionOk="0">
                      <a:moveTo>
                        <a:pt x="1" y="1"/>
                      </a:moveTo>
                      <a:cubicBezTo>
                        <a:pt x="266" y="179"/>
                        <a:pt x="526" y="363"/>
                        <a:pt x="780" y="556"/>
                      </a:cubicBezTo>
                      <a:cubicBezTo>
                        <a:pt x="531" y="363"/>
                        <a:pt x="271" y="179"/>
                        <a:pt x="1" y="1"/>
                      </a:cubicBezTo>
                      <a:close/>
                    </a:path>
                  </a:pathLst>
                </a:custGeom>
                <a:solidFill>
                  <a:srgbClr val="FAA338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34" name="Google Shape;934;p40"/>
                <p:cNvSpPr/>
                <p:nvPr/>
              </p:nvSpPr>
              <p:spPr>
                <a:xfrm>
                  <a:off x="7977126" y="3148008"/>
                  <a:ext cx="134862" cy="1118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565" h="5443" extrusionOk="0">
                      <a:moveTo>
                        <a:pt x="4132" y="1"/>
                      </a:moveTo>
                      <a:cubicBezTo>
                        <a:pt x="3853" y="1"/>
                        <a:pt x="3570" y="56"/>
                        <a:pt x="3298" y="173"/>
                      </a:cubicBezTo>
                      <a:lnTo>
                        <a:pt x="168" y="1502"/>
                      </a:lnTo>
                      <a:cubicBezTo>
                        <a:pt x="118" y="1411"/>
                        <a:pt x="57" y="1324"/>
                        <a:pt x="0" y="1237"/>
                      </a:cubicBezTo>
                      <a:lnTo>
                        <a:pt x="0" y="1237"/>
                      </a:lnTo>
                      <a:cubicBezTo>
                        <a:pt x="805" y="2527"/>
                        <a:pt x="1438" y="3939"/>
                        <a:pt x="1850" y="5442"/>
                      </a:cubicBezTo>
                      <a:lnTo>
                        <a:pt x="4974" y="4111"/>
                      </a:lnTo>
                      <a:cubicBezTo>
                        <a:pt x="6060" y="3648"/>
                        <a:pt x="6564" y="2384"/>
                        <a:pt x="6106" y="1304"/>
                      </a:cubicBezTo>
                      <a:cubicBezTo>
                        <a:pt x="5759" y="491"/>
                        <a:pt x="4963" y="1"/>
                        <a:pt x="4132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35" name="Google Shape;935;p40"/>
                <p:cNvSpPr/>
                <p:nvPr/>
              </p:nvSpPr>
              <p:spPr>
                <a:xfrm>
                  <a:off x="7959933" y="3529300"/>
                  <a:ext cx="10805" cy="150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6" h="734" extrusionOk="0">
                      <a:moveTo>
                        <a:pt x="526" y="1"/>
                      </a:moveTo>
                      <a:cubicBezTo>
                        <a:pt x="357" y="250"/>
                        <a:pt x="184" y="494"/>
                        <a:pt x="1" y="734"/>
                      </a:cubicBezTo>
                      <a:cubicBezTo>
                        <a:pt x="184" y="499"/>
                        <a:pt x="357" y="250"/>
                        <a:pt x="526" y="1"/>
                      </a:cubicBezTo>
                      <a:close/>
                    </a:path>
                  </a:pathLst>
                </a:custGeom>
                <a:solidFill>
                  <a:srgbClr val="FAA338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36" name="Google Shape;936;p40"/>
                <p:cNvSpPr/>
                <p:nvPr/>
              </p:nvSpPr>
              <p:spPr>
                <a:xfrm>
                  <a:off x="7501696" y="3606556"/>
                  <a:ext cx="15920" cy="1142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5" h="556" extrusionOk="0">
                      <a:moveTo>
                        <a:pt x="0" y="0"/>
                      </a:moveTo>
                      <a:lnTo>
                        <a:pt x="0" y="5"/>
                      </a:lnTo>
                      <a:cubicBezTo>
                        <a:pt x="250" y="194"/>
                        <a:pt x="510" y="377"/>
                        <a:pt x="774" y="556"/>
                      </a:cubicBezTo>
                      <a:cubicBezTo>
                        <a:pt x="510" y="377"/>
                        <a:pt x="255" y="194"/>
                        <a:pt x="0" y="0"/>
                      </a:cubicBezTo>
                      <a:close/>
                    </a:path>
                  </a:pathLst>
                </a:custGeom>
                <a:solidFill>
                  <a:srgbClr val="FAA338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37" name="Google Shape;937;p40"/>
                <p:cNvSpPr/>
                <p:nvPr/>
              </p:nvSpPr>
              <p:spPr>
                <a:xfrm>
                  <a:off x="7502846" y="3630220"/>
                  <a:ext cx="122824" cy="1254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79" h="6108" extrusionOk="0">
                      <a:moveTo>
                        <a:pt x="1682" y="1"/>
                      </a:moveTo>
                      <a:lnTo>
                        <a:pt x="1682" y="1"/>
                      </a:lnTo>
                      <a:cubicBezTo>
                        <a:pt x="1685" y="2"/>
                        <a:pt x="1688" y="4"/>
                        <a:pt x="1691" y="6"/>
                      </a:cubicBezTo>
                      <a:lnTo>
                        <a:pt x="1691" y="6"/>
                      </a:lnTo>
                      <a:cubicBezTo>
                        <a:pt x="1688" y="4"/>
                        <a:pt x="1686" y="2"/>
                        <a:pt x="1682" y="1"/>
                      </a:cubicBezTo>
                      <a:close/>
                      <a:moveTo>
                        <a:pt x="5906" y="1665"/>
                      </a:moveTo>
                      <a:cubicBezTo>
                        <a:pt x="5930" y="1671"/>
                        <a:pt x="5954" y="1677"/>
                        <a:pt x="5978" y="1683"/>
                      </a:cubicBezTo>
                      <a:cubicBezTo>
                        <a:pt x="5954" y="1676"/>
                        <a:pt x="5930" y="1671"/>
                        <a:pt x="5906" y="1665"/>
                      </a:cubicBezTo>
                      <a:close/>
                      <a:moveTo>
                        <a:pt x="1691" y="6"/>
                      </a:moveTo>
                      <a:cubicBezTo>
                        <a:pt x="1696" y="9"/>
                        <a:pt x="1701" y="12"/>
                        <a:pt x="1708" y="15"/>
                      </a:cubicBezTo>
                      <a:lnTo>
                        <a:pt x="438" y="3170"/>
                      </a:lnTo>
                      <a:cubicBezTo>
                        <a:pt x="0" y="4261"/>
                        <a:pt x="535" y="5515"/>
                        <a:pt x="1626" y="5953"/>
                      </a:cubicBezTo>
                      <a:cubicBezTo>
                        <a:pt x="1886" y="6058"/>
                        <a:pt x="2155" y="6107"/>
                        <a:pt x="2420" y="6107"/>
                      </a:cubicBezTo>
                      <a:cubicBezTo>
                        <a:pt x="3269" y="6107"/>
                        <a:pt x="4077" y="5600"/>
                        <a:pt x="4414" y="4765"/>
                      </a:cubicBezTo>
                      <a:lnTo>
                        <a:pt x="5684" y="1615"/>
                      </a:lnTo>
                      <a:cubicBezTo>
                        <a:pt x="5757" y="1635"/>
                        <a:pt x="5830" y="1649"/>
                        <a:pt x="5906" y="1665"/>
                      </a:cubicBezTo>
                      <a:lnTo>
                        <a:pt x="5906" y="1665"/>
                      </a:lnTo>
                      <a:cubicBezTo>
                        <a:pt x="4407" y="1308"/>
                        <a:pt x="2992" y="749"/>
                        <a:pt x="1691" y="6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38" name="Google Shape;938;p40"/>
                <p:cNvSpPr/>
                <p:nvPr/>
              </p:nvSpPr>
              <p:spPr>
                <a:xfrm>
                  <a:off x="7786256" y="3623606"/>
                  <a:ext cx="117791" cy="12908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34" h="6284" extrusionOk="0">
                      <a:moveTo>
                        <a:pt x="4211" y="1"/>
                      </a:moveTo>
                      <a:cubicBezTo>
                        <a:pt x="4201" y="7"/>
                        <a:pt x="4192" y="13"/>
                        <a:pt x="4182" y="19"/>
                      </a:cubicBezTo>
                      <a:lnTo>
                        <a:pt x="4182" y="19"/>
                      </a:lnTo>
                      <a:cubicBezTo>
                        <a:pt x="4192" y="13"/>
                        <a:pt x="4201" y="7"/>
                        <a:pt x="4211" y="1"/>
                      </a:cubicBezTo>
                      <a:close/>
                      <a:moveTo>
                        <a:pt x="4182" y="19"/>
                      </a:moveTo>
                      <a:cubicBezTo>
                        <a:pt x="2899" y="821"/>
                        <a:pt x="1497" y="1446"/>
                        <a:pt x="1" y="1857"/>
                      </a:cubicBezTo>
                      <a:lnTo>
                        <a:pt x="1330" y="4981"/>
                      </a:lnTo>
                      <a:cubicBezTo>
                        <a:pt x="1678" y="5794"/>
                        <a:pt x="2475" y="6284"/>
                        <a:pt x="3309" y="6284"/>
                      </a:cubicBezTo>
                      <a:cubicBezTo>
                        <a:pt x="3588" y="6284"/>
                        <a:pt x="3871" y="6229"/>
                        <a:pt x="4144" y="6112"/>
                      </a:cubicBezTo>
                      <a:cubicBezTo>
                        <a:pt x="5225" y="5649"/>
                        <a:pt x="5734" y="4384"/>
                        <a:pt x="5270" y="3304"/>
                      </a:cubicBezTo>
                      <a:lnTo>
                        <a:pt x="3941" y="175"/>
                      </a:lnTo>
                      <a:cubicBezTo>
                        <a:pt x="4023" y="129"/>
                        <a:pt x="4101" y="71"/>
                        <a:pt x="4182" y="19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39" name="Google Shape;939;p40"/>
                <p:cNvSpPr/>
                <p:nvPr/>
              </p:nvSpPr>
              <p:spPr>
                <a:xfrm>
                  <a:off x="7287469" y="3432837"/>
                  <a:ext cx="134903" cy="1118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567" h="5446" extrusionOk="0">
                      <a:moveTo>
                        <a:pt x="6548" y="4183"/>
                      </a:moveTo>
                      <a:cubicBezTo>
                        <a:pt x="6554" y="4192"/>
                        <a:pt x="6560" y="4202"/>
                        <a:pt x="6566" y="4211"/>
                      </a:cubicBezTo>
                      <a:cubicBezTo>
                        <a:pt x="6560" y="4202"/>
                        <a:pt x="6554" y="4192"/>
                        <a:pt x="6548" y="4183"/>
                      </a:cubicBezTo>
                      <a:close/>
                      <a:moveTo>
                        <a:pt x="4715" y="1"/>
                      </a:moveTo>
                      <a:lnTo>
                        <a:pt x="1591" y="1337"/>
                      </a:lnTo>
                      <a:cubicBezTo>
                        <a:pt x="511" y="1795"/>
                        <a:pt x="1" y="3059"/>
                        <a:pt x="460" y="4145"/>
                      </a:cubicBezTo>
                      <a:cubicBezTo>
                        <a:pt x="808" y="4956"/>
                        <a:pt x="1606" y="5445"/>
                        <a:pt x="2440" y="5445"/>
                      </a:cubicBezTo>
                      <a:cubicBezTo>
                        <a:pt x="2717" y="5445"/>
                        <a:pt x="2998" y="5391"/>
                        <a:pt x="3268" y="5277"/>
                      </a:cubicBezTo>
                      <a:lnTo>
                        <a:pt x="6397" y="3941"/>
                      </a:lnTo>
                      <a:cubicBezTo>
                        <a:pt x="6443" y="4023"/>
                        <a:pt x="6497" y="4102"/>
                        <a:pt x="6548" y="4183"/>
                      </a:cubicBezTo>
                      <a:lnTo>
                        <a:pt x="6548" y="4183"/>
                      </a:lnTo>
                      <a:cubicBezTo>
                        <a:pt x="5751" y="2897"/>
                        <a:pt x="5126" y="1499"/>
                        <a:pt x="4715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40" name="Google Shape;940;p40"/>
                <p:cNvSpPr/>
                <p:nvPr/>
              </p:nvSpPr>
              <p:spPr>
                <a:xfrm>
                  <a:off x="7698421" y="3104932"/>
                  <a:ext cx="431" cy="14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" h="7" extrusionOk="0">
                      <a:moveTo>
                        <a:pt x="0" y="0"/>
                      </a:moveTo>
                      <a:cubicBezTo>
                        <a:pt x="10" y="0"/>
                        <a:pt x="16" y="7"/>
                        <a:pt x="21" y="7"/>
                      </a:cubicBezTo>
                      <a:lnTo>
                        <a:pt x="21" y="0"/>
                      </a:lnTo>
                      <a:close/>
                    </a:path>
                  </a:pathLst>
                </a:custGeom>
                <a:solidFill>
                  <a:srgbClr val="FAA338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41" name="Google Shape;941;p40"/>
                <p:cNvSpPr/>
                <p:nvPr/>
              </p:nvSpPr>
              <p:spPr>
                <a:xfrm>
                  <a:off x="7698831" y="3104932"/>
                  <a:ext cx="6512" cy="2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7" h="12" extrusionOk="0">
                      <a:moveTo>
                        <a:pt x="1" y="0"/>
                      </a:moveTo>
                      <a:lnTo>
                        <a:pt x="1" y="7"/>
                      </a:lnTo>
                      <a:cubicBezTo>
                        <a:pt x="107" y="7"/>
                        <a:pt x="210" y="11"/>
                        <a:pt x="316" y="11"/>
                      </a:cubicBezTo>
                      <a:cubicBezTo>
                        <a:pt x="225" y="11"/>
                        <a:pt x="133" y="0"/>
                        <a:pt x="46" y="0"/>
                      </a:cubicBezTo>
                      <a:close/>
                    </a:path>
                  </a:pathLst>
                </a:custGeom>
                <a:solidFill>
                  <a:srgbClr val="FAA338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42" name="Google Shape;942;p40"/>
                <p:cNvSpPr/>
                <p:nvPr/>
              </p:nvSpPr>
              <p:spPr>
                <a:xfrm>
                  <a:off x="7694210" y="3587514"/>
                  <a:ext cx="4643" cy="2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6" h="10" extrusionOk="0">
                      <a:moveTo>
                        <a:pt x="1" y="0"/>
                      </a:moveTo>
                      <a:cubicBezTo>
                        <a:pt x="78" y="0"/>
                        <a:pt x="149" y="10"/>
                        <a:pt x="226" y="10"/>
                      </a:cubicBezTo>
                      <a:lnTo>
                        <a:pt x="226" y="5"/>
                      </a:lnTo>
                      <a:cubicBezTo>
                        <a:pt x="149" y="5"/>
                        <a:pt x="78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FAA338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43" name="Google Shape;943;p40"/>
                <p:cNvSpPr/>
                <p:nvPr/>
              </p:nvSpPr>
              <p:spPr>
                <a:xfrm>
                  <a:off x="7698831" y="3587597"/>
                  <a:ext cx="2219" cy="2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" h="11" extrusionOk="0">
                      <a:moveTo>
                        <a:pt x="1" y="1"/>
                      </a:moveTo>
                      <a:lnTo>
                        <a:pt x="1" y="6"/>
                      </a:lnTo>
                      <a:cubicBezTo>
                        <a:pt x="16" y="6"/>
                        <a:pt x="31" y="11"/>
                        <a:pt x="46" y="11"/>
                      </a:cubicBezTo>
                      <a:cubicBezTo>
                        <a:pt x="67" y="11"/>
                        <a:pt x="82" y="6"/>
                        <a:pt x="107" y="6"/>
                      </a:cubicBezTo>
                      <a:cubicBezTo>
                        <a:pt x="72" y="6"/>
                        <a:pt x="36" y="6"/>
                        <a:pt x="1" y="1"/>
                      </a:cubicBezTo>
                      <a:close/>
                    </a:path>
                  </a:pathLst>
                </a:custGeom>
                <a:solidFill>
                  <a:srgbClr val="FAA338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44" name="Google Shape;944;p40"/>
                <p:cNvSpPr/>
                <p:nvPr/>
              </p:nvSpPr>
              <p:spPr>
                <a:xfrm>
                  <a:off x="7757785" y="3546452"/>
                  <a:ext cx="77055" cy="340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51" h="1657" extrusionOk="0">
                      <a:moveTo>
                        <a:pt x="3751" y="0"/>
                      </a:moveTo>
                      <a:cubicBezTo>
                        <a:pt x="3352" y="269"/>
                        <a:pt x="2937" y="512"/>
                        <a:pt x="2509" y="728"/>
                      </a:cubicBezTo>
                      <a:lnTo>
                        <a:pt x="2509" y="728"/>
                      </a:lnTo>
                      <a:cubicBezTo>
                        <a:pt x="2939" y="511"/>
                        <a:pt x="3354" y="268"/>
                        <a:pt x="3751" y="0"/>
                      </a:cubicBezTo>
                      <a:close/>
                      <a:moveTo>
                        <a:pt x="2509" y="728"/>
                      </a:moveTo>
                      <a:lnTo>
                        <a:pt x="2509" y="728"/>
                      </a:lnTo>
                      <a:cubicBezTo>
                        <a:pt x="1719" y="1127"/>
                        <a:pt x="878" y="1439"/>
                        <a:pt x="1" y="1657"/>
                      </a:cubicBezTo>
                      <a:cubicBezTo>
                        <a:pt x="869" y="1442"/>
                        <a:pt x="1711" y="1131"/>
                        <a:pt x="2509" y="728"/>
                      </a:cubicBezTo>
                      <a:close/>
                    </a:path>
                  </a:pathLst>
                </a:custGeom>
                <a:solidFill>
                  <a:srgbClr val="FAA338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45" name="Google Shape;945;p40"/>
                <p:cNvSpPr/>
                <p:nvPr/>
              </p:nvSpPr>
              <p:spPr>
                <a:xfrm>
                  <a:off x="7458353" y="3340934"/>
                  <a:ext cx="205" cy="67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" h="327" extrusionOk="0">
                      <a:moveTo>
                        <a:pt x="10" y="1"/>
                      </a:moveTo>
                      <a:cubicBezTo>
                        <a:pt x="10" y="92"/>
                        <a:pt x="0" y="174"/>
                        <a:pt x="0" y="266"/>
                      </a:cubicBezTo>
                      <a:lnTo>
                        <a:pt x="0" y="327"/>
                      </a:lnTo>
                      <a:cubicBezTo>
                        <a:pt x="0" y="219"/>
                        <a:pt x="10" y="113"/>
                        <a:pt x="10" y="1"/>
                      </a:cubicBezTo>
                      <a:close/>
                    </a:path>
                  </a:pathLst>
                </a:custGeom>
                <a:solidFill>
                  <a:srgbClr val="FAA338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46" name="Google Shape;946;p40"/>
                <p:cNvSpPr/>
                <p:nvPr/>
              </p:nvSpPr>
              <p:spPr>
                <a:xfrm>
                  <a:off x="7465563" y="3404181"/>
                  <a:ext cx="34162" cy="773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63" h="3767" extrusionOk="0">
                      <a:moveTo>
                        <a:pt x="0" y="1"/>
                      </a:moveTo>
                      <a:cubicBezTo>
                        <a:pt x="332" y="1341"/>
                        <a:pt x="887" y="2619"/>
                        <a:pt x="1663" y="3767"/>
                      </a:cubicBezTo>
                      <a:cubicBezTo>
                        <a:pt x="898" y="2635"/>
                        <a:pt x="337" y="1361"/>
                        <a:pt x="0" y="1"/>
                      </a:cubicBezTo>
                      <a:close/>
                    </a:path>
                  </a:pathLst>
                </a:custGeom>
                <a:solidFill>
                  <a:srgbClr val="FAA338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47" name="Google Shape;947;p40"/>
                <p:cNvSpPr/>
                <p:nvPr/>
              </p:nvSpPr>
              <p:spPr>
                <a:xfrm>
                  <a:off x="7564614" y="3112163"/>
                  <a:ext cx="77178" cy="341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57" h="1662" extrusionOk="0">
                      <a:moveTo>
                        <a:pt x="3757" y="1"/>
                      </a:moveTo>
                      <a:cubicBezTo>
                        <a:pt x="2395" y="337"/>
                        <a:pt x="1127" y="897"/>
                        <a:pt x="0" y="1662"/>
                      </a:cubicBezTo>
                      <a:cubicBezTo>
                        <a:pt x="1141" y="888"/>
                        <a:pt x="2421" y="337"/>
                        <a:pt x="3757" y="1"/>
                      </a:cubicBezTo>
                      <a:close/>
                    </a:path>
                  </a:pathLst>
                </a:custGeom>
                <a:solidFill>
                  <a:srgbClr val="FAA338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48" name="Google Shape;948;p40"/>
                <p:cNvSpPr/>
                <p:nvPr/>
              </p:nvSpPr>
              <p:spPr>
                <a:xfrm>
                  <a:off x="7940891" y="3345124"/>
                  <a:ext cx="226" cy="66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" h="322" extrusionOk="0">
                      <a:moveTo>
                        <a:pt x="10" y="1"/>
                      </a:moveTo>
                      <a:cubicBezTo>
                        <a:pt x="10" y="107"/>
                        <a:pt x="0" y="215"/>
                        <a:pt x="0" y="321"/>
                      </a:cubicBezTo>
                      <a:cubicBezTo>
                        <a:pt x="0" y="234"/>
                        <a:pt x="10" y="149"/>
                        <a:pt x="10" y="62"/>
                      </a:cubicBezTo>
                      <a:lnTo>
                        <a:pt x="10" y="1"/>
                      </a:lnTo>
                      <a:close/>
                    </a:path>
                  </a:pathLst>
                </a:custGeom>
                <a:solidFill>
                  <a:srgbClr val="FAA338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49" name="Google Shape;949;p40"/>
                <p:cNvSpPr/>
                <p:nvPr/>
              </p:nvSpPr>
              <p:spPr>
                <a:xfrm>
                  <a:off x="7899767" y="3211214"/>
                  <a:ext cx="34142" cy="7730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62" h="3763" extrusionOk="0">
                      <a:moveTo>
                        <a:pt x="0" y="1"/>
                      </a:moveTo>
                      <a:cubicBezTo>
                        <a:pt x="774" y="1142"/>
                        <a:pt x="1330" y="2422"/>
                        <a:pt x="1661" y="3762"/>
                      </a:cubicBezTo>
                      <a:cubicBezTo>
                        <a:pt x="1325" y="2401"/>
                        <a:pt x="765" y="1126"/>
                        <a:pt x="0" y="1"/>
                      </a:cubicBezTo>
                      <a:close/>
                    </a:path>
                  </a:pathLst>
                </a:custGeom>
                <a:solidFill>
                  <a:srgbClr val="FAA338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50" name="Google Shape;950;p40"/>
                <p:cNvSpPr/>
                <p:nvPr/>
              </p:nvSpPr>
              <p:spPr>
                <a:xfrm>
                  <a:off x="7261916" y="2908534"/>
                  <a:ext cx="875768" cy="875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632" h="42627" extrusionOk="0">
                      <a:moveTo>
                        <a:pt x="21316" y="9561"/>
                      </a:moveTo>
                      <a:cubicBezTo>
                        <a:pt x="21403" y="9561"/>
                        <a:pt x="21495" y="9572"/>
                        <a:pt x="21586" y="9577"/>
                      </a:cubicBezTo>
                      <a:cubicBezTo>
                        <a:pt x="21867" y="9582"/>
                        <a:pt x="22142" y="9587"/>
                        <a:pt x="22422" y="9618"/>
                      </a:cubicBezTo>
                      <a:cubicBezTo>
                        <a:pt x="22575" y="9634"/>
                        <a:pt x="22734" y="9659"/>
                        <a:pt x="22892" y="9679"/>
                      </a:cubicBezTo>
                      <a:cubicBezTo>
                        <a:pt x="23111" y="9705"/>
                        <a:pt x="23334" y="9740"/>
                        <a:pt x="23549" y="9775"/>
                      </a:cubicBezTo>
                      <a:cubicBezTo>
                        <a:pt x="23763" y="9822"/>
                        <a:pt x="23982" y="9878"/>
                        <a:pt x="24191" y="9928"/>
                      </a:cubicBezTo>
                      <a:cubicBezTo>
                        <a:pt x="24349" y="9970"/>
                        <a:pt x="24508" y="10005"/>
                        <a:pt x="24654" y="10051"/>
                      </a:cubicBezTo>
                      <a:cubicBezTo>
                        <a:pt x="24920" y="10128"/>
                        <a:pt x="25185" y="10224"/>
                        <a:pt x="25445" y="10321"/>
                      </a:cubicBezTo>
                      <a:cubicBezTo>
                        <a:pt x="25552" y="10363"/>
                        <a:pt x="25659" y="10398"/>
                        <a:pt x="25761" y="10434"/>
                      </a:cubicBezTo>
                      <a:cubicBezTo>
                        <a:pt x="26026" y="10546"/>
                        <a:pt x="26286" y="10668"/>
                        <a:pt x="26536" y="10796"/>
                      </a:cubicBezTo>
                      <a:cubicBezTo>
                        <a:pt x="26637" y="10846"/>
                        <a:pt x="26740" y="10892"/>
                        <a:pt x="26842" y="10944"/>
                      </a:cubicBezTo>
                      <a:cubicBezTo>
                        <a:pt x="27046" y="11055"/>
                        <a:pt x="27244" y="11177"/>
                        <a:pt x="27443" y="11300"/>
                      </a:cubicBezTo>
                      <a:cubicBezTo>
                        <a:pt x="27580" y="11382"/>
                        <a:pt x="27724" y="11464"/>
                        <a:pt x="27856" y="11549"/>
                      </a:cubicBezTo>
                      <a:cubicBezTo>
                        <a:pt x="27973" y="11631"/>
                        <a:pt x="28079" y="11713"/>
                        <a:pt x="28187" y="11794"/>
                      </a:cubicBezTo>
                      <a:cubicBezTo>
                        <a:pt x="29303" y="12605"/>
                        <a:pt x="30281" y="13593"/>
                        <a:pt x="31052" y="14736"/>
                      </a:cubicBezTo>
                      <a:cubicBezTo>
                        <a:pt x="31817" y="15861"/>
                        <a:pt x="32377" y="17136"/>
                        <a:pt x="32713" y="18497"/>
                      </a:cubicBezTo>
                      <a:cubicBezTo>
                        <a:pt x="32744" y="18629"/>
                        <a:pt x="32784" y="18757"/>
                        <a:pt x="32815" y="18889"/>
                      </a:cubicBezTo>
                      <a:cubicBezTo>
                        <a:pt x="32845" y="19053"/>
                        <a:pt x="32866" y="19210"/>
                        <a:pt x="32892" y="19368"/>
                      </a:cubicBezTo>
                      <a:cubicBezTo>
                        <a:pt x="32932" y="19603"/>
                        <a:pt x="32972" y="19827"/>
                        <a:pt x="32998" y="20057"/>
                      </a:cubicBezTo>
                      <a:cubicBezTo>
                        <a:pt x="33009" y="20173"/>
                        <a:pt x="33009" y="20281"/>
                        <a:pt x="33019" y="20393"/>
                      </a:cubicBezTo>
                      <a:cubicBezTo>
                        <a:pt x="33045" y="20678"/>
                        <a:pt x="33064" y="20963"/>
                        <a:pt x="33064" y="21255"/>
                      </a:cubicBezTo>
                      <a:lnTo>
                        <a:pt x="33064" y="21316"/>
                      </a:lnTo>
                      <a:cubicBezTo>
                        <a:pt x="33064" y="21403"/>
                        <a:pt x="33054" y="21488"/>
                        <a:pt x="33054" y="21575"/>
                      </a:cubicBezTo>
                      <a:cubicBezTo>
                        <a:pt x="33050" y="21861"/>
                        <a:pt x="33040" y="22141"/>
                        <a:pt x="33009" y="22422"/>
                      </a:cubicBezTo>
                      <a:cubicBezTo>
                        <a:pt x="32998" y="22574"/>
                        <a:pt x="32972" y="22727"/>
                        <a:pt x="32948" y="22885"/>
                      </a:cubicBezTo>
                      <a:cubicBezTo>
                        <a:pt x="32922" y="23104"/>
                        <a:pt x="32892" y="23329"/>
                        <a:pt x="32845" y="23553"/>
                      </a:cubicBezTo>
                      <a:cubicBezTo>
                        <a:pt x="32810" y="23762"/>
                        <a:pt x="32749" y="23976"/>
                        <a:pt x="32697" y="24185"/>
                      </a:cubicBezTo>
                      <a:cubicBezTo>
                        <a:pt x="32657" y="24343"/>
                        <a:pt x="32621" y="24501"/>
                        <a:pt x="32575" y="24659"/>
                      </a:cubicBezTo>
                      <a:cubicBezTo>
                        <a:pt x="32499" y="24919"/>
                        <a:pt x="32407" y="25179"/>
                        <a:pt x="32311" y="25439"/>
                      </a:cubicBezTo>
                      <a:cubicBezTo>
                        <a:pt x="32269" y="25546"/>
                        <a:pt x="32234" y="25653"/>
                        <a:pt x="32188" y="25755"/>
                      </a:cubicBezTo>
                      <a:cubicBezTo>
                        <a:pt x="32081" y="26025"/>
                        <a:pt x="31954" y="26285"/>
                        <a:pt x="31831" y="26540"/>
                      </a:cubicBezTo>
                      <a:cubicBezTo>
                        <a:pt x="31780" y="26637"/>
                        <a:pt x="31739" y="26743"/>
                        <a:pt x="31683" y="26840"/>
                      </a:cubicBezTo>
                      <a:cubicBezTo>
                        <a:pt x="31577" y="27044"/>
                        <a:pt x="31450" y="27244"/>
                        <a:pt x="31332" y="27442"/>
                      </a:cubicBezTo>
                      <a:cubicBezTo>
                        <a:pt x="31245" y="27580"/>
                        <a:pt x="31168" y="27722"/>
                        <a:pt x="31076" y="27855"/>
                      </a:cubicBezTo>
                      <a:cubicBezTo>
                        <a:pt x="31001" y="27971"/>
                        <a:pt x="30914" y="28079"/>
                        <a:pt x="30838" y="28186"/>
                      </a:cubicBezTo>
                      <a:cubicBezTo>
                        <a:pt x="30027" y="29302"/>
                        <a:pt x="29034" y="30281"/>
                        <a:pt x="27896" y="31055"/>
                      </a:cubicBezTo>
                      <a:cubicBezTo>
                        <a:pt x="26771" y="31815"/>
                        <a:pt x="25496" y="32375"/>
                        <a:pt x="24134" y="32707"/>
                      </a:cubicBezTo>
                      <a:cubicBezTo>
                        <a:pt x="24002" y="32742"/>
                        <a:pt x="23875" y="32784"/>
                        <a:pt x="23737" y="32814"/>
                      </a:cubicBezTo>
                      <a:cubicBezTo>
                        <a:pt x="23579" y="32850"/>
                        <a:pt x="23416" y="32864"/>
                        <a:pt x="23259" y="32895"/>
                      </a:cubicBezTo>
                      <a:cubicBezTo>
                        <a:pt x="23029" y="32932"/>
                        <a:pt x="22800" y="32972"/>
                        <a:pt x="22565" y="32998"/>
                      </a:cubicBezTo>
                      <a:cubicBezTo>
                        <a:pt x="22459" y="33012"/>
                        <a:pt x="22346" y="33012"/>
                        <a:pt x="22234" y="33023"/>
                      </a:cubicBezTo>
                      <a:cubicBezTo>
                        <a:pt x="21953" y="33043"/>
                        <a:pt x="21663" y="33059"/>
                        <a:pt x="21377" y="33064"/>
                      </a:cubicBezTo>
                      <a:cubicBezTo>
                        <a:pt x="21352" y="33064"/>
                        <a:pt x="21332" y="33069"/>
                        <a:pt x="21316" y="33069"/>
                      </a:cubicBezTo>
                      <a:cubicBezTo>
                        <a:pt x="21297" y="33069"/>
                        <a:pt x="21286" y="33064"/>
                        <a:pt x="21271" y="33064"/>
                      </a:cubicBezTo>
                      <a:cubicBezTo>
                        <a:pt x="21194" y="33059"/>
                        <a:pt x="21118" y="33054"/>
                        <a:pt x="21046" y="33054"/>
                      </a:cubicBezTo>
                      <a:cubicBezTo>
                        <a:pt x="20766" y="33048"/>
                        <a:pt x="20485" y="33038"/>
                        <a:pt x="20205" y="33012"/>
                      </a:cubicBezTo>
                      <a:cubicBezTo>
                        <a:pt x="20052" y="32998"/>
                        <a:pt x="19895" y="32972"/>
                        <a:pt x="19737" y="32946"/>
                      </a:cubicBezTo>
                      <a:cubicBezTo>
                        <a:pt x="19517" y="32921"/>
                        <a:pt x="19298" y="32890"/>
                        <a:pt x="19079" y="32850"/>
                      </a:cubicBezTo>
                      <a:cubicBezTo>
                        <a:pt x="18865" y="32803"/>
                        <a:pt x="18646" y="32753"/>
                        <a:pt x="18437" y="32697"/>
                      </a:cubicBezTo>
                      <a:cubicBezTo>
                        <a:pt x="18279" y="32657"/>
                        <a:pt x="18121" y="32626"/>
                        <a:pt x="17973" y="32579"/>
                      </a:cubicBezTo>
                      <a:cubicBezTo>
                        <a:pt x="17707" y="32497"/>
                        <a:pt x="17443" y="32401"/>
                        <a:pt x="17183" y="32304"/>
                      </a:cubicBezTo>
                      <a:cubicBezTo>
                        <a:pt x="17076" y="32264"/>
                        <a:pt x="16969" y="32233"/>
                        <a:pt x="16872" y="32192"/>
                      </a:cubicBezTo>
                      <a:cubicBezTo>
                        <a:pt x="16602" y="32080"/>
                        <a:pt x="16347" y="31958"/>
                        <a:pt x="16092" y="31831"/>
                      </a:cubicBezTo>
                      <a:cubicBezTo>
                        <a:pt x="15990" y="31784"/>
                        <a:pt x="15888" y="31733"/>
                        <a:pt x="15786" y="31688"/>
                      </a:cubicBezTo>
                      <a:cubicBezTo>
                        <a:pt x="15583" y="31575"/>
                        <a:pt x="15388" y="31453"/>
                        <a:pt x="15190" y="31331"/>
                      </a:cubicBezTo>
                      <a:cubicBezTo>
                        <a:pt x="15047" y="31244"/>
                        <a:pt x="14905" y="31168"/>
                        <a:pt x="14772" y="31076"/>
                      </a:cubicBezTo>
                      <a:cubicBezTo>
                        <a:pt x="14660" y="30999"/>
                        <a:pt x="14553" y="30913"/>
                        <a:pt x="14440" y="30831"/>
                      </a:cubicBezTo>
                      <a:cubicBezTo>
                        <a:pt x="13325" y="30027"/>
                        <a:pt x="12351" y="29037"/>
                        <a:pt x="11577" y="27891"/>
                      </a:cubicBezTo>
                      <a:cubicBezTo>
                        <a:pt x="10812" y="26764"/>
                        <a:pt x="10251" y="25489"/>
                        <a:pt x="9914" y="24129"/>
                      </a:cubicBezTo>
                      <a:cubicBezTo>
                        <a:pt x="9884" y="23996"/>
                        <a:pt x="9843" y="23869"/>
                        <a:pt x="9813" y="23741"/>
                      </a:cubicBezTo>
                      <a:cubicBezTo>
                        <a:pt x="9782" y="23579"/>
                        <a:pt x="9761" y="23415"/>
                        <a:pt x="9737" y="23252"/>
                      </a:cubicBezTo>
                      <a:cubicBezTo>
                        <a:pt x="9695" y="23023"/>
                        <a:pt x="9655" y="22798"/>
                        <a:pt x="9629" y="22570"/>
                      </a:cubicBezTo>
                      <a:cubicBezTo>
                        <a:pt x="9619" y="22457"/>
                        <a:pt x="9619" y="22344"/>
                        <a:pt x="9608" y="22233"/>
                      </a:cubicBezTo>
                      <a:cubicBezTo>
                        <a:pt x="9584" y="21947"/>
                        <a:pt x="9563" y="21667"/>
                        <a:pt x="9563" y="21377"/>
                      </a:cubicBezTo>
                      <a:cubicBezTo>
                        <a:pt x="9563" y="21356"/>
                        <a:pt x="9558" y="21335"/>
                        <a:pt x="9558" y="21316"/>
                      </a:cubicBezTo>
                      <a:cubicBezTo>
                        <a:pt x="9558" y="21224"/>
                        <a:pt x="9573" y="21137"/>
                        <a:pt x="9573" y="21055"/>
                      </a:cubicBezTo>
                      <a:cubicBezTo>
                        <a:pt x="9584" y="20770"/>
                        <a:pt x="9594" y="20485"/>
                        <a:pt x="9619" y="20210"/>
                      </a:cubicBezTo>
                      <a:cubicBezTo>
                        <a:pt x="9629" y="20051"/>
                        <a:pt x="9655" y="19898"/>
                        <a:pt x="9676" y="19740"/>
                      </a:cubicBezTo>
                      <a:cubicBezTo>
                        <a:pt x="9711" y="19521"/>
                        <a:pt x="9737" y="19297"/>
                        <a:pt x="9782" y="19078"/>
                      </a:cubicBezTo>
                      <a:cubicBezTo>
                        <a:pt x="9817" y="18864"/>
                        <a:pt x="9879" y="18650"/>
                        <a:pt x="9930" y="18441"/>
                      </a:cubicBezTo>
                      <a:cubicBezTo>
                        <a:pt x="9970" y="18283"/>
                        <a:pt x="10006" y="18124"/>
                        <a:pt x="10052" y="17971"/>
                      </a:cubicBezTo>
                      <a:cubicBezTo>
                        <a:pt x="10128" y="17707"/>
                        <a:pt x="10220" y="17447"/>
                        <a:pt x="10323" y="17192"/>
                      </a:cubicBezTo>
                      <a:cubicBezTo>
                        <a:pt x="10358" y="17084"/>
                        <a:pt x="10394" y="16973"/>
                        <a:pt x="10440" y="16870"/>
                      </a:cubicBezTo>
                      <a:cubicBezTo>
                        <a:pt x="10547" y="16601"/>
                        <a:pt x="10674" y="16341"/>
                        <a:pt x="10801" y="16086"/>
                      </a:cubicBezTo>
                      <a:cubicBezTo>
                        <a:pt x="10847" y="15990"/>
                        <a:pt x="10888" y="15887"/>
                        <a:pt x="10944" y="15790"/>
                      </a:cubicBezTo>
                      <a:cubicBezTo>
                        <a:pt x="11052" y="15581"/>
                        <a:pt x="11179" y="15383"/>
                        <a:pt x="11301" y="15184"/>
                      </a:cubicBezTo>
                      <a:cubicBezTo>
                        <a:pt x="11382" y="15047"/>
                        <a:pt x="11459" y="14903"/>
                        <a:pt x="11551" y="14771"/>
                      </a:cubicBezTo>
                      <a:cubicBezTo>
                        <a:pt x="11627" y="14654"/>
                        <a:pt x="11718" y="14546"/>
                        <a:pt x="11800" y="14435"/>
                      </a:cubicBezTo>
                      <a:cubicBezTo>
                        <a:pt x="12605" y="13318"/>
                        <a:pt x="13595" y="12344"/>
                        <a:pt x="14736" y="11575"/>
                      </a:cubicBezTo>
                      <a:cubicBezTo>
                        <a:pt x="15863" y="10810"/>
                        <a:pt x="17131" y="10250"/>
                        <a:pt x="18493" y="9919"/>
                      </a:cubicBezTo>
                      <a:cubicBezTo>
                        <a:pt x="18625" y="9883"/>
                        <a:pt x="18752" y="9843"/>
                        <a:pt x="18890" y="9812"/>
                      </a:cubicBezTo>
                      <a:cubicBezTo>
                        <a:pt x="19048" y="9782"/>
                        <a:pt x="19211" y="9761"/>
                        <a:pt x="19375" y="9735"/>
                      </a:cubicBezTo>
                      <a:cubicBezTo>
                        <a:pt x="19599" y="9695"/>
                        <a:pt x="19829" y="9653"/>
                        <a:pt x="20062" y="9629"/>
                      </a:cubicBezTo>
                      <a:cubicBezTo>
                        <a:pt x="20170" y="9618"/>
                        <a:pt x="20281" y="9613"/>
                        <a:pt x="20394" y="9608"/>
                      </a:cubicBezTo>
                      <a:cubicBezTo>
                        <a:pt x="20679" y="9587"/>
                        <a:pt x="20965" y="9568"/>
                        <a:pt x="21250" y="9568"/>
                      </a:cubicBezTo>
                      <a:cubicBezTo>
                        <a:pt x="21260" y="9568"/>
                        <a:pt x="21266" y="9568"/>
                        <a:pt x="21271" y="9561"/>
                      </a:cubicBezTo>
                      <a:close/>
                      <a:moveTo>
                        <a:pt x="21316" y="0"/>
                      </a:moveTo>
                      <a:cubicBezTo>
                        <a:pt x="21297" y="0"/>
                        <a:pt x="21286" y="0"/>
                        <a:pt x="21271" y="5"/>
                      </a:cubicBezTo>
                      <a:cubicBezTo>
                        <a:pt x="20114" y="26"/>
                        <a:pt x="19175" y="979"/>
                        <a:pt x="19175" y="2141"/>
                      </a:cubicBezTo>
                      <a:lnTo>
                        <a:pt x="19175" y="5536"/>
                      </a:lnTo>
                      <a:cubicBezTo>
                        <a:pt x="19161" y="5541"/>
                        <a:pt x="19150" y="5545"/>
                        <a:pt x="19140" y="5545"/>
                      </a:cubicBezTo>
                      <a:cubicBezTo>
                        <a:pt x="18952" y="5566"/>
                        <a:pt x="18758" y="5607"/>
                        <a:pt x="18564" y="5637"/>
                      </a:cubicBezTo>
                      <a:cubicBezTo>
                        <a:pt x="18406" y="5668"/>
                        <a:pt x="18248" y="5693"/>
                        <a:pt x="18085" y="5724"/>
                      </a:cubicBezTo>
                      <a:cubicBezTo>
                        <a:pt x="18070" y="5729"/>
                        <a:pt x="18049" y="5734"/>
                        <a:pt x="18029" y="5739"/>
                      </a:cubicBezTo>
                      <a:cubicBezTo>
                        <a:pt x="17718" y="5800"/>
                        <a:pt x="17402" y="5877"/>
                        <a:pt x="17096" y="5959"/>
                      </a:cubicBezTo>
                      <a:cubicBezTo>
                        <a:pt x="15592" y="6371"/>
                        <a:pt x="14181" y="7008"/>
                        <a:pt x="12887" y="7818"/>
                      </a:cubicBezTo>
                      <a:cubicBezTo>
                        <a:pt x="12728" y="7916"/>
                        <a:pt x="12560" y="8018"/>
                        <a:pt x="12407" y="8124"/>
                      </a:cubicBezTo>
                      <a:cubicBezTo>
                        <a:pt x="12244" y="8232"/>
                        <a:pt x="12080" y="8349"/>
                        <a:pt x="11923" y="8467"/>
                      </a:cubicBezTo>
                      <a:cubicBezTo>
                        <a:pt x="11841" y="8528"/>
                        <a:pt x="11755" y="8583"/>
                        <a:pt x="11673" y="8644"/>
                      </a:cubicBezTo>
                      <a:lnTo>
                        <a:pt x="9267" y="6244"/>
                      </a:lnTo>
                      <a:cubicBezTo>
                        <a:pt x="8852" y="5826"/>
                        <a:pt x="8304" y="5617"/>
                        <a:pt x="7756" y="5617"/>
                      </a:cubicBezTo>
                      <a:cubicBezTo>
                        <a:pt x="7208" y="5617"/>
                        <a:pt x="6660" y="5826"/>
                        <a:pt x="6244" y="6244"/>
                      </a:cubicBezTo>
                      <a:cubicBezTo>
                        <a:pt x="5409" y="7075"/>
                        <a:pt x="5409" y="8441"/>
                        <a:pt x="6244" y="9272"/>
                      </a:cubicBezTo>
                      <a:lnTo>
                        <a:pt x="8646" y="11672"/>
                      </a:lnTo>
                      <a:lnTo>
                        <a:pt x="8646" y="11678"/>
                      </a:lnTo>
                      <a:cubicBezTo>
                        <a:pt x="8462" y="11916"/>
                        <a:pt x="8284" y="12161"/>
                        <a:pt x="8121" y="12417"/>
                      </a:cubicBezTo>
                      <a:cubicBezTo>
                        <a:pt x="8095" y="12447"/>
                        <a:pt x="8074" y="12473"/>
                        <a:pt x="8055" y="12503"/>
                      </a:cubicBezTo>
                      <a:cubicBezTo>
                        <a:pt x="7973" y="12626"/>
                        <a:pt x="7896" y="12753"/>
                        <a:pt x="7815" y="12885"/>
                      </a:cubicBezTo>
                      <a:cubicBezTo>
                        <a:pt x="7707" y="13059"/>
                        <a:pt x="7596" y="13237"/>
                        <a:pt x="7493" y="13410"/>
                      </a:cubicBezTo>
                      <a:cubicBezTo>
                        <a:pt x="6734" y="14736"/>
                        <a:pt x="6168" y="16183"/>
                        <a:pt x="5811" y="17712"/>
                      </a:cubicBezTo>
                      <a:cubicBezTo>
                        <a:pt x="5771" y="17900"/>
                        <a:pt x="5724" y="18089"/>
                        <a:pt x="5689" y="18288"/>
                      </a:cubicBezTo>
                      <a:cubicBezTo>
                        <a:pt x="5649" y="18486"/>
                        <a:pt x="5618" y="18686"/>
                        <a:pt x="5587" y="18884"/>
                      </a:cubicBezTo>
                      <a:cubicBezTo>
                        <a:pt x="5572" y="18981"/>
                        <a:pt x="5552" y="19072"/>
                        <a:pt x="5541" y="19170"/>
                      </a:cubicBezTo>
                      <a:lnTo>
                        <a:pt x="2137" y="19170"/>
                      </a:lnTo>
                      <a:cubicBezTo>
                        <a:pt x="965" y="19170"/>
                        <a:pt x="1" y="20138"/>
                        <a:pt x="1" y="21316"/>
                      </a:cubicBezTo>
                      <a:cubicBezTo>
                        <a:pt x="1" y="22492"/>
                        <a:pt x="965" y="23456"/>
                        <a:pt x="2137" y="23456"/>
                      </a:cubicBezTo>
                      <a:lnTo>
                        <a:pt x="5541" y="23456"/>
                      </a:lnTo>
                      <a:lnTo>
                        <a:pt x="5541" y="23487"/>
                      </a:lnTo>
                      <a:cubicBezTo>
                        <a:pt x="5572" y="23680"/>
                        <a:pt x="5608" y="23869"/>
                        <a:pt x="5644" y="24063"/>
                      </a:cubicBezTo>
                      <a:cubicBezTo>
                        <a:pt x="5669" y="24221"/>
                        <a:pt x="5689" y="24384"/>
                        <a:pt x="5724" y="24541"/>
                      </a:cubicBezTo>
                      <a:cubicBezTo>
                        <a:pt x="5724" y="24562"/>
                        <a:pt x="5735" y="24583"/>
                        <a:pt x="5740" y="24603"/>
                      </a:cubicBezTo>
                      <a:cubicBezTo>
                        <a:pt x="5806" y="24913"/>
                        <a:pt x="5877" y="25225"/>
                        <a:pt x="5959" y="25525"/>
                      </a:cubicBezTo>
                      <a:cubicBezTo>
                        <a:pt x="6373" y="27034"/>
                        <a:pt x="7004" y="28441"/>
                        <a:pt x="7815" y="29730"/>
                      </a:cubicBezTo>
                      <a:cubicBezTo>
                        <a:pt x="7917" y="29898"/>
                        <a:pt x="8013" y="30062"/>
                        <a:pt x="8126" y="30225"/>
                      </a:cubicBezTo>
                      <a:cubicBezTo>
                        <a:pt x="8232" y="30387"/>
                        <a:pt x="8350" y="30540"/>
                        <a:pt x="8462" y="30699"/>
                      </a:cubicBezTo>
                      <a:cubicBezTo>
                        <a:pt x="8528" y="30785"/>
                        <a:pt x="8584" y="30872"/>
                        <a:pt x="8646" y="30954"/>
                      </a:cubicBezTo>
                      <a:lnTo>
                        <a:pt x="6244" y="33354"/>
                      </a:lnTo>
                      <a:cubicBezTo>
                        <a:pt x="5409" y="34190"/>
                        <a:pt x="5409" y="35551"/>
                        <a:pt x="6244" y="36387"/>
                      </a:cubicBezTo>
                      <a:cubicBezTo>
                        <a:pt x="6660" y="36803"/>
                        <a:pt x="7208" y="37010"/>
                        <a:pt x="7756" y="37010"/>
                      </a:cubicBezTo>
                      <a:cubicBezTo>
                        <a:pt x="8304" y="37010"/>
                        <a:pt x="8852" y="36803"/>
                        <a:pt x="9267" y="36387"/>
                      </a:cubicBezTo>
                      <a:lnTo>
                        <a:pt x="11673" y="33981"/>
                      </a:lnTo>
                      <a:cubicBezTo>
                        <a:pt x="11928" y="34175"/>
                        <a:pt x="12188" y="34358"/>
                        <a:pt x="12447" y="34537"/>
                      </a:cubicBezTo>
                      <a:cubicBezTo>
                        <a:pt x="12468" y="34546"/>
                        <a:pt x="12478" y="34562"/>
                        <a:pt x="12499" y="34572"/>
                      </a:cubicBezTo>
                      <a:cubicBezTo>
                        <a:pt x="12631" y="34659"/>
                        <a:pt x="12774" y="34741"/>
                        <a:pt x="12906" y="34822"/>
                      </a:cubicBezTo>
                      <a:cubicBezTo>
                        <a:pt x="13075" y="34929"/>
                        <a:pt x="13243" y="35036"/>
                        <a:pt x="13411" y="35134"/>
                      </a:cubicBezTo>
                      <a:cubicBezTo>
                        <a:pt x="14731" y="35892"/>
                        <a:pt x="16178" y="36458"/>
                        <a:pt x="17707" y="36809"/>
                      </a:cubicBezTo>
                      <a:cubicBezTo>
                        <a:pt x="17896" y="36861"/>
                        <a:pt x="18090" y="36901"/>
                        <a:pt x="18289" y="36943"/>
                      </a:cubicBezTo>
                      <a:cubicBezTo>
                        <a:pt x="18483" y="36978"/>
                        <a:pt x="18681" y="37009"/>
                        <a:pt x="18874" y="37039"/>
                      </a:cubicBezTo>
                      <a:cubicBezTo>
                        <a:pt x="18977" y="37054"/>
                        <a:pt x="19074" y="37075"/>
                        <a:pt x="19175" y="37091"/>
                      </a:cubicBezTo>
                      <a:lnTo>
                        <a:pt x="19175" y="40485"/>
                      </a:lnTo>
                      <a:cubicBezTo>
                        <a:pt x="19175" y="41652"/>
                        <a:pt x="20114" y="42600"/>
                        <a:pt x="21271" y="42626"/>
                      </a:cubicBezTo>
                      <a:lnTo>
                        <a:pt x="21316" y="42626"/>
                      </a:lnTo>
                      <a:cubicBezTo>
                        <a:pt x="22494" y="42626"/>
                        <a:pt x="23452" y="41667"/>
                        <a:pt x="23452" y="40485"/>
                      </a:cubicBezTo>
                      <a:lnTo>
                        <a:pt x="23452" y="37091"/>
                      </a:lnTo>
                      <a:cubicBezTo>
                        <a:pt x="23462" y="37091"/>
                        <a:pt x="23478" y="37085"/>
                        <a:pt x="23487" y="37085"/>
                      </a:cubicBezTo>
                      <a:cubicBezTo>
                        <a:pt x="23682" y="37060"/>
                        <a:pt x="23875" y="37024"/>
                        <a:pt x="24068" y="36988"/>
                      </a:cubicBezTo>
                      <a:cubicBezTo>
                        <a:pt x="24226" y="36957"/>
                        <a:pt x="24385" y="36938"/>
                        <a:pt x="24543" y="36907"/>
                      </a:cubicBezTo>
                      <a:cubicBezTo>
                        <a:pt x="24563" y="36896"/>
                        <a:pt x="24588" y="36891"/>
                        <a:pt x="24614" y="36887"/>
                      </a:cubicBezTo>
                      <a:cubicBezTo>
                        <a:pt x="24920" y="36825"/>
                        <a:pt x="25226" y="36754"/>
                        <a:pt x="25527" y="36668"/>
                      </a:cubicBezTo>
                      <a:cubicBezTo>
                        <a:pt x="27035" y="36254"/>
                        <a:pt x="28446" y="35623"/>
                        <a:pt x="29737" y="34812"/>
                      </a:cubicBezTo>
                      <a:cubicBezTo>
                        <a:pt x="29900" y="34715"/>
                        <a:pt x="30062" y="34614"/>
                        <a:pt x="30220" y="34501"/>
                      </a:cubicBezTo>
                      <a:cubicBezTo>
                        <a:pt x="30384" y="34400"/>
                        <a:pt x="30542" y="34282"/>
                        <a:pt x="30700" y="34165"/>
                      </a:cubicBezTo>
                      <a:cubicBezTo>
                        <a:pt x="30787" y="34104"/>
                        <a:pt x="30873" y="34047"/>
                        <a:pt x="30954" y="33981"/>
                      </a:cubicBezTo>
                      <a:lnTo>
                        <a:pt x="33360" y="36387"/>
                      </a:lnTo>
                      <a:cubicBezTo>
                        <a:pt x="33776" y="36803"/>
                        <a:pt x="34324" y="37010"/>
                        <a:pt x="34872" y="37010"/>
                      </a:cubicBezTo>
                      <a:cubicBezTo>
                        <a:pt x="35420" y="37010"/>
                        <a:pt x="35968" y="36803"/>
                        <a:pt x="36383" y="36387"/>
                      </a:cubicBezTo>
                      <a:cubicBezTo>
                        <a:pt x="37218" y="35551"/>
                        <a:pt x="37218" y="34190"/>
                        <a:pt x="36383" y="33354"/>
                      </a:cubicBezTo>
                      <a:lnTo>
                        <a:pt x="33982" y="30954"/>
                      </a:lnTo>
                      <a:cubicBezTo>
                        <a:pt x="34165" y="30714"/>
                        <a:pt x="34339" y="30469"/>
                        <a:pt x="34508" y="30225"/>
                      </a:cubicBezTo>
                      <a:cubicBezTo>
                        <a:pt x="34527" y="30189"/>
                        <a:pt x="34553" y="30159"/>
                        <a:pt x="34574" y="30128"/>
                      </a:cubicBezTo>
                      <a:cubicBezTo>
                        <a:pt x="34654" y="30001"/>
                        <a:pt x="34732" y="29874"/>
                        <a:pt x="34807" y="29745"/>
                      </a:cubicBezTo>
                      <a:cubicBezTo>
                        <a:pt x="34920" y="29573"/>
                        <a:pt x="35032" y="29394"/>
                        <a:pt x="35134" y="29215"/>
                      </a:cubicBezTo>
                      <a:cubicBezTo>
                        <a:pt x="35894" y="27891"/>
                        <a:pt x="36459" y="26448"/>
                        <a:pt x="36816" y="24919"/>
                      </a:cubicBezTo>
                      <a:cubicBezTo>
                        <a:pt x="36856" y="24725"/>
                        <a:pt x="36903" y="24537"/>
                        <a:pt x="36938" y="24343"/>
                      </a:cubicBezTo>
                      <a:cubicBezTo>
                        <a:pt x="36979" y="24144"/>
                        <a:pt x="37009" y="23946"/>
                        <a:pt x="37040" y="23741"/>
                      </a:cubicBezTo>
                      <a:cubicBezTo>
                        <a:pt x="37056" y="23645"/>
                        <a:pt x="37077" y="23553"/>
                        <a:pt x="37086" y="23456"/>
                      </a:cubicBezTo>
                      <a:lnTo>
                        <a:pt x="40486" y="23456"/>
                      </a:lnTo>
                      <a:cubicBezTo>
                        <a:pt x="41664" y="23456"/>
                        <a:pt x="42631" y="22492"/>
                        <a:pt x="42631" y="21316"/>
                      </a:cubicBezTo>
                      <a:cubicBezTo>
                        <a:pt x="42631" y="20138"/>
                        <a:pt x="41664" y="19170"/>
                        <a:pt x="40486" y="19170"/>
                      </a:cubicBezTo>
                      <a:lnTo>
                        <a:pt x="37086" y="19170"/>
                      </a:lnTo>
                      <a:lnTo>
                        <a:pt x="37086" y="19144"/>
                      </a:lnTo>
                      <a:cubicBezTo>
                        <a:pt x="37056" y="18945"/>
                        <a:pt x="37020" y="18757"/>
                        <a:pt x="36985" y="18563"/>
                      </a:cubicBezTo>
                      <a:cubicBezTo>
                        <a:pt x="36959" y="18406"/>
                        <a:pt x="36933" y="18242"/>
                        <a:pt x="36903" y="18089"/>
                      </a:cubicBezTo>
                      <a:cubicBezTo>
                        <a:pt x="36898" y="18063"/>
                        <a:pt x="36893" y="18048"/>
                        <a:pt x="36887" y="18028"/>
                      </a:cubicBezTo>
                      <a:cubicBezTo>
                        <a:pt x="36826" y="17712"/>
                        <a:pt x="36750" y="17406"/>
                        <a:pt x="36668" y="17100"/>
                      </a:cubicBezTo>
                      <a:cubicBezTo>
                        <a:pt x="36256" y="15597"/>
                        <a:pt x="35623" y="14185"/>
                        <a:pt x="34813" y="12895"/>
                      </a:cubicBezTo>
                      <a:cubicBezTo>
                        <a:pt x="34716" y="12732"/>
                        <a:pt x="34614" y="12569"/>
                        <a:pt x="34508" y="12405"/>
                      </a:cubicBezTo>
                      <a:cubicBezTo>
                        <a:pt x="34395" y="12243"/>
                        <a:pt x="34278" y="12085"/>
                        <a:pt x="34165" y="11927"/>
                      </a:cubicBezTo>
                      <a:cubicBezTo>
                        <a:pt x="34099" y="11840"/>
                        <a:pt x="34043" y="11758"/>
                        <a:pt x="33982" y="11678"/>
                      </a:cubicBezTo>
                      <a:lnTo>
                        <a:pt x="36383" y="9272"/>
                      </a:lnTo>
                      <a:cubicBezTo>
                        <a:pt x="37218" y="8441"/>
                        <a:pt x="37218" y="7075"/>
                        <a:pt x="36383" y="6244"/>
                      </a:cubicBezTo>
                      <a:cubicBezTo>
                        <a:pt x="35968" y="5826"/>
                        <a:pt x="35420" y="5617"/>
                        <a:pt x="34872" y="5617"/>
                      </a:cubicBezTo>
                      <a:cubicBezTo>
                        <a:pt x="34324" y="5617"/>
                        <a:pt x="33776" y="5826"/>
                        <a:pt x="33360" y="6244"/>
                      </a:cubicBezTo>
                      <a:lnTo>
                        <a:pt x="30954" y="8644"/>
                      </a:lnTo>
                      <a:cubicBezTo>
                        <a:pt x="30700" y="8451"/>
                        <a:pt x="30440" y="8267"/>
                        <a:pt x="30180" y="8089"/>
                      </a:cubicBezTo>
                      <a:cubicBezTo>
                        <a:pt x="30159" y="8079"/>
                        <a:pt x="30149" y="8069"/>
                        <a:pt x="30128" y="8053"/>
                      </a:cubicBezTo>
                      <a:cubicBezTo>
                        <a:pt x="29996" y="7971"/>
                        <a:pt x="29853" y="7890"/>
                        <a:pt x="29721" y="7804"/>
                      </a:cubicBezTo>
                      <a:cubicBezTo>
                        <a:pt x="29553" y="7702"/>
                        <a:pt x="29385" y="7594"/>
                        <a:pt x="29217" y="7493"/>
                      </a:cubicBezTo>
                      <a:cubicBezTo>
                        <a:pt x="27896" y="6738"/>
                        <a:pt x="26454" y="6167"/>
                        <a:pt x="24925" y="5816"/>
                      </a:cubicBezTo>
                      <a:cubicBezTo>
                        <a:pt x="24731" y="5769"/>
                        <a:pt x="24538" y="5724"/>
                        <a:pt x="24339" y="5684"/>
                      </a:cubicBezTo>
                      <a:cubicBezTo>
                        <a:pt x="24145" y="5653"/>
                        <a:pt x="23951" y="5616"/>
                        <a:pt x="23758" y="5592"/>
                      </a:cubicBezTo>
                      <a:cubicBezTo>
                        <a:pt x="23651" y="5571"/>
                        <a:pt x="23560" y="5550"/>
                        <a:pt x="23452" y="5536"/>
                      </a:cubicBezTo>
                      <a:lnTo>
                        <a:pt x="23452" y="2141"/>
                      </a:lnTo>
                      <a:cubicBezTo>
                        <a:pt x="23452" y="963"/>
                        <a:pt x="22494" y="0"/>
                        <a:pt x="21316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51" name="Google Shape;951;p40"/>
                <p:cNvSpPr/>
                <p:nvPr/>
              </p:nvSpPr>
              <p:spPr>
                <a:xfrm>
                  <a:off x="7645444" y="3270271"/>
                  <a:ext cx="113395" cy="441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20" h="2147" extrusionOk="0">
                      <a:moveTo>
                        <a:pt x="2645" y="0"/>
                      </a:moveTo>
                      <a:cubicBezTo>
                        <a:pt x="2626" y="0"/>
                        <a:pt x="2615" y="5"/>
                        <a:pt x="2600" y="10"/>
                      </a:cubicBezTo>
                      <a:cubicBezTo>
                        <a:pt x="1580" y="20"/>
                        <a:pt x="657" y="443"/>
                        <a:pt x="0" y="1121"/>
                      </a:cubicBezTo>
                      <a:lnTo>
                        <a:pt x="1121" y="1993"/>
                      </a:lnTo>
                      <a:cubicBezTo>
                        <a:pt x="1518" y="1641"/>
                        <a:pt x="2033" y="1427"/>
                        <a:pt x="2600" y="1412"/>
                      </a:cubicBezTo>
                      <a:cubicBezTo>
                        <a:pt x="2615" y="1412"/>
                        <a:pt x="2626" y="1407"/>
                        <a:pt x="2645" y="1407"/>
                      </a:cubicBezTo>
                      <a:cubicBezTo>
                        <a:pt x="3303" y="1407"/>
                        <a:pt x="3899" y="1697"/>
                        <a:pt x="4317" y="2146"/>
                      </a:cubicBezTo>
                      <a:lnTo>
                        <a:pt x="5520" y="1396"/>
                      </a:lnTo>
                      <a:cubicBezTo>
                        <a:pt x="4842" y="556"/>
                        <a:pt x="3807" y="0"/>
                        <a:pt x="264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52" name="Google Shape;952;p40"/>
                <p:cNvSpPr/>
                <p:nvPr/>
              </p:nvSpPr>
              <p:spPr>
                <a:xfrm>
                  <a:off x="7623753" y="3318420"/>
                  <a:ext cx="152056" cy="1040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402" h="5063" extrusionOk="0">
                      <a:moveTo>
                        <a:pt x="266" y="0"/>
                      </a:moveTo>
                      <a:cubicBezTo>
                        <a:pt x="92" y="423"/>
                        <a:pt x="1" y="877"/>
                        <a:pt x="1" y="1362"/>
                      </a:cubicBezTo>
                      <a:cubicBezTo>
                        <a:pt x="1" y="3390"/>
                        <a:pt x="1633" y="5031"/>
                        <a:pt x="3656" y="5057"/>
                      </a:cubicBezTo>
                      <a:cubicBezTo>
                        <a:pt x="3671" y="5057"/>
                        <a:pt x="3682" y="5062"/>
                        <a:pt x="3701" y="5062"/>
                      </a:cubicBezTo>
                      <a:cubicBezTo>
                        <a:pt x="5745" y="5062"/>
                        <a:pt x="7401" y="3406"/>
                        <a:pt x="7401" y="1362"/>
                      </a:cubicBezTo>
                      <a:cubicBezTo>
                        <a:pt x="7401" y="1005"/>
                        <a:pt x="7335" y="668"/>
                        <a:pt x="7244" y="342"/>
                      </a:cubicBezTo>
                      <a:lnTo>
                        <a:pt x="5969" y="1137"/>
                      </a:lnTo>
                      <a:cubicBezTo>
                        <a:pt x="5980" y="1209"/>
                        <a:pt x="5995" y="1280"/>
                        <a:pt x="5995" y="1362"/>
                      </a:cubicBezTo>
                      <a:cubicBezTo>
                        <a:pt x="5995" y="2625"/>
                        <a:pt x="4966" y="3655"/>
                        <a:pt x="3701" y="3655"/>
                      </a:cubicBezTo>
                      <a:cubicBezTo>
                        <a:pt x="3682" y="3655"/>
                        <a:pt x="3671" y="3650"/>
                        <a:pt x="3656" y="3650"/>
                      </a:cubicBezTo>
                      <a:cubicBezTo>
                        <a:pt x="2407" y="3625"/>
                        <a:pt x="1407" y="2616"/>
                        <a:pt x="1407" y="1362"/>
                      </a:cubicBezTo>
                      <a:cubicBezTo>
                        <a:pt x="1407" y="1209"/>
                        <a:pt x="1418" y="1056"/>
                        <a:pt x="1449" y="913"/>
                      </a:cubicBezTo>
                      <a:lnTo>
                        <a:pt x="266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53" name="Google Shape;953;p40"/>
                <p:cNvSpPr/>
                <p:nvPr/>
              </p:nvSpPr>
              <p:spPr>
                <a:xfrm>
                  <a:off x="7578849" y="3258747"/>
                  <a:ext cx="89771" cy="7843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70" h="3818" extrusionOk="0">
                      <a:moveTo>
                        <a:pt x="816" y="1"/>
                      </a:moveTo>
                      <a:cubicBezTo>
                        <a:pt x="601" y="1"/>
                        <a:pt x="388" y="97"/>
                        <a:pt x="245" y="280"/>
                      </a:cubicBezTo>
                      <a:cubicBezTo>
                        <a:pt x="1" y="597"/>
                        <a:pt x="62" y="1051"/>
                        <a:pt x="373" y="1295"/>
                      </a:cubicBezTo>
                      <a:lnTo>
                        <a:pt x="2452" y="2900"/>
                      </a:lnTo>
                      <a:lnTo>
                        <a:pt x="3635" y="3818"/>
                      </a:lnTo>
                      <a:cubicBezTo>
                        <a:pt x="3732" y="3319"/>
                        <a:pt x="4002" y="2886"/>
                        <a:pt x="4369" y="2554"/>
                      </a:cubicBezTo>
                      <a:lnTo>
                        <a:pt x="3238" y="1682"/>
                      </a:lnTo>
                      <a:lnTo>
                        <a:pt x="1260" y="153"/>
                      </a:lnTo>
                      <a:cubicBezTo>
                        <a:pt x="1127" y="50"/>
                        <a:pt x="971" y="1"/>
                        <a:pt x="816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54" name="Google Shape;954;p40"/>
                <p:cNvSpPr/>
                <p:nvPr/>
              </p:nvSpPr>
              <p:spPr>
                <a:xfrm>
                  <a:off x="7734122" y="3253509"/>
                  <a:ext cx="118941" cy="881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90" h="4292" extrusionOk="0">
                      <a:moveTo>
                        <a:pt x="4963" y="1"/>
                      </a:moveTo>
                      <a:cubicBezTo>
                        <a:pt x="4834" y="1"/>
                        <a:pt x="4704" y="35"/>
                        <a:pt x="4587" y="107"/>
                      </a:cubicBezTo>
                      <a:lnTo>
                        <a:pt x="1203" y="2212"/>
                      </a:lnTo>
                      <a:lnTo>
                        <a:pt x="0" y="2962"/>
                      </a:lnTo>
                      <a:cubicBezTo>
                        <a:pt x="332" y="3318"/>
                        <a:pt x="546" y="3783"/>
                        <a:pt x="596" y="4292"/>
                      </a:cubicBezTo>
                      <a:lnTo>
                        <a:pt x="1871" y="3502"/>
                      </a:lnTo>
                      <a:lnTo>
                        <a:pt x="5352" y="1336"/>
                      </a:lnTo>
                      <a:cubicBezTo>
                        <a:pt x="5688" y="1127"/>
                        <a:pt x="5790" y="678"/>
                        <a:pt x="5581" y="342"/>
                      </a:cubicBezTo>
                      <a:cubicBezTo>
                        <a:pt x="5445" y="122"/>
                        <a:pt x="5206" y="1"/>
                        <a:pt x="4963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55" name="Google Shape;955;p40"/>
                <p:cNvSpPr/>
                <p:nvPr/>
              </p:nvSpPr>
              <p:spPr>
                <a:xfrm>
                  <a:off x="7652654" y="3299173"/>
                  <a:ext cx="94249" cy="943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88" h="4593" extrusionOk="0">
                      <a:moveTo>
                        <a:pt x="2294" y="0"/>
                      </a:moveTo>
                      <a:cubicBezTo>
                        <a:pt x="2275" y="0"/>
                        <a:pt x="2264" y="5"/>
                        <a:pt x="2249" y="5"/>
                      </a:cubicBezTo>
                      <a:cubicBezTo>
                        <a:pt x="1682" y="20"/>
                        <a:pt x="1167" y="234"/>
                        <a:pt x="770" y="586"/>
                      </a:cubicBezTo>
                      <a:cubicBezTo>
                        <a:pt x="409" y="912"/>
                        <a:pt x="139" y="1351"/>
                        <a:pt x="42" y="1850"/>
                      </a:cubicBezTo>
                      <a:cubicBezTo>
                        <a:pt x="11" y="1993"/>
                        <a:pt x="0" y="2146"/>
                        <a:pt x="0" y="2299"/>
                      </a:cubicBezTo>
                      <a:cubicBezTo>
                        <a:pt x="0" y="3553"/>
                        <a:pt x="1000" y="4562"/>
                        <a:pt x="2249" y="4587"/>
                      </a:cubicBezTo>
                      <a:cubicBezTo>
                        <a:pt x="2264" y="4587"/>
                        <a:pt x="2275" y="4592"/>
                        <a:pt x="2294" y="4592"/>
                      </a:cubicBezTo>
                      <a:cubicBezTo>
                        <a:pt x="3559" y="4592"/>
                        <a:pt x="4588" y="3562"/>
                        <a:pt x="4588" y="2299"/>
                      </a:cubicBezTo>
                      <a:cubicBezTo>
                        <a:pt x="4588" y="2217"/>
                        <a:pt x="4573" y="2146"/>
                        <a:pt x="4562" y="2074"/>
                      </a:cubicBezTo>
                      <a:cubicBezTo>
                        <a:pt x="4512" y="1560"/>
                        <a:pt x="4303" y="1095"/>
                        <a:pt x="3966" y="739"/>
                      </a:cubicBezTo>
                      <a:cubicBezTo>
                        <a:pt x="3548" y="290"/>
                        <a:pt x="2952" y="0"/>
                        <a:pt x="2294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56" name="Google Shape;956;p40"/>
                <p:cNvSpPr/>
                <p:nvPr/>
              </p:nvSpPr>
              <p:spPr>
                <a:xfrm>
                  <a:off x="7685849" y="3118120"/>
                  <a:ext cx="27753" cy="405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51" h="1974" extrusionOk="0">
                      <a:moveTo>
                        <a:pt x="678" y="1"/>
                      </a:moveTo>
                      <a:cubicBezTo>
                        <a:pt x="659" y="1"/>
                        <a:pt x="648" y="7"/>
                        <a:pt x="633" y="7"/>
                      </a:cubicBezTo>
                      <a:cubicBezTo>
                        <a:pt x="281" y="31"/>
                        <a:pt x="0" y="322"/>
                        <a:pt x="0" y="673"/>
                      </a:cubicBezTo>
                      <a:lnTo>
                        <a:pt x="0" y="1296"/>
                      </a:lnTo>
                      <a:cubicBezTo>
                        <a:pt x="0" y="1652"/>
                        <a:pt x="281" y="1943"/>
                        <a:pt x="633" y="1964"/>
                      </a:cubicBezTo>
                      <a:cubicBezTo>
                        <a:pt x="648" y="1964"/>
                        <a:pt x="659" y="1974"/>
                        <a:pt x="678" y="1974"/>
                      </a:cubicBezTo>
                      <a:cubicBezTo>
                        <a:pt x="1050" y="1974"/>
                        <a:pt x="1351" y="1668"/>
                        <a:pt x="1351" y="1296"/>
                      </a:cubicBezTo>
                      <a:lnTo>
                        <a:pt x="1351" y="673"/>
                      </a:lnTo>
                      <a:cubicBezTo>
                        <a:pt x="1351" y="302"/>
                        <a:pt x="1050" y="1"/>
                        <a:pt x="678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57" name="Google Shape;957;p40"/>
                <p:cNvSpPr/>
                <p:nvPr/>
              </p:nvSpPr>
              <p:spPr>
                <a:xfrm>
                  <a:off x="7685849" y="3538071"/>
                  <a:ext cx="27753" cy="406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51" h="1979" extrusionOk="0">
                      <a:moveTo>
                        <a:pt x="678" y="1"/>
                      </a:moveTo>
                      <a:cubicBezTo>
                        <a:pt x="659" y="1"/>
                        <a:pt x="648" y="11"/>
                        <a:pt x="633" y="11"/>
                      </a:cubicBezTo>
                      <a:cubicBezTo>
                        <a:pt x="281" y="32"/>
                        <a:pt x="0" y="321"/>
                        <a:pt x="0" y="679"/>
                      </a:cubicBezTo>
                      <a:lnTo>
                        <a:pt x="0" y="1300"/>
                      </a:lnTo>
                      <a:cubicBezTo>
                        <a:pt x="0" y="1652"/>
                        <a:pt x="281" y="1942"/>
                        <a:pt x="633" y="1968"/>
                      </a:cubicBezTo>
                      <a:cubicBezTo>
                        <a:pt x="648" y="1968"/>
                        <a:pt x="659" y="1979"/>
                        <a:pt x="678" y="1979"/>
                      </a:cubicBezTo>
                      <a:cubicBezTo>
                        <a:pt x="1050" y="1979"/>
                        <a:pt x="1351" y="1673"/>
                        <a:pt x="1351" y="1300"/>
                      </a:cubicBezTo>
                      <a:lnTo>
                        <a:pt x="1351" y="679"/>
                      </a:lnTo>
                      <a:cubicBezTo>
                        <a:pt x="1351" y="307"/>
                        <a:pt x="1050" y="1"/>
                        <a:pt x="678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58" name="Google Shape;958;p40"/>
                <p:cNvSpPr/>
                <p:nvPr/>
              </p:nvSpPr>
              <p:spPr>
                <a:xfrm>
                  <a:off x="7889476" y="3334443"/>
                  <a:ext cx="40551" cy="278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74" h="1357" extrusionOk="0">
                      <a:moveTo>
                        <a:pt x="678" y="1"/>
                      </a:moveTo>
                      <a:cubicBezTo>
                        <a:pt x="306" y="1"/>
                        <a:pt x="1" y="306"/>
                        <a:pt x="1" y="678"/>
                      </a:cubicBezTo>
                      <a:cubicBezTo>
                        <a:pt x="1" y="1050"/>
                        <a:pt x="306" y="1356"/>
                        <a:pt x="678" y="1356"/>
                      </a:cubicBezTo>
                      <a:lnTo>
                        <a:pt x="1296" y="1356"/>
                      </a:lnTo>
                      <a:cubicBezTo>
                        <a:pt x="1668" y="1356"/>
                        <a:pt x="1974" y="1050"/>
                        <a:pt x="1974" y="678"/>
                      </a:cubicBezTo>
                      <a:cubicBezTo>
                        <a:pt x="1974" y="306"/>
                        <a:pt x="1668" y="1"/>
                        <a:pt x="1296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59" name="Google Shape;959;p40"/>
                <p:cNvSpPr/>
                <p:nvPr/>
              </p:nvSpPr>
              <p:spPr>
                <a:xfrm>
                  <a:off x="7469446" y="3334443"/>
                  <a:ext cx="40530" cy="278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73" h="1357" extrusionOk="0">
                      <a:moveTo>
                        <a:pt x="678" y="1"/>
                      </a:moveTo>
                      <a:cubicBezTo>
                        <a:pt x="307" y="1"/>
                        <a:pt x="1" y="306"/>
                        <a:pt x="1" y="678"/>
                      </a:cubicBezTo>
                      <a:cubicBezTo>
                        <a:pt x="1" y="1050"/>
                        <a:pt x="307" y="1356"/>
                        <a:pt x="678" y="1356"/>
                      </a:cubicBezTo>
                      <a:lnTo>
                        <a:pt x="1295" y="1356"/>
                      </a:lnTo>
                      <a:cubicBezTo>
                        <a:pt x="1667" y="1356"/>
                        <a:pt x="1973" y="1050"/>
                        <a:pt x="1973" y="678"/>
                      </a:cubicBezTo>
                      <a:cubicBezTo>
                        <a:pt x="1973" y="306"/>
                        <a:pt x="1667" y="1"/>
                        <a:pt x="1295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sp>
        <p:nvSpPr>
          <p:cNvPr id="960" name="Google Shape;960;p40"/>
          <p:cNvSpPr/>
          <p:nvPr/>
        </p:nvSpPr>
        <p:spPr>
          <a:xfrm rot="10800000">
            <a:off x="518662" y="-1506395"/>
            <a:ext cx="2386199" cy="2379921"/>
          </a:xfrm>
          <a:custGeom>
            <a:avLst/>
            <a:gdLst/>
            <a:ahLst/>
            <a:cxnLst/>
            <a:rect l="l" t="t" r="r" b="b"/>
            <a:pathLst>
              <a:path w="18861" h="18811" extrusionOk="0">
                <a:moveTo>
                  <a:pt x="11198" y="3199"/>
                </a:moveTo>
                <a:cubicBezTo>
                  <a:pt x="11271" y="3199"/>
                  <a:pt x="11346" y="3209"/>
                  <a:pt x="11419" y="3232"/>
                </a:cubicBezTo>
                <a:cubicBezTo>
                  <a:pt x="12824" y="3685"/>
                  <a:pt x="14038" y="4614"/>
                  <a:pt x="14836" y="5864"/>
                </a:cubicBezTo>
                <a:cubicBezTo>
                  <a:pt x="15074" y="6233"/>
                  <a:pt x="14931" y="6733"/>
                  <a:pt x="14538" y="6923"/>
                </a:cubicBezTo>
                <a:cubicBezTo>
                  <a:pt x="14121" y="7114"/>
                  <a:pt x="13705" y="7316"/>
                  <a:pt x="13300" y="7507"/>
                </a:cubicBezTo>
                <a:cubicBezTo>
                  <a:pt x="13200" y="7555"/>
                  <a:pt x="13093" y="7578"/>
                  <a:pt x="12987" y="7578"/>
                </a:cubicBezTo>
                <a:cubicBezTo>
                  <a:pt x="12753" y="7578"/>
                  <a:pt x="12523" y="7466"/>
                  <a:pt x="12383" y="7269"/>
                </a:cubicBezTo>
                <a:cubicBezTo>
                  <a:pt x="11966" y="6673"/>
                  <a:pt x="11371" y="6221"/>
                  <a:pt x="10692" y="5959"/>
                </a:cubicBezTo>
                <a:cubicBezTo>
                  <a:pt x="10359" y="5840"/>
                  <a:pt x="10157" y="5495"/>
                  <a:pt x="10216" y="5137"/>
                </a:cubicBezTo>
                <a:cubicBezTo>
                  <a:pt x="10300" y="4697"/>
                  <a:pt x="10383" y="4244"/>
                  <a:pt x="10466" y="3792"/>
                </a:cubicBezTo>
                <a:cubicBezTo>
                  <a:pt x="10535" y="3439"/>
                  <a:pt x="10855" y="3199"/>
                  <a:pt x="11198" y="3199"/>
                </a:cubicBezTo>
                <a:close/>
                <a:moveTo>
                  <a:pt x="6241" y="3843"/>
                </a:moveTo>
                <a:cubicBezTo>
                  <a:pt x="6513" y="3843"/>
                  <a:pt x="6779" y="3994"/>
                  <a:pt x="6906" y="4256"/>
                </a:cubicBezTo>
                <a:cubicBezTo>
                  <a:pt x="7109" y="4673"/>
                  <a:pt x="7299" y="5078"/>
                  <a:pt x="7490" y="5495"/>
                </a:cubicBezTo>
                <a:cubicBezTo>
                  <a:pt x="7644" y="5816"/>
                  <a:pt x="7549" y="6209"/>
                  <a:pt x="7252" y="6411"/>
                </a:cubicBezTo>
                <a:cubicBezTo>
                  <a:pt x="6656" y="6828"/>
                  <a:pt x="6204" y="7423"/>
                  <a:pt x="5954" y="8102"/>
                </a:cubicBezTo>
                <a:cubicBezTo>
                  <a:pt x="5838" y="8396"/>
                  <a:pt x="5555" y="8589"/>
                  <a:pt x="5245" y="8589"/>
                </a:cubicBezTo>
                <a:cubicBezTo>
                  <a:pt x="5204" y="8589"/>
                  <a:pt x="5162" y="8585"/>
                  <a:pt x="5120" y="8578"/>
                </a:cubicBezTo>
                <a:cubicBezTo>
                  <a:pt x="4680" y="8495"/>
                  <a:pt x="4227" y="8400"/>
                  <a:pt x="3787" y="8316"/>
                </a:cubicBezTo>
                <a:cubicBezTo>
                  <a:pt x="3346" y="8245"/>
                  <a:pt x="3084" y="7792"/>
                  <a:pt x="3215" y="7376"/>
                </a:cubicBezTo>
                <a:cubicBezTo>
                  <a:pt x="3680" y="5971"/>
                  <a:pt x="4608" y="4756"/>
                  <a:pt x="5847" y="3959"/>
                </a:cubicBezTo>
                <a:cubicBezTo>
                  <a:pt x="5969" y="3880"/>
                  <a:pt x="6106" y="3843"/>
                  <a:pt x="6241" y="3843"/>
                </a:cubicBezTo>
                <a:close/>
                <a:moveTo>
                  <a:pt x="9222" y="7030"/>
                </a:moveTo>
                <a:cubicBezTo>
                  <a:pt x="9724" y="7030"/>
                  <a:pt x="10229" y="7189"/>
                  <a:pt x="10657" y="7519"/>
                </a:cubicBezTo>
                <a:cubicBezTo>
                  <a:pt x="11693" y="8316"/>
                  <a:pt x="11883" y="9805"/>
                  <a:pt x="11085" y="10840"/>
                </a:cubicBezTo>
                <a:cubicBezTo>
                  <a:pt x="10619" y="11453"/>
                  <a:pt x="9916" y="11773"/>
                  <a:pt x="9205" y="11773"/>
                </a:cubicBezTo>
                <a:cubicBezTo>
                  <a:pt x="8701" y="11773"/>
                  <a:pt x="8193" y="11612"/>
                  <a:pt x="7763" y="11281"/>
                </a:cubicBezTo>
                <a:cubicBezTo>
                  <a:pt x="6728" y="10483"/>
                  <a:pt x="6537" y="8995"/>
                  <a:pt x="7335" y="7959"/>
                </a:cubicBezTo>
                <a:cubicBezTo>
                  <a:pt x="7803" y="7351"/>
                  <a:pt x="8509" y="7030"/>
                  <a:pt x="9222" y="7030"/>
                </a:cubicBezTo>
                <a:close/>
                <a:moveTo>
                  <a:pt x="13527" y="10222"/>
                </a:moveTo>
                <a:cubicBezTo>
                  <a:pt x="13570" y="10222"/>
                  <a:pt x="13614" y="10226"/>
                  <a:pt x="13657" y="10233"/>
                </a:cubicBezTo>
                <a:cubicBezTo>
                  <a:pt x="14098" y="10317"/>
                  <a:pt x="14550" y="10400"/>
                  <a:pt x="15002" y="10483"/>
                </a:cubicBezTo>
                <a:cubicBezTo>
                  <a:pt x="15431" y="10567"/>
                  <a:pt x="15693" y="11007"/>
                  <a:pt x="15562" y="11436"/>
                </a:cubicBezTo>
                <a:cubicBezTo>
                  <a:pt x="15110" y="12841"/>
                  <a:pt x="14181" y="14043"/>
                  <a:pt x="12931" y="14853"/>
                </a:cubicBezTo>
                <a:cubicBezTo>
                  <a:pt x="12809" y="14931"/>
                  <a:pt x="12673" y="14968"/>
                  <a:pt x="12539" y="14968"/>
                </a:cubicBezTo>
                <a:cubicBezTo>
                  <a:pt x="12266" y="14968"/>
                  <a:pt x="11999" y="14815"/>
                  <a:pt x="11871" y="14543"/>
                </a:cubicBezTo>
                <a:cubicBezTo>
                  <a:pt x="11681" y="14138"/>
                  <a:pt x="11478" y="13722"/>
                  <a:pt x="11288" y="13317"/>
                </a:cubicBezTo>
                <a:cubicBezTo>
                  <a:pt x="11133" y="12984"/>
                  <a:pt x="11240" y="12603"/>
                  <a:pt x="11526" y="12400"/>
                </a:cubicBezTo>
                <a:cubicBezTo>
                  <a:pt x="12121" y="11972"/>
                  <a:pt x="12574" y="11388"/>
                  <a:pt x="12836" y="10710"/>
                </a:cubicBezTo>
                <a:cubicBezTo>
                  <a:pt x="12940" y="10406"/>
                  <a:pt x="13219" y="10222"/>
                  <a:pt x="13527" y="10222"/>
                </a:cubicBezTo>
                <a:close/>
                <a:moveTo>
                  <a:pt x="5786" y="11228"/>
                </a:moveTo>
                <a:cubicBezTo>
                  <a:pt x="6022" y="11228"/>
                  <a:pt x="6254" y="11337"/>
                  <a:pt x="6394" y="11543"/>
                </a:cubicBezTo>
                <a:cubicBezTo>
                  <a:pt x="6811" y="12138"/>
                  <a:pt x="7406" y="12591"/>
                  <a:pt x="8085" y="12841"/>
                </a:cubicBezTo>
                <a:cubicBezTo>
                  <a:pt x="8430" y="12972"/>
                  <a:pt x="8621" y="13317"/>
                  <a:pt x="8561" y="13662"/>
                </a:cubicBezTo>
                <a:cubicBezTo>
                  <a:pt x="8478" y="14115"/>
                  <a:pt x="8395" y="14567"/>
                  <a:pt x="8311" y="15008"/>
                </a:cubicBezTo>
                <a:cubicBezTo>
                  <a:pt x="8242" y="15371"/>
                  <a:pt x="7922" y="15613"/>
                  <a:pt x="7579" y="15613"/>
                </a:cubicBezTo>
                <a:cubicBezTo>
                  <a:pt x="7506" y="15613"/>
                  <a:pt x="7432" y="15602"/>
                  <a:pt x="7359" y="15579"/>
                </a:cubicBezTo>
                <a:cubicBezTo>
                  <a:pt x="5954" y="15115"/>
                  <a:pt x="4751" y="14186"/>
                  <a:pt x="3942" y="12948"/>
                </a:cubicBezTo>
                <a:cubicBezTo>
                  <a:pt x="3703" y="12579"/>
                  <a:pt x="3846" y="12079"/>
                  <a:pt x="4251" y="11888"/>
                </a:cubicBezTo>
                <a:cubicBezTo>
                  <a:pt x="4656" y="11686"/>
                  <a:pt x="5073" y="11495"/>
                  <a:pt x="5477" y="11293"/>
                </a:cubicBezTo>
                <a:cubicBezTo>
                  <a:pt x="5576" y="11249"/>
                  <a:pt x="5682" y="11228"/>
                  <a:pt x="5786" y="11228"/>
                </a:cubicBezTo>
                <a:close/>
                <a:moveTo>
                  <a:pt x="8673" y="1"/>
                </a:moveTo>
                <a:cubicBezTo>
                  <a:pt x="8652" y="1"/>
                  <a:pt x="8630" y="3"/>
                  <a:pt x="8609" y="6"/>
                </a:cubicBezTo>
                <a:lnTo>
                  <a:pt x="7823" y="113"/>
                </a:lnTo>
                <a:cubicBezTo>
                  <a:pt x="7573" y="137"/>
                  <a:pt x="7406" y="363"/>
                  <a:pt x="7442" y="601"/>
                </a:cubicBezTo>
                <a:lnTo>
                  <a:pt x="7525" y="1292"/>
                </a:lnTo>
                <a:cubicBezTo>
                  <a:pt x="7537" y="1327"/>
                  <a:pt x="7537" y="1351"/>
                  <a:pt x="7549" y="1375"/>
                </a:cubicBezTo>
                <a:cubicBezTo>
                  <a:pt x="7049" y="1482"/>
                  <a:pt x="6561" y="1649"/>
                  <a:pt x="6085" y="1851"/>
                </a:cubicBezTo>
                <a:cubicBezTo>
                  <a:pt x="6085" y="1827"/>
                  <a:pt x="6073" y="1816"/>
                  <a:pt x="6061" y="1792"/>
                </a:cubicBezTo>
                <a:lnTo>
                  <a:pt x="5716" y="1173"/>
                </a:lnTo>
                <a:cubicBezTo>
                  <a:pt x="5636" y="1037"/>
                  <a:pt x="5486" y="960"/>
                  <a:pt x="5336" y="960"/>
                </a:cubicBezTo>
                <a:cubicBezTo>
                  <a:pt x="5261" y="960"/>
                  <a:pt x="5187" y="979"/>
                  <a:pt x="5120" y="1018"/>
                </a:cubicBezTo>
                <a:lnTo>
                  <a:pt x="4418" y="1411"/>
                </a:lnTo>
                <a:cubicBezTo>
                  <a:pt x="4204" y="1530"/>
                  <a:pt x="4132" y="1792"/>
                  <a:pt x="4251" y="2006"/>
                </a:cubicBezTo>
                <a:lnTo>
                  <a:pt x="4608" y="2625"/>
                </a:lnTo>
                <a:cubicBezTo>
                  <a:pt x="4608" y="2637"/>
                  <a:pt x="4620" y="2649"/>
                  <a:pt x="4644" y="2673"/>
                </a:cubicBezTo>
                <a:cubicBezTo>
                  <a:pt x="4192" y="2982"/>
                  <a:pt x="3787" y="3340"/>
                  <a:pt x="3394" y="3744"/>
                </a:cubicBezTo>
                <a:cubicBezTo>
                  <a:pt x="3370" y="3697"/>
                  <a:pt x="3334" y="3649"/>
                  <a:pt x="3275" y="3601"/>
                </a:cubicBezTo>
                <a:lnTo>
                  <a:pt x="2715" y="3173"/>
                </a:lnTo>
                <a:cubicBezTo>
                  <a:pt x="2637" y="3114"/>
                  <a:pt x="2544" y="3086"/>
                  <a:pt x="2452" y="3086"/>
                </a:cubicBezTo>
                <a:cubicBezTo>
                  <a:pt x="2320" y="3086"/>
                  <a:pt x="2187" y="3144"/>
                  <a:pt x="2096" y="3256"/>
                </a:cubicBezTo>
                <a:lnTo>
                  <a:pt x="1608" y="3899"/>
                </a:lnTo>
                <a:cubicBezTo>
                  <a:pt x="1453" y="4090"/>
                  <a:pt x="1489" y="4363"/>
                  <a:pt x="1691" y="4506"/>
                </a:cubicBezTo>
                <a:lnTo>
                  <a:pt x="2251" y="4947"/>
                </a:lnTo>
                <a:cubicBezTo>
                  <a:pt x="2299" y="4983"/>
                  <a:pt x="2358" y="5006"/>
                  <a:pt x="2418" y="5018"/>
                </a:cubicBezTo>
                <a:cubicBezTo>
                  <a:pt x="2168" y="5411"/>
                  <a:pt x="1953" y="5828"/>
                  <a:pt x="1787" y="6245"/>
                </a:cubicBezTo>
                <a:cubicBezTo>
                  <a:pt x="1763" y="6233"/>
                  <a:pt x="1751" y="6233"/>
                  <a:pt x="1739" y="6221"/>
                </a:cubicBezTo>
                <a:lnTo>
                  <a:pt x="1060" y="6018"/>
                </a:lnTo>
                <a:cubicBezTo>
                  <a:pt x="1020" y="6006"/>
                  <a:pt x="980" y="6000"/>
                  <a:pt x="940" y="6000"/>
                </a:cubicBezTo>
                <a:cubicBezTo>
                  <a:pt x="751" y="6000"/>
                  <a:pt x="571" y="6130"/>
                  <a:pt x="513" y="6316"/>
                </a:cubicBezTo>
                <a:lnTo>
                  <a:pt x="286" y="7078"/>
                </a:lnTo>
                <a:cubicBezTo>
                  <a:pt x="215" y="7316"/>
                  <a:pt x="346" y="7554"/>
                  <a:pt x="584" y="7626"/>
                </a:cubicBezTo>
                <a:lnTo>
                  <a:pt x="1251" y="7828"/>
                </a:lnTo>
                <a:cubicBezTo>
                  <a:pt x="1275" y="7840"/>
                  <a:pt x="1286" y="7840"/>
                  <a:pt x="1298" y="7840"/>
                </a:cubicBezTo>
                <a:cubicBezTo>
                  <a:pt x="1179" y="8435"/>
                  <a:pt x="1132" y="9043"/>
                  <a:pt x="1156" y="9638"/>
                </a:cubicBezTo>
                <a:cubicBezTo>
                  <a:pt x="1150" y="9644"/>
                  <a:pt x="1141" y="9644"/>
                  <a:pt x="1132" y="9644"/>
                </a:cubicBezTo>
                <a:cubicBezTo>
                  <a:pt x="1123" y="9644"/>
                  <a:pt x="1114" y="9644"/>
                  <a:pt x="1108" y="9650"/>
                </a:cubicBezTo>
                <a:lnTo>
                  <a:pt x="405" y="9733"/>
                </a:lnTo>
                <a:cubicBezTo>
                  <a:pt x="167" y="9769"/>
                  <a:pt x="1" y="9983"/>
                  <a:pt x="36" y="10221"/>
                </a:cubicBezTo>
                <a:lnTo>
                  <a:pt x="132" y="11019"/>
                </a:lnTo>
                <a:cubicBezTo>
                  <a:pt x="164" y="11237"/>
                  <a:pt x="346" y="11405"/>
                  <a:pt x="559" y="11405"/>
                </a:cubicBezTo>
                <a:cubicBezTo>
                  <a:pt x="579" y="11405"/>
                  <a:pt x="599" y="11403"/>
                  <a:pt x="620" y="11400"/>
                </a:cubicBezTo>
                <a:lnTo>
                  <a:pt x="1322" y="11305"/>
                </a:lnTo>
                <a:cubicBezTo>
                  <a:pt x="1346" y="11305"/>
                  <a:pt x="1358" y="11305"/>
                  <a:pt x="1370" y="11293"/>
                </a:cubicBezTo>
                <a:cubicBezTo>
                  <a:pt x="1477" y="11745"/>
                  <a:pt x="1620" y="12186"/>
                  <a:pt x="1798" y="12614"/>
                </a:cubicBezTo>
                <a:cubicBezTo>
                  <a:pt x="1787" y="12614"/>
                  <a:pt x="1775" y="12626"/>
                  <a:pt x="1751" y="12638"/>
                </a:cubicBezTo>
                <a:lnTo>
                  <a:pt x="1132" y="12972"/>
                </a:lnTo>
                <a:cubicBezTo>
                  <a:pt x="917" y="13091"/>
                  <a:pt x="846" y="13353"/>
                  <a:pt x="965" y="13567"/>
                </a:cubicBezTo>
                <a:lnTo>
                  <a:pt x="1346" y="14269"/>
                </a:lnTo>
                <a:cubicBezTo>
                  <a:pt x="1428" y="14417"/>
                  <a:pt x="1579" y="14497"/>
                  <a:pt x="1734" y="14497"/>
                </a:cubicBezTo>
                <a:cubicBezTo>
                  <a:pt x="1804" y="14497"/>
                  <a:pt x="1875" y="14481"/>
                  <a:pt x="1941" y="14448"/>
                </a:cubicBezTo>
                <a:lnTo>
                  <a:pt x="2560" y="14103"/>
                </a:lnTo>
                <a:cubicBezTo>
                  <a:pt x="2572" y="14091"/>
                  <a:pt x="2584" y="14091"/>
                  <a:pt x="2608" y="14079"/>
                </a:cubicBezTo>
                <a:cubicBezTo>
                  <a:pt x="2930" y="14555"/>
                  <a:pt x="3322" y="15008"/>
                  <a:pt x="3763" y="15412"/>
                </a:cubicBezTo>
                <a:cubicBezTo>
                  <a:pt x="3739" y="15424"/>
                  <a:pt x="3727" y="15448"/>
                  <a:pt x="3715" y="15460"/>
                </a:cubicBezTo>
                <a:lnTo>
                  <a:pt x="3287" y="16020"/>
                </a:lnTo>
                <a:cubicBezTo>
                  <a:pt x="3132" y="16210"/>
                  <a:pt x="3168" y="16484"/>
                  <a:pt x="3370" y="16639"/>
                </a:cubicBezTo>
                <a:lnTo>
                  <a:pt x="4001" y="17127"/>
                </a:lnTo>
                <a:cubicBezTo>
                  <a:pt x="4079" y="17186"/>
                  <a:pt x="4172" y="17214"/>
                  <a:pt x="4264" y="17214"/>
                </a:cubicBezTo>
                <a:cubicBezTo>
                  <a:pt x="4395" y="17214"/>
                  <a:pt x="4524" y="17156"/>
                  <a:pt x="4608" y="17044"/>
                </a:cubicBezTo>
                <a:lnTo>
                  <a:pt x="5049" y="16484"/>
                </a:lnTo>
                <a:cubicBezTo>
                  <a:pt x="5061" y="16460"/>
                  <a:pt x="5073" y="16448"/>
                  <a:pt x="5085" y="16424"/>
                </a:cubicBezTo>
                <a:cubicBezTo>
                  <a:pt x="5537" y="16710"/>
                  <a:pt x="6013" y="16936"/>
                  <a:pt x="6501" y="17127"/>
                </a:cubicBezTo>
                <a:cubicBezTo>
                  <a:pt x="6501" y="17151"/>
                  <a:pt x="6490" y="17175"/>
                  <a:pt x="6478" y="17198"/>
                </a:cubicBezTo>
                <a:lnTo>
                  <a:pt x="6299" y="17877"/>
                </a:lnTo>
                <a:cubicBezTo>
                  <a:pt x="6239" y="18103"/>
                  <a:pt x="6370" y="18353"/>
                  <a:pt x="6609" y="18413"/>
                </a:cubicBezTo>
                <a:lnTo>
                  <a:pt x="7382" y="18615"/>
                </a:lnTo>
                <a:cubicBezTo>
                  <a:pt x="7421" y="18625"/>
                  <a:pt x="7460" y="18630"/>
                  <a:pt x="7497" y="18630"/>
                </a:cubicBezTo>
                <a:cubicBezTo>
                  <a:pt x="7693" y="18630"/>
                  <a:pt x="7868" y="18505"/>
                  <a:pt x="7918" y="18306"/>
                </a:cubicBezTo>
                <a:lnTo>
                  <a:pt x="8097" y="17627"/>
                </a:lnTo>
                <a:cubicBezTo>
                  <a:pt x="8109" y="17603"/>
                  <a:pt x="8109" y="17567"/>
                  <a:pt x="8109" y="17544"/>
                </a:cubicBezTo>
                <a:cubicBezTo>
                  <a:pt x="8550" y="17614"/>
                  <a:pt x="8991" y="17642"/>
                  <a:pt x="9424" y="17642"/>
                </a:cubicBezTo>
                <a:cubicBezTo>
                  <a:pt x="9506" y="17642"/>
                  <a:pt x="9587" y="17641"/>
                  <a:pt x="9668" y="17639"/>
                </a:cubicBezTo>
                <a:cubicBezTo>
                  <a:pt x="9668" y="17663"/>
                  <a:pt x="9668" y="17698"/>
                  <a:pt x="9668" y="17734"/>
                </a:cubicBezTo>
                <a:lnTo>
                  <a:pt x="9764" y="18425"/>
                </a:lnTo>
                <a:cubicBezTo>
                  <a:pt x="9796" y="18652"/>
                  <a:pt x="9976" y="18811"/>
                  <a:pt x="10188" y="18811"/>
                </a:cubicBezTo>
                <a:cubicBezTo>
                  <a:pt x="10209" y="18811"/>
                  <a:pt x="10230" y="18809"/>
                  <a:pt x="10252" y="18806"/>
                </a:cubicBezTo>
                <a:lnTo>
                  <a:pt x="11050" y="18699"/>
                </a:lnTo>
                <a:cubicBezTo>
                  <a:pt x="11288" y="18675"/>
                  <a:pt x="11454" y="18449"/>
                  <a:pt x="11431" y="18210"/>
                </a:cubicBezTo>
                <a:lnTo>
                  <a:pt x="11335" y="17520"/>
                </a:lnTo>
                <a:cubicBezTo>
                  <a:pt x="11335" y="17484"/>
                  <a:pt x="11323" y="17448"/>
                  <a:pt x="11312" y="17413"/>
                </a:cubicBezTo>
                <a:cubicBezTo>
                  <a:pt x="11800" y="17294"/>
                  <a:pt x="12288" y="17127"/>
                  <a:pt x="12764" y="16925"/>
                </a:cubicBezTo>
                <a:cubicBezTo>
                  <a:pt x="12776" y="16960"/>
                  <a:pt x="12788" y="16984"/>
                  <a:pt x="12800" y="17020"/>
                </a:cubicBezTo>
                <a:lnTo>
                  <a:pt x="13157" y="17639"/>
                </a:lnTo>
                <a:cubicBezTo>
                  <a:pt x="13237" y="17775"/>
                  <a:pt x="13381" y="17851"/>
                  <a:pt x="13532" y="17851"/>
                </a:cubicBezTo>
                <a:cubicBezTo>
                  <a:pt x="13606" y="17851"/>
                  <a:pt x="13682" y="17833"/>
                  <a:pt x="13752" y="17794"/>
                </a:cubicBezTo>
                <a:lnTo>
                  <a:pt x="14443" y="17401"/>
                </a:lnTo>
                <a:cubicBezTo>
                  <a:pt x="14657" y="17282"/>
                  <a:pt x="14729" y="17020"/>
                  <a:pt x="14610" y="16805"/>
                </a:cubicBezTo>
                <a:lnTo>
                  <a:pt x="14264" y="16198"/>
                </a:lnTo>
                <a:cubicBezTo>
                  <a:pt x="14240" y="16163"/>
                  <a:pt x="14217" y="16127"/>
                  <a:pt x="14193" y="16103"/>
                </a:cubicBezTo>
                <a:cubicBezTo>
                  <a:pt x="14621" y="15793"/>
                  <a:pt x="15026" y="15436"/>
                  <a:pt x="15407" y="15031"/>
                </a:cubicBezTo>
                <a:cubicBezTo>
                  <a:pt x="15431" y="15067"/>
                  <a:pt x="15455" y="15103"/>
                  <a:pt x="15491" y="15127"/>
                </a:cubicBezTo>
                <a:lnTo>
                  <a:pt x="16050" y="15555"/>
                </a:lnTo>
                <a:cubicBezTo>
                  <a:pt x="16129" y="15614"/>
                  <a:pt x="16221" y="15643"/>
                  <a:pt x="16313" y="15643"/>
                </a:cubicBezTo>
                <a:cubicBezTo>
                  <a:pt x="16444" y="15643"/>
                  <a:pt x="16573" y="15584"/>
                  <a:pt x="16657" y="15472"/>
                </a:cubicBezTo>
                <a:lnTo>
                  <a:pt x="17146" y="14841"/>
                </a:lnTo>
                <a:cubicBezTo>
                  <a:pt x="17300" y="14650"/>
                  <a:pt x="17265" y="14377"/>
                  <a:pt x="17074" y="14222"/>
                </a:cubicBezTo>
                <a:lnTo>
                  <a:pt x="16515" y="13793"/>
                </a:lnTo>
                <a:cubicBezTo>
                  <a:pt x="16479" y="13769"/>
                  <a:pt x="16443" y="13746"/>
                  <a:pt x="16396" y="13734"/>
                </a:cubicBezTo>
                <a:cubicBezTo>
                  <a:pt x="16634" y="13341"/>
                  <a:pt x="16848" y="12948"/>
                  <a:pt x="17015" y="12531"/>
                </a:cubicBezTo>
                <a:cubicBezTo>
                  <a:pt x="17050" y="12555"/>
                  <a:pt x="17086" y="12579"/>
                  <a:pt x="17134" y="12591"/>
                </a:cubicBezTo>
                <a:lnTo>
                  <a:pt x="17800" y="12793"/>
                </a:lnTo>
                <a:cubicBezTo>
                  <a:pt x="17844" y="12806"/>
                  <a:pt x="17888" y="12813"/>
                  <a:pt x="17931" y="12813"/>
                </a:cubicBezTo>
                <a:cubicBezTo>
                  <a:pt x="18121" y="12813"/>
                  <a:pt x="18290" y="12690"/>
                  <a:pt x="18348" y="12495"/>
                </a:cubicBezTo>
                <a:lnTo>
                  <a:pt x="18574" y="11733"/>
                </a:lnTo>
                <a:cubicBezTo>
                  <a:pt x="18646" y="11495"/>
                  <a:pt x="18515" y="11257"/>
                  <a:pt x="18289" y="11186"/>
                </a:cubicBezTo>
                <a:lnTo>
                  <a:pt x="17610" y="10983"/>
                </a:lnTo>
                <a:cubicBezTo>
                  <a:pt x="17562" y="10971"/>
                  <a:pt x="17527" y="10960"/>
                  <a:pt x="17479" y="10960"/>
                </a:cubicBezTo>
                <a:cubicBezTo>
                  <a:pt x="17598" y="10364"/>
                  <a:pt x="17646" y="9769"/>
                  <a:pt x="17622" y="9162"/>
                </a:cubicBezTo>
                <a:lnTo>
                  <a:pt x="17622" y="9162"/>
                </a:lnTo>
                <a:cubicBezTo>
                  <a:pt x="17646" y="9168"/>
                  <a:pt x="17669" y="9171"/>
                  <a:pt x="17692" y="9171"/>
                </a:cubicBezTo>
                <a:cubicBezTo>
                  <a:pt x="17714" y="9171"/>
                  <a:pt x="17735" y="9168"/>
                  <a:pt x="17753" y="9162"/>
                </a:cubicBezTo>
                <a:lnTo>
                  <a:pt x="18455" y="9078"/>
                </a:lnTo>
                <a:cubicBezTo>
                  <a:pt x="18693" y="9043"/>
                  <a:pt x="18860" y="8828"/>
                  <a:pt x="18836" y="8590"/>
                </a:cubicBezTo>
                <a:lnTo>
                  <a:pt x="18729" y="7792"/>
                </a:lnTo>
                <a:cubicBezTo>
                  <a:pt x="18707" y="7570"/>
                  <a:pt x="18507" y="7409"/>
                  <a:pt x="18286" y="7409"/>
                </a:cubicBezTo>
                <a:cubicBezTo>
                  <a:pt x="18271" y="7409"/>
                  <a:pt x="18256" y="7410"/>
                  <a:pt x="18241" y="7411"/>
                </a:cubicBezTo>
                <a:lnTo>
                  <a:pt x="17539" y="7507"/>
                </a:lnTo>
                <a:cubicBezTo>
                  <a:pt x="17491" y="7507"/>
                  <a:pt x="17455" y="7531"/>
                  <a:pt x="17419" y="7542"/>
                </a:cubicBezTo>
                <a:cubicBezTo>
                  <a:pt x="17312" y="7090"/>
                  <a:pt x="17169" y="6649"/>
                  <a:pt x="16991" y="6221"/>
                </a:cubicBezTo>
                <a:cubicBezTo>
                  <a:pt x="17027" y="6221"/>
                  <a:pt x="17074" y="6197"/>
                  <a:pt x="17110" y="6185"/>
                </a:cubicBezTo>
                <a:lnTo>
                  <a:pt x="17729" y="5840"/>
                </a:lnTo>
                <a:cubicBezTo>
                  <a:pt x="17943" y="5733"/>
                  <a:pt x="18027" y="5459"/>
                  <a:pt x="17908" y="5245"/>
                </a:cubicBezTo>
                <a:lnTo>
                  <a:pt x="17527" y="4542"/>
                </a:lnTo>
                <a:cubicBezTo>
                  <a:pt x="17446" y="4398"/>
                  <a:pt x="17301" y="4318"/>
                  <a:pt x="17149" y="4318"/>
                </a:cubicBezTo>
                <a:cubicBezTo>
                  <a:pt x="17076" y="4318"/>
                  <a:pt x="17001" y="4337"/>
                  <a:pt x="16931" y="4375"/>
                </a:cubicBezTo>
                <a:lnTo>
                  <a:pt x="16312" y="4709"/>
                </a:lnTo>
                <a:cubicBezTo>
                  <a:pt x="16276" y="4733"/>
                  <a:pt x="16241" y="4756"/>
                  <a:pt x="16205" y="4780"/>
                </a:cubicBezTo>
                <a:cubicBezTo>
                  <a:pt x="15884" y="4304"/>
                  <a:pt x="15503" y="3852"/>
                  <a:pt x="15062" y="3435"/>
                </a:cubicBezTo>
                <a:cubicBezTo>
                  <a:pt x="15098" y="3411"/>
                  <a:pt x="15122" y="3387"/>
                  <a:pt x="15145" y="3351"/>
                </a:cubicBezTo>
                <a:lnTo>
                  <a:pt x="15586" y="2792"/>
                </a:lnTo>
                <a:cubicBezTo>
                  <a:pt x="15729" y="2601"/>
                  <a:pt x="15693" y="2328"/>
                  <a:pt x="15503" y="2173"/>
                </a:cubicBezTo>
                <a:lnTo>
                  <a:pt x="14860" y="1685"/>
                </a:lnTo>
                <a:cubicBezTo>
                  <a:pt x="14781" y="1626"/>
                  <a:pt x="14689" y="1597"/>
                  <a:pt x="14597" y="1597"/>
                </a:cubicBezTo>
                <a:cubicBezTo>
                  <a:pt x="14466" y="1597"/>
                  <a:pt x="14336" y="1656"/>
                  <a:pt x="14252" y="1768"/>
                </a:cubicBezTo>
                <a:lnTo>
                  <a:pt x="13824" y="2328"/>
                </a:lnTo>
                <a:cubicBezTo>
                  <a:pt x="13800" y="2363"/>
                  <a:pt x="13776" y="2387"/>
                  <a:pt x="13764" y="2423"/>
                </a:cubicBezTo>
                <a:cubicBezTo>
                  <a:pt x="13312" y="2137"/>
                  <a:pt x="12836" y="1899"/>
                  <a:pt x="12347" y="1708"/>
                </a:cubicBezTo>
                <a:cubicBezTo>
                  <a:pt x="12359" y="1685"/>
                  <a:pt x="12371" y="1649"/>
                  <a:pt x="12383" y="1613"/>
                </a:cubicBezTo>
                <a:lnTo>
                  <a:pt x="12574" y="934"/>
                </a:lnTo>
                <a:cubicBezTo>
                  <a:pt x="12633" y="708"/>
                  <a:pt x="12490" y="470"/>
                  <a:pt x="12264" y="399"/>
                </a:cubicBezTo>
                <a:lnTo>
                  <a:pt x="11478" y="196"/>
                </a:lnTo>
                <a:cubicBezTo>
                  <a:pt x="11442" y="187"/>
                  <a:pt x="11405" y="182"/>
                  <a:pt x="11368" y="182"/>
                </a:cubicBezTo>
                <a:cubicBezTo>
                  <a:pt x="11179" y="182"/>
                  <a:pt x="11002" y="306"/>
                  <a:pt x="10942" y="506"/>
                </a:cubicBezTo>
                <a:lnTo>
                  <a:pt x="10764" y="1185"/>
                </a:lnTo>
                <a:cubicBezTo>
                  <a:pt x="10752" y="1220"/>
                  <a:pt x="10752" y="1244"/>
                  <a:pt x="10752" y="1280"/>
                </a:cubicBezTo>
                <a:cubicBezTo>
                  <a:pt x="10304" y="1207"/>
                  <a:pt x="9847" y="1170"/>
                  <a:pt x="9389" y="1170"/>
                </a:cubicBezTo>
                <a:cubicBezTo>
                  <a:pt x="9323" y="1170"/>
                  <a:pt x="9258" y="1171"/>
                  <a:pt x="9192" y="1173"/>
                </a:cubicBezTo>
                <a:cubicBezTo>
                  <a:pt x="9192" y="1137"/>
                  <a:pt x="9192" y="1113"/>
                  <a:pt x="9192" y="1077"/>
                </a:cubicBezTo>
                <a:lnTo>
                  <a:pt x="9097" y="387"/>
                </a:lnTo>
                <a:cubicBezTo>
                  <a:pt x="9075" y="159"/>
                  <a:pt x="8886" y="1"/>
                  <a:pt x="8673" y="1"/>
                </a:cubicBezTo>
                <a:close/>
              </a:path>
            </a:pathLst>
          </a:custGeom>
          <a:solidFill>
            <a:schemeClr val="dk1">
              <a:alpha val="1061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61" name="Google Shape;961;p40"/>
          <p:cNvGrpSpPr/>
          <p:nvPr/>
        </p:nvGrpSpPr>
        <p:grpSpPr>
          <a:xfrm>
            <a:off x="-374509" y="979452"/>
            <a:ext cx="2060884" cy="4164059"/>
            <a:chOff x="-9" y="979452"/>
            <a:chExt cx="2060884" cy="4164059"/>
          </a:xfrm>
        </p:grpSpPr>
        <p:sp>
          <p:nvSpPr>
            <p:cNvPr id="962" name="Google Shape;962;p40"/>
            <p:cNvSpPr/>
            <p:nvPr/>
          </p:nvSpPr>
          <p:spPr>
            <a:xfrm rot="5400000">
              <a:off x="96115" y="952869"/>
              <a:ext cx="122500" cy="314713"/>
            </a:xfrm>
            <a:custGeom>
              <a:avLst/>
              <a:gdLst/>
              <a:ahLst/>
              <a:cxnLst/>
              <a:rect l="l" t="t" r="r" b="b"/>
              <a:pathLst>
                <a:path w="2835" h="32171" extrusionOk="0">
                  <a:moveTo>
                    <a:pt x="1" y="0"/>
                  </a:moveTo>
                  <a:lnTo>
                    <a:pt x="1" y="32171"/>
                  </a:lnTo>
                  <a:lnTo>
                    <a:pt x="2835" y="32171"/>
                  </a:lnTo>
                  <a:lnTo>
                    <a:pt x="283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63" name="Google Shape;963;p40"/>
            <p:cNvGrpSpPr/>
            <p:nvPr/>
          </p:nvGrpSpPr>
          <p:grpSpPr>
            <a:xfrm flipH="1">
              <a:off x="-1" y="1308652"/>
              <a:ext cx="2060875" cy="3673560"/>
              <a:chOff x="7485856" y="-1311010"/>
              <a:chExt cx="2060875" cy="3673560"/>
            </a:xfrm>
          </p:grpSpPr>
          <p:grpSp>
            <p:nvGrpSpPr>
              <p:cNvPr id="964" name="Google Shape;964;p40"/>
              <p:cNvGrpSpPr/>
              <p:nvPr/>
            </p:nvGrpSpPr>
            <p:grpSpPr>
              <a:xfrm rot="5400000" flipH="1">
                <a:off x="6745033" y="-570187"/>
                <a:ext cx="3542522" cy="2060875"/>
                <a:chOff x="-462705" y="-750487"/>
                <a:chExt cx="3542522" cy="2060875"/>
              </a:xfrm>
            </p:grpSpPr>
            <p:sp>
              <p:nvSpPr>
                <p:cNvPr id="965" name="Google Shape;965;p40"/>
                <p:cNvSpPr/>
                <p:nvPr/>
              </p:nvSpPr>
              <p:spPr>
                <a:xfrm rot="-5400000">
                  <a:off x="2078932" y="-1038321"/>
                  <a:ext cx="122500" cy="18792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35" h="32171" extrusionOk="0">
                      <a:moveTo>
                        <a:pt x="1" y="0"/>
                      </a:moveTo>
                      <a:lnTo>
                        <a:pt x="1" y="32171"/>
                      </a:lnTo>
                      <a:lnTo>
                        <a:pt x="2835" y="32171"/>
                      </a:lnTo>
                      <a:lnTo>
                        <a:pt x="2835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66" name="Google Shape;966;p40"/>
                <p:cNvSpPr/>
                <p:nvPr/>
              </p:nvSpPr>
              <p:spPr>
                <a:xfrm rot="-5400000">
                  <a:off x="240260" y="770446"/>
                  <a:ext cx="121975" cy="8087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3" h="18718" extrusionOk="0">
                      <a:moveTo>
                        <a:pt x="1" y="1"/>
                      </a:moveTo>
                      <a:lnTo>
                        <a:pt x="1" y="18717"/>
                      </a:lnTo>
                      <a:lnTo>
                        <a:pt x="2823" y="18717"/>
                      </a:lnTo>
                      <a:lnTo>
                        <a:pt x="2823" y="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67" name="Google Shape;967;p40"/>
                <p:cNvSpPr/>
                <p:nvPr/>
              </p:nvSpPr>
              <p:spPr>
                <a:xfrm rot="-5400000">
                  <a:off x="-1075117" y="-64501"/>
                  <a:ext cx="1494423" cy="122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635" h="2834" extrusionOk="0">
                      <a:moveTo>
                        <a:pt x="0" y="0"/>
                      </a:moveTo>
                      <a:lnTo>
                        <a:pt x="0" y="2834"/>
                      </a:lnTo>
                      <a:lnTo>
                        <a:pt x="26634" y="2834"/>
                      </a:lnTo>
                      <a:lnTo>
                        <a:pt x="26634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68" name="Google Shape;968;p40"/>
                <p:cNvSpPr/>
                <p:nvPr/>
              </p:nvSpPr>
              <p:spPr>
                <a:xfrm rot="-5400000">
                  <a:off x="591697" y="481669"/>
                  <a:ext cx="671518" cy="14077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492" h="2835" extrusionOk="0">
                      <a:moveTo>
                        <a:pt x="0" y="1"/>
                      </a:moveTo>
                      <a:lnTo>
                        <a:pt x="0" y="2834"/>
                      </a:lnTo>
                      <a:lnTo>
                        <a:pt x="21491" y="2834"/>
                      </a:lnTo>
                      <a:lnTo>
                        <a:pt x="21491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69" name="Google Shape;969;p40"/>
                <p:cNvSpPr/>
                <p:nvPr/>
              </p:nvSpPr>
              <p:spPr>
                <a:xfrm rot="-5400000">
                  <a:off x="927842" y="-229873"/>
                  <a:ext cx="377115" cy="4985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728" h="11538" extrusionOk="0">
                      <a:moveTo>
                        <a:pt x="1" y="0"/>
                      </a:moveTo>
                      <a:lnTo>
                        <a:pt x="1" y="3274"/>
                      </a:lnTo>
                      <a:lnTo>
                        <a:pt x="1275" y="3274"/>
                      </a:lnTo>
                      <a:cubicBezTo>
                        <a:pt x="5215" y="3274"/>
                        <a:pt x="5454" y="5001"/>
                        <a:pt x="5454" y="8954"/>
                      </a:cubicBezTo>
                      <a:lnTo>
                        <a:pt x="5454" y="11537"/>
                      </a:lnTo>
                      <a:lnTo>
                        <a:pt x="8728" y="11537"/>
                      </a:lnTo>
                      <a:lnTo>
                        <a:pt x="8728" y="8954"/>
                      </a:lnTo>
                      <a:cubicBezTo>
                        <a:pt x="8728" y="3191"/>
                        <a:pt x="7025" y="0"/>
                        <a:pt x="1275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70" name="Google Shape;970;p40"/>
                <p:cNvSpPr/>
                <p:nvPr/>
              </p:nvSpPr>
              <p:spPr>
                <a:xfrm rot="-5400000">
                  <a:off x="904661" y="73638"/>
                  <a:ext cx="71033" cy="2655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4" h="6145" extrusionOk="0">
                      <a:moveTo>
                        <a:pt x="822" y="1"/>
                      </a:moveTo>
                      <a:cubicBezTo>
                        <a:pt x="358" y="1"/>
                        <a:pt x="1" y="370"/>
                        <a:pt x="1" y="822"/>
                      </a:cubicBezTo>
                      <a:lnTo>
                        <a:pt x="1" y="5335"/>
                      </a:lnTo>
                      <a:cubicBezTo>
                        <a:pt x="1" y="5787"/>
                        <a:pt x="358" y="6145"/>
                        <a:pt x="822" y="6145"/>
                      </a:cubicBezTo>
                      <a:cubicBezTo>
                        <a:pt x="1275" y="6145"/>
                        <a:pt x="1644" y="5787"/>
                        <a:pt x="1644" y="5335"/>
                      </a:cubicBezTo>
                      <a:lnTo>
                        <a:pt x="1644" y="822"/>
                      </a:lnTo>
                      <a:cubicBezTo>
                        <a:pt x="1644" y="370"/>
                        <a:pt x="1275" y="1"/>
                        <a:pt x="822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71" name="Google Shape;971;p40"/>
                <p:cNvSpPr/>
                <p:nvPr/>
              </p:nvSpPr>
              <p:spPr>
                <a:xfrm rot="-5400000">
                  <a:off x="1232887" y="-137798"/>
                  <a:ext cx="265467" cy="710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44" h="1644" extrusionOk="0">
                      <a:moveTo>
                        <a:pt x="822" y="1"/>
                      </a:moveTo>
                      <a:cubicBezTo>
                        <a:pt x="369" y="1"/>
                        <a:pt x="0" y="370"/>
                        <a:pt x="0" y="822"/>
                      </a:cubicBezTo>
                      <a:cubicBezTo>
                        <a:pt x="0" y="1275"/>
                        <a:pt x="369" y="1644"/>
                        <a:pt x="822" y="1644"/>
                      </a:cubicBezTo>
                      <a:lnTo>
                        <a:pt x="5322" y="1644"/>
                      </a:lnTo>
                      <a:cubicBezTo>
                        <a:pt x="5787" y="1644"/>
                        <a:pt x="6144" y="1275"/>
                        <a:pt x="6144" y="822"/>
                      </a:cubicBezTo>
                      <a:cubicBezTo>
                        <a:pt x="6144" y="370"/>
                        <a:pt x="5787" y="1"/>
                        <a:pt x="5322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72" name="Google Shape;972;p40"/>
                <p:cNvSpPr/>
                <p:nvPr/>
              </p:nvSpPr>
              <p:spPr>
                <a:xfrm rot="-5400000">
                  <a:off x="561788" y="806459"/>
                  <a:ext cx="377115" cy="499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728" h="11550" extrusionOk="0">
                      <a:moveTo>
                        <a:pt x="0" y="1"/>
                      </a:moveTo>
                      <a:lnTo>
                        <a:pt x="0" y="2596"/>
                      </a:lnTo>
                      <a:cubicBezTo>
                        <a:pt x="0" y="8347"/>
                        <a:pt x="1703" y="11550"/>
                        <a:pt x="7454" y="11550"/>
                      </a:cubicBezTo>
                      <a:lnTo>
                        <a:pt x="8728" y="11550"/>
                      </a:lnTo>
                      <a:lnTo>
                        <a:pt x="8728" y="8276"/>
                      </a:lnTo>
                      <a:lnTo>
                        <a:pt x="7454" y="8276"/>
                      </a:lnTo>
                      <a:cubicBezTo>
                        <a:pt x="3513" y="8276"/>
                        <a:pt x="3275" y="6549"/>
                        <a:pt x="3275" y="2596"/>
                      </a:cubicBezTo>
                      <a:lnTo>
                        <a:pt x="3275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73" name="Google Shape;973;p40"/>
                <p:cNvSpPr/>
                <p:nvPr/>
              </p:nvSpPr>
              <p:spPr>
                <a:xfrm rot="-5400000">
                  <a:off x="881764" y="878816"/>
                  <a:ext cx="70515" cy="265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2" h="6156" extrusionOk="0">
                      <a:moveTo>
                        <a:pt x="810" y="0"/>
                      </a:moveTo>
                      <a:cubicBezTo>
                        <a:pt x="358" y="0"/>
                        <a:pt x="0" y="370"/>
                        <a:pt x="0" y="822"/>
                      </a:cubicBezTo>
                      <a:lnTo>
                        <a:pt x="0" y="5334"/>
                      </a:lnTo>
                      <a:cubicBezTo>
                        <a:pt x="0" y="5787"/>
                        <a:pt x="358" y="6156"/>
                        <a:pt x="810" y="6156"/>
                      </a:cubicBezTo>
                      <a:cubicBezTo>
                        <a:pt x="1274" y="6156"/>
                        <a:pt x="1632" y="5787"/>
                        <a:pt x="1632" y="5334"/>
                      </a:cubicBezTo>
                      <a:lnTo>
                        <a:pt x="1632" y="822"/>
                      </a:lnTo>
                      <a:cubicBezTo>
                        <a:pt x="1632" y="370"/>
                        <a:pt x="1274" y="0"/>
                        <a:pt x="810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74" name="Google Shape;974;p40"/>
                <p:cNvSpPr/>
                <p:nvPr/>
              </p:nvSpPr>
              <p:spPr>
                <a:xfrm rot="-5400000">
                  <a:off x="368111" y="1142117"/>
                  <a:ext cx="265510" cy="710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45" h="1644" extrusionOk="0">
                      <a:moveTo>
                        <a:pt x="822" y="0"/>
                      </a:moveTo>
                      <a:cubicBezTo>
                        <a:pt x="358" y="0"/>
                        <a:pt x="0" y="369"/>
                        <a:pt x="0" y="822"/>
                      </a:cubicBezTo>
                      <a:cubicBezTo>
                        <a:pt x="0" y="1274"/>
                        <a:pt x="358" y="1643"/>
                        <a:pt x="822" y="1643"/>
                      </a:cubicBezTo>
                      <a:lnTo>
                        <a:pt x="5323" y="1643"/>
                      </a:lnTo>
                      <a:cubicBezTo>
                        <a:pt x="5382" y="1643"/>
                        <a:pt x="5442" y="1643"/>
                        <a:pt x="5489" y="1631"/>
                      </a:cubicBezTo>
                      <a:cubicBezTo>
                        <a:pt x="5858" y="1560"/>
                        <a:pt x="6144" y="1227"/>
                        <a:pt x="6144" y="822"/>
                      </a:cubicBezTo>
                      <a:cubicBezTo>
                        <a:pt x="6144" y="369"/>
                        <a:pt x="5775" y="0"/>
                        <a:pt x="5323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75" name="Google Shape;975;p40"/>
                <p:cNvSpPr/>
                <p:nvPr/>
              </p:nvSpPr>
              <p:spPr>
                <a:xfrm rot="-5400000">
                  <a:off x="-457563" y="804644"/>
                  <a:ext cx="499047" cy="37763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50" h="8740" extrusionOk="0">
                      <a:moveTo>
                        <a:pt x="8954" y="0"/>
                      </a:moveTo>
                      <a:cubicBezTo>
                        <a:pt x="3203" y="0"/>
                        <a:pt x="0" y="1715"/>
                        <a:pt x="0" y="7466"/>
                      </a:cubicBezTo>
                      <a:lnTo>
                        <a:pt x="0" y="8740"/>
                      </a:lnTo>
                      <a:lnTo>
                        <a:pt x="3274" y="8740"/>
                      </a:lnTo>
                      <a:lnTo>
                        <a:pt x="3274" y="7466"/>
                      </a:lnTo>
                      <a:cubicBezTo>
                        <a:pt x="3274" y="3513"/>
                        <a:pt x="5001" y="3275"/>
                        <a:pt x="8954" y="3275"/>
                      </a:cubicBezTo>
                      <a:lnTo>
                        <a:pt x="11549" y="3275"/>
                      </a:lnTo>
                      <a:lnTo>
                        <a:pt x="11549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76" name="Google Shape;976;p40"/>
                <p:cNvSpPr/>
                <p:nvPr/>
              </p:nvSpPr>
              <p:spPr>
                <a:xfrm rot="-5400000">
                  <a:off x="-153771" y="1134145"/>
                  <a:ext cx="265985" cy="710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56" h="1644" extrusionOk="0">
                      <a:moveTo>
                        <a:pt x="822" y="0"/>
                      </a:moveTo>
                      <a:cubicBezTo>
                        <a:pt x="369" y="0"/>
                        <a:pt x="0" y="369"/>
                        <a:pt x="0" y="822"/>
                      </a:cubicBezTo>
                      <a:cubicBezTo>
                        <a:pt x="0" y="1274"/>
                        <a:pt x="369" y="1643"/>
                        <a:pt x="822" y="1643"/>
                      </a:cubicBezTo>
                      <a:lnTo>
                        <a:pt x="5334" y="1643"/>
                      </a:lnTo>
                      <a:cubicBezTo>
                        <a:pt x="5739" y="1643"/>
                        <a:pt x="6084" y="1346"/>
                        <a:pt x="6144" y="953"/>
                      </a:cubicBezTo>
                      <a:cubicBezTo>
                        <a:pt x="6144" y="905"/>
                        <a:pt x="6156" y="870"/>
                        <a:pt x="6156" y="822"/>
                      </a:cubicBezTo>
                      <a:cubicBezTo>
                        <a:pt x="6156" y="369"/>
                        <a:pt x="5786" y="0"/>
                        <a:pt x="5334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77" name="Google Shape;977;p40"/>
                <p:cNvSpPr/>
                <p:nvPr/>
              </p:nvSpPr>
              <p:spPr>
                <a:xfrm rot="-5400000">
                  <a:off x="-365229" y="610988"/>
                  <a:ext cx="71033" cy="265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4" h="6156" extrusionOk="0">
                      <a:moveTo>
                        <a:pt x="822" y="0"/>
                      </a:moveTo>
                      <a:cubicBezTo>
                        <a:pt x="370" y="0"/>
                        <a:pt x="1" y="370"/>
                        <a:pt x="1" y="822"/>
                      </a:cubicBezTo>
                      <a:lnTo>
                        <a:pt x="1" y="5334"/>
                      </a:lnTo>
                      <a:cubicBezTo>
                        <a:pt x="1" y="5787"/>
                        <a:pt x="358" y="6156"/>
                        <a:pt x="822" y="6156"/>
                      </a:cubicBezTo>
                      <a:cubicBezTo>
                        <a:pt x="1275" y="6156"/>
                        <a:pt x="1644" y="5787"/>
                        <a:pt x="1644" y="5334"/>
                      </a:cubicBezTo>
                      <a:lnTo>
                        <a:pt x="1644" y="822"/>
                      </a:lnTo>
                      <a:cubicBezTo>
                        <a:pt x="1644" y="370"/>
                        <a:pt x="1275" y="0"/>
                        <a:pt x="822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978" name="Google Shape;978;p40"/>
              <p:cNvSpPr/>
              <p:nvPr/>
            </p:nvSpPr>
            <p:spPr>
              <a:xfrm rot="-5400000">
                <a:off x="8290433" y="1827836"/>
                <a:ext cx="534732" cy="534695"/>
              </a:xfrm>
              <a:custGeom>
                <a:avLst/>
                <a:gdLst/>
                <a:ahLst/>
                <a:cxnLst/>
                <a:rect l="l" t="t" r="r" b="b"/>
                <a:pathLst>
                  <a:path w="7395" h="7395" extrusionOk="0">
                    <a:moveTo>
                      <a:pt x="3691" y="1370"/>
                    </a:moveTo>
                    <a:cubicBezTo>
                      <a:pt x="4037" y="1370"/>
                      <a:pt x="4322" y="1655"/>
                      <a:pt x="4322" y="2001"/>
                    </a:cubicBezTo>
                    <a:cubicBezTo>
                      <a:pt x="4322" y="2358"/>
                      <a:pt x="4037" y="2644"/>
                      <a:pt x="3691" y="2644"/>
                    </a:cubicBezTo>
                    <a:cubicBezTo>
                      <a:pt x="3334" y="2644"/>
                      <a:pt x="3048" y="2358"/>
                      <a:pt x="3048" y="2001"/>
                    </a:cubicBezTo>
                    <a:cubicBezTo>
                      <a:pt x="3048" y="1655"/>
                      <a:pt x="3334" y="1370"/>
                      <a:pt x="3691" y="1370"/>
                    </a:cubicBezTo>
                    <a:close/>
                    <a:moveTo>
                      <a:pt x="1917" y="3132"/>
                    </a:moveTo>
                    <a:cubicBezTo>
                      <a:pt x="2275" y="3132"/>
                      <a:pt x="2560" y="3417"/>
                      <a:pt x="2560" y="3775"/>
                    </a:cubicBezTo>
                    <a:cubicBezTo>
                      <a:pt x="2560" y="4120"/>
                      <a:pt x="2275" y="4406"/>
                      <a:pt x="1917" y="4406"/>
                    </a:cubicBezTo>
                    <a:cubicBezTo>
                      <a:pt x="1572" y="4406"/>
                      <a:pt x="1286" y="4120"/>
                      <a:pt x="1286" y="3775"/>
                    </a:cubicBezTo>
                    <a:cubicBezTo>
                      <a:pt x="1286" y="3417"/>
                      <a:pt x="1572" y="3132"/>
                      <a:pt x="1917" y="3132"/>
                    </a:cubicBezTo>
                    <a:close/>
                    <a:moveTo>
                      <a:pt x="3703" y="3132"/>
                    </a:moveTo>
                    <a:cubicBezTo>
                      <a:pt x="4049" y="3132"/>
                      <a:pt x="4334" y="3417"/>
                      <a:pt x="4334" y="3775"/>
                    </a:cubicBezTo>
                    <a:cubicBezTo>
                      <a:pt x="4334" y="4120"/>
                      <a:pt x="4049" y="4406"/>
                      <a:pt x="3703" y="4406"/>
                    </a:cubicBezTo>
                    <a:cubicBezTo>
                      <a:pt x="3346" y="4406"/>
                      <a:pt x="3060" y="4120"/>
                      <a:pt x="3060" y="3775"/>
                    </a:cubicBezTo>
                    <a:cubicBezTo>
                      <a:pt x="3060" y="3417"/>
                      <a:pt x="3346" y="3132"/>
                      <a:pt x="3703" y="3132"/>
                    </a:cubicBezTo>
                    <a:close/>
                    <a:moveTo>
                      <a:pt x="5454" y="3132"/>
                    </a:moveTo>
                    <a:cubicBezTo>
                      <a:pt x="5799" y="3132"/>
                      <a:pt x="6085" y="3417"/>
                      <a:pt x="6085" y="3775"/>
                    </a:cubicBezTo>
                    <a:cubicBezTo>
                      <a:pt x="6085" y="4120"/>
                      <a:pt x="5799" y="4406"/>
                      <a:pt x="5454" y="4406"/>
                    </a:cubicBezTo>
                    <a:cubicBezTo>
                      <a:pt x="5096" y="4406"/>
                      <a:pt x="4811" y="4120"/>
                      <a:pt x="4811" y="3775"/>
                    </a:cubicBezTo>
                    <a:cubicBezTo>
                      <a:pt x="4811" y="3417"/>
                      <a:pt x="5096" y="3132"/>
                      <a:pt x="5454" y="3132"/>
                    </a:cubicBezTo>
                    <a:close/>
                    <a:moveTo>
                      <a:pt x="3691" y="4894"/>
                    </a:moveTo>
                    <a:cubicBezTo>
                      <a:pt x="4037" y="4894"/>
                      <a:pt x="4322" y="5180"/>
                      <a:pt x="4322" y="5537"/>
                    </a:cubicBezTo>
                    <a:cubicBezTo>
                      <a:pt x="4322" y="5882"/>
                      <a:pt x="4037" y="6168"/>
                      <a:pt x="3691" y="6168"/>
                    </a:cubicBezTo>
                    <a:cubicBezTo>
                      <a:pt x="3334" y="6168"/>
                      <a:pt x="3048" y="5882"/>
                      <a:pt x="3048" y="5537"/>
                    </a:cubicBezTo>
                    <a:cubicBezTo>
                      <a:pt x="3048" y="5180"/>
                      <a:pt x="3334" y="4894"/>
                      <a:pt x="3691" y="4894"/>
                    </a:cubicBezTo>
                    <a:close/>
                    <a:moveTo>
                      <a:pt x="3549" y="0"/>
                    </a:moveTo>
                    <a:cubicBezTo>
                      <a:pt x="3453" y="0"/>
                      <a:pt x="3370" y="84"/>
                      <a:pt x="3370" y="179"/>
                    </a:cubicBezTo>
                    <a:lnTo>
                      <a:pt x="3370" y="453"/>
                    </a:lnTo>
                    <a:cubicBezTo>
                      <a:pt x="3370" y="465"/>
                      <a:pt x="3370" y="477"/>
                      <a:pt x="3382" y="500"/>
                    </a:cubicBezTo>
                    <a:cubicBezTo>
                      <a:pt x="3168" y="512"/>
                      <a:pt x="2965" y="560"/>
                      <a:pt x="2763" y="620"/>
                    </a:cubicBezTo>
                    <a:cubicBezTo>
                      <a:pt x="2763" y="596"/>
                      <a:pt x="2763" y="584"/>
                      <a:pt x="2751" y="572"/>
                    </a:cubicBezTo>
                    <a:lnTo>
                      <a:pt x="2644" y="322"/>
                    </a:lnTo>
                    <a:cubicBezTo>
                      <a:pt x="2617" y="251"/>
                      <a:pt x="2557" y="213"/>
                      <a:pt x="2494" y="213"/>
                    </a:cubicBezTo>
                    <a:cubicBezTo>
                      <a:pt x="2473" y="213"/>
                      <a:pt x="2451" y="217"/>
                      <a:pt x="2429" y="227"/>
                    </a:cubicBezTo>
                    <a:lnTo>
                      <a:pt x="2132" y="346"/>
                    </a:lnTo>
                    <a:cubicBezTo>
                      <a:pt x="2048" y="381"/>
                      <a:pt x="2001" y="489"/>
                      <a:pt x="2048" y="572"/>
                    </a:cubicBezTo>
                    <a:lnTo>
                      <a:pt x="2144" y="822"/>
                    </a:lnTo>
                    <a:cubicBezTo>
                      <a:pt x="2156" y="834"/>
                      <a:pt x="2156" y="846"/>
                      <a:pt x="2167" y="858"/>
                    </a:cubicBezTo>
                    <a:cubicBezTo>
                      <a:pt x="1989" y="953"/>
                      <a:pt x="1810" y="1072"/>
                      <a:pt x="1655" y="1203"/>
                    </a:cubicBezTo>
                    <a:cubicBezTo>
                      <a:pt x="1655" y="1191"/>
                      <a:pt x="1644" y="1179"/>
                      <a:pt x="1632" y="1167"/>
                    </a:cubicBezTo>
                    <a:lnTo>
                      <a:pt x="1441" y="977"/>
                    </a:lnTo>
                    <a:cubicBezTo>
                      <a:pt x="1405" y="941"/>
                      <a:pt x="1361" y="923"/>
                      <a:pt x="1316" y="923"/>
                    </a:cubicBezTo>
                    <a:cubicBezTo>
                      <a:pt x="1271" y="923"/>
                      <a:pt x="1227" y="941"/>
                      <a:pt x="1191" y="977"/>
                    </a:cubicBezTo>
                    <a:lnTo>
                      <a:pt x="977" y="1203"/>
                    </a:lnTo>
                    <a:cubicBezTo>
                      <a:pt x="905" y="1262"/>
                      <a:pt x="905" y="1370"/>
                      <a:pt x="977" y="1441"/>
                    </a:cubicBezTo>
                    <a:lnTo>
                      <a:pt x="1167" y="1632"/>
                    </a:lnTo>
                    <a:cubicBezTo>
                      <a:pt x="1179" y="1643"/>
                      <a:pt x="1191" y="1643"/>
                      <a:pt x="1191" y="1655"/>
                    </a:cubicBezTo>
                    <a:cubicBezTo>
                      <a:pt x="1072" y="1810"/>
                      <a:pt x="953" y="1977"/>
                      <a:pt x="858" y="2155"/>
                    </a:cubicBezTo>
                    <a:cubicBezTo>
                      <a:pt x="846" y="2144"/>
                      <a:pt x="834" y="2144"/>
                      <a:pt x="834" y="2144"/>
                    </a:cubicBezTo>
                    <a:lnTo>
                      <a:pt x="572" y="2036"/>
                    </a:lnTo>
                    <a:cubicBezTo>
                      <a:pt x="551" y="2027"/>
                      <a:pt x="529" y="2023"/>
                      <a:pt x="507" y="2023"/>
                    </a:cubicBezTo>
                    <a:cubicBezTo>
                      <a:pt x="443" y="2023"/>
                      <a:pt x="381" y="2061"/>
                      <a:pt x="346" y="2132"/>
                    </a:cubicBezTo>
                    <a:lnTo>
                      <a:pt x="227" y="2417"/>
                    </a:lnTo>
                    <a:cubicBezTo>
                      <a:pt x="191" y="2501"/>
                      <a:pt x="239" y="2608"/>
                      <a:pt x="322" y="2644"/>
                    </a:cubicBezTo>
                    <a:lnTo>
                      <a:pt x="572" y="2751"/>
                    </a:lnTo>
                    <a:lnTo>
                      <a:pt x="596" y="2751"/>
                    </a:lnTo>
                    <a:cubicBezTo>
                      <a:pt x="536" y="2953"/>
                      <a:pt x="501" y="3156"/>
                      <a:pt x="477" y="3370"/>
                    </a:cubicBezTo>
                    <a:lnTo>
                      <a:pt x="179" y="3370"/>
                    </a:lnTo>
                    <a:cubicBezTo>
                      <a:pt x="84" y="3370"/>
                      <a:pt x="0" y="3453"/>
                      <a:pt x="0" y="3548"/>
                    </a:cubicBezTo>
                    <a:lnTo>
                      <a:pt x="0" y="3858"/>
                    </a:lnTo>
                    <a:cubicBezTo>
                      <a:pt x="0" y="3953"/>
                      <a:pt x="84" y="4025"/>
                      <a:pt x="179" y="4025"/>
                    </a:cubicBezTo>
                    <a:lnTo>
                      <a:pt x="477" y="4025"/>
                    </a:lnTo>
                    <a:cubicBezTo>
                      <a:pt x="489" y="4203"/>
                      <a:pt x="524" y="4382"/>
                      <a:pt x="560" y="4549"/>
                    </a:cubicBezTo>
                    <a:lnTo>
                      <a:pt x="548" y="4549"/>
                    </a:lnTo>
                    <a:lnTo>
                      <a:pt x="286" y="4656"/>
                    </a:lnTo>
                    <a:cubicBezTo>
                      <a:pt x="203" y="4691"/>
                      <a:pt x="155" y="4787"/>
                      <a:pt x="191" y="4870"/>
                    </a:cubicBezTo>
                    <a:lnTo>
                      <a:pt x="298" y="5168"/>
                    </a:lnTo>
                    <a:cubicBezTo>
                      <a:pt x="326" y="5232"/>
                      <a:pt x="389" y="5275"/>
                      <a:pt x="460" y="5275"/>
                    </a:cubicBezTo>
                    <a:cubicBezTo>
                      <a:pt x="481" y="5275"/>
                      <a:pt x="503" y="5271"/>
                      <a:pt x="524" y="5263"/>
                    </a:cubicBezTo>
                    <a:lnTo>
                      <a:pt x="786" y="5168"/>
                    </a:lnTo>
                    <a:cubicBezTo>
                      <a:pt x="786" y="5168"/>
                      <a:pt x="798" y="5168"/>
                      <a:pt x="798" y="5156"/>
                    </a:cubicBezTo>
                    <a:cubicBezTo>
                      <a:pt x="905" y="5370"/>
                      <a:pt x="1036" y="5573"/>
                      <a:pt x="1179" y="5751"/>
                    </a:cubicBezTo>
                    <a:cubicBezTo>
                      <a:pt x="1179" y="5763"/>
                      <a:pt x="1179" y="5763"/>
                      <a:pt x="1167" y="5763"/>
                    </a:cubicBezTo>
                    <a:lnTo>
                      <a:pt x="977" y="5965"/>
                    </a:lnTo>
                    <a:cubicBezTo>
                      <a:pt x="905" y="6025"/>
                      <a:pt x="905" y="6132"/>
                      <a:pt x="977" y="6204"/>
                    </a:cubicBezTo>
                    <a:lnTo>
                      <a:pt x="1191" y="6430"/>
                    </a:lnTo>
                    <a:cubicBezTo>
                      <a:pt x="1227" y="6460"/>
                      <a:pt x="1271" y="6474"/>
                      <a:pt x="1316" y="6474"/>
                    </a:cubicBezTo>
                    <a:cubicBezTo>
                      <a:pt x="1361" y="6474"/>
                      <a:pt x="1405" y="6460"/>
                      <a:pt x="1441" y="6430"/>
                    </a:cubicBezTo>
                    <a:lnTo>
                      <a:pt x="1632" y="6227"/>
                    </a:lnTo>
                    <a:cubicBezTo>
                      <a:pt x="1644" y="6227"/>
                      <a:pt x="1644" y="6227"/>
                      <a:pt x="1644" y="6215"/>
                    </a:cubicBezTo>
                    <a:cubicBezTo>
                      <a:pt x="1786" y="6335"/>
                      <a:pt x="1941" y="6430"/>
                      <a:pt x="2096" y="6525"/>
                    </a:cubicBezTo>
                    <a:cubicBezTo>
                      <a:pt x="2096" y="6525"/>
                      <a:pt x="2084" y="6537"/>
                      <a:pt x="2084" y="6537"/>
                    </a:cubicBezTo>
                    <a:lnTo>
                      <a:pt x="1977" y="6799"/>
                    </a:lnTo>
                    <a:cubicBezTo>
                      <a:pt x="1941" y="6882"/>
                      <a:pt x="1977" y="6977"/>
                      <a:pt x="2060" y="7025"/>
                    </a:cubicBezTo>
                    <a:lnTo>
                      <a:pt x="2346" y="7144"/>
                    </a:lnTo>
                    <a:cubicBezTo>
                      <a:pt x="2371" y="7153"/>
                      <a:pt x="2396" y="7158"/>
                      <a:pt x="2420" y="7158"/>
                    </a:cubicBezTo>
                    <a:cubicBezTo>
                      <a:pt x="2487" y="7158"/>
                      <a:pt x="2546" y="7122"/>
                      <a:pt x="2572" y="7061"/>
                    </a:cubicBezTo>
                    <a:lnTo>
                      <a:pt x="2691" y="6811"/>
                    </a:lnTo>
                    <a:cubicBezTo>
                      <a:pt x="2691" y="6799"/>
                      <a:pt x="2691" y="6787"/>
                      <a:pt x="2691" y="6787"/>
                    </a:cubicBezTo>
                    <a:cubicBezTo>
                      <a:pt x="2918" y="6858"/>
                      <a:pt x="3144" y="6906"/>
                      <a:pt x="3370" y="6930"/>
                    </a:cubicBezTo>
                    <a:cubicBezTo>
                      <a:pt x="3370" y="6930"/>
                      <a:pt x="3370" y="6942"/>
                      <a:pt x="3370" y="6954"/>
                    </a:cubicBezTo>
                    <a:lnTo>
                      <a:pt x="3370" y="7227"/>
                    </a:lnTo>
                    <a:cubicBezTo>
                      <a:pt x="3370" y="7323"/>
                      <a:pt x="3453" y="7394"/>
                      <a:pt x="3549" y="7394"/>
                    </a:cubicBezTo>
                    <a:lnTo>
                      <a:pt x="3858" y="7394"/>
                    </a:lnTo>
                    <a:cubicBezTo>
                      <a:pt x="3953" y="7394"/>
                      <a:pt x="4025" y="7323"/>
                      <a:pt x="4025" y="7227"/>
                    </a:cubicBezTo>
                    <a:lnTo>
                      <a:pt x="4025" y="6954"/>
                    </a:lnTo>
                    <a:cubicBezTo>
                      <a:pt x="4025" y="6942"/>
                      <a:pt x="4025" y="6930"/>
                      <a:pt x="4025" y="6918"/>
                    </a:cubicBezTo>
                    <a:cubicBezTo>
                      <a:pt x="4239" y="6906"/>
                      <a:pt x="4442" y="6858"/>
                      <a:pt x="4632" y="6799"/>
                    </a:cubicBezTo>
                    <a:cubicBezTo>
                      <a:pt x="4644" y="6811"/>
                      <a:pt x="4644" y="6823"/>
                      <a:pt x="4644" y="6823"/>
                    </a:cubicBezTo>
                    <a:lnTo>
                      <a:pt x="4751" y="7085"/>
                    </a:lnTo>
                    <a:cubicBezTo>
                      <a:pt x="4779" y="7149"/>
                      <a:pt x="4849" y="7192"/>
                      <a:pt x="4917" y="7192"/>
                    </a:cubicBezTo>
                    <a:cubicBezTo>
                      <a:pt x="4938" y="7192"/>
                      <a:pt x="4958" y="7188"/>
                      <a:pt x="4977" y="7180"/>
                    </a:cubicBezTo>
                    <a:lnTo>
                      <a:pt x="5263" y="7061"/>
                    </a:lnTo>
                    <a:cubicBezTo>
                      <a:pt x="5358" y="7013"/>
                      <a:pt x="5394" y="6918"/>
                      <a:pt x="5358" y="6835"/>
                    </a:cubicBezTo>
                    <a:lnTo>
                      <a:pt x="5251" y="6573"/>
                    </a:lnTo>
                    <a:cubicBezTo>
                      <a:pt x="5251" y="6561"/>
                      <a:pt x="5239" y="6561"/>
                      <a:pt x="5239" y="6549"/>
                    </a:cubicBezTo>
                    <a:cubicBezTo>
                      <a:pt x="5418" y="6442"/>
                      <a:pt x="5585" y="6335"/>
                      <a:pt x="5739" y="6204"/>
                    </a:cubicBezTo>
                    <a:cubicBezTo>
                      <a:pt x="5751" y="6215"/>
                      <a:pt x="5763" y="6227"/>
                      <a:pt x="5763" y="6227"/>
                    </a:cubicBezTo>
                    <a:lnTo>
                      <a:pt x="5966" y="6430"/>
                    </a:lnTo>
                    <a:cubicBezTo>
                      <a:pt x="5995" y="6460"/>
                      <a:pt x="6037" y="6474"/>
                      <a:pt x="6080" y="6474"/>
                    </a:cubicBezTo>
                    <a:cubicBezTo>
                      <a:pt x="6123" y="6474"/>
                      <a:pt x="6168" y="6460"/>
                      <a:pt x="6204" y="6430"/>
                    </a:cubicBezTo>
                    <a:lnTo>
                      <a:pt x="6430" y="6204"/>
                    </a:lnTo>
                    <a:cubicBezTo>
                      <a:pt x="6489" y="6144"/>
                      <a:pt x="6489" y="6025"/>
                      <a:pt x="6430" y="5965"/>
                    </a:cubicBezTo>
                    <a:lnTo>
                      <a:pt x="6227" y="5763"/>
                    </a:lnTo>
                    <a:cubicBezTo>
                      <a:pt x="6216" y="5751"/>
                      <a:pt x="6216" y="5751"/>
                      <a:pt x="6204" y="5739"/>
                    </a:cubicBezTo>
                    <a:cubicBezTo>
                      <a:pt x="6323" y="5584"/>
                      <a:pt x="6442" y="5418"/>
                      <a:pt x="6537" y="5239"/>
                    </a:cubicBezTo>
                    <a:cubicBezTo>
                      <a:pt x="6549" y="5251"/>
                      <a:pt x="6561" y="5251"/>
                      <a:pt x="6573" y="5263"/>
                    </a:cubicBezTo>
                    <a:lnTo>
                      <a:pt x="6823" y="5370"/>
                    </a:lnTo>
                    <a:cubicBezTo>
                      <a:pt x="6847" y="5379"/>
                      <a:pt x="6871" y="5384"/>
                      <a:pt x="6895" y="5384"/>
                    </a:cubicBezTo>
                    <a:cubicBezTo>
                      <a:pt x="6963" y="5384"/>
                      <a:pt x="7022" y="5346"/>
                      <a:pt x="7049" y="5275"/>
                    </a:cubicBezTo>
                    <a:lnTo>
                      <a:pt x="7168" y="4989"/>
                    </a:lnTo>
                    <a:cubicBezTo>
                      <a:pt x="7204" y="4906"/>
                      <a:pt x="7168" y="4799"/>
                      <a:pt x="7085" y="4763"/>
                    </a:cubicBezTo>
                    <a:lnTo>
                      <a:pt x="6823" y="4656"/>
                    </a:lnTo>
                    <a:cubicBezTo>
                      <a:pt x="6811" y="4644"/>
                      <a:pt x="6799" y="4644"/>
                      <a:pt x="6775" y="4644"/>
                    </a:cubicBezTo>
                    <a:cubicBezTo>
                      <a:pt x="6835" y="4441"/>
                      <a:pt x="6882" y="4239"/>
                      <a:pt x="6906" y="4025"/>
                    </a:cubicBezTo>
                    <a:lnTo>
                      <a:pt x="7228" y="4025"/>
                    </a:lnTo>
                    <a:cubicBezTo>
                      <a:pt x="7323" y="4025"/>
                      <a:pt x="7394" y="3953"/>
                      <a:pt x="7394" y="3858"/>
                    </a:cubicBezTo>
                    <a:lnTo>
                      <a:pt x="7394" y="3548"/>
                    </a:lnTo>
                    <a:cubicBezTo>
                      <a:pt x="7394" y="3453"/>
                      <a:pt x="7323" y="3370"/>
                      <a:pt x="7228" y="3370"/>
                    </a:cubicBezTo>
                    <a:lnTo>
                      <a:pt x="6954" y="3370"/>
                    </a:lnTo>
                    <a:cubicBezTo>
                      <a:pt x="6930" y="3370"/>
                      <a:pt x="6918" y="3382"/>
                      <a:pt x="6906" y="3382"/>
                    </a:cubicBezTo>
                    <a:cubicBezTo>
                      <a:pt x="6882" y="3203"/>
                      <a:pt x="6847" y="3025"/>
                      <a:pt x="6799" y="2858"/>
                    </a:cubicBezTo>
                    <a:cubicBezTo>
                      <a:pt x="6823" y="2858"/>
                      <a:pt x="6835" y="2858"/>
                      <a:pt x="6858" y="2846"/>
                    </a:cubicBezTo>
                    <a:lnTo>
                      <a:pt x="7109" y="2751"/>
                    </a:lnTo>
                    <a:cubicBezTo>
                      <a:pt x="7204" y="2715"/>
                      <a:pt x="7251" y="2620"/>
                      <a:pt x="7216" y="2525"/>
                    </a:cubicBezTo>
                    <a:lnTo>
                      <a:pt x="7097" y="2239"/>
                    </a:lnTo>
                    <a:cubicBezTo>
                      <a:pt x="7068" y="2163"/>
                      <a:pt x="7001" y="2124"/>
                      <a:pt x="6933" y="2124"/>
                    </a:cubicBezTo>
                    <a:cubicBezTo>
                      <a:pt x="6916" y="2124"/>
                      <a:pt x="6899" y="2127"/>
                      <a:pt x="6882" y="2132"/>
                    </a:cubicBezTo>
                    <a:lnTo>
                      <a:pt x="6620" y="2239"/>
                    </a:lnTo>
                    <a:cubicBezTo>
                      <a:pt x="6608" y="2239"/>
                      <a:pt x="6585" y="2251"/>
                      <a:pt x="6573" y="2263"/>
                    </a:cubicBezTo>
                    <a:cubicBezTo>
                      <a:pt x="6466" y="2048"/>
                      <a:pt x="6335" y="1846"/>
                      <a:pt x="6192" y="1667"/>
                    </a:cubicBezTo>
                    <a:cubicBezTo>
                      <a:pt x="6204" y="1655"/>
                      <a:pt x="6216" y="1643"/>
                      <a:pt x="6227" y="1632"/>
                    </a:cubicBezTo>
                    <a:lnTo>
                      <a:pt x="6430" y="1441"/>
                    </a:lnTo>
                    <a:cubicBezTo>
                      <a:pt x="6489" y="1370"/>
                      <a:pt x="6489" y="1262"/>
                      <a:pt x="6430" y="1203"/>
                    </a:cubicBezTo>
                    <a:lnTo>
                      <a:pt x="6204" y="977"/>
                    </a:lnTo>
                    <a:cubicBezTo>
                      <a:pt x="6168" y="941"/>
                      <a:pt x="6123" y="923"/>
                      <a:pt x="6080" y="923"/>
                    </a:cubicBezTo>
                    <a:cubicBezTo>
                      <a:pt x="6037" y="923"/>
                      <a:pt x="5995" y="941"/>
                      <a:pt x="5966" y="977"/>
                    </a:cubicBezTo>
                    <a:lnTo>
                      <a:pt x="5763" y="1167"/>
                    </a:lnTo>
                    <a:cubicBezTo>
                      <a:pt x="5751" y="1179"/>
                      <a:pt x="5739" y="1203"/>
                      <a:pt x="5739" y="1215"/>
                    </a:cubicBezTo>
                    <a:cubicBezTo>
                      <a:pt x="5596" y="1096"/>
                      <a:pt x="5442" y="1001"/>
                      <a:pt x="5287" y="905"/>
                    </a:cubicBezTo>
                    <a:cubicBezTo>
                      <a:pt x="5299" y="893"/>
                      <a:pt x="5311" y="881"/>
                      <a:pt x="5311" y="858"/>
                    </a:cubicBezTo>
                    <a:lnTo>
                      <a:pt x="5430" y="608"/>
                    </a:lnTo>
                    <a:cubicBezTo>
                      <a:pt x="5465" y="524"/>
                      <a:pt x="5430" y="417"/>
                      <a:pt x="5334" y="381"/>
                    </a:cubicBezTo>
                    <a:lnTo>
                      <a:pt x="5049" y="250"/>
                    </a:lnTo>
                    <a:cubicBezTo>
                      <a:pt x="5030" y="242"/>
                      <a:pt x="5010" y="238"/>
                      <a:pt x="4990" y="238"/>
                    </a:cubicBezTo>
                    <a:cubicBezTo>
                      <a:pt x="4924" y="238"/>
                      <a:pt x="4859" y="281"/>
                      <a:pt x="4823" y="346"/>
                    </a:cubicBezTo>
                    <a:lnTo>
                      <a:pt x="4715" y="596"/>
                    </a:lnTo>
                    <a:cubicBezTo>
                      <a:pt x="4703" y="608"/>
                      <a:pt x="4703" y="631"/>
                      <a:pt x="4703" y="643"/>
                    </a:cubicBezTo>
                    <a:cubicBezTo>
                      <a:pt x="4489" y="572"/>
                      <a:pt x="4263" y="524"/>
                      <a:pt x="4025" y="500"/>
                    </a:cubicBezTo>
                    <a:cubicBezTo>
                      <a:pt x="4025" y="489"/>
                      <a:pt x="4025" y="465"/>
                      <a:pt x="4025" y="453"/>
                    </a:cubicBezTo>
                    <a:lnTo>
                      <a:pt x="4025" y="179"/>
                    </a:lnTo>
                    <a:cubicBezTo>
                      <a:pt x="4025" y="84"/>
                      <a:pt x="3953" y="0"/>
                      <a:pt x="385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979" name="Google Shape;979;p40"/>
            <p:cNvGrpSpPr/>
            <p:nvPr/>
          </p:nvGrpSpPr>
          <p:grpSpPr>
            <a:xfrm>
              <a:off x="-9" y="1745236"/>
              <a:ext cx="1789944" cy="3398275"/>
              <a:chOff x="-9" y="1745236"/>
              <a:chExt cx="1789944" cy="3398275"/>
            </a:xfrm>
          </p:grpSpPr>
          <p:sp>
            <p:nvSpPr>
              <p:cNvPr id="980" name="Google Shape;980;p40"/>
              <p:cNvSpPr/>
              <p:nvPr/>
            </p:nvSpPr>
            <p:spPr>
              <a:xfrm flipH="1">
                <a:off x="187830" y="4585023"/>
                <a:ext cx="122500" cy="558489"/>
              </a:xfrm>
              <a:custGeom>
                <a:avLst/>
                <a:gdLst/>
                <a:ahLst/>
                <a:cxnLst/>
                <a:rect l="l" t="t" r="r" b="b"/>
                <a:pathLst>
                  <a:path w="2835" h="32171" extrusionOk="0">
                    <a:moveTo>
                      <a:pt x="1" y="0"/>
                    </a:moveTo>
                    <a:lnTo>
                      <a:pt x="1" y="32171"/>
                    </a:lnTo>
                    <a:lnTo>
                      <a:pt x="2835" y="32171"/>
                    </a:lnTo>
                    <a:lnTo>
                      <a:pt x="2835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1" name="Google Shape;981;p40"/>
              <p:cNvSpPr/>
              <p:nvPr/>
            </p:nvSpPr>
            <p:spPr>
              <a:xfrm flipH="1">
                <a:off x="1461598" y="3281409"/>
                <a:ext cx="121975" cy="808758"/>
              </a:xfrm>
              <a:custGeom>
                <a:avLst/>
                <a:gdLst/>
                <a:ahLst/>
                <a:cxnLst/>
                <a:rect l="l" t="t" r="r" b="b"/>
                <a:pathLst>
                  <a:path w="2823" h="18718" extrusionOk="0">
                    <a:moveTo>
                      <a:pt x="1" y="1"/>
                    </a:moveTo>
                    <a:lnTo>
                      <a:pt x="1" y="18717"/>
                    </a:lnTo>
                    <a:lnTo>
                      <a:pt x="2823" y="18717"/>
                    </a:lnTo>
                    <a:lnTo>
                      <a:pt x="2823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2" name="Google Shape;982;p40"/>
              <p:cNvSpPr/>
              <p:nvPr/>
            </p:nvSpPr>
            <p:spPr>
              <a:xfrm rot="5400000" flipH="1">
                <a:off x="976744" y="2673837"/>
                <a:ext cx="1091702" cy="122450"/>
              </a:xfrm>
              <a:custGeom>
                <a:avLst/>
                <a:gdLst/>
                <a:ahLst/>
                <a:cxnLst/>
                <a:rect l="l" t="t" r="r" b="b"/>
                <a:pathLst>
                  <a:path w="26635" h="2834" extrusionOk="0">
                    <a:moveTo>
                      <a:pt x="0" y="0"/>
                    </a:moveTo>
                    <a:lnTo>
                      <a:pt x="0" y="2834"/>
                    </a:lnTo>
                    <a:lnTo>
                      <a:pt x="26634" y="2834"/>
                    </a:lnTo>
                    <a:lnTo>
                      <a:pt x="26634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3" name="Google Shape;983;p40"/>
              <p:cNvSpPr/>
              <p:nvPr/>
            </p:nvSpPr>
            <p:spPr>
              <a:xfrm flipH="1">
                <a:off x="421858" y="4259887"/>
                <a:ext cx="793323" cy="122507"/>
              </a:xfrm>
              <a:custGeom>
                <a:avLst/>
                <a:gdLst/>
                <a:ahLst/>
                <a:cxnLst/>
                <a:rect l="l" t="t" r="r" b="b"/>
                <a:pathLst>
                  <a:path w="21492" h="2835" extrusionOk="0">
                    <a:moveTo>
                      <a:pt x="0" y="1"/>
                    </a:moveTo>
                    <a:lnTo>
                      <a:pt x="0" y="2834"/>
                    </a:lnTo>
                    <a:lnTo>
                      <a:pt x="21491" y="2834"/>
                    </a:lnTo>
                    <a:lnTo>
                      <a:pt x="21491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4" name="Google Shape;984;p40"/>
              <p:cNvSpPr/>
              <p:nvPr/>
            </p:nvSpPr>
            <p:spPr>
              <a:xfrm flipH="1">
                <a:off x="178595" y="4251677"/>
                <a:ext cx="377115" cy="498528"/>
              </a:xfrm>
              <a:custGeom>
                <a:avLst/>
                <a:gdLst/>
                <a:ahLst/>
                <a:cxnLst/>
                <a:rect l="l" t="t" r="r" b="b"/>
                <a:pathLst>
                  <a:path w="8728" h="11538" extrusionOk="0">
                    <a:moveTo>
                      <a:pt x="1" y="0"/>
                    </a:moveTo>
                    <a:lnTo>
                      <a:pt x="1" y="3274"/>
                    </a:lnTo>
                    <a:lnTo>
                      <a:pt x="1275" y="3274"/>
                    </a:lnTo>
                    <a:cubicBezTo>
                      <a:pt x="5215" y="3274"/>
                      <a:pt x="5454" y="5001"/>
                      <a:pt x="5454" y="8954"/>
                    </a:cubicBezTo>
                    <a:lnTo>
                      <a:pt x="5454" y="11537"/>
                    </a:lnTo>
                    <a:lnTo>
                      <a:pt x="8728" y="11537"/>
                    </a:lnTo>
                    <a:lnTo>
                      <a:pt x="8728" y="8954"/>
                    </a:lnTo>
                    <a:cubicBezTo>
                      <a:pt x="8728" y="3191"/>
                      <a:pt x="7025" y="0"/>
                      <a:pt x="127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5" name="Google Shape;985;p40"/>
              <p:cNvSpPr/>
              <p:nvPr/>
            </p:nvSpPr>
            <p:spPr>
              <a:xfrm flipH="1">
                <a:off x="518638" y="4191964"/>
                <a:ext cx="71033" cy="265510"/>
              </a:xfrm>
              <a:custGeom>
                <a:avLst/>
                <a:gdLst/>
                <a:ahLst/>
                <a:cxnLst/>
                <a:rect l="l" t="t" r="r" b="b"/>
                <a:pathLst>
                  <a:path w="1644" h="6145" extrusionOk="0">
                    <a:moveTo>
                      <a:pt x="822" y="1"/>
                    </a:moveTo>
                    <a:cubicBezTo>
                      <a:pt x="358" y="1"/>
                      <a:pt x="1" y="370"/>
                      <a:pt x="1" y="822"/>
                    </a:cubicBezTo>
                    <a:lnTo>
                      <a:pt x="1" y="5335"/>
                    </a:lnTo>
                    <a:cubicBezTo>
                      <a:pt x="1" y="5787"/>
                      <a:pt x="358" y="6145"/>
                      <a:pt x="822" y="6145"/>
                    </a:cubicBezTo>
                    <a:cubicBezTo>
                      <a:pt x="1275" y="6145"/>
                      <a:pt x="1644" y="5787"/>
                      <a:pt x="1644" y="5335"/>
                    </a:cubicBezTo>
                    <a:lnTo>
                      <a:pt x="1644" y="822"/>
                    </a:lnTo>
                    <a:cubicBezTo>
                      <a:pt x="1644" y="370"/>
                      <a:pt x="1275" y="1"/>
                      <a:pt x="82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6" name="Google Shape;986;p40"/>
              <p:cNvSpPr/>
              <p:nvPr/>
            </p:nvSpPr>
            <p:spPr>
              <a:xfrm flipH="1">
                <a:off x="112747" y="4714645"/>
                <a:ext cx="265467" cy="71033"/>
              </a:xfrm>
              <a:custGeom>
                <a:avLst/>
                <a:gdLst/>
                <a:ahLst/>
                <a:cxnLst/>
                <a:rect l="l" t="t" r="r" b="b"/>
                <a:pathLst>
                  <a:path w="6144" h="1644" extrusionOk="0">
                    <a:moveTo>
                      <a:pt x="822" y="1"/>
                    </a:moveTo>
                    <a:cubicBezTo>
                      <a:pt x="369" y="1"/>
                      <a:pt x="0" y="370"/>
                      <a:pt x="0" y="822"/>
                    </a:cubicBezTo>
                    <a:cubicBezTo>
                      <a:pt x="0" y="1275"/>
                      <a:pt x="369" y="1644"/>
                      <a:pt x="822" y="1644"/>
                    </a:cubicBezTo>
                    <a:lnTo>
                      <a:pt x="5322" y="1644"/>
                    </a:lnTo>
                    <a:cubicBezTo>
                      <a:pt x="5787" y="1644"/>
                      <a:pt x="6144" y="1275"/>
                      <a:pt x="6144" y="822"/>
                    </a:cubicBezTo>
                    <a:cubicBezTo>
                      <a:pt x="6144" y="370"/>
                      <a:pt x="5787" y="1"/>
                      <a:pt x="532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7" name="Google Shape;987;p40"/>
              <p:cNvSpPr/>
              <p:nvPr/>
            </p:nvSpPr>
            <p:spPr>
              <a:xfrm flipH="1">
                <a:off x="1215186" y="3885364"/>
                <a:ext cx="377115" cy="499047"/>
              </a:xfrm>
              <a:custGeom>
                <a:avLst/>
                <a:gdLst/>
                <a:ahLst/>
                <a:cxnLst/>
                <a:rect l="l" t="t" r="r" b="b"/>
                <a:pathLst>
                  <a:path w="8728" h="11550" extrusionOk="0">
                    <a:moveTo>
                      <a:pt x="0" y="1"/>
                    </a:moveTo>
                    <a:lnTo>
                      <a:pt x="0" y="2596"/>
                    </a:lnTo>
                    <a:cubicBezTo>
                      <a:pt x="0" y="8347"/>
                      <a:pt x="1703" y="11550"/>
                      <a:pt x="7454" y="11550"/>
                    </a:cubicBezTo>
                    <a:lnTo>
                      <a:pt x="8728" y="11550"/>
                    </a:lnTo>
                    <a:lnTo>
                      <a:pt x="8728" y="8276"/>
                    </a:lnTo>
                    <a:lnTo>
                      <a:pt x="7454" y="8276"/>
                    </a:lnTo>
                    <a:cubicBezTo>
                      <a:pt x="3513" y="8276"/>
                      <a:pt x="3275" y="6549"/>
                      <a:pt x="3275" y="2596"/>
                    </a:cubicBezTo>
                    <a:lnTo>
                      <a:pt x="3275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8" name="Google Shape;988;p40"/>
              <p:cNvSpPr/>
              <p:nvPr/>
            </p:nvSpPr>
            <p:spPr>
              <a:xfrm flipH="1">
                <a:off x="1181225" y="4178095"/>
                <a:ext cx="70515" cy="265985"/>
              </a:xfrm>
              <a:custGeom>
                <a:avLst/>
                <a:gdLst/>
                <a:ahLst/>
                <a:cxnLst/>
                <a:rect l="l" t="t" r="r" b="b"/>
                <a:pathLst>
                  <a:path w="1632" h="6156" extrusionOk="0">
                    <a:moveTo>
                      <a:pt x="810" y="0"/>
                    </a:moveTo>
                    <a:cubicBezTo>
                      <a:pt x="358" y="0"/>
                      <a:pt x="0" y="370"/>
                      <a:pt x="0" y="822"/>
                    </a:cubicBezTo>
                    <a:lnTo>
                      <a:pt x="0" y="5334"/>
                    </a:lnTo>
                    <a:cubicBezTo>
                      <a:pt x="0" y="5787"/>
                      <a:pt x="358" y="6156"/>
                      <a:pt x="810" y="6156"/>
                    </a:cubicBezTo>
                    <a:cubicBezTo>
                      <a:pt x="1274" y="6156"/>
                      <a:pt x="1632" y="5787"/>
                      <a:pt x="1632" y="5334"/>
                    </a:cubicBezTo>
                    <a:lnTo>
                      <a:pt x="1632" y="822"/>
                    </a:lnTo>
                    <a:cubicBezTo>
                      <a:pt x="1632" y="370"/>
                      <a:pt x="1274" y="0"/>
                      <a:pt x="81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9" name="Google Shape;989;p40"/>
              <p:cNvSpPr/>
              <p:nvPr/>
            </p:nvSpPr>
            <p:spPr>
              <a:xfrm flipH="1">
                <a:off x="1392639" y="3849890"/>
                <a:ext cx="265510" cy="71033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1644" extrusionOk="0">
                    <a:moveTo>
                      <a:pt x="822" y="0"/>
                    </a:moveTo>
                    <a:cubicBezTo>
                      <a:pt x="358" y="0"/>
                      <a:pt x="0" y="369"/>
                      <a:pt x="0" y="822"/>
                    </a:cubicBezTo>
                    <a:cubicBezTo>
                      <a:pt x="0" y="1274"/>
                      <a:pt x="358" y="1643"/>
                      <a:pt x="822" y="1643"/>
                    </a:cubicBezTo>
                    <a:lnTo>
                      <a:pt x="5323" y="1643"/>
                    </a:lnTo>
                    <a:cubicBezTo>
                      <a:pt x="5382" y="1643"/>
                      <a:pt x="5442" y="1643"/>
                      <a:pt x="5489" y="1631"/>
                    </a:cubicBezTo>
                    <a:cubicBezTo>
                      <a:pt x="5858" y="1560"/>
                      <a:pt x="6144" y="1227"/>
                      <a:pt x="6144" y="822"/>
                    </a:cubicBezTo>
                    <a:cubicBezTo>
                      <a:pt x="6144" y="369"/>
                      <a:pt x="5775" y="0"/>
                      <a:pt x="532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0" name="Google Shape;990;p40"/>
              <p:cNvSpPr/>
              <p:nvPr/>
            </p:nvSpPr>
            <p:spPr>
              <a:xfrm flipH="1">
                <a:off x="1093249" y="1811085"/>
                <a:ext cx="499047" cy="377634"/>
              </a:xfrm>
              <a:custGeom>
                <a:avLst/>
                <a:gdLst/>
                <a:ahLst/>
                <a:cxnLst/>
                <a:rect l="l" t="t" r="r" b="b"/>
                <a:pathLst>
                  <a:path w="11550" h="8740" extrusionOk="0">
                    <a:moveTo>
                      <a:pt x="8954" y="0"/>
                    </a:moveTo>
                    <a:cubicBezTo>
                      <a:pt x="3203" y="0"/>
                      <a:pt x="0" y="1715"/>
                      <a:pt x="0" y="7466"/>
                    </a:cubicBezTo>
                    <a:lnTo>
                      <a:pt x="0" y="8740"/>
                    </a:lnTo>
                    <a:lnTo>
                      <a:pt x="3274" y="8740"/>
                    </a:lnTo>
                    <a:lnTo>
                      <a:pt x="3274" y="7466"/>
                    </a:lnTo>
                    <a:cubicBezTo>
                      <a:pt x="3274" y="3513"/>
                      <a:pt x="5001" y="3275"/>
                      <a:pt x="8954" y="3275"/>
                    </a:cubicBezTo>
                    <a:lnTo>
                      <a:pt x="11549" y="3275"/>
                    </a:lnTo>
                    <a:lnTo>
                      <a:pt x="11549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1" name="Google Shape;991;p40"/>
              <p:cNvSpPr/>
              <p:nvPr/>
            </p:nvSpPr>
            <p:spPr>
              <a:xfrm flipH="1">
                <a:off x="1384430" y="3328246"/>
                <a:ext cx="265985" cy="71033"/>
              </a:xfrm>
              <a:custGeom>
                <a:avLst/>
                <a:gdLst/>
                <a:ahLst/>
                <a:cxnLst/>
                <a:rect l="l" t="t" r="r" b="b"/>
                <a:pathLst>
                  <a:path w="6156" h="1644" extrusionOk="0">
                    <a:moveTo>
                      <a:pt x="822" y="0"/>
                    </a:moveTo>
                    <a:cubicBezTo>
                      <a:pt x="369" y="0"/>
                      <a:pt x="0" y="369"/>
                      <a:pt x="0" y="822"/>
                    </a:cubicBezTo>
                    <a:cubicBezTo>
                      <a:pt x="0" y="1274"/>
                      <a:pt x="369" y="1643"/>
                      <a:pt x="822" y="1643"/>
                    </a:cubicBezTo>
                    <a:lnTo>
                      <a:pt x="5334" y="1643"/>
                    </a:lnTo>
                    <a:cubicBezTo>
                      <a:pt x="5739" y="1643"/>
                      <a:pt x="6084" y="1346"/>
                      <a:pt x="6144" y="953"/>
                    </a:cubicBezTo>
                    <a:cubicBezTo>
                      <a:pt x="6144" y="905"/>
                      <a:pt x="6156" y="870"/>
                      <a:pt x="6156" y="822"/>
                    </a:cubicBezTo>
                    <a:cubicBezTo>
                      <a:pt x="6156" y="369"/>
                      <a:pt x="5786" y="0"/>
                      <a:pt x="533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2" name="Google Shape;992;p40"/>
              <p:cNvSpPr/>
              <p:nvPr/>
            </p:nvSpPr>
            <p:spPr>
              <a:xfrm flipH="1">
                <a:off x="1057776" y="1745236"/>
                <a:ext cx="71033" cy="265985"/>
              </a:xfrm>
              <a:custGeom>
                <a:avLst/>
                <a:gdLst/>
                <a:ahLst/>
                <a:cxnLst/>
                <a:rect l="l" t="t" r="r" b="b"/>
                <a:pathLst>
                  <a:path w="1644" h="6156" extrusionOk="0">
                    <a:moveTo>
                      <a:pt x="822" y="0"/>
                    </a:moveTo>
                    <a:cubicBezTo>
                      <a:pt x="370" y="0"/>
                      <a:pt x="1" y="370"/>
                      <a:pt x="1" y="822"/>
                    </a:cubicBezTo>
                    <a:lnTo>
                      <a:pt x="1" y="5334"/>
                    </a:lnTo>
                    <a:cubicBezTo>
                      <a:pt x="1" y="5787"/>
                      <a:pt x="358" y="6156"/>
                      <a:pt x="822" y="6156"/>
                    </a:cubicBezTo>
                    <a:cubicBezTo>
                      <a:pt x="1275" y="6156"/>
                      <a:pt x="1644" y="5787"/>
                      <a:pt x="1644" y="5334"/>
                    </a:cubicBezTo>
                    <a:lnTo>
                      <a:pt x="1644" y="822"/>
                    </a:lnTo>
                    <a:cubicBezTo>
                      <a:pt x="1644" y="370"/>
                      <a:pt x="1275" y="0"/>
                      <a:pt x="82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3" name="Google Shape;993;p40"/>
              <p:cNvSpPr/>
              <p:nvPr/>
            </p:nvSpPr>
            <p:spPr>
              <a:xfrm rot="-5400000">
                <a:off x="1255221" y="2425136"/>
                <a:ext cx="534732" cy="534695"/>
              </a:xfrm>
              <a:custGeom>
                <a:avLst/>
                <a:gdLst/>
                <a:ahLst/>
                <a:cxnLst/>
                <a:rect l="l" t="t" r="r" b="b"/>
                <a:pathLst>
                  <a:path w="7395" h="7395" extrusionOk="0">
                    <a:moveTo>
                      <a:pt x="3691" y="1370"/>
                    </a:moveTo>
                    <a:cubicBezTo>
                      <a:pt x="4037" y="1370"/>
                      <a:pt x="4322" y="1655"/>
                      <a:pt x="4322" y="2001"/>
                    </a:cubicBezTo>
                    <a:cubicBezTo>
                      <a:pt x="4322" y="2358"/>
                      <a:pt x="4037" y="2644"/>
                      <a:pt x="3691" y="2644"/>
                    </a:cubicBezTo>
                    <a:cubicBezTo>
                      <a:pt x="3334" y="2644"/>
                      <a:pt x="3048" y="2358"/>
                      <a:pt x="3048" y="2001"/>
                    </a:cubicBezTo>
                    <a:cubicBezTo>
                      <a:pt x="3048" y="1655"/>
                      <a:pt x="3334" y="1370"/>
                      <a:pt x="3691" y="1370"/>
                    </a:cubicBezTo>
                    <a:close/>
                    <a:moveTo>
                      <a:pt x="1917" y="3132"/>
                    </a:moveTo>
                    <a:cubicBezTo>
                      <a:pt x="2275" y="3132"/>
                      <a:pt x="2560" y="3417"/>
                      <a:pt x="2560" y="3775"/>
                    </a:cubicBezTo>
                    <a:cubicBezTo>
                      <a:pt x="2560" y="4120"/>
                      <a:pt x="2275" y="4406"/>
                      <a:pt x="1917" y="4406"/>
                    </a:cubicBezTo>
                    <a:cubicBezTo>
                      <a:pt x="1572" y="4406"/>
                      <a:pt x="1286" y="4120"/>
                      <a:pt x="1286" y="3775"/>
                    </a:cubicBezTo>
                    <a:cubicBezTo>
                      <a:pt x="1286" y="3417"/>
                      <a:pt x="1572" y="3132"/>
                      <a:pt x="1917" y="3132"/>
                    </a:cubicBezTo>
                    <a:close/>
                    <a:moveTo>
                      <a:pt x="3703" y="3132"/>
                    </a:moveTo>
                    <a:cubicBezTo>
                      <a:pt x="4049" y="3132"/>
                      <a:pt x="4334" y="3417"/>
                      <a:pt x="4334" y="3775"/>
                    </a:cubicBezTo>
                    <a:cubicBezTo>
                      <a:pt x="4334" y="4120"/>
                      <a:pt x="4049" y="4406"/>
                      <a:pt x="3703" y="4406"/>
                    </a:cubicBezTo>
                    <a:cubicBezTo>
                      <a:pt x="3346" y="4406"/>
                      <a:pt x="3060" y="4120"/>
                      <a:pt x="3060" y="3775"/>
                    </a:cubicBezTo>
                    <a:cubicBezTo>
                      <a:pt x="3060" y="3417"/>
                      <a:pt x="3346" y="3132"/>
                      <a:pt x="3703" y="3132"/>
                    </a:cubicBezTo>
                    <a:close/>
                    <a:moveTo>
                      <a:pt x="5454" y="3132"/>
                    </a:moveTo>
                    <a:cubicBezTo>
                      <a:pt x="5799" y="3132"/>
                      <a:pt x="6085" y="3417"/>
                      <a:pt x="6085" y="3775"/>
                    </a:cubicBezTo>
                    <a:cubicBezTo>
                      <a:pt x="6085" y="4120"/>
                      <a:pt x="5799" y="4406"/>
                      <a:pt x="5454" y="4406"/>
                    </a:cubicBezTo>
                    <a:cubicBezTo>
                      <a:pt x="5096" y="4406"/>
                      <a:pt x="4811" y="4120"/>
                      <a:pt x="4811" y="3775"/>
                    </a:cubicBezTo>
                    <a:cubicBezTo>
                      <a:pt x="4811" y="3417"/>
                      <a:pt x="5096" y="3132"/>
                      <a:pt x="5454" y="3132"/>
                    </a:cubicBezTo>
                    <a:close/>
                    <a:moveTo>
                      <a:pt x="3691" y="4894"/>
                    </a:moveTo>
                    <a:cubicBezTo>
                      <a:pt x="4037" y="4894"/>
                      <a:pt x="4322" y="5180"/>
                      <a:pt x="4322" y="5537"/>
                    </a:cubicBezTo>
                    <a:cubicBezTo>
                      <a:pt x="4322" y="5882"/>
                      <a:pt x="4037" y="6168"/>
                      <a:pt x="3691" y="6168"/>
                    </a:cubicBezTo>
                    <a:cubicBezTo>
                      <a:pt x="3334" y="6168"/>
                      <a:pt x="3048" y="5882"/>
                      <a:pt x="3048" y="5537"/>
                    </a:cubicBezTo>
                    <a:cubicBezTo>
                      <a:pt x="3048" y="5180"/>
                      <a:pt x="3334" y="4894"/>
                      <a:pt x="3691" y="4894"/>
                    </a:cubicBezTo>
                    <a:close/>
                    <a:moveTo>
                      <a:pt x="3549" y="0"/>
                    </a:moveTo>
                    <a:cubicBezTo>
                      <a:pt x="3453" y="0"/>
                      <a:pt x="3370" y="84"/>
                      <a:pt x="3370" y="179"/>
                    </a:cubicBezTo>
                    <a:lnTo>
                      <a:pt x="3370" y="453"/>
                    </a:lnTo>
                    <a:cubicBezTo>
                      <a:pt x="3370" y="465"/>
                      <a:pt x="3370" y="477"/>
                      <a:pt x="3382" y="500"/>
                    </a:cubicBezTo>
                    <a:cubicBezTo>
                      <a:pt x="3168" y="512"/>
                      <a:pt x="2965" y="560"/>
                      <a:pt x="2763" y="620"/>
                    </a:cubicBezTo>
                    <a:cubicBezTo>
                      <a:pt x="2763" y="596"/>
                      <a:pt x="2763" y="584"/>
                      <a:pt x="2751" y="572"/>
                    </a:cubicBezTo>
                    <a:lnTo>
                      <a:pt x="2644" y="322"/>
                    </a:lnTo>
                    <a:cubicBezTo>
                      <a:pt x="2617" y="251"/>
                      <a:pt x="2557" y="213"/>
                      <a:pt x="2494" y="213"/>
                    </a:cubicBezTo>
                    <a:cubicBezTo>
                      <a:pt x="2473" y="213"/>
                      <a:pt x="2451" y="217"/>
                      <a:pt x="2429" y="227"/>
                    </a:cubicBezTo>
                    <a:lnTo>
                      <a:pt x="2132" y="346"/>
                    </a:lnTo>
                    <a:cubicBezTo>
                      <a:pt x="2048" y="381"/>
                      <a:pt x="2001" y="489"/>
                      <a:pt x="2048" y="572"/>
                    </a:cubicBezTo>
                    <a:lnTo>
                      <a:pt x="2144" y="822"/>
                    </a:lnTo>
                    <a:cubicBezTo>
                      <a:pt x="2156" y="834"/>
                      <a:pt x="2156" y="846"/>
                      <a:pt x="2167" y="858"/>
                    </a:cubicBezTo>
                    <a:cubicBezTo>
                      <a:pt x="1989" y="953"/>
                      <a:pt x="1810" y="1072"/>
                      <a:pt x="1655" y="1203"/>
                    </a:cubicBezTo>
                    <a:cubicBezTo>
                      <a:pt x="1655" y="1191"/>
                      <a:pt x="1644" y="1179"/>
                      <a:pt x="1632" y="1167"/>
                    </a:cubicBezTo>
                    <a:lnTo>
                      <a:pt x="1441" y="977"/>
                    </a:lnTo>
                    <a:cubicBezTo>
                      <a:pt x="1405" y="941"/>
                      <a:pt x="1361" y="923"/>
                      <a:pt x="1316" y="923"/>
                    </a:cubicBezTo>
                    <a:cubicBezTo>
                      <a:pt x="1271" y="923"/>
                      <a:pt x="1227" y="941"/>
                      <a:pt x="1191" y="977"/>
                    </a:cubicBezTo>
                    <a:lnTo>
                      <a:pt x="977" y="1203"/>
                    </a:lnTo>
                    <a:cubicBezTo>
                      <a:pt x="905" y="1262"/>
                      <a:pt x="905" y="1370"/>
                      <a:pt x="977" y="1441"/>
                    </a:cubicBezTo>
                    <a:lnTo>
                      <a:pt x="1167" y="1632"/>
                    </a:lnTo>
                    <a:cubicBezTo>
                      <a:pt x="1179" y="1643"/>
                      <a:pt x="1191" y="1643"/>
                      <a:pt x="1191" y="1655"/>
                    </a:cubicBezTo>
                    <a:cubicBezTo>
                      <a:pt x="1072" y="1810"/>
                      <a:pt x="953" y="1977"/>
                      <a:pt x="858" y="2155"/>
                    </a:cubicBezTo>
                    <a:cubicBezTo>
                      <a:pt x="846" y="2144"/>
                      <a:pt x="834" y="2144"/>
                      <a:pt x="834" y="2144"/>
                    </a:cubicBezTo>
                    <a:lnTo>
                      <a:pt x="572" y="2036"/>
                    </a:lnTo>
                    <a:cubicBezTo>
                      <a:pt x="551" y="2027"/>
                      <a:pt x="529" y="2023"/>
                      <a:pt x="507" y="2023"/>
                    </a:cubicBezTo>
                    <a:cubicBezTo>
                      <a:pt x="443" y="2023"/>
                      <a:pt x="381" y="2061"/>
                      <a:pt x="346" y="2132"/>
                    </a:cubicBezTo>
                    <a:lnTo>
                      <a:pt x="227" y="2417"/>
                    </a:lnTo>
                    <a:cubicBezTo>
                      <a:pt x="191" y="2501"/>
                      <a:pt x="239" y="2608"/>
                      <a:pt x="322" y="2644"/>
                    </a:cubicBezTo>
                    <a:lnTo>
                      <a:pt x="572" y="2751"/>
                    </a:lnTo>
                    <a:lnTo>
                      <a:pt x="596" y="2751"/>
                    </a:lnTo>
                    <a:cubicBezTo>
                      <a:pt x="536" y="2953"/>
                      <a:pt x="501" y="3156"/>
                      <a:pt x="477" y="3370"/>
                    </a:cubicBezTo>
                    <a:lnTo>
                      <a:pt x="179" y="3370"/>
                    </a:lnTo>
                    <a:cubicBezTo>
                      <a:pt x="84" y="3370"/>
                      <a:pt x="0" y="3453"/>
                      <a:pt x="0" y="3548"/>
                    </a:cubicBezTo>
                    <a:lnTo>
                      <a:pt x="0" y="3858"/>
                    </a:lnTo>
                    <a:cubicBezTo>
                      <a:pt x="0" y="3953"/>
                      <a:pt x="84" y="4025"/>
                      <a:pt x="179" y="4025"/>
                    </a:cubicBezTo>
                    <a:lnTo>
                      <a:pt x="477" y="4025"/>
                    </a:lnTo>
                    <a:cubicBezTo>
                      <a:pt x="489" y="4203"/>
                      <a:pt x="524" y="4382"/>
                      <a:pt x="560" y="4549"/>
                    </a:cubicBezTo>
                    <a:lnTo>
                      <a:pt x="548" y="4549"/>
                    </a:lnTo>
                    <a:lnTo>
                      <a:pt x="286" y="4656"/>
                    </a:lnTo>
                    <a:cubicBezTo>
                      <a:pt x="203" y="4691"/>
                      <a:pt x="155" y="4787"/>
                      <a:pt x="191" y="4870"/>
                    </a:cubicBezTo>
                    <a:lnTo>
                      <a:pt x="298" y="5168"/>
                    </a:lnTo>
                    <a:cubicBezTo>
                      <a:pt x="326" y="5232"/>
                      <a:pt x="389" y="5275"/>
                      <a:pt x="460" y="5275"/>
                    </a:cubicBezTo>
                    <a:cubicBezTo>
                      <a:pt x="481" y="5275"/>
                      <a:pt x="503" y="5271"/>
                      <a:pt x="524" y="5263"/>
                    </a:cubicBezTo>
                    <a:lnTo>
                      <a:pt x="786" y="5168"/>
                    </a:lnTo>
                    <a:cubicBezTo>
                      <a:pt x="786" y="5168"/>
                      <a:pt x="798" y="5168"/>
                      <a:pt x="798" y="5156"/>
                    </a:cubicBezTo>
                    <a:cubicBezTo>
                      <a:pt x="905" y="5370"/>
                      <a:pt x="1036" y="5573"/>
                      <a:pt x="1179" y="5751"/>
                    </a:cubicBezTo>
                    <a:cubicBezTo>
                      <a:pt x="1179" y="5763"/>
                      <a:pt x="1179" y="5763"/>
                      <a:pt x="1167" y="5763"/>
                    </a:cubicBezTo>
                    <a:lnTo>
                      <a:pt x="977" y="5965"/>
                    </a:lnTo>
                    <a:cubicBezTo>
                      <a:pt x="905" y="6025"/>
                      <a:pt x="905" y="6132"/>
                      <a:pt x="977" y="6204"/>
                    </a:cubicBezTo>
                    <a:lnTo>
                      <a:pt x="1191" y="6430"/>
                    </a:lnTo>
                    <a:cubicBezTo>
                      <a:pt x="1227" y="6460"/>
                      <a:pt x="1271" y="6474"/>
                      <a:pt x="1316" y="6474"/>
                    </a:cubicBezTo>
                    <a:cubicBezTo>
                      <a:pt x="1361" y="6474"/>
                      <a:pt x="1405" y="6460"/>
                      <a:pt x="1441" y="6430"/>
                    </a:cubicBezTo>
                    <a:lnTo>
                      <a:pt x="1632" y="6227"/>
                    </a:lnTo>
                    <a:cubicBezTo>
                      <a:pt x="1644" y="6227"/>
                      <a:pt x="1644" y="6227"/>
                      <a:pt x="1644" y="6215"/>
                    </a:cubicBezTo>
                    <a:cubicBezTo>
                      <a:pt x="1786" y="6335"/>
                      <a:pt x="1941" y="6430"/>
                      <a:pt x="2096" y="6525"/>
                    </a:cubicBezTo>
                    <a:cubicBezTo>
                      <a:pt x="2096" y="6525"/>
                      <a:pt x="2084" y="6537"/>
                      <a:pt x="2084" y="6537"/>
                    </a:cubicBezTo>
                    <a:lnTo>
                      <a:pt x="1977" y="6799"/>
                    </a:lnTo>
                    <a:cubicBezTo>
                      <a:pt x="1941" y="6882"/>
                      <a:pt x="1977" y="6977"/>
                      <a:pt x="2060" y="7025"/>
                    </a:cubicBezTo>
                    <a:lnTo>
                      <a:pt x="2346" y="7144"/>
                    </a:lnTo>
                    <a:cubicBezTo>
                      <a:pt x="2371" y="7153"/>
                      <a:pt x="2396" y="7158"/>
                      <a:pt x="2420" y="7158"/>
                    </a:cubicBezTo>
                    <a:cubicBezTo>
                      <a:pt x="2487" y="7158"/>
                      <a:pt x="2546" y="7122"/>
                      <a:pt x="2572" y="7061"/>
                    </a:cubicBezTo>
                    <a:lnTo>
                      <a:pt x="2691" y="6811"/>
                    </a:lnTo>
                    <a:cubicBezTo>
                      <a:pt x="2691" y="6799"/>
                      <a:pt x="2691" y="6787"/>
                      <a:pt x="2691" y="6787"/>
                    </a:cubicBezTo>
                    <a:cubicBezTo>
                      <a:pt x="2918" y="6858"/>
                      <a:pt x="3144" y="6906"/>
                      <a:pt x="3370" y="6930"/>
                    </a:cubicBezTo>
                    <a:cubicBezTo>
                      <a:pt x="3370" y="6930"/>
                      <a:pt x="3370" y="6942"/>
                      <a:pt x="3370" y="6954"/>
                    </a:cubicBezTo>
                    <a:lnTo>
                      <a:pt x="3370" y="7227"/>
                    </a:lnTo>
                    <a:cubicBezTo>
                      <a:pt x="3370" y="7323"/>
                      <a:pt x="3453" y="7394"/>
                      <a:pt x="3549" y="7394"/>
                    </a:cubicBezTo>
                    <a:lnTo>
                      <a:pt x="3858" y="7394"/>
                    </a:lnTo>
                    <a:cubicBezTo>
                      <a:pt x="3953" y="7394"/>
                      <a:pt x="4025" y="7323"/>
                      <a:pt x="4025" y="7227"/>
                    </a:cubicBezTo>
                    <a:lnTo>
                      <a:pt x="4025" y="6954"/>
                    </a:lnTo>
                    <a:cubicBezTo>
                      <a:pt x="4025" y="6942"/>
                      <a:pt x="4025" y="6930"/>
                      <a:pt x="4025" y="6918"/>
                    </a:cubicBezTo>
                    <a:cubicBezTo>
                      <a:pt x="4239" y="6906"/>
                      <a:pt x="4442" y="6858"/>
                      <a:pt x="4632" y="6799"/>
                    </a:cubicBezTo>
                    <a:cubicBezTo>
                      <a:pt x="4644" y="6811"/>
                      <a:pt x="4644" y="6823"/>
                      <a:pt x="4644" y="6823"/>
                    </a:cubicBezTo>
                    <a:lnTo>
                      <a:pt x="4751" y="7085"/>
                    </a:lnTo>
                    <a:cubicBezTo>
                      <a:pt x="4779" y="7149"/>
                      <a:pt x="4849" y="7192"/>
                      <a:pt x="4917" y="7192"/>
                    </a:cubicBezTo>
                    <a:cubicBezTo>
                      <a:pt x="4938" y="7192"/>
                      <a:pt x="4958" y="7188"/>
                      <a:pt x="4977" y="7180"/>
                    </a:cubicBezTo>
                    <a:lnTo>
                      <a:pt x="5263" y="7061"/>
                    </a:lnTo>
                    <a:cubicBezTo>
                      <a:pt x="5358" y="7013"/>
                      <a:pt x="5394" y="6918"/>
                      <a:pt x="5358" y="6835"/>
                    </a:cubicBezTo>
                    <a:lnTo>
                      <a:pt x="5251" y="6573"/>
                    </a:lnTo>
                    <a:cubicBezTo>
                      <a:pt x="5251" y="6561"/>
                      <a:pt x="5239" y="6561"/>
                      <a:pt x="5239" y="6549"/>
                    </a:cubicBezTo>
                    <a:cubicBezTo>
                      <a:pt x="5418" y="6442"/>
                      <a:pt x="5585" y="6335"/>
                      <a:pt x="5739" y="6204"/>
                    </a:cubicBezTo>
                    <a:cubicBezTo>
                      <a:pt x="5751" y="6215"/>
                      <a:pt x="5763" y="6227"/>
                      <a:pt x="5763" y="6227"/>
                    </a:cubicBezTo>
                    <a:lnTo>
                      <a:pt x="5966" y="6430"/>
                    </a:lnTo>
                    <a:cubicBezTo>
                      <a:pt x="5995" y="6460"/>
                      <a:pt x="6037" y="6474"/>
                      <a:pt x="6080" y="6474"/>
                    </a:cubicBezTo>
                    <a:cubicBezTo>
                      <a:pt x="6123" y="6474"/>
                      <a:pt x="6168" y="6460"/>
                      <a:pt x="6204" y="6430"/>
                    </a:cubicBezTo>
                    <a:lnTo>
                      <a:pt x="6430" y="6204"/>
                    </a:lnTo>
                    <a:cubicBezTo>
                      <a:pt x="6489" y="6144"/>
                      <a:pt x="6489" y="6025"/>
                      <a:pt x="6430" y="5965"/>
                    </a:cubicBezTo>
                    <a:lnTo>
                      <a:pt x="6227" y="5763"/>
                    </a:lnTo>
                    <a:cubicBezTo>
                      <a:pt x="6216" y="5751"/>
                      <a:pt x="6216" y="5751"/>
                      <a:pt x="6204" y="5739"/>
                    </a:cubicBezTo>
                    <a:cubicBezTo>
                      <a:pt x="6323" y="5584"/>
                      <a:pt x="6442" y="5418"/>
                      <a:pt x="6537" y="5239"/>
                    </a:cubicBezTo>
                    <a:cubicBezTo>
                      <a:pt x="6549" y="5251"/>
                      <a:pt x="6561" y="5251"/>
                      <a:pt x="6573" y="5263"/>
                    </a:cubicBezTo>
                    <a:lnTo>
                      <a:pt x="6823" y="5370"/>
                    </a:lnTo>
                    <a:cubicBezTo>
                      <a:pt x="6847" y="5379"/>
                      <a:pt x="6871" y="5384"/>
                      <a:pt x="6895" y="5384"/>
                    </a:cubicBezTo>
                    <a:cubicBezTo>
                      <a:pt x="6963" y="5384"/>
                      <a:pt x="7022" y="5346"/>
                      <a:pt x="7049" y="5275"/>
                    </a:cubicBezTo>
                    <a:lnTo>
                      <a:pt x="7168" y="4989"/>
                    </a:lnTo>
                    <a:cubicBezTo>
                      <a:pt x="7204" y="4906"/>
                      <a:pt x="7168" y="4799"/>
                      <a:pt x="7085" y="4763"/>
                    </a:cubicBezTo>
                    <a:lnTo>
                      <a:pt x="6823" y="4656"/>
                    </a:lnTo>
                    <a:cubicBezTo>
                      <a:pt x="6811" y="4644"/>
                      <a:pt x="6799" y="4644"/>
                      <a:pt x="6775" y="4644"/>
                    </a:cubicBezTo>
                    <a:cubicBezTo>
                      <a:pt x="6835" y="4441"/>
                      <a:pt x="6882" y="4239"/>
                      <a:pt x="6906" y="4025"/>
                    </a:cubicBezTo>
                    <a:lnTo>
                      <a:pt x="7228" y="4025"/>
                    </a:lnTo>
                    <a:cubicBezTo>
                      <a:pt x="7323" y="4025"/>
                      <a:pt x="7394" y="3953"/>
                      <a:pt x="7394" y="3858"/>
                    </a:cubicBezTo>
                    <a:lnTo>
                      <a:pt x="7394" y="3548"/>
                    </a:lnTo>
                    <a:cubicBezTo>
                      <a:pt x="7394" y="3453"/>
                      <a:pt x="7323" y="3370"/>
                      <a:pt x="7228" y="3370"/>
                    </a:cubicBezTo>
                    <a:lnTo>
                      <a:pt x="6954" y="3370"/>
                    </a:lnTo>
                    <a:cubicBezTo>
                      <a:pt x="6930" y="3370"/>
                      <a:pt x="6918" y="3382"/>
                      <a:pt x="6906" y="3382"/>
                    </a:cubicBezTo>
                    <a:cubicBezTo>
                      <a:pt x="6882" y="3203"/>
                      <a:pt x="6847" y="3025"/>
                      <a:pt x="6799" y="2858"/>
                    </a:cubicBezTo>
                    <a:cubicBezTo>
                      <a:pt x="6823" y="2858"/>
                      <a:pt x="6835" y="2858"/>
                      <a:pt x="6858" y="2846"/>
                    </a:cubicBezTo>
                    <a:lnTo>
                      <a:pt x="7109" y="2751"/>
                    </a:lnTo>
                    <a:cubicBezTo>
                      <a:pt x="7204" y="2715"/>
                      <a:pt x="7251" y="2620"/>
                      <a:pt x="7216" y="2525"/>
                    </a:cubicBezTo>
                    <a:lnTo>
                      <a:pt x="7097" y="2239"/>
                    </a:lnTo>
                    <a:cubicBezTo>
                      <a:pt x="7068" y="2163"/>
                      <a:pt x="7001" y="2124"/>
                      <a:pt x="6933" y="2124"/>
                    </a:cubicBezTo>
                    <a:cubicBezTo>
                      <a:pt x="6916" y="2124"/>
                      <a:pt x="6899" y="2127"/>
                      <a:pt x="6882" y="2132"/>
                    </a:cubicBezTo>
                    <a:lnTo>
                      <a:pt x="6620" y="2239"/>
                    </a:lnTo>
                    <a:cubicBezTo>
                      <a:pt x="6608" y="2239"/>
                      <a:pt x="6585" y="2251"/>
                      <a:pt x="6573" y="2263"/>
                    </a:cubicBezTo>
                    <a:cubicBezTo>
                      <a:pt x="6466" y="2048"/>
                      <a:pt x="6335" y="1846"/>
                      <a:pt x="6192" y="1667"/>
                    </a:cubicBezTo>
                    <a:cubicBezTo>
                      <a:pt x="6204" y="1655"/>
                      <a:pt x="6216" y="1643"/>
                      <a:pt x="6227" y="1632"/>
                    </a:cubicBezTo>
                    <a:lnTo>
                      <a:pt x="6430" y="1441"/>
                    </a:lnTo>
                    <a:cubicBezTo>
                      <a:pt x="6489" y="1370"/>
                      <a:pt x="6489" y="1262"/>
                      <a:pt x="6430" y="1203"/>
                    </a:cubicBezTo>
                    <a:lnTo>
                      <a:pt x="6204" y="977"/>
                    </a:lnTo>
                    <a:cubicBezTo>
                      <a:pt x="6168" y="941"/>
                      <a:pt x="6123" y="923"/>
                      <a:pt x="6080" y="923"/>
                    </a:cubicBezTo>
                    <a:cubicBezTo>
                      <a:pt x="6037" y="923"/>
                      <a:pt x="5995" y="941"/>
                      <a:pt x="5966" y="977"/>
                    </a:cubicBezTo>
                    <a:lnTo>
                      <a:pt x="5763" y="1167"/>
                    </a:lnTo>
                    <a:cubicBezTo>
                      <a:pt x="5751" y="1179"/>
                      <a:pt x="5739" y="1203"/>
                      <a:pt x="5739" y="1215"/>
                    </a:cubicBezTo>
                    <a:cubicBezTo>
                      <a:pt x="5596" y="1096"/>
                      <a:pt x="5442" y="1001"/>
                      <a:pt x="5287" y="905"/>
                    </a:cubicBezTo>
                    <a:cubicBezTo>
                      <a:pt x="5299" y="893"/>
                      <a:pt x="5311" y="881"/>
                      <a:pt x="5311" y="858"/>
                    </a:cubicBezTo>
                    <a:lnTo>
                      <a:pt x="5430" y="608"/>
                    </a:lnTo>
                    <a:cubicBezTo>
                      <a:pt x="5465" y="524"/>
                      <a:pt x="5430" y="417"/>
                      <a:pt x="5334" y="381"/>
                    </a:cubicBezTo>
                    <a:lnTo>
                      <a:pt x="5049" y="250"/>
                    </a:lnTo>
                    <a:cubicBezTo>
                      <a:pt x="5030" y="242"/>
                      <a:pt x="5010" y="238"/>
                      <a:pt x="4990" y="238"/>
                    </a:cubicBezTo>
                    <a:cubicBezTo>
                      <a:pt x="4924" y="238"/>
                      <a:pt x="4859" y="281"/>
                      <a:pt x="4823" y="346"/>
                    </a:cubicBezTo>
                    <a:lnTo>
                      <a:pt x="4715" y="596"/>
                    </a:lnTo>
                    <a:cubicBezTo>
                      <a:pt x="4703" y="608"/>
                      <a:pt x="4703" y="631"/>
                      <a:pt x="4703" y="643"/>
                    </a:cubicBezTo>
                    <a:cubicBezTo>
                      <a:pt x="4489" y="572"/>
                      <a:pt x="4263" y="524"/>
                      <a:pt x="4025" y="500"/>
                    </a:cubicBezTo>
                    <a:cubicBezTo>
                      <a:pt x="4025" y="489"/>
                      <a:pt x="4025" y="465"/>
                      <a:pt x="4025" y="453"/>
                    </a:cubicBezTo>
                    <a:lnTo>
                      <a:pt x="4025" y="179"/>
                    </a:lnTo>
                    <a:cubicBezTo>
                      <a:pt x="4025" y="84"/>
                      <a:pt x="3953" y="0"/>
                      <a:pt x="385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4" name="Google Shape;994;p40"/>
              <p:cNvSpPr/>
              <p:nvPr/>
            </p:nvSpPr>
            <p:spPr>
              <a:xfrm flipH="1">
                <a:off x="-9" y="1816975"/>
                <a:ext cx="1057783" cy="122500"/>
              </a:xfrm>
              <a:custGeom>
                <a:avLst/>
                <a:gdLst/>
                <a:ahLst/>
                <a:cxnLst/>
                <a:rect l="l" t="t" r="r" b="b"/>
                <a:pathLst>
                  <a:path w="21492" h="2835" extrusionOk="0">
                    <a:moveTo>
                      <a:pt x="0" y="1"/>
                    </a:moveTo>
                    <a:lnTo>
                      <a:pt x="0" y="2834"/>
                    </a:lnTo>
                    <a:lnTo>
                      <a:pt x="21491" y="2834"/>
                    </a:lnTo>
                    <a:lnTo>
                      <a:pt x="21491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995" name="Google Shape;995;p40"/>
            <p:cNvGrpSpPr/>
            <p:nvPr/>
          </p:nvGrpSpPr>
          <p:grpSpPr>
            <a:xfrm flipH="1">
              <a:off x="195327" y="979452"/>
              <a:ext cx="593714" cy="476924"/>
              <a:chOff x="807423" y="-235014"/>
              <a:chExt cx="593714" cy="476924"/>
            </a:xfrm>
          </p:grpSpPr>
          <p:sp>
            <p:nvSpPr>
              <p:cNvPr id="996" name="Google Shape;996;p40"/>
              <p:cNvSpPr/>
              <p:nvPr/>
            </p:nvSpPr>
            <p:spPr>
              <a:xfrm rot="-5400000">
                <a:off x="927842" y="-229873"/>
                <a:ext cx="377115" cy="498528"/>
              </a:xfrm>
              <a:custGeom>
                <a:avLst/>
                <a:gdLst/>
                <a:ahLst/>
                <a:cxnLst/>
                <a:rect l="l" t="t" r="r" b="b"/>
                <a:pathLst>
                  <a:path w="8728" h="11538" extrusionOk="0">
                    <a:moveTo>
                      <a:pt x="1" y="0"/>
                    </a:moveTo>
                    <a:lnTo>
                      <a:pt x="1" y="3274"/>
                    </a:lnTo>
                    <a:lnTo>
                      <a:pt x="1275" y="3274"/>
                    </a:lnTo>
                    <a:cubicBezTo>
                      <a:pt x="5215" y="3274"/>
                      <a:pt x="5454" y="5001"/>
                      <a:pt x="5454" y="8954"/>
                    </a:cubicBezTo>
                    <a:lnTo>
                      <a:pt x="5454" y="11537"/>
                    </a:lnTo>
                    <a:lnTo>
                      <a:pt x="8728" y="11537"/>
                    </a:lnTo>
                    <a:lnTo>
                      <a:pt x="8728" y="8954"/>
                    </a:lnTo>
                    <a:cubicBezTo>
                      <a:pt x="8728" y="3191"/>
                      <a:pt x="7025" y="0"/>
                      <a:pt x="127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7" name="Google Shape;997;p40"/>
              <p:cNvSpPr/>
              <p:nvPr/>
            </p:nvSpPr>
            <p:spPr>
              <a:xfrm rot="-5400000">
                <a:off x="904661" y="73638"/>
                <a:ext cx="71033" cy="265510"/>
              </a:xfrm>
              <a:custGeom>
                <a:avLst/>
                <a:gdLst/>
                <a:ahLst/>
                <a:cxnLst/>
                <a:rect l="l" t="t" r="r" b="b"/>
                <a:pathLst>
                  <a:path w="1644" h="6145" extrusionOk="0">
                    <a:moveTo>
                      <a:pt x="822" y="1"/>
                    </a:moveTo>
                    <a:cubicBezTo>
                      <a:pt x="358" y="1"/>
                      <a:pt x="1" y="370"/>
                      <a:pt x="1" y="822"/>
                    </a:cubicBezTo>
                    <a:lnTo>
                      <a:pt x="1" y="5335"/>
                    </a:lnTo>
                    <a:cubicBezTo>
                      <a:pt x="1" y="5787"/>
                      <a:pt x="358" y="6145"/>
                      <a:pt x="822" y="6145"/>
                    </a:cubicBezTo>
                    <a:cubicBezTo>
                      <a:pt x="1275" y="6145"/>
                      <a:pt x="1644" y="5787"/>
                      <a:pt x="1644" y="5335"/>
                    </a:cubicBezTo>
                    <a:lnTo>
                      <a:pt x="1644" y="822"/>
                    </a:lnTo>
                    <a:cubicBezTo>
                      <a:pt x="1644" y="370"/>
                      <a:pt x="1275" y="1"/>
                      <a:pt x="82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8" name="Google Shape;998;p40"/>
              <p:cNvSpPr/>
              <p:nvPr/>
            </p:nvSpPr>
            <p:spPr>
              <a:xfrm rot="-5400000">
                <a:off x="1232887" y="-137798"/>
                <a:ext cx="265467" cy="71033"/>
              </a:xfrm>
              <a:custGeom>
                <a:avLst/>
                <a:gdLst/>
                <a:ahLst/>
                <a:cxnLst/>
                <a:rect l="l" t="t" r="r" b="b"/>
                <a:pathLst>
                  <a:path w="6144" h="1644" extrusionOk="0">
                    <a:moveTo>
                      <a:pt x="822" y="1"/>
                    </a:moveTo>
                    <a:cubicBezTo>
                      <a:pt x="369" y="1"/>
                      <a:pt x="0" y="370"/>
                      <a:pt x="0" y="822"/>
                    </a:cubicBezTo>
                    <a:cubicBezTo>
                      <a:pt x="0" y="1275"/>
                      <a:pt x="369" y="1644"/>
                      <a:pt x="822" y="1644"/>
                    </a:cubicBezTo>
                    <a:lnTo>
                      <a:pt x="5322" y="1644"/>
                    </a:lnTo>
                    <a:cubicBezTo>
                      <a:pt x="5787" y="1644"/>
                      <a:pt x="6144" y="1275"/>
                      <a:pt x="6144" y="822"/>
                    </a:cubicBezTo>
                    <a:cubicBezTo>
                      <a:pt x="6144" y="370"/>
                      <a:pt x="5787" y="1"/>
                      <a:pt x="532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 1">
  <p:cSld name="MAIN_POINT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9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0" name="Google Shape;1000;p41"/>
          <p:cNvSpPr txBox="1">
            <a:spLocks noGrp="1"/>
          </p:cNvSpPr>
          <p:nvPr>
            <p:ph type="title"/>
          </p:nvPr>
        </p:nvSpPr>
        <p:spPr>
          <a:xfrm>
            <a:off x="709350" y="3852950"/>
            <a:ext cx="5175300" cy="753000"/>
          </a:xfrm>
          <a:prstGeom prst="rect">
            <a:avLst/>
          </a:prstGeom>
          <a:solidFill>
            <a:schemeClr val="accent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000"/>
              <a:buNone/>
              <a:defRPr sz="3000">
                <a:solidFill>
                  <a:schemeClr val="lt1"/>
                </a:solidFill>
              </a:defRPr>
            </a:lvl1pPr>
            <a:lvl2pPr lvl="1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000"/>
              <a:buNone/>
              <a:defRPr sz="5000">
                <a:solidFill>
                  <a:schemeClr val="accent1"/>
                </a:solidFill>
              </a:defRPr>
            </a:lvl2pPr>
            <a:lvl3pPr lvl="2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000"/>
              <a:buNone/>
              <a:defRPr sz="5000">
                <a:solidFill>
                  <a:schemeClr val="accent1"/>
                </a:solidFill>
              </a:defRPr>
            </a:lvl3pPr>
            <a:lvl4pPr lvl="3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000"/>
              <a:buNone/>
              <a:defRPr sz="5000">
                <a:solidFill>
                  <a:schemeClr val="accent1"/>
                </a:solidFill>
              </a:defRPr>
            </a:lvl4pPr>
            <a:lvl5pPr lvl="4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000"/>
              <a:buNone/>
              <a:defRPr sz="5000">
                <a:solidFill>
                  <a:schemeClr val="accent1"/>
                </a:solidFill>
              </a:defRPr>
            </a:lvl5pPr>
            <a:lvl6pPr lvl="5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000"/>
              <a:buNone/>
              <a:defRPr sz="5000">
                <a:solidFill>
                  <a:schemeClr val="accent1"/>
                </a:solidFill>
              </a:defRPr>
            </a:lvl6pPr>
            <a:lvl7pPr lvl="6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000"/>
              <a:buNone/>
              <a:defRPr sz="5000">
                <a:solidFill>
                  <a:schemeClr val="accent1"/>
                </a:solidFill>
              </a:defRPr>
            </a:lvl7pPr>
            <a:lvl8pPr lvl="7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000"/>
              <a:buNone/>
              <a:defRPr sz="5000">
                <a:solidFill>
                  <a:schemeClr val="accent1"/>
                </a:solidFill>
              </a:defRPr>
            </a:lvl8pPr>
            <a:lvl9pPr lvl="8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000"/>
              <a:buNone/>
              <a:defRPr sz="50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 2">
  <p:cSld name="MAIN_POINT_2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0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2" name="Google Shape;1002;p42"/>
          <p:cNvSpPr txBox="1">
            <a:spLocks noGrp="1"/>
          </p:cNvSpPr>
          <p:nvPr>
            <p:ph type="title"/>
          </p:nvPr>
        </p:nvSpPr>
        <p:spPr>
          <a:xfrm>
            <a:off x="2462250" y="1062950"/>
            <a:ext cx="4219500" cy="2303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000"/>
              <a:buNone/>
              <a:defRPr sz="8500">
                <a:solidFill>
                  <a:schemeClr val="lt1"/>
                </a:solidFill>
              </a:defRPr>
            </a:lvl1pPr>
            <a:lvl2pPr lvl="1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000"/>
              <a:buNone/>
              <a:defRPr sz="5000">
                <a:solidFill>
                  <a:schemeClr val="accent1"/>
                </a:solidFill>
              </a:defRPr>
            </a:lvl2pPr>
            <a:lvl3pPr lvl="2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000"/>
              <a:buNone/>
              <a:defRPr sz="5000">
                <a:solidFill>
                  <a:schemeClr val="accent1"/>
                </a:solidFill>
              </a:defRPr>
            </a:lvl3pPr>
            <a:lvl4pPr lvl="3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000"/>
              <a:buNone/>
              <a:defRPr sz="5000">
                <a:solidFill>
                  <a:schemeClr val="accent1"/>
                </a:solidFill>
              </a:defRPr>
            </a:lvl4pPr>
            <a:lvl5pPr lvl="4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000"/>
              <a:buNone/>
              <a:defRPr sz="5000">
                <a:solidFill>
                  <a:schemeClr val="accent1"/>
                </a:solidFill>
              </a:defRPr>
            </a:lvl5pPr>
            <a:lvl6pPr lvl="5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000"/>
              <a:buNone/>
              <a:defRPr sz="5000">
                <a:solidFill>
                  <a:schemeClr val="accent1"/>
                </a:solidFill>
              </a:defRPr>
            </a:lvl6pPr>
            <a:lvl7pPr lvl="6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000"/>
              <a:buNone/>
              <a:defRPr sz="5000">
                <a:solidFill>
                  <a:schemeClr val="accent1"/>
                </a:solidFill>
              </a:defRPr>
            </a:lvl7pPr>
            <a:lvl8pPr lvl="7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000"/>
              <a:buNone/>
              <a:defRPr sz="5000">
                <a:solidFill>
                  <a:schemeClr val="accent1"/>
                </a:solidFill>
              </a:defRPr>
            </a:lvl8pPr>
            <a:lvl9pPr lvl="8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000"/>
              <a:buNone/>
              <a:defRPr sz="50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grpSp>
        <p:nvGrpSpPr>
          <p:cNvPr id="1003" name="Google Shape;1003;p42"/>
          <p:cNvGrpSpPr/>
          <p:nvPr/>
        </p:nvGrpSpPr>
        <p:grpSpPr>
          <a:xfrm>
            <a:off x="304790" y="228612"/>
            <a:ext cx="1857769" cy="2244059"/>
            <a:chOff x="228590" y="229012"/>
            <a:chExt cx="1857769" cy="2244059"/>
          </a:xfrm>
        </p:grpSpPr>
        <p:sp>
          <p:nvSpPr>
            <p:cNvPr id="1004" name="Google Shape;1004;p42"/>
            <p:cNvSpPr/>
            <p:nvPr/>
          </p:nvSpPr>
          <p:spPr>
            <a:xfrm>
              <a:off x="1051651" y="1438400"/>
              <a:ext cx="1034708" cy="1034671"/>
            </a:xfrm>
            <a:custGeom>
              <a:avLst/>
              <a:gdLst/>
              <a:ahLst/>
              <a:cxnLst/>
              <a:rect l="l" t="t" r="r" b="b"/>
              <a:pathLst>
                <a:path w="7395" h="7395" extrusionOk="0">
                  <a:moveTo>
                    <a:pt x="3680" y="1370"/>
                  </a:moveTo>
                  <a:cubicBezTo>
                    <a:pt x="4037" y="1370"/>
                    <a:pt x="4323" y="1656"/>
                    <a:pt x="4323" y="2001"/>
                  </a:cubicBezTo>
                  <a:cubicBezTo>
                    <a:pt x="4323" y="2358"/>
                    <a:pt x="4037" y="2644"/>
                    <a:pt x="3680" y="2644"/>
                  </a:cubicBezTo>
                  <a:cubicBezTo>
                    <a:pt x="3335" y="2644"/>
                    <a:pt x="3049" y="2358"/>
                    <a:pt x="3049" y="2001"/>
                  </a:cubicBezTo>
                  <a:cubicBezTo>
                    <a:pt x="3049" y="1656"/>
                    <a:pt x="3335" y="1370"/>
                    <a:pt x="3680" y="1370"/>
                  </a:cubicBezTo>
                  <a:close/>
                  <a:moveTo>
                    <a:pt x="1918" y="3132"/>
                  </a:moveTo>
                  <a:cubicBezTo>
                    <a:pt x="2275" y="3132"/>
                    <a:pt x="2561" y="3418"/>
                    <a:pt x="2561" y="3775"/>
                  </a:cubicBezTo>
                  <a:cubicBezTo>
                    <a:pt x="2561" y="4120"/>
                    <a:pt x="2275" y="4406"/>
                    <a:pt x="1918" y="4406"/>
                  </a:cubicBezTo>
                  <a:cubicBezTo>
                    <a:pt x="1572" y="4406"/>
                    <a:pt x="1287" y="4120"/>
                    <a:pt x="1287" y="3775"/>
                  </a:cubicBezTo>
                  <a:cubicBezTo>
                    <a:pt x="1287" y="3418"/>
                    <a:pt x="1572" y="3132"/>
                    <a:pt x="1918" y="3132"/>
                  </a:cubicBezTo>
                  <a:close/>
                  <a:moveTo>
                    <a:pt x="3692" y="3132"/>
                  </a:moveTo>
                  <a:cubicBezTo>
                    <a:pt x="4049" y="3132"/>
                    <a:pt x="4335" y="3418"/>
                    <a:pt x="4335" y="3775"/>
                  </a:cubicBezTo>
                  <a:cubicBezTo>
                    <a:pt x="4335" y="4120"/>
                    <a:pt x="4049" y="4406"/>
                    <a:pt x="3692" y="4406"/>
                  </a:cubicBezTo>
                  <a:cubicBezTo>
                    <a:pt x="3346" y="4406"/>
                    <a:pt x="3061" y="4120"/>
                    <a:pt x="3061" y="3775"/>
                  </a:cubicBezTo>
                  <a:cubicBezTo>
                    <a:pt x="3061" y="3418"/>
                    <a:pt x="3346" y="3132"/>
                    <a:pt x="3692" y="3132"/>
                  </a:cubicBezTo>
                  <a:close/>
                  <a:moveTo>
                    <a:pt x="5454" y="3132"/>
                  </a:moveTo>
                  <a:cubicBezTo>
                    <a:pt x="5799" y="3132"/>
                    <a:pt x="6085" y="3418"/>
                    <a:pt x="6085" y="3775"/>
                  </a:cubicBezTo>
                  <a:cubicBezTo>
                    <a:pt x="6085" y="4120"/>
                    <a:pt x="5799" y="4406"/>
                    <a:pt x="5454" y="4406"/>
                  </a:cubicBezTo>
                  <a:cubicBezTo>
                    <a:pt x="5097" y="4406"/>
                    <a:pt x="4811" y="4120"/>
                    <a:pt x="4811" y="3775"/>
                  </a:cubicBezTo>
                  <a:cubicBezTo>
                    <a:pt x="4811" y="3418"/>
                    <a:pt x="5097" y="3132"/>
                    <a:pt x="5454" y="3132"/>
                  </a:cubicBezTo>
                  <a:close/>
                  <a:moveTo>
                    <a:pt x="3680" y="4894"/>
                  </a:moveTo>
                  <a:cubicBezTo>
                    <a:pt x="4037" y="4894"/>
                    <a:pt x="4323" y="5180"/>
                    <a:pt x="4323" y="5537"/>
                  </a:cubicBezTo>
                  <a:cubicBezTo>
                    <a:pt x="4323" y="5883"/>
                    <a:pt x="4037" y="6168"/>
                    <a:pt x="3680" y="6168"/>
                  </a:cubicBezTo>
                  <a:cubicBezTo>
                    <a:pt x="3335" y="6168"/>
                    <a:pt x="3049" y="5883"/>
                    <a:pt x="3049" y="5537"/>
                  </a:cubicBezTo>
                  <a:cubicBezTo>
                    <a:pt x="3049" y="5180"/>
                    <a:pt x="3335" y="4894"/>
                    <a:pt x="3680" y="4894"/>
                  </a:cubicBezTo>
                  <a:close/>
                  <a:moveTo>
                    <a:pt x="3537" y="1"/>
                  </a:moveTo>
                  <a:cubicBezTo>
                    <a:pt x="3442" y="1"/>
                    <a:pt x="3370" y="84"/>
                    <a:pt x="3370" y="179"/>
                  </a:cubicBezTo>
                  <a:lnTo>
                    <a:pt x="3370" y="453"/>
                  </a:lnTo>
                  <a:cubicBezTo>
                    <a:pt x="3370" y="465"/>
                    <a:pt x="3370" y="477"/>
                    <a:pt x="3370" y="501"/>
                  </a:cubicBezTo>
                  <a:cubicBezTo>
                    <a:pt x="3168" y="513"/>
                    <a:pt x="2965" y="560"/>
                    <a:pt x="2763" y="620"/>
                  </a:cubicBezTo>
                  <a:cubicBezTo>
                    <a:pt x="2763" y="596"/>
                    <a:pt x="2763" y="584"/>
                    <a:pt x="2751" y="572"/>
                  </a:cubicBezTo>
                  <a:lnTo>
                    <a:pt x="2644" y="322"/>
                  </a:lnTo>
                  <a:cubicBezTo>
                    <a:pt x="2617" y="251"/>
                    <a:pt x="2558" y="213"/>
                    <a:pt x="2490" y="213"/>
                  </a:cubicBezTo>
                  <a:cubicBezTo>
                    <a:pt x="2466" y="213"/>
                    <a:pt x="2442" y="218"/>
                    <a:pt x="2418" y="227"/>
                  </a:cubicBezTo>
                  <a:lnTo>
                    <a:pt x="2132" y="346"/>
                  </a:lnTo>
                  <a:cubicBezTo>
                    <a:pt x="2049" y="382"/>
                    <a:pt x="2001" y="489"/>
                    <a:pt x="2037" y="572"/>
                  </a:cubicBezTo>
                  <a:lnTo>
                    <a:pt x="2144" y="822"/>
                  </a:lnTo>
                  <a:cubicBezTo>
                    <a:pt x="2156" y="834"/>
                    <a:pt x="2156" y="846"/>
                    <a:pt x="2168" y="858"/>
                  </a:cubicBezTo>
                  <a:cubicBezTo>
                    <a:pt x="1989" y="953"/>
                    <a:pt x="1811" y="1072"/>
                    <a:pt x="1656" y="1203"/>
                  </a:cubicBezTo>
                  <a:cubicBezTo>
                    <a:pt x="1644" y="1191"/>
                    <a:pt x="1644" y="1180"/>
                    <a:pt x="1632" y="1168"/>
                  </a:cubicBezTo>
                  <a:lnTo>
                    <a:pt x="1441" y="977"/>
                  </a:lnTo>
                  <a:cubicBezTo>
                    <a:pt x="1406" y="941"/>
                    <a:pt x="1361" y="924"/>
                    <a:pt x="1316" y="924"/>
                  </a:cubicBezTo>
                  <a:cubicBezTo>
                    <a:pt x="1272" y="924"/>
                    <a:pt x="1227" y="941"/>
                    <a:pt x="1191" y="977"/>
                  </a:cubicBezTo>
                  <a:lnTo>
                    <a:pt x="977" y="1203"/>
                  </a:lnTo>
                  <a:cubicBezTo>
                    <a:pt x="906" y="1263"/>
                    <a:pt x="906" y="1370"/>
                    <a:pt x="977" y="1442"/>
                  </a:cubicBezTo>
                  <a:lnTo>
                    <a:pt x="1168" y="1632"/>
                  </a:lnTo>
                  <a:cubicBezTo>
                    <a:pt x="1179" y="1644"/>
                    <a:pt x="1179" y="1656"/>
                    <a:pt x="1191" y="1656"/>
                  </a:cubicBezTo>
                  <a:cubicBezTo>
                    <a:pt x="1060" y="1811"/>
                    <a:pt x="953" y="1977"/>
                    <a:pt x="858" y="2156"/>
                  </a:cubicBezTo>
                  <a:cubicBezTo>
                    <a:pt x="846" y="2156"/>
                    <a:pt x="834" y="2144"/>
                    <a:pt x="834" y="2144"/>
                  </a:cubicBezTo>
                  <a:lnTo>
                    <a:pt x="572" y="2037"/>
                  </a:lnTo>
                  <a:cubicBezTo>
                    <a:pt x="551" y="2028"/>
                    <a:pt x="528" y="2023"/>
                    <a:pt x="505" y="2023"/>
                  </a:cubicBezTo>
                  <a:cubicBezTo>
                    <a:pt x="439" y="2023"/>
                    <a:pt x="373" y="2061"/>
                    <a:pt x="346" y="2132"/>
                  </a:cubicBezTo>
                  <a:lnTo>
                    <a:pt x="227" y="2418"/>
                  </a:lnTo>
                  <a:cubicBezTo>
                    <a:pt x="191" y="2501"/>
                    <a:pt x="227" y="2608"/>
                    <a:pt x="322" y="2644"/>
                  </a:cubicBezTo>
                  <a:lnTo>
                    <a:pt x="572" y="2751"/>
                  </a:lnTo>
                  <a:lnTo>
                    <a:pt x="596" y="2751"/>
                  </a:lnTo>
                  <a:cubicBezTo>
                    <a:pt x="537" y="2954"/>
                    <a:pt x="489" y="3168"/>
                    <a:pt x="465" y="3370"/>
                  </a:cubicBezTo>
                  <a:lnTo>
                    <a:pt x="167" y="3370"/>
                  </a:lnTo>
                  <a:cubicBezTo>
                    <a:pt x="72" y="3370"/>
                    <a:pt x="1" y="3454"/>
                    <a:pt x="1" y="3549"/>
                  </a:cubicBezTo>
                  <a:lnTo>
                    <a:pt x="1" y="3858"/>
                  </a:lnTo>
                  <a:cubicBezTo>
                    <a:pt x="1" y="3954"/>
                    <a:pt x="72" y="4037"/>
                    <a:pt x="167" y="4037"/>
                  </a:cubicBezTo>
                  <a:lnTo>
                    <a:pt x="453" y="4037"/>
                  </a:lnTo>
                  <a:cubicBezTo>
                    <a:pt x="453" y="4037"/>
                    <a:pt x="465" y="4025"/>
                    <a:pt x="465" y="4025"/>
                  </a:cubicBezTo>
                  <a:cubicBezTo>
                    <a:pt x="489" y="4204"/>
                    <a:pt x="525" y="4382"/>
                    <a:pt x="560" y="4549"/>
                  </a:cubicBezTo>
                  <a:lnTo>
                    <a:pt x="548" y="4549"/>
                  </a:lnTo>
                  <a:lnTo>
                    <a:pt x="287" y="4656"/>
                  </a:lnTo>
                  <a:cubicBezTo>
                    <a:pt x="203" y="4692"/>
                    <a:pt x="156" y="4787"/>
                    <a:pt x="191" y="4871"/>
                  </a:cubicBezTo>
                  <a:lnTo>
                    <a:pt x="298" y="5168"/>
                  </a:lnTo>
                  <a:cubicBezTo>
                    <a:pt x="326" y="5232"/>
                    <a:pt x="389" y="5275"/>
                    <a:pt x="460" y="5275"/>
                  </a:cubicBezTo>
                  <a:cubicBezTo>
                    <a:pt x="481" y="5275"/>
                    <a:pt x="503" y="5272"/>
                    <a:pt x="525" y="5263"/>
                  </a:cubicBezTo>
                  <a:lnTo>
                    <a:pt x="775" y="5168"/>
                  </a:lnTo>
                  <a:cubicBezTo>
                    <a:pt x="787" y="5168"/>
                    <a:pt x="787" y="5168"/>
                    <a:pt x="798" y="5156"/>
                  </a:cubicBezTo>
                  <a:cubicBezTo>
                    <a:pt x="906" y="5371"/>
                    <a:pt x="1037" y="5573"/>
                    <a:pt x="1179" y="5752"/>
                  </a:cubicBezTo>
                  <a:cubicBezTo>
                    <a:pt x="1179" y="5763"/>
                    <a:pt x="1168" y="5763"/>
                    <a:pt x="1168" y="5763"/>
                  </a:cubicBezTo>
                  <a:lnTo>
                    <a:pt x="977" y="5966"/>
                  </a:lnTo>
                  <a:cubicBezTo>
                    <a:pt x="906" y="6025"/>
                    <a:pt x="906" y="6144"/>
                    <a:pt x="977" y="6204"/>
                  </a:cubicBezTo>
                  <a:lnTo>
                    <a:pt x="1191" y="6430"/>
                  </a:lnTo>
                  <a:cubicBezTo>
                    <a:pt x="1227" y="6460"/>
                    <a:pt x="1272" y="6475"/>
                    <a:pt x="1316" y="6475"/>
                  </a:cubicBezTo>
                  <a:cubicBezTo>
                    <a:pt x="1361" y="6475"/>
                    <a:pt x="1406" y="6460"/>
                    <a:pt x="1441" y="6430"/>
                  </a:cubicBezTo>
                  <a:lnTo>
                    <a:pt x="1632" y="6228"/>
                  </a:lnTo>
                  <a:cubicBezTo>
                    <a:pt x="1644" y="6228"/>
                    <a:pt x="1644" y="6228"/>
                    <a:pt x="1644" y="6216"/>
                  </a:cubicBezTo>
                  <a:cubicBezTo>
                    <a:pt x="1787" y="6335"/>
                    <a:pt x="1941" y="6430"/>
                    <a:pt x="2096" y="6525"/>
                  </a:cubicBezTo>
                  <a:cubicBezTo>
                    <a:pt x="2096" y="6525"/>
                    <a:pt x="2084" y="6537"/>
                    <a:pt x="2084" y="6537"/>
                  </a:cubicBezTo>
                  <a:lnTo>
                    <a:pt x="1977" y="6799"/>
                  </a:lnTo>
                  <a:cubicBezTo>
                    <a:pt x="1930" y="6883"/>
                    <a:pt x="1977" y="6978"/>
                    <a:pt x="2061" y="7026"/>
                  </a:cubicBezTo>
                  <a:lnTo>
                    <a:pt x="2346" y="7145"/>
                  </a:lnTo>
                  <a:cubicBezTo>
                    <a:pt x="2368" y="7154"/>
                    <a:pt x="2391" y="7158"/>
                    <a:pt x="2415" y="7158"/>
                  </a:cubicBezTo>
                  <a:cubicBezTo>
                    <a:pt x="2481" y="7158"/>
                    <a:pt x="2546" y="7123"/>
                    <a:pt x="2573" y="7061"/>
                  </a:cubicBezTo>
                  <a:lnTo>
                    <a:pt x="2680" y="6811"/>
                  </a:lnTo>
                  <a:cubicBezTo>
                    <a:pt x="2692" y="6799"/>
                    <a:pt x="2692" y="6799"/>
                    <a:pt x="2692" y="6787"/>
                  </a:cubicBezTo>
                  <a:cubicBezTo>
                    <a:pt x="2906" y="6859"/>
                    <a:pt x="3132" y="6906"/>
                    <a:pt x="3370" y="6930"/>
                  </a:cubicBezTo>
                  <a:cubicBezTo>
                    <a:pt x="3370" y="6930"/>
                    <a:pt x="3370" y="6942"/>
                    <a:pt x="3370" y="6954"/>
                  </a:cubicBezTo>
                  <a:lnTo>
                    <a:pt x="3370" y="7228"/>
                  </a:lnTo>
                  <a:cubicBezTo>
                    <a:pt x="3370" y="7323"/>
                    <a:pt x="3442" y="7395"/>
                    <a:pt x="3537" y="7395"/>
                  </a:cubicBezTo>
                  <a:lnTo>
                    <a:pt x="3858" y="7395"/>
                  </a:lnTo>
                  <a:cubicBezTo>
                    <a:pt x="3954" y="7395"/>
                    <a:pt x="4025" y="7323"/>
                    <a:pt x="4025" y="7228"/>
                  </a:cubicBezTo>
                  <a:lnTo>
                    <a:pt x="4025" y="6954"/>
                  </a:lnTo>
                  <a:cubicBezTo>
                    <a:pt x="4025" y="6942"/>
                    <a:pt x="4025" y="6930"/>
                    <a:pt x="4025" y="6930"/>
                  </a:cubicBezTo>
                  <a:cubicBezTo>
                    <a:pt x="4239" y="6906"/>
                    <a:pt x="4442" y="6859"/>
                    <a:pt x="4632" y="6799"/>
                  </a:cubicBezTo>
                  <a:cubicBezTo>
                    <a:pt x="4632" y="6811"/>
                    <a:pt x="4644" y="6823"/>
                    <a:pt x="4644" y="6835"/>
                  </a:cubicBezTo>
                  <a:lnTo>
                    <a:pt x="4751" y="7085"/>
                  </a:lnTo>
                  <a:cubicBezTo>
                    <a:pt x="4779" y="7149"/>
                    <a:pt x="4842" y="7192"/>
                    <a:pt x="4913" y="7192"/>
                  </a:cubicBezTo>
                  <a:cubicBezTo>
                    <a:pt x="4934" y="7192"/>
                    <a:pt x="4956" y="7189"/>
                    <a:pt x="4978" y="7180"/>
                  </a:cubicBezTo>
                  <a:lnTo>
                    <a:pt x="5263" y="7061"/>
                  </a:lnTo>
                  <a:cubicBezTo>
                    <a:pt x="5347" y="7026"/>
                    <a:pt x="5394" y="6918"/>
                    <a:pt x="5359" y="6835"/>
                  </a:cubicBezTo>
                  <a:lnTo>
                    <a:pt x="5251" y="6573"/>
                  </a:lnTo>
                  <a:cubicBezTo>
                    <a:pt x="5251" y="6561"/>
                    <a:pt x="5240" y="6561"/>
                    <a:pt x="5240" y="6549"/>
                  </a:cubicBezTo>
                  <a:cubicBezTo>
                    <a:pt x="5418" y="6454"/>
                    <a:pt x="5585" y="6335"/>
                    <a:pt x="5740" y="6204"/>
                  </a:cubicBezTo>
                  <a:cubicBezTo>
                    <a:pt x="5751" y="6216"/>
                    <a:pt x="5751" y="6228"/>
                    <a:pt x="5763" y="6228"/>
                  </a:cubicBezTo>
                  <a:lnTo>
                    <a:pt x="5954" y="6430"/>
                  </a:lnTo>
                  <a:cubicBezTo>
                    <a:pt x="5990" y="6460"/>
                    <a:pt x="6034" y="6475"/>
                    <a:pt x="6079" y="6475"/>
                  </a:cubicBezTo>
                  <a:cubicBezTo>
                    <a:pt x="6124" y="6475"/>
                    <a:pt x="6168" y="6460"/>
                    <a:pt x="6204" y="6430"/>
                  </a:cubicBezTo>
                  <a:lnTo>
                    <a:pt x="6430" y="6204"/>
                  </a:lnTo>
                  <a:cubicBezTo>
                    <a:pt x="6490" y="6144"/>
                    <a:pt x="6490" y="6025"/>
                    <a:pt x="6430" y="5966"/>
                  </a:cubicBezTo>
                  <a:lnTo>
                    <a:pt x="6228" y="5763"/>
                  </a:lnTo>
                  <a:cubicBezTo>
                    <a:pt x="6216" y="5763"/>
                    <a:pt x="6204" y="5752"/>
                    <a:pt x="6192" y="5740"/>
                  </a:cubicBezTo>
                  <a:cubicBezTo>
                    <a:pt x="6323" y="5585"/>
                    <a:pt x="6430" y="5418"/>
                    <a:pt x="6525" y="5240"/>
                  </a:cubicBezTo>
                  <a:cubicBezTo>
                    <a:pt x="6537" y="5252"/>
                    <a:pt x="6549" y="5252"/>
                    <a:pt x="6573" y="5263"/>
                  </a:cubicBezTo>
                  <a:lnTo>
                    <a:pt x="6823" y="5371"/>
                  </a:lnTo>
                  <a:cubicBezTo>
                    <a:pt x="6844" y="5380"/>
                    <a:pt x="6867" y="5384"/>
                    <a:pt x="6890" y="5384"/>
                  </a:cubicBezTo>
                  <a:cubicBezTo>
                    <a:pt x="6956" y="5384"/>
                    <a:pt x="7023" y="5346"/>
                    <a:pt x="7049" y="5275"/>
                  </a:cubicBezTo>
                  <a:lnTo>
                    <a:pt x="7168" y="4990"/>
                  </a:lnTo>
                  <a:cubicBezTo>
                    <a:pt x="7204" y="4906"/>
                    <a:pt x="7168" y="4799"/>
                    <a:pt x="7073" y="4763"/>
                  </a:cubicBezTo>
                  <a:lnTo>
                    <a:pt x="6823" y="4656"/>
                  </a:lnTo>
                  <a:cubicBezTo>
                    <a:pt x="6811" y="4656"/>
                    <a:pt x="6787" y="4644"/>
                    <a:pt x="6775" y="4644"/>
                  </a:cubicBezTo>
                  <a:cubicBezTo>
                    <a:pt x="6835" y="4442"/>
                    <a:pt x="6883" y="4239"/>
                    <a:pt x="6894" y="4025"/>
                  </a:cubicBezTo>
                  <a:lnTo>
                    <a:pt x="7228" y="4025"/>
                  </a:lnTo>
                  <a:cubicBezTo>
                    <a:pt x="7323" y="4025"/>
                    <a:pt x="7395" y="3954"/>
                    <a:pt x="7395" y="3858"/>
                  </a:cubicBezTo>
                  <a:lnTo>
                    <a:pt x="7395" y="3549"/>
                  </a:lnTo>
                  <a:cubicBezTo>
                    <a:pt x="7395" y="3454"/>
                    <a:pt x="7323" y="3370"/>
                    <a:pt x="7228" y="3370"/>
                  </a:cubicBezTo>
                  <a:lnTo>
                    <a:pt x="6954" y="3370"/>
                  </a:lnTo>
                  <a:cubicBezTo>
                    <a:pt x="6930" y="3370"/>
                    <a:pt x="6918" y="3382"/>
                    <a:pt x="6894" y="3382"/>
                  </a:cubicBezTo>
                  <a:cubicBezTo>
                    <a:pt x="6883" y="3204"/>
                    <a:pt x="6847" y="3025"/>
                    <a:pt x="6799" y="2858"/>
                  </a:cubicBezTo>
                  <a:cubicBezTo>
                    <a:pt x="6823" y="2858"/>
                    <a:pt x="6835" y="2858"/>
                    <a:pt x="6847" y="2846"/>
                  </a:cubicBezTo>
                  <a:lnTo>
                    <a:pt x="7109" y="2751"/>
                  </a:lnTo>
                  <a:cubicBezTo>
                    <a:pt x="7204" y="2715"/>
                    <a:pt x="7240" y="2620"/>
                    <a:pt x="7204" y="2525"/>
                  </a:cubicBezTo>
                  <a:lnTo>
                    <a:pt x="7097" y="2239"/>
                  </a:lnTo>
                  <a:cubicBezTo>
                    <a:pt x="7068" y="2163"/>
                    <a:pt x="7002" y="2125"/>
                    <a:pt x="6927" y="2125"/>
                  </a:cubicBezTo>
                  <a:cubicBezTo>
                    <a:pt x="6909" y="2125"/>
                    <a:pt x="6890" y="2127"/>
                    <a:pt x="6871" y="2132"/>
                  </a:cubicBezTo>
                  <a:lnTo>
                    <a:pt x="6621" y="2239"/>
                  </a:lnTo>
                  <a:cubicBezTo>
                    <a:pt x="6597" y="2239"/>
                    <a:pt x="6585" y="2251"/>
                    <a:pt x="6573" y="2263"/>
                  </a:cubicBezTo>
                  <a:cubicBezTo>
                    <a:pt x="6466" y="2049"/>
                    <a:pt x="6335" y="1846"/>
                    <a:pt x="6180" y="1668"/>
                  </a:cubicBezTo>
                  <a:cubicBezTo>
                    <a:pt x="6204" y="1656"/>
                    <a:pt x="6216" y="1644"/>
                    <a:pt x="6228" y="1632"/>
                  </a:cubicBezTo>
                  <a:lnTo>
                    <a:pt x="6430" y="1442"/>
                  </a:lnTo>
                  <a:cubicBezTo>
                    <a:pt x="6490" y="1370"/>
                    <a:pt x="6490" y="1263"/>
                    <a:pt x="6430" y="1203"/>
                  </a:cubicBezTo>
                  <a:lnTo>
                    <a:pt x="6204" y="977"/>
                  </a:lnTo>
                  <a:cubicBezTo>
                    <a:pt x="6168" y="941"/>
                    <a:pt x="6124" y="924"/>
                    <a:pt x="6079" y="924"/>
                  </a:cubicBezTo>
                  <a:cubicBezTo>
                    <a:pt x="6034" y="924"/>
                    <a:pt x="5990" y="941"/>
                    <a:pt x="5954" y="977"/>
                  </a:cubicBezTo>
                  <a:lnTo>
                    <a:pt x="5763" y="1168"/>
                  </a:lnTo>
                  <a:cubicBezTo>
                    <a:pt x="5751" y="1180"/>
                    <a:pt x="5740" y="1203"/>
                    <a:pt x="5740" y="1215"/>
                  </a:cubicBezTo>
                  <a:cubicBezTo>
                    <a:pt x="5597" y="1096"/>
                    <a:pt x="5442" y="1001"/>
                    <a:pt x="5287" y="906"/>
                  </a:cubicBezTo>
                  <a:cubicBezTo>
                    <a:pt x="5299" y="894"/>
                    <a:pt x="5311" y="882"/>
                    <a:pt x="5311" y="858"/>
                  </a:cubicBezTo>
                  <a:lnTo>
                    <a:pt x="5430" y="608"/>
                  </a:lnTo>
                  <a:cubicBezTo>
                    <a:pt x="5466" y="525"/>
                    <a:pt x="5430" y="418"/>
                    <a:pt x="5335" y="382"/>
                  </a:cubicBezTo>
                  <a:lnTo>
                    <a:pt x="5049" y="251"/>
                  </a:lnTo>
                  <a:cubicBezTo>
                    <a:pt x="5030" y="243"/>
                    <a:pt x="5010" y="239"/>
                    <a:pt x="4989" y="239"/>
                  </a:cubicBezTo>
                  <a:cubicBezTo>
                    <a:pt x="4920" y="239"/>
                    <a:pt x="4850" y="282"/>
                    <a:pt x="4823" y="346"/>
                  </a:cubicBezTo>
                  <a:lnTo>
                    <a:pt x="4716" y="596"/>
                  </a:lnTo>
                  <a:cubicBezTo>
                    <a:pt x="4704" y="608"/>
                    <a:pt x="4704" y="632"/>
                    <a:pt x="4704" y="644"/>
                  </a:cubicBezTo>
                  <a:cubicBezTo>
                    <a:pt x="4478" y="572"/>
                    <a:pt x="4251" y="525"/>
                    <a:pt x="4025" y="501"/>
                  </a:cubicBezTo>
                  <a:cubicBezTo>
                    <a:pt x="4025" y="489"/>
                    <a:pt x="4025" y="465"/>
                    <a:pt x="4025" y="453"/>
                  </a:cubicBezTo>
                  <a:lnTo>
                    <a:pt x="4025" y="179"/>
                  </a:lnTo>
                  <a:cubicBezTo>
                    <a:pt x="4025" y="84"/>
                    <a:pt x="3954" y="1"/>
                    <a:pt x="3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5" name="Google Shape;1005;p42"/>
            <p:cNvSpPr/>
            <p:nvPr/>
          </p:nvSpPr>
          <p:spPr>
            <a:xfrm flipH="1">
              <a:off x="228590" y="229012"/>
              <a:ext cx="1274211" cy="1270383"/>
            </a:xfrm>
            <a:custGeom>
              <a:avLst/>
              <a:gdLst/>
              <a:ahLst/>
              <a:cxnLst/>
              <a:rect l="l" t="t" r="r" b="b"/>
              <a:pathLst>
                <a:path w="18873" h="18817" extrusionOk="0">
                  <a:moveTo>
                    <a:pt x="11200" y="3195"/>
                  </a:moveTo>
                  <a:cubicBezTo>
                    <a:pt x="11272" y="3195"/>
                    <a:pt x="11346" y="3206"/>
                    <a:pt x="11419" y="3229"/>
                  </a:cubicBezTo>
                  <a:cubicBezTo>
                    <a:pt x="12824" y="3694"/>
                    <a:pt x="14038" y="4622"/>
                    <a:pt x="14836" y="5861"/>
                  </a:cubicBezTo>
                  <a:cubicBezTo>
                    <a:pt x="15074" y="6230"/>
                    <a:pt x="14931" y="6730"/>
                    <a:pt x="14538" y="6920"/>
                  </a:cubicBezTo>
                  <a:cubicBezTo>
                    <a:pt x="14122" y="7123"/>
                    <a:pt x="13717" y="7313"/>
                    <a:pt x="13300" y="7504"/>
                  </a:cubicBezTo>
                  <a:cubicBezTo>
                    <a:pt x="13197" y="7553"/>
                    <a:pt x="13089" y="7577"/>
                    <a:pt x="12981" y="7577"/>
                  </a:cubicBezTo>
                  <a:cubicBezTo>
                    <a:pt x="12752" y="7577"/>
                    <a:pt x="12529" y="7468"/>
                    <a:pt x="12383" y="7265"/>
                  </a:cubicBezTo>
                  <a:cubicBezTo>
                    <a:pt x="11967" y="6670"/>
                    <a:pt x="11371" y="6218"/>
                    <a:pt x="10693" y="5968"/>
                  </a:cubicBezTo>
                  <a:cubicBezTo>
                    <a:pt x="10359" y="5837"/>
                    <a:pt x="10157" y="5491"/>
                    <a:pt x="10228" y="5146"/>
                  </a:cubicBezTo>
                  <a:cubicBezTo>
                    <a:pt x="10312" y="4694"/>
                    <a:pt x="10395" y="4241"/>
                    <a:pt x="10478" y="3801"/>
                  </a:cubicBezTo>
                  <a:cubicBezTo>
                    <a:pt x="10547" y="3437"/>
                    <a:pt x="10859" y="3195"/>
                    <a:pt x="11200" y="3195"/>
                  </a:cubicBezTo>
                  <a:close/>
                  <a:moveTo>
                    <a:pt x="6244" y="3840"/>
                  </a:moveTo>
                  <a:cubicBezTo>
                    <a:pt x="6517" y="3840"/>
                    <a:pt x="6779" y="3994"/>
                    <a:pt x="6906" y="4265"/>
                  </a:cubicBezTo>
                  <a:cubicBezTo>
                    <a:pt x="7109" y="4670"/>
                    <a:pt x="7299" y="5087"/>
                    <a:pt x="7502" y="5491"/>
                  </a:cubicBezTo>
                  <a:cubicBezTo>
                    <a:pt x="7657" y="5825"/>
                    <a:pt x="7549" y="6206"/>
                    <a:pt x="7252" y="6408"/>
                  </a:cubicBezTo>
                  <a:cubicBezTo>
                    <a:pt x="6656" y="6837"/>
                    <a:pt x="6204" y="7420"/>
                    <a:pt x="5954" y="8099"/>
                  </a:cubicBezTo>
                  <a:cubicBezTo>
                    <a:pt x="5839" y="8402"/>
                    <a:pt x="5559" y="8586"/>
                    <a:pt x="5258" y="8586"/>
                  </a:cubicBezTo>
                  <a:cubicBezTo>
                    <a:pt x="5217" y="8586"/>
                    <a:pt x="5174" y="8582"/>
                    <a:pt x="5132" y="8575"/>
                  </a:cubicBezTo>
                  <a:cubicBezTo>
                    <a:pt x="4680" y="8492"/>
                    <a:pt x="4228" y="8408"/>
                    <a:pt x="3787" y="8325"/>
                  </a:cubicBezTo>
                  <a:cubicBezTo>
                    <a:pt x="3346" y="8242"/>
                    <a:pt x="3085" y="7801"/>
                    <a:pt x="3227" y="7373"/>
                  </a:cubicBezTo>
                  <a:cubicBezTo>
                    <a:pt x="3680" y="5968"/>
                    <a:pt x="4609" y="4765"/>
                    <a:pt x="5847" y="3956"/>
                  </a:cubicBezTo>
                  <a:cubicBezTo>
                    <a:pt x="5972" y="3877"/>
                    <a:pt x="6109" y="3840"/>
                    <a:pt x="6244" y="3840"/>
                  </a:cubicBezTo>
                  <a:close/>
                  <a:moveTo>
                    <a:pt x="9211" y="7035"/>
                  </a:moveTo>
                  <a:cubicBezTo>
                    <a:pt x="9716" y="7035"/>
                    <a:pt x="10226" y="7195"/>
                    <a:pt x="10657" y="7527"/>
                  </a:cubicBezTo>
                  <a:cubicBezTo>
                    <a:pt x="11693" y="8325"/>
                    <a:pt x="11883" y="9813"/>
                    <a:pt x="11086" y="10849"/>
                  </a:cubicBezTo>
                  <a:cubicBezTo>
                    <a:pt x="10620" y="11454"/>
                    <a:pt x="9919" y="11771"/>
                    <a:pt x="9210" y="11771"/>
                  </a:cubicBezTo>
                  <a:cubicBezTo>
                    <a:pt x="8704" y="11771"/>
                    <a:pt x="8195" y="11610"/>
                    <a:pt x="7764" y="11278"/>
                  </a:cubicBezTo>
                  <a:cubicBezTo>
                    <a:pt x="6728" y="10480"/>
                    <a:pt x="6537" y="8992"/>
                    <a:pt x="7335" y="7956"/>
                  </a:cubicBezTo>
                  <a:cubicBezTo>
                    <a:pt x="7801" y="7351"/>
                    <a:pt x="8502" y="7035"/>
                    <a:pt x="9211" y="7035"/>
                  </a:cubicBezTo>
                  <a:close/>
                  <a:moveTo>
                    <a:pt x="13533" y="10220"/>
                  </a:moveTo>
                  <a:cubicBezTo>
                    <a:pt x="13574" y="10220"/>
                    <a:pt x="13615" y="10223"/>
                    <a:pt x="13657" y="10230"/>
                  </a:cubicBezTo>
                  <a:cubicBezTo>
                    <a:pt x="14110" y="10313"/>
                    <a:pt x="14550" y="10409"/>
                    <a:pt x="15003" y="10492"/>
                  </a:cubicBezTo>
                  <a:cubicBezTo>
                    <a:pt x="15431" y="10563"/>
                    <a:pt x="15705" y="11016"/>
                    <a:pt x="15562" y="11433"/>
                  </a:cubicBezTo>
                  <a:cubicBezTo>
                    <a:pt x="15110" y="12838"/>
                    <a:pt x="14181" y="14052"/>
                    <a:pt x="12931" y="14850"/>
                  </a:cubicBezTo>
                  <a:cubicBezTo>
                    <a:pt x="12809" y="14929"/>
                    <a:pt x="12672" y="14966"/>
                    <a:pt x="12537" y="14966"/>
                  </a:cubicBezTo>
                  <a:cubicBezTo>
                    <a:pt x="12264" y="14966"/>
                    <a:pt x="11999" y="14815"/>
                    <a:pt x="11871" y="14552"/>
                  </a:cubicBezTo>
                  <a:cubicBezTo>
                    <a:pt x="11681" y="14135"/>
                    <a:pt x="11478" y="13731"/>
                    <a:pt x="11288" y="13314"/>
                  </a:cubicBezTo>
                  <a:cubicBezTo>
                    <a:pt x="11133" y="12992"/>
                    <a:pt x="11240" y="12599"/>
                    <a:pt x="11538" y="12397"/>
                  </a:cubicBezTo>
                  <a:cubicBezTo>
                    <a:pt x="12121" y="11980"/>
                    <a:pt x="12586" y="11385"/>
                    <a:pt x="12836" y="10706"/>
                  </a:cubicBezTo>
                  <a:cubicBezTo>
                    <a:pt x="12941" y="10412"/>
                    <a:pt x="13222" y="10220"/>
                    <a:pt x="13533" y="10220"/>
                  </a:cubicBezTo>
                  <a:close/>
                  <a:moveTo>
                    <a:pt x="5799" y="11231"/>
                  </a:moveTo>
                  <a:cubicBezTo>
                    <a:pt x="6031" y="11231"/>
                    <a:pt x="6255" y="11343"/>
                    <a:pt x="6394" y="11540"/>
                  </a:cubicBezTo>
                  <a:cubicBezTo>
                    <a:pt x="6823" y="12135"/>
                    <a:pt x="7407" y="12588"/>
                    <a:pt x="8097" y="12849"/>
                  </a:cubicBezTo>
                  <a:cubicBezTo>
                    <a:pt x="8430" y="12969"/>
                    <a:pt x="8633" y="13314"/>
                    <a:pt x="8561" y="13671"/>
                  </a:cubicBezTo>
                  <a:cubicBezTo>
                    <a:pt x="8478" y="14112"/>
                    <a:pt x="8395" y="14564"/>
                    <a:pt x="8311" y="15016"/>
                  </a:cubicBezTo>
                  <a:cubicBezTo>
                    <a:pt x="8243" y="15370"/>
                    <a:pt x="7931" y="15610"/>
                    <a:pt x="7584" y="15610"/>
                  </a:cubicBezTo>
                  <a:cubicBezTo>
                    <a:pt x="7510" y="15610"/>
                    <a:pt x="7434" y="15599"/>
                    <a:pt x="7359" y="15576"/>
                  </a:cubicBezTo>
                  <a:cubicBezTo>
                    <a:pt x="5954" y="15124"/>
                    <a:pt x="4751" y="14195"/>
                    <a:pt x="3954" y="12945"/>
                  </a:cubicBezTo>
                  <a:cubicBezTo>
                    <a:pt x="3704" y="12576"/>
                    <a:pt x="3847" y="12076"/>
                    <a:pt x="4251" y="11885"/>
                  </a:cubicBezTo>
                  <a:cubicBezTo>
                    <a:pt x="4656" y="11695"/>
                    <a:pt x="5073" y="11492"/>
                    <a:pt x="5490" y="11302"/>
                  </a:cubicBezTo>
                  <a:cubicBezTo>
                    <a:pt x="5590" y="11254"/>
                    <a:pt x="5695" y="11231"/>
                    <a:pt x="5799" y="11231"/>
                  </a:cubicBezTo>
                  <a:close/>
                  <a:moveTo>
                    <a:pt x="8666" y="0"/>
                  </a:moveTo>
                  <a:cubicBezTo>
                    <a:pt x="8651" y="0"/>
                    <a:pt x="8636" y="1"/>
                    <a:pt x="8621" y="3"/>
                  </a:cubicBezTo>
                  <a:lnTo>
                    <a:pt x="7823" y="110"/>
                  </a:lnTo>
                  <a:cubicBezTo>
                    <a:pt x="7585" y="146"/>
                    <a:pt x="7407" y="360"/>
                    <a:pt x="7442" y="598"/>
                  </a:cubicBezTo>
                  <a:lnTo>
                    <a:pt x="7537" y="1300"/>
                  </a:lnTo>
                  <a:cubicBezTo>
                    <a:pt x="7537" y="1324"/>
                    <a:pt x="7549" y="1348"/>
                    <a:pt x="7549" y="1372"/>
                  </a:cubicBezTo>
                  <a:cubicBezTo>
                    <a:pt x="7049" y="1491"/>
                    <a:pt x="6561" y="1646"/>
                    <a:pt x="6097" y="1860"/>
                  </a:cubicBezTo>
                  <a:cubicBezTo>
                    <a:pt x="6085" y="1836"/>
                    <a:pt x="6073" y="1812"/>
                    <a:pt x="6061" y="1789"/>
                  </a:cubicBezTo>
                  <a:lnTo>
                    <a:pt x="5716" y="1181"/>
                  </a:lnTo>
                  <a:cubicBezTo>
                    <a:pt x="5636" y="1037"/>
                    <a:pt x="5490" y="957"/>
                    <a:pt x="5339" y="957"/>
                  </a:cubicBezTo>
                  <a:cubicBezTo>
                    <a:pt x="5265" y="957"/>
                    <a:pt x="5190" y="976"/>
                    <a:pt x="5121" y="1015"/>
                  </a:cubicBezTo>
                  <a:lnTo>
                    <a:pt x="4418" y="1408"/>
                  </a:lnTo>
                  <a:cubicBezTo>
                    <a:pt x="4216" y="1527"/>
                    <a:pt x="4144" y="1800"/>
                    <a:pt x="4263" y="2003"/>
                  </a:cubicBezTo>
                  <a:lnTo>
                    <a:pt x="4609" y="2622"/>
                  </a:lnTo>
                  <a:cubicBezTo>
                    <a:pt x="4620" y="2634"/>
                    <a:pt x="4632" y="2658"/>
                    <a:pt x="4644" y="2670"/>
                  </a:cubicBezTo>
                  <a:cubicBezTo>
                    <a:pt x="4204" y="2979"/>
                    <a:pt x="3787" y="3348"/>
                    <a:pt x="3406" y="3753"/>
                  </a:cubicBezTo>
                  <a:cubicBezTo>
                    <a:pt x="3370" y="3694"/>
                    <a:pt x="3335" y="3646"/>
                    <a:pt x="3287" y="3610"/>
                  </a:cubicBezTo>
                  <a:lnTo>
                    <a:pt x="2715" y="3170"/>
                  </a:lnTo>
                  <a:cubicBezTo>
                    <a:pt x="2637" y="3111"/>
                    <a:pt x="2545" y="3082"/>
                    <a:pt x="2453" y="3082"/>
                  </a:cubicBezTo>
                  <a:cubicBezTo>
                    <a:pt x="2322" y="3082"/>
                    <a:pt x="2192" y="3141"/>
                    <a:pt x="2108" y="3253"/>
                  </a:cubicBezTo>
                  <a:lnTo>
                    <a:pt x="1608" y="3896"/>
                  </a:lnTo>
                  <a:cubicBezTo>
                    <a:pt x="1465" y="4086"/>
                    <a:pt x="1501" y="4360"/>
                    <a:pt x="1692" y="4515"/>
                  </a:cubicBezTo>
                  <a:lnTo>
                    <a:pt x="2251" y="4944"/>
                  </a:lnTo>
                  <a:cubicBezTo>
                    <a:pt x="2299" y="4979"/>
                    <a:pt x="2358" y="5015"/>
                    <a:pt x="2418" y="5027"/>
                  </a:cubicBezTo>
                  <a:cubicBezTo>
                    <a:pt x="2168" y="5420"/>
                    <a:pt x="1953" y="5825"/>
                    <a:pt x="1787" y="6242"/>
                  </a:cubicBezTo>
                  <a:cubicBezTo>
                    <a:pt x="1775" y="6242"/>
                    <a:pt x="1751" y="6230"/>
                    <a:pt x="1739" y="6230"/>
                  </a:cubicBezTo>
                  <a:lnTo>
                    <a:pt x="1060" y="6027"/>
                  </a:lnTo>
                  <a:cubicBezTo>
                    <a:pt x="1018" y="6014"/>
                    <a:pt x="976" y="6008"/>
                    <a:pt x="933" y="6008"/>
                  </a:cubicBezTo>
                  <a:cubicBezTo>
                    <a:pt x="748" y="6008"/>
                    <a:pt x="573" y="6129"/>
                    <a:pt x="525" y="6313"/>
                  </a:cubicBezTo>
                  <a:lnTo>
                    <a:pt x="287" y="7087"/>
                  </a:lnTo>
                  <a:cubicBezTo>
                    <a:pt x="215" y="7313"/>
                    <a:pt x="346" y="7563"/>
                    <a:pt x="584" y="7635"/>
                  </a:cubicBezTo>
                  <a:lnTo>
                    <a:pt x="1263" y="7837"/>
                  </a:lnTo>
                  <a:lnTo>
                    <a:pt x="1299" y="7837"/>
                  </a:lnTo>
                  <a:cubicBezTo>
                    <a:pt x="1191" y="8444"/>
                    <a:pt x="1144" y="9039"/>
                    <a:pt x="1156" y="9647"/>
                  </a:cubicBezTo>
                  <a:lnTo>
                    <a:pt x="1108" y="9647"/>
                  </a:lnTo>
                  <a:lnTo>
                    <a:pt x="418" y="9742"/>
                  </a:lnTo>
                  <a:cubicBezTo>
                    <a:pt x="168" y="9766"/>
                    <a:pt x="1" y="9992"/>
                    <a:pt x="37" y="10230"/>
                  </a:cubicBezTo>
                  <a:lnTo>
                    <a:pt x="144" y="11028"/>
                  </a:lnTo>
                  <a:cubicBezTo>
                    <a:pt x="165" y="11244"/>
                    <a:pt x="354" y="11402"/>
                    <a:pt x="567" y="11402"/>
                  </a:cubicBezTo>
                  <a:cubicBezTo>
                    <a:pt x="589" y="11402"/>
                    <a:pt x="610" y="11400"/>
                    <a:pt x="632" y="11397"/>
                  </a:cubicBezTo>
                  <a:lnTo>
                    <a:pt x="1322" y="11314"/>
                  </a:lnTo>
                  <a:cubicBezTo>
                    <a:pt x="1346" y="11302"/>
                    <a:pt x="1358" y="11302"/>
                    <a:pt x="1370" y="11302"/>
                  </a:cubicBezTo>
                  <a:cubicBezTo>
                    <a:pt x="1477" y="11742"/>
                    <a:pt x="1620" y="12183"/>
                    <a:pt x="1799" y="12611"/>
                  </a:cubicBezTo>
                  <a:cubicBezTo>
                    <a:pt x="1787" y="12623"/>
                    <a:pt x="1775" y="12623"/>
                    <a:pt x="1763" y="12635"/>
                  </a:cubicBezTo>
                  <a:lnTo>
                    <a:pt x="1144" y="12969"/>
                  </a:lnTo>
                  <a:cubicBezTo>
                    <a:pt x="930" y="13088"/>
                    <a:pt x="846" y="13350"/>
                    <a:pt x="965" y="13564"/>
                  </a:cubicBezTo>
                  <a:lnTo>
                    <a:pt x="1346" y="14266"/>
                  </a:lnTo>
                  <a:cubicBezTo>
                    <a:pt x="1428" y="14414"/>
                    <a:pt x="1578" y="14499"/>
                    <a:pt x="1733" y="14499"/>
                  </a:cubicBezTo>
                  <a:cubicBezTo>
                    <a:pt x="1804" y="14499"/>
                    <a:pt x="1875" y="14482"/>
                    <a:pt x="1942" y="14445"/>
                  </a:cubicBezTo>
                  <a:lnTo>
                    <a:pt x="2561" y="14112"/>
                  </a:lnTo>
                  <a:cubicBezTo>
                    <a:pt x="2573" y="14100"/>
                    <a:pt x="2596" y="14088"/>
                    <a:pt x="2608" y="14076"/>
                  </a:cubicBezTo>
                  <a:cubicBezTo>
                    <a:pt x="2942" y="14552"/>
                    <a:pt x="3323" y="15004"/>
                    <a:pt x="3763" y="15421"/>
                  </a:cubicBezTo>
                  <a:cubicBezTo>
                    <a:pt x="3751" y="15433"/>
                    <a:pt x="3727" y="15445"/>
                    <a:pt x="3716" y="15469"/>
                  </a:cubicBezTo>
                  <a:lnTo>
                    <a:pt x="3287" y="16017"/>
                  </a:lnTo>
                  <a:cubicBezTo>
                    <a:pt x="3144" y="16219"/>
                    <a:pt x="3180" y="16493"/>
                    <a:pt x="3370" y="16636"/>
                  </a:cubicBezTo>
                  <a:lnTo>
                    <a:pt x="4001" y="17124"/>
                  </a:lnTo>
                  <a:cubicBezTo>
                    <a:pt x="4080" y="17183"/>
                    <a:pt x="4172" y="17211"/>
                    <a:pt x="4265" y="17211"/>
                  </a:cubicBezTo>
                  <a:cubicBezTo>
                    <a:pt x="4397" y="17211"/>
                    <a:pt x="4529" y="17153"/>
                    <a:pt x="4620" y="17040"/>
                  </a:cubicBezTo>
                  <a:lnTo>
                    <a:pt x="5049" y="16481"/>
                  </a:lnTo>
                  <a:cubicBezTo>
                    <a:pt x="5061" y="16469"/>
                    <a:pt x="5073" y="16445"/>
                    <a:pt x="5085" y="16421"/>
                  </a:cubicBezTo>
                  <a:cubicBezTo>
                    <a:pt x="5549" y="16707"/>
                    <a:pt x="6025" y="16945"/>
                    <a:pt x="6514" y="17124"/>
                  </a:cubicBezTo>
                  <a:cubicBezTo>
                    <a:pt x="6502" y="17148"/>
                    <a:pt x="6490" y="17171"/>
                    <a:pt x="6478" y="17195"/>
                  </a:cubicBezTo>
                  <a:lnTo>
                    <a:pt x="6299" y="17874"/>
                  </a:lnTo>
                  <a:cubicBezTo>
                    <a:pt x="6240" y="18112"/>
                    <a:pt x="6383" y="18350"/>
                    <a:pt x="6609" y="18410"/>
                  </a:cubicBezTo>
                  <a:lnTo>
                    <a:pt x="7383" y="18624"/>
                  </a:lnTo>
                  <a:cubicBezTo>
                    <a:pt x="7419" y="18633"/>
                    <a:pt x="7456" y="18638"/>
                    <a:pt x="7492" y="18638"/>
                  </a:cubicBezTo>
                  <a:cubicBezTo>
                    <a:pt x="7690" y="18638"/>
                    <a:pt x="7868" y="18506"/>
                    <a:pt x="7918" y="18314"/>
                  </a:cubicBezTo>
                  <a:lnTo>
                    <a:pt x="8109" y="17624"/>
                  </a:lnTo>
                  <a:cubicBezTo>
                    <a:pt x="8109" y="17600"/>
                    <a:pt x="8121" y="17576"/>
                    <a:pt x="8121" y="17541"/>
                  </a:cubicBezTo>
                  <a:cubicBezTo>
                    <a:pt x="8528" y="17607"/>
                    <a:pt x="8943" y="17643"/>
                    <a:pt x="9354" y="17643"/>
                  </a:cubicBezTo>
                  <a:cubicBezTo>
                    <a:pt x="9459" y="17643"/>
                    <a:pt x="9564" y="17641"/>
                    <a:pt x="9669" y="17636"/>
                  </a:cubicBezTo>
                  <a:cubicBezTo>
                    <a:pt x="9669" y="17671"/>
                    <a:pt x="9669" y="17695"/>
                    <a:pt x="9681" y="17731"/>
                  </a:cubicBezTo>
                  <a:lnTo>
                    <a:pt x="9764" y="18433"/>
                  </a:lnTo>
                  <a:cubicBezTo>
                    <a:pt x="9797" y="18656"/>
                    <a:pt x="9987" y="18817"/>
                    <a:pt x="10207" y="18817"/>
                  </a:cubicBezTo>
                  <a:cubicBezTo>
                    <a:pt x="10222" y="18817"/>
                    <a:pt x="10237" y="18816"/>
                    <a:pt x="10252" y="18814"/>
                  </a:cubicBezTo>
                  <a:lnTo>
                    <a:pt x="11050" y="18707"/>
                  </a:lnTo>
                  <a:cubicBezTo>
                    <a:pt x="11288" y="18672"/>
                    <a:pt x="11455" y="18457"/>
                    <a:pt x="11431" y="18219"/>
                  </a:cubicBezTo>
                  <a:lnTo>
                    <a:pt x="11336" y="17517"/>
                  </a:lnTo>
                  <a:cubicBezTo>
                    <a:pt x="11336" y="17481"/>
                    <a:pt x="11324" y="17445"/>
                    <a:pt x="11312" y="17421"/>
                  </a:cubicBezTo>
                  <a:cubicBezTo>
                    <a:pt x="11812" y="17302"/>
                    <a:pt x="12300" y="17136"/>
                    <a:pt x="12764" y="16921"/>
                  </a:cubicBezTo>
                  <a:cubicBezTo>
                    <a:pt x="12776" y="16957"/>
                    <a:pt x="12788" y="16993"/>
                    <a:pt x="12812" y="17029"/>
                  </a:cubicBezTo>
                  <a:lnTo>
                    <a:pt x="13157" y="17636"/>
                  </a:lnTo>
                  <a:cubicBezTo>
                    <a:pt x="13238" y="17780"/>
                    <a:pt x="13383" y="17860"/>
                    <a:pt x="13535" y="17860"/>
                  </a:cubicBezTo>
                  <a:cubicBezTo>
                    <a:pt x="13608" y="17860"/>
                    <a:pt x="13683" y="17841"/>
                    <a:pt x="13753" y="17802"/>
                  </a:cubicBezTo>
                  <a:lnTo>
                    <a:pt x="14455" y="17398"/>
                  </a:lnTo>
                  <a:cubicBezTo>
                    <a:pt x="14657" y="17279"/>
                    <a:pt x="14729" y="17017"/>
                    <a:pt x="14610" y="16802"/>
                  </a:cubicBezTo>
                  <a:lnTo>
                    <a:pt x="14265" y="16195"/>
                  </a:lnTo>
                  <a:cubicBezTo>
                    <a:pt x="14241" y="16159"/>
                    <a:pt x="14217" y="16124"/>
                    <a:pt x="14193" y="16100"/>
                  </a:cubicBezTo>
                  <a:cubicBezTo>
                    <a:pt x="14622" y="15790"/>
                    <a:pt x="15027" y="15433"/>
                    <a:pt x="15408" y="15040"/>
                  </a:cubicBezTo>
                  <a:cubicBezTo>
                    <a:pt x="15431" y="15064"/>
                    <a:pt x="15455" y="15100"/>
                    <a:pt x="15491" y="15124"/>
                  </a:cubicBezTo>
                  <a:lnTo>
                    <a:pt x="16050" y="15552"/>
                  </a:lnTo>
                  <a:cubicBezTo>
                    <a:pt x="16131" y="15618"/>
                    <a:pt x="16227" y="15649"/>
                    <a:pt x="16322" y="15649"/>
                  </a:cubicBezTo>
                  <a:cubicBezTo>
                    <a:pt x="16451" y="15649"/>
                    <a:pt x="16580" y="15591"/>
                    <a:pt x="16670" y="15481"/>
                  </a:cubicBezTo>
                  <a:lnTo>
                    <a:pt x="17158" y="14838"/>
                  </a:lnTo>
                  <a:cubicBezTo>
                    <a:pt x="17301" y="14647"/>
                    <a:pt x="17265" y="14373"/>
                    <a:pt x="17074" y="14231"/>
                  </a:cubicBezTo>
                  <a:lnTo>
                    <a:pt x="16515" y="13802"/>
                  </a:lnTo>
                  <a:cubicBezTo>
                    <a:pt x="16479" y="13766"/>
                    <a:pt x="16443" y="13754"/>
                    <a:pt x="16408" y="13731"/>
                  </a:cubicBezTo>
                  <a:cubicBezTo>
                    <a:pt x="16646" y="13350"/>
                    <a:pt x="16848" y="12945"/>
                    <a:pt x="17015" y="12528"/>
                  </a:cubicBezTo>
                  <a:cubicBezTo>
                    <a:pt x="17051" y="12552"/>
                    <a:pt x="17086" y="12576"/>
                    <a:pt x="17134" y="12588"/>
                  </a:cubicBezTo>
                  <a:lnTo>
                    <a:pt x="17813" y="12790"/>
                  </a:lnTo>
                  <a:cubicBezTo>
                    <a:pt x="17855" y="12803"/>
                    <a:pt x="17897" y="12809"/>
                    <a:pt x="17940" y="12809"/>
                  </a:cubicBezTo>
                  <a:cubicBezTo>
                    <a:pt x="18125" y="12809"/>
                    <a:pt x="18300" y="12688"/>
                    <a:pt x="18348" y="12504"/>
                  </a:cubicBezTo>
                  <a:lnTo>
                    <a:pt x="18586" y="11730"/>
                  </a:lnTo>
                  <a:cubicBezTo>
                    <a:pt x="18658" y="11504"/>
                    <a:pt x="18527" y="11254"/>
                    <a:pt x="18289" y="11183"/>
                  </a:cubicBezTo>
                  <a:lnTo>
                    <a:pt x="17610" y="10980"/>
                  </a:lnTo>
                  <a:cubicBezTo>
                    <a:pt x="17574" y="10968"/>
                    <a:pt x="17527" y="10968"/>
                    <a:pt x="17479" y="10968"/>
                  </a:cubicBezTo>
                  <a:cubicBezTo>
                    <a:pt x="17598" y="10373"/>
                    <a:pt x="17646" y="9766"/>
                    <a:pt x="17622" y="9159"/>
                  </a:cubicBezTo>
                  <a:lnTo>
                    <a:pt x="17622" y="9159"/>
                  </a:lnTo>
                  <a:cubicBezTo>
                    <a:pt x="17670" y="9170"/>
                    <a:pt x="17717" y="9170"/>
                    <a:pt x="17765" y="9170"/>
                  </a:cubicBezTo>
                  <a:lnTo>
                    <a:pt x="18456" y="9075"/>
                  </a:lnTo>
                  <a:cubicBezTo>
                    <a:pt x="18706" y="9051"/>
                    <a:pt x="18872" y="8825"/>
                    <a:pt x="18837" y="8587"/>
                  </a:cubicBezTo>
                  <a:lnTo>
                    <a:pt x="18729" y="7789"/>
                  </a:lnTo>
                  <a:cubicBezTo>
                    <a:pt x="18708" y="7573"/>
                    <a:pt x="18519" y="7415"/>
                    <a:pt x="18306" y="7415"/>
                  </a:cubicBezTo>
                  <a:cubicBezTo>
                    <a:pt x="18284" y="7415"/>
                    <a:pt x="18263" y="7417"/>
                    <a:pt x="18241" y="7420"/>
                  </a:cubicBezTo>
                  <a:lnTo>
                    <a:pt x="17551" y="7504"/>
                  </a:lnTo>
                  <a:cubicBezTo>
                    <a:pt x="17503" y="7515"/>
                    <a:pt x="17455" y="7527"/>
                    <a:pt x="17420" y="7539"/>
                  </a:cubicBezTo>
                  <a:cubicBezTo>
                    <a:pt x="17313" y="7099"/>
                    <a:pt x="17170" y="6658"/>
                    <a:pt x="16991" y="6230"/>
                  </a:cubicBezTo>
                  <a:cubicBezTo>
                    <a:pt x="17039" y="6218"/>
                    <a:pt x="17074" y="6206"/>
                    <a:pt x="17110" y="6182"/>
                  </a:cubicBezTo>
                  <a:lnTo>
                    <a:pt x="17729" y="5849"/>
                  </a:lnTo>
                  <a:cubicBezTo>
                    <a:pt x="17944" y="5730"/>
                    <a:pt x="18027" y="5468"/>
                    <a:pt x="17908" y="5253"/>
                  </a:cubicBezTo>
                  <a:lnTo>
                    <a:pt x="17527" y="4551"/>
                  </a:lnTo>
                  <a:cubicBezTo>
                    <a:pt x="17445" y="4403"/>
                    <a:pt x="17295" y="4318"/>
                    <a:pt x="17140" y="4318"/>
                  </a:cubicBezTo>
                  <a:cubicBezTo>
                    <a:pt x="17070" y="4318"/>
                    <a:pt x="16998" y="4335"/>
                    <a:pt x="16932" y="4372"/>
                  </a:cubicBezTo>
                  <a:lnTo>
                    <a:pt x="16312" y="4706"/>
                  </a:lnTo>
                  <a:cubicBezTo>
                    <a:pt x="16277" y="4729"/>
                    <a:pt x="16241" y="4753"/>
                    <a:pt x="16217" y="4777"/>
                  </a:cubicBezTo>
                  <a:cubicBezTo>
                    <a:pt x="15884" y="4301"/>
                    <a:pt x="15503" y="3848"/>
                    <a:pt x="15074" y="3432"/>
                  </a:cubicBezTo>
                  <a:cubicBezTo>
                    <a:pt x="15098" y="3408"/>
                    <a:pt x="15134" y="3384"/>
                    <a:pt x="15157" y="3348"/>
                  </a:cubicBezTo>
                  <a:lnTo>
                    <a:pt x="15586" y="2789"/>
                  </a:lnTo>
                  <a:cubicBezTo>
                    <a:pt x="15729" y="2598"/>
                    <a:pt x="15693" y="2324"/>
                    <a:pt x="15503" y="2181"/>
                  </a:cubicBezTo>
                  <a:lnTo>
                    <a:pt x="14872" y="1693"/>
                  </a:lnTo>
                  <a:cubicBezTo>
                    <a:pt x="14791" y="1628"/>
                    <a:pt x="14696" y="1596"/>
                    <a:pt x="14601" y="1596"/>
                  </a:cubicBezTo>
                  <a:cubicBezTo>
                    <a:pt x="14471" y="1596"/>
                    <a:pt x="14342" y="1655"/>
                    <a:pt x="14253" y="1765"/>
                  </a:cubicBezTo>
                  <a:lnTo>
                    <a:pt x="13824" y="2324"/>
                  </a:lnTo>
                  <a:cubicBezTo>
                    <a:pt x="13800" y="2360"/>
                    <a:pt x="13788" y="2396"/>
                    <a:pt x="13764" y="2420"/>
                  </a:cubicBezTo>
                  <a:cubicBezTo>
                    <a:pt x="13312" y="2134"/>
                    <a:pt x="12836" y="1908"/>
                    <a:pt x="12348" y="1717"/>
                  </a:cubicBezTo>
                  <a:cubicBezTo>
                    <a:pt x="12371" y="1681"/>
                    <a:pt x="12383" y="1658"/>
                    <a:pt x="12395" y="1622"/>
                  </a:cubicBezTo>
                  <a:lnTo>
                    <a:pt x="12574" y="943"/>
                  </a:lnTo>
                  <a:cubicBezTo>
                    <a:pt x="12633" y="705"/>
                    <a:pt x="12490" y="467"/>
                    <a:pt x="12264" y="407"/>
                  </a:cubicBezTo>
                  <a:lnTo>
                    <a:pt x="11490" y="193"/>
                  </a:lnTo>
                  <a:cubicBezTo>
                    <a:pt x="11454" y="184"/>
                    <a:pt x="11417" y="180"/>
                    <a:pt x="11381" y="180"/>
                  </a:cubicBezTo>
                  <a:cubicBezTo>
                    <a:pt x="11183" y="180"/>
                    <a:pt x="11005" y="311"/>
                    <a:pt x="10955" y="503"/>
                  </a:cubicBezTo>
                  <a:lnTo>
                    <a:pt x="10764" y="1181"/>
                  </a:lnTo>
                  <a:cubicBezTo>
                    <a:pt x="10764" y="1217"/>
                    <a:pt x="10752" y="1253"/>
                    <a:pt x="10752" y="1277"/>
                  </a:cubicBezTo>
                  <a:cubicBezTo>
                    <a:pt x="10304" y="1204"/>
                    <a:pt x="9847" y="1167"/>
                    <a:pt x="9397" y="1167"/>
                  </a:cubicBezTo>
                  <a:cubicBezTo>
                    <a:pt x="9333" y="1167"/>
                    <a:pt x="9268" y="1168"/>
                    <a:pt x="9204" y="1169"/>
                  </a:cubicBezTo>
                  <a:cubicBezTo>
                    <a:pt x="9204" y="1146"/>
                    <a:pt x="9204" y="1110"/>
                    <a:pt x="9192" y="1086"/>
                  </a:cubicBezTo>
                  <a:lnTo>
                    <a:pt x="9109" y="384"/>
                  </a:lnTo>
                  <a:cubicBezTo>
                    <a:pt x="9076" y="161"/>
                    <a:pt x="8886" y="0"/>
                    <a:pt x="866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6" name="Google Shape;1006;p42"/>
            <p:cNvSpPr/>
            <p:nvPr/>
          </p:nvSpPr>
          <p:spPr>
            <a:xfrm>
              <a:off x="257663" y="1570546"/>
              <a:ext cx="643184" cy="631915"/>
            </a:xfrm>
            <a:custGeom>
              <a:avLst/>
              <a:gdLst/>
              <a:ahLst/>
              <a:cxnLst/>
              <a:rect l="l" t="t" r="r" b="b"/>
              <a:pathLst>
                <a:path w="55020" h="54056" extrusionOk="0">
                  <a:moveTo>
                    <a:pt x="27409" y="22218"/>
                  </a:moveTo>
                  <a:cubicBezTo>
                    <a:pt x="30147" y="22218"/>
                    <a:pt x="32374" y="24397"/>
                    <a:pt x="32374" y="27100"/>
                  </a:cubicBezTo>
                  <a:cubicBezTo>
                    <a:pt x="32374" y="29802"/>
                    <a:pt x="30147" y="31981"/>
                    <a:pt x="27409" y="31981"/>
                  </a:cubicBezTo>
                  <a:cubicBezTo>
                    <a:pt x="24658" y="31981"/>
                    <a:pt x="22432" y="29802"/>
                    <a:pt x="22432" y="27100"/>
                  </a:cubicBezTo>
                  <a:cubicBezTo>
                    <a:pt x="22432" y="24397"/>
                    <a:pt x="24658" y="22218"/>
                    <a:pt x="27409" y="22218"/>
                  </a:cubicBezTo>
                  <a:close/>
                  <a:moveTo>
                    <a:pt x="29099" y="6907"/>
                  </a:moveTo>
                  <a:cubicBezTo>
                    <a:pt x="39708" y="7752"/>
                    <a:pt x="48042" y="16467"/>
                    <a:pt x="48042" y="27100"/>
                  </a:cubicBezTo>
                  <a:cubicBezTo>
                    <a:pt x="48042" y="29767"/>
                    <a:pt x="47507" y="32326"/>
                    <a:pt x="46554" y="34660"/>
                  </a:cubicBezTo>
                  <a:lnTo>
                    <a:pt x="34779" y="28052"/>
                  </a:lnTo>
                  <a:cubicBezTo>
                    <a:pt x="34826" y="27742"/>
                    <a:pt x="34850" y="27421"/>
                    <a:pt x="34850" y="27100"/>
                  </a:cubicBezTo>
                  <a:cubicBezTo>
                    <a:pt x="34850" y="23635"/>
                    <a:pt x="32398" y="20742"/>
                    <a:pt x="29099" y="19980"/>
                  </a:cubicBezTo>
                  <a:lnTo>
                    <a:pt x="29099" y="6907"/>
                  </a:lnTo>
                  <a:close/>
                  <a:moveTo>
                    <a:pt x="26552" y="6847"/>
                  </a:moveTo>
                  <a:lnTo>
                    <a:pt x="26552" y="19837"/>
                  </a:lnTo>
                  <a:cubicBezTo>
                    <a:pt x="22837" y="20253"/>
                    <a:pt x="19955" y="23349"/>
                    <a:pt x="19955" y="27100"/>
                  </a:cubicBezTo>
                  <a:cubicBezTo>
                    <a:pt x="19955" y="27492"/>
                    <a:pt x="20003" y="27873"/>
                    <a:pt x="20063" y="28243"/>
                  </a:cubicBezTo>
                  <a:lnTo>
                    <a:pt x="8323" y="34827"/>
                  </a:lnTo>
                  <a:cubicBezTo>
                    <a:pt x="7323" y="32445"/>
                    <a:pt x="6775" y="29838"/>
                    <a:pt x="6775" y="27100"/>
                  </a:cubicBezTo>
                  <a:cubicBezTo>
                    <a:pt x="6775" y="16193"/>
                    <a:pt x="15550" y="7300"/>
                    <a:pt x="26552" y="6847"/>
                  </a:cubicBezTo>
                  <a:close/>
                  <a:moveTo>
                    <a:pt x="33993" y="30505"/>
                  </a:moveTo>
                  <a:lnTo>
                    <a:pt x="45447" y="36922"/>
                  </a:lnTo>
                  <a:cubicBezTo>
                    <a:pt x="41934" y="43149"/>
                    <a:pt x="35172" y="47364"/>
                    <a:pt x="27409" y="47364"/>
                  </a:cubicBezTo>
                  <a:cubicBezTo>
                    <a:pt x="19705" y="47364"/>
                    <a:pt x="12990" y="43221"/>
                    <a:pt x="9454" y="37077"/>
                  </a:cubicBezTo>
                  <a:lnTo>
                    <a:pt x="20908" y="30660"/>
                  </a:lnTo>
                  <a:cubicBezTo>
                    <a:pt x="22170" y="32898"/>
                    <a:pt x="24611" y="34410"/>
                    <a:pt x="27409" y="34410"/>
                  </a:cubicBezTo>
                  <a:cubicBezTo>
                    <a:pt x="30266" y="34410"/>
                    <a:pt x="32743" y="32826"/>
                    <a:pt x="33993" y="30505"/>
                  </a:cubicBezTo>
                  <a:close/>
                  <a:moveTo>
                    <a:pt x="26325" y="1"/>
                  </a:moveTo>
                  <a:cubicBezTo>
                    <a:pt x="25635" y="1"/>
                    <a:pt x="25063" y="572"/>
                    <a:pt x="25063" y="1275"/>
                  </a:cubicBezTo>
                  <a:lnTo>
                    <a:pt x="25063" y="3263"/>
                  </a:lnTo>
                  <a:cubicBezTo>
                    <a:pt x="25063" y="3382"/>
                    <a:pt x="25087" y="3490"/>
                    <a:pt x="25111" y="3597"/>
                  </a:cubicBezTo>
                  <a:cubicBezTo>
                    <a:pt x="23551" y="3740"/>
                    <a:pt x="22027" y="4037"/>
                    <a:pt x="20551" y="4466"/>
                  </a:cubicBezTo>
                  <a:cubicBezTo>
                    <a:pt x="20539" y="4359"/>
                    <a:pt x="20515" y="4263"/>
                    <a:pt x="20467" y="4156"/>
                  </a:cubicBezTo>
                  <a:lnTo>
                    <a:pt x="19694" y="2311"/>
                  </a:lnTo>
                  <a:cubicBezTo>
                    <a:pt x="19487" y="1826"/>
                    <a:pt x="19016" y="1537"/>
                    <a:pt x="18526" y="1537"/>
                  </a:cubicBezTo>
                  <a:cubicBezTo>
                    <a:pt x="18367" y="1537"/>
                    <a:pt x="18205" y="1568"/>
                    <a:pt x="18050" y="1632"/>
                  </a:cubicBezTo>
                  <a:lnTo>
                    <a:pt x="15872" y="2513"/>
                  </a:lnTo>
                  <a:cubicBezTo>
                    <a:pt x="15217" y="2787"/>
                    <a:pt x="14907" y="3537"/>
                    <a:pt x="15181" y="4180"/>
                  </a:cubicBezTo>
                  <a:lnTo>
                    <a:pt x="15967" y="6037"/>
                  </a:lnTo>
                  <a:cubicBezTo>
                    <a:pt x="16003" y="6121"/>
                    <a:pt x="16050" y="6192"/>
                    <a:pt x="16098" y="6264"/>
                  </a:cubicBezTo>
                  <a:cubicBezTo>
                    <a:pt x="14752" y="6966"/>
                    <a:pt x="13478" y="7800"/>
                    <a:pt x="12300" y="8740"/>
                  </a:cubicBezTo>
                  <a:cubicBezTo>
                    <a:pt x="12252" y="8657"/>
                    <a:pt x="12193" y="8585"/>
                    <a:pt x="12133" y="8526"/>
                  </a:cubicBezTo>
                  <a:lnTo>
                    <a:pt x="10681" y="7097"/>
                  </a:lnTo>
                  <a:cubicBezTo>
                    <a:pt x="10430" y="6853"/>
                    <a:pt x="10109" y="6731"/>
                    <a:pt x="9789" y="6731"/>
                  </a:cubicBezTo>
                  <a:cubicBezTo>
                    <a:pt x="9469" y="6731"/>
                    <a:pt x="9151" y="6853"/>
                    <a:pt x="8906" y="7097"/>
                  </a:cubicBezTo>
                  <a:lnTo>
                    <a:pt x="7252" y="8716"/>
                  </a:lnTo>
                  <a:cubicBezTo>
                    <a:pt x="6740" y="9216"/>
                    <a:pt x="6740" y="10026"/>
                    <a:pt x="7252" y="10526"/>
                  </a:cubicBezTo>
                  <a:lnTo>
                    <a:pt x="8704" y="11955"/>
                  </a:lnTo>
                  <a:cubicBezTo>
                    <a:pt x="8752" y="12002"/>
                    <a:pt x="8799" y="12038"/>
                    <a:pt x="8859" y="12074"/>
                  </a:cubicBezTo>
                  <a:cubicBezTo>
                    <a:pt x="7906" y="13205"/>
                    <a:pt x="7073" y="14431"/>
                    <a:pt x="6347" y="15717"/>
                  </a:cubicBezTo>
                  <a:cubicBezTo>
                    <a:pt x="6287" y="15681"/>
                    <a:pt x="6228" y="15646"/>
                    <a:pt x="6156" y="15622"/>
                  </a:cubicBezTo>
                  <a:lnTo>
                    <a:pt x="4251" y="14836"/>
                  </a:lnTo>
                  <a:cubicBezTo>
                    <a:pt x="4093" y="14772"/>
                    <a:pt x="3929" y="14741"/>
                    <a:pt x="3767" y="14741"/>
                  </a:cubicBezTo>
                  <a:cubicBezTo>
                    <a:pt x="3273" y="14741"/>
                    <a:pt x="2803" y="15027"/>
                    <a:pt x="2596" y="15503"/>
                  </a:cubicBezTo>
                  <a:lnTo>
                    <a:pt x="1703" y="17610"/>
                  </a:lnTo>
                  <a:cubicBezTo>
                    <a:pt x="1429" y="18265"/>
                    <a:pt x="1727" y="19003"/>
                    <a:pt x="2382" y="19277"/>
                  </a:cubicBezTo>
                  <a:lnTo>
                    <a:pt x="4287" y="20063"/>
                  </a:lnTo>
                  <a:cubicBezTo>
                    <a:pt x="4346" y="20087"/>
                    <a:pt x="4394" y="20099"/>
                    <a:pt x="4442" y="20111"/>
                  </a:cubicBezTo>
                  <a:cubicBezTo>
                    <a:pt x="3977" y="21563"/>
                    <a:pt x="3668" y="23087"/>
                    <a:pt x="3501" y="24647"/>
                  </a:cubicBezTo>
                  <a:cubicBezTo>
                    <a:pt x="3453" y="24635"/>
                    <a:pt x="3394" y="24623"/>
                    <a:pt x="3346" y="24623"/>
                  </a:cubicBezTo>
                  <a:lnTo>
                    <a:pt x="1263" y="24623"/>
                  </a:lnTo>
                  <a:cubicBezTo>
                    <a:pt x="572" y="24623"/>
                    <a:pt x="1" y="25195"/>
                    <a:pt x="1" y="25897"/>
                  </a:cubicBezTo>
                  <a:lnTo>
                    <a:pt x="1" y="28171"/>
                  </a:lnTo>
                  <a:cubicBezTo>
                    <a:pt x="1" y="28862"/>
                    <a:pt x="572" y="29433"/>
                    <a:pt x="1263" y="29433"/>
                  </a:cubicBezTo>
                  <a:lnTo>
                    <a:pt x="3346" y="29433"/>
                  </a:lnTo>
                  <a:cubicBezTo>
                    <a:pt x="3394" y="29433"/>
                    <a:pt x="3442" y="29421"/>
                    <a:pt x="3489" y="29421"/>
                  </a:cubicBezTo>
                  <a:cubicBezTo>
                    <a:pt x="3620" y="30719"/>
                    <a:pt x="3858" y="31993"/>
                    <a:pt x="4192" y="33219"/>
                  </a:cubicBezTo>
                  <a:cubicBezTo>
                    <a:pt x="4156" y="33231"/>
                    <a:pt x="4108" y="33231"/>
                    <a:pt x="4073" y="33243"/>
                  </a:cubicBezTo>
                  <a:lnTo>
                    <a:pt x="2132" y="33969"/>
                  </a:lnTo>
                  <a:cubicBezTo>
                    <a:pt x="1477" y="34219"/>
                    <a:pt x="1144" y="34958"/>
                    <a:pt x="1406" y="35613"/>
                  </a:cubicBezTo>
                  <a:lnTo>
                    <a:pt x="2227" y="37744"/>
                  </a:lnTo>
                  <a:cubicBezTo>
                    <a:pt x="2420" y="38248"/>
                    <a:pt x="2895" y="38555"/>
                    <a:pt x="3402" y="38555"/>
                  </a:cubicBezTo>
                  <a:cubicBezTo>
                    <a:pt x="3554" y="38555"/>
                    <a:pt x="3708" y="38527"/>
                    <a:pt x="3858" y="38470"/>
                  </a:cubicBezTo>
                  <a:lnTo>
                    <a:pt x="5787" y="37744"/>
                  </a:lnTo>
                  <a:cubicBezTo>
                    <a:pt x="5835" y="37732"/>
                    <a:pt x="5882" y="37708"/>
                    <a:pt x="5918" y="37684"/>
                  </a:cubicBezTo>
                  <a:cubicBezTo>
                    <a:pt x="6716" y="39244"/>
                    <a:pt x="7680" y="40696"/>
                    <a:pt x="8787" y="42042"/>
                  </a:cubicBezTo>
                  <a:cubicBezTo>
                    <a:pt x="8764" y="42066"/>
                    <a:pt x="8728" y="42078"/>
                    <a:pt x="8704" y="42113"/>
                  </a:cubicBezTo>
                  <a:lnTo>
                    <a:pt x="7252" y="43542"/>
                  </a:lnTo>
                  <a:cubicBezTo>
                    <a:pt x="6740" y="44030"/>
                    <a:pt x="6740" y="44852"/>
                    <a:pt x="7252" y="45340"/>
                  </a:cubicBezTo>
                  <a:lnTo>
                    <a:pt x="8906" y="46971"/>
                  </a:lnTo>
                  <a:cubicBezTo>
                    <a:pt x="9151" y="47209"/>
                    <a:pt x="9469" y="47328"/>
                    <a:pt x="9789" y="47328"/>
                  </a:cubicBezTo>
                  <a:cubicBezTo>
                    <a:pt x="10109" y="47328"/>
                    <a:pt x="10430" y="47209"/>
                    <a:pt x="10681" y="46971"/>
                  </a:cubicBezTo>
                  <a:lnTo>
                    <a:pt x="12133" y="45542"/>
                  </a:lnTo>
                  <a:cubicBezTo>
                    <a:pt x="12169" y="45495"/>
                    <a:pt x="12205" y="45459"/>
                    <a:pt x="12240" y="45411"/>
                  </a:cubicBezTo>
                  <a:cubicBezTo>
                    <a:pt x="13276" y="46245"/>
                    <a:pt x="14395" y="46995"/>
                    <a:pt x="15574" y="47650"/>
                  </a:cubicBezTo>
                  <a:cubicBezTo>
                    <a:pt x="15550" y="47685"/>
                    <a:pt x="15526" y="47733"/>
                    <a:pt x="15503" y="47769"/>
                  </a:cubicBezTo>
                  <a:lnTo>
                    <a:pt x="14681" y="49602"/>
                  </a:lnTo>
                  <a:cubicBezTo>
                    <a:pt x="14383" y="50245"/>
                    <a:pt x="14681" y="51007"/>
                    <a:pt x="15324" y="51281"/>
                  </a:cubicBezTo>
                  <a:lnTo>
                    <a:pt x="17479" y="52222"/>
                  </a:lnTo>
                  <a:cubicBezTo>
                    <a:pt x="17641" y="52292"/>
                    <a:pt x="17811" y="52326"/>
                    <a:pt x="17978" y="52326"/>
                  </a:cubicBezTo>
                  <a:cubicBezTo>
                    <a:pt x="18460" y="52326"/>
                    <a:pt x="18922" y="52047"/>
                    <a:pt x="19134" y="51579"/>
                  </a:cubicBezTo>
                  <a:lnTo>
                    <a:pt x="19967" y="49745"/>
                  </a:lnTo>
                  <a:cubicBezTo>
                    <a:pt x="19991" y="49686"/>
                    <a:pt x="20003" y="49626"/>
                    <a:pt x="20027" y="49567"/>
                  </a:cubicBezTo>
                  <a:cubicBezTo>
                    <a:pt x="21646" y="50079"/>
                    <a:pt x="23337" y="50436"/>
                    <a:pt x="25087" y="50602"/>
                  </a:cubicBezTo>
                  <a:cubicBezTo>
                    <a:pt x="25075" y="50662"/>
                    <a:pt x="25063" y="50722"/>
                    <a:pt x="25063" y="50793"/>
                  </a:cubicBezTo>
                  <a:lnTo>
                    <a:pt x="25063" y="52793"/>
                  </a:lnTo>
                  <a:cubicBezTo>
                    <a:pt x="25063" y="53484"/>
                    <a:pt x="25635" y="54055"/>
                    <a:pt x="26325" y="54055"/>
                  </a:cubicBezTo>
                  <a:lnTo>
                    <a:pt x="28695" y="54055"/>
                  </a:lnTo>
                  <a:cubicBezTo>
                    <a:pt x="29397" y="54055"/>
                    <a:pt x="29957" y="53484"/>
                    <a:pt x="29957" y="52793"/>
                  </a:cubicBezTo>
                  <a:lnTo>
                    <a:pt x="29957" y="50793"/>
                  </a:lnTo>
                  <a:cubicBezTo>
                    <a:pt x="29957" y="50722"/>
                    <a:pt x="29945" y="50650"/>
                    <a:pt x="29933" y="50579"/>
                  </a:cubicBezTo>
                  <a:cubicBezTo>
                    <a:pt x="31505" y="50424"/>
                    <a:pt x="33017" y="50114"/>
                    <a:pt x="34481" y="49674"/>
                  </a:cubicBezTo>
                  <a:cubicBezTo>
                    <a:pt x="34493" y="49745"/>
                    <a:pt x="34517" y="49829"/>
                    <a:pt x="34553" y="49900"/>
                  </a:cubicBezTo>
                  <a:lnTo>
                    <a:pt x="35338" y="51757"/>
                  </a:lnTo>
                  <a:cubicBezTo>
                    <a:pt x="35537" y="52236"/>
                    <a:pt x="36009" y="52529"/>
                    <a:pt x="36506" y="52529"/>
                  </a:cubicBezTo>
                  <a:cubicBezTo>
                    <a:pt x="36665" y="52529"/>
                    <a:pt x="36826" y="52499"/>
                    <a:pt x="36981" y="52436"/>
                  </a:cubicBezTo>
                  <a:lnTo>
                    <a:pt x="39148" y="51543"/>
                  </a:lnTo>
                  <a:cubicBezTo>
                    <a:pt x="39803" y="51281"/>
                    <a:pt x="40113" y="50531"/>
                    <a:pt x="39839" y="49876"/>
                  </a:cubicBezTo>
                  <a:lnTo>
                    <a:pt x="39053" y="48031"/>
                  </a:lnTo>
                  <a:cubicBezTo>
                    <a:pt x="39029" y="47959"/>
                    <a:pt x="38982" y="47888"/>
                    <a:pt x="38946" y="47816"/>
                  </a:cubicBezTo>
                  <a:cubicBezTo>
                    <a:pt x="40279" y="47102"/>
                    <a:pt x="41542" y="46257"/>
                    <a:pt x="42708" y="45304"/>
                  </a:cubicBezTo>
                  <a:cubicBezTo>
                    <a:pt x="42768" y="45388"/>
                    <a:pt x="42827" y="45471"/>
                    <a:pt x="42899" y="45542"/>
                  </a:cubicBezTo>
                  <a:lnTo>
                    <a:pt x="44351" y="46971"/>
                  </a:lnTo>
                  <a:cubicBezTo>
                    <a:pt x="44595" y="47209"/>
                    <a:pt x="44914" y="47328"/>
                    <a:pt x="45234" y="47328"/>
                  </a:cubicBezTo>
                  <a:cubicBezTo>
                    <a:pt x="45554" y="47328"/>
                    <a:pt x="45875" y="47209"/>
                    <a:pt x="46125" y="46971"/>
                  </a:cubicBezTo>
                  <a:lnTo>
                    <a:pt x="47780" y="45340"/>
                  </a:lnTo>
                  <a:cubicBezTo>
                    <a:pt x="48280" y="44852"/>
                    <a:pt x="48280" y="44030"/>
                    <a:pt x="47780" y="43542"/>
                  </a:cubicBezTo>
                  <a:lnTo>
                    <a:pt x="46328" y="42113"/>
                  </a:lnTo>
                  <a:cubicBezTo>
                    <a:pt x="46256" y="42042"/>
                    <a:pt x="46173" y="41982"/>
                    <a:pt x="46102" y="41935"/>
                  </a:cubicBezTo>
                  <a:cubicBezTo>
                    <a:pt x="47042" y="40792"/>
                    <a:pt x="47876" y="39577"/>
                    <a:pt x="48590" y="38268"/>
                  </a:cubicBezTo>
                  <a:cubicBezTo>
                    <a:pt x="48673" y="38339"/>
                    <a:pt x="48769" y="38399"/>
                    <a:pt x="48864" y="38434"/>
                  </a:cubicBezTo>
                  <a:lnTo>
                    <a:pt x="50781" y="39232"/>
                  </a:lnTo>
                  <a:cubicBezTo>
                    <a:pt x="50939" y="39296"/>
                    <a:pt x="51102" y="39327"/>
                    <a:pt x="51262" y="39327"/>
                  </a:cubicBezTo>
                  <a:cubicBezTo>
                    <a:pt x="51753" y="39327"/>
                    <a:pt x="52217" y="39038"/>
                    <a:pt x="52424" y="38553"/>
                  </a:cubicBezTo>
                  <a:lnTo>
                    <a:pt x="53329" y="36446"/>
                  </a:lnTo>
                  <a:cubicBezTo>
                    <a:pt x="53603" y="35803"/>
                    <a:pt x="53293" y="35053"/>
                    <a:pt x="52638" y="34779"/>
                  </a:cubicBezTo>
                  <a:lnTo>
                    <a:pt x="50733" y="33993"/>
                  </a:lnTo>
                  <a:cubicBezTo>
                    <a:pt x="50626" y="33958"/>
                    <a:pt x="50531" y="33934"/>
                    <a:pt x="50424" y="33922"/>
                  </a:cubicBezTo>
                  <a:cubicBezTo>
                    <a:pt x="50864" y="32457"/>
                    <a:pt x="51174" y="30945"/>
                    <a:pt x="51328" y="29374"/>
                  </a:cubicBezTo>
                  <a:cubicBezTo>
                    <a:pt x="51436" y="29409"/>
                    <a:pt x="51555" y="29433"/>
                    <a:pt x="51674" y="29433"/>
                  </a:cubicBezTo>
                  <a:lnTo>
                    <a:pt x="53757" y="29433"/>
                  </a:lnTo>
                  <a:cubicBezTo>
                    <a:pt x="54460" y="29433"/>
                    <a:pt x="55019" y="28862"/>
                    <a:pt x="55019" y="28171"/>
                  </a:cubicBezTo>
                  <a:lnTo>
                    <a:pt x="55019" y="25897"/>
                  </a:lnTo>
                  <a:cubicBezTo>
                    <a:pt x="55019" y="25195"/>
                    <a:pt x="54460" y="24623"/>
                    <a:pt x="53757" y="24623"/>
                  </a:cubicBezTo>
                  <a:lnTo>
                    <a:pt x="51674" y="24623"/>
                  </a:lnTo>
                  <a:cubicBezTo>
                    <a:pt x="51555" y="24623"/>
                    <a:pt x="51436" y="24647"/>
                    <a:pt x="51317" y="24683"/>
                  </a:cubicBezTo>
                  <a:cubicBezTo>
                    <a:pt x="51186" y="23385"/>
                    <a:pt x="50936" y="22111"/>
                    <a:pt x="50590" y="20885"/>
                  </a:cubicBezTo>
                  <a:cubicBezTo>
                    <a:pt x="50709" y="20873"/>
                    <a:pt x="50828" y="20861"/>
                    <a:pt x="50947" y="20813"/>
                  </a:cubicBezTo>
                  <a:lnTo>
                    <a:pt x="52888" y="20087"/>
                  </a:lnTo>
                  <a:cubicBezTo>
                    <a:pt x="53543" y="19837"/>
                    <a:pt x="53876" y="19099"/>
                    <a:pt x="53626" y="18444"/>
                  </a:cubicBezTo>
                  <a:lnTo>
                    <a:pt x="52793" y="16313"/>
                  </a:lnTo>
                  <a:cubicBezTo>
                    <a:pt x="52599" y="15813"/>
                    <a:pt x="52117" y="15508"/>
                    <a:pt x="51611" y="15508"/>
                  </a:cubicBezTo>
                  <a:cubicBezTo>
                    <a:pt x="51465" y="15508"/>
                    <a:pt x="51317" y="15533"/>
                    <a:pt x="51174" y="15586"/>
                  </a:cubicBezTo>
                  <a:lnTo>
                    <a:pt x="49233" y="16313"/>
                  </a:lnTo>
                  <a:cubicBezTo>
                    <a:pt x="49102" y="16360"/>
                    <a:pt x="48995" y="16432"/>
                    <a:pt x="48888" y="16515"/>
                  </a:cubicBezTo>
                  <a:cubicBezTo>
                    <a:pt x="48090" y="14955"/>
                    <a:pt x="47126" y="13503"/>
                    <a:pt x="46018" y="12169"/>
                  </a:cubicBezTo>
                  <a:cubicBezTo>
                    <a:pt x="46125" y="12110"/>
                    <a:pt x="46233" y="12038"/>
                    <a:pt x="46328" y="11955"/>
                  </a:cubicBezTo>
                  <a:lnTo>
                    <a:pt x="47780" y="10526"/>
                  </a:lnTo>
                  <a:cubicBezTo>
                    <a:pt x="48280" y="10026"/>
                    <a:pt x="48280" y="9216"/>
                    <a:pt x="47780" y="8716"/>
                  </a:cubicBezTo>
                  <a:lnTo>
                    <a:pt x="46125" y="7097"/>
                  </a:lnTo>
                  <a:cubicBezTo>
                    <a:pt x="45875" y="6853"/>
                    <a:pt x="45554" y="6731"/>
                    <a:pt x="45234" y="6731"/>
                  </a:cubicBezTo>
                  <a:cubicBezTo>
                    <a:pt x="44914" y="6731"/>
                    <a:pt x="44595" y="6853"/>
                    <a:pt x="44351" y="7097"/>
                  </a:cubicBezTo>
                  <a:lnTo>
                    <a:pt x="42899" y="8526"/>
                  </a:lnTo>
                  <a:cubicBezTo>
                    <a:pt x="42792" y="8621"/>
                    <a:pt x="42720" y="8728"/>
                    <a:pt x="42661" y="8847"/>
                  </a:cubicBezTo>
                  <a:cubicBezTo>
                    <a:pt x="41613" y="8014"/>
                    <a:pt x="40494" y="7252"/>
                    <a:pt x="39315" y="6597"/>
                  </a:cubicBezTo>
                  <a:cubicBezTo>
                    <a:pt x="39398" y="6502"/>
                    <a:pt x="39470" y="6407"/>
                    <a:pt x="39517" y="6287"/>
                  </a:cubicBezTo>
                  <a:lnTo>
                    <a:pt x="40351" y="4454"/>
                  </a:lnTo>
                  <a:cubicBezTo>
                    <a:pt x="40637" y="3811"/>
                    <a:pt x="40339" y="3061"/>
                    <a:pt x="39696" y="2775"/>
                  </a:cubicBezTo>
                  <a:lnTo>
                    <a:pt x="37541" y="1835"/>
                  </a:lnTo>
                  <a:cubicBezTo>
                    <a:pt x="37379" y="1764"/>
                    <a:pt x="37209" y="1731"/>
                    <a:pt x="37042" y="1731"/>
                  </a:cubicBezTo>
                  <a:cubicBezTo>
                    <a:pt x="36560" y="1731"/>
                    <a:pt x="36098" y="2009"/>
                    <a:pt x="35886" y="2477"/>
                  </a:cubicBezTo>
                  <a:lnTo>
                    <a:pt x="35065" y="4311"/>
                  </a:lnTo>
                  <a:cubicBezTo>
                    <a:pt x="35005" y="4430"/>
                    <a:pt x="34981" y="4561"/>
                    <a:pt x="34969" y="4692"/>
                  </a:cubicBezTo>
                  <a:cubicBezTo>
                    <a:pt x="33350" y="4156"/>
                    <a:pt x="31659" y="3787"/>
                    <a:pt x="29909" y="3620"/>
                  </a:cubicBezTo>
                  <a:cubicBezTo>
                    <a:pt x="29933" y="3501"/>
                    <a:pt x="29957" y="3394"/>
                    <a:pt x="29957" y="3263"/>
                  </a:cubicBezTo>
                  <a:lnTo>
                    <a:pt x="29957" y="1275"/>
                  </a:lnTo>
                  <a:cubicBezTo>
                    <a:pt x="29957" y="572"/>
                    <a:pt x="29397" y="1"/>
                    <a:pt x="2869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07" name="Google Shape;1007;p42"/>
          <p:cNvGrpSpPr/>
          <p:nvPr/>
        </p:nvGrpSpPr>
        <p:grpSpPr>
          <a:xfrm>
            <a:off x="7869771" y="406"/>
            <a:ext cx="1274236" cy="5139791"/>
            <a:chOff x="7869771" y="406"/>
            <a:chExt cx="1274236" cy="5139791"/>
          </a:xfrm>
        </p:grpSpPr>
        <p:sp>
          <p:nvSpPr>
            <p:cNvPr id="1008" name="Google Shape;1008;p42"/>
            <p:cNvSpPr/>
            <p:nvPr/>
          </p:nvSpPr>
          <p:spPr>
            <a:xfrm>
              <a:off x="8388211" y="2746977"/>
              <a:ext cx="375041" cy="142023"/>
            </a:xfrm>
            <a:custGeom>
              <a:avLst/>
              <a:gdLst/>
              <a:ahLst/>
              <a:cxnLst/>
              <a:rect l="l" t="t" r="r" b="b"/>
              <a:pathLst>
                <a:path w="8680" h="3287" extrusionOk="0">
                  <a:moveTo>
                    <a:pt x="0" y="1"/>
                  </a:moveTo>
                  <a:lnTo>
                    <a:pt x="0" y="3287"/>
                  </a:lnTo>
                  <a:lnTo>
                    <a:pt x="8680" y="3287"/>
                  </a:lnTo>
                  <a:lnTo>
                    <a:pt x="868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9" name="Google Shape;1009;p42"/>
            <p:cNvSpPr/>
            <p:nvPr/>
          </p:nvSpPr>
          <p:spPr>
            <a:xfrm>
              <a:off x="8028774" y="2771175"/>
              <a:ext cx="349681" cy="93674"/>
            </a:xfrm>
            <a:custGeom>
              <a:avLst/>
              <a:gdLst/>
              <a:ahLst/>
              <a:cxnLst/>
              <a:rect l="l" t="t" r="r" b="b"/>
              <a:pathLst>
                <a:path w="11657" h="2168" extrusionOk="0">
                  <a:moveTo>
                    <a:pt x="1" y="0"/>
                  </a:moveTo>
                  <a:lnTo>
                    <a:pt x="1" y="2167"/>
                  </a:lnTo>
                  <a:lnTo>
                    <a:pt x="11657" y="2167"/>
                  </a:lnTo>
                  <a:lnTo>
                    <a:pt x="11657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0" name="Google Shape;1010;p42"/>
            <p:cNvSpPr/>
            <p:nvPr/>
          </p:nvSpPr>
          <p:spPr>
            <a:xfrm>
              <a:off x="8356799" y="2694523"/>
              <a:ext cx="62824" cy="246974"/>
            </a:xfrm>
            <a:custGeom>
              <a:avLst/>
              <a:gdLst/>
              <a:ahLst/>
              <a:cxnLst/>
              <a:rect l="l" t="t" r="r" b="b"/>
              <a:pathLst>
                <a:path w="1454" h="5716" extrusionOk="0">
                  <a:moveTo>
                    <a:pt x="727" y="0"/>
                  </a:moveTo>
                  <a:cubicBezTo>
                    <a:pt x="334" y="0"/>
                    <a:pt x="1" y="334"/>
                    <a:pt x="1" y="727"/>
                  </a:cubicBezTo>
                  <a:lnTo>
                    <a:pt x="1" y="4989"/>
                  </a:lnTo>
                  <a:cubicBezTo>
                    <a:pt x="1" y="5382"/>
                    <a:pt x="334" y="5715"/>
                    <a:pt x="727" y="5715"/>
                  </a:cubicBezTo>
                  <a:cubicBezTo>
                    <a:pt x="1132" y="5715"/>
                    <a:pt x="1453" y="5382"/>
                    <a:pt x="1453" y="4989"/>
                  </a:cubicBezTo>
                  <a:lnTo>
                    <a:pt x="1453" y="727"/>
                  </a:lnTo>
                  <a:cubicBezTo>
                    <a:pt x="1453" y="334"/>
                    <a:pt x="1132" y="0"/>
                    <a:pt x="72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1" name="Google Shape;1011;p42"/>
            <p:cNvSpPr/>
            <p:nvPr/>
          </p:nvSpPr>
          <p:spPr>
            <a:xfrm>
              <a:off x="7944348" y="2449623"/>
              <a:ext cx="121975" cy="808758"/>
            </a:xfrm>
            <a:custGeom>
              <a:avLst/>
              <a:gdLst/>
              <a:ahLst/>
              <a:cxnLst/>
              <a:rect l="l" t="t" r="r" b="b"/>
              <a:pathLst>
                <a:path w="2823" h="18718" extrusionOk="0">
                  <a:moveTo>
                    <a:pt x="1" y="1"/>
                  </a:moveTo>
                  <a:lnTo>
                    <a:pt x="1" y="18717"/>
                  </a:lnTo>
                  <a:lnTo>
                    <a:pt x="2823" y="18717"/>
                  </a:lnTo>
                  <a:lnTo>
                    <a:pt x="282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2" name="Google Shape;1012;p42"/>
            <p:cNvSpPr/>
            <p:nvPr/>
          </p:nvSpPr>
          <p:spPr>
            <a:xfrm>
              <a:off x="8416468" y="2163623"/>
              <a:ext cx="727535" cy="122450"/>
            </a:xfrm>
            <a:custGeom>
              <a:avLst/>
              <a:gdLst/>
              <a:ahLst/>
              <a:cxnLst/>
              <a:rect l="l" t="t" r="r" b="b"/>
              <a:pathLst>
                <a:path w="26635" h="2834" extrusionOk="0">
                  <a:moveTo>
                    <a:pt x="0" y="0"/>
                  </a:moveTo>
                  <a:lnTo>
                    <a:pt x="0" y="2834"/>
                  </a:lnTo>
                  <a:lnTo>
                    <a:pt x="26634" y="2834"/>
                  </a:lnTo>
                  <a:lnTo>
                    <a:pt x="26634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3" name="Google Shape;1013;p42"/>
            <p:cNvSpPr/>
            <p:nvPr/>
          </p:nvSpPr>
          <p:spPr>
            <a:xfrm>
              <a:off x="8312751" y="3428100"/>
              <a:ext cx="831257" cy="122500"/>
            </a:xfrm>
            <a:custGeom>
              <a:avLst/>
              <a:gdLst/>
              <a:ahLst/>
              <a:cxnLst/>
              <a:rect l="l" t="t" r="r" b="b"/>
              <a:pathLst>
                <a:path w="21492" h="2835" extrusionOk="0">
                  <a:moveTo>
                    <a:pt x="0" y="1"/>
                  </a:moveTo>
                  <a:lnTo>
                    <a:pt x="0" y="2834"/>
                  </a:lnTo>
                  <a:lnTo>
                    <a:pt x="21491" y="2834"/>
                  </a:lnTo>
                  <a:lnTo>
                    <a:pt x="2149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4" name="Google Shape;1014;p42"/>
            <p:cNvSpPr/>
            <p:nvPr/>
          </p:nvSpPr>
          <p:spPr>
            <a:xfrm>
              <a:off x="7935620" y="3053577"/>
              <a:ext cx="377115" cy="499047"/>
            </a:xfrm>
            <a:custGeom>
              <a:avLst/>
              <a:gdLst/>
              <a:ahLst/>
              <a:cxnLst/>
              <a:rect l="l" t="t" r="r" b="b"/>
              <a:pathLst>
                <a:path w="8728" h="11550" extrusionOk="0">
                  <a:moveTo>
                    <a:pt x="0" y="1"/>
                  </a:moveTo>
                  <a:lnTo>
                    <a:pt x="0" y="2596"/>
                  </a:lnTo>
                  <a:cubicBezTo>
                    <a:pt x="0" y="8347"/>
                    <a:pt x="1703" y="11550"/>
                    <a:pt x="7454" y="11550"/>
                  </a:cubicBezTo>
                  <a:lnTo>
                    <a:pt x="8728" y="11550"/>
                  </a:lnTo>
                  <a:lnTo>
                    <a:pt x="8728" y="8276"/>
                  </a:lnTo>
                  <a:lnTo>
                    <a:pt x="7454" y="8276"/>
                  </a:lnTo>
                  <a:cubicBezTo>
                    <a:pt x="3513" y="8276"/>
                    <a:pt x="3275" y="6549"/>
                    <a:pt x="3275" y="2596"/>
                  </a:cubicBezTo>
                  <a:lnTo>
                    <a:pt x="3275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5" name="Google Shape;1015;p42"/>
            <p:cNvSpPr/>
            <p:nvPr/>
          </p:nvSpPr>
          <p:spPr>
            <a:xfrm>
              <a:off x="8276181" y="3346308"/>
              <a:ext cx="70515" cy="265985"/>
            </a:xfrm>
            <a:custGeom>
              <a:avLst/>
              <a:gdLst/>
              <a:ahLst/>
              <a:cxnLst/>
              <a:rect l="l" t="t" r="r" b="b"/>
              <a:pathLst>
                <a:path w="1632" h="6156" extrusionOk="0">
                  <a:moveTo>
                    <a:pt x="810" y="0"/>
                  </a:moveTo>
                  <a:cubicBezTo>
                    <a:pt x="358" y="0"/>
                    <a:pt x="0" y="370"/>
                    <a:pt x="0" y="822"/>
                  </a:cubicBezTo>
                  <a:lnTo>
                    <a:pt x="0" y="5334"/>
                  </a:lnTo>
                  <a:cubicBezTo>
                    <a:pt x="0" y="5787"/>
                    <a:pt x="358" y="6156"/>
                    <a:pt x="810" y="6156"/>
                  </a:cubicBezTo>
                  <a:cubicBezTo>
                    <a:pt x="1274" y="6156"/>
                    <a:pt x="1632" y="5787"/>
                    <a:pt x="1632" y="5334"/>
                  </a:cubicBezTo>
                  <a:lnTo>
                    <a:pt x="1632" y="822"/>
                  </a:lnTo>
                  <a:cubicBezTo>
                    <a:pt x="1632" y="370"/>
                    <a:pt x="1274" y="0"/>
                    <a:pt x="81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6" name="Google Shape;1016;p42"/>
            <p:cNvSpPr/>
            <p:nvPr/>
          </p:nvSpPr>
          <p:spPr>
            <a:xfrm>
              <a:off x="7869771" y="3018104"/>
              <a:ext cx="265510" cy="71033"/>
            </a:xfrm>
            <a:custGeom>
              <a:avLst/>
              <a:gdLst/>
              <a:ahLst/>
              <a:cxnLst/>
              <a:rect l="l" t="t" r="r" b="b"/>
              <a:pathLst>
                <a:path w="6145" h="1644" extrusionOk="0">
                  <a:moveTo>
                    <a:pt x="822" y="0"/>
                  </a:moveTo>
                  <a:cubicBezTo>
                    <a:pt x="358" y="0"/>
                    <a:pt x="0" y="369"/>
                    <a:pt x="0" y="822"/>
                  </a:cubicBezTo>
                  <a:cubicBezTo>
                    <a:pt x="0" y="1274"/>
                    <a:pt x="358" y="1643"/>
                    <a:pt x="822" y="1643"/>
                  </a:cubicBezTo>
                  <a:lnTo>
                    <a:pt x="5323" y="1643"/>
                  </a:lnTo>
                  <a:cubicBezTo>
                    <a:pt x="5382" y="1643"/>
                    <a:pt x="5442" y="1643"/>
                    <a:pt x="5489" y="1631"/>
                  </a:cubicBezTo>
                  <a:cubicBezTo>
                    <a:pt x="5858" y="1560"/>
                    <a:pt x="6144" y="1227"/>
                    <a:pt x="6144" y="822"/>
                  </a:cubicBezTo>
                  <a:cubicBezTo>
                    <a:pt x="6144" y="369"/>
                    <a:pt x="5775" y="0"/>
                    <a:pt x="532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7" name="Google Shape;1017;p42"/>
            <p:cNvSpPr/>
            <p:nvPr/>
          </p:nvSpPr>
          <p:spPr>
            <a:xfrm>
              <a:off x="7937175" y="2155898"/>
              <a:ext cx="499047" cy="377634"/>
            </a:xfrm>
            <a:custGeom>
              <a:avLst/>
              <a:gdLst/>
              <a:ahLst/>
              <a:cxnLst/>
              <a:rect l="l" t="t" r="r" b="b"/>
              <a:pathLst>
                <a:path w="11550" h="8740" extrusionOk="0">
                  <a:moveTo>
                    <a:pt x="8954" y="0"/>
                  </a:moveTo>
                  <a:cubicBezTo>
                    <a:pt x="3203" y="0"/>
                    <a:pt x="0" y="1715"/>
                    <a:pt x="0" y="7466"/>
                  </a:cubicBezTo>
                  <a:lnTo>
                    <a:pt x="0" y="8740"/>
                  </a:lnTo>
                  <a:lnTo>
                    <a:pt x="3274" y="8740"/>
                  </a:lnTo>
                  <a:lnTo>
                    <a:pt x="3274" y="7466"/>
                  </a:lnTo>
                  <a:cubicBezTo>
                    <a:pt x="3274" y="3513"/>
                    <a:pt x="5001" y="3275"/>
                    <a:pt x="8954" y="3275"/>
                  </a:cubicBezTo>
                  <a:lnTo>
                    <a:pt x="11549" y="3275"/>
                  </a:lnTo>
                  <a:lnTo>
                    <a:pt x="1154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8" name="Google Shape;1018;p42"/>
            <p:cNvSpPr/>
            <p:nvPr/>
          </p:nvSpPr>
          <p:spPr>
            <a:xfrm>
              <a:off x="7877506" y="2496460"/>
              <a:ext cx="265985" cy="71033"/>
            </a:xfrm>
            <a:custGeom>
              <a:avLst/>
              <a:gdLst/>
              <a:ahLst/>
              <a:cxnLst/>
              <a:rect l="l" t="t" r="r" b="b"/>
              <a:pathLst>
                <a:path w="6156" h="1644" extrusionOk="0">
                  <a:moveTo>
                    <a:pt x="822" y="0"/>
                  </a:moveTo>
                  <a:cubicBezTo>
                    <a:pt x="369" y="0"/>
                    <a:pt x="0" y="369"/>
                    <a:pt x="0" y="822"/>
                  </a:cubicBezTo>
                  <a:cubicBezTo>
                    <a:pt x="0" y="1274"/>
                    <a:pt x="369" y="1643"/>
                    <a:pt x="822" y="1643"/>
                  </a:cubicBezTo>
                  <a:lnTo>
                    <a:pt x="5334" y="1643"/>
                  </a:lnTo>
                  <a:cubicBezTo>
                    <a:pt x="5739" y="1643"/>
                    <a:pt x="6084" y="1346"/>
                    <a:pt x="6144" y="953"/>
                  </a:cubicBezTo>
                  <a:cubicBezTo>
                    <a:pt x="6144" y="905"/>
                    <a:pt x="6156" y="870"/>
                    <a:pt x="6156" y="822"/>
                  </a:cubicBezTo>
                  <a:cubicBezTo>
                    <a:pt x="6156" y="369"/>
                    <a:pt x="5786" y="0"/>
                    <a:pt x="5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9" name="Google Shape;1019;p42"/>
            <p:cNvSpPr/>
            <p:nvPr/>
          </p:nvSpPr>
          <p:spPr>
            <a:xfrm>
              <a:off x="8400662" y="2090050"/>
              <a:ext cx="71033" cy="265985"/>
            </a:xfrm>
            <a:custGeom>
              <a:avLst/>
              <a:gdLst/>
              <a:ahLst/>
              <a:cxnLst/>
              <a:rect l="l" t="t" r="r" b="b"/>
              <a:pathLst>
                <a:path w="1644" h="6156" extrusionOk="0">
                  <a:moveTo>
                    <a:pt x="822" y="0"/>
                  </a:moveTo>
                  <a:cubicBezTo>
                    <a:pt x="370" y="0"/>
                    <a:pt x="1" y="370"/>
                    <a:pt x="1" y="822"/>
                  </a:cubicBezTo>
                  <a:lnTo>
                    <a:pt x="1" y="5334"/>
                  </a:lnTo>
                  <a:cubicBezTo>
                    <a:pt x="1" y="5787"/>
                    <a:pt x="358" y="6156"/>
                    <a:pt x="822" y="6156"/>
                  </a:cubicBezTo>
                  <a:cubicBezTo>
                    <a:pt x="1275" y="6156"/>
                    <a:pt x="1644" y="5787"/>
                    <a:pt x="1644" y="5334"/>
                  </a:cubicBezTo>
                  <a:lnTo>
                    <a:pt x="1644" y="822"/>
                  </a:lnTo>
                  <a:cubicBezTo>
                    <a:pt x="1644" y="370"/>
                    <a:pt x="1275" y="0"/>
                    <a:pt x="82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0" name="Google Shape;1020;p42"/>
            <p:cNvSpPr/>
            <p:nvPr/>
          </p:nvSpPr>
          <p:spPr>
            <a:xfrm>
              <a:off x="7944348" y="406"/>
              <a:ext cx="121975" cy="1375640"/>
            </a:xfrm>
            <a:custGeom>
              <a:avLst/>
              <a:gdLst/>
              <a:ahLst/>
              <a:cxnLst/>
              <a:rect l="l" t="t" r="r" b="b"/>
              <a:pathLst>
                <a:path w="2823" h="31838" extrusionOk="0">
                  <a:moveTo>
                    <a:pt x="1" y="0"/>
                  </a:moveTo>
                  <a:lnTo>
                    <a:pt x="1" y="31838"/>
                  </a:lnTo>
                  <a:lnTo>
                    <a:pt x="2823" y="31838"/>
                  </a:lnTo>
                  <a:lnTo>
                    <a:pt x="282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1" name="Google Shape;1021;p42"/>
            <p:cNvSpPr/>
            <p:nvPr/>
          </p:nvSpPr>
          <p:spPr>
            <a:xfrm>
              <a:off x="8632031" y="406"/>
              <a:ext cx="122493" cy="5139791"/>
            </a:xfrm>
            <a:custGeom>
              <a:avLst/>
              <a:gdLst/>
              <a:ahLst/>
              <a:cxnLst/>
              <a:rect l="l" t="t" r="r" b="b"/>
              <a:pathLst>
                <a:path w="2835" h="118956" extrusionOk="0">
                  <a:moveTo>
                    <a:pt x="1" y="0"/>
                  </a:moveTo>
                  <a:lnTo>
                    <a:pt x="1" y="118955"/>
                  </a:lnTo>
                  <a:lnTo>
                    <a:pt x="2834" y="118955"/>
                  </a:lnTo>
                  <a:lnTo>
                    <a:pt x="2834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2" name="Google Shape;1022;p42"/>
            <p:cNvSpPr/>
            <p:nvPr/>
          </p:nvSpPr>
          <p:spPr>
            <a:xfrm>
              <a:off x="8377026" y="1710375"/>
              <a:ext cx="766955" cy="121975"/>
            </a:xfrm>
            <a:custGeom>
              <a:avLst/>
              <a:gdLst/>
              <a:ahLst/>
              <a:cxnLst/>
              <a:rect l="l" t="t" r="r" b="b"/>
              <a:pathLst>
                <a:path w="26635" h="2823" extrusionOk="0">
                  <a:moveTo>
                    <a:pt x="0" y="1"/>
                  </a:moveTo>
                  <a:lnTo>
                    <a:pt x="0" y="2822"/>
                  </a:lnTo>
                  <a:lnTo>
                    <a:pt x="26634" y="2822"/>
                  </a:lnTo>
                  <a:lnTo>
                    <a:pt x="26634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3" name="Google Shape;1023;p42"/>
            <p:cNvSpPr/>
            <p:nvPr/>
          </p:nvSpPr>
          <p:spPr>
            <a:xfrm>
              <a:off x="7934583" y="1207796"/>
              <a:ext cx="562864" cy="634329"/>
            </a:xfrm>
            <a:custGeom>
              <a:avLst/>
              <a:gdLst/>
              <a:ahLst/>
              <a:cxnLst/>
              <a:rect l="l" t="t" r="r" b="b"/>
              <a:pathLst>
                <a:path w="13027" h="14681" extrusionOk="0">
                  <a:moveTo>
                    <a:pt x="1" y="0"/>
                  </a:moveTo>
                  <a:lnTo>
                    <a:pt x="1" y="4239"/>
                  </a:lnTo>
                  <a:cubicBezTo>
                    <a:pt x="1" y="10001"/>
                    <a:pt x="4692" y="14681"/>
                    <a:pt x="10442" y="14681"/>
                  </a:cubicBezTo>
                  <a:lnTo>
                    <a:pt x="13026" y="14681"/>
                  </a:lnTo>
                  <a:lnTo>
                    <a:pt x="13026" y="11406"/>
                  </a:lnTo>
                  <a:lnTo>
                    <a:pt x="10442" y="11406"/>
                  </a:lnTo>
                  <a:cubicBezTo>
                    <a:pt x="6490" y="11406"/>
                    <a:pt x="3275" y="8192"/>
                    <a:pt x="3275" y="4239"/>
                  </a:cubicBezTo>
                  <a:lnTo>
                    <a:pt x="327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4" name="Google Shape;1024;p42"/>
            <p:cNvSpPr/>
            <p:nvPr/>
          </p:nvSpPr>
          <p:spPr>
            <a:xfrm>
              <a:off x="7874913" y="1173316"/>
              <a:ext cx="266029" cy="71033"/>
            </a:xfrm>
            <a:custGeom>
              <a:avLst/>
              <a:gdLst/>
              <a:ahLst/>
              <a:cxnLst/>
              <a:rect l="l" t="t" r="r" b="b"/>
              <a:pathLst>
                <a:path w="6157" h="1644" extrusionOk="0">
                  <a:moveTo>
                    <a:pt x="822" y="1"/>
                  </a:moveTo>
                  <a:cubicBezTo>
                    <a:pt x="370" y="1"/>
                    <a:pt x="1" y="370"/>
                    <a:pt x="1" y="822"/>
                  </a:cubicBezTo>
                  <a:cubicBezTo>
                    <a:pt x="1" y="1275"/>
                    <a:pt x="370" y="1644"/>
                    <a:pt x="822" y="1644"/>
                  </a:cubicBezTo>
                  <a:lnTo>
                    <a:pt x="5335" y="1644"/>
                  </a:lnTo>
                  <a:cubicBezTo>
                    <a:pt x="5787" y="1644"/>
                    <a:pt x="6156" y="1275"/>
                    <a:pt x="6156" y="822"/>
                  </a:cubicBezTo>
                  <a:cubicBezTo>
                    <a:pt x="6156" y="370"/>
                    <a:pt x="5787" y="1"/>
                    <a:pt x="533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5" name="Google Shape;1025;p42"/>
            <p:cNvSpPr/>
            <p:nvPr/>
          </p:nvSpPr>
          <p:spPr>
            <a:xfrm>
              <a:off x="8461887" y="1642507"/>
              <a:ext cx="71033" cy="265467"/>
            </a:xfrm>
            <a:custGeom>
              <a:avLst/>
              <a:gdLst/>
              <a:ahLst/>
              <a:cxnLst/>
              <a:rect l="l" t="t" r="r" b="b"/>
              <a:pathLst>
                <a:path w="1644" h="6144" extrusionOk="0">
                  <a:moveTo>
                    <a:pt x="822" y="0"/>
                  </a:moveTo>
                  <a:cubicBezTo>
                    <a:pt x="370" y="0"/>
                    <a:pt x="1" y="357"/>
                    <a:pt x="1" y="810"/>
                  </a:cubicBezTo>
                  <a:lnTo>
                    <a:pt x="1" y="5322"/>
                  </a:lnTo>
                  <a:cubicBezTo>
                    <a:pt x="1" y="5775"/>
                    <a:pt x="370" y="6144"/>
                    <a:pt x="822" y="6144"/>
                  </a:cubicBezTo>
                  <a:cubicBezTo>
                    <a:pt x="1286" y="6144"/>
                    <a:pt x="1644" y="5775"/>
                    <a:pt x="1644" y="5322"/>
                  </a:cubicBezTo>
                  <a:lnTo>
                    <a:pt x="1644" y="810"/>
                  </a:lnTo>
                  <a:cubicBezTo>
                    <a:pt x="1644" y="357"/>
                    <a:pt x="1286" y="0"/>
                    <a:pt x="8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6" name="Google Shape;1026;p42"/>
            <p:cNvSpPr/>
            <p:nvPr/>
          </p:nvSpPr>
          <p:spPr>
            <a:xfrm>
              <a:off x="8621748" y="2466085"/>
              <a:ext cx="141505" cy="680648"/>
            </a:xfrm>
            <a:custGeom>
              <a:avLst/>
              <a:gdLst/>
              <a:ahLst/>
              <a:cxnLst/>
              <a:rect l="l" t="t" r="r" b="b"/>
              <a:pathLst>
                <a:path w="3275" h="15753" extrusionOk="0">
                  <a:moveTo>
                    <a:pt x="1" y="1"/>
                  </a:moveTo>
                  <a:lnTo>
                    <a:pt x="1" y="15753"/>
                  </a:lnTo>
                  <a:lnTo>
                    <a:pt x="3275" y="15753"/>
                  </a:lnTo>
                  <a:lnTo>
                    <a:pt x="3275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7" name="Google Shape;1027;p42"/>
            <p:cNvSpPr/>
            <p:nvPr/>
          </p:nvSpPr>
          <p:spPr>
            <a:xfrm>
              <a:off x="8569294" y="3112253"/>
              <a:ext cx="246456" cy="62262"/>
            </a:xfrm>
            <a:custGeom>
              <a:avLst/>
              <a:gdLst/>
              <a:ahLst/>
              <a:cxnLst/>
              <a:rect l="l" t="t" r="r" b="b"/>
              <a:pathLst>
                <a:path w="5704" h="1441" extrusionOk="0">
                  <a:moveTo>
                    <a:pt x="726" y="0"/>
                  </a:moveTo>
                  <a:cubicBezTo>
                    <a:pt x="322" y="0"/>
                    <a:pt x="0" y="322"/>
                    <a:pt x="0" y="726"/>
                  </a:cubicBezTo>
                  <a:cubicBezTo>
                    <a:pt x="0" y="1119"/>
                    <a:pt x="322" y="1441"/>
                    <a:pt x="726" y="1441"/>
                  </a:cubicBezTo>
                  <a:lnTo>
                    <a:pt x="4989" y="1441"/>
                  </a:lnTo>
                  <a:cubicBezTo>
                    <a:pt x="5382" y="1441"/>
                    <a:pt x="5703" y="1119"/>
                    <a:pt x="5703" y="726"/>
                  </a:cubicBezTo>
                  <a:cubicBezTo>
                    <a:pt x="5703" y="322"/>
                    <a:pt x="5382" y="0"/>
                    <a:pt x="498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8" name="Google Shape;1028;p42"/>
            <p:cNvSpPr/>
            <p:nvPr/>
          </p:nvSpPr>
          <p:spPr>
            <a:xfrm>
              <a:off x="8569294" y="2434716"/>
              <a:ext cx="246456" cy="62305"/>
            </a:xfrm>
            <a:custGeom>
              <a:avLst/>
              <a:gdLst/>
              <a:ahLst/>
              <a:cxnLst/>
              <a:rect l="l" t="t" r="r" b="b"/>
              <a:pathLst>
                <a:path w="5704" h="1442" extrusionOk="0">
                  <a:moveTo>
                    <a:pt x="726" y="1"/>
                  </a:moveTo>
                  <a:cubicBezTo>
                    <a:pt x="322" y="1"/>
                    <a:pt x="0" y="322"/>
                    <a:pt x="0" y="727"/>
                  </a:cubicBezTo>
                  <a:cubicBezTo>
                    <a:pt x="0" y="1120"/>
                    <a:pt x="322" y="1441"/>
                    <a:pt x="726" y="1441"/>
                  </a:cubicBezTo>
                  <a:lnTo>
                    <a:pt x="4989" y="1441"/>
                  </a:lnTo>
                  <a:cubicBezTo>
                    <a:pt x="5382" y="1441"/>
                    <a:pt x="5703" y="1120"/>
                    <a:pt x="5703" y="727"/>
                  </a:cubicBezTo>
                  <a:cubicBezTo>
                    <a:pt x="5703" y="322"/>
                    <a:pt x="5382" y="1"/>
                    <a:pt x="498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9" name="Google Shape;1029;p42"/>
            <p:cNvSpPr/>
            <p:nvPr/>
          </p:nvSpPr>
          <p:spPr>
            <a:xfrm rot="-5400000">
              <a:off x="8408991" y="4037216"/>
              <a:ext cx="566993" cy="566975"/>
            </a:xfrm>
            <a:custGeom>
              <a:avLst/>
              <a:gdLst/>
              <a:ahLst/>
              <a:cxnLst/>
              <a:rect l="l" t="t" r="r" b="b"/>
              <a:pathLst>
                <a:path w="7395" h="7395" extrusionOk="0">
                  <a:moveTo>
                    <a:pt x="3691" y="1370"/>
                  </a:moveTo>
                  <a:cubicBezTo>
                    <a:pt x="4037" y="1370"/>
                    <a:pt x="4322" y="1655"/>
                    <a:pt x="4322" y="2001"/>
                  </a:cubicBezTo>
                  <a:cubicBezTo>
                    <a:pt x="4322" y="2358"/>
                    <a:pt x="4037" y="2644"/>
                    <a:pt x="3691" y="2644"/>
                  </a:cubicBezTo>
                  <a:cubicBezTo>
                    <a:pt x="3334" y="2644"/>
                    <a:pt x="3048" y="2358"/>
                    <a:pt x="3048" y="2001"/>
                  </a:cubicBezTo>
                  <a:cubicBezTo>
                    <a:pt x="3048" y="1655"/>
                    <a:pt x="3334" y="1370"/>
                    <a:pt x="3691" y="1370"/>
                  </a:cubicBezTo>
                  <a:close/>
                  <a:moveTo>
                    <a:pt x="1917" y="3132"/>
                  </a:moveTo>
                  <a:cubicBezTo>
                    <a:pt x="2275" y="3132"/>
                    <a:pt x="2560" y="3417"/>
                    <a:pt x="2560" y="3775"/>
                  </a:cubicBezTo>
                  <a:cubicBezTo>
                    <a:pt x="2560" y="4120"/>
                    <a:pt x="2275" y="4406"/>
                    <a:pt x="1917" y="4406"/>
                  </a:cubicBezTo>
                  <a:cubicBezTo>
                    <a:pt x="1572" y="4406"/>
                    <a:pt x="1286" y="4120"/>
                    <a:pt x="1286" y="3775"/>
                  </a:cubicBezTo>
                  <a:cubicBezTo>
                    <a:pt x="1286" y="3417"/>
                    <a:pt x="1572" y="3132"/>
                    <a:pt x="1917" y="3132"/>
                  </a:cubicBezTo>
                  <a:close/>
                  <a:moveTo>
                    <a:pt x="3703" y="3132"/>
                  </a:moveTo>
                  <a:cubicBezTo>
                    <a:pt x="4049" y="3132"/>
                    <a:pt x="4334" y="3417"/>
                    <a:pt x="4334" y="3775"/>
                  </a:cubicBezTo>
                  <a:cubicBezTo>
                    <a:pt x="4334" y="4120"/>
                    <a:pt x="4049" y="4406"/>
                    <a:pt x="3703" y="4406"/>
                  </a:cubicBezTo>
                  <a:cubicBezTo>
                    <a:pt x="3346" y="4406"/>
                    <a:pt x="3060" y="4120"/>
                    <a:pt x="3060" y="3775"/>
                  </a:cubicBezTo>
                  <a:cubicBezTo>
                    <a:pt x="3060" y="3417"/>
                    <a:pt x="3346" y="3132"/>
                    <a:pt x="3703" y="3132"/>
                  </a:cubicBezTo>
                  <a:close/>
                  <a:moveTo>
                    <a:pt x="5454" y="3132"/>
                  </a:moveTo>
                  <a:cubicBezTo>
                    <a:pt x="5799" y="3132"/>
                    <a:pt x="6085" y="3417"/>
                    <a:pt x="6085" y="3775"/>
                  </a:cubicBezTo>
                  <a:cubicBezTo>
                    <a:pt x="6085" y="4120"/>
                    <a:pt x="5799" y="4406"/>
                    <a:pt x="5454" y="4406"/>
                  </a:cubicBezTo>
                  <a:cubicBezTo>
                    <a:pt x="5096" y="4406"/>
                    <a:pt x="4811" y="4120"/>
                    <a:pt x="4811" y="3775"/>
                  </a:cubicBezTo>
                  <a:cubicBezTo>
                    <a:pt x="4811" y="3417"/>
                    <a:pt x="5096" y="3132"/>
                    <a:pt x="5454" y="3132"/>
                  </a:cubicBezTo>
                  <a:close/>
                  <a:moveTo>
                    <a:pt x="3691" y="4894"/>
                  </a:moveTo>
                  <a:cubicBezTo>
                    <a:pt x="4037" y="4894"/>
                    <a:pt x="4322" y="5180"/>
                    <a:pt x="4322" y="5537"/>
                  </a:cubicBezTo>
                  <a:cubicBezTo>
                    <a:pt x="4322" y="5882"/>
                    <a:pt x="4037" y="6168"/>
                    <a:pt x="3691" y="6168"/>
                  </a:cubicBezTo>
                  <a:cubicBezTo>
                    <a:pt x="3334" y="6168"/>
                    <a:pt x="3048" y="5882"/>
                    <a:pt x="3048" y="5537"/>
                  </a:cubicBezTo>
                  <a:cubicBezTo>
                    <a:pt x="3048" y="5180"/>
                    <a:pt x="3334" y="4894"/>
                    <a:pt x="3691" y="4894"/>
                  </a:cubicBezTo>
                  <a:close/>
                  <a:moveTo>
                    <a:pt x="3549" y="0"/>
                  </a:moveTo>
                  <a:cubicBezTo>
                    <a:pt x="3453" y="0"/>
                    <a:pt x="3370" y="84"/>
                    <a:pt x="3370" y="179"/>
                  </a:cubicBezTo>
                  <a:lnTo>
                    <a:pt x="3370" y="453"/>
                  </a:lnTo>
                  <a:cubicBezTo>
                    <a:pt x="3370" y="465"/>
                    <a:pt x="3370" y="477"/>
                    <a:pt x="3382" y="500"/>
                  </a:cubicBezTo>
                  <a:cubicBezTo>
                    <a:pt x="3168" y="512"/>
                    <a:pt x="2965" y="560"/>
                    <a:pt x="2763" y="620"/>
                  </a:cubicBezTo>
                  <a:cubicBezTo>
                    <a:pt x="2763" y="596"/>
                    <a:pt x="2763" y="584"/>
                    <a:pt x="2751" y="572"/>
                  </a:cubicBezTo>
                  <a:lnTo>
                    <a:pt x="2644" y="322"/>
                  </a:lnTo>
                  <a:cubicBezTo>
                    <a:pt x="2617" y="251"/>
                    <a:pt x="2557" y="213"/>
                    <a:pt x="2494" y="213"/>
                  </a:cubicBezTo>
                  <a:cubicBezTo>
                    <a:pt x="2473" y="213"/>
                    <a:pt x="2451" y="217"/>
                    <a:pt x="2429" y="227"/>
                  </a:cubicBezTo>
                  <a:lnTo>
                    <a:pt x="2132" y="346"/>
                  </a:lnTo>
                  <a:cubicBezTo>
                    <a:pt x="2048" y="381"/>
                    <a:pt x="2001" y="489"/>
                    <a:pt x="2048" y="572"/>
                  </a:cubicBezTo>
                  <a:lnTo>
                    <a:pt x="2144" y="822"/>
                  </a:lnTo>
                  <a:cubicBezTo>
                    <a:pt x="2156" y="834"/>
                    <a:pt x="2156" y="846"/>
                    <a:pt x="2167" y="858"/>
                  </a:cubicBezTo>
                  <a:cubicBezTo>
                    <a:pt x="1989" y="953"/>
                    <a:pt x="1810" y="1072"/>
                    <a:pt x="1655" y="1203"/>
                  </a:cubicBezTo>
                  <a:cubicBezTo>
                    <a:pt x="1655" y="1191"/>
                    <a:pt x="1644" y="1179"/>
                    <a:pt x="1632" y="1167"/>
                  </a:cubicBezTo>
                  <a:lnTo>
                    <a:pt x="1441" y="977"/>
                  </a:lnTo>
                  <a:cubicBezTo>
                    <a:pt x="1405" y="941"/>
                    <a:pt x="1361" y="923"/>
                    <a:pt x="1316" y="923"/>
                  </a:cubicBezTo>
                  <a:cubicBezTo>
                    <a:pt x="1271" y="923"/>
                    <a:pt x="1227" y="941"/>
                    <a:pt x="1191" y="977"/>
                  </a:cubicBezTo>
                  <a:lnTo>
                    <a:pt x="977" y="1203"/>
                  </a:lnTo>
                  <a:cubicBezTo>
                    <a:pt x="905" y="1262"/>
                    <a:pt x="905" y="1370"/>
                    <a:pt x="977" y="1441"/>
                  </a:cubicBezTo>
                  <a:lnTo>
                    <a:pt x="1167" y="1632"/>
                  </a:lnTo>
                  <a:cubicBezTo>
                    <a:pt x="1179" y="1643"/>
                    <a:pt x="1191" y="1643"/>
                    <a:pt x="1191" y="1655"/>
                  </a:cubicBezTo>
                  <a:cubicBezTo>
                    <a:pt x="1072" y="1810"/>
                    <a:pt x="953" y="1977"/>
                    <a:pt x="858" y="2155"/>
                  </a:cubicBezTo>
                  <a:cubicBezTo>
                    <a:pt x="846" y="2144"/>
                    <a:pt x="834" y="2144"/>
                    <a:pt x="834" y="2144"/>
                  </a:cubicBezTo>
                  <a:lnTo>
                    <a:pt x="572" y="2036"/>
                  </a:lnTo>
                  <a:cubicBezTo>
                    <a:pt x="551" y="2027"/>
                    <a:pt x="529" y="2023"/>
                    <a:pt x="507" y="2023"/>
                  </a:cubicBezTo>
                  <a:cubicBezTo>
                    <a:pt x="443" y="2023"/>
                    <a:pt x="381" y="2061"/>
                    <a:pt x="346" y="2132"/>
                  </a:cubicBezTo>
                  <a:lnTo>
                    <a:pt x="227" y="2417"/>
                  </a:lnTo>
                  <a:cubicBezTo>
                    <a:pt x="191" y="2501"/>
                    <a:pt x="239" y="2608"/>
                    <a:pt x="322" y="2644"/>
                  </a:cubicBezTo>
                  <a:lnTo>
                    <a:pt x="572" y="2751"/>
                  </a:lnTo>
                  <a:lnTo>
                    <a:pt x="596" y="2751"/>
                  </a:lnTo>
                  <a:cubicBezTo>
                    <a:pt x="536" y="2953"/>
                    <a:pt x="501" y="3156"/>
                    <a:pt x="477" y="3370"/>
                  </a:cubicBezTo>
                  <a:lnTo>
                    <a:pt x="179" y="3370"/>
                  </a:lnTo>
                  <a:cubicBezTo>
                    <a:pt x="84" y="3370"/>
                    <a:pt x="0" y="3453"/>
                    <a:pt x="0" y="3548"/>
                  </a:cubicBezTo>
                  <a:lnTo>
                    <a:pt x="0" y="3858"/>
                  </a:lnTo>
                  <a:cubicBezTo>
                    <a:pt x="0" y="3953"/>
                    <a:pt x="84" y="4025"/>
                    <a:pt x="179" y="4025"/>
                  </a:cubicBezTo>
                  <a:lnTo>
                    <a:pt x="477" y="4025"/>
                  </a:lnTo>
                  <a:cubicBezTo>
                    <a:pt x="489" y="4203"/>
                    <a:pt x="524" y="4382"/>
                    <a:pt x="560" y="4549"/>
                  </a:cubicBezTo>
                  <a:lnTo>
                    <a:pt x="548" y="4549"/>
                  </a:lnTo>
                  <a:lnTo>
                    <a:pt x="286" y="4656"/>
                  </a:lnTo>
                  <a:cubicBezTo>
                    <a:pt x="203" y="4691"/>
                    <a:pt x="155" y="4787"/>
                    <a:pt x="191" y="4870"/>
                  </a:cubicBezTo>
                  <a:lnTo>
                    <a:pt x="298" y="5168"/>
                  </a:lnTo>
                  <a:cubicBezTo>
                    <a:pt x="326" y="5232"/>
                    <a:pt x="389" y="5275"/>
                    <a:pt x="460" y="5275"/>
                  </a:cubicBezTo>
                  <a:cubicBezTo>
                    <a:pt x="481" y="5275"/>
                    <a:pt x="503" y="5271"/>
                    <a:pt x="524" y="5263"/>
                  </a:cubicBezTo>
                  <a:lnTo>
                    <a:pt x="786" y="5168"/>
                  </a:lnTo>
                  <a:cubicBezTo>
                    <a:pt x="786" y="5168"/>
                    <a:pt x="798" y="5168"/>
                    <a:pt x="798" y="5156"/>
                  </a:cubicBezTo>
                  <a:cubicBezTo>
                    <a:pt x="905" y="5370"/>
                    <a:pt x="1036" y="5573"/>
                    <a:pt x="1179" y="5751"/>
                  </a:cubicBezTo>
                  <a:cubicBezTo>
                    <a:pt x="1179" y="5763"/>
                    <a:pt x="1179" y="5763"/>
                    <a:pt x="1167" y="5763"/>
                  </a:cubicBezTo>
                  <a:lnTo>
                    <a:pt x="977" y="5965"/>
                  </a:lnTo>
                  <a:cubicBezTo>
                    <a:pt x="905" y="6025"/>
                    <a:pt x="905" y="6132"/>
                    <a:pt x="977" y="6204"/>
                  </a:cubicBezTo>
                  <a:lnTo>
                    <a:pt x="1191" y="6430"/>
                  </a:lnTo>
                  <a:cubicBezTo>
                    <a:pt x="1227" y="6460"/>
                    <a:pt x="1271" y="6474"/>
                    <a:pt x="1316" y="6474"/>
                  </a:cubicBezTo>
                  <a:cubicBezTo>
                    <a:pt x="1361" y="6474"/>
                    <a:pt x="1405" y="6460"/>
                    <a:pt x="1441" y="6430"/>
                  </a:cubicBezTo>
                  <a:lnTo>
                    <a:pt x="1632" y="6227"/>
                  </a:lnTo>
                  <a:cubicBezTo>
                    <a:pt x="1644" y="6227"/>
                    <a:pt x="1644" y="6227"/>
                    <a:pt x="1644" y="6215"/>
                  </a:cubicBezTo>
                  <a:cubicBezTo>
                    <a:pt x="1786" y="6335"/>
                    <a:pt x="1941" y="6430"/>
                    <a:pt x="2096" y="6525"/>
                  </a:cubicBezTo>
                  <a:cubicBezTo>
                    <a:pt x="2096" y="6525"/>
                    <a:pt x="2084" y="6537"/>
                    <a:pt x="2084" y="6537"/>
                  </a:cubicBezTo>
                  <a:lnTo>
                    <a:pt x="1977" y="6799"/>
                  </a:lnTo>
                  <a:cubicBezTo>
                    <a:pt x="1941" y="6882"/>
                    <a:pt x="1977" y="6977"/>
                    <a:pt x="2060" y="7025"/>
                  </a:cubicBezTo>
                  <a:lnTo>
                    <a:pt x="2346" y="7144"/>
                  </a:lnTo>
                  <a:cubicBezTo>
                    <a:pt x="2371" y="7153"/>
                    <a:pt x="2396" y="7158"/>
                    <a:pt x="2420" y="7158"/>
                  </a:cubicBezTo>
                  <a:cubicBezTo>
                    <a:pt x="2487" y="7158"/>
                    <a:pt x="2546" y="7122"/>
                    <a:pt x="2572" y="7061"/>
                  </a:cubicBezTo>
                  <a:lnTo>
                    <a:pt x="2691" y="6811"/>
                  </a:lnTo>
                  <a:cubicBezTo>
                    <a:pt x="2691" y="6799"/>
                    <a:pt x="2691" y="6787"/>
                    <a:pt x="2691" y="6787"/>
                  </a:cubicBezTo>
                  <a:cubicBezTo>
                    <a:pt x="2918" y="6858"/>
                    <a:pt x="3144" y="6906"/>
                    <a:pt x="3370" y="6930"/>
                  </a:cubicBezTo>
                  <a:cubicBezTo>
                    <a:pt x="3370" y="6930"/>
                    <a:pt x="3370" y="6942"/>
                    <a:pt x="3370" y="6954"/>
                  </a:cubicBezTo>
                  <a:lnTo>
                    <a:pt x="3370" y="7227"/>
                  </a:lnTo>
                  <a:cubicBezTo>
                    <a:pt x="3370" y="7323"/>
                    <a:pt x="3453" y="7394"/>
                    <a:pt x="3549" y="7394"/>
                  </a:cubicBezTo>
                  <a:lnTo>
                    <a:pt x="3858" y="7394"/>
                  </a:lnTo>
                  <a:cubicBezTo>
                    <a:pt x="3953" y="7394"/>
                    <a:pt x="4025" y="7323"/>
                    <a:pt x="4025" y="7227"/>
                  </a:cubicBezTo>
                  <a:lnTo>
                    <a:pt x="4025" y="6954"/>
                  </a:lnTo>
                  <a:cubicBezTo>
                    <a:pt x="4025" y="6942"/>
                    <a:pt x="4025" y="6930"/>
                    <a:pt x="4025" y="6918"/>
                  </a:cubicBezTo>
                  <a:cubicBezTo>
                    <a:pt x="4239" y="6906"/>
                    <a:pt x="4442" y="6858"/>
                    <a:pt x="4632" y="6799"/>
                  </a:cubicBezTo>
                  <a:cubicBezTo>
                    <a:pt x="4644" y="6811"/>
                    <a:pt x="4644" y="6823"/>
                    <a:pt x="4644" y="6823"/>
                  </a:cubicBezTo>
                  <a:lnTo>
                    <a:pt x="4751" y="7085"/>
                  </a:lnTo>
                  <a:cubicBezTo>
                    <a:pt x="4779" y="7149"/>
                    <a:pt x="4849" y="7192"/>
                    <a:pt x="4917" y="7192"/>
                  </a:cubicBezTo>
                  <a:cubicBezTo>
                    <a:pt x="4938" y="7192"/>
                    <a:pt x="4958" y="7188"/>
                    <a:pt x="4977" y="7180"/>
                  </a:cubicBezTo>
                  <a:lnTo>
                    <a:pt x="5263" y="7061"/>
                  </a:lnTo>
                  <a:cubicBezTo>
                    <a:pt x="5358" y="7013"/>
                    <a:pt x="5394" y="6918"/>
                    <a:pt x="5358" y="6835"/>
                  </a:cubicBezTo>
                  <a:lnTo>
                    <a:pt x="5251" y="6573"/>
                  </a:lnTo>
                  <a:cubicBezTo>
                    <a:pt x="5251" y="6561"/>
                    <a:pt x="5239" y="6561"/>
                    <a:pt x="5239" y="6549"/>
                  </a:cubicBezTo>
                  <a:cubicBezTo>
                    <a:pt x="5418" y="6442"/>
                    <a:pt x="5585" y="6335"/>
                    <a:pt x="5739" y="6204"/>
                  </a:cubicBezTo>
                  <a:cubicBezTo>
                    <a:pt x="5751" y="6215"/>
                    <a:pt x="5763" y="6227"/>
                    <a:pt x="5763" y="6227"/>
                  </a:cubicBezTo>
                  <a:lnTo>
                    <a:pt x="5966" y="6430"/>
                  </a:lnTo>
                  <a:cubicBezTo>
                    <a:pt x="5995" y="6460"/>
                    <a:pt x="6037" y="6474"/>
                    <a:pt x="6080" y="6474"/>
                  </a:cubicBezTo>
                  <a:cubicBezTo>
                    <a:pt x="6123" y="6474"/>
                    <a:pt x="6168" y="6460"/>
                    <a:pt x="6204" y="6430"/>
                  </a:cubicBezTo>
                  <a:lnTo>
                    <a:pt x="6430" y="6204"/>
                  </a:lnTo>
                  <a:cubicBezTo>
                    <a:pt x="6489" y="6144"/>
                    <a:pt x="6489" y="6025"/>
                    <a:pt x="6430" y="5965"/>
                  </a:cubicBezTo>
                  <a:lnTo>
                    <a:pt x="6227" y="5763"/>
                  </a:lnTo>
                  <a:cubicBezTo>
                    <a:pt x="6216" y="5751"/>
                    <a:pt x="6216" y="5751"/>
                    <a:pt x="6204" y="5739"/>
                  </a:cubicBezTo>
                  <a:cubicBezTo>
                    <a:pt x="6323" y="5584"/>
                    <a:pt x="6442" y="5418"/>
                    <a:pt x="6537" y="5239"/>
                  </a:cubicBezTo>
                  <a:cubicBezTo>
                    <a:pt x="6549" y="5251"/>
                    <a:pt x="6561" y="5251"/>
                    <a:pt x="6573" y="5263"/>
                  </a:cubicBezTo>
                  <a:lnTo>
                    <a:pt x="6823" y="5370"/>
                  </a:lnTo>
                  <a:cubicBezTo>
                    <a:pt x="6847" y="5379"/>
                    <a:pt x="6871" y="5384"/>
                    <a:pt x="6895" y="5384"/>
                  </a:cubicBezTo>
                  <a:cubicBezTo>
                    <a:pt x="6963" y="5384"/>
                    <a:pt x="7022" y="5346"/>
                    <a:pt x="7049" y="5275"/>
                  </a:cubicBezTo>
                  <a:lnTo>
                    <a:pt x="7168" y="4989"/>
                  </a:lnTo>
                  <a:cubicBezTo>
                    <a:pt x="7204" y="4906"/>
                    <a:pt x="7168" y="4799"/>
                    <a:pt x="7085" y="4763"/>
                  </a:cubicBezTo>
                  <a:lnTo>
                    <a:pt x="6823" y="4656"/>
                  </a:lnTo>
                  <a:cubicBezTo>
                    <a:pt x="6811" y="4644"/>
                    <a:pt x="6799" y="4644"/>
                    <a:pt x="6775" y="4644"/>
                  </a:cubicBezTo>
                  <a:cubicBezTo>
                    <a:pt x="6835" y="4441"/>
                    <a:pt x="6882" y="4239"/>
                    <a:pt x="6906" y="4025"/>
                  </a:cubicBezTo>
                  <a:lnTo>
                    <a:pt x="7228" y="4025"/>
                  </a:lnTo>
                  <a:cubicBezTo>
                    <a:pt x="7323" y="4025"/>
                    <a:pt x="7394" y="3953"/>
                    <a:pt x="7394" y="3858"/>
                  </a:cubicBezTo>
                  <a:lnTo>
                    <a:pt x="7394" y="3548"/>
                  </a:lnTo>
                  <a:cubicBezTo>
                    <a:pt x="7394" y="3453"/>
                    <a:pt x="7323" y="3370"/>
                    <a:pt x="7228" y="3370"/>
                  </a:cubicBezTo>
                  <a:lnTo>
                    <a:pt x="6954" y="3370"/>
                  </a:lnTo>
                  <a:cubicBezTo>
                    <a:pt x="6930" y="3370"/>
                    <a:pt x="6918" y="3382"/>
                    <a:pt x="6906" y="3382"/>
                  </a:cubicBezTo>
                  <a:cubicBezTo>
                    <a:pt x="6882" y="3203"/>
                    <a:pt x="6847" y="3025"/>
                    <a:pt x="6799" y="2858"/>
                  </a:cubicBezTo>
                  <a:cubicBezTo>
                    <a:pt x="6823" y="2858"/>
                    <a:pt x="6835" y="2858"/>
                    <a:pt x="6858" y="2846"/>
                  </a:cubicBezTo>
                  <a:lnTo>
                    <a:pt x="7109" y="2751"/>
                  </a:lnTo>
                  <a:cubicBezTo>
                    <a:pt x="7204" y="2715"/>
                    <a:pt x="7251" y="2620"/>
                    <a:pt x="7216" y="2525"/>
                  </a:cubicBezTo>
                  <a:lnTo>
                    <a:pt x="7097" y="2239"/>
                  </a:lnTo>
                  <a:cubicBezTo>
                    <a:pt x="7068" y="2163"/>
                    <a:pt x="7001" y="2124"/>
                    <a:pt x="6933" y="2124"/>
                  </a:cubicBezTo>
                  <a:cubicBezTo>
                    <a:pt x="6916" y="2124"/>
                    <a:pt x="6899" y="2127"/>
                    <a:pt x="6882" y="2132"/>
                  </a:cubicBezTo>
                  <a:lnTo>
                    <a:pt x="6620" y="2239"/>
                  </a:lnTo>
                  <a:cubicBezTo>
                    <a:pt x="6608" y="2239"/>
                    <a:pt x="6585" y="2251"/>
                    <a:pt x="6573" y="2263"/>
                  </a:cubicBezTo>
                  <a:cubicBezTo>
                    <a:pt x="6466" y="2048"/>
                    <a:pt x="6335" y="1846"/>
                    <a:pt x="6192" y="1667"/>
                  </a:cubicBezTo>
                  <a:cubicBezTo>
                    <a:pt x="6204" y="1655"/>
                    <a:pt x="6216" y="1643"/>
                    <a:pt x="6227" y="1632"/>
                  </a:cubicBezTo>
                  <a:lnTo>
                    <a:pt x="6430" y="1441"/>
                  </a:lnTo>
                  <a:cubicBezTo>
                    <a:pt x="6489" y="1370"/>
                    <a:pt x="6489" y="1262"/>
                    <a:pt x="6430" y="1203"/>
                  </a:cubicBezTo>
                  <a:lnTo>
                    <a:pt x="6204" y="977"/>
                  </a:lnTo>
                  <a:cubicBezTo>
                    <a:pt x="6168" y="941"/>
                    <a:pt x="6123" y="923"/>
                    <a:pt x="6080" y="923"/>
                  </a:cubicBezTo>
                  <a:cubicBezTo>
                    <a:pt x="6037" y="923"/>
                    <a:pt x="5995" y="941"/>
                    <a:pt x="5966" y="977"/>
                  </a:cubicBezTo>
                  <a:lnTo>
                    <a:pt x="5763" y="1167"/>
                  </a:lnTo>
                  <a:cubicBezTo>
                    <a:pt x="5751" y="1179"/>
                    <a:pt x="5739" y="1203"/>
                    <a:pt x="5739" y="1215"/>
                  </a:cubicBezTo>
                  <a:cubicBezTo>
                    <a:pt x="5596" y="1096"/>
                    <a:pt x="5442" y="1001"/>
                    <a:pt x="5287" y="905"/>
                  </a:cubicBezTo>
                  <a:cubicBezTo>
                    <a:pt x="5299" y="893"/>
                    <a:pt x="5311" y="881"/>
                    <a:pt x="5311" y="858"/>
                  </a:cubicBezTo>
                  <a:lnTo>
                    <a:pt x="5430" y="608"/>
                  </a:lnTo>
                  <a:cubicBezTo>
                    <a:pt x="5465" y="524"/>
                    <a:pt x="5430" y="417"/>
                    <a:pt x="5334" y="381"/>
                  </a:cubicBezTo>
                  <a:lnTo>
                    <a:pt x="5049" y="250"/>
                  </a:lnTo>
                  <a:cubicBezTo>
                    <a:pt x="5030" y="242"/>
                    <a:pt x="5010" y="238"/>
                    <a:pt x="4990" y="238"/>
                  </a:cubicBezTo>
                  <a:cubicBezTo>
                    <a:pt x="4924" y="238"/>
                    <a:pt x="4859" y="281"/>
                    <a:pt x="4823" y="346"/>
                  </a:cubicBezTo>
                  <a:lnTo>
                    <a:pt x="4715" y="596"/>
                  </a:lnTo>
                  <a:cubicBezTo>
                    <a:pt x="4703" y="608"/>
                    <a:pt x="4703" y="631"/>
                    <a:pt x="4703" y="643"/>
                  </a:cubicBezTo>
                  <a:cubicBezTo>
                    <a:pt x="4489" y="572"/>
                    <a:pt x="4263" y="524"/>
                    <a:pt x="4025" y="500"/>
                  </a:cubicBezTo>
                  <a:cubicBezTo>
                    <a:pt x="4025" y="489"/>
                    <a:pt x="4025" y="465"/>
                    <a:pt x="4025" y="453"/>
                  </a:cubicBezTo>
                  <a:lnTo>
                    <a:pt x="4025" y="179"/>
                  </a:lnTo>
                  <a:cubicBezTo>
                    <a:pt x="4025" y="84"/>
                    <a:pt x="3953" y="0"/>
                    <a:pt x="385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CAPTION_ONLY_1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0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1" name="Google Shape;1031;p43"/>
          <p:cNvGrpSpPr/>
          <p:nvPr/>
        </p:nvGrpSpPr>
        <p:grpSpPr>
          <a:xfrm rot="10800000" flipH="1">
            <a:off x="-6" y="4184052"/>
            <a:ext cx="986724" cy="959451"/>
            <a:chOff x="-1" y="-23"/>
            <a:chExt cx="986724" cy="959451"/>
          </a:xfrm>
        </p:grpSpPr>
        <p:sp>
          <p:nvSpPr>
            <p:cNvPr id="1032" name="Google Shape;1032;p43"/>
            <p:cNvSpPr/>
            <p:nvPr/>
          </p:nvSpPr>
          <p:spPr>
            <a:xfrm rot="-5400000">
              <a:off x="166454" y="601545"/>
              <a:ext cx="121975" cy="454885"/>
            </a:xfrm>
            <a:custGeom>
              <a:avLst/>
              <a:gdLst/>
              <a:ahLst/>
              <a:cxnLst/>
              <a:rect l="l" t="t" r="r" b="b"/>
              <a:pathLst>
                <a:path w="2823" h="31838" extrusionOk="0">
                  <a:moveTo>
                    <a:pt x="1" y="0"/>
                  </a:moveTo>
                  <a:lnTo>
                    <a:pt x="1" y="31838"/>
                  </a:lnTo>
                  <a:lnTo>
                    <a:pt x="2823" y="31838"/>
                  </a:lnTo>
                  <a:lnTo>
                    <a:pt x="282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3" name="Google Shape;1033;p43"/>
            <p:cNvSpPr/>
            <p:nvPr/>
          </p:nvSpPr>
          <p:spPr>
            <a:xfrm rot="-5400000">
              <a:off x="621451" y="167651"/>
              <a:ext cx="457323" cy="121975"/>
            </a:xfrm>
            <a:custGeom>
              <a:avLst/>
              <a:gdLst/>
              <a:ahLst/>
              <a:cxnLst/>
              <a:rect l="l" t="t" r="r" b="b"/>
              <a:pathLst>
                <a:path w="26635" h="2823" extrusionOk="0">
                  <a:moveTo>
                    <a:pt x="0" y="1"/>
                  </a:moveTo>
                  <a:lnTo>
                    <a:pt x="0" y="2822"/>
                  </a:lnTo>
                  <a:lnTo>
                    <a:pt x="26634" y="2822"/>
                  </a:lnTo>
                  <a:lnTo>
                    <a:pt x="26634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4" name="Google Shape;1034;p43"/>
            <p:cNvSpPr/>
            <p:nvPr/>
          </p:nvSpPr>
          <p:spPr>
            <a:xfrm rot="-5400000">
              <a:off x="322278" y="301162"/>
              <a:ext cx="562864" cy="634329"/>
            </a:xfrm>
            <a:custGeom>
              <a:avLst/>
              <a:gdLst/>
              <a:ahLst/>
              <a:cxnLst/>
              <a:rect l="l" t="t" r="r" b="b"/>
              <a:pathLst>
                <a:path w="13027" h="14681" extrusionOk="0">
                  <a:moveTo>
                    <a:pt x="1" y="0"/>
                  </a:moveTo>
                  <a:lnTo>
                    <a:pt x="1" y="4239"/>
                  </a:lnTo>
                  <a:cubicBezTo>
                    <a:pt x="1" y="10001"/>
                    <a:pt x="4692" y="14681"/>
                    <a:pt x="10442" y="14681"/>
                  </a:cubicBezTo>
                  <a:lnTo>
                    <a:pt x="13026" y="14681"/>
                  </a:lnTo>
                  <a:lnTo>
                    <a:pt x="13026" y="11406"/>
                  </a:lnTo>
                  <a:lnTo>
                    <a:pt x="10442" y="11406"/>
                  </a:lnTo>
                  <a:cubicBezTo>
                    <a:pt x="6490" y="11406"/>
                    <a:pt x="3275" y="8192"/>
                    <a:pt x="3275" y="4239"/>
                  </a:cubicBezTo>
                  <a:lnTo>
                    <a:pt x="327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5" name="Google Shape;1035;p43"/>
            <p:cNvSpPr/>
            <p:nvPr/>
          </p:nvSpPr>
          <p:spPr>
            <a:xfrm rot="-5400000">
              <a:off x="154568" y="790897"/>
              <a:ext cx="266029" cy="71033"/>
            </a:xfrm>
            <a:custGeom>
              <a:avLst/>
              <a:gdLst/>
              <a:ahLst/>
              <a:cxnLst/>
              <a:rect l="l" t="t" r="r" b="b"/>
              <a:pathLst>
                <a:path w="6157" h="1644" extrusionOk="0">
                  <a:moveTo>
                    <a:pt x="822" y="1"/>
                  </a:moveTo>
                  <a:cubicBezTo>
                    <a:pt x="370" y="1"/>
                    <a:pt x="1" y="370"/>
                    <a:pt x="1" y="822"/>
                  </a:cubicBezTo>
                  <a:cubicBezTo>
                    <a:pt x="1" y="1275"/>
                    <a:pt x="370" y="1644"/>
                    <a:pt x="822" y="1644"/>
                  </a:cubicBezTo>
                  <a:lnTo>
                    <a:pt x="5335" y="1644"/>
                  </a:lnTo>
                  <a:cubicBezTo>
                    <a:pt x="5787" y="1644"/>
                    <a:pt x="6156" y="1275"/>
                    <a:pt x="6156" y="822"/>
                  </a:cubicBezTo>
                  <a:cubicBezTo>
                    <a:pt x="6156" y="370"/>
                    <a:pt x="5787" y="1"/>
                    <a:pt x="533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6" name="Google Shape;1036;p43"/>
            <p:cNvSpPr/>
            <p:nvPr/>
          </p:nvSpPr>
          <p:spPr>
            <a:xfrm rot="-5400000">
              <a:off x="818473" y="204204"/>
              <a:ext cx="71033" cy="265467"/>
            </a:xfrm>
            <a:custGeom>
              <a:avLst/>
              <a:gdLst/>
              <a:ahLst/>
              <a:cxnLst/>
              <a:rect l="l" t="t" r="r" b="b"/>
              <a:pathLst>
                <a:path w="1644" h="6144" extrusionOk="0">
                  <a:moveTo>
                    <a:pt x="822" y="0"/>
                  </a:moveTo>
                  <a:cubicBezTo>
                    <a:pt x="370" y="0"/>
                    <a:pt x="1" y="357"/>
                    <a:pt x="1" y="810"/>
                  </a:cubicBezTo>
                  <a:lnTo>
                    <a:pt x="1" y="5322"/>
                  </a:lnTo>
                  <a:cubicBezTo>
                    <a:pt x="1" y="5775"/>
                    <a:pt x="370" y="6144"/>
                    <a:pt x="822" y="6144"/>
                  </a:cubicBezTo>
                  <a:cubicBezTo>
                    <a:pt x="1286" y="6144"/>
                    <a:pt x="1644" y="5775"/>
                    <a:pt x="1644" y="5322"/>
                  </a:cubicBezTo>
                  <a:lnTo>
                    <a:pt x="1644" y="810"/>
                  </a:lnTo>
                  <a:cubicBezTo>
                    <a:pt x="1644" y="357"/>
                    <a:pt x="1286" y="0"/>
                    <a:pt x="82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37" name="Google Shape;1037;p43"/>
          <p:cNvGrpSpPr/>
          <p:nvPr/>
        </p:nvGrpSpPr>
        <p:grpSpPr>
          <a:xfrm rot="-5400000">
            <a:off x="7701073" y="3256870"/>
            <a:ext cx="2219508" cy="666322"/>
            <a:chOff x="7213579" y="4485138"/>
            <a:chExt cx="2219508" cy="666322"/>
          </a:xfrm>
        </p:grpSpPr>
        <p:sp>
          <p:nvSpPr>
            <p:cNvPr id="1038" name="Google Shape;1038;p43"/>
            <p:cNvSpPr/>
            <p:nvPr/>
          </p:nvSpPr>
          <p:spPr>
            <a:xfrm rot="10800000">
              <a:off x="8271014" y="4560747"/>
              <a:ext cx="1162072" cy="122500"/>
            </a:xfrm>
            <a:custGeom>
              <a:avLst/>
              <a:gdLst/>
              <a:ahLst/>
              <a:cxnLst/>
              <a:rect l="l" t="t" r="r" b="b"/>
              <a:pathLst>
                <a:path w="21492" h="2835" extrusionOk="0">
                  <a:moveTo>
                    <a:pt x="0" y="1"/>
                  </a:moveTo>
                  <a:lnTo>
                    <a:pt x="0" y="2834"/>
                  </a:lnTo>
                  <a:lnTo>
                    <a:pt x="21491" y="2834"/>
                  </a:lnTo>
                  <a:lnTo>
                    <a:pt x="2149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9" name="Google Shape;1039;p43"/>
            <p:cNvSpPr/>
            <p:nvPr/>
          </p:nvSpPr>
          <p:spPr>
            <a:xfrm rot="5400000">
              <a:off x="7234897" y="4978532"/>
              <a:ext cx="223356" cy="122500"/>
            </a:xfrm>
            <a:custGeom>
              <a:avLst/>
              <a:gdLst/>
              <a:ahLst/>
              <a:cxnLst/>
              <a:rect l="l" t="t" r="r" b="b"/>
              <a:pathLst>
                <a:path w="21492" h="2835" extrusionOk="0">
                  <a:moveTo>
                    <a:pt x="0" y="1"/>
                  </a:moveTo>
                  <a:lnTo>
                    <a:pt x="0" y="2834"/>
                  </a:lnTo>
                  <a:lnTo>
                    <a:pt x="21491" y="2834"/>
                  </a:lnTo>
                  <a:lnTo>
                    <a:pt x="2149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0" name="Google Shape;1040;p43"/>
            <p:cNvSpPr/>
            <p:nvPr/>
          </p:nvSpPr>
          <p:spPr>
            <a:xfrm rot="5400000">
              <a:off x="7334214" y="4490021"/>
              <a:ext cx="377115" cy="499047"/>
            </a:xfrm>
            <a:custGeom>
              <a:avLst/>
              <a:gdLst/>
              <a:ahLst/>
              <a:cxnLst/>
              <a:rect l="l" t="t" r="r" b="b"/>
              <a:pathLst>
                <a:path w="8728" h="11550" extrusionOk="0">
                  <a:moveTo>
                    <a:pt x="0" y="1"/>
                  </a:moveTo>
                  <a:lnTo>
                    <a:pt x="0" y="2596"/>
                  </a:lnTo>
                  <a:cubicBezTo>
                    <a:pt x="0" y="8347"/>
                    <a:pt x="1703" y="11550"/>
                    <a:pt x="7454" y="11550"/>
                  </a:cubicBezTo>
                  <a:lnTo>
                    <a:pt x="8728" y="11550"/>
                  </a:lnTo>
                  <a:lnTo>
                    <a:pt x="8728" y="8276"/>
                  </a:lnTo>
                  <a:lnTo>
                    <a:pt x="7454" y="8276"/>
                  </a:lnTo>
                  <a:cubicBezTo>
                    <a:pt x="3513" y="8276"/>
                    <a:pt x="3275" y="6549"/>
                    <a:pt x="3275" y="2596"/>
                  </a:cubicBezTo>
                  <a:lnTo>
                    <a:pt x="3275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1" name="Google Shape;1041;p43"/>
            <p:cNvSpPr/>
            <p:nvPr/>
          </p:nvSpPr>
          <p:spPr>
            <a:xfrm rot="5400000">
              <a:off x="7311314" y="4793813"/>
              <a:ext cx="70515" cy="265985"/>
            </a:xfrm>
            <a:custGeom>
              <a:avLst/>
              <a:gdLst/>
              <a:ahLst/>
              <a:cxnLst/>
              <a:rect l="l" t="t" r="r" b="b"/>
              <a:pathLst>
                <a:path w="1632" h="6156" extrusionOk="0">
                  <a:moveTo>
                    <a:pt x="810" y="0"/>
                  </a:moveTo>
                  <a:cubicBezTo>
                    <a:pt x="358" y="0"/>
                    <a:pt x="0" y="370"/>
                    <a:pt x="0" y="822"/>
                  </a:cubicBezTo>
                  <a:lnTo>
                    <a:pt x="0" y="5334"/>
                  </a:lnTo>
                  <a:cubicBezTo>
                    <a:pt x="0" y="5787"/>
                    <a:pt x="358" y="6156"/>
                    <a:pt x="810" y="6156"/>
                  </a:cubicBezTo>
                  <a:cubicBezTo>
                    <a:pt x="1274" y="6156"/>
                    <a:pt x="1632" y="5787"/>
                    <a:pt x="1632" y="5334"/>
                  </a:cubicBezTo>
                  <a:lnTo>
                    <a:pt x="1632" y="822"/>
                  </a:lnTo>
                  <a:cubicBezTo>
                    <a:pt x="1632" y="370"/>
                    <a:pt x="1274" y="0"/>
                    <a:pt x="81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042" name="Google Shape;1042;p43"/>
            <p:cNvGrpSpPr/>
            <p:nvPr/>
          </p:nvGrpSpPr>
          <p:grpSpPr>
            <a:xfrm>
              <a:off x="7711810" y="4485138"/>
              <a:ext cx="592677" cy="273720"/>
              <a:chOff x="2029210" y="3484363"/>
              <a:chExt cx="592677" cy="273720"/>
            </a:xfrm>
          </p:grpSpPr>
          <p:sp>
            <p:nvSpPr>
              <p:cNvPr id="1043" name="Google Shape;1043;p43"/>
              <p:cNvSpPr/>
              <p:nvPr/>
            </p:nvSpPr>
            <p:spPr>
              <a:xfrm rot="5400000">
                <a:off x="2264123" y="3392748"/>
                <a:ext cx="121975" cy="454379"/>
              </a:xfrm>
              <a:custGeom>
                <a:avLst/>
                <a:gdLst/>
                <a:ahLst/>
                <a:cxnLst/>
                <a:rect l="l" t="t" r="r" b="b"/>
                <a:pathLst>
                  <a:path w="2823" h="18718" extrusionOk="0">
                    <a:moveTo>
                      <a:pt x="1" y="1"/>
                    </a:moveTo>
                    <a:lnTo>
                      <a:pt x="1" y="18717"/>
                    </a:lnTo>
                    <a:lnTo>
                      <a:pt x="2823" y="18717"/>
                    </a:lnTo>
                    <a:lnTo>
                      <a:pt x="2823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44" name="Google Shape;1044;p43"/>
              <p:cNvSpPr/>
              <p:nvPr/>
            </p:nvSpPr>
            <p:spPr>
              <a:xfrm rot="5400000">
                <a:off x="1931972" y="3581602"/>
                <a:ext cx="265510" cy="71033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1644" extrusionOk="0">
                    <a:moveTo>
                      <a:pt x="822" y="0"/>
                    </a:moveTo>
                    <a:cubicBezTo>
                      <a:pt x="358" y="0"/>
                      <a:pt x="0" y="369"/>
                      <a:pt x="0" y="822"/>
                    </a:cubicBezTo>
                    <a:cubicBezTo>
                      <a:pt x="0" y="1274"/>
                      <a:pt x="358" y="1643"/>
                      <a:pt x="822" y="1643"/>
                    </a:cubicBezTo>
                    <a:lnTo>
                      <a:pt x="5323" y="1643"/>
                    </a:lnTo>
                    <a:cubicBezTo>
                      <a:pt x="5382" y="1643"/>
                      <a:pt x="5442" y="1643"/>
                      <a:pt x="5489" y="1631"/>
                    </a:cubicBezTo>
                    <a:cubicBezTo>
                      <a:pt x="5858" y="1560"/>
                      <a:pt x="6144" y="1227"/>
                      <a:pt x="6144" y="822"/>
                    </a:cubicBezTo>
                    <a:cubicBezTo>
                      <a:pt x="6144" y="369"/>
                      <a:pt x="5775" y="0"/>
                      <a:pt x="532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45" name="Google Shape;1045;p43"/>
              <p:cNvSpPr/>
              <p:nvPr/>
            </p:nvSpPr>
            <p:spPr>
              <a:xfrm rot="5400000">
                <a:off x="2453378" y="3589574"/>
                <a:ext cx="265985" cy="71033"/>
              </a:xfrm>
              <a:custGeom>
                <a:avLst/>
                <a:gdLst/>
                <a:ahLst/>
                <a:cxnLst/>
                <a:rect l="l" t="t" r="r" b="b"/>
                <a:pathLst>
                  <a:path w="6156" h="1644" extrusionOk="0">
                    <a:moveTo>
                      <a:pt x="822" y="0"/>
                    </a:moveTo>
                    <a:cubicBezTo>
                      <a:pt x="369" y="0"/>
                      <a:pt x="0" y="369"/>
                      <a:pt x="0" y="822"/>
                    </a:cubicBezTo>
                    <a:cubicBezTo>
                      <a:pt x="0" y="1274"/>
                      <a:pt x="369" y="1643"/>
                      <a:pt x="822" y="1643"/>
                    </a:cubicBezTo>
                    <a:lnTo>
                      <a:pt x="5334" y="1643"/>
                    </a:lnTo>
                    <a:cubicBezTo>
                      <a:pt x="5739" y="1643"/>
                      <a:pt x="6084" y="1346"/>
                      <a:pt x="6144" y="953"/>
                    </a:cubicBezTo>
                    <a:cubicBezTo>
                      <a:pt x="6144" y="905"/>
                      <a:pt x="6156" y="870"/>
                      <a:pt x="6156" y="822"/>
                    </a:cubicBezTo>
                    <a:cubicBezTo>
                      <a:pt x="6156" y="369"/>
                      <a:pt x="5786" y="0"/>
                      <a:pt x="533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1046" name="Google Shape;1046;p43"/>
          <p:cNvSpPr/>
          <p:nvPr/>
        </p:nvSpPr>
        <p:spPr>
          <a:xfrm rot="-5690359">
            <a:off x="2616213" y="-467930"/>
            <a:ext cx="1007852" cy="1007852"/>
          </a:xfrm>
          <a:custGeom>
            <a:avLst/>
            <a:gdLst/>
            <a:ahLst/>
            <a:cxnLst/>
            <a:rect l="l" t="t" r="r" b="b"/>
            <a:pathLst>
              <a:path w="7395" h="7395" extrusionOk="0">
                <a:moveTo>
                  <a:pt x="3691" y="1370"/>
                </a:moveTo>
                <a:cubicBezTo>
                  <a:pt x="4037" y="1370"/>
                  <a:pt x="4322" y="1655"/>
                  <a:pt x="4322" y="2001"/>
                </a:cubicBezTo>
                <a:cubicBezTo>
                  <a:pt x="4322" y="2358"/>
                  <a:pt x="4037" y="2644"/>
                  <a:pt x="3691" y="2644"/>
                </a:cubicBezTo>
                <a:cubicBezTo>
                  <a:pt x="3334" y="2644"/>
                  <a:pt x="3048" y="2358"/>
                  <a:pt x="3048" y="2001"/>
                </a:cubicBezTo>
                <a:cubicBezTo>
                  <a:pt x="3048" y="1655"/>
                  <a:pt x="3334" y="1370"/>
                  <a:pt x="3691" y="1370"/>
                </a:cubicBezTo>
                <a:close/>
                <a:moveTo>
                  <a:pt x="1917" y="3132"/>
                </a:moveTo>
                <a:cubicBezTo>
                  <a:pt x="2275" y="3132"/>
                  <a:pt x="2560" y="3417"/>
                  <a:pt x="2560" y="3775"/>
                </a:cubicBezTo>
                <a:cubicBezTo>
                  <a:pt x="2560" y="4120"/>
                  <a:pt x="2275" y="4406"/>
                  <a:pt x="1917" y="4406"/>
                </a:cubicBezTo>
                <a:cubicBezTo>
                  <a:pt x="1572" y="4406"/>
                  <a:pt x="1286" y="4120"/>
                  <a:pt x="1286" y="3775"/>
                </a:cubicBezTo>
                <a:cubicBezTo>
                  <a:pt x="1286" y="3417"/>
                  <a:pt x="1572" y="3132"/>
                  <a:pt x="1917" y="3132"/>
                </a:cubicBezTo>
                <a:close/>
                <a:moveTo>
                  <a:pt x="3703" y="3132"/>
                </a:moveTo>
                <a:cubicBezTo>
                  <a:pt x="4049" y="3132"/>
                  <a:pt x="4334" y="3417"/>
                  <a:pt x="4334" y="3775"/>
                </a:cubicBezTo>
                <a:cubicBezTo>
                  <a:pt x="4334" y="4120"/>
                  <a:pt x="4049" y="4406"/>
                  <a:pt x="3703" y="4406"/>
                </a:cubicBezTo>
                <a:cubicBezTo>
                  <a:pt x="3346" y="4406"/>
                  <a:pt x="3060" y="4120"/>
                  <a:pt x="3060" y="3775"/>
                </a:cubicBezTo>
                <a:cubicBezTo>
                  <a:pt x="3060" y="3417"/>
                  <a:pt x="3346" y="3132"/>
                  <a:pt x="3703" y="3132"/>
                </a:cubicBezTo>
                <a:close/>
                <a:moveTo>
                  <a:pt x="5454" y="3132"/>
                </a:moveTo>
                <a:cubicBezTo>
                  <a:pt x="5799" y="3132"/>
                  <a:pt x="6085" y="3417"/>
                  <a:pt x="6085" y="3775"/>
                </a:cubicBezTo>
                <a:cubicBezTo>
                  <a:pt x="6085" y="4120"/>
                  <a:pt x="5799" y="4406"/>
                  <a:pt x="5454" y="4406"/>
                </a:cubicBezTo>
                <a:cubicBezTo>
                  <a:pt x="5096" y="4406"/>
                  <a:pt x="4811" y="4120"/>
                  <a:pt x="4811" y="3775"/>
                </a:cubicBezTo>
                <a:cubicBezTo>
                  <a:pt x="4811" y="3417"/>
                  <a:pt x="5096" y="3132"/>
                  <a:pt x="5454" y="3132"/>
                </a:cubicBezTo>
                <a:close/>
                <a:moveTo>
                  <a:pt x="3691" y="4894"/>
                </a:moveTo>
                <a:cubicBezTo>
                  <a:pt x="4037" y="4894"/>
                  <a:pt x="4322" y="5180"/>
                  <a:pt x="4322" y="5537"/>
                </a:cubicBezTo>
                <a:cubicBezTo>
                  <a:pt x="4322" y="5882"/>
                  <a:pt x="4037" y="6168"/>
                  <a:pt x="3691" y="6168"/>
                </a:cubicBezTo>
                <a:cubicBezTo>
                  <a:pt x="3334" y="6168"/>
                  <a:pt x="3048" y="5882"/>
                  <a:pt x="3048" y="5537"/>
                </a:cubicBezTo>
                <a:cubicBezTo>
                  <a:pt x="3048" y="5180"/>
                  <a:pt x="3334" y="4894"/>
                  <a:pt x="3691" y="4894"/>
                </a:cubicBezTo>
                <a:close/>
                <a:moveTo>
                  <a:pt x="3549" y="0"/>
                </a:moveTo>
                <a:cubicBezTo>
                  <a:pt x="3453" y="0"/>
                  <a:pt x="3370" y="84"/>
                  <a:pt x="3370" y="179"/>
                </a:cubicBezTo>
                <a:lnTo>
                  <a:pt x="3370" y="453"/>
                </a:lnTo>
                <a:cubicBezTo>
                  <a:pt x="3370" y="465"/>
                  <a:pt x="3370" y="477"/>
                  <a:pt x="3382" y="500"/>
                </a:cubicBezTo>
                <a:cubicBezTo>
                  <a:pt x="3168" y="512"/>
                  <a:pt x="2965" y="560"/>
                  <a:pt x="2763" y="620"/>
                </a:cubicBezTo>
                <a:cubicBezTo>
                  <a:pt x="2763" y="596"/>
                  <a:pt x="2763" y="584"/>
                  <a:pt x="2751" y="572"/>
                </a:cubicBezTo>
                <a:lnTo>
                  <a:pt x="2644" y="322"/>
                </a:lnTo>
                <a:cubicBezTo>
                  <a:pt x="2617" y="251"/>
                  <a:pt x="2557" y="213"/>
                  <a:pt x="2494" y="213"/>
                </a:cubicBezTo>
                <a:cubicBezTo>
                  <a:pt x="2473" y="213"/>
                  <a:pt x="2451" y="217"/>
                  <a:pt x="2429" y="227"/>
                </a:cubicBezTo>
                <a:lnTo>
                  <a:pt x="2132" y="346"/>
                </a:lnTo>
                <a:cubicBezTo>
                  <a:pt x="2048" y="381"/>
                  <a:pt x="2001" y="489"/>
                  <a:pt x="2048" y="572"/>
                </a:cubicBezTo>
                <a:lnTo>
                  <a:pt x="2144" y="822"/>
                </a:lnTo>
                <a:cubicBezTo>
                  <a:pt x="2156" y="834"/>
                  <a:pt x="2156" y="846"/>
                  <a:pt x="2167" y="858"/>
                </a:cubicBezTo>
                <a:cubicBezTo>
                  <a:pt x="1989" y="953"/>
                  <a:pt x="1810" y="1072"/>
                  <a:pt x="1655" y="1203"/>
                </a:cubicBezTo>
                <a:cubicBezTo>
                  <a:pt x="1655" y="1191"/>
                  <a:pt x="1644" y="1179"/>
                  <a:pt x="1632" y="1167"/>
                </a:cubicBezTo>
                <a:lnTo>
                  <a:pt x="1441" y="977"/>
                </a:lnTo>
                <a:cubicBezTo>
                  <a:pt x="1405" y="941"/>
                  <a:pt x="1361" y="923"/>
                  <a:pt x="1316" y="923"/>
                </a:cubicBezTo>
                <a:cubicBezTo>
                  <a:pt x="1271" y="923"/>
                  <a:pt x="1227" y="941"/>
                  <a:pt x="1191" y="977"/>
                </a:cubicBezTo>
                <a:lnTo>
                  <a:pt x="977" y="1203"/>
                </a:lnTo>
                <a:cubicBezTo>
                  <a:pt x="905" y="1262"/>
                  <a:pt x="905" y="1370"/>
                  <a:pt x="977" y="1441"/>
                </a:cubicBezTo>
                <a:lnTo>
                  <a:pt x="1167" y="1632"/>
                </a:lnTo>
                <a:cubicBezTo>
                  <a:pt x="1179" y="1643"/>
                  <a:pt x="1191" y="1643"/>
                  <a:pt x="1191" y="1655"/>
                </a:cubicBezTo>
                <a:cubicBezTo>
                  <a:pt x="1072" y="1810"/>
                  <a:pt x="953" y="1977"/>
                  <a:pt x="858" y="2155"/>
                </a:cubicBezTo>
                <a:cubicBezTo>
                  <a:pt x="846" y="2144"/>
                  <a:pt x="834" y="2144"/>
                  <a:pt x="834" y="2144"/>
                </a:cubicBezTo>
                <a:lnTo>
                  <a:pt x="572" y="2036"/>
                </a:lnTo>
                <a:cubicBezTo>
                  <a:pt x="551" y="2027"/>
                  <a:pt x="529" y="2023"/>
                  <a:pt x="507" y="2023"/>
                </a:cubicBezTo>
                <a:cubicBezTo>
                  <a:pt x="443" y="2023"/>
                  <a:pt x="381" y="2061"/>
                  <a:pt x="346" y="2132"/>
                </a:cubicBezTo>
                <a:lnTo>
                  <a:pt x="227" y="2417"/>
                </a:lnTo>
                <a:cubicBezTo>
                  <a:pt x="191" y="2501"/>
                  <a:pt x="239" y="2608"/>
                  <a:pt x="322" y="2644"/>
                </a:cubicBezTo>
                <a:lnTo>
                  <a:pt x="572" y="2751"/>
                </a:lnTo>
                <a:lnTo>
                  <a:pt x="596" y="2751"/>
                </a:lnTo>
                <a:cubicBezTo>
                  <a:pt x="536" y="2953"/>
                  <a:pt x="501" y="3156"/>
                  <a:pt x="477" y="3370"/>
                </a:cubicBezTo>
                <a:lnTo>
                  <a:pt x="179" y="3370"/>
                </a:lnTo>
                <a:cubicBezTo>
                  <a:pt x="84" y="3370"/>
                  <a:pt x="0" y="3453"/>
                  <a:pt x="0" y="3548"/>
                </a:cubicBezTo>
                <a:lnTo>
                  <a:pt x="0" y="3858"/>
                </a:lnTo>
                <a:cubicBezTo>
                  <a:pt x="0" y="3953"/>
                  <a:pt x="84" y="4025"/>
                  <a:pt x="179" y="4025"/>
                </a:cubicBezTo>
                <a:lnTo>
                  <a:pt x="477" y="4025"/>
                </a:lnTo>
                <a:cubicBezTo>
                  <a:pt x="489" y="4203"/>
                  <a:pt x="524" y="4382"/>
                  <a:pt x="560" y="4549"/>
                </a:cubicBezTo>
                <a:lnTo>
                  <a:pt x="548" y="4549"/>
                </a:lnTo>
                <a:lnTo>
                  <a:pt x="286" y="4656"/>
                </a:lnTo>
                <a:cubicBezTo>
                  <a:pt x="203" y="4691"/>
                  <a:pt x="155" y="4787"/>
                  <a:pt x="191" y="4870"/>
                </a:cubicBezTo>
                <a:lnTo>
                  <a:pt x="298" y="5168"/>
                </a:lnTo>
                <a:cubicBezTo>
                  <a:pt x="326" y="5232"/>
                  <a:pt x="389" y="5275"/>
                  <a:pt x="460" y="5275"/>
                </a:cubicBezTo>
                <a:cubicBezTo>
                  <a:pt x="481" y="5275"/>
                  <a:pt x="503" y="5271"/>
                  <a:pt x="524" y="5263"/>
                </a:cubicBezTo>
                <a:lnTo>
                  <a:pt x="786" y="5168"/>
                </a:lnTo>
                <a:cubicBezTo>
                  <a:pt x="786" y="5168"/>
                  <a:pt x="798" y="5168"/>
                  <a:pt x="798" y="5156"/>
                </a:cubicBezTo>
                <a:cubicBezTo>
                  <a:pt x="905" y="5370"/>
                  <a:pt x="1036" y="5573"/>
                  <a:pt x="1179" y="5751"/>
                </a:cubicBezTo>
                <a:cubicBezTo>
                  <a:pt x="1179" y="5763"/>
                  <a:pt x="1179" y="5763"/>
                  <a:pt x="1167" y="5763"/>
                </a:cubicBezTo>
                <a:lnTo>
                  <a:pt x="977" y="5965"/>
                </a:lnTo>
                <a:cubicBezTo>
                  <a:pt x="905" y="6025"/>
                  <a:pt x="905" y="6132"/>
                  <a:pt x="977" y="6204"/>
                </a:cubicBezTo>
                <a:lnTo>
                  <a:pt x="1191" y="6430"/>
                </a:lnTo>
                <a:cubicBezTo>
                  <a:pt x="1227" y="6460"/>
                  <a:pt x="1271" y="6474"/>
                  <a:pt x="1316" y="6474"/>
                </a:cubicBezTo>
                <a:cubicBezTo>
                  <a:pt x="1361" y="6474"/>
                  <a:pt x="1405" y="6460"/>
                  <a:pt x="1441" y="6430"/>
                </a:cubicBezTo>
                <a:lnTo>
                  <a:pt x="1632" y="6227"/>
                </a:lnTo>
                <a:cubicBezTo>
                  <a:pt x="1644" y="6227"/>
                  <a:pt x="1644" y="6227"/>
                  <a:pt x="1644" y="6215"/>
                </a:cubicBezTo>
                <a:cubicBezTo>
                  <a:pt x="1786" y="6335"/>
                  <a:pt x="1941" y="6430"/>
                  <a:pt x="2096" y="6525"/>
                </a:cubicBezTo>
                <a:cubicBezTo>
                  <a:pt x="2096" y="6525"/>
                  <a:pt x="2084" y="6537"/>
                  <a:pt x="2084" y="6537"/>
                </a:cubicBezTo>
                <a:lnTo>
                  <a:pt x="1977" y="6799"/>
                </a:lnTo>
                <a:cubicBezTo>
                  <a:pt x="1941" y="6882"/>
                  <a:pt x="1977" y="6977"/>
                  <a:pt x="2060" y="7025"/>
                </a:cubicBezTo>
                <a:lnTo>
                  <a:pt x="2346" y="7144"/>
                </a:lnTo>
                <a:cubicBezTo>
                  <a:pt x="2371" y="7153"/>
                  <a:pt x="2396" y="7158"/>
                  <a:pt x="2420" y="7158"/>
                </a:cubicBezTo>
                <a:cubicBezTo>
                  <a:pt x="2487" y="7158"/>
                  <a:pt x="2546" y="7122"/>
                  <a:pt x="2572" y="7061"/>
                </a:cubicBezTo>
                <a:lnTo>
                  <a:pt x="2691" y="6811"/>
                </a:lnTo>
                <a:cubicBezTo>
                  <a:pt x="2691" y="6799"/>
                  <a:pt x="2691" y="6787"/>
                  <a:pt x="2691" y="6787"/>
                </a:cubicBezTo>
                <a:cubicBezTo>
                  <a:pt x="2918" y="6858"/>
                  <a:pt x="3144" y="6906"/>
                  <a:pt x="3370" y="6930"/>
                </a:cubicBezTo>
                <a:cubicBezTo>
                  <a:pt x="3370" y="6930"/>
                  <a:pt x="3370" y="6942"/>
                  <a:pt x="3370" y="6954"/>
                </a:cubicBezTo>
                <a:lnTo>
                  <a:pt x="3370" y="7227"/>
                </a:lnTo>
                <a:cubicBezTo>
                  <a:pt x="3370" y="7323"/>
                  <a:pt x="3453" y="7394"/>
                  <a:pt x="3549" y="7394"/>
                </a:cubicBezTo>
                <a:lnTo>
                  <a:pt x="3858" y="7394"/>
                </a:lnTo>
                <a:cubicBezTo>
                  <a:pt x="3953" y="7394"/>
                  <a:pt x="4025" y="7323"/>
                  <a:pt x="4025" y="7227"/>
                </a:cubicBezTo>
                <a:lnTo>
                  <a:pt x="4025" y="6954"/>
                </a:lnTo>
                <a:cubicBezTo>
                  <a:pt x="4025" y="6942"/>
                  <a:pt x="4025" y="6930"/>
                  <a:pt x="4025" y="6918"/>
                </a:cubicBezTo>
                <a:cubicBezTo>
                  <a:pt x="4239" y="6906"/>
                  <a:pt x="4442" y="6858"/>
                  <a:pt x="4632" y="6799"/>
                </a:cubicBezTo>
                <a:cubicBezTo>
                  <a:pt x="4644" y="6811"/>
                  <a:pt x="4644" y="6823"/>
                  <a:pt x="4644" y="6823"/>
                </a:cubicBezTo>
                <a:lnTo>
                  <a:pt x="4751" y="7085"/>
                </a:lnTo>
                <a:cubicBezTo>
                  <a:pt x="4779" y="7149"/>
                  <a:pt x="4849" y="7192"/>
                  <a:pt x="4917" y="7192"/>
                </a:cubicBezTo>
                <a:cubicBezTo>
                  <a:pt x="4938" y="7192"/>
                  <a:pt x="4958" y="7188"/>
                  <a:pt x="4977" y="7180"/>
                </a:cubicBezTo>
                <a:lnTo>
                  <a:pt x="5263" y="7061"/>
                </a:lnTo>
                <a:cubicBezTo>
                  <a:pt x="5358" y="7013"/>
                  <a:pt x="5394" y="6918"/>
                  <a:pt x="5358" y="6835"/>
                </a:cubicBezTo>
                <a:lnTo>
                  <a:pt x="5251" y="6573"/>
                </a:lnTo>
                <a:cubicBezTo>
                  <a:pt x="5251" y="6561"/>
                  <a:pt x="5239" y="6561"/>
                  <a:pt x="5239" y="6549"/>
                </a:cubicBezTo>
                <a:cubicBezTo>
                  <a:pt x="5418" y="6442"/>
                  <a:pt x="5585" y="6335"/>
                  <a:pt x="5739" y="6204"/>
                </a:cubicBezTo>
                <a:cubicBezTo>
                  <a:pt x="5751" y="6215"/>
                  <a:pt x="5763" y="6227"/>
                  <a:pt x="5763" y="6227"/>
                </a:cubicBezTo>
                <a:lnTo>
                  <a:pt x="5966" y="6430"/>
                </a:lnTo>
                <a:cubicBezTo>
                  <a:pt x="5995" y="6460"/>
                  <a:pt x="6037" y="6474"/>
                  <a:pt x="6080" y="6474"/>
                </a:cubicBezTo>
                <a:cubicBezTo>
                  <a:pt x="6123" y="6474"/>
                  <a:pt x="6168" y="6460"/>
                  <a:pt x="6204" y="6430"/>
                </a:cubicBezTo>
                <a:lnTo>
                  <a:pt x="6430" y="6204"/>
                </a:lnTo>
                <a:cubicBezTo>
                  <a:pt x="6489" y="6144"/>
                  <a:pt x="6489" y="6025"/>
                  <a:pt x="6430" y="5965"/>
                </a:cubicBezTo>
                <a:lnTo>
                  <a:pt x="6227" y="5763"/>
                </a:lnTo>
                <a:cubicBezTo>
                  <a:pt x="6216" y="5751"/>
                  <a:pt x="6216" y="5751"/>
                  <a:pt x="6204" y="5739"/>
                </a:cubicBezTo>
                <a:cubicBezTo>
                  <a:pt x="6323" y="5584"/>
                  <a:pt x="6442" y="5418"/>
                  <a:pt x="6537" y="5239"/>
                </a:cubicBezTo>
                <a:cubicBezTo>
                  <a:pt x="6549" y="5251"/>
                  <a:pt x="6561" y="5251"/>
                  <a:pt x="6573" y="5263"/>
                </a:cubicBezTo>
                <a:lnTo>
                  <a:pt x="6823" y="5370"/>
                </a:lnTo>
                <a:cubicBezTo>
                  <a:pt x="6847" y="5379"/>
                  <a:pt x="6871" y="5384"/>
                  <a:pt x="6895" y="5384"/>
                </a:cubicBezTo>
                <a:cubicBezTo>
                  <a:pt x="6963" y="5384"/>
                  <a:pt x="7022" y="5346"/>
                  <a:pt x="7049" y="5275"/>
                </a:cubicBezTo>
                <a:lnTo>
                  <a:pt x="7168" y="4989"/>
                </a:lnTo>
                <a:cubicBezTo>
                  <a:pt x="7204" y="4906"/>
                  <a:pt x="7168" y="4799"/>
                  <a:pt x="7085" y="4763"/>
                </a:cubicBezTo>
                <a:lnTo>
                  <a:pt x="6823" y="4656"/>
                </a:lnTo>
                <a:cubicBezTo>
                  <a:pt x="6811" y="4644"/>
                  <a:pt x="6799" y="4644"/>
                  <a:pt x="6775" y="4644"/>
                </a:cubicBezTo>
                <a:cubicBezTo>
                  <a:pt x="6835" y="4441"/>
                  <a:pt x="6882" y="4239"/>
                  <a:pt x="6906" y="4025"/>
                </a:cubicBezTo>
                <a:lnTo>
                  <a:pt x="7228" y="4025"/>
                </a:lnTo>
                <a:cubicBezTo>
                  <a:pt x="7323" y="4025"/>
                  <a:pt x="7394" y="3953"/>
                  <a:pt x="7394" y="3858"/>
                </a:cubicBezTo>
                <a:lnTo>
                  <a:pt x="7394" y="3548"/>
                </a:lnTo>
                <a:cubicBezTo>
                  <a:pt x="7394" y="3453"/>
                  <a:pt x="7323" y="3370"/>
                  <a:pt x="7228" y="3370"/>
                </a:cubicBezTo>
                <a:lnTo>
                  <a:pt x="6954" y="3370"/>
                </a:lnTo>
                <a:cubicBezTo>
                  <a:pt x="6930" y="3370"/>
                  <a:pt x="6918" y="3382"/>
                  <a:pt x="6906" y="3382"/>
                </a:cubicBezTo>
                <a:cubicBezTo>
                  <a:pt x="6882" y="3203"/>
                  <a:pt x="6847" y="3025"/>
                  <a:pt x="6799" y="2858"/>
                </a:cubicBezTo>
                <a:cubicBezTo>
                  <a:pt x="6823" y="2858"/>
                  <a:pt x="6835" y="2858"/>
                  <a:pt x="6858" y="2846"/>
                </a:cubicBezTo>
                <a:lnTo>
                  <a:pt x="7109" y="2751"/>
                </a:lnTo>
                <a:cubicBezTo>
                  <a:pt x="7204" y="2715"/>
                  <a:pt x="7251" y="2620"/>
                  <a:pt x="7216" y="2525"/>
                </a:cubicBezTo>
                <a:lnTo>
                  <a:pt x="7097" y="2239"/>
                </a:lnTo>
                <a:cubicBezTo>
                  <a:pt x="7068" y="2163"/>
                  <a:pt x="7001" y="2124"/>
                  <a:pt x="6933" y="2124"/>
                </a:cubicBezTo>
                <a:cubicBezTo>
                  <a:pt x="6916" y="2124"/>
                  <a:pt x="6899" y="2127"/>
                  <a:pt x="6882" y="2132"/>
                </a:cubicBezTo>
                <a:lnTo>
                  <a:pt x="6620" y="2239"/>
                </a:lnTo>
                <a:cubicBezTo>
                  <a:pt x="6608" y="2239"/>
                  <a:pt x="6585" y="2251"/>
                  <a:pt x="6573" y="2263"/>
                </a:cubicBezTo>
                <a:cubicBezTo>
                  <a:pt x="6466" y="2048"/>
                  <a:pt x="6335" y="1846"/>
                  <a:pt x="6192" y="1667"/>
                </a:cubicBezTo>
                <a:cubicBezTo>
                  <a:pt x="6204" y="1655"/>
                  <a:pt x="6216" y="1643"/>
                  <a:pt x="6227" y="1632"/>
                </a:cubicBezTo>
                <a:lnTo>
                  <a:pt x="6430" y="1441"/>
                </a:lnTo>
                <a:cubicBezTo>
                  <a:pt x="6489" y="1370"/>
                  <a:pt x="6489" y="1262"/>
                  <a:pt x="6430" y="1203"/>
                </a:cubicBezTo>
                <a:lnTo>
                  <a:pt x="6204" y="977"/>
                </a:lnTo>
                <a:cubicBezTo>
                  <a:pt x="6168" y="941"/>
                  <a:pt x="6123" y="923"/>
                  <a:pt x="6080" y="923"/>
                </a:cubicBezTo>
                <a:cubicBezTo>
                  <a:pt x="6037" y="923"/>
                  <a:pt x="5995" y="941"/>
                  <a:pt x="5966" y="977"/>
                </a:cubicBezTo>
                <a:lnTo>
                  <a:pt x="5763" y="1167"/>
                </a:lnTo>
                <a:cubicBezTo>
                  <a:pt x="5751" y="1179"/>
                  <a:pt x="5739" y="1203"/>
                  <a:pt x="5739" y="1215"/>
                </a:cubicBezTo>
                <a:cubicBezTo>
                  <a:pt x="5596" y="1096"/>
                  <a:pt x="5442" y="1001"/>
                  <a:pt x="5287" y="905"/>
                </a:cubicBezTo>
                <a:cubicBezTo>
                  <a:pt x="5299" y="893"/>
                  <a:pt x="5311" y="881"/>
                  <a:pt x="5311" y="858"/>
                </a:cubicBezTo>
                <a:lnTo>
                  <a:pt x="5430" y="608"/>
                </a:lnTo>
                <a:cubicBezTo>
                  <a:pt x="5465" y="524"/>
                  <a:pt x="5430" y="417"/>
                  <a:pt x="5334" y="381"/>
                </a:cubicBezTo>
                <a:lnTo>
                  <a:pt x="5049" y="250"/>
                </a:lnTo>
                <a:cubicBezTo>
                  <a:pt x="5030" y="242"/>
                  <a:pt x="5010" y="238"/>
                  <a:pt x="4990" y="238"/>
                </a:cubicBezTo>
                <a:cubicBezTo>
                  <a:pt x="4924" y="238"/>
                  <a:pt x="4859" y="281"/>
                  <a:pt x="4823" y="346"/>
                </a:cubicBezTo>
                <a:lnTo>
                  <a:pt x="4715" y="596"/>
                </a:lnTo>
                <a:cubicBezTo>
                  <a:pt x="4703" y="608"/>
                  <a:pt x="4703" y="631"/>
                  <a:pt x="4703" y="643"/>
                </a:cubicBezTo>
                <a:cubicBezTo>
                  <a:pt x="4489" y="572"/>
                  <a:pt x="4263" y="524"/>
                  <a:pt x="4025" y="500"/>
                </a:cubicBezTo>
                <a:cubicBezTo>
                  <a:pt x="4025" y="489"/>
                  <a:pt x="4025" y="465"/>
                  <a:pt x="4025" y="453"/>
                </a:cubicBezTo>
                <a:lnTo>
                  <a:pt x="4025" y="179"/>
                </a:lnTo>
                <a:cubicBezTo>
                  <a:pt x="4025" y="84"/>
                  <a:pt x="3953" y="0"/>
                  <a:pt x="3858" y="0"/>
                </a:cubicBezTo>
                <a:close/>
              </a:path>
            </a:pathLst>
          </a:custGeom>
          <a:solidFill>
            <a:schemeClr val="lt2">
              <a:alpha val="240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7" name="Google Shape;1047;p43"/>
          <p:cNvSpPr/>
          <p:nvPr/>
        </p:nvSpPr>
        <p:spPr>
          <a:xfrm rot="10381533">
            <a:off x="-475389" y="-1572036"/>
            <a:ext cx="2984630" cy="2976717"/>
          </a:xfrm>
          <a:custGeom>
            <a:avLst/>
            <a:gdLst/>
            <a:ahLst/>
            <a:cxnLst/>
            <a:rect l="l" t="t" r="r" b="b"/>
            <a:pathLst>
              <a:path w="18861" h="18811" extrusionOk="0">
                <a:moveTo>
                  <a:pt x="11198" y="3199"/>
                </a:moveTo>
                <a:cubicBezTo>
                  <a:pt x="11271" y="3199"/>
                  <a:pt x="11346" y="3209"/>
                  <a:pt x="11419" y="3232"/>
                </a:cubicBezTo>
                <a:cubicBezTo>
                  <a:pt x="12824" y="3685"/>
                  <a:pt x="14038" y="4614"/>
                  <a:pt x="14836" y="5864"/>
                </a:cubicBezTo>
                <a:cubicBezTo>
                  <a:pt x="15074" y="6233"/>
                  <a:pt x="14931" y="6733"/>
                  <a:pt x="14538" y="6923"/>
                </a:cubicBezTo>
                <a:cubicBezTo>
                  <a:pt x="14121" y="7114"/>
                  <a:pt x="13705" y="7316"/>
                  <a:pt x="13300" y="7507"/>
                </a:cubicBezTo>
                <a:cubicBezTo>
                  <a:pt x="13200" y="7555"/>
                  <a:pt x="13093" y="7578"/>
                  <a:pt x="12987" y="7578"/>
                </a:cubicBezTo>
                <a:cubicBezTo>
                  <a:pt x="12753" y="7578"/>
                  <a:pt x="12523" y="7466"/>
                  <a:pt x="12383" y="7269"/>
                </a:cubicBezTo>
                <a:cubicBezTo>
                  <a:pt x="11966" y="6673"/>
                  <a:pt x="11371" y="6221"/>
                  <a:pt x="10692" y="5959"/>
                </a:cubicBezTo>
                <a:cubicBezTo>
                  <a:pt x="10359" y="5840"/>
                  <a:pt x="10157" y="5495"/>
                  <a:pt x="10216" y="5137"/>
                </a:cubicBezTo>
                <a:cubicBezTo>
                  <a:pt x="10300" y="4697"/>
                  <a:pt x="10383" y="4244"/>
                  <a:pt x="10466" y="3792"/>
                </a:cubicBezTo>
                <a:cubicBezTo>
                  <a:pt x="10535" y="3439"/>
                  <a:pt x="10855" y="3199"/>
                  <a:pt x="11198" y="3199"/>
                </a:cubicBezTo>
                <a:close/>
                <a:moveTo>
                  <a:pt x="6241" y="3843"/>
                </a:moveTo>
                <a:cubicBezTo>
                  <a:pt x="6513" y="3843"/>
                  <a:pt x="6779" y="3994"/>
                  <a:pt x="6906" y="4256"/>
                </a:cubicBezTo>
                <a:cubicBezTo>
                  <a:pt x="7109" y="4673"/>
                  <a:pt x="7299" y="5078"/>
                  <a:pt x="7490" y="5495"/>
                </a:cubicBezTo>
                <a:cubicBezTo>
                  <a:pt x="7644" y="5816"/>
                  <a:pt x="7549" y="6209"/>
                  <a:pt x="7252" y="6411"/>
                </a:cubicBezTo>
                <a:cubicBezTo>
                  <a:pt x="6656" y="6828"/>
                  <a:pt x="6204" y="7423"/>
                  <a:pt x="5954" y="8102"/>
                </a:cubicBezTo>
                <a:cubicBezTo>
                  <a:pt x="5838" y="8396"/>
                  <a:pt x="5555" y="8589"/>
                  <a:pt x="5245" y="8589"/>
                </a:cubicBezTo>
                <a:cubicBezTo>
                  <a:pt x="5204" y="8589"/>
                  <a:pt x="5162" y="8585"/>
                  <a:pt x="5120" y="8578"/>
                </a:cubicBezTo>
                <a:cubicBezTo>
                  <a:pt x="4680" y="8495"/>
                  <a:pt x="4227" y="8400"/>
                  <a:pt x="3787" y="8316"/>
                </a:cubicBezTo>
                <a:cubicBezTo>
                  <a:pt x="3346" y="8245"/>
                  <a:pt x="3084" y="7792"/>
                  <a:pt x="3215" y="7376"/>
                </a:cubicBezTo>
                <a:cubicBezTo>
                  <a:pt x="3680" y="5971"/>
                  <a:pt x="4608" y="4756"/>
                  <a:pt x="5847" y="3959"/>
                </a:cubicBezTo>
                <a:cubicBezTo>
                  <a:pt x="5969" y="3880"/>
                  <a:pt x="6106" y="3843"/>
                  <a:pt x="6241" y="3843"/>
                </a:cubicBezTo>
                <a:close/>
                <a:moveTo>
                  <a:pt x="9222" y="7030"/>
                </a:moveTo>
                <a:cubicBezTo>
                  <a:pt x="9724" y="7030"/>
                  <a:pt x="10229" y="7189"/>
                  <a:pt x="10657" y="7519"/>
                </a:cubicBezTo>
                <a:cubicBezTo>
                  <a:pt x="11693" y="8316"/>
                  <a:pt x="11883" y="9805"/>
                  <a:pt x="11085" y="10840"/>
                </a:cubicBezTo>
                <a:cubicBezTo>
                  <a:pt x="10619" y="11453"/>
                  <a:pt x="9916" y="11773"/>
                  <a:pt x="9205" y="11773"/>
                </a:cubicBezTo>
                <a:cubicBezTo>
                  <a:pt x="8701" y="11773"/>
                  <a:pt x="8193" y="11612"/>
                  <a:pt x="7763" y="11281"/>
                </a:cubicBezTo>
                <a:cubicBezTo>
                  <a:pt x="6728" y="10483"/>
                  <a:pt x="6537" y="8995"/>
                  <a:pt x="7335" y="7959"/>
                </a:cubicBezTo>
                <a:cubicBezTo>
                  <a:pt x="7803" y="7351"/>
                  <a:pt x="8509" y="7030"/>
                  <a:pt x="9222" y="7030"/>
                </a:cubicBezTo>
                <a:close/>
                <a:moveTo>
                  <a:pt x="13527" y="10222"/>
                </a:moveTo>
                <a:cubicBezTo>
                  <a:pt x="13570" y="10222"/>
                  <a:pt x="13614" y="10226"/>
                  <a:pt x="13657" y="10233"/>
                </a:cubicBezTo>
                <a:cubicBezTo>
                  <a:pt x="14098" y="10317"/>
                  <a:pt x="14550" y="10400"/>
                  <a:pt x="15002" y="10483"/>
                </a:cubicBezTo>
                <a:cubicBezTo>
                  <a:pt x="15431" y="10567"/>
                  <a:pt x="15693" y="11007"/>
                  <a:pt x="15562" y="11436"/>
                </a:cubicBezTo>
                <a:cubicBezTo>
                  <a:pt x="15110" y="12841"/>
                  <a:pt x="14181" y="14043"/>
                  <a:pt x="12931" y="14853"/>
                </a:cubicBezTo>
                <a:cubicBezTo>
                  <a:pt x="12809" y="14931"/>
                  <a:pt x="12673" y="14968"/>
                  <a:pt x="12539" y="14968"/>
                </a:cubicBezTo>
                <a:cubicBezTo>
                  <a:pt x="12266" y="14968"/>
                  <a:pt x="11999" y="14815"/>
                  <a:pt x="11871" y="14543"/>
                </a:cubicBezTo>
                <a:cubicBezTo>
                  <a:pt x="11681" y="14138"/>
                  <a:pt x="11478" y="13722"/>
                  <a:pt x="11288" y="13317"/>
                </a:cubicBezTo>
                <a:cubicBezTo>
                  <a:pt x="11133" y="12984"/>
                  <a:pt x="11240" y="12603"/>
                  <a:pt x="11526" y="12400"/>
                </a:cubicBezTo>
                <a:cubicBezTo>
                  <a:pt x="12121" y="11972"/>
                  <a:pt x="12574" y="11388"/>
                  <a:pt x="12836" y="10710"/>
                </a:cubicBezTo>
                <a:cubicBezTo>
                  <a:pt x="12940" y="10406"/>
                  <a:pt x="13219" y="10222"/>
                  <a:pt x="13527" y="10222"/>
                </a:cubicBezTo>
                <a:close/>
                <a:moveTo>
                  <a:pt x="5786" y="11228"/>
                </a:moveTo>
                <a:cubicBezTo>
                  <a:pt x="6022" y="11228"/>
                  <a:pt x="6254" y="11337"/>
                  <a:pt x="6394" y="11543"/>
                </a:cubicBezTo>
                <a:cubicBezTo>
                  <a:pt x="6811" y="12138"/>
                  <a:pt x="7406" y="12591"/>
                  <a:pt x="8085" y="12841"/>
                </a:cubicBezTo>
                <a:cubicBezTo>
                  <a:pt x="8430" y="12972"/>
                  <a:pt x="8621" y="13317"/>
                  <a:pt x="8561" y="13662"/>
                </a:cubicBezTo>
                <a:cubicBezTo>
                  <a:pt x="8478" y="14115"/>
                  <a:pt x="8395" y="14567"/>
                  <a:pt x="8311" y="15008"/>
                </a:cubicBezTo>
                <a:cubicBezTo>
                  <a:pt x="8242" y="15371"/>
                  <a:pt x="7922" y="15613"/>
                  <a:pt x="7579" y="15613"/>
                </a:cubicBezTo>
                <a:cubicBezTo>
                  <a:pt x="7506" y="15613"/>
                  <a:pt x="7432" y="15602"/>
                  <a:pt x="7359" y="15579"/>
                </a:cubicBezTo>
                <a:cubicBezTo>
                  <a:pt x="5954" y="15115"/>
                  <a:pt x="4751" y="14186"/>
                  <a:pt x="3942" y="12948"/>
                </a:cubicBezTo>
                <a:cubicBezTo>
                  <a:pt x="3703" y="12579"/>
                  <a:pt x="3846" y="12079"/>
                  <a:pt x="4251" y="11888"/>
                </a:cubicBezTo>
                <a:cubicBezTo>
                  <a:pt x="4656" y="11686"/>
                  <a:pt x="5073" y="11495"/>
                  <a:pt x="5477" y="11293"/>
                </a:cubicBezTo>
                <a:cubicBezTo>
                  <a:pt x="5576" y="11249"/>
                  <a:pt x="5682" y="11228"/>
                  <a:pt x="5786" y="11228"/>
                </a:cubicBezTo>
                <a:close/>
                <a:moveTo>
                  <a:pt x="8673" y="1"/>
                </a:moveTo>
                <a:cubicBezTo>
                  <a:pt x="8652" y="1"/>
                  <a:pt x="8630" y="3"/>
                  <a:pt x="8609" y="6"/>
                </a:cubicBezTo>
                <a:lnTo>
                  <a:pt x="7823" y="113"/>
                </a:lnTo>
                <a:cubicBezTo>
                  <a:pt x="7573" y="137"/>
                  <a:pt x="7406" y="363"/>
                  <a:pt x="7442" y="601"/>
                </a:cubicBezTo>
                <a:lnTo>
                  <a:pt x="7525" y="1292"/>
                </a:lnTo>
                <a:cubicBezTo>
                  <a:pt x="7537" y="1327"/>
                  <a:pt x="7537" y="1351"/>
                  <a:pt x="7549" y="1375"/>
                </a:cubicBezTo>
                <a:cubicBezTo>
                  <a:pt x="7049" y="1482"/>
                  <a:pt x="6561" y="1649"/>
                  <a:pt x="6085" y="1851"/>
                </a:cubicBezTo>
                <a:cubicBezTo>
                  <a:pt x="6085" y="1827"/>
                  <a:pt x="6073" y="1816"/>
                  <a:pt x="6061" y="1792"/>
                </a:cubicBezTo>
                <a:lnTo>
                  <a:pt x="5716" y="1173"/>
                </a:lnTo>
                <a:cubicBezTo>
                  <a:pt x="5636" y="1037"/>
                  <a:pt x="5486" y="960"/>
                  <a:pt x="5336" y="960"/>
                </a:cubicBezTo>
                <a:cubicBezTo>
                  <a:pt x="5261" y="960"/>
                  <a:pt x="5187" y="979"/>
                  <a:pt x="5120" y="1018"/>
                </a:cubicBezTo>
                <a:lnTo>
                  <a:pt x="4418" y="1411"/>
                </a:lnTo>
                <a:cubicBezTo>
                  <a:pt x="4204" y="1530"/>
                  <a:pt x="4132" y="1792"/>
                  <a:pt x="4251" y="2006"/>
                </a:cubicBezTo>
                <a:lnTo>
                  <a:pt x="4608" y="2625"/>
                </a:lnTo>
                <a:cubicBezTo>
                  <a:pt x="4608" y="2637"/>
                  <a:pt x="4620" y="2649"/>
                  <a:pt x="4644" y="2673"/>
                </a:cubicBezTo>
                <a:cubicBezTo>
                  <a:pt x="4192" y="2982"/>
                  <a:pt x="3787" y="3340"/>
                  <a:pt x="3394" y="3744"/>
                </a:cubicBezTo>
                <a:cubicBezTo>
                  <a:pt x="3370" y="3697"/>
                  <a:pt x="3334" y="3649"/>
                  <a:pt x="3275" y="3601"/>
                </a:cubicBezTo>
                <a:lnTo>
                  <a:pt x="2715" y="3173"/>
                </a:lnTo>
                <a:cubicBezTo>
                  <a:pt x="2637" y="3114"/>
                  <a:pt x="2544" y="3086"/>
                  <a:pt x="2452" y="3086"/>
                </a:cubicBezTo>
                <a:cubicBezTo>
                  <a:pt x="2320" y="3086"/>
                  <a:pt x="2187" y="3144"/>
                  <a:pt x="2096" y="3256"/>
                </a:cubicBezTo>
                <a:lnTo>
                  <a:pt x="1608" y="3899"/>
                </a:lnTo>
                <a:cubicBezTo>
                  <a:pt x="1453" y="4090"/>
                  <a:pt x="1489" y="4363"/>
                  <a:pt x="1691" y="4506"/>
                </a:cubicBezTo>
                <a:lnTo>
                  <a:pt x="2251" y="4947"/>
                </a:lnTo>
                <a:cubicBezTo>
                  <a:pt x="2299" y="4983"/>
                  <a:pt x="2358" y="5006"/>
                  <a:pt x="2418" y="5018"/>
                </a:cubicBezTo>
                <a:cubicBezTo>
                  <a:pt x="2168" y="5411"/>
                  <a:pt x="1953" y="5828"/>
                  <a:pt x="1787" y="6245"/>
                </a:cubicBezTo>
                <a:cubicBezTo>
                  <a:pt x="1763" y="6233"/>
                  <a:pt x="1751" y="6233"/>
                  <a:pt x="1739" y="6221"/>
                </a:cubicBezTo>
                <a:lnTo>
                  <a:pt x="1060" y="6018"/>
                </a:lnTo>
                <a:cubicBezTo>
                  <a:pt x="1020" y="6006"/>
                  <a:pt x="980" y="6000"/>
                  <a:pt x="940" y="6000"/>
                </a:cubicBezTo>
                <a:cubicBezTo>
                  <a:pt x="751" y="6000"/>
                  <a:pt x="571" y="6130"/>
                  <a:pt x="513" y="6316"/>
                </a:cubicBezTo>
                <a:lnTo>
                  <a:pt x="286" y="7078"/>
                </a:lnTo>
                <a:cubicBezTo>
                  <a:pt x="215" y="7316"/>
                  <a:pt x="346" y="7554"/>
                  <a:pt x="584" y="7626"/>
                </a:cubicBezTo>
                <a:lnTo>
                  <a:pt x="1251" y="7828"/>
                </a:lnTo>
                <a:cubicBezTo>
                  <a:pt x="1275" y="7840"/>
                  <a:pt x="1286" y="7840"/>
                  <a:pt x="1298" y="7840"/>
                </a:cubicBezTo>
                <a:cubicBezTo>
                  <a:pt x="1179" y="8435"/>
                  <a:pt x="1132" y="9043"/>
                  <a:pt x="1156" y="9638"/>
                </a:cubicBezTo>
                <a:cubicBezTo>
                  <a:pt x="1150" y="9644"/>
                  <a:pt x="1141" y="9644"/>
                  <a:pt x="1132" y="9644"/>
                </a:cubicBezTo>
                <a:cubicBezTo>
                  <a:pt x="1123" y="9644"/>
                  <a:pt x="1114" y="9644"/>
                  <a:pt x="1108" y="9650"/>
                </a:cubicBezTo>
                <a:lnTo>
                  <a:pt x="405" y="9733"/>
                </a:lnTo>
                <a:cubicBezTo>
                  <a:pt x="167" y="9769"/>
                  <a:pt x="1" y="9983"/>
                  <a:pt x="36" y="10221"/>
                </a:cubicBezTo>
                <a:lnTo>
                  <a:pt x="132" y="11019"/>
                </a:lnTo>
                <a:cubicBezTo>
                  <a:pt x="164" y="11237"/>
                  <a:pt x="346" y="11405"/>
                  <a:pt x="559" y="11405"/>
                </a:cubicBezTo>
                <a:cubicBezTo>
                  <a:pt x="579" y="11405"/>
                  <a:pt x="599" y="11403"/>
                  <a:pt x="620" y="11400"/>
                </a:cubicBezTo>
                <a:lnTo>
                  <a:pt x="1322" y="11305"/>
                </a:lnTo>
                <a:cubicBezTo>
                  <a:pt x="1346" y="11305"/>
                  <a:pt x="1358" y="11305"/>
                  <a:pt x="1370" y="11293"/>
                </a:cubicBezTo>
                <a:cubicBezTo>
                  <a:pt x="1477" y="11745"/>
                  <a:pt x="1620" y="12186"/>
                  <a:pt x="1798" y="12614"/>
                </a:cubicBezTo>
                <a:cubicBezTo>
                  <a:pt x="1787" y="12614"/>
                  <a:pt x="1775" y="12626"/>
                  <a:pt x="1751" y="12638"/>
                </a:cubicBezTo>
                <a:lnTo>
                  <a:pt x="1132" y="12972"/>
                </a:lnTo>
                <a:cubicBezTo>
                  <a:pt x="917" y="13091"/>
                  <a:pt x="846" y="13353"/>
                  <a:pt x="965" y="13567"/>
                </a:cubicBezTo>
                <a:lnTo>
                  <a:pt x="1346" y="14269"/>
                </a:lnTo>
                <a:cubicBezTo>
                  <a:pt x="1428" y="14417"/>
                  <a:pt x="1579" y="14497"/>
                  <a:pt x="1734" y="14497"/>
                </a:cubicBezTo>
                <a:cubicBezTo>
                  <a:pt x="1804" y="14497"/>
                  <a:pt x="1875" y="14481"/>
                  <a:pt x="1941" y="14448"/>
                </a:cubicBezTo>
                <a:lnTo>
                  <a:pt x="2560" y="14103"/>
                </a:lnTo>
                <a:cubicBezTo>
                  <a:pt x="2572" y="14091"/>
                  <a:pt x="2584" y="14091"/>
                  <a:pt x="2608" y="14079"/>
                </a:cubicBezTo>
                <a:cubicBezTo>
                  <a:pt x="2930" y="14555"/>
                  <a:pt x="3322" y="15008"/>
                  <a:pt x="3763" y="15412"/>
                </a:cubicBezTo>
                <a:cubicBezTo>
                  <a:pt x="3739" y="15424"/>
                  <a:pt x="3727" y="15448"/>
                  <a:pt x="3715" y="15460"/>
                </a:cubicBezTo>
                <a:lnTo>
                  <a:pt x="3287" y="16020"/>
                </a:lnTo>
                <a:cubicBezTo>
                  <a:pt x="3132" y="16210"/>
                  <a:pt x="3168" y="16484"/>
                  <a:pt x="3370" y="16639"/>
                </a:cubicBezTo>
                <a:lnTo>
                  <a:pt x="4001" y="17127"/>
                </a:lnTo>
                <a:cubicBezTo>
                  <a:pt x="4079" y="17186"/>
                  <a:pt x="4172" y="17214"/>
                  <a:pt x="4264" y="17214"/>
                </a:cubicBezTo>
                <a:cubicBezTo>
                  <a:pt x="4395" y="17214"/>
                  <a:pt x="4524" y="17156"/>
                  <a:pt x="4608" y="17044"/>
                </a:cubicBezTo>
                <a:lnTo>
                  <a:pt x="5049" y="16484"/>
                </a:lnTo>
                <a:cubicBezTo>
                  <a:pt x="5061" y="16460"/>
                  <a:pt x="5073" y="16448"/>
                  <a:pt x="5085" y="16424"/>
                </a:cubicBezTo>
                <a:cubicBezTo>
                  <a:pt x="5537" y="16710"/>
                  <a:pt x="6013" y="16936"/>
                  <a:pt x="6501" y="17127"/>
                </a:cubicBezTo>
                <a:cubicBezTo>
                  <a:pt x="6501" y="17151"/>
                  <a:pt x="6490" y="17175"/>
                  <a:pt x="6478" y="17198"/>
                </a:cubicBezTo>
                <a:lnTo>
                  <a:pt x="6299" y="17877"/>
                </a:lnTo>
                <a:cubicBezTo>
                  <a:pt x="6239" y="18103"/>
                  <a:pt x="6370" y="18353"/>
                  <a:pt x="6609" y="18413"/>
                </a:cubicBezTo>
                <a:lnTo>
                  <a:pt x="7382" y="18615"/>
                </a:lnTo>
                <a:cubicBezTo>
                  <a:pt x="7421" y="18625"/>
                  <a:pt x="7460" y="18630"/>
                  <a:pt x="7497" y="18630"/>
                </a:cubicBezTo>
                <a:cubicBezTo>
                  <a:pt x="7693" y="18630"/>
                  <a:pt x="7868" y="18505"/>
                  <a:pt x="7918" y="18306"/>
                </a:cubicBezTo>
                <a:lnTo>
                  <a:pt x="8097" y="17627"/>
                </a:lnTo>
                <a:cubicBezTo>
                  <a:pt x="8109" y="17603"/>
                  <a:pt x="8109" y="17567"/>
                  <a:pt x="8109" y="17544"/>
                </a:cubicBezTo>
                <a:cubicBezTo>
                  <a:pt x="8550" y="17614"/>
                  <a:pt x="8991" y="17642"/>
                  <a:pt x="9424" y="17642"/>
                </a:cubicBezTo>
                <a:cubicBezTo>
                  <a:pt x="9506" y="17642"/>
                  <a:pt x="9587" y="17641"/>
                  <a:pt x="9668" y="17639"/>
                </a:cubicBezTo>
                <a:cubicBezTo>
                  <a:pt x="9668" y="17663"/>
                  <a:pt x="9668" y="17698"/>
                  <a:pt x="9668" y="17734"/>
                </a:cubicBezTo>
                <a:lnTo>
                  <a:pt x="9764" y="18425"/>
                </a:lnTo>
                <a:cubicBezTo>
                  <a:pt x="9796" y="18652"/>
                  <a:pt x="9976" y="18811"/>
                  <a:pt x="10188" y="18811"/>
                </a:cubicBezTo>
                <a:cubicBezTo>
                  <a:pt x="10209" y="18811"/>
                  <a:pt x="10230" y="18809"/>
                  <a:pt x="10252" y="18806"/>
                </a:cubicBezTo>
                <a:lnTo>
                  <a:pt x="11050" y="18699"/>
                </a:lnTo>
                <a:cubicBezTo>
                  <a:pt x="11288" y="18675"/>
                  <a:pt x="11454" y="18449"/>
                  <a:pt x="11431" y="18210"/>
                </a:cubicBezTo>
                <a:lnTo>
                  <a:pt x="11335" y="17520"/>
                </a:lnTo>
                <a:cubicBezTo>
                  <a:pt x="11335" y="17484"/>
                  <a:pt x="11323" y="17448"/>
                  <a:pt x="11312" y="17413"/>
                </a:cubicBezTo>
                <a:cubicBezTo>
                  <a:pt x="11800" y="17294"/>
                  <a:pt x="12288" y="17127"/>
                  <a:pt x="12764" y="16925"/>
                </a:cubicBezTo>
                <a:cubicBezTo>
                  <a:pt x="12776" y="16960"/>
                  <a:pt x="12788" y="16984"/>
                  <a:pt x="12800" y="17020"/>
                </a:cubicBezTo>
                <a:lnTo>
                  <a:pt x="13157" y="17639"/>
                </a:lnTo>
                <a:cubicBezTo>
                  <a:pt x="13237" y="17775"/>
                  <a:pt x="13381" y="17851"/>
                  <a:pt x="13532" y="17851"/>
                </a:cubicBezTo>
                <a:cubicBezTo>
                  <a:pt x="13606" y="17851"/>
                  <a:pt x="13682" y="17833"/>
                  <a:pt x="13752" y="17794"/>
                </a:cubicBezTo>
                <a:lnTo>
                  <a:pt x="14443" y="17401"/>
                </a:lnTo>
                <a:cubicBezTo>
                  <a:pt x="14657" y="17282"/>
                  <a:pt x="14729" y="17020"/>
                  <a:pt x="14610" y="16805"/>
                </a:cubicBezTo>
                <a:lnTo>
                  <a:pt x="14264" y="16198"/>
                </a:lnTo>
                <a:cubicBezTo>
                  <a:pt x="14240" y="16163"/>
                  <a:pt x="14217" y="16127"/>
                  <a:pt x="14193" y="16103"/>
                </a:cubicBezTo>
                <a:cubicBezTo>
                  <a:pt x="14621" y="15793"/>
                  <a:pt x="15026" y="15436"/>
                  <a:pt x="15407" y="15031"/>
                </a:cubicBezTo>
                <a:cubicBezTo>
                  <a:pt x="15431" y="15067"/>
                  <a:pt x="15455" y="15103"/>
                  <a:pt x="15491" y="15127"/>
                </a:cubicBezTo>
                <a:lnTo>
                  <a:pt x="16050" y="15555"/>
                </a:lnTo>
                <a:cubicBezTo>
                  <a:pt x="16129" y="15614"/>
                  <a:pt x="16221" y="15643"/>
                  <a:pt x="16313" y="15643"/>
                </a:cubicBezTo>
                <a:cubicBezTo>
                  <a:pt x="16444" y="15643"/>
                  <a:pt x="16573" y="15584"/>
                  <a:pt x="16657" y="15472"/>
                </a:cubicBezTo>
                <a:lnTo>
                  <a:pt x="17146" y="14841"/>
                </a:lnTo>
                <a:cubicBezTo>
                  <a:pt x="17300" y="14650"/>
                  <a:pt x="17265" y="14377"/>
                  <a:pt x="17074" y="14222"/>
                </a:cubicBezTo>
                <a:lnTo>
                  <a:pt x="16515" y="13793"/>
                </a:lnTo>
                <a:cubicBezTo>
                  <a:pt x="16479" y="13769"/>
                  <a:pt x="16443" y="13746"/>
                  <a:pt x="16396" y="13734"/>
                </a:cubicBezTo>
                <a:cubicBezTo>
                  <a:pt x="16634" y="13341"/>
                  <a:pt x="16848" y="12948"/>
                  <a:pt x="17015" y="12531"/>
                </a:cubicBezTo>
                <a:cubicBezTo>
                  <a:pt x="17050" y="12555"/>
                  <a:pt x="17086" y="12579"/>
                  <a:pt x="17134" y="12591"/>
                </a:cubicBezTo>
                <a:lnTo>
                  <a:pt x="17800" y="12793"/>
                </a:lnTo>
                <a:cubicBezTo>
                  <a:pt x="17844" y="12806"/>
                  <a:pt x="17888" y="12813"/>
                  <a:pt x="17931" y="12813"/>
                </a:cubicBezTo>
                <a:cubicBezTo>
                  <a:pt x="18121" y="12813"/>
                  <a:pt x="18290" y="12690"/>
                  <a:pt x="18348" y="12495"/>
                </a:cubicBezTo>
                <a:lnTo>
                  <a:pt x="18574" y="11733"/>
                </a:lnTo>
                <a:cubicBezTo>
                  <a:pt x="18646" y="11495"/>
                  <a:pt x="18515" y="11257"/>
                  <a:pt x="18289" y="11186"/>
                </a:cubicBezTo>
                <a:lnTo>
                  <a:pt x="17610" y="10983"/>
                </a:lnTo>
                <a:cubicBezTo>
                  <a:pt x="17562" y="10971"/>
                  <a:pt x="17527" y="10960"/>
                  <a:pt x="17479" y="10960"/>
                </a:cubicBezTo>
                <a:cubicBezTo>
                  <a:pt x="17598" y="10364"/>
                  <a:pt x="17646" y="9769"/>
                  <a:pt x="17622" y="9162"/>
                </a:cubicBezTo>
                <a:lnTo>
                  <a:pt x="17622" y="9162"/>
                </a:lnTo>
                <a:cubicBezTo>
                  <a:pt x="17646" y="9168"/>
                  <a:pt x="17669" y="9171"/>
                  <a:pt x="17692" y="9171"/>
                </a:cubicBezTo>
                <a:cubicBezTo>
                  <a:pt x="17714" y="9171"/>
                  <a:pt x="17735" y="9168"/>
                  <a:pt x="17753" y="9162"/>
                </a:cubicBezTo>
                <a:lnTo>
                  <a:pt x="18455" y="9078"/>
                </a:lnTo>
                <a:cubicBezTo>
                  <a:pt x="18693" y="9043"/>
                  <a:pt x="18860" y="8828"/>
                  <a:pt x="18836" y="8590"/>
                </a:cubicBezTo>
                <a:lnTo>
                  <a:pt x="18729" y="7792"/>
                </a:lnTo>
                <a:cubicBezTo>
                  <a:pt x="18707" y="7570"/>
                  <a:pt x="18507" y="7409"/>
                  <a:pt x="18286" y="7409"/>
                </a:cubicBezTo>
                <a:cubicBezTo>
                  <a:pt x="18271" y="7409"/>
                  <a:pt x="18256" y="7410"/>
                  <a:pt x="18241" y="7411"/>
                </a:cubicBezTo>
                <a:lnTo>
                  <a:pt x="17539" y="7507"/>
                </a:lnTo>
                <a:cubicBezTo>
                  <a:pt x="17491" y="7507"/>
                  <a:pt x="17455" y="7531"/>
                  <a:pt x="17419" y="7542"/>
                </a:cubicBezTo>
                <a:cubicBezTo>
                  <a:pt x="17312" y="7090"/>
                  <a:pt x="17169" y="6649"/>
                  <a:pt x="16991" y="6221"/>
                </a:cubicBezTo>
                <a:cubicBezTo>
                  <a:pt x="17027" y="6221"/>
                  <a:pt x="17074" y="6197"/>
                  <a:pt x="17110" y="6185"/>
                </a:cubicBezTo>
                <a:lnTo>
                  <a:pt x="17729" y="5840"/>
                </a:lnTo>
                <a:cubicBezTo>
                  <a:pt x="17943" y="5733"/>
                  <a:pt x="18027" y="5459"/>
                  <a:pt x="17908" y="5245"/>
                </a:cubicBezTo>
                <a:lnTo>
                  <a:pt x="17527" y="4542"/>
                </a:lnTo>
                <a:cubicBezTo>
                  <a:pt x="17446" y="4398"/>
                  <a:pt x="17301" y="4318"/>
                  <a:pt x="17149" y="4318"/>
                </a:cubicBezTo>
                <a:cubicBezTo>
                  <a:pt x="17076" y="4318"/>
                  <a:pt x="17001" y="4337"/>
                  <a:pt x="16931" y="4375"/>
                </a:cubicBezTo>
                <a:lnTo>
                  <a:pt x="16312" y="4709"/>
                </a:lnTo>
                <a:cubicBezTo>
                  <a:pt x="16276" y="4733"/>
                  <a:pt x="16241" y="4756"/>
                  <a:pt x="16205" y="4780"/>
                </a:cubicBezTo>
                <a:cubicBezTo>
                  <a:pt x="15884" y="4304"/>
                  <a:pt x="15503" y="3852"/>
                  <a:pt x="15062" y="3435"/>
                </a:cubicBezTo>
                <a:cubicBezTo>
                  <a:pt x="15098" y="3411"/>
                  <a:pt x="15122" y="3387"/>
                  <a:pt x="15145" y="3351"/>
                </a:cubicBezTo>
                <a:lnTo>
                  <a:pt x="15586" y="2792"/>
                </a:lnTo>
                <a:cubicBezTo>
                  <a:pt x="15729" y="2601"/>
                  <a:pt x="15693" y="2328"/>
                  <a:pt x="15503" y="2173"/>
                </a:cubicBezTo>
                <a:lnTo>
                  <a:pt x="14860" y="1685"/>
                </a:lnTo>
                <a:cubicBezTo>
                  <a:pt x="14781" y="1626"/>
                  <a:pt x="14689" y="1597"/>
                  <a:pt x="14597" y="1597"/>
                </a:cubicBezTo>
                <a:cubicBezTo>
                  <a:pt x="14466" y="1597"/>
                  <a:pt x="14336" y="1656"/>
                  <a:pt x="14252" y="1768"/>
                </a:cubicBezTo>
                <a:lnTo>
                  <a:pt x="13824" y="2328"/>
                </a:lnTo>
                <a:cubicBezTo>
                  <a:pt x="13800" y="2363"/>
                  <a:pt x="13776" y="2387"/>
                  <a:pt x="13764" y="2423"/>
                </a:cubicBezTo>
                <a:cubicBezTo>
                  <a:pt x="13312" y="2137"/>
                  <a:pt x="12836" y="1899"/>
                  <a:pt x="12347" y="1708"/>
                </a:cubicBezTo>
                <a:cubicBezTo>
                  <a:pt x="12359" y="1685"/>
                  <a:pt x="12371" y="1649"/>
                  <a:pt x="12383" y="1613"/>
                </a:cubicBezTo>
                <a:lnTo>
                  <a:pt x="12574" y="934"/>
                </a:lnTo>
                <a:cubicBezTo>
                  <a:pt x="12633" y="708"/>
                  <a:pt x="12490" y="470"/>
                  <a:pt x="12264" y="399"/>
                </a:cubicBezTo>
                <a:lnTo>
                  <a:pt x="11478" y="196"/>
                </a:lnTo>
                <a:cubicBezTo>
                  <a:pt x="11442" y="187"/>
                  <a:pt x="11405" y="182"/>
                  <a:pt x="11368" y="182"/>
                </a:cubicBezTo>
                <a:cubicBezTo>
                  <a:pt x="11179" y="182"/>
                  <a:pt x="11002" y="306"/>
                  <a:pt x="10942" y="506"/>
                </a:cubicBezTo>
                <a:lnTo>
                  <a:pt x="10764" y="1185"/>
                </a:lnTo>
                <a:cubicBezTo>
                  <a:pt x="10752" y="1220"/>
                  <a:pt x="10752" y="1244"/>
                  <a:pt x="10752" y="1280"/>
                </a:cubicBezTo>
                <a:cubicBezTo>
                  <a:pt x="10304" y="1207"/>
                  <a:pt x="9847" y="1170"/>
                  <a:pt x="9389" y="1170"/>
                </a:cubicBezTo>
                <a:cubicBezTo>
                  <a:pt x="9323" y="1170"/>
                  <a:pt x="9258" y="1171"/>
                  <a:pt x="9192" y="1173"/>
                </a:cubicBezTo>
                <a:cubicBezTo>
                  <a:pt x="9192" y="1137"/>
                  <a:pt x="9192" y="1113"/>
                  <a:pt x="9192" y="1077"/>
                </a:cubicBezTo>
                <a:lnTo>
                  <a:pt x="9097" y="387"/>
                </a:lnTo>
                <a:cubicBezTo>
                  <a:pt x="9075" y="159"/>
                  <a:pt x="8886" y="1"/>
                  <a:pt x="8673" y="1"/>
                </a:cubicBezTo>
                <a:close/>
              </a:path>
            </a:pathLst>
          </a:custGeom>
          <a:solidFill>
            <a:schemeClr val="dk1">
              <a:alpha val="1061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8" name="Google Shape;1048;p43"/>
          <p:cNvSpPr/>
          <p:nvPr/>
        </p:nvSpPr>
        <p:spPr>
          <a:xfrm>
            <a:off x="-821900" y="1266297"/>
            <a:ext cx="1581963" cy="1554245"/>
          </a:xfrm>
          <a:custGeom>
            <a:avLst/>
            <a:gdLst/>
            <a:ahLst/>
            <a:cxnLst/>
            <a:rect l="l" t="t" r="r" b="b"/>
            <a:pathLst>
              <a:path w="55020" h="54056" extrusionOk="0">
                <a:moveTo>
                  <a:pt x="27409" y="22218"/>
                </a:moveTo>
                <a:cubicBezTo>
                  <a:pt x="30147" y="22218"/>
                  <a:pt x="32374" y="24397"/>
                  <a:pt x="32374" y="27100"/>
                </a:cubicBezTo>
                <a:cubicBezTo>
                  <a:pt x="32374" y="29802"/>
                  <a:pt x="30147" y="31981"/>
                  <a:pt x="27409" y="31981"/>
                </a:cubicBezTo>
                <a:cubicBezTo>
                  <a:pt x="24658" y="31981"/>
                  <a:pt x="22432" y="29802"/>
                  <a:pt x="22432" y="27100"/>
                </a:cubicBezTo>
                <a:cubicBezTo>
                  <a:pt x="22432" y="24397"/>
                  <a:pt x="24658" y="22218"/>
                  <a:pt x="27409" y="22218"/>
                </a:cubicBezTo>
                <a:close/>
                <a:moveTo>
                  <a:pt x="29099" y="6907"/>
                </a:moveTo>
                <a:cubicBezTo>
                  <a:pt x="39708" y="7752"/>
                  <a:pt x="48042" y="16467"/>
                  <a:pt x="48042" y="27100"/>
                </a:cubicBezTo>
                <a:cubicBezTo>
                  <a:pt x="48042" y="29767"/>
                  <a:pt x="47507" y="32326"/>
                  <a:pt x="46554" y="34660"/>
                </a:cubicBezTo>
                <a:lnTo>
                  <a:pt x="34779" y="28052"/>
                </a:lnTo>
                <a:cubicBezTo>
                  <a:pt x="34826" y="27742"/>
                  <a:pt x="34850" y="27421"/>
                  <a:pt x="34850" y="27100"/>
                </a:cubicBezTo>
                <a:cubicBezTo>
                  <a:pt x="34850" y="23635"/>
                  <a:pt x="32398" y="20742"/>
                  <a:pt x="29099" y="19980"/>
                </a:cubicBezTo>
                <a:lnTo>
                  <a:pt x="29099" y="6907"/>
                </a:lnTo>
                <a:close/>
                <a:moveTo>
                  <a:pt x="26552" y="6847"/>
                </a:moveTo>
                <a:lnTo>
                  <a:pt x="26552" y="19837"/>
                </a:lnTo>
                <a:cubicBezTo>
                  <a:pt x="22837" y="20253"/>
                  <a:pt x="19955" y="23349"/>
                  <a:pt x="19955" y="27100"/>
                </a:cubicBezTo>
                <a:cubicBezTo>
                  <a:pt x="19955" y="27492"/>
                  <a:pt x="20003" y="27873"/>
                  <a:pt x="20063" y="28243"/>
                </a:cubicBezTo>
                <a:lnTo>
                  <a:pt x="8323" y="34827"/>
                </a:lnTo>
                <a:cubicBezTo>
                  <a:pt x="7323" y="32445"/>
                  <a:pt x="6775" y="29838"/>
                  <a:pt x="6775" y="27100"/>
                </a:cubicBezTo>
                <a:cubicBezTo>
                  <a:pt x="6775" y="16193"/>
                  <a:pt x="15550" y="7300"/>
                  <a:pt x="26552" y="6847"/>
                </a:cubicBezTo>
                <a:close/>
                <a:moveTo>
                  <a:pt x="33993" y="30505"/>
                </a:moveTo>
                <a:lnTo>
                  <a:pt x="45447" y="36922"/>
                </a:lnTo>
                <a:cubicBezTo>
                  <a:pt x="41934" y="43149"/>
                  <a:pt x="35172" y="47364"/>
                  <a:pt x="27409" y="47364"/>
                </a:cubicBezTo>
                <a:cubicBezTo>
                  <a:pt x="19705" y="47364"/>
                  <a:pt x="12990" y="43221"/>
                  <a:pt x="9454" y="37077"/>
                </a:cubicBezTo>
                <a:lnTo>
                  <a:pt x="20908" y="30660"/>
                </a:lnTo>
                <a:cubicBezTo>
                  <a:pt x="22170" y="32898"/>
                  <a:pt x="24611" y="34410"/>
                  <a:pt x="27409" y="34410"/>
                </a:cubicBezTo>
                <a:cubicBezTo>
                  <a:pt x="30266" y="34410"/>
                  <a:pt x="32743" y="32826"/>
                  <a:pt x="33993" y="30505"/>
                </a:cubicBezTo>
                <a:close/>
                <a:moveTo>
                  <a:pt x="26325" y="1"/>
                </a:moveTo>
                <a:cubicBezTo>
                  <a:pt x="25635" y="1"/>
                  <a:pt x="25063" y="572"/>
                  <a:pt x="25063" y="1275"/>
                </a:cubicBezTo>
                <a:lnTo>
                  <a:pt x="25063" y="3263"/>
                </a:lnTo>
                <a:cubicBezTo>
                  <a:pt x="25063" y="3382"/>
                  <a:pt x="25087" y="3490"/>
                  <a:pt x="25111" y="3597"/>
                </a:cubicBezTo>
                <a:cubicBezTo>
                  <a:pt x="23551" y="3740"/>
                  <a:pt x="22027" y="4037"/>
                  <a:pt x="20551" y="4466"/>
                </a:cubicBezTo>
                <a:cubicBezTo>
                  <a:pt x="20539" y="4359"/>
                  <a:pt x="20515" y="4263"/>
                  <a:pt x="20467" y="4156"/>
                </a:cubicBezTo>
                <a:lnTo>
                  <a:pt x="19694" y="2311"/>
                </a:lnTo>
                <a:cubicBezTo>
                  <a:pt x="19487" y="1826"/>
                  <a:pt x="19016" y="1537"/>
                  <a:pt x="18526" y="1537"/>
                </a:cubicBezTo>
                <a:cubicBezTo>
                  <a:pt x="18367" y="1537"/>
                  <a:pt x="18205" y="1568"/>
                  <a:pt x="18050" y="1632"/>
                </a:cubicBezTo>
                <a:lnTo>
                  <a:pt x="15872" y="2513"/>
                </a:lnTo>
                <a:cubicBezTo>
                  <a:pt x="15217" y="2787"/>
                  <a:pt x="14907" y="3537"/>
                  <a:pt x="15181" y="4180"/>
                </a:cubicBezTo>
                <a:lnTo>
                  <a:pt x="15967" y="6037"/>
                </a:lnTo>
                <a:cubicBezTo>
                  <a:pt x="16003" y="6121"/>
                  <a:pt x="16050" y="6192"/>
                  <a:pt x="16098" y="6264"/>
                </a:cubicBezTo>
                <a:cubicBezTo>
                  <a:pt x="14752" y="6966"/>
                  <a:pt x="13478" y="7800"/>
                  <a:pt x="12300" y="8740"/>
                </a:cubicBezTo>
                <a:cubicBezTo>
                  <a:pt x="12252" y="8657"/>
                  <a:pt x="12193" y="8585"/>
                  <a:pt x="12133" y="8526"/>
                </a:cubicBezTo>
                <a:lnTo>
                  <a:pt x="10681" y="7097"/>
                </a:lnTo>
                <a:cubicBezTo>
                  <a:pt x="10430" y="6853"/>
                  <a:pt x="10109" y="6731"/>
                  <a:pt x="9789" y="6731"/>
                </a:cubicBezTo>
                <a:cubicBezTo>
                  <a:pt x="9469" y="6731"/>
                  <a:pt x="9151" y="6853"/>
                  <a:pt x="8906" y="7097"/>
                </a:cubicBezTo>
                <a:lnTo>
                  <a:pt x="7252" y="8716"/>
                </a:lnTo>
                <a:cubicBezTo>
                  <a:pt x="6740" y="9216"/>
                  <a:pt x="6740" y="10026"/>
                  <a:pt x="7252" y="10526"/>
                </a:cubicBezTo>
                <a:lnTo>
                  <a:pt x="8704" y="11955"/>
                </a:lnTo>
                <a:cubicBezTo>
                  <a:pt x="8752" y="12002"/>
                  <a:pt x="8799" y="12038"/>
                  <a:pt x="8859" y="12074"/>
                </a:cubicBezTo>
                <a:cubicBezTo>
                  <a:pt x="7906" y="13205"/>
                  <a:pt x="7073" y="14431"/>
                  <a:pt x="6347" y="15717"/>
                </a:cubicBezTo>
                <a:cubicBezTo>
                  <a:pt x="6287" y="15681"/>
                  <a:pt x="6228" y="15646"/>
                  <a:pt x="6156" y="15622"/>
                </a:cubicBezTo>
                <a:lnTo>
                  <a:pt x="4251" y="14836"/>
                </a:lnTo>
                <a:cubicBezTo>
                  <a:pt x="4093" y="14772"/>
                  <a:pt x="3929" y="14741"/>
                  <a:pt x="3767" y="14741"/>
                </a:cubicBezTo>
                <a:cubicBezTo>
                  <a:pt x="3273" y="14741"/>
                  <a:pt x="2803" y="15027"/>
                  <a:pt x="2596" y="15503"/>
                </a:cubicBezTo>
                <a:lnTo>
                  <a:pt x="1703" y="17610"/>
                </a:lnTo>
                <a:cubicBezTo>
                  <a:pt x="1429" y="18265"/>
                  <a:pt x="1727" y="19003"/>
                  <a:pt x="2382" y="19277"/>
                </a:cubicBezTo>
                <a:lnTo>
                  <a:pt x="4287" y="20063"/>
                </a:lnTo>
                <a:cubicBezTo>
                  <a:pt x="4346" y="20087"/>
                  <a:pt x="4394" y="20099"/>
                  <a:pt x="4442" y="20111"/>
                </a:cubicBezTo>
                <a:cubicBezTo>
                  <a:pt x="3977" y="21563"/>
                  <a:pt x="3668" y="23087"/>
                  <a:pt x="3501" y="24647"/>
                </a:cubicBezTo>
                <a:cubicBezTo>
                  <a:pt x="3453" y="24635"/>
                  <a:pt x="3394" y="24623"/>
                  <a:pt x="3346" y="24623"/>
                </a:cubicBezTo>
                <a:lnTo>
                  <a:pt x="1263" y="24623"/>
                </a:lnTo>
                <a:cubicBezTo>
                  <a:pt x="572" y="24623"/>
                  <a:pt x="1" y="25195"/>
                  <a:pt x="1" y="25897"/>
                </a:cubicBezTo>
                <a:lnTo>
                  <a:pt x="1" y="28171"/>
                </a:lnTo>
                <a:cubicBezTo>
                  <a:pt x="1" y="28862"/>
                  <a:pt x="572" y="29433"/>
                  <a:pt x="1263" y="29433"/>
                </a:cubicBezTo>
                <a:lnTo>
                  <a:pt x="3346" y="29433"/>
                </a:lnTo>
                <a:cubicBezTo>
                  <a:pt x="3394" y="29433"/>
                  <a:pt x="3442" y="29421"/>
                  <a:pt x="3489" y="29421"/>
                </a:cubicBezTo>
                <a:cubicBezTo>
                  <a:pt x="3620" y="30719"/>
                  <a:pt x="3858" y="31993"/>
                  <a:pt x="4192" y="33219"/>
                </a:cubicBezTo>
                <a:cubicBezTo>
                  <a:pt x="4156" y="33231"/>
                  <a:pt x="4108" y="33231"/>
                  <a:pt x="4073" y="33243"/>
                </a:cubicBezTo>
                <a:lnTo>
                  <a:pt x="2132" y="33969"/>
                </a:lnTo>
                <a:cubicBezTo>
                  <a:pt x="1477" y="34219"/>
                  <a:pt x="1144" y="34958"/>
                  <a:pt x="1406" y="35613"/>
                </a:cubicBezTo>
                <a:lnTo>
                  <a:pt x="2227" y="37744"/>
                </a:lnTo>
                <a:cubicBezTo>
                  <a:pt x="2420" y="38248"/>
                  <a:pt x="2895" y="38555"/>
                  <a:pt x="3402" y="38555"/>
                </a:cubicBezTo>
                <a:cubicBezTo>
                  <a:pt x="3554" y="38555"/>
                  <a:pt x="3708" y="38527"/>
                  <a:pt x="3858" y="38470"/>
                </a:cubicBezTo>
                <a:lnTo>
                  <a:pt x="5787" y="37744"/>
                </a:lnTo>
                <a:cubicBezTo>
                  <a:pt x="5835" y="37732"/>
                  <a:pt x="5882" y="37708"/>
                  <a:pt x="5918" y="37684"/>
                </a:cubicBezTo>
                <a:cubicBezTo>
                  <a:pt x="6716" y="39244"/>
                  <a:pt x="7680" y="40696"/>
                  <a:pt x="8787" y="42042"/>
                </a:cubicBezTo>
                <a:cubicBezTo>
                  <a:pt x="8764" y="42066"/>
                  <a:pt x="8728" y="42078"/>
                  <a:pt x="8704" y="42113"/>
                </a:cubicBezTo>
                <a:lnTo>
                  <a:pt x="7252" y="43542"/>
                </a:lnTo>
                <a:cubicBezTo>
                  <a:pt x="6740" y="44030"/>
                  <a:pt x="6740" y="44852"/>
                  <a:pt x="7252" y="45340"/>
                </a:cubicBezTo>
                <a:lnTo>
                  <a:pt x="8906" y="46971"/>
                </a:lnTo>
                <a:cubicBezTo>
                  <a:pt x="9151" y="47209"/>
                  <a:pt x="9469" y="47328"/>
                  <a:pt x="9789" y="47328"/>
                </a:cubicBezTo>
                <a:cubicBezTo>
                  <a:pt x="10109" y="47328"/>
                  <a:pt x="10430" y="47209"/>
                  <a:pt x="10681" y="46971"/>
                </a:cubicBezTo>
                <a:lnTo>
                  <a:pt x="12133" y="45542"/>
                </a:lnTo>
                <a:cubicBezTo>
                  <a:pt x="12169" y="45495"/>
                  <a:pt x="12205" y="45459"/>
                  <a:pt x="12240" y="45411"/>
                </a:cubicBezTo>
                <a:cubicBezTo>
                  <a:pt x="13276" y="46245"/>
                  <a:pt x="14395" y="46995"/>
                  <a:pt x="15574" y="47650"/>
                </a:cubicBezTo>
                <a:cubicBezTo>
                  <a:pt x="15550" y="47685"/>
                  <a:pt x="15526" y="47733"/>
                  <a:pt x="15503" y="47769"/>
                </a:cubicBezTo>
                <a:lnTo>
                  <a:pt x="14681" y="49602"/>
                </a:lnTo>
                <a:cubicBezTo>
                  <a:pt x="14383" y="50245"/>
                  <a:pt x="14681" y="51007"/>
                  <a:pt x="15324" y="51281"/>
                </a:cubicBezTo>
                <a:lnTo>
                  <a:pt x="17479" y="52222"/>
                </a:lnTo>
                <a:cubicBezTo>
                  <a:pt x="17641" y="52292"/>
                  <a:pt x="17811" y="52326"/>
                  <a:pt x="17978" y="52326"/>
                </a:cubicBezTo>
                <a:cubicBezTo>
                  <a:pt x="18460" y="52326"/>
                  <a:pt x="18922" y="52047"/>
                  <a:pt x="19134" y="51579"/>
                </a:cubicBezTo>
                <a:lnTo>
                  <a:pt x="19967" y="49745"/>
                </a:lnTo>
                <a:cubicBezTo>
                  <a:pt x="19991" y="49686"/>
                  <a:pt x="20003" y="49626"/>
                  <a:pt x="20027" y="49567"/>
                </a:cubicBezTo>
                <a:cubicBezTo>
                  <a:pt x="21646" y="50079"/>
                  <a:pt x="23337" y="50436"/>
                  <a:pt x="25087" y="50602"/>
                </a:cubicBezTo>
                <a:cubicBezTo>
                  <a:pt x="25075" y="50662"/>
                  <a:pt x="25063" y="50722"/>
                  <a:pt x="25063" y="50793"/>
                </a:cubicBezTo>
                <a:lnTo>
                  <a:pt x="25063" y="52793"/>
                </a:lnTo>
                <a:cubicBezTo>
                  <a:pt x="25063" y="53484"/>
                  <a:pt x="25635" y="54055"/>
                  <a:pt x="26325" y="54055"/>
                </a:cubicBezTo>
                <a:lnTo>
                  <a:pt x="28695" y="54055"/>
                </a:lnTo>
                <a:cubicBezTo>
                  <a:pt x="29397" y="54055"/>
                  <a:pt x="29957" y="53484"/>
                  <a:pt x="29957" y="52793"/>
                </a:cubicBezTo>
                <a:lnTo>
                  <a:pt x="29957" y="50793"/>
                </a:lnTo>
                <a:cubicBezTo>
                  <a:pt x="29957" y="50722"/>
                  <a:pt x="29945" y="50650"/>
                  <a:pt x="29933" y="50579"/>
                </a:cubicBezTo>
                <a:cubicBezTo>
                  <a:pt x="31505" y="50424"/>
                  <a:pt x="33017" y="50114"/>
                  <a:pt x="34481" y="49674"/>
                </a:cubicBezTo>
                <a:cubicBezTo>
                  <a:pt x="34493" y="49745"/>
                  <a:pt x="34517" y="49829"/>
                  <a:pt x="34553" y="49900"/>
                </a:cubicBezTo>
                <a:lnTo>
                  <a:pt x="35338" y="51757"/>
                </a:lnTo>
                <a:cubicBezTo>
                  <a:pt x="35537" y="52236"/>
                  <a:pt x="36009" y="52529"/>
                  <a:pt x="36506" y="52529"/>
                </a:cubicBezTo>
                <a:cubicBezTo>
                  <a:pt x="36665" y="52529"/>
                  <a:pt x="36826" y="52499"/>
                  <a:pt x="36981" y="52436"/>
                </a:cubicBezTo>
                <a:lnTo>
                  <a:pt x="39148" y="51543"/>
                </a:lnTo>
                <a:cubicBezTo>
                  <a:pt x="39803" y="51281"/>
                  <a:pt x="40113" y="50531"/>
                  <a:pt x="39839" y="49876"/>
                </a:cubicBezTo>
                <a:lnTo>
                  <a:pt x="39053" y="48031"/>
                </a:lnTo>
                <a:cubicBezTo>
                  <a:pt x="39029" y="47959"/>
                  <a:pt x="38982" y="47888"/>
                  <a:pt x="38946" y="47816"/>
                </a:cubicBezTo>
                <a:cubicBezTo>
                  <a:pt x="40279" y="47102"/>
                  <a:pt x="41542" y="46257"/>
                  <a:pt x="42708" y="45304"/>
                </a:cubicBezTo>
                <a:cubicBezTo>
                  <a:pt x="42768" y="45388"/>
                  <a:pt x="42827" y="45471"/>
                  <a:pt x="42899" y="45542"/>
                </a:cubicBezTo>
                <a:lnTo>
                  <a:pt x="44351" y="46971"/>
                </a:lnTo>
                <a:cubicBezTo>
                  <a:pt x="44595" y="47209"/>
                  <a:pt x="44914" y="47328"/>
                  <a:pt x="45234" y="47328"/>
                </a:cubicBezTo>
                <a:cubicBezTo>
                  <a:pt x="45554" y="47328"/>
                  <a:pt x="45875" y="47209"/>
                  <a:pt x="46125" y="46971"/>
                </a:cubicBezTo>
                <a:lnTo>
                  <a:pt x="47780" y="45340"/>
                </a:lnTo>
                <a:cubicBezTo>
                  <a:pt x="48280" y="44852"/>
                  <a:pt x="48280" y="44030"/>
                  <a:pt x="47780" y="43542"/>
                </a:cubicBezTo>
                <a:lnTo>
                  <a:pt x="46328" y="42113"/>
                </a:lnTo>
                <a:cubicBezTo>
                  <a:pt x="46256" y="42042"/>
                  <a:pt x="46173" y="41982"/>
                  <a:pt x="46102" y="41935"/>
                </a:cubicBezTo>
                <a:cubicBezTo>
                  <a:pt x="47042" y="40792"/>
                  <a:pt x="47876" y="39577"/>
                  <a:pt x="48590" y="38268"/>
                </a:cubicBezTo>
                <a:cubicBezTo>
                  <a:pt x="48673" y="38339"/>
                  <a:pt x="48769" y="38399"/>
                  <a:pt x="48864" y="38434"/>
                </a:cubicBezTo>
                <a:lnTo>
                  <a:pt x="50781" y="39232"/>
                </a:lnTo>
                <a:cubicBezTo>
                  <a:pt x="50939" y="39296"/>
                  <a:pt x="51102" y="39327"/>
                  <a:pt x="51262" y="39327"/>
                </a:cubicBezTo>
                <a:cubicBezTo>
                  <a:pt x="51753" y="39327"/>
                  <a:pt x="52217" y="39038"/>
                  <a:pt x="52424" y="38553"/>
                </a:cubicBezTo>
                <a:lnTo>
                  <a:pt x="53329" y="36446"/>
                </a:lnTo>
                <a:cubicBezTo>
                  <a:pt x="53603" y="35803"/>
                  <a:pt x="53293" y="35053"/>
                  <a:pt x="52638" y="34779"/>
                </a:cubicBezTo>
                <a:lnTo>
                  <a:pt x="50733" y="33993"/>
                </a:lnTo>
                <a:cubicBezTo>
                  <a:pt x="50626" y="33958"/>
                  <a:pt x="50531" y="33934"/>
                  <a:pt x="50424" y="33922"/>
                </a:cubicBezTo>
                <a:cubicBezTo>
                  <a:pt x="50864" y="32457"/>
                  <a:pt x="51174" y="30945"/>
                  <a:pt x="51328" y="29374"/>
                </a:cubicBezTo>
                <a:cubicBezTo>
                  <a:pt x="51436" y="29409"/>
                  <a:pt x="51555" y="29433"/>
                  <a:pt x="51674" y="29433"/>
                </a:cubicBezTo>
                <a:lnTo>
                  <a:pt x="53757" y="29433"/>
                </a:lnTo>
                <a:cubicBezTo>
                  <a:pt x="54460" y="29433"/>
                  <a:pt x="55019" y="28862"/>
                  <a:pt x="55019" y="28171"/>
                </a:cubicBezTo>
                <a:lnTo>
                  <a:pt x="55019" y="25897"/>
                </a:lnTo>
                <a:cubicBezTo>
                  <a:pt x="55019" y="25195"/>
                  <a:pt x="54460" y="24623"/>
                  <a:pt x="53757" y="24623"/>
                </a:cubicBezTo>
                <a:lnTo>
                  <a:pt x="51674" y="24623"/>
                </a:lnTo>
                <a:cubicBezTo>
                  <a:pt x="51555" y="24623"/>
                  <a:pt x="51436" y="24647"/>
                  <a:pt x="51317" y="24683"/>
                </a:cubicBezTo>
                <a:cubicBezTo>
                  <a:pt x="51186" y="23385"/>
                  <a:pt x="50936" y="22111"/>
                  <a:pt x="50590" y="20885"/>
                </a:cubicBezTo>
                <a:cubicBezTo>
                  <a:pt x="50709" y="20873"/>
                  <a:pt x="50828" y="20861"/>
                  <a:pt x="50947" y="20813"/>
                </a:cubicBezTo>
                <a:lnTo>
                  <a:pt x="52888" y="20087"/>
                </a:lnTo>
                <a:cubicBezTo>
                  <a:pt x="53543" y="19837"/>
                  <a:pt x="53876" y="19099"/>
                  <a:pt x="53626" y="18444"/>
                </a:cubicBezTo>
                <a:lnTo>
                  <a:pt x="52793" y="16313"/>
                </a:lnTo>
                <a:cubicBezTo>
                  <a:pt x="52599" y="15813"/>
                  <a:pt x="52117" y="15508"/>
                  <a:pt x="51611" y="15508"/>
                </a:cubicBezTo>
                <a:cubicBezTo>
                  <a:pt x="51465" y="15508"/>
                  <a:pt x="51317" y="15533"/>
                  <a:pt x="51174" y="15586"/>
                </a:cubicBezTo>
                <a:lnTo>
                  <a:pt x="49233" y="16313"/>
                </a:lnTo>
                <a:cubicBezTo>
                  <a:pt x="49102" y="16360"/>
                  <a:pt x="48995" y="16432"/>
                  <a:pt x="48888" y="16515"/>
                </a:cubicBezTo>
                <a:cubicBezTo>
                  <a:pt x="48090" y="14955"/>
                  <a:pt x="47126" y="13503"/>
                  <a:pt x="46018" y="12169"/>
                </a:cubicBezTo>
                <a:cubicBezTo>
                  <a:pt x="46125" y="12110"/>
                  <a:pt x="46233" y="12038"/>
                  <a:pt x="46328" y="11955"/>
                </a:cubicBezTo>
                <a:lnTo>
                  <a:pt x="47780" y="10526"/>
                </a:lnTo>
                <a:cubicBezTo>
                  <a:pt x="48280" y="10026"/>
                  <a:pt x="48280" y="9216"/>
                  <a:pt x="47780" y="8716"/>
                </a:cubicBezTo>
                <a:lnTo>
                  <a:pt x="46125" y="7097"/>
                </a:lnTo>
                <a:cubicBezTo>
                  <a:pt x="45875" y="6853"/>
                  <a:pt x="45554" y="6731"/>
                  <a:pt x="45234" y="6731"/>
                </a:cubicBezTo>
                <a:cubicBezTo>
                  <a:pt x="44914" y="6731"/>
                  <a:pt x="44595" y="6853"/>
                  <a:pt x="44351" y="7097"/>
                </a:cubicBezTo>
                <a:lnTo>
                  <a:pt x="42899" y="8526"/>
                </a:lnTo>
                <a:cubicBezTo>
                  <a:pt x="42792" y="8621"/>
                  <a:pt x="42720" y="8728"/>
                  <a:pt x="42661" y="8847"/>
                </a:cubicBezTo>
                <a:cubicBezTo>
                  <a:pt x="41613" y="8014"/>
                  <a:pt x="40494" y="7252"/>
                  <a:pt x="39315" y="6597"/>
                </a:cubicBezTo>
                <a:cubicBezTo>
                  <a:pt x="39398" y="6502"/>
                  <a:pt x="39470" y="6407"/>
                  <a:pt x="39517" y="6287"/>
                </a:cubicBezTo>
                <a:lnTo>
                  <a:pt x="40351" y="4454"/>
                </a:lnTo>
                <a:cubicBezTo>
                  <a:pt x="40637" y="3811"/>
                  <a:pt x="40339" y="3061"/>
                  <a:pt x="39696" y="2775"/>
                </a:cubicBezTo>
                <a:lnTo>
                  <a:pt x="37541" y="1835"/>
                </a:lnTo>
                <a:cubicBezTo>
                  <a:pt x="37379" y="1764"/>
                  <a:pt x="37209" y="1731"/>
                  <a:pt x="37042" y="1731"/>
                </a:cubicBezTo>
                <a:cubicBezTo>
                  <a:pt x="36560" y="1731"/>
                  <a:pt x="36098" y="2009"/>
                  <a:pt x="35886" y="2477"/>
                </a:cubicBezTo>
                <a:lnTo>
                  <a:pt x="35065" y="4311"/>
                </a:lnTo>
                <a:cubicBezTo>
                  <a:pt x="35005" y="4430"/>
                  <a:pt x="34981" y="4561"/>
                  <a:pt x="34969" y="4692"/>
                </a:cubicBezTo>
                <a:cubicBezTo>
                  <a:pt x="33350" y="4156"/>
                  <a:pt x="31659" y="3787"/>
                  <a:pt x="29909" y="3620"/>
                </a:cubicBezTo>
                <a:cubicBezTo>
                  <a:pt x="29933" y="3501"/>
                  <a:pt x="29957" y="3394"/>
                  <a:pt x="29957" y="3263"/>
                </a:cubicBezTo>
                <a:lnTo>
                  <a:pt x="29957" y="1275"/>
                </a:lnTo>
                <a:cubicBezTo>
                  <a:pt x="29957" y="572"/>
                  <a:pt x="29397" y="1"/>
                  <a:pt x="28695" y="1"/>
                </a:cubicBezTo>
                <a:close/>
              </a:path>
            </a:pathLst>
          </a:custGeom>
          <a:solidFill>
            <a:schemeClr val="accent1">
              <a:alpha val="352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9" name="Google Shape;1049;p43"/>
          <p:cNvSpPr txBox="1">
            <a:spLocks noGrp="1"/>
          </p:cNvSpPr>
          <p:nvPr>
            <p:ph type="title"/>
          </p:nvPr>
        </p:nvSpPr>
        <p:spPr>
          <a:xfrm>
            <a:off x="2843988" y="3849325"/>
            <a:ext cx="3456000" cy="448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1050" name="Google Shape;1050;p43"/>
          <p:cNvSpPr txBox="1">
            <a:spLocks noGrp="1"/>
          </p:cNvSpPr>
          <p:nvPr>
            <p:ph type="subTitle" idx="1"/>
          </p:nvPr>
        </p:nvSpPr>
        <p:spPr>
          <a:xfrm>
            <a:off x="2383638" y="2218950"/>
            <a:ext cx="4376700" cy="1554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2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200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200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200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200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200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200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200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200"/>
            </a:lvl9pPr>
          </a:lstStyle>
          <a:p>
            <a:endParaRPr/>
          </a:p>
        </p:txBody>
      </p:sp>
      <p:grpSp>
        <p:nvGrpSpPr>
          <p:cNvPr id="1051" name="Google Shape;1051;p43"/>
          <p:cNvGrpSpPr/>
          <p:nvPr/>
        </p:nvGrpSpPr>
        <p:grpSpPr>
          <a:xfrm rot="5400000" flipH="1">
            <a:off x="8590078" y="1667694"/>
            <a:ext cx="734657" cy="959451"/>
            <a:chOff x="252065" y="-23"/>
            <a:chExt cx="734657" cy="959451"/>
          </a:xfrm>
        </p:grpSpPr>
        <p:sp>
          <p:nvSpPr>
            <p:cNvPr id="1052" name="Google Shape;1052;p43"/>
            <p:cNvSpPr/>
            <p:nvPr/>
          </p:nvSpPr>
          <p:spPr>
            <a:xfrm rot="-5400000">
              <a:off x="621451" y="167651"/>
              <a:ext cx="457323" cy="121975"/>
            </a:xfrm>
            <a:custGeom>
              <a:avLst/>
              <a:gdLst/>
              <a:ahLst/>
              <a:cxnLst/>
              <a:rect l="l" t="t" r="r" b="b"/>
              <a:pathLst>
                <a:path w="26635" h="2823" extrusionOk="0">
                  <a:moveTo>
                    <a:pt x="0" y="1"/>
                  </a:moveTo>
                  <a:lnTo>
                    <a:pt x="0" y="2822"/>
                  </a:lnTo>
                  <a:lnTo>
                    <a:pt x="26634" y="2822"/>
                  </a:lnTo>
                  <a:lnTo>
                    <a:pt x="26634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3" name="Google Shape;1053;p43"/>
            <p:cNvSpPr/>
            <p:nvPr/>
          </p:nvSpPr>
          <p:spPr>
            <a:xfrm rot="-5400000">
              <a:off x="322278" y="301162"/>
              <a:ext cx="562864" cy="634329"/>
            </a:xfrm>
            <a:custGeom>
              <a:avLst/>
              <a:gdLst/>
              <a:ahLst/>
              <a:cxnLst/>
              <a:rect l="l" t="t" r="r" b="b"/>
              <a:pathLst>
                <a:path w="13027" h="14681" extrusionOk="0">
                  <a:moveTo>
                    <a:pt x="1" y="0"/>
                  </a:moveTo>
                  <a:lnTo>
                    <a:pt x="1" y="4239"/>
                  </a:lnTo>
                  <a:cubicBezTo>
                    <a:pt x="1" y="10001"/>
                    <a:pt x="4692" y="14681"/>
                    <a:pt x="10442" y="14681"/>
                  </a:cubicBezTo>
                  <a:lnTo>
                    <a:pt x="13026" y="14681"/>
                  </a:lnTo>
                  <a:lnTo>
                    <a:pt x="13026" y="11406"/>
                  </a:lnTo>
                  <a:lnTo>
                    <a:pt x="10442" y="11406"/>
                  </a:lnTo>
                  <a:cubicBezTo>
                    <a:pt x="6490" y="11406"/>
                    <a:pt x="3275" y="8192"/>
                    <a:pt x="3275" y="4239"/>
                  </a:cubicBezTo>
                  <a:lnTo>
                    <a:pt x="327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4" name="Google Shape;1054;p43"/>
            <p:cNvSpPr/>
            <p:nvPr/>
          </p:nvSpPr>
          <p:spPr>
            <a:xfrm rot="-5400000">
              <a:off x="154568" y="790897"/>
              <a:ext cx="266029" cy="71033"/>
            </a:xfrm>
            <a:custGeom>
              <a:avLst/>
              <a:gdLst/>
              <a:ahLst/>
              <a:cxnLst/>
              <a:rect l="l" t="t" r="r" b="b"/>
              <a:pathLst>
                <a:path w="6157" h="1644" extrusionOk="0">
                  <a:moveTo>
                    <a:pt x="822" y="1"/>
                  </a:moveTo>
                  <a:cubicBezTo>
                    <a:pt x="370" y="1"/>
                    <a:pt x="1" y="370"/>
                    <a:pt x="1" y="822"/>
                  </a:cubicBezTo>
                  <a:cubicBezTo>
                    <a:pt x="1" y="1275"/>
                    <a:pt x="370" y="1644"/>
                    <a:pt x="822" y="1644"/>
                  </a:cubicBezTo>
                  <a:lnTo>
                    <a:pt x="5335" y="1644"/>
                  </a:lnTo>
                  <a:cubicBezTo>
                    <a:pt x="5787" y="1644"/>
                    <a:pt x="6156" y="1275"/>
                    <a:pt x="6156" y="822"/>
                  </a:cubicBezTo>
                  <a:cubicBezTo>
                    <a:pt x="6156" y="370"/>
                    <a:pt x="5787" y="1"/>
                    <a:pt x="533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5" name="Google Shape;1055;p43"/>
            <p:cNvSpPr/>
            <p:nvPr/>
          </p:nvSpPr>
          <p:spPr>
            <a:xfrm rot="-5400000">
              <a:off x="818473" y="204204"/>
              <a:ext cx="71033" cy="265467"/>
            </a:xfrm>
            <a:custGeom>
              <a:avLst/>
              <a:gdLst/>
              <a:ahLst/>
              <a:cxnLst/>
              <a:rect l="l" t="t" r="r" b="b"/>
              <a:pathLst>
                <a:path w="1644" h="6144" extrusionOk="0">
                  <a:moveTo>
                    <a:pt x="822" y="0"/>
                  </a:moveTo>
                  <a:cubicBezTo>
                    <a:pt x="370" y="0"/>
                    <a:pt x="1" y="357"/>
                    <a:pt x="1" y="810"/>
                  </a:cubicBezTo>
                  <a:lnTo>
                    <a:pt x="1" y="5322"/>
                  </a:lnTo>
                  <a:cubicBezTo>
                    <a:pt x="1" y="5775"/>
                    <a:pt x="370" y="6144"/>
                    <a:pt x="822" y="6144"/>
                  </a:cubicBezTo>
                  <a:cubicBezTo>
                    <a:pt x="1286" y="6144"/>
                    <a:pt x="1644" y="5775"/>
                    <a:pt x="1644" y="5322"/>
                  </a:cubicBezTo>
                  <a:lnTo>
                    <a:pt x="1644" y="810"/>
                  </a:lnTo>
                  <a:cubicBezTo>
                    <a:pt x="1644" y="357"/>
                    <a:pt x="1286" y="0"/>
                    <a:pt x="82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oogle Shape;75;p5"/>
          <p:cNvGrpSpPr/>
          <p:nvPr/>
        </p:nvGrpSpPr>
        <p:grpSpPr>
          <a:xfrm flipH="1">
            <a:off x="-381001" y="4805263"/>
            <a:ext cx="1932971" cy="666322"/>
            <a:chOff x="7213579" y="4485138"/>
            <a:chExt cx="1932971" cy="666322"/>
          </a:xfrm>
        </p:grpSpPr>
        <p:sp>
          <p:nvSpPr>
            <p:cNvPr id="76" name="Google Shape;76;p5"/>
            <p:cNvSpPr/>
            <p:nvPr/>
          </p:nvSpPr>
          <p:spPr>
            <a:xfrm rot="10800000">
              <a:off x="8271019" y="4560750"/>
              <a:ext cx="875530" cy="122500"/>
            </a:xfrm>
            <a:custGeom>
              <a:avLst/>
              <a:gdLst/>
              <a:ahLst/>
              <a:cxnLst/>
              <a:rect l="l" t="t" r="r" b="b"/>
              <a:pathLst>
                <a:path w="21492" h="2835" extrusionOk="0">
                  <a:moveTo>
                    <a:pt x="0" y="1"/>
                  </a:moveTo>
                  <a:lnTo>
                    <a:pt x="0" y="2834"/>
                  </a:lnTo>
                  <a:lnTo>
                    <a:pt x="21491" y="2834"/>
                  </a:lnTo>
                  <a:lnTo>
                    <a:pt x="2149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77;p5"/>
            <p:cNvSpPr/>
            <p:nvPr/>
          </p:nvSpPr>
          <p:spPr>
            <a:xfrm rot="5400000">
              <a:off x="7234897" y="4978532"/>
              <a:ext cx="223356" cy="122500"/>
            </a:xfrm>
            <a:custGeom>
              <a:avLst/>
              <a:gdLst/>
              <a:ahLst/>
              <a:cxnLst/>
              <a:rect l="l" t="t" r="r" b="b"/>
              <a:pathLst>
                <a:path w="21492" h="2835" extrusionOk="0">
                  <a:moveTo>
                    <a:pt x="0" y="1"/>
                  </a:moveTo>
                  <a:lnTo>
                    <a:pt x="0" y="2834"/>
                  </a:lnTo>
                  <a:lnTo>
                    <a:pt x="21491" y="2834"/>
                  </a:lnTo>
                  <a:lnTo>
                    <a:pt x="2149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78;p5"/>
            <p:cNvSpPr/>
            <p:nvPr/>
          </p:nvSpPr>
          <p:spPr>
            <a:xfrm rot="5400000">
              <a:off x="7334214" y="4490021"/>
              <a:ext cx="377115" cy="499047"/>
            </a:xfrm>
            <a:custGeom>
              <a:avLst/>
              <a:gdLst/>
              <a:ahLst/>
              <a:cxnLst/>
              <a:rect l="l" t="t" r="r" b="b"/>
              <a:pathLst>
                <a:path w="8728" h="11550" extrusionOk="0">
                  <a:moveTo>
                    <a:pt x="0" y="1"/>
                  </a:moveTo>
                  <a:lnTo>
                    <a:pt x="0" y="2596"/>
                  </a:lnTo>
                  <a:cubicBezTo>
                    <a:pt x="0" y="8347"/>
                    <a:pt x="1703" y="11550"/>
                    <a:pt x="7454" y="11550"/>
                  </a:cubicBezTo>
                  <a:lnTo>
                    <a:pt x="8728" y="11550"/>
                  </a:lnTo>
                  <a:lnTo>
                    <a:pt x="8728" y="8276"/>
                  </a:lnTo>
                  <a:lnTo>
                    <a:pt x="7454" y="8276"/>
                  </a:lnTo>
                  <a:cubicBezTo>
                    <a:pt x="3513" y="8276"/>
                    <a:pt x="3275" y="6549"/>
                    <a:pt x="3275" y="2596"/>
                  </a:cubicBezTo>
                  <a:lnTo>
                    <a:pt x="3275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79;p5"/>
            <p:cNvSpPr/>
            <p:nvPr/>
          </p:nvSpPr>
          <p:spPr>
            <a:xfrm rot="5400000">
              <a:off x="7311314" y="4793813"/>
              <a:ext cx="70515" cy="265985"/>
            </a:xfrm>
            <a:custGeom>
              <a:avLst/>
              <a:gdLst/>
              <a:ahLst/>
              <a:cxnLst/>
              <a:rect l="l" t="t" r="r" b="b"/>
              <a:pathLst>
                <a:path w="1632" h="6156" extrusionOk="0">
                  <a:moveTo>
                    <a:pt x="810" y="0"/>
                  </a:moveTo>
                  <a:cubicBezTo>
                    <a:pt x="358" y="0"/>
                    <a:pt x="0" y="370"/>
                    <a:pt x="0" y="822"/>
                  </a:cubicBezTo>
                  <a:lnTo>
                    <a:pt x="0" y="5334"/>
                  </a:lnTo>
                  <a:cubicBezTo>
                    <a:pt x="0" y="5787"/>
                    <a:pt x="358" y="6156"/>
                    <a:pt x="810" y="6156"/>
                  </a:cubicBezTo>
                  <a:cubicBezTo>
                    <a:pt x="1274" y="6156"/>
                    <a:pt x="1632" y="5787"/>
                    <a:pt x="1632" y="5334"/>
                  </a:cubicBezTo>
                  <a:lnTo>
                    <a:pt x="1632" y="822"/>
                  </a:lnTo>
                  <a:cubicBezTo>
                    <a:pt x="1632" y="370"/>
                    <a:pt x="1274" y="0"/>
                    <a:pt x="81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0" name="Google Shape;80;p5"/>
            <p:cNvGrpSpPr/>
            <p:nvPr/>
          </p:nvGrpSpPr>
          <p:grpSpPr>
            <a:xfrm>
              <a:off x="7711810" y="4485138"/>
              <a:ext cx="592677" cy="273720"/>
              <a:chOff x="2029210" y="3484363"/>
              <a:chExt cx="592677" cy="273720"/>
            </a:xfrm>
          </p:grpSpPr>
          <p:sp>
            <p:nvSpPr>
              <p:cNvPr id="81" name="Google Shape;81;p5"/>
              <p:cNvSpPr/>
              <p:nvPr/>
            </p:nvSpPr>
            <p:spPr>
              <a:xfrm rot="5400000">
                <a:off x="2264123" y="3392748"/>
                <a:ext cx="121975" cy="454379"/>
              </a:xfrm>
              <a:custGeom>
                <a:avLst/>
                <a:gdLst/>
                <a:ahLst/>
                <a:cxnLst/>
                <a:rect l="l" t="t" r="r" b="b"/>
                <a:pathLst>
                  <a:path w="2823" h="18718" extrusionOk="0">
                    <a:moveTo>
                      <a:pt x="1" y="1"/>
                    </a:moveTo>
                    <a:lnTo>
                      <a:pt x="1" y="18717"/>
                    </a:lnTo>
                    <a:lnTo>
                      <a:pt x="2823" y="18717"/>
                    </a:lnTo>
                    <a:lnTo>
                      <a:pt x="2823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" name="Google Shape;82;p5"/>
              <p:cNvSpPr/>
              <p:nvPr/>
            </p:nvSpPr>
            <p:spPr>
              <a:xfrm rot="5400000">
                <a:off x="1931972" y="3581602"/>
                <a:ext cx="265510" cy="71033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1644" extrusionOk="0">
                    <a:moveTo>
                      <a:pt x="822" y="0"/>
                    </a:moveTo>
                    <a:cubicBezTo>
                      <a:pt x="358" y="0"/>
                      <a:pt x="0" y="369"/>
                      <a:pt x="0" y="822"/>
                    </a:cubicBezTo>
                    <a:cubicBezTo>
                      <a:pt x="0" y="1274"/>
                      <a:pt x="358" y="1643"/>
                      <a:pt x="822" y="1643"/>
                    </a:cubicBezTo>
                    <a:lnTo>
                      <a:pt x="5323" y="1643"/>
                    </a:lnTo>
                    <a:cubicBezTo>
                      <a:pt x="5382" y="1643"/>
                      <a:pt x="5442" y="1643"/>
                      <a:pt x="5489" y="1631"/>
                    </a:cubicBezTo>
                    <a:cubicBezTo>
                      <a:pt x="5858" y="1560"/>
                      <a:pt x="6144" y="1227"/>
                      <a:pt x="6144" y="822"/>
                    </a:cubicBezTo>
                    <a:cubicBezTo>
                      <a:pt x="6144" y="369"/>
                      <a:pt x="5775" y="0"/>
                      <a:pt x="532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" name="Google Shape;83;p5"/>
              <p:cNvSpPr/>
              <p:nvPr/>
            </p:nvSpPr>
            <p:spPr>
              <a:xfrm rot="5400000">
                <a:off x="2453378" y="3589574"/>
                <a:ext cx="265985" cy="71033"/>
              </a:xfrm>
              <a:custGeom>
                <a:avLst/>
                <a:gdLst/>
                <a:ahLst/>
                <a:cxnLst/>
                <a:rect l="l" t="t" r="r" b="b"/>
                <a:pathLst>
                  <a:path w="6156" h="1644" extrusionOk="0">
                    <a:moveTo>
                      <a:pt x="822" y="0"/>
                    </a:moveTo>
                    <a:cubicBezTo>
                      <a:pt x="369" y="0"/>
                      <a:pt x="0" y="369"/>
                      <a:pt x="0" y="822"/>
                    </a:cubicBezTo>
                    <a:cubicBezTo>
                      <a:pt x="0" y="1274"/>
                      <a:pt x="369" y="1643"/>
                      <a:pt x="822" y="1643"/>
                    </a:cubicBezTo>
                    <a:lnTo>
                      <a:pt x="5334" y="1643"/>
                    </a:lnTo>
                    <a:cubicBezTo>
                      <a:pt x="5739" y="1643"/>
                      <a:pt x="6084" y="1346"/>
                      <a:pt x="6144" y="953"/>
                    </a:cubicBezTo>
                    <a:cubicBezTo>
                      <a:pt x="6144" y="905"/>
                      <a:pt x="6156" y="870"/>
                      <a:pt x="6156" y="822"/>
                    </a:cubicBezTo>
                    <a:cubicBezTo>
                      <a:pt x="6156" y="369"/>
                      <a:pt x="5786" y="0"/>
                      <a:pt x="533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4" name="Google Shape;84;p5"/>
          <p:cNvGrpSpPr/>
          <p:nvPr/>
        </p:nvGrpSpPr>
        <p:grpSpPr>
          <a:xfrm flipH="1">
            <a:off x="8193663" y="-23"/>
            <a:ext cx="986724" cy="959451"/>
            <a:chOff x="-1" y="-23"/>
            <a:chExt cx="986724" cy="959451"/>
          </a:xfrm>
        </p:grpSpPr>
        <p:sp>
          <p:nvSpPr>
            <p:cNvPr id="85" name="Google Shape;85;p5"/>
            <p:cNvSpPr/>
            <p:nvPr/>
          </p:nvSpPr>
          <p:spPr>
            <a:xfrm rot="-5400000">
              <a:off x="166454" y="601545"/>
              <a:ext cx="121975" cy="454885"/>
            </a:xfrm>
            <a:custGeom>
              <a:avLst/>
              <a:gdLst/>
              <a:ahLst/>
              <a:cxnLst/>
              <a:rect l="l" t="t" r="r" b="b"/>
              <a:pathLst>
                <a:path w="2823" h="31838" extrusionOk="0">
                  <a:moveTo>
                    <a:pt x="1" y="0"/>
                  </a:moveTo>
                  <a:lnTo>
                    <a:pt x="1" y="31838"/>
                  </a:lnTo>
                  <a:lnTo>
                    <a:pt x="2823" y="31838"/>
                  </a:lnTo>
                  <a:lnTo>
                    <a:pt x="282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86;p5"/>
            <p:cNvSpPr/>
            <p:nvPr/>
          </p:nvSpPr>
          <p:spPr>
            <a:xfrm rot="-5400000">
              <a:off x="621451" y="167651"/>
              <a:ext cx="457323" cy="121975"/>
            </a:xfrm>
            <a:custGeom>
              <a:avLst/>
              <a:gdLst/>
              <a:ahLst/>
              <a:cxnLst/>
              <a:rect l="l" t="t" r="r" b="b"/>
              <a:pathLst>
                <a:path w="26635" h="2823" extrusionOk="0">
                  <a:moveTo>
                    <a:pt x="0" y="1"/>
                  </a:moveTo>
                  <a:lnTo>
                    <a:pt x="0" y="2822"/>
                  </a:lnTo>
                  <a:lnTo>
                    <a:pt x="26634" y="2822"/>
                  </a:lnTo>
                  <a:lnTo>
                    <a:pt x="26634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7;p5"/>
            <p:cNvSpPr/>
            <p:nvPr/>
          </p:nvSpPr>
          <p:spPr>
            <a:xfrm rot="-5400000">
              <a:off x="322278" y="301162"/>
              <a:ext cx="562864" cy="634329"/>
            </a:xfrm>
            <a:custGeom>
              <a:avLst/>
              <a:gdLst/>
              <a:ahLst/>
              <a:cxnLst/>
              <a:rect l="l" t="t" r="r" b="b"/>
              <a:pathLst>
                <a:path w="13027" h="14681" extrusionOk="0">
                  <a:moveTo>
                    <a:pt x="1" y="0"/>
                  </a:moveTo>
                  <a:lnTo>
                    <a:pt x="1" y="4239"/>
                  </a:lnTo>
                  <a:cubicBezTo>
                    <a:pt x="1" y="10001"/>
                    <a:pt x="4692" y="14681"/>
                    <a:pt x="10442" y="14681"/>
                  </a:cubicBezTo>
                  <a:lnTo>
                    <a:pt x="13026" y="14681"/>
                  </a:lnTo>
                  <a:lnTo>
                    <a:pt x="13026" y="11406"/>
                  </a:lnTo>
                  <a:lnTo>
                    <a:pt x="10442" y="11406"/>
                  </a:lnTo>
                  <a:cubicBezTo>
                    <a:pt x="6490" y="11406"/>
                    <a:pt x="3275" y="8192"/>
                    <a:pt x="3275" y="4239"/>
                  </a:cubicBezTo>
                  <a:lnTo>
                    <a:pt x="327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88;p5"/>
            <p:cNvSpPr/>
            <p:nvPr/>
          </p:nvSpPr>
          <p:spPr>
            <a:xfrm rot="-5400000">
              <a:off x="154568" y="790897"/>
              <a:ext cx="266029" cy="71033"/>
            </a:xfrm>
            <a:custGeom>
              <a:avLst/>
              <a:gdLst/>
              <a:ahLst/>
              <a:cxnLst/>
              <a:rect l="l" t="t" r="r" b="b"/>
              <a:pathLst>
                <a:path w="6157" h="1644" extrusionOk="0">
                  <a:moveTo>
                    <a:pt x="822" y="1"/>
                  </a:moveTo>
                  <a:cubicBezTo>
                    <a:pt x="370" y="1"/>
                    <a:pt x="1" y="370"/>
                    <a:pt x="1" y="822"/>
                  </a:cubicBezTo>
                  <a:cubicBezTo>
                    <a:pt x="1" y="1275"/>
                    <a:pt x="370" y="1644"/>
                    <a:pt x="822" y="1644"/>
                  </a:cubicBezTo>
                  <a:lnTo>
                    <a:pt x="5335" y="1644"/>
                  </a:lnTo>
                  <a:cubicBezTo>
                    <a:pt x="5787" y="1644"/>
                    <a:pt x="6156" y="1275"/>
                    <a:pt x="6156" y="822"/>
                  </a:cubicBezTo>
                  <a:cubicBezTo>
                    <a:pt x="6156" y="370"/>
                    <a:pt x="5787" y="1"/>
                    <a:pt x="533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89;p5"/>
            <p:cNvSpPr/>
            <p:nvPr/>
          </p:nvSpPr>
          <p:spPr>
            <a:xfrm rot="-5400000">
              <a:off x="818473" y="204204"/>
              <a:ext cx="71033" cy="265467"/>
            </a:xfrm>
            <a:custGeom>
              <a:avLst/>
              <a:gdLst/>
              <a:ahLst/>
              <a:cxnLst/>
              <a:rect l="l" t="t" r="r" b="b"/>
              <a:pathLst>
                <a:path w="1644" h="6144" extrusionOk="0">
                  <a:moveTo>
                    <a:pt x="822" y="0"/>
                  </a:moveTo>
                  <a:cubicBezTo>
                    <a:pt x="370" y="0"/>
                    <a:pt x="1" y="357"/>
                    <a:pt x="1" y="810"/>
                  </a:cubicBezTo>
                  <a:lnTo>
                    <a:pt x="1" y="5322"/>
                  </a:lnTo>
                  <a:cubicBezTo>
                    <a:pt x="1" y="5775"/>
                    <a:pt x="370" y="6144"/>
                    <a:pt x="822" y="6144"/>
                  </a:cubicBezTo>
                  <a:cubicBezTo>
                    <a:pt x="1286" y="6144"/>
                    <a:pt x="1644" y="5775"/>
                    <a:pt x="1644" y="5322"/>
                  </a:cubicBezTo>
                  <a:lnTo>
                    <a:pt x="1644" y="810"/>
                  </a:lnTo>
                  <a:cubicBezTo>
                    <a:pt x="1644" y="357"/>
                    <a:pt x="1286" y="0"/>
                    <a:pt x="82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0" name="Google Shape;90;p5"/>
          <p:cNvSpPr/>
          <p:nvPr/>
        </p:nvSpPr>
        <p:spPr>
          <a:xfrm rot="-5690351">
            <a:off x="-483791" y="362359"/>
            <a:ext cx="1613832" cy="1613869"/>
          </a:xfrm>
          <a:custGeom>
            <a:avLst/>
            <a:gdLst/>
            <a:ahLst/>
            <a:cxnLst/>
            <a:rect l="l" t="t" r="r" b="b"/>
            <a:pathLst>
              <a:path w="7395" h="7395" extrusionOk="0">
                <a:moveTo>
                  <a:pt x="3691" y="1370"/>
                </a:moveTo>
                <a:cubicBezTo>
                  <a:pt x="4037" y="1370"/>
                  <a:pt x="4322" y="1655"/>
                  <a:pt x="4322" y="2001"/>
                </a:cubicBezTo>
                <a:cubicBezTo>
                  <a:pt x="4322" y="2358"/>
                  <a:pt x="4037" y="2644"/>
                  <a:pt x="3691" y="2644"/>
                </a:cubicBezTo>
                <a:cubicBezTo>
                  <a:pt x="3334" y="2644"/>
                  <a:pt x="3048" y="2358"/>
                  <a:pt x="3048" y="2001"/>
                </a:cubicBezTo>
                <a:cubicBezTo>
                  <a:pt x="3048" y="1655"/>
                  <a:pt x="3334" y="1370"/>
                  <a:pt x="3691" y="1370"/>
                </a:cubicBezTo>
                <a:close/>
                <a:moveTo>
                  <a:pt x="1917" y="3132"/>
                </a:moveTo>
                <a:cubicBezTo>
                  <a:pt x="2275" y="3132"/>
                  <a:pt x="2560" y="3417"/>
                  <a:pt x="2560" y="3775"/>
                </a:cubicBezTo>
                <a:cubicBezTo>
                  <a:pt x="2560" y="4120"/>
                  <a:pt x="2275" y="4406"/>
                  <a:pt x="1917" y="4406"/>
                </a:cubicBezTo>
                <a:cubicBezTo>
                  <a:pt x="1572" y="4406"/>
                  <a:pt x="1286" y="4120"/>
                  <a:pt x="1286" y="3775"/>
                </a:cubicBezTo>
                <a:cubicBezTo>
                  <a:pt x="1286" y="3417"/>
                  <a:pt x="1572" y="3132"/>
                  <a:pt x="1917" y="3132"/>
                </a:cubicBezTo>
                <a:close/>
                <a:moveTo>
                  <a:pt x="3703" y="3132"/>
                </a:moveTo>
                <a:cubicBezTo>
                  <a:pt x="4049" y="3132"/>
                  <a:pt x="4334" y="3417"/>
                  <a:pt x="4334" y="3775"/>
                </a:cubicBezTo>
                <a:cubicBezTo>
                  <a:pt x="4334" y="4120"/>
                  <a:pt x="4049" y="4406"/>
                  <a:pt x="3703" y="4406"/>
                </a:cubicBezTo>
                <a:cubicBezTo>
                  <a:pt x="3346" y="4406"/>
                  <a:pt x="3060" y="4120"/>
                  <a:pt x="3060" y="3775"/>
                </a:cubicBezTo>
                <a:cubicBezTo>
                  <a:pt x="3060" y="3417"/>
                  <a:pt x="3346" y="3132"/>
                  <a:pt x="3703" y="3132"/>
                </a:cubicBezTo>
                <a:close/>
                <a:moveTo>
                  <a:pt x="5454" y="3132"/>
                </a:moveTo>
                <a:cubicBezTo>
                  <a:pt x="5799" y="3132"/>
                  <a:pt x="6085" y="3417"/>
                  <a:pt x="6085" y="3775"/>
                </a:cubicBezTo>
                <a:cubicBezTo>
                  <a:pt x="6085" y="4120"/>
                  <a:pt x="5799" y="4406"/>
                  <a:pt x="5454" y="4406"/>
                </a:cubicBezTo>
                <a:cubicBezTo>
                  <a:pt x="5096" y="4406"/>
                  <a:pt x="4811" y="4120"/>
                  <a:pt x="4811" y="3775"/>
                </a:cubicBezTo>
                <a:cubicBezTo>
                  <a:pt x="4811" y="3417"/>
                  <a:pt x="5096" y="3132"/>
                  <a:pt x="5454" y="3132"/>
                </a:cubicBezTo>
                <a:close/>
                <a:moveTo>
                  <a:pt x="3691" y="4894"/>
                </a:moveTo>
                <a:cubicBezTo>
                  <a:pt x="4037" y="4894"/>
                  <a:pt x="4322" y="5180"/>
                  <a:pt x="4322" y="5537"/>
                </a:cubicBezTo>
                <a:cubicBezTo>
                  <a:pt x="4322" y="5882"/>
                  <a:pt x="4037" y="6168"/>
                  <a:pt x="3691" y="6168"/>
                </a:cubicBezTo>
                <a:cubicBezTo>
                  <a:pt x="3334" y="6168"/>
                  <a:pt x="3048" y="5882"/>
                  <a:pt x="3048" y="5537"/>
                </a:cubicBezTo>
                <a:cubicBezTo>
                  <a:pt x="3048" y="5180"/>
                  <a:pt x="3334" y="4894"/>
                  <a:pt x="3691" y="4894"/>
                </a:cubicBezTo>
                <a:close/>
                <a:moveTo>
                  <a:pt x="3549" y="0"/>
                </a:moveTo>
                <a:cubicBezTo>
                  <a:pt x="3453" y="0"/>
                  <a:pt x="3370" y="84"/>
                  <a:pt x="3370" y="179"/>
                </a:cubicBezTo>
                <a:lnTo>
                  <a:pt x="3370" y="453"/>
                </a:lnTo>
                <a:cubicBezTo>
                  <a:pt x="3370" y="465"/>
                  <a:pt x="3370" y="477"/>
                  <a:pt x="3382" y="500"/>
                </a:cubicBezTo>
                <a:cubicBezTo>
                  <a:pt x="3168" y="512"/>
                  <a:pt x="2965" y="560"/>
                  <a:pt x="2763" y="620"/>
                </a:cubicBezTo>
                <a:cubicBezTo>
                  <a:pt x="2763" y="596"/>
                  <a:pt x="2763" y="584"/>
                  <a:pt x="2751" y="572"/>
                </a:cubicBezTo>
                <a:lnTo>
                  <a:pt x="2644" y="322"/>
                </a:lnTo>
                <a:cubicBezTo>
                  <a:pt x="2617" y="251"/>
                  <a:pt x="2557" y="213"/>
                  <a:pt x="2494" y="213"/>
                </a:cubicBezTo>
                <a:cubicBezTo>
                  <a:pt x="2473" y="213"/>
                  <a:pt x="2451" y="217"/>
                  <a:pt x="2429" y="227"/>
                </a:cubicBezTo>
                <a:lnTo>
                  <a:pt x="2132" y="346"/>
                </a:lnTo>
                <a:cubicBezTo>
                  <a:pt x="2048" y="381"/>
                  <a:pt x="2001" y="489"/>
                  <a:pt x="2048" y="572"/>
                </a:cubicBezTo>
                <a:lnTo>
                  <a:pt x="2144" y="822"/>
                </a:lnTo>
                <a:cubicBezTo>
                  <a:pt x="2156" y="834"/>
                  <a:pt x="2156" y="846"/>
                  <a:pt x="2167" y="858"/>
                </a:cubicBezTo>
                <a:cubicBezTo>
                  <a:pt x="1989" y="953"/>
                  <a:pt x="1810" y="1072"/>
                  <a:pt x="1655" y="1203"/>
                </a:cubicBezTo>
                <a:cubicBezTo>
                  <a:pt x="1655" y="1191"/>
                  <a:pt x="1644" y="1179"/>
                  <a:pt x="1632" y="1167"/>
                </a:cubicBezTo>
                <a:lnTo>
                  <a:pt x="1441" y="977"/>
                </a:lnTo>
                <a:cubicBezTo>
                  <a:pt x="1405" y="941"/>
                  <a:pt x="1361" y="923"/>
                  <a:pt x="1316" y="923"/>
                </a:cubicBezTo>
                <a:cubicBezTo>
                  <a:pt x="1271" y="923"/>
                  <a:pt x="1227" y="941"/>
                  <a:pt x="1191" y="977"/>
                </a:cubicBezTo>
                <a:lnTo>
                  <a:pt x="977" y="1203"/>
                </a:lnTo>
                <a:cubicBezTo>
                  <a:pt x="905" y="1262"/>
                  <a:pt x="905" y="1370"/>
                  <a:pt x="977" y="1441"/>
                </a:cubicBezTo>
                <a:lnTo>
                  <a:pt x="1167" y="1632"/>
                </a:lnTo>
                <a:cubicBezTo>
                  <a:pt x="1179" y="1643"/>
                  <a:pt x="1191" y="1643"/>
                  <a:pt x="1191" y="1655"/>
                </a:cubicBezTo>
                <a:cubicBezTo>
                  <a:pt x="1072" y="1810"/>
                  <a:pt x="953" y="1977"/>
                  <a:pt x="858" y="2155"/>
                </a:cubicBezTo>
                <a:cubicBezTo>
                  <a:pt x="846" y="2144"/>
                  <a:pt x="834" y="2144"/>
                  <a:pt x="834" y="2144"/>
                </a:cubicBezTo>
                <a:lnTo>
                  <a:pt x="572" y="2036"/>
                </a:lnTo>
                <a:cubicBezTo>
                  <a:pt x="551" y="2027"/>
                  <a:pt x="529" y="2023"/>
                  <a:pt x="507" y="2023"/>
                </a:cubicBezTo>
                <a:cubicBezTo>
                  <a:pt x="443" y="2023"/>
                  <a:pt x="381" y="2061"/>
                  <a:pt x="346" y="2132"/>
                </a:cubicBezTo>
                <a:lnTo>
                  <a:pt x="227" y="2417"/>
                </a:lnTo>
                <a:cubicBezTo>
                  <a:pt x="191" y="2501"/>
                  <a:pt x="239" y="2608"/>
                  <a:pt x="322" y="2644"/>
                </a:cubicBezTo>
                <a:lnTo>
                  <a:pt x="572" y="2751"/>
                </a:lnTo>
                <a:lnTo>
                  <a:pt x="596" y="2751"/>
                </a:lnTo>
                <a:cubicBezTo>
                  <a:pt x="536" y="2953"/>
                  <a:pt x="501" y="3156"/>
                  <a:pt x="477" y="3370"/>
                </a:cubicBezTo>
                <a:lnTo>
                  <a:pt x="179" y="3370"/>
                </a:lnTo>
                <a:cubicBezTo>
                  <a:pt x="84" y="3370"/>
                  <a:pt x="0" y="3453"/>
                  <a:pt x="0" y="3548"/>
                </a:cubicBezTo>
                <a:lnTo>
                  <a:pt x="0" y="3858"/>
                </a:lnTo>
                <a:cubicBezTo>
                  <a:pt x="0" y="3953"/>
                  <a:pt x="84" y="4025"/>
                  <a:pt x="179" y="4025"/>
                </a:cubicBezTo>
                <a:lnTo>
                  <a:pt x="477" y="4025"/>
                </a:lnTo>
                <a:cubicBezTo>
                  <a:pt x="489" y="4203"/>
                  <a:pt x="524" y="4382"/>
                  <a:pt x="560" y="4549"/>
                </a:cubicBezTo>
                <a:lnTo>
                  <a:pt x="548" y="4549"/>
                </a:lnTo>
                <a:lnTo>
                  <a:pt x="286" y="4656"/>
                </a:lnTo>
                <a:cubicBezTo>
                  <a:pt x="203" y="4691"/>
                  <a:pt x="155" y="4787"/>
                  <a:pt x="191" y="4870"/>
                </a:cubicBezTo>
                <a:lnTo>
                  <a:pt x="298" y="5168"/>
                </a:lnTo>
                <a:cubicBezTo>
                  <a:pt x="326" y="5232"/>
                  <a:pt x="389" y="5275"/>
                  <a:pt x="460" y="5275"/>
                </a:cubicBezTo>
                <a:cubicBezTo>
                  <a:pt x="481" y="5275"/>
                  <a:pt x="503" y="5271"/>
                  <a:pt x="524" y="5263"/>
                </a:cubicBezTo>
                <a:lnTo>
                  <a:pt x="786" y="5168"/>
                </a:lnTo>
                <a:cubicBezTo>
                  <a:pt x="786" y="5168"/>
                  <a:pt x="798" y="5168"/>
                  <a:pt x="798" y="5156"/>
                </a:cubicBezTo>
                <a:cubicBezTo>
                  <a:pt x="905" y="5370"/>
                  <a:pt x="1036" y="5573"/>
                  <a:pt x="1179" y="5751"/>
                </a:cubicBezTo>
                <a:cubicBezTo>
                  <a:pt x="1179" y="5763"/>
                  <a:pt x="1179" y="5763"/>
                  <a:pt x="1167" y="5763"/>
                </a:cubicBezTo>
                <a:lnTo>
                  <a:pt x="977" y="5965"/>
                </a:lnTo>
                <a:cubicBezTo>
                  <a:pt x="905" y="6025"/>
                  <a:pt x="905" y="6132"/>
                  <a:pt x="977" y="6204"/>
                </a:cubicBezTo>
                <a:lnTo>
                  <a:pt x="1191" y="6430"/>
                </a:lnTo>
                <a:cubicBezTo>
                  <a:pt x="1227" y="6460"/>
                  <a:pt x="1271" y="6474"/>
                  <a:pt x="1316" y="6474"/>
                </a:cubicBezTo>
                <a:cubicBezTo>
                  <a:pt x="1361" y="6474"/>
                  <a:pt x="1405" y="6460"/>
                  <a:pt x="1441" y="6430"/>
                </a:cubicBezTo>
                <a:lnTo>
                  <a:pt x="1632" y="6227"/>
                </a:lnTo>
                <a:cubicBezTo>
                  <a:pt x="1644" y="6227"/>
                  <a:pt x="1644" y="6227"/>
                  <a:pt x="1644" y="6215"/>
                </a:cubicBezTo>
                <a:cubicBezTo>
                  <a:pt x="1786" y="6335"/>
                  <a:pt x="1941" y="6430"/>
                  <a:pt x="2096" y="6525"/>
                </a:cubicBezTo>
                <a:cubicBezTo>
                  <a:pt x="2096" y="6525"/>
                  <a:pt x="2084" y="6537"/>
                  <a:pt x="2084" y="6537"/>
                </a:cubicBezTo>
                <a:lnTo>
                  <a:pt x="1977" y="6799"/>
                </a:lnTo>
                <a:cubicBezTo>
                  <a:pt x="1941" y="6882"/>
                  <a:pt x="1977" y="6977"/>
                  <a:pt x="2060" y="7025"/>
                </a:cubicBezTo>
                <a:lnTo>
                  <a:pt x="2346" y="7144"/>
                </a:lnTo>
                <a:cubicBezTo>
                  <a:pt x="2371" y="7153"/>
                  <a:pt x="2396" y="7158"/>
                  <a:pt x="2420" y="7158"/>
                </a:cubicBezTo>
                <a:cubicBezTo>
                  <a:pt x="2487" y="7158"/>
                  <a:pt x="2546" y="7122"/>
                  <a:pt x="2572" y="7061"/>
                </a:cubicBezTo>
                <a:lnTo>
                  <a:pt x="2691" y="6811"/>
                </a:lnTo>
                <a:cubicBezTo>
                  <a:pt x="2691" y="6799"/>
                  <a:pt x="2691" y="6787"/>
                  <a:pt x="2691" y="6787"/>
                </a:cubicBezTo>
                <a:cubicBezTo>
                  <a:pt x="2918" y="6858"/>
                  <a:pt x="3144" y="6906"/>
                  <a:pt x="3370" y="6930"/>
                </a:cubicBezTo>
                <a:cubicBezTo>
                  <a:pt x="3370" y="6930"/>
                  <a:pt x="3370" y="6942"/>
                  <a:pt x="3370" y="6954"/>
                </a:cubicBezTo>
                <a:lnTo>
                  <a:pt x="3370" y="7227"/>
                </a:lnTo>
                <a:cubicBezTo>
                  <a:pt x="3370" y="7323"/>
                  <a:pt x="3453" y="7394"/>
                  <a:pt x="3549" y="7394"/>
                </a:cubicBezTo>
                <a:lnTo>
                  <a:pt x="3858" y="7394"/>
                </a:lnTo>
                <a:cubicBezTo>
                  <a:pt x="3953" y="7394"/>
                  <a:pt x="4025" y="7323"/>
                  <a:pt x="4025" y="7227"/>
                </a:cubicBezTo>
                <a:lnTo>
                  <a:pt x="4025" y="6954"/>
                </a:lnTo>
                <a:cubicBezTo>
                  <a:pt x="4025" y="6942"/>
                  <a:pt x="4025" y="6930"/>
                  <a:pt x="4025" y="6918"/>
                </a:cubicBezTo>
                <a:cubicBezTo>
                  <a:pt x="4239" y="6906"/>
                  <a:pt x="4442" y="6858"/>
                  <a:pt x="4632" y="6799"/>
                </a:cubicBezTo>
                <a:cubicBezTo>
                  <a:pt x="4644" y="6811"/>
                  <a:pt x="4644" y="6823"/>
                  <a:pt x="4644" y="6823"/>
                </a:cubicBezTo>
                <a:lnTo>
                  <a:pt x="4751" y="7085"/>
                </a:lnTo>
                <a:cubicBezTo>
                  <a:pt x="4779" y="7149"/>
                  <a:pt x="4849" y="7192"/>
                  <a:pt x="4917" y="7192"/>
                </a:cubicBezTo>
                <a:cubicBezTo>
                  <a:pt x="4938" y="7192"/>
                  <a:pt x="4958" y="7188"/>
                  <a:pt x="4977" y="7180"/>
                </a:cubicBezTo>
                <a:lnTo>
                  <a:pt x="5263" y="7061"/>
                </a:lnTo>
                <a:cubicBezTo>
                  <a:pt x="5358" y="7013"/>
                  <a:pt x="5394" y="6918"/>
                  <a:pt x="5358" y="6835"/>
                </a:cubicBezTo>
                <a:lnTo>
                  <a:pt x="5251" y="6573"/>
                </a:lnTo>
                <a:cubicBezTo>
                  <a:pt x="5251" y="6561"/>
                  <a:pt x="5239" y="6561"/>
                  <a:pt x="5239" y="6549"/>
                </a:cubicBezTo>
                <a:cubicBezTo>
                  <a:pt x="5418" y="6442"/>
                  <a:pt x="5585" y="6335"/>
                  <a:pt x="5739" y="6204"/>
                </a:cubicBezTo>
                <a:cubicBezTo>
                  <a:pt x="5751" y="6215"/>
                  <a:pt x="5763" y="6227"/>
                  <a:pt x="5763" y="6227"/>
                </a:cubicBezTo>
                <a:lnTo>
                  <a:pt x="5966" y="6430"/>
                </a:lnTo>
                <a:cubicBezTo>
                  <a:pt x="5995" y="6460"/>
                  <a:pt x="6037" y="6474"/>
                  <a:pt x="6080" y="6474"/>
                </a:cubicBezTo>
                <a:cubicBezTo>
                  <a:pt x="6123" y="6474"/>
                  <a:pt x="6168" y="6460"/>
                  <a:pt x="6204" y="6430"/>
                </a:cubicBezTo>
                <a:lnTo>
                  <a:pt x="6430" y="6204"/>
                </a:lnTo>
                <a:cubicBezTo>
                  <a:pt x="6489" y="6144"/>
                  <a:pt x="6489" y="6025"/>
                  <a:pt x="6430" y="5965"/>
                </a:cubicBezTo>
                <a:lnTo>
                  <a:pt x="6227" y="5763"/>
                </a:lnTo>
                <a:cubicBezTo>
                  <a:pt x="6216" y="5751"/>
                  <a:pt x="6216" y="5751"/>
                  <a:pt x="6204" y="5739"/>
                </a:cubicBezTo>
                <a:cubicBezTo>
                  <a:pt x="6323" y="5584"/>
                  <a:pt x="6442" y="5418"/>
                  <a:pt x="6537" y="5239"/>
                </a:cubicBezTo>
                <a:cubicBezTo>
                  <a:pt x="6549" y="5251"/>
                  <a:pt x="6561" y="5251"/>
                  <a:pt x="6573" y="5263"/>
                </a:cubicBezTo>
                <a:lnTo>
                  <a:pt x="6823" y="5370"/>
                </a:lnTo>
                <a:cubicBezTo>
                  <a:pt x="6847" y="5379"/>
                  <a:pt x="6871" y="5384"/>
                  <a:pt x="6895" y="5384"/>
                </a:cubicBezTo>
                <a:cubicBezTo>
                  <a:pt x="6963" y="5384"/>
                  <a:pt x="7022" y="5346"/>
                  <a:pt x="7049" y="5275"/>
                </a:cubicBezTo>
                <a:lnTo>
                  <a:pt x="7168" y="4989"/>
                </a:lnTo>
                <a:cubicBezTo>
                  <a:pt x="7204" y="4906"/>
                  <a:pt x="7168" y="4799"/>
                  <a:pt x="7085" y="4763"/>
                </a:cubicBezTo>
                <a:lnTo>
                  <a:pt x="6823" y="4656"/>
                </a:lnTo>
                <a:cubicBezTo>
                  <a:pt x="6811" y="4644"/>
                  <a:pt x="6799" y="4644"/>
                  <a:pt x="6775" y="4644"/>
                </a:cubicBezTo>
                <a:cubicBezTo>
                  <a:pt x="6835" y="4441"/>
                  <a:pt x="6882" y="4239"/>
                  <a:pt x="6906" y="4025"/>
                </a:cubicBezTo>
                <a:lnTo>
                  <a:pt x="7228" y="4025"/>
                </a:lnTo>
                <a:cubicBezTo>
                  <a:pt x="7323" y="4025"/>
                  <a:pt x="7394" y="3953"/>
                  <a:pt x="7394" y="3858"/>
                </a:cubicBezTo>
                <a:lnTo>
                  <a:pt x="7394" y="3548"/>
                </a:lnTo>
                <a:cubicBezTo>
                  <a:pt x="7394" y="3453"/>
                  <a:pt x="7323" y="3370"/>
                  <a:pt x="7228" y="3370"/>
                </a:cubicBezTo>
                <a:lnTo>
                  <a:pt x="6954" y="3370"/>
                </a:lnTo>
                <a:cubicBezTo>
                  <a:pt x="6930" y="3370"/>
                  <a:pt x="6918" y="3382"/>
                  <a:pt x="6906" y="3382"/>
                </a:cubicBezTo>
                <a:cubicBezTo>
                  <a:pt x="6882" y="3203"/>
                  <a:pt x="6847" y="3025"/>
                  <a:pt x="6799" y="2858"/>
                </a:cubicBezTo>
                <a:cubicBezTo>
                  <a:pt x="6823" y="2858"/>
                  <a:pt x="6835" y="2858"/>
                  <a:pt x="6858" y="2846"/>
                </a:cubicBezTo>
                <a:lnTo>
                  <a:pt x="7109" y="2751"/>
                </a:lnTo>
                <a:cubicBezTo>
                  <a:pt x="7204" y="2715"/>
                  <a:pt x="7251" y="2620"/>
                  <a:pt x="7216" y="2525"/>
                </a:cubicBezTo>
                <a:lnTo>
                  <a:pt x="7097" y="2239"/>
                </a:lnTo>
                <a:cubicBezTo>
                  <a:pt x="7068" y="2163"/>
                  <a:pt x="7001" y="2124"/>
                  <a:pt x="6933" y="2124"/>
                </a:cubicBezTo>
                <a:cubicBezTo>
                  <a:pt x="6916" y="2124"/>
                  <a:pt x="6899" y="2127"/>
                  <a:pt x="6882" y="2132"/>
                </a:cubicBezTo>
                <a:lnTo>
                  <a:pt x="6620" y="2239"/>
                </a:lnTo>
                <a:cubicBezTo>
                  <a:pt x="6608" y="2239"/>
                  <a:pt x="6585" y="2251"/>
                  <a:pt x="6573" y="2263"/>
                </a:cubicBezTo>
                <a:cubicBezTo>
                  <a:pt x="6466" y="2048"/>
                  <a:pt x="6335" y="1846"/>
                  <a:pt x="6192" y="1667"/>
                </a:cubicBezTo>
                <a:cubicBezTo>
                  <a:pt x="6204" y="1655"/>
                  <a:pt x="6216" y="1643"/>
                  <a:pt x="6227" y="1632"/>
                </a:cubicBezTo>
                <a:lnTo>
                  <a:pt x="6430" y="1441"/>
                </a:lnTo>
                <a:cubicBezTo>
                  <a:pt x="6489" y="1370"/>
                  <a:pt x="6489" y="1262"/>
                  <a:pt x="6430" y="1203"/>
                </a:cubicBezTo>
                <a:lnTo>
                  <a:pt x="6204" y="977"/>
                </a:lnTo>
                <a:cubicBezTo>
                  <a:pt x="6168" y="941"/>
                  <a:pt x="6123" y="923"/>
                  <a:pt x="6080" y="923"/>
                </a:cubicBezTo>
                <a:cubicBezTo>
                  <a:pt x="6037" y="923"/>
                  <a:pt x="5995" y="941"/>
                  <a:pt x="5966" y="977"/>
                </a:cubicBezTo>
                <a:lnTo>
                  <a:pt x="5763" y="1167"/>
                </a:lnTo>
                <a:cubicBezTo>
                  <a:pt x="5751" y="1179"/>
                  <a:pt x="5739" y="1203"/>
                  <a:pt x="5739" y="1215"/>
                </a:cubicBezTo>
                <a:cubicBezTo>
                  <a:pt x="5596" y="1096"/>
                  <a:pt x="5442" y="1001"/>
                  <a:pt x="5287" y="905"/>
                </a:cubicBezTo>
                <a:cubicBezTo>
                  <a:pt x="5299" y="893"/>
                  <a:pt x="5311" y="881"/>
                  <a:pt x="5311" y="858"/>
                </a:cubicBezTo>
                <a:lnTo>
                  <a:pt x="5430" y="608"/>
                </a:lnTo>
                <a:cubicBezTo>
                  <a:pt x="5465" y="524"/>
                  <a:pt x="5430" y="417"/>
                  <a:pt x="5334" y="381"/>
                </a:cubicBezTo>
                <a:lnTo>
                  <a:pt x="5049" y="250"/>
                </a:lnTo>
                <a:cubicBezTo>
                  <a:pt x="5030" y="242"/>
                  <a:pt x="5010" y="238"/>
                  <a:pt x="4990" y="238"/>
                </a:cubicBezTo>
                <a:cubicBezTo>
                  <a:pt x="4924" y="238"/>
                  <a:pt x="4859" y="281"/>
                  <a:pt x="4823" y="346"/>
                </a:cubicBezTo>
                <a:lnTo>
                  <a:pt x="4715" y="596"/>
                </a:lnTo>
                <a:cubicBezTo>
                  <a:pt x="4703" y="608"/>
                  <a:pt x="4703" y="631"/>
                  <a:pt x="4703" y="643"/>
                </a:cubicBezTo>
                <a:cubicBezTo>
                  <a:pt x="4489" y="572"/>
                  <a:pt x="4263" y="524"/>
                  <a:pt x="4025" y="500"/>
                </a:cubicBezTo>
                <a:cubicBezTo>
                  <a:pt x="4025" y="489"/>
                  <a:pt x="4025" y="465"/>
                  <a:pt x="4025" y="453"/>
                </a:cubicBezTo>
                <a:lnTo>
                  <a:pt x="4025" y="179"/>
                </a:lnTo>
                <a:cubicBezTo>
                  <a:pt x="4025" y="84"/>
                  <a:pt x="3953" y="0"/>
                  <a:pt x="3858" y="0"/>
                </a:cubicBezTo>
                <a:close/>
              </a:path>
            </a:pathLst>
          </a:custGeom>
          <a:solidFill>
            <a:schemeClr val="lt2">
              <a:alpha val="240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91;p5"/>
          <p:cNvSpPr/>
          <p:nvPr/>
        </p:nvSpPr>
        <p:spPr>
          <a:xfrm rot="10381548">
            <a:off x="7975726" y="3493042"/>
            <a:ext cx="1868664" cy="1863757"/>
          </a:xfrm>
          <a:custGeom>
            <a:avLst/>
            <a:gdLst/>
            <a:ahLst/>
            <a:cxnLst/>
            <a:rect l="l" t="t" r="r" b="b"/>
            <a:pathLst>
              <a:path w="18861" h="18811" extrusionOk="0">
                <a:moveTo>
                  <a:pt x="11198" y="3199"/>
                </a:moveTo>
                <a:cubicBezTo>
                  <a:pt x="11271" y="3199"/>
                  <a:pt x="11346" y="3209"/>
                  <a:pt x="11419" y="3232"/>
                </a:cubicBezTo>
                <a:cubicBezTo>
                  <a:pt x="12824" y="3685"/>
                  <a:pt x="14038" y="4614"/>
                  <a:pt x="14836" y="5864"/>
                </a:cubicBezTo>
                <a:cubicBezTo>
                  <a:pt x="15074" y="6233"/>
                  <a:pt x="14931" y="6733"/>
                  <a:pt x="14538" y="6923"/>
                </a:cubicBezTo>
                <a:cubicBezTo>
                  <a:pt x="14121" y="7114"/>
                  <a:pt x="13705" y="7316"/>
                  <a:pt x="13300" y="7507"/>
                </a:cubicBezTo>
                <a:cubicBezTo>
                  <a:pt x="13200" y="7555"/>
                  <a:pt x="13093" y="7578"/>
                  <a:pt x="12987" y="7578"/>
                </a:cubicBezTo>
                <a:cubicBezTo>
                  <a:pt x="12753" y="7578"/>
                  <a:pt x="12523" y="7466"/>
                  <a:pt x="12383" y="7269"/>
                </a:cubicBezTo>
                <a:cubicBezTo>
                  <a:pt x="11966" y="6673"/>
                  <a:pt x="11371" y="6221"/>
                  <a:pt x="10692" y="5959"/>
                </a:cubicBezTo>
                <a:cubicBezTo>
                  <a:pt x="10359" y="5840"/>
                  <a:pt x="10157" y="5495"/>
                  <a:pt x="10216" y="5137"/>
                </a:cubicBezTo>
                <a:cubicBezTo>
                  <a:pt x="10300" y="4697"/>
                  <a:pt x="10383" y="4244"/>
                  <a:pt x="10466" y="3792"/>
                </a:cubicBezTo>
                <a:cubicBezTo>
                  <a:pt x="10535" y="3439"/>
                  <a:pt x="10855" y="3199"/>
                  <a:pt x="11198" y="3199"/>
                </a:cubicBezTo>
                <a:close/>
                <a:moveTo>
                  <a:pt x="6241" y="3843"/>
                </a:moveTo>
                <a:cubicBezTo>
                  <a:pt x="6513" y="3843"/>
                  <a:pt x="6779" y="3994"/>
                  <a:pt x="6906" y="4256"/>
                </a:cubicBezTo>
                <a:cubicBezTo>
                  <a:pt x="7109" y="4673"/>
                  <a:pt x="7299" y="5078"/>
                  <a:pt x="7490" y="5495"/>
                </a:cubicBezTo>
                <a:cubicBezTo>
                  <a:pt x="7644" y="5816"/>
                  <a:pt x="7549" y="6209"/>
                  <a:pt x="7252" y="6411"/>
                </a:cubicBezTo>
                <a:cubicBezTo>
                  <a:pt x="6656" y="6828"/>
                  <a:pt x="6204" y="7423"/>
                  <a:pt x="5954" y="8102"/>
                </a:cubicBezTo>
                <a:cubicBezTo>
                  <a:pt x="5838" y="8396"/>
                  <a:pt x="5555" y="8589"/>
                  <a:pt x="5245" y="8589"/>
                </a:cubicBezTo>
                <a:cubicBezTo>
                  <a:pt x="5204" y="8589"/>
                  <a:pt x="5162" y="8585"/>
                  <a:pt x="5120" y="8578"/>
                </a:cubicBezTo>
                <a:cubicBezTo>
                  <a:pt x="4680" y="8495"/>
                  <a:pt x="4227" y="8400"/>
                  <a:pt x="3787" y="8316"/>
                </a:cubicBezTo>
                <a:cubicBezTo>
                  <a:pt x="3346" y="8245"/>
                  <a:pt x="3084" y="7792"/>
                  <a:pt x="3215" y="7376"/>
                </a:cubicBezTo>
                <a:cubicBezTo>
                  <a:pt x="3680" y="5971"/>
                  <a:pt x="4608" y="4756"/>
                  <a:pt x="5847" y="3959"/>
                </a:cubicBezTo>
                <a:cubicBezTo>
                  <a:pt x="5969" y="3880"/>
                  <a:pt x="6106" y="3843"/>
                  <a:pt x="6241" y="3843"/>
                </a:cubicBezTo>
                <a:close/>
                <a:moveTo>
                  <a:pt x="9222" y="7030"/>
                </a:moveTo>
                <a:cubicBezTo>
                  <a:pt x="9724" y="7030"/>
                  <a:pt x="10229" y="7189"/>
                  <a:pt x="10657" y="7519"/>
                </a:cubicBezTo>
                <a:cubicBezTo>
                  <a:pt x="11693" y="8316"/>
                  <a:pt x="11883" y="9805"/>
                  <a:pt x="11085" y="10840"/>
                </a:cubicBezTo>
                <a:cubicBezTo>
                  <a:pt x="10619" y="11453"/>
                  <a:pt x="9916" y="11773"/>
                  <a:pt x="9205" y="11773"/>
                </a:cubicBezTo>
                <a:cubicBezTo>
                  <a:pt x="8701" y="11773"/>
                  <a:pt x="8193" y="11612"/>
                  <a:pt x="7763" y="11281"/>
                </a:cubicBezTo>
                <a:cubicBezTo>
                  <a:pt x="6728" y="10483"/>
                  <a:pt x="6537" y="8995"/>
                  <a:pt x="7335" y="7959"/>
                </a:cubicBezTo>
                <a:cubicBezTo>
                  <a:pt x="7803" y="7351"/>
                  <a:pt x="8509" y="7030"/>
                  <a:pt x="9222" y="7030"/>
                </a:cubicBezTo>
                <a:close/>
                <a:moveTo>
                  <a:pt x="13527" y="10222"/>
                </a:moveTo>
                <a:cubicBezTo>
                  <a:pt x="13570" y="10222"/>
                  <a:pt x="13614" y="10226"/>
                  <a:pt x="13657" y="10233"/>
                </a:cubicBezTo>
                <a:cubicBezTo>
                  <a:pt x="14098" y="10317"/>
                  <a:pt x="14550" y="10400"/>
                  <a:pt x="15002" y="10483"/>
                </a:cubicBezTo>
                <a:cubicBezTo>
                  <a:pt x="15431" y="10567"/>
                  <a:pt x="15693" y="11007"/>
                  <a:pt x="15562" y="11436"/>
                </a:cubicBezTo>
                <a:cubicBezTo>
                  <a:pt x="15110" y="12841"/>
                  <a:pt x="14181" y="14043"/>
                  <a:pt x="12931" y="14853"/>
                </a:cubicBezTo>
                <a:cubicBezTo>
                  <a:pt x="12809" y="14931"/>
                  <a:pt x="12673" y="14968"/>
                  <a:pt x="12539" y="14968"/>
                </a:cubicBezTo>
                <a:cubicBezTo>
                  <a:pt x="12266" y="14968"/>
                  <a:pt x="11999" y="14815"/>
                  <a:pt x="11871" y="14543"/>
                </a:cubicBezTo>
                <a:cubicBezTo>
                  <a:pt x="11681" y="14138"/>
                  <a:pt x="11478" y="13722"/>
                  <a:pt x="11288" y="13317"/>
                </a:cubicBezTo>
                <a:cubicBezTo>
                  <a:pt x="11133" y="12984"/>
                  <a:pt x="11240" y="12603"/>
                  <a:pt x="11526" y="12400"/>
                </a:cubicBezTo>
                <a:cubicBezTo>
                  <a:pt x="12121" y="11972"/>
                  <a:pt x="12574" y="11388"/>
                  <a:pt x="12836" y="10710"/>
                </a:cubicBezTo>
                <a:cubicBezTo>
                  <a:pt x="12940" y="10406"/>
                  <a:pt x="13219" y="10222"/>
                  <a:pt x="13527" y="10222"/>
                </a:cubicBezTo>
                <a:close/>
                <a:moveTo>
                  <a:pt x="5786" y="11228"/>
                </a:moveTo>
                <a:cubicBezTo>
                  <a:pt x="6022" y="11228"/>
                  <a:pt x="6254" y="11337"/>
                  <a:pt x="6394" y="11543"/>
                </a:cubicBezTo>
                <a:cubicBezTo>
                  <a:pt x="6811" y="12138"/>
                  <a:pt x="7406" y="12591"/>
                  <a:pt x="8085" y="12841"/>
                </a:cubicBezTo>
                <a:cubicBezTo>
                  <a:pt x="8430" y="12972"/>
                  <a:pt x="8621" y="13317"/>
                  <a:pt x="8561" y="13662"/>
                </a:cubicBezTo>
                <a:cubicBezTo>
                  <a:pt x="8478" y="14115"/>
                  <a:pt x="8395" y="14567"/>
                  <a:pt x="8311" y="15008"/>
                </a:cubicBezTo>
                <a:cubicBezTo>
                  <a:pt x="8242" y="15371"/>
                  <a:pt x="7922" y="15613"/>
                  <a:pt x="7579" y="15613"/>
                </a:cubicBezTo>
                <a:cubicBezTo>
                  <a:pt x="7506" y="15613"/>
                  <a:pt x="7432" y="15602"/>
                  <a:pt x="7359" y="15579"/>
                </a:cubicBezTo>
                <a:cubicBezTo>
                  <a:pt x="5954" y="15115"/>
                  <a:pt x="4751" y="14186"/>
                  <a:pt x="3942" y="12948"/>
                </a:cubicBezTo>
                <a:cubicBezTo>
                  <a:pt x="3703" y="12579"/>
                  <a:pt x="3846" y="12079"/>
                  <a:pt x="4251" y="11888"/>
                </a:cubicBezTo>
                <a:cubicBezTo>
                  <a:pt x="4656" y="11686"/>
                  <a:pt x="5073" y="11495"/>
                  <a:pt x="5477" y="11293"/>
                </a:cubicBezTo>
                <a:cubicBezTo>
                  <a:pt x="5576" y="11249"/>
                  <a:pt x="5682" y="11228"/>
                  <a:pt x="5786" y="11228"/>
                </a:cubicBezTo>
                <a:close/>
                <a:moveTo>
                  <a:pt x="8673" y="1"/>
                </a:moveTo>
                <a:cubicBezTo>
                  <a:pt x="8652" y="1"/>
                  <a:pt x="8630" y="3"/>
                  <a:pt x="8609" y="6"/>
                </a:cubicBezTo>
                <a:lnTo>
                  <a:pt x="7823" y="113"/>
                </a:lnTo>
                <a:cubicBezTo>
                  <a:pt x="7573" y="137"/>
                  <a:pt x="7406" y="363"/>
                  <a:pt x="7442" y="601"/>
                </a:cubicBezTo>
                <a:lnTo>
                  <a:pt x="7525" y="1292"/>
                </a:lnTo>
                <a:cubicBezTo>
                  <a:pt x="7537" y="1327"/>
                  <a:pt x="7537" y="1351"/>
                  <a:pt x="7549" y="1375"/>
                </a:cubicBezTo>
                <a:cubicBezTo>
                  <a:pt x="7049" y="1482"/>
                  <a:pt x="6561" y="1649"/>
                  <a:pt x="6085" y="1851"/>
                </a:cubicBezTo>
                <a:cubicBezTo>
                  <a:pt x="6085" y="1827"/>
                  <a:pt x="6073" y="1816"/>
                  <a:pt x="6061" y="1792"/>
                </a:cubicBezTo>
                <a:lnTo>
                  <a:pt x="5716" y="1173"/>
                </a:lnTo>
                <a:cubicBezTo>
                  <a:pt x="5636" y="1037"/>
                  <a:pt x="5486" y="960"/>
                  <a:pt x="5336" y="960"/>
                </a:cubicBezTo>
                <a:cubicBezTo>
                  <a:pt x="5261" y="960"/>
                  <a:pt x="5187" y="979"/>
                  <a:pt x="5120" y="1018"/>
                </a:cubicBezTo>
                <a:lnTo>
                  <a:pt x="4418" y="1411"/>
                </a:lnTo>
                <a:cubicBezTo>
                  <a:pt x="4204" y="1530"/>
                  <a:pt x="4132" y="1792"/>
                  <a:pt x="4251" y="2006"/>
                </a:cubicBezTo>
                <a:lnTo>
                  <a:pt x="4608" y="2625"/>
                </a:lnTo>
                <a:cubicBezTo>
                  <a:pt x="4608" y="2637"/>
                  <a:pt x="4620" y="2649"/>
                  <a:pt x="4644" y="2673"/>
                </a:cubicBezTo>
                <a:cubicBezTo>
                  <a:pt x="4192" y="2982"/>
                  <a:pt x="3787" y="3340"/>
                  <a:pt x="3394" y="3744"/>
                </a:cubicBezTo>
                <a:cubicBezTo>
                  <a:pt x="3370" y="3697"/>
                  <a:pt x="3334" y="3649"/>
                  <a:pt x="3275" y="3601"/>
                </a:cubicBezTo>
                <a:lnTo>
                  <a:pt x="2715" y="3173"/>
                </a:lnTo>
                <a:cubicBezTo>
                  <a:pt x="2637" y="3114"/>
                  <a:pt x="2544" y="3086"/>
                  <a:pt x="2452" y="3086"/>
                </a:cubicBezTo>
                <a:cubicBezTo>
                  <a:pt x="2320" y="3086"/>
                  <a:pt x="2187" y="3144"/>
                  <a:pt x="2096" y="3256"/>
                </a:cubicBezTo>
                <a:lnTo>
                  <a:pt x="1608" y="3899"/>
                </a:lnTo>
                <a:cubicBezTo>
                  <a:pt x="1453" y="4090"/>
                  <a:pt x="1489" y="4363"/>
                  <a:pt x="1691" y="4506"/>
                </a:cubicBezTo>
                <a:lnTo>
                  <a:pt x="2251" y="4947"/>
                </a:lnTo>
                <a:cubicBezTo>
                  <a:pt x="2299" y="4983"/>
                  <a:pt x="2358" y="5006"/>
                  <a:pt x="2418" y="5018"/>
                </a:cubicBezTo>
                <a:cubicBezTo>
                  <a:pt x="2168" y="5411"/>
                  <a:pt x="1953" y="5828"/>
                  <a:pt x="1787" y="6245"/>
                </a:cubicBezTo>
                <a:cubicBezTo>
                  <a:pt x="1763" y="6233"/>
                  <a:pt x="1751" y="6233"/>
                  <a:pt x="1739" y="6221"/>
                </a:cubicBezTo>
                <a:lnTo>
                  <a:pt x="1060" y="6018"/>
                </a:lnTo>
                <a:cubicBezTo>
                  <a:pt x="1020" y="6006"/>
                  <a:pt x="980" y="6000"/>
                  <a:pt x="940" y="6000"/>
                </a:cubicBezTo>
                <a:cubicBezTo>
                  <a:pt x="751" y="6000"/>
                  <a:pt x="571" y="6130"/>
                  <a:pt x="513" y="6316"/>
                </a:cubicBezTo>
                <a:lnTo>
                  <a:pt x="286" y="7078"/>
                </a:lnTo>
                <a:cubicBezTo>
                  <a:pt x="215" y="7316"/>
                  <a:pt x="346" y="7554"/>
                  <a:pt x="584" y="7626"/>
                </a:cubicBezTo>
                <a:lnTo>
                  <a:pt x="1251" y="7828"/>
                </a:lnTo>
                <a:cubicBezTo>
                  <a:pt x="1275" y="7840"/>
                  <a:pt x="1286" y="7840"/>
                  <a:pt x="1298" y="7840"/>
                </a:cubicBezTo>
                <a:cubicBezTo>
                  <a:pt x="1179" y="8435"/>
                  <a:pt x="1132" y="9043"/>
                  <a:pt x="1156" y="9638"/>
                </a:cubicBezTo>
                <a:cubicBezTo>
                  <a:pt x="1150" y="9644"/>
                  <a:pt x="1141" y="9644"/>
                  <a:pt x="1132" y="9644"/>
                </a:cubicBezTo>
                <a:cubicBezTo>
                  <a:pt x="1123" y="9644"/>
                  <a:pt x="1114" y="9644"/>
                  <a:pt x="1108" y="9650"/>
                </a:cubicBezTo>
                <a:lnTo>
                  <a:pt x="405" y="9733"/>
                </a:lnTo>
                <a:cubicBezTo>
                  <a:pt x="167" y="9769"/>
                  <a:pt x="1" y="9983"/>
                  <a:pt x="36" y="10221"/>
                </a:cubicBezTo>
                <a:lnTo>
                  <a:pt x="132" y="11019"/>
                </a:lnTo>
                <a:cubicBezTo>
                  <a:pt x="164" y="11237"/>
                  <a:pt x="346" y="11405"/>
                  <a:pt x="559" y="11405"/>
                </a:cubicBezTo>
                <a:cubicBezTo>
                  <a:pt x="579" y="11405"/>
                  <a:pt x="599" y="11403"/>
                  <a:pt x="620" y="11400"/>
                </a:cubicBezTo>
                <a:lnTo>
                  <a:pt x="1322" y="11305"/>
                </a:lnTo>
                <a:cubicBezTo>
                  <a:pt x="1346" y="11305"/>
                  <a:pt x="1358" y="11305"/>
                  <a:pt x="1370" y="11293"/>
                </a:cubicBezTo>
                <a:cubicBezTo>
                  <a:pt x="1477" y="11745"/>
                  <a:pt x="1620" y="12186"/>
                  <a:pt x="1798" y="12614"/>
                </a:cubicBezTo>
                <a:cubicBezTo>
                  <a:pt x="1787" y="12614"/>
                  <a:pt x="1775" y="12626"/>
                  <a:pt x="1751" y="12638"/>
                </a:cubicBezTo>
                <a:lnTo>
                  <a:pt x="1132" y="12972"/>
                </a:lnTo>
                <a:cubicBezTo>
                  <a:pt x="917" y="13091"/>
                  <a:pt x="846" y="13353"/>
                  <a:pt x="965" y="13567"/>
                </a:cubicBezTo>
                <a:lnTo>
                  <a:pt x="1346" y="14269"/>
                </a:lnTo>
                <a:cubicBezTo>
                  <a:pt x="1428" y="14417"/>
                  <a:pt x="1579" y="14497"/>
                  <a:pt x="1734" y="14497"/>
                </a:cubicBezTo>
                <a:cubicBezTo>
                  <a:pt x="1804" y="14497"/>
                  <a:pt x="1875" y="14481"/>
                  <a:pt x="1941" y="14448"/>
                </a:cubicBezTo>
                <a:lnTo>
                  <a:pt x="2560" y="14103"/>
                </a:lnTo>
                <a:cubicBezTo>
                  <a:pt x="2572" y="14091"/>
                  <a:pt x="2584" y="14091"/>
                  <a:pt x="2608" y="14079"/>
                </a:cubicBezTo>
                <a:cubicBezTo>
                  <a:pt x="2930" y="14555"/>
                  <a:pt x="3322" y="15008"/>
                  <a:pt x="3763" y="15412"/>
                </a:cubicBezTo>
                <a:cubicBezTo>
                  <a:pt x="3739" y="15424"/>
                  <a:pt x="3727" y="15448"/>
                  <a:pt x="3715" y="15460"/>
                </a:cubicBezTo>
                <a:lnTo>
                  <a:pt x="3287" y="16020"/>
                </a:lnTo>
                <a:cubicBezTo>
                  <a:pt x="3132" y="16210"/>
                  <a:pt x="3168" y="16484"/>
                  <a:pt x="3370" y="16639"/>
                </a:cubicBezTo>
                <a:lnTo>
                  <a:pt x="4001" y="17127"/>
                </a:lnTo>
                <a:cubicBezTo>
                  <a:pt x="4079" y="17186"/>
                  <a:pt x="4172" y="17214"/>
                  <a:pt x="4264" y="17214"/>
                </a:cubicBezTo>
                <a:cubicBezTo>
                  <a:pt x="4395" y="17214"/>
                  <a:pt x="4524" y="17156"/>
                  <a:pt x="4608" y="17044"/>
                </a:cubicBezTo>
                <a:lnTo>
                  <a:pt x="5049" y="16484"/>
                </a:lnTo>
                <a:cubicBezTo>
                  <a:pt x="5061" y="16460"/>
                  <a:pt x="5073" y="16448"/>
                  <a:pt x="5085" y="16424"/>
                </a:cubicBezTo>
                <a:cubicBezTo>
                  <a:pt x="5537" y="16710"/>
                  <a:pt x="6013" y="16936"/>
                  <a:pt x="6501" y="17127"/>
                </a:cubicBezTo>
                <a:cubicBezTo>
                  <a:pt x="6501" y="17151"/>
                  <a:pt x="6490" y="17175"/>
                  <a:pt x="6478" y="17198"/>
                </a:cubicBezTo>
                <a:lnTo>
                  <a:pt x="6299" y="17877"/>
                </a:lnTo>
                <a:cubicBezTo>
                  <a:pt x="6239" y="18103"/>
                  <a:pt x="6370" y="18353"/>
                  <a:pt x="6609" y="18413"/>
                </a:cubicBezTo>
                <a:lnTo>
                  <a:pt x="7382" y="18615"/>
                </a:lnTo>
                <a:cubicBezTo>
                  <a:pt x="7421" y="18625"/>
                  <a:pt x="7460" y="18630"/>
                  <a:pt x="7497" y="18630"/>
                </a:cubicBezTo>
                <a:cubicBezTo>
                  <a:pt x="7693" y="18630"/>
                  <a:pt x="7868" y="18505"/>
                  <a:pt x="7918" y="18306"/>
                </a:cubicBezTo>
                <a:lnTo>
                  <a:pt x="8097" y="17627"/>
                </a:lnTo>
                <a:cubicBezTo>
                  <a:pt x="8109" y="17603"/>
                  <a:pt x="8109" y="17567"/>
                  <a:pt x="8109" y="17544"/>
                </a:cubicBezTo>
                <a:cubicBezTo>
                  <a:pt x="8550" y="17614"/>
                  <a:pt x="8991" y="17642"/>
                  <a:pt x="9424" y="17642"/>
                </a:cubicBezTo>
                <a:cubicBezTo>
                  <a:pt x="9506" y="17642"/>
                  <a:pt x="9587" y="17641"/>
                  <a:pt x="9668" y="17639"/>
                </a:cubicBezTo>
                <a:cubicBezTo>
                  <a:pt x="9668" y="17663"/>
                  <a:pt x="9668" y="17698"/>
                  <a:pt x="9668" y="17734"/>
                </a:cubicBezTo>
                <a:lnTo>
                  <a:pt x="9764" y="18425"/>
                </a:lnTo>
                <a:cubicBezTo>
                  <a:pt x="9796" y="18652"/>
                  <a:pt x="9976" y="18811"/>
                  <a:pt x="10188" y="18811"/>
                </a:cubicBezTo>
                <a:cubicBezTo>
                  <a:pt x="10209" y="18811"/>
                  <a:pt x="10230" y="18809"/>
                  <a:pt x="10252" y="18806"/>
                </a:cubicBezTo>
                <a:lnTo>
                  <a:pt x="11050" y="18699"/>
                </a:lnTo>
                <a:cubicBezTo>
                  <a:pt x="11288" y="18675"/>
                  <a:pt x="11454" y="18449"/>
                  <a:pt x="11431" y="18210"/>
                </a:cubicBezTo>
                <a:lnTo>
                  <a:pt x="11335" y="17520"/>
                </a:lnTo>
                <a:cubicBezTo>
                  <a:pt x="11335" y="17484"/>
                  <a:pt x="11323" y="17448"/>
                  <a:pt x="11312" y="17413"/>
                </a:cubicBezTo>
                <a:cubicBezTo>
                  <a:pt x="11800" y="17294"/>
                  <a:pt x="12288" y="17127"/>
                  <a:pt x="12764" y="16925"/>
                </a:cubicBezTo>
                <a:cubicBezTo>
                  <a:pt x="12776" y="16960"/>
                  <a:pt x="12788" y="16984"/>
                  <a:pt x="12800" y="17020"/>
                </a:cubicBezTo>
                <a:lnTo>
                  <a:pt x="13157" y="17639"/>
                </a:lnTo>
                <a:cubicBezTo>
                  <a:pt x="13237" y="17775"/>
                  <a:pt x="13381" y="17851"/>
                  <a:pt x="13532" y="17851"/>
                </a:cubicBezTo>
                <a:cubicBezTo>
                  <a:pt x="13606" y="17851"/>
                  <a:pt x="13682" y="17833"/>
                  <a:pt x="13752" y="17794"/>
                </a:cubicBezTo>
                <a:lnTo>
                  <a:pt x="14443" y="17401"/>
                </a:lnTo>
                <a:cubicBezTo>
                  <a:pt x="14657" y="17282"/>
                  <a:pt x="14729" y="17020"/>
                  <a:pt x="14610" y="16805"/>
                </a:cubicBezTo>
                <a:lnTo>
                  <a:pt x="14264" y="16198"/>
                </a:lnTo>
                <a:cubicBezTo>
                  <a:pt x="14240" y="16163"/>
                  <a:pt x="14217" y="16127"/>
                  <a:pt x="14193" y="16103"/>
                </a:cubicBezTo>
                <a:cubicBezTo>
                  <a:pt x="14621" y="15793"/>
                  <a:pt x="15026" y="15436"/>
                  <a:pt x="15407" y="15031"/>
                </a:cubicBezTo>
                <a:cubicBezTo>
                  <a:pt x="15431" y="15067"/>
                  <a:pt x="15455" y="15103"/>
                  <a:pt x="15491" y="15127"/>
                </a:cubicBezTo>
                <a:lnTo>
                  <a:pt x="16050" y="15555"/>
                </a:lnTo>
                <a:cubicBezTo>
                  <a:pt x="16129" y="15614"/>
                  <a:pt x="16221" y="15643"/>
                  <a:pt x="16313" y="15643"/>
                </a:cubicBezTo>
                <a:cubicBezTo>
                  <a:pt x="16444" y="15643"/>
                  <a:pt x="16573" y="15584"/>
                  <a:pt x="16657" y="15472"/>
                </a:cubicBezTo>
                <a:lnTo>
                  <a:pt x="17146" y="14841"/>
                </a:lnTo>
                <a:cubicBezTo>
                  <a:pt x="17300" y="14650"/>
                  <a:pt x="17265" y="14377"/>
                  <a:pt x="17074" y="14222"/>
                </a:cubicBezTo>
                <a:lnTo>
                  <a:pt x="16515" y="13793"/>
                </a:lnTo>
                <a:cubicBezTo>
                  <a:pt x="16479" y="13769"/>
                  <a:pt x="16443" y="13746"/>
                  <a:pt x="16396" y="13734"/>
                </a:cubicBezTo>
                <a:cubicBezTo>
                  <a:pt x="16634" y="13341"/>
                  <a:pt x="16848" y="12948"/>
                  <a:pt x="17015" y="12531"/>
                </a:cubicBezTo>
                <a:cubicBezTo>
                  <a:pt x="17050" y="12555"/>
                  <a:pt x="17086" y="12579"/>
                  <a:pt x="17134" y="12591"/>
                </a:cubicBezTo>
                <a:lnTo>
                  <a:pt x="17800" y="12793"/>
                </a:lnTo>
                <a:cubicBezTo>
                  <a:pt x="17844" y="12806"/>
                  <a:pt x="17888" y="12813"/>
                  <a:pt x="17931" y="12813"/>
                </a:cubicBezTo>
                <a:cubicBezTo>
                  <a:pt x="18121" y="12813"/>
                  <a:pt x="18290" y="12690"/>
                  <a:pt x="18348" y="12495"/>
                </a:cubicBezTo>
                <a:lnTo>
                  <a:pt x="18574" y="11733"/>
                </a:lnTo>
                <a:cubicBezTo>
                  <a:pt x="18646" y="11495"/>
                  <a:pt x="18515" y="11257"/>
                  <a:pt x="18289" y="11186"/>
                </a:cubicBezTo>
                <a:lnTo>
                  <a:pt x="17610" y="10983"/>
                </a:lnTo>
                <a:cubicBezTo>
                  <a:pt x="17562" y="10971"/>
                  <a:pt x="17527" y="10960"/>
                  <a:pt x="17479" y="10960"/>
                </a:cubicBezTo>
                <a:cubicBezTo>
                  <a:pt x="17598" y="10364"/>
                  <a:pt x="17646" y="9769"/>
                  <a:pt x="17622" y="9162"/>
                </a:cubicBezTo>
                <a:lnTo>
                  <a:pt x="17622" y="9162"/>
                </a:lnTo>
                <a:cubicBezTo>
                  <a:pt x="17646" y="9168"/>
                  <a:pt x="17669" y="9171"/>
                  <a:pt x="17692" y="9171"/>
                </a:cubicBezTo>
                <a:cubicBezTo>
                  <a:pt x="17714" y="9171"/>
                  <a:pt x="17735" y="9168"/>
                  <a:pt x="17753" y="9162"/>
                </a:cubicBezTo>
                <a:lnTo>
                  <a:pt x="18455" y="9078"/>
                </a:lnTo>
                <a:cubicBezTo>
                  <a:pt x="18693" y="9043"/>
                  <a:pt x="18860" y="8828"/>
                  <a:pt x="18836" y="8590"/>
                </a:cubicBezTo>
                <a:lnTo>
                  <a:pt x="18729" y="7792"/>
                </a:lnTo>
                <a:cubicBezTo>
                  <a:pt x="18707" y="7570"/>
                  <a:pt x="18507" y="7409"/>
                  <a:pt x="18286" y="7409"/>
                </a:cubicBezTo>
                <a:cubicBezTo>
                  <a:pt x="18271" y="7409"/>
                  <a:pt x="18256" y="7410"/>
                  <a:pt x="18241" y="7411"/>
                </a:cubicBezTo>
                <a:lnTo>
                  <a:pt x="17539" y="7507"/>
                </a:lnTo>
                <a:cubicBezTo>
                  <a:pt x="17491" y="7507"/>
                  <a:pt x="17455" y="7531"/>
                  <a:pt x="17419" y="7542"/>
                </a:cubicBezTo>
                <a:cubicBezTo>
                  <a:pt x="17312" y="7090"/>
                  <a:pt x="17169" y="6649"/>
                  <a:pt x="16991" y="6221"/>
                </a:cubicBezTo>
                <a:cubicBezTo>
                  <a:pt x="17027" y="6221"/>
                  <a:pt x="17074" y="6197"/>
                  <a:pt x="17110" y="6185"/>
                </a:cubicBezTo>
                <a:lnTo>
                  <a:pt x="17729" y="5840"/>
                </a:lnTo>
                <a:cubicBezTo>
                  <a:pt x="17943" y="5733"/>
                  <a:pt x="18027" y="5459"/>
                  <a:pt x="17908" y="5245"/>
                </a:cubicBezTo>
                <a:lnTo>
                  <a:pt x="17527" y="4542"/>
                </a:lnTo>
                <a:cubicBezTo>
                  <a:pt x="17446" y="4398"/>
                  <a:pt x="17301" y="4318"/>
                  <a:pt x="17149" y="4318"/>
                </a:cubicBezTo>
                <a:cubicBezTo>
                  <a:pt x="17076" y="4318"/>
                  <a:pt x="17001" y="4337"/>
                  <a:pt x="16931" y="4375"/>
                </a:cubicBezTo>
                <a:lnTo>
                  <a:pt x="16312" y="4709"/>
                </a:lnTo>
                <a:cubicBezTo>
                  <a:pt x="16276" y="4733"/>
                  <a:pt x="16241" y="4756"/>
                  <a:pt x="16205" y="4780"/>
                </a:cubicBezTo>
                <a:cubicBezTo>
                  <a:pt x="15884" y="4304"/>
                  <a:pt x="15503" y="3852"/>
                  <a:pt x="15062" y="3435"/>
                </a:cubicBezTo>
                <a:cubicBezTo>
                  <a:pt x="15098" y="3411"/>
                  <a:pt x="15122" y="3387"/>
                  <a:pt x="15145" y="3351"/>
                </a:cubicBezTo>
                <a:lnTo>
                  <a:pt x="15586" y="2792"/>
                </a:lnTo>
                <a:cubicBezTo>
                  <a:pt x="15729" y="2601"/>
                  <a:pt x="15693" y="2328"/>
                  <a:pt x="15503" y="2173"/>
                </a:cubicBezTo>
                <a:lnTo>
                  <a:pt x="14860" y="1685"/>
                </a:lnTo>
                <a:cubicBezTo>
                  <a:pt x="14781" y="1626"/>
                  <a:pt x="14689" y="1597"/>
                  <a:pt x="14597" y="1597"/>
                </a:cubicBezTo>
                <a:cubicBezTo>
                  <a:pt x="14466" y="1597"/>
                  <a:pt x="14336" y="1656"/>
                  <a:pt x="14252" y="1768"/>
                </a:cubicBezTo>
                <a:lnTo>
                  <a:pt x="13824" y="2328"/>
                </a:lnTo>
                <a:cubicBezTo>
                  <a:pt x="13800" y="2363"/>
                  <a:pt x="13776" y="2387"/>
                  <a:pt x="13764" y="2423"/>
                </a:cubicBezTo>
                <a:cubicBezTo>
                  <a:pt x="13312" y="2137"/>
                  <a:pt x="12836" y="1899"/>
                  <a:pt x="12347" y="1708"/>
                </a:cubicBezTo>
                <a:cubicBezTo>
                  <a:pt x="12359" y="1685"/>
                  <a:pt x="12371" y="1649"/>
                  <a:pt x="12383" y="1613"/>
                </a:cubicBezTo>
                <a:lnTo>
                  <a:pt x="12574" y="934"/>
                </a:lnTo>
                <a:cubicBezTo>
                  <a:pt x="12633" y="708"/>
                  <a:pt x="12490" y="470"/>
                  <a:pt x="12264" y="399"/>
                </a:cubicBezTo>
                <a:lnTo>
                  <a:pt x="11478" y="196"/>
                </a:lnTo>
                <a:cubicBezTo>
                  <a:pt x="11442" y="187"/>
                  <a:pt x="11405" y="182"/>
                  <a:pt x="11368" y="182"/>
                </a:cubicBezTo>
                <a:cubicBezTo>
                  <a:pt x="11179" y="182"/>
                  <a:pt x="11002" y="306"/>
                  <a:pt x="10942" y="506"/>
                </a:cubicBezTo>
                <a:lnTo>
                  <a:pt x="10764" y="1185"/>
                </a:lnTo>
                <a:cubicBezTo>
                  <a:pt x="10752" y="1220"/>
                  <a:pt x="10752" y="1244"/>
                  <a:pt x="10752" y="1280"/>
                </a:cubicBezTo>
                <a:cubicBezTo>
                  <a:pt x="10304" y="1207"/>
                  <a:pt x="9847" y="1170"/>
                  <a:pt x="9389" y="1170"/>
                </a:cubicBezTo>
                <a:cubicBezTo>
                  <a:pt x="9323" y="1170"/>
                  <a:pt x="9258" y="1171"/>
                  <a:pt x="9192" y="1173"/>
                </a:cubicBezTo>
                <a:cubicBezTo>
                  <a:pt x="9192" y="1137"/>
                  <a:pt x="9192" y="1113"/>
                  <a:pt x="9192" y="1077"/>
                </a:cubicBezTo>
                <a:lnTo>
                  <a:pt x="9097" y="387"/>
                </a:lnTo>
                <a:cubicBezTo>
                  <a:pt x="9075" y="159"/>
                  <a:pt x="8886" y="1"/>
                  <a:pt x="8673" y="1"/>
                </a:cubicBezTo>
                <a:close/>
              </a:path>
            </a:pathLst>
          </a:custGeom>
          <a:solidFill>
            <a:schemeClr val="dk1">
              <a:alpha val="1061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92;p5"/>
          <p:cNvSpPr/>
          <p:nvPr/>
        </p:nvSpPr>
        <p:spPr>
          <a:xfrm>
            <a:off x="6666541" y="4479824"/>
            <a:ext cx="1254043" cy="1232071"/>
          </a:xfrm>
          <a:custGeom>
            <a:avLst/>
            <a:gdLst/>
            <a:ahLst/>
            <a:cxnLst/>
            <a:rect l="l" t="t" r="r" b="b"/>
            <a:pathLst>
              <a:path w="55020" h="54056" extrusionOk="0">
                <a:moveTo>
                  <a:pt x="27409" y="22218"/>
                </a:moveTo>
                <a:cubicBezTo>
                  <a:pt x="30147" y="22218"/>
                  <a:pt x="32374" y="24397"/>
                  <a:pt x="32374" y="27100"/>
                </a:cubicBezTo>
                <a:cubicBezTo>
                  <a:pt x="32374" y="29802"/>
                  <a:pt x="30147" y="31981"/>
                  <a:pt x="27409" y="31981"/>
                </a:cubicBezTo>
                <a:cubicBezTo>
                  <a:pt x="24658" y="31981"/>
                  <a:pt x="22432" y="29802"/>
                  <a:pt x="22432" y="27100"/>
                </a:cubicBezTo>
                <a:cubicBezTo>
                  <a:pt x="22432" y="24397"/>
                  <a:pt x="24658" y="22218"/>
                  <a:pt x="27409" y="22218"/>
                </a:cubicBezTo>
                <a:close/>
                <a:moveTo>
                  <a:pt x="29099" y="6907"/>
                </a:moveTo>
                <a:cubicBezTo>
                  <a:pt x="39708" y="7752"/>
                  <a:pt x="48042" y="16467"/>
                  <a:pt x="48042" y="27100"/>
                </a:cubicBezTo>
                <a:cubicBezTo>
                  <a:pt x="48042" y="29767"/>
                  <a:pt x="47507" y="32326"/>
                  <a:pt x="46554" y="34660"/>
                </a:cubicBezTo>
                <a:lnTo>
                  <a:pt x="34779" y="28052"/>
                </a:lnTo>
                <a:cubicBezTo>
                  <a:pt x="34826" y="27742"/>
                  <a:pt x="34850" y="27421"/>
                  <a:pt x="34850" y="27100"/>
                </a:cubicBezTo>
                <a:cubicBezTo>
                  <a:pt x="34850" y="23635"/>
                  <a:pt x="32398" y="20742"/>
                  <a:pt x="29099" y="19980"/>
                </a:cubicBezTo>
                <a:lnTo>
                  <a:pt x="29099" y="6907"/>
                </a:lnTo>
                <a:close/>
                <a:moveTo>
                  <a:pt x="26552" y="6847"/>
                </a:moveTo>
                <a:lnTo>
                  <a:pt x="26552" y="19837"/>
                </a:lnTo>
                <a:cubicBezTo>
                  <a:pt x="22837" y="20253"/>
                  <a:pt x="19955" y="23349"/>
                  <a:pt x="19955" y="27100"/>
                </a:cubicBezTo>
                <a:cubicBezTo>
                  <a:pt x="19955" y="27492"/>
                  <a:pt x="20003" y="27873"/>
                  <a:pt x="20063" y="28243"/>
                </a:cubicBezTo>
                <a:lnTo>
                  <a:pt x="8323" y="34827"/>
                </a:lnTo>
                <a:cubicBezTo>
                  <a:pt x="7323" y="32445"/>
                  <a:pt x="6775" y="29838"/>
                  <a:pt x="6775" y="27100"/>
                </a:cubicBezTo>
                <a:cubicBezTo>
                  <a:pt x="6775" y="16193"/>
                  <a:pt x="15550" y="7300"/>
                  <a:pt x="26552" y="6847"/>
                </a:cubicBezTo>
                <a:close/>
                <a:moveTo>
                  <a:pt x="33993" y="30505"/>
                </a:moveTo>
                <a:lnTo>
                  <a:pt x="45447" y="36922"/>
                </a:lnTo>
                <a:cubicBezTo>
                  <a:pt x="41934" y="43149"/>
                  <a:pt x="35172" y="47364"/>
                  <a:pt x="27409" y="47364"/>
                </a:cubicBezTo>
                <a:cubicBezTo>
                  <a:pt x="19705" y="47364"/>
                  <a:pt x="12990" y="43221"/>
                  <a:pt x="9454" y="37077"/>
                </a:cubicBezTo>
                <a:lnTo>
                  <a:pt x="20908" y="30660"/>
                </a:lnTo>
                <a:cubicBezTo>
                  <a:pt x="22170" y="32898"/>
                  <a:pt x="24611" y="34410"/>
                  <a:pt x="27409" y="34410"/>
                </a:cubicBezTo>
                <a:cubicBezTo>
                  <a:pt x="30266" y="34410"/>
                  <a:pt x="32743" y="32826"/>
                  <a:pt x="33993" y="30505"/>
                </a:cubicBezTo>
                <a:close/>
                <a:moveTo>
                  <a:pt x="26325" y="1"/>
                </a:moveTo>
                <a:cubicBezTo>
                  <a:pt x="25635" y="1"/>
                  <a:pt x="25063" y="572"/>
                  <a:pt x="25063" y="1275"/>
                </a:cubicBezTo>
                <a:lnTo>
                  <a:pt x="25063" y="3263"/>
                </a:lnTo>
                <a:cubicBezTo>
                  <a:pt x="25063" y="3382"/>
                  <a:pt x="25087" y="3490"/>
                  <a:pt x="25111" y="3597"/>
                </a:cubicBezTo>
                <a:cubicBezTo>
                  <a:pt x="23551" y="3740"/>
                  <a:pt x="22027" y="4037"/>
                  <a:pt x="20551" y="4466"/>
                </a:cubicBezTo>
                <a:cubicBezTo>
                  <a:pt x="20539" y="4359"/>
                  <a:pt x="20515" y="4263"/>
                  <a:pt x="20467" y="4156"/>
                </a:cubicBezTo>
                <a:lnTo>
                  <a:pt x="19694" y="2311"/>
                </a:lnTo>
                <a:cubicBezTo>
                  <a:pt x="19487" y="1826"/>
                  <a:pt x="19016" y="1537"/>
                  <a:pt x="18526" y="1537"/>
                </a:cubicBezTo>
                <a:cubicBezTo>
                  <a:pt x="18367" y="1537"/>
                  <a:pt x="18205" y="1568"/>
                  <a:pt x="18050" y="1632"/>
                </a:cubicBezTo>
                <a:lnTo>
                  <a:pt x="15872" y="2513"/>
                </a:lnTo>
                <a:cubicBezTo>
                  <a:pt x="15217" y="2787"/>
                  <a:pt x="14907" y="3537"/>
                  <a:pt x="15181" y="4180"/>
                </a:cubicBezTo>
                <a:lnTo>
                  <a:pt x="15967" y="6037"/>
                </a:lnTo>
                <a:cubicBezTo>
                  <a:pt x="16003" y="6121"/>
                  <a:pt x="16050" y="6192"/>
                  <a:pt x="16098" y="6264"/>
                </a:cubicBezTo>
                <a:cubicBezTo>
                  <a:pt x="14752" y="6966"/>
                  <a:pt x="13478" y="7800"/>
                  <a:pt x="12300" y="8740"/>
                </a:cubicBezTo>
                <a:cubicBezTo>
                  <a:pt x="12252" y="8657"/>
                  <a:pt x="12193" y="8585"/>
                  <a:pt x="12133" y="8526"/>
                </a:cubicBezTo>
                <a:lnTo>
                  <a:pt x="10681" y="7097"/>
                </a:lnTo>
                <a:cubicBezTo>
                  <a:pt x="10430" y="6853"/>
                  <a:pt x="10109" y="6731"/>
                  <a:pt x="9789" y="6731"/>
                </a:cubicBezTo>
                <a:cubicBezTo>
                  <a:pt x="9469" y="6731"/>
                  <a:pt x="9151" y="6853"/>
                  <a:pt x="8906" y="7097"/>
                </a:cubicBezTo>
                <a:lnTo>
                  <a:pt x="7252" y="8716"/>
                </a:lnTo>
                <a:cubicBezTo>
                  <a:pt x="6740" y="9216"/>
                  <a:pt x="6740" y="10026"/>
                  <a:pt x="7252" y="10526"/>
                </a:cubicBezTo>
                <a:lnTo>
                  <a:pt x="8704" y="11955"/>
                </a:lnTo>
                <a:cubicBezTo>
                  <a:pt x="8752" y="12002"/>
                  <a:pt x="8799" y="12038"/>
                  <a:pt x="8859" y="12074"/>
                </a:cubicBezTo>
                <a:cubicBezTo>
                  <a:pt x="7906" y="13205"/>
                  <a:pt x="7073" y="14431"/>
                  <a:pt x="6347" y="15717"/>
                </a:cubicBezTo>
                <a:cubicBezTo>
                  <a:pt x="6287" y="15681"/>
                  <a:pt x="6228" y="15646"/>
                  <a:pt x="6156" y="15622"/>
                </a:cubicBezTo>
                <a:lnTo>
                  <a:pt x="4251" y="14836"/>
                </a:lnTo>
                <a:cubicBezTo>
                  <a:pt x="4093" y="14772"/>
                  <a:pt x="3929" y="14741"/>
                  <a:pt x="3767" y="14741"/>
                </a:cubicBezTo>
                <a:cubicBezTo>
                  <a:pt x="3273" y="14741"/>
                  <a:pt x="2803" y="15027"/>
                  <a:pt x="2596" y="15503"/>
                </a:cubicBezTo>
                <a:lnTo>
                  <a:pt x="1703" y="17610"/>
                </a:lnTo>
                <a:cubicBezTo>
                  <a:pt x="1429" y="18265"/>
                  <a:pt x="1727" y="19003"/>
                  <a:pt x="2382" y="19277"/>
                </a:cubicBezTo>
                <a:lnTo>
                  <a:pt x="4287" y="20063"/>
                </a:lnTo>
                <a:cubicBezTo>
                  <a:pt x="4346" y="20087"/>
                  <a:pt x="4394" y="20099"/>
                  <a:pt x="4442" y="20111"/>
                </a:cubicBezTo>
                <a:cubicBezTo>
                  <a:pt x="3977" y="21563"/>
                  <a:pt x="3668" y="23087"/>
                  <a:pt x="3501" y="24647"/>
                </a:cubicBezTo>
                <a:cubicBezTo>
                  <a:pt x="3453" y="24635"/>
                  <a:pt x="3394" y="24623"/>
                  <a:pt x="3346" y="24623"/>
                </a:cubicBezTo>
                <a:lnTo>
                  <a:pt x="1263" y="24623"/>
                </a:lnTo>
                <a:cubicBezTo>
                  <a:pt x="572" y="24623"/>
                  <a:pt x="1" y="25195"/>
                  <a:pt x="1" y="25897"/>
                </a:cubicBezTo>
                <a:lnTo>
                  <a:pt x="1" y="28171"/>
                </a:lnTo>
                <a:cubicBezTo>
                  <a:pt x="1" y="28862"/>
                  <a:pt x="572" y="29433"/>
                  <a:pt x="1263" y="29433"/>
                </a:cubicBezTo>
                <a:lnTo>
                  <a:pt x="3346" y="29433"/>
                </a:lnTo>
                <a:cubicBezTo>
                  <a:pt x="3394" y="29433"/>
                  <a:pt x="3442" y="29421"/>
                  <a:pt x="3489" y="29421"/>
                </a:cubicBezTo>
                <a:cubicBezTo>
                  <a:pt x="3620" y="30719"/>
                  <a:pt x="3858" y="31993"/>
                  <a:pt x="4192" y="33219"/>
                </a:cubicBezTo>
                <a:cubicBezTo>
                  <a:pt x="4156" y="33231"/>
                  <a:pt x="4108" y="33231"/>
                  <a:pt x="4073" y="33243"/>
                </a:cubicBezTo>
                <a:lnTo>
                  <a:pt x="2132" y="33969"/>
                </a:lnTo>
                <a:cubicBezTo>
                  <a:pt x="1477" y="34219"/>
                  <a:pt x="1144" y="34958"/>
                  <a:pt x="1406" y="35613"/>
                </a:cubicBezTo>
                <a:lnTo>
                  <a:pt x="2227" y="37744"/>
                </a:lnTo>
                <a:cubicBezTo>
                  <a:pt x="2420" y="38248"/>
                  <a:pt x="2895" y="38555"/>
                  <a:pt x="3402" y="38555"/>
                </a:cubicBezTo>
                <a:cubicBezTo>
                  <a:pt x="3554" y="38555"/>
                  <a:pt x="3708" y="38527"/>
                  <a:pt x="3858" y="38470"/>
                </a:cubicBezTo>
                <a:lnTo>
                  <a:pt x="5787" y="37744"/>
                </a:lnTo>
                <a:cubicBezTo>
                  <a:pt x="5835" y="37732"/>
                  <a:pt x="5882" y="37708"/>
                  <a:pt x="5918" y="37684"/>
                </a:cubicBezTo>
                <a:cubicBezTo>
                  <a:pt x="6716" y="39244"/>
                  <a:pt x="7680" y="40696"/>
                  <a:pt x="8787" y="42042"/>
                </a:cubicBezTo>
                <a:cubicBezTo>
                  <a:pt x="8764" y="42066"/>
                  <a:pt x="8728" y="42078"/>
                  <a:pt x="8704" y="42113"/>
                </a:cubicBezTo>
                <a:lnTo>
                  <a:pt x="7252" y="43542"/>
                </a:lnTo>
                <a:cubicBezTo>
                  <a:pt x="6740" y="44030"/>
                  <a:pt x="6740" y="44852"/>
                  <a:pt x="7252" y="45340"/>
                </a:cubicBezTo>
                <a:lnTo>
                  <a:pt x="8906" y="46971"/>
                </a:lnTo>
                <a:cubicBezTo>
                  <a:pt x="9151" y="47209"/>
                  <a:pt x="9469" y="47328"/>
                  <a:pt x="9789" y="47328"/>
                </a:cubicBezTo>
                <a:cubicBezTo>
                  <a:pt x="10109" y="47328"/>
                  <a:pt x="10430" y="47209"/>
                  <a:pt x="10681" y="46971"/>
                </a:cubicBezTo>
                <a:lnTo>
                  <a:pt x="12133" y="45542"/>
                </a:lnTo>
                <a:cubicBezTo>
                  <a:pt x="12169" y="45495"/>
                  <a:pt x="12205" y="45459"/>
                  <a:pt x="12240" y="45411"/>
                </a:cubicBezTo>
                <a:cubicBezTo>
                  <a:pt x="13276" y="46245"/>
                  <a:pt x="14395" y="46995"/>
                  <a:pt x="15574" y="47650"/>
                </a:cubicBezTo>
                <a:cubicBezTo>
                  <a:pt x="15550" y="47685"/>
                  <a:pt x="15526" y="47733"/>
                  <a:pt x="15503" y="47769"/>
                </a:cubicBezTo>
                <a:lnTo>
                  <a:pt x="14681" y="49602"/>
                </a:lnTo>
                <a:cubicBezTo>
                  <a:pt x="14383" y="50245"/>
                  <a:pt x="14681" y="51007"/>
                  <a:pt x="15324" y="51281"/>
                </a:cubicBezTo>
                <a:lnTo>
                  <a:pt x="17479" y="52222"/>
                </a:lnTo>
                <a:cubicBezTo>
                  <a:pt x="17641" y="52292"/>
                  <a:pt x="17811" y="52326"/>
                  <a:pt x="17978" y="52326"/>
                </a:cubicBezTo>
                <a:cubicBezTo>
                  <a:pt x="18460" y="52326"/>
                  <a:pt x="18922" y="52047"/>
                  <a:pt x="19134" y="51579"/>
                </a:cubicBezTo>
                <a:lnTo>
                  <a:pt x="19967" y="49745"/>
                </a:lnTo>
                <a:cubicBezTo>
                  <a:pt x="19991" y="49686"/>
                  <a:pt x="20003" y="49626"/>
                  <a:pt x="20027" y="49567"/>
                </a:cubicBezTo>
                <a:cubicBezTo>
                  <a:pt x="21646" y="50079"/>
                  <a:pt x="23337" y="50436"/>
                  <a:pt x="25087" y="50602"/>
                </a:cubicBezTo>
                <a:cubicBezTo>
                  <a:pt x="25075" y="50662"/>
                  <a:pt x="25063" y="50722"/>
                  <a:pt x="25063" y="50793"/>
                </a:cubicBezTo>
                <a:lnTo>
                  <a:pt x="25063" y="52793"/>
                </a:lnTo>
                <a:cubicBezTo>
                  <a:pt x="25063" y="53484"/>
                  <a:pt x="25635" y="54055"/>
                  <a:pt x="26325" y="54055"/>
                </a:cubicBezTo>
                <a:lnTo>
                  <a:pt x="28695" y="54055"/>
                </a:lnTo>
                <a:cubicBezTo>
                  <a:pt x="29397" y="54055"/>
                  <a:pt x="29957" y="53484"/>
                  <a:pt x="29957" y="52793"/>
                </a:cubicBezTo>
                <a:lnTo>
                  <a:pt x="29957" y="50793"/>
                </a:lnTo>
                <a:cubicBezTo>
                  <a:pt x="29957" y="50722"/>
                  <a:pt x="29945" y="50650"/>
                  <a:pt x="29933" y="50579"/>
                </a:cubicBezTo>
                <a:cubicBezTo>
                  <a:pt x="31505" y="50424"/>
                  <a:pt x="33017" y="50114"/>
                  <a:pt x="34481" y="49674"/>
                </a:cubicBezTo>
                <a:cubicBezTo>
                  <a:pt x="34493" y="49745"/>
                  <a:pt x="34517" y="49829"/>
                  <a:pt x="34553" y="49900"/>
                </a:cubicBezTo>
                <a:lnTo>
                  <a:pt x="35338" y="51757"/>
                </a:lnTo>
                <a:cubicBezTo>
                  <a:pt x="35537" y="52236"/>
                  <a:pt x="36009" y="52529"/>
                  <a:pt x="36506" y="52529"/>
                </a:cubicBezTo>
                <a:cubicBezTo>
                  <a:pt x="36665" y="52529"/>
                  <a:pt x="36826" y="52499"/>
                  <a:pt x="36981" y="52436"/>
                </a:cubicBezTo>
                <a:lnTo>
                  <a:pt x="39148" y="51543"/>
                </a:lnTo>
                <a:cubicBezTo>
                  <a:pt x="39803" y="51281"/>
                  <a:pt x="40113" y="50531"/>
                  <a:pt x="39839" y="49876"/>
                </a:cubicBezTo>
                <a:lnTo>
                  <a:pt x="39053" y="48031"/>
                </a:lnTo>
                <a:cubicBezTo>
                  <a:pt x="39029" y="47959"/>
                  <a:pt x="38982" y="47888"/>
                  <a:pt x="38946" y="47816"/>
                </a:cubicBezTo>
                <a:cubicBezTo>
                  <a:pt x="40279" y="47102"/>
                  <a:pt x="41542" y="46257"/>
                  <a:pt x="42708" y="45304"/>
                </a:cubicBezTo>
                <a:cubicBezTo>
                  <a:pt x="42768" y="45388"/>
                  <a:pt x="42827" y="45471"/>
                  <a:pt x="42899" y="45542"/>
                </a:cubicBezTo>
                <a:lnTo>
                  <a:pt x="44351" y="46971"/>
                </a:lnTo>
                <a:cubicBezTo>
                  <a:pt x="44595" y="47209"/>
                  <a:pt x="44914" y="47328"/>
                  <a:pt x="45234" y="47328"/>
                </a:cubicBezTo>
                <a:cubicBezTo>
                  <a:pt x="45554" y="47328"/>
                  <a:pt x="45875" y="47209"/>
                  <a:pt x="46125" y="46971"/>
                </a:cubicBezTo>
                <a:lnTo>
                  <a:pt x="47780" y="45340"/>
                </a:lnTo>
                <a:cubicBezTo>
                  <a:pt x="48280" y="44852"/>
                  <a:pt x="48280" y="44030"/>
                  <a:pt x="47780" y="43542"/>
                </a:cubicBezTo>
                <a:lnTo>
                  <a:pt x="46328" y="42113"/>
                </a:lnTo>
                <a:cubicBezTo>
                  <a:pt x="46256" y="42042"/>
                  <a:pt x="46173" y="41982"/>
                  <a:pt x="46102" y="41935"/>
                </a:cubicBezTo>
                <a:cubicBezTo>
                  <a:pt x="47042" y="40792"/>
                  <a:pt x="47876" y="39577"/>
                  <a:pt x="48590" y="38268"/>
                </a:cubicBezTo>
                <a:cubicBezTo>
                  <a:pt x="48673" y="38339"/>
                  <a:pt x="48769" y="38399"/>
                  <a:pt x="48864" y="38434"/>
                </a:cubicBezTo>
                <a:lnTo>
                  <a:pt x="50781" y="39232"/>
                </a:lnTo>
                <a:cubicBezTo>
                  <a:pt x="50939" y="39296"/>
                  <a:pt x="51102" y="39327"/>
                  <a:pt x="51262" y="39327"/>
                </a:cubicBezTo>
                <a:cubicBezTo>
                  <a:pt x="51753" y="39327"/>
                  <a:pt x="52217" y="39038"/>
                  <a:pt x="52424" y="38553"/>
                </a:cubicBezTo>
                <a:lnTo>
                  <a:pt x="53329" y="36446"/>
                </a:lnTo>
                <a:cubicBezTo>
                  <a:pt x="53603" y="35803"/>
                  <a:pt x="53293" y="35053"/>
                  <a:pt x="52638" y="34779"/>
                </a:cubicBezTo>
                <a:lnTo>
                  <a:pt x="50733" y="33993"/>
                </a:lnTo>
                <a:cubicBezTo>
                  <a:pt x="50626" y="33958"/>
                  <a:pt x="50531" y="33934"/>
                  <a:pt x="50424" y="33922"/>
                </a:cubicBezTo>
                <a:cubicBezTo>
                  <a:pt x="50864" y="32457"/>
                  <a:pt x="51174" y="30945"/>
                  <a:pt x="51328" y="29374"/>
                </a:cubicBezTo>
                <a:cubicBezTo>
                  <a:pt x="51436" y="29409"/>
                  <a:pt x="51555" y="29433"/>
                  <a:pt x="51674" y="29433"/>
                </a:cubicBezTo>
                <a:lnTo>
                  <a:pt x="53757" y="29433"/>
                </a:lnTo>
                <a:cubicBezTo>
                  <a:pt x="54460" y="29433"/>
                  <a:pt x="55019" y="28862"/>
                  <a:pt x="55019" y="28171"/>
                </a:cubicBezTo>
                <a:lnTo>
                  <a:pt x="55019" y="25897"/>
                </a:lnTo>
                <a:cubicBezTo>
                  <a:pt x="55019" y="25195"/>
                  <a:pt x="54460" y="24623"/>
                  <a:pt x="53757" y="24623"/>
                </a:cubicBezTo>
                <a:lnTo>
                  <a:pt x="51674" y="24623"/>
                </a:lnTo>
                <a:cubicBezTo>
                  <a:pt x="51555" y="24623"/>
                  <a:pt x="51436" y="24647"/>
                  <a:pt x="51317" y="24683"/>
                </a:cubicBezTo>
                <a:cubicBezTo>
                  <a:pt x="51186" y="23385"/>
                  <a:pt x="50936" y="22111"/>
                  <a:pt x="50590" y="20885"/>
                </a:cubicBezTo>
                <a:cubicBezTo>
                  <a:pt x="50709" y="20873"/>
                  <a:pt x="50828" y="20861"/>
                  <a:pt x="50947" y="20813"/>
                </a:cubicBezTo>
                <a:lnTo>
                  <a:pt x="52888" y="20087"/>
                </a:lnTo>
                <a:cubicBezTo>
                  <a:pt x="53543" y="19837"/>
                  <a:pt x="53876" y="19099"/>
                  <a:pt x="53626" y="18444"/>
                </a:cubicBezTo>
                <a:lnTo>
                  <a:pt x="52793" y="16313"/>
                </a:lnTo>
                <a:cubicBezTo>
                  <a:pt x="52599" y="15813"/>
                  <a:pt x="52117" y="15508"/>
                  <a:pt x="51611" y="15508"/>
                </a:cubicBezTo>
                <a:cubicBezTo>
                  <a:pt x="51465" y="15508"/>
                  <a:pt x="51317" y="15533"/>
                  <a:pt x="51174" y="15586"/>
                </a:cubicBezTo>
                <a:lnTo>
                  <a:pt x="49233" y="16313"/>
                </a:lnTo>
                <a:cubicBezTo>
                  <a:pt x="49102" y="16360"/>
                  <a:pt x="48995" y="16432"/>
                  <a:pt x="48888" y="16515"/>
                </a:cubicBezTo>
                <a:cubicBezTo>
                  <a:pt x="48090" y="14955"/>
                  <a:pt x="47126" y="13503"/>
                  <a:pt x="46018" y="12169"/>
                </a:cubicBezTo>
                <a:cubicBezTo>
                  <a:pt x="46125" y="12110"/>
                  <a:pt x="46233" y="12038"/>
                  <a:pt x="46328" y="11955"/>
                </a:cubicBezTo>
                <a:lnTo>
                  <a:pt x="47780" y="10526"/>
                </a:lnTo>
                <a:cubicBezTo>
                  <a:pt x="48280" y="10026"/>
                  <a:pt x="48280" y="9216"/>
                  <a:pt x="47780" y="8716"/>
                </a:cubicBezTo>
                <a:lnTo>
                  <a:pt x="46125" y="7097"/>
                </a:lnTo>
                <a:cubicBezTo>
                  <a:pt x="45875" y="6853"/>
                  <a:pt x="45554" y="6731"/>
                  <a:pt x="45234" y="6731"/>
                </a:cubicBezTo>
                <a:cubicBezTo>
                  <a:pt x="44914" y="6731"/>
                  <a:pt x="44595" y="6853"/>
                  <a:pt x="44351" y="7097"/>
                </a:cubicBezTo>
                <a:lnTo>
                  <a:pt x="42899" y="8526"/>
                </a:lnTo>
                <a:cubicBezTo>
                  <a:pt x="42792" y="8621"/>
                  <a:pt x="42720" y="8728"/>
                  <a:pt x="42661" y="8847"/>
                </a:cubicBezTo>
                <a:cubicBezTo>
                  <a:pt x="41613" y="8014"/>
                  <a:pt x="40494" y="7252"/>
                  <a:pt x="39315" y="6597"/>
                </a:cubicBezTo>
                <a:cubicBezTo>
                  <a:pt x="39398" y="6502"/>
                  <a:pt x="39470" y="6407"/>
                  <a:pt x="39517" y="6287"/>
                </a:cubicBezTo>
                <a:lnTo>
                  <a:pt x="40351" y="4454"/>
                </a:lnTo>
                <a:cubicBezTo>
                  <a:pt x="40637" y="3811"/>
                  <a:pt x="40339" y="3061"/>
                  <a:pt x="39696" y="2775"/>
                </a:cubicBezTo>
                <a:lnTo>
                  <a:pt x="37541" y="1835"/>
                </a:lnTo>
                <a:cubicBezTo>
                  <a:pt x="37379" y="1764"/>
                  <a:pt x="37209" y="1731"/>
                  <a:pt x="37042" y="1731"/>
                </a:cubicBezTo>
                <a:cubicBezTo>
                  <a:pt x="36560" y="1731"/>
                  <a:pt x="36098" y="2009"/>
                  <a:pt x="35886" y="2477"/>
                </a:cubicBezTo>
                <a:lnTo>
                  <a:pt x="35065" y="4311"/>
                </a:lnTo>
                <a:cubicBezTo>
                  <a:pt x="35005" y="4430"/>
                  <a:pt x="34981" y="4561"/>
                  <a:pt x="34969" y="4692"/>
                </a:cubicBezTo>
                <a:cubicBezTo>
                  <a:pt x="33350" y="4156"/>
                  <a:pt x="31659" y="3787"/>
                  <a:pt x="29909" y="3620"/>
                </a:cubicBezTo>
                <a:cubicBezTo>
                  <a:pt x="29933" y="3501"/>
                  <a:pt x="29957" y="3394"/>
                  <a:pt x="29957" y="3263"/>
                </a:cubicBezTo>
                <a:lnTo>
                  <a:pt x="29957" y="1275"/>
                </a:lnTo>
                <a:cubicBezTo>
                  <a:pt x="29957" y="572"/>
                  <a:pt x="29397" y="1"/>
                  <a:pt x="28695" y="1"/>
                </a:cubicBezTo>
                <a:close/>
              </a:path>
            </a:pathLst>
          </a:custGeom>
          <a:solidFill>
            <a:schemeClr val="accent1">
              <a:alpha val="352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93;p5"/>
          <p:cNvSpPr/>
          <p:nvPr/>
        </p:nvSpPr>
        <p:spPr>
          <a:xfrm>
            <a:off x="652216" y="-747701"/>
            <a:ext cx="1254043" cy="1232071"/>
          </a:xfrm>
          <a:custGeom>
            <a:avLst/>
            <a:gdLst/>
            <a:ahLst/>
            <a:cxnLst/>
            <a:rect l="l" t="t" r="r" b="b"/>
            <a:pathLst>
              <a:path w="55020" h="54056" extrusionOk="0">
                <a:moveTo>
                  <a:pt x="27409" y="22218"/>
                </a:moveTo>
                <a:cubicBezTo>
                  <a:pt x="30147" y="22218"/>
                  <a:pt x="32374" y="24397"/>
                  <a:pt x="32374" y="27100"/>
                </a:cubicBezTo>
                <a:cubicBezTo>
                  <a:pt x="32374" y="29802"/>
                  <a:pt x="30147" y="31981"/>
                  <a:pt x="27409" y="31981"/>
                </a:cubicBezTo>
                <a:cubicBezTo>
                  <a:pt x="24658" y="31981"/>
                  <a:pt x="22432" y="29802"/>
                  <a:pt x="22432" y="27100"/>
                </a:cubicBezTo>
                <a:cubicBezTo>
                  <a:pt x="22432" y="24397"/>
                  <a:pt x="24658" y="22218"/>
                  <a:pt x="27409" y="22218"/>
                </a:cubicBezTo>
                <a:close/>
                <a:moveTo>
                  <a:pt x="29099" y="6907"/>
                </a:moveTo>
                <a:cubicBezTo>
                  <a:pt x="39708" y="7752"/>
                  <a:pt x="48042" y="16467"/>
                  <a:pt x="48042" y="27100"/>
                </a:cubicBezTo>
                <a:cubicBezTo>
                  <a:pt x="48042" y="29767"/>
                  <a:pt x="47507" y="32326"/>
                  <a:pt x="46554" y="34660"/>
                </a:cubicBezTo>
                <a:lnTo>
                  <a:pt x="34779" y="28052"/>
                </a:lnTo>
                <a:cubicBezTo>
                  <a:pt x="34826" y="27742"/>
                  <a:pt x="34850" y="27421"/>
                  <a:pt x="34850" y="27100"/>
                </a:cubicBezTo>
                <a:cubicBezTo>
                  <a:pt x="34850" y="23635"/>
                  <a:pt x="32398" y="20742"/>
                  <a:pt x="29099" y="19980"/>
                </a:cubicBezTo>
                <a:lnTo>
                  <a:pt x="29099" y="6907"/>
                </a:lnTo>
                <a:close/>
                <a:moveTo>
                  <a:pt x="26552" y="6847"/>
                </a:moveTo>
                <a:lnTo>
                  <a:pt x="26552" y="19837"/>
                </a:lnTo>
                <a:cubicBezTo>
                  <a:pt x="22837" y="20253"/>
                  <a:pt x="19955" y="23349"/>
                  <a:pt x="19955" y="27100"/>
                </a:cubicBezTo>
                <a:cubicBezTo>
                  <a:pt x="19955" y="27492"/>
                  <a:pt x="20003" y="27873"/>
                  <a:pt x="20063" y="28243"/>
                </a:cubicBezTo>
                <a:lnTo>
                  <a:pt x="8323" y="34827"/>
                </a:lnTo>
                <a:cubicBezTo>
                  <a:pt x="7323" y="32445"/>
                  <a:pt x="6775" y="29838"/>
                  <a:pt x="6775" y="27100"/>
                </a:cubicBezTo>
                <a:cubicBezTo>
                  <a:pt x="6775" y="16193"/>
                  <a:pt x="15550" y="7300"/>
                  <a:pt x="26552" y="6847"/>
                </a:cubicBezTo>
                <a:close/>
                <a:moveTo>
                  <a:pt x="33993" y="30505"/>
                </a:moveTo>
                <a:lnTo>
                  <a:pt x="45447" y="36922"/>
                </a:lnTo>
                <a:cubicBezTo>
                  <a:pt x="41934" y="43149"/>
                  <a:pt x="35172" y="47364"/>
                  <a:pt x="27409" y="47364"/>
                </a:cubicBezTo>
                <a:cubicBezTo>
                  <a:pt x="19705" y="47364"/>
                  <a:pt x="12990" y="43221"/>
                  <a:pt x="9454" y="37077"/>
                </a:cubicBezTo>
                <a:lnTo>
                  <a:pt x="20908" y="30660"/>
                </a:lnTo>
                <a:cubicBezTo>
                  <a:pt x="22170" y="32898"/>
                  <a:pt x="24611" y="34410"/>
                  <a:pt x="27409" y="34410"/>
                </a:cubicBezTo>
                <a:cubicBezTo>
                  <a:pt x="30266" y="34410"/>
                  <a:pt x="32743" y="32826"/>
                  <a:pt x="33993" y="30505"/>
                </a:cubicBezTo>
                <a:close/>
                <a:moveTo>
                  <a:pt x="26325" y="1"/>
                </a:moveTo>
                <a:cubicBezTo>
                  <a:pt x="25635" y="1"/>
                  <a:pt x="25063" y="572"/>
                  <a:pt x="25063" y="1275"/>
                </a:cubicBezTo>
                <a:lnTo>
                  <a:pt x="25063" y="3263"/>
                </a:lnTo>
                <a:cubicBezTo>
                  <a:pt x="25063" y="3382"/>
                  <a:pt x="25087" y="3490"/>
                  <a:pt x="25111" y="3597"/>
                </a:cubicBezTo>
                <a:cubicBezTo>
                  <a:pt x="23551" y="3740"/>
                  <a:pt x="22027" y="4037"/>
                  <a:pt x="20551" y="4466"/>
                </a:cubicBezTo>
                <a:cubicBezTo>
                  <a:pt x="20539" y="4359"/>
                  <a:pt x="20515" y="4263"/>
                  <a:pt x="20467" y="4156"/>
                </a:cubicBezTo>
                <a:lnTo>
                  <a:pt x="19694" y="2311"/>
                </a:lnTo>
                <a:cubicBezTo>
                  <a:pt x="19487" y="1826"/>
                  <a:pt x="19016" y="1537"/>
                  <a:pt x="18526" y="1537"/>
                </a:cubicBezTo>
                <a:cubicBezTo>
                  <a:pt x="18367" y="1537"/>
                  <a:pt x="18205" y="1568"/>
                  <a:pt x="18050" y="1632"/>
                </a:cubicBezTo>
                <a:lnTo>
                  <a:pt x="15872" y="2513"/>
                </a:lnTo>
                <a:cubicBezTo>
                  <a:pt x="15217" y="2787"/>
                  <a:pt x="14907" y="3537"/>
                  <a:pt x="15181" y="4180"/>
                </a:cubicBezTo>
                <a:lnTo>
                  <a:pt x="15967" y="6037"/>
                </a:lnTo>
                <a:cubicBezTo>
                  <a:pt x="16003" y="6121"/>
                  <a:pt x="16050" y="6192"/>
                  <a:pt x="16098" y="6264"/>
                </a:cubicBezTo>
                <a:cubicBezTo>
                  <a:pt x="14752" y="6966"/>
                  <a:pt x="13478" y="7800"/>
                  <a:pt x="12300" y="8740"/>
                </a:cubicBezTo>
                <a:cubicBezTo>
                  <a:pt x="12252" y="8657"/>
                  <a:pt x="12193" y="8585"/>
                  <a:pt x="12133" y="8526"/>
                </a:cubicBezTo>
                <a:lnTo>
                  <a:pt x="10681" y="7097"/>
                </a:lnTo>
                <a:cubicBezTo>
                  <a:pt x="10430" y="6853"/>
                  <a:pt x="10109" y="6731"/>
                  <a:pt x="9789" y="6731"/>
                </a:cubicBezTo>
                <a:cubicBezTo>
                  <a:pt x="9469" y="6731"/>
                  <a:pt x="9151" y="6853"/>
                  <a:pt x="8906" y="7097"/>
                </a:cubicBezTo>
                <a:lnTo>
                  <a:pt x="7252" y="8716"/>
                </a:lnTo>
                <a:cubicBezTo>
                  <a:pt x="6740" y="9216"/>
                  <a:pt x="6740" y="10026"/>
                  <a:pt x="7252" y="10526"/>
                </a:cubicBezTo>
                <a:lnTo>
                  <a:pt x="8704" y="11955"/>
                </a:lnTo>
                <a:cubicBezTo>
                  <a:pt x="8752" y="12002"/>
                  <a:pt x="8799" y="12038"/>
                  <a:pt x="8859" y="12074"/>
                </a:cubicBezTo>
                <a:cubicBezTo>
                  <a:pt x="7906" y="13205"/>
                  <a:pt x="7073" y="14431"/>
                  <a:pt x="6347" y="15717"/>
                </a:cubicBezTo>
                <a:cubicBezTo>
                  <a:pt x="6287" y="15681"/>
                  <a:pt x="6228" y="15646"/>
                  <a:pt x="6156" y="15622"/>
                </a:cubicBezTo>
                <a:lnTo>
                  <a:pt x="4251" y="14836"/>
                </a:lnTo>
                <a:cubicBezTo>
                  <a:pt x="4093" y="14772"/>
                  <a:pt x="3929" y="14741"/>
                  <a:pt x="3767" y="14741"/>
                </a:cubicBezTo>
                <a:cubicBezTo>
                  <a:pt x="3273" y="14741"/>
                  <a:pt x="2803" y="15027"/>
                  <a:pt x="2596" y="15503"/>
                </a:cubicBezTo>
                <a:lnTo>
                  <a:pt x="1703" y="17610"/>
                </a:lnTo>
                <a:cubicBezTo>
                  <a:pt x="1429" y="18265"/>
                  <a:pt x="1727" y="19003"/>
                  <a:pt x="2382" y="19277"/>
                </a:cubicBezTo>
                <a:lnTo>
                  <a:pt x="4287" y="20063"/>
                </a:lnTo>
                <a:cubicBezTo>
                  <a:pt x="4346" y="20087"/>
                  <a:pt x="4394" y="20099"/>
                  <a:pt x="4442" y="20111"/>
                </a:cubicBezTo>
                <a:cubicBezTo>
                  <a:pt x="3977" y="21563"/>
                  <a:pt x="3668" y="23087"/>
                  <a:pt x="3501" y="24647"/>
                </a:cubicBezTo>
                <a:cubicBezTo>
                  <a:pt x="3453" y="24635"/>
                  <a:pt x="3394" y="24623"/>
                  <a:pt x="3346" y="24623"/>
                </a:cubicBezTo>
                <a:lnTo>
                  <a:pt x="1263" y="24623"/>
                </a:lnTo>
                <a:cubicBezTo>
                  <a:pt x="572" y="24623"/>
                  <a:pt x="1" y="25195"/>
                  <a:pt x="1" y="25897"/>
                </a:cubicBezTo>
                <a:lnTo>
                  <a:pt x="1" y="28171"/>
                </a:lnTo>
                <a:cubicBezTo>
                  <a:pt x="1" y="28862"/>
                  <a:pt x="572" y="29433"/>
                  <a:pt x="1263" y="29433"/>
                </a:cubicBezTo>
                <a:lnTo>
                  <a:pt x="3346" y="29433"/>
                </a:lnTo>
                <a:cubicBezTo>
                  <a:pt x="3394" y="29433"/>
                  <a:pt x="3442" y="29421"/>
                  <a:pt x="3489" y="29421"/>
                </a:cubicBezTo>
                <a:cubicBezTo>
                  <a:pt x="3620" y="30719"/>
                  <a:pt x="3858" y="31993"/>
                  <a:pt x="4192" y="33219"/>
                </a:cubicBezTo>
                <a:cubicBezTo>
                  <a:pt x="4156" y="33231"/>
                  <a:pt x="4108" y="33231"/>
                  <a:pt x="4073" y="33243"/>
                </a:cubicBezTo>
                <a:lnTo>
                  <a:pt x="2132" y="33969"/>
                </a:lnTo>
                <a:cubicBezTo>
                  <a:pt x="1477" y="34219"/>
                  <a:pt x="1144" y="34958"/>
                  <a:pt x="1406" y="35613"/>
                </a:cubicBezTo>
                <a:lnTo>
                  <a:pt x="2227" y="37744"/>
                </a:lnTo>
                <a:cubicBezTo>
                  <a:pt x="2420" y="38248"/>
                  <a:pt x="2895" y="38555"/>
                  <a:pt x="3402" y="38555"/>
                </a:cubicBezTo>
                <a:cubicBezTo>
                  <a:pt x="3554" y="38555"/>
                  <a:pt x="3708" y="38527"/>
                  <a:pt x="3858" y="38470"/>
                </a:cubicBezTo>
                <a:lnTo>
                  <a:pt x="5787" y="37744"/>
                </a:lnTo>
                <a:cubicBezTo>
                  <a:pt x="5835" y="37732"/>
                  <a:pt x="5882" y="37708"/>
                  <a:pt x="5918" y="37684"/>
                </a:cubicBezTo>
                <a:cubicBezTo>
                  <a:pt x="6716" y="39244"/>
                  <a:pt x="7680" y="40696"/>
                  <a:pt x="8787" y="42042"/>
                </a:cubicBezTo>
                <a:cubicBezTo>
                  <a:pt x="8764" y="42066"/>
                  <a:pt x="8728" y="42078"/>
                  <a:pt x="8704" y="42113"/>
                </a:cubicBezTo>
                <a:lnTo>
                  <a:pt x="7252" y="43542"/>
                </a:lnTo>
                <a:cubicBezTo>
                  <a:pt x="6740" y="44030"/>
                  <a:pt x="6740" y="44852"/>
                  <a:pt x="7252" y="45340"/>
                </a:cubicBezTo>
                <a:lnTo>
                  <a:pt x="8906" y="46971"/>
                </a:lnTo>
                <a:cubicBezTo>
                  <a:pt x="9151" y="47209"/>
                  <a:pt x="9469" y="47328"/>
                  <a:pt x="9789" y="47328"/>
                </a:cubicBezTo>
                <a:cubicBezTo>
                  <a:pt x="10109" y="47328"/>
                  <a:pt x="10430" y="47209"/>
                  <a:pt x="10681" y="46971"/>
                </a:cubicBezTo>
                <a:lnTo>
                  <a:pt x="12133" y="45542"/>
                </a:lnTo>
                <a:cubicBezTo>
                  <a:pt x="12169" y="45495"/>
                  <a:pt x="12205" y="45459"/>
                  <a:pt x="12240" y="45411"/>
                </a:cubicBezTo>
                <a:cubicBezTo>
                  <a:pt x="13276" y="46245"/>
                  <a:pt x="14395" y="46995"/>
                  <a:pt x="15574" y="47650"/>
                </a:cubicBezTo>
                <a:cubicBezTo>
                  <a:pt x="15550" y="47685"/>
                  <a:pt x="15526" y="47733"/>
                  <a:pt x="15503" y="47769"/>
                </a:cubicBezTo>
                <a:lnTo>
                  <a:pt x="14681" y="49602"/>
                </a:lnTo>
                <a:cubicBezTo>
                  <a:pt x="14383" y="50245"/>
                  <a:pt x="14681" y="51007"/>
                  <a:pt x="15324" y="51281"/>
                </a:cubicBezTo>
                <a:lnTo>
                  <a:pt x="17479" y="52222"/>
                </a:lnTo>
                <a:cubicBezTo>
                  <a:pt x="17641" y="52292"/>
                  <a:pt x="17811" y="52326"/>
                  <a:pt x="17978" y="52326"/>
                </a:cubicBezTo>
                <a:cubicBezTo>
                  <a:pt x="18460" y="52326"/>
                  <a:pt x="18922" y="52047"/>
                  <a:pt x="19134" y="51579"/>
                </a:cubicBezTo>
                <a:lnTo>
                  <a:pt x="19967" y="49745"/>
                </a:lnTo>
                <a:cubicBezTo>
                  <a:pt x="19991" y="49686"/>
                  <a:pt x="20003" y="49626"/>
                  <a:pt x="20027" y="49567"/>
                </a:cubicBezTo>
                <a:cubicBezTo>
                  <a:pt x="21646" y="50079"/>
                  <a:pt x="23337" y="50436"/>
                  <a:pt x="25087" y="50602"/>
                </a:cubicBezTo>
                <a:cubicBezTo>
                  <a:pt x="25075" y="50662"/>
                  <a:pt x="25063" y="50722"/>
                  <a:pt x="25063" y="50793"/>
                </a:cubicBezTo>
                <a:lnTo>
                  <a:pt x="25063" y="52793"/>
                </a:lnTo>
                <a:cubicBezTo>
                  <a:pt x="25063" y="53484"/>
                  <a:pt x="25635" y="54055"/>
                  <a:pt x="26325" y="54055"/>
                </a:cubicBezTo>
                <a:lnTo>
                  <a:pt x="28695" y="54055"/>
                </a:lnTo>
                <a:cubicBezTo>
                  <a:pt x="29397" y="54055"/>
                  <a:pt x="29957" y="53484"/>
                  <a:pt x="29957" y="52793"/>
                </a:cubicBezTo>
                <a:lnTo>
                  <a:pt x="29957" y="50793"/>
                </a:lnTo>
                <a:cubicBezTo>
                  <a:pt x="29957" y="50722"/>
                  <a:pt x="29945" y="50650"/>
                  <a:pt x="29933" y="50579"/>
                </a:cubicBezTo>
                <a:cubicBezTo>
                  <a:pt x="31505" y="50424"/>
                  <a:pt x="33017" y="50114"/>
                  <a:pt x="34481" y="49674"/>
                </a:cubicBezTo>
                <a:cubicBezTo>
                  <a:pt x="34493" y="49745"/>
                  <a:pt x="34517" y="49829"/>
                  <a:pt x="34553" y="49900"/>
                </a:cubicBezTo>
                <a:lnTo>
                  <a:pt x="35338" y="51757"/>
                </a:lnTo>
                <a:cubicBezTo>
                  <a:pt x="35537" y="52236"/>
                  <a:pt x="36009" y="52529"/>
                  <a:pt x="36506" y="52529"/>
                </a:cubicBezTo>
                <a:cubicBezTo>
                  <a:pt x="36665" y="52529"/>
                  <a:pt x="36826" y="52499"/>
                  <a:pt x="36981" y="52436"/>
                </a:cubicBezTo>
                <a:lnTo>
                  <a:pt x="39148" y="51543"/>
                </a:lnTo>
                <a:cubicBezTo>
                  <a:pt x="39803" y="51281"/>
                  <a:pt x="40113" y="50531"/>
                  <a:pt x="39839" y="49876"/>
                </a:cubicBezTo>
                <a:lnTo>
                  <a:pt x="39053" y="48031"/>
                </a:lnTo>
                <a:cubicBezTo>
                  <a:pt x="39029" y="47959"/>
                  <a:pt x="38982" y="47888"/>
                  <a:pt x="38946" y="47816"/>
                </a:cubicBezTo>
                <a:cubicBezTo>
                  <a:pt x="40279" y="47102"/>
                  <a:pt x="41542" y="46257"/>
                  <a:pt x="42708" y="45304"/>
                </a:cubicBezTo>
                <a:cubicBezTo>
                  <a:pt x="42768" y="45388"/>
                  <a:pt x="42827" y="45471"/>
                  <a:pt x="42899" y="45542"/>
                </a:cubicBezTo>
                <a:lnTo>
                  <a:pt x="44351" y="46971"/>
                </a:lnTo>
                <a:cubicBezTo>
                  <a:pt x="44595" y="47209"/>
                  <a:pt x="44914" y="47328"/>
                  <a:pt x="45234" y="47328"/>
                </a:cubicBezTo>
                <a:cubicBezTo>
                  <a:pt x="45554" y="47328"/>
                  <a:pt x="45875" y="47209"/>
                  <a:pt x="46125" y="46971"/>
                </a:cubicBezTo>
                <a:lnTo>
                  <a:pt x="47780" y="45340"/>
                </a:lnTo>
                <a:cubicBezTo>
                  <a:pt x="48280" y="44852"/>
                  <a:pt x="48280" y="44030"/>
                  <a:pt x="47780" y="43542"/>
                </a:cubicBezTo>
                <a:lnTo>
                  <a:pt x="46328" y="42113"/>
                </a:lnTo>
                <a:cubicBezTo>
                  <a:pt x="46256" y="42042"/>
                  <a:pt x="46173" y="41982"/>
                  <a:pt x="46102" y="41935"/>
                </a:cubicBezTo>
                <a:cubicBezTo>
                  <a:pt x="47042" y="40792"/>
                  <a:pt x="47876" y="39577"/>
                  <a:pt x="48590" y="38268"/>
                </a:cubicBezTo>
                <a:cubicBezTo>
                  <a:pt x="48673" y="38339"/>
                  <a:pt x="48769" y="38399"/>
                  <a:pt x="48864" y="38434"/>
                </a:cubicBezTo>
                <a:lnTo>
                  <a:pt x="50781" y="39232"/>
                </a:lnTo>
                <a:cubicBezTo>
                  <a:pt x="50939" y="39296"/>
                  <a:pt x="51102" y="39327"/>
                  <a:pt x="51262" y="39327"/>
                </a:cubicBezTo>
                <a:cubicBezTo>
                  <a:pt x="51753" y="39327"/>
                  <a:pt x="52217" y="39038"/>
                  <a:pt x="52424" y="38553"/>
                </a:cubicBezTo>
                <a:lnTo>
                  <a:pt x="53329" y="36446"/>
                </a:lnTo>
                <a:cubicBezTo>
                  <a:pt x="53603" y="35803"/>
                  <a:pt x="53293" y="35053"/>
                  <a:pt x="52638" y="34779"/>
                </a:cubicBezTo>
                <a:lnTo>
                  <a:pt x="50733" y="33993"/>
                </a:lnTo>
                <a:cubicBezTo>
                  <a:pt x="50626" y="33958"/>
                  <a:pt x="50531" y="33934"/>
                  <a:pt x="50424" y="33922"/>
                </a:cubicBezTo>
                <a:cubicBezTo>
                  <a:pt x="50864" y="32457"/>
                  <a:pt x="51174" y="30945"/>
                  <a:pt x="51328" y="29374"/>
                </a:cubicBezTo>
                <a:cubicBezTo>
                  <a:pt x="51436" y="29409"/>
                  <a:pt x="51555" y="29433"/>
                  <a:pt x="51674" y="29433"/>
                </a:cubicBezTo>
                <a:lnTo>
                  <a:pt x="53757" y="29433"/>
                </a:lnTo>
                <a:cubicBezTo>
                  <a:pt x="54460" y="29433"/>
                  <a:pt x="55019" y="28862"/>
                  <a:pt x="55019" y="28171"/>
                </a:cubicBezTo>
                <a:lnTo>
                  <a:pt x="55019" y="25897"/>
                </a:lnTo>
                <a:cubicBezTo>
                  <a:pt x="55019" y="25195"/>
                  <a:pt x="54460" y="24623"/>
                  <a:pt x="53757" y="24623"/>
                </a:cubicBezTo>
                <a:lnTo>
                  <a:pt x="51674" y="24623"/>
                </a:lnTo>
                <a:cubicBezTo>
                  <a:pt x="51555" y="24623"/>
                  <a:pt x="51436" y="24647"/>
                  <a:pt x="51317" y="24683"/>
                </a:cubicBezTo>
                <a:cubicBezTo>
                  <a:pt x="51186" y="23385"/>
                  <a:pt x="50936" y="22111"/>
                  <a:pt x="50590" y="20885"/>
                </a:cubicBezTo>
                <a:cubicBezTo>
                  <a:pt x="50709" y="20873"/>
                  <a:pt x="50828" y="20861"/>
                  <a:pt x="50947" y="20813"/>
                </a:cubicBezTo>
                <a:lnTo>
                  <a:pt x="52888" y="20087"/>
                </a:lnTo>
                <a:cubicBezTo>
                  <a:pt x="53543" y="19837"/>
                  <a:pt x="53876" y="19099"/>
                  <a:pt x="53626" y="18444"/>
                </a:cubicBezTo>
                <a:lnTo>
                  <a:pt x="52793" y="16313"/>
                </a:lnTo>
                <a:cubicBezTo>
                  <a:pt x="52599" y="15813"/>
                  <a:pt x="52117" y="15508"/>
                  <a:pt x="51611" y="15508"/>
                </a:cubicBezTo>
                <a:cubicBezTo>
                  <a:pt x="51465" y="15508"/>
                  <a:pt x="51317" y="15533"/>
                  <a:pt x="51174" y="15586"/>
                </a:cubicBezTo>
                <a:lnTo>
                  <a:pt x="49233" y="16313"/>
                </a:lnTo>
                <a:cubicBezTo>
                  <a:pt x="49102" y="16360"/>
                  <a:pt x="48995" y="16432"/>
                  <a:pt x="48888" y="16515"/>
                </a:cubicBezTo>
                <a:cubicBezTo>
                  <a:pt x="48090" y="14955"/>
                  <a:pt x="47126" y="13503"/>
                  <a:pt x="46018" y="12169"/>
                </a:cubicBezTo>
                <a:cubicBezTo>
                  <a:pt x="46125" y="12110"/>
                  <a:pt x="46233" y="12038"/>
                  <a:pt x="46328" y="11955"/>
                </a:cubicBezTo>
                <a:lnTo>
                  <a:pt x="47780" y="10526"/>
                </a:lnTo>
                <a:cubicBezTo>
                  <a:pt x="48280" y="10026"/>
                  <a:pt x="48280" y="9216"/>
                  <a:pt x="47780" y="8716"/>
                </a:cubicBezTo>
                <a:lnTo>
                  <a:pt x="46125" y="7097"/>
                </a:lnTo>
                <a:cubicBezTo>
                  <a:pt x="45875" y="6853"/>
                  <a:pt x="45554" y="6731"/>
                  <a:pt x="45234" y="6731"/>
                </a:cubicBezTo>
                <a:cubicBezTo>
                  <a:pt x="44914" y="6731"/>
                  <a:pt x="44595" y="6853"/>
                  <a:pt x="44351" y="7097"/>
                </a:cubicBezTo>
                <a:lnTo>
                  <a:pt x="42899" y="8526"/>
                </a:lnTo>
                <a:cubicBezTo>
                  <a:pt x="42792" y="8621"/>
                  <a:pt x="42720" y="8728"/>
                  <a:pt x="42661" y="8847"/>
                </a:cubicBezTo>
                <a:cubicBezTo>
                  <a:pt x="41613" y="8014"/>
                  <a:pt x="40494" y="7252"/>
                  <a:pt x="39315" y="6597"/>
                </a:cubicBezTo>
                <a:cubicBezTo>
                  <a:pt x="39398" y="6502"/>
                  <a:pt x="39470" y="6407"/>
                  <a:pt x="39517" y="6287"/>
                </a:cubicBezTo>
                <a:lnTo>
                  <a:pt x="40351" y="4454"/>
                </a:lnTo>
                <a:cubicBezTo>
                  <a:pt x="40637" y="3811"/>
                  <a:pt x="40339" y="3061"/>
                  <a:pt x="39696" y="2775"/>
                </a:cubicBezTo>
                <a:lnTo>
                  <a:pt x="37541" y="1835"/>
                </a:lnTo>
                <a:cubicBezTo>
                  <a:pt x="37379" y="1764"/>
                  <a:pt x="37209" y="1731"/>
                  <a:pt x="37042" y="1731"/>
                </a:cubicBezTo>
                <a:cubicBezTo>
                  <a:pt x="36560" y="1731"/>
                  <a:pt x="36098" y="2009"/>
                  <a:pt x="35886" y="2477"/>
                </a:cubicBezTo>
                <a:lnTo>
                  <a:pt x="35065" y="4311"/>
                </a:lnTo>
                <a:cubicBezTo>
                  <a:pt x="35005" y="4430"/>
                  <a:pt x="34981" y="4561"/>
                  <a:pt x="34969" y="4692"/>
                </a:cubicBezTo>
                <a:cubicBezTo>
                  <a:pt x="33350" y="4156"/>
                  <a:pt x="31659" y="3787"/>
                  <a:pt x="29909" y="3620"/>
                </a:cubicBezTo>
                <a:cubicBezTo>
                  <a:pt x="29933" y="3501"/>
                  <a:pt x="29957" y="3394"/>
                  <a:pt x="29957" y="3263"/>
                </a:cubicBezTo>
                <a:lnTo>
                  <a:pt x="29957" y="1275"/>
                </a:lnTo>
                <a:cubicBezTo>
                  <a:pt x="29957" y="572"/>
                  <a:pt x="29397" y="1"/>
                  <a:pt x="28695" y="1"/>
                </a:cubicBezTo>
                <a:close/>
              </a:path>
            </a:pathLst>
          </a:custGeom>
          <a:solidFill>
            <a:schemeClr val="accent1">
              <a:alpha val="352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94;p5"/>
          <p:cNvSpPr txBox="1">
            <a:spLocks noGrp="1"/>
          </p:cNvSpPr>
          <p:nvPr>
            <p:ph type="title"/>
          </p:nvPr>
        </p:nvSpPr>
        <p:spPr>
          <a:xfrm>
            <a:off x="709350" y="537550"/>
            <a:ext cx="7725300" cy="47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95" name="Google Shape;95;p5"/>
          <p:cNvSpPr txBox="1">
            <a:spLocks noGrp="1"/>
          </p:cNvSpPr>
          <p:nvPr>
            <p:ph type="body" idx="1"/>
          </p:nvPr>
        </p:nvSpPr>
        <p:spPr>
          <a:xfrm>
            <a:off x="1316966" y="3171525"/>
            <a:ext cx="2828100" cy="12321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algn="r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marL="914400" lvl="1" indent="-330200" algn="r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marL="1371600" lvl="2" indent="-330200" algn="r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3pPr>
            <a:lvl4pPr marL="1828800" lvl="3" indent="-330200" algn="r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4pPr>
            <a:lvl5pPr marL="2286000" lvl="4" indent="-330200" algn="r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5pPr>
            <a:lvl6pPr marL="2743200" lvl="5" indent="-330200" algn="r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6pPr>
            <a:lvl7pPr marL="3200400" lvl="6" indent="-330200" algn="r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7pPr>
            <a:lvl8pPr marL="3657600" lvl="7" indent="-330200" algn="r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8pPr>
            <a:lvl9pPr marL="4114800" lvl="8" indent="-330200" algn="r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96" name="Google Shape;96;p5"/>
          <p:cNvSpPr txBox="1">
            <a:spLocks noGrp="1"/>
          </p:cNvSpPr>
          <p:nvPr>
            <p:ph type="body" idx="2"/>
          </p:nvPr>
        </p:nvSpPr>
        <p:spPr>
          <a:xfrm>
            <a:off x="5041550" y="3171525"/>
            <a:ext cx="2828100" cy="12321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marL="914400" lvl="1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marL="1371600" lvl="2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3pPr>
            <a:lvl4pPr marL="1828800" lvl="3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4pPr>
            <a:lvl5pPr marL="2286000" lvl="4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5pPr>
            <a:lvl6pPr marL="2743200" lvl="5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6pPr>
            <a:lvl7pPr marL="3200400" lvl="6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7pPr>
            <a:lvl8pPr marL="3657600" lvl="7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8pPr>
            <a:lvl9pPr marL="4114800" lvl="8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97" name="Google Shape;97;p5"/>
          <p:cNvSpPr txBox="1">
            <a:spLocks noGrp="1"/>
          </p:cNvSpPr>
          <p:nvPr>
            <p:ph type="subTitle" idx="3"/>
          </p:nvPr>
        </p:nvSpPr>
        <p:spPr>
          <a:xfrm>
            <a:off x="1316900" y="2665050"/>
            <a:ext cx="2828100" cy="575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lvl="1" algn="r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r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r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r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r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r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r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r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98" name="Google Shape;98;p5"/>
          <p:cNvSpPr txBox="1">
            <a:spLocks noGrp="1"/>
          </p:cNvSpPr>
          <p:nvPr>
            <p:ph type="subTitle" idx="4"/>
          </p:nvPr>
        </p:nvSpPr>
        <p:spPr>
          <a:xfrm>
            <a:off x="5041561" y="2665050"/>
            <a:ext cx="2828100" cy="575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0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7" name="Google Shape;1057;p44"/>
          <p:cNvSpPr txBox="1">
            <a:spLocks noGrp="1"/>
          </p:cNvSpPr>
          <p:nvPr>
            <p:ph type="title" hasCustomPrompt="1"/>
          </p:nvPr>
        </p:nvSpPr>
        <p:spPr>
          <a:xfrm>
            <a:off x="709350" y="1589550"/>
            <a:ext cx="7725300" cy="157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0"/>
              <a:buNone/>
              <a:defRPr sz="12000">
                <a:solidFill>
                  <a:schemeClr val="l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1058" name="Google Shape;1058;p44"/>
          <p:cNvSpPr txBox="1">
            <a:spLocks noGrp="1"/>
          </p:cNvSpPr>
          <p:nvPr>
            <p:ph type="body" idx="1"/>
          </p:nvPr>
        </p:nvSpPr>
        <p:spPr>
          <a:xfrm>
            <a:off x="709350" y="3161850"/>
            <a:ext cx="7725300" cy="392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algn="ctr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1pPr>
            <a:lvl2pPr marL="914400" lvl="1" indent="-342900" algn="ctr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2pPr>
            <a:lvl3pPr marL="1371600" lvl="2" indent="-342900" algn="ctr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3pPr>
            <a:lvl4pPr marL="1828800" lvl="3" indent="-342900" algn="ctr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4pPr>
            <a:lvl5pPr marL="2286000" lvl="4" indent="-342900" algn="ctr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5pPr>
            <a:lvl6pPr marL="2743200" lvl="5" indent="-342900" algn="ctr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6pPr>
            <a:lvl7pPr marL="3200400" lvl="6" indent="-342900" algn="ctr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7pPr>
            <a:lvl8pPr marL="3657600" lvl="7" indent="-342900" algn="ctr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8pPr>
            <a:lvl9pPr marL="4114800" lvl="8" indent="-342900" algn="ctr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2_2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13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1F6879E5-6761-1A98-5F22-0ECF902CEF5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524741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99370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6"/>
          <p:cNvSpPr txBox="1">
            <a:spLocks noGrp="1"/>
          </p:cNvSpPr>
          <p:nvPr>
            <p:ph type="title"/>
          </p:nvPr>
        </p:nvSpPr>
        <p:spPr>
          <a:xfrm>
            <a:off x="709350" y="537550"/>
            <a:ext cx="7725300" cy="47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01" name="Google Shape;101;p6"/>
          <p:cNvSpPr/>
          <p:nvPr/>
        </p:nvSpPr>
        <p:spPr>
          <a:xfrm rot="-5690359">
            <a:off x="8570713" y="2471670"/>
            <a:ext cx="1007852" cy="1007852"/>
          </a:xfrm>
          <a:custGeom>
            <a:avLst/>
            <a:gdLst/>
            <a:ahLst/>
            <a:cxnLst/>
            <a:rect l="l" t="t" r="r" b="b"/>
            <a:pathLst>
              <a:path w="7395" h="7395" extrusionOk="0">
                <a:moveTo>
                  <a:pt x="3691" y="1370"/>
                </a:moveTo>
                <a:cubicBezTo>
                  <a:pt x="4037" y="1370"/>
                  <a:pt x="4322" y="1655"/>
                  <a:pt x="4322" y="2001"/>
                </a:cubicBezTo>
                <a:cubicBezTo>
                  <a:pt x="4322" y="2358"/>
                  <a:pt x="4037" y="2644"/>
                  <a:pt x="3691" y="2644"/>
                </a:cubicBezTo>
                <a:cubicBezTo>
                  <a:pt x="3334" y="2644"/>
                  <a:pt x="3048" y="2358"/>
                  <a:pt x="3048" y="2001"/>
                </a:cubicBezTo>
                <a:cubicBezTo>
                  <a:pt x="3048" y="1655"/>
                  <a:pt x="3334" y="1370"/>
                  <a:pt x="3691" y="1370"/>
                </a:cubicBezTo>
                <a:close/>
                <a:moveTo>
                  <a:pt x="1917" y="3132"/>
                </a:moveTo>
                <a:cubicBezTo>
                  <a:pt x="2275" y="3132"/>
                  <a:pt x="2560" y="3417"/>
                  <a:pt x="2560" y="3775"/>
                </a:cubicBezTo>
                <a:cubicBezTo>
                  <a:pt x="2560" y="4120"/>
                  <a:pt x="2275" y="4406"/>
                  <a:pt x="1917" y="4406"/>
                </a:cubicBezTo>
                <a:cubicBezTo>
                  <a:pt x="1572" y="4406"/>
                  <a:pt x="1286" y="4120"/>
                  <a:pt x="1286" y="3775"/>
                </a:cubicBezTo>
                <a:cubicBezTo>
                  <a:pt x="1286" y="3417"/>
                  <a:pt x="1572" y="3132"/>
                  <a:pt x="1917" y="3132"/>
                </a:cubicBezTo>
                <a:close/>
                <a:moveTo>
                  <a:pt x="3703" y="3132"/>
                </a:moveTo>
                <a:cubicBezTo>
                  <a:pt x="4049" y="3132"/>
                  <a:pt x="4334" y="3417"/>
                  <a:pt x="4334" y="3775"/>
                </a:cubicBezTo>
                <a:cubicBezTo>
                  <a:pt x="4334" y="4120"/>
                  <a:pt x="4049" y="4406"/>
                  <a:pt x="3703" y="4406"/>
                </a:cubicBezTo>
                <a:cubicBezTo>
                  <a:pt x="3346" y="4406"/>
                  <a:pt x="3060" y="4120"/>
                  <a:pt x="3060" y="3775"/>
                </a:cubicBezTo>
                <a:cubicBezTo>
                  <a:pt x="3060" y="3417"/>
                  <a:pt x="3346" y="3132"/>
                  <a:pt x="3703" y="3132"/>
                </a:cubicBezTo>
                <a:close/>
                <a:moveTo>
                  <a:pt x="5454" y="3132"/>
                </a:moveTo>
                <a:cubicBezTo>
                  <a:pt x="5799" y="3132"/>
                  <a:pt x="6085" y="3417"/>
                  <a:pt x="6085" y="3775"/>
                </a:cubicBezTo>
                <a:cubicBezTo>
                  <a:pt x="6085" y="4120"/>
                  <a:pt x="5799" y="4406"/>
                  <a:pt x="5454" y="4406"/>
                </a:cubicBezTo>
                <a:cubicBezTo>
                  <a:pt x="5096" y="4406"/>
                  <a:pt x="4811" y="4120"/>
                  <a:pt x="4811" y="3775"/>
                </a:cubicBezTo>
                <a:cubicBezTo>
                  <a:pt x="4811" y="3417"/>
                  <a:pt x="5096" y="3132"/>
                  <a:pt x="5454" y="3132"/>
                </a:cubicBezTo>
                <a:close/>
                <a:moveTo>
                  <a:pt x="3691" y="4894"/>
                </a:moveTo>
                <a:cubicBezTo>
                  <a:pt x="4037" y="4894"/>
                  <a:pt x="4322" y="5180"/>
                  <a:pt x="4322" y="5537"/>
                </a:cubicBezTo>
                <a:cubicBezTo>
                  <a:pt x="4322" y="5882"/>
                  <a:pt x="4037" y="6168"/>
                  <a:pt x="3691" y="6168"/>
                </a:cubicBezTo>
                <a:cubicBezTo>
                  <a:pt x="3334" y="6168"/>
                  <a:pt x="3048" y="5882"/>
                  <a:pt x="3048" y="5537"/>
                </a:cubicBezTo>
                <a:cubicBezTo>
                  <a:pt x="3048" y="5180"/>
                  <a:pt x="3334" y="4894"/>
                  <a:pt x="3691" y="4894"/>
                </a:cubicBezTo>
                <a:close/>
                <a:moveTo>
                  <a:pt x="3549" y="0"/>
                </a:moveTo>
                <a:cubicBezTo>
                  <a:pt x="3453" y="0"/>
                  <a:pt x="3370" y="84"/>
                  <a:pt x="3370" y="179"/>
                </a:cubicBezTo>
                <a:lnTo>
                  <a:pt x="3370" y="453"/>
                </a:lnTo>
                <a:cubicBezTo>
                  <a:pt x="3370" y="465"/>
                  <a:pt x="3370" y="477"/>
                  <a:pt x="3382" y="500"/>
                </a:cubicBezTo>
                <a:cubicBezTo>
                  <a:pt x="3168" y="512"/>
                  <a:pt x="2965" y="560"/>
                  <a:pt x="2763" y="620"/>
                </a:cubicBezTo>
                <a:cubicBezTo>
                  <a:pt x="2763" y="596"/>
                  <a:pt x="2763" y="584"/>
                  <a:pt x="2751" y="572"/>
                </a:cubicBezTo>
                <a:lnTo>
                  <a:pt x="2644" y="322"/>
                </a:lnTo>
                <a:cubicBezTo>
                  <a:pt x="2617" y="251"/>
                  <a:pt x="2557" y="213"/>
                  <a:pt x="2494" y="213"/>
                </a:cubicBezTo>
                <a:cubicBezTo>
                  <a:pt x="2473" y="213"/>
                  <a:pt x="2451" y="217"/>
                  <a:pt x="2429" y="227"/>
                </a:cubicBezTo>
                <a:lnTo>
                  <a:pt x="2132" y="346"/>
                </a:lnTo>
                <a:cubicBezTo>
                  <a:pt x="2048" y="381"/>
                  <a:pt x="2001" y="489"/>
                  <a:pt x="2048" y="572"/>
                </a:cubicBezTo>
                <a:lnTo>
                  <a:pt x="2144" y="822"/>
                </a:lnTo>
                <a:cubicBezTo>
                  <a:pt x="2156" y="834"/>
                  <a:pt x="2156" y="846"/>
                  <a:pt x="2167" y="858"/>
                </a:cubicBezTo>
                <a:cubicBezTo>
                  <a:pt x="1989" y="953"/>
                  <a:pt x="1810" y="1072"/>
                  <a:pt x="1655" y="1203"/>
                </a:cubicBezTo>
                <a:cubicBezTo>
                  <a:pt x="1655" y="1191"/>
                  <a:pt x="1644" y="1179"/>
                  <a:pt x="1632" y="1167"/>
                </a:cubicBezTo>
                <a:lnTo>
                  <a:pt x="1441" y="977"/>
                </a:lnTo>
                <a:cubicBezTo>
                  <a:pt x="1405" y="941"/>
                  <a:pt x="1361" y="923"/>
                  <a:pt x="1316" y="923"/>
                </a:cubicBezTo>
                <a:cubicBezTo>
                  <a:pt x="1271" y="923"/>
                  <a:pt x="1227" y="941"/>
                  <a:pt x="1191" y="977"/>
                </a:cubicBezTo>
                <a:lnTo>
                  <a:pt x="977" y="1203"/>
                </a:lnTo>
                <a:cubicBezTo>
                  <a:pt x="905" y="1262"/>
                  <a:pt x="905" y="1370"/>
                  <a:pt x="977" y="1441"/>
                </a:cubicBezTo>
                <a:lnTo>
                  <a:pt x="1167" y="1632"/>
                </a:lnTo>
                <a:cubicBezTo>
                  <a:pt x="1179" y="1643"/>
                  <a:pt x="1191" y="1643"/>
                  <a:pt x="1191" y="1655"/>
                </a:cubicBezTo>
                <a:cubicBezTo>
                  <a:pt x="1072" y="1810"/>
                  <a:pt x="953" y="1977"/>
                  <a:pt x="858" y="2155"/>
                </a:cubicBezTo>
                <a:cubicBezTo>
                  <a:pt x="846" y="2144"/>
                  <a:pt x="834" y="2144"/>
                  <a:pt x="834" y="2144"/>
                </a:cubicBezTo>
                <a:lnTo>
                  <a:pt x="572" y="2036"/>
                </a:lnTo>
                <a:cubicBezTo>
                  <a:pt x="551" y="2027"/>
                  <a:pt x="529" y="2023"/>
                  <a:pt x="507" y="2023"/>
                </a:cubicBezTo>
                <a:cubicBezTo>
                  <a:pt x="443" y="2023"/>
                  <a:pt x="381" y="2061"/>
                  <a:pt x="346" y="2132"/>
                </a:cubicBezTo>
                <a:lnTo>
                  <a:pt x="227" y="2417"/>
                </a:lnTo>
                <a:cubicBezTo>
                  <a:pt x="191" y="2501"/>
                  <a:pt x="239" y="2608"/>
                  <a:pt x="322" y="2644"/>
                </a:cubicBezTo>
                <a:lnTo>
                  <a:pt x="572" y="2751"/>
                </a:lnTo>
                <a:lnTo>
                  <a:pt x="596" y="2751"/>
                </a:lnTo>
                <a:cubicBezTo>
                  <a:pt x="536" y="2953"/>
                  <a:pt x="501" y="3156"/>
                  <a:pt x="477" y="3370"/>
                </a:cubicBezTo>
                <a:lnTo>
                  <a:pt x="179" y="3370"/>
                </a:lnTo>
                <a:cubicBezTo>
                  <a:pt x="84" y="3370"/>
                  <a:pt x="0" y="3453"/>
                  <a:pt x="0" y="3548"/>
                </a:cubicBezTo>
                <a:lnTo>
                  <a:pt x="0" y="3858"/>
                </a:lnTo>
                <a:cubicBezTo>
                  <a:pt x="0" y="3953"/>
                  <a:pt x="84" y="4025"/>
                  <a:pt x="179" y="4025"/>
                </a:cubicBezTo>
                <a:lnTo>
                  <a:pt x="477" y="4025"/>
                </a:lnTo>
                <a:cubicBezTo>
                  <a:pt x="489" y="4203"/>
                  <a:pt x="524" y="4382"/>
                  <a:pt x="560" y="4549"/>
                </a:cubicBezTo>
                <a:lnTo>
                  <a:pt x="548" y="4549"/>
                </a:lnTo>
                <a:lnTo>
                  <a:pt x="286" y="4656"/>
                </a:lnTo>
                <a:cubicBezTo>
                  <a:pt x="203" y="4691"/>
                  <a:pt x="155" y="4787"/>
                  <a:pt x="191" y="4870"/>
                </a:cubicBezTo>
                <a:lnTo>
                  <a:pt x="298" y="5168"/>
                </a:lnTo>
                <a:cubicBezTo>
                  <a:pt x="326" y="5232"/>
                  <a:pt x="389" y="5275"/>
                  <a:pt x="460" y="5275"/>
                </a:cubicBezTo>
                <a:cubicBezTo>
                  <a:pt x="481" y="5275"/>
                  <a:pt x="503" y="5271"/>
                  <a:pt x="524" y="5263"/>
                </a:cubicBezTo>
                <a:lnTo>
                  <a:pt x="786" y="5168"/>
                </a:lnTo>
                <a:cubicBezTo>
                  <a:pt x="786" y="5168"/>
                  <a:pt x="798" y="5168"/>
                  <a:pt x="798" y="5156"/>
                </a:cubicBezTo>
                <a:cubicBezTo>
                  <a:pt x="905" y="5370"/>
                  <a:pt x="1036" y="5573"/>
                  <a:pt x="1179" y="5751"/>
                </a:cubicBezTo>
                <a:cubicBezTo>
                  <a:pt x="1179" y="5763"/>
                  <a:pt x="1179" y="5763"/>
                  <a:pt x="1167" y="5763"/>
                </a:cubicBezTo>
                <a:lnTo>
                  <a:pt x="977" y="5965"/>
                </a:lnTo>
                <a:cubicBezTo>
                  <a:pt x="905" y="6025"/>
                  <a:pt x="905" y="6132"/>
                  <a:pt x="977" y="6204"/>
                </a:cubicBezTo>
                <a:lnTo>
                  <a:pt x="1191" y="6430"/>
                </a:lnTo>
                <a:cubicBezTo>
                  <a:pt x="1227" y="6460"/>
                  <a:pt x="1271" y="6474"/>
                  <a:pt x="1316" y="6474"/>
                </a:cubicBezTo>
                <a:cubicBezTo>
                  <a:pt x="1361" y="6474"/>
                  <a:pt x="1405" y="6460"/>
                  <a:pt x="1441" y="6430"/>
                </a:cubicBezTo>
                <a:lnTo>
                  <a:pt x="1632" y="6227"/>
                </a:lnTo>
                <a:cubicBezTo>
                  <a:pt x="1644" y="6227"/>
                  <a:pt x="1644" y="6227"/>
                  <a:pt x="1644" y="6215"/>
                </a:cubicBezTo>
                <a:cubicBezTo>
                  <a:pt x="1786" y="6335"/>
                  <a:pt x="1941" y="6430"/>
                  <a:pt x="2096" y="6525"/>
                </a:cubicBezTo>
                <a:cubicBezTo>
                  <a:pt x="2096" y="6525"/>
                  <a:pt x="2084" y="6537"/>
                  <a:pt x="2084" y="6537"/>
                </a:cubicBezTo>
                <a:lnTo>
                  <a:pt x="1977" y="6799"/>
                </a:lnTo>
                <a:cubicBezTo>
                  <a:pt x="1941" y="6882"/>
                  <a:pt x="1977" y="6977"/>
                  <a:pt x="2060" y="7025"/>
                </a:cubicBezTo>
                <a:lnTo>
                  <a:pt x="2346" y="7144"/>
                </a:lnTo>
                <a:cubicBezTo>
                  <a:pt x="2371" y="7153"/>
                  <a:pt x="2396" y="7158"/>
                  <a:pt x="2420" y="7158"/>
                </a:cubicBezTo>
                <a:cubicBezTo>
                  <a:pt x="2487" y="7158"/>
                  <a:pt x="2546" y="7122"/>
                  <a:pt x="2572" y="7061"/>
                </a:cubicBezTo>
                <a:lnTo>
                  <a:pt x="2691" y="6811"/>
                </a:lnTo>
                <a:cubicBezTo>
                  <a:pt x="2691" y="6799"/>
                  <a:pt x="2691" y="6787"/>
                  <a:pt x="2691" y="6787"/>
                </a:cubicBezTo>
                <a:cubicBezTo>
                  <a:pt x="2918" y="6858"/>
                  <a:pt x="3144" y="6906"/>
                  <a:pt x="3370" y="6930"/>
                </a:cubicBezTo>
                <a:cubicBezTo>
                  <a:pt x="3370" y="6930"/>
                  <a:pt x="3370" y="6942"/>
                  <a:pt x="3370" y="6954"/>
                </a:cubicBezTo>
                <a:lnTo>
                  <a:pt x="3370" y="7227"/>
                </a:lnTo>
                <a:cubicBezTo>
                  <a:pt x="3370" y="7323"/>
                  <a:pt x="3453" y="7394"/>
                  <a:pt x="3549" y="7394"/>
                </a:cubicBezTo>
                <a:lnTo>
                  <a:pt x="3858" y="7394"/>
                </a:lnTo>
                <a:cubicBezTo>
                  <a:pt x="3953" y="7394"/>
                  <a:pt x="4025" y="7323"/>
                  <a:pt x="4025" y="7227"/>
                </a:cubicBezTo>
                <a:lnTo>
                  <a:pt x="4025" y="6954"/>
                </a:lnTo>
                <a:cubicBezTo>
                  <a:pt x="4025" y="6942"/>
                  <a:pt x="4025" y="6930"/>
                  <a:pt x="4025" y="6918"/>
                </a:cubicBezTo>
                <a:cubicBezTo>
                  <a:pt x="4239" y="6906"/>
                  <a:pt x="4442" y="6858"/>
                  <a:pt x="4632" y="6799"/>
                </a:cubicBezTo>
                <a:cubicBezTo>
                  <a:pt x="4644" y="6811"/>
                  <a:pt x="4644" y="6823"/>
                  <a:pt x="4644" y="6823"/>
                </a:cubicBezTo>
                <a:lnTo>
                  <a:pt x="4751" y="7085"/>
                </a:lnTo>
                <a:cubicBezTo>
                  <a:pt x="4779" y="7149"/>
                  <a:pt x="4849" y="7192"/>
                  <a:pt x="4917" y="7192"/>
                </a:cubicBezTo>
                <a:cubicBezTo>
                  <a:pt x="4938" y="7192"/>
                  <a:pt x="4958" y="7188"/>
                  <a:pt x="4977" y="7180"/>
                </a:cubicBezTo>
                <a:lnTo>
                  <a:pt x="5263" y="7061"/>
                </a:lnTo>
                <a:cubicBezTo>
                  <a:pt x="5358" y="7013"/>
                  <a:pt x="5394" y="6918"/>
                  <a:pt x="5358" y="6835"/>
                </a:cubicBezTo>
                <a:lnTo>
                  <a:pt x="5251" y="6573"/>
                </a:lnTo>
                <a:cubicBezTo>
                  <a:pt x="5251" y="6561"/>
                  <a:pt x="5239" y="6561"/>
                  <a:pt x="5239" y="6549"/>
                </a:cubicBezTo>
                <a:cubicBezTo>
                  <a:pt x="5418" y="6442"/>
                  <a:pt x="5585" y="6335"/>
                  <a:pt x="5739" y="6204"/>
                </a:cubicBezTo>
                <a:cubicBezTo>
                  <a:pt x="5751" y="6215"/>
                  <a:pt x="5763" y="6227"/>
                  <a:pt x="5763" y="6227"/>
                </a:cubicBezTo>
                <a:lnTo>
                  <a:pt x="5966" y="6430"/>
                </a:lnTo>
                <a:cubicBezTo>
                  <a:pt x="5995" y="6460"/>
                  <a:pt x="6037" y="6474"/>
                  <a:pt x="6080" y="6474"/>
                </a:cubicBezTo>
                <a:cubicBezTo>
                  <a:pt x="6123" y="6474"/>
                  <a:pt x="6168" y="6460"/>
                  <a:pt x="6204" y="6430"/>
                </a:cubicBezTo>
                <a:lnTo>
                  <a:pt x="6430" y="6204"/>
                </a:lnTo>
                <a:cubicBezTo>
                  <a:pt x="6489" y="6144"/>
                  <a:pt x="6489" y="6025"/>
                  <a:pt x="6430" y="5965"/>
                </a:cubicBezTo>
                <a:lnTo>
                  <a:pt x="6227" y="5763"/>
                </a:lnTo>
                <a:cubicBezTo>
                  <a:pt x="6216" y="5751"/>
                  <a:pt x="6216" y="5751"/>
                  <a:pt x="6204" y="5739"/>
                </a:cubicBezTo>
                <a:cubicBezTo>
                  <a:pt x="6323" y="5584"/>
                  <a:pt x="6442" y="5418"/>
                  <a:pt x="6537" y="5239"/>
                </a:cubicBezTo>
                <a:cubicBezTo>
                  <a:pt x="6549" y="5251"/>
                  <a:pt x="6561" y="5251"/>
                  <a:pt x="6573" y="5263"/>
                </a:cubicBezTo>
                <a:lnTo>
                  <a:pt x="6823" y="5370"/>
                </a:lnTo>
                <a:cubicBezTo>
                  <a:pt x="6847" y="5379"/>
                  <a:pt x="6871" y="5384"/>
                  <a:pt x="6895" y="5384"/>
                </a:cubicBezTo>
                <a:cubicBezTo>
                  <a:pt x="6963" y="5384"/>
                  <a:pt x="7022" y="5346"/>
                  <a:pt x="7049" y="5275"/>
                </a:cubicBezTo>
                <a:lnTo>
                  <a:pt x="7168" y="4989"/>
                </a:lnTo>
                <a:cubicBezTo>
                  <a:pt x="7204" y="4906"/>
                  <a:pt x="7168" y="4799"/>
                  <a:pt x="7085" y="4763"/>
                </a:cubicBezTo>
                <a:lnTo>
                  <a:pt x="6823" y="4656"/>
                </a:lnTo>
                <a:cubicBezTo>
                  <a:pt x="6811" y="4644"/>
                  <a:pt x="6799" y="4644"/>
                  <a:pt x="6775" y="4644"/>
                </a:cubicBezTo>
                <a:cubicBezTo>
                  <a:pt x="6835" y="4441"/>
                  <a:pt x="6882" y="4239"/>
                  <a:pt x="6906" y="4025"/>
                </a:cubicBezTo>
                <a:lnTo>
                  <a:pt x="7228" y="4025"/>
                </a:lnTo>
                <a:cubicBezTo>
                  <a:pt x="7323" y="4025"/>
                  <a:pt x="7394" y="3953"/>
                  <a:pt x="7394" y="3858"/>
                </a:cubicBezTo>
                <a:lnTo>
                  <a:pt x="7394" y="3548"/>
                </a:lnTo>
                <a:cubicBezTo>
                  <a:pt x="7394" y="3453"/>
                  <a:pt x="7323" y="3370"/>
                  <a:pt x="7228" y="3370"/>
                </a:cubicBezTo>
                <a:lnTo>
                  <a:pt x="6954" y="3370"/>
                </a:lnTo>
                <a:cubicBezTo>
                  <a:pt x="6930" y="3370"/>
                  <a:pt x="6918" y="3382"/>
                  <a:pt x="6906" y="3382"/>
                </a:cubicBezTo>
                <a:cubicBezTo>
                  <a:pt x="6882" y="3203"/>
                  <a:pt x="6847" y="3025"/>
                  <a:pt x="6799" y="2858"/>
                </a:cubicBezTo>
                <a:cubicBezTo>
                  <a:pt x="6823" y="2858"/>
                  <a:pt x="6835" y="2858"/>
                  <a:pt x="6858" y="2846"/>
                </a:cubicBezTo>
                <a:lnTo>
                  <a:pt x="7109" y="2751"/>
                </a:lnTo>
                <a:cubicBezTo>
                  <a:pt x="7204" y="2715"/>
                  <a:pt x="7251" y="2620"/>
                  <a:pt x="7216" y="2525"/>
                </a:cubicBezTo>
                <a:lnTo>
                  <a:pt x="7097" y="2239"/>
                </a:lnTo>
                <a:cubicBezTo>
                  <a:pt x="7068" y="2163"/>
                  <a:pt x="7001" y="2124"/>
                  <a:pt x="6933" y="2124"/>
                </a:cubicBezTo>
                <a:cubicBezTo>
                  <a:pt x="6916" y="2124"/>
                  <a:pt x="6899" y="2127"/>
                  <a:pt x="6882" y="2132"/>
                </a:cubicBezTo>
                <a:lnTo>
                  <a:pt x="6620" y="2239"/>
                </a:lnTo>
                <a:cubicBezTo>
                  <a:pt x="6608" y="2239"/>
                  <a:pt x="6585" y="2251"/>
                  <a:pt x="6573" y="2263"/>
                </a:cubicBezTo>
                <a:cubicBezTo>
                  <a:pt x="6466" y="2048"/>
                  <a:pt x="6335" y="1846"/>
                  <a:pt x="6192" y="1667"/>
                </a:cubicBezTo>
                <a:cubicBezTo>
                  <a:pt x="6204" y="1655"/>
                  <a:pt x="6216" y="1643"/>
                  <a:pt x="6227" y="1632"/>
                </a:cubicBezTo>
                <a:lnTo>
                  <a:pt x="6430" y="1441"/>
                </a:lnTo>
                <a:cubicBezTo>
                  <a:pt x="6489" y="1370"/>
                  <a:pt x="6489" y="1262"/>
                  <a:pt x="6430" y="1203"/>
                </a:cubicBezTo>
                <a:lnTo>
                  <a:pt x="6204" y="977"/>
                </a:lnTo>
                <a:cubicBezTo>
                  <a:pt x="6168" y="941"/>
                  <a:pt x="6123" y="923"/>
                  <a:pt x="6080" y="923"/>
                </a:cubicBezTo>
                <a:cubicBezTo>
                  <a:pt x="6037" y="923"/>
                  <a:pt x="5995" y="941"/>
                  <a:pt x="5966" y="977"/>
                </a:cubicBezTo>
                <a:lnTo>
                  <a:pt x="5763" y="1167"/>
                </a:lnTo>
                <a:cubicBezTo>
                  <a:pt x="5751" y="1179"/>
                  <a:pt x="5739" y="1203"/>
                  <a:pt x="5739" y="1215"/>
                </a:cubicBezTo>
                <a:cubicBezTo>
                  <a:pt x="5596" y="1096"/>
                  <a:pt x="5442" y="1001"/>
                  <a:pt x="5287" y="905"/>
                </a:cubicBezTo>
                <a:cubicBezTo>
                  <a:pt x="5299" y="893"/>
                  <a:pt x="5311" y="881"/>
                  <a:pt x="5311" y="858"/>
                </a:cubicBezTo>
                <a:lnTo>
                  <a:pt x="5430" y="608"/>
                </a:lnTo>
                <a:cubicBezTo>
                  <a:pt x="5465" y="524"/>
                  <a:pt x="5430" y="417"/>
                  <a:pt x="5334" y="381"/>
                </a:cubicBezTo>
                <a:lnTo>
                  <a:pt x="5049" y="250"/>
                </a:lnTo>
                <a:cubicBezTo>
                  <a:pt x="5030" y="242"/>
                  <a:pt x="5010" y="238"/>
                  <a:pt x="4990" y="238"/>
                </a:cubicBezTo>
                <a:cubicBezTo>
                  <a:pt x="4924" y="238"/>
                  <a:pt x="4859" y="281"/>
                  <a:pt x="4823" y="346"/>
                </a:cubicBezTo>
                <a:lnTo>
                  <a:pt x="4715" y="596"/>
                </a:lnTo>
                <a:cubicBezTo>
                  <a:pt x="4703" y="608"/>
                  <a:pt x="4703" y="631"/>
                  <a:pt x="4703" y="643"/>
                </a:cubicBezTo>
                <a:cubicBezTo>
                  <a:pt x="4489" y="572"/>
                  <a:pt x="4263" y="524"/>
                  <a:pt x="4025" y="500"/>
                </a:cubicBezTo>
                <a:cubicBezTo>
                  <a:pt x="4025" y="489"/>
                  <a:pt x="4025" y="465"/>
                  <a:pt x="4025" y="453"/>
                </a:cubicBezTo>
                <a:lnTo>
                  <a:pt x="4025" y="179"/>
                </a:lnTo>
                <a:cubicBezTo>
                  <a:pt x="4025" y="84"/>
                  <a:pt x="3953" y="0"/>
                  <a:pt x="3858" y="0"/>
                </a:cubicBezTo>
                <a:close/>
              </a:path>
            </a:pathLst>
          </a:custGeom>
          <a:solidFill>
            <a:schemeClr val="lt2">
              <a:alpha val="240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2;p6"/>
          <p:cNvSpPr/>
          <p:nvPr/>
        </p:nvSpPr>
        <p:spPr>
          <a:xfrm rot="10381531">
            <a:off x="7226705" y="3533474"/>
            <a:ext cx="2475529" cy="2468967"/>
          </a:xfrm>
          <a:custGeom>
            <a:avLst/>
            <a:gdLst/>
            <a:ahLst/>
            <a:cxnLst/>
            <a:rect l="l" t="t" r="r" b="b"/>
            <a:pathLst>
              <a:path w="18861" h="18811" extrusionOk="0">
                <a:moveTo>
                  <a:pt x="11198" y="3199"/>
                </a:moveTo>
                <a:cubicBezTo>
                  <a:pt x="11271" y="3199"/>
                  <a:pt x="11346" y="3209"/>
                  <a:pt x="11419" y="3232"/>
                </a:cubicBezTo>
                <a:cubicBezTo>
                  <a:pt x="12824" y="3685"/>
                  <a:pt x="14038" y="4614"/>
                  <a:pt x="14836" y="5864"/>
                </a:cubicBezTo>
                <a:cubicBezTo>
                  <a:pt x="15074" y="6233"/>
                  <a:pt x="14931" y="6733"/>
                  <a:pt x="14538" y="6923"/>
                </a:cubicBezTo>
                <a:cubicBezTo>
                  <a:pt x="14121" y="7114"/>
                  <a:pt x="13705" y="7316"/>
                  <a:pt x="13300" y="7507"/>
                </a:cubicBezTo>
                <a:cubicBezTo>
                  <a:pt x="13200" y="7555"/>
                  <a:pt x="13093" y="7578"/>
                  <a:pt x="12987" y="7578"/>
                </a:cubicBezTo>
                <a:cubicBezTo>
                  <a:pt x="12753" y="7578"/>
                  <a:pt x="12523" y="7466"/>
                  <a:pt x="12383" y="7269"/>
                </a:cubicBezTo>
                <a:cubicBezTo>
                  <a:pt x="11966" y="6673"/>
                  <a:pt x="11371" y="6221"/>
                  <a:pt x="10692" y="5959"/>
                </a:cubicBezTo>
                <a:cubicBezTo>
                  <a:pt x="10359" y="5840"/>
                  <a:pt x="10157" y="5495"/>
                  <a:pt x="10216" y="5137"/>
                </a:cubicBezTo>
                <a:cubicBezTo>
                  <a:pt x="10300" y="4697"/>
                  <a:pt x="10383" y="4244"/>
                  <a:pt x="10466" y="3792"/>
                </a:cubicBezTo>
                <a:cubicBezTo>
                  <a:pt x="10535" y="3439"/>
                  <a:pt x="10855" y="3199"/>
                  <a:pt x="11198" y="3199"/>
                </a:cubicBezTo>
                <a:close/>
                <a:moveTo>
                  <a:pt x="6241" y="3843"/>
                </a:moveTo>
                <a:cubicBezTo>
                  <a:pt x="6513" y="3843"/>
                  <a:pt x="6779" y="3994"/>
                  <a:pt x="6906" y="4256"/>
                </a:cubicBezTo>
                <a:cubicBezTo>
                  <a:pt x="7109" y="4673"/>
                  <a:pt x="7299" y="5078"/>
                  <a:pt x="7490" y="5495"/>
                </a:cubicBezTo>
                <a:cubicBezTo>
                  <a:pt x="7644" y="5816"/>
                  <a:pt x="7549" y="6209"/>
                  <a:pt x="7252" y="6411"/>
                </a:cubicBezTo>
                <a:cubicBezTo>
                  <a:pt x="6656" y="6828"/>
                  <a:pt x="6204" y="7423"/>
                  <a:pt x="5954" y="8102"/>
                </a:cubicBezTo>
                <a:cubicBezTo>
                  <a:pt x="5838" y="8396"/>
                  <a:pt x="5555" y="8589"/>
                  <a:pt x="5245" y="8589"/>
                </a:cubicBezTo>
                <a:cubicBezTo>
                  <a:pt x="5204" y="8589"/>
                  <a:pt x="5162" y="8585"/>
                  <a:pt x="5120" y="8578"/>
                </a:cubicBezTo>
                <a:cubicBezTo>
                  <a:pt x="4680" y="8495"/>
                  <a:pt x="4227" y="8400"/>
                  <a:pt x="3787" y="8316"/>
                </a:cubicBezTo>
                <a:cubicBezTo>
                  <a:pt x="3346" y="8245"/>
                  <a:pt x="3084" y="7792"/>
                  <a:pt x="3215" y="7376"/>
                </a:cubicBezTo>
                <a:cubicBezTo>
                  <a:pt x="3680" y="5971"/>
                  <a:pt x="4608" y="4756"/>
                  <a:pt x="5847" y="3959"/>
                </a:cubicBezTo>
                <a:cubicBezTo>
                  <a:pt x="5969" y="3880"/>
                  <a:pt x="6106" y="3843"/>
                  <a:pt x="6241" y="3843"/>
                </a:cubicBezTo>
                <a:close/>
                <a:moveTo>
                  <a:pt x="9222" y="7030"/>
                </a:moveTo>
                <a:cubicBezTo>
                  <a:pt x="9724" y="7030"/>
                  <a:pt x="10229" y="7189"/>
                  <a:pt x="10657" y="7519"/>
                </a:cubicBezTo>
                <a:cubicBezTo>
                  <a:pt x="11693" y="8316"/>
                  <a:pt x="11883" y="9805"/>
                  <a:pt x="11085" y="10840"/>
                </a:cubicBezTo>
                <a:cubicBezTo>
                  <a:pt x="10619" y="11453"/>
                  <a:pt x="9916" y="11773"/>
                  <a:pt x="9205" y="11773"/>
                </a:cubicBezTo>
                <a:cubicBezTo>
                  <a:pt x="8701" y="11773"/>
                  <a:pt x="8193" y="11612"/>
                  <a:pt x="7763" y="11281"/>
                </a:cubicBezTo>
                <a:cubicBezTo>
                  <a:pt x="6728" y="10483"/>
                  <a:pt x="6537" y="8995"/>
                  <a:pt x="7335" y="7959"/>
                </a:cubicBezTo>
                <a:cubicBezTo>
                  <a:pt x="7803" y="7351"/>
                  <a:pt x="8509" y="7030"/>
                  <a:pt x="9222" y="7030"/>
                </a:cubicBezTo>
                <a:close/>
                <a:moveTo>
                  <a:pt x="13527" y="10222"/>
                </a:moveTo>
                <a:cubicBezTo>
                  <a:pt x="13570" y="10222"/>
                  <a:pt x="13614" y="10226"/>
                  <a:pt x="13657" y="10233"/>
                </a:cubicBezTo>
                <a:cubicBezTo>
                  <a:pt x="14098" y="10317"/>
                  <a:pt x="14550" y="10400"/>
                  <a:pt x="15002" y="10483"/>
                </a:cubicBezTo>
                <a:cubicBezTo>
                  <a:pt x="15431" y="10567"/>
                  <a:pt x="15693" y="11007"/>
                  <a:pt x="15562" y="11436"/>
                </a:cubicBezTo>
                <a:cubicBezTo>
                  <a:pt x="15110" y="12841"/>
                  <a:pt x="14181" y="14043"/>
                  <a:pt x="12931" y="14853"/>
                </a:cubicBezTo>
                <a:cubicBezTo>
                  <a:pt x="12809" y="14931"/>
                  <a:pt x="12673" y="14968"/>
                  <a:pt x="12539" y="14968"/>
                </a:cubicBezTo>
                <a:cubicBezTo>
                  <a:pt x="12266" y="14968"/>
                  <a:pt x="11999" y="14815"/>
                  <a:pt x="11871" y="14543"/>
                </a:cubicBezTo>
                <a:cubicBezTo>
                  <a:pt x="11681" y="14138"/>
                  <a:pt x="11478" y="13722"/>
                  <a:pt x="11288" y="13317"/>
                </a:cubicBezTo>
                <a:cubicBezTo>
                  <a:pt x="11133" y="12984"/>
                  <a:pt x="11240" y="12603"/>
                  <a:pt x="11526" y="12400"/>
                </a:cubicBezTo>
                <a:cubicBezTo>
                  <a:pt x="12121" y="11972"/>
                  <a:pt x="12574" y="11388"/>
                  <a:pt x="12836" y="10710"/>
                </a:cubicBezTo>
                <a:cubicBezTo>
                  <a:pt x="12940" y="10406"/>
                  <a:pt x="13219" y="10222"/>
                  <a:pt x="13527" y="10222"/>
                </a:cubicBezTo>
                <a:close/>
                <a:moveTo>
                  <a:pt x="5786" y="11228"/>
                </a:moveTo>
                <a:cubicBezTo>
                  <a:pt x="6022" y="11228"/>
                  <a:pt x="6254" y="11337"/>
                  <a:pt x="6394" y="11543"/>
                </a:cubicBezTo>
                <a:cubicBezTo>
                  <a:pt x="6811" y="12138"/>
                  <a:pt x="7406" y="12591"/>
                  <a:pt x="8085" y="12841"/>
                </a:cubicBezTo>
                <a:cubicBezTo>
                  <a:pt x="8430" y="12972"/>
                  <a:pt x="8621" y="13317"/>
                  <a:pt x="8561" y="13662"/>
                </a:cubicBezTo>
                <a:cubicBezTo>
                  <a:pt x="8478" y="14115"/>
                  <a:pt x="8395" y="14567"/>
                  <a:pt x="8311" y="15008"/>
                </a:cubicBezTo>
                <a:cubicBezTo>
                  <a:pt x="8242" y="15371"/>
                  <a:pt x="7922" y="15613"/>
                  <a:pt x="7579" y="15613"/>
                </a:cubicBezTo>
                <a:cubicBezTo>
                  <a:pt x="7506" y="15613"/>
                  <a:pt x="7432" y="15602"/>
                  <a:pt x="7359" y="15579"/>
                </a:cubicBezTo>
                <a:cubicBezTo>
                  <a:pt x="5954" y="15115"/>
                  <a:pt x="4751" y="14186"/>
                  <a:pt x="3942" y="12948"/>
                </a:cubicBezTo>
                <a:cubicBezTo>
                  <a:pt x="3703" y="12579"/>
                  <a:pt x="3846" y="12079"/>
                  <a:pt x="4251" y="11888"/>
                </a:cubicBezTo>
                <a:cubicBezTo>
                  <a:pt x="4656" y="11686"/>
                  <a:pt x="5073" y="11495"/>
                  <a:pt x="5477" y="11293"/>
                </a:cubicBezTo>
                <a:cubicBezTo>
                  <a:pt x="5576" y="11249"/>
                  <a:pt x="5682" y="11228"/>
                  <a:pt x="5786" y="11228"/>
                </a:cubicBezTo>
                <a:close/>
                <a:moveTo>
                  <a:pt x="8673" y="1"/>
                </a:moveTo>
                <a:cubicBezTo>
                  <a:pt x="8652" y="1"/>
                  <a:pt x="8630" y="3"/>
                  <a:pt x="8609" y="6"/>
                </a:cubicBezTo>
                <a:lnTo>
                  <a:pt x="7823" y="113"/>
                </a:lnTo>
                <a:cubicBezTo>
                  <a:pt x="7573" y="137"/>
                  <a:pt x="7406" y="363"/>
                  <a:pt x="7442" y="601"/>
                </a:cubicBezTo>
                <a:lnTo>
                  <a:pt x="7525" y="1292"/>
                </a:lnTo>
                <a:cubicBezTo>
                  <a:pt x="7537" y="1327"/>
                  <a:pt x="7537" y="1351"/>
                  <a:pt x="7549" y="1375"/>
                </a:cubicBezTo>
                <a:cubicBezTo>
                  <a:pt x="7049" y="1482"/>
                  <a:pt x="6561" y="1649"/>
                  <a:pt x="6085" y="1851"/>
                </a:cubicBezTo>
                <a:cubicBezTo>
                  <a:pt x="6085" y="1827"/>
                  <a:pt x="6073" y="1816"/>
                  <a:pt x="6061" y="1792"/>
                </a:cubicBezTo>
                <a:lnTo>
                  <a:pt x="5716" y="1173"/>
                </a:lnTo>
                <a:cubicBezTo>
                  <a:pt x="5636" y="1037"/>
                  <a:pt x="5486" y="960"/>
                  <a:pt x="5336" y="960"/>
                </a:cubicBezTo>
                <a:cubicBezTo>
                  <a:pt x="5261" y="960"/>
                  <a:pt x="5187" y="979"/>
                  <a:pt x="5120" y="1018"/>
                </a:cubicBezTo>
                <a:lnTo>
                  <a:pt x="4418" y="1411"/>
                </a:lnTo>
                <a:cubicBezTo>
                  <a:pt x="4204" y="1530"/>
                  <a:pt x="4132" y="1792"/>
                  <a:pt x="4251" y="2006"/>
                </a:cubicBezTo>
                <a:lnTo>
                  <a:pt x="4608" y="2625"/>
                </a:lnTo>
                <a:cubicBezTo>
                  <a:pt x="4608" y="2637"/>
                  <a:pt x="4620" y="2649"/>
                  <a:pt x="4644" y="2673"/>
                </a:cubicBezTo>
                <a:cubicBezTo>
                  <a:pt x="4192" y="2982"/>
                  <a:pt x="3787" y="3340"/>
                  <a:pt x="3394" y="3744"/>
                </a:cubicBezTo>
                <a:cubicBezTo>
                  <a:pt x="3370" y="3697"/>
                  <a:pt x="3334" y="3649"/>
                  <a:pt x="3275" y="3601"/>
                </a:cubicBezTo>
                <a:lnTo>
                  <a:pt x="2715" y="3173"/>
                </a:lnTo>
                <a:cubicBezTo>
                  <a:pt x="2637" y="3114"/>
                  <a:pt x="2544" y="3086"/>
                  <a:pt x="2452" y="3086"/>
                </a:cubicBezTo>
                <a:cubicBezTo>
                  <a:pt x="2320" y="3086"/>
                  <a:pt x="2187" y="3144"/>
                  <a:pt x="2096" y="3256"/>
                </a:cubicBezTo>
                <a:lnTo>
                  <a:pt x="1608" y="3899"/>
                </a:lnTo>
                <a:cubicBezTo>
                  <a:pt x="1453" y="4090"/>
                  <a:pt x="1489" y="4363"/>
                  <a:pt x="1691" y="4506"/>
                </a:cubicBezTo>
                <a:lnTo>
                  <a:pt x="2251" y="4947"/>
                </a:lnTo>
                <a:cubicBezTo>
                  <a:pt x="2299" y="4983"/>
                  <a:pt x="2358" y="5006"/>
                  <a:pt x="2418" y="5018"/>
                </a:cubicBezTo>
                <a:cubicBezTo>
                  <a:pt x="2168" y="5411"/>
                  <a:pt x="1953" y="5828"/>
                  <a:pt x="1787" y="6245"/>
                </a:cubicBezTo>
                <a:cubicBezTo>
                  <a:pt x="1763" y="6233"/>
                  <a:pt x="1751" y="6233"/>
                  <a:pt x="1739" y="6221"/>
                </a:cubicBezTo>
                <a:lnTo>
                  <a:pt x="1060" y="6018"/>
                </a:lnTo>
                <a:cubicBezTo>
                  <a:pt x="1020" y="6006"/>
                  <a:pt x="980" y="6000"/>
                  <a:pt x="940" y="6000"/>
                </a:cubicBezTo>
                <a:cubicBezTo>
                  <a:pt x="751" y="6000"/>
                  <a:pt x="571" y="6130"/>
                  <a:pt x="513" y="6316"/>
                </a:cubicBezTo>
                <a:lnTo>
                  <a:pt x="286" y="7078"/>
                </a:lnTo>
                <a:cubicBezTo>
                  <a:pt x="215" y="7316"/>
                  <a:pt x="346" y="7554"/>
                  <a:pt x="584" y="7626"/>
                </a:cubicBezTo>
                <a:lnTo>
                  <a:pt x="1251" y="7828"/>
                </a:lnTo>
                <a:cubicBezTo>
                  <a:pt x="1275" y="7840"/>
                  <a:pt x="1286" y="7840"/>
                  <a:pt x="1298" y="7840"/>
                </a:cubicBezTo>
                <a:cubicBezTo>
                  <a:pt x="1179" y="8435"/>
                  <a:pt x="1132" y="9043"/>
                  <a:pt x="1156" y="9638"/>
                </a:cubicBezTo>
                <a:cubicBezTo>
                  <a:pt x="1150" y="9644"/>
                  <a:pt x="1141" y="9644"/>
                  <a:pt x="1132" y="9644"/>
                </a:cubicBezTo>
                <a:cubicBezTo>
                  <a:pt x="1123" y="9644"/>
                  <a:pt x="1114" y="9644"/>
                  <a:pt x="1108" y="9650"/>
                </a:cubicBezTo>
                <a:lnTo>
                  <a:pt x="405" y="9733"/>
                </a:lnTo>
                <a:cubicBezTo>
                  <a:pt x="167" y="9769"/>
                  <a:pt x="1" y="9983"/>
                  <a:pt x="36" y="10221"/>
                </a:cubicBezTo>
                <a:lnTo>
                  <a:pt x="132" y="11019"/>
                </a:lnTo>
                <a:cubicBezTo>
                  <a:pt x="164" y="11237"/>
                  <a:pt x="346" y="11405"/>
                  <a:pt x="559" y="11405"/>
                </a:cubicBezTo>
                <a:cubicBezTo>
                  <a:pt x="579" y="11405"/>
                  <a:pt x="599" y="11403"/>
                  <a:pt x="620" y="11400"/>
                </a:cubicBezTo>
                <a:lnTo>
                  <a:pt x="1322" y="11305"/>
                </a:lnTo>
                <a:cubicBezTo>
                  <a:pt x="1346" y="11305"/>
                  <a:pt x="1358" y="11305"/>
                  <a:pt x="1370" y="11293"/>
                </a:cubicBezTo>
                <a:cubicBezTo>
                  <a:pt x="1477" y="11745"/>
                  <a:pt x="1620" y="12186"/>
                  <a:pt x="1798" y="12614"/>
                </a:cubicBezTo>
                <a:cubicBezTo>
                  <a:pt x="1787" y="12614"/>
                  <a:pt x="1775" y="12626"/>
                  <a:pt x="1751" y="12638"/>
                </a:cubicBezTo>
                <a:lnTo>
                  <a:pt x="1132" y="12972"/>
                </a:lnTo>
                <a:cubicBezTo>
                  <a:pt x="917" y="13091"/>
                  <a:pt x="846" y="13353"/>
                  <a:pt x="965" y="13567"/>
                </a:cubicBezTo>
                <a:lnTo>
                  <a:pt x="1346" y="14269"/>
                </a:lnTo>
                <a:cubicBezTo>
                  <a:pt x="1428" y="14417"/>
                  <a:pt x="1579" y="14497"/>
                  <a:pt x="1734" y="14497"/>
                </a:cubicBezTo>
                <a:cubicBezTo>
                  <a:pt x="1804" y="14497"/>
                  <a:pt x="1875" y="14481"/>
                  <a:pt x="1941" y="14448"/>
                </a:cubicBezTo>
                <a:lnTo>
                  <a:pt x="2560" y="14103"/>
                </a:lnTo>
                <a:cubicBezTo>
                  <a:pt x="2572" y="14091"/>
                  <a:pt x="2584" y="14091"/>
                  <a:pt x="2608" y="14079"/>
                </a:cubicBezTo>
                <a:cubicBezTo>
                  <a:pt x="2930" y="14555"/>
                  <a:pt x="3322" y="15008"/>
                  <a:pt x="3763" y="15412"/>
                </a:cubicBezTo>
                <a:cubicBezTo>
                  <a:pt x="3739" y="15424"/>
                  <a:pt x="3727" y="15448"/>
                  <a:pt x="3715" y="15460"/>
                </a:cubicBezTo>
                <a:lnTo>
                  <a:pt x="3287" y="16020"/>
                </a:lnTo>
                <a:cubicBezTo>
                  <a:pt x="3132" y="16210"/>
                  <a:pt x="3168" y="16484"/>
                  <a:pt x="3370" y="16639"/>
                </a:cubicBezTo>
                <a:lnTo>
                  <a:pt x="4001" y="17127"/>
                </a:lnTo>
                <a:cubicBezTo>
                  <a:pt x="4079" y="17186"/>
                  <a:pt x="4172" y="17214"/>
                  <a:pt x="4264" y="17214"/>
                </a:cubicBezTo>
                <a:cubicBezTo>
                  <a:pt x="4395" y="17214"/>
                  <a:pt x="4524" y="17156"/>
                  <a:pt x="4608" y="17044"/>
                </a:cubicBezTo>
                <a:lnTo>
                  <a:pt x="5049" y="16484"/>
                </a:lnTo>
                <a:cubicBezTo>
                  <a:pt x="5061" y="16460"/>
                  <a:pt x="5073" y="16448"/>
                  <a:pt x="5085" y="16424"/>
                </a:cubicBezTo>
                <a:cubicBezTo>
                  <a:pt x="5537" y="16710"/>
                  <a:pt x="6013" y="16936"/>
                  <a:pt x="6501" y="17127"/>
                </a:cubicBezTo>
                <a:cubicBezTo>
                  <a:pt x="6501" y="17151"/>
                  <a:pt x="6490" y="17175"/>
                  <a:pt x="6478" y="17198"/>
                </a:cubicBezTo>
                <a:lnTo>
                  <a:pt x="6299" y="17877"/>
                </a:lnTo>
                <a:cubicBezTo>
                  <a:pt x="6239" y="18103"/>
                  <a:pt x="6370" y="18353"/>
                  <a:pt x="6609" y="18413"/>
                </a:cubicBezTo>
                <a:lnTo>
                  <a:pt x="7382" y="18615"/>
                </a:lnTo>
                <a:cubicBezTo>
                  <a:pt x="7421" y="18625"/>
                  <a:pt x="7460" y="18630"/>
                  <a:pt x="7497" y="18630"/>
                </a:cubicBezTo>
                <a:cubicBezTo>
                  <a:pt x="7693" y="18630"/>
                  <a:pt x="7868" y="18505"/>
                  <a:pt x="7918" y="18306"/>
                </a:cubicBezTo>
                <a:lnTo>
                  <a:pt x="8097" y="17627"/>
                </a:lnTo>
                <a:cubicBezTo>
                  <a:pt x="8109" y="17603"/>
                  <a:pt x="8109" y="17567"/>
                  <a:pt x="8109" y="17544"/>
                </a:cubicBezTo>
                <a:cubicBezTo>
                  <a:pt x="8550" y="17614"/>
                  <a:pt x="8991" y="17642"/>
                  <a:pt x="9424" y="17642"/>
                </a:cubicBezTo>
                <a:cubicBezTo>
                  <a:pt x="9506" y="17642"/>
                  <a:pt x="9587" y="17641"/>
                  <a:pt x="9668" y="17639"/>
                </a:cubicBezTo>
                <a:cubicBezTo>
                  <a:pt x="9668" y="17663"/>
                  <a:pt x="9668" y="17698"/>
                  <a:pt x="9668" y="17734"/>
                </a:cubicBezTo>
                <a:lnTo>
                  <a:pt x="9764" y="18425"/>
                </a:lnTo>
                <a:cubicBezTo>
                  <a:pt x="9796" y="18652"/>
                  <a:pt x="9976" y="18811"/>
                  <a:pt x="10188" y="18811"/>
                </a:cubicBezTo>
                <a:cubicBezTo>
                  <a:pt x="10209" y="18811"/>
                  <a:pt x="10230" y="18809"/>
                  <a:pt x="10252" y="18806"/>
                </a:cubicBezTo>
                <a:lnTo>
                  <a:pt x="11050" y="18699"/>
                </a:lnTo>
                <a:cubicBezTo>
                  <a:pt x="11288" y="18675"/>
                  <a:pt x="11454" y="18449"/>
                  <a:pt x="11431" y="18210"/>
                </a:cubicBezTo>
                <a:lnTo>
                  <a:pt x="11335" y="17520"/>
                </a:lnTo>
                <a:cubicBezTo>
                  <a:pt x="11335" y="17484"/>
                  <a:pt x="11323" y="17448"/>
                  <a:pt x="11312" y="17413"/>
                </a:cubicBezTo>
                <a:cubicBezTo>
                  <a:pt x="11800" y="17294"/>
                  <a:pt x="12288" y="17127"/>
                  <a:pt x="12764" y="16925"/>
                </a:cubicBezTo>
                <a:cubicBezTo>
                  <a:pt x="12776" y="16960"/>
                  <a:pt x="12788" y="16984"/>
                  <a:pt x="12800" y="17020"/>
                </a:cubicBezTo>
                <a:lnTo>
                  <a:pt x="13157" y="17639"/>
                </a:lnTo>
                <a:cubicBezTo>
                  <a:pt x="13237" y="17775"/>
                  <a:pt x="13381" y="17851"/>
                  <a:pt x="13532" y="17851"/>
                </a:cubicBezTo>
                <a:cubicBezTo>
                  <a:pt x="13606" y="17851"/>
                  <a:pt x="13682" y="17833"/>
                  <a:pt x="13752" y="17794"/>
                </a:cubicBezTo>
                <a:lnTo>
                  <a:pt x="14443" y="17401"/>
                </a:lnTo>
                <a:cubicBezTo>
                  <a:pt x="14657" y="17282"/>
                  <a:pt x="14729" y="17020"/>
                  <a:pt x="14610" y="16805"/>
                </a:cubicBezTo>
                <a:lnTo>
                  <a:pt x="14264" y="16198"/>
                </a:lnTo>
                <a:cubicBezTo>
                  <a:pt x="14240" y="16163"/>
                  <a:pt x="14217" y="16127"/>
                  <a:pt x="14193" y="16103"/>
                </a:cubicBezTo>
                <a:cubicBezTo>
                  <a:pt x="14621" y="15793"/>
                  <a:pt x="15026" y="15436"/>
                  <a:pt x="15407" y="15031"/>
                </a:cubicBezTo>
                <a:cubicBezTo>
                  <a:pt x="15431" y="15067"/>
                  <a:pt x="15455" y="15103"/>
                  <a:pt x="15491" y="15127"/>
                </a:cubicBezTo>
                <a:lnTo>
                  <a:pt x="16050" y="15555"/>
                </a:lnTo>
                <a:cubicBezTo>
                  <a:pt x="16129" y="15614"/>
                  <a:pt x="16221" y="15643"/>
                  <a:pt x="16313" y="15643"/>
                </a:cubicBezTo>
                <a:cubicBezTo>
                  <a:pt x="16444" y="15643"/>
                  <a:pt x="16573" y="15584"/>
                  <a:pt x="16657" y="15472"/>
                </a:cubicBezTo>
                <a:lnTo>
                  <a:pt x="17146" y="14841"/>
                </a:lnTo>
                <a:cubicBezTo>
                  <a:pt x="17300" y="14650"/>
                  <a:pt x="17265" y="14377"/>
                  <a:pt x="17074" y="14222"/>
                </a:cubicBezTo>
                <a:lnTo>
                  <a:pt x="16515" y="13793"/>
                </a:lnTo>
                <a:cubicBezTo>
                  <a:pt x="16479" y="13769"/>
                  <a:pt x="16443" y="13746"/>
                  <a:pt x="16396" y="13734"/>
                </a:cubicBezTo>
                <a:cubicBezTo>
                  <a:pt x="16634" y="13341"/>
                  <a:pt x="16848" y="12948"/>
                  <a:pt x="17015" y="12531"/>
                </a:cubicBezTo>
                <a:cubicBezTo>
                  <a:pt x="17050" y="12555"/>
                  <a:pt x="17086" y="12579"/>
                  <a:pt x="17134" y="12591"/>
                </a:cubicBezTo>
                <a:lnTo>
                  <a:pt x="17800" y="12793"/>
                </a:lnTo>
                <a:cubicBezTo>
                  <a:pt x="17844" y="12806"/>
                  <a:pt x="17888" y="12813"/>
                  <a:pt x="17931" y="12813"/>
                </a:cubicBezTo>
                <a:cubicBezTo>
                  <a:pt x="18121" y="12813"/>
                  <a:pt x="18290" y="12690"/>
                  <a:pt x="18348" y="12495"/>
                </a:cubicBezTo>
                <a:lnTo>
                  <a:pt x="18574" y="11733"/>
                </a:lnTo>
                <a:cubicBezTo>
                  <a:pt x="18646" y="11495"/>
                  <a:pt x="18515" y="11257"/>
                  <a:pt x="18289" y="11186"/>
                </a:cubicBezTo>
                <a:lnTo>
                  <a:pt x="17610" y="10983"/>
                </a:lnTo>
                <a:cubicBezTo>
                  <a:pt x="17562" y="10971"/>
                  <a:pt x="17527" y="10960"/>
                  <a:pt x="17479" y="10960"/>
                </a:cubicBezTo>
                <a:cubicBezTo>
                  <a:pt x="17598" y="10364"/>
                  <a:pt x="17646" y="9769"/>
                  <a:pt x="17622" y="9162"/>
                </a:cubicBezTo>
                <a:lnTo>
                  <a:pt x="17622" y="9162"/>
                </a:lnTo>
                <a:cubicBezTo>
                  <a:pt x="17646" y="9168"/>
                  <a:pt x="17669" y="9171"/>
                  <a:pt x="17692" y="9171"/>
                </a:cubicBezTo>
                <a:cubicBezTo>
                  <a:pt x="17714" y="9171"/>
                  <a:pt x="17735" y="9168"/>
                  <a:pt x="17753" y="9162"/>
                </a:cubicBezTo>
                <a:lnTo>
                  <a:pt x="18455" y="9078"/>
                </a:lnTo>
                <a:cubicBezTo>
                  <a:pt x="18693" y="9043"/>
                  <a:pt x="18860" y="8828"/>
                  <a:pt x="18836" y="8590"/>
                </a:cubicBezTo>
                <a:lnTo>
                  <a:pt x="18729" y="7792"/>
                </a:lnTo>
                <a:cubicBezTo>
                  <a:pt x="18707" y="7570"/>
                  <a:pt x="18507" y="7409"/>
                  <a:pt x="18286" y="7409"/>
                </a:cubicBezTo>
                <a:cubicBezTo>
                  <a:pt x="18271" y="7409"/>
                  <a:pt x="18256" y="7410"/>
                  <a:pt x="18241" y="7411"/>
                </a:cubicBezTo>
                <a:lnTo>
                  <a:pt x="17539" y="7507"/>
                </a:lnTo>
                <a:cubicBezTo>
                  <a:pt x="17491" y="7507"/>
                  <a:pt x="17455" y="7531"/>
                  <a:pt x="17419" y="7542"/>
                </a:cubicBezTo>
                <a:cubicBezTo>
                  <a:pt x="17312" y="7090"/>
                  <a:pt x="17169" y="6649"/>
                  <a:pt x="16991" y="6221"/>
                </a:cubicBezTo>
                <a:cubicBezTo>
                  <a:pt x="17027" y="6221"/>
                  <a:pt x="17074" y="6197"/>
                  <a:pt x="17110" y="6185"/>
                </a:cubicBezTo>
                <a:lnTo>
                  <a:pt x="17729" y="5840"/>
                </a:lnTo>
                <a:cubicBezTo>
                  <a:pt x="17943" y="5733"/>
                  <a:pt x="18027" y="5459"/>
                  <a:pt x="17908" y="5245"/>
                </a:cubicBezTo>
                <a:lnTo>
                  <a:pt x="17527" y="4542"/>
                </a:lnTo>
                <a:cubicBezTo>
                  <a:pt x="17446" y="4398"/>
                  <a:pt x="17301" y="4318"/>
                  <a:pt x="17149" y="4318"/>
                </a:cubicBezTo>
                <a:cubicBezTo>
                  <a:pt x="17076" y="4318"/>
                  <a:pt x="17001" y="4337"/>
                  <a:pt x="16931" y="4375"/>
                </a:cubicBezTo>
                <a:lnTo>
                  <a:pt x="16312" y="4709"/>
                </a:lnTo>
                <a:cubicBezTo>
                  <a:pt x="16276" y="4733"/>
                  <a:pt x="16241" y="4756"/>
                  <a:pt x="16205" y="4780"/>
                </a:cubicBezTo>
                <a:cubicBezTo>
                  <a:pt x="15884" y="4304"/>
                  <a:pt x="15503" y="3852"/>
                  <a:pt x="15062" y="3435"/>
                </a:cubicBezTo>
                <a:cubicBezTo>
                  <a:pt x="15098" y="3411"/>
                  <a:pt x="15122" y="3387"/>
                  <a:pt x="15145" y="3351"/>
                </a:cubicBezTo>
                <a:lnTo>
                  <a:pt x="15586" y="2792"/>
                </a:lnTo>
                <a:cubicBezTo>
                  <a:pt x="15729" y="2601"/>
                  <a:pt x="15693" y="2328"/>
                  <a:pt x="15503" y="2173"/>
                </a:cubicBezTo>
                <a:lnTo>
                  <a:pt x="14860" y="1685"/>
                </a:lnTo>
                <a:cubicBezTo>
                  <a:pt x="14781" y="1626"/>
                  <a:pt x="14689" y="1597"/>
                  <a:pt x="14597" y="1597"/>
                </a:cubicBezTo>
                <a:cubicBezTo>
                  <a:pt x="14466" y="1597"/>
                  <a:pt x="14336" y="1656"/>
                  <a:pt x="14252" y="1768"/>
                </a:cubicBezTo>
                <a:lnTo>
                  <a:pt x="13824" y="2328"/>
                </a:lnTo>
                <a:cubicBezTo>
                  <a:pt x="13800" y="2363"/>
                  <a:pt x="13776" y="2387"/>
                  <a:pt x="13764" y="2423"/>
                </a:cubicBezTo>
                <a:cubicBezTo>
                  <a:pt x="13312" y="2137"/>
                  <a:pt x="12836" y="1899"/>
                  <a:pt x="12347" y="1708"/>
                </a:cubicBezTo>
                <a:cubicBezTo>
                  <a:pt x="12359" y="1685"/>
                  <a:pt x="12371" y="1649"/>
                  <a:pt x="12383" y="1613"/>
                </a:cubicBezTo>
                <a:lnTo>
                  <a:pt x="12574" y="934"/>
                </a:lnTo>
                <a:cubicBezTo>
                  <a:pt x="12633" y="708"/>
                  <a:pt x="12490" y="470"/>
                  <a:pt x="12264" y="399"/>
                </a:cubicBezTo>
                <a:lnTo>
                  <a:pt x="11478" y="196"/>
                </a:lnTo>
                <a:cubicBezTo>
                  <a:pt x="11442" y="187"/>
                  <a:pt x="11405" y="182"/>
                  <a:pt x="11368" y="182"/>
                </a:cubicBezTo>
                <a:cubicBezTo>
                  <a:pt x="11179" y="182"/>
                  <a:pt x="11002" y="306"/>
                  <a:pt x="10942" y="506"/>
                </a:cubicBezTo>
                <a:lnTo>
                  <a:pt x="10764" y="1185"/>
                </a:lnTo>
                <a:cubicBezTo>
                  <a:pt x="10752" y="1220"/>
                  <a:pt x="10752" y="1244"/>
                  <a:pt x="10752" y="1280"/>
                </a:cubicBezTo>
                <a:cubicBezTo>
                  <a:pt x="10304" y="1207"/>
                  <a:pt x="9847" y="1170"/>
                  <a:pt x="9389" y="1170"/>
                </a:cubicBezTo>
                <a:cubicBezTo>
                  <a:pt x="9323" y="1170"/>
                  <a:pt x="9258" y="1171"/>
                  <a:pt x="9192" y="1173"/>
                </a:cubicBezTo>
                <a:cubicBezTo>
                  <a:pt x="9192" y="1137"/>
                  <a:pt x="9192" y="1113"/>
                  <a:pt x="9192" y="1077"/>
                </a:cubicBezTo>
                <a:lnTo>
                  <a:pt x="9097" y="387"/>
                </a:lnTo>
                <a:cubicBezTo>
                  <a:pt x="9075" y="159"/>
                  <a:pt x="8886" y="1"/>
                  <a:pt x="8673" y="1"/>
                </a:cubicBezTo>
                <a:close/>
              </a:path>
            </a:pathLst>
          </a:custGeom>
          <a:solidFill>
            <a:schemeClr val="dk1">
              <a:alpha val="1061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3;p6"/>
          <p:cNvSpPr/>
          <p:nvPr/>
        </p:nvSpPr>
        <p:spPr>
          <a:xfrm>
            <a:off x="5504025" y="4413197"/>
            <a:ext cx="1581963" cy="1554245"/>
          </a:xfrm>
          <a:custGeom>
            <a:avLst/>
            <a:gdLst/>
            <a:ahLst/>
            <a:cxnLst/>
            <a:rect l="l" t="t" r="r" b="b"/>
            <a:pathLst>
              <a:path w="55020" h="54056" extrusionOk="0">
                <a:moveTo>
                  <a:pt x="27409" y="22218"/>
                </a:moveTo>
                <a:cubicBezTo>
                  <a:pt x="30147" y="22218"/>
                  <a:pt x="32374" y="24397"/>
                  <a:pt x="32374" y="27100"/>
                </a:cubicBezTo>
                <a:cubicBezTo>
                  <a:pt x="32374" y="29802"/>
                  <a:pt x="30147" y="31981"/>
                  <a:pt x="27409" y="31981"/>
                </a:cubicBezTo>
                <a:cubicBezTo>
                  <a:pt x="24658" y="31981"/>
                  <a:pt x="22432" y="29802"/>
                  <a:pt x="22432" y="27100"/>
                </a:cubicBezTo>
                <a:cubicBezTo>
                  <a:pt x="22432" y="24397"/>
                  <a:pt x="24658" y="22218"/>
                  <a:pt x="27409" y="22218"/>
                </a:cubicBezTo>
                <a:close/>
                <a:moveTo>
                  <a:pt x="29099" y="6907"/>
                </a:moveTo>
                <a:cubicBezTo>
                  <a:pt x="39708" y="7752"/>
                  <a:pt x="48042" y="16467"/>
                  <a:pt x="48042" y="27100"/>
                </a:cubicBezTo>
                <a:cubicBezTo>
                  <a:pt x="48042" y="29767"/>
                  <a:pt x="47507" y="32326"/>
                  <a:pt x="46554" y="34660"/>
                </a:cubicBezTo>
                <a:lnTo>
                  <a:pt x="34779" y="28052"/>
                </a:lnTo>
                <a:cubicBezTo>
                  <a:pt x="34826" y="27742"/>
                  <a:pt x="34850" y="27421"/>
                  <a:pt x="34850" y="27100"/>
                </a:cubicBezTo>
                <a:cubicBezTo>
                  <a:pt x="34850" y="23635"/>
                  <a:pt x="32398" y="20742"/>
                  <a:pt x="29099" y="19980"/>
                </a:cubicBezTo>
                <a:lnTo>
                  <a:pt x="29099" y="6907"/>
                </a:lnTo>
                <a:close/>
                <a:moveTo>
                  <a:pt x="26552" y="6847"/>
                </a:moveTo>
                <a:lnTo>
                  <a:pt x="26552" y="19837"/>
                </a:lnTo>
                <a:cubicBezTo>
                  <a:pt x="22837" y="20253"/>
                  <a:pt x="19955" y="23349"/>
                  <a:pt x="19955" y="27100"/>
                </a:cubicBezTo>
                <a:cubicBezTo>
                  <a:pt x="19955" y="27492"/>
                  <a:pt x="20003" y="27873"/>
                  <a:pt x="20063" y="28243"/>
                </a:cubicBezTo>
                <a:lnTo>
                  <a:pt x="8323" y="34827"/>
                </a:lnTo>
                <a:cubicBezTo>
                  <a:pt x="7323" y="32445"/>
                  <a:pt x="6775" y="29838"/>
                  <a:pt x="6775" y="27100"/>
                </a:cubicBezTo>
                <a:cubicBezTo>
                  <a:pt x="6775" y="16193"/>
                  <a:pt x="15550" y="7300"/>
                  <a:pt x="26552" y="6847"/>
                </a:cubicBezTo>
                <a:close/>
                <a:moveTo>
                  <a:pt x="33993" y="30505"/>
                </a:moveTo>
                <a:lnTo>
                  <a:pt x="45447" y="36922"/>
                </a:lnTo>
                <a:cubicBezTo>
                  <a:pt x="41934" y="43149"/>
                  <a:pt x="35172" y="47364"/>
                  <a:pt x="27409" y="47364"/>
                </a:cubicBezTo>
                <a:cubicBezTo>
                  <a:pt x="19705" y="47364"/>
                  <a:pt x="12990" y="43221"/>
                  <a:pt x="9454" y="37077"/>
                </a:cubicBezTo>
                <a:lnTo>
                  <a:pt x="20908" y="30660"/>
                </a:lnTo>
                <a:cubicBezTo>
                  <a:pt x="22170" y="32898"/>
                  <a:pt x="24611" y="34410"/>
                  <a:pt x="27409" y="34410"/>
                </a:cubicBezTo>
                <a:cubicBezTo>
                  <a:pt x="30266" y="34410"/>
                  <a:pt x="32743" y="32826"/>
                  <a:pt x="33993" y="30505"/>
                </a:cubicBezTo>
                <a:close/>
                <a:moveTo>
                  <a:pt x="26325" y="1"/>
                </a:moveTo>
                <a:cubicBezTo>
                  <a:pt x="25635" y="1"/>
                  <a:pt x="25063" y="572"/>
                  <a:pt x="25063" y="1275"/>
                </a:cubicBezTo>
                <a:lnTo>
                  <a:pt x="25063" y="3263"/>
                </a:lnTo>
                <a:cubicBezTo>
                  <a:pt x="25063" y="3382"/>
                  <a:pt x="25087" y="3490"/>
                  <a:pt x="25111" y="3597"/>
                </a:cubicBezTo>
                <a:cubicBezTo>
                  <a:pt x="23551" y="3740"/>
                  <a:pt x="22027" y="4037"/>
                  <a:pt x="20551" y="4466"/>
                </a:cubicBezTo>
                <a:cubicBezTo>
                  <a:pt x="20539" y="4359"/>
                  <a:pt x="20515" y="4263"/>
                  <a:pt x="20467" y="4156"/>
                </a:cubicBezTo>
                <a:lnTo>
                  <a:pt x="19694" y="2311"/>
                </a:lnTo>
                <a:cubicBezTo>
                  <a:pt x="19487" y="1826"/>
                  <a:pt x="19016" y="1537"/>
                  <a:pt x="18526" y="1537"/>
                </a:cubicBezTo>
                <a:cubicBezTo>
                  <a:pt x="18367" y="1537"/>
                  <a:pt x="18205" y="1568"/>
                  <a:pt x="18050" y="1632"/>
                </a:cubicBezTo>
                <a:lnTo>
                  <a:pt x="15872" y="2513"/>
                </a:lnTo>
                <a:cubicBezTo>
                  <a:pt x="15217" y="2787"/>
                  <a:pt x="14907" y="3537"/>
                  <a:pt x="15181" y="4180"/>
                </a:cubicBezTo>
                <a:lnTo>
                  <a:pt x="15967" y="6037"/>
                </a:lnTo>
                <a:cubicBezTo>
                  <a:pt x="16003" y="6121"/>
                  <a:pt x="16050" y="6192"/>
                  <a:pt x="16098" y="6264"/>
                </a:cubicBezTo>
                <a:cubicBezTo>
                  <a:pt x="14752" y="6966"/>
                  <a:pt x="13478" y="7800"/>
                  <a:pt x="12300" y="8740"/>
                </a:cubicBezTo>
                <a:cubicBezTo>
                  <a:pt x="12252" y="8657"/>
                  <a:pt x="12193" y="8585"/>
                  <a:pt x="12133" y="8526"/>
                </a:cubicBezTo>
                <a:lnTo>
                  <a:pt x="10681" y="7097"/>
                </a:lnTo>
                <a:cubicBezTo>
                  <a:pt x="10430" y="6853"/>
                  <a:pt x="10109" y="6731"/>
                  <a:pt x="9789" y="6731"/>
                </a:cubicBezTo>
                <a:cubicBezTo>
                  <a:pt x="9469" y="6731"/>
                  <a:pt x="9151" y="6853"/>
                  <a:pt x="8906" y="7097"/>
                </a:cubicBezTo>
                <a:lnTo>
                  <a:pt x="7252" y="8716"/>
                </a:lnTo>
                <a:cubicBezTo>
                  <a:pt x="6740" y="9216"/>
                  <a:pt x="6740" y="10026"/>
                  <a:pt x="7252" y="10526"/>
                </a:cubicBezTo>
                <a:lnTo>
                  <a:pt x="8704" y="11955"/>
                </a:lnTo>
                <a:cubicBezTo>
                  <a:pt x="8752" y="12002"/>
                  <a:pt x="8799" y="12038"/>
                  <a:pt x="8859" y="12074"/>
                </a:cubicBezTo>
                <a:cubicBezTo>
                  <a:pt x="7906" y="13205"/>
                  <a:pt x="7073" y="14431"/>
                  <a:pt x="6347" y="15717"/>
                </a:cubicBezTo>
                <a:cubicBezTo>
                  <a:pt x="6287" y="15681"/>
                  <a:pt x="6228" y="15646"/>
                  <a:pt x="6156" y="15622"/>
                </a:cubicBezTo>
                <a:lnTo>
                  <a:pt x="4251" y="14836"/>
                </a:lnTo>
                <a:cubicBezTo>
                  <a:pt x="4093" y="14772"/>
                  <a:pt x="3929" y="14741"/>
                  <a:pt x="3767" y="14741"/>
                </a:cubicBezTo>
                <a:cubicBezTo>
                  <a:pt x="3273" y="14741"/>
                  <a:pt x="2803" y="15027"/>
                  <a:pt x="2596" y="15503"/>
                </a:cubicBezTo>
                <a:lnTo>
                  <a:pt x="1703" y="17610"/>
                </a:lnTo>
                <a:cubicBezTo>
                  <a:pt x="1429" y="18265"/>
                  <a:pt x="1727" y="19003"/>
                  <a:pt x="2382" y="19277"/>
                </a:cubicBezTo>
                <a:lnTo>
                  <a:pt x="4287" y="20063"/>
                </a:lnTo>
                <a:cubicBezTo>
                  <a:pt x="4346" y="20087"/>
                  <a:pt x="4394" y="20099"/>
                  <a:pt x="4442" y="20111"/>
                </a:cubicBezTo>
                <a:cubicBezTo>
                  <a:pt x="3977" y="21563"/>
                  <a:pt x="3668" y="23087"/>
                  <a:pt x="3501" y="24647"/>
                </a:cubicBezTo>
                <a:cubicBezTo>
                  <a:pt x="3453" y="24635"/>
                  <a:pt x="3394" y="24623"/>
                  <a:pt x="3346" y="24623"/>
                </a:cubicBezTo>
                <a:lnTo>
                  <a:pt x="1263" y="24623"/>
                </a:lnTo>
                <a:cubicBezTo>
                  <a:pt x="572" y="24623"/>
                  <a:pt x="1" y="25195"/>
                  <a:pt x="1" y="25897"/>
                </a:cubicBezTo>
                <a:lnTo>
                  <a:pt x="1" y="28171"/>
                </a:lnTo>
                <a:cubicBezTo>
                  <a:pt x="1" y="28862"/>
                  <a:pt x="572" y="29433"/>
                  <a:pt x="1263" y="29433"/>
                </a:cubicBezTo>
                <a:lnTo>
                  <a:pt x="3346" y="29433"/>
                </a:lnTo>
                <a:cubicBezTo>
                  <a:pt x="3394" y="29433"/>
                  <a:pt x="3442" y="29421"/>
                  <a:pt x="3489" y="29421"/>
                </a:cubicBezTo>
                <a:cubicBezTo>
                  <a:pt x="3620" y="30719"/>
                  <a:pt x="3858" y="31993"/>
                  <a:pt x="4192" y="33219"/>
                </a:cubicBezTo>
                <a:cubicBezTo>
                  <a:pt x="4156" y="33231"/>
                  <a:pt x="4108" y="33231"/>
                  <a:pt x="4073" y="33243"/>
                </a:cubicBezTo>
                <a:lnTo>
                  <a:pt x="2132" y="33969"/>
                </a:lnTo>
                <a:cubicBezTo>
                  <a:pt x="1477" y="34219"/>
                  <a:pt x="1144" y="34958"/>
                  <a:pt x="1406" y="35613"/>
                </a:cubicBezTo>
                <a:lnTo>
                  <a:pt x="2227" y="37744"/>
                </a:lnTo>
                <a:cubicBezTo>
                  <a:pt x="2420" y="38248"/>
                  <a:pt x="2895" y="38555"/>
                  <a:pt x="3402" y="38555"/>
                </a:cubicBezTo>
                <a:cubicBezTo>
                  <a:pt x="3554" y="38555"/>
                  <a:pt x="3708" y="38527"/>
                  <a:pt x="3858" y="38470"/>
                </a:cubicBezTo>
                <a:lnTo>
                  <a:pt x="5787" y="37744"/>
                </a:lnTo>
                <a:cubicBezTo>
                  <a:pt x="5835" y="37732"/>
                  <a:pt x="5882" y="37708"/>
                  <a:pt x="5918" y="37684"/>
                </a:cubicBezTo>
                <a:cubicBezTo>
                  <a:pt x="6716" y="39244"/>
                  <a:pt x="7680" y="40696"/>
                  <a:pt x="8787" y="42042"/>
                </a:cubicBezTo>
                <a:cubicBezTo>
                  <a:pt x="8764" y="42066"/>
                  <a:pt x="8728" y="42078"/>
                  <a:pt x="8704" y="42113"/>
                </a:cubicBezTo>
                <a:lnTo>
                  <a:pt x="7252" y="43542"/>
                </a:lnTo>
                <a:cubicBezTo>
                  <a:pt x="6740" y="44030"/>
                  <a:pt x="6740" y="44852"/>
                  <a:pt x="7252" y="45340"/>
                </a:cubicBezTo>
                <a:lnTo>
                  <a:pt x="8906" y="46971"/>
                </a:lnTo>
                <a:cubicBezTo>
                  <a:pt x="9151" y="47209"/>
                  <a:pt x="9469" y="47328"/>
                  <a:pt x="9789" y="47328"/>
                </a:cubicBezTo>
                <a:cubicBezTo>
                  <a:pt x="10109" y="47328"/>
                  <a:pt x="10430" y="47209"/>
                  <a:pt x="10681" y="46971"/>
                </a:cubicBezTo>
                <a:lnTo>
                  <a:pt x="12133" y="45542"/>
                </a:lnTo>
                <a:cubicBezTo>
                  <a:pt x="12169" y="45495"/>
                  <a:pt x="12205" y="45459"/>
                  <a:pt x="12240" y="45411"/>
                </a:cubicBezTo>
                <a:cubicBezTo>
                  <a:pt x="13276" y="46245"/>
                  <a:pt x="14395" y="46995"/>
                  <a:pt x="15574" y="47650"/>
                </a:cubicBezTo>
                <a:cubicBezTo>
                  <a:pt x="15550" y="47685"/>
                  <a:pt x="15526" y="47733"/>
                  <a:pt x="15503" y="47769"/>
                </a:cubicBezTo>
                <a:lnTo>
                  <a:pt x="14681" y="49602"/>
                </a:lnTo>
                <a:cubicBezTo>
                  <a:pt x="14383" y="50245"/>
                  <a:pt x="14681" y="51007"/>
                  <a:pt x="15324" y="51281"/>
                </a:cubicBezTo>
                <a:lnTo>
                  <a:pt x="17479" y="52222"/>
                </a:lnTo>
                <a:cubicBezTo>
                  <a:pt x="17641" y="52292"/>
                  <a:pt x="17811" y="52326"/>
                  <a:pt x="17978" y="52326"/>
                </a:cubicBezTo>
                <a:cubicBezTo>
                  <a:pt x="18460" y="52326"/>
                  <a:pt x="18922" y="52047"/>
                  <a:pt x="19134" y="51579"/>
                </a:cubicBezTo>
                <a:lnTo>
                  <a:pt x="19967" y="49745"/>
                </a:lnTo>
                <a:cubicBezTo>
                  <a:pt x="19991" y="49686"/>
                  <a:pt x="20003" y="49626"/>
                  <a:pt x="20027" y="49567"/>
                </a:cubicBezTo>
                <a:cubicBezTo>
                  <a:pt x="21646" y="50079"/>
                  <a:pt x="23337" y="50436"/>
                  <a:pt x="25087" y="50602"/>
                </a:cubicBezTo>
                <a:cubicBezTo>
                  <a:pt x="25075" y="50662"/>
                  <a:pt x="25063" y="50722"/>
                  <a:pt x="25063" y="50793"/>
                </a:cubicBezTo>
                <a:lnTo>
                  <a:pt x="25063" y="52793"/>
                </a:lnTo>
                <a:cubicBezTo>
                  <a:pt x="25063" y="53484"/>
                  <a:pt x="25635" y="54055"/>
                  <a:pt x="26325" y="54055"/>
                </a:cubicBezTo>
                <a:lnTo>
                  <a:pt x="28695" y="54055"/>
                </a:lnTo>
                <a:cubicBezTo>
                  <a:pt x="29397" y="54055"/>
                  <a:pt x="29957" y="53484"/>
                  <a:pt x="29957" y="52793"/>
                </a:cubicBezTo>
                <a:lnTo>
                  <a:pt x="29957" y="50793"/>
                </a:lnTo>
                <a:cubicBezTo>
                  <a:pt x="29957" y="50722"/>
                  <a:pt x="29945" y="50650"/>
                  <a:pt x="29933" y="50579"/>
                </a:cubicBezTo>
                <a:cubicBezTo>
                  <a:pt x="31505" y="50424"/>
                  <a:pt x="33017" y="50114"/>
                  <a:pt x="34481" y="49674"/>
                </a:cubicBezTo>
                <a:cubicBezTo>
                  <a:pt x="34493" y="49745"/>
                  <a:pt x="34517" y="49829"/>
                  <a:pt x="34553" y="49900"/>
                </a:cubicBezTo>
                <a:lnTo>
                  <a:pt x="35338" y="51757"/>
                </a:lnTo>
                <a:cubicBezTo>
                  <a:pt x="35537" y="52236"/>
                  <a:pt x="36009" y="52529"/>
                  <a:pt x="36506" y="52529"/>
                </a:cubicBezTo>
                <a:cubicBezTo>
                  <a:pt x="36665" y="52529"/>
                  <a:pt x="36826" y="52499"/>
                  <a:pt x="36981" y="52436"/>
                </a:cubicBezTo>
                <a:lnTo>
                  <a:pt x="39148" y="51543"/>
                </a:lnTo>
                <a:cubicBezTo>
                  <a:pt x="39803" y="51281"/>
                  <a:pt x="40113" y="50531"/>
                  <a:pt x="39839" y="49876"/>
                </a:cubicBezTo>
                <a:lnTo>
                  <a:pt x="39053" y="48031"/>
                </a:lnTo>
                <a:cubicBezTo>
                  <a:pt x="39029" y="47959"/>
                  <a:pt x="38982" y="47888"/>
                  <a:pt x="38946" y="47816"/>
                </a:cubicBezTo>
                <a:cubicBezTo>
                  <a:pt x="40279" y="47102"/>
                  <a:pt x="41542" y="46257"/>
                  <a:pt x="42708" y="45304"/>
                </a:cubicBezTo>
                <a:cubicBezTo>
                  <a:pt x="42768" y="45388"/>
                  <a:pt x="42827" y="45471"/>
                  <a:pt x="42899" y="45542"/>
                </a:cubicBezTo>
                <a:lnTo>
                  <a:pt x="44351" y="46971"/>
                </a:lnTo>
                <a:cubicBezTo>
                  <a:pt x="44595" y="47209"/>
                  <a:pt x="44914" y="47328"/>
                  <a:pt x="45234" y="47328"/>
                </a:cubicBezTo>
                <a:cubicBezTo>
                  <a:pt x="45554" y="47328"/>
                  <a:pt x="45875" y="47209"/>
                  <a:pt x="46125" y="46971"/>
                </a:cubicBezTo>
                <a:lnTo>
                  <a:pt x="47780" y="45340"/>
                </a:lnTo>
                <a:cubicBezTo>
                  <a:pt x="48280" y="44852"/>
                  <a:pt x="48280" y="44030"/>
                  <a:pt x="47780" y="43542"/>
                </a:cubicBezTo>
                <a:lnTo>
                  <a:pt x="46328" y="42113"/>
                </a:lnTo>
                <a:cubicBezTo>
                  <a:pt x="46256" y="42042"/>
                  <a:pt x="46173" y="41982"/>
                  <a:pt x="46102" y="41935"/>
                </a:cubicBezTo>
                <a:cubicBezTo>
                  <a:pt x="47042" y="40792"/>
                  <a:pt x="47876" y="39577"/>
                  <a:pt x="48590" y="38268"/>
                </a:cubicBezTo>
                <a:cubicBezTo>
                  <a:pt x="48673" y="38339"/>
                  <a:pt x="48769" y="38399"/>
                  <a:pt x="48864" y="38434"/>
                </a:cubicBezTo>
                <a:lnTo>
                  <a:pt x="50781" y="39232"/>
                </a:lnTo>
                <a:cubicBezTo>
                  <a:pt x="50939" y="39296"/>
                  <a:pt x="51102" y="39327"/>
                  <a:pt x="51262" y="39327"/>
                </a:cubicBezTo>
                <a:cubicBezTo>
                  <a:pt x="51753" y="39327"/>
                  <a:pt x="52217" y="39038"/>
                  <a:pt x="52424" y="38553"/>
                </a:cubicBezTo>
                <a:lnTo>
                  <a:pt x="53329" y="36446"/>
                </a:lnTo>
                <a:cubicBezTo>
                  <a:pt x="53603" y="35803"/>
                  <a:pt x="53293" y="35053"/>
                  <a:pt x="52638" y="34779"/>
                </a:cubicBezTo>
                <a:lnTo>
                  <a:pt x="50733" y="33993"/>
                </a:lnTo>
                <a:cubicBezTo>
                  <a:pt x="50626" y="33958"/>
                  <a:pt x="50531" y="33934"/>
                  <a:pt x="50424" y="33922"/>
                </a:cubicBezTo>
                <a:cubicBezTo>
                  <a:pt x="50864" y="32457"/>
                  <a:pt x="51174" y="30945"/>
                  <a:pt x="51328" y="29374"/>
                </a:cubicBezTo>
                <a:cubicBezTo>
                  <a:pt x="51436" y="29409"/>
                  <a:pt x="51555" y="29433"/>
                  <a:pt x="51674" y="29433"/>
                </a:cubicBezTo>
                <a:lnTo>
                  <a:pt x="53757" y="29433"/>
                </a:lnTo>
                <a:cubicBezTo>
                  <a:pt x="54460" y="29433"/>
                  <a:pt x="55019" y="28862"/>
                  <a:pt x="55019" y="28171"/>
                </a:cubicBezTo>
                <a:lnTo>
                  <a:pt x="55019" y="25897"/>
                </a:lnTo>
                <a:cubicBezTo>
                  <a:pt x="55019" y="25195"/>
                  <a:pt x="54460" y="24623"/>
                  <a:pt x="53757" y="24623"/>
                </a:cubicBezTo>
                <a:lnTo>
                  <a:pt x="51674" y="24623"/>
                </a:lnTo>
                <a:cubicBezTo>
                  <a:pt x="51555" y="24623"/>
                  <a:pt x="51436" y="24647"/>
                  <a:pt x="51317" y="24683"/>
                </a:cubicBezTo>
                <a:cubicBezTo>
                  <a:pt x="51186" y="23385"/>
                  <a:pt x="50936" y="22111"/>
                  <a:pt x="50590" y="20885"/>
                </a:cubicBezTo>
                <a:cubicBezTo>
                  <a:pt x="50709" y="20873"/>
                  <a:pt x="50828" y="20861"/>
                  <a:pt x="50947" y="20813"/>
                </a:cubicBezTo>
                <a:lnTo>
                  <a:pt x="52888" y="20087"/>
                </a:lnTo>
                <a:cubicBezTo>
                  <a:pt x="53543" y="19837"/>
                  <a:pt x="53876" y="19099"/>
                  <a:pt x="53626" y="18444"/>
                </a:cubicBezTo>
                <a:lnTo>
                  <a:pt x="52793" y="16313"/>
                </a:lnTo>
                <a:cubicBezTo>
                  <a:pt x="52599" y="15813"/>
                  <a:pt x="52117" y="15508"/>
                  <a:pt x="51611" y="15508"/>
                </a:cubicBezTo>
                <a:cubicBezTo>
                  <a:pt x="51465" y="15508"/>
                  <a:pt x="51317" y="15533"/>
                  <a:pt x="51174" y="15586"/>
                </a:cubicBezTo>
                <a:lnTo>
                  <a:pt x="49233" y="16313"/>
                </a:lnTo>
                <a:cubicBezTo>
                  <a:pt x="49102" y="16360"/>
                  <a:pt x="48995" y="16432"/>
                  <a:pt x="48888" y="16515"/>
                </a:cubicBezTo>
                <a:cubicBezTo>
                  <a:pt x="48090" y="14955"/>
                  <a:pt x="47126" y="13503"/>
                  <a:pt x="46018" y="12169"/>
                </a:cubicBezTo>
                <a:cubicBezTo>
                  <a:pt x="46125" y="12110"/>
                  <a:pt x="46233" y="12038"/>
                  <a:pt x="46328" y="11955"/>
                </a:cubicBezTo>
                <a:lnTo>
                  <a:pt x="47780" y="10526"/>
                </a:lnTo>
                <a:cubicBezTo>
                  <a:pt x="48280" y="10026"/>
                  <a:pt x="48280" y="9216"/>
                  <a:pt x="47780" y="8716"/>
                </a:cubicBezTo>
                <a:lnTo>
                  <a:pt x="46125" y="7097"/>
                </a:lnTo>
                <a:cubicBezTo>
                  <a:pt x="45875" y="6853"/>
                  <a:pt x="45554" y="6731"/>
                  <a:pt x="45234" y="6731"/>
                </a:cubicBezTo>
                <a:cubicBezTo>
                  <a:pt x="44914" y="6731"/>
                  <a:pt x="44595" y="6853"/>
                  <a:pt x="44351" y="7097"/>
                </a:cubicBezTo>
                <a:lnTo>
                  <a:pt x="42899" y="8526"/>
                </a:lnTo>
                <a:cubicBezTo>
                  <a:pt x="42792" y="8621"/>
                  <a:pt x="42720" y="8728"/>
                  <a:pt x="42661" y="8847"/>
                </a:cubicBezTo>
                <a:cubicBezTo>
                  <a:pt x="41613" y="8014"/>
                  <a:pt x="40494" y="7252"/>
                  <a:pt x="39315" y="6597"/>
                </a:cubicBezTo>
                <a:cubicBezTo>
                  <a:pt x="39398" y="6502"/>
                  <a:pt x="39470" y="6407"/>
                  <a:pt x="39517" y="6287"/>
                </a:cubicBezTo>
                <a:lnTo>
                  <a:pt x="40351" y="4454"/>
                </a:lnTo>
                <a:cubicBezTo>
                  <a:pt x="40637" y="3811"/>
                  <a:pt x="40339" y="3061"/>
                  <a:pt x="39696" y="2775"/>
                </a:cubicBezTo>
                <a:lnTo>
                  <a:pt x="37541" y="1835"/>
                </a:lnTo>
                <a:cubicBezTo>
                  <a:pt x="37379" y="1764"/>
                  <a:pt x="37209" y="1731"/>
                  <a:pt x="37042" y="1731"/>
                </a:cubicBezTo>
                <a:cubicBezTo>
                  <a:pt x="36560" y="1731"/>
                  <a:pt x="36098" y="2009"/>
                  <a:pt x="35886" y="2477"/>
                </a:cubicBezTo>
                <a:lnTo>
                  <a:pt x="35065" y="4311"/>
                </a:lnTo>
                <a:cubicBezTo>
                  <a:pt x="35005" y="4430"/>
                  <a:pt x="34981" y="4561"/>
                  <a:pt x="34969" y="4692"/>
                </a:cubicBezTo>
                <a:cubicBezTo>
                  <a:pt x="33350" y="4156"/>
                  <a:pt x="31659" y="3787"/>
                  <a:pt x="29909" y="3620"/>
                </a:cubicBezTo>
                <a:cubicBezTo>
                  <a:pt x="29933" y="3501"/>
                  <a:pt x="29957" y="3394"/>
                  <a:pt x="29957" y="3263"/>
                </a:cubicBezTo>
                <a:lnTo>
                  <a:pt x="29957" y="1275"/>
                </a:lnTo>
                <a:cubicBezTo>
                  <a:pt x="29957" y="572"/>
                  <a:pt x="29397" y="1"/>
                  <a:pt x="28695" y="1"/>
                </a:cubicBezTo>
                <a:close/>
              </a:path>
            </a:pathLst>
          </a:custGeom>
          <a:solidFill>
            <a:schemeClr val="accent1">
              <a:alpha val="352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4;p6"/>
          <p:cNvSpPr/>
          <p:nvPr/>
        </p:nvSpPr>
        <p:spPr>
          <a:xfrm rot="10381582">
            <a:off x="-1006111" y="-974679"/>
            <a:ext cx="2176012" cy="2170244"/>
          </a:xfrm>
          <a:custGeom>
            <a:avLst/>
            <a:gdLst/>
            <a:ahLst/>
            <a:cxnLst/>
            <a:rect l="l" t="t" r="r" b="b"/>
            <a:pathLst>
              <a:path w="18861" h="18811" extrusionOk="0">
                <a:moveTo>
                  <a:pt x="11198" y="3199"/>
                </a:moveTo>
                <a:cubicBezTo>
                  <a:pt x="11271" y="3199"/>
                  <a:pt x="11346" y="3209"/>
                  <a:pt x="11419" y="3232"/>
                </a:cubicBezTo>
                <a:cubicBezTo>
                  <a:pt x="12824" y="3685"/>
                  <a:pt x="14038" y="4614"/>
                  <a:pt x="14836" y="5864"/>
                </a:cubicBezTo>
                <a:cubicBezTo>
                  <a:pt x="15074" y="6233"/>
                  <a:pt x="14931" y="6733"/>
                  <a:pt x="14538" y="6923"/>
                </a:cubicBezTo>
                <a:cubicBezTo>
                  <a:pt x="14121" y="7114"/>
                  <a:pt x="13705" y="7316"/>
                  <a:pt x="13300" y="7507"/>
                </a:cubicBezTo>
                <a:cubicBezTo>
                  <a:pt x="13200" y="7555"/>
                  <a:pt x="13093" y="7578"/>
                  <a:pt x="12987" y="7578"/>
                </a:cubicBezTo>
                <a:cubicBezTo>
                  <a:pt x="12753" y="7578"/>
                  <a:pt x="12523" y="7466"/>
                  <a:pt x="12383" y="7269"/>
                </a:cubicBezTo>
                <a:cubicBezTo>
                  <a:pt x="11966" y="6673"/>
                  <a:pt x="11371" y="6221"/>
                  <a:pt x="10692" y="5959"/>
                </a:cubicBezTo>
                <a:cubicBezTo>
                  <a:pt x="10359" y="5840"/>
                  <a:pt x="10157" y="5495"/>
                  <a:pt x="10216" y="5137"/>
                </a:cubicBezTo>
                <a:cubicBezTo>
                  <a:pt x="10300" y="4697"/>
                  <a:pt x="10383" y="4244"/>
                  <a:pt x="10466" y="3792"/>
                </a:cubicBezTo>
                <a:cubicBezTo>
                  <a:pt x="10535" y="3439"/>
                  <a:pt x="10855" y="3199"/>
                  <a:pt x="11198" y="3199"/>
                </a:cubicBezTo>
                <a:close/>
                <a:moveTo>
                  <a:pt x="6241" y="3843"/>
                </a:moveTo>
                <a:cubicBezTo>
                  <a:pt x="6513" y="3843"/>
                  <a:pt x="6779" y="3994"/>
                  <a:pt x="6906" y="4256"/>
                </a:cubicBezTo>
                <a:cubicBezTo>
                  <a:pt x="7109" y="4673"/>
                  <a:pt x="7299" y="5078"/>
                  <a:pt x="7490" y="5495"/>
                </a:cubicBezTo>
                <a:cubicBezTo>
                  <a:pt x="7644" y="5816"/>
                  <a:pt x="7549" y="6209"/>
                  <a:pt x="7252" y="6411"/>
                </a:cubicBezTo>
                <a:cubicBezTo>
                  <a:pt x="6656" y="6828"/>
                  <a:pt x="6204" y="7423"/>
                  <a:pt x="5954" y="8102"/>
                </a:cubicBezTo>
                <a:cubicBezTo>
                  <a:pt x="5838" y="8396"/>
                  <a:pt x="5555" y="8589"/>
                  <a:pt x="5245" y="8589"/>
                </a:cubicBezTo>
                <a:cubicBezTo>
                  <a:pt x="5204" y="8589"/>
                  <a:pt x="5162" y="8585"/>
                  <a:pt x="5120" y="8578"/>
                </a:cubicBezTo>
                <a:cubicBezTo>
                  <a:pt x="4680" y="8495"/>
                  <a:pt x="4227" y="8400"/>
                  <a:pt x="3787" y="8316"/>
                </a:cubicBezTo>
                <a:cubicBezTo>
                  <a:pt x="3346" y="8245"/>
                  <a:pt x="3084" y="7792"/>
                  <a:pt x="3215" y="7376"/>
                </a:cubicBezTo>
                <a:cubicBezTo>
                  <a:pt x="3680" y="5971"/>
                  <a:pt x="4608" y="4756"/>
                  <a:pt x="5847" y="3959"/>
                </a:cubicBezTo>
                <a:cubicBezTo>
                  <a:pt x="5969" y="3880"/>
                  <a:pt x="6106" y="3843"/>
                  <a:pt x="6241" y="3843"/>
                </a:cubicBezTo>
                <a:close/>
                <a:moveTo>
                  <a:pt x="9222" y="7030"/>
                </a:moveTo>
                <a:cubicBezTo>
                  <a:pt x="9724" y="7030"/>
                  <a:pt x="10229" y="7189"/>
                  <a:pt x="10657" y="7519"/>
                </a:cubicBezTo>
                <a:cubicBezTo>
                  <a:pt x="11693" y="8316"/>
                  <a:pt x="11883" y="9805"/>
                  <a:pt x="11085" y="10840"/>
                </a:cubicBezTo>
                <a:cubicBezTo>
                  <a:pt x="10619" y="11453"/>
                  <a:pt x="9916" y="11773"/>
                  <a:pt x="9205" y="11773"/>
                </a:cubicBezTo>
                <a:cubicBezTo>
                  <a:pt x="8701" y="11773"/>
                  <a:pt x="8193" y="11612"/>
                  <a:pt x="7763" y="11281"/>
                </a:cubicBezTo>
                <a:cubicBezTo>
                  <a:pt x="6728" y="10483"/>
                  <a:pt x="6537" y="8995"/>
                  <a:pt x="7335" y="7959"/>
                </a:cubicBezTo>
                <a:cubicBezTo>
                  <a:pt x="7803" y="7351"/>
                  <a:pt x="8509" y="7030"/>
                  <a:pt x="9222" y="7030"/>
                </a:cubicBezTo>
                <a:close/>
                <a:moveTo>
                  <a:pt x="13527" y="10222"/>
                </a:moveTo>
                <a:cubicBezTo>
                  <a:pt x="13570" y="10222"/>
                  <a:pt x="13614" y="10226"/>
                  <a:pt x="13657" y="10233"/>
                </a:cubicBezTo>
                <a:cubicBezTo>
                  <a:pt x="14098" y="10317"/>
                  <a:pt x="14550" y="10400"/>
                  <a:pt x="15002" y="10483"/>
                </a:cubicBezTo>
                <a:cubicBezTo>
                  <a:pt x="15431" y="10567"/>
                  <a:pt x="15693" y="11007"/>
                  <a:pt x="15562" y="11436"/>
                </a:cubicBezTo>
                <a:cubicBezTo>
                  <a:pt x="15110" y="12841"/>
                  <a:pt x="14181" y="14043"/>
                  <a:pt x="12931" y="14853"/>
                </a:cubicBezTo>
                <a:cubicBezTo>
                  <a:pt x="12809" y="14931"/>
                  <a:pt x="12673" y="14968"/>
                  <a:pt x="12539" y="14968"/>
                </a:cubicBezTo>
                <a:cubicBezTo>
                  <a:pt x="12266" y="14968"/>
                  <a:pt x="11999" y="14815"/>
                  <a:pt x="11871" y="14543"/>
                </a:cubicBezTo>
                <a:cubicBezTo>
                  <a:pt x="11681" y="14138"/>
                  <a:pt x="11478" y="13722"/>
                  <a:pt x="11288" y="13317"/>
                </a:cubicBezTo>
                <a:cubicBezTo>
                  <a:pt x="11133" y="12984"/>
                  <a:pt x="11240" y="12603"/>
                  <a:pt x="11526" y="12400"/>
                </a:cubicBezTo>
                <a:cubicBezTo>
                  <a:pt x="12121" y="11972"/>
                  <a:pt x="12574" y="11388"/>
                  <a:pt x="12836" y="10710"/>
                </a:cubicBezTo>
                <a:cubicBezTo>
                  <a:pt x="12940" y="10406"/>
                  <a:pt x="13219" y="10222"/>
                  <a:pt x="13527" y="10222"/>
                </a:cubicBezTo>
                <a:close/>
                <a:moveTo>
                  <a:pt x="5786" y="11228"/>
                </a:moveTo>
                <a:cubicBezTo>
                  <a:pt x="6022" y="11228"/>
                  <a:pt x="6254" y="11337"/>
                  <a:pt x="6394" y="11543"/>
                </a:cubicBezTo>
                <a:cubicBezTo>
                  <a:pt x="6811" y="12138"/>
                  <a:pt x="7406" y="12591"/>
                  <a:pt x="8085" y="12841"/>
                </a:cubicBezTo>
                <a:cubicBezTo>
                  <a:pt x="8430" y="12972"/>
                  <a:pt x="8621" y="13317"/>
                  <a:pt x="8561" y="13662"/>
                </a:cubicBezTo>
                <a:cubicBezTo>
                  <a:pt x="8478" y="14115"/>
                  <a:pt x="8395" y="14567"/>
                  <a:pt x="8311" y="15008"/>
                </a:cubicBezTo>
                <a:cubicBezTo>
                  <a:pt x="8242" y="15371"/>
                  <a:pt x="7922" y="15613"/>
                  <a:pt x="7579" y="15613"/>
                </a:cubicBezTo>
                <a:cubicBezTo>
                  <a:pt x="7506" y="15613"/>
                  <a:pt x="7432" y="15602"/>
                  <a:pt x="7359" y="15579"/>
                </a:cubicBezTo>
                <a:cubicBezTo>
                  <a:pt x="5954" y="15115"/>
                  <a:pt x="4751" y="14186"/>
                  <a:pt x="3942" y="12948"/>
                </a:cubicBezTo>
                <a:cubicBezTo>
                  <a:pt x="3703" y="12579"/>
                  <a:pt x="3846" y="12079"/>
                  <a:pt x="4251" y="11888"/>
                </a:cubicBezTo>
                <a:cubicBezTo>
                  <a:pt x="4656" y="11686"/>
                  <a:pt x="5073" y="11495"/>
                  <a:pt x="5477" y="11293"/>
                </a:cubicBezTo>
                <a:cubicBezTo>
                  <a:pt x="5576" y="11249"/>
                  <a:pt x="5682" y="11228"/>
                  <a:pt x="5786" y="11228"/>
                </a:cubicBezTo>
                <a:close/>
                <a:moveTo>
                  <a:pt x="8673" y="1"/>
                </a:moveTo>
                <a:cubicBezTo>
                  <a:pt x="8652" y="1"/>
                  <a:pt x="8630" y="3"/>
                  <a:pt x="8609" y="6"/>
                </a:cubicBezTo>
                <a:lnTo>
                  <a:pt x="7823" y="113"/>
                </a:lnTo>
                <a:cubicBezTo>
                  <a:pt x="7573" y="137"/>
                  <a:pt x="7406" y="363"/>
                  <a:pt x="7442" y="601"/>
                </a:cubicBezTo>
                <a:lnTo>
                  <a:pt x="7525" y="1292"/>
                </a:lnTo>
                <a:cubicBezTo>
                  <a:pt x="7537" y="1327"/>
                  <a:pt x="7537" y="1351"/>
                  <a:pt x="7549" y="1375"/>
                </a:cubicBezTo>
                <a:cubicBezTo>
                  <a:pt x="7049" y="1482"/>
                  <a:pt x="6561" y="1649"/>
                  <a:pt x="6085" y="1851"/>
                </a:cubicBezTo>
                <a:cubicBezTo>
                  <a:pt x="6085" y="1827"/>
                  <a:pt x="6073" y="1816"/>
                  <a:pt x="6061" y="1792"/>
                </a:cubicBezTo>
                <a:lnTo>
                  <a:pt x="5716" y="1173"/>
                </a:lnTo>
                <a:cubicBezTo>
                  <a:pt x="5636" y="1037"/>
                  <a:pt x="5486" y="960"/>
                  <a:pt x="5336" y="960"/>
                </a:cubicBezTo>
                <a:cubicBezTo>
                  <a:pt x="5261" y="960"/>
                  <a:pt x="5187" y="979"/>
                  <a:pt x="5120" y="1018"/>
                </a:cubicBezTo>
                <a:lnTo>
                  <a:pt x="4418" y="1411"/>
                </a:lnTo>
                <a:cubicBezTo>
                  <a:pt x="4204" y="1530"/>
                  <a:pt x="4132" y="1792"/>
                  <a:pt x="4251" y="2006"/>
                </a:cubicBezTo>
                <a:lnTo>
                  <a:pt x="4608" y="2625"/>
                </a:lnTo>
                <a:cubicBezTo>
                  <a:pt x="4608" y="2637"/>
                  <a:pt x="4620" y="2649"/>
                  <a:pt x="4644" y="2673"/>
                </a:cubicBezTo>
                <a:cubicBezTo>
                  <a:pt x="4192" y="2982"/>
                  <a:pt x="3787" y="3340"/>
                  <a:pt x="3394" y="3744"/>
                </a:cubicBezTo>
                <a:cubicBezTo>
                  <a:pt x="3370" y="3697"/>
                  <a:pt x="3334" y="3649"/>
                  <a:pt x="3275" y="3601"/>
                </a:cubicBezTo>
                <a:lnTo>
                  <a:pt x="2715" y="3173"/>
                </a:lnTo>
                <a:cubicBezTo>
                  <a:pt x="2637" y="3114"/>
                  <a:pt x="2544" y="3086"/>
                  <a:pt x="2452" y="3086"/>
                </a:cubicBezTo>
                <a:cubicBezTo>
                  <a:pt x="2320" y="3086"/>
                  <a:pt x="2187" y="3144"/>
                  <a:pt x="2096" y="3256"/>
                </a:cubicBezTo>
                <a:lnTo>
                  <a:pt x="1608" y="3899"/>
                </a:lnTo>
                <a:cubicBezTo>
                  <a:pt x="1453" y="4090"/>
                  <a:pt x="1489" y="4363"/>
                  <a:pt x="1691" y="4506"/>
                </a:cubicBezTo>
                <a:lnTo>
                  <a:pt x="2251" y="4947"/>
                </a:lnTo>
                <a:cubicBezTo>
                  <a:pt x="2299" y="4983"/>
                  <a:pt x="2358" y="5006"/>
                  <a:pt x="2418" y="5018"/>
                </a:cubicBezTo>
                <a:cubicBezTo>
                  <a:pt x="2168" y="5411"/>
                  <a:pt x="1953" y="5828"/>
                  <a:pt x="1787" y="6245"/>
                </a:cubicBezTo>
                <a:cubicBezTo>
                  <a:pt x="1763" y="6233"/>
                  <a:pt x="1751" y="6233"/>
                  <a:pt x="1739" y="6221"/>
                </a:cubicBezTo>
                <a:lnTo>
                  <a:pt x="1060" y="6018"/>
                </a:lnTo>
                <a:cubicBezTo>
                  <a:pt x="1020" y="6006"/>
                  <a:pt x="980" y="6000"/>
                  <a:pt x="940" y="6000"/>
                </a:cubicBezTo>
                <a:cubicBezTo>
                  <a:pt x="751" y="6000"/>
                  <a:pt x="571" y="6130"/>
                  <a:pt x="513" y="6316"/>
                </a:cubicBezTo>
                <a:lnTo>
                  <a:pt x="286" y="7078"/>
                </a:lnTo>
                <a:cubicBezTo>
                  <a:pt x="215" y="7316"/>
                  <a:pt x="346" y="7554"/>
                  <a:pt x="584" y="7626"/>
                </a:cubicBezTo>
                <a:lnTo>
                  <a:pt x="1251" y="7828"/>
                </a:lnTo>
                <a:cubicBezTo>
                  <a:pt x="1275" y="7840"/>
                  <a:pt x="1286" y="7840"/>
                  <a:pt x="1298" y="7840"/>
                </a:cubicBezTo>
                <a:cubicBezTo>
                  <a:pt x="1179" y="8435"/>
                  <a:pt x="1132" y="9043"/>
                  <a:pt x="1156" y="9638"/>
                </a:cubicBezTo>
                <a:cubicBezTo>
                  <a:pt x="1150" y="9644"/>
                  <a:pt x="1141" y="9644"/>
                  <a:pt x="1132" y="9644"/>
                </a:cubicBezTo>
                <a:cubicBezTo>
                  <a:pt x="1123" y="9644"/>
                  <a:pt x="1114" y="9644"/>
                  <a:pt x="1108" y="9650"/>
                </a:cubicBezTo>
                <a:lnTo>
                  <a:pt x="405" y="9733"/>
                </a:lnTo>
                <a:cubicBezTo>
                  <a:pt x="167" y="9769"/>
                  <a:pt x="1" y="9983"/>
                  <a:pt x="36" y="10221"/>
                </a:cubicBezTo>
                <a:lnTo>
                  <a:pt x="132" y="11019"/>
                </a:lnTo>
                <a:cubicBezTo>
                  <a:pt x="164" y="11237"/>
                  <a:pt x="346" y="11405"/>
                  <a:pt x="559" y="11405"/>
                </a:cubicBezTo>
                <a:cubicBezTo>
                  <a:pt x="579" y="11405"/>
                  <a:pt x="599" y="11403"/>
                  <a:pt x="620" y="11400"/>
                </a:cubicBezTo>
                <a:lnTo>
                  <a:pt x="1322" y="11305"/>
                </a:lnTo>
                <a:cubicBezTo>
                  <a:pt x="1346" y="11305"/>
                  <a:pt x="1358" y="11305"/>
                  <a:pt x="1370" y="11293"/>
                </a:cubicBezTo>
                <a:cubicBezTo>
                  <a:pt x="1477" y="11745"/>
                  <a:pt x="1620" y="12186"/>
                  <a:pt x="1798" y="12614"/>
                </a:cubicBezTo>
                <a:cubicBezTo>
                  <a:pt x="1787" y="12614"/>
                  <a:pt x="1775" y="12626"/>
                  <a:pt x="1751" y="12638"/>
                </a:cubicBezTo>
                <a:lnTo>
                  <a:pt x="1132" y="12972"/>
                </a:lnTo>
                <a:cubicBezTo>
                  <a:pt x="917" y="13091"/>
                  <a:pt x="846" y="13353"/>
                  <a:pt x="965" y="13567"/>
                </a:cubicBezTo>
                <a:lnTo>
                  <a:pt x="1346" y="14269"/>
                </a:lnTo>
                <a:cubicBezTo>
                  <a:pt x="1428" y="14417"/>
                  <a:pt x="1579" y="14497"/>
                  <a:pt x="1734" y="14497"/>
                </a:cubicBezTo>
                <a:cubicBezTo>
                  <a:pt x="1804" y="14497"/>
                  <a:pt x="1875" y="14481"/>
                  <a:pt x="1941" y="14448"/>
                </a:cubicBezTo>
                <a:lnTo>
                  <a:pt x="2560" y="14103"/>
                </a:lnTo>
                <a:cubicBezTo>
                  <a:pt x="2572" y="14091"/>
                  <a:pt x="2584" y="14091"/>
                  <a:pt x="2608" y="14079"/>
                </a:cubicBezTo>
                <a:cubicBezTo>
                  <a:pt x="2930" y="14555"/>
                  <a:pt x="3322" y="15008"/>
                  <a:pt x="3763" y="15412"/>
                </a:cubicBezTo>
                <a:cubicBezTo>
                  <a:pt x="3739" y="15424"/>
                  <a:pt x="3727" y="15448"/>
                  <a:pt x="3715" y="15460"/>
                </a:cubicBezTo>
                <a:lnTo>
                  <a:pt x="3287" y="16020"/>
                </a:lnTo>
                <a:cubicBezTo>
                  <a:pt x="3132" y="16210"/>
                  <a:pt x="3168" y="16484"/>
                  <a:pt x="3370" y="16639"/>
                </a:cubicBezTo>
                <a:lnTo>
                  <a:pt x="4001" y="17127"/>
                </a:lnTo>
                <a:cubicBezTo>
                  <a:pt x="4079" y="17186"/>
                  <a:pt x="4172" y="17214"/>
                  <a:pt x="4264" y="17214"/>
                </a:cubicBezTo>
                <a:cubicBezTo>
                  <a:pt x="4395" y="17214"/>
                  <a:pt x="4524" y="17156"/>
                  <a:pt x="4608" y="17044"/>
                </a:cubicBezTo>
                <a:lnTo>
                  <a:pt x="5049" y="16484"/>
                </a:lnTo>
                <a:cubicBezTo>
                  <a:pt x="5061" y="16460"/>
                  <a:pt x="5073" y="16448"/>
                  <a:pt x="5085" y="16424"/>
                </a:cubicBezTo>
                <a:cubicBezTo>
                  <a:pt x="5537" y="16710"/>
                  <a:pt x="6013" y="16936"/>
                  <a:pt x="6501" y="17127"/>
                </a:cubicBezTo>
                <a:cubicBezTo>
                  <a:pt x="6501" y="17151"/>
                  <a:pt x="6490" y="17175"/>
                  <a:pt x="6478" y="17198"/>
                </a:cubicBezTo>
                <a:lnTo>
                  <a:pt x="6299" y="17877"/>
                </a:lnTo>
                <a:cubicBezTo>
                  <a:pt x="6239" y="18103"/>
                  <a:pt x="6370" y="18353"/>
                  <a:pt x="6609" y="18413"/>
                </a:cubicBezTo>
                <a:lnTo>
                  <a:pt x="7382" y="18615"/>
                </a:lnTo>
                <a:cubicBezTo>
                  <a:pt x="7421" y="18625"/>
                  <a:pt x="7460" y="18630"/>
                  <a:pt x="7497" y="18630"/>
                </a:cubicBezTo>
                <a:cubicBezTo>
                  <a:pt x="7693" y="18630"/>
                  <a:pt x="7868" y="18505"/>
                  <a:pt x="7918" y="18306"/>
                </a:cubicBezTo>
                <a:lnTo>
                  <a:pt x="8097" y="17627"/>
                </a:lnTo>
                <a:cubicBezTo>
                  <a:pt x="8109" y="17603"/>
                  <a:pt x="8109" y="17567"/>
                  <a:pt x="8109" y="17544"/>
                </a:cubicBezTo>
                <a:cubicBezTo>
                  <a:pt x="8550" y="17614"/>
                  <a:pt x="8991" y="17642"/>
                  <a:pt x="9424" y="17642"/>
                </a:cubicBezTo>
                <a:cubicBezTo>
                  <a:pt x="9506" y="17642"/>
                  <a:pt x="9587" y="17641"/>
                  <a:pt x="9668" y="17639"/>
                </a:cubicBezTo>
                <a:cubicBezTo>
                  <a:pt x="9668" y="17663"/>
                  <a:pt x="9668" y="17698"/>
                  <a:pt x="9668" y="17734"/>
                </a:cubicBezTo>
                <a:lnTo>
                  <a:pt x="9764" y="18425"/>
                </a:lnTo>
                <a:cubicBezTo>
                  <a:pt x="9796" y="18652"/>
                  <a:pt x="9976" y="18811"/>
                  <a:pt x="10188" y="18811"/>
                </a:cubicBezTo>
                <a:cubicBezTo>
                  <a:pt x="10209" y="18811"/>
                  <a:pt x="10230" y="18809"/>
                  <a:pt x="10252" y="18806"/>
                </a:cubicBezTo>
                <a:lnTo>
                  <a:pt x="11050" y="18699"/>
                </a:lnTo>
                <a:cubicBezTo>
                  <a:pt x="11288" y="18675"/>
                  <a:pt x="11454" y="18449"/>
                  <a:pt x="11431" y="18210"/>
                </a:cubicBezTo>
                <a:lnTo>
                  <a:pt x="11335" y="17520"/>
                </a:lnTo>
                <a:cubicBezTo>
                  <a:pt x="11335" y="17484"/>
                  <a:pt x="11323" y="17448"/>
                  <a:pt x="11312" y="17413"/>
                </a:cubicBezTo>
                <a:cubicBezTo>
                  <a:pt x="11800" y="17294"/>
                  <a:pt x="12288" y="17127"/>
                  <a:pt x="12764" y="16925"/>
                </a:cubicBezTo>
                <a:cubicBezTo>
                  <a:pt x="12776" y="16960"/>
                  <a:pt x="12788" y="16984"/>
                  <a:pt x="12800" y="17020"/>
                </a:cubicBezTo>
                <a:lnTo>
                  <a:pt x="13157" y="17639"/>
                </a:lnTo>
                <a:cubicBezTo>
                  <a:pt x="13237" y="17775"/>
                  <a:pt x="13381" y="17851"/>
                  <a:pt x="13532" y="17851"/>
                </a:cubicBezTo>
                <a:cubicBezTo>
                  <a:pt x="13606" y="17851"/>
                  <a:pt x="13682" y="17833"/>
                  <a:pt x="13752" y="17794"/>
                </a:cubicBezTo>
                <a:lnTo>
                  <a:pt x="14443" y="17401"/>
                </a:lnTo>
                <a:cubicBezTo>
                  <a:pt x="14657" y="17282"/>
                  <a:pt x="14729" y="17020"/>
                  <a:pt x="14610" y="16805"/>
                </a:cubicBezTo>
                <a:lnTo>
                  <a:pt x="14264" y="16198"/>
                </a:lnTo>
                <a:cubicBezTo>
                  <a:pt x="14240" y="16163"/>
                  <a:pt x="14217" y="16127"/>
                  <a:pt x="14193" y="16103"/>
                </a:cubicBezTo>
                <a:cubicBezTo>
                  <a:pt x="14621" y="15793"/>
                  <a:pt x="15026" y="15436"/>
                  <a:pt x="15407" y="15031"/>
                </a:cubicBezTo>
                <a:cubicBezTo>
                  <a:pt x="15431" y="15067"/>
                  <a:pt x="15455" y="15103"/>
                  <a:pt x="15491" y="15127"/>
                </a:cubicBezTo>
                <a:lnTo>
                  <a:pt x="16050" y="15555"/>
                </a:lnTo>
                <a:cubicBezTo>
                  <a:pt x="16129" y="15614"/>
                  <a:pt x="16221" y="15643"/>
                  <a:pt x="16313" y="15643"/>
                </a:cubicBezTo>
                <a:cubicBezTo>
                  <a:pt x="16444" y="15643"/>
                  <a:pt x="16573" y="15584"/>
                  <a:pt x="16657" y="15472"/>
                </a:cubicBezTo>
                <a:lnTo>
                  <a:pt x="17146" y="14841"/>
                </a:lnTo>
                <a:cubicBezTo>
                  <a:pt x="17300" y="14650"/>
                  <a:pt x="17265" y="14377"/>
                  <a:pt x="17074" y="14222"/>
                </a:cubicBezTo>
                <a:lnTo>
                  <a:pt x="16515" y="13793"/>
                </a:lnTo>
                <a:cubicBezTo>
                  <a:pt x="16479" y="13769"/>
                  <a:pt x="16443" y="13746"/>
                  <a:pt x="16396" y="13734"/>
                </a:cubicBezTo>
                <a:cubicBezTo>
                  <a:pt x="16634" y="13341"/>
                  <a:pt x="16848" y="12948"/>
                  <a:pt x="17015" y="12531"/>
                </a:cubicBezTo>
                <a:cubicBezTo>
                  <a:pt x="17050" y="12555"/>
                  <a:pt x="17086" y="12579"/>
                  <a:pt x="17134" y="12591"/>
                </a:cubicBezTo>
                <a:lnTo>
                  <a:pt x="17800" y="12793"/>
                </a:lnTo>
                <a:cubicBezTo>
                  <a:pt x="17844" y="12806"/>
                  <a:pt x="17888" y="12813"/>
                  <a:pt x="17931" y="12813"/>
                </a:cubicBezTo>
                <a:cubicBezTo>
                  <a:pt x="18121" y="12813"/>
                  <a:pt x="18290" y="12690"/>
                  <a:pt x="18348" y="12495"/>
                </a:cubicBezTo>
                <a:lnTo>
                  <a:pt x="18574" y="11733"/>
                </a:lnTo>
                <a:cubicBezTo>
                  <a:pt x="18646" y="11495"/>
                  <a:pt x="18515" y="11257"/>
                  <a:pt x="18289" y="11186"/>
                </a:cubicBezTo>
                <a:lnTo>
                  <a:pt x="17610" y="10983"/>
                </a:lnTo>
                <a:cubicBezTo>
                  <a:pt x="17562" y="10971"/>
                  <a:pt x="17527" y="10960"/>
                  <a:pt x="17479" y="10960"/>
                </a:cubicBezTo>
                <a:cubicBezTo>
                  <a:pt x="17598" y="10364"/>
                  <a:pt x="17646" y="9769"/>
                  <a:pt x="17622" y="9162"/>
                </a:cubicBezTo>
                <a:lnTo>
                  <a:pt x="17622" y="9162"/>
                </a:lnTo>
                <a:cubicBezTo>
                  <a:pt x="17646" y="9168"/>
                  <a:pt x="17669" y="9171"/>
                  <a:pt x="17692" y="9171"/>
                </a:cubicBezTo>
                <a:cubicBezTo>
                  <a:pt x="17714" y="9171"/>
                  <a:pt x="17735" y="9168"/>
                  <a:pt x="17753" y="9162"/>
                </a:cubicBezTo>
                <a:lnTo>
                  <a:pt x="18455" y="9078"/>
                </a:lnTo>
                <a:cubicBezTo>
                  <a:pt x="18693" y="9043"/>
                  <a:pt x="18860" y="8828"/>
                  <a:pt x="18836" y="8590"/>
                </a:cubicBezTo>
                <a:lnTo>
                  <a:pt x="18729" y="7792"/>
                </a:lnTo>
                <a:cubicBezTo>
                  <a:pt x="18707" y="7570"/>
                  <a:pt x="18507" y="7409"/>
                  <a:pt x="18286" y="7409"/>
                </a:cubicBezTo>
                <a:cubicBezTo>
                  <a:pt x="18271" y="7409"/>
                  <a:pt x="18256" y="7410"/>
                  <a:pt x="18241" y="7411"/>
                </a:cubicBezTo>
                <a:lnTo>
                  <a:pt x="17539" y="7507"/>
                </a:lnTo>
                <a:cubicBezTo>
                  <a:pt x="17491" y="7507"/>
                  <a:pt x="17455" y="7531"/>
                  <a:pt x="17419" y="7542"/>
                </a:cubicBezTo>
                <a:cubicBezTo>
                  <a:pt x="17312" y="7090"/>
                  <a:pt x="17169" y="6649"/>
                  <a:pt x="16991" y="6221"/>
                </a:cubicBezTo>
                <a:cubicBezTo>
                  <a:pt x="17027" y="6221"/>
                  <a:pt x="17074" y="6197"/>
                  <a:pt x="17110" y="6185"/>
                </a:cubicBezTo>
                <a:lnTo>
                  <a:pt x="17729" y="5840"/>
                </a:lnTo>
                <a:cubicBezTo>
                  <a:pt x="17943" y="5733"/>
                  <a:pt x="18027" y="5459"/>
                  <a:pt x="17908" y="5245"/>
                </a:cubicBezTo>
                <a:lnTo>
                  <a:pt x="17527" y="4542"/>
                </a:lnTo>
                <a:cubicBezTo>
                  <a:pt x="17446" y="4398"/>
                  <a:pt x="17301" y="4318"/>
                  <a:pt x="17149" y="4318"/>
                </a:cubicBezTo>
                <a:cubicBezTo>
                  <a:pt x="17076" y="4318"/>
                  <a:pt x="17001" y="4337"/>
                  <a:pt x="16931" y="4375"/>
                </a:cubicBezTo>
                <a:lnTo>
                  <a:pt x="16312" y="4709"/>
                </a:lnTo>
                <a:cubicBezTo>
                  <a:pt x="16276" y="4733"/>
                  <a:pt x="16241" y="4756"/>
                  <a:pt x="16205" y="4780"/>
                </a:cubicBezTo>
                <a:cubicBezTo>
                  <a:pt x="15884" y="4304"/>
                  <a:pt x="15503" y="3852"/>
                  <a:pt x="15062" y="3435"/>
                </a:cubicBezTo>
                <a:cubicBezTo>
                  <a:pt x="15098" y="3411"/>
                  <a:pt x="15122" y="3387"/>
                  <a:pt x="15145" y="3351"/>
                </a:cubicBezTo>
                <a:lnTo>
                  <a:pt x="15586" y="2792"/>
                </a:lnTo>
                <a:cubicBezTo>
                  <a:pt x="15729" y="2601"/>
                  <a:pt x="15693" y="2328"/>
                  <a:pt x="15503" y="2173"/>
                </a:cubicBezTo>
                <a:lnTo>
                  <a:pt x="14860" y="1685"/>
                </a:lnTo>
                <a:cubicBezTo>
                  <a:pt x="14781" y="1626"/>
                  <a:pt x="14689" y="1597"/>
                  <a:pt x="14597" y="1597"/>
                </a:cubicBezTo>
                <a:cubicBezTo>
                  <a:pt x="14466" y="1597"/>
                  <a:pt x="14336" y="1656"/>
                  <a:pt x="14252" y="1768"/>
                </a:cubicBezTo>
                <a:lnTo>
                  <a:pt x="13824" y="2328"/>
                </a:lnTo>
                <a:cubicBezTo>
                  <a:pt x="13800" y="2363"/>
                  <a:pt x="13776" y="2387"/>
                  <a:pt x="13764" y="2423"/>
                </a:cubicBezTo>
                <a:cubicBezTo>
                  <a:pt x="13312" y="2137"/>
                  <a:pt x="12836" y="1899"/>
                  <a:pt x="12347" y="1708"/>
                </a:cubicBezTo>
                <a:cubicBezTo>
                  <a:pt x="12359" y="1685"/>
                  <a:pt x="12371" y="1649"/>
                  <a:pt x="12383" y="1613"/>
                </a:cubicBezTo>
                <a:lnTo>
                  <a:pt x="12574" y="934"/>
                </a:lnTo>
                <a:cubicBezTo>
                  <a:pt x="12633" y="708"/>
                  <a:pt x="12490" y="470"/>
                  <a:pt x="12264" y="399"/>
                </a:cubicBezTo>
                <a:lnTo>
                  <a:pt x="11478" y="196"/>
                </a:lnTo>
                <a:cubicBezTo>
                  <a:pt x="11442" y="187"/>
                  <a:pt x="11405" y="182"/>
                  <a:pt x="11368" y="182"/>
                </a:cubicBezTo>
                <a:cubicBezTo>
                  <a:pt x="11179" y="182"/>
                  <a:pt x="11002" y="306"/>
                  <a:pt x="10942" y="506"/>
                </a:cubicBezTo>
                <a:lnTo>
                  <a:pt x="10764" y="1185"/>
                </a:lnTo>
                <a:cubicBezTo>
                  <a:pt x="10752" y="1220"/>
                  <a:pt x="10752" y="1244"/>
                  <a:pt x="10752" y="1280"/>
                </a:cubicBezTo>
                <a:cubicBezTo>
                  <a:pt x="10304" y="1207"/>
                  <a:pt x="9847" y="1170"/>
                  <a:pt x="9389" y="1170"/>
                </a:cubicBezTo>
                <a:cubicBezTo>
                  <a:pt x="9323" y="1170"/>
                  <a:pt x="9258" y="1171"/>
                  <a:pt x="9192" y="1173"/>
                </a:cubicBezTo>
                <a:cubicBezTo>
                  <a:pt x="9192" y="1137"/>
                  <a:pt x="9192" y="1113"/>
                  <a:pt x="9192" y="1077"/>
                </a:cubicBezTo>
                <a:lnTo>
                  <a:pt x="9097" y="387"/>
                </a:lnTo>
                <a:cubicBezTo>
                  <a:pt x="9075" y="159"/>
                  <a:pt x="8886" y="1"/>
                  <a:pt x="8673" y="1"/>
                </a:cubicBezTo>
                <a:close/>
              </a:path>
            </a:pathLst>
          </a:custGeom>
          <a:solidFill>
            <a:schemeClr val="dk1">
              <a:alpha val="1061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5" name="Google Shape;105;p6"/>
          <p:cNvGrpSpPr/>
          <p:nvPr/>
        </p:nvGrpSpPr>
        <p:grpSpPr>
          <a:xfrm>
            <a:off x="7286656" y="4805263"/>
            <a:ext cx="1932971" cy="666322"/>
            <a:chOff x="7213579" y="4485138"/>
            <a:chExt cx="1932971" cy="666322"/>
          </a:xfrm>
        </p:grpSpPr>
        <p:sp>
          <p:nvSpPr>
            <p:cNvPr id="106" name="Google Shape;106;p6"/>
            <p:cNvSpPr/>
            <p:nvPr/>
          </p:nvSpPr>
          <p:spPr>
            <a:xfrm rot="10800000">
              <a:off x="8271019" y="4560750"/>
              <a:ext cx="875530" cy="122500"/>
            </a:xfrm>
            <a:custGeom>
              <a:avLst/>
              <a:gdLst/>
              <a:ahLst/>
              <a:cxnLst/>
              <a:rect l="l" t="t" r="r" b="b"/>
              <a:pathLst>
                <a:path w="21492" h="2835" extrusionOk="0">
                  <a:moveTo>
                    <a:pt x="0" y="1"/>
                  </a:moveTo>
                  <a:lnTo>
                    <a:pt x="0" y="2834"/>
                  </a:lnTo>
                  <a:lnTo>
                    <a:pt x="21491" y="2834"/>
                  </a:lnTo>
                  <a:lnTo>
                    <a:pt x="2149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107;p6"/>
            <p:cNvSpPr/>
            <p:nvPr/>
          </p:nvSpPr>
          <p:spPr>
            <a:xfrm rot="5400000">
              <a:off x="7234897" y="4978532"/>
              <a:ext cx="223356" cy="122500"/>
            </a:xfrm>
            <a:custGeom>
              <a:avLst/>
              <a:gdLst/>
              <a:ahLst/>
              <a:cxnLst/>
              <a:rect l="l" t="t" r="r" b="b"/>
              <a:pathLst>
                <a:path w="21492" h="2835" extrusionOk="0">
                  <a:moveTo>
                    <a:pt x="0" y="1"/>
                  </a:moveTo>
                  <a:lnTo>
                    <a:pt x="0" y="2834"/>
                  </a:lnTo>
                  <a:lnTo>
                    <a:pt x="21491" y="2834"/>
                  </a:lnTo>
                  <a:lnTo>
                    <a:pt x="2149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108;p6"/>
            <p:cNvSpPr/>
            <p:nvPr/>
          </p:nvSpPr>
          <p:spPr>
            <a:xfrm rot="5400000">
              <a:off x="7334214" y="4490021"/>
              <a:ext cx="377115" cy="499047"/>
            </a:xfrm>
            <a:custGeom>
              <a:avLst/>
              <a:gdLst/>
              <a:ahLst/>
              <a:cxnLst/>
              <a:rect l="l" t="t" r="r" b="b"/>
              <a:pathLst>
                <a:path w="8728" h="11550" extrusionOk="0">
                  <a:moveTo>
                    <a:pt x="0" y="1"/>
                  </a:moveTo>
                  <a:lnTo>
                    <a:pt x="0" y="2596"/>
                  </a:lnTo>
                  <a:cubicBezTo>
                    <a:pt x="0" y="8347"/>
                    <a:pt x="1703" y="11550"/>
                    <a:pt x="7454" y="11550"/>
                  </a:cubicBezTo>
                  <a:lnTo>
                    <a:pt x="8728" y="11550"/>
                  </a:lnTo>
                  <a:lnTo>
                    <a:pt x="8728" y="8276"/>
                  </a:lnTo>
                  <a:lnTo>
                    <a:pt x="7454" y="8276"/>
                  </a:lnTo>
                  <a:cubicBezTo>
                    <a:pt x="3513" y="8276"/>
                    <a:pt x="3275" y="6549"/>
                    <a:pt x="3275" y="2596"/>
                  </a:cubicBezTo>
                  <a:lnTo>
                    <a:pt x="3275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109;p6"/>
            <p:cNvSpPr/>
            <p:nvPr/>
          </p:nvSpPr>
          <p:spPr>
            <a:xfrm rot="5400000">
              <a:off x="7311314" y="4793813"/>
              <a:ext cx="70515" cy="265985"/>
            </a:xfrm>
            <a:custGeom>
              <a:avLst/>
              <a:gdLst/>
              <a:ahLst/>
              <a:cxnLst/>
              <a:rect l="l" t="t" r="r" b="b"/>
              <a:pathLst>
                <a:path w="1632" h="6156" extrusionOk="0">
                  <a:moveTo>
                    <a:pt x="810" y="0"/>
                  </a:moveTo>
                  <a:cubicBezTo>
                    <a:pt x="358" y="0"/>
                    <a:pt x="0" y="370"/>
                    <a:pt x="0" y="822"/>
                  </a:cubicBezTo>
                  <a:lnTo>
                    <a:pt x="0" y="5334"/>
                  </a:lnTo>
                  <a:cubicBezTo>
                    <a:pt x="0" y="5787"/>
                    <a:pt x="358" y="6156"/>
                    <a:pt x="810" y="6156"/>
                  </a:cubicBezTo>
                  <a:cubicBezTo>
                    <a:pt x="1274" y="6156"/>
                    <a:pt x="1632" y="5787"/>
                    <a:pt x="1632" y="5334"/>
                  </a:cubicBezTo>
                  <a:lnTo>
                    <a:pt x="1632" y="822"/>
                  </a:lnTo>
                  <a:cubicBezTo>
                    <a:pt x="1632" y="370"/>
                    <a:pt x="1274" y="0"/>
                    <a:pt x="81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0" name="Google Shape;110;p6"/>
            <p:cNvGrpSpPr/>
            <p:nvPr/>
          </p:nvGrpSpPr>
          <p:grpSpPr>
            <a:xfrm>
              <a:off x="7711810" y="4485138"/>
              <a:ext cx="592677" cy="273720"/>
              <a:chOff x="2029210" y="3484363"/>
              <a:chExt cx="592677" cy="273720"/>
            </a:xfrm>
          </p:grpSpPr>
          <p:sp>
            <p:nvSpPr>
              <p:cNvPr id="111" name="Google Shape;111;p6"/>
              <p:cNvSpPr/>
              <p:nvPr/>
            </p:nvSpPr>
            <p:spPr>
              <a:xfrm rot="5400000">
                <a:off x="2264123" y="3392748"/>
                <a:ext cx="121975" cy="454379"/>
              </a:xfrm>
              <a:custGeom>
                <a:avLst/>
                <a:gdLst/>
                <a:ahLst/>
                <a:cxnLst/>
                <a:rect l="l" t="t" r="r" b="b"/>
                <a:pathLst>
                  <a:path w="2823" h="18718" extrusionOk="0">
                    <a:moveTo>
                      <a:pt x="1" y="1"/>
                    </a:moveTo>
                    <a:lnTo>
                      <a:pt x="1" y="18717"/>
                    </a:lnTo>
                    <a:lnTo>
                      <a:pt x="2823" y="18717"/>
                    </a:lnTo>
                    <a:lnTo>
                      <a:pt x="2823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2" name="Google Shape;112;p6"/>
              <p:cNvSpPr/>
              <p:nvPr/>
            </p:nvSpPr>
            <p:spPr>
              <a:xfrm rot="5400000">
                <a:off x="1931972" y="3581602"/>
                <a:ext cx="265510" cy="71033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1644" extrusionOk="0">
                    <a:moveTo>
                      <a:pt x="822" y="0"/>
                    </a:moveTo>
                    <a:cubicBezTo>
                      <a:pt x="358" y="0"/>
                      <a:pt x="0" y="369"/>
                      <a:pt x="0" y="822"/>
                    </a:cubicBezTo>
                    <a:cubicBezTo>
                      <a:pt x="0" y="1274"/>
                      <a:pt x="358" y="1643"/>
                      <a:pt x="822" y="1643"/>
                    </a:cubicBezTo>
                    <a:lnTo>
                      <a:pt x="5323" y="1643"/>
                    </a:lnTo>
                    <a:cubicBezTo>
                      <a:pt x="5382" y="1643"/>
                      <a:pt x="5442" y="1643"/>
                      <a:pt x="5489" y="1631"/>
                    </a:cubicBezTo>
                    <a:cubicBezTo>
                      <a:pt x="5858" y="1560"/>
                      <a:pt x="6144" y="1227"/>
                      <a:pt x="6144" y="822"/>
                    </a:cubicBezTo>
                    <a:cubicBezTo>
                      <a:pt x="6144" y="369"/>
                      <a:pt x="5775" y="0"/>
                      <a:pt x="532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3" name="Google Shape;113;p6"/>
              <p:cNvSpPr/>
              <p:nvPr/>
            </p:nvSpPr>
            <p:spPr>
              <a:xfrm rot="5400000">
                <a:off x="2453378" y="3589574"/>
                <a:ext cx="265985" cy="71033"/>
              </a:xfrm>
              <a:custGeom>
                <a:avLst/>
                <a:gdLst/>
                <a:ahLst/>
                <a:cxnLst/>
                <a:rect l="l" t="t" r="r" b="b"/>
                <a:pathLst>
                  <a:path w="6156" h="1644" extrusionOk="0">
                    <a:moveTo>
                      <a:pt x="822" y="0"/>
                    </a:moveTo>
                    <a:cubicBezTo>
                      <a:pt x="369" y="0"/>
                      <a:pt x="0" y="369"/>
                      <a:pt x="0" y="822"/>
                    </a:cubicBezTo>
                    <a:cubicBezTo>
                      <a:pt x="0" y="1274"/>
                      <a:pt x="369" y="1643"/>
                      <a:pt x="822" y="1643"/>
                    </a:cubicBezTo>
                    <a:lnTo>
                      <a:pt x="5334" y="1643"/>
                    </a:lnTo>
                    <a:cubicBezTo>
                      <a:pt x="5739" y="1643"/>
                      <a:pt x="6084" y="1346"/>
                      <a:pt x="6144" y="953"/>
                    </a:cubicBezTo>
                    <a:cubicBezTo>
                      <a:pt x="6144" y="905"/>
                      <a:pt x="6156" y="870"/>
                      <a:pt x="6156" y="822"/>
                    </a:cubicBezTo>
                    <a:cubicBezTo>
                      <a:pt x="6156" y="369"/>
                      <a:pt x="5786" y="0"/>
                      <a:pt x="533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14" name="Google Shape;114;p6"/>
          <p:cNvGrpSpPr/>
          <p:nvPr/>
        </p:nvGrpSpPr>
        <p:grpSpPr>
          <a:xfrm flipH="1">
            <a:off x="8358449" y="-228623"/>
            <a:ext cx="986724" cy="959451"/>
            <a:chOff x="-1" y="-23"/>
            <a:chExt cx="986724" cy="959451"/>
          </a:xfrm>
        </p:grpSpPr>
        <p:sp>
          <p:nvSpPr>
            <p:cNvPr id="115" name="Google Shape;115;p6"/>
            <p:cNvSpPr/>
            <p:nvPr/>
          </p:nvSpPr>
          <p:spPr>
            <a:xfrm rot="-5400000">
              <a:off x="166454" y="601545"/>
              <a:ext cx="121975" cy="454885"/>
            </a:xfrm>
            <a:custGeom>
              <a:avLst/>
              <a:gdLst/>
              <a:ahLst/>
              <a:cxnLst/>
              <a:rect l="l" t="t" r="r" b="b"/>
              <a:pathLst>
                <a:path w="2823" h="31838" extrusionOk="0">
                  <a:moveTo>
                    <a:pt x="1" y="0"/>
                  </a:moveTo>
                  <a:lnTo>
                    <a:pt x="1" y="31838"/>
                  </a:lnTo>
                  <a:lnTo>
                    <a:pt x="2823" y="31838"/>
                  </a:lnTo>
                  <a:lnTo>
                    <a:pt x="282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116;p6"/>
            <p:cNvSpPr/>
            <p:nvPr/>
          </p:nvSpPr>
          <p:spPr>
            <a:xfrm rot="-5400000">
              <a:off x="621451" y="167651"/>
              <a:ext cx="457323" cy="121975"/>
            </a:xfrm>
            <a:custGeom>
              <a:avLst/>
              <a:gdLst/>
              <a:ahLst/>
              <a:cxnLst/>
              <a:rect l="l" t="t" r="r" b="b"/>
              <a:pathLst>
                <a:path w="26635" h="2823" extrusionOk="0">
                  <a:moveTo>
                    <a:pt x="0" y="1"/>
                  </a:moveTo>
                  <a:lnTo>
                    <a:pt x="0" y="2822"/>
                  </a:lnTo>
                  <a:lnTo>
                    <a:pt x="26634" y="2822"/>
                  </a:lnTo>
                  <a:lnTo>
                    <a:pt x="26634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17;p6"/>
            <p:cNvSpPr/>
            <p:nvPr/>
          </p:nvSpPr>
          <p:spPr>
            <a:xfrm rot="-5400000">
              <a:off x="322278" y="301162"/>
              <a:ext cx="562864" cy="634329"/>
            </a:xfrm>
            <a:custGeom>
              <a:avLst/>
              <a:gdLst/>
              <a:ahLst/>
              <a:cxnLst/>
              <a:rect l="l" t="t" r="r" b="b"/>
              <a:pathLst>
                <a:path w="13027" h="14681" extrusionOk="0">
                  <a:moveTo>
                    <a:pt x="1" y="0"/>
                  </a:moveTo>
                  <a:lnTo>
                    <a:pt x="1" y="4239"/>
                  </a:lnTo>
                  <a:cubicBezTo>
                    <a:pt x="1" y="10001"/>
                    <a:pt x="4692" y="14681"/>
                    <a:pt x="10442" y="14681"/>
                  </a:cubicBezTo>
                  <a:lnTo>
                    <a:pt x="13026" y="14681"/>
                  </a:lnTo>
                  <a:lnTo>
                    <a:pt x="13026" y="11406"/>
                  </a:lnTo>
                  <a:lnTo>
                    <a:pt x="10442" y="11406"/>
                  </a:lnTo>
                  <a:cubicBezTo>
                    <a:pt x="6490" y="11406"/>
                    <a:pt x="3275" y="8192"/>
                    <a:pt x="3275" y="4239"/>
                  </a:cubicBezTo>
                  <a:lnTo>
                    <a:pt x="327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18;p6"/>
            <p:cNvSpPr/>
            <p:nvPr/>
          </p:nvSpPr>
          <p:spPr>
            <a:xfrm rot="-5400000">
              <a:off x="154568" y="790897"/>
              <a:ext cx="266029" cy="71033"/>
            </a:xfrm>
            <a:custGeom>
              <a:avLst/>
              <a:gdLst/>
              <a:ahLst/>
              <a:cxnLst/>
              <a:rect l="l" t="t" r="r" b="b"/>
              <a:pathLst>
                <a:path w="6157" h="1644" extrusionOk="0">
                  <a:moveTo>
                    <a:pt x="822" y="1"/>
                  </a:moveTo>
                  <a:cubicBezTo>
                    <a:pt x="370" y="1"/>
                    <a:pt x="1" y="370"/>
                    <a:pt x="1" y="822"/>
                  </a:cubicBezTo>
                  <a:cubicBezTo>
                    <a:pt x="1" y="1275"/>
                    <a:pt x="370" y="1644"/>
                    <a:pt x="822" y="1644"/>
                  </a:cubicBezTo>
                  <a:lnTo>
                    <a:pt x="5335" y="1644"/>
                  </a:lnTo>
                  <a:cubicBezTo>
                    <a:pt x="5787" y="1644"/>
                    <a:pt x="6156" y="1275"/>
                    <a:pt x="6156" y="822"/>
                  </a:cubicBezTo>
                  <a:cubicBezTo>
                    <a:pt x="6156" y="370"/>
                    <a:pt x="5787" y="1"/>
                    <a:pt x="533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119;p6"/>
            <p:cNvSpPr/>
            <p:nvPr/>
          </p:nvSpPr>
          <p:spPr>
            <a:xfrm rot="-5400000">
              <a:off x="818473" y="204204"/>
              <a:ext cx="71033" cy="265467"/>
            </a:xfrm>
            <a:custGeom>
              <a:avLst/>
              <a:gdLst/>
              <a:ahLst/>
              <a:cxnLst/>
              <a:rect l="l" t="t" r="r" b="b"/>
              <a:pathLst>
                <a:path w="1644" h="6144" extrusionOk="0">
                  <a:moveTo>
                    <a:pt x="822" y="0"/>
                  </a:moveTo>
                  <a:cubicBezTo>
                    <a:pt x="370" y="0"/>
                    <a:pt x="1" y="357"/>
                    <a:pt x="1" y="810"/>
                  </a:cubicBezTo>
                  <a:lnTo>
                    <a:pt x="1" y="5322"/>
                  </a:lnTo>
                  <a:cubicBezTo>
                    <a:pt x="1" y="5775"/>
                    <a:pt x="370" y="6144"/>
                    <a:pt x="822" y="6144"/>
                  </a:cubicBezTo>
                  <a:cubicBezTo>
                    <a:pt x="1286" y="6144"/>
                    <a:pt x="1644" y="5775"/>
                    <a:pt x="1644" y="5322"/>
                  </a:cubicBezTo>
                  <a:lnTo>
                    <a:pt x="1644" y="810"/>
                  </a:lnTo>
                  <a:cubicBezTo>
                    <a:pt x="1644" y="357"/>
                    <a:pt x="1286" y="0"/>
                    <a:pt x="8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0" name="Google Shape;120;p6"/>
          <p:cNvGrpSpPr/>
          <p:nvPr/>
        </p:nvGrpSpPr>
        <p:grpSpPr>
          <a:xfrm flipH="1">
            <a:off x="-167203" y="4525862"/>
            <a:ext cx="1932971" cy="666322"/>
            <a:chOff x="7213579" y="4485138"/>
            <a:chExt cx="1932971" cy="666322"/>
          </a:xfrm>
        </p:grpSpPr>
        <p:sp>
          <p:nvSpPr>
            <p:cNvPr id="121" name="Google Shape;121;p6"/>
            <p:cNvSpPr/>
            <p:nvPr/>
          </p:nvSpPr>
          <p:spPr>
            <a:xfrm rot="10800000">
              <a:off x="8271019" y="4560750"/>
              <a:ext cx="875530" cy="122500"/>
            </a:xfrm>
            <a:custGeom>
              <a:avLst/>
              <a:gdLst/>
              <a:ahLst/>
              <a:cxnLst/>
              <a:rect l="l" t="t" r="r" b="b"/>
              <a:pathLst>
                <a:path w="21492" h="2835" extrusionOk="0">
                  <a:moveTo>
                    <a:pt x="0" y="1"/>
                  </a:moveTo>
                  <a:lnTo>
                    <a:pt x="0" y="2834"/>
                  </a:lnTo>
                  <a:lnTo>
                    <a:pt x="21491" y="2834"/>
                  </a:lnTo>
                  <a:lnTo>
                    <a:pt x="2149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122;p6"/>
            <p:cNvSpPr/>
            <p:nvPr/>
          </p:nvSpPr>
          <p:spPr>
            <a:xfrm rot="5400000">
              <a:off x="7234897" y="4978532"/>
              <a:ext cx="223356" cy="122500"/>
            </a:xfrm>
            <a:custGeom>
              <a:avLst/>
              <a:gdLst/>
              <a:ahLst/>
              <a:cxnLst/>
              <a:rect l="l" t="t" r="r" b="b"/>
              <a:pathLst>
                <a:path w="21492" h="2835" extrusionOk="0">
                  <a:moveTo>
                    <a:pt x="0" y="1"/>
                  </a:moveTo>
                  <a:lnTo>
                    <a:pt x="0" y="2834"/>
                  </a:lnTo>
                  <a:lnTo>
                    <a:pt x="21491" y="2834"/>
                  </a:lnTo>
                  <a:lnTo>
                    <a:pt x="2149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123;p6"/>
            <p:cNvSpPr/>
            <p:nvPr/>
          </p:nvSpPr>
          <p:spPr>
            <a:xfrm rot="5400000">
              <a:off x="7334214" y="4490021"/>
              <a:ext cx="377115" cy="499047"/>
            </a:xfrm>
            <a:custGeom>
              <a:avLst/>
              <a:gdLst/>
              <a:ahLst/>
              <a:cxnLst/>
              <a:rect l="l" t="t" r="r" b="b"/>
              <a:pathLst>
                <a:path w="8728" h="11550" extrusionOk="0">
                  <a:moveTo>
                    <a:pt x="0" y="1"/>
                  </a:moveTo>
                  <a:lnTo>
                    <a:pt x="0" y="2596"/>
                  </a:lnTo>
                  <a:cubicBezTo>
                    <a:pt x="0" y="8347"/>
                    <a:pt x="1703" y="11550"/>
                    <a:pt x="7454" y="11550"/>
                  </a:cubicBezTo>
                  <a:lnTo>
                    <a:pt x="8728" y="11550"/>
                  </a:lnTo>
                  <a:lnTo>
                    <a:pt x="8728" y="8276"/>
                  </a:lnTo>
                  <a:lnTo>
                    <a:pt x="7454" y="8276"/>
                  </a:lnTo>
                  <a:cubicBezTo>
                    <a:pt x="3513" y="8276"/>
                    <a:pt x="3275" y="6549"/>
                    <a:pt x="3275" y="2596"/>
                  </a:cubicBezTo>
                  <a:lnTo>
                    <a:pt x="3275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124;p6"/>
            <p:cNvSpPr/>
            <p:nvPr/>
          </p:nvSpPr>
          <p:spPr>
            <a:xfrm rot="5400000">
              <a:off x="7311314" y="4793813"/>
              <a:ext cx="70515" cy="265985"/>
            </a:xfrm>
            <a:custGeom>
              <a:avLst/>
              <a:gdLst/>
              <a:ahLst/>
              <a:cxnLst/>
              <a:rect l="l" t="t" r="r" b="b"/>
              <a:pathLst>
                <a:path w="1632" h="6156" extrusionOk="0">
                  <a:moveTo>
                    <a:pt x="810" y="0"/>
                  </a:moveTo>
                  <a:cubicBezTo>
                    <a:pt x="358" y="0"/>
                    <a:pt x="0" y="370"/>
                    <a:pt x="0" y="822"/>
                  </a:cubicBezTo>
                  <a:lnTo>
                    <a:pt x="0" y="5334"/>
                  </a:lnTo>
                  <a:cubicBezTo>
                    <a:pt x="0" y="5787"/>
                    <a:pt x="358" y="6156"/>
                    <a:pt x="810" y="6156"/>
                  </a:cubicBezTo>
                  <a:cubicBezTo>
                    <a:pt x="1274" y="6156"/>
                    <a:pt x="1632" y="5787"/>
                    <a:pt x="1632" y="5334"/>
                  </a:cubicBezTo>
                  <a:lnTo>
                    <a:pt x="1632" y="822"/>
                  </a:lnTo>
                  <a:cubicBezTo>
                    <a:pt x="1632" y="370"/>
                    <a:pt x="1274" y="0"/>
                    <a:pt x="81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25" name="Google Shape;125;p6"/>
            <p:cNvGrpSpPr/>
            <p:nvPr/>
          </p:nvGrpSpPr>
          <p:grpSpPr>
            <a:xfrm>
              <a:off x="7711810" y="4485138"/>
              <a:ext cx="592677" cy="273720"/>
              <a:chOff x="2029210" y="3484363"/>
              <a:chExt cx="592677" cy="273720"/>
            </a:xfrm>
          </p:grpSpPr>
          <p:sp>
            <p:nvSpPr>
              <p:cNvPr id="126" name="Google Shape;126;p6"/>
              <p:cNvSpPr/>
              <p:nvPr/>
            </p:nvSpPr>
            <p:spPr>
              <a:xfrm rot="5400000">
                <a:off x="2264123" y="3392748"/>
                <a:ext cx="121975" cy="454379"/>
              </a:xfrm>
              <a:custGeom>
                <a:avLst/>
                <a:gdLst/>
                <a:ahLst/>
                <a:cxnLst/>
                <a:rect l="l" t="t" r="r" b="b"/>
                <a:pathLst>
                  <a:path w="2823" h="18718" extrusionOk="0">
                    <a:moveTo>
                      <a:pt x="1" y="1"/>
                    </a:moveTo>
                    <a:lnTo>
                      <a:pt x="1" y="18717"/>
                    </a:lnTo>
                    <a:lnTo>
                      <a:pt x="2823" y="18717"/>
                    </a:lnTo>
                    <a:lnTo>
                      <a:pt x="2823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7" name="Google Shape;127;p6"/>
              <p:cNvSpPr/>
              <p:nvPr/>
            </p:nvSpPr>
            <p:spPr>
              <a:xfrm rot="5400000">
                <a:off x="1931972" y="3581602"/>
                <a:ext cx="265510" cy="71033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1644" extrusionOk="0">
                    <a:moveTo>
                      <a:pt x="822" y="0"/>
                    </a:moveTo>
                    <a:cubicBezTo>
                      <a:pt x="358" y="0"/>
                      <a:pt x="0" y="369"/>
                      <a:pt x="0" y="822"/>
                    </a:cubicBezTo>
                    <a:cubicBezTo>
                      <a:pt x="0" y="1274"/>
                      <a:pt x="358" y="1643"/>
                      <a:pt x="822" y="1643"/>
                    </a:cubicBezTo>
                    <a:lnTo>
                      <a:pt x="5323" y="1643"/>
                    </a:lnTo>
                    <a:cubicBezTo>
                      <a:pt x="5382" y="1643"/>
                      <a:pt x="5442" y="1643"/>
                      <a:pt x="5489" y="1631"/>
                    </a:cubicBezTo>
                    <a:cubicBezTo>
                      <a:pt x="5858" y="1560"/>
                      <a:pt x="6144" y="1227"/>
                      <a:pt x="6144" y="822"/>
                    </a:cubicBezTo>
                    <a:cubicBezTo>
                      <a:pt x="6144" y="369"/>
                      <a:pt x="5775" y="0"/>
                      <a:pt x="532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8" name="Google Shape;128;p6"/>
              <p:cNvSpPr/>
              <p:nvPr/>
            </p:nvSpPr>
            <p:spPr>
              <a:xfrm rot="5400000">
                <a:off x="2453378" y="3589574"/>
                <a:ext cx="265985" cy="71033"/>
              </a:xfrm>
              <a:custGeom>
                <a:avLst/>
                <a:gdLst/>
                <a:ahLst/>
                <a:cxnLst/>
                <a:rect l="l" t="t" r="r" b="b"/>
                <a:pathLst>
                  <a:path w="6156" h="1644" extrusionOk="0">
                    <a:moveTo>
                      <a:pt x="822" y="0"/>
                    </a:moveTo>
                    <a:cubicBezTo>
                      <a:pt x="369" y="0"/>
                      <a:pt x="0" y="369"/>
                      <a:pt x="0" y="822"/>
                    </a:cubicBezTo>
                    <a:cubicBezTo>
                      <a:pt x="0" y="1274"/>
                      <a:pt x="369" y="1643"/>
                      <a:pt x="822" y="1643"/>
                    </a:cubicBezTo>
                    <a:lnTo>
                      <a:pt x="5334" y="1643"/>
                    </a:lnTo>
                    <a:cubicBezTo>
                      <a:pt x="5739" y="1643"/>
                      <a:pt x="6084" y="1346"/>
                      <a:pt x="6144" y="953"/>
                    </a:cubicBezTo>
                    <a:cubicBezTo>
                      <a:pt x="6144" y="905"/>
                      <a:pt x="6156" y="870"/>
                      <a:pt x="6156" y="822"/>
                    </a:cubicBezTo>
                    <a:cubicBezTo>
                      <a:pt x="6156" y="369"/>
                      <a:pt x="5786" y="0"/>
                      <a:pt x="533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8"/>
          <p:cNvSpPr txBox="1">
            <a:spLocks noGrp="1"/>
          </p:cNvSpPr>
          <p:nvPr>
            <p:ph type="title"/>
          </p:nvPr>
        </p:nvSpPr>
        <p:spPr>
          <a:xfrm>
            <a:off x="4358325" y="537550"/>
            <a:ext cx="3446400" cy="4068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000"/>
              <a:buNone/>
              <a:defRPr sz="5000">
                <a:solidFill>
                  <a:schemeClr val="accent1"/>
                </a:solidFill>
              </a:defRPr>
            </a:lvl1pPr>
            <a:lvl2pPr lvl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000"/>
              <a:buNone/>
              <a:defRPr sz="5000">
                <a:solidFill>
                  <a:schemeClr val="accent1"/>
                </a:solidFill>
              </a:defRPr>
            </a:lvl2pPr>
            <a:lvl3pPr lvl="2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000"/>
              <a:buNone/>
              <a:defRPr sz="5000">
                <a:solidFill>
                  <a:schemeClr val="accent1"/>
                </a:solidFill>
              </a:defRPr>
            </a:lvl3pPr>
            <a:lvl4pPr lvl="3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000"/>
              <a:buNone/>
              <a:defRPr sz="5000">
                <a:solidFill>
                  <a:schemeClr val="accent1"/>
                </a:solidFill>
              </a:defRPr>
            </a:lvl4pPr>
            <a:lvl5pPr lvl="4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000"/>
              <a:buNone/>
              <a:defRPr sz="5000">
                <a:solidFill>
                  <a:schemeClr val="accent1"/>
                </a:solidFill>
              </a:defRPr>
            </a:lvl5pPr>
            <a:lvl6pPr lvl="5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000"/>
              <a:buNone/>
              <a:defRPr sz="5000">
                <a:solidFill>
                  <a:schemeClr val="accent1"/>
                </a:solidFill>
              </a:defRPr>
            </a:lvl6pPr>
            <a:lvl7pPr lvl="6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000"/>
              <a:buNone/>
              <a:defRPr sz="5000">
                <a:solidFill>
                  <a:schemeClr val="accent1"/>
                </a:solidFill>
              </a:defRPr>
            </a:lvl7pPr>
            <a:lvl8pPr lvl="7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000"/>
              <a:buNone/>
              <a:defRPr sz="5000">
                <a:solidFill>
                  <a:schemeClr val="accent1"/>
                </a:solidFill>
              </a:defRPr>
            </a:lvl8pPr>
            <a:lvl9pPr lvl="8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000"/>
              <a:buNone/>
              <a:defRPr sz="50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grpSp>
        <p:nvGrpSpPr>
          <p:cNvPr id="148" name="Google Shape;148;p8"/>
          <p:cNvGrpSpPr/>
          <p:nvPr/>
        </p:nvGrpSpPr>
        <p:grpSpPr>
          <a:xfrm>
            <a:off x="304790" y="228612"/>
            <a:ext cx="1857769" cy="2244059"/>
            <a:chOff x="228590" y="229012"/>
            <a:chExt cx="1857769" cy="2244059"/>
          </a:xfrm>
        </p:grpSpPr>
        <p:sp>
          <p:nvSpPr>
            <p:cNvPr id="149" name="Google Shape;149;p8"/>
            <p:cNvSpPr/>
            <p:nvPr/>
          </p:nvSpPr>
          <p:spPr>
            <a:xfrm>
              <a:off x="1051651" y="1438400"/>
              <a:ext cx="1034708" cy="1034671"/>
            </a:xfrm>
            <a:custGeom>
              <a:avLst/>
              <a:gdLst/>
              <a:ahLst/>
              <a:cxnLst/>
              <a:rect l="l" t="t" r="r" b="b"/>
              <a:pathLst>
                <a:path w="7395" h="7395" extrusionOk="0">
                  <a:moveTo>
                    <a:pt x="3680" y="1370"/>
                  </a:moveTo>
                  <a:cubicBezTo>
                    <a:pt x="4037" y="1370"/>
                    <a:pt x="4323" y="1656"/>
                    <a:pt x="4323" y="2001"/>
                  </a:cubicBezTo>
                  <a:cubicBezTo>
                    <a:pt x="4323" y="2358"/>
                    <a:pt x="4037" y="2644"/>
                    <a:pt x="3680" y="2644"/>
                  </a:cubicBezTo>
                  <a:cubicBezTo>
                    <a:pt x="3335" y="2644"/>
                    <a:pt x="3049" y="2358"/>
                    <a:pt x="3049" y="2001"/>
                  </a:cubicBezTo>
                  <a:cubicBezTo>
                    <a:pt x="3049" y="1656"/>
                    <a:pt x="3335" y="1370"/>
                    <a:pt x="3680" y="1370"/>
                  </a:cubicBezTo>
                  <a:close/>
                  <a:moveTo>
                    <a:pt x="1918" y="3132"/>
                  </a:moveTo>
                  <a:cubicBezTo>
                    <a:pt x="2275" y="3132"/>
                    <a:pt x="2561" y="3418"/>
                    <a:pt x="2561" y="3775"/>
                  </a:cubicBezTo>
                  <a:cubicBezTo>
                    <a:pt x="2561" y="4120"/>
                    <a:pt x="2275" y="4406"/>
                    <a:pt x="1918" y="4406"/>
                  </a:cubicBezTo>
                  <a:cubicBezTo>
                    <a:pt x="1572" y="4406"/>
                    <a:pt x="1287" y="4120"/>
                    <a:pt x="1287" y="3775"/>
                  </a:cubicBezTo>
                  <a:cubicBezTo>
                    <a:pt x="1287" y="3418"/>
                    <a:pt x="1572" y="3132"/>
                    <a:pt x="1918" y="3132"/>
                  </a:cubicBezTo>
                  <a:close/>
                  <a:moveTo>
                    <a:pt x="3692" y="3132"/>
                  </a:moveTo>
                  <a:cubicBezTo>
                    <a:pt x="4049" y="3132"/>
                    <a:pt x="4335" y="3418"/>
                    <a:pt x="4335" y="3775"/>
                  </a:cubicBezTo>
                  <a:cubicBezTo>
                    <a:pt x="4335" y="4120"/>
                    <a:pt x="4049" y="4406"/>
                    <a:pt x="3692" y="4406"/>
                  </a:cubicBezTo>
                  <a:cubicBezTo>
                    <a:pt x="3346" y="4406"/>
                    <a:pt x="3061" y="4120"/>
                    <a:pt x="3061" y="3775"/>
                  </a:cubicBezTo>
                  <a:cubicBezTo>
                    <a:pt x="3061" y="3418"/>
                    <a:pt x="3346" y="3132"/>
                    <a:pt x="3692" y="3132"/>
                  </a:cubicBezTo>
                  <a:close/>
                  <a:moveTo>
                    <a:pt x="5454" y="3132"/>
                  </a:moveTo>
                  <a:cubicBezTo>
                    <a:pt x="5799" y="3132"/>
                    <a:pt x="6085" y="3418"/>
                    <a:pt x="6085" y="3775"/>
                  </a:cubicBezTo>
                  <a:cubicBezTo>
                    <a:pt x="6085" y="4120"/>
                    <a:pt x="5799" y="4406"/>
                    <a:pt x="5454" y="4406"/>
                  </a:cubicBezTo>
                  <a:cubicBezTo>
                    <a:pt x="5097" y="4406"/>
                    <a:pt x="4811" y="4120"/>
                    <a:pt x="4811" y="3775"/>
                  </a:cubicBezTo>
                  <a:cubicBezTo>
                    <a:pt x="4811" y="3418"/>
                    <a:pt x="5097" y="3132"/>
                    <a:pt x="5454" y="3132"/>
                  </a:cubicBezTo>
                  <a:close/>
                  <a:moveTo>
                    <a:pt x="3680" y="4894"/>
                  </a:moveTo>
                  <a:cubicBezTo>
                    <a:pt x="4037" y="4894"/>
                    <a:pt x="4323" y="5180"/>
                    <a:pt x="4323" y="5537"/>
                  </a:cubicBezTo>
                  <a:cubicBezTo>
                    <a:pt x="4323" y="5883"/>
                    <a:pt x="4037" y="6168"/>
                    <a:pt x="3680" y="6168"/>
                  </a:cubicBezTo>
                  <a:cubicBezTo>
                    <a:pt x="3335" y="6168"/>
                    <a:pt x="3049" y="5883"/>
                    <a:pt x="3049" y="5537"/>
                  </a:cubicBezTo>
                  <a:cubicBezTo>
                    <a:pt x="3049" y="5180"/>
                    <a:pt x="3335" y="4894"/>
                    <a:pt x="3680" y="4894"/>
                  </a:cubicBezTo>
                  <a:close/>
                  <a:moveTo>
                    <a:pt x="3537" y="1"/>
                  </a:moveTo>
                  <a:cubicBezTo>
                    <a:pt x="3442" y="1"/>
                    <a:pt x="3370" y="84"/>
                    <a:pt x="3370" y="179"/>
                  </a:cubicBezTo>
                  <a:lnTo>
                    <a:pt x="3370" y="453"/>
                  </a:lnTo>
                  <a:cubicBezTo>
                    <a:pt x="3370" y="465"/>
                    <a:pt x="3370" y="477"/>
                    <a:pt x="3370" y="501"/>
                  </a:cubicBezTo>
                  <a:cubicBezTo>
                    <a:pt x="3168" y="513"/>
                    <a:pt x="2965" y="560"/>
                    <a:pt x="2763" y="620"/>
                  </a:cubicBezTo>
                  <a:cubicBezTo>
                    <a:pt x="2763" y="596"/>
                    <a:pt x="2763" y="584"/>
                    <a:pt x="2751" y="572"/>
                  </a:cubicBezTo>
                  <a:lnTo>
                    <a:pt x="2644" y="322"/>
                  </a:lnTo>
                  <a:cubicBezTo>
                    <a:pt x="2617" y="251"/>
                    <a:pt x="2558" y="213"/>
                    <a:pt x="2490" y="213"/>
                  </a:cubicBezTo>
                  <a:cubicBezTo>
                    <a:pt x="2466" y="213"/>
                    <a:pt x="2442" y="218"/>
                    <a:pt x="2418" y="227"/>
                  </a:cubicBezTo>
                  <a:lnTo>
                    <a:pt x="2132" y="346"/>
                  </a:lnTo>
                  <a:cubicBezTo>
                    <a:pt x="2049" y="382"/>
                    <a:pt x="2001" y="489"/>
                    <a:pt x="2037" y="572"/>
                  </a:cubicBezTo>
                  <a:lnTo>
                    <a:pt x="2144" y="822"/>
                  </a:lnTo>
                  <a:cubicBezTo>
                    <a:pt x="2156" y="834"/>
                    <a:pt x="2156" y="846"/>
                    <a:pt x="2168" y="858"/>
                  </a:cubicBezTo>
                  <a:cubicBezTo>
                    <a:pt x="1989" y="953"/>
                    <a:pt x="1811" y="1072"/>
                    <a:pt x="1656" y="1203"/>
                  </a:cubicBezTo>
                  <a:cubicBezTo>
                    <a:pt x="1644" y="1191"/>
                    <a:pt x="1644" y="1180"/>
                    <a:pt x="1632" y="1168"/>
                  </a:cubicBezTo>
                  <a:lnTo>
                    <a:pt x="1441" y="977"/>
                  </a:lnTo>
                  <a:cubicBezTo>
                    <a:pt x="1406" y="941"/>
                    <a:pt x="1361" y="924"/>
                    <a:pt x="1316" y="924"/>
                  </a:cubicBezTo>
                  <a:cubicBezTo>
                    <a:pt x="1272" y="924"/>
                    <a:pt x="1227" y="941"/>
                    <a:pt x="1191" y="977"/>
                  </a:cubicBezTo>
                  <a:lnTo>
                    <a:pt x="977" y="1203"/>
                  </a:lnTo>
                  <a:cubicBezTo>
                    <a:pt x="906" y="1263"/>
                    <a:pt x="906" y="1370"/>
                    <a:pt x="977" y="1442"/>
                  </a:cubicBezTo>
                  <a:lnTo>
                    <a:pt x="1168" y="1632"/>
                  </a:lnTo>
                  <a:cubicBezTo>
                    <a:pt x="1179" y="1644"/>
                    <a:pt x="1179" y="1656"/>
                    <a:pt x="1191" y="1656"/>
                  </a:cubicBezTo>
                  <a:cubicBezTo>
                    <a:pt x="1060" y="1811"/>
                    <a:pt x="953" y="1977"/>
                    <a:pt x="858" y="2156"/>
                  </a:cubicBezTo>
                  <a:cubicBezTo>
                    <a:pt x="846" y="2156"/>
                    <a:pt x="834" y="2144"/>
                    <a:pt x="834" y="2144"/>
                  </a:cubicBezTo>
                  <a:lnTo>
                    <a:pt x="572" y="2037"/>
                  </a:lnTo>
                  <a:cubicBezTo>
                    <a:pt x="551" y="2028"/>
                    <a:pt x="528" y="2023"/>
                    <a:pt x="505" y="2023"/>
                  </a:cubicBezTo>
                  <a:cubicBezTo>
                    <a:pt x="439" y="2023"/>
                    <a:pt x="373" y="2061"/>
                    <a:pt x="346" y="2132"/>
                  </a:cubicBezTo>
                  <a:lnTo>
                    <a:pt x="227" y="2418"/>
                  </a:lnTo>
                  <a:cubicBezTo>
                    <a:pt x="191" y="2501"/>
                    <a:pt x="227" y="2608"/>
                    <a:pt x="322" y="2644"/>
                  </a:cubicBezTo>
                  <a:lnTo>
                    <a:pt x="572" y="2751"/>
                  </a:lnTo>
                  <a:lnTo>
                    <a:pt x="596" y="2751"/>
                  </a:lnTo>
                  <a:cubicBezTo>
                    <a:pt x="537" y="2954"/>
                    <a:pt x="489" y="3168"/>
                    <a:pt x="465" y="3370"/>
                  </a:cubicBezTo>
                  <a:lnTo>
                    <a:pt x="167" y="3370"/>
                  </a:lnTo>
                  <a:cubicBezTo>
                    <a:pt x="72" y="3370"/>
                    <a:pt x="1" y="3454"/>
                    <a:pt x="1" y="3549"/>
                  </a:cubicBezTo>
                  <a:lnTo>
                    <a:pt x="1" y="3858"/>
                  </a:lnTo>
                  <a:cubicBezTo>
                    <a:pt x="1" y="3954"/>
                    <a:pt x="72" y="4037"/>
                    <a:pt x="167" y="4037"/>
                  </a:cubicBezTo>
                  <a:lnTo>
                    <a:pt x="453" y="4037"/>
                  </a:lnTo>
                  <a:cubicBezTo>
                    <a:pt x="453" y="4037"/>
                    <a:pt x="465" y="4025"/>
                    <a:pt x="465" y="4025"/>
                  </a:cubicBezTo>
                  <a:cubicBezTo>
                    <a:pt x="489" y="4204"/>
                    <a:pt x="525" y="4382"/>
                    <a:pt x="560" y="4549"/>
                  </a:cubicBezTo>
                  <a:lnTo>
                    <a:pt x="548" y="4549"/>
                  </a:lnTo>
                  <a:lnTo>
                    <a:pt x="287" y="4656"/>
                  </a:lnTo>
                  <a:cubicBezTo>
                    <a:pt x="203" y="4692"/>
                    <a:pt x="156" y="4787"/>
                    <a:pt x="191" y="4871"/>
                  </a:cubicBezTo>
                  <a:lnTo>
                    <a:pt x="298" y="5168"/>
                  </a:lnTo>
                  <a:cubicBezTo>
                    <a:pt x="326" y="5232"/>
                    <a:pt x="389" y="5275"/>
                    <a:pt x="460" y="5275"/>
                  </a:cubicBezTo>
                  <a:cubicBezTo>
                    <a:pt x="481" y="5275"/>
                    <a:pt x="503" y="5272"/>
                    <a:pt x="525" y="5263"/>
                  </a:cubicBezTo>
                  <a:lnTo>
                    <a:pt x="775" y="5168"/>
                  </a:lnTo>
                  <a:cubicBezTo>
                    <a:pt x="787" y="5168"/>
                    <a:pt x="787" y="5168"/>
                    <a:pt x="798" y="5156"/>
                  </a:cubicBezTo>
                  <a:cubicBezTo>
                    <a:pt x="906" y="5371"/>
                    <a:pt x="1037" y="5573"/>
                    <a:pt x="1179" y="5752"/>
                  </a:cubicBezTo>
                  <a:cubicBezTo>
                    <a:pt x="1179" y="5763"/>
                    <a:pt x="1168" y="5763"/>
                    <a:pt x="1168" y="5763"/>
                  </a:cubicBezTo>
                  <a:lnTo>
                    <a:pt x="977" y="5966"/>
                  </a:lnTo>
                  <a:cubicBezTo>
                    <a:pt x="906" y="6025"/>
                    <a:pt x="906" y="6144"/>
                    <a:pt x="977" y="6204"/>
                  </a:cubicBezTo>
                  <a:lnTo>
                    <a:pt x="1191" y="6430"/>
                  </a:lnTo>
                  <a:cubicBezTo>
                    <a:pt x="1227" y="6460"/>
                    <a:pt x="1272" y="6475"/>
                    <a:pt x="1316" y="6475"/>
                  </a:cubicBezTo>
                  <a:cubicBezTo>
                    <a:pt x="1361" y="6475"/>
                    <a:pt x="1406" y="6460"/>
                    <a:pt x="1441" y="6430"/>
                  </a:cubicBezTo>
                  <a:lnTo>
                    <a:pt x="1632" y="6228"/>
                  </a:lnTo>
                  <a:cubicBezTo>
                    <a:pt x="1644" y="6228"/>
                    <a:pt x="1644" y="6228"/>
                    <a:pt x="1644" y="6216"/>
                  </a:cubicBezTo>
                  <a:cubicBezTo>
                    <a:pt x="1787" y="6335"/>
                    <a:pt x="1941" y="6430"/>
                    <a:pt x="2096" y="6525"/>
                  </a:cubicBezTo>
                  <a:cubicBezTo>
                    <a:pt x="2096" y="6525"/>
                    <a:pt x="2084" y="6537"/>
                    <a:pt x="2084" y="6537"/>
                  </a:cubicBezTo>
                  <a:lnTo>
                    <a:pt x="1977" y="6799"/>
                  </a:lnTo>
                  <a:cubicBezTo>
                    <a:pt x="1930" y="6883"/>
                    <a:pt x="1977" y="6978"/>
                    <a:pt x="2061" y="7026"/>
                  </a:cubicBezTo>
                  <a:lnTo>
                    <a:pt x="2346" y="7145"/>
                  </a:lnTo>
                  <a:cubicBezTo>
                    <a:pt x="2368" y="7154"/>
                    <a:pt x="2391" y="7158"/>
                    <a:pt x="2415" y="7158"/>
                  </a:cubicBezTo>
                  <a:cubicBezTo>
                    <a:pt x="2481" y="7158"/>
                    <a:pt x="2546" y="7123"/>
                    <a:pt x="2573" y="7061"/>
                  </a:cubicBezTo>
                  <a:lnTo>
                    <a:pt x="2680" y="6811"/>
                  </a:lnTo>
                  <a:cubicBezTo>
                    <a:pt x="2692" y="6799"/>
                    <a:pt x="2692" y="6799"/>
                    <a:pt x="2692" y="6787"/>
                  </a:cubicBezTo>
                  <a:cubicBezTo>
                    <a:pt x="2906" y="6859"/>
                    <a:pt x="3132" y="6906"/>
                    <a:pt x="3370" y="6930"/>
                  </a:cubicBezTo>
                  <a:cubicBezTo>
                    <a:pt x="3370" y="6930"/>
                    <a:pt x="3370" y="6942"/>
                    <a:pt x="3370" y="6954"/>
                  </a:cubicBezTo>
                  <a:lnTo>
                    <a:pt x="3370" y="7228"/>
                  </a:lnTo>
                  <a:cubicBezTo>
                    <a:pt x="3370" y="7323"/>
                    <a:pt x="3442" y="7395"/>
                    <a:pt x="3537" y="7395"/>
                  </a:cubicBezTo>
                  <a:lnTo>
                    <a:pt x="3858" y="7395"/>
                  </a:lnTo>
                  <a:cubicBezTo>
                    <a:pt x="3954" y="7395"/>
                    <a:pt x="4025" y="7323"/>
                    <a:pt x="4025" y="7228"/>
                  </a:cubicBezTo>
                  <a:lnTo>
                    <a:pt x="4025" y="6954"/>
                  </a:lnTo>
                  <a:cubicBezTo>
                    <a:pt x="4025" y="6942"/>
                    <a:pt x="4025" y="6930"/>
                    <a:pt x="4025" y="6930"/>
                  </a:cubicBezTo>
                  <a:cubicBezTo>
                    <a:pt x="4239" y="6906"/>
                    <a:pt x="4442" y="6859"/>
                    <a:pt x="4632" y="6799"/>
                  </a:cubicBezTo>
                  <a:cubicBezTo>
                    <a:pt x="4632" y="6811"/>
                    <a:pt x="4644" y="6823"/>
                    <a:pt x="4644" y="6835"/>
                  </a:cubicBezTo>
                  <a:lnTo>
                    <a:pt x="4751" y="7085"/>
                  </a:lnTo>
                  <a:cubicBezTo>
                    <a:pt x="4779" y="7149"/>
                    <a:pt x="4842" y="7192"/>
                    <a:pt x="4913" y="7192"/>
                  </a:cubicBezTo>
                  <a:cubicBezTo>
                    <a:pt x="4934" y="7192"/>
                    <a:pt x="4956" y="7189"/>
                    <a:pt x="4978" y="7180"/>
                  </a:cubicBezTo>
                  <a:lnTo>
                    <a:pt x="5263" y="7061"/>
                  </a:lnTo>
                  <a:cubicBezTo>
                    <a:pt x="5347" y="7026"/>
                    <a:pt x="5394" y="6918"/>
                    <a:pt x="5359" y="6835"/>
                  </a:cubicBezTo>
                  <a:lnTo>
                    <a:pt x="5251" y="6573"/>
                  </a:lnTo>
                  <a:cubicBezTo>
                    <a:pt x="5251" y="6561"/>
                    <a:pt x="5240" y="6561"/>
                    <a:pt x="5240" y="6549"/>
                  </a:cubicBezTo>
                  <a:cubicBezTo>
                    <a:pt x="5418" y="6454"/>
                    <a:pt x="5585" y="6335"/>
                    <a:pt x="5740" y="6204"/>
                  </a:cubicBezTo>
                  <a:cubicBezTo>
                    <a:pt x="5751" y="6216"/>
                    <a:pt x="5751" y="6228"/>
                    <a:pt x="5763" y="6228"/>
                  </a:cubicBezTo>
                  <a:lnTo>
                    <a:pt x="5954" y="6430"/>
                  </a:lnTo>
                  <a:cubicBezTo>
                    <a:pt x="5990" y="6460"/>
                    <a:pt x="6034" y="6475"/>
                    <a:pt x="6079" y="6475"/>
                  </a:cubicBezTo>
                  <a:cubicBezTo>
                    <a:pt x="6124" y="6475"/>
                    <a:pt x="6168" y="6460"/>
                    <a:pt x="6204" y="6430"/>
                  </a:cubicBezTo>
                  <a:lnTo>
                    <a:pt x="6430" y="6204"/>
                  </a:lnTo>
                  <a:cubicBezTo>
                    <a:pt x="6490" y="6144"/>
                    <a:pt x="6490" y="6025"/>
                    <a:pt x="6430" y="5966"/>
                  </a:cubicBezTo>
                  <a:lnTo>
                    <a:pt x="6228" y="5763"/>
                  </a:lnTo>
                  <a:cubicBezTo>
                    <a:pt x="6216" y="5763"/>
                    <a:pt x="6204" y="5752"/>
                    <a:pt x="6192" y="5740"/>
                  </a:cubicBezTo>
                  <a:cubicBezTo>
                    <a:pt x="6323" y="5585"/>
                    <a:pt x="6430" y="5418"/>
                    <a:pt x="6525" y="5240"/>
                  </a:cubicBezTo>
                  <a:cubicBezTo>
                    <a:pt x="6537" y="5252"/>
                    <a:pt x="6549" y="5252"/>
                    <a:pt x="6573" y="5263"/>
                  </a:cubicBezTo>
                  <a:lnTo>
                    <a:pt x="6823" y="5371"/>
                  </a:lnTo>
                  <a:cubicBezTo>
                    <a:pt x="6844" y="5380"/>
                    <a:pt x="6867" y="5384"/>
                    <a:pt x="6890" y="5384"/>
                  </a:cubicBezTo>
                  <a:cubicBezTo>
                    <a:pt x="6956" y="5384"/>
                    <a:pt x="7023" y="5346"/>
                    <a:pt x="7049" y="5275"/>
                  </a:cubicBezTo>
                  <a:lnTo>
                    <a:pt x="7168" y="4990"/>
                  </a:lnTo>
                  <a:cubicBezTo>
                    <a:pt x="7204" y="4906"/>
                    <a:pt x="7168" y="4799"/>
                    <a:pt x="7073" y="4763"/>
                  </a:cubicBezTo>
                  <a:lnTo>
                    <a:pt x="6823" y="4656"/>
                  </a:lnTo>
                  <a:cubicBezTo>
                    <a:pt x="6811" y="4656"/>
                    <a:pt x="6787" y="4644"/>
                    <a:pt x="6775" y="4644"/>
                  </a:cubicBezTo>
                  <a:cubicBezTo>
                    <a:pt x="6835" y="4442"/>
                    <a:pt x="6883" y="4239"/>
                    <a:pt x="6894" y="4025"/>
                  </a:cubicBezTo>
                  <a:lnTo>
                    <a:pt x="7228" y="4025"/>
                  </a:lnTo>
                  <a:cubicBezTo>
                    <a:pt x="7323" y="4025"/>
                    <a:pt x="7395" y="3954"/>
                    <a:pt x="7395" y="3858"/>
                  </a:cubicBezTo>
                  <a:lnTo>
                    <a:pt x="7395" y="3549"/>
                  </a:lnTo>
                  <a:cubicBezTo>
                    <a:pt x="7395" y="3454"/>
                    <a:pt x="7323" y="3370"/>
                    <a:pt x="7228" y="3370"/>
                  </a:cubicBezTo>
                  <a:lnTo>
                    <a:pt x="6954" y="3370"/>
                  </a:lnTo>
                  <a:cubicBezTo>
                    <a:pt x="6930" y="3370"/>
                    <a:pt x="6918" y="3382"/>
                    <a:pt x="6894" y="3382"/>
                  </a:cubicBezTo>
                  <a:cubicBezTo>
                    <a:pt x="6883" y="3204"/>
                    <a:pt x="6847" y="3025"/>
                    <a:pt x="6799" y="2858"/>
                  </a:cubicBezTo>
                  <a:cubicBezTo>
                    <a:pt x="6823" y="2858"/>
                    <a:pt x="6835" y="2858"/>
                    <a:pt x="6847" y="2846"/>
                  </a:cubicBezTo>
                  <a:lnTo>
                    <a:pt x="7109" y="2751"/>
                  </a:lnTo>
                  <a:cubicBezTo>
                    <a:pt x="7204" y="2715"/>
                    <a:pt x="7240" y="2620"/>
                    <a:pt x="7204" y="2525"/>
                  </a:cubicBezTo>
                  <a:lnTo>
                    <a:pt x="7097" y="2239"/>
                  </a:lnTo>
                  <a:cubicBezTo>
                    <a:pt x="7068" y="2163"/>
                    <a:pt x="7002" y="2125"/>
                    <a:pt x="6927" y="2125"/>
                  </a:cubicBezTo>
                  <a:cubicBezTo>
                    <a:pt x="6909" y="2125"/>
                    <a:pt x="6890" y="2127"/>
                    <a:pt x="6871" y="2132"/>
                  </a:cubicBezTo>
                  <a:lnTo>
                    <a:pt x="6621" y="2239"/>
                  </a:lnTo>
                  <a:cubicBezTo>
                    <a:pt x="6597" y="2239"/>
                    <a:pt x="6585" y="2251"/>
                    <a:pt x="6573" y="2263"/>
                  </a:cubicBezTo>
                  <a:cubicBezTo>
                    <a:pt x="6466" y="2049"/>
                    <a:pt x="6335" y="1846"/>
                    <a:pt x="6180" y="1668"/>
                  </a:cubicBezTo>
                  <a:cubicBezTo>
                    <a:pt x="6204" y="1656"/>
                    <a:pt x="6216" y="1644"/>
                    <a:pt x="6228" y="1632"/>
                  </a:cubicBezTo>
                  <a:lnTo>
                    <a:pt x="6430" y="1442"/>
                  </a:lnTo>
                  <a:cubicBezTo>
                    <a:pt x="6490" y="1370"/>
                    <a:pt x="6490" y="1263"/>
                    <a:pt x="6430" y="1203"/>
                  </a:cubicBezTo>
                  <a:lnTo>
                    <a:pt x="6204" y="977"/>
                  </a:lnTo>
                  <a:cubicBezTo>
                    <a:pt x="6168" y="941"/>
                    <a:pt x="6124" y="924"/>
                    <a:pt x="6079" y="924"/>
                  </a:cubicBezTo>
                  <a:cubicBezTo>
                    <a:pt x="6034" y="924"/>
                    <a:pt x="5990" y="941"/>
                    <a:pt x="5954" y="977"/>
                  </a:cubicBezTo>
                  <a:lnTo>
                    <a:pt x="5763" y="1168"/>
                  </a:lnTo>
                  <a:cubicBezTo>
                    <a:pt x="5751" y="1180"/>
                    <a:pt x="5740" y="1203"/>
                    <a:pt x="5740" y="1215"/>
                  </a:cubicBezTo>
                  <a:cubicBezTo>
                    <a:pt x="5597" y="1096"/>
                    <a:pt x="5442" y="1001"/>
                    <a:pt x="5287" y="906"/>
                  </a:cubicBezTo>
                  <a:cubicBezTo>
                    <a:pt x="5299" y="894"/>
                    <a:pt x="5311" y="882"/>
                    <a:pt x="5311" y="858"/>
                  </a:cubicBezTo>
                  <a:lnTo>
                    <a:pt x="5430" y="608"/>
                  </a:lnTo>
                  <a:cubicBezTo>
                    <a:pt x="5466" y="525"/>
                    <a:pt x="5430" y="418"/>
                    <a:pt x="5335" y="382"/>
                  </a:cubicBezTo>
                  <a:lnTo>
                    <a:pt x="5049" y="251"/>
                  </a:lnTo>
                  <a:cubicBezTo>
                    <a:pt x="5030" y="243"/>
                    <a:pt x="5010" y="239"/>
                    <a:pt x="4989" y="239"/>
                  </a:cubicBezTo>
                  <a:cubicBezTo>
                    <a:pt x="4920" y="239"/>
                    <a:pt x="4850" y="282"/>
                    <a:pt x="4823" y="346"/>
                  </a:cubicBezTo>
                  <a:lnTo>
                    <a:pt x="4716" y="596"/>
                  </a:lnTo>
                  <a:cubicBezTo>
                    <a:pt x="4704" y="608"/>
                    <a:pt x="4704" y="632"/>
                    <a:pt x="4704" y="644"/>
                  </a:cubicBezTo>
                  <a:cubicBezTo>
                    <a:pt x="4478" y="572"/>
                    <a:pt x="4251" y="525"/>
                    <a:pt x="4025" y="501"/>
                  </a:cubicBezTo>
                  <a:cubicBezTo>
                    <a:pt x="4025" y="489"/>
                    <a:pt x="4025" y="465"/>
                    <a:pt x="4025" y="453"/>
                  </a:cubicBezTo>
                  <a:lnTo>
                    <a:pt x="4025" y="179"/>
                  </a:lnTo>
                  <a:cubicBezTo>
                    <a:pt x="4025" y="84"/>
                    <a:pt x="3954" y="1"/>
                    <a:pt x="3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150;p8"/>
            <p:cNvSpPr/>
            <p:nvPr/>
          </p:nvSpPr>
          <p:spPr>
            <a:xfrm flipH="1">
              <a:off x="228590" y="229012"/>
              <a:ext cx="1274211" cy="1270383"/>
            </a:xfrm>
            <a:custGeom>
              <a:avLst/>
              <a:gdLst/>
              <a:ahLst/>
              <a:cxnLst/>
              <a:rect l="l" t="t" r="r" b="b"/>
              <a:pathLst>
                <a:path w="18873" h="18817" extrusionOk="0">
                  <a:moveTo>
                    <a:pt x="11200" y="3195"/>
                  </a:moveTo>
                  <a:cubicBezTo>
                    <a:pt x="11272" y="3195"/>
                    <a:pt x="11346" y="3206"/>
                    <a:pt x="11419" y="3229"/>
                  </a:cubicBezTo>
                  <a:cubicBezTo>
                    <a:pt x="12824" y="3694"/>
                    <a:pt x="14038" y="4622"/>
                    <a:pt x="14836" y="5861"/>
                  </a:cubicBezTo>
                  <a:cubicBezTo>
                    <a:pt x="15074" y="6230"/>
                    <a:pt x="14931" y="6730"/>
                    <a:pt x="14538" y="6920"/>
                  </a:cubicBezTo>
                  <a:cubicBezTo>
                    <a:pt x="14122" y="7123"/>
                    <a:pt x="13717" y="7313"/>
                    <a:pt x="13300" y="7504"/>
                  </a:cubicBezTo>
                  <a:cubicBezTo>
                    <a:pt x="13197" y="7553"/>
                    <a:pt x="13089" y="7577"/>
                    <a:pt x="12981" y="7577"/>
                  </a:cubicBezTo>
                  <a:cubicBezTo>
                    <a:pt x="12752" y="7577"/>
                    <a:pt x="12529" y="7468"/>
                    <a:pt x="12383" y="7265"/>
                  </a:cubicBezTo>
                  <a:cubicBezTo>
                    <a:pt x="11967" y="6670"/>
                    <a:pt x="11371" y="6218"/>
                    <a:pt x="10693" y="5968"/>
                  </a:cubicBezTo>
                  <a:cubicBezTo>
                    <a:pt x="10359" y="5837"/>
                    <a:pt x="10157" y="5491"/>
                    <a:pt x="10228" y="5146"/>
                  </a:cubicBezTo>
                  <a:cubicBezTo>
                    <a:pt x="10312" y="4694"/>
                    <a:pt x="10395" y="4241"/>
                    <a:pt x="10478" y="3801"/>
                  </a:cubicBezTo>
                  <a:cubicBezTo>
                    <a:pt x="10547" y="3437"/>
                    <a:pt x="10859" y="3195"/>
                    <a:pt x="11200" y="3195"/>
                  </a:cubicBezTo>
                  <a:close/>
                  <a:moveTo>
                    <a:pt x="6244" y="3840"/>
                  </a:moveTo>
                  <a:cubicBezTo>
                    <a:pt x="6517" y="3840"/>
                    <a:pt x="6779" y="3994"/>
                    <a:pt x="6906" y="4265"/>
                  </a:cubicBezTo>
                  <a:cubicBezTo>
                    <a:pt x="7109" y="4670"/>
                    <a:pt x="7299" y="5087"/>
                    <a:pt x="7502" y="5491"/>
                  </a:cubicBezTo>
                  <a:cubicBezTo>
                    <a:pt x="7657" y="5825"/>
                    <a:pt x="7549" y="6206"/>
                    <a:pt x="7252" y="6408"/>
                  </a:cubicBezTo>
                  <a:cubicBezTo>
                    <a:pt x="6656" y="6837"/>
                    <a:pt x="6204" y="7420"/>
                    <a:pt x="5954" y="8099"/>
                  </a:cubicBezTo>
                  <a:cubicBezTo>
                    <a:pt x="5839" y="8402"/>
                    <a:pt x="5559" y="8586"/>
                    <a:pt x="5258" y="8586"/>
                  </a:cubicBezTo>
                  <a:cubicBezTo>
                    <a:pt x="5217" y="8586"/>
                    <a:pt x="5174" y="8582"/>
                    <a:pt x="5132" y="8575"/>
                  </a:cubicBezTo>
                  <a:cubicBezTo>
                    <a:pt x="4680" y="8492"/>
                    <a:pt x="4228" y="8408"/>
                    <a:pt x="3787" y="8325"/>
                  </a:cubicBezTo>
                  <a:cubicBezTo>
                    <a:pt x="3346" y="8242"/>
                    <a:pt x="3085" y="7801"/>
                    <a:pt x="3227" y="7373"/>
                  </a:cubicBezTo>
                  <a:cubicBezTo>
                    <a:pt x="3680" y="5968"/>
                    <a:pt x="4609" y="4765"/>
                    <a:pt x="5847" y="3956"/>
                  </a:cubicBezTo>
                  <a:cubicBezTo>
                    <a:pt x="5972" y="3877"/>
                    <a:pt x="6109" y="3840"/>
                    <a:pt x="6244" y="3840"/>
                  </a:cubicBezTo>
                  <a:close/>
                  <a:moveTo>
                    <a:pt x="9211" y="7035"/>
                  </a:moveTo>
                  <a:cubicBezTo>
                    <a:pt x="9716" y="7035"/>
                    <a:pt x="10226" y="7195"/>
                    <a:pt x="10657" y="7527"/>
                  </a:cubicBezTo>
                  <a:cubicBezTo>
                    <a:pt x="11693" y="8325"/>
                    <a:pt x="11883" y="9813"/>
                    <a:pt x="11086" y="10849"/>
                  </a:cubicBezTo>
                  <a:cubicBezTo>
                    <a:pt x="10620" y="11454"/>
                    <a:pt x="9919" y="11771"/>
                    <a:pt x="9210" y="11771"/>
                  </a:cubicBezTo>
                  <a:cubicBezTo>
                    <a:pt x="8704" y="11771"/>
                    <a:pt x="8195" y="11610"/>
                    <a:pt x="7764" y="11278"/>
                  </a:cubicBezTo>
                  <a:cubicBezTo>
                    <a:pt x="6728" y="10480"/>
                    <a:pt x="6537" y="8992"/>
                    <a:pt x="7335" y="7956"/>
                  </a:cubicBezTo>
                  <a:cubicBezTo>
                    <a:pt x="7801" y="7351"/>
                    <a:pt x="8502" y="7035"/>
                    <a:pt x="9211" y="7035"/>
                  </a:cubicBezTo>
                  <a:close/>
                  <a:moveTo>
                    <a:pt x="13533" y="10220"/>
                  </a:moveTo>
                  <a:cubicBezTo>
                    <a:pt x="13574" y="10220"/>
                    <a:pt x="13615" y="10223"/>
                    <a:pt x="13657" y="10230"/>
                  </a:cubicBezTo>
                  <a:cubicBezTo>
                    <a:pt x="14110" y="10313"/>
                    <a:pt x="14550" y="10409"/>
                    <a:pt x="15003" y="10492"/>
                  </a:cubicBezTo>
                  <a:cubicBezTo>
                    <a:pt x="15431" y="10563"/>
                    <a:pt x="15705" y="11016"/>
                    <a:pt x="15562" y="11433"/>
                  </a:cubicBezTo>
                  <a:cubicBezTo>
                    <a:pt x="15110" y="12838"/>
                    <a:pt x="14181" y="14052"/>
                    <a:pt x="12931" y="14850"/>
                  </a:cubicBezTo>
                  <a:cubicBezTo>
                    <a:pt x="12809" y="14929"/>
                    <a:pt x="12672" y="14966"/>
                    <a:pt x="12537" y="14966"/>
                  </a:cubicBezTo>
                  <a:cubicBezTo>
                    <a:pt x="12264" y="14966"/>
                    <a:pt x="11999" y="14815"/>
                    <a:pt x="11871" y="14552"/>
                  </a:cubicBezTo>
                  <a:cubicBezTo>
                    <a:pt x="11681" y="14135"/>
                    <a:pt x="11478" y="13731"/>
                    <a:pt x="11288" y="13314"/>
                  </a:cubicBezTo>
                  <a:cubicBezTo>
                    <a:pt x="11133" y="12992"/>
                    <a:pt x="11240" y="12599"/>
                    <a:pt x="11538" y="12397"/>
                  </a:cubicBezTo>
                  <a:cubicBezTo>
                    <a:pt x="12121" y="11980"/>
                    <a:pt x="12586" y="11385"/>
                    <a:pt x="12836" y="10706"/>
                  </a:cubicBezTo>
                  <a:cubicBezTo>
                    <a:pt x="12941" y="10412"/>
                    <a:pt x="13222" y="10220"/>
                    <a:pt x="13533" y="10220"/>
                  </a:cubicBezTo>
                  <a:close/>
                  <a:moveTo>
                    <a:pt x="5799" y="11231"/>
                  </a:moveTo>
                  <a:cubicBezTo>
                    <a:pt x="6031" y="11231"/>
                    <a:pt x="6255" y="11343"/>
                    <a:pt x="6394" y="11540"/>
                  </a:cubicBezTo>
                  <a:cubicBezTo>
                    <a:pt x="6823" y="12135"/>
                    <a:pt x="7407" y="12588"/>
                    <a:pt x="8097" y="12849"/>
                  </a:cubicBezTo>
                  <a:cubicBezTo>
                    <a:pt x="8430" y="12969"/>
                    <a:pt x="8633" y="13314"/>
                    <a:pt x="8561" y="13671"/>
                  </a:cubicBezTo>
                  <a:cubicBezTo>
                    <a:pt x="8478" y="14112"/>
                    <a:pt x="8395" y="14564"/>
                    <a:pt x="8311" y="15016"/>
                  </a:cubicBezTo>
                  <a:cubicBezTo>
                    <a:pt x="8243" y="15370"/>
                    <a:pt x="7931" y="15610"/>
                    <a:pt x="7584" y="15610"/>
                  </a:cubicBezTo>
                  <a:cubicBezTo>
                    <a:pt x="7510" y="15610"/>
                    <a:pt x="7434" y="15599"/>
                    <a:pt x="7359" y="15576"/>
                  </a:cubicBezTo>
                  <a:cubicBezTo>
                    <a:pt x="5954" y="15124"/>
                    <a:pt x="4751" y="14195"/>
                    <a:pt x="3954" y="12945"/>
                  </a:cubicBezTo>
                  <a:cubicBezTo>
                    <a:pt x="3704" y="12576"/>
                    <a:pt x="3847" y="12076"/>
                    <a:pt x="4251" y="11885"/>
                  </a:cubicBezTo>
                  <a:cubicBezTo>
                    <a:pt x="4656" y="11695"/>
                    <a:pt x="5073" y="11492"/>
                    <a:pt x="5490" y="11302"/>
                  </a:cubicBezTo>
                  <a:cubicBezTo>
                    <a:pt x="5590" y="11254"/>
                    <a:pt x="5695" y="11231"/>
                    <a:pt x="5799" y="11231"/>
                  </a:cubicBezTo>
                  <a:close/>
                  <a:moveTo>
                    <a:pt x="8666" y="0"/>
                  </a:moveTo>
                  <a:cubicBezTo>
                    <a:pt x="8651" y="0"/>
                    <a:pt x="8636" y="1"/>
                    <a:pt x="8621" y="3"/>
                  </a:cubicBezTo>
                  <a:lnTo>
                    <a:pt x="7823" y="110"/>
                  </a:lnTo>
                  <a:cubicBezTo>
                    <a:pt x="7585" y="146"/>
                    <a:pt x="7407" y="360"/>
                    <a:pt x="7442" y="598"/>
                  </a:cubicBezTo>
                  <a:lnTo>
                    <a:pt x="7537" y="1300"/>
                  </a:lnTo>
                  <a:cubicBezTo>
                    <a:pt x="7537" y="1324"/>
                    <a:pt x="7549" y="1348"/>
                    <a:pt x="7549" y="1372"/>
                  </a:cubicBezTo>
                  <a:cubicBezTo>
                    <a:pt x="7049" y="1491"/>
                    <a:pt x="6561" y="1646"/>
                    <a:pt x="6097" y="1860"/>
                  </a:cubicBezTo>
                  <a:cubicBezTo>
                    <a:pt x="6085" y="1836"/>
                    <a:pt x="6073" y="1812"/>
                    <a:pt x="6061" y="1789"/>
                  </a:cubicBezTo>
                  <a:lnTo>
                    <a:pt x="5716" y="1181"/>
                  </a:lnTo>
                  <a:cubicBezTo>
                    <a:pt x="5636" y="1037"/>
                    <a:pt x="5490" y="957"/>
                    <a:pt x="5339" y="957"/>
                  </a:cubicBezTo>
                  <a:cubicBezTo>
                    <a:pt x="5265" y="957"/>
                    <a:pt x="5190" y="976"/>
                    <a:pt x="5121" y="1015"/>
                  </a:cubicBezTo>
                  <a:lnTo>
                    <a:pt x="4418" y="1408"/>
                  </a:lnTo>
                  <a:cubicBezTo>
                    <a:pt x="4216" y="1527"/>
                    <a:pt x="4144" y="1800"/>
                    <a:pt x="4263" y="2003"/>
                  </a:cubicBezTo>
                  <a:lnTo>
                    <a:pt x="4609" y="2622"/>
                  </a:lnTo>
                  <a:cubicBezTo>
                    <a:pt x="4620" y="2634"/>
                    <a:pt x="4632" y="2658"/>
                    <a:pt x="4644" y="2670"/>
                  </a:cubicBezTo>
                  <a:cubicBezTo>
                    <a:pt x="4204" y="2979"/>
                    <a:pt x="3787" y="3348"/>
                    <a:pt x="3406" y="3753"/>
                  </a:cubicBezTo>
                  <a:cubicBezTo>
                    <a:pt x="3370" y="3694"/>
                    <a:pt x="3335" y="3646"/>
                    <a:pt x="3287" y="3610"/>
                  </a:cubicBezTo>
                  <a:lnTo>
                    <a:pt x="2715" y="3170"/>
                  </a:lnTo>
                  <a:cubicBezTo>
                    <a:pt x="2637" y="3111"/>
                    <a:pt x="2545" y="3082"/>
                    <a:pt x="2453" y="3082"/>
                  </a:cubicBezTo>
                  <a:cubicBezTo>
                    <a:pt x="2322" y="3082"/>
                    <a:pt x="2192" y="3141"/>
                    <a:pt x="2108" y="3253"/>
                  </a:cubicBezTo>
                  <a:lnTo>
                    <a:pt x="1608" y="3896"/>
                  </a:lnTo>
                  <a:cubicBezTo>
                    <a:pt x="1465" y="4086"/>
                    <a:pt x="1501" y="4360"/>
                    <a:pt x="1692" y="4515"/>
                  </a:cubicBezTo>
                  <a:lnTo>
                    <a:pt x="2251" y="4944"/>
                  </a:lnTo>
                  <a:cubicBezTo>
                    <a:pt x="2299" y="4979"/>
                    <a:pt x="2358" y="5015"/>
                    <a:pt x="2418" y="5027"/>
                  </a:cubicBezTo>
                  <a:cubicBezTo>
                    <a:pt x="2168" y="5420"/>
                    <a:pt x="1953" y="5825"/>
                    <a:pt x="1787" y="6242"/>
                  </a:cubicBezTo>
                  <a:cubicBezTo>
                    <a:pt x="1775" y="6242"/>
                    <a:pt x="1751" y="6230"/>
                    <a:pt x="1739" y="6230"/>
                  </a:cubicBezTo>
                  <a:lnTo>
                    <a:pt x="1060" y="6027"/>
                  </a:lnTo>
                  <a:cubicBezTo>
                    <a:pt x="1018" y="6014"/>
                    <a:pt x="976" y="6008"/>
                    <a:pt x="933" y="6008"/>
                  </a:cubicBezTo>
                  <a:cubicBezTo>
                    <a:pt x="748" y="6008"/>
                    <a:pt x="573" y="6129"/>
                    <a:pt x="525" y="6313"/>
                  </a:cubicBezTo>
                  <a:lnTo>
                    <a:pt x="287" y="7087"/>
                  </a:lnTo>
                  <a:cubicBezTo>
                    <a:pt x="215" y="7313"/>
                    <a:pt x="346" y="7563"/>
                    <a:pt x="584" y="7635"/>
                  </a:cubicBezTo>
                  <a:lnTo>
                    <a:pt x="1263" y="7837"/>
                  </a:lnTo>
                  <a:lnTo>
                    <a:pt x="1299" y="7837"/>
                  </a:lnTo>
                  <a:cubicBezTo>
                    <a:pt x="1191" y="8444"/>
                    <a:pt x="1144" y="9039"/>
                    <a:pt x="1156" y="9647"/>
                  </a:cubicBezTo>
                  <a:lnTo>
                    <a:pt x="1108" y="9647"/>
                  </a:lnTo>
                  <a:lnTo>
                    <a:pt x="418" y="9742"/>
                  </a:lnTo>
                  <a:cubicBezTo>
                    <a:pt x="168" y="9766"/>
                    <a:pt x="1" y="9992"/>
                    <a:pt x="37" y="10230"/>
                  </a:cubicBezTo>
                  <a:lnTo>
                    <a:pt x="144" y="11028"/>
                  </a:lnTo>
                  <a:cubicBezTo>
                    <a:pt x="165" y="11244"/>
                    <a:pt x="354" y="11402"/>
                    <a:pt x="567" y="11402"/>
                  </a:cubicBezTo>
                  <a:cubicBezTo>
                    <a:pt x="589" y="11402"/>
                    <a:pt x="610" y="11400"/>
                    <a:pt x="632" y="11397"/>
                  </a:cubicBezTo>
                  <a:lnTo>
                    <a:pt x="1322" y="11314"/>
                  </a:lnTo>
                  <a:cubicBezTo>
                    <a:pt x="1346" y="11302"/>
                    <a:pt x="1358" y="11302"/>
                    <a:pt x="1370" y="11302"/>
                  </a:cubicBezTo>
                  <a:cubicBezTo>
                    <a:pt x="1477" y="11742"/>
                    <a:pt x="1620" y="12183"/>
                    <a:pt x="1799" y="12611"/>
                  </a:cubicBezTo>
                  <a:cubicBezTo>
                    <a:pt x="1787" y="12623"/>
                    <a:pt x="1775" y="12623"/>
                    <a:pt x="1763" y="12635"/>
                  </a:cubicBezTo>
                  <a:lnTo>
                    <a:pt x="1144" y="12969"/>
                  </a:lnTo>
                  <a:cubicBezTo>
                    <a:pt x="930" y="13088"/>
                    <a:pt x="846" y="13350"/>
                    <a:pt x="965" y="13564"/>
                  </a:cubicBezTo>
                  <a:lnTo>
                    <a:pt x="1346" y="14266"/>
                  </a:lnTo>
                  <a:cubicBezTo>
                    <a:pt x="1428" y="14414"/>
                    <a:pt x="1578" y="14499"/>
                    <a:pt x="1733" y="14499"/>
                  </a:cubicBezTo>
                  <a:cubicBezTo>
                    <a:pt x="1804" y="14499"/>
                    <a:pt x="1875" y="14482"/>
                    <a:pt x="1942" y="14445"/>
                  </a:cubicBezTo>
                  <a:lnTo>
                    <a:pt x="2561" y="14112"/>
                  </a:lnTo>
                  <a:cubicBezTo>
                    <a:pt x="2573" y="14100"/>
                    <a:pt x="2596" y="14088"/>
                    <a:pt x="2608" y="14076"/>
                  </a:cubicBezTo>
                  <a:cubicBezTo>
                    <a:pt x="2942" y="14552"/>
                    <a:pt x="3323" y="15004"/>
                    <a:pt x="3763" y="15421"/>
                  </a:cubicBezTo>
                  <a:cubicBezTo>
                    <a:pt x="3751" y="15433"/>
                    <a:pt x="3727" y="15445"/>
                    <a:pt x="3716" y="15469"/>
                  </a:cubicBezTo>
                  <a:lnTo>
                    <a:pt x="3287" y="16017"/>
                  </a:lnTo>
                  <a:cubicBezTo>
                    <a:pt x="3144" y="16219"/>
                    <a:pt x="3180" y="16493"/>
                    <a:pt x="3370" y="16636"/>
                  </a:cubicBezTo>
                  <a:lnTo>
                    <a:pt x="4001" y="17124"/>
                  </a:lnTo>
                  <a:cubicBezTo>
                    <a:pt x="4080" y="17183"/>
                    <a:pt x="4172" y="17211"/>
                    <a:pt x="4265" y="17211"/>
                  </a:cubicBezTo>
                  <a:cubicBezTo>
                    <a:pt x="4397" y="17211"/>
                    <a:pt x="4529" y="17153"/>
                    <a:pt x="4620" y="17040"/>
                  </a:cubicBezTo>
                  <a:lnTo>
                    <a:pt x="5049" y="16481"/>
                  </a:lnTo>
                  <a:cubicBezTo>
                    <a:pt x="5061" y="16469"/>
                    <a:pt x="5073" y="16445"/>
                    <a:pt x="5085" y="16421"/>
                  </a:cubicBezTo>
                  <a:cubicBezTo>
                    <a:pt x="5549" y="16707"/>
                    <a:pt x="6025" y="16945"/>
                    <a:pt x="6514" y="17124"/>
                  </a:cubicBezTo>
                  <a:cubicBezTo>
                    <a:pt x="6502" y="17148"/>
                    <a:pt x="6490" y="17171"/>
                    <a:pt x="6478" y="17195"/>
                  </a:cubicBezTo>
                  <a:lnTo>
                    <a:pt x="6299" y="17874"/>
                  </a:lnTo>
                  <a:cubicBezTo>
                    <a:pt x="6240" y="18112"/>
                    <a:pt x="6383" y="18350"/>
                    <a:pt x="6609" y="18410"/>
                  </a:cubicBezTo>
                  <a:lnTo>
                    <a:pt x="7383" y="18624"/>
                  </a:lnTo>
                  <a:cubicBezTo>
                    <a:pt x="7419" y="18633"/>
                    <a:pt x="7456" y="18638"/>
                    <a:pt x="7492" y="18638"/>
                  </a:cubicBezTo>
                  <a:cubicBezTo>
                    <a:pt x="7690" y="18638"/>
                    <a:pt x="7868" y="18506"/>
                    <a:pt x="7918" y="18314"/>
                  </a:cubicBezTo>
                  <a:lnTo>
                    <a:pt x="8109" y="17624"/>
                  </a:lnTo>
                  <a:cubicBezTo>
                    <a:pt x="8109" y="17600"/>
                    <a:pt x="8121" y="17576"/>
                    <a:pt x="8121" y="17541"/>
                  </a:cubicBezTo>
                  <a:cubicBezTo>
                    <a:pt x="8528" y="17607"/>
                    <a:pt x="8943" y="17643"/>
                    <a:pt x="9354" y="17643"/>
                  </a:cubicBezTo>
                  <a:cubicBezTo>
                    <a:pt x="9459" y="17643"/>
                    <a:pt x="9564" y="17641"/>
                    <a:pt x="9669" y="17636"/>
                  </a:cubicBezTo>
                  <a:cubicBezTo>
                    <a:pt x="9669" y="17671"/>
                    <a:pt x="9669" y="17695"/>
                    <a:pt x="9681" y="17731"/>
                  </a:cubicBezTo>
                  <a:lnTo>
                    <a:pt x="9764" y="18433"/>
                  </a:lnTo>
                  <a:cubicBezTo>
                    <a:pt x="9797" y="18656"/>
                    <a:pt x="9987" y="18817"/>
                    <a:pt x="10207" y="18817"/>
                  </a:cubicBezTo>
                  <a:cubicBezTo>
                    <a:pt x="10222" y="18817"/>
                    <a:pt x="10237" y="18816"/>
                    <a:pt x="10252" y="18814"/>
                  </a:cubicBezTo>
                  <a:lnTo>
                    <a:pt x="11050" y="18707"/>
                  </a:lnTo>
                  <a:cubicBezTo>
                    <a:pt x="11288" y="18672"/>
                    <a:pt x="11455" y="18457"/>
                    <a:pt x="11431" y="18219"/>
                  </a:cubicBezTo>
                  <a:lnTo>
                    <a:pt x="11336" y="17517"/>
                  </a:lnTo>
                  <a:cubicBezTo>
                    <a:pt x="11336" y="17481"/>
                    <a:pt x="11324" y="17445"/>
                    <a:pt x="11312" y="17421"/>
                  </a:cubicBezTo>
                  <a:cubicBezTo>
                    <a:pt x="11812" y="17302"/>
                    <a:pt x="12300" y="17136"/>
                    <a:pt x="12764" y="16921"/>
                  </a:cubicBezTo>
                  <a:cubicBezTo>
                    <a:pt x="12776" y="16957"/>
                    <a:pt x="12788" y="16993"/>
                    <a:pt x="12812" y="17029"/>
                  </a:cubicBezTo>
                  <a:lnTo>
                    <a:pt x="13157" y="17636"/>
                  </a:lnTo>
                  <a:cubicBezTo>
                    <a:pt x="13238" y="17780"/>
                    <a:pt x="13383" y="17860"/>
                    <a:pt x="13535" y="17860"/>
                  </a:cubicBezTo>
                  <a:cubicBezTo>
                    <a:pt x="13608" y="17860"/>
                    <a:pt x="13683" y="17841"/>
                    <a:pt x="13753" y="17802"/>
                  </a:cubicBezTo>
                  <a:lnTo>
                    <a:pt x="14455" y="17398"/>
                  </a:lnTo>
                  <a:cubicBezTo>
                    <a:pt x="14657" y="17279"/>
                    <a:pt x="14729" y="17017"/>
                    <a:pt x="14610" y="16802"/>
                  </a:cubicBezTo>
                  <a:lnTo>
                    <a:pt x="14265" y="16195"/>
                  </a:lnTo>
                  <a:cubicBezTo>
                    <a:pt x="14241" y="16159"/>
                    <a:pt x="14217" y="16124"/>
                    <a:pt x="14193" y="16100"/>
                  </a:cubicBezTo>
                  <a:cubicBezTo>
                    <a:pt x="14622" y="15790"/>
                    <a:pt x="15027" y="15433"/>
                    <a:pt x="15408" y="15040"/>
                  </a:cubicBezTo>
                  <a:cubicBezTo>
                    <a:pt x="15431" y="15064"/>
                    <a:pt x="15455" y="15100"/>
                    <a:pt x="15491" y="15124"/>
                  </a:cubicBezTo>
                  <a:lnTo>
                    <a:pt x="16050" y="15552"/>
                  </a:lnTo>
                  <a:cubicBezTo>
                    <a:pt x="16131" y="15618"/>
                    <a:pt x="16227" y="15649"/>
                    <a:pt x="16322" y="15649"/>
                  </a:cubicBezTo>
                  <a:cubicBezTo>
                    <a:pt x="16451" y="15649"/>
                    <a:pt x="16580" y="15591"/>
                    <a:pt x="16670" y="15481"/>
                  </a:cubicBezTo>
                  <a:lnTo>
                    <a:pt x="17158" y="14838"/>
                  </a:lnTo>
                  <a:cubicBezTo>
                    <a:pt x="17301" y="14647"/>
                    <a:pt x="17265" y="14373"/>
                    <a:pt x="17074" y="14231"/>
                  </a:cubicBezTo>
                  <a:lnTo>
                    <a:pt x="16515" y="13802"/>
                  </a:lnTo>
                  <a:cubicBezTo>
                    <a:pt x="16479" y="13766"/>
                    <a:pt x="16443" y="13754"/>
                    <a:pt x="16408" y="13731"/>
                  </a:cubicBezTo>
                  <a:cubicBezTo>
                    <a:pt x="16646" y="13350"/>
                    <a:pt x="16848" y="12945"/>
                    <a:pt x="17015" y="12528"/>
                  </a:cubicBezTo>
                  <a:cubicBezTo>
                    <a:pt x="17051" y="12552"/>
                    <a:pt x="17086" y="12576"/>
                    <a:pt x="17134" y="12588"/>
                  </a:cubicBezTo>
                  <a:lnTo>
                    <a:pt x="17813" y="12790"/>
                  </a:lnTo>
                  <a:cubicBezTo>
                    <a:pt x="17855" y="12803"/>
                    <a:pt x="17897" y="12809"/>
                    <a:pt x="17940" y="12809"/>
                  </a:cubicBezTo>
                  <a:cubicBezTo>
                    <a:pt x="18125" y="12809"/>
                    <a:pt x="18300" y="12688"/>
                    <a:pt x="18348" y="12504"/>
                  </a:cubicBezTo>
                  <a:lnTo>
                    <a:pt x="18586" y="11730"/>
                  </a:lnTo>
                  <a:cubicBezTo>
                    <a:pt x="18658" y="11504"/>
                    <a:pt x="18527" y="11254"/>
                    <a:pt x="18289" y="11183"/>
                  </a:cubicBezTo>
                  <a:lnTo>
                    <a:pt x="17610" y="10980"/>
                  </a:lnTo>
                  <a:cubicBezTo>
                    <a:pt x="17574" y="10968"/>
                    <a:pt x="17527" y="10968"/>
                    <a:pt x="17479" y="10968"/>
                  </a:cubicBezTo>
                  <a:cubicBezTo>
                    <a:pt x="17598" y="10373"/>
                    <a:pt x="17646" y="9766"/>
                    <a:pt x="17622" y="9159"/>
                  </a:cubicBezTo>
                  <a:lnTo>
                    <a:pt x="17622" y="9159"/>
                  </a:lnTo>
                  <a:cubicBezTo>
                    <a:pt x="17670" y="9170"/>
                    <a:pt x="17717" y="9170"/>
                    <a:pt x="17765" y="9170"/>
                  </a:cubicBezTo>
                  <a:lnTo>
                    <a:pt x="18456" y="9075"/>
                  </a:lnTo>
                  <a:cubicBezTo>
                    <a:pt x="18706" y="9051"/>
                    <a:pt x="18872" y="8825"/>
                    <a:pt x="18837" y="8587"/>
                  </a:cubicBezTo>
                  <a:lnTo>
                    <a:pt x="18729" y="7789"/>
                  </a:lnTo>
                  <a:cubicBezTo>
                    <a:pt x="18708" y="7573"/>
                    <a:pt x="18519" y="7415"/>
                    <a:pt x="18306" y="7415"/>
                  </a:cubicBezTo>
                  <a:cubicBezTo>
                    <a:pt x="18284" y="7415"/>
                    <a:pt x="18263" y="7417"/>
                    <a:pt x="18241" y="7420"/>
                  </a:cubicBezTo>
                  <a:lnTo>
                    <a:pt x="17551" y="7504"/>
                  </a:lnTo>
                  <a:cubicBezTo>
                    <a:pt x="17503" y="7515"/>
                    <a:pt x="17455" y="7527"/>
                    <a:pt x="17420" y="7539"/>
                  </a:cubicBezTo>
                  <a:cubicBezTo>
                    <a:pt x="17313" y="7099"/>
                    <a:pt x="17170" y="6658"/>
                    <a:pt x="16991" y="6230"/>
                  </a:cubicBezTo>
                  <a:cubicBezTo>
                    <a:pt x="17039" y="6218"/>
                    <a:pt x="17074" y="6206"/>
                    <a:pt x="17110" y="6182"/>
                  </a:cubicBezTo>
                  <a:lnTo>
                    <a:pt x="17729" y="5849"/>
                  </a:lnTo>
                  <a:cubicBezTo>
                    <a:pt x="17944" y="5730"/>
                    <a:pt x="18027" y="5468"/>
                    <a:pt x="17908" y="5253"/>
                  </a:cubicBezTo>
                  <a:lnTo>
                    <a:pt x="17527" y="4551"/>
                  </a:lnTo>
                  <a:cubicBezTo>
                    <a:pt x="17445" y="4403"/>
                    <a:pt x="17295" y="4318"/>
                    <a:pt x="17140" y="4318"/>
                  </a:cubicBezTo>
                  <a:cubicBezTo>
                    <a:pt x="17070" y="4318"/>
                    <a:pt x="16998" y="4335"/>
                    <a:pt x="16932" y="4372"/>
                  </a:cubicBezTo>
                  <a:lnTo>
                    <a:pt x="16312" y="4706"/>
                  </a:lnTo>
                  <a:cubicBezTo>
                    <a:pt x="16277" y="4729"/>
                    <a:pt x="16241" y="4753"/>
                    <a:pt x="16217" y="4777"/>
                  </a:cubicBezTo>
                  <a:cubicBezTo>
                    <a:pt x="15884" y="4301"/>
                    <a:pt x="15503" y="3848"/>
                    <a:pt x="15074" y="3432"/>
                  </a:cubicBezTo>
                  <a:cubicBezTo>
                    <a:pt x="15098" y="3408"/>
                    <a:pt x="15134" y="3384"/>
                    <a:pt x="15157" y="3348"/>
                  </a:cubicBezTo>
                  <a:lnTo>
                    <a:pt x="15586" y="2789"/>
                  </a:lnTo>
                  <a:cubicBezTo>
                    <a:pt x="15729" y="2598"/>
                    <a:pt x="15693" y="2324"/>
                    <a:pt x="15503" y="2181"/>
                  </a:cubicBezTo>
                  <a:lnTo>
                    <a:pt x="14872" y="1693"/>
                  </a:lnTo>
                  <a:cubicBezTo>
                    <a:pt x="14791" y="1628"/>
                    <a:pt x="14696" y="1596"/>
                    <a:pt x="14601" y="1596"/>
                  </a:cubicBezTo>
                  <a:cubicBezTo>
                    <a:pt x="14471" y="1596"/>
                    <a:pt x="14342" y="1655"/>
                    <a:pt x="14253" y="1765"/>
                  </a:cubicBezTo>
                  <a:lnTo>
                    <a:pt x="13824" y="2324"/>
                  </a:lnTo>
                  <a:cubicBezTo>
                    <a:pt x="13800" y="2360"/>
                    <a:pt x="13788" y="2396"/>
                    <a:pt x="13764" y="2420"/>
                  </a:cubicBezTo>
                  <a:cubicBezTo>
                    <a:pt x="13312" y="2134"/>
                    <a:pt x="12836" y="1908"/>
                    <a:pt x="12348" y="1717"/>
                  </a:cubicBezTo>
                  <a:cubicBezTo>
                    <a:pt x="12371" y="1681"/>
                    <a:pt x="12383" y="1658"/>
                    <a:pt x="12395" y="1622"/>
                  </a:cubicBezTo>
                  <a:lnTo>
                    <a:pt x="12574" y="943"/>
                  </a:lnTo>
                  <a:cubicBezTo>
                    <a:pt x="12633" y="705"/>
                    <a:pt x="12490" y="467"/>
                    <a:pt x="12264" y="407"/>
                  </a:cubicBezTo>
                  <a:lnTo>
                    <a:pt x="11490" y="193"/>
                  </a:lnTo>
                  <a:cubicBezTo>
                    <a:pt x="11454" y="184"/>
                    <a:pt x="11417" y="180"/>
                    <a:pt x="11381" y="180"/>
                  </a:cubicBezTo>
                  <a:cubicBezTo>
                    <a:pt x="11183" y="180"/>
                    <a:pt x="11005" y="311"/>
                    <a:pt x="10955" y="503"/>
                  </a:cubicBezTo>
                  <a:lnTo>
                    <a:pt x="10764" y="1181"/>
                  </a:lnTo>
                  <a:cubicBezTo>
                    <a:pt x="10764" y="1217"/>
                    <a:pt x="10752" y="1253"/>
                    <a:pt x="10752" y="1277"/>
                  </a:cubicBezTo>
                  <a:cubicBezTo>
                    <a:pt x="10304" y="1204"/>
                    <a:pt x="9847" y="1167"/>
                    <a:pt x="9397" y="1167"/>
                  </a:cubicBezTo>
                  <a:cubicBezTo>
                    <a:pt x="9333" y="1167"/>
                    <a:pt x="9268" y="1168"/>
                    <a:pt x="9204" y="1169"/>
                  </a:cubicBezTo>
                  <a:cubicBezTo>
                    <a:pt x="9204" y="1146"/>
                    <a:pt x="9204" y="1110"/>
                    <a:pt x="9192" y="1086"/>
                  </a:cubicBezTo>
                  <a:lnTo>
                    <a:pt x="9109" y="384"/>
                  </a:lnTo>
                  <a:cubicBezTo>
                    <a:pt x="9076" y="161"/>
                    <a:pt x="8886" y="0"/>
                    <a:pt x="866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151;p8"/>
            <p:cNvSpPr/>
            <p:nvPr/>
          </p:nvSpPr>
          <p:spPr>
            <a:xfrm>
              <a:off x="257663" y="1570546"/>
              <a:ext cx="643184" cy="631915"/>
            </a:xfrm>
            <a:custGeom>
              <a:avLst/>
              <a:gdLst/>
              <a:ahLst/>
              <a:cxnLst/>
              <a:rect l="l" t="t" r="r" b="b"/>
              <a:pathLst>
                <a:path w="55020" h="54056" extrusionOk="0">
                  <a:moveTo>
                    <a:pt x="27409" y="22218"/>
                  </a:moveTo>
                  <a:cubicBezTo>
                    <a:pt x="30147" y="22218"/>
                    <a:pt x="32374" y="24397"/>
                    <a:pt x="32374" y="27100"/>
                  </a:cubicBezTo>
                  <a:cubicBezTo>
                    <a:pt x="32374" y="29802"/>
                    <a:pt x="30147" y="31981"/>
                    <a:pt x="27409" y="31981"/>
                  </a:cubicBezTo>
                  <a:cubicBezTo>
                    <a:pt x="24658" y="31981"/>
                    <a:pt x="22432" y="29802"/>
                    <a:pt x="22432" y="27100"/>
                  </a:cubicBezTo>
                  <a:cubicBezTo>
                    <a:pt x="22432" y="24397"/>
                    <a:pt x="24658" y="22218"/>
                    <a:pt x="27409" y="22218"/>
                  </a:cubicBezTo>
                  <a:close/>
                  <a:moveTo>
                    <a:pt x="29099" y="6907"/>
                  </a:moveTo>
                  <a:cubicBezTo>
                    <a:pt x="39708" y="7752"/>
                    <a:pt x="48042" y="16467"/>
                    <a:pt x="48042" y="27100"/>
                  </a:cubicBezTo>
                  <a:cubicBezTo>
                    <a:pt x="48042" y="29767"/>
                    <a:pt x="47507" y="32326"/>
                    <a:pt x="46554" y="34660"/>
                  </a:cubicBezTo>
                  <a:lnTo>
                    <a:pt x="34779" y="28052"/>
                  </a:lnTo>
                  <a:cubicBezTo>
                    <a:pt x="34826" y="27742"/>
                    <a:pt x="34850" y="27421"/>
                    <a:pt x="34850" y="27100"/>
                  </a:cubicBezTo>
                  <a:cubicBezTo>
                    <a:pt x="34850" y="23635"/>
                    <a:pt x="32398" y="20742"/>
                    <a:pt x="29099" y="19980"/>
                  </a:cubicBezTo>
                  <a:lnTo>
                    <a:pt x="29099" y="6907"/>
                  </a:lnTo>
                  <a:close/>
                  <a:moveTo>
                    <a:pt x="26552" y="6847"/>
                  </a:moveTo>
                  <a:lnTo>
                    <a:pt x="26552" y="19837"/>
                  </a:lnTo>
                  <a:cubicBezTo>
                    <a:pt x="22837" y="20253"/>
                    <a:pt x="19955" y="23349"/>
                    <a:pt x="19955" y="27100"/>
                  </a:cubicBezTo>
                  <a:cubicBezTo>
                    <a:pt x="19955" y="27492"/>
                    <a:pt x="20003" y="27873"/>
                    <a:pt x="20063" y="28243"/>
                  </a:cubicBezTo>
                  <a:lnTo>
                    <a:pt x="8323" y="34827"/>
                  </a:lnTo>
                  <a:cubicBezTo>
                    <a:pt x="7323" y="32445"/>
                    <a:pt x="6775" y="29838"/>
                    <a:pt x="6775" y="27100"/>
                  </a:cubicBezTo>
                  <a:cubicBezTo>
                    <a:pt x="6775" y="16193"/>
                    <a:pt x="15550" y="7300"/>
                    <a:pt x="26552" y="6847"/>
                  </a:cubicBezTo>
                  <a:close/>
                  <a:moveTo>
                    <a:pt x="33993" y="30505"/>
                  </a:moveTo>
                  <a:lnTo>
                    <a:pt x="45447" y="36922"/>
                  </a:lnTo>
                  <a:cubicBezTo>
                    <a:pt x="41934" y="43149"/>
                    <a:pt x="35172" y="47364"/>
                    <a:pt x="27409" y="47364"/>
                  </a:cubicBezTo>
                  <a:cubicBezTo>
                    <a:pt x="19705" y="47364"/>
                    <a:pt x="12990" y="43221"/>
                    <a:pt x="9454" y="37077"/>
                  </a:cubicBezTo>
                  <a:lnTo>
                    <a:pt x="20908" y="30660"/>
                  </a:lnTo>
                  <a:cubicBezTo>
                    <a:pt x="22170" y="32898"/>
                    <a:pt x="24611" y="34410"/>
                    <a:pt x="27409" y="34410"/>
                  </a:cubicBezTo>
                  <a:cubicBezTo>
                    <a:pt x="30266" y="34410"/>
                    <a:pt x="32743" y="32826"/>
                    <a:pt x="33993" y="30505"/>
                  </a:cubicBezTo>
                  <a:close/>
                  <a:moveTo>
                    <a:pt x="26325" y="1"/>
                  </a:moveTo>
                  <a:cubicBezTo>
                    <a:pt x="25635" y="1"/>
                    <a:pt x="25063" y="572"/>
                    <a:pt x="25063" y="1275"/>
                  </a:cubicBezTo>
                  <a:lnTo>
                    <a:pt x="25063" y="3263"/>
                  </a:lnTo>
                  <a:cubicBezTo>
                    <a:pt x="25063" y="3382"/>
                    <a:pt x="25087" y="3490"/>
                    <a:pt x="25111" y="3597"/>
                  </a:cubicBezTo>
                  <a:cubicBezTo>
                    <a:pt x="23551" y="3740"/>
                    <a:pt x="22027" y="4037"/>
                    <a:pt x="20551" y="4466"/>
                  </a:cubicBezTo>
                  <a:cubicBezTo>
                    <a:pt x="20539" y="4359"/>
                    <a:pt x="20515" y="4263"/>
                    <a:pt x="20467" y="4156"/>
                  </a:cubicBezTo>
                  <a:lnTo>
                    <a:pt x="19694" y="2311"/>
                  </a:lnTo>
                  <a:cubicBezTo>
                    <a:pt x="19487" y="1826"/>
                    <a:pt x="19016" y="1537"/>
                    <a:pt x="18526" y="1537"/>
                  </a:cubicBezTo>
                  <a:cubicBezTo>
                    <a:pt x="18367" y="1537"/>
                    <a:pt x="18205" y="1568"/>
                    <a:pt x="18050" y="1632"/>
                  </a:cubicBezTo>
                  <a:lnTo>
                    <a:pt x="15872" y="2513"/>
                  </a:lnTo>
                  <a:cubicBezTo>
                    <a:pt x="15217" y="2787"/>
                    <a:pt x="14907" y="3537"/>
                    <a:pt x="15181" y="4180"/>
                  </a:cubicBezTo>
                  <a:lnTo>
                    <a:pt x="15967" y="6037"/>
                  </a:lnTo>
                  <a:cubicBezTo>
                    <a:pt x="16003" y="6121"/>
                    <a:pt x="16050" y="6192"/>
                    <a:pt x="16098" y="6264"/>
                  </a:cubicBezTo>
                  <a:cubicBezTo>
                    <a:pt x="14752" y="6966"/>
                    <a:pt x="13478" y="7800"/>
                    <a:pt x="12300" y="8740"/>
                  </a:cubicBezTo>
                  <a:cubicBezTo>
                    <a:pt x="12252" y="8657"/>
                    <a:pt x="12193" y="8585"/>
                    <a:pt x="12133" y="8526"/>
                  </a:cubicBezTo>
                  <a:lnTo>
                    <a:pt x="10681" y="7097"/>
                  </a:lnTo>
                  <a:cubicBezTo>
                    <a:pt x="10430" y="6853"/>
                    <a:pt x="10109" y="6731"/>
                    <a:pt x="9789" y="6731"/>
                  </a:cubicBezTo>
                  <a:cubicBezTo>
                    <a:pt x="9469" y="6731"/>
                    <a:pt x="9151" y="6853"/>
                    <a:pt x="8906" y="7097"/>
                  </a:cubicBezTo>
                  <a:lnTo>
                    <a:pt x="7252" y="8716"/>
                  </a:lnTo>
                  <a:cubicBezTo>
                    <a:pt x="6740" y="9216"/>
                    <a:pt x="6740" y="10026"/>
                    <a:pt x="7252" y="10526"/>
                  </a:cubicBezTo>
                  <a:lnTo>
                    <a:pt x="8704" y="11955"/>
                  </a:lnTo>
                  <a:cubicBezTo>
                    <a:pt x="8752" y="12002"/>
                    <a:pt x="8799" y="12038"/>
                    <a:pt x="8859" y="12074"/>
                  </a:cubicBezTo>
                  <a:cubicBezTo>
                    <a:pt x="7906" y="13205"/>
                    <a:pt x="7073" y="14431"/>
                    <a:pt x="6347" y="15717"/>
                  </a:cubicBezTo>
                  <a:cubicBezTo>
                    <a:pt x="6287" y="15681"/>
                    <a:pt x="6228" y="15646"/>
                    <a:pt x="6156" y="15622"/>
                  </a:cubicBezTo>
                  <a:lnTo>
                    <a:pt x="4251" y="14836"/>
                  </a:lnTo>
                  <a:cubicBezTo>
                    <a:pt x="4093" y="14772"/>
                    <a:pt x="3929" y="14741"/>
                    <a:pt x="3767" y="14741"/>
                  </a:cubicBezTo>
                  <a:cubicBezTo>
                    <a:pt x="3273" y="14741"/>
                    <a:pt x="2803" y="15027"/>
                    <a:pt x="2596" y="15503"/>
                  </a:cubicBezTo>
                  <a:lnTo>
                    <a:pt x="1703" y="17610"/>
                  </a:lnTo>
                  <a:cubicBezTo>
                    <a:pt x="1429" y="18265"/>
                    <a:pt x="1727" y="19003"/>
                    <a:pt x="2382" y="19277"/>
                  </a:cubicBezTo>
                  <a:lnTo>
                    <a:pt x="4287" y="20063"/>
                  </a:lnTo>
                  <a:cubicBezTo>
                    <a:pt x="4346" y="20087"/>
                    <a:pt x="4394" y="20099"/>
                    <a:pt x="4442" y="20111"/>
                  </a:cubicBezTo>
                  <a:cubicBezTo>
                    <a:pt x="3977" y="21563"/>
                    <a:pt x="3668" y="23087"/>
                    <a:pt x="3501" y="24647"/>
                  </a:cubicBezTo>
                  <a:cubicBezTo>
                    <a:pt x="3453" y="24635"/>
                    <a:pt x="3394" y="24623"/>
                    <a:pt x="3346" y="24623"/>
                  </a:cubicBezTo>
                  <a:lnTo>
                    <a:pt x="1263" y="24623"/>
                  </a:lnTo>
                  <a:cubicBezTo>
                    <a:pt x="572" y="24623"/>
                    <a:pt x="1" y="25195"/>
                    <a:pt x="1" y="25897"/>
                  </a:cubicBezTo>
                  <a:lnTo>
                    <a:pt x="1" y="28171"/>
                  </a:lnTo>
                  <a:cubicBezTo>
                    <a:pt x="1" y="28862"/>
                    <a:pt x="572" y="29433"/>
                    <a:pt x="1263" y="29433"/>
                  </a:cubicBezTo>
                  <a:lnTo>
                    <a:pt x="3346" y="29433"/>
                  </a:lnTo>
                  <a:cubicBezTo>
                    <a:pt x="3394" y="29433"/>
                    <a:pt x="3442" y="29421"/>
                    <a:pt x="3489" y="29421"/>
                  </a:cubicBezTo>
                  <a:cubicBezTo>
                    <a:pt x="3620" y="30719"/>
                    <a:pt x="3858" y="31993"/>
                    <a:pt x="4192" y="33219"/>
                  </a:cubicBezTo>
                  <a:cubicBezTo>
                    <a:pt x="4156" y="33231"/>
                    <a:pt x="4108" y="33231"/>
                    <a:pt x="4073" y="33243"/>
                  </a:cubicBezTo>
                  <a:lnTo>
                    <a:pt x="2132" y="33969"/>
                  </a:lnTo>
                  <a:cubicBezTo>
                    <a:pt x="1477" y="34219"/>
                    <a:pt x="1144" y="34958"/>
                    <a:pt x="1406" y="35613"/>
                  </a:cubicBezTo>
                  <a:lnTo>
                    <a:pt x="2227" y="37744"/>
                  </a:lnTo>
                  <a:cubicBezTo>
                    <a:pt x="2420" y="38248"/>
                    <a:pt x="2895" y="38555"/>
                    <a:pt x="3402" y="38555"/>
                  </a:cubicBezTo>
                  <a:cubicBezTo>
                    <a:pt x="3554" y="38555"/>
                    <a:pt x="3708" y="38527"/>
                    <a:pt x="3858" y="38470"/>
                  </a:cubicBezTo>
                  <a:lnTo>
                    <a:pt x="5787" y="37744"/>
                  </a:lnTo>
                  <a:cubicBezTo>
                    <a:pt x="5835" y="37732"/>
                    <a:pt x="5882" y="37708"/>
                    <a:pt x="5918" y="37684"/>
                  </a:cubicBezTo>
                  <a:cubicBezTo>
                    <a:pt x="6716" y="39244"/>
                    <a:pt x="7680" y="40696"/>
                    <a:pt x="8787" y="42042"/>
                  </a:cubicBezTo>
                  <a:cubicBezTo>
                    <a:pt x="8764" y="42066"/>
                    <a:pt x="8728" y="42078"/>
                    <a:pt x="8704" y="42113"/>
                  </a:cubicBezTo>
                  <a:lnTo>
                    <a:pt x="7252" y="43542"/>
                  </a:lnTo>
                  <a:cubicBezTo>
                    <a:pt x="6740" y="44030"/>
                    <a:pt x="6740" y="44852"/>
                    <a:pt x="7252" y="45340"/>
                  </a:cubicBezTo>
                  <a:lnTo>
                    <a:pt x="8906" y="46971"/>
                  </a:lnTo>
                  <a:cubicBezTo>
                    <a:pt x="9151" y="47209"/>
                    <a:pt x="9469" y="47328"/>
                    <a:pt x="9789" y="47328"/>
                  </a:cubicBezTo>
                  <a:cubicBezTo>
                    <a:pt x="10109" y="47328"/>
                    <a:pt x="10430" y="47209"/>
                    <a:pt x="10681" y="46971"/>
                  </a:cubicBezTo>
                  <a:lnTo>
                    <a:pt x="12133" y="45542"/>
                  </a:lnTo>
                  <a:cubicBezTo>
                    <a:pt x="12169" y="45495"/>
                    <a:pt x="12205" y="45459"/>
                    <a:pt x="12240" y="45411"/>
                  </a:cubicBezTo>
                  <a:cubicBezTo>
                    <a:pt x="13276" y="46245"/>
                    <a:pt x="14395" y="46995"/>
                    <a:pt x="15574" y="47650"/>
                  </a:cubicBezTo>
                  <a:cubicBezTo>
                    <a:pt x="15550" y="47685"/>
                    <a:pt x="15526" y="47733"/>
                    <a:pt x="15503" y="47769"/>
                  </a:cubicBezTo>
                  <a:lnTo>
                    <a:pt x="14681" y="49602"/>
                  </a:lnTo>
                  <a:cubicBezTo>
                    <a:pt x="14383" y="50245"/>
                    <a:pt x="14681" y="51007"/>
                    <a:pt x="15324" y="51281"/>
                  </a:cubicBezTo>
                  <a:lnTo>
                    <a:pt x="17479" y="52222"/>
                  </a:lnTo>
                  <a:cubicBezTo>
                    <a:pt x="17641" y="52292"/>
                    <a:pt x="17811" y="52326"/>
                    <a:pt x="17978" y="52326"/>
                  </a:cubicBezTo>
                  <a:cubicBezTo>
                    <a:pt x="18460" y="52326"/>
                    <a:pt x="18922" y="52047"/>
                    <a:pt x="19134" y="51579"/>
                  </a:cubicBezTo>
                  <a:lnTo>
                    <a:pt x="19967" y="49745"/>
                  </a:lnTo>
                  <a:cubicBezTo>
                    <a:pt x="19991" y="49686"/>
                    <a:pt x="20003" y="49626"/>
                    <a:pt x="20027" y="49567"/>
                  </a:cubicBezTo>
                  <a:cubicBezTo>
                    <a:pt x="21646" y="50079"/>
                    <a:pt x="23337" y="50436"/>
                    <a:pt x="25087" y="50602"/>
                  </a:cubicBezTo>
                  <a:cubicBezTo>
                    <a:pt x="25075" y="50662"/>
                    <a:pt x="25063" y="50722"/>
                    <a:pt x="25063" y="50793"/>
                  </a:cubicBezTo>
                  <a:lnTo>
                    <a:pt x="25063" y="52793"/>
                  </a:lnTo>
                  <a:cubicBezTo>
                    <a:pt x="25063" y="53484"/>
                    <a:pt x="25635" y="54055"/>
                    <a:pt x="26325" y="54055"/>
                  </a:cubicBezTo>
                  <a:lnTo>
                    <a:pt x="28695" y="54055"/>
                  </a:lnTo>
                  <a:cubicBezTo>
                    <a:pt x="29397" y="54055"/>
                    <a:pt x="29957" y="53484"/>
                    <a:pt x="29957" y="52793"/>
                  </a:cubicBezTo>
                  <a:lnTo>
                    <a:pt x="29957" y="50793"/>
                  </a:lnTo>
                  <a:cubicBezTo>
                    <a:pt x="29957" y="50722"/>
                    <a:pt x="29945" y="50650"/>
                    <a:pt x="29933" y="50579"/>
                  </a:cubicBezTo>
                  <a:cubicBezTo>
                    <a:pt x="31505" y="50424"/>
                    <a:pt x="33017" y="50114"/>
                    <a:pt x="34481" y="49674"/>
                  </a:cubicBezTo>
                  <a:cubicBezTo>
                    <a:pt x="34493" y="49745"/>
                    <a:pt x="34517" y="49829"/>
                    <a:pt x="34553" y="49900"/>
                  </a:cubicBezTo>
                  <a:lnTo>
                    <a:pt x="35338" y="51757"/>
                  </a:lnTo>
                  <a:cubicBezTo>
                    <a:pt x="35537" y="52236"/>
                    <a:pt x="36009" y="52529"/>
                    <a:pt x="36506" y="52529"/>
                  </a:cubicBezTo>
                  <a:cubicBezTo>
                    <a:pt x="36665" y="52529"/>
                    <a:pt x="36826" y="52499"/>
                    <a:pt x="36981" y="52436"/>
                  </a:cubicBezTo>
                  <a:lnTo>
                    <a:pt x="39148" y="51543"/>
                  </a:lnTo>
                  <a:cubicBezTo>
                    <a:pt x="39803" y="51281"/>
                    <a:pt x="40113" y="50531"/>
                    <a:pt x="39839" y="49876"/>
                  </a:cubicBezTo>
                  <a:lnTo>
                    <a:pt x="39053" y="48031"/>
                  </a:lnTo>
                  <a:cubicBezTo>
                    <a:pt x="39029" y="47959"/>
                    <a:pt x="38982" y="47888"/>
                    <a:pt x="38946" y="47816"/>
                  </a:cubicBezTo>
                  <a:cubicBezTo>
                    <a:pt x="40279" y="47102"/>
                    <a:pt x="41542" y="46257"/>
                    <a:pt x="42708" y="45304"/>
                  </a:cubicBezTo>
                  <a:cubicBezTo>
                    <a:pt x="42768" y="45388"/>
                    <a:pt x="42827" y="45471"/>
                    <a:pt x="42899" y="45542"/>
                  </a:cubicBezTo>
                  <a:lnTo>
                    <a:pt x="44351" y="46971"/>
                  </a:lnTo>
                  <a:cubicBezTo>
                    <a:pt x="44595" y="47209"/>
                    <a:pt x="44914" y="47328"/>
                    <a:pt x="45234" y="47328"/>
                  </a:cubicBezTo>
                  <a:cubicBezTo>
                    <a:pt x="45554" y="47328"/>
                    <a:pt x="45875" y="47209"/>
                    <a:pt x="46125" y="46971"/>
                  </a:cubicBezTo>
                  <a:lnTo>
                    <a:pt x="47780" y="45340"/>
                  </a:lnTo>
                  <a:cubicBezTo>
                    <a:pt x="48280" y="44852"/>
                    <a:pt x="48280" y="44030"/>
                    <a:pt x="47780" y="43542"/>
                  </a:cubicBezTo>
                  <a:lnTo>
                    <a:pt x="46328" y="42113"/>
                  </a:lnTo>
                  <a:cubicBezTo>
                    <a:pt x="46256" y="42042"/>
                    <a:pt x="46173" y="41982"/>
                    <a:pt x="46102" y="41935"/>
                  </a:cubicBezTo>
                  <a:cubicBezTo>
                    <a:pt x="47042" y="40792"/>
                    <a:pt x="47876" y="39577"/>
                    <a:pt x="48590" y="38268"/>
                  </a:cubicBezTo>
                  <a:cubicBezTo>
                    <a:pt x="48673" y="38339"/>
                    <a:pt x="48769" y="38399"/>
                    <a:pt x="48864" y="38434"/>
                  </a:cubicBezTo>
                  <a:lnTo>
                    <a:pt x="50781" y="39232"/>
                  </a:lnTo>
                  <a:cubicBezTo>
                    <a:pt x="50939" y="39296"/>
                    <a:pt x="51102" y="39327"/>
                    <a:pt x="51262" y="39327"/>
                  </a:cubicBezTo>
                  <a:cubicBezTo>
                    <a:pt x="51753" y="39327"/>
                    <a:pt x="52217" y="39038"/>
                    <a:pt x="52424" y="38553"/>
                  </a:cubicBezTo>
                  <a:lnTo>
                    <a:pt x="53329" y="36446"/>
                  </a:lnTo>
                  <a:cubicBezTo>
                    <a:pt x="53603" y="35803"/>
                    <a:pt x="53293" y="35053"/>
                    <a:pt x="52638" y="34779"/>
                  </a:cubicBezTo>
                  <a:lnTo>
                    <a:pt x="50733" y="33993"/>
                  </a:lnTo>
                  <a:cubicBezTo>
                    <a:pt x="50626" y="33958"/>
                    <a:pt x="50531" y="33934"/>
                    <a:pt x="50424" y="33922"/>
                  </a:cubicBezTo>
                  <a:cubicBezTo>
                    <a:pt x="50864" y="32457"/>
                    <a:pt x="51174" y="30945"/>
                    <a:pt x="51328" y="29374"/>
                  </a:cubicBezTo>
                  <a:cubicBezTo>
                    <a:pt x="51436" y="29409"/>
                    <a:pt x="51555" y="29433"/>
                    <a:pt x="51674" y="29433"/>
                  </a:cubicBezTo>
                  <a:lnTo>
                    <a:pt x="53757" y="29433"/>
                  </a:lnTo>
                  <a:cubicBezTo>
                    <a:pt x="54460" y="29433"/>
                    <a:pt x="55019" y="28862"/>
                    <a:pt x="55019" y="28171"/>
                  </a:cubicBezTo>
                  <a:lnTo>
                    <a:pt x="55019" y="25897"/>
                  </a:lnTo>
                  <a:cubicBezTo>
                    <a:pt x="55019" y="25195"/>
                    <a:pt x="54460" y="24623"/>
                    <a:pt x="53757" y="24623"/>
                  </a:cubicBezTo>
                  <a:lnTo>
                    <a:pt x="51674" y="24623"/>
                  </a:lnTo>
                  <a:cubicBezTo>
                    <a:pt x="51555" y="24623"/>
                    <a:pt x="51436" y="24647"/>
                    <a:pt x="51317" y="24683"/>
                  </a:cubicBezTo>
                  <a:cubicBezTo>
                    <a:pt x="51186" y="23385"/>
                    <a:pt x="50936" y="22111"/>
                    <a:pt x="50590" y="20885"/>
                  </a:cubicBezTo>
                  <a:cubicBezTo>
                    <a:pt x="50709" y="20873"/>
                    <a:pt x="50828" y="20861"/>
                    <a:pt x="50947" y="20813"/>
                  </a:cubicBezTo>
                  <a:lnTo>
                    <a:pt x="52888" y="20087"/>
                  </a:lnTo>
                  <a:cubicBezTo>
                    <a:pt x="53543" y="19837"/>
                    <a:pt x="53876" y="19099"/>
                    <a:pt x="53626" y="18444"/>
                  </a:cubicBezTo>
                  <a:lnTo>
                    <a:pt x="52793" y="16313"/>
                  </a:lnTo>
                  <a:cubicBezTo>
                    <a:pt x="52599" y="15813"/>
                    <a:pt x="52117" y="15508"/>
                    <a:pt x="51611" y="15508"/>
                  </a:cubicBezTo>
                  <a:cubicBezTo>
                    <a:pt x="51465" y="15508"/>
                    <a:pt x="51317" y="15533"/>
                    <a:pt x="51174" y="15586"/>
                  </a:cubicBezTo>
                  <a:lnTo>
                    <a:pt x="49233" y="16313"/>
                  </a:lnTo>
                  <a:cubicBezTo>
                    <a:pt x="49102" y="16360"/>
                    <a:pt x="48995" y="16432"/>
                    <a:pt x="48888" y="16515"/>
                  </a:cubicBezTo>
                  <a:cubicBezTo>
                    <a:pt x="48090" y="14955"/>
                    <a:pt x="47126" y="13503"/>
                    <a:pt x="46018" y="12169"/>
                  </a:cubicBezTo>
                  <a:cubicBezTo>
                    <a:pt x="46125" y="12110"/>
                    <a:pt x="46233" y="12038"/>
                    <a:pt x="46328" y="11955"/>
                  </a:cubicBezTo>
                  <a:lnTo>
                    <a:pt x="47780" y="10526"/>
                  </a:lnTo>
                  <a:cubicBezTo>
                    <a:pt x="48280" y="10026"/>
                    <a:pt x="48280" y="9216"/>
                    <a:pt x="47780" y="8716"/>
                  </a:cubicBezTo>
                  <a:lnTo>
                    <a:pt x="46125" y="7097"/>
                  </a:lnTo>
                  <a:cubicBezTo>
                    <a:pt x="45875" y="6853"/>
                    <a:pt x="45554" y="6731"/>
                    <a:pt x="45234" y="6731"/>
                  </a:cubicBezTo>
                  <a:cubicBezTo>
                    <a:pt x="44914" y="6731"/>
                    <a:pt x="44595" y="6853"/>
                    <a:pt x="44351" y="7097"/>
                  </a:cubicBezTo>
                  <a:lnTo>
                    <a:pt x="42899" y="8526"/>
                  </a:lnTo>
                  <a:cubicBezTo>
                    <a:pt x="42792" y="8621"/>
                    <a:pt x="42720" y="8728"/>
                    <a:pt x="42661" y="8847"/>
                  </a:cubicBezTo>
                  <a:cubicBezTo>
                    <a:pt x="41613" y="8014"/>
                    <a:pt x="40494" y="7252"/>
                    <a:pt x="39315" y="6597"/>
                  </a:cubicBezTo>
                  <a:cubicBezTo>
                    <a:pt x="39398" y="6502"/>
                    <a:pt x="39470" y="6407"/>
                    <a:pt x="39517" y="6287"/>
                  </a:cubicBezTo>
                  <a:lnTo>
                    <a:pt x="40351" y="4454"/>
                  </a:lnTo>
                  <a:cubicBezTo>
                    <a:pt x="40637" y="3811"/>
                    <a:pt x="40339" y="3061"/>
                    <a:pt x="39696" y="2775"/>
                  </a:cubicBezTo>
                  <a:lnTo>
                    <a:pt x="37541" y="1835"/>
                  </a:lnTo>
                  <a:cubicBezTo>
                    <a:pt x="37379" y="1764"/>
                    <a:pt x="37209" y="1731"/>
                    <a:pt x="37042" y="1731"/>
                  </a:cubicBezTo>
                  <a:cubicBezTo>
                    <a:pt x="36560" y="1731"/>
                    <a:pt x="36098" y="2009"/>
                    <a:pt x="35886" y="2477"/>
                  </a:cubicBezTo>
                  <a:lnTo>
                    <a:pt x="35065" y="4311"/>
                  </a:lnTo>
                  <a:cubicBezTo>
                    <a:pt x="35005" y="4430"/>
                    <a:pt x="34981" y="4561"/>
                    <a:pt x="34969" y="4692"/>
                  </a:cubicBezTo>
                  <a:cubicBezTo>
                    <a:pt x="33350" y="4156"/>
                    <a:pt x="31659" y="3787"/>
                    <a:pt x="29909" y="3620"/>
                  </a:cubicBezTo>
                  <a:cubicBezTo>
                    <a:pt x="29933" y="3501"/>
                    <a:pt x="29957" y="3394"/>
                    <a:pt x="29957" y="3263"/>
                  </a:cubicBezTo>
                  <a:lnTo>
                    <a:pt x="29957" y="1275"/>
                  </a:lnTo>
                  <a:cubicBezTo>
                    <a:pt x="29957" y="572"/>
                    <a:pt x="29397" y="1"/>
                    <a:pt x="2869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2" name="Google Shape;152;p8"/>
          <p:cNvGrpSpPr/>
          <p:nvPr/>
        </p:nvGrpSpPr>
        <p:grpSpPr>
          <a:xfrm>
            <a:off x="7869771" y="406"/>
            <a:ext cx="1274236" cy="5139791"/>
            <a:chOff x="7869771" y="406"/>
            <a:chExt cx="1274236" cy="5139791"/>
          </a:xfrm>
        </p:grpSpPr>
        <p:sp>
          <p:nvSpPr>
            <p:cNvPr id="153" name="Google Shape;153;p8"/>
            <p:cNvSpPr/>
            <p:nvPr/>
          </p:nvSpPr>
          <p:spPr>
            <a:xfrm>
              <a:off x="8388211" y="2746977"/>
              <a:ext cx="375041" cy="142023"/>
            </a:xfrm>
            <a:custGeom>
              <a:avLst/>
              <a:gdLst/>
              <a:ahLst/>
              <a:cxnLst/>
              <a:rect l="l" t="t" r="r" b="b"/>
              <a:pathLst>
                <a:path w="8680" h="3287" extrusionOk="0">
                  <a:moveTo>
                    <a:pt x="0" y="1"/>
                  </a:moveTo>
                  <a:lnTo>
                    <a:pt x="0" y="3287"/>
                  </a:lnTo>
                  <a:lnTo>
                    <a:pt x="8680" y="3287"/>
                  </a:lnTo>
                  <a:lnTo>
                    <a:pt x="868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154;p8"/>
            <p:cNvSpPr/>
            <p:nvPr/>
          </p:nvSpPr>
          <p:spPr>
            <a:xfrm>
              <a:off x="8028774" y="2771175"/>
              <a:ext cx="349681" cy="93674"/>
            </a:xfrm>
            <a:custGeom>
              <a:avLst/>
              <a:gdLst/>
              <a:ahLst/>
              <a:cxnLst/>
              <a:rect l="l" t="t" r="r" b="b"/>
              <a:pathLst>
                <a:path w="11657" h="2168" extrusionOk="0">
                  <a:moveTo>
                    <a:pt x="1" y="0"/>
                  </a:moveTo>
                  <a:lnTo>
                    <a:pt x="1" y="2167"/>
                  </a:lnTo>
                  <a:lnTo>
                    <a:pt x="11657" y="2167"/>
                  </a:lnTo>
                  <a:lnTo>
                    <a:pt x="11657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155;p8"/>
            <p:cNvSpPr/>
            <p:nvPr/>
          </p:nvSpPr>
          <p:spPr>
            <a:xfrm>
              <a:off x="8356799" y="2694523"/>
              <a:ext cx="62824" cy="246974"/>
            </a:xfrm>
            <a:custGeom>
              <a:avLst/>
              <a:gdLst/>
              <a:ahLst/>
              <a:cxnLst/>
              <a:rect l="l" t="t" r="r" b="b"/>
              <a:pathLst>
                <a:path w="1454" h="5716" extrusionOk="0">
                  <a:moveTo>
                    <a:pt x="727" y="0"/>
                  </a:moveTo>
                  <a:cubicBezTo>
                    <a:pt x="334" y="0"/>
                    <a:pt x="1" y="334"/>
                    <a:pt x="1" y="727"/>
                  </a:cubicBezTo>
                  <a:lnTo>
                    <a:pt x="1" y="4989"/>
                  </a:lnTo>
                  <a:cubicBezTo>
                    <a:pt x="1" y="5382"/>
                    <a:pt x="334" y="5715"/>
                    <a:pt x="727" y="5715"/>
                  </a:cubicBezTo>
                  <a:cubicBezTo>
                    <a:pt x="1132" y="5715"/>
                    <a:pt x="1453" y="5382"/>
                    <a:pt x="1453" y="4989"/>
                  </a:cubicBezTo>
                  <a:lnTo>
                    <a:pt x="1453" y="727"/>
                  </a:lnTo>
                  <a:cubicBezTo>
                    <a:pt x="1453" y="334"/>
                    <a:pt x="1132" y="0"/>
                    <a:pt x="72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156;p8"/>
            <p:cNvSpPr/>
            <p:nvPr/>
          </p:nvSpPr>
          <p:spPr>
            <a:xfrm>
              <a:off x="7944348" y="2449623"/>
              <a:ext cx="121975" cy="808758"/>
            </a:xfrm>
            <a:custGeom>
              <a:avLst/>
              <a:gdLst/>
              <a:ahLst/>
              <a:cxnLst/>
              <a:rect l="l" t="t" r="r" b="b"/>
              <a:pathLst>
                <a:path w="2823" h="18718" extrusionOk="0">
                  <a:moveTo>
                    <a:pt x="1" y="1"/>
                  </a:moveTo>
                  <a:lnTo>
                    <a:pt x="1" y="18717"/>
                  </a:lnTo>
                  <a:lnTo>
                    <a:pt x="2823" y="18717"/>
                  </a:lnTo>
                  <a:lnTo>
                    <a:pt x="282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157;p8"/>
            <p:cNvSpPr/>
            <p:nvPr/>
          </p:nvSpPr>
          <p:spPr>
            <a:xfrm>
              <a:off x="8416468" y="2163623"/>
              <a:ext cx="727535" cy="122450"/>
            </a:xfrm>
            <a:custGeom>
              <a:avLst/>
              <a:gdLst/>
              <a:ahLst/>
              <a:cxnLst/>
              <a:rect l="l" t="t" r="r" b="b"/>
              <a:pathLst>
                <a:path w="26635" h="2834" extrusionOk="0">
                  <a:moveTo>
                    <a:pt x="0" y="0"/>
                  </a:moveTo>
                  <a:lnTo>
                    <a:pt x="0" y="2834"/>
                  </a:lnTo>
                  <a:lnTo>
                    <a:pt x="26634" y="2834"/>
                  </a:lnTo>
                  <a:lnTo>
                    <a:pt x="26634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158;p8"/>
            <p:cNvSpPr/>
            <p:nvPr/>
          </p:nvSpPr>
          <p:spPr>
            <a:xfrm>
              <a:off x="8312751" y="3428100"/>
              <a:ext cx="831257" cy="122500"/>
            </a:xfrm>
            <a:custGeom>
              <a:avLst/>
              <a:gdLst/>
              <a:ahLst/>
              <a:cxnLst/>
              <a:rect l="l" t="t" r="r" b="b"/>
              <a:pathLst>
                <a:path w="21492" h="2835" extrusionOk="0">
                  <a:moveTo>
                    <a:pt x="0" y="1"/>
                  </a:moveTo>
                  <a:lnTo>
                    <a:pt x="0" y="2834"/>
                  </a:lnTo>
                  <a:lnTo>
                    <a:pt x="21491" y="2834"/>
                  </a:lnTo>
                  <a:lnTo>
                    <a:pt x="2149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159;p8"/>
            <p:cNvSpPr/>
            <p:nvPr/>
          </p:nvSpPr>
          <p:spPr>
            <a:xfrm>
              <a:off x="7935620" y="3053577"/>
              <a:ext cx="377115" cy="499047"/>
            </a:xfrm>
            <a:custGeom>
              <a:avLst/>
              <a:gdLst/>
              <a:ahLst/>
              <a:cxnLst/>
              <a:rect l="l" t="t" r="r" b="b"/>
              <a:pathLst>
                <a:path w="8728" h="11550" extrusionOk="0">
                  <a:moveTo>
                    <a:pt x="0" y="1"/>
                  </a:moveTo>
                  <a:lnTo>
                    <a:pt x="0" y="2596"/>
                  </a:lnTo>
                  <a:cubicBezTo>
                    <a:pt x="0" y="8347"/>
                    <a:pt x="1703" y="11550"/>
                    <a:pt x="7454" y="11550"/>
                  </a:cubicBezTo>
                  <a:lnTo>
                    <a:pt x="8728" y="11550"/>
                  </a:lnTo>
                  <a:lnTo>
                    <a:pt x="8728" y="8276"/>
                  </a:lnTo>
                  <a:lnTo>
                    <a:pt x="7454" y="8276"/>
                  </a:lnTo>
                  <a:cubicBezTo>
                    <a:pt x="3513" y="8276"/>
                    <a:pt x="3275" y="6549"/>
                    <a:pt x="3275" y="2596"/>
                  </a:cubicBezTo>
                  <a:lnTo>
                    <a:pt x="3275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160;p8"/>
            <p:cNvSpPr/>
            <p:nvPr/>
          </p:nvSpPr>
          <p:spPr>
            <a:xfrm>
              <a:off x="8276181" y="3346308"/>
              <a:ext cx="70515" cy="265985"/>
            </a:xfrm>
            <a:custGeom>
              <a:avLst/>
              <a:gdLst/>
              <a:ahLst/>
              <a:cxnLst/>
              <a:rect l="l" t="t" r="r" b="b"/>
              <a:pathLst>
                <a:path w="1632" h="6156" extrusionOk="0">
                  <a:moveTo>
                    <a:pt x="810" y="0"/>
                  </a:moveTo>
                  <a:cubicBezTo>
                    <a:pt x="358" y="0"/>
                    <a:pt x="0" y="370"/>
                    <a:pt x="0" y="822"/>
                  </a:cubicBezTo>
                  <a:lnTo>
                    <a:pt x="0" y="5334"/>
                  </a:lnTo>
                  <a:cubicBezTo>
                    <a:pt x="0" y="5787"/>
                    <a:pt x="358" y="6156"/>
                    <a:pt x="810" y="6156"/>
                  </a:cubicBezTo>
                  <a:cubicBezTo>
                    <a:pt x="1274" y="6156"/>
                    <a:pt x="1632" y="5787"/>
                    <a:pt x="1632" y="5334"/>
                  </a:cubicBezTo>
                  <a:lnTo>
                    <a:pt x="1632" y="822"/>
                  </a:lnTo>
                  <a:cubicBezTo>
                    <a:pt x="1632" y="370"/>
                    <a:pt x="1274" y="0"/>
                    <a:pt x="81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161;p8"/>
            <p:cNvSpPr/>
            <p:nvPr/>
          </p:nvSpPr>
          <p:spPr>
            <a:xfrm>
              <a:off x="7869771" y="3018104"/>
              <a:ext cx="265510" cy="71033"/>
            </a:xfrm>
            <a:custGeom>
              <a:avLst/>
              <a:gdLst/>
              <a:ahLst/>
              <a:cxnLst/>
              <a:rect l="l" t="t" r="r" b="b"/>
              <a:pathLst>
                <a:path w="6145" h="1644" extrusionOk="0">
                  <a:moveTo>
                    <a:pt x="822" y="0"/>
                  </a:moveTo>
                  <a:cubicBezTo>
                    <a:pt x="358" y="0"/>
                    <a:pt x="0" y="369"/>
                    <a:pt x="0" y="822"/>
                  </a:cubicBezTo>
                  <a:cubicBezTo>
                    <a:pt x="0" y="1274"/>
                    <a:pt x="358" y="1643"/>
                    <a:pt x="822" y="1643"/>
                  </a:cubicBezTo>
                  <a:lnTo>
                    <a:pt x="5323" y="1643"/>
                  </a:lnTo>
                  <a:cubicBezTo>
                    <a:pt x="5382" y="1643"/>
                    <a:pt x="5442" y="1643"/>
                    <a:pt x="5489" y="1631"/>
                  </a:cubicBezTo>
                  <a:cubicBezTo>
                    <a:pt x="5858" y="1560"/>
                    <a:pt x="6144" y="1227"/>
                    <a:pt x="6144" y="822"/>
                  </a:cubicBezTo>
                  <a:cubicBezTo>
                    <a:pt x="6144" y="369"/>
                    <a:pt x="5775" y="0"/>
                    <a:pt x="532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162;p8"/>
            <p:cNvSpPr/>
            <p:nvPr/>
          </p:nvSpPr>
          <p:spPr>
            <a:xfrm>
              <a:off x="7937175" y="2155898"/>
              <a:ext cx="499047" cy="377634"/>
            </a:xfrm>
            <a:custGeom>
              <a:avLst/>
              <a:gdLst/>
              <a:ahLst/>
              <a:cxnLst/>
              <a:rect l="l" t="t" r="r" b="b"/>
              <a:pathLst>
                <a:path w="11550" h="8740" extrusionOk="0">
                  <a:moveTo>
                    <a:pt x="8954" y="0"/>
                  </a:moveTo>
                  <a:cubicBezTo>
                    <a:pt x="3203" y="0"/>
                    <a:pt x="0" y="1715"/>
                    <a:pt x="0" y="7466"/>
                  </a:cubicBezTo>
                  <a:lnTo>
                    <a:pt x="0" y="8740"/>
                  </a:lnTo>
                  <a:lnTo>
                    <a:pt x="3274" y="8740"/>
                  </a:lnTo>
                  <a:lnTo>
                    <a:pt x="3274" y="7466"/>
                  </a:lnTo>
                  <a:cubicBezTo>
                    <a:pt x="3274" y="3513"/>
                    <a:pt x="5001" y="3275"/>
                    <a:pt x="8954" y="3275"/>
                  </a:cubicBezTo>
                  <a:lnTo>
                    <a:pt x="11549" y="3275"/>
                  </a:lnTo>
                  <a:lnTo>
                    <a:pt x="1154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163;p8"/>
            <p:cNvSpPr/>
            <p:nvPr/>
          </p:nvSpPr>
          <p:spPr>
            <a:xfrm>
              <a:off x="7877506" y="2496460"/>
              <a:ext cx="265985" cy="71033"/>
            </a:xfrm>
            <a:custGeom>
              <a:avLst/>
              <a:gdLst/>
              <a:ahLst/>
              <a:cxnLst/>
              <a:rect l="l" t="t" r="r" b="b"/>
              <a:pathLst>
                <a:path w="6156" h="1644" extrusionOk="0">
                  <a:moveTo>
                    <a:pt x="822" y="0"/>
                  </a:moveTo>
                  <a:cubicBezTo>
                    <a:pt x="369" y="0"/>
                    <a:pt x="0" y="369"/>
                    <a:pt x="0" y="822"/>
                  </a:cubicBezTo>
                  <a:cubicBezTo>
                    <a:pt x="0" y="1274"/>
                    <a:pt x="369" y="1643"/>
                    <a:pt x="822" y="1643"/>
                  </a:cubicBezTo>
                  <a:lnTo>
                    <a:pt x="5334" y="1643"/>
                  </a:lnTo>
                  <a:cubicBezTo>
                    <a:pt x="5739" y="1643"/>
                    <a:pt x="6084" y="1346"/>
                    <a:pt x="6144" y="953"/>
                  </a:cubicBezTo>
                  <a:cubicBezTo>
                    <a:pt x="6144" y="905"/>
                    <a:pt x="6156" y="870"/>
                    <a:pt x="6156" y="822"/>
                  </a:cubicBezTo>
                  <a:cubicBezTo>
                    <a:pt x="6156" y="369"/>
                    <a:pt x="5786" y="0"/>
                    <a:pt x="5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164;p8"/>
            <p:cNvSpPr/>
            <p:nvPr/>
          </p:nvSpPr>
          <p:spPr>
            <a:xfrm>
              <a:off x="8400662" y="2090050"/>
              <a:ext cx="71033" cy="265985"/>
            </a:xfrm>
            <a:custGeom>
              <a:avLst/>
              <a:gdLst/>
              <a:ahLst/>
              <a:cxnLst/>
              <a:rect l="l" t="t" r="r" b="b"/>
              <a:pathLst>
                <a:path w="1644" h="6156" extrusionOk="0">
                  <a:moveTo>
                    <a:pt x="822" y="0"/>
                  </a:moveTo>
                  <a:cubicBezTo>
                    <a:pt x="370" y="0"/>
                    <a:pt x="1" y="370"/>
                    <a:pt x="1" y="822"/>
                  </a:cubicBezTo>
                  <a:lnTo>
                    <a:pt x="1" y="5334"/>
                  </a:lnTo>
                  <a:cubicBezTo>
                    <a:pt x="1" y="5787"/>
                    <a:pt x="358" y="6156"/>
                    <a:pt x="822" y="6156"/>
                  </a:cubicBezTo>
                  <a:cubicBezTo>
                    <a:pt x="1275" y="6156"/>
                    <a:pt x="1644" y="5787"/>
                    <a:pt x="1644" y="5334"/>
                  </a:cubicBezTo>
                  <a:lnTo>
                    <a:pt x="1644" y="822"/>
                  </a:lnTo>
                  <a:cubicBezTo>
                    <a:pt x="1644" y="370"/>
                    <a:pt x="1275" y="0"/>
                    <a:pt x="82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165;p8"/>
            <p:cNvSpPr/>
            <p:nvPr/>
          </p:nvSpPr>
          <p:spPr>
            <a:xfrm>
              <a:off x="7944348" y="406"/>
              <a:ext cx="121975" cy="1375640"/>
            </a:xfrm>
            <a:custGeom>
              <a:avLst/>
              <a:gdLst/>
              <a:ahLst/>
              <a:cxnLst/>
              <a:rect l="l" t="t" r="r" b="b"/>
              <a:pathLst>
                <a:path w="2823" h="31838" extrusionOk="0">
                  <a:moveTo>
                    <a:pt x="1" y="0"/>
                  </a:moveTo>
                  <a:lnTo>
                    <a:pt x="1" y="31838"/>
                  </a:lnTo>
                  <a:lnTo>
                    <a:pt x="2823" y="31838"/>
                  </a:lnTo>
                  <a:lnTo>
                    <a:pt x="282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166;p8"/>
            <p:cNvSpPr/>
            <p:nvPr/>
          </p:nvSpPr>
          <p:spPr>
            <a:xfrm>
              <a:off x="8632031" y="406"/>
              <a:ext cx="122493" cy="5139791"/>
            </a:xfrm>
            <a:custGeom>
              <a:avLst/>
              <a:gdLst/>
              <a:ahLst/>
              <a:cxnLst/>
              <a:rect l="l" t="t" r="r" b="b"/>
              <a:pathLst>
                <a:path w="2835" h="118956" extrusionOk="0">
                  <a:moveTo>
                    <a:pt x="1" y="0"/>
                  </a:moveTo>
                  <a:lnTo>
                    <a:pt x="1" y="118955"/>
                  </a:lnTo>
                  <a:lnTo>
                    <a:pt x="2834" y="118955"/>
                  </a:lnTo>
                  <a:lnTo>
                    <a:pt x="2834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167;p8"/>
            <p:cNvSpPr/>
            <p:nvPr/>
          </p:nvSpPr>
          <p:spPr>
            <a:xfrm>
              <a:off x="8377026" y="1710375"/>
              <a:ext cx="766955" cy="121975"/>
            </a:xfrm>
            <a:custGeom>
              <a:avLst/>
              <a:gdLst/>
              <a:ahLst/>
              <a:cxnLst/>
              <a:rect l="l" t="t" r="r" b="b"/>
              <a:pathLst>
                <a:path w="26635" h="2823" extrusionOk="0">
                  <a:moveTo>
                    <a:pt x="0" y="1"/>
                  </a:moveTo>
                  <a:lnTo>
                    <a:pt x="0" y="2822"/>
                  </a:lnTo>
                  <a:lnTo>
                    <a:pt x="26634" y="2822"/>
                  </a:lnTo>
                  <a:lnTo>
                    <a:pt x="26634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168;p8"/>
            <p:cNvSpPr/>
            <p:nvPr/>
          </p:nvSpPr>
          <p:spPr>
            <a:xfrm>
              <a:off x="7934583" y="1207796"/>
              <a:ext cx="562864" cy="634329"/>
            </a:xfrm>
            <a:custGeom>
              <a:avLst/>
              <a:gdLst/>
              <a:ahLst/>
              <a:cxnLst/>
              <a:rect l="l" t="t" r="r" b="b"/>
              <a:pathLst>
                <a:path w="13027" h="14681" extrusionOk="0">
                  <a:moveTo>
                    <a:pt x="1" y="0"/>
                  </a:moveTo>
                  <a:lnTo>
                    <a:pt x="1" y="4239"/>
                  </a:lnTo>
                  <a:cubicBezTo>
                    <a:pt x="1" y="10001"/>
                    <a:pt x="4692" y="14681"/>
                    <a:pt x="10442" y="14681"/>
                  </a:cubicBezTo>
                  <a:lnTo>
                    <a:pt x="13026" y="14681"/>
                  </a:lnTo>
                  <a:lnTo>
                    <a:pt x="13026" y="11406"/>
                  </a:lnTo>
                  <a:lnTo>
                    <a:pt x="10442" y="11406"/>
                  </a:lnTo>
                  <a:cubicBezTo>
                    <a:pt x="6490" y="11406"/>
                    <a:pt x="3275" y="8192"/>
                    <a:pt x="3275" y="4239"/>
                  </a:cubicBezTo>
                  <a:lnTo>
                    <a:pt x="327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169;p8"/>
            <p:cNvSpPr/>
            <p:nvPr/>
          </p:nvSpPr>
          <p:spPr>
            <a:xfrm>
              <a:off x="7874913" y="1173316"/>
              <a:ext cx="266029" cy="71033"/>
            </a:xfrm>
            <a:custGeom>
              <a:avLst/>
              <a:gdLst/>
              <a:ahLst/>
              <a:cxnLst/>
              <a:rect l="l" t="t" r="r" b="b"/>
              <a:pathLst>
                <a:path w="6157" h="1644" extrusionOk="0">
                  <a:moveTo>
                    <a:pt x="822" y="1"/>
                  </a:moveTo>
                  <a:cubicBezTo>
                    <a:pt x="370" y="1"/>
                    <a:pt x="1" y="370"/>
                    <a:pt x="1" y="822"/>
                  </a:cubicBezTo>
                  <a:cubicBezTo>
                    <a:pt x="1" y="1275"/>
                    <a:pt x="370" y="1644"/>
                    <a:pt x="822" y="1644"/>
                  </a:cubicBezTo>
                  <a:lnTo>
                    <a:pt x="5335" y="1644"/>
                  </a:lnTo>
                  <a:cubicBezTo>
                    <a:pt x="5787" y="1644"/>
                    <a:pt x="6156" y="1275"/>
                    <a:pt x="6156" y="822"/>
                  </a:cubicBezTo>
                  <a:cubicBezTo>
                    <a:pt x="6156" y="370"/>
                    <a:pt x="5787" y="1"/>
                    <a:pt x="533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170;p8"/>
            <p:cNvSpPr/>
            <p:nvPr/>
          </p:nvSpPr>
          <p:spPr>
            <a:xfrm>
              <a:off x="8461887" y="1642507"/>
              <a:ext cx="71033" cy="265467"/>
            </a:xfrm>
            <a:custGeom>
              <a:avLst/>
              <a:gdLst/>
              <a:ahLst/>
              <a:cxnLst/>
              <a:rect l="l" t="t" r="r" b="b"/>
              <a:pathLst>
                <a:path w="1644" h="6144" extrusionOk="0">
                  <a:moveTo>
                    <a:pt x="822" y="0"/>
                  </a:moveTo>
                  <a:cubicBezTo>
                    <a:pt x="370" y="0"/>
                    <a:pt x="1" y="357"/>
                    <a:pt x="1" y="810"/>
                  </a:cubicBezTo>
                  <a:lnTo>
                    <a:pt x="1" y="5322"/>
                  </a:lnTo>
                  <a:cubicBezTo>
                    <a:pt x="1" y="5775"/>
                    <a:pt x="370" y="6144"/>
                    <a:pt x="822" y="6144"/>
                  </a:cubicBezTo>
                  <a:cubicBezTo>
                    <a:pt x="1286" y="6144"/>
                    <a:pt x="1644" y="5775"/>
                    <a:pt x="1644" y="5322"/>
                  </a:cubicBezTo>
                  <a:lnTo>
                    <a:pt x="1644" y="810"/>
                  </a:lnTo>
                  <a:cubicBezTo>
                    <a:pt x="1644" y="357"/>
                    <a:pt x="1286" y="0"/>
                    <a:pt x="8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171;p8"/>
            <p:cNvSpPr/>
            <p:nvPr/>
          </p:nvSpPr>
          <p:spPr>
            <a:xfrm>
              <a:off x="8621748" y="2466085"/>
              <a:ext cx="141505" cy="680648"/>
            </a:xfrm>
            <a:custGeom>
              <a:avLst/>
              <a:gdLst/>
              <a:ahLst/>
              <a:cxnLst/>
              <a:rect l="l" t="t" r="r" b="b"/>
              <a:pathLst>
                <a:path w="3275" h="15753" extrusionOk="0">
                  <a:moveTo>
                    <a:pt x="1" y="1"/>
                  </a:moveTo>
                  <a:lnTo>
                    <a:pt x="1" y="15753"/>
                  </a:lnTo>
                  <a:lnTo>
                    <a:pt x="3275" y="15753"/>
                  </a:lnTo>
                  <a:lnTo>
                    <a:pt x="3275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172;p8"/>
            <p:cNvSpPr/>
            <p:nvPr/>
          </p:nvSpPr>
          <p:spPr>
            <a:xfrm>
              <a:off x="8569294" y="3112253"/>
              <a:ext cx="246456" cy="62262"/>
            </a:xfrm>
            <a:custGeom>
              <a:avLst/>
              <a:gdLst/>
              <a:ahLst/>
              <a:cxnLst/>
              <a:rect l="l" t="t" r="r" b="b"/>
              <a:pathLst>
                <a:path w="5704" h="1441" extrusionOk="0">
                  <a:moveTo>
                    <a:pt x="726" y="0"/>
                  </a:moveTo>
                  <a:cubicBezTo>
                    <a:pt x="322" y="0"/>
                    <a:pt x="0" y="322"/>
                    <a:pt x="0" y="726"/>
                  </a:cubicBezTo>
                  <a:cubicBezTo>
                    <a:pt x="0" y="1119"/>
                    <a:pt x="322" y="1441"/>
                    <a:pt x="726" y="1441"/>
                  </a:cubicBezTo>
                  <a:lnTo>
                    <a:pt x="4989" y="1441"/>
                  </a:lnTo>
                  <a:cubicBezTo>
                    <a:pt x="5382" y="1441"/>
                    <a:pt x="5703" y="1119"/>
                    <a:pt x="5703" y="726"/>
                  </a:cubicBezTo>
                  <a:cubicBezTo>
                    <a:pt x="5703" y="322"/>
                    <a:pt x="5382" y="0"/>
                    <a:pt x="498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173;p8"/>
            <p:cNvSpPr/>
            <p:nvPr/>
          </p:nvSpPr>
          <p:spPr>
            <a:xfrm>
              <a:off x="8569294" y="2434716"/>
              <a:ext cx="246456" cy="62305"/>
            </a:xfrm>
            <a:custGeom>
              <a:avLst/>
              <a:gdLst/>
              <a:ahLst/>
              <a:cxnLst/>
              <a:rect l="l" t="t" r="r" b="b"/>
              <a:pathLst>
                <a:path w="5704" h="1442" extrusionOk="0">
                  <a:moveTo>
                    <a:pt x="726" y="1"/>
                  </a:moveTo>
                  <a:cubicBezTo>
                    <a:pt x="322" y="1"/>
                    <a:pt x="0" y="322"/>
                    <a:pt x="0" y="727"/>
                  </a:cubicBezTo>
                  <a:cubicBezTo>
                    <a:pt x="0" y="1120"/>
                    <a:pt x="322" y="1441"/>
                    <a:pt x="726" y="1441"/>
                  </a:cubicBezTo>
                  <a:lnTo>
                    <a:pt x="4989" y="1441"/>
                  </a:lnTo>
                  <a:cubicBezTo>
                    <a:pt x="5382" y="1441"/>
                    <a:pt x="5703" y="1120"/>
                    <a:pt x="5703" y="727"/>
                  </a:cubicBezTo>
                  <a:cubicBezTo>
                    <a:pt x="5703" y="322"/>
                    <a:pt x="5382" y="1"/>
                    <a:pt x="498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174;p8"/>
            <p:cNvSpPr/>
            <p:nvPr/>
          </p:nvSpPr>
          <p:spPr>
            <a:xfrm rot="-5400000">
              <a:off x="8408991" y="4037216"/>
              <a:ext cx="566993" cy="566975"/>
            </a:xfrm>
            <a:custGeom>
              <a:avLst/>
              <a:gdLst/>
              <a:ahLst/>
              <a:cxnLst/>
              <a:rect l="l" t="t" r="r" b="b"/>
              <a:pathLst>
                <a:path w="7395" h="7395" extrusionOk="0">
                  <a:moveTo>
                    <a:pt x="3691" y="1370"/>
                  </a:moveTo>
                  <a:cubicBezTo>
                    <a:pt x="4037" y="1370"/>
                    <a:pt x="4322" y="1655"/>
                    <a:pt x="4322" y="2001"/>
                  </a:cubicBezTo>
                  <a:cubicBezTo>
                    <a:pt x="4322" y="2358"/>
                    <a:pt x="4037" y="2644"/>
                    <a:pt x="3691" y="2644"/>
                  </a:cubicBezTo>
                  <a:cubicBezTo>
                    <a:pt x="3334" y="2644"/>
                    <a:pt x="3048" y="2358"/>
                    <a:pt x="3048" y="2001"/>
                  </a:cubicBezTo>
                  <a:cubicBezTo>
                    <a:pt x="3048" y="1655"/>
                    <a:pt x="3334" y="1370"/>
                    <a:pt x="3691" y="1370"/>
                  </a:cubicBezTo>
                  <a:close/>
                  <a:moveTo>
                    <a:pt x="1917" y="3132"/>
                  </a:moveTo>
                  <a:cubicBezTo>
                    <a:pt x="2275" y="3132"/>
                    <a:pt x="2560" y="3417"/>
                    <a:pt x="2560" y="3775"/>
                  </a:cubicBezTo>
                  <a:cubicBezTo>
                    <a:pt x="2560" y="4120"/>
                    <a:pt x="2275" y="4406"/>
                    <a:pt x="1917" y="4406"/>
                  </a:cubicBezTo>
                  <a:cubicBezTo>
                    <a:pt x="1572" y="4406"/>
                    <a:pt x="1286" y="4120"/>
                    <a:pt x="1286" y="3775"/>
                  </a:cubicBezTo>
                  <a:cubicBezTo>
                    <a:pt x="1286" y="3417"/>
                    <a:pt x="1572" y="3132"/>
                    <a:pt x="1917" y="3132"/>
                  </a:cubicBezTo>
                  <a:close/>
                  <a:moveTo>
                    <a:pt x="3703" y="3132"/>
                  </a:moveTo>
                  <a:cubicBezTo>
                    <a:pt x="4049" y="3132"/>
                    <a:pt x="4334" y="3417"/>
                    <a:pt x="4334" y="3775"/>
                  </a:cubicBezTo>
                  <a:cubicBezTo>
                    <a:pt x="4334" y="4120"/>
                    <a:pt x="4049" y="4406"/>
                    <a:pt x="3703" y="4406"/>
                  </a:cubicBezTo>
                  <a:cubicBezTo>
                    <a:pt x="3346" y="4406"/>
                    <a:pt x="3060" y="4120"/>
                    <a:pt x="3060" y="3775"/>
                  </a:cubicBezTo>
                  <a:cubicBezTo>
                    <a:pt x="3060" y="3417"/>
                    <a:pt x="3346" y="3132"/>
                    <a:pt x="3703" y="3132"/>
                  </a:cubicBezTo>
                  <a:close/>
                  <a:moveTo>
                    <a:pt x="5454" y="3132"/>
                  </a:moveTo>
                  <a:cubicBezTo>
                    <a:pt x="5799" y="3132"/>
                    <a:pt x="6085" y="3417"/>
                    <a:pt x="6085" y="3775"/>
                  </a:cubicBezTo>
                  <a:cubicBezTo>
                    <a:pt x="6085" y="4120"/>
                    <a:pt x="5799" y="4406"/>
                    <a:pt x="5454" y="4406"/>
                  </a:cubicBezTo>
                  <a:cubicBezTo>
                    <a:pt x="5096" y="4406"/>
                    <a:pt x="4811" y="4120"/>
                    <a:pt x="4811" y="3775"/>
                  </a:cubicBezTo>
                  <a:cubicBezTo>
                    <a:pt x="4811" y="3417"/>
                    <a:pt x="5096" y="3132"/>
                    <a:pt x="5454" y="3132"/>
                  </a:cubicBezTo>
                  <a:close/>
                  <a:moveTo>
                    <a:pt x="3691" y="4894"/>
                  </a:moveTo>
                  <a:cubicBezTo>
                    <a:pt x="4037" y="4894"/>
                    <a:pt x="4322" y="5180"/>
                    <a:pt x="4322" y="5537"/>
                  </a:cubicBezTo>
                  <a:cubicBezTo>
                    <a:pt x="4322" y="5882"/>
                    <a:pt x="4037" y="6168"/>
                    <a:pt x="3691" y="6168"/>
                  </a:cubicBezTo>
                  <a:cubicBezTo>
                    <a:pt x="3334" y="6168"/>
                    <a:pt x="3048" y="5882"/>
                    <a:pt x="3048" y="5537"/>
                  </a:cubicBezTo>
                  <a:cubicBezTo>
                    <a:pt x="3048" y="5180"/>
                    <a:pt x="3334" y="4894"/>
                    <a:pt x="3691" y="4894"/>
                  </a:cubicBezTo>
                  <a:close/>
                  <a:moveTo>
                    <a:pt x="3549" y="0"/>
                  </a:moveTo>
                  <a:cubicBezTo>
                    <a:pt x="3453" y="0"/>
                    <a:pt x="3370" y="84"/>
                    <a:pt x="3370" y="179"/>
                  </a:cubicBezTo>
                  <a:lnTo>
                    <a:pt x="3370" y="453"/>
                  </a:lnTo>
                  <a:cubicBezTo>
                    <a:pt x="3370" y="465"/>
                    <a:pt x="3370" y="477"/>
                    <a:pt x="3382" y="500"/>
                  </a:cubicBezTo>
                  <a:cubicBezTo>
                    <a:pt x="3168" y="512"/>
                    <a:pt x="2965" y="560"/>
                    <a:pt x="2763" y="620"/>
                  </a:cubicBezTo>
                  <a:cubicBezTo>
                    <a:pt x="2763" y="596"/>
                    <a:pt x="2763" y="584"/>
                    <a:pt x="2751" y="572"/>
                  </a:cubicBezTo>
                  <a:lnTo>
                    <a:pt x="2644" y="322"/>
                  </a:lnTo>
                  <a:cubicBezTo>
                    <a:pt x="2617" y="251"/>
                    <a:pt x="2557" y="213"/>
                    <a:pt x="2494" y="213"/>
                  </a:cubicBezTo>
                  <a:cubicBezTo>
                    <a:pt x="2473" y="213"/>
                    <a:pt x="2451" y="217"/>
                    <a:pt x="2429" y="227"/>
                  </a:cubicBezTo>
                  <a:lnTo>
                    <a:pt x="2132" y="346"/>
                  </a:lnTo>
                  <a:cubicBezTo>
                    <a:pt x="2048" y="381"/>
                    <a:pt x="2001" y="489"/>
                    <a:pt x="2048" y="572"/>
                  </a:cubicBezTo>
                  <a:lnTo>
                    <a:pt x="2144" y="822"/>
                  </a:lnTo>
                  <a:cubicBezTo>
                    <a:pt x="2156" y="834"/>
                    <a:pt x="2156" y="846"/>
                    <a:pt x="2167" y="858"/>
                  </a:cubicBezTo>
                  <a:cubicBezTo>
                    <a:pt x="1989" y="953"/>
                    <a:pt x="1810" y="1072"/>
                    <a:pt x="1655" y="1203"/>
                  </a:cubicBezTo>
                  <a:cubicBezTo>
                    <a:pt x="1655" y="1191"/>
                    <a:pt x="1644" y="1179"/>
                    <a:pt x="1632" y="1167"/>
                  </a:cubicBezTo>
                  <a:lnTo>
                    <a:pt x="1441" y="977"/>
                  </a:lnTo>
                  <a:cubicBezTo>
                    <a:pt x="1405" y="941"/>
                    <a:pt x="1361" y="923"/>
                    <a:pt x="1316" y="923"/>
                  </a:cubicBezTo>
                  <a:cubicBezTo>
                    <a:pt x="1271" y="923"/>
                    <a:pt x="1227" y="941"/>
                    <a:pt x="1191" y="977"/>
                  </a:cubicBezTo>
                  <a:lnTo>
                    <a:pt x="977" y="1203"/>
                  </a:lnTo>
                  <a:cubicBezTo>
                    <a:pt x="905" y="1262"/>
                    <a:pt x="905" y="1370"/>
                    <a:pt x="977" y="1441"/>
                  </a:cubicBezTo>
                  <a:lnTo>
                    <a:pt x="1167" y="1632"/>
                  </a:lnTo>
                  <a:cubicBezTo>
                    <a:pt x="1179" y="1643"/>
                    <a:pt x="1191" y="1643"/>
                    <a:pt x="1191" y="1655"/>
                  </a:cubicBezTo>
                  <a:cubicBezTo>
                    <a:pt x="1072" y="1810"/>
                    <a:pt x="953" y="1977"/>
                    <a:pt x="858" y="2155"/>
                  </a:cubicBezTo>
                  <a:cubicBezTo>
                    <a:pt x="846" y="2144"/>
                    <a:pt x="834" y="2144"/>
                    <a:pt x="834" y="2144"/>
                  </a:cubicBezTo>
                  <a:lnTo>
                    <a:pt x="572" y="2036"/>
                  </a:lnTo>
                  <a:cubicBezTo>
                    <a:pt x="551" y="2027"/>
                    <a:pt x="529" y="2023"/>
                    <a:pt x="507" y="2023"/>
                  </a:cubicBezTo>
                  <a:cubicBezTo>
                    <a:pt x="443" y="2023"/>
                    <a:pt x="381" y="2061"/>
                    <a:pt x="346" y="2132"/>
                  </a:cubicBezTo>
                  <a:lnTo>
                    <a:pt x="227" y="2417"/>
                  </a:lnTo>
                  <a:cubicBezTo>
                    <a:pt x="191" y="2501"/>
                    <a:pt x="239" y="2608"/>
                    <a:pt x="322" y="2644"/>
                  </a:cubicBezTo>
                  <a:lnTo>
                    <a:pt x="572" y="2751"/>
                  </a:lnTo>
                  <a:lnTo>
                    <a:pt x="596" y="2751"/>
                  </a:lnTo>
                  <a:cubicBezTo>
                    <a:pt x="536" y="2953"/>
                    <a:pt x="501" y="3156"/>
                    <a:pt x="477" y="3370"/>
                  </a:cubicBezTo>
                  <a:lnTo>
                    <a:pt x="179" y="3370"/>
                  </a:lnTo>
                  <a:cubicBezTo>
                    <a:pt x="84" y="3370"/>
                    <a:pt x="0" y="3453"/>
                    <a:pt x="0" y="3548"/>
                  </a:cubicBezTo>
                  <a:lnTo>
                    <a:pt x="0" y="3858"/>
                  </a:lnTo>
                  <a:cubicBezTo>
                    <a:pt x="0" y="3953"/>
                    <a:pt x="84" y="4025"/>
                    <a:pt x="179" y="4025"/>
                  </a:cubicBezTo>
                  <a:lnTo>
                    <a:pt x="477" y="4025"/>
                  </a:lnTo>
                  <a:cubicBezTo>
                    <a:pt x="489" y="4203"/>
                    <a:pt x="524" y="4382"/>
                    <a:pt x="560" y="4549"/>
                  </a:cubicBezTo>
                  <a:lnTo>
                    <a:pt x="548" y="4549"/>
                  </a:lnTo>
                  <a:lnTo>
                    <a:pt x="286" y="4656"/>
                  </a:lnTo>
                  <a:cubicBezTo>
                    <a:pt x="203" y="4691"/>
                    <a:pt x="155" y="4787"/>
                    <a:pt x="191" y="4870"/>
                  </a:cubicBezTo>
                  <a:lnTo>
                    <a:pt x="298" y="5168"/>
                  </a:lnTo>
                  <a:cubicBezTo>
                    <a:pt x="326" y="5232"/>
                    <a:pt x="389" y="5275"/>
                    <a:pt x="460" y="5275"/>
                  </a:cubicBezTo>
                  <a:cubicBezTo>
                    <a:pt x="481" y="5275"/>
                    <a:pt x="503" y="5271"/>
                    <a:pt x="524" y="5263"/>
                  </a:cubicBezTo>
                  <a:lnTo>
                    <a:pt x="786" y="5168"/>
                  </a:lnTo>
                  <a:cubicBezTo>
                    <a:pt x="786" y="5168"/>
                    <a:pt x="798" y="5168"/>
                    <a:pt x="798" y="5156"/>
                  </a:cubicBezTo>
                  <a:cubicBezTo>
                    <a:pt x="905" y="5370"/>
                    <a:pt x="1036" y="5573"/>
                    <a:pt x="1179" y="5751"/>
                  </a:cubicBezTo>
                  <a:cubicBezTo>
                    <a:pt x="1179" y="5763"/>
                    <a:pt x="1179" y="5763"/>
                    <a:pt x="1167" y="5763"/>
                  </a:cubicBezTo>
                  <a:lnTo>
                    <a:pt x="977" y="5965"/>
                  </a:lnTo>
                  <a:cubicBezTo>
                    <a:pt x="905" y="6025"/>
                    <a:pt x="905" y="6132"/>
                    <a:pt x="977" y="6204"/>
                  </a:cubicBezTo>
                  <a:lnTo>
                    <a:pt x="1191" y="6430"/>
                  </a:lnTo>
                  <a:cubicBezTo>
                    <a:pt x="1227" y="6460"/>
                    <a:pt x="1271" y="6474"/>
                    <a:pt x="1316" y="6474"/>
                  </a:cubicBezTo>
                  <a:cubicBezTo>
                    <a:pt x="1361" y="6474"/>
                    <a:pt x="1405" y="6460"/>
                    <a:pt x="1441" y="6430"/>
                  </a:cubicBezTo>
                  <a:lnTo>
                    <a:pt x="1632" y="6227"/>
                  </a:lnTo>
                  <a:cubicBezTo>
                    <a:pt x="1644" y="6227"/>
                    <a:pt x="1644" y="6227"/>
                    <a:pt x="1644" y="6215"/>
                  </a:cubicBezTo>
                  <a:cubicBezTo>
                    <a:pt x="1786" y="6335"/>
                    <a:pt x="1941" y="6430"/>
                    <a:pt x="2096" y="6525"/>
                  </a:cubicBezTo>
                  <a:cubicBezTo>
                    <a:pt x="2096" y="6525"/>
                    <a:pt x="2084" y="6537"/>
                    <a:pt x="2084" y="6537"/>
                  </a:cubicBezTo>
                  <a:lnTo>
                    <a:pt x="1977" y="6799"/>
                  </a:lnTo>
                  <a:cubicBezTo>
                    <a:pt x="1941" y="6882"/>
                    <a:pt x="1977" y="6977"/>
                    <a:pt x="2060" y="7025"/>
                  </a:cubicBezTo>
                  <a:lnTo>
                    <a:pt x="2346" y="7144"/>
                  </a:lnTo>
                  <a:cubicBezTo>
                    <a:pt x="2371" y="7153"/>
                    <a:pt x="2396" y="7158"/>
                    <a:pt x="2420" y="7158"/>
                  </a:cubicBezTo>
                  <a:cubicBezTo>
                    <a:pt x="2487" y="7158"/>
                    <a:pt x="2546" y="7122"/>
                    <a:pt x="2572" y="7061"/>
                  </a:cubicBezTo>
                  <a:lnTo>
                    <a:pt x="2691" y="6811"/>
                  </a:lnTo>
                  <a:cubicBezTo>
                    <a:pt x="2691" y="6799"/>
                    <a:pt x="2691" y="6787"/>
                    <a:pt x="2691" y="6787"/>
                  </a:cubicBezTo>
                  <a:cubicBezTo>
                    <a:pt x="2918" y="6858"/>
                    <a:pt x="3144" y="6906"/>
                    <a:pt x="3370" y="6930"/>
                  </a:cubicBezTo>
                  <a:cubicBezTo>
                    <a:pt x="3370" y="6930"/>
                    <a:pt x="3370" y="6942"/>
                    <a:pt x="3370" y="6954"/>
                  </a:cubicBezTo>
                  <a:lnTo>
                    <a:pt x="3370" y="7227"/>
                  </a:lnTo>
                  <a:cubicBezTo>
                    <a:pt x="3370" y="7323"/>
                    <a:pt x="3453" y="7394"/>
                    <a:pt x="3549" y="7394"/>
                  </a:cubicBezTo>
                  <a:lnTo>
                    <a:pt x="3858" y="7394"/>
                  </a:lnTo>
                  <a:cubicBezTo>
                    <a:pt x="3953" y="7394"/>
                    <a:pt x="4025" y="7323"/>
                    <a:pt x="4025" y="7227"/>
                  </a:cubicBezTo>
                  <a:lnTo>
                    <a:pt x="4025" y="6954"/>
                  </a:lnTo>
                  <a:cubicBezTo>
                    <a:pt x="4025" y="6942"/>
                    <a:pt x="4025" y="6930"/>
                    <a:pt x="4025" y="6918"/>
                  </a:cubicBezTo>
                  <a:cubicBezTo>
                    <a:pt x="4239" y="6906"/>
                    <a:pt x="4442" y="6858"/>
                    <a:pt x="4632" y="6799"/>
                  </a:cubicBezTo>
                  <a:cubicBezTo>
                    <a:pt x="4644" y="6811"/>
                    <a:pt x="4644" y="6823"/>
                    <a:pt x="4644" y="6823"/>
                  </a:cubicBezTo>
                  <a:lnTo>
                    <a:pt x="4751" y="7085"/>
                  </a:lnTo>
                  <a:cubicBezTo>
                    <a:pt x="4779" y="7149"/>
                    <a:pt x="4849" y="7192"/>
                    <a:pt x="4917" y="7192"/>
                  </a:cubicBezTo>
                  <a:cubicBezTo>
                    <a:pt x="4938" y="7192"/>
                    <a:pt x="4958" y="7188"/>
                    <a:pt x="4977" y="7180"/>
                  </a:cubicBezTo>
                  <a:lnTo>
                    <a:pt x="5263" y="7061"/>
                  </a:lnTo>
                  <a:cubicBezTo>
                    <a:pt x="5358" y="7013"/>
                    <a:pt x="5394" y="6918"/>
                    <a:pt x="5358" y="6835"/>
                  </a:cubicBezTo>
                  <a:lnTo>
                    <a:pt x="5251" y="6573"/>
                  </a:lnTo>
                  <a:cubicBezTo>
                    <a:pt x="5251" y="6561"/>
                    <a:pt x="5239" y="6561"/>
                    <a:pt x="5239" y="6549"/>
                  </a:cubicBezTo>
                  <a:cubicBezTo>
                    <a:pt x="5418" y="6442"/>
                    <a:pt x="5585" y="6335"/>
                    <a:pt x="5739" y="6204"/>
                  </a:cubicBezTo>
                  <a:cubicBezTo>
                    <a:pt x="5751" y="6215"/>
                    <a:pt x="5763" y="6227"/>
                    <a:pt x="5763" y="6227"/>
                  </a:cubicBezTo>
                  <a:lnTo>
                    <a:pt x="5966" y="6430"/>
                  </a:lnTo>
                  <a:cubicBezTo>
                    <a:pt x="5995" y="6460"/>
                    <a:pt x="6037" y="6474"/>
                    <a:pt x="6080" y="6474"/>
                  </a:cubicBezTo>
                  <a:cubicBezTo>
                    <a:pt x="6123" y="6474"/>
                    <a:pt x="6168" y="6460"/>
                    <a:pt x="6204" y="6430"/>
                  </a:cubicBezTo>
                  <a:lnTo>
                    <a:pt x="6430" y="6204"/>
                  </a:lnTo>
                  <a:cubicBezTo>
                    <a:pt x="6489" y="6144"/>
                    <a:pt x="6489" y="6025"/>
                    <a:pt x="6430" y="5965"/>
                  </a:cubicBezTo>
                  <a:lnTo>
                    <a:pt x="6227" y="5763"/>
                  </a:lnTo>
                  <a:cubicBezTo>
                    <a:pt x="6216" y="5751"/>
                    <a:pt x="6216" y="5751"/>
                    <a:pt x="6204" y="5739"/>
                  </a:cubicBezTo>
                  <a:cubicBezTo>
                    <a:pt x="6323" y="5584"/>
                    <a:pt x="6442" y="5418"/>
                    <a:pt x="6537" y="5239"/>
                  </a:cubicBezTo>
                  <a:cubicBezTo>
                    <a:pt x="6549" y="5251"/>
                    <a:pt x="6561" y="5251"/>
                    <a:pt x="6573" y="5263"/>
                  </a:cubicBezTo>
                  <a:lnTo>
                    <a:pt x="6823" y="5370"/>
                  </a:lnTo>
                  <a:cubicBezTo>
                    <a:pt x="6847" y="5379"/>
                    <a:pt x="6871" y="5384"/>
                    <a:pt x="6895" y="5384"/>
                  </a:cubicBezTo>
                  <a:cubicBezTo>
                    <a:pt x="6963" y="5384"/>
                    <a:pt x="7022" y="5346"/>
                    <a:pt x="7049" y="5275"/>
                  </a:cubicBezTo>
                  <a:lnTo>
                    <a:pt x="7168" y="4989"/>
                  </a:lnTo>
                  <a:cubicBezTo>
                    <a:pt x="7204" y="4906"/>
                    <a:pt x="7168" y="4799"/>
                    <a:pt x="7085" y="4763"/>
                  </a:cubicBezTo>
                  <a:lnTo>
                    <a:pt x="6823" y="4656"/>
                  </a:lnTo>
                  <a:cubicBezTo>
                    <a:pt x="6811" y="4644"/>
                    <a:pt x="6799" y="4644"/>
                    <a:pt x="6775" y="4644"/>
                  </a:cubicBezTo>
                  <a:cubicBezTo>
                    <a:pt x="6835" y="4441"/>
                    <a:pt x="6882" y="4239"/>
                    <a:pt x="6906" y="4025"/>
                  </a:cubicBezTo>
                  <a:lnTo>
                    <a:pt x="7228" y="4025"/>
                  </a:lnTo>
                  <a:cubicBezTo>
                    <a:pt x="7323" y="4025"/>
                    <a:pt x="7394" y="3953"/>
                    <a:pt x="7394" y="3858"/>
                  </a:cubicBezTo>
                  <a:lnTo>
                    <a:pt x="7394" y="3548"/>
                  </a:lnTo>
                  <a:cubicBezTo>
                    <a:pt x="7394" y="3453"/>
                    <a:pt x="7323" y="3370"/>
                    <a:pt x="7228" y="3370"/>
                  </a:cubicBezTo>
                  <a:lnTo>
                    <a:pt x="6954" y="3370"/>
                  </a:lnTo>
                  <a:cubicBezTo>
                    <a:pt x="6930" y="3370"/>
                    <a:pt x="6918" y="3382"/>
                    <a:pt x="6906" y="3382"/>
                  </a:cubicBezTo>
                  <a:cubicBezTo>
                    <a:pt x="6882" y="3203"/>
                    <a:pt x="6847" y="3025"/>
                    <a:pt x="6799" y="2858"/>
                  </a:cubicBezTo>
                  <a:cubicBezTo>
                    <a:pt x="6823" y="2858"/>
                    <a:pt x="6835" y="2858"/>
                    <a:pt x="6858" y="2846"/>
                  </a:cubicBezTo>
                  <a:lnTo>
                    <a:pt x="7109" y="2751"/>
                  </a:lnTo>
                  <a:cubicBezTo>
                    <a:pt x="7204" y="2715"/>
                    <a:pt x="7251" y="2620"/>
                    <a:pt x="7216" y="2525"/>
                  </a:cubicBezTo>
                  <a:lnTo>
                    <a:pt x="7097" y="2239"/>
                  </a:lnTo>
                  <a:cubicBezTo>
                    <a:pt x="7068" y="2163"/>
                    <a:pt x="7001" y="2124"/>
                    <a:pt x="6933" y="2124"/>
                  </a:cubicBezTo>
                  <a:cubicBezTo>
                    <a:pt x="6916" y="2124"/>
                    <a:pt x="6899" y="2127"/>
                    <a:pt x="6882" y="2132"/>
                  </a:cubicBezTo>
                  <a:lnTo>
                    <a:pt x="6620" y="2239"/>
                  </a:lnTo>
                  <a:cubicBezTo>
                    <a:pt x="6608" y="2239"/>
                    <a:pt x="6585" y="2251"/>
                    <a:pt x="6573" y="2263"/>
                  </a:cubicBezTo>
                  <a:cubicBezTo>
                    <a:pt x="6466" y="2048"/>
                    <a:pt x="6335" y="1846"/>
                    <a:pt x="6192" y="1667"/>
                  </a:cubicBezTo>
                  <a:cubicBezTo>
                    <a:pt x="6204" y="1655"/>
                    <a:pt x="6216" y="1643"/>
                    <a:pt x="6227" y="1632"/>
                  </a:cubicBezTo>
                  <a:lnTo>
                    <a:pt x="6430" y="1441"/>
                  </a:lnTo>
                  <a:cubicBezTo>
                    <a:pt x="6489" y="1370"/>
                    <a:pt x="6489" y="1262"/>
                    <a:pt x="6430" y="1203"/>
                  </a:cubicBezTo>
                  <a:lnTo>
                    <a:pt x="6204" y="977"/>
                  </a:lnTo>
                  <a:cubicBezTo>
                    <a:pt x="6168" y="941"/>
                    <a:pt x="6123" y="923"/>
                    <a:pt x="6080" y="923"/>
                  </a:cubicBezTo>
                  <a:cubicBezTo>
                    <a:pt x="6037" y="923"/>
                    <a:pt x="5995" y="941"/>
                    <a:pt x="5966" y="977"/>
                  </a:cubicBezTo>
                  <a:lnTo>
                    <a:pt x="5763" y="1167"/>
                  </a:lnTo>
                  <a:cubicBezTo>
                    <a:pt x="5751" y="1179"/>
                    <a:pt x="5739" y="1203"/>
                    <a:pt x="5739" y="1215"/>
                  </a:cubicBezTo>
                  <a:cubicBezTo>
                    <a:pt x="5596" y="1096"/>
                    <a:pt x="5442" y="1001"/>
                    <a:pt x="5287" y="905"/>
                  </a:cubicBezTo>
                  <a:cubicBezTo>
                    <a:pt x="5299" y="893"/>
                    <a:pt x="5311" y="881"/>
                    <a:pt x="5311" y="858"/>
                  </a:cubicBezTo>
                  <a:lnTo>
                    <a:pt x="5430" y="608"/>
                  </a:lnTo>
                  <a:cubicBezTo>
                    <a:pt x="5465" y="524"/>
                    <a:pt x="5430" y="417"/>
                    <a:pt x="5334" y="381"/>
                  </a:cubicBezTo>
                  <a:lnTo>
                    <a:pt x="5049" y="250"/>
                  </a:lnTo>
                  <a:cubicBezTo>
                    <a:pt x="5030" y="242"/>
                    <a:pt x="5010" y="238"/>
                    <a:pt x="4990" y="238"/>
                  </a:cubicBezTo>
                  <a:cubicBezTo>
                    <a:pt x="4924" y="238"/>
                    <a:pt x="4859" y="281"/>
                    <a:pt x="4823" y="346"/>
                  </a:cubicBezTo>
                  <a:lnTo>
                    <a:pt x="4715" y="596"/>
                  </a:lnTo>
                  <a:cubicBezTo>
                    <a:pt x="4703" y="608"/>
                    <a:pt x="4703" y="631"/>
                    <a:pt x="4703" y="643"/>
                  </a:cubicBezTo>
                  <a:cubicBezTo>
                    <a:pt x="4489" y="572"/>
                    <a:pt x="4263" y="524"/>
                    <a:pt x="4025" y="500"/>
                  </a:cubicBezTo>
                  <a:cubicBezTo>
                    <a:pt x="4025" y="489"/>
                    <a:pt x="4025" y="465"/>
                    <a:pt x="4025" y="453"/>
                  </a:cubicBezTo>
                  <a:lnTo>
                    <a:pt x="4025" y="179"/>
                  </a:lnTo>
                  <a:cubicBezTo>
                    <a:pt x="4025" y="84"/>
                    <a:pt x="3953" y="0"/>
                    <a:pt x="385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9"/>
          <p:cNvSpPr txBox="1">
            <a:spLocks noGrp="1"/>
          </p:cNvSpPr>
          <p:nvPr>
            <p:ph type="title"/>
          </p:nvPr>
        </p:nvSpPr>
        <p:spPr>
          <a:xfrm>
            <a:off x="709350" y="1233175"/>
            <a:ext cx="38370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177" name="Google Shape;177;p9"/>
          <p:cNvSpPr txBox="1">
            <a:spLocks noGrp="1"/>
          </p:cNvSpPr>
          <p:nvPr>
            <p:ph type="subTitle" idx="1"/>
          </p:nvPr>
        </p:nvSpPr>
        <p:spPr>
          <a:xfrm>
            <a:off x="709350" y="2803075"/>
            <a:ext cx="38370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178" name="Google Shape;178;p9"/>
          <p:cNvSpPr txBox="1">
            <a:spLocks noGrp="1"/>
          </p:cNvSpPr>
          <p:nvPr>
            <p:ph type="body" idx="2"/>
          </p:nvPr>
        </p:nvSpPr>
        <p:spPr>
          <a:xfrm>
            <a:off x="45720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marL="914400" lvl="1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marL="1371600" lvl="2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3pPr>
            <a:lvl4pPr marL="1828800" lvl="3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4pPr>
            <a:lvl5pPr marL="2286000" lvl="4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5pPr>
            <a:lvl6pPr marL="2743200" lvl="5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6pPr>
            <a:lvl7pPr marL="3200400" lvl="6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7pPr>
            <a:lvl8pPr marL="3657600" lvl="7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8pPr>
            <a:lvl9pPr marL="4114800" lvl="8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10"/>
          <p:cNvSpPr txBox="1">
            <a:spLocks noGrp="1"/>
          </p:cNvSpPr>
          <p:nvPr>
            <p:ph type="title"/>
          </p:nvPr>
        </p:nvSpPr>
        <p:spPr>
          <a:xfrm>
            <a:off x="4585463" y="2674063"/>
            <a:ext cx="3456000" cy="448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</a:defRPr>
            </a:lvl2pPr>
            <a:lvl3pPr lvl="2" algn="l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</a:defRPr>
            </a:lvl3pPr>
            <a:lvl4pPr lvl="3" algn="l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</a:defRPr>
            </a:lvl4pPr>
            <a:lvl5pPr lvl="4" algn="l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</a:defRPr>
            </a:lvl5pPr>
            <a:lvl6pPr lvl="5" algn="l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</a:defRPr>
            </a:lvl6pPr>
            <a:lvl7pPr lvl="6" algn="l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</a:defRPr>
            </a:lvl7pPr>
            <a:lvl8pPr lvl="7" algn="l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</a:defRPr>
            </a:lvl8pPr>
            <a:lvl9pPr lvl="8" algn="l" rtl="0"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grpSp>
        <p:nvGrpSpPr>
          <p:cNvPr id="181" name="Google Shape;181;p10"/>
          <p:cNvGrpSpPr/>
          <p:nvPr/>
        </p:nvGrpSpPr>
        <p:grpSpPr>
          <a:xfrm>
            <a:off x="-269356" y="2"/>
            <a:ext cx="986724" cy="959451"/>
            <a:chOff x="-1" y="-23"/>
            <a:chExt cx="986724" cy="959451"/>
          </a:xfrm>
        </p:grpSpPr>
        <p:sp>
          <p:nvSpPr>
            <p:cNvPr id="182" name="Google Shape;182;p10"/>
            <p:cNvSpPr/>
            <p:nvPr/>
          </p:nvSpPr>
          <p:spPr>
            <a:xfrm rot="-5400000">
              <a:off x="166454" y="601545"/>
              <a:ext cx="121975" cy="454885"/>
            </a:xfrm>
            <a:custGeom>
              <a:avLst/>
              <a:gdLst/>
              <a:ahLst/>
              <a:cxnLst/>
              <a:rect l="l" t="t" r="r" b="b"/>
              <a:pathLst>
                <a:path w="2823" h="31838" extrusionOk="0">
                  <a:moveTo>
                    <a:pt x="1" y="0"/>
                  </a:moveTo>
                  <a:lnTo>
                    <a:pt x="1" y="31838"/>
                  </a:lnTo>
                  <a:lnTo>
                    <a:pt x="2823" y="31838"/>
                  </a:lnTo>
                  <a:lnTo>
                    <a:pt x="282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183;p10"/>
            <p:cNvSpPr/>
            <p:nvPr/>
          </p:nvSpPr>
          <p:spPr>
            <a:xfrm rot="-5400000">
              <a:off x="621451" y="167651"/>
              <a:ext cx="457323" cy="121975"/>
            </a:xfrm>
            <a:custGeom>
              <a:avLst/>
              <a:gdLst/>
              <a:ahLst/>
              <a:cxnLst/>
              <a:rect l="l" t="t" r="r" b="b"/>
              <a:pathLst>
                <a:path w="26635" h="2823" extrusionOk="0">
                  <a:moveTo>
                    <a:pt x="0" y="1"/>
                  </a:moveTo>
                  <a:lnTo>
                    <a:pt x="0" y="2822"/>
                  </a:lnTo>
                  <a:lnTo>
                    <a:pt x="26634" y="2822"/>
                  </a:lnTo>
                  <a:lnTo>
                    <a:pt x="26634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184;p10"/>
            <p:cNvSpPr/>
            <p:nvPr/>
          </p:nvSpPr>
          <p:spPr>
            <a:xfrm rot="-5400000">
              <a:off x="322278" y="301162"/>
              <a:ext cx="562864" cy="634329"/>
            </a:xfrm>
            <a:custGeom>
              <a:avLst/>
              <a:gdLst/>
              <a:ahLst/>
              <a:cxnLst/>
              <a:rect l="l" t="t" r="r" b="b"/>
              <a:pathLst>
                <a:path w="13027" h="14681" extrusionOk="0">
                  <a:moveTo>
                    <a:pt x="1" y="0"/>
                  </a:moveTo>
                  <a:lnTo>
                    <a:pt x="1" y="4239"/>
                  </a:lnTo>
                  <a:cubicBezTo>
                    <a:pt x="1" y="10001"/>
                    <a:pt x="4692" y="14681"/>
                    <a:pt x="10442" y="14681"/>
                  </a:cubicBezTo>
                  <a:lnTo>
                    <a:pt x="13026" y="14681"/>
                  </a:lnTo>
                  <a:lnTo>
                    <a:pt x="13026" y="11406"/>
                  </a:lnTo>
                  <a:lnTo>
                    <a:pt x="10442" y="11406"/>
                  </a:lnTo>
                  <a:cubicBezTo>
                    <a:pt x="6490" y="11406"/>
                    <a:pt x="3275" y="8192"/>
                    <a:pt x="3275" y="4239"/>
                  </a:cubicBezTo>
                  <a:lnTo>
                    <a:pt x="327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185;p10"/>
            <p:cNvSpPr/>
            <p:nvPr/>
          </p:nvSpPr>
          <p:spPr>
            <a:xfrm rot="-5400000">
              <a:off x="154568" y="790897"/>
              <a:ext cx="266029" cy="71033"/>
            </a:xfrm>
            <a:custGeom>
              <a:avLst/>
              <a:gdLst/>
              <a:ahLst/>
              <a:cxnLst/>
              <a:rect l="l" t="t" r="r" b="b"/>
              <a:pathLst>
                <a:path w="6157" h="1644" extrusionOk="0">
                  <a:moveTo>
                    <a:pt x="822" y="1"/>
                  </a:moveTo>
                  <a:cubicBezTo>
                    <a:pt x="370" y="1"/>
                    <a:pt x="1" y="370"/>
                    <a:pt x="1" y="822"/>
                  </a:cubicBezTo>
                  <a:cubicBezTo>
                    <a:pt x="1" y="1275"/>
                    <a:pt x="370" y="1644"/>
                    <a:pt x="822" y="1644"/>
                  </a:cubicBezTo>
                  <a:lnTo>
                    <a:pt x="5335" y="1644"/>
                  </a:lnTo>
                  <a:cubicBezTo>
                    <a:pt x="5787" y="1644"/>
                    <a:pt x="6156" y="1275"/>
                    <a:pt x="6156" y="822"/>
                  </a:cubicBezTo>
                  <a:cubicBezTo>
                    <a:pt x="6156" y="370"/>
                    <a:pt x="5787" y="1"/>
                    <a:pt x="533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186;p10"/>
            <p:cNvSpPr/>
            <p:nvPr/>
          </p:nvSpPr>
          <p:spPr>
            <a:xfrm rot="-5400000">
              <a:off x="818473" y="204204"/>
              <a:ext cx="71033" cy="265467"/>
            </a:xfrm>
            <a:custGeom>
              <a:avLst/>
              <a:gdLst/>
              <a:ahLst/>
              <a:cxnLst/>
              <a:rect l="l" t="t" r="r" b="b"/>
              <a:pathLst>
                <a:path w="1644" h="6144" extrusionOk="0">
                  <a:moveTo>
                    <a:pt x="822" y="0"/>
                  </a:moveTo>
                  <a:cubicBezTo>
                    <a:pt x="370" y="0"/>
                    <a:pt x="1" y="357"/>
                    <a:pt x="1" y="810"/>
                  </a:cubicBezTo>
                  <a:lnTo>
                    <a:pt x="1" y="5322"/>
                  </a:lnTo>
                  <a:cubicBezTo>
                    <a:pt x="1" y="5775"/>
                    <a:pt x="370" y="6144"/>
                    <a:pt x="822" y="6144"/>
                  </a:cubicBezTo>
                  <a:cubicBezTo>
                    <a:pt x="1286" y="6144"/>
                    <a:pt x="1644" y="5775"/>
                    <a:pt x="1644" y="5322"/>
                  </a:cubicBezTo>
                  <a:lnTo>
                    <a:pt x="1644" y="810"/>
                  </a:lnTo>
                  <a:cubicBezTo>
                    <a:pt x="1644" y="357"/>
                    <a:pt x="1286" y="0"/>
                    <a:pt x="82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7" name="Google Shape;187;p10"/>
          <p:cNvGrpSpPr/>
          <p:nvPr/>
        </p:nvGrpSpPr>
        <p:grpSpPr>
          <a:xfrm>
            <a:off x="7628416" y="4805263"/>
            <a:ext cx="1932971" cy="666322"/>
            <a:chOff x="7213579" y="4485138"/>
            <a:chExt cx="1932971" cy="666322"/>
          </a:xfrm>
        </p:grpSpPr>
        <p:sp>
          <p:nvSpPr>
            <p:cNvPr id="188" name="Google Shape;188;p10"/>
            <p:cNvSpPr/>
            <p:nvPr/>
          </p:nvSpPr>
          <p:spPr>
            <a:xfrm rot="10800000">
              <a:off x="8271019" y="4560750"/>
              <a:ext cx="875530" cy="122500"/>
            </a:xfrm>
            <a:custGeom>
              <a:avLst/>
              <a:gdLst/>
              <a:ahLst/>
              <a:cxnLst/>
              <a:rect l="l" t="t" r="r" b="b"/>
              <a:pathLst>
                <a:path w="21492" h="2835" extrusionOk="0">
                  <a:moveTo>
                    <a:pt x="0" y="1"/>
                  </a:moveTo>
                  <a:lnTo>
                    <a:pt x="0" y="2834"/>
                  </a:lnTo>
                  <a:lnTo>
                    <a:pt x="21491" y="2834"/>
                  </a:lnTo>
                  <a:lnTo>
                    <a:pt x="2149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189;p10"/>
            <p:cNvSpPr/>
            <p:nvPr/>
          </p:nvSpPr>
          <p:spPr>
            <a:xfrm rot="5400000">
              <a:off x="7234897" y="4978532"/>
              <a:ext cx="223356" cy="122500"/>
            </a:xfrm>
            <a:custGeom>
              <a:avLst/>
              <a:gdLst/>
              <a:ahLst/>
              <a:cxnLst/>
              <a:rect l="l" t="t" r="r" b="b"/>
              <a:pathLst>
                <a:path w="21492" h="2835" extrusionOk="0">
                  <a:moveTo>
                    <a:pt x="0" y="1"/>
                  </a:moveTo>
                  <a:lnTo>
                    <a:pt x="0" y="2834"/>
                  </a:lnTo>
                  <a:lnTo>
                    <a:pt x="21491" y="2834"/>
                  </a:lnTo>
                  <a:lnTo>
                    <a:pt x="2149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190;p10"/>
            <p:cNvSpPr/>
            <p:nvPr/>
          </p:nvSpPr>
          <p:spPr>
            <a:xfrm rot="5400000">
              <a:off x="7334214" y="4490021"/>
              <a:ext cx="377115" cy="499047"/>
            </a:xfrm>
            <a:custGeom>
              <a:avLst/>
              <a:gdLst/>
              <a:ahLst/>
              <a:cxnLst/>
              <a:rect l="l" t="t" r="r" b="b"/>
              <a:pathLst>
                <a:path w="8728" h="11550" extrusionOk="0">
                  <a:moveTo>
                    <a:pt x="0" y="1"/>
                  </a:moveTo>
                  <a:lnTo>
                    <a:pt x="0" y="2596"/>
                  </a:lnTo>
                  <a:cubicBezTo>
                    <a:pt x="0" y="8347"/>
                    <a:pt x="1703" y="11550"/>
                    <a:pt x="7454" y="11550"/>
                  </a:cubicBezTo>
                  <a:lnTo>
                    <a:pt x="8728" y="11550"/>
                  </a:lnTo>
                  <a:lnTo>
                    <a:pt x="8728" y="8276"/>
                  </a:lnTo>
                  <a:lnTo>
                    <a:pt x="7454" y="8276"/>
                  </a:lnTo>
                  <a:cubicBezTo>
                    <a:pt x="3513" y="8276"/>
                    <a:pt x="3275" y="6549"/>
                    <a:pt x="3275" y="2596"/>
                  </a:cubicBezTo>
                  <a:lnTo>
                    <a:pt x="3275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191;p10"/>
            <p:cNvSpPr/>
            <p:nvPr/>
          </p:nvSpPr>
          <p:spPr>
            <a:xfrm rot="5400000">
              <a:off x="7311314" y="4793813"/>
              <a:ext cx="70515" cy="265985"/>
            </a:xfrm>
            <a:custGeom>
              <a:avLst/>
              <a:gdLst/>
              <a:ahLst/>
              <a:cxnLst/>
              <a:rect l="l" t="t" r="r" b="b"/>
              <a:pathLst>
                <a:path w="1632" h="6156" extrusionOk="0">
                  <a:moveTo>
                    <a:pt x="810" y="0"/>
                  </a:moveTo>
                  <a:cubicBezTo>
                    <a:pt x="358" y="0"/>
                    <a:pt x="0" y="370"/>
                    <a:pt x="0" y="822"/>
                  </a:cubicBezTo>
                  <a:lnTo>
                    <a:pt x="0" y="5334"/>
                  </a:lnTo>
                  <a:cubicBezTo>
                    <a:pt x="0" y="5787"/>
                    <a:pt x="358" y="6156"/>
                    <a:pt x="810" y="6156"/>
                  </a:cubicBezTo>
                  <a:cubicBezTo>
                    <a:pt x="1274" y="6156"/>
                    <a:pt x="1632" y="5787"/>
                    <a:pt x="1632" y="5334"/>
                  </a:cubicBezTo>
                  <a:lnTo>
                    <a:pt x="1632" y="822"/>
                  </a:lnTo>
                  <a:cubicBezTo>
                    <a:pt x="1632" y="370"/>
                    <a:pt x="1274" y="0"/>
                    <a:pt x="81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92" name="Google Shape;192;p10"/>
            <p:cNvGrpSpPr/>
            <p:nvPr/>
          </p:nvGrpSpPr>
          <p:grpSpPr>
            <a:xfrm>
              <a:off x="7711810" y="4485138"/>
              <a:ext cx="592677" cy="273720"/>
              <a:chOff x="2029210" y="3484363"/>
              <a:chExt cx="592677" cy="273720"/>
            </a:xfrm>
          </p:grpSpPr>
          <p:sp>
            <p:nvSpPr>
              <p:cNvPr id="193" name="Google Shape;193;p10"/>
              <p:cNvSpPr/>
              <p:nvPr/>
            </p:nvSpPr>
            <p:spPr>
              <a:xfrm rot="5400000">
                <a:off x="2264123" y="3392748"/>
                <a:ext cx="121975" cy="454379"/>
              </a:xfrm>
              <a:custGeom>
                <a:avLst/>
                <a:gdLst/>
                <a:ahLst/>
                <a:cxnLst/>
                <a:rect l="l" t="t" r="r" b="b"/>
                <a:pathLst>
                  <a:path w="2823" h="18718" extrusionOk="0">
                    <a:moveTo>
                      <a:pt x="1" y="1"/>
                    </a:moveTo>
                    <a:lnTo>
                      <a:pt x="1" y="18717"/>
                    </a:lnTo>
                    <a:lnTo>
                      <a:pt x="2823" y="18717"/>
                    </a:lnTo>
                    <a:lnTo>
                      <a:pt x="2823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" name="Google Shape;194;p10"/>
              <p:cNvSpPr/>
              <p:nvPr/>
            </p:nvSpPr>
            <p:spPr>
              <a:xfrm rot="5400000">
                <a:off x="1931972" y="3581602"/>
                <a:ext cx="265510" cy="71033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1644" extrusionOk="0">
                    <a:moveTo>
                      <a:pt x="822" y="0"/>
                    </a:moveTo>
                    <a:cubicBezTo>
                      <a:pt x="358" y="0"/>
                      <a:pt x="0" y="369"/>
                      <a:pt x="0" y="822"/>
                    </a:cubicBezTo>
                    <a:cubicBezTo>
                      <a:pt x="0" y="1274"/>
                      <a:pt x="358" y="1643"/>
                      <a:pt x="822" y="1643"/>
                    </a:cubicBezTo>
                    <a:lnTo>
                      <a:pt x="5323" y="1643"/>
                    </a:lnTo>
                    <a:cubicBezTo>
                      <a:pt x="5382" y="1643"/>
                      <a:pt x="5442" y="1643"/>
                      <a:pt x="5489" y="1631"/>
                    </a:cubicBezTo>
                    <a:cubicBezTo>
                      <a:pt x="5858" y="1560"/>
                      <a:pt x="6144" y="1227"/>
                      <a:pt x="6144" y="822"/>
                    </a:cubicBezTo>
                    <a:cubicBezTo>
                      <a:pt x="6144" y="369"/>
                      <a:pt x="5775" y="0"/>
                      <a:pt x="532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" name="Google Shape;195;p10"/>
              <p:cNvSpPr/>
              <p:nvPr/>
            </p:nvSpPr>
            <p:spPr>
              <a:xfrm rot="5400000">
                <a:off x="2453378" y="3589574"/>
                <a:ext cx="265985" cy="71033"/>
              </a:xfrm>
              <a:custGeom>
                <a:avLst/>
                <a:gdLst/>
                <a:ahLst/>
                <a:cxnLst/>
                <a:rect l="l" t="t" r="r" b="b"/>
                <a:pathLst>
                  <a:path w="6156" h="1644" extrusionOk="0">
                    <a:moveTo>
                      <a:pt x="822" y="0"/>
                    </a:moveTo>
                    <a:cubicBezTo>
                      <a:pt x="369" y="0"/>
                      <a:pt x="0" y="369"/>
                      <a:pt x="0" y="822"/>
                    </a:cubicBezTo>
                    <a:cubicBezTo>
                      <a:pt x="0" y="1274"/>
                      <a:pt x="369" y="1643"/>
                      <a:pt x="822" y="1643"/>
                    </a:cubicBezTo>
                    <a:lnTo>
                      <a:pt x="5334" y="1643"/>
                    </a:lnTo>
                    <a:cubicBezTo>
                      <a:pt x="5739" y="1643"/>
                      <a:pt x="6084" y="1346"/>
                      <a:pt x="6144" y="953"/>
                    </a:cubicBezTo>
                    <a:cubicBezTo>
                      <a:pt x="6144" y="905"/>
                      <a:pt x="6156" y="870"/>
                      <a:pt x="6156" y="822"/>
                    </a:cubicBezTo>
                    <a:cubicBezTo>
                      <a:pt x="6156" y="369"/>
                      <a:pt x="5786" y="0"/>
                      <a:pt x="533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196" name="Google Shape;196;p10"/>
          <p:cNvSpPr/>
          <p:nvPr/>
        </p:nvSpPr>
        <p:spPr>
          <a:xfrm rot="-5690359">
            <a:off x="8600213" y="2118770"/>
            <a:ext cx="1007852" cy="1007852"/>
          </a:xfrm>
          <a:custGeom>
            <a:avLst/>
            <a:gdLst/>
            <a:ahLst/>
            <a:cxnLst/>
            <a:rect l="l" t="t" r="r" b="b"/>
            <a:pathLst>
              <a:path w="7395" h="7395" extrusionOk="0">
                <a:moveTo>
                  <a:pt x="3691" y="1370"/>
                </a:moveTo>
                <a:cubicBezTo>
                  <a:pt x="4037" y="1370"/>
                  <a:pt x="4322" y="1655"/>
                  <a:pt x="4322" y="2001"/>
                </a:cubicBezTo>
                <a:cubicBezTo>
                  <a:pt x="4322" y="2358"/>
                  <a:pt x="4037" y="2644"/>
                  <a:pt x="3691" y="2644"/>
                </a:cubicBezTo>
                <a:cubicBezTo>
                  <a:pt x="3334" y="2644"/>
                  <a:pt x="3048" y="2358"/>
                  <a:pt x="3048" y="2001"/>
                </a:cubicBezTo>
                <a:cubicBezTo>
                  <a:pt x="3048" y="1655"/>
                  <a:pt x="3334" y="1370"/>
                  <a:pt x="3691" y="1370"/>
                </a:cubicBezTo>
                <a:close/>
                <a:moveTo>
                  <a:pt x="1917" y="3132"/>
                </a:moveTo>
                <a:cubicBezTo>
                  <a:pt x="2275" y="3132"/>
                  <a:pt x="2560" y="3417"/>
                  <a:pt x="2560" y="3775"/>
                </a:cubicBezTo>
                <a:cubicBezTo>
                  <a:pt x="2560" y="4120"/>
                  <a:pt x="2275" y="4406"/>
                  <a:pt x="1917" y="4406"/>
                </a:cubicBezTo>
                <a:cubicBezTo>
                  <a:pt x="1572" y="4406"/>
                  <a:pt x="1286" y="4120"/>
                  <a:pt x="1286" y="3775"/>
                </a:cubicBezTo>
                <a:cubicBezTo>
                  <a:pt x="1286" y="3417"/>
                  <a:pt x="1572" y="3132"/>
                  <a:pt x="1917" y="3132"/>
                </a:cubicBezTo>
                <a:close/>
                <a:moveTo>
                  <a:pt x="3703" y="3132"/>
                </a:moveTo>
                <a:cubicBezTo>
                  <a:pt x="4049" y="3132"/>
                  <a:pt x="4334" y="3417"/>
                  <a:pt x="4334" y="3775"/>
                </a:cubicBezTo>
                <a:cubicBezTo>
                  <a:pt x="4334" y="4120"/>
                  <a:pt x="4049" y="4406"/>
                  <a:pt x="3703" y="4406"/>
                </a:cubicBezTo>
                <a:cubicBezTo>
                  <a:pt x="3346" y="4406"/>
                  <a:pt x="3060" y="4120"/>
                  <a:pt x="3060" y="3775"/>
                </a:cubicBezTo>
                <a:cubicBezTo>
                  <a:pt x="3060" y="3417"/>
                  <a:pt x="3346" y="3132"/>
                  <a:pt x="3703" y="3132"/>
                </a:cubicBezTo>
                <a:close/>
                <a:moveTo>
                  <a:pt x="5454" y="3132"/>
                </a:moveTo>
                <a:cubicBezTo>
                  <a:pt x="5799" y="3132"/>
                  <a:pt x="6085" y="3417"/>
                  <a:pt x="6085" y="3775"/>
                </a:cubicBezTo>
                <a:cubicBezTo>
                  <a:pt x="6085" y="4120"/>
                  <a:pt x="5799" y="4406"/>
                  <a:pt x="5454" y="4406"/>
                </a:cubicBezTo>
                <a:cubicBezTo>
                  <a:pt x="5096" y="4406"/>
                  <a:pt x="4811" y="4120"/>
                  <a:pt x="4811" y="3775"/>
                </a:cubicBezTo>
                <a:cubicBezTo>
                  <a:pt x="4811" y="3417"/>
                  <a:pt x="5096" y="3132"/>
                  <a:pt x="5454" y="3132"/>
                </a:cubicBezTo>
                <a:close/>
                <a:moveTo>
                  <a:pt x="3691" y="4894"/>
                </a:moveTo>
                <a:cubicBezTo>
                  <a:pt x="4037" y="4894"/>
                  <a:pt x="4322" y="5180"/>
                  <a:pt x="4322" y="5537"/>
                </a:cubicBezTo>
                <a:cubicBezTo>
                  <a:pt x="4322" y="5882"/>
                  <a:pt x="4037" y="6168"/>
                  <a:pt x="3691" y="6168"/>
                </a:cubicBezTo>
                <a:cubicBezTo>
                  <a:pt x="3334" y="6168"/>
                  <a:pt x="3048" y="5882"/>
                  <a:pt x="3048" y="5537"/>
                </a:cubicBezTo>
                <a:cubicBezTo>
                  <a:pt x="3048" y="5180"/>
                  <a:pt x="3334" y="4894"/>
                  <a:pt x="3691" y="4894"/>
                </a:cubicBezTo>
                <a:close/>
                <a:moveTo>
                  <a:pt x="3549" y="0"/>
                </a:moveTo>
                <a:cubicBezTo>
                  <a:pt x="3453" y="0"/>
                  <a:pt x="3370" y="84"/>
                  <a:pt x="3370" y="179"/>
                </a:cubicBezTo>
                <a:lnTo>
                  <a:pt x="3370" y="453"/>
                </a:lnTo>
                <a:cubicBezTo>
                  <a:pt x="3370" y="465"/>
                  <a:pt x="3370" y="477"/>
                  <a:pt x="3382" y="500"/>
                </a:cubicBezTo>
                <a:cubicBezTo>
                  <a:pt x="3168" y="512"/>
                  <a:pt x="2965" y="560"/>
                  <a:pt x="2763" y="620"/>
                </a:cubicBezTo>
                <a:cubicBezTo>
                  <a:pt x="2763" y="596"/>
                  <a:pt x="2763" y="584"/>
                  <a:pt x="2751" y="572"/>
                </a:cubicBezTo>
                <a:lnTo>
                  <a:pt x="2644" y="322"/>
                </a:lnTo>
                <a:cubicBezTo>
                  <a:pt x="2617" y="251"/>
                  <a:pt x="2557" y="213"/>
                  <a:pt x="2494" y="213"/>
                </a:cubicBezTo>
                <a:cubicBezTo>
                  <a:pt x="2473" y="213"/>
                  <a:pt x="2451" y="217"/>
                  <a:pt x="2429" y="227"/>
                </a:cubicBezTo>
                <a:lnTo>
                  <a:pt x="2132" y="346"/>
                </a:lnTo>
                <a:cubicBezTo>
                  <a:pt x="2048" y="381"/>
                  <a:pt x="2001" y="489"/>
                  <a:pt x="2048" y="572"/>
                </a:cubicBezTo>
                <a:lnTo>
                  <a:pt x="2144" y="822"/>
                </a:lnTo>
                <a:cubicBezTo>
                  <a:pt x="2156" y="834"/>
                  <a:pt x="2156" y="846"/>
                  <a:pt x="2167" y="858"/>
                </a:cubicBezTo>
                <a:cubicBezTo>
                  <a:pt x="1989" y="953"/>
                  <a:pt x="1810" y="1072"/>
                  <a:pt x="1655" y="1203"/>
                </a:cubicBezTo>
                <a:cubicBezTo>
                  <a:pt x="1655" y="1191"/>
                  <a:pt x="1644" y="1179"/>
                  <a:pt x="1632" y="1167"/>
                </a:cubicBezTo>
                <a:lnTo>
                  <a:pt x="1441" y="977"/>
                </a:lnTo>
                <a:cubicBezTo>
                  <a:pt x="1405" y="941"/>
                  <a:pt x="1361" y="923"/>
                  <a:pt x="1316" y="923"/>
                </a:cubicBezTo>
                <a:cubicBezTo>
                  <a:pt x="1271" y="923"/>
                  <a:pt x="1227" y="941"/>
                  <a:pt x="1191" y="977"/>
                </a:cubicBezTo>
                <a:lnTo>
                  <a:pt x="977" y="1203"/>
                </a:lnTo>
                <a:cubicBezTo>
                  <a:pt x="905" y="1262"/>
                  <a:pt x="905" y="1370"/>
                  <a:pt x="977" y="1441"/>
                </a:cubicBezTo>
                <a:lnTo>
                  <a:pt x="1167" y="1632"/>
                </a:lnTo>
                <a:cubicBezTo>
                  <a:pt x="1179" y="1643"/>
                  <a:pt x="1191" y="1643"/>
                  <a:pt x="1191" y="1655"/>
                </a:cubicBezTo>
                <a:cubicBezTo>
                  <a:pt x="1072" y="1810"/>
                  <a:pt x="953" y="1977"/>
                  <a:pt x="858" y="2155"/>
                </a:cubicBezTo>
                <a:cubicBezTo>
                  <a:pt x="846" y="2144"/>
                  <a:pt x="834" y="2144"/>
                  <a:pt x="834" y="2144"/>
                </a:cubicBezTo>
                <a:lnTo>
                  <a:pt x="572" y="2036"/>
                </a:lnTo>
                <a:cubicBezTo>
                  <a:pt x="551" y="2027"/>
                  <a:pt x="529" y="2023"/>
                  <a:pt x="507" y="2023"/>
                </a:cubicBezTo>
                <a:cubicBezTo>
                  <a:pt x="443" y="2023"/>
                  <a:pt x="381" y="2061"/>
                  <a:pt x="346" y="2132"/>
                </a:cubicBezTo>
                <a:lnTo>
                  <a:pt x="227" y="2417"/>
                </a:lnTo>
                <a:cubicBezTo>
                  <a:pt x="191" y="2501"/>
                  <a:pt x="239" y="2608"/>
                  <a:pt x="322" y="2644"/>
                </a:cubicBezTo>
                <a:lnTo>
                  <a:pt x="572" y="2751"/>
                </a:lnTo>
                <a:lnTo>
                  <a:pt x="596" y="2751"/>
                </a:lnTo>
                <a:cubicBezTo>
                  <a:pt x="536" y="2953"/>
                  <a:pt x="501" y="3156"/>
                  <a:pt x="477" y="3370"/>
                </a:cubicBezTo>
                <a:lnTo>
                  <a:pt x="179" y="3370"/>
                </a:lnTo>
                <a:cubicBezTo>
                  <a:pt x="84" y="3370"/>
                  <a:pt x="0" y="3453"/>
                  <a:pt x="0" y="3548"/>
                </a:cubicBezTo>
                <a:lnTo>
                  <a:pt x="0" y="3858"/>
                </a:lnTo>
                <a:cubicBezTo>
                  <a:pt x="0" y="3953"/>
                  <a:pt x="84" y="4025"/>
                  <a:pt x="179" y="4025"/>
                </a:cubicBezTo>
                <a:lnTo>
                  <a:pt x="477" y="4025"/>
                </a:lnTo>
                <a:cubicBezTo>
                  <a:pt x="489" y="4203"/>
                  <a:pt x="524" y="4382"/>
                  <a:pt x="560" y="4549"/>
                </a:cubicBezTo>
                <a:lnTo>
                  <a:pt x="548" y="4549"/>
                </a:lnTo>
                <a:lnTo>
                  <a:pt x="286" y="4656"/>
                </a:lnTo>
                <a:cubicBezTo>
                  <a:pt x="203" y="4691"/>
                  <a:pt x="155" y="4787"/>
                  <a:pt x="191" y="4870"/>
                </a:cubicBezTo>
                <a:lnTo>
                  <a:pt x="298" y="5168"/>
                </a:lnTo>
                <a:cubicBezTo>
                  <a:pt x="326" y="5232"/>
                  <a:pt x="389" y="5275"/>
                  <a:pt x="460" y="5275"/>
                </a:cubicBezTo>
                <a:cubicBezTo>
                  <a:pt x="481" y="5275"/>
                  <a:pt x="503" y="5271"/>
                  <a:pt x="524" y="5263"/>
                </a:cubicBezTo>
                <a:lnTo>
                  <a:pt x="786" y="5168"/>
                </a:lnTo>
                <a:cubicBezTo>
                  <a:pt x="786" y="5168"/>
                  <a:pt x="798" y="5168"/>
                  <a:pt x="798" y="5156"/>
                </a:cubicBezTo>
                <a:cubicBezTo>
                  <a:pt x="905" y="5370"/>
                  <a:pt x="1036" y="5573"/>
                  <a:pt x="1179" y="5751"/>
                </a:cubicBezTo>
                <a:cubicBezTo>
                  <a:pt x="1179" y="5763"/>
                  <a:pt x="1179" y="5763"/>
                  <a:pt x="1167" y="5763"/>
                </a:cubicBezTo>
                <a:lnTo>
                  <a:pt x="977" y="5965"/>
                </a:lnTo>
                <a:cubicBezTo>
                  <a:pt x="905" y="6025"/>
                  <a:pt x="905" y="6132"/>
                  <a:pt x="977" y="6204"/>
                </a:cubicBezTo>
                <a:lnTo>
                  <a:pt x="1191" y="6430"/>
                </a:lnTo>
                <a:cubicBezTo>
                  <a:pt x="1227" y="6460"/>
                  <a:pt x="1271" y="6474"/>
                  <a:pt x="1316" y="6474"/>
                </a:cubicBezTo>
                <a:cubicBezTo>
                  <a:pt x="1361" y="6474"/>
                  <a:pt x="1405" y="6460"/>
                  <a:pt x="1441" y="6430"/>
                </a:cubicBezTo>
                <a:lnTo>
                  <a:pt x="1632" y="6227"/>
                </a:lnTo>
                <a:cubicBezTo>
                  <a:pt x="1644" y="6227"/>
                  <a:pt x="1644" y="6227"/>
                  <a:pt x="1644" y="6215"/>
                </a:cubicBezTo>
                <a:cubicBezTo>
                  <a:pt x="1786" y="6335"/>
                  <a:pt x="1941" y="6430"/>
                  <a:pt x="2096" y="6525"/>
                </a:cubicBezTo>
                <a:cubicBezTo>
                  <a:pt x="2096" y="6525"/>
                  <a:pt x="2084" y="6537"/>
                  <a:pt x="2084" y="6537"/>
                </a:cubicBezTo>
                <a:lnTo>
                  <a:pt x="1977" y="6799"/>
                </a:lnTo>
                <a:cubicBezTo>
                  <a:pt x="1941" y="6882"/>
                  <a:pt x="1977" y="6977"/>
                  <a:pt x="2060" y="7025"/>
                </a:cubicBezTo>
                <a:lnTo>
                  <a:pt x="2346" y="7144"/>
                </a:lnTo>
                <a:cubicBezTo>
                  <a:pt x="2371" y="7153"/>
                  <a:pt x="2396" y="7158"/>
                  <a:pt x="2420" y="7158"/>
                </a:cubicBezTo>
                <a:cubicBezTo>
                  <a:pt x="2487" y="7158"/>
                  <a:pt x="2546" y="7122"/>
                  <a:pt x="2572" y="7061"/>
                </a:cubicBezTo>
                <a:lnTo>
                  <a:pt x="2691" y="6811"/>
                </a:lnTo>
                <a:cubicBezTo>
                  <a:pt x="2691" y="6799"/>
                  <a:pt x="2691" y="6787"/>
                  <a:pt x="2691" y="6787"/>
                </a:cubicBezTo>
                <a:cubicBezTo>
                  <a:pt x="2918" y="6858"/>
                  <a:pt x="3144" y="6906"/>
                  <a:pt x="3370" y="6930"/>
                </a:cubicBezTo>
                <a:cubicBezTo>
                  <a:pt x="3370" y="6930"/>
                  <a:pt x="3370" y="6942"/>
                  <a:pt x="3370" y="6954"/>
                </a:cubicBezTo>
                <a:lnTo>
                  <a:pt x="3370" y="7227"/>
                </a:lnTo>
                <a:cubicBezTo>
                  <a:pt x="3370" y="7323"/>
                  <a:pt x="3453" y="7394"/>
                  <a:pt x="3549" y="7394"/>
                </a:cubicBezTo>
                <a:lnTo>
                  <a:pt x="3858" y="7394"/>
                </a:lnTo>
                <a:cubicBezTo>
                  <a:pt x="3953" y="7394"/>
                  <a:pt x="4025" y="7323"/>
                  <a:pt x="4025" y="7227"/>
                </a:cubicBezTo>
                <a:lnTo>
                  <a:pt x="4025" y="6954"/>
                </a:lnTo>
                <a:cubicBezTo>
                  <a:pt x="4025" y="6942"/>
                  <a:pt x="4025" y="6930"/>
                  <a:pt x="4025" y="6918"/>
                </a:cubicBezTo>
                <a:cubicBezTo>
                  <a:pt x="4239" y="6906"/>
                  <a:pt x="4442" y="6858"/>
                  <a:pt x="4632" y="6799"/>
                </a:cubicBezTo>
                <a:cubicBezTo>
                  <a:pt x="4644" y="6811"/>
                  <a:pt x="4644" y="6823"/>
                  <a:pt x="4644" y="6823"/>
                </a:cubicBezTo>
                <a:lnTo>
                  <a:pt x="4751" y="7085"/>
                </a:lnTo>
                <a:cubicBezTo>
                  <a:pt x="4779" y="7149"/>
                  <a:pt x="4849" y="7192"/>
                  <a:pt x="4917" y="7192"/>
                </a:cubicBezTo>
                <a:cubicBezTo>
                  <a:pt x="4938" y="7192"/>
                  <a:pt x="4958" y="7188"/>
                  <a:pt x="4977" y="7180"/>
                </a:cubicBezTo>
                <a:lnTo>
                  <a:pt x="5263" y="7061"/>
                </a:lnTo>
                <a:cubicBezTo>
                  <a:pt x="5358" y="7013"/>
                  <a:pt x="5394" y="6918"/>
                  <a:pt x="5358" y="6835"/>
                </a:cubicBezTo>
                <a:lnTo>
                  <a:pt x="5251" y="6573"/>
                </a:lnTo>
                <a:cubicBezTo>
                  <a:pt x="5251" y="6561"/>
                  <a:pt x="5239" y="6561"/>
                  <a:pt x="5239" y="6549"/>
                </a:cubicBezTo>
                <a:cubicBezTo>
                  <a:pt x="5418" y="6442"/>
                  <a:pt x="5585" y="6335"/>
                  <a:pt x="5739" y="6204"/>
                </a:cubicBezTo>
                <a:cubicBezTo>
                  <a:pt x="5751" y="6215"/>
                  <a:pt x="5763" y="6227"/>
                  <a:pt x="5763" y="6227"/>
                </a:cubicBezTo>
                <a:lnTo>
                  <a:pt x="5966" y="6430"/>
                </a:lnTo>
                <a:cubicBezTo>
                  <a:pt x="5995" y="6460"/>
                  <a:pt x="6037" y="6474"/>
                  <a:pt x="6080" y="6474"/>
                </a:cubicBezTo>
                <a:cubicBezTo>
                  <a:pt x="6123" y="6474"/>
                  <a:pt x="6168" y="6460"/>
                  <a:pt x="6204" y="6430"/>
                </a:cubicBezTo>
                <a:lnTo>
                  <a:pt x="6430" y="6204"/>
                </a:lnTo>
                <a:cubicBezTo>
                  <a:pt x="6489" y="6144"/>
                  <a:pt x="6489" y="6025"/>
                  <a:pt x="6430" y="5965"/>
                </a:cubicBezTo>
                <a:lnTo>
                  <a:pt x="6227" y="5763"/>
                </a:lnTo>
                <a:cubicBezTo>
                  <a:pt x="6216" y="5751"/>
                  <a:pt x="6216" y="5751"/>
                  <a:pt x="6204" y="5739"/>
                </a:cubicBezTo>
                <a:cubicBezTo>
                  <a:pt x="6323" y="5584"/>
                  <a:pt x="6442" y="5418"/>
                  <a:pt x="6537" y="5239"/>
                </a:cubicBezTo>
                <a:cubicBezTo>
                  <a:pt x="6549" y="5251"/>
                  <a:pt x="6561" y="5251"/>
                  <a:pt x="6573" y="5263"/>
                </a:cubicBezTo>
                <a:lnTo>
                  <a:pt x="6823" y="5370"/>
                </a:lnTo>
                <a:cubicBezTo>
                  <a:pt x="6847" y="5379"/>
                  <a:pt x="6871" y="5384"/>
                  <a:pt x="6895" y="5384"/>
                </a:cubicBezTo>
                <a:cubicBezTo>
                  <a:pt x="6963" y="5384"/>
                  <a:pt x="7022" y="5346"/>
                  <a:pt x="7049" y="5275"/>
                </a:cubicBezTo>
                <a:lnTo>
                  <a:pt x="7168" y="4989"/>
                </a:lnTo>
                <a:cubicBezTo>
                  <a:pt x="7204" y="4906"/>
                  <a:pt x="7168" y="4799"/>
                  <a:pt x="7085" y="4763"/>
                </a:cubicBezTo>
                <a:lnTo>
                  <a:pt x="6823" y="4656"/>
                </a:lnTo>
                <a:cubicBezTo>
                  <a:pt x="6811" y="4644"/>
                  <a:pt x="6799" y="4644"/>
                  <a:pt x="6775" y="4644"/>
                </a:cubicBezTo>
                <a:cubicBezTo>
                  <a:pt x="6835" y="4441"/>
                  <a:pt x="6882" y="4239"/>
                  <a:pt x="6906" y="4025"/>
                </a:cubicBezTo>
                <a:lnTo>
                  <a:pt x="7228" y="4025"/>
                </a:lnTo>
                <a:cubicBezTo>
                  <a:pt x="7323" y="4025"/>
                  <a:pt x="7394" y="3953"/>
                  <a:pt x="7394" y="3858"/>
                </a:cubicBezTo>
                <a:lnTo>
                  <a:pt x="7394" y="3548"/>
                </a:lnTo>
                <a:cubicBezTo>
                  <a:pt x="7394" y="3453"/>
                  <a:pt x="7323" y="3370"/>
                  <a:pt x="7228" y="3370"/>
                </a:cubicBezTo>
                <a:lnTo>
                  <a:pt x="6954" y="3370"/>
                </a:lnTo>
                <a:cubicBezTo>
                  <a:pt x="6930" y="3370"/>
                  <a:pt x="6918" y="3382"/>
                  <a:pt x="6906" y="3382"/>
                </a:cubicBezTo>
                <a:cubicBezTo>
                  <a:pt x="6882" y="3203"/>
                  <a:pt x="6847" y="3025"/>
                  <a:pt x="6799" y="2858"/>
                </a:cubicBezTo>
                <a:cubicBezTo>
                  <a:pt x="6823" y="2858"/>
                  <a:pt x="6835" y="2858"/>
                  <a:pt x="6858" y="2846"/>
                </a:cubicBezTo>
                <a:lnTo>
                  <a:pt x="7109" y="2751"/>
                </a:lnTo>
                <a:cubicBezTo>
                  <a:pt x="7204" y="2715"/>
                  <a:pt x="7251" y="2620"/>
                  <a:pt x="7216" y="2525"/>
                </a:cubicBezTo>
                <a:lnTo>
                  <a:pt x="7097" y="2239"/>
                </a:lnTo>
                <a:cubicBezTo>
                  <a:pt x="7068" y="2163"/>
                  <a:pt x="7001" y="2124"/>
                  <a:pt x="6933" y="2124"/>
                </a:cubicBezTo>
                <a:cubicBezTo>
                  <a:pt x="6916" y="2124"/>
                  <a:pt x="6899" y="2127"/>
                  <a:pt x="6882" y="2132"/>
                </a:cubicBezTo>
                <a:lnTo>
                  <a:pt x="6620" y="2239"/>
                </a:lnTo>
                <a:cubicBezTo>
                  <a:pt x="6608" y="2239"/>
                  <a:pt x="6585" y="2251"/>
                  <a:pt x="6573" y="2263"/>
                </a:cubicBezTo>
                <a:cubicBezTo>
                  <a:pt x="6466" y="2048"/>
                  <a:pt x="6335" y="1846"/>
                  <a:pt x="6192" y="1667"/>
                </a:cubicBezTo>
                <a:cubicBezTo>
                  <a:pt x="6204" y="1655"/>
                  <a:pt x="6216" y="1643"/>
                  <a:pt x="6227" y="1632"/>
                </a:cubicBezTo>
                <a:lnTo>
                  <a:pt x="6430" y="1441"/>
                </a:lnTo>
                <a:cubicBezTo>
                  <a:pt x="6489" y="1370"/>
                  <a:pt x="6489" y="1262"/>
                  <a:pt x="6430" y="1203"/>
                </a:cubicBezTo>
                <a:lnTo>
                  <a:pt x="6204" y="977"/>
                </a:lnTo>
                <a:cubicBezTo>
                  <a:pt x="6168" y="941"/>
                  <a:pt x="6123" y="923"/>
                  <a:pt x="6080" y="923"/>
                </a:cubicBezTo>
                <a:cubicBezTo>
                  <a:pt x="6037" y="923"/>
                  <a:pt x="5995" y="941"/>
                  <a:pt x="5966" y="977"/>
                </a:cubicBezTo>
                <a:lnTo>
                  <a:pt x="5763" y="1167"/>
                </a:lnTo>
                <a:cubicBezTo>
                  <a:pt x="5751" y="1179"/>
                  <a:pt x="5739" y="1203"/>
                  <a:pt x="5739" y="1215"/>
                </a:cubicBezTo>
                <a:cubicBezTo>
                  <a:pt x="5596" y="1096"/>
                  <a:pt x="5442" y="1001"/>
                  <a:pt x="5287" y="905"/>
                </a:cubicBezTo>
                <a:cubicBezTo>
                  <a:pt x="5299" y="893"/>
                  <a:pt x="5311" y="881"/>
                  <a:pt x="5311" y="858"/>
                </a:cubicBezTo>
                <a:lnTo>
                  <a:pt x="5430" y="608"/>
                </a:lnTo>
                <a:cubicBezTo>
                  <a:pt x="5465" y="524"/>
                  <a:pt x="5430" y="417"/>
                  <a:pt x="5334" y="381"/>
                </a:cubicBezTo>
                <a:lnTo>
                  <a:pt x="5049" y="250"/>
                </a:lnTo>
                <a:cubicBezTo>
                  <a:pt x="5030" y="242"/>
                  <a:pt x="5010" y="238"/>
                  <a:pt x="4990" y="238"/>
                </a:cubicBezTo>
                <a:cubicBezTo>
                  <a:pt x="4924" y="238"/>
                  <a:pt x="4859" y="281"/>
                  <a:pt x="4823" y="346"/>
                </a:cubicBezTo>
                <a:lnTo>
                  <a:pt x="4715" y="596"/>
                </a:lnTo>
                <a:cubicBezTo>
                  <a:pt x="4703" y="608"/>
                  <a:pt x="4703" y="631"/>
                  <a:pt x="4703" y="643"/>
                </a:cubicBezTo>
                <a:cubicBezTo>
                  <a:pt x="4489" y="572"/>
                  <a:pt x="4263" y="524"/>
                  <a:pt x="4025" y="500"/>
                </a:cubicBezTo>
                <a:cubicBezTo>
                  <a:pt x="4025" y="489"/>
                  <a:pt x="4025" y="465"/>
                  <a:pt x="4025" y="453"/>
                </a:cubicBezTo>
                <a:lnTo>
                  <a:pt x="4025" y="179"/>
                </a:lnTo>
                <a:cubicBezTo>
                  <a:pt x="4025" y="84"/>
                  <a:pt x="3953" y="0"/>
                  <a:pt x="3858" y="0"/>
                </a:cubicBezTo>
                <a:close/>
              </a:path>
            </a:pathLst>
          </a:custGeom>
          <a:solidFill>
            <a:schemeClr val="lt2">
              <a:alpha val="240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7" name="Google Shape;197;p10"/>
          <p:cNvSpPr/>
          <p:nvPr/>
        </p:nvSpPr>
        <p:spPr>
          <a:xfrm rot="10381533">
            <a:off x="6688661" y="3058514"/>
            <a:ext cx="2984630" cy="2976717"/>
          </a:xfrm>
          <a:custGeom>
            <a:avLst/>
            <a:gdLst/>
            <a:ahLst/>
            <a:cxnLst/>
            <a:rect l="l" t="t" r="r" b="b"/>
            <a:pathLst>
              <a:path w="18861" h="18811" extrusionOk="0">
                <a:moveTo>
                  <a:pt x="11198" y="3199"/>
                </a:moveTo>
                <a:cubicBezTo>
                  <a:pt x="11271" y="3199"/>
                  <a:pt x="11346" y="3209"/>
                  <a:pt x="11419" y="3232"/>
                </a:cubicBezTo>
                <a:cubicBezTo>
                  <a:pt x="12824" y="3685"/>
                  <a:pt x="14038" y="4614"/>
                  <a:pt x="14836" y="5864"/>
                </a:cubicBezTo>
                <a:cubicBezTo>
                  <a:pt x="15074" y="6233"/>
                  <a:pt x="14931" y="6733"/>
                  <a:pt x="14538" y="6923"/>
                </a:cubicBezTo>
                <a:cubicBezTo>
                  <a:pt x="14121" y="7114"/>
                  <a:pt x="13705" y="7316"/>
                  <a:pt x="13300" y="7507"/>
                </a:cubicBezTo>
                <a:cubicBezTo>
                  <a:pt x="13200" y="7555"/>
                  <a:pt x="13093" y="7578"/>
                  <a:pt x="12987" y="7578"/>
                </a:cubicBezTo>
                <a:cubicBezTo>
                  <a:pt x="12753" y="7578"/>
                  <a:pt x="12523" y="7466"/>
                  <a:pt x="12383" y="7269"/>
                </a:cubicBezTo>
                <a:cubicBezTo>
                  <a:pt x="11966" y="6673"/>
                  <a:pt x="11371" y="6221"/>
                  <a:pt x="10692" y="5959"/>
                </a:cubicBezTo>
                <a:cubicBezTo>
                  <a:pt x="10359" y="5840"/>
                  <a:pt x="10157" y="5495"/>
                  <a:pt x="10216" y="5137"/>
                </a:cubicBezTo>
                <a:cubicBezTo>
                  <a:pt x="10300" y="4697"/>
                  <a:pt x="10383" y="4244"/>
                  <a:pt x="10466" y="3792"/>
                </a:cubicBezTo>
                <a:cubicBezTo>
                  <a:pt x="10535" y="3439"/>
                  <a:pt x="10855" y="3199"/>
                  <a:pt x="11198" y="3199"/>
                </a:cubicBezTo>
                <a:close/>
                <a:moveTo>
                  <a:pt x="6241" y="3843"/>
                </a:moveTo>
                <a:cubicBezTo>
                  <a:pt x="6513" y="3843"/>
                  <a:pt x="6779" y="3994"/>
                  <a:pt x="6906" y="4256"/>
                </a:cubicBezTo>
                <a:cubicBezTo>
                  <a:pt x="7109" y="4673"/>
                  <a:pt x="7299" y="5078"/>
                  <a:pt x="7490" y="5495"/>
                </a:cubicBezTo>
                <a:cubicBezTo>
                  <a:pt x="7644" y="5816"/>
                  <a:pt x="7549" y="6209"/>
                  <a:pt x="7252" y="6411"/>
                </a:cubicBezTo>
                <a:cubicBezTo>
                  <a:pt x="6656" y="6828"/>
                  <a:pt x="6204" y="7423"/>
                  <a:pt x="5954" y="8102"/>
                </a:cubicBezTo>
                <a:cubicBezTo>
                  <a:pt x="5838" y="8396"/>
                  <a:pt x="5555" y="8589"/>
                  <a:pt x="5245" y="8589"/>
                </a:cubicBezTo>
                <a:cubicBezTo>
                  <a:pt x="5204" y="8589"/>
                  <a:pt x="5162" y="8585"/>
                  <a:pt x="5120" y="8578"/>
                </a:cubicBezTo>
                <a:cubicBezTo>
                  <a:pt x="4680" y="8495"/>
                  <a:pt x="4227" y="8400"/>
                  <a:pt x="3787" y="8316"/>
                </a:cubicBezTo>
                <a:cubicBezTo>
                  <a:pt x="3346" y="8245"/>
                  <a:pt x="3084" y="7792"/>
                  <a:pt x="3215" y="7376"/>
                </a:cubicBezTo>
                <a:cubicBezTo>
                  <a:pt x="3680" y="5971"/>
                  <a:pt x="4608" y="4756"/>
                  <a:pt x="5847" y="3959"/>
                </a:cubicBezTo>
                <a:cubicBezTo>
                  <a:pt x="5969" y="3880"/>
                  <a:pt x="6106" y="3843"/>
                  <a:pt x="6241" y="3843"/>
                </a:cubicBezTo>
                <a:close/>
                <a:moveTo>
                  <a:pt x="9222" y="7030"/>
                </a:moveTo>
                <a:cubicBezTo>
                  <a:pt x="9724" y="7030"/>
                  <a:pt x="10229" y="7189"/>
                  <a:pt x="10657" y="7519"/>
                </a:cubicBezTo>
                <a:cubicBezTo>
                  <a:pt x="11693" y="8316"/>
                  <a:pt x="11883" y="9805"/>
                  <a:pt x="11085" y="10840"/>
                </a:cubicBezTo>
                <a:cubicBezTo>
                  <a:pt x="10619" y="11453"/>
                  <a:pt x="9916" y="11773"/>
                  <a:pt x="9205" y="11773"/>
                </a:cubicBezTo>
                <a:cubicBezTo>
                  <a:pt x="8701" y="11773"/>
                  <a:pt x="8193" y="11612"/>
                  <a:pt x="7763" y="11281"/>
                </a:cubicBezTo>
                <a:cubicBezTo>
                  <a:pt x="6728" y="10483"/>
                  <a:pt x="6537" y="8995"/>
                  <a:pt x="7335" y="7959"/>
                </a:cubicBezTo>
                <a:cubicBezTo>
                  <a:pt x="7803" y="7351"/>
                  <a:pt x="8509" y="7030"/>
                  <a:pt x="9222" y="7030"/>
                </a:cubicBezTo>
                <a:close/>
                <a:moveTo>
                  <a:pt x="13527" y="10222"/>
                </a:moveTo>
                <a:cubicBezTo>
                  <a:pt x="13570" y="10222"/>
                  <a:pt x="13614" y="10226"/>
                  <a:pt x="13657" y="10233"/>
                </a:cubicBezTo>
                <a:cubicBezTo>
                  <a:pt x="14098" y="10317"/>
                  <a:pt x="14550" y="10400"/>
                  <a:pt x="15002" y="10483"/>
                </a:cubicBezTo>
                <a:cubicBezTo>
                  <a:pt x="15431" y="10567"/>
                  <a:pt x="15693" y="11007"/>
                  <a:pt x="15562" y="11436"/>
                </a:cubicBezTo>
                <a:cubicBezTo>
                  <a:pt x="15110" y="12841"/>
                  <a:pt x="14181" y="14043"/>
                  <a:pt x="12931" y="14853"/>
                </a:cubicBezTo>
                <a:cubicBezTo>
                  <a:pt x="12809" y="14931"/>
                  <a:pt x="12673" y="14968"/>
                  <a:pt x="12539" y="14968"/>
                </a:cubicBezTo>
                <a:cubicBezTo>
                  <a:pt x="12266" y="14968"/>
                  <a:pt x="11999" y="14815"/>
                  <a:pt x="11871" y="14543"/>
                </a:cubicBezTo>
                <a:cubicBezTo>
                  <a:pt x="11681" y="14138"/>
                  <a:pt x="11478" y="13722"/>
                  <a:pt x="11288" y="13317"/>
                </a:cubicBezTo>
                <a:cubicBezTo>
                  <a:pt x="11133" y="12984"/>
                  <a:pt x="11240" y="12603"/>
                  <a:pt x="11526" y="12400"/>
                </a:cubicBezTo>
                <a:cubicBezTo>
                  <a:pt x="12121" y="11972"/>
                  <a:pt x="12574" y="11388"/>
                  <a:pt x="12836" y="10710"/>
                </a:cubicBezTo>
                <a:cubicBezTo>
                  <a:pt x="12940" y="10406"/>
                  <a:pt x="13219" y="10222"/>
                  <a:pt x="13527" y="10222"/>
                </a:cubicBezTo>
                <a:close/>
                <a:moveTo>
                  <a:pt x="5786" y="11228"/>
                </a:moveTo>
                <a:cubicBezTo>
                  <a:pt x="6022" y="11228"/>
                  <a:pt x="6254" y="11337"/>
                  <a:pt x="6394" y="11543"/>
                </a:cubicBezTo>
                <a:cubicBezTo>
                  <a:pt x="6811" y="12138"/>
                  <a:pt x="7406" y="12591"/>
                  <a:pt x="8085" y="12841"/>
                </a:cubicBezTo>
                <a:cubicBezTo>
                  <a:pt x="8430" y="12972"/>
                  <a:pt x="8621" y="13317"/>
                  <a:pt x="8561" y="13662"/>
                </a:cubicBezTo>
                <a:cubicBezTo>
                  <a:pt x="8478" y="14115"/>
                  <a:pt x="8395" y="14567"/>
                  <a:pt x="8311" y="15008"/>
                </a:cubicBezTo>
                <a:cubicBezTo>
                  <a:pt x="8242" y="15371"/>
                  <a:pt x="7922" y="15613"/>
                  <a:pt x="7579" y="15613"/>
                </a:cubicBezTo>
                <a:cubicBezTo>
                  <a:pt x="7506" y="15613"/>
                  <a:pt x="7432" y="15602"/>
                  <a:pt x="7359" y="15579"/>
                </a:cubicBezTo>
                <a:cubicBezTo>
                  <a:pt x="5954" y="15115"/>
                  <a:pt x="4751" y="14186"/>
                  <a:pt x="3942" y="12948"/>
                </a:cubicBezTo>
                <a:cubicBezTo>
                  <a:pt x="3703" y="12579"/>
                  <a:pt x="3846" y="12079"/>
                  <a:pt x="4251" y="11888"/>
                </a:cubicBezTo>
                <a:cubicBezTo>
                  <a:pt x="4656" y="11686"/>
                  <a:pt x="5073" y="11495"/>
                  <a:pt x="5477" y="11293"/>
                </a:cubicBezTo>
                <a:cubicBezTo>
                  <a:pt x="5576" y="11249"/>
                  <a:pt x="5682" y="11228"/>
                  <a:pt x="5786" y="11228"/>
                </a:cubicBezTo>
                <a:close/>
                <a:moveTo>
                  <a:pt x="8673" y="1"/>
                </a:moveTo>
                <a:cubicBezTo>
                  <a:pt x="8652" y="1"/>
                  <a:pt x="8630" y="3"/>
                  <a:pt x="8609" y="6"/>
                </a:cubicBezTo>
                <a:lnTo>
                  <a:pt x="7823" y="113"/>
                </a:lnTo>
                <a:cubicBezTo>
                  <a:pt x="7573" y="137"/>
                  <a:pt x="7406" y="363"/>
                  <a:pt x="7442" y="601"/>
                </a:cubicBezTo>
                <a:lnTo>
                  <a:pt x="7525" y="1292"/>
                </a:lnTo>
                <a:cubicBezTo>
                  <a:pt x="7537" y="1327"/>
                  <a:pt x="7537" y="1351"/>
                  <a:pt x="7549" y="1375"/>
                </a:cubicBezTo>
                <a:cubicBezTo>
                  <a:pt x="7049" y="1482"/>
                  <a:pt x="6561" y="1649"/>
                  <a:pt x="6085" y="1851"/>
                </a:cubicBezTo>
                <a:cubicBezTo>
                  <a:pt x="6085" y="1827"/>
                  <a:pt x="6073" y="1816"/>
                  <a:pt x="6061" y="1792"/>
                </a:cubicBezTo>
                <a:lnTo>
                  <a:pt x="5716" y="1173"/>
                </a:lnTo>
                <a:cubicBezTo>
                  <a:pt x="5636" y="1037"/>
                  <a:pt x="5486" y="960"/>
                  <a:pt x="5336" y="960"/>
                </a:cubicBezTo>
                <a:cubicBezTo>
                  <a:pt x="5261" y="960"/>
                  <a:pt x="5187" y="979"/>
                  <a:pt x="5120" y="1018"/>
                </a:cubicBezTo>
                <a:lnTo>
                  <a:pt x="4418" y="1411"/>
                </a:lnTo>
                <a:cubicBezTo>
                  <a:pt x="4204" y="1530"/>
                  <a:pt x="4132" y="1792"/>
                  <a:pt x="4251" y="2006"/>
                </a:cubicBezTo>
                <a:lnTo>
                  <a:pt x="4608" y="2625"/>
                </a:lnTo>
                <a:cubicBezTo>
                  <a:pt x="4608" y="2637"/>
                  <a:pt x="4620" y="2649"/>
                  <a:pt x="4644" y="2673"/>
                </a:cubicBezTo>
                <a:cubicBezTo>
                  <a:pt x="4192" y="2982"/>
                  <a:pt x="3787" y="3340"/>
                  <a:pt x="3394" y="3744"/>
                </a:cubicBezTo>
                <a:cubicBezTo>
                  <a:pt x="3370" y="3697"/>
                  <a:pt x="3334" y="3649"/>
                  <a:pt x="3275" y="3601"/>
                </a:cubicBezTo>
                <a:lnTo>
                  <a:pt x="2715" y="3173"/>
                </a:lnTo>
                <a:cubicBezTo>
                  <a:pt x="2637" y="3114"/>
                  <a:pt x="2544" y="3086"/>
                  <a:pt x="2452" y="3086"/>
                </a:cubicBezTo>
                <a:cubicBezTo>
                  <a:pt x="2320" y="3086"/>
                  <a:pt x="2187" y="3144"/>
                  <a:pt x="2096" y="3256"/>
                </a:cubicBezTo>
                <a:lnTo>
                  <a:pt x="1608" y="3899"/>
                </a:lnTo>
                <a:cubicBezTo>
                  <a:pt x="1453" y="4090"/>
                  <a:pt x="1489" y="4363"/>
                  <a:pt x="1691" y="4506"/>
                </a:cubicBezTo>
                <a:lnTo>
                  <a:pt x="2251" y="4947"/>
                </a:lnTo>
                <a:cubicBezTo>
                  <a:pt x="2299" y="4983"/>
                  <a:pt x="2358" y="5006"/>
                  <a:pt x="2418" y="5018"/>
                </a:cubicBezTo>
                <a:cubicBezTo>
                  <a:pt x="2168" y="5411"/>
                  <a:pt x="1953" y="5828"/>
                  <a:pt x="1787" y="6245"/>
                </a:cubicBezTo>
                <a:cubicBezTo>
                  <a:pt x="1763" y="6233"/>
                  <a:pt x="1751" y="6233"/>
                  <a:pt x="1739" y="6221"/>
                </a:cubicBezTo>
                <a:lnTo>
                  <a:pt x="1060" y="6018"/>
                </a:lnTo>
                <a:cubicBezTo>
                  <a:pt x="1020" y="6006"/>
                  <a:pt x="980" y="6000"/>
                  <a:pt x="940" y="6000"/>
                </a:cubicBezTo>
                <a:cubicBezTo>
                  <a:pt x="751" y="6000"/>
                  <a:pt x="571" y="6130"/>
                  <a:pt x="513" y="6316"/>
                </a:cubicBezTo>
                <a:lnTo>
                  <a:pt x="286" y="7078"/>
                </a:lnTo>
                <a:cubicBezTo>
                  <a:pt x="215" y="7316"/>
                  <a:pt x="346" y="7554"/>
                  <a:pt x="584" y="7626"/>
                </a:cubicBezTo>
                <a:lnTo>
                  <a:pt x="1251" y="7828"/>
                </a:lnTo>
                <a:cubicBezTo>
                  <a:pt x="1275" y="7840"/>
                  <a:pt x="1286" y="7840"/>
                  <a:pt x="1298" y="7840"/>
                </a:cubicBezTo>
                <a:cubicBezTo>
                  <a:pt x="1179" y="8435"/>
                  <a:pt x="1132" y="9043"/>
                  <a:pt x="1156" y="9638"/>
                </a:cubicBezTo>
                <a:cubicBezTo>
                  <a:pt x="1150" y="9644"/>
                  <a:pt x="1141" y="9644"/>
                  <a:pt x="1132" y="9644"/>
                </a:cubicBezTo>
                <a:cubicBezTo>
                  <a:pt x="1123" y="9644"/>
                  <a:pt x="1114" y="9644"/>
                  <a:pt x="1108" y="9650"/>
                </a:cubicBezTo>
                <a:lnTo>
                  <a:pt x="405" y="9733"/>
                </a:lnTo>
                <a:cubicBezTo>
                  <a:pt x="167" y="9769"/>
                  <a:pt x="1" y="9983"/>
                  <a:pt x="36" y="10221"/>
                </a:cubicBezTo>
                <a:lnTo>
                  <a:pt x="132" y="11019"/>
                </a:lnTo>
                <a:cubicBezTo>
                  <a:pt x="164" y="11237"/>
                  <a:pt x="346" y="11405"/>
                  <a:pt x="559" y="11405"/>
                </a:cubicBezTo>
                <a:cubicBezTo>
                  <a:pt x="579" y="11405"/>
                  <a:pt x="599" y="11403"/>
                  <a:pt x="620" y="11400"/>
                </a:cubicBezTo>
                <a:lnTo>
                  <a:pt x="1322" y="11305"/>
                </a:lnTo>
                <a:cubicBezTo>
                  <a:pt x="1346" y="11305"/>
                  <a:pt x="1358" y="11305"/>
                  <a:pt x="1370" y="11293"/>
                </a:cubicBezTo>
                <a:cubicBezTo>
                  <a:pt x="1477" y="11745"/>
                  <a:pt x="1620" y="12186"/>
                  <a:pt x="1798" y="12614"/>
                </a:cubicBezTo>
                <a:cubicBezTo>
                  <a:pt x="1787" y="12614"/>
                  <a:pt x="1775" y="12626"/>
                  <a:pt x="1751" y="12638"/>
                </a:cubicBezTo>
                <a:lnTo>
                  <a:pt x="1132" y="12972"/>
                </a:lnTo>
                <a:cubicBezTo>
                  <a:pt x="917" y="13091"/>
                  <a:pt x="846" y="13353"/>
                  <a:pt x="965" y="13567"/>
                </a:cubicBezTo>
                <a:lnTo>
                  <a:pt x="1346" y="14269"/>
                </a:lnTo>
                <a:cubicBezTo>
                  <a:pt x="1428" y="14417"/>
                  <a:pt x="1579" y="14497"/>
                  <a:pt x="1734" y="14497"/>
                </a:cubicBezTo>
                <a:cubicBezTo>
                  <a:pt x="1804" y="14497"/>
                  <a:pt x="1875" y="14481"/>
                  <a:pt x="1941" y="14448"/>
                </a:cubicBezTo>
                <a:lnTo>
                  <a:pt x="2560" y="14103"/>
                </a:lnTo>
                <a:cubicBezTo>
                  <a:pt x="2572" y="14091"/>
                  <a:pt x="2584" y="14091"/>
                  <a:pt x="2608" y="14079"/>
                </a:cubicBezTo>
                <a:cubicBezTo>
                  <a:pt x="2930" y="14555"/>
                  <a:pt x="3322" y="15008"/>
                  <a:pt x="3763" y="15412"/>
                </a:cubicBezTo>
                <a:cubicBezTo>
                  <a:pt x="3739" y="15424"/>
                  <a:pt x="3727" y="15448"/>
                  <a:pt x="3715" y="15460"/>
                </a:cubicBezTo>
                <a:lnTo>
                  <a:pt x="3287" y="16020"/>
                </a:lnTo>
                <a:cubicBezTo>
                  <a:pt x="3132" y="16210"/>
                  <a:pt x="3168" y="16484"/>
                  <a:pt x="3370" y="16639"/>
                </a:cubicBezTo>
                <a:lnTo>
                  <a:pt x="4001" y="17127"/>
                </a:lnTo>
                <a:cubicBezTo>
                  <a:pt x="4079" y="17186"/>
                  <a:pt x="4172" y="17214"/>
                  <a:pt x="4264" y="17214"/>
                </a:cubicBezTo>
                <a:cubicBezTo>
                  <a:pt x="4395" y="17214"/>
                  <a:pt x="4524" y="17156"/>
                  <a:pt x="4608" y="17044"/>
                </a:cubicBezTo>
                <a:lnTo>
                  <a:pt x="5049" y="16484"/>
                </a:lnTo>
                <a:cubicBezTo>
                  <a:pt x="5061" y="16460"/>
                  <a:pt x="5073" y="16448"/>
                  <a:pt x="5085" y="16424"/>
                </a:cubicBezTo>
                <a:cubicBezTo>
                  <a:pt x="5537" y="16710"/>
                  <a:pt x="6013" y="16936"/>
                  <a:pt x="6501" y="17127"/>
                </a:cubicBezTo>
                <a:cubicBezTo>
                  <a:pt x="6501" y="17151"/>
                  <a:pt x="6490" y="17175"/>
                  <a:pt x="6478" y="17198"/>
                </a:cubicBezTo>
                <a:lnTo>
                  <a:pt x="6299" y="17877"/>
                </a:lnTo>
                <a:cubicBezTo>
                  <a:pt x="6239" y="18103"/>
                  <a:pt x="6370" y="18353"/>
                  <a:pt x="6609" y="18413"/>
                </a:cubicBezTo>
                <a:lnTo>
                  <a:pt x="7382" y="18615"/>
                </a:lnTo>
                <a:cubicBezTo>
                  <a:pt x="7421" y="18625"/>
                  <a:pt x="7460" y="18630"/>
                  <a:pt x="7497" y="18630"/>
                </a:cubicBezTo>
                <a:cubicBezTo>
                  <a:pt x="7693" y="18630"/>
                  <a:pt x="7868" y="18505"/>
                  <a:pt x="7918" y="18306"/>
                </a:cubicBezTo>
                <a:lnTo>
                  <a:pt x="8097" y="17627"/>
                </a:lnTo>
                <a:cubicBezTo>
                  <a:pt x="8109" y="17603"/>
                  <a:pt x="8109" y="17567"/>
                  <a:pt x="8109" y="17544"/>
                </a:cubicBezTo>
                <a:cubicBezTo>
                  <a:pt x="8550" y="17614"/>
                  <a:pt x="8991" y="17642"/>
                  <a:pt x="9424" y="17642"/>
                </a:cubicBezTo>
                <a:cubicBezTo>
                  <a:pt x="9506" y="17642"/>
                  <a:pt x="9587" y="17641"/>
                  <a:pt x="9668" y="17639"/>
                </a:cubicBezTo>
                <a:cubicBezTo>
                  <a:pt x="9668" y="17663"/>
                  <a:pt x="9668" y="17698"/>
                  <a:pt x="9668" y="17734"/>
                </a:cubicBezTo>
                <a:lnTo>
                  <a:pt x="9764" y="18425"/>
                </a:lnTo>
                <a:cubicBezTo>
                  <a:pt x="9796" y="18652"/>
                  <a:pt x="9976" y="18811"/>
                  <a:pt x="10188" y="18811"/>
                </a:cubicBezTo>
                <a:cubicBezTo>
                  <a:pt x="10209" y="18811"/>
                  <a:pt x="10230" y="18809"/>
                  <a:pt x="10252" y="18806"/>
                </a:cubicBezTo>
                <a:lnTo>
                  <a:pt x="11050" y="18699"/>
                </a:lnTo>
                <a:cubicBezTo>
                  <a:pt x="11288" y="18675"/>
                  <a:pt x="11454" y="18449"/>
                  <a:pt x="11431" y="18210"/>
                </a:cubicBezTo>
                <a:lnTo>
                  <a:pt x="11335" y="17520"/>
                </a:lnTo>
                <a:cubicBezTo>
                  <a:pt x="11335" y="17484"/>
                  <a:pt x="11323" y="17448"/>
                  <a:pt x="11312" y="17413"/>
                </a:cubicBezTo>
                <a:cubicBezTo>
                  <a:pt x="11800" y="17294"/>
                  <a:pt x="12288" y="17127"/>
                  <a:pt x="12764" y="16925"/>
                </a:cubicBezTo>
                <a:cubicBezTo>
                  <a:pt x="12776" y="16960"/>
                  <a:pt x="12788" y="16984"/>
                  <a:pt x="12800" y="17020"/>
                </a:cubicBezTo>
                <a:lnTo>
                  <a:pt x="13157" y="17639"/>
                </a:lnTo>
                <a:cubicBezTo>
                  <a:pt x="13237" y="17775"/>
                  <a:pt x="13381" y="17851"/>
                  <a:pt x="13532" y="17851"/>
                </a:cubicBezTo>
                <a:cubicBezTo>
                  <a:pt x="13606" y="17851"/>
                  <a:pt x="13682" y="17833"/>
                  <a:pt x="13752" y="17794"/>
                </a:cubicBezTo>
                <a:lnTo>
                  <a:pt x="14443" y="17401"/>
                </a:lnTo>
                <a:cubicBezTo>
                  <a:pt x="14657" y="17282"/>
                  <a:pt x="14729" y="17020"/>
                  <a:pt x="14610" y="16805"/>
                </a:cubicBezTo>
                <a:lnTo>
                  <a:pt x="14264" y="16198"/>
                </a:lnTo>
                <a:cubicBezTo>
                  <a:pt x="14240" y="16163"/>
                  <a:pt x="14217" y="16127"/>
                  <a:pt x="14193" y="16103"/>
                </a:cubicBezTo>
                <a:cubicBezTo>
                  <a:pt x="14621" y="15793"/>
                  <a:pt x="15026" y="15436"/>
                  <a:pt x="15407" y="15031"/>
                </a:cubicBezTo>
                <a:cubicBezTo>
                  <a:pt x="15431" y="15067"/>
                  <a:pt x="15455" y="15103"/>
                  <a:pt x="15491" y="15127"/>
                </a:cubicBezTo>
                <a:lnTo>
                  <a:pt x="16050" y="15555"/>
                </a:lnTo>
                <a:cubicBezTo>
                  <a:pt x="16129" y="15614"/>
                  <a:pt x="16221" y="15643"/>
                  <a:pt x="16313" y="15643"/>
                </a:cubicBezTo>
                <a:cubicBezTo>
                  <a:pt x="16444" y="15643"/>
                  <a:pt x="16573" y="15584"/>
                  <a:pt x="16657" y="15472"/>
                </a:cubicBezTo>
                <a:lnTo>
                  <a:pt x="17146" y="14841"/>
                </a:lnTo>
                <a:cubicBezTo>
                  <a:pt x="17300" y="14650"/>
                  <a:pt x="17265" y="14377"/>
                  <a:pt x="17074" y="14222"/>
                </a:cubicBezTo>
                <a:lnTo>
                  <a:pt x="16515" y="13793"/>
                </a:lnTo>
                <a:cubicBezTo>
                  <a:pt x="16479" y="13769"/>
                  <a:pt x="16443" y="13746"/>
                  <a:pt x="16396" y="13734"/>
                </a:cubicBezTo>
                <a:cubicBezTo>
                  <a:pt x="16634" y="13341"/>
                  <a:pt x="16848" y="12948"/>
                  <a:pt x="17015" y="12531"/>
                </a:cubicBezTo>
                <a:cubicBezTo>
                  <a:pt x="17050" y="12555"/>
                  <a:pt x="17086" y="12579"/>
                  <a:pt x="17134" y="12591"/>
                </a:cubicBezTo>
                <a:lnTo>
                  <a:pt x="17800" y="12793"/>
                </a:lnTo>
                <a:cubicBezTo>
                  <a:pt x="17844" y="12806"/>
                  <a:pt x="17888" y="12813"/>
                  <a:pt x="17931" y="12813"/>
                </a:cubicBezTo>
                <a:cubicBezTo>
                  <a:pt x="18121" y="12813"/>
                  <a:pt x="18290" y="12690"/>
                  <a:pt x="18348" y="12495"/>
                </a:cubicBezTo>
                <a:lnTo>
                  <a:pt x="18574" y="11733"/>
                </a:lnTo>
                <a:cubicBezTo>
                  <a:pt x="18646" y="11495"/>
                  <a:pt x="18515" y="11257"/>
                  <a:pt x="18289" y="11186"/>
                </a:cubicBezTo>
                <a:lnTo>
                  <a:pt x="17610" y="10983"/>
                </a:lnTo>
                <a:cubicBezTo>
                  <a:pt x="17562" y="10971"/>
                  <a:pt x="17527" y="10960"/>
                  <a:pt x="17479" y="10960"/>
                </a:cubicBezTo>
                <a:cubicBezTo>
                  <a:pt x="17598" y="10364"/>
                  <a:pt x="17646" y="9769"/>
                  <a:pt x="17622" y="9162"/>
                </a:cubicBezTo>
                <a:lnTo>
                  <a:pt x="17622" y="9162"/>
                </a:lnTo>
                <a:cubicBezTo>
                  <a:pt x="17646" y="9168"/>
                  <a:pt x="17669" y="9171"/>
                  <a:pt x="17692" y="9171"/>
                </a:cubicBezTo>
                <a:cubicBezTo>
                  <a:pt x="17714" y="9171"/>
                  <a:pt x="17735" y="9168"/>
                  <a:pt x="17753" y="9162"/>
                </a:cubicBezTo>
                <a:lnTo>
                  <a:pt x="18455" y="9078"/>
                </a:lnTo>
                <a:cubicBezTo>
                  <a:pt x="18693" y="9043"/>
                  <a:pt x="18860" y="8828"/>
                  <a:pt x="18836" y="8590"/>
                </a:cubicBezTo>
                <a:lnTo>
                  <a:pt x="18729" y="7792"/>
                </a:lnTo>
                <a:cubicBezTo>
                  <a:pt x="18707" y="7570"/>
                  <a:pt x="18507" y="7409"/>
                  <a:pt x="18286" y="7409"/>
                </a:cubicBezTo>
                <a:cubicBezTo>
                  <a:pt x="18271" y="7409"/>
                  <a:pt x="18256" y="7410"/>
                  <a:pt x="18241" y="7411"/>
                </a:cubicBezTo>
                <a:lnTo>
                  <a:pt x="17539" y="7507"/>
                </a:lnTo>
                <a:cubicBezTo>
                  <a:pt x="17491" y="7507"/>
                  <a:pt x="17455" y="7531"/>
                  <a:pt x="17419" y="7542"/>
                </a:cubicBezTo>
                <a:cubicBezTo>
                  <a:pt x="17312" y="7090"/>
                  <a:pt x="17169" y="6649"/>
                  <a:pt x="16991" y="6221"/>
                </a:cubicBezTo>
                <a:cubicBezTo>
                  <a:pt x="17027" y="6221"/>
                  <a:pt x="17074" y="6197"/>
                  <a:pt x="17110" y="6185"/>
                </a:cubicBezTo>
                <a:lnTo>
                  <a:pt x="17729" y="5840"/>
                </a:lnTo>
                <a:cubicBezTo>
                  <a:pt x="17943" y="5733"/>
                  <a:pt x="18027" y="5459"/>
                  <a:pt x="17908" y="5245"/>
                </a:cubicBezTo>
                <a:lnTo>
                  <a:pt x="17527" y="4542"/>
                </a:lnTo>
                <a:cubicBezTo>
                  <a:pt x="17446" y="4398"/>
                  <a:pt x="17301" y="4318"/>
                  <a:pt x="17149" y="4318"/>
                </a:cubicBezTo>
                <a:cubicBezTo>
                  <a:pt x="17076" y="4318"/>
                  <a:pt x="17001" y="4337"/>
                  <a:pt x="16931" y="4375"/>
                </a:cubicBezTo>
                <a:lnTo>
                  <a:pt x="16312" y="4709"/>
                </a:lnTo>
                <a:cubicBezTo>
                  <a:pt x="16276" y="4733"/>
                  <a:pt x="16241" y="4756"/>
                  <a:pt x="16205" y="4780"/>
                </a:cubicBezTo>
                <a:cubicBezTo>
                  <a:pt x="15884" y="4304"/>
                  <a:pt x="15503" y="3852"/>
                  <a:pt x="15062" y="3435"/>
                </a:cubicBezTo>
                <a:cubicBezTo>
                  <a:pt x="15098" y="3411"/>
                  <a:pt x="15122" y="3387"/>
                  <a:pt x="15145" y="3351"/>
                </a:cubicBezTo>
                <a:lnTo>
                  <a:pt x="15586" y="2792"/>
                </a:lnTo>
                <a:cubicBezTo>
                  <a:pt x="15729" y="2601"/>
                  <a:pt x="15693" y="2328"/>
                  <a:pt x="15503" y="2173"/>
                </a:cubicBezTo>
                <a:lnTo>
                  <a:pt x="14860" y="1685"/>
                </a:lnTo>
                <a:cubicBezTo>
                  <a:pt x="14781" y="1626"/>
                  <a:pt x="14689" y="1597"/>
                  <a:pt x="14597" y="1597"/>
                </a:cubicBezTo>
                <a:cubicBezTo>
                  <a:pt x="14466" y="1597"/>
                  <a:pt x="14336" y="1656"/>
                  <a:pt x="14252" y="1768"/>
                </a:cubicBezTo>
                <a:lnTo>
                  <a:pt x="13824" y="2328"/>
                </a:lnTo>
                <a:cubicBezTo>
                  <a:pt x="13800" y="2363"/>
                  <a:pt x="13776" y="2387"/>
                  <a:pt x="13764" y="2423"/>
                </a:cubicBezTo>
                <a:cubicBezTo>
                  <a:pt x="13312" y="2137"/>
                  <a:pt x="12836" y="1899"/>
                  <a:pt x="12347" y="1708"/>
                </a:cubicBezTo>
                <a:cubicBezTo>
                  <a:pt x="12359" y="1685"/>
                  <a:pt x="12371" y="1649"/>
                  <a:pt x="12383" y="1613"/>
                </a:cubicBezTo>
                <a:lnTo>
                  <a:pt x="12574" y="934"/>
                </a:lnTo>
                <a:cubicBezTo>
                  <a:pt x="12633" y="708"/>
                  <a:pt x="12490" y="470"/>
                  <a:pt x="12264" y="399"/>
                </a:cubicBezTo>
                <a:lnTo>
                  <a:pt x="11478" y="196"/>
                </a:lnTo>
                <a:cubicBezTo>
                  <a:pt x="11442" y="187"/>
                  <a:pt x="11405" y="182"/>
                  <a:pt x="11368" y="182"/>
                </a:cubicBezTo>
                <a:cubicBezTo>
                  <a:pt x="11179" y="182"/>
                  <a:pt x="11002" y="306"/>
                  <a:pt x="10942" y="506"/>
                </a:cubicBezTo>
                <a:lnTo>
                  <a:pt x="10764" y="1185"/>
                </a:lnTo>
                <a:cubicBezTo>
                  <a:pt x="10752" y="1220"/>
                  <a:pt x="10752" y="1244"/>
                  <a:pt x="10752" y="1280"/>
                </a:cubicBezTo>
                <a:cubicBezTo>
                  <a:pt x="10304" y="1207"/>
                  <a:pt x="9847" y="1170"/>
                  <a:pt x="9389" y="1170"/>
                </a:cubicBezTo>
                <a:cubicBezTo>
                  <a:pt x="9323" y="1170"/>
                  <a:pt x="9258" y="1171"/>
                  <a:pt x="9192" y="1173"/>
                </a:cubicBezTo>
                <a:cubicBezTo>
                  <a:pt x="9192" y="1137"/>
                  <a:pt x="9192" y="1113"/>
                  <a:pt x="9192" y="1077"/>
                </a:cubicBezTo>
                <a:lnTo>
                  <a:pt x="9097" y="387"/>
                </a:lnTo>
                <a:cubicBezTo>
                  <a:pt x="9075" y="159"/>
                  <a:pt x="8886" y="1"/>
                  <a:pt x="8673" y="1"/>
                </a:cubicBezTo>
                <a:close/>
              </a:path>
            </a:pathLst>
          </a:custGeom>
          <a:solidFill>
            <a:schemeClr val="dk1">
              <a:alpha val="1061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8" name="Google Shape;198;p10"/>
          <p:cNvSpPr/>
          <p:nvPr/>
        </p:nvSpPr>
        <p:spPr>
          <a:xfrm>
            <a:off x="4937025" y="4363972"/>
            <a:ext cx="1581963" cy="1554245"/>
          </a:xfrm>
          <a:custGeom>
            <a:avLst/>
            <a:gdLst/>
            <a:ahLst/>
            <a:cxnLst/>
            <a:rect l="l" t="t" r="r" b="b"/>
            <a:pathLst>
              <a:path w="55020" h="54056" extrusionOk="0">
                <a:moveTo>
                  <a:pt x="27409" y="22218"/>
                </a:moveTo>
                <a:cubicBezTo>
                  <a:pt x="30147" y="22218"/>
                  <a:pt x="32374" y="24397"/>
                  <a:pt x="32374" y="27100"/>
                </a:cubicBezTo>
                <a:cubicBezTo>
                  <a:pt x="32374" y="29802"/>
                  <a:pt x="30147" y="31981"/>
                  <a:pt x="27409" y="31981"/>
                </a:cubicBezTo>
                <a:cubicBezTo>
                  <a:pt x="24658" y="31981"/>
                  <a:pt x="22432" y="29802"/>
                  <a:pt x="22432" y="27100"/>
                </a:cubicBezTo>
                <a:cubicBezTo>
                  <a:pt x="22432" y="24397"/>
                  <a:pt x="24658" y="22218"/>
                  <a:pt x="27409" y="22218"/>
                </a:cubicBezTo>
                <a:close/>
                <a:moveTo>
                  <a:pt x="29099" y="6907"/>
                </a:moveTo>
                <a:cubicBezTo>
                  <a:pt x="39708" y="7752"/>
                  <a:pt x="48042" y="16467"/>
                  <a:pt x="48042" y="27100"/>
                </a:cubicBezTo>
                <a:cubicBezTo>
                  <a:pt x="48042" y="29767"/>
                  <a:pt x="47507" y="32326"/>
                  <a:pt x="46554" y="34660"/>
                </a:cubicBezTo>
                <a:lnTo>
                  <a:pt x="34779" y="28052"/>
                </a:lnTo>
                <a:cubicBezTo>
                  <a:pt x="34826" y="27742"/>
                  <a:pt x="34850" y="27421"/>
                  <a:pt x="34850" y="27100"/>
                </a:cubicBezTo>
                <a:cubicBezTo>
                  <a:pt x="34850" y="23635"/>
                  <a:pt x="32398" y="20742"/>
                  <a:pt x="29099" y="19980"/>
                </a:cubicBezTo>
                <a:lnTo>
                  <a:pt x="29099" y="6907"/>
                </a:lnTo>
                <a:close/>
                <a:moveTo>
                  <a:pt x="26552" y="6847"/>
                </a:moveTo>
                <a:lnTo>
                  <a:pt x="26552" y="19837"/>
                </a:lnTo>
                <a:cubicBezTo>
                  <a:pt x="22837" y="20253"/>
                  <a:pt x="19955" y="23349"/>
                  <a:pt x="19955" y="27100"/>
                </a:cubicBezTo>
                <a:cubicBezTo>
                  <a:pt x="19955" y="27492"/>
                  <a:pt x="20003" y="27873"/>
                  <a:pt x="20063" y="28243"/>
                </a:cubicBezTo>
                <a:lnTo>
                  <a:pt x="8323" y="34827"/>
                </a:lnTo>
                <a:cubicBezTo>
                  <a:pt x="7323" y="32445"/>
                  <a:pt x="6775" y="29838"/>
                  <a:pt x="6775" y="27100"/>
                </a:cubicBezTo>
                <a:cubicBezTo>
                  <a:pt x="6775" y="16193"/>
                  <a:pt x="15550" y="7300"/>
                  <a:pt x="26552" y="6847"/>
                </a:cubicBezTo>
                <a:close/>
                <a:moveTo>
                  <a:pt x="33993" y="30505"/>
                </a:moveTo>
                <a:lnTo>
                  <a:pt x="45447" y="36922"/>
                </a:lnTo>
                <a:cubicBezTo>
                  <a:pt x="41934" y="43149"/>
                  <a:pt x="35172" y="47364"/>
                  <a:pt x="27409" y="47364"/>
                </a:cubicBezTo>
                <a:cubicBezTo>
                  <a:pt x="19705" y="47364"/>
                  <a:pt x="12990" y="43221"/>
                  <a:pt x="9454" y="37077"/>
                </a:cubicBezTo>
                <a:lnTo>
                  <a:pt x="20908" y="30660"/>
                </a:lnTo>
                <a:cubicBezTo>
                  <a:pt x="22170" y="32898"/>
                  <a:pt x="24611" y="34410"/>
                  <a:pt x="27409" y="34410"/>
                </a:cubicBezTo>
                <a:cubicBezTo>
                  <a:pt x="30266" y="34410"/>
                  <a:pt x="32743" y="32826"/>
                  <a:pt x="33993" y="30505"/>
                </a:cubicBezTo>
                <a:close/>
                <a:moveTo>
                  <a:pt x="26325" y="1"/>
                </a:moveTo>
                <a:cubicBezTo>
                  <a:pt x="25635" y="1"/>
                  <a:pt x="25063" y="572"/>
                  <a:pt x="25063" y="1275"/>
                </a:cubicBezTo>
                <a:lnTo>
                  <a:pt x="25063" y="3263"/>
                </a:lnTo>
                <a:cubicBezTo>
                  <a:pt x="25063" y="3382"/>
                  <a:pt x="25087" y="3490"/>
                  <a:pt x="25111" y="3597"/>
                </a:cubicBezTo>
                <a:cubicBezTo>
                  <a:pt x="23551" y="3740"/>
                  <a:pt x="22027" y="4037"/>
                  <a:pt x="20551" y="4466"/>
                </a:cubicBezTo>
                <a:cubicBezTo>
                  <a:pt x="20539" y="4359"/>
                  <a:pt x="20515" y="4263"/>
                  <a:pt x="20467" y="4156"/>
                </a:cubicBezTo>
                <a:lnTo>
                  <a:pt x="19694" y="2311"/>
                </a:lnTo>
                <a:cubicBezTo>
                  <a:pt x="19487" y="1826"/>
                  <a:pt x="19016" y="1537"/>
                  <a:pt x="18526" y="1537"/>
                </a:cubicBezTo>
                <a:cubicBezTo>
                  <a:pt x="18367" y="1537"/>
                  <a:pt x="18205" y="1568"/>
                  <a:pt x="18050" y="1632"/>
                </a:cubicBezTo>
                <a:lnTo>
                  <a:pt x="15872" y="2513"/>
                </a:lnTo>
                <a:cubicBezTo>
                  <a:pt x="15217" y="2787"/>
                  <a:pt x="14907" y="3537"/>
                  <a:pt x="15181" y="4180"/>
                </a:cubicBezTo>
                <a:lnTo>
                  <a:pt x="15967" y="6037"/>
                </a:lnTo>
                <a:cubicBezTo>
                  <a:pt x="16003" y="6121"/>
                  <a:pt x="16050" y="6192"/>
                  <a:pt x="16098" y="6264"/>
                </a:cubicBezTo>
                <a:cubicBezTo>
                  <a:pt x="14752" y="6966"/>
                  <a:pt x="13478" y="7800"/>
                  <a:pt x="12300" y="8740"/>
                </a:cubicBezTo>
                <a:cubicBezTo>
                  <a:pt x="12252" y="8657"/>
                  <a:pt x="12193" y="8585"/>
                  <a:pt x="12133" y="8526"/>
                </a:cubicBezTo>
                <a:lnTo>
                  <a:pt x="10681" y="7097"/>
                </a:lnTo>
                <a:cubicBezTo>
                  <a:pt x="10430" y="6853"/>
                  <a:pt x="10109" y="6731"/>
                  <a:pt x="9789" y="6731"/>
                </a:cubicBezTo>
                <a:cubicBezTo>
                  <a:pt x="9469" y="6731"/>
                  <a:pt x="9151" y="6853"/>
                  <a:pt x="8906" y="7097"/>
                </a:cubicBezTo>
                <a:lnTo>
                  <a:pt x="7252" y="8716"/>
                </a:lnTo>
                <a:cubicBezTo>
                  <a:pt x="6740" y="9216"/>
                  <a:pt x="6740" y="10026"/>
                  <a:pt x="7252" y="10526"/>
                </a:cubicBezTo>
                <a:lnTo>
                  <a:pt x="8704" y="11955"/>
                </a:lnTo>
                <a:cubicBezTo>
                  <a:pt x="8752" y="12002"/>
                  <a:pt x="8799" y="12038"/>
                  <a:pt x="8859" y="12074"/>
                </a:cubicBezTo>
                <a:cubicBezTo>
                  <a:pt x="7906" y="13205"/>
                  <a:pt x="7073" y="14431"/>
                  <a:pt x="6347" y="15717"/>
                </a:cubicBezTo>
                <a:cubicBezTo>
                  <a:pt x="6287" y="15681"/>
                  <a:pt x="6228" y="15646"/>
                  <a:pt x="6156" y="15622"/>
                </a:cubicBezTo>
                <a:lnTo>
                  <a:pt x="4251" y="14836"/>
                </a:lnTo>
                <a:cubicBezTo>
                  <a:pt x="4093" y="14772"/>
                  <a:pt x="3929" y="14741"/>
                  <a:pt x="3767" y="14741"/>
                </a:cubicBezTo>
                <a:cubicBezTo>
                  <a:pt x="3273" y="14741"/>
                  <a:pt x="2803" y="15027"/>
                  <a:pt x="2596" y="15503"/>
                </a:cubicBezTo>
                <a:lnTo>
                  <a:pt x="1703" y="17610"/>
                </a:lnTo>
                <a:cubicBezTo>
                  <a:pt x="1429" y="18265"/>
                  <a:pt x="1727" y="19003"/>
                  <a:pt x="2382" y="19277"/>
                </a:cubicBezTo>
                <a:lnTo>
                  <a:pt x="4287" y="20063"/>
                </a:lnTo>
                <a:cubicBezTo>
                  <a:pt x="4346" y="20087"/>
                  <a:pt x="4394" y="20099"/>
                  <a:pt x="4442" y="20111"/>
                </a:cubicBezTo>
                <a:cubicBezTo>
                  <a:pt x="3977" y="21563"/>
                  <a:pt x="3668" y="23087"/>
                  <a:pt x="3501" y="24647"/>
                </a:cubicBezTo>
                <a:cubicBezTo>
                  <a:pt x="3453" y="24635"/>
                  <a:pt x="3394" y="24623"/>
                  <a:pt x="3346" y="24623"/>
                </a:cubicBezTo>
                <a:lnTo>
                  <a:pt x="1263" y="24623"/>
                </a:lnTo>
                <a:cubicBezTo>
                  <a:pt x="572" y="24623"/>
                  <a:pt x="1" y="25195"/>
                  <a:pt x="1" y="25897"/>
                </a:cubicBezTo>
                <a:lnTo>
                  <a:pt x="1" y="28171"/>
                </a:lnTo>
                <a:cubicBezTo>
                  <a:pt x="1" y="28862"/>
                  <a:pt x="572" y="29433"/>
                  <a:pt x="1263" y="29433"/>
                </a:cubicBezTo>
                <a:lnTo>
                  <a:pt x="3346" y="29433"/>
                </a:lnTo>
                <a:cubicBezTo>
                  <a:pt x="3394" y="29433"/>
                  <a:pt x="3442" y="29421"/>
                  <a:pt x="3489" y="29421"/>
                </a:cubicBezTo>
                <a:cubicBezTo>
                  <a:pt x="3620" y="30719"/>
                  <a:pt x="3858" y="31993"/>
                  <a:pt x="4192" y="33219"/>
                </a:cubicBezTo>
                <a:cubicBezTo>
                  <a:pt x="4156" y="33231"/>
                  <a:pt x="4108" y="33231"/>
                  <a:pt x="4073" y="33243"/>
                </a:cubicBezTo>
                <a:lnTo>
                  <a:pt x="2132" y="33969"/>
                </a:lnTo>
                <a:cubicBezTo>
                  <a:pt x="1477" y="34219"/>
                  <a:pt x="1144" y="34958"/>
                  <a:pt x="1406" y="35613"/>
                </a:cubicBezTo>
                <a:lnTo>
                  <a:pt x="2227" y="37744"/>
                </a:lnTo>
                <a:cubicBezTo>
                  <a:pt x="2420" y="38248"/>
                  <a:pt x="2895" y="38555"/>
                  <a:pt x="3402" y="38555"/>
                </a:cubicBezTo>
                <a:cubicBezTo>
                  <a:pt x="3554" y="38555"/>
                  <a:pt x="3708" y="38527"/>
                  <a:pt x="3858" y="38470"/>
                </a:cubicBezTo>
                <a:lnTo>
                  <a:pt x="5787" y="37744"/>
                </a:lnTo>
                <a:cubicBezTo>
                  <a:pt x="5835" y="37732"/>
                  <a:pt x="5882" y="37708"/>
                  <a:pt x="5918" y="37684"/>
                </a:cubicBezTo>
                <a:cubicBezTo>
                  <a:pt x="6716" y="39244"/>
                  <a:pt x="7680" y="40696"/>
                  <a:pt x="8787" y="42042"/>
                </a:cubicBezTo>
                <a:cubicBezTo>
                  <a:pt x="8764" y="42066"/>
                  <a:pt x="8728" y="42078"/>
                  <a:pt x="8704" y="42113"/>
                </a:cubicBezTo>
                <a:lnTo>
                  <a:pt x="7252" y="43542"/>
                </a:lnTo>
                <a:cubicBezTo>
                  <a:pt x="6740" y="44030"/>
                  <a:pt x="6740" y="44852"/>
                  <a:pt x="7252" y="45340"/>
                </a:cubicBezTo>
                <a:lnTo>
                  <a:pt x="8906" y="46971"/>
                </a:lnTo>
                <a:cubicBezTo>
                  <a:pt x="9151" y="47209"/>
                  <a:pt x="9469" y="47328"/>
                  <a:pt x="9789" y="47328"/>
                </a:cubicBezTo>
                <a:cubicBezTo>
                  <a:pt x="10109" y="47328"/>
                  <a:pt x="10430" y="47209"/>
                  <a:pt x="10681" y="46971"/>
                </a:cubicBezTo>
                <a:lnTo>
                  <a:pt x="12133" y="45542"/>
                </a:lnTo>
                <a:cubicBezTo>
                  <a:pt x="12169" y="45495"/>
                  <a:pt x="12205" y="45459"/>
                  <a:pt x="12240" y="45411"/>
                </a:cubicBezTo>
                <a:cubicBezTo>
                  <a:pt x="13276" y="46245"/>
                  <a:pt x="14395" y="46995"/>
                  <a:pt x="15574" y="47650"/>
                </a:cubicBezTo>
                <a:cubicBezTo>
                  <a:pt x="15550" y="47685"/>
                  <a:pt x="15526" y="47733"/>
                  <a:pt x="15503" y="47769"/>
                </a:cubicBezTo>
                <a:lnTo>
                  <a:pt x="14681" y="49602"/>
                </a:lnTo>
                <a:cubicBezTo>
                  <a:pt x="14383" y="50245"/>
                  <a:pt x="14681" y="51007"/>
                  <a:pt x="15324" y="51281"/>
                </a:cubicBezTo>
                <a:lnTo>
                  <a:pt x="17479" y="52222"/>
                </a:lnTo>
                <a:cubicBezTo>
                  <a:pt x="17641" y="52292"/>
                  <a:pt x="17811" y="52326"/>
                  <a:pt x="17978" y="52326"/>
                </a:cubicBezTo>
                <a:cubicBezTo>
                  <a:pt x="18460" y="52326"/>
                  <a:pt x="18922" y="52047"/>
                  <a:pt x="19134" y="51579"/>
                </a:cubicBezTo>
                <a:lnTo>
                  <a:pt x="19967" y="49745"/>
                </a:lnTo>
                <a:cubicBezTo>
                  <a:pt x="19991" y="49686"/>
                  <a:pt x="20003" y="49626"/>
                  <a:pt x="20027" y="49567"/>
                </a:cubicBezTo>
                <a:cubicBezTo>
                  <a:pt x="21646" y="50079"/>
                  <a:pt x="23337" y="50436"/>
                  <a:pt x="25087" y="50602"/>
                </a:cubicBezTo>
                <a:cubicBezTo>
                  <a:pt x="25075" y="50662"/>
                  <a:pt x="25063" y="50722"/>
                  <a:pt x="25063" y="50793"/>
                </a:cubicBezTo>
                <a:lnTo>
                  <a:pt x="25063" y="52793"/>
                </a:lnTo>
                <a:cubicBezTo>
                  <a:pt x="25063" y="53484"/>
                  <a:pt x="25635" y="54055"/>
                  <a:pt x="26325" y="54055"/>
                </a:cubicBezTo>
                <a:lnTo>
                  <a:pt x="28695" y="54055"/>
                </a:lnTo>
                <a:cubicBezTo>
                  <a:pt x="29397" y="54055"/>
                  <a:pt x="29957" y="53484"/>
                  <a:pt x="29957" y="52793"/>
                </a:cubicBezTo>
                <a:lnTo>
                  <a:pt x="29957" y="50793"/>
                </a:lnTo>
                <a:cubicBezTo>
                  <a:pt x="29957" y="50722"/>
                  <a:pt x="29945" y="50650"/>
                  <a:pt x="29933" y="50579"/>
                </a:cubicBezTo>
                <a:cubicBezTo>
                  <a:pt x="31505" y="50424"/>
                  <a:pt x="33017" y="50114"/>
                  <a:pt x="34481" y="49674"/>
                </a:cubicBezTo>
                <a:cubicBezTo>
                  <a:pt x="34493" y="49745"/>
                  <a:pt x="34517" y="49829"/>
                  <a:pt x="34553" y="49900"/>
                </a:cubicBezTo>
                <a:lnTo>
                  <a:pt x="35338" y="51757"/>
                </a:lnTo>
                <a:cubicBezTo>
                  <a:pt x="35537" y="52236"/>
                  <a:pt x="36009" y="52529"/>
                  <a:pt x="36506" y="52529"/>
                </a:cubicBezTo>
                <a:cubicBezTo>
                  <a:pt x="36665" y="52529"/>
                  <a:pt x="36826" y="52499"/>
                  <a:pt x="36981" y="52436"/>
                </a:cubicBezTo>
                <a:lnTo>
                  <a:pt x="39148" y="51543"/>
                </a:lnTo>
                <a:cubicBezTo>
                  <a:pt x="39803" y="51281"/>
                  <a:pt x="40113" y="50531"/>
                  <a:pt x="39839" y="49876"/>
                </a:cubicBezTo>
                <a:lnTo>
                  <a:pt x="39053" y="48031"/>
                </a:lnTo>
                <a:cubicBezTo>
                  <a:pt x="39029" y="47959"/>
                  <a:pt x="38982" y="47888"/>
                  <a:pt x="38946" y="47816"/>
                </a:cubicBezTo>
                <a:cubicBezTo>
                  <a:pt x="40279" y="47102"/>
                  <a:pt x="41542" y="46257"/>
                  <a:pt x="42708" y="45304"/>
                </a:cubicBezTo>
                <a:cubicBezTo>
                  <a:pt x="42768" y="45388"/>
                  <a:pt x="42827" y="45471"/>
                  <a:pt x="42899" y="45542"/>
                </a:cubicBezTo>
                <a:lnTo>
                  <a:pt x="44351" y="46971"/>
                </a:lnTo>
                <a:cubicBezTo>
                  <a:pt x="44595" y="47209"/>
                  <a:pt x="44914" y="47328"/>
                  <a:pt x="45234" y="47328"/>
                </a:cubicBezTo>
                <a:cubicBezTo>
                  <a:pt x="45554" y="47328"/>
                  <a:pt x="45875" y="47209"/>
                  <a:pt x="46125" y="46971"/>
                </a:cubicBezTo>
                <a:lnTo>
                  <a:pt x="47780" y="45340"/>
                </a:lnTo>
                <a:cubicBezTo>
                  <a:pt x="48280" y="44852"/>
                  <a:pt x="48280" y="44030"/>
                  <a:pt x="47780" y="43542"/>
                </a:cubicBezTo>
                <a:lnTo>
                  <a:pt x="46328" y="42113"/>
                </a:lnTo>
                <a:cubicBezTo>
                  <a:pt x="46256" y="42042"/>
                  <a:pt x="46173" y="41982"/>
                  <a:pt x="46102" y="41935"/>
                </a:cubicBezTo>
                <a:cubicBezTo>
                  <a:pt x="47042" y="40792"/>
                  <a:pt x="47876" y="39577"/>
                  <a:pt x="48590" y="38268"/>
                </a:cubicBezTo>
                <a:cubicBezTo>
                  <a:pt x="48673" y="38339"/>
                  <a:pt x="48769" y="38399"/>
                  <a:pt x="48864" y="38434"/>
                </a:cubicBezTo>
                <a:lnTo>
                  <a:pt x="50781" y="39232"/>
                </a:lnTo>
                <a:cubicBezTo>
                  <a:pt x="50939" y="39296"/>
                  <a:pt x="51102" y="39327"/>
                  <a:pt x="51262" y="39327"/>
                </a:cubicBezTo>
                <a:cubicBezTo>
                  <a:pt x="51753" y="39327"/>
                  <a:pt x="52217" y="39038"/>
                  <a:pt x="52424" y="38553"/>
                </a:cubicBezTo>
                <a:lnTo>
                  <a:pt x="53329" y="36446"/>
                </a:lnTo>
                <a:cubicBezTo>
                  <a:pt x="53603" y="35803"/>
                  <a:pt x="53293" y="35053"/>
                  <a:pt x="52638" y="34779"/>
                </a:cubicBezTo>
                <a:lnTo>
                  <a:pt x="50733" y="33993"/>
                </a:lnTo>
                <a:cubicBezTo>
                  <a:pt x="50626" y="33958"/>
                  <a:pt x="50531" y="33934"/>
                  <a:pt x="50424" y="33922"/>
                </a:cubicBezTo>
                <a:cubicBezTo>
                  <a:pt x="50864" y="32457"/>
                  <a:pt x="51174" y="30945"/>
                  <a:pt x="51328" y="29374"/>
                </a:cubicBezTo>
                <a:cubicBezTo>
                  <a:pt x="51436" y="29409"/>
                  <a:pt x="51555" y="29433"/>
                  <a:pt x="51674" y="29433"/>
                </a:cubicBezTo>
                <a:lnTo>
                  <a:pt x="53757" y="29433"/>
                </a:lnTo>
                <a:cubicBezTo>
                  <a:pt x="54460" y="29433"/>
                  <a:pt x="55019" y="28862"/>
                  <a:pt x="55019" y="28171"/>
                </a:cubicBezTo>
                <a:lnTo>
                  <a:pt x="55019" y="25897"/>
                </a:lnTo>
                <a:cubicBezTo>
                  <a:pt x="55019" y="25195"/>
                  <a:pt x="54460" y="24623"/>
                  <a:pt x="53757" y="24623"/>
                </a:cubicBezTo>
                <a:lnTo>
                  <a:pt x="51674" y="24623"/>
                </a:lnTo>
                <a:cubicBezTo>
                  <a:pt x="51555" y="24623"/>
                  <a:pt x="51436" y="24647"/>
                  <a:pt x="51317" y="24683"/>
                </a:cubicBezTo>
                <a:cubicBezTo>
                  <a:pt x="51186" y="23385"/>
                  <a:pt x="50936" y="22111"/>
                  <a:pt x="50590" y="20885"/>
                </a:cubicBezTo>
                <a:cubicBezTo>
                  <a:pt x="50709" y="20873"/>
                  <a:pt x="50828" y="20861"/>
                  <a:pt x="50947" y="20813"/>
                </a:cubicBezTo>
                <a:lnTo>
                  <a:pt x="52888" y="20087"/>
                </a:lnTo>
                <a:cubicBezTo>
                  <a:pt x="53543" y="19837"/>
                  <a:pt x="53876" y="19099"/>
                  <a:pt x="53626" y="18444"/>
                </a:cubicBezTo>
                <a:lnTo>
                  <a:pt x="52793" y="16313"/>
                </a:lnTo>
                <a:cubicBezTo>
                  <a:pt x="52599" y="15813"/>
                  <a:pt x="52117" y="15508"/>
                  <a:pt x="51611" y="15508"/>
                </a:cubicBezTo>
                <a:cubicBezTo>
                  <a:pt x="51465" y="15508"/>
                  <a:pt x="51317" y="15533"/>
                  <a:pt x="51174" y="15586"/>
                </a:cubicBezTo>
                <a:lnTo>
                  <a:pt x="49233" y="16313"/>
                </a:lnTo>
                <a:cubicBezTo>
                  <a:pt x="49102" y="16360"/>
                  <a:pt x="48995" y="16432"/>
                  <a:pt x="48888" y="16515"/>
                </a:cubicBezTo>
                <a:cubicBezTo>
                  <a:pt x="48090" y="14955"/>
                  <a:pt x="47126" y="13503"/>
                  <a:pt x="46018" y="12169"/>
                </a:cubicBezTo>
                <a:cubicBezTo>
                  <a:pt x="46125" y="12110"/>
                  <a:pt x="46233" y="12038"/>
                  <a:pt x="46328" y="11955"/>
                </a:cubicBezTo>
                <a:lnTo>
                  <a:pt x="47780" y="10526"/>
                </a:lnTo>
                <a:cubicBezTo>
                  <a:pt x="48280" y="10026"/>
                  <a:pt x="48280" y="9216"/>
                  <a:pt x="47780" y="8716"/>
                </a:cubicBezTo>
                <a:lnTo>
                  <a:pt x="46125" y="7097"/>
                </a:lnTo>
                <a:cubicBezTo>
                  <a:pt x="45875" y="6853"/>
                  <a:pt x="45554" y="6731"/>
                  <a:pt x="45234" y="6731"/>
                </a:cubicBezTo>
                <a:cubicBezTo>
                  <a:pt x="44914" y="6731"/>
                  <a:pt x="44595" y="6853"/>
                  <a:pt x="44351" y="7097"/>
                </a:cubicBezTo>
                <a:lnTo>
                  <a:pt x="42899" y="8526"/>
                </a:lnTo>
                <a:cubicBezTo>
                  <a:pt x="42792" y="8621"/>
                  <a:pt x="42720" y="8728"/>
                  <a:pt x="42661" y="8847"/>
                </a:cubicBezTo>
                <a:cubicBezTo>
                  <a:pt x="41613" y="8014"/>
                  <a:pt x="40494" y="7252"/>
                  <a:pt x="39315" y="6597"/>
                </a:cubicBezTo>
                <a:cubicBezTo>
                  <a:pt x="39398" y="6502"/>
                  <a:pt x="39470" y="6407"/>
                  <a:pt x="39517" y="6287"/>
                </a:cubicBezTo>
                <a:lnTo>
                  <a:pt x="40351" y="4454"/>
                </a:lnTo>
                <a:cubicBezTo>
                  <a:pt x="40637" y="3811"/>
                  <a:pt x="40339" y="3061"/>
                  <a:pt x="39696" y="2775"/>
                </a:cubicBezTo>
                <a:lnTo>
                  <a:pt x="37541" y="1835"/>
                </a:lnTo>
                <a:cubicBezTo>
                  <a:pt x="37379" y="1764"/>
                  <a:pt x="37209" y="1731"/>
                  <a:pt x="37042" y="1731"/>
                </a:cubicBezTo>
                <a:cubicBezTo>
                  <a:pt x="36560" y="1731"/>
                  <a:pt x="36098" y="2009"/>
                  <a:pt x="35886" y="2477"/>
                </a:cubicBezTo>
                <a:lnTo>
                  <a:pt x="35065" y="4311"/>
                </a:lnTo>
                <a:cubicBezTo>
                  <a:pt x="35005" y="4430"/>
                  <a:pt x="34981" y="4561"/>
                  <a:pt x="34969" y="4692"/>
                </a:cubicBezTo>
                <a:cubicBezTo>
                  <a:pt x="33350" y="4156"/>
                  <a:pt x="31659" y="3787"/>
                  <a:pt x="29909" y="3620"/>
                </a:cubicBezTo>
                <a:cubicBezTo>
                  <a:pt x="29933" y="3501"/>
                  <a:pt x="29957" y="3394"/>
                  <a:pt x="29957" y="3263"/>
                </a:cubicBezTo>
                <a:lnTo>
                  <a:pt x="29957" y="1275"/>
                </a:lnTo>
                <a:cubicBezTo>
                  <a:pt x="29957" y="572"/>
                  <a:pt x="29397" y="1"/>
                  <a:pt x="28695" y="1"/>
                </a:cubicBezTo>
                <a:close/>
              </a:path>
            </a:pathLst>
          </a:custGeom>
          <a:solidFill>
            <a:schemeClr val="accent1">
              <a:alpha val="352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9" name="Google Shape;199;p10"/>
          <p:cNvSpPr txBox="1">
            <a:spLocks noGrp="1"/>
          </p:cNvSpPr>
          <p:nvPr>
            <p:ph type="subTitle" idx="1"/>
          </p:nvPr>
        </p:nvSpPr>
        <p:spPr>
          <a:xfrm>
            <a:off x="3664763" y="1043688"/>
            <a:ext cx="4376700" cy="1554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2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2200"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2200"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2200"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2200"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2200"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2200"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2200"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2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11"/>
          <p:cNvSpPr txBox="1">
            <a:spLocks noGrp="1"/>
          </p:cNvSpPr>
          <p:nvPr>
            <p:ph type="title" hasCustomPrompt="1"/>
          </p:nvPr>
        </p:nvSpPr>
        <p:spPr>
          <a:xfrm>
            <a:off x="709350" y="1589550"/>
            <a:ext cx="7725300" cy="157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0"/>
              <a:buNone/>
              <a:defRPr sz="12000">
                <a:solidFill>
                  <a:schemeClr val="lt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202" name="Google Shape;202;p11"/>
          <p:cNvSpPr txBox="1">
            <a:spLocks noGrp="1"/>
          </p:cNvSpPr>
          <p:nvPr>
            <p:ph type="body" idx="1"/>
          </p:nvPr>
        </p:nvSpPr>
        <p:spPr>
          <a:xfrm>
            <a:off x="709350" y="3161850"/>
            <a:ext cx="7725300" cy="392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1pPr>
            <a:lvl2pPr marL="914400" lvl="1" indent="-342900" algn="ctr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2pPr>
            <a:lvl3pPr marL="1371600" lvl="2" indent="-342900" algn="ctr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3pPr>
            <a:lvl4pPr marL="1828800" lvl="3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4pPr>
            <a:lvl5pPr marL="2286000" lvl="4" indent="-342900" algn="ctr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5pPr>
            <a:lvl6pPr marL="2743200" lvl="5" indent="-342900" algn="ctr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6pPr>
            <a:lvl7pPr marL="3200400" lvl="6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7pPr>
            <a:lvl8pPr marL="3657600" lvl="7" indent="-342900" algn="ctr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8pPr>
            <a:lvl9pPr marL="4114800" lvl="8" indent="-342900" algn="ctr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9pPr>
          </a:lstStyle>
          <a:p>
            <a:endParaRPr/>
          </a:p>
        </p:txBody>
      </p:sp>
      <p:grpSp>
        <p:nvGrpSpPr>
          <p:cNvPr id="203" name="Google Shape;203;p11"/>
          <p:cNvGrpSpPr/>
          <p:nvPr/>
        </p:nvGrpSpPr>
        <p:grpSpPr>
          <a:xfrm flipH="1">
            <a:off x="-449489" y="-478165"/>
            <a:ext cx="10271203" cy="5954851"/>
            <a:chOff x="-449489" y="-478165"/>
            <a:chExt cx="10271203" cy="5954851"/>
          </a:xfrm>
        </p:grpSpPr>
        <p:sp>
          <p:nvSpPr>
            <p:cNvPr id="204" name="Google Shape;204;p11"/>
            <p:cNvSpPr/>
            <p:nvPr/>
          </p:nvSpPr>
          <p:spPr>
            <a:xfrm rot="-5690340">
              <a:off x="7811566" y="1227323"/>
              <a:ext cx="1091417" cy="1091417"/>
            </a:xfrm>
            <a:custGeom>
              <a:avLst/>
              <a:gdLst/>
              <a:ahLst/>
              <a:cxnLst/>
              <a:rect l="l" t="t" r="r" b="b"/>
              <a:pathLst>
                <a:path w="7395" h="7395" extrusionOk="0">
                  <a:moveTo>
                    <a:pt x="3691" y="1370"/>
                  </a:moveTo>
                  <a:cubicBezTo>
                    <a:pt x="4037" y="1370"/>
                    <a:pt x="4322" y="1655"/>
                    <a:pt x="4322" y="2001"/>
                  </a:cubicBezTo>
                  <a:cubicBezTo>
                    <a:pt x="4322" y="2358"/>
                    <a:pt x="4037" y="2644"/>
                    <a:pt x="3691" y="2644"/>
                  </a:cubicBezTo>
                  <a:cubicBezTo>
                    <a:pt x="3334" y="2644"/>
                    <a:pt x="3048" y="2358"/>
                    <a:pt x="3048" y="2001"/>
                  </a:cubicBezTo>
                  <a:cubicBezTo>
                    <a:pt x="3048" y="1655"/>
                    <a:pt x="3334" y="1370"/>
                    <a:pt x="3691" y="1370"/>
                  </a:cubicBezTo>
                  <a:close/>
                  <a:moveTo>
                    <a:pt x="1917" y="3132"/>
                  </a:moveTo>
                  <a:cubicBezTo>
                    <a:pt x="2275" y="3132"/>
                    <a:pt x="2560" y="3417"/>
                    <a:pt x="2560" y="3775"/>
                  </a:cubicBezTo>
                  <a:cubicBezTo>
                    <a:pt x="2560" y="4120"/>
                    <a:pt x="2275" y="4406"/>
                    <a:pt x="1917" y="4406"/>
                  </a:cubicBezTo>
                  <a:cubicBezTo>
                    <a:pt x="1572" y="4406"/>
                    <a:pt x="1286" y="4120"/>
                    <a:pt x="1286" y="3775"/>
                  </a:cubicBezTo>
                  <a:cubicBezTo>
                    <a:pt x="1286" y="3417"/>
                    <a:pt x="1572" y="3132"/>
                    <a:pt x="1917" y="3132"/>
                  </a:cubicBezTo>
                  <a:close/>
                  <a:moveTo>
                    <a:pt x="3703" y="3132"/>
                  </a:moveTo>
                  <a:cubicBezTo>
                    <a:pt x="4049" y="3132"/>
                    <a:pt x="4334" y="3417"/>
                    <a:pt x="4334" y="3775"/>
                  </a:cubicBezTo>
                  <a:cubicBezTo>
                    <a:pt x="4334" y="4120"/>
                    <a:pt x="4049" y="4406"/>
                    <a:pt x="3703" y="4406"/>
                  </a:cubicBezTo>
                  <a:cubicBezTo>
                    <a:pt x="3346" y="4406"/>
                    <a:pt x="3060" y="4120"/>
                    <a:pt x="3060" y="3775"/>
                  </a:cubicBezTo>
                  <a:cubicBezTo>
                    <a:pt x="3060" y="3417"/>
                    <a:pt x="3346" y="3132"/>
                    <a:pt x="3703" y="3132"/>
                  </a:cubicBezTo>
                  <a:close/>
                  <a:moveTo>
                    <a:pt x="5454" y="3132"/>
                  </a:moveTo>
                  <a:cubicBezTo>
                    <a:pt x="5799" y="3132"/>
                    <a:pt x="6085" y="3417"/>
                    <a:pt x="6085" y="3775"/>
                  </a:cubicBezTo>
                  <a:cubicBezTo>
                    <a:pt x="6085" y="4120"/>
                    <a:pt x="5799" y="4406"/>
                    <a:pt x="5454" y="4406"/>
                  </a:cubicBezTo>
                  <a:cubicBezTo>
                    <a:pt x="5096" y="4406"/>
                    <a:pt x="4811" y="4120"/>
                    <a:pt x="4811" y="3775"/>
                  </a:cubicBezTo>
                  <a:cubicBezTo>
                    <a:pt x="4811" y="3417"/>
                    <a:pt x="5096" y="3132"/>
                    <a:pt x="5454" y="3132"/>
                  </a:cubicBezTo>
                  <a:close/>
                  <a:moveTo>
                    <a:pt x="3691" y="4894"/>
                  </a:moveTo>
                  <a:cubicBezTo>
                    <a:pt x="4037" y="4894"/>
                    <a:pt x="4322" y="5180"/>
                    <a:pt x="4322" y="5537"/>
                  </a:cubicBezTo>
                  <a:cubicBezTo>
                    <a:pt x="4322" y="5882"/>
                    <a:pt x="4037" y="6168"/>
                    <a:pt x="3691" y="6168"/>
                  </a:cubicBezTo>
                  <a:cubicBezTo>
                    <a:pt x="3334" y="6168"/>
                    <a:pt x="3048" y="5882"/>
                    <a:pt x="3048" y="5537"/>
                  </a:cubicBezTo>
                  <a:cubicBezTo>
                    <a:pt x="3048" y="5180"/>
                    <a:pt x="3334" y="4894"/>
                    <a:pt x="3691" y="4894"/>
                  </a:cubicBezTo>
                  <a:close/>
                  <a:moveTo>
                    <a:pt x="3549" y="0"/>
                  </a:moveTo>
                  <a:cubicBezTo>
                    <a:pt x="3453" y="0"/>
                    <a:pt x="3370" y="84"/>
                    <a:pt x="3370" y="179"/>
                  </a:cubicBezTo>
                  <a:lnTo>
                    <a:pt x="3370" y="453"/>
                  </a:lnTo>
                  <a:cubicBezTo>
                    <a:pt x="3370" y="465"/>
                    <a:pt x="3370" y="477"/>
                    <a:pt x="3382" y="500"/>
                  </a:cubicBezTo>
                  <a:cubicBezTo>
                    <a:pt x="3168" y="512"/>
                    <a:pt x="2965" y="560"/>
                    <a:pt x="2763" y="620"/>
                  </a:cubicBezTo>
                  <a:cubicBezTo>
                    <a:pt x="2763" y="596"/>
                    <a:pt x="2763" y="584"/>
                    <a:pt x="2751" y="572"/>
                  </a:cubicBezTo>
                  <a:lnTo>
                    <a:pt x="2644" y="322"/>
                  </a:lnTo>
                  <a:cubicBezTo>
                    <a:pt x="2617" y="251"/>
                    <a:pt x="2557" y="213"/>
                    <a:pt x="2494" y="213"/>
                  </a:cubicBezTo>
                  <a:cubicBezTo>
                    <a:pt x="2473" y="213"/>
                    <a:pt x="2451" y="217"/>
                    <a:pt x="2429" y="227"/>
                  </a:cubicBezTo>
                  <a:lnTo>
                    <a:pt x="2132" y="346"/>
                  </a:lnTo>
                  <a:cubicBezTo>
                    <a:pt x="2048" y="381"/>
                    <a:pt x="2001" y="489"/>
                    <a:pt x="2048" y="572"/>
                  </a:cubicBezTo>
                  <a:lnTo>
                    <a:pt x="2144" y="822"/>
                  </a:lnTo>
                  <a:cubicBezTo>
                    <a:pt x="2156" y="834"/>
                    <a:pt x="2156" y="846"/>
                    <a:pt x="2167" y="858"/>
                  </a:cubicBezTo>
                  <a:cubicBezTo>
                    <a:pt x="1989" y="953"/>
                    <a:pt x="1810" y="1072"/>
                    <a:pt x="1655" y="1203"/>
                  </a:cubicBezTo>
                  <a:cubicBezTo>
                    <a:pt x="1655" y="1191"/>
                    <a:pt x="1644" y="1179"/>
                    <a:pt x="1632" y="1167"/>
                  </a:cubicBezTo>
                  <a:lnTo>
                    <a:pt x="1441" y="977"/>
                  </a:lnTo>
                  <a:cubicBezTo>
                    <a:pt x="1405" y="941"/>
                    <a:pt x="1361" y="923"/>
                    <a:pt x="1316" y="923"/>
                  </a:cubicBezTo>
                  <a:cubicBezTo>
                    <a:pt x="1271" y="923"/>
                    <a:pt x="1227" y="941"/>
                    <a:pt x="1191" y="977"/>
                  </a:cubicBezTo>
                  <a:lnTo>
                    <a:pt x="977" y="1203"/>
                  </a:lnTo>
                  <a:cubicBezTo>
                    <a:pt x="905" y="1262"/>
                    <a:pt x="905" y="1370"/>
                    <a:pt x="977" y="1441"/>
                  </a:cubicBezTo>
                  <a:lnTo>
                    <a:pt x="1167" y="1632"/>
                  </a:lnTo>
                  <a:cubicBezTo>
                    <a:pt x="1179" y="1643"/>
                    <a:pt x="1191" y="1643"/>
                    <a:pt x="1191" y="1655"/>
                  </a:cubicBezTo>
                  <a:cubicBezTo>
                    <a:pt x="1072" y="1810"/>
                    <a:pt x="953" y="1977"/>
                    <a:pt x="858" y="2155"/>
                  </a:cubicBezTo>
                  <a:cubicBezTo>
                    <a:pt x="846" y="2144"/>
                    <a:pt x="834" y="2144"/>
                    <a:pt x="834" y="2144"/>
                  </a:cubicBezTo>
                  <a:lnTo>
                    <a:pt x="572" y="2036"/>
                  </a:lnTo>
                  <a:cubicBezTo>
                    <a:pt x="551" y="2027"/>
                    <a:pt x="529" y="2023"/>
                    <a:pt x="507" y="2023"/>
                  </a:cubicBezTo>
                  <a:cubicBezTo>
                    <a:pt x="443" y="2023"/>
                    <a:pt x="381" y="2061"/>
                    <a:pt x="346" y="2132"/>
                  </a:cubicBezTo>
                  <a:lnTo>
                    <a:pt x="227" y="2417"/>
                  </a:lnTo>
                  <a:cubicBezTo>
                    <a:pt x="191" y="2501"/>
                    <a:pt x="239" y="2608"/>
                    <a:pt x="322" y="2644"/>
                  </a:cubicBezTo>
                  <a:lnTo>
                    <a:pt x="572" y="2751"/>
                  </a:lnTo>
                  <a:lnTo>
                    <a:pt x="596" y="2751"/>
                  </a:lnTo>
                  <a:cubicBezTo>
                    <a:pt x="536" y="2953"/>
                    <a:pt x="501" y="3156"/>
                    <a:pt x="477" y="3370"/>
                  </a:cubicBezTo>
                  <a:lnTo>
                    <a:pt x="179" y="3370"/>
                  </a:lnTo>
                  <a:cubicBezTo>
                    <a:pt x="84" y="3370"/>
                    <a:pt x="0" y="3453"/>
                    <a:pt x="0" y="3548"/>
                  </a:cubicBezTo>
                  <a:lnTo>
                    <a:pt x="0" y="3858"/>
                  </a:lnTo>
                  <a:cubicBezTo>
                    <a:pt x="0" y="3953"/>
                    <a:pt x="84" y="4025"/>
                    <a:pt x="179" y="4025"/>
                  </a:cubicBezTo>
                  <a:lnTo>
                    <a:pt x="477" y="4025"/>
                  </a:lnTo>
                  <a:cubicBezTo>
                    <a:pt x="489" y="4203"/>
                    <a:pt x="524" y="4382"/>
                    <a:pt x="560" y="4549"/>
                  </a:cubicBezTo>
                  <a:lnTo>
                    <a:pt x="548" y="4549"/>
                  </a:lnTo>
                  <a:lnTo>
                    <a:pt x="286" y="4656"/>
                  </a:lnTo>
                  <a:cubicBezTo>
                    <a:pt x="203" y="4691"/>
                    <a:pt x="155" y="4787"/>
                    <a:pt x="191" y="4870"/>
                  </a:cubicBezTo>
                  <a:lnTo>
                    <a:pt x="298" y="5168"/>
                  </a:lnTo>
                  <a:cubicBezTo>
                    <a:pt x="326" y="5232"/>
                    <a:pt x="389" y="5275"/>
                    <a:pt x="460" y="5275"/>
                  </a:cubicBezTo>
                  <a:cubicBezTo>
                    <a:pt x="481" y="5275"/>
                    <a:pt x="503" y="5271"/>
                    <a:pt x="524" y="5263"/>
                  </a:cubicBezTo>
                  <a:lnTo>
                    <a:pt x="786" y="5168"/>
                  </a:lnTo>
                  <a:cubicBezTo>
                    <a:pt x="786" y="5168"/>
                    <a:pt x="798" y="5168"/>
                    <a:pt x="798" y="5156"/>
                  </a:cubicBezTo>
                  <a:cubicBezTo>
                    <a:pt x="905" y="5370"/>
                    <a:pt x="1036" y="5573"/>
                    <a:pt x="1179" y="5751"/>
                  </a:cubicBezTo>
                  <a:cubicBezTo>
                    <a:pt x="1179" y="5763"/>
                    <a:pt x="1179" y="5763"/>
                    <a:pt x="1167" y="5763"/>
                  </a:cubicBezTo>
                  <a:lnTo>
                    <a:pt x="977" y="5965"/>
                  </a:lnTo>
                  <a:cubicBezTo>
                    <a:pt x="905" y="6025"/>
                    <a:pt x="905" y="6132"/>
                    <a:pt x="977" y="6204"/>
                  </a:cubicBezTo>
                  <a:lnTo>
                    <a:pt x="1191" y="6430"/>
                  </a:lnTo>
                  <a:cubicBezTo>
                    <a:pt x="1227" y="6460"/>
                    <a:pt x="1271" y="6474"/>
                    <a:pt x="1316" y="6474"/>
                  </a:cubicBezTo>
                  <a:cubicBezTo>
                    <a:pt x="1361" y="6474"/>
                    <a:pt x="1405" y="6460"/>
                    <a:pt x="1441" y="6430"/>
                  </a:cubicBezTo>
                  <a:lnTo>
                    <a:pt x="1632" y="6227"/>
                  </a:lnTo>
                  <a:cubicBezTo>
                    <a:pt x="1644" y="6227"/>
                    <a:pt x="1644" y="6227"/>
                    <a:pt x="1644" y="6215"/>
                  </a:cubicBezTo>
                  <a:cubicBezTo>
                    <a:pt x="1786" y="6335"/>
                    <a:pt x="1941" y="6430"/>
                    <a:pt x="2096" y="6525"/>
                  </a:cubicBezTo>
                  <a:cubicBezTo>
                    <a:pt x="2096" y="6525"/>
                    <a:pt x="2084" y="6537"/>
                    <a:pt x="2084" y="6537"/>
                  </a:cubicBezTo>
                  <a:lnTo>
                    <a:pt x="1977" y="6799"/>
                  </a:lnTo>
                  <a:cubicBezTo>
                    <a:pt x="1941" y="6882"/>
                    <a:pt x="1977" y="6977"/>
                    <a:pt x="2060" y="7025"/>
                  </a:cubicBezTo>
                  <a:lnTo>
                    <a:pt x="2346" y="7144"/>
                  </a:lnTo>
                  <a:cubicBezTo>
                    <a:pt x="2371" y="7153"/>
                    <a:pt x="2396" y="7158"/>
                    <a:pt x="2420" y="7158"/>
                  </a:cubicBezTo>
                  <a:cubicBezTo>
                    <a:pt x="2487" y="7158"/>
                    <a:pt x="2546" y="7122"/>
                    <a:pt x="2572" y="7061"/>
                  </a:cubicBezTo>
                  <a:lnTo>
                    <a:pt x="2691" y="6811"/>
                  </a:lnTo>
                  <a:cubicBezTo>
                    <a:pt x="2691" y="6799"/>
                    <a:pt x="2691" y="6787"/>
                    <a:pt x="2691" y="6787"/>
                  </a:cubicBezTo>
                  <a:cubicBezTo>
                    <a:pt x="2918" y="6858"/>
                    <a:pt x="3144" y="6906"/>
                    <a:pt x="3370" y="6930"/>
                  </a:cubicBezTo>
                  <a:cubicBezTo>
                    <a:pt x="3370" y="6930"/>
                    <a:pt x="3370" y="6942"/>
                    <a:pt x="3370" y="6954"/>
                  </a:cubicBezTo>
                  <a:lnTo>
                    <a:pt x="3370" y="7227"/>
                  </a:lnTo>
                  <a:cubicBezTo>
                    <a:pt x="3370" y="7323"/>
                    <a:pt x="3453" y="7394"/>
                    <a:pt x="3549" y="7394"/>
                  </a:cubicBezTo>
                  <a:lnTo>
                    <a:pt x="3858" y="7394"/>
                  </a:lnTo>
                  <a:cubicBezTo>
                    <a:pt x="3953" y="7394"/>
                    <a:pt x="4025" y="7323"/>
                    <a:pt x="4025" y="7227"/>
                  </a:cubicBezTo>
                  <a:lnTo>
                    <a:pt x="4025" y="6954"/>
                  </a:lnTo>
                  <a:cubicBezTo>
                    <a:pt x="4025" y="6942"/>
                    <a:pt x="4025" y="6930"/>
                    <a:pt x="4025" y="6918"/>
                  </a:cubicBezTo>
                  <a:cubicBezTo>
                    <a:pt x="4239" y="6906"/>
                    <a:pt x="4442" y="6858"/>
                    <a:pt x="4632" y="6799"/>
                  </a:cubicBezTo>
                  <a:cubicBezTo>
                    <a:pt x="4644" y="6811"/>
                    <a:pt x="4644" y="6823"/>
                    <a:pt x="4644" y="6823"/>
                  </a:cubicBezTo>
                  <a:lnTo>
                    <a:pt x="4751" y="7085"/>
                  </a:lnTo>
                  <a:cubicBezTo>
                    <a:pt x="4779" y="7149"/>
                    <a:pt x="4849" y="7192"/>
                    <a:pt x="4917" y="7192"/>
                  </a:cubicBezTo>
                  <a:cubicBezTo>
                    <a:pt x="4938" y="7192"/>
                    <a:pt x="4958" y="7188"/>
                    <a:pt x="4977" y="7180"/>
                  </a:cubicBezTo>
                  <a:lnTo>
                    <a:pt x="5263" y="7061"/>
                  </a:lnTo>
                  <a:cubicBezTo>
                    <a:pt x="5358" y="7013"/>
                    <a:pt x="5394" y="6918"/>
                    <a:pt x="5358" y="6835"/>
                  </a:cubicBezTo>
                  <a:lnTo>
                    <a:pt x="5251" y="6573"/>
                  </a:lnTo>
                  <a:cubicBezTo>
                    <a:pt x="5251" y="6561"/>
                    <a:pt x="5239" y="6561"/>
                    <a:pt x="5239" y="6549"/>
                  </a:cubicBezTo>
                  <a:cubicBezTo>
                    <a:pt x="5418" y="6442"/>
                    <a:pt x="5585" y="6335"/>
                    <a:pt x="5739" y="6204"/>
                  </a:cubicBezTo>
                  <a:cubicBezTo>
                    <a:pt x="5751" y="6215"/>
                    <a:pt x="5763" y="6227"/>
                    <a:pt x="5763" y="6227"/>
                  </a:cubicBezTo>
                  <a:lnTo>
                    <a:pt x="5966" y="6430"/>
                  </a:lnTo>
                  <a:cubicBezTo>
                    <a:pt x="5995" y="6460"/>
                    <a:pt x="6037" y="6474"/>
                    <a:pt x="6080" y="6474"/>
                  </a:cubicBezTo>
                  <a:cubicBezTo>
                    <a:pt x="6123" y="6474"/>
                    <a:pt x="6168" y="6460"/>
                    <a:pt x="6204" y="6430"/>
                  </a:cubicBezTo>
                  <a:lnTo>
                    <a:pt x="6430" y="6204"/>
                  </a:lnTo>
                  <a:cubicBezTo>
                    <a:pt x="6489" y="6144"/>
                    <a:pt x="6489" y="6025"/>
                    <a:pt x="6430" y="5965"/>
                  </a:cubicBezTo>
                  <a:lnTo>
                    <a:pt x="6227" y="5763"/>
                  </a:lnTo>
                  <a:cubicBezTo>
                    <a:pt x="6216" y="5751"/>
                    <a:pt x="6216" y="5751"/>
                    <a:pt x="6204" y="5739"/>
                  </a:cubicBezTo>
                  <a:cubicBezTo>
                    <a:pt x="6323" y="5584"/>
                    <a:pt x="6442" y="5418"/>
                    <a:pt x="6537" y="5239"/>
                  </a:cubicBezTo>
                  <a:cubicBezTo>
                    <a:pt x="6549" y="5251"/>
                    <a:pt x="6561" y="5251"/>
                    <a:pt x="6573" y="5263"/>
                  </a:cubicBezTo>
                  <a:lnTo>
                    <a:pt x="6823" y="5370"/>
                  </a:lnTo>
                  <a:cubicBezTo>
                    <a:pt x="6847" y="5379"/>
                    <a:pt x="6871" y="5384"/>
                    <a:pt x="6895" y="5384"/>
                  </a:cubicBezTo>
                  <a:cubicBezTo>
                    <a:pt x="6963" y="5384"/>
                    <a:pt x="7022" y="5346"/>
                    <a:pt x="7049" y="5275"/>
                  </a:cubicBezTo>
                  <a:lnTo>
                    <a:pt x="7168" y="4989"/>
                  </a:lnTo>
                  <a:cubicBezTo>
                    <a:pt x="7204" y="4906"/>
                    <a:pt x="7168" y="4799"/>
                    <a:pt x="7085" y="4763"/>
                  </a:cubicBezTo>
                  <a:lnTo>
                    <a:pt x="6823" y="4656"/>
                  </a:lnTo>
                  <a:cubicBezTo>
                    <a:pt x="6811" y="4644"/>
                    <a:pt x="6799" y="4644"/>
                    <a:pt x="6775" y="4644"/>
                  </a:cubicBezTo>
                  <a:cubicBezTo>
                    <a:pt x="6835" y="4441"/>
                    <a:pt x="6882" y="4239"/>
                    <a:pt x="6906" y="4025"/>
                  </a:cubicBezTo>
                  <a:lnTo>
                    <a:pt x="7228" y="4025"/>
                  </a:lnTo>
                  <a:cubicBezTo>
                    <a:pt x="7323" y="4025"/>
                    <a:pt x="7394" y="3953"/>
                    <a:pt x="7394" y="3858"/>
                  </a:cubicBezTo>
                  <a:lnTo>
                    <a:pt x="7394" y="3548"/>
                  </a:lnTo>
                  <a:cubicBezTo>
                    <a:pt x="7394" y="3453"/>
                    <a:pt x="7323" y="3370"/>
                    <a:pt x="7228" y="3370"/>
                  </a:cubicBezTo>
                  <a:lnTo>
                    <a:pt x="6954" y="3370"/>
                  </a:lnTo>
                  <a:cubicBezTo>
                    <a:pt x="6930" y="3370"/>
                    <a:pt x="6918" y="3382"/>
                    <a:pt x="6906" y="3382"/>
                  </a:cubicBezTo>
                  <a:cubicBezTo>
                    <a:pt x="6882" y="3203"/>
                    <a:pt x="6847" y="3025"/>
                    <a:pt x="6799" y="2858"/>
                  </a:cubicBezTo>
                  <a:cubicBezTo>
                    <a:pt x="6823" y="2858"/>
                    <a:pt x="6835" y="2858"/>
                    <a:pt x="6858" y="2846"/>
                  </a:cubicBezTo>
                  <a:lnTo>
                    <a:pt x="7109" y="2751"/>
                  </a:lnTo>
                  <a:cubicBezTo>
                    <a:pt x="7204" y="2715"/>
                    <a:pt x="7251" y="2620"/>
                    <a:pt x="7216" y="2525"/>
                  </a:cubicBezTo>
                  <a:lnTo>
                    <a:pt x="7097" y="2239"/>
                  </a:lnTo>
                  <a:cubicBezTo>
                    <a:pt x="7068" y="2163"/>
                    <a:pt x="7001" y="2124"/>
                    <a:pt x="6933" y="2124"/>
                  </a:cubicBezTo>
                  <a:cubicBezTo>
                    <a:pt x="6916" y="2124"/>
                    <a:pt x="6899" y="2127"/>
                    <a:pt x="6882" y="2132"/>
                  </a:cubicBezTo>
                  <a:lnTo>
                    <a:pt x="6620" y="2239"/>
                  </a:lnTo>
                  <a:cubicBezTo>
                    <a:pt x="6608" y="2239"/>
                    <a:pt x="6585" y="2251"/>
                    <a:pt x="6573" y="2263"/>
                  </a:cubicBezTo>
                  <a:cubicBezTo>
                    <a:pt x="6466" y="2048"/>
                    <a:pt x="6335" y="1846"/>
                    <a:pt x="6192" y="1667"/>
                  </a:cubicBezTo>
                  <a:cubicBezTo>
                    <a:pt x="6204" y="1655"/>
                    <a:pt x="6216" y="1643"/>
                    <a:pt x="6227" y="1632"/>
                  </a:cubicBezTo>
                  <a:lnTo>
                    <a:pt x="6430" y="1441"/>
                  </a:lnTo>
                  <a:cubicBezTo>
                    <a:pt x="6489" y="1370"/>
                    <a:pt x="6489" y="1262"/>
                    <a:pt x="6430" y="1203"/>
                  </a:cubicBezTo>
                  <a:lnTo>
                    <a:pt x="6204" y="977"/>
                  </a:lnTo>
                  <a:cubicBezTo>
                    <a:pt x="6168" y="941"/>
                    <a:pt x="6123" y="923"/>
                    <a:pt x="6080" y="923"/>
                  </a:cubicBezTo>
                  <a:cubicBezTo>
                    <a:pt x="6037" y="923"/>
                    <a:pt x="5995" y="941"/>
                    <a:pt x="5966" y="977"/>
                  </a:cubicBezTo>
                  <a:lnTo>
                    <a:pt x="5763" y="1167"/>
                  </a:lnTo>
                  <a:cubicBezTo>
                    <a:pt x="5751" y="1179"/>
                    <a:pt x="5739" y="1203"/>
                    <a:pt x="5739" y="1215"/>
                  </a:cubicBezTo>
                  <a:cubicBezTo>
                    <a:pt x="5596" y="1096"/>
                    <a:pt x="5442" y="1001"/>
                    <a:pt x="5287" y="905"/>
                  </a:cubicBezTo>
                  <a:cubicBezTo>
                    <a:pt x="5299" y="893"/>
                    <a:pt x="5311" y="881"/>
                    <a:pt x="5311" y="858"/>
                  </a:cubicBezTo>
                  <a:lnTo>
                    <a:pt x="5430" y="608"/>
                  </a:lnTo>
                  <a:cubicBezTo>
                    <a:pt x="5465" y="524"/>
                    <a:pt x="5430" y="417"/>
                    <a:pt x="5334" y="381"/>
                  </a:cubicBezTo>
                  <a:lnTo>
                    <a:pt x="5049" y="250"/>
                  </a:lnTo>
                  <a:cubicBezTo>
                    <a:pt x="5030" y="242"/>
                    <a:pt x="5010" y="238"/>
                    <a:pt x="4990" y="238"/>
                  </a:cubicBezTo>
                  <a:cubicBezTo>
                    <a:pt x="4924" y="238"/>
                    <a:pt x="4859" y="281"/>
                    <a:pt x="4823" y="346"/>
                  </a:cubicBezTo>
                  <a:lnTo>
                    <a:pt x="4715" y="596"/>
                  </a:lnTo>
                  <a:cubicBezTo>
                    <a:pt x="4703" y="608"/>
                    <a:pt x="4703" y="631"/>
                    <a:pt x="4703" y="643"/>
                  </a:cubicBezTo>
                  <a:cubicBezTo>
                    <a:pt x="4489" y="572"/>
                    <a:pt x="4263" y="524"/>
                    <a:pt x="4025" y="500"/>
                  </a:cubicBezTo>
                  <a:cubicBezTo>
                    <a:pt x="4025" y="489"/>
                    <a:pt x="4025" y="465"/>
                    <a:pt x="4025" y="453"/>
                  </a:cubicBezTo>
                  <a:lnTo>
                    <a:pt x="4025" y="179"/>
                  </a:lnTo>
                  <a:cubicBezTo>
                    <a:pt x="4025" y="84"/>
                    <a:pt x="3953" y="0"/>
                    <a:pt x="3858" y="0"/>
                  </a:cubicBezTo>
                  <a:close/>
                </a:path>
              </a:pathLst>
            </a:custGeom>
            <a:solidFill>
              <a:schemeClr val="lt2">
                <a:alpha val="2402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205;p11"/>
            <p:cNvSpPr/>
            <p:nvPr/>
          </p:nvSpPr>
          <p:spPr>
            <a:xfrm rot="10381545">
              <a:off x="8165714" y="-388816"/>
              <a:ext cx="1566919" cy="1562765"/>
            </a:xfrm>
            <a:custGeom>
              <a:avLst/>
              <a:gdLst/>
              <a:ahLst/>
              <a:cxnLst/>
              <a:rect l="l" t="t" r="r" b="b"/>
              <a:pathLst>
                <a:path w="18861" h="18811" extrusionOk="0">
                  <a:moveTo>
                    <a:pt x="11198" y="3199"/>
                  </a:moveTo>
                  <a:cubicBezTo>
                    <a:pt x="11271" y="3199"/>
                    <a:pt x="11346" y="3209"/>
                    <a:pt x="11419" y="3232"/>
                  </a:cubicBezTo>
                  <a:cubicBezTo>
                    <a:pt x="12824" y="3685"/>
                    <a:pt x="14038" y="4614"/>
                    <a:pt x="14836" y="5864"/>
                  </a:cubicBezTo>
                  <a:cubicBezTo>
                    <a:pt x="15074" y="6233"/>
                    <a:pt x="14931" y="6733"/>
                    <a:pt x="14538" y="6923"/>
                  </a:cubicBezTo>
                  <a:cubicBezTo>
                    <a:pt x="14121" y="7114"/>
                    <a:pt x="13705" y="7316"/>
                    <a:pt x="13300" y="7507"/>
                  </a:cubicBezTo>
                  <a:cubicBezTo>
                    <a:pt x="13200" y="7555"/>
                    <a:pt x="13093" y="7578"/>
                    <a:pt x="12987" y="7578"/>
                  </a:cubicBezTo>
                  <a:cubicBezTo>
                    <a:pt x="12753" y="7578"/>
                    <a:pt x="12523" y="7466"/>
                    <a:pt x="12383" y="7269"/>
                  </a:cubicBezTo>
                  <a:cubicBezTo>
                    <a:pt x="11966" y="6673"/>
                    <a:pt x="11371" y="6221"/>
                    <a:pt x="10692" y="5959"/>
                  </a:cubicBezTo>
                  <a:cubicBezTo>
                    <a:pt x="10359" y="5840"/>
                    <a:pt x="10157" y="5495"/>
                    <a:pt x="10216" y="5137"/>
                  </a:cubicBezTo>
                  <a:cubicBezTo>
                    <a:pt x="10300" y="4697"/>
                    <a:pt x="10383" y="4244"/>
                    <a:pt x="10466" y="3792"/>
                  </a:cubicBezTo>
                  <a:cubicBezTo>
                    <a:pt x="10535" y="3439"/>
                    <a:pt x="10855" y="3199"/>
                    <a:pt x="11198" y="3199"/>
                  </a:cubicBezTo>
                  <a:close/>
                  <a:moveTo>
                    <a:pt x="6241" y="3843"/>
                  </a:moveTo>
                  <a:cubicBezTo>
                    <a:pt x="6513" y="3843"/>
                    <a:pt x="6779" y="3994"/>
                    <a:pt x="6906" y="4256"/>
                  </a:cubicBezTo>
                  <a:cubicBezTo>
                    <a:pt x="7109" y="4673"/>
                    <a:pt x="7299" y="5078"/>
                    <a:pt x="7490" y="5495"/>
                  </a:cubicBezTo>
                  <a:cubicBezTo>
                    <a:pt x="7644" y="5816"/>
                    <a:pt x="7549" y="6209"/>
                    <a:pt x="7252" y="6411"/>
                  </a:cubicBezTo>
                  <a:cubicBezTo>
                    <a:pt x="6656" y="6828"/>
                    <a:pt x="6204" y="7423"/>
                    <a:pt x="5954" y="8102"/>
                  </a:cubicBezTo>
                  <a:cubicBezTo>
                    <a:pt x="5838" y="8396"/>
                    <a:pt x="5555" y="8589"/>
                    <a:pt x="5245" y="8589"/>
                  </a:cubicBezTo>
                  <a:cubicBezTo>
                    <a:pt x="5204" y="8589"/>
                    <a:pt x="5162" y="8585"/>
                    <a:pt x="5120" y="8578"/>
                  </a:cubicBezTo>
                  <a:cubicBezTo>
                    <a:pt x="4680" y="8495"/>
                    <a:pt x="4227" y="8400"/>
                    <a:pt x="3787" y="8316"/>
                  </a:cubicBezTo>
                  <a:cubicBezTo>
                    <a:pt x="3346" y="8245"/>
                    <a:pt x="3084" y="7792"/>
                    <a:pt x="3215" y="7376"/>
                  </a:cubicBezTo>
                  <a:cubicBezTo>
                    <a:pt x="3680" y="5971"/>
                    <a:pt x="4608" y="4756"/>
                    <a:pt x="5847" y="3959"/>
                  </a:cubicBezTo>
                  <a:cubicBezTo>
                    <a:pt x="5969" y="3880"/>
                    <a:pt x="6106" y="3843"/>
                    <a:pt x="6241" y="3843"/>
                  </a:cubicBezTo>
                  <a:close/>
                  <a:moveTo>
                    <a:pt x="9222" y="7030"/>
                  </a:moveTo>
                  <a:cubicBezTo>
                    <a:pt x="9724" y="7030"/>
                    <a:pt x="10229" y="7189"/>
                    <a:pt x="10657" y="7519"/>
                  </a:cubicBezTo>
                  <a:cubicBezTo>
                    <a:pt x="11693" y="8316"/>
                    <a:pt x="11883" y="9805"/>
                    <a:pt x="11085" y="10840"/>
                  </a:cubicBezTo>
                  <a:cubicBezTo>
                    <a:pt x="10619" y="11453"/>
                    <a:pt x="9916" y="11773"/>
                    <a:pt x="9205" y="11773"/>
                  </a:cubicBezTo>
                  <a:cubicBezTo>
                    <a:pt x="8701" y="11773"/>
                    <a:pt x="8193" y="11612"/>
                    <a:pt x="7763" y="11281"/>
                  </a:cubicBezTo>
                  <a:cubicBezTo>
                    <a:pt x="6728" y="10483"/>
                    <a:pt x="6537" y="8995"/>
                    <a:pt x="7335" y="7959"/>
                  </a:cubicBezTo>
                  <a:cubicBezTo>
                    <a:pt x="7803" y="7351"/>
                    <a:pt x="8509" y="7030"/>
                    <a:pt x="9222" y="7030"/>
                  </a:cubicBezTo>
                  <a:close/>
                  <a:moveTo>
                    <a:pt x="13527" y="10222"/>
                  </a:moveTo>
                  <a:cubicBezTo>
                    <a:pt x="13570" y="10222"/>
                    <a:pt x="13614" y="10226"/>
                    <a:pt x="13657" y="10233"/>
                  </a:cubicBezTo>
                  <a:cubicBezTo>
                    <a:pt x="14098" y="10317"/>
                    <a:pt x="14550" y="10400"/>
                    <a:pt x="15002" y="10483"/>
                  </a:cubicBezTo>
                  <a:cubicBezTo>
                    <a:pt x="15431" y="10567"/>
                    <a:pt x="15693" y="11007"/>
                    <a:pt x="15562" y="11436"/>
                  </a:cubicBezTo>
                  <a:cubicBezTo>
                    <a:pt x="15110" y="12841"/>
                    <a:pt x="14181" y="14043"/>
                    <a:pt x="12931" y="14853"/>
                  </a:cubicBezTo>
                  <a:cubicBezTo>
                    <a:pt x="12809" y="14931"/>
                    <a:pt x="12673" y="14968"/>
                    <a:pt x="12539" y="14968"/>
                  </a:cubicBezTo>
                  <a:cubicBezTo>
                    <a:pt x="12266" y="14968"/>
                    <a:pt x="11999" y="14815"/>
                    <a:pt x="11871" y="14543"/>
                  </a:cubicBezTo>
                  <a:cubicBezTo>
                    <a:pt x="11681" y="14138"/>
                    <a:pt x="11478" y="13722"/>
                    <a:pt x="11288" y="13317"/>
                  </a:cubicBezTo>
                  <a:cubicBezTo>
                    <a:pt x="11133" y="12984"/>
                    <a:pt x="11240" y="12603"/>
                    <a:pt x="11526" y="12400"/>
                  </a:cubicBezTo>
                  <a:cubicBezTo>
                    <a:pt x="12121" y="11972"/>
                    <a:pt x="12574" y="11388"/>
                    <a:pt x="12836" y="10710"/>
                  </a:cubicBezTo>
                  <a:cubicBezTo>
                    <a:pt x="12940" y="10406"/>
                    <a:pt x="13219" y="10222"/>
                    <a:pt x="13527" y="10222"/>
                  </a:cubicBezTo>
                  <a:close/>
                  <a:moveTo>
                    <a:pt x="5786" y="11228"/>
                  </a:moveTo>
                  <a:cubicBezTo>
                    <a:pt x="6022" y="11228"/>
                    <a:pt x="6254" y="11337"/>
                    <a:pt x="6394" y="11543"/>
                  </a:cubicBezTo>
                  <a:cubicBezTo>
                    <a:pt x="6811" y="12138"/>
                    <a:pt x="7406" y="12591"/>
                    <a:pt x="8085" y="12841"/>
                  </a:cubicBezTo>
                  <a:cubicBezTo>
                    <a:pt x="8430" y="12972"/>
                    <a:pt x="8621" y="13317"/>
                    <a:pt x="8561" y="13662"/>
                  </a:cubicBezTo>
                  <a:cubicBezTo>
                    <a:pt x="8478" y="14115"/>
                    <a:pt x="8395" y="14567"/>
                    <a:pt x="8311" y="15008"/>
                  </a:cubicBezTo>
                  <a:cubicBezTo>
                    <a:pt x="8242" y="15371"/>
                    <a:pt x="7922" y="15613"/>
                    <a:pt x="7579" y="15613"/>
                  </a:cubicBezTo>
                  <a:cubicBezTo>
                    <a:pt x="7506" y="15613"/>
                    <a:pt x="7432" y="15602"/>
                    <a:pt x="7359" y="15579"/>
                  </a:cubicBezTo>
                  <a:cubicBezTo>
                    <a:pt x="5954" y="15115"/>
                    <a:pt x="4751" y="14186"/>
                    <a:pt x="3942" y="12948"/>
                  </a:cubicBezTo>
                  <a:cubicBezTo>
                    <a:pt x="3703" y="12579"/>
                    <a:pt x="3846" y="12079"/>
                    <a:pt x="4251" y="11888"/>
                  </a:cubicBezTo>
                  <a:cubicBezTo>
                    <a:pt x="4656" y="11686"/>
                    <a:pt x="5073" y="11495"/>
                    <a:pt x="5477" y="11293"/>
                  </a:cubicBezTo>
                  <a:cubicBezTo>
                    <a:pt x="5576" y="11249"/>
                    <a:pt x="5682" y="11228"/>
                    <a:pt x="5786" y="11228"/>
                  </a:cubicBezTo>
                  <a:close/>
                  <a:moveTo>
                    <a:pt x="8673" y="1"/>
                  </a:moveTo>
                  <a:cubicBezTo>
                    <a:pt x="8652" y="1"/>
                    <a:pt x="8630" y="3"/>
                    <a:pt x="8609" y="6"/>
                  </a:cubicBezTo>
                  <a:lnTo>
                    <a:pt x="7823" y="113"/>
                  </a:lnTo>
                  <a:cubicBezTo>
                    <a:pt x="7573" y="137"/>
                    <a:pt x="7406" y="363"/>
                    <a:pt x="7442" y="601"/>
                  </a:cubicBezTo>
                  <a:lnTo>
                    <a:pt x="7525" y="1292"/>
                  </a:lnTo>
                  <a:cubicBezTo>
                    <a:pt x="7537" y="1327"/>
                    <a:pt x="7537" y="1351"/>
                    <a:pt x="7549" y="1375"/>
                  </a:cubicBezTo>
                  <a:cubicBezTo>
                    <a:pt x="7049" y="1482"/>
                    <a:pt x="6561" y="1649"/>
                    <a:pt x="6085" y="1851"/>
                  </a:cubicBezTo>
                  <a:cubicBezTo>
                    <a:pt x="6085" y="1827"/>
                    <a:pt x="6073" y="1816"/>
                    <a:pt x="6061" y="1792"/>
                  </a:cubicBezTo>
                  <a:lnTo>
                    <a:pt x="5716" y="1173"/>
                  </a:lnTo>
                  <a:cubicBezTo>
                    <a:pt x="5636" y="1037"/>
                    <a:pt x="5486" y="960"/>
                    <a:pt x="5336" y="960"/>
                  </a:cubicBezTo>
                  <a:cubicBezTo>
                    <a:pt x="5261" y="960"/>
                    <a:pt x="5187" y="979"/>
                    <a:pt x="5120" y="1018"/>
                  </a:cubicBezTo>
                  <a:lnTo>
                    <a:pt x="4418" y="1411"/>
                  </a:lnTo>
                  <a:cubicBezTo>
                    <a:pt x="4204" y="1530"/>
                    <a:pt x="4132" y="1792"/>
                    <a:pt x="4251" y="2006"/>
                  </a:cubicBezTo>
                  <a:lnTo>
                    <a:pt x="4608" y="2625"/>
                  </a:lnTo>
                  <a:cubicBezTo>
                    <a:pt x="4608" y="2637"/>
                    <a:pt x="4620" y="2649"/>
                    <a:pt x="4644" y="2673"/>
                  </a:cubicBezTo>
                  <a:cubicBezTo>
                    <a:pt x="4192" y="2982"/>
                    <a:pt x="3787" y="3340"/>
                    <a:pt x="3394" y="3744"/>
                  </a:cubicBezTo>
                  <a:cubicBezTo>
                    <a:pt x="3370" y="3697"/>
                    <a:pt x="3334" y="3649"/>
                    <a:pt x="3275" y="3601"/>
                  </a:cubicBezTo>
                  <a:lnTo>
                    <a:pt x="2715" y="3173"/>
                  </a:lnTo>
                  <a:cubicBezTo>
                    <a:pt x="2637" y="3114"/>
                    <a:pt x="2544" y="3086"/>
                    <a:pt x="2452" y="3086"/>
                  </a:cubicBezTo>
                  <a:cubicBezTo>
                    <a:pt x="2320" y="3086"/>
                    <a:pt x="2187" y="3144"/>
                    <a:pt x="2096" y="3256"/>
                  </a:cubicBezTo>
                  <a:lnTo>
                    <a:pt x="1608" y="3899"/>
                  </a:lnTo>
                  <a:cubicBezTo>
                    <a:pt x="1453" y="4090"/>
                    <a:pt x="1489" y="4363"/>
                    <a:pt x="1691" y="4506"/>
                  </a:cubicBezTo>
                  <a:lnTo>
                    <a:pt x="2251" y="4947"/>
                  </a:lnTo>
                  <a:cubicBezTo>
                    <a:pt x="2299" y="4983"/>
                    <a:pt x="2358" y="5006"/>
                    <a:pt x="2418" y="5018"/>
                  </a:cubicBezTo>
                  <a:cubicBezTo>
                    <a:pt x="2168" y="5411"/>
                    <a:pt x="1953" y="5828"/>
                    <a:pt x="1787" y="6245"/>
                  </a:cubicBezTo>
                  <a:cubicBezTo>
                    <a:pt x="1763" y="6233"/>
                    <a:pt x="1751" y="6233"/>
                    <a:pt x="1739" y="6221"/>
                  </a:cubicBezTo>
                  <a:lnTo>
                    <a:pt x="1060" y="6018"/>
                  </a:lnTo>
                  <a:cubicBezTo>
                    <a:pt x="1020" y="6006"/>
                    <a:pt x="980" y="6000"/>
                    <a:pt x="940" y="6000"/>
                  </a:cubicBezTo>
                  <a:cubicBezTo>
                    <a:pt x="751" y="6000"/>
                    <a:pt x="571" y="6130"/>
                    <a:pt x="513" y="6316"/>
                  </a:cubicBezTo>
                  <a:lnTo>
                    <a:pt x="286" y="7078"/>
                  </a:lnTo>
                  <a:cubicBezTo>
                    <a:pt x="215" y="7316"/>
                    <a:pt x="346" y="7554"/>
                    <a:pt x="584" y="7626"/>
                  </a:cubicBezTo>
                  <a:lnTo>
                    <a:pt x="1251" y="7828"/>
                  </a:lnTo>
                  <a:cubicBezTo>
                    <a:pt x="1275" y="7840"/>
                    <a:pt x="1286" y="7840"/>
                    <a:pt x="1298" y="7840"/>
                  </a:cubicBezTo>
                  <a:cubicBezTo>
                    <a:pt x="1179" y="8435"/>
                    <a:pt x="1132" y="9043"/>
                    <a:pt x="1156" y="9638"/>
                  </a:cubicBezTo>
                  <a:cubicBezTo>
                    <a:pt x="1150" y="9644"/>
                    <a:pt x="1141" y="9644"/>
                    <a:pt x="1132" y="9644"/>
                  </a:cubicBezTo>
                  <a:cubicBezTo>
                    <a:pt x="1123" y="9644"/>
                    <a:pt x="1114" y="9644"/>
                    <a:pt x="1108" y="9650"/>
                  </a:cubicBezTo>
                  <a:lnTo>
                    <a:pt x="405" y="9733"/>
                  </a:lnTo>
                  <a:cubicBezTo>
                    <a:pt x="167" y="9769"/>
                    <a:pt x="1" y="9983"/>
                    <a:pt x="36" y="10221"/>
                  </a:cubicBezTo>
                  <a:lnTo>
                    <a:pt x="132" y="11019"/>
                  </a:lnTo>
                  <a:cubicBezTo>
                    <a:pt x="164" y="11237"/>
                    <a:pt x="346" y="11405"/>
                    <a:pt x="559" y="11405"/>
                  </a:cubicBezTo>
                  <a:cubicBezTo>
                    <a:pt x="579" y="11405"/>
                    <a:pt x="599" y="11403"/>
                    <a:pt x="620" y="11400"/>
                  </a:cubicBezTo>
                  <a:lnTo>
                    <a:pt x="1322" y="11305"/>
                  </a:lnTo>
                  <a:cubicBezTo>
                    <a:pt x="1346" y="11305"/>
                    <a:pt x="1358" y="11305"/>
                    <a:pt x="1370" y="11293"/>
                  </a:cubicBezTo>
                  <a:cubicBezTo>
                    <a:pt x="1477" y="11745"/>
                    <a:pt x="1620" y="12186"/>
                    <a:pt x="1798" y="12614"/>
                  </a:cubicBezTo>
                  <a:cubicBezTo>
                    <a:pt x="1787" y="12614"/>
                    <a:pt x="1775" y="12626"/>
                    <a:pt x="1751" y="12638"/>
                  </a:cubicBezTo>
                  <a:lnTo>
                    <a:pt x="1132" y="12972"/>
                  </a:lnTo>
                  <a:cubicBezTo>
                    <a:pt x="917" y="13091"/>
                    <a:pt x="846" y="13353"/>
                    <a:pt x="965" y="13567"/>
                  </a:cubicBezTo>
                  <a:lnTo>
                    <a:pt x="1346" y="14269"/>
                  </a:lnTo>
                  <a:cubicBezTo>
                    <a:pt x="1428" y="14417"/>
                    <a:pt x="1579" y="14497"/>
                    <a:pt x="1734" y="14497"/>
                  </a:cubicBezTo>
                  <a:cubicBezTo>
                    <a:pt x="1804" y="14497"/>
                    <a:pt x="1875" y="14481"/>
                    <a:pt x="1941" y="14448"/>
                  </a:cubicBezTo>
                  <a:lnTo>
                    <a:pt x="2560" y="14103"/>
                  </a:lnTo>
                  <a:cubicBezTo>
                    <a:pt x="2572" y="14091"/>
                    <a:pt x="2584" y="14091"/>
                    <a:pt x="2608" y="14079"/>
                  </a:cubicBezTo>
                  <a:cubicBezTo>
                    <a:pt x="2930" y="14555"/>
                    <a:pt x="3322" y="15008"/>
                    <a:pt x="3763" y="15412"/>
                  </a:cubicBezTo>
                  <a:cubicBezTo>
                    <a:pt x="3739" y="15424"/>
                    <a:pt x="3727" y="15448"/>
                    <a:pt x="3715" y="15460"/>
                  </a:cubicBezTo>
                  <a:lnTo>
                    <a:pt x="3287" y="16020"/>
                  </a:lnTo>
                  <a:cubicBezTo>
                    <a:pt x="3132" y="16210"/>
                    <a:pt x="3168" y="16484"/>
                    <a:pt x="3370" y="16639"/>
                  </a:cubicBezTo>
                  <a:lnTo>
                    <a:pt x="4001" y="17127"/>
                  </a:lnTo>
                  <a:cubicBezTo>
                    <a:pt x="4079" y="17186"/>
                    <a:pt x="4172" y="17214"/>
                    <a:pt x="4264" y="17214"/>
                  </a:cubicBezTo>
                  <a:cubicBezTo>
                    <a:pt x="4395" y="17214"/>
                    <a:pt x="4524" y="17156"/>
                    <a:pt x="4608" y="17044"/>
                  </a:cubicBezTo>
                  <a:lnTo>
                    <a:pt x="5049" y="16484"/>
                  </a:lnTo>
                  <a:cubicBezTo>
                    <a:pt x="5061" y="16460"/>
                    <a:pt x="5073" y="16448"/>
                    <a:pt x="5085" y="16424"/>
                  </a:cubicBezTo>
                  <a:cubicBezTo>
                    <a:pt x="5537" y="16710"/>
                    <a:pt x="6013" y="16936"/>
                    <a:pt x="6501" y="17127"/>
                  </a:cubicBezTo>
                  <a:cubicBezTo>
                    <a:pt x="6501" y="17151"/>
                    <a:pt x="6490" y="17175"/>
                    <a:pt x="6478" y="17198"/>
                  </a:cubicBezTo>
                  <a:lnTo>
                    <a:pt x="6299" y="17877"/>
                  </a:lnTo>
                  <a:cubicBezTo>
                    <a:pt x="6239" y="18103"/>
                    <a:pt x="6370" y="18353"/>
                    <a:pt x="6609" y="18413"/>
                  </a:cubicBezTo>
                  <a:lnTo>
                    <a:pt x="7382" y="18615"/>
                  </a:lnTo>
                  <a:cubicBezTo>
                    <a:pt x="7421" y="18625"/>
                    <a:pt x="7460" y="18630"/>
                    <a:pt x="7497" y="18630"/>
                  </a:cubicBezTo>
                  <a:cubicBezTo>
                    <a:pt x="7693" y="18630"/>
                    <a:pt x="7868" y="18505"/>
                    <a:pt x="7918" y="18306"/>
                  </a:cubicBezTo>
                  <a:lnTo>
                    <a:pt x="8097" y="17627"/>
                  </a:lnTo>
                  <a:cubicBezTo>
                    <a:pt x="8109" y="17603"/>
                    <a:pt x="8109" y="17567"/>
                    <a:pt x="8109" y="17544"/>
                  </a:cubicBezTo>
                  <a:cubicBezTo>
                    <a:pt x="8550" y="17614"/>
                    <a:pt x="8991" y="17642"/>
                    <a:pt x="9424" y="17642"/>
                  </a:cubicBezTo>
                  <a:cubicBezTo>
                    <a:pt x="9506" y="17642"/>
                    <a:pt x="9587" y="17641"/>
                    <a:pt x="9668" y="17639"/>
                  </a:cubicBezTo>
                  <a:cubicBezTo>
                    <a:pt x="9668" y="17663"/>
                    <a:pt x="9668" y="17698"/>
                    <a:pt x="9668" y="17734"/>
                  </a:cubicBezTo>
                  <a:lnTo>
                    <a:pt x="9764" y="18425"/>
                  </a:lnTo>
                  <a:cubicBezTo>
                    <a:pt x="9796" y="18652"/>
                    <a:pt x="9976" y="18811"/>
                    <a:pt x="10188" y="18811"/>
                  </a:cubicBezTo>
                  <a:cubicBezTo>
                    <a:pt x="10209" y="18811"/>
                    <a:pt x="10230" y="18809"/>
                    <a:pt x="10252" y="18806"/>
                  </a:cubicBezTo>
                  <a:lnTo>
                    <a:pt x="11050" y="18699"/>
                  </a:lnTo>
                  <a:cubicBezTo>
                    <a:pt x="11288" y="18675"/>
                    <a:pt x="11454" y="18449"/>
                    <a:pt x="11431" y="18210"/>
                  </a:cubicBezTo>
                  <a:lnTo>
                    <a:pt x="11335" y="17520"/>
                  </a:lnTo>
                  <a:cubicBezTo>
                    <a:pt x="11335" y="17484"/>
                    <a:pt x="11323" y="17448"/>
                    <a:pt x="11312" y="17413"/>
                  </a:cubicBezTo>
                  <a:cubicBezTo>
                    <a:pt x="11800" y="17294"/>
                    <a:pt x="12288" y="17127"/>
                    <a:pt x="12764" y="16925"/>
                  </a:cubicBezTo>
                  <a:cubicBezTo>
                    <a:pt x="12776" y="16960"/>
                    <a:pt x="12788" y="16984"/>
                    <a:pt x="12800" y="17020"/>
                  </a:cubicBezTo>
                  <a:lnTo>
                    <a:pt x="13157" y="17639"/>
                  </a:lnTo>
                  <a:cubicBezTo>
                    <a:pt x="13237" y="17775"/>
                    <a:pt x="13381" y="17851"/>
                    <a:pt x="13532" y="17851"/>
                  </a:cubicBezTo>
                  <a:cubicBezTo>
                    <a:pt x="13606" y="17851"/>
                    <a:pt x="13682" y="17833"/>
                    <a:pt x="13752" y="17794"/>
                  </a:cubicBezTo>
                  <a:lnTo>
                    <a:pt x="14443" y="17401"/>
                  </a:lnTo>
                  <a:cubicBezTo>
                    <a:pt x="14657" y="17282"/>
                    <a:pt x="14729" y="17020"/>
                    <a:pt x="14610" y="16805"/>
                  </a:cubicBezTo>
                  <a:lnTo>
                    <a:pt x="14264" y="16198"/>
                  </a:lnTo>
                  <a:cubicBezTo>
                    <a:pt x="14240" y="16163"/>
                    <a:pt x="14217" y="16127"/>
                    <a:pt x="14193" y="16103"/>
                  </a:cubicBezTo>
                  <a:cubicBezTo>
                    <a:pt x="14621" y="15793"/>
                    <a:pt x="15026" y="15436"/>
                    <a:pt x="15407" y="15031"/>
                  </a:cubicBezTo>
                  <a:cubicBezTo>
                    <a:pt x="15431" y="15067"/>
                    <a:pt x="15455" y="15103"/>
                    <a:pt x="15491" y="15127"/>
                  </a:cubicBezTo>
                  <a:lnTo>
                    <a:pt x="16050" y="15555"/>
                  </a:lnTo>
                  <a:cubicBezTo>
                    <a:pt x="16129" y="15614"/>
                    <a:pt x="16221" y="15643"/>
                    <a:pt x="16313" y="15643"/>
                  </a:cubicBezTo>
                  <a:cubicBezTo>
                    <a:pt x="16444" y="15643"/>
                    <a:pt x="16573" y="15584"/>
                    <a:pt x="16657" y="15472"/>
                  </a:cubicBezTo>
                  <a:lnTo>
                    <a:pt x="17146" y="14841"/>
                  </a:lnTo>
                  <a:cubicBezTo>
                    <a:pt x="17300" y="14650"/>
                    <a:pt x="17265" y="14377"/>
                    <a:pt x="17074" y="14222"/>
                  </a:cubicBezTo>
                  <a:lnTo>
                    <a:pt x="16515" y="13793"/>
                  </a:lnTo>
                  <a:cubicBezTo>
                    <a:pt x="16479" y="13769"/>
                    <a:pt x="16443" y="13746"/>
                    <a:pt x="16396" y="13734"/>
                  </a:cubicBezTo>
                  <a:cubicBezTo>
                    <a:pt x="16634" y="13341"/>
                    <a:pt x="16848" y="12948"/>
                    <a:pt x="17015" y="12531"/>
                  </a:cubicBezTo>
                  <a:cubicBezTo>
                    <a:pt x="17050" y="12555"/>
                    <a:pt x="17086" y="12579"/>
                    <a:pt x="17134" y="12591"/>
                  </a:cubicBezTo>
                  <a:lnTo>
                    <a:pt x="17800" y="12793"/>
                  </a:lnTo>
                  <a:cubicBezTo>
                    <a:pt x="17844" y="12806"/>
                    <a:pt x="17888" y="12813"/>
                    <a:pt x="17931" y="12813"/>
                  </a:cubicBezTo>
                  <a:cubicBezTo>
                    <a:pt x="18121" y="12813"/>
                    <a:pt x="18290" y="12690"/>
                    <a:pt x="18348" y="12495"/>
                  </a:cubicBezTo>
                  <a:lnTo>
                    <a:pt x="18574" y="11733"/>
                  </a:lnTo>
                  <a:cubicBezTo>
                    <a:pt x="18646" y="11495"/>
                    <a:pt x="18515" y="11257"/>
                    <a:pt x="18289" y="11186"/>
                  </a:cubicBezTo>
                  <a:lnTo>
                    <a:pt x="17610" y="10983"/>
                  </a:lnTo>
                  <a:cubicBezTo>
                    <a:pt x="17562" y="10971"/>
                    <a:pt x="17527" y="10960"/>
                    <a:pt x="17479" y="10960"/>
                  </a:cubicBezTo>
                  <a:cubicBezTo>
                    <a:pt x="17598" y="10364"/>
                    <a:pt x="17646" y="9769"/>
                    <a:pt x="17622" y="9162"/>
                  </a:cubicBezTo>
                  <a:lnTo>
                    <a:pt x="17622" y="9162"/>
                  </a:lnTo>
                  <a:cubicBezTo>
                    <a:pt x="17646" y="9168"/>
                    <a:pt x="17669" y="9171"/>
                    <a:pt x="17692" y="9171"/>
                  </a:cubicBezTo>
                  <a:cubicBezTo>
                    <a:pt x="17714" y="9171"/>
                    <a:pt x="17735" y="9168"/>
                    <a:pt x="17753" y="9162"/>
                  </a:cubicBezTo>
                  <a:lnTo>
                    <a:pt x="18455" y="9078"/>
                  </a:lnTo>
                  <a:cubicBezTo>
                    <a:pt x="18693" y="9043"/>
                    <a:pt x="18860" y="8828"/>
                    <a:pt x="18836" y="8590"/>
                  </a:cubicBezTo>
                  <a:lnTo>
                    <a:pt x="18729" y="7792"/>
                  </a:lnTo>
                  <a:cubicBezTo>
                    <a:pt x="18707" y="7570"/>
                    <a:pt x="18507" y="7409"/>
                    <a:pt x="18286" y="7409"/>
                  </a:cubicBezTo>
                  <a:cubicBezTo>
                    <a:pt x="18271" y="7409"/>
                    <a:pt x="18256" y="7410"/>
                    <a:pt x="18241" y="7411"/>
                  </a:cubicBezTo>
                  <a:lnTo>
                    <a:pt x="17539" y="7507"/>
                  </a:lnTo>
                  <a:cubicBezTo>
                    <a:pt x="17491" y="7507"/>
                    <a:pt x="17455" y="7531"/>
                    <a:pt x="17419" y="7542"/>
                  </a:cubicBezTo>
                  <a:cubicBezTo>
                    <a:pt x="17312" y="7090"/>
                    <a:pt x="17169" y="6649"/>
                    <a:pt x="16991" y="6221"/>
                  </a:cubicBezTo>
                  <a:cubicBezTo>
                    <a:pt x="17027" y="6221"/>
                    <a:pt x="17074" y="6197"/>
                    <a:pt x="17110" y="6185"/>
                  </a:cubicBezTo>
                  <a:lnTo>
                    <a:pt x="17729" y="5840"/>
                  </a:lnTo>
                  <a:cubicBezTo>
                    <a:pt x="17943" y="5733"/>
                    <a:pt x="18027" y="5459"/>
                    <a:pt x="17908" y="5245"/>
                  </a:cubicBezTo>
                  <a:lnTo>
                    <a:pt x="17527" y="4542"/>
                  </a:lnTo>
                  <a:cubicBezTo>
                    <a:pt x="17446" y="4398"/>
                    <a:pt x="17301" y="4318"/>
                    <a:pt x="17149" y="4318"/>
                  </a:cubicBezTo>
                  <a:cubicBezTo>
                    <a:pt x="17076" y="4318"/>
                    <a:pt x="17001" y="4337"/>
                    <a:pt x="16931" y="4375"/>
                  </a:cubicBezTo>
                  <a:lnTo>
                    <a:pt x="16312" y="4709"/>
                  </a:lnTo>
                  <a:cubicBezTo>
                    <a:pt x="16276" y="4733"/>
                    <a:pt x="16241" y="4756"/>
                    <a:pt x="16205" y="4780"/>
                  </a:cubicBezTo>
                  <a:cubicBezTo>
                    <a:pt x="15884" y="4304"/>
                    <a:pt x="15503" y="3852"/>
                    <a:pt x="15062" y="3435"/>
                  </a:cubicBezTo>
                  <a:cubicBezTo>
                    <a:pt x="15098" y="3411"/>
                    <a:pt x="15122" y="3387"/>
                    <a:pt x="15145" y="3351"/>
                  </a:cubicBezTo>
                  <a:lnTo>
                    <a:pt x="15586" y="2792"/>
                  </a:lnTo>
                  <a:cubicBezTo>
                    <a:pt x="15729" y="2601"/>
                    <a:pt x="15693" y="2328"/>
                    <a:pt x="15503" y="2173"/>
                  </a:cubicBezTo>
                  <a:lnTo>
                    <a:pt x="14860" y="1685"/>
                  </a:lnTo>
                  <a:cubicBezTo>
                    <a:pt x="14781" y="1626"/>
                    <a:pt x="14689" y="1597"/>
                    <a:pt x="14597" y="1597"/>
                  </a:cubicBezTo>
                  <a:cubicBezTo>
                    <a:pt x="14466" y="1597"/>
                    <a:pt x="14336" y="1656"/>
                    <a:pt x="14252" y="1768"/>
                  </a:cubicBezTo>
                  <a:lnTo>
                    <a:pt x="13824" y="2328"/>
                  </a:lnTo>
                  <a:cubicBezTo>
                    <a:pt x="13800" y="2363"/>
                    <a:pt x="13776" y="2387"/>
                    <a:pt x="13764" y="2423"/>
                  </a:cubicBezTo>
                  <a:cubicBezTo>
                    <a:pt x="13312" y="2137"/>
                    <a:pt x="12836" y="1899"/>
                    <a:pt x="12347" y="1708"/>
                  </a:cubicBezTo>
                  <a:cubicBezTo>
                    <a:pt x="12359" y="1685"/>
                    <a:pt x="12371" y="1649"/>
                    <a:pt x="12383" y="1613"/>
                  </a:cubicBezTo>
                  <a:lnTo>
                    <a:pt x="12574" y="934"/>
                  </a:lnTo>
                  <a:cubicBezTo>
                    <a:pt x="12633" y="708"/>
                    <a:pt x="12490" y="470"/>
                    <a:pt x="12264" y="399"/>
                  </a:cubicBezTo>
                  <a:lnTo>
                    <a:pt x="11478" y="196"/>
                  </a:lnTo>
                  <a:cubicBezTo>
                    <a:pt x="11442" y="187"/>
                    <a:pt x="11405" y="182"/>
                    <a:pt x="11368" y="182"/>
                  </a:cubicBezTo>
                  <a:cubicBezTo>
                    <a:pt x="11179" y="182"/>
                    <a:pt x="11002" y="306"/>
                    <a:pt x="10942" y="506"/>
                  </a:cubicBezTo>
                  <a:lnTo>
                    <a:pt x="10764" y="1185"/>
                  </a:lnTo>
                  <a:cubicBezTo>
                    <a:pt x="10752" y="1220"/>
                    <a:pt x="10752" y="1244"/>
                    <a:pt x="10752" y="1280"/>
                  </a:cubicBezTo>
                  <a:cubicBezTo>
                    <a:pt x="10304" y="1207"/>
                    <a:pt x="9847" y="1170"/>
                    <a:pt x="9389" y="1170"/>
                  </a:cubicBezTo>
                  <a:cubicBezTo>
                    <a:pt x="9323" y="1170"/>
                    <a:pt x="9258" y="1171"/>
                    <a:pt x="9192" y="1173"/>
                  </a:cubicBezTo>
                  <a:cubicBezTo>
                    <a:pt x="9192" y="1137"/>
                    <a:pt x="9192" y="1113"/>
                    <a:pt x="9192" y="1077"/>
                  </a:cubicBezTo>
                  <a:lnTo>
                    <a:pt x="9097" y="387"/>
                  </a:lnTo>
                  <a:cubicBezTo>
                    <a:pt x="9075" y="159"/>
                    <a:pt x="8886" y="1"/>
                    <a:pt x="8673" y="1"/>
                  </a:cubicBezTo>
                  <a:close/>
                </a:path>
              </a:pathLst>
            </a:custGeom>
            <a:solidFill>
              <a:schemeClr val="dk1">
                <a:alpha val="106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206;p11"/>
            <p:cNvSpPr/>
            <p:nvPr/>
          </p:nvSpPr>
          <p:spPr>
            <a:xfrm>
              <a:off x="6527400" y="67300"/>
              <a:ext cx="1549226" cy="1522082"/>
            </a:xfrm>
            <a:custGeom>
              <a:avLst/>
              <a:gdLst/>
              <a:ahLst/>
              <a:cxnLst/>
              <a:rect l="l" t="t" r="r" b="b"/>
              <a:pathLst>
                <a:path w="55020" h="54056" extrusionOk="0">
                  <a:moveTo>
                    <a:pt x="27409" y="22218"/>
                  </a:moveTo>
                  <a:cubicBezTo>
                    <a:pt x="30147" y="22218"/>
                    <a:pt x="32374" y="24397"/>
                    <a:pt x="32374" y="27100"/>
                  </a:cubicBezTo>
                  <a:cubicBezTo>
                    <a:pt x="32374" y="29802"/>
                    <a:pt x="30147" y="31981"/>
                    <a:pt x="27409" y="31981"/>
                  </a:cubicBezTo>
                  <a:cubicBezTo>
                    <a:pt x="24658" y="31981"/>
                    <a:pt x="22432" y="29802"/>
                    <a:pt x="22432" y="27100"/>
                  </a:cubicBezTo>
                  <a:cubicBezTo>
                    <a:pt x="22432" y="24397"/>
                    <a:pt x="24658" y="22218"/>
                    <a:pt x="27409" y="22218"/>
                  </a:cubicBezTo>
                  <a:close/>
                  <a:moveTo>
                    <a:pt x="29099" y="6907"/>
                  </a:moveTo>
                  <a:cubicBezTo>
                    <a:pt x="39708" y="7752"/>
                    <a:pt x="48042" y="16467"/>
                    <a:pt x="48042" y="27100"/>
                  </a:cubicBezTo>
                  <a:cubicBezTo>
                    <a:pt x="48042" y="29767"/>
                    <a:pt x="47507" y="32326"/>
                    <a:pt x="46554" y="34660"/>
                  </a:cubicBezTo>
                  <a:lnTo>
                    <a:pt x="34779" y="28052"/>
                  </a:lnTo>
                  <a:cubicBezTo>
                    <a:pt x="34826" y="27742"/>
                    <a:pt x="34850" y="27421"/>
                    <a:pt x="34850" y="27100"/>
                  </a:cubicBezTo>
                  <a:cubicBezTo>
                    <a:pt x="34850" y="23635"/>
                    <a:pt x="32398" y="20742"/>
                    <a:pt x="29099" y="19980"/>
                  </a:cubicBezTo>
                  <a:lnTo>
                    <a:pt x="29099" y="6907"/>
                  </a:lnTo>
                  <a:close/>
                  <a:moveTo>
                    <a:pt x="26552" y="6847"/>
                  </a:moveTo>
                  <a:lnTo>
                    <a:pt x="26552" y="19837"/>
                  </a:lnTo>
                  <a:cubicBezTo>
                    <a:pt x="22837" y="20253"/>
                    <a:pt x="19955" y="23349"/>
                    <a:pt x="19955" y="27100"/>
                  </a:cubicBezTo>
                  <a:cubicBezTo>
                    <a:pt x="19955" y="27492"/>
                    <a:pt x="20003" y="27873"/>
                    <a:pt x="20063" y="28243"/>
                  </a:cubicBezTo>
                  <a:lnTo>
                    <a:pt x="8323" y="34827"/>
                  </a:lnTo>
                  <a:cubicBezTo>
                    <a:pt x="7323" y="32445"/>
                    <a:pt x="6775" y="29838"/>
                    <a:pt x="6775" y="27100"/>
                  </a:cubicBezTo>
                  <a:cubicBezTo>
                    <a:pt x="6775" y="16193"/>
                    <a:pt x="15550" y="7300"/>
                    <a:pt x="26552" y="6847"/>
                  </a:cubicBezTo>
                  <a:close/>
                  <a:moveTo>
                    <a:pt x="33993" y="30505"/>
                  </a:moveTo>
                  <a:lnTo>
                    <a:pt x="45447" y="36922"/>
                  </a:lnTo>
                  <a:cubicBezTo>
                    <a:pt x="41934" y="43149"/>
                    <a:pt x="35172" y="47364"/>
                    <a:pt x="27409" y="47364"/>
                  </a:cubicBezTo>
                  <a:cubicBezTo>
                    <a:pt x="19705" y="47364"/>
                    <a:pt x="12990" y="43221"/>
                    <a:pt x="9454" y="37077"/>
                  </a:cubicBezTo>
                  <a:lnTo>
                    <a:pt x="20908" y="30660"/>
                  </a:lnTo>
                  <a:cubicBezTo>
                    <a:pt x="22170" y="32898"/>
                    <a:pt x="24611" y="34410"/>
                    <a:pt x="27409" y="34410"/>
                  </a:cubicBezTo>
                  <a:cubicBezTo>
                    <a:pt x="30266" y="34410"/>
                    <a:pt x="32743" y="32826"/>
                    <a:pt x="33993" y="30505"/>
                  </a:cubicBezTo>
                  <a:close/>
                  <a:moveTo>
                    <a:pt x="26325" y="1"/>
                  </a:moveTo>
                  <a:cubicBezTo>
                    <a:pt x="25635" y="1"/>
                    <a:pt x="25063" y="572"/>
                    <a:pt x="25063" y="1275"/>
                  </a:cubicBezTo>
                  <a:lnTo>
                    <a:pt x="25063" y="3263"/>
                  </a:lnTo>
                  <a:cubicBezTo>
                    <a:pt x="25063" y="3382"/>
                    <a:pt x="25087" y="3490"/>
                    <a:pt x="25111" y="3597"/>
                  </a:cubicBezTo>
                  <a:cubicBezTo>
                    <a:pt x="23551" y="3740"/>
                    <a:pt x="22027" y="4037"/>
                    <a:pt x="20551" y="4466"/>
                  </a:cubicBezTo>
                  <a:cubicBezTo>
                    <a:pt x="20539" y="4359"/>
                    <a:pt x="20515" y="4263"/>
                    <a:pt x="20467" y="4156"/>
                  </a:cubicBezTo>
                  <a:lnTo>
                    <a:pt x="19694" y="2311"/>
                  </a:lnTo>
                  <a:cubicBezTo>
                    <a:pt x="19487" y="1826"/>
                    <a:pt x="19016" y="1537"/>
                    <a:pt x="18526" y="1537"/>
                  </a:cubicBezTo>
                  <a:cubicBezTo>
                    <a:pt x="18367" y="1537"/>
                    <a:pt x="18205" y="1568"/>
                    <a:pt x="18050" y="1632"/>
                  </a:cubicBezTo>
                  <a:lnTo>
                    <a:pt x="15872" y="2513"/>
                  </a:lnTo>
                  <a:cubicBezTo>
                    <a:pt x="15217" y="2787"/>
                    <a:pt x="14907" y="3537"/>
                    <a:pt x="15181" y="4180"/>
                  </a:cubicBezTo>
                  <a:lnTo>
                    <a:pt x="15967" y="6037"/>
                  </a:lnTo>
                  <a:cubicBezTo>
                    <a:pt x="16003" y="6121"/>
                    <a:pt x="16050" y="6192"/>
                    <a:pt x="16098" y="6264"/>
                  </a:cubicBezTo>
                  <a:cubicBezTo>
                    <a:pt x="14752" y="6966"/>
                    <a:pt x="13478" y="7800"/>
                    <a:pt x="12300" y="8740"/>
                  </a:cubicBezTo>
                  <a:cubicBezTo>
                    <a:pt x="12252" y="8657"/>
                    <a:pt x="12193" y="8585"/>
                    <a:pt x="12133" y="8526"/>
                  </a:cubicBezTo>
                  <a:lnTo>
                    <a:pt x="10681" y="7097"/>
                  </a:lnTo>
                  <a:cubicBezTo>
                    <a:pt x="10430" y="6853"/>
                    <a:pt x="10109" y="6731"/>
                    <a:pt x="9789" y="6731"/>
                  </a:cubicBezTo>
                  <a:cubicBezTo>
                    <a:pt x="9469" y="6731"/>
                    <a:pt x="9151" y="6853"/>
                    <a:pt x="8906" y="7097"/>
                  </a:cubicBezTo>
                  <a:lnTo>
                    <a:pt x="7252" y="8716"/>
                  </a:lnTo>
                  <a:cubicBezTo>
                    <a:pt x="6740" y="9216"/>
                    <a:pt x="6740" y="10026"/>
                    <a:pt x="7252" y="10526"/>
                  </a:cubicBezTo>
                  <a:lnTo>
                    <a:pt x="8704" y="11955"/>
                  </a:lnTo>
                  <a:cubicBezTo>
                    <a:pt x="8752" y="12002"/>
                    <a:pt x="8799" y="12038"/>
                    <a:pt x="8859" y="12074"/>
                  </a:cubicBezTo>
                  <a:cubicBezTo>
                    <a:pt x="7906" y="13205"/>
                    <a:pt x="7073" y="14431"/>
                    <a:pt x="6347" y="15717"/>
                  </a:cubicBezTo>
                  <a:cubicBezTo>
                    <a:pt x="6287" y="15681"/>
                    <a:pt x="6228" y="15646"/>
                    <a:pt x="6156" y="15622"/>
                  </a:cubicBezTo>
                  <a:lnTo>
                    <a:pt x="4251" y="14836"/>
                  </a:lnTo>
                  <a:cubicBezTo>
                    <a:pt x="4093" y="14772"/>
                    <a:pt x="3929" y="14741"/>
                    <a:pt x="3767" y="14741"/>
                  </a:cubicBezTo>
                  <a:cubicBezTo>
                    <a:pt x="3273" y="14741"/>
                    <a:pt x="2803" y="15027"/>
                    <a:pt x="2596" y="15503"/>
                  </a:cubicBezTo>
                  <a:lnTo>
                    <a:pt x="1703" y="17610"/>
                  </a:lnTo>
                  <a:cubicBezTo>
                    <a:pt x="1429" y="18265"/>
                    <a:pt x="1727" y="19003"/>
                    <a:pt x="2382" y="19277"/>
                  </a:cubicBezTo>
                  <a:lnTo>
                    <a:pt x="4287" y="20063"/>
                  </a:lnTo>
                  <a:cubicBezTo>
                    <a:pt x="4346" y="20087"/>
                    <a:pt x="4394" y="20099"/>
                    <a:pt x="4442" y="20111"/>
                  </a:cubicBezTo>
                  <a:cubicBezTo>
                    <a:pt x="3977" y="21563"/>
                    <a:pt x="3668" y="23087"/>
                    <a:pt x="3501" y="24647"/>
                  </a:cubicBezTo>
                  <a:cubicBezTo>
                    <a:pt x="3453" y="24635"/>
                    <a:pt x="3394" y="24623"/>
                    <a:pt x="3346" y="24623"/>
                  </a:cubicBezTo>
                  <a:lnTo>
                    <a:pt x="1263" y="24623"/>
                  </a:lnTo>
                  <a:cubicBezTo>
                    <a:pt x="572" y="24623"/>
                    <a:pt x="1" y="25195"/>
                    <a:pt x="1" y="25897"/>
                  </a:cubicBezTo>
                  <a:lnTo>
                    <a:pt x="1" y="28171"/>
                  </a:lnTo>
                  <a:cubicBezTo>
                    <a:pt x="1" y="28862"/>
                    <a:pt x="572" y="29433"/>
                    <a:pt x="1263" y="29433"/>
                  </a:cubicBezTo>
                  <a:lnTo>
                    <a:pt x="3346" y="29433"/>
                  </a:lnTo>
                  <a:cubicBezTo>
                    <a:pt x="3394" y="29433"/>
                    <a:pt x="3442" y="29421"/>
                    <a:pt x="3489" y="29421"/>
                  </a:cubicBezTo>
                  <a:cubicBezTo>
                    <a:pt x="3620" y="30719"/>
                    <a:pt x="3858" y="31993"/>
                    <a:pt x="4192" y="33219"/>
                  </a:cubicBezTo>
                  <a:cubicBezTo>
                    <a:pt x="4156" y="33231"/>
                    <a:pt x="4108" y="33231"/>
                    <a:pt x="4073" y="33243"/>
                  </a:cubicBezTo>
                  <a:lnTo>
                    <a:pt x="2132" y="33969"/>
                  </a:lnTo>
                  <a:cubicBezTo>
                    <a:pt x="1477" y="34219"/>
                    <a:pt x="1144" y="34958"/>
                    <a:pt x="1406" y="35613"/>
                  </a:cubicBezTo>
                  <a:lnTo>
                    <a:pt x="2227" y="37744"/>
                  </a:lnTo>
                  <a:cubicBezTo>
                    <a:pt x="2420" y="38248"/>
                    <a:pt x="2895" y="38555"/>
                    <a:pt x="3402" y="38555"/>
                  </a:cubicBezTo>
                  <a:cubicBezTo>
                    <a:pt x="3554" y="38555"/>
                    <a:pt x="3708" y="38527"/>
                    <a:pt x="3858" y="38470"/>
                  </a:cubicBezTo>
                  <a:lnTo>
                    <a:pt x="5787" y="37744"/>
                  </a:lnTo>
                  <a:cubicBezTo>
                    <a:pt x="5835" y="37732"/>
                    <a:pt x="5882" y="37708"/>
                    <a:pt x="5918" y="37684"/>
                  </a:cubicBezTo>
                  <a:cubicBezTo>
                    <a:pt x="6716" y="39244"/>
                    <a:pt x="7680" y="40696"/>
                    <a:pt x="8787" y="42042"/>
                  </a:cubicBezTo>
                  <a:cubicBezTo>
                    <a:pt x="8764" y="42066"/>
                    <a:pt x="8728" y="42078"/>
                    <a:pt x="8704" y="42113"/>
                  </a:cubicBezTo>
                  <a:lnTo>
                    <a:pt x="7252" y="43542"/>
                  </a:lnTo>
                  <a:cubicBezTo>
                    <a:pt x="6740" y="44030"/>
                    <a:pt x="6740" y="44852"/>
                    <a:pt x="7252" y="45340"/>
                  </a:cubicBezTo>
                  <a:lnTo>
                    <a:pt x="8906" y="46971"/>
                  </a:lnTo>
                  <a:cubicBezTo>
                    <a:pt x="9151" y="47209"/>
                    <a:pt x="9469" y="47328"/>
                    <a:pt x="9789" y="47328"/>
                  </a:cubicBezTo>
                  <a:cubicBezTo>
                    <a:pt x="10109" y="47328"/>
                    <a:pt x="10430" y="47209"/>
                    <a:pt x="10681" y="46971"/>
                  </a:cubicBezTo>
                  <a:lnTo>
                    <a:pt x="12133" y="45542"/>
                  </a:lnTo>
                  <a:cubicBezTo>
                    <a:pt x="12169" y="45495"/>
                    <a:pt x="12205" y="45459"/>
                    <a:pt x="12240" y="45411"/>
                  </a:cubicBezTo>
                  <a:cubicBezTo>
                    <a:pt x="13276" y="46245"/>
                    <a:pt x="14395" y="46995"/>
                    <a:pt x="15574" y="47650"/>
                  </a:cubicBezTo>
                  <a:cubicBezTo>
                    <a:pt x="15550" y="47685"/>
                    <a:pt x="15526" y="47733"/>
                    <a:pt x="15503" y="47769"/>
                  </a:cubicBezTo>
                  <a:lnTo>
                    <a:pt x="14681" y="49602"/>
                  </a:lnTo>
                  <a:cubicBezTo>
                    <a:pt x="14383" y="50245"/>
                    <a:pt x="14681" y="51007"/>
                    <a:pt x="15324" y="51281"/>
                  </a:cubicBezTo>
                  <a:lnTo>
                    <a:pt x="17479" y="52222"/>
                  </a:lnTo>
                  <a:cubicBezTo>
                    <a:pt x="17641" y="52292"/>
                    <a:pt x="17811" y="52326"/>
                    <a:pt x="17978" y="52326"/>
                  </a:cubicBezTo>
                  <a:cubicBezTo>
                    <a:pt x="18460" y="52326"/>
                    <a:pt x="18922" y="52047"/>
                    <a:pt x="19134" y="51579"/>
                  </a:cubicBezTo>
                  <a:lnTo>
                    <a:pt x="19967" y="49745"/>
                  </a:lnTo>
                  <a:cubicBezTo>
                    <a:pt x="19991" y="49686"/>
                    <a:pt x="20003" y="49626"/>
                    <a:pt x="20027" y="49567"/>
                  </a:cubicBezTo>
                  <a:cubicBezTo>
                    <a:pt x="21646" y="50079"/>
                    <a:pt x="23337" y="50436"/>
                    <a:pt x="25087" y="50602"/>
                  </a:cubicBezTo>
                  <a:cubicBezTo>
                    <a:pt x="25075" y="50662"/>
                    <a:pt x="25063" y="50722"/>
                    <a:pt x="25063" y="50793"/>
                  </a:cubicBezTo>
                  <a:lnTo>
                    <a:pt x="25063" y="52793"/>
                  </a:lnTo>
                  <a:cubicBezTo>
                    <a:pt x="25063" y="53484"/>
                    <a:pt x="25635" y="54055"/>
                    <a:pt x="26325" y="54055"/>
                  </a:cubicBezTo>
                  <a:lnTo>
                    <a:pt x="28695" y="54055"/>
                  </a:lnTo>
                  <a:cubicBezTo>
                    <a:pt x="29397" y="54055"/>
                    <a:pt x="29957" y="53484"/>
                    <a:pt x="29957" y="52793"/>
                  </a:cubicBezTo>
                  <a:lnTo>
                    <a:pt x="29957" y="50793"/>
                  </a:lnTo>
                  <a:cubicBezTo>
                    <a:pt x="29957" y="50722"/>
                    <a:pt x="29945" y="50650"/>
                    <a:pt x="29933" y="50579"/>
                  </a:cubicBezTo>
                  <a:cubicBezTo>
                    <a:pt x="31505" y="50424"/>
                    <a:pt x="33017" y="50114"/>
                    <a:pt x="34481" y="49674"/>
                  </a:cubicBezTo>
                  <a:cubicBezTo>
                    <a:pt x="34493" y="49745"/>
                    <a:pt x="34517" y="49829"/>
                    <a:pt x="34553" y="49900"/>
                  </a:cubicBezTo>
                  <a:lnTo>
                    <a:pt x="35338" y="51757"/>
                  </a:lnTo>
                  <a:cubicBezTo>
                    <a:pt x="35537" y="52236"/>
                    <a:pt x="36009" y="52529"/>
                    <a:pt x="36506" y="52529"/>
                  </a:cubicBezTo>
                  <a:cubicBezTo>
                    <a:pt x="36665" y="52529"/>
                    <a:pt x="36826" y="52499"/>
                    <a:pt x="36981" y="52436"/>
                  </a:cubicBezTo>
                  <a:lnTo>
                    <a:pt x="39148" y="51543"/>
                  </a:lnTo>
                  <a:cubicBezTo>
                    <a:pt x="39803" y="51281"/>
                    <a:pt x="40113" y="50531"/>
                    <a:pt x="39839" y="49876"/>
                  </a:cubicBezTo>
                  <a:lnTo>
                    <a:pt x="39053" y="48031"/>
                  </a:lnTo>
                  <a:cubicBezTo>
                    <a:pt x="39029" y="47959"/>
                    <a:pt x="38982" y="47888"/>
                    <a:pt x="38946" y="47816"/>
                  </a:cubicBezTo>
                  <a:cubicBezTo>
                    <a:pt x="40279" y="47102"/>
                    <a:pt x="41542" y="46257"/>
                    <a:pt x="42708" y="45304"/>
                  </a:cubicBezTo>
                  <a:cubicBezTo>
                    <a:pt x="42768" y="45388"/>
                    <a:pt x="42827" y="45471"/>
                    <a:pt x="42899" y="45542"/>
                  </a:cubicBezTo>
                  <a:lnTo>
                    <a:pt x="44351" y="46971"/>
                  </a:lnTo>
                  <a:cubicBezTo>
                    <a:pt x="44595" y="47209"/>
                    <a:pt x="44914" y="47328"/>
                    <a:pt x="45234" y="47328"/>
                  </a:cubicBezTo>
                  <a:cubicBezTo>
                    <a:pt x="45554" y="47328"/>
                    <a:pt x="45875" y="47209"/>
                    <a:pt x="46125" y="46971"/>
                  </a:cubicBezTo>
                  <a:lnTo>
                    <a:pt x="47780" y="45340"/>
                  </a:lnTo>
                  <a:cubicBezTo>
                    <a:pt x="48280" y="44852"/>
                    <a:pt x="48280" y="44030"/>
                    <a:pt x="47780" y="43542"/>
                  </a:cubicBezTo>
                  <a:lnTo>
                    <a:pt x="46328" y="42113"/>
                  </a:lnTo>
                  <a:cubicBezTo>
                    <a:pt x="46256" y="42042"/>
                    <a:pt x="46173" y="41982"/>
                    <a:pt x="46102" y="41935"/>
                  </a:cubicBezTo>
                  <a:cubicBezTo>
                    <a:pt x="47042" y="40792"/>
                    <a:pt x="47876" y="39577"/>
                    <a:pt x="48590" y="38268"/>
                  </a:cubicBezTo>
                  <a:cubicBezTo>
                    <a:pt x="48673" y="38339"/>
                    <a:pt x="48769" y="38399"/>
                    <a:pt x="48864" y="38434"/>
                  </a:cubicBezTo>
                  <a:lnTo>
                    <a:pt x="50781" y="39232"/>
                  </a:lnTo>
                  <a:cubicBezTo>
                    <a:pt x="50939" y="39296"/>
                    <a:pt x="51102" y="39327"/>
                    <a:pt x="51262" y="39327"/>
                  </a:cubicBezTo>
                  <a:cubicBezTo>
                    <a:pt x="51753" y="39327"/>
                    <a:pt x="52217" y="39038"/>
                    <a:pt x="52424" y="38553"/>
                  </a:cubicBezTo>
                  <a:lnTo>
                    <a:pt x="53329" y="36446"/>
                  </a:lnTo>
                  <a:cubicBezTo>
                    <a:pt x="53603" y="35803"/>
                    <a:pt x="53293" y="35053"/>
                    <a:pt x="52638" y="34779"/>
                  </a:cubicBezTo>
                  <a:lnTo>
                    <a:pt x="50733" y="33993"/>
                  </a:lnTo>
                  <a:cubicBezTo>
                    <a:pt x="50626" y="33958"/>
                    <a:pt x="50531" y="33934"/>
                    <a:pt x="50424" y="33922"/>
                  </a:cubicBezTo>
                  <a:cubicBezTo>
                    <a:pt x="50864" y="32457"/>
                    <a:pt x="51174" y="30945"/>
                    <a:pt x="51328" y="29374"/>
                  </a:cubicBezTo>
                  <a:cubicBezTo>
                    <a:pt x="51436" y="29409"/>
                    <a:pt x="51555" y="29433"/>
                    <a:pt x="51674" y="29433"/>
                  </a:cubicBezTo>
                  <a:lnTo>
                    <a:pt x="53757" y="29433"/>
                  </a:lnTo>
                  <a:cubicBezTo>
                    <a:pt x="54460" y="29433"/>
                    <a:pt x="55019" y="28862"/>
                    <a:pt x="55019" y="28171"/>
                  </a:cubicBezTo>
                  <a:lnTo>
                    <a:pt x="55019" y="25897"/>
                  </a:lnTo>
                  <a:cubicBezTo>
                    <a:pt x="55019" y="25195"/>
                    <a:pt x="54460" y="24623"/>
                    <a:pt x="53757" y="24623"/>
                  </a:cubicBezTo>
                  <a:lnTo>
                    <a:pt x="51674" y="24623"/>
                  </a:lnTo>
                  <a:cubicBezTo>
                    <a:pt x="51555" y="24623"/>
                    <a:pt x="51436" y="24647"/>
                    <a:pt x="51317" y="24683"/>
                  </a:cubicBezTo>
                  <a:cubicBezTo>
                    <a:pt x="51186" y="23385"/>
                    <a:pt x="50936" y="22111"/>
                    <a:pt x="50590" y="20885"/>
                  </a:cubicBezTo>
                  <a:cubicBezTo>
                    <a:pt x="50709" y="20873"/>
                    <a:pt x="50828" y="20861"/>
                    <a:pt x="50947" y="20813"/>
                  </a:cubicBezTo>
                  <a:lnTo>
                    <a:pt x="52888" y="20087"/>
                  </a:lnTo>
                  <a:cubicBezTo>
                    <a:pt x="53543" y="19837"/>
                    <a:pt x="53876" y="19099"/>
                    <a:pt x="53626" y="18444"/>
                  </a:cubicBezTo>
                  <a:lnTo>
                    <a:pt x="52793" y="16313"/>
                  </a:lnTo>
                  <a:cubicBezTo>
                    <a:pt x="52599" y="15813"/>
                    <a:pt x="52117" y="15508"/>
                    <a:pt x="51611" y="15508"/>
                  </a:cubicBezTo>
                  <a:cubicBezTo>
                    <a:pt x="51465" y="15508"/>
                    <a:pt x="51317" y="15533"/>
                    <a:pt x="51174" y="15586"/>
                  </a:cubicBezTo>
                  <a:lnTo>
                    <a:pt x="49233" y="16313"/>
                  </a:lnTo>
                  <a:cubicBezTo>
                    <a:pt x="49102" y="16360"/>
                    <a:pt x="48995" y="16432"/>
                    <a:pt x="48888" y="16515"/>
                  </a:cubicBezTo>
                  <a:cubicBezTo>
                    <a:pt x="48090" y="14955"/>
                    <a:pt x="47126" y="13503"/>
                    <a:pt x="46018" y="12169"/>
                  </a:cubicBezTo>
                  <a:cubicBezTo>
                    <a:pt x="46125" y="12110"/>
                    <a:pt x="46233" y="12038"/>
                    <a:pt x="46328" y="11955"/>
                  </a:cubicBezTo>
                  <a:lnTo>
                    <a:pt x="47780" y="10526"/>
                  </a:lnTo>
                  <a:cubicBezTo>
                    <a:pt x="48280" y="10026"/>
                    <a:pt x="48280" y="9216"/>
                    <a:pt x="47780" y="8716"/>
                  </a:cubicBezTo>
                  <a:lnTo>
                    <a:pt x="46125" y="7097"/>
                  </a:lnTo>
                  <a:cubicBezTo>
                    <a:pt x="45875" y="6853"/>
                    <a:pt x="45554" y="6731"/>
                    <a:pt x="45234" y="6731"/>
                  </a:cubicBezTo>
                  <a:cubicBezTo>
                    <a:pt x="44914" y="6731"/>
                    <a:pt x="44595" y="6853"/>
                    <a:pt x="44351" y="7097"/>
                  </a:cubicBezTo>
                  <a:lnTo>
                    <a:pt x="42899" y="8526"/>
                  </a:lnTo>
                  <a:cubicBezTo>
                    <a:pt x="42792" y="8621"/>
                    <a:pt x="42720" y="8728"/>
                    <a:pt x="42661" y="8847"/>
                  </a:cubicBezTo>
                  <a:cubicBezTo>
                    <a:pt x="41613" y="8014"/>
                    <a:pt x="40494" y="7252"/>
                    <a:pt x="39315" y="6597"/>
                  </a:cubicBezTo>
                  <a:cubicBezTo>
                    <a:pt x="39398" y="6502"/>
                    <a:pt x="39470" y="6407"/>
                    <a:pt x="39517" y="6287"/>
                  </a:cubicBezTo>
                  <a:lnTo>
                    <a:pt x="40351" y="4454"/>
                  </a:lnTo>
                  <a:cubicBezTo>
                    <a:pt x="40637" y="3811"/>
                    <a:pt x="40339" y="3061"/>
                    <a:pt x="39696" y="2775"/>
                  </a:cubicBezTo>
                  <a:lnTo>
                    <a:pt x="37541" y="1835"/>
                  </a:lnTo>
                  <a:cubicBezTo>
                    <a:pt x="37379" y="1764"/>
                    <a:pt x="37209" y="1731"/>
                    <a:pt x="37042" y="1731"/>
                  </a:cubicBezTo>
                  <a:cubicBezTo>
                    <a:pt x="36560" y="1731"/>
                    <a:pt x="36098" y="2009"/>
                    <a:pt x="35886" y="2477"/>
                  </a:cubicBezTo>
                  <a:lnTo>
                    <a:pt x="35065" y="4311"/>
                  </a:lnTo>
                  <a:cubicBezTo>
                    <a:pt x="35005" y="4430"/>
                    <a:pt x="34981" y="4561"/>
                    <a:pt x="34969" y="4692"/>
                  </a:cubicBezTo>
                  <a:cubicBezTo>
                    <a:pt x="33350" y="4156"/>
                    <a:pt x="31659" y="3787"/>
                    <a:pt x="29909" y="3620"/>
                  </a:cubicBezTo>
                  <a:cubicBezTo>
                    <a:pt x="29933" y="3501"/>
                    <a:pt x="29957" y="3394"/>
                    <a:pt x="29957" y="3263"/>
                  </a:cubicBezTo>
                  <a:lnTo>
                    <a:pt x="29957" y="1275"/>
                  </a:lnTo>
                  <a:cubicBezTo>
                    <a:pt x="29957" y="572"/>
                    <a:pt x="29397" y="1"/>
                    <a:pt x="28695" y="1"/>
                  </a:cubicBezTo>
                  <a:close/>
                </a:path>
              </a:pathLst>
            </a:custGeom>
            <a:solidFill>
              <a:schemeClr val="accent1">
                <a:alpha val="352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07;p11"/>
            <p:cNvSpPr/>
            <p:nvPr/>
          </p:nvSpPr>
          <p:spPr>
            <a:xfrm rot="10381519">
              <a:off x="-295126" y="2614012"/>
              <a:ext cx="2715046" cy="2707848"/>
            </a:xfrm>
            <a:custGeom>
              <a:avLst/>
              <a:gdLst/>
              <a:ahLst/>
              <a:cxnLst/>
              <a:rect l="l" t="t" r="r" b="b"/>
              <a:pathLst>
                <a:path w="18861" h="18811" extrusionOk="0">
                  <a:moveTo>
                    <a:pt x="11198" y="3199"/>
                  </a:moveTo>
                  <a:cubicBezTo>
                    <a:pt x="11271" y="3199"/>
                    <a:pt x="11346" y="3209"/>
                    <a:pt x="11419" y="3232"/>
                  </a:cubicBezTo>
                  <a:cubicBezTo>
                    <a:pt x="12824" y="3685"/>
                    <a:pt x="14038" y="4614"/>
                    <a:pt x="14836" y="5864"/>
                  </a:cubicBezTo>
                  <a:cubicBezTo>
                    <a:pt x="15074" y="6233"/>
                    <a:pt x="14931" y="6733"/>
                    <a:pt x="14538" y="6923"/>
                  </a:cubicBezTo>
                  <a:cubicBezTo>
                    <a:pt x="14121" y="7114"/>
                    <a:pt x="13705" y="7316"/>
                    <a:pt x="13300" y="7507"/>
                  </a:cubicBezTo>
                  <a:cubicBezTo>
                    <a:pt x="13200" y="7555"/>
                    <a:pt x="13093" y="7578"/>
                    <a:pt x="12987" y="7578"/>
                  </a:cubicBezTo>
                  <a:cubicBezTo>
                    <a:pt x="12753" y="7578"/>
                    <a:pt x="12523" y="7466"/>
                    <a:pt x="12383" y="7269"/>
                  </a:cubicBezTo>
                  <a:cubicBezTo>
                    <a:pt x="11966" y="6673"/>
                    <a:pt x="11371" y="6221"/>
                    <a:pt x="10692" y="5959"/>
                  </a:cubicBezTo>
                  <a:cubicBezTo>
                    <a:pt x="10359" y="5840"/>
                    <a:pt x="10157" y="5495"/>
                    <a:pt x="10216" y="5137"/>
                  </a:cubicBezTo>
                  <a:cubicBezTo>
                    <a:pt x="10300" y="4697"/>
                    <a:pt x="10383" y="4244"/>
                    <a:pt x="10466" y="3792"/>
                  </a:cubicBezTo>
                  <a:cubicBezTo>
                    <a:pt x="10535" y="3439"/>
                    <a:pt x="10855" y="3199"/>
                    <a:pt x="11198" y="3199"/>
                  </a:cubicBezTo>
                  <a:close/>
                  <a:moveTo>
                    <a:pt x="6241" y="3843"/>
                  </a:moveTo>
                  <a:cubicBezTo>
                    <a:pt x="6513" y="3843"/>
                    <a:pt x="6779" y="3994"/>
                    <a:pt x="6906" y="4256"/>
                  </a:cubicBezTo>
                  <a:cubicBezTo>
                    <a:pt x="7109" y="4673"/>
                    <a:pt x="7299" y="5078"/>
                    <a:pt x="7490" y="5495"/>
                  </a:cubicBezTo>
                  <a:cubicBezTo>
                    <a:pt x="7644" y="5816"/>
                    <a:pt x="7549" y="6209"/>
                    <a:pt x="7252" y="6411"/>
                  </a:cubicBezTo>
                  <a:cubicBezTo>
                    <a:pt x="6656" y="6828"/>
                    <a:pt x="6204" y="7423"/>
                    <a:pt x="5954" y="8102"/>
                  </a:cubicBezTo>
                  <a:cubicBezTo>
                    <a:pt x="5838" y="8396"/>
                    <a:pt x="5555" y="8589"/>
                    <a:pt x="5245" y="8589"/>
                  </a:cubicBezTo>
                  <a:cubicBezTo>
                    <a:pt x="5204" y="8589"/>
                    <a:pt x="5162" y="8585"/>
                    <a:pt x="5120" y="8578"/>
                  </a:cubicBezTo>
                  <a:cubicBezTo>
                    <a:pt x="4680" y="8495"/>
                    <a:pt x="4227" y="8400"/>
                    <a:pt x="3787" y="8316"/>
                  </a:cubicBezTo>
                  <a:cubicBezTo>
                    <a:pt x="3346" y="8245"/>
                    <a:pt x="3084" y="7792"/>
                    <a:pt x="3215" y="7376"/>
                  </a:cubicBezTo>
                  <a:cubicBezTo>
                    <a:pt x="3680" y="5971"/>
                    <a:pt x="4608" y="4756"/>
                    <a:pt x="5847" y="3959"/>
                  </a:cubicBezTo>
                  <a:cubicBezTo>
                    <a:pt x="5969" y="3880"/>
                    <a:pt x="6106" y="3843"/>
                    <a:pt x="6241" y="3843"/>
                  </a:cubicBezTo>
                  <a:close/>
                  <a:moveTo>
                    <a:pt x="9222" y="7030"/>
                  </a:moveTo>
                  <a:cubicBezTo>
                    <a:pt x="9724" y="7030"/>
                    <a:pt x="10229" y="7189"/>
                    <a:pt x="10657" y="7519"/>
                  </a:cubicBezTo>
                  <a:cubicBezTo>
                    <a:pt x="11693" y="8316"/>
                    <a:pt x="11883" y="9805"/>
                    <a:pt x="11085" y="10840"/>
                  </a:cubicBezTo>
                  <a:cubicBezTo>
                    <a:pt x="10619" y="11453"/>
                    <a:pt x="9916" y="11773"/>
                    <a:pt x="9205" y="11773"/>
                  </a:cubicBezTo>
                  <a:cubicBezTo>
                    <a:pt x="8701" y="11773"/>
                    <a:pt x="8193" y="11612"/>
                    <a:pt x="7763" y="11281"/>
                  </a:cubicBezTo>
                  <a:cubicBezTo>
                    <a:pt x="6728" y="10483"/>
                    <a:pt x="6537" y="8995"/>
                    <a:pt x="7335" y="7959"/>
                  </a:cubicBezTo>
                  <a:cubicBezTo>
                    <a:pt x="7803" y="7351"/>
                    <a:pt x="8509" y="7030"/>
                    <a:pt x="9222" y="7030"/>
                  </a:cubicBezTo>
                  <a:close/>
                  <a:moveTo>
                    <a:pt x="13527" y="10222"/>
                  </a:moveTo>
                  <a:cubicBezTo>
                    <a:pt x="13570" y="10222"/>
                    <a:pt x="13614" y="10226"/>
                    <a:pt x="13657" y="10233"/>
                  </a:cubicBezTo>
                  <a:cubicBezTo>
                    <a:pt x="14098" y="10317"/>
                    <a:pt x="14550" y="10400"/>
                    <a:pt x="15002" y="10483"/>
                  </a:cubicBezTo>
                  <a:cubicBezTo>
                    <a:pt x="15431" y="10567"/>
                    <a:pt x="15693" y="11007"/>
                    <a:pt x="15562" y="11436"/>
                  </a:cubicBezTo>
                  <a:cubicBezTo>
                    <a:pt x="15110" y="12841"/>
                    <a:pt x="14181" y="14043"/>
                    <a:pt x="12931" y="14853"/>
                  </a:cubicBezTo>
                  <a:cubicBezTo>
                    <a:pt x="12809" y="14931"/>
                    <a:pt x="12673" y="14968"/>
                    <a:pt x="12539" y="14968"/>
                  </a:cubicBezTo>
                  <a:cubicBezTo>
                    <a:pt x="12266" y="14968"/>
                    <a:pt x="11999" y="14815"/>
                    <a:pt x="11871" y="14543"/>
                  </a:cubicBezTo>
                  <a:cubicBezTo>
                    <a:pt x="11681" y="14138"/>
                    <a:pt x="11478" y="13722"/>
                    <a:pt x="11288" y="13317"/>
                  </a:cubicBezTo>
                  <a:cubicBezTo>
                    <a:pt x="11133" y="12984"/>
                    <a:pt x="11240" y="12603"/>
                    <a:pt x="11526" y="12400"/>
                  </a:cubicBezTo>
                  <a:cubicBezTo>
                    <a:pt x="12121" y="11972"/>
                    <a:pt x="12574" y="11388"/>
                    <a:pt x="12836" y="10710"/>
                  </a:cubicBezTo>
                  <a:cubicBezTo>
                    <a:pt x="12940" y="10406"/>
                    <a:pt x="13219" y="10222"/>
                    <a:pt x="13527" y="10222"/>
                  </a:cubicBezTo>
                  <a:close/>
                  <a:moveTo>
                    <a:pt x="5786" y="11228"/>
                  </a:moveTo>
                  <a:cubicBezTo>
                    <a:pt x="6022" y="11228"/>
                    <a:pt x="6254" y="11337"/>
                    <a:pt x="6394" y="11543"/>
                  </a:cubicBezTo>
                  <a:cubicBezTo>
                    <a:pt x="6811" y="12138"/>
                    <a:pt x="7406" y="12591"/>
                    <a:pt x="8085" y="12841"/>
                  </a:cubicBezTo>
                  <a:cubicBezTo>
                    <a:pt x="8430" y="12972"/>
                    <a:pt x="8621" y="13317"/>
                    <a:pt x="8561" y="13662"/>
                  </a:cubicBezTo>
                  <a:cubicBezTo>
                    <a:pt x="8478" y="14115"/>
                    <a:pt x="8395" y="14567"/>
                    <a:pt x="8311" y="15008"/>
                  </a:cubicBezTo>
                  <a:cubicBezTo>
                    <a:pt x="8242" y="15371"/>
                    <a:pt x="7922" y="15613"/>
                    <a:pt x="7579" y="15613"/>
                  </a:cubicBezTo>
                  <a:cubicBezTo>
                    <a:pt x="7506" y="15613"/>
                    <a:pt x="7432" y="15602"/>
                    <a:pt x="7359" y="15579"/>
                  </a:cubicBezTo>
                  <a:cubicBezTo>
                    <a:pt x="5954" y="15115"/>
                    <a:pt x="4751" y="14186"/>
                    <a:pt x="3942" y="12948"/>
                  </a:cubicBezTo>
                  <a:cubicBezTo>
                    <a:pt x="3703" y="12579"/>
                    <a:pt x="3846" y="12079"/>
                    <a:pt x="4251" y="11888"/>
                  </a:cubicBezTo>
                  <a:cubicBezTo>
                    <a:pt x="4656" y="11686"/>
                    <a:pt x="5073" y="11495"/>
                    <a:pt x="5477" y="11293"/>
                  </a:cubicBezTo>
                  <a:cubicBezTo>
                    <a:pt x="5576" y="11249"/>
                    <a:pt x="5682" y="11228"/>
                    <a:pt x="5786" y="11228"/>
                  </a:cubicBezTo>
                  <a:close/>
                  <a:moveTo>
                    <a:pt x="8673" y="1"/>
                  </a:moveTo>
                  <a:cubicBezTo>
                    <a:pt x="8652" y="1"/>
                    <a:pt x="8630" y="3"/>
                    <a:pt x="8609" y="6"/>
                  </a:cubicBezTo>
                  <a:lnTo>
                    <a:pt x="7823" y="113"/>
                  </a:lnTo>
                  <a:cubicBezTo>
                    <a:pt x="7573" y="137"/>
                    <a:pt x="7406" y="363"/>
                    <a:pt x="7442" y="601"/>
                  </a:cubicBezTo>
                  <a:lnTo>
                    <a:pt x="7525" y="1292"/>
                  </a:lnTo>
                  <a:cubicBezTo>
                    <a:pt x="7537" y="1327"/>
                    <a:pt x="7537" y="1351"/>
                    <a:pt x="7549" y="1375"/>
                  </a:cubicBezTo>
                  <a:cubicBezTo>
                    <a:pt x="7049" y="1482"/>
                    <a:pt x="6561" y="1649"/>
                    <a:pt x="6085" y="1851"/>
                  </a:cubicBezTo>
                  <a:cubicBezTo>
                    <a:pt x="6085" y="1827"/>
                    <a:pt x="6073" y="1816"/>
                    <a:pt x="6061" y="1792"/>
                  </a:cubicBezTo>
                  <a:lnTo>
                    <a:pt x="5716" y="1173"/>
                  </a:lnTo>
                  <a:cubicBezTo>
                    <a:pt x="5636" y="1037"/>
                    <a:pt x="5486" y="960"/>
                    <a:pt x="5336" y="960"/>
                  </a:cubicBezTo>
                  <a:cubicBezTo>
                    <a:pt x="5261" y="960"/>
                    <a:pt x="5187" y="979"/>
                    <a:pt x="5120" y="1018"/>
                  </a:cubicBezTo>
                  <a:lnTo>
                    <a:pt x="4418" y="1411"/>
                  </a:lnTo>
                  <a:cubicBezTo>
                    <a:pt x="4204" y="1530"/>
                    <a:pt x="4132" y="1792"/>
                    <a:pt x="4251" y="2006"/>
                  </a:cubicBezTo>
                  <a:lnTo>
                    <a:pt x="4608" y="2625"/>
                  </a:lnTo>
                  <a:cubicBezTo>
                    <a:pt x="4608" y="2637"/>
                    <a:pt x="4620" y="2649"/>
                    <a:pt x="4644" y="2673"/>
                  </a:cubicBezTo>
                  <a:cubicBezTo>
                    <a:pt x="4192" y="2982"/>
                    <a:pt x="3787" y="3340"/>
                    <a:pt x="3394" y="3744"/>
                  </a:cubicBezTo>
                  <a:cubicBezTo>
                    <a:pt x="3370" y="3697"/>
                    <a:pt x="3334" y="3649"/>
                    <a:pt x="3275" y="3601"/>
                  </a:cubicBezTo>
                  <a:lnTo>
                    <a:pt x="2715" y="3173"/>
                  </a:lnTo>
                  <a:cubicBezTo>
                    <a:pt x="2637" y="3114"/>
                    <a:pt x="2544" y="3086"/>
                    <a:pt x="2452" y="3086"/>
                  </a:cubicBezTo>
                  <a:cubicBezTo>
                    <a:pt x="2320" y="3086"/>
                    <a:pt x="2187" y="3144"/>
                    <a:pt x="2096" y="3256"/>
                  </a:cubicBezTo>
                  <a:lnTo>
                    <a:pt x="1608" y="3899"/>
                  </a:lnTo>
                  <a:cubicBezTo>
                    <a:pt x="1453" y="4090"/>
                    <a:pt x="1489" y="4363"/>
                    <a:pt x="1691" y="4506"/>
                  </a:cubicBezTo>
                  <a:lnTo>
                    <a:pt x="2251" y="4947"/>
                  </a:lnTo>
                  <a:cubicBezTo>
                    <a:pt x="2299" y="4983"/>
                    <a:pt x="2358" y="5006"/>
                    <a:pt x="2418" y="5018"/>
                  </a:cubicBezTo>
                  <a:cubicBezTo>
                    <a:pt x="2168" y="5411"/>
                    <a:pt x="1953" y="5828"/>
                    <a:pt x="1787" y="6245"/>
                  </a:cubicBezTo>
                  <a:cubicBezTo>
                    <a:pt x="1763" y="6233"/>
                    <a:pt x="1751" y="6233"/>
                    <a:pt x="1739" y="6221"/>
                  </a:cubicBezTo>
                  <a:lnTo>
                    <a:pt x="1060" y="6018"/>
                  </a:lnTo>
                  <a:cubicBezTo>
                    <a:pt x="1020" y="6006"/>
                    <a:pt x="980" y="6000"/>
                    <a:pt x="940" y="6000"/>
                  </a:cubicBezTo>
                  <a:cubicBezTo>
                    <a:pt x="751" y="6000"/>
                    <a:pt x="571" y="6130"/>
                    <a:pt x="513" y="6316"/>
                  </a:cubicBezTo>
                  <a:lnTo>
                    <a:pt x="286" y="7078"/>
                  </a:lnTo>
                  <a:cubicBezTo>
                    <a:pt x="215" y="7316"/>
                    <a:pt x="346" y="7554"/>
                    <a:pt x="584" y="7626"/>
                  </a:cubicBezTo>
                  <a:lnTo>
                    <a:pt x="1251" y="7828"/>
                  </a:lnTo>
                  <a:cubicBezTo>
                    <a:pt x="1275" y="7840"/>
                    <a:pt x="1286" y="7840"/>
                    <a:pt x="1298" y="7840"/>
                  </a:cubicBezTo>
                  <a:cubicBezTo>
                    <a:pt x="1179" y="8435"/>
                    <a:pt x="1132" y="9043"/>
                    <a:pt x="1156" y="9638"/>
                  </a:cubicBezTo>
                  <a:cubicBezTo>
                    <a:pt x="1150" y="9644"/>
                    <a:pt x="1141" y="9644"/>
                    <a:pt x="1132" y="9644"/>
                  </a:cubicBezTo>
                  <a:cubicBezTo>
                    <a:pt x="1123" y="9644"/>
                    <a:pt x="1114" y="9644"/>
                    <a:pt x="1108" y="9650"/>
                  </a:cubicBezTo>
                  <a:lnTo>
                    <a:pt x="405" y="9733"/>
                  </a:lnTo>
                  <a:cubicBezTo>
                    <a:pt x="167" y="9769"/>
                    <a:pt x="1" y="9983"/>
                    <a:pt x="36" y="10221"/>
                  </a:cubicBezTo>
                  <a:lnTo>
                    <a:pt x="132" y="11019"/>
                  </a:lnTo>
                  <a:cubicBezTo>
                    <a:pt x="164" y="11237"/>
                    <a:pt x="346" y="11405"/>
                    <a:pt x="559" y="11405"/>
                  </a:cubicBezTo>
                  <a:cubicBezTo>
                    <a:pt x="579" y="11405"/>
                    <a:pt x="599" y="11403"/>
                    <a:pt x="620" y="11400"/>
                  </a:cubicBezTo>
                  <a:lnTo>
                    <a:pt x="1322" y="11305"/>
                  </a:lnTo>
                  <a:cubicBezTo>
                    <a:pt x="1346" y="11305"/>
                    <a:pt x="1358" y="11305"/>
                    <a:pt x="1370" y="11293"/>
                  </a:cubicBezTo>
                  <a:cubicBezTo>
                    <a:pt x="1477" y="11745"/>
                    <a:pt x="1620" y="12186"/>
                    <a:pt x="1798" y="12614"/>
                  </a:cubicBezTo>
                  <a:cubicBezTo>
                    <a:pt x="1787" y="12614"/>
                    <a:pt x="1775" y="12626"/>
                    <a:pt x="1751" y="12638"/>
                  </a:cubicBezTo>
                  <a:lnTo>
                    <a:pt x="1132" y="12972"/>
                  </a:lnTo>
                  <a:cubicBezTo>
                    <a:pt x="917" y="13091"/>
                    <a:pt x="846" y="13353"/>
                    <a:pt x="965" y="13567"/>
                  </a:cubicBezTo>
                  <a:lnTo>
                    <a:pt x="1346" y="14269"/>
                  </a:lnTo>
                  <a:cubicBezTo>
                    <a:pt x="1428" y="14417"/>
                    <a:pt x="1579" y="14497"/>
                    <a:pt x="1734" y="14497"/>
                  </a:cubicBezTo>
                  <a:cubicBezTo>
                    <a:pt x="1804" y="14497"/>
                    <a:pt x="1875" y="14481"/>
                    <a:pt x="1941" y="14448"/>
                  </a:cubicBezTo>
                  <a:lnTo>
                    <a:pt x="2560" y="14103"/>
                  </a:lnTo>
                  <a:cubicBezTo>
                    <a:pt x="2572" y="14091"/>
                    <a:pt x="2584" y="14091"/>
                    <a:pt x="2608" y="14079"/>
                  </a:cubicBezTo>
                  <a:cubicBezTo>
                    <a:pt x="2930" y="14555"/>
                    <a:pt x="3322" y="15008"/>
                    <a:pt x="3763" y="15412"/>
                  </a:cubicBezTo>
                  <a:cubicBezTo>
                    <a:pt x="3739" y="15424"/>
                    <a:pt x="3727" y="15448"/>
                    <a:pt x="3715" y="15460"/>
                  </a:cubicBezTo>
                  <a:lnTo>
                    <a:pt x="3287" y="16020"/>
                  </a:lnTo>
                  <a:cubicBezTo>
                    <a:pt x="3132" y="16210"/>
                    <a:pt x="3168" y="16484"/>
                    <a:pt x="3370" y="16639"/>
                  </a:cubicBezTo>
                  <a:lnTo>
                    <a:pt x="4001" y="17127"/>
                  </a:lnTo>
                  <a:cubicBezTo>
                    <a:pt x="4079" y="17186"/>
                    <a:pt x="4172" y="17214"/>
                    <a:pt x="4264" y="17214"/>
                  </a:cubicBezTo>
                  <a:cubicBezTo>
                    <a:pt x="4395" y="17214"/>
                    <a:pt x="4524" y="17156"/>
                    <a:pt x="4608" y="17044"/>
                  </a:cubicBezTo>
                  <a:lnTo>
                    <a:pt x="5049" y="16484"/>
                  </a:lnTo>
                  <a:cubicBezTo>
                    <a:pt x="5061" y="16460"/>
                    <a:pt x="5073" y="16448"/>
                    <a:pt x="5085" y="16424"/>
                  </a:cubicBezTo>
                  <a:cubicBezTo>
                    <a:pt x="5537" y="16710"/>
                    <a:pt x="6013" y="16936"/>
                    <a:pt x="6501" y="17127"/>
                  </a:cubicBezTo>
                  <a:cubicBezTo>
                    <a:pt x="6501" y="17151"/>
                    <a:pt x="6490" y="17175"/>
                    <a:pt x="6478" y="17198"/>
                  </a:cubicBezTo>
                  <a:lnTo>
                    <a:pt x="6299" y="17877"/>
                  </a:lnTo>
                  <a:cubicBezTo>
                    <a:pt x="6239" y="18103"/>
                    <a:pt x="6370" y="18353"/>
                    <a:pt x="6609" y="18413"/>
                  </a:cubicBezTo>
                  <a:lnTo>
                    <a:pt x="7382" y="18615"/>
                  </a:lnTo>
                  <a:cubicBezTo>
                    <a:pt x="7421" y="18625"/>
                    <a:pt x="7460" y="18630"/>
                    <a:pt x="7497" y="18630"/>
                  </a:cubicBezTo>
                  <a:cubicBezTo>
                    <a:pt x="7693" y="18630"/>
                    <a:pt x="7868" y="18505"/>
                    <a:pt x="7918" y="18306"/>
                  </a:cubicBezTo>
                  <a:lnTo>
                    <a:pt x="8097" y="17627"/>
                  </a:lnTo>
                  <a:cubicBezTo>
                    <a:pt x="8109" y="17603"/>
                    <a:pt x="8109" y="17567"/>
                    <a:pt x="8109" y="17544"/>
                  </a:cubicBezTo>
                  <a:cubicBezTo>
                    <a:pt x="8550" y="17614"/>
                    <a:pt x="8991" y="17642"/>
                    <a:pt x="9424" y="17642"/>
                  </a:cubicBezTo>
                  <a:cubicBezTo>
                    <a:pt x="9506" y="17642"/>
                    <a:pt x="9587" y="17641"/>
                    <a:pt x="9668" y="17639"/>
                  </a:cubicBezTo>
                  <a:cubicBezTo>
                    <a:pt x="9668" y="17663"/>
                    <a:pt x="9668" y="17698"/>
                    <a:pt x="9668" y="17734"/>
                  </a:cubicBezTo>
                  <a:lnTo>
                    <a:pt x="9764" y="18425"/>
                  </a:lnTo>
                  <a:cubicBezTo>
                    <a:pt x="9796" y="18652"/>
                    <a:pt x="9976" y="18811"/>
                    <a:pt x="10188" y="18811"/>
                  </a:cubicBezTo>
                  <a:cubicBezTo>
                    <a:pt x="10209" y="18811"/>
                    <a:pt x="10230" y="18809"/>
                    <a:pt x="10252" y="18806"/>
                  </a:cubicBezTo>
                  <a:lnTo>
                    <a:pt x="11050" y="18699"/>
                  </a:lnTo>
                  <a:cubicBezTo>
                    <a:pt x="11288" y="18675"/>
                    <a:pt x="11454" y="18449"/>
                    <a:pt x="11431" y="18210"/>
                  </a:cubicBezTo>
                  <a:lnTo>
                    <a:pt x="11335" y="17520"/>
                  </a:lnTo>
                  <a:cubicBezTo>
                    <a:pt x="11335" y="17484"/>
                    <a:pt x="11323" y="17448"/>
                    <a:pt x="11312" y="17413"/>
                  </a:cubicBezTo>
                  <a:cubicBezTo>
                    <a:pt x="11800" y="17294"/>
                    <a:pt x="12288" y="17127"/>
                    <a:pt x="12764" y="16925"/>
                  </a:cubicBezTo>
                  <a:cubicBezTo>
                    <a:pt x="12776" y="16960"/>
                    <a:pt x="12788" y="16984"/>
                    <a:pt x="12800" y="17020"/>
                  </a:cubicBezTo>
                  <a:lnTo>
                    <a:pt x="13157" y="17639"/>
                  </a:lnTo>
                  <a:cubicBezTo>
                    <a:pt x="13237" y="17775"/>
                    <a:pt x="13381" y="17851"/>
                    <a:pt x="13532" y="17851"/>
                  </a:cubicBezTo>
                  <a:cubicBezTo>
                    <a:pt x="13606" y="17851"/>
                    <a:pt x="13682" y="17833"/>
                    <a:pt x="13752" y="17794"/>
                  </a:cubicBezTo>
                  <a:lnTo>
                    <a:pt x="14443" y="17401"/>
                  </a:lnTo>
                  <a:cubicBezTo>
                    <a:pt x="14657" y="17282"/>
                    <a:pt x="14729" y="17020"/>
                    <a:pt x="14610" y="16805"/>
                  </a:cubicBezTo>
                  <a:lnTo>
                    <a:pt x="14264" y="16198"/>
                  </a:lnTo>
                  <a:cubicBezTo>
                    <a:pt x="14240" y="16163"/>
                    <a:pt x="14217" y="16127"/>
                    <a:pt x="14193" y="16103"/>
                  </a:cubicBezTo>
                  <a:cubicBezTo>
                    <a:pt x="14621" y="15793"/>
                    <a:pt x="15026" y="15436"/>
                    <a:pt x="15407" y="15031"/>
                  </a:cubicBezTo>
                  <a:cubicBezTo>
                    <a:pt x="15431" y="15067"/>
                    <a:pt x="15455" y="15103"/>
                    <a:pt x="15491" y="15127"/>
                  </a:cubicBezTo>
                  <a:lnTo>
                    <a:pt x="16050" y="15555"/>
                  </a:lnTo>
                  <a:cubicBezTo>
                    <a:pt x="16129" y="15614"/>
                    <a:pt x="16221" y="15643"/>
                    <a:pt x="16313" y="15643"/>
                  </a:cubicBezTo>
                  <a:cubicBezTo>
                    <a:pt x="16444" y="15643"/>
                    <a:pt x="16573" y="15584"/>
                    <a:pt x="16657" y="15472"/>
                  </a:cubicBezTo>
                  <a:lnTo>
                    <a:pt x="17146" y="14841"/>
                  </a:lnTo>
                  <a:cubicBezTo>
                    <a:pt x="17300" y="14650"/>
                    <a:pt x="17265" y="14377"/>
                    <a:pt x="17074" y="14222"/>
                  </a:cubicBezTo>
                  <a:lnTo>
                    <a:pt x="16515" y="13793"/>
                  </a:lnTo>
                  <a:cubicBezTo>
                    <a:pt x="16479" y="13769"/>
                    <a:pt x="16443" y="13746"/>
                    <a:pt x="16396" y="13734"/>
                  </a:cubicBezTo>
                  <a:cubicBezTo>
                    <a:pt x="16634" y="13341"/>
                    <a:pt x="16848" y="12948"/>
                    <a:pt x="17015" y="12531"/>
                  </a:cubicBezTo>
                  <a:cubicBezTo>
                    <a:pt x="17050" y="12555"/>
                    <a:pt x="17086" y="12579"/>
                    <a:pt x="17134" y="12591"/>
                  </a:cubicBezTo>
                  <a:lnTo>
                    <a:pt x="17800" y="12793"/>
                  </a:lnTo>
                  <a:cubicBezTo>
                    <a:pt x="17844" y="12806"/>
                    <a:pt x="17888" y="12813"/>
                    <a:pt x="17931" y="12813"/>
                  </a:cubicBezTo>
                  <a:cubicBezTo>
                    <a:pt x="18121" y="12813"/>
                    <a:pt x="18290" y="12690"/>
                    <a:pt x="18348" y="12495"/>
                  </a:cubicBezTo>
                  <a:lnTo>
                    <a:pt x="18574" y="11733"/>
                  </a:lnTo>
                  <a:cubicBezTo>
                    <a:pt x="18646" y="11495"/>
                    <a:pt x="18515" y="11257"/>
                    <a:pt x="18289" y="11186"/>
                  </a:cubicBezTo>
                  <a:lnTo>
                    <a:pt x="17610" y="10983"/>
                  </a:lnTo>
                  <a:cubicBezTo>
                    <a:pt x="17562" y="10971"/>
                    <a:pt x="17527" y="10960"/>
                    <a:pt x="17479" y="10960"/>
                  </a:cubicBezTo>
                  <a:cubicBezTo>
                    <a:pt x="17598" y="10364"/>
                    <a:pt x="17646" y="9769"/>
                    <a:pt x="17622" y="9162"/>
                  </a:cubicBezTo>
                  <a:lnTo>
                    <a:pt x="17622" y="9162"/>
                  </a:lnTo>
                  <a:cubicBezTo>
                    <a:pt x="17646" y="9168"/>
                    <a:pt x="17669" y="9171"/>
                    <a:pt x="17692" y="9171"/>
                  </a:cubicBezTo>
                  <a:cubicBezTo>
                    <a:pt x="17714" y="9171"/>
                    <a:pt x="17735" y="9168"/>
                    <a:pt x="17753" y="9162"/>
                  </a:cubicBezTo>
                  <a:lnTo>
                    <a:pt x="18455" y="9078"/>
                  </a:lnTo>
                  <a:cubicBezTo>
                    <a:pt x="18693" y="9043"/>
                    <a:pt x="18860" y="8828"/>
                    <a:pt x="18836" y="8590"/>
                  </a:cubicBezTo>
                  <a:lnTo>
                    <a:pt x="18729" y="7792"/>
                  </a:lnTo>
                  <a:cubicBezTo>
                    <a:pt x="18707" y="7570"/>
                    <a:pt x="18507" y="7409"/>
                    <a:pt x="18286" y="7409"/>
                  </a:cubicBezTo>
                  <a:cubicBezTo>
                    <a:pt x="18271" y="7409"/>
                    <a:pt x="18256" y="7410"/>
                    <a:pt x="18241" y="7411"/>
                  </a:cubicBezTo>
                  <a:lnTo>
                    <a:pt x="17539" y="7507"/>
                  </a:lnTo>
                  <a:cubicBezTo>
                    <a:pt x="17491" y="7507"/>
                    <a:pt x="17455" y="7531"/>
                    <a:pt x="17419" y="7542"/>
                  </a:cubicBezTo>
                  <a:cubicBezTo>
                    <a:pt x="17312" y="7090"/>
                    <a:pt x="17169" y="6649"/>
                    <a:pt x="16991" y="6221"/>
                  </a:cubicBezTo>
                  <a:cubicBezTo>
                    <a:pt x="17027" y="6221"/>
                    <a:pt x="17074" y="6197"/>
                    <a:pt x="17110" y="6185"/>
                  </a:cubicBezTo>
                  <a:lnTo>
                    <a:pt x="17729" y="5840"/>
                  </a:lnTo>
                  <a:cubicBezTo>
                    <a:pt x="17943" y="5733"/>
                    <a:pt x="18027" y="5459"/>
                    <a:pt x="17908" y="5245"/>
                  </a:cubicBezTo>
                  <a:lnTo>
                    <a:pt x="17527" y="4542"/>
                  </a:lnTo>
                  <a:cubicBezTo>
                    <a:pt x="17446" y="4398"/>
                    <a:pt x="17301" y="4318"/>
                    <a:pt x="17149" y="4318"/>
                  </a:cubicBezTo>
                  <a:cubicBezTo>
                    <a:pt x="17076" y="4318"/>
                    <a:pt x="17001" y="4337"/>
                    <a:pt x="16931" y="4375"/>
                  </a:cubicBezTo>
                  <a:lnTo>
                    <a:pt x="16312" y="4709"/>
                  </a:lnTo>
                  <a:cubicBezTo>
                    <a:pt x="16276" y="4733"/>
                    <a:pt x="16241" y="4756"/>
                    <a:pt x="16205" y="4780"/>
                  </a:cubicBezTo>
                  <a:cubicBezTo>
                    <a:pt x="15884" y="4304"/>
                    <a:pt x="15503" y="3852"/>
                    <a:pt x="15062" y="3435"/>
                  </a:cubicBezTo>
                  <a:cubicBezTo>
                    <a:pt x="15098" y="3411"/>
                    <a:pt x="15122" y="3387"/>
                    <a:pt x="15145" y="3351"/>
                  </a:cubicBezTo>
                  <a:lnTo>
                    <a:pt x="15586" y="2792"/>
                  </a:lnTo>
                  <a:cubicBezTo>
                    <a:pt x="15729" y="2601"/>
                    <a:pt x="15693" y="2328"/>
                    <a:pt x="15503" y="2173"/>
                  </a:cubicBezTo>
                  <a:lnTo>
                    <a:pt x="14860" y="1685"/>
                  </a:lnTo>
                  <a:cubicBezTo>
                    <a:pt x="14781" y="1626"/>
                    <a:pt x="14689" y="1597"/>
                    <a:pt x="14597" y="1597"/>
                  </a:cubicBezTo>
                  <a:cubicBezTo>
                    <a:pt x="14466" y="1597"/>
                    <a:pt x="14336" y="1656"/>
                    <a:pt x="14252" y="1768"/>
                  </a:cubicBezTo>
                  <a:lnTo>
                    <a:pt x="13824" y="2328"/>
                  </a:lnTo>
                  <a:cubicBezTo>
                    <a:pt x="13800" y="2363"/>
                    <a:pt x="13776" y="2387"/>
                    <a:pt x="13764" y="2423"/>
                  </a:cubicBezTo>
                  <a:cubicBezTo>
                    <a:pt x="13312" y="2137"/>
                    <a:pt x="12836" y="1899"/>
                    <a:pt x="12347" y="1708"/>
                  </a:cubicBezTo>
                  <a:cubicBezTo>
                    <a:pt x="12359" y="1685"/>
                    <a:pt x="12371" y="1649"/>
                    <a:pt x="12383" y="1613"/>
                  </a:cubicBezTo>
                  <a:lnTo>
                    <a:pt x="12574" y="934"/>
                  </a:lnTo>
                  <a:cubicBezTo>
                    <a:pt x="12633" y="708"/>
                    <a:pt x="12490" y="470"/>
                    <a:pt x="12264" y="399"/>
                  </a:cubicBezTo>
                  <a:lnTo>
                    <a:pt x="11478" y="196"/>
                  </a:lnTo>
                  <a:cubicBezTo>
                    <a:pt x="11442" y="187"/>
                    <a:pt x="11405" y="182"/>
                    <a:pt x="11368" y="182"/>
                  </a:cubicBezTo>
                  <a:cubicBezTo>
                    <a:pt x="11179" y="182"/>
                    <a:pt x="11002" y="306"/>
                    <a:pt x="10942" y="506"/>
                  </a:cubicBezTo>
                  <a:lnTo>
                    <a:pt x="10764" y="1185"/>
                  </a:lnTo>
                  <a:cubicBezTo>
                    <a:pt x="10752" y="1220"/>
                    <a:pt x="10752" y="1244"/>
                    <a:pt x="10752" y="1280"/>
                  </a:cubicBezTo>
                  <a:cubicBezTo>
                    <a:pt x="10304" y="1207"/>
                    <a:pt x="9847" y="1170"/>
                    <a:pt x="9389" y="1170"/>
                  </a:cubicBezTo>
                  <a:cubicBezTo>
                    <a:pt x="9323" y="1170"/>
                    <a:pt x="9258" y="1171"/>
                    <a:pt x="9192" y="1173"/>
                  </a:cubicBezTo>
                  <a:cubicBezTo>
                    <a:pt x="9192" y="1137"/>
                    <a:pt x="9192" y="1113"/>
                    <a:pt x="9192" y="1077"/>
                  </a:cubicBezTo>
                  <a:lnTo>
                    <a:pt x="9097" y="387"/>
                  </a:lnTo>
                  <a:cubicBezTo>
                    <a:pt x="9075" y="159"/>
                    <a:pt x="8886" y="1"/>
                    <a:pt x="8673" y="1"/>
                  </a:cubicBezTo>
                  <a:close/>
                </a:path>
              </a:pathLst>
            </a:custGeom>
            <a:solidFill>
              <a:schemeClr val="dk1">
                <a:alpha val="106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8" name="Google Shape;208;p11"/>
          <p:cNvGrpSpPr/>
          <p:nvPr/>
        </p:nvGrpSpPr>
        <p:grpSpPr>
          <a:xfrm flipH="1">
            <a:off x="-304796" y="4485138"/>
            <a:ext cx="1932971" cy="666322"/>
            <a:chOff x="7213579" y="4485138"/>
            <a:chExt cx="1932971" cy="666322"/>
          </a:xfrm>
        </p:grpSpPr>
        <p:sp>
          <p:nvSpPr>
            <p:cNvPr id="209" name="Google Shape;209;p11"/>
            <p:cNvSpPr/>
            <p:nvPr/>
          </p:nvSpPr>
          <p:spPr>
            <a:xfrm rot="10800000">
              <a:off x="8271019" y="4560750"/>
              <a:ext cx="875530" cy="122500"/>
            </a:xfrm>
            <a:custGeom>
              <a:avLst/>
              <a:gdLst/>
              <a:ahLst/>
              <a:cxnLst/>
              <a:rect l="l" t="t" r="r" b="b"/>
              <a:pathLst>
                <a:path w="21492" h="2835" extrusionOk="0">
                  <a:moveTo>
                    <a:pt x="0" y="1"/>
                  </a:moveTo>
                  <a:lnTo>
                    <a:pt x="0" y="2834"/>
                  </a:lnTo>
                  <a:lnTo>
                    <a:pt x="21491" y="2834"/>
                  </a:lnTo>
                  <a:lnTo>
                    <a:pt x="2149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210;p11"/>
            <p:cNvSpPr/>
            <p:nvPr/>
          </p:nvSpPr>
          <p:spPr>
            <a:xfrm rot="5400000">
              <a:off x="7234897" y="4978532"/>
              <a:ext cx="223356" cy="122500"/>
            </a:xfrm>
            <a:custGeom>
              <a:avLst/>
              <a:gdLst/>
              <a:ahLst/>
              <a:cxnLst/>
              <a:rect l="l" t="t" r="r" b="b"/>
              <a:pathLst>
                <a:path w="21492" h="2835" extrusionOk="0">
                  <a:moveTo>
                    <a:pt x="0" y="1"/>
                  </a:moveTo>
                  <a:lnTo>
                    <a:pt x="0" y="2834"/>
                  </a:lnTo>
                  <a:lnTo>
                    <a:pt x="21491" y="2834"/>
                  </a:lnTo>
                  <a:lnTo>
                    <a:pt x="2149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211;p11"/>
            <p:cNvSpPr/>
            <p:nvPr/>
          </p:nvSpPr>
          <p:spPr>
            <a:xfrm rot="5400000">
              <a:off x="7334214" y="4490021"/>
              <a:ext cx="377115" cy="499047"/>
            </a:xfrm>
            <a:custGeom>
              <a:avLst/>
              <a:gdLst/>
              <a:ahLst/>
              <a:cxnLst/>
              <a:rect l="l" t="t" r="r" b="b"/>
              <a:pathLst>
                <a:path w="8728" h="11550" extrusionOk="0">
                  <a:moveTo>
                    <a:pt x="0" y="1"/>
                  </a:moveTo>
                  <a:lnTo>
                    <a:pt x="0" y="2596"/>
                  </a:lnTo>
                  <a:cubicBezTo>
                    <a:pt x="0" y="8347"/>
                    <a:pt x="1703" y="11550"/>
                    <a:pt x="7454" y="11550"/>
                  </a:cubicBezTo>
                  <a:lnTo>
                    <a:pt x="8728" y="11550"/>
                  </a:lnTo>
                  <a:lnTo>
                    <a:pt x="8728" y="8276"/>
                  </a:lnTo>
                  <a:lnTo>
                    <a:pt x="7454" y="8276"/>
                  </a:lnTo>
                  <a:cubicBezTo>
                    <a:pt x="3513" y="8276"/>
                    <a:pt x="3275" y="6549"/>
                    <a:pt x="3275" y="2596"/>
                  </a:cubicBezTo>
                  <a:lnTo>
                    <a:pt x="3275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212;p11"/>
            <p:cNvSpPr/>
            <p:nvPr/>
          </p:nvSpPr>
          <p:spPr>
            <a:xfrm rot="5400000">
              <a:off x="7311314" y="4793813"/>
              <a:ext cx="70515" cy="265985"/>
            </a:xfrm>
            <a:custGeom>
              <a:avLst/>
              <a:gdLst/>
              <a:ahLst/>
              <a:cxnLst/>
              <a:rect l="l" t="t" r="r" b="b"/>
              <a:pathLst>
                <a:path w="1632" h="6156" extrusionOk="0">
                  <a:moveTo>
                    <a:pt x="810" y="0"/>
                  </a:moveTo>
                  <a:cubicBezTo>
                    <a:pt x="358" y="0"/>
                    <a:pt x="0" y="370"/>
                    <a:pt x="0" y="822"/>
                  </a:cubicBezTo>
                  <a:lnTo>
                    <a:pt x="0" y="5334"/>
                  </a:lnTo>
                  <a:cubicBezTo>
                    <a:pt x="0" y="5787"/>
                    <a:pt x="358" y="6156"/>
                    <a:pt x="810" y="6156"/>
                  </a:cubicBezTo>
                  <a:cubicBezTo>
                    <a:pt x="1274" y="6156"/>
                    <a:pt x="1632" y="5787"/>
                    <a:pt x="1632" y="5334"/>
                  </a:cubicBezTo>
                  <a:lnTo>
                    <a:pt x="1632" y="822"/>
                  </a:lnTo>
                  <a:cubicBezTo>
                    <a:pt x="1632" y="370"/>
                    <a:pt x="1274" y="0"/>
                    <a:pt x="81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13" name="Google Shape;213;p11"/>
            <p:cNvGrpSpPr/>
            <p:nvPr/>
          </p:nvGrpSpPr>
          <p:grpSpPr>
            <a:xfrm>
              <a:off x="7711810" y="4485138"/>
              <a:ext cx="592677" cy="273720"/>
              <a:chOff x="2029210" y="3484363"/>
              <a:chExt cx="592677" cy="273720"/>
            </a:xfrm>
          </p:grpSpPr>
          <p:sp>
            <p:nvSpPr>
              <p:cNvPr id="214" name="Google Shape;214;p11"/>
              <p:cNvSpPr/>
              <p:nvPr/>
            </p:nvSpPr>
            <p:spPr>
              <a:xfrm rot="5400000">
                <a:off x="2264123" y="3392748"/>
                <a:ext cx="121975" cy="454379"/>
              </a:xfrm>
              <a:custGeom>
                <a:avLst/>
                <a:gdLst/>
                <a:ahLst/>
                <a:cxnLst/>
                <a:rect l="l" t="t" r="r" b="b"/>
                <a:pathLst>
                  <a:path w="2823" h="18718" extrusionOk="0">
                    <a:moveTo>
                      <a:pt x="1" y="1"/>
                    </a:moveTo>
                    <a:lnTo>
                      <a:pt x="1" y="18717"/>
                    </a:lnTo>
                    <a:lnTo>
                      <a:pt x="2823" y="18717"/>
                    </a:lnTo>
                    <a:lnTo>
                      <a:pt x="2823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5" name="Google Shape;215;p11"/>
              <p:cNvSpPr/>
              <p:nvPr/>
            </p:nvSpPr>
            <p:spPr>
              <a:xfrm rot="5400000">
                <a:off x="1931972" y="3581602"/>
                <a:ext cx="265510" cy="71033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1644" extrusionOk="0">
                    <a:moveTo>
                      <a:pt x="822" y="0"/>
                    </a:moveTo>
                    <a:cubicBezTo>
                      <a:pt x="358" y="0"/>
                      <a:pt x="0" y="369"/>
                      <a:pt x="0" y="822"/>
                    </a:cubicBezTo>
                    <a:cubicBezTo>
                      <a:pt x="0" y="1274"/>
                      <a:pt x="358" y="1643"/>
                      <a:pt x="822" y="1643"/>
                    </a:cubicBezTo>
                    <a:lnTo>
                      <a:pt x="5323" y="1643"/>
                    </a:lnTo>
                    <a:cubicBezTo>
                      <a:pt x="5382" y="1643"/>
                      <a:pt x="5442" y="1643"/>
                      <a:pt x="5489" y="1631"/>
                    </a:cubicBezTo>
                    <a:cubicBezTo>
                      <a:pt x="5858" y="1560"/>
                      <a:pt x="6144" y="1227"/>
                      <a:pt x="6144" y="822"/>
                    </a:cubicBezTo>
                    <a:cubicBezTo>
                      <a:pt x="6144" y="369"/>
                      <a:pt x="5775" y="0"/>
                      <a:pt x="532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6" name="Google Shape;216;p11"/>
              <p:cNvSpPr/>
              <p:nvPr/>
            </p:nvSpPr>
            <p:spPr>
              <a:xfrm rot="5400000">
                <a:off x="2453378" y="3589574"/>
                <a:ext cx="265985" cy="71033"/>
              </a:xfrm>
              <a:custGeom>
                <a:avLst/>
                <a:gdLst/>
                <a:ahLst/>
                <a:cxnLst/>
                <a:rect l="l" t="t" r="r" b="b"/>
                <a:pathLst>
                  <a:path w="6156" h="1644" extrusionOk="0">
                    <a:moveTo>
                      <a:pt x="822" y="0"/>
                    </a:moveTo>
                    <a:cubicBezTo>
                      <a:pt x="369" y="0"/>
                      <a:pt x="0" y="369"/>
                      <a:pt x="0" y="822"/>
                    </a:cubicBezTo>
                    <a:cubicBezTo>
                      <a:pt x="0" y="1274"/>
                      <a:pt x="369" y="1643"/>
                      <a:pt x="822" y="1643"/>
                    </a:cubicBezTo>
                    <a:lnTo>
                      <a:pt x="5334" y="1643"/>
                    </a:lnTo>
                    <a:cubicBezTo>
                      <a:pt x="5739" y="1643"/>
                      <a:pt x="6084" y="1346"/>
                      <a:pt x="6144" y="953"/>
                    </a:cubicBezTo>
                    <a:cubicBezTo>
                      <a:pt x="6144" y="905"/>
                      <a:pt x="6156" y="870"/>
                      <a:pt x="6156" y="822"/>
                    </a:cubicBezTo>
                    <a:cubicBezTo>
                      <a:pt x="6156" y="369"/>
                      <a:pt x="5786" y="0"/>
                      <a:pt x="533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217" name="Google Shape;217;p11"/>
          <p:cNvGrpSpPr/>
          <p:nvPr/>
        </p:nvGrpSpPr>
        <p:grpSpPr>
          <a:xfrm rot="10800000" flipH="1">
            <a:off x="7554768" y="-12"/>
            <a:ext cx="1932971" cy="666322"/>
            <a:chOff x="7213579" y="4485138"/>
            <a:chExt cx="1932971" cy="666322"/>
          </a:xfrm>
        </p:grpSpPr>
        <p:sp>
          <p:nvSpPr>
            <p:cNvPr id="218" name="Google Shape;218;p11"/>
            <p:cNvSpPr/>
            <p:nvPr/>
          </p:nvSpPr>
          <p:spPr>
            <a:xfrm rot="10800000">
              <a:off x="8271019" y="4560750"/>
              <a:ext cx="875530" cy="122500"/>
            </a:xfrm>
            <a:custGeom>
              <a:avLst/>
              <a:gdLst/>
              <a:ahLst/>
              <a:cxnLst/>
              <a:rect l="l" t="t" r="r" b="b"/>
              <a:pathLst>
                <a:path w="21492" h="2835" extrusionOk="0">
                  <a:moveTo>
                    <a:pt x="0" y="1"/>
                  </a:moveTo>
                  <a:lnTo>
                    <a:pt x="0" y="2834"/>
                  </a:lnTo>
                  <a:lnTo>
                    <a:pt x="21491" y="2834"/>
                  </a:lnTo>
                  <a:lnTo>
                    <a:pt x="2149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219;p11"/>
            <p:cNvSpPr/>
            <p:nvPr/>
          </p:nvSpPr>
          <p:spPr>
            <a:xfrm rot="5400000">
              <a:off x="7234897" y="4978532"/>
              <a:ext cx="223356" cy="122500"/>
            </a:xfrm>
            <a:custGeom>
              <a:avLst/>
              <a:gdLst/>
              <a:ahLst/>
              <a:cxnLst/>
              <a:rect l="l" t="t" r="r" b="b"/>
              <a:pathLst>
                <a:path w="21492" h="2835" extrusionOk="0">
                  <a:moveTo>
                    <a:pt x="0" y="1"/>
                  </a:moveTo>
                  <a:lnTo>
                    <a:pt x="0" y="2834"/>
                  </a:lnTo>
                  <a:lnTo>
                    <a:pt x="21491" y="2834"/>
                  </a:lnTo>
                  <a:lnTo>
                    <a:pt x="2149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220;p11"/>
            <p:cNvSpPr/>
            <p:nvPr/>
          </p:nvSpPr>
          <p:spPr>
            <a:xfrm rot="5400000">
              <a:off x="7334214" y="4490021"/>
              <a:ext cx="377115" cy="499047"/>
            </a:xfrm>
            <a:custGeom>
              <a:avLst/>
              <a:gdLst/>
              <a:ahLst/>
              <a:cxnLst/>
              <a:rect l="l" t="t" r="r" b="b"/>
              <a:pathLst>
                <a:path w="8728" h="11550" extrusionOk="0">
                  <a:moveTo>
                    <a:pt x="0" y="1"/>
                  </a:moveTo>
                  <a:lnTo>
                    <a:pt x="0" y="2596"/>
                  </a:lnTo>
                  <a:cubicBezTo>
                    <a:pt x="0" y="8347"/>
                    <a:pt x="1703" y="11550"/>
                    <a:pt x="7454" y="11550"/>
                  </a:cubicBezTo>
                  <a:lnTo>
                    <a:pt x="8728" y="11550"/>
                  </a:lnTo>
                  <a:lnTo>
                    <a:pt x="8728" y="8276"/>
                  </a:lnTo>
                  <a:lnTo>
                    <a:pt x="7454" y="8276"/>
                  </a:lnTo>
                  <a:cubicBezTo>
                    <a:pt x="3513" y="8276"/>
                    <a:pt x="3275" y="6549"/>
                    <a:pt x="3275" y="2596"/>
                  </a:cubicBezTo>
                  <a:lnTo>
                    <a:pt x="3275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221;p11"/>
            <p:cNvSpPr/>
            <p:nvPr/>
          </p:nvSpPr>
          <p:spPr>
            <a:xfrm rot="5400000">
              <a:off x="7311314" y="4793813"/>
              <a:ext cx="70515" cy="265985"/>
            </a:xfrm>
            <a:custGeom>
              <a:avLst/>
              <a:gdLst/>
              <a:ahLst/>
              <a:cxnLst/>
              <a:rect l="l" t="t" r="r" b="b"/>
              <a:pathLst>
                <a:path w="1632" h="6156" extrusionOk="0">
                  <a:moveTo>
                    <a:pt x="810" y="0"/>
                  </a:moveTo>
                  <a:cubicBezTo>
                    <a:pt x="358" y="0"/>
                    <a:pt x="0" y="370"/>
                    <a:pt x="0" y="822"/>
                  </a:cubicBezTo>
                  <a:lnTo>
                    <a:pt x="0" y="5334"/>
                  </a:lnTo>
                  <a:cubicBezTo>
                    <a:pt x="0" y="5787"/>
                    <a:pt x="358" y="6156"/>
                    <a:pt x="810" y="6156"/>
                  </a:cubicBezTo>
                  <a:cubicBezTo>
                    <a:pt x="1274" y="6156"/>
                    <a:pt x="1632" y="5787"/>
                    <a:pt x="1632" y="5334"/>
                  </a:cubicBezTo>
                  <a:lnTo>
                    <a:pt x="1632" y="822"/>
                  </a:lnTo>
                  <a:cubicBezTo>
                    <a:pt x="1632" y="370"/>
                    <a:pt x="1274" y="0"/>
                    <a:pt x="81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22" name="Google Shape;222;p11"/>
            <p:cNvGrpSpPr/>
            <p:nvPr/>
          </p:nvGrpSpPr>
          <p:grpSpPr>
            <a:xfrm>
              <a:off x="7711810" y="4485138"/>
              <a:ext cx="592677" cy="273720"/>
              <a:chOff x="2029210" y="3484363"/>
              <a:chExt cx="592677" cy="273720"/>
            </a:xfrm>
          </p:grpSpPr>
          <p:sp>
            <p:nvSpPr>
              <p:cNvPr id="223" name="Google Shape;223;p11"/>
              <p:cNvSpPr/>
              <p:nvPr/>
            </p:nvSpPr>
            <p:spPr>
              <a:xfrm rot="5400000">
                <a:off x="2264123" y="3392748"/>
                <a:ext cx="121975" cy="454379"/>
              </a:xfrm>
              <a:custGeom>
                <a:avLst/>
                <a:gdLst/>
                <a:ahLst/>
                <a:cxnLst/>
                <a:rect l="l" t="t" r="r" b="b"/>
                <a:pathLst>
                  <a:path w="2823" h="18718" extrusionOk="0">
                    <a:moveTo>
                      <a:pt x="1" y="1"/>
                    </a:moveTo>
                    <a:lnTo>
                      <a:pt x="1" y="18717"/>
                    </a:lnTo>
                    <a:lnTo>
                      <a:pt x="2823" y="18717"/>
                    </a:lnTo>
                    <a:lnTo>
                      <a:pt x="2823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4" name="Google Shape;224;p11"/>
              <p:cNvSpPr/>
              <p:nvPr/>
            </p:nvSpPr>
            <p:spPr>
              <a:xfrm rot="5400000">
                <a:off x="1931972" y="3581602"/>
                <a:ext cx="265510" cy="71033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1644" extrusionOk="0">
                    <a:moveTo>
                      <a:pt x="822" y="0"/>
                    </a:moveTo>
                    <a:cubicBezTo>
                      <a:pt x="358" y="0"/>
                      <a:pt x="0" y="369"/>
                      <a:pt x="0" y="822"/>
                    </a:cubicBezTo>
                    <a:cubicBezTo>
                      <a:pt x="0" y="1274"/>
                      <a:pt x="358" y="1643"/>
                      <a:pt x="822" y="1643"/>
                    </a:cubicBezTo>
                    <a:lnTo>
                      <a:pt x="5323" y="1643"/>
                    </a:lnTo>
                    <a:cubicBezTo>
                      <a:pt x="5382" y="1643"/>
                      <a:pt x="5442" y="1643"/>
                      <a:pt x="5489" y="1631"/>
                    </a:cubicBezTo>
                    <a:cubicBezTo>
                      <a:pt x="5858" y="1560"/>
                      <a:pt x="6144" y="1227"/>
                      <a:pt x="6144" y="822"/>
                    </a:cubicBezTo>
                    <a:cubicBezTo>
                      <a:pt x="6144" y="369"/>
                      <a:pt x="5775" y="0"/>
                      <a:pt x="532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" name="Google Shape;225;p11"/>
              <p:cNvSpPr/>
              <p:nvPr/>
            </p:nvSpPr>
            <p:spPr>
              <a:xfrm rot="5400000">
                <a:off x="2453378" y="3589574"/>
                <a:ext cx="265985" cy="71033"/>
              </a:xfrm>
              <a:custGeom>
                <a:avLst/>
                <a:gdLst/>
                <a:ahLst/>
                <a:cxnLst/>
                <a:rect l="l" t="t" r="r" b="b"/>
                <a:pathLst>
                  <a:path w="6156" h="1644" extrusionOk="0">
                    <a:moveTo>
                      <a:pt x="822" y="0"/>
                    </a:moveTo>
                    <a:cubicBezTo>
                      <a:pt x="369" y="0"/>
                      <a:pt x="0" y="369"/>
                      <a:pt x="0" y="822"/>
                    </a:cubicBezTo>
                    <a:cubicBezTo>
                      <a:pt x="0" y="1274"/>
                      <a:pt x="369" y="1643"/>
                      <a:pt x="822" y="1643"/>
                    </a:cubicBezTo>
                    <a:lnTo>
                      <a:pt x="5334" y="1643"/>
                    </a:lnTo>
                    <a:cubicBezTo>
                      <a:pt x="5739" y="1643"/>
                      <a:pt x="6084" y="1346"/>
                      <a:pt x="6144" y="953"/>
                    </a:cubicBezTo>
                    <a:cubicBezTo>
                      <a:pt x="6144" y="905"/>
                      <a:pt x="6156" y="870"/>
                      <a:pt x="6156" y="822"/>
                    </a:cubicBezTo>
                    <a:cubicBezTo>
                      <a:pt x="6156" y="369"/>
                      <a:pt x="5786" y="0"/>
                      <a:pt x="533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blipFill>
          <a:blip r:embed="rId45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09350" y="537550"/>
            <a:ext cx="7725300" cy="47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09350" y="1152475"/>
            <a:ext cx="7725300" cy="345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rlow"/>
              <a:buChar char="●"/>
              <a:defRPr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1pPr>
            <a:lvl2pPr marL="914400" lvl="1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rlow"/>
              <a:buChar char="○"/>
              <a:defRPr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2pPr>
            <a:lvl3pPr marL="1371600" lvl="2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rlow"/>
              <a:buChar char="■"/>
              <a:defRPr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3pPr>
            <a:lvl4pPr marL="1828800" lvl="3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rlow"/>
              <a:buChar char="●"/>
              <a:defRPr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4pPr>
            <a:lvl5pPr marL="2286000" lvl="4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rlow"/>
              <a:buChar char="○"/>
              <a:defRPr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5pPr>
            <a:lvl6pPr marL="2743200" lvl="5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rlow"/>
              <a:buChar char="■"/>
              <a:defRPr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6pPr>
            <a:lvl7pPr marL="3200400" lvl="6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rlow"/>
              <a:buChar char="●"/>
              <a:defRPr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7pPr>
            <a:lvl8pPr marL="3657600" lvl="7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rlow"/>
              <a:buChar char="○"/>
              <a:defRPr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8pPr>
            <a:lvl9pPr marL="4114800" lvl="8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rlow"/>
              <a:buChar char="■"/>
              <a:defRPr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4" r:id="rId6"/>
    <p:sldLayoutId id="2147483655" r:id="rId7"/>
    <p:sldLayoutId id="2147483656" r:id="rId8"/>
    <p:sldLayoutId id="2147483657" r:id="rId9"/>
    <p:sldLayoutId id="2147483659" r:id="rId10"/>
    <p:sldLayoutId id="2147483660" r:id="rId11"/>
    <p:sldLayoutId id="2147483661" r:id="rId12"/>
    <p:sldLayoutId id="2147483662" r:id="rId13"/>
    <p:sldLayoutId id="2147483663" r:id="rId14"/>
    <p:sldLayoutId id="2147483664" r:id="rId15"/>
    <p:sldLayoutId id="2147483665" r:id="rId16"/>
    <p:sldLayoutId id="2147483666" r:id="rId17"/>
    <p:sldLayoutId id="2147483667" r:id="rId18"/>
    <p:sldLayoutId id="2147483668" r:id="rId19"/>
    <p:sldLayoutId id="2147483669" r:id="rId20"/>
    <p:sldLayoutId id="2147483670" r:id="rId21"/>
    <p:sldLayoutId id="2147483671" r:id="rId22"/>
    <p:sldLayoutId id="2147483672" r:id="rId23"/>
    <p:sldLayoutId id="2147483673" r:id="rId24"/>
    <p:sldLayoutId id="2147483675" r:id="rId25"/>
    <p:sldLayoutId id="2147483676" r:id="rId26"/>
    <p:sldLayoutId id="2147483677" r:id="rId27"/>
    <p:sldLayoutId id="2147483678" r:id="rId28"/>
    <p:sldLayoutId id="2147483679" r:id="rId29"/>
    <p:sldLayoutId id="2147483680" r:id="rId30"/>
    <p:sldLayoutId id="2147483681" r:id="rId31"/>
    <p:sldLayoutId id="2147483682" r:id="rId32"/>
    <p:sldLayoutId id="2147483683" r:id="rId33"/>
    <p:sldLayoutId id="2147483684" r:id="rId34"/>
    <p:sldLayoutId id="2147483685" r:id="rId35"/>
    <p:sldLayoutId id="2147483686" r:id="rId36"/>
    <p:sldLayoutId id="2147483687" r:id="rId37"/>
    <p:sldLayoutId id="2147483688" r:id="rId38"/>
    <p:sldLayoutId id="2147483689" r:id="rId39"/>
    <p:sldLayoutId id="2147483690" r:id="rId40"/>
    <p:sldLayoutId id="2147483692" r:id="rId41"/>
    <p:sldLayoutId id="2147483697" r:id="rId42"/>
    <p:sldLayoutId id="2147483698" r:id="rId4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0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8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9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0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0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8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9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36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3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4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4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5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5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5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4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0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5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9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43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1" name="Google Shape;1151;p52"/>
          <p:cNvSpPr txBox="1">
            <a:spLocks noGrp="1"/>
          </p:cNvSpPr>
          <p:nvPr>
            <p:ph type="ctrTitle"/>
          </p:nvPr>
        </p:nvSpPr>
        <p:spPr>
          <a:xfrm>
            <a:off x="602151" y="1351475"/>
            <a:ext cx="6710787" cy="1887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fa-IR" sz="4800" dirty="0">
                <a:cs typeface="B Nazanin" panose="00000700000000000000" pitchFamily="2" charset="-78"/>
              </a:rPr>
              <a:t>تم : صنایع شیمیایی</a:t>
            </a:r>
            <a:endParaRPr sz="4800" dirty="0">
              <a:cs typeface="B Nazanin" panose="00000700000000000000" pitchFamily="2" charset="-78"/>
            </a:endParaRPr>
          </a:p>
        </p:txBody>
      </p:sp>
      <p:sp>
        <p:nvSpPr>
          <p:cNvPr id="1152" name="Google Shape;1152;p52"/>
          <p:cNvSpPr txBox="1">
            <a:spLocks noGrp="1"/>
          </p:cNvSpPr>
          <p:nvPr>
            <p:ph type="subTitle" idx="1"/>
          </p:nvPr>
        </p:nvSpPr>
        <p:spPr>
          <a:xfrm>
            <a:off x="1831067" y="3421825"/>
            <a:ext cx="5481900" cy="370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/>
            <a:r>
              <a:rPr lang="fa-IR" dirty="0">
                <a:cs typeface="B Nazanin" panose="00000700000000000000" pitchFamily="2" charset="-78"/>
              </a:rPr>
              <a:t>اینجا جایی است که ارائه شما شروع می شود</a:t>
            </a:r>
            <a:endParaRPr dirty="0">
              <a:cs typeface="B Nazanin" panose="00000700000000000000" pitchFamily="2" charset="-78"/>
            </a:endParaRPr>
          </a:p>
        </p:txBody>
      </p:sp>
      <p:sp>
        <p:nvSpPr>
          <p:cNvPr id="1153" name="Google Shape;1153;p52"/>
          <p:cNvSpPr/>
          <p:nvPr/>
        </p:nvSpPr>
        <p:spPr>
          <a:xfrm>
            <a:off x="-1560604" y="-1539047"/>
            <a:ext cx="3115837" cy="3107530"/>
          </a:xfrm>
          <a:custGeom>
            <a:avLst/>
            <a:gdLst/>
            <a:ahLst/>
            <a:cxnLst/>
            <a:rect l="l" t="t" r="r" b="b"/>
            <a:pathLst>
              <a:path w="18861" h="18811" extrusionOk="0">
                <a:moveTo>
                  <a:pt x="11198" y="3199"/>
                </a:moveTo>
                <a:cubicBezTo>
                  <a:pt x="11271" y="3199"/>
                  <a:pt x="11346" y="3209"/>
                  <a:pt x="11419" y="3232"/>
                </a:cubicBezTo>
                <a:cubicBezTo>
                  <a:pt x="12824" y="3685"/>
                  <a:pt x="14038" y="4614"/>
                  <a:pt x="14836" y="5864"/>
                </a:cubicBezTo>
                <a:cubicBezTo>
                  <a:pt x="15074" y="6233"/>
                  <a:pt x="14931" y="6733"/>
                  <a:pt x="14538" y="6923"/>
                </a:cubicBezTo>
                <a:cubicBezTo>
                  <a:pt x="14121" y="7114"/>
                  <a:pt x="13705" y="7316"/>
                  <a:pt x="13300" y="7507"/>
                </a:cubicBezTo>
                <a:cubicBezTo>
                  <a:pt x="13200" y="7555"/>
                  <a:pt x="13093" y="7578"/>
                  <a:pt x="12987" y="7578"/>
                </a:cubicBezTo>
                <a:cubicBezTo>
                  <a:pt x="12753" y="7578"/>
                  <a:pt x="12523" y="7466"/>
                  <a:pt x="12383" y="7269"/>
                </a:cubicBezTo>
                <a:cubicBezTo>
                  <a:pt x="11966" y="6673"/>
                  <a:pt x="11371" y="6221"/>
                  <a:pt x="10692" y="5959"/>
                </a:cubicBezTo>
                <a:cubicBezTo>
                  <a:pt x="10359" y="5840"/>
                  <a:pt x="10157" y="5495"/>
                  <a:pt x="10216" y="5137"/>
                </a:cubicBezTo>
                <a:cubicBezTo>
                  <a:pt x="10300" y="4697"/>
                  <a:pt x="10383" y="4244"/>
                  <a:pt x="10466" y="3792"/>
                </a:cubicBezTo>
                <a:cubicBezTo>
                  <a:pt x="10535" y="3439"/>
                  <a:pt x="10855" y="3199"/>
                  <a:pt x="11198" y="3199"/>
                </a:cubicBezTo>
                <a:close/>
                <a:moveTo>
                  <a:pt x="6241" y="3843"/>
                </a:moveTo>
                <a:cubicBezTo>
                  <a:pt x="6513" y="3843"/>
                  <a:pt x="6779" y="3994"/>
                  <a:pt x="6906" y="4256"/>
                </a:cubicBezTo>
                <a:cubicBezTo>
                  <a:pt x="7109" y="4673"/>
                  <a:pt x="7299" y="5078"/>
                  <a:pt x="7490" y="5495"/>
                </a:cubicBezTo>
                <a:cubicBezTo>
                  <a:pt x="7644" y="5816"/>
                  <a:pt x="7549" y="6209"/>
                  <a:pt x="7252" y="6411"/>
                </a:cubicBezTo>
                <a:cubicBezTo>
                  <a:pt x="6656" y="6828"/>
                  <a:pt x="6204" y="7423"/>
                  <a:pt x="5954" y="8102"/>
                </a:cubicBezTo>
                <a:cubicBezTo>
                  <a:pt x="5838" y="8396"/>
                  <a:pt x="5555" y="8589"/>
                  <a:pt x="5245" y="8589"/>
                </a:cubicBezTo>
                <a:cubicBezTo>
                  <a:pt x="5204" y="8589"/>
                  <a:pt x="5162" y="8585"/>
                  <a:pt x="5120" y="8578"/>
                </a:cubicBezTo>
                <a:cubicBezTo>
                  <a:pt x="4680" y="8495"/>
                  <a:pt x="4227" y="8400"/>
                  <a:pt x="3787" y="8316"/>
                </a:cubicBezTo>
                <a:cubicBezTo>
                  <a:pt x="3346" y="8245"/>
                  <a:pt x="3084" y="7792"/>
                  <a:pt x="3215" y="7376"/>
                </a:cubicBezTo>
                <a:cubicBezTo>
                  <a:pt x="3680" y="5971"/>
                  <a:pt x="4608" y="4756"/>
                  <a:pt x="5847" y="3959"/>
                </a:cubicBezTo>
                <a:cubicBezTo>
                  <a:pt x="5969" y="3880"/>
                  <a:pt x="6106" y="3843"/>
                  <a:pt x="6241" y="3843"/>
                </a:cubicBezTo>
                <a:close/>
                <a:moveTo>
                  <a:pt x="9222" y="7030"/>
                </a:moveTo>
                <a:cubicBezTo>
                  <a:pt x="9724" y="7030"/>
                  <a:pt x="10229" y="7189"/>
                  <a:pt x="10657" y="7519"/>
                </a:cubicBezTo>
                <a:cubicBezTo>
                  <a:pt x="11693" y="8316"/>
                  <a:pt x="11883" y="9805"/>
                  <a:pt x="11085" y="10840"/>
                </a:cubicBezTo>
                <a:cubicBezTo>
                  <a:pt x="10619" y="11453"/>
                  <a:pt x="9916" y="11773"/>
                  <a:pt x="9205" y="11773"/>
                </a:cubicBezTo>
                <a:cubicBezTo>
                  <a:pt x="8701" y="11773"/>
                  <a:pt x="8193" y="11612"/>
                  <a:pt x="7763" y="11281"/>
                </a:cubicBezTo>
                <a:cubicBezTo>
                  <a:pt x="6728" y="10483"/>
                  <a:pt x="6537" y="8995"/>
                  <a:pt x="7335" y="7959"/>
                </a:cubicBezTo>
                <a:cubicBezTo>
                  <a:pt x="7803" y="7351"/>
                  <a:pt x="8509" y="7030"/>
                  <a:pt x="9222" y="7030"/>
                </a:cubicBezTo>
                <a:close/>
                <a:moveTo>
                  <a:pt x="13527" y="10222"/>
                </a:moveTo>
                <a:cubicBezTo>
                  <a:pt x="13570" y="10222"/>
                  <a:pt x="13614" y="10226"/>
                  <a:pt x="13657" y="10233"/>
                </a:cubicBezTo>
                <a:cubicBezTo>
                  <a:pt x="14098" y="10317"/>
                  <a:pt x="14550" y="10400"/>
                  <a:pt x="15002" y="10483"/>
                </a:cubicBezTo>
                <a:cubicBezTo>
                  <a:pt x="15431" y="10567"/>
                  <a:pt x="15693" y="11007"/>
                  <a:pt x="15562" y="11436"/>
                </a:cubicBezTo>
                <a:cubicBezTo>
                  <a:pt x="15110" y="12841"/>
                  <a:pt x="14181" y="14043"/>
                  <a:pt x="12931" y="14853"/>
                </a:cubicBezTo>
                <a:cubicBezTo>
                  <a:pt x="12809" y="14931"/>
                  <a:pt x="12673" y="14968"/>
                  <a:pt x="12539" y="14968"/>
                </a:cubicBezTo>
                <a:cubicBezTo>
                  <a:pt x="12266" y="14968"/>
                  <a:pt x="11999" y="14815"/>
                  <a:pt x="11871" y="14543"/>
                </a:cubicBezTo>
                <a:cubicBezTo>
                  <a:pt x="11681" y="14138"/>
                  <a:pt x="11478" y="13722"/>
                  <a:pt x="11288" y="13317"/>
                </a:cubicBezTo>
                <a:cubicBezTo>
                  <a:pt x="11133" y="12984"/>
                  <a:pt x="11240" y="12603"/>
                  <a:pt x="11526" y="12400"/>
                </a:cubicBezTo>
                <a:cubicBezTo>
                  <a:pt x="12121" y="11972"/>
                  <a:pt x="12574" y="11388"/>
                  <a:pt x="12836" y="10710"/>
                </a:cubicBezTo>
                <a:cubicBezTo>
                  <a:pt x="12940" y="10406"/>
                  <a:pt x="13219" y="10222"/>
                  <a:pt x="13527" y="10222"/>
                </a:cubicBezTo>
                <a:close/>
                <a:moveTo>
                  <a:pt x="5786" y="11228"/>
                </a:moveTo>
                <a:cubicBezTo>
                  <a:pt x="6022" y="11228"/>
                  <a:pt x="6254" y="11337"/>
                  <a:pt x="6394" y="11543"/>
                </a:cubicBezTo>
                <a:cubicBezTo>
                  <a:pt x="6811" y="12138"/>
                  <a:pt x="7406" y="12591"/>
                  <a:pt x="8085" y="12841"/>
                </a:cubicBezTo>
                <a:cubicBezTo>
                  <a:pt x="8430" y="12972"/>
                  <a:pt x="8621" y="13317"/>
                  <a:pt x="8561" y="13662"/>
                </a:cubicBezTo>
                <a:cubicBezTo>
                  <a:pt x="8478" y="14115"/>
                  <a:pt x="8395" y="14567"/>
                  <a:pt x="8311" y="15008"/>
                </a:cubicBezTo>
                <a:cubicBezTo>
                  <a:pt x="8242" y="15371"/>
                  <a:pt x="7922" y="15613"/>
                  <a:pt x="7579" y="15613"/>
                </a:cubicBezTo>
                <a:cubicBezTo>
                  <a:pt x="7506" y="15613"/>
                  <a:pt x="7432" y="15602"/>
                  <a:pt x="7359" y="15579"/>
                </a:cubicBezTo>
                <a:cubicBezTo>
                  <a:pt x="5954" y="15115"/>
                  <a:pt x="4751" y="14186"/>
                  <a:pt x="3942" y="12948"/>
                </a:cubicBezTo>
                <a:cubicBezTo>
                  <a:pt x="3703" y="12579"/>
                  <a:pt x="3846" y="12079"/>
                  <a:pt x="4251" y="11888"/>
                </a:cubicBezTo>
                <a:cubicBezTo>
                  <a:pt x="4656" y="11686"/>
                  <a:pt x="5073" y="11495"/>
                  <a:pt x="5477" y="11293"/>
                </a:cubicBezTo>
                <a:cubicBezTo>
                  <a:pt x="5576" y="11249"/>
                  <a:pt x="5682" y="11228"/>
                  <a:pt x="5786" y="11228"/>
                </a:cubicBezTo>
                <a:close/>
                <a:moveTo>
                  <a:pt x="8673" y="1"/>
                </a:moveTo>
                <a:cubicBezTo>
                  <a:pt x="8652" y="1"/>
                  <a:pt x="8630" y="3"/>
                  <a:pt x="8609" y="6"/>
                </a:cubicBezTo>
                <a:lnTo>
                  <a:pt x="7823" y="113"/>
                </a:lnTo>
                <a:cubicBezTo>
                  <a:pt x="7573" y="137"/>
                  <a:pt x="7406" y="363"/>
                  <a:pt x="7442" y="601"/>
                </a:cubicBezTo>
                <a:lnTo>
                  <a:pt x="7525" y="1292"/>
                </a:lnTo>
                <a:cubicBezTo>
                  <a:pt x="7537" y="1327"/>
                  <a:pt x="7537" y="1351"/>
                  <a:pt x="7549" y="1375"/>
                </a:cubicBezTo>
                <a:cubicBezTo>
                  <a:pt x="7049" y="1482"/>
                  <a:pt x="6561" y="1649"/>
                  <a:pt x="6085" y="1851"/>
                </a:cubicBezTo>
                <a:cubicBezTo>
                  <a:pt x="6085" y="1827"/>
                  <a:pt x="6073" y="1816"/>
                  <a:pt x="6061" y="1792"/>
                </a:cubicBezTo>
                <a:lnTo>
                  <a:pt x="5716" y="1173"/>
                </a:lnTo>
                <a:cubicBezTo>
                  <a:pt x="5636" y="1037"/>
                  <a:pt x="5486" y="960"/>
                  <a:pt x="5336" y="960"/>
                </a:cubicBezTo>
                <a:cubicBezTo>
                  <a:pt x="5261" y="960"/>
                  <a:pt x="5187" y="979"/>
                  <a:pt x="5120" y="1018"/>
                </a:cubicBezTo>
                <a:lnTo>
                  <a:pt x="4418" y="1411"/>
                </a:lnTo>
                <a:cubicBezTo>
                  <a:pt x="4204" y="1530"/>
                  <a:pt x="4132" y="1792"/>
                  <a:pt x="4251" y="2006"/>
                </a:cubicBezTo>
                <a:lnTo>
                  <a:pt x="4608" y="2625"/>
                </a:lnTo>
                <a:cubicBezTo>
                  <a:pt x="4608" y="2637"/>
                  <a:pt x="4620" y="2649"/>
                  <a:pt x="4644" y="2673"/>
                </a:cubicBezTo>
                <a:cubicBezTo>
                  <a:pt x="4192" y="2982"/>
                  <a:pt x="3787" y="3340"/>
                  <a:pt x="3394" y="3744"/>
                </a:cubicBezTo>
                <a:cubicBezTo>
                  <a:pt x="3370" y="3697"/>
                  <a:pt x="3334" y="3649"/>
                  <a:pt x="3275" y="3601"/>
                </a:cubicBezTo>
                <a:lnTo>
                  <a:pt x="2715" y="3173"/>
                </a:lnTo>
                <a:cubicBezTo>
                  <a:pt x="2637" y="3114"/>
                  <a:pt x="2544" y="3086"/>
                  <a:pt x="2452" y="3086"/>
                </a:cubicBezTo>
                <a:cubicBezTo>
                  <a:pt x="2320" y="3086"/>
                  <a:pt x="2187" y="3144"/>
                  <a:pt x="2096" y="3256"/>
                </a:cubicBezTo>
                <a:lnTo>
                  <a:pt x="1608" y="3899"/>
                </a:lnTo>
                <a:cubicBezTo>
                  <a:pt x="1453" y="4090"/>
                  <a:pt x="1489" y="4363"/>
                  <a:pt x="1691" y="4506"/>
                </a:cubicBezTo>
                <a:lnTo>
                  <a:pt x="2251" y="4947"/>
                </a:lnTo>
                <a:cubicBezTo>
                  <a:pt x="2299" y="4983"/>
                  <a:pt x="2358" y="5006"/>
                  <a:pt x="2418" y="5018"/>
                </a:cubicBezTo>
                <a:cubicBezTo>
                  <a:pt x="2168" y="5411"/>
                  <a:pt x="1953" y="5828"/>
                  <a:pt x="1787" y="6245"/>
                </a:cubicBezTo>
                <a:cubicBezTo>
                  <a:pt x="1763" y="6233"/>
                  <a:pt x="1751" y="6233"/>
                  <a:pt x="1739" y="6221"/>
                </a:cubicBezTo>
                <a:lnTo>
                  <a:pt x="1060" y="6018"/>
                </a:lnTo>
                <a:cubicBezTo>
                  <a:pt x="1020" y="6006"/>
                  <a:pt x="980" y="6000"/>
                  <a:pt x="940" y="6000"/>
                </a:cubicBezTo>
                <a:cubicBezTo>
                  <a:pt x="751" y="6000"/>
                  <a:pt x="571" y="6130"/>
                  <a:pt x="513" y="6316"/>
                </a:cubicBezTo>
                <a:lnTo>
                  <a:pt x="286" y="7078"/>
                </a:lnTo>
                <a:cubicBezTo>
                  <a:pt x="215" y="7316"/>
                  <a:pt x="346" y="7554"/>
                  <a:pt x="584" y="7626"/>
                </a:cubicBezTo>
                <a:lnTo>
                  <a:pt x="1251" y="7828"/>
                </a:lnTo>
                <a:cubicBezTo>
                  <a:pt x="1275" y="7840"/>
                  <a:pt x="1286" y="7840"/>
                  <a:pt x="1298" y="7840"/>
                </a:cubicBezTo>
                <a:cubicBezTo>
                  <a:pt x="1179" y="8435"/>
                  <a:pt x="1132" y="9043"/>
                  <a:pt x="1156" y="9638"/>
                </a:cubicBezTo>
                <a:cubicBezTo>
                  <a:pt x="1150" y="9644"/>
                  <a:pt x="1141" y="9644"/>
                  <a:pt x="1132" y="9644"/>
                </a:cubicBezTo>
                <a:cubicBezTo>
                  <a:pt x="1123" y="9644"/>
                  <a:pt x="1114" y="9644"/>
                  <a:pt x="1108" y="9650"/>
                </a:cubicBezTo>
                <a:lnTo>
                  <a:pt x="405" y="9733"/>
                </a:lnTo>
                <a:cubicBezTo>
                  <a:pt x="167" y="9769"/>
                  <a:pt x="1" y="9983"/>
                  <a:pt x="36" y="10221"/>
                </a:cubicBezTo>
                <a:lnTo>
                  <a:pt x="132" y="11019"/>
                </a:lnTo>
                <a:cubicBezTo>
                  <a:pt x="164" y="11237"/>
                  <a:pt x="346" y="11405"/>
                  <a:pt x="559" y="11405"/>
                </a:cubicBezTo>
                <a:cubicBezTo>
                  <a:pt x="579" y="11405"/>
                  <a:pt x="599" y="11403"/>
                  <a:pt x="620" y="11400"/>
                </a:cubicBezTo>
                <a:lnTo>
                  <a:pt x="1322" y="11305"/>
                </a:lnTo>
                <a:cubicBezTo>
                  <a:pt x="1346" y="11305"/>
                  <a:pt x="1358" y="11305"/>
                  <a:pt x="1370" y="11293"/>
                </a:cubicBezTo>
                <a:cubicBezTo>
                  <a:pt x="1477" y="11745"/>
                  <a:pt x="1620" y="12186"/>
                  <a:pt x="1798" y="12614"/>
                </a:cubicBezTo>
                <a:cubicBezTo>
                  <a:pt x="1787" y="12614"/>
                  <a:pt x="1775" y="12626"/>
                  <a:pt x="1751" y="12638"/>
                </a:cubicBezTo>
                <a:lnTo>
                  <a:pt x="1132" y="12972"/>
                </a:lnTo>
                <a:cubicBezTo>
                  <a:pt x="917" y="13091"/>
                  <a:pt x="846" y="13353"/>
                  <a:pt x="965" y="13567"/>
                </a:cubicBezTo>
                <a:lnTo>
                  <a:pt x="1346" y="14269"/>
                </a:lnTo>
                <a:cubicBezTo>
                  <a:pt x="1428" y="14417"/>
                  <a:pt x="1579" y="14497"/>
                  <a:pt x="1734" y="14497"/>
                </a:cubicBezTo>
                <a:cubicBezTo>
                  <a:pt x="1804" y="14497"/>
                  <a:pt x="1875" y="14481"/>
                  <a:pt x="1941" y="14448"/>
                </a:cubicBezTo>
                <a:lnTo>
                  <a:pt x="2560" y="14103"/>
                </a:lnTo>
                <a:cubicBezTo>
                  <a:pt x="2572" y="14091"/>
                  <a:pt x="2584" y="14091"/>
                  <a:pt x="2608" y="14079"/>
                </a:cubicBezTo>
                <a:cubicBezTo>
                  <a:pt x="2930" y="14555"/>
                  <a:pt x="3322" y="15008"/>
                  <a:pt x="3763" y="15412"/>
                </a:cubicBezTo>
                <a:cubicBezTo>
                  <a:pt x="3739" y="15424"/>
                  <a:pt x="3727" y="15448"/>
                  <a:pt x="3715" y="15460"/>
                </a:cubicBezTo>
                <a:lnTo>
                  <a:pt x="3287" y="16020"/>
                </a:lnTo>
                <a:cubicBezTo>
                  <a:pt x="3132" y="16210"/>
                  <a:pt x="3168" y="16484"/>
                  <a:pt x="3370" y="16639"/>
                </a:cubicBezTo>
                <a:lnTo>
                  <a:pt x="4001" y="17127"/>
                </a:lnTo>
                <a:cubicBezTo>
                  <a:pt x="4079" y="17186"/>
                  <a:pt x="4172" y="17214"/>
                  <a:pt x="4264" y="17214"/>
                </a:cubicBezTo>
                <a:cubicBezTo>
                  <a:pt x="4395" y="17214"/>
                  <a:pt x="4524" y="17156"/>
                  <a:pt x="4608" y="17044"/>
                </a:cubicBezTo>
                <a:lnTo>
                  <a:pt x="5049" y="16484"/>
                </a:lnTo>
                <a:cubicBezTo>
                  <a:pt x="5061" y="16460"/>
                  <a:pt x="5073" y="16448"/>
                  <a:pt x="5085" y="16424"/>
                </a:cubicBezTo>
                <a:cubicBezTo>
                  <a:pt x="5537" y="16710"/>
                  <a:pt x="6013" y="16936"/>
                  <a:pt x="6501" y="17127"/>
                </a:cubicBezTo>
                <a:cubicBezTo>
                  <a:pt x="6501" y="17151"/>
                  <a:pt x="6490" y="17175"/>
                  <a:pt x="6478" y="17198"/>
                </a:cubicBezTo>
                <a:lnTo>
                  <a:pt x="6299" y="17877"/>
                </a:lnTo>
                <a:cubicBezTo>
                  <a:pt x="6239" y="18103"/>
                  <a:pt x="6370" y="18353"/>
                  <a:pt x="6609" y="18413"/>
                </a:cubicBezTo>
                <a:lnTo>
                  <a:pt x="7382" y="18615"/>
                </a:lnTo>
                <a:cubicBezTo>
                  <a:pt x="7421" y="18625"/>
                  <a:pt x="7460" y="18630"/>
                  <a:pt x="7497" y="18630"/>
                </a:cubicBezTo>
                <a:cubicBezTo>
                  <a:pt x="7693" y="18630"/>
                  <a:pt x="7868" y="18505"/>
                  <a:pt x="7918" y="18306"/>
                </a:cubicBezTo>
                <a:lnTo>
                  <a:pt x="8097" y="17627"/>
                </a:lnTo>
                <a:cubicBezTo>
                  <a:pt x="8109" y="17603"/>
                  <a:pt x="8109" y="17567"/>
                  <a:pt x="8109" y="17544"/>
                </a:cubicBezTo>
                <a:cubicBezTo>
                  <a:pt x="8550" y="17614"/>
                  <a:pt x="8991" y="17642"/>
                  <a:pt x="9424" y="17642"/>
                </a:cubicBezTo>
                <a:cubicBezTo>
                  <a:pt x="9506" y="17642"/>
                  <a:pt x="9587" y="17641"/>
                  <a:pt x="9668" y="17639"/>
                </a:cubicBezTo>
                <a:cubicBezTo>
                  <a:pt x="9668" y="17663"/>
                  <a:pt x="9668" y="17698"/>
                  <a:pt x="9668" y="17734"/>
                </a:cubicBezTo>
                <a:lnTo>
                  <a:pt x="9764" y="18425"/>
                </a:lnTo>
                <a:cubicBezTo>
                  <a:pt x="9796" y="18652"/>
                  <a:pt x="9976" y="18811"/>
                  <a:pt x="10188" y="18811"/>
                </a:cubicBezTo>
                <a:cubicBezTo>
                  <a:pt x="10209" y="18811"/>
                  <a:pt x="10230" y="18809"/>
                  <a:pt x="10252" y="18806"/>
                </a:cubicBezTo>
                <a:lnTo>
                  <a:pt x="11050" y="18699"/>
                </a:lnTo>
                <a:cubicBezTo>
                  <a:pt x="11288" y="18675"/>
                  <a:pt x="11454" y="18449"/>
                  <a:pt x="11431" y="18210"/>
                </a:cubicBezTo>
                <a:lnTo>
                  <a:pt x="11335" y="17520"/>
                </a:lnTo>
                <a:cubicBezTo>
                  <a:pt x="11335" y="17484"/>
                  <a:pt x="11323" y="17448"/>
                  <a:pt x="11312" y="17413"/>
                </a:cubicBezTo>
                <a:cubicBezTo>
                  <a:pt x="11800" y="17294"/>
                  <a:pt x="12288" y="17127"/>
                  <a:pt x="12764" y="16925"/>
                </a:cubicBezTo>
                <a:cubicBezTo>
                  <a:pt x="12776" y="16960"/>
                  <a:pt x="12788" y="16984"/>
                  <a:pt x="12800" y="17020"/>
                </a:cubicBezTo>
                <a:lnTo>
                  <a:pt x="13157" y="17639"/>
                </a:lnTo>
                <a:cubicBezTo>
                  <a:pt x="13237" y="17775"/>
                  <a:pt x="13381" y="17851"/>
                  <a:pt x="13532" y="17851"/>
                </a:cubicBezTo>
                <a:cubicBezTo>
                  <a:pt x="13606" y="17851"/>
                  <a:pt x="13682" y="17833"/>
                  <a:pt x="13752" y="17794"/>
                </a:cubicBezTo>
                <a:lnTo>
                  <a:pt x="14443" y="17401"/>
                </a:lnTo>
                <a:cubicBezTo>
                  <a:pt x="14657" y="17282"/>
                  <a:pt x="14729" y="17020"/>
                  <a:pt x="14610" y="16805"/>
                </a:cubicBezTo>
                <a:lnTo>
                  <a:pt x="14264" y="16198"/>
                </a:lnTo>
                <a:cubicBezTo>
                  <a:pt x="14240" y="16163"/>
                  <a:pt x="14217" y="16127"/>
                  <a:pt x="14193" y="16103"/>
                </a:cubicBezTo>
                <a:cubicBezTo>
                  <a:pt x="14621" y="15793"/>
                  <a:pt x="15026" y="15436"/>
                  <a:pt x="15407" y="15031"/>
                </a:cubicBezTo>
                <a:cubicBezTo>
                  <a:pt x="15431" y="15067"/>
                  <a:pt x="15455" y="15103"/>
                  <a:pt x="15491" y="15127"/>
                </a:cubicBezTo>
                <a:lnTo>
                  <a:pt x="16050" y="15555"/>
                </a:lnTo>
                <a:cubicBezTo>
                  <a:pt x="16129" y="15614"/>
                  <a:pt x="16221" y="15643"/>
                  <a:pt x="16313" y="15643"/>
                </a:cubicBezTo>
                <a:cubicBezTo>
                  <a:pt x="16444" y="15643"/>
                  <a:pt x="16573" y="15584"/>
                  <a:pt x="16657" y="15472"/>
                </a:cubicBezTo>
                <a:lnTo>
                  <a:pt x="17146" y="14841"/>
                </a:lnTo>
                <a:cubicBezTo>
                  <a:pt x="17300" y="14650"/>
                  <a:pt x="17265" y="14377"/>
                  <a:pt x="17074" y="14222"/>
                </a:cubicBezTo>
                <a:lnTo>
                  <a:pt x="16515" y="13793"/>
                </a:lnTo>
                <a:cubicBezTo>
                  <a:pt x="16479" y="13769"/>
                  <a:pt x="16443" y="13746"/>
                  <a:pt x="16396" y="13734"/>
                </a:cubicBezTo>
                <a:cubicBezTo>
                  <a:pt x="16634" y="13341"/>
                  <a:pt x="16848" y="12948"/>
                  <a:pt x="17015" y="12531"/>
                </a:cubicBezTo>
                <a:cubicBezTo>
                  <a:pt x="17050" y="12555"/>
                  <a:pt x="17086" y="12579"/>
                  <a:pt x="17134" y="12591"/>
                </a:cubicBezTo>
                <a:lnTo>
                  <a:pt x="17800" y="12793"/>
                </a:lnTo>
                <a:cubicBezTo>
                  <a:pt x="17844" y="12806"/>
                  <a:pt x="17888" y="12813"/>
                  <a:pt x="17931" y="12813"/>
                </a:cubicBezTo>
                <a:cubicBezTo>
                  <a:pt x="18121" y="12813"/>
                  <a:pt x="18290" y="12690"/>
                  <a:pt x="18348" y="12495"/>
                </a:cubicBezTo>
                <a:lnTo>
                  <a:pt x="18574" y="11733"/>
                </a:lnTo>
                <a:cubicBezTo>
                  <a:pt x="18646" y="11495"/>
                  <a:pt x="18515" y="11257"/>
                  <a:pt x="18289" y="11186"/>
                </a:cubicBezTo>
                <a:lnTo>
                  <a:pt x="17610" y="10983"/>
                </a:lnTo>
                <a:cubicBezTo>
                  <a:pt x="17562" y="10971"/>
                  <a:pt x="17527" y="10960"/>
                  <a:pt x="17479" y="10960"/>
                </a:cubicBezTo>
                <a:cubicBezTo>
                  <a:pt x="17598" y="10364"/>
                  <a:pt x="17646" y="9769"/>
                  <a:pt x="17622" y="9162"/>
                </a:cubicBezTo>
                <a:lnTo>
                  <a:pt x="17622" y="9162"/>
                </a:lnTo>
                <a:cubicBezTo>
                  <a:pt x="17646" y="9168"/>
                  <a:pt x="17669" y="9171"/>
                  <a:pt x="17692" y="9171"/>
                </a:cubicBezTo>
                <a:cubicBezTo>
                  <a:pt x="17714" y="9171"/>
                  <a:pt x="17735" y="9168"/>
                  <a:pt x="17753" y="9162"/>
                </a:cubicBezTo>
                <a:lnTo>
                  <a:pt x="18455" y="9078"/>
                </a:lnTo>
                <a:cubicBezTo>
                  <a:pt x="18693" y="9043"/>
                  <a:pt x="18860" y="8828"/>
                  <a:pt x="18836" y="8590"/>
                </a:cubicBezTo>
                <a:lnTo>
                  <a:pt x="18729" y="7792"/>
                </a:lnTo>
                <a:cubicBezTo>
                  <a:pt x="18707" y="7570"/>
                  <a:pt x="18507" y="7409"/>
                  <a:pt x="18286" y="7409"/>
                </a:cubicBezTo>
                <a:cubicBezTo>
                  <a:pt x="18271" y="7409"/>
                  <a:pt x="18256" y="7410"/>
                  <a:pt x="18241" y="7411"/>
                </a:cubicBezTo>
                <a:lnTo>
                  <a:pt x="17539" y="7507"/>
                </a:lnTo>
                <a:cubicBezTo>
                  <a:pt x="17491" y="7507"/>
                  <a:pt x="17455" y="7531"/>
                  <a:pt x="17419" y="7542"/>
                </a:cubicBezTo>
                <a:cubicBezTo>
                  <a:pt x="17312" y="7090"/>
                  <a:pt x="17169" y="6649"/>
                  <a:pt x="16991" y="6221"/>
                </a:cubicBezTo>
                <a:cubicBezTo>
                  <a:pt x="17027" y="6221"/>
                  <a:pt x="17074" y="6197"/>
                  <a:pt x="17110" y="6185"/>
                </a:cubicBezTo>
                <a:lnTo>
                  <a:pt x="17729" y="5840"/>
                </a:lnTo>
                <a:cubicBezTo>
                  <a:pt x="17943" y="5733"/>
                  <a:pt x="18027" y="5459"/>
                  <a:pt x="17908" y="5245"/>
                </a:cubicBezTo>
                <a:lnTo>
                  <a:pt x="17527" y="4542"/>
                </a:lnTo>
                <a:cubicBezTo>
                  <a:pt x="17446" y="4398"/>
                  <a:pt x="17301" y="4318"/>
                  <a:pt x="17149" y="4318"/>
                </a:cubicBezTo>
                <a:cubicBezTo>
                  <a:pt x="17076" y="4318"/>
                  <a:pt x="17001" y="4337"/>
                  <a:pt x="16931" y="4375"/>
                </a:cubicBezTo>
                <a:lnTo>
                  <a:pt x="16312" y="4709"/>
                </a:lnTo>
                <a:cubicBezTo>
                  <a:pt x="16276" y="4733"/>
                  <a:pt x="16241" y="4756"/>
                  <a:pt x="16205" y="4780"/>
                </a:cubicBezTo>
                <a:cubicBezTo>
                  <a:pt x="15884" y="4304"/>
                  <a:pt x="15503" y="3852"/>
                  <a:pt x="15062" y="3435"/>
                </a:cubicBezTo>
                <a:cubicBezTo>
                  <a:pt x="15098" y="3411"/>
                  <a:pt x="15122" y="3387"/>
                  <a:pt x="15145" y="3351"/>
                </a:cubicBezTo>
                <a:lnTo>
                  <a:pt x="15586" y="2792"/>
                </a:lnTo>
                <a:cubicBezTo>
                  <a:pt x="15729" y="2601"/>
                  <a:pt x="15693" y="2328"/>
                  <a:pt x="15503" y="2173"/>
                </a:cubicBezTo>
                <a:lnTo>
                  <a:pt x="14860" y="1685"/>
                </a:lnTo>
                <a:cubicBezTo>
                  <a:pt x="14781" y="1626"/>
                  <a:pt x="14689" y="1597"/>
                  <a:pt x="14597" y="1597"/>
                </a:cubicBezTo>
                <a:cubicBezTo>
                  <a:pt x="14466" y="1597"/>
                  <a:pt x="14336" y="1656"/>
                  <a:pt x="14252" y="1768"/>
                </a:cubicBezTo>
                <a:lnTo>
                  <a:pt x="13824" y="2328"/>
                </a:lnTo>
                <a:cubicBezTo>
                  <a:pt x="13800" y="2363"/>
                  <a:pt x="13776" y="2387"/>
                  <a:pt x="13764" y="2423"/>
                </a:cubicBezTo>
                <a:cubicBezTo>
                  <a:pt x="13312" y="2137"/>
                  <a:pt x="12836" y="1899"/>
                  <a:pt x="12347" y="1708"/>
                </a:cubicBezTo>
                <a:cubicBezTo>
                  <a:pt x="12359" y="1685"/>
                  <a:pt x="12371" y="1649"/>
                  <a:pt x="12383" y="1613"/>
                </a:cubicBezTo>
                <a:lnTo>
                  <a:pt x="12574" y="934"/>
                </a:lnTo>
                <a:cubicBezTo>
                  <a:pt x="12633" y="708"/>
                  <a:pt x="12490" y="470"/>
                  <a:pt x="12264" y="399"/>
                </a:cubicBezTo>
                <a:lnTo>
                  <a:pt x="11478" y="196"/>
                </a:lnTo>
                <a:cubicBezTo>
                  <a:pt x="11442" y="187"/>
                  <a:pt x="11405" y="182"/>
                  <a:pt x="11368" y="182"/>
                </a:cubicBezTo>
                <a:cubicBezTo>
                  <a:pt x="11179" y="182"/>
                  <a:pt x="11002" y="306"/>
                  <a:pt x="10942" y="506"/>
                </a:cubicBezTo>
                <a:lnTo>
                  <a:pt x="10764" y="1185"/>
                </a:lnTo>
                <a:cubicBezTo>
                  <a:pt x="10752" y="1220"/>
                  <a:pt x="10752" y="1244"/>
                  <a:pt x="10752" y="1280"/>
                </a:cubicBezTo>
                <a:cubicBezTo>
                  <a:pt x="10304" y="1207"/>
                  <a:pt x="9847" y="1170"/>
                  <a:pt x="9389" y="1170"/>
                </a:cubicBezTo>
                <a:cubicBezTo>
                  <a:pt x="9323" y="1170"/>
                  <a:pt x="9258" y="1171"/>
                  <a:pt x="9192" y="1173"/>
                </a:cubicBezTo>
                <a:cubicBezTo>
                  <a:pt x="9192" y="1137"/>
                  <a:pt x="9192" y="1113"/>
                  <a:pt x="9192" y="1077"/>
                </a:cubicBezTo>
                <a:lnTo>
                  <a:pt x="9097" y="387"/>
                </a:lnTo>
                <a:cubicBezTo>
                  <a:pt x="9075" y="159"/>
                  <a:pt x="8886" y="1"/>
                  <a:pt x="8673" y="1"/>
                </a:cubicBezTo>
                <a:close/>
              </a:path>
            </a:pathLst>
          </a:custGeom>
          <a:solidFill>
            <a:schemeClr val="dk1">
              <a:alpha val="2011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154" name="Google Shape;1154;p52"/>
          <p:cNvSpPr/>
          <p:nvPr/>
        </p:nvSpPr>
        <p:spPr>
          <a:xfrm>
            <a:off x="6942871" y="3895765"/>
            <a:ext cx="3115837" cy="3107530"/>
          </a:xfrm>
          <a:custGeom>
            <a:avLst/>
            <a:gdLst/>
            <a:ahLst/>
            <a:cxnLst/>
            <a:rect l="l" t="t" r="r" b="b"/>
            <a:pathLst>
              <a:path w="18861" h="18811" extrusionOk="0">
                <a:moveTo>
                  <a:pt x="11198" y="3199"/>
                </a:moveTo>
                <a:cubicBezTo>
                  <a:pt x="11271" y="3199"/>
                  <a:pt x="11346" y="3209"/>
                  <a:pt x="11419" y="3232"/>
                </a:cubicBezTo>
                <a:cubicBezTo>
                  <a:pt x="12824" y="3685"/>
                  <a:pt x="14038" y="4614"/>
                  <a:pt x="14836" y="5864"/>
                </a:cubicBezTo>
                <a:cubicBezTo>
                  <a:pt x="15074" y="6233"/>
                  <a:pt x="14931" y="6733"/>
                  <a:pt x="14538" y="6923"/>
                </a:cubicBezTo>
                <a:cubicBezTo>
                  <a:pt x="14121" y="7114"/>
                  <a:pt x="13705" y="7316"/>
                  <a:pt x="13300" y="7507"/>
                </a:cubicBezTo>
                <a:cubicBezTo>
                  <a:pt x="13200" y="7555"/>
                  <a:pt x="13093" y="7578"/>
                  <a:pt x="12987" y="7578"/>
                </a:cubicBezTo>
                <a:cubicBezTo>
                  <a:pt x="12753" y="7578"/>
                  <a:pt x="12523" y="7466"/>
                  <a:pt x="12383" y="7269"/>
                </a:cubicBezTo>
                <a:cubicBezTo>
                  <a:pt x="11966" y="6673"/>
                  <a:pt x="11371" y="6221"/>
                  <a:pt x="10692" y="5959"/>
                </a:cubicBezTo>
                <a:cubicBezTo>
                  <a:pt x="10359" y="5840"/>
                  <a:pt x="10157" y="5495"/>
                  <a:pt x="10216" y="5137"/>
                </a:cubicBezTo>
                <a:cubicBezTo>
                  <a:pt x="10300" y="4697"/>
                  <a:pt x="10383" y="4244"/>
                  <a:pt x="10466" y="3792"/>
                </a:cubicBezTo>
                <a:cubicBezTo>
                  <a:pt x="10535" y="3439"/>
                  <a:pt x="10855" y="3199"/>
                  <a:pt x="11198" y="3199"/>
                </a:cubicBezTo>
                <a:close/>
                <a:moveTo>
                  <a:pt x="6241" y="3843"/>
                </a:moveTo>
                <a:cubicBezTo>
                  <a:pt x="6513" y="3843"/>
                  <a:pt x="6779" y="3994"/>
                  <a:pt x="6906" y="4256"/>
                </a:cubicBezTo>
                <a:cubicBezTo>
                  <a:pt x="7109" y="4673"/>
                  <a:pt x="7299" y="5078"/>
                  <a:pt x="7490" y="5495"/>
                </a:cubicBezTo>
                <a:cubicBezTo>
                  <a:pt x="7644" y="5816"/>
                  <a:pt x="7549" y="6209"/>
                  <a:pt x="7252" y="6411"/>
                </a:cubicBezTo>
                <a:cubicBezTo>
                  <a:pt x="6656" y="6828"/>
                  <a:pt x="6204" y="7423"/>
                  <a:pt x="5954" y="8102"/>
                </a:cubicBezTo>
                <a:cubicBezTo>
                  <a:pt x="5838" y="8396"/>
                  <a:pt x="5555" y="8589"/>
                  <a:pt x="5245" y="8589"/>
                </a:cubicBezTo>
                <a:cubicBezTo>
                  <a:pt x="5204" y="8589"/>
                  <a:pt x="5162" y="8585"/>
                  <a:pt x="5120" y="8578"/>
                </a:cubicBezTo>
                <a:cubicBezTo>
                  <a:pt x="4680" y="8495"/>
                  <a:pt x="4227" y="8400"/>
                  <a:pt x="3787" y="8316"/>
                </a:cubicBezTo>
                <a:cubicBezTo>
                  <a:pt x="3346" y="8245"/>
                  <a:pt x="3084" y="7792"/>
                  <a:pt x="3215" y="7376"/>
                </a:cubicBezTo>
                <a:cubicBezTo>
                  <a:pt x="3680" y="5971"/>
                  <a:pt x="4608" y="4756"/>
                  <a:pt x="5847" y="3959"/>
                </a:cubicBezTo>
                <a:cubicBezTo>
                  <a:pt x="5969" y="3880"/>
                  <a:pt x="6106" y="3843"/>
                  <a:pt x="6241" y="3843"/>
                </a:cubicBezTo>
                <a:close/>
                <a:moveTo>
                  <a:pt x="9222" y="7030"/>
                </a:moveTo>
                <a:cubicBezTo>
                  <a:pt x="9724" y="7030"/>
                  <a:pt x="10229" y="7189"/>
                  <a:pt x="10657" y="7519"/>
                </a:cubicBezTo>
                <a:cubicBezTo>
                  <a:pt x="11693" y="8316"/>
                  <a:pt x="11883" y="9805"/>
                  <a:pt x="11085" y="10840"/>
                </a:cubicBezTo>
                <a:cubicBezTo>
                  <a:pt x="10619" y="11453"/>
                  <a:pt x="9916" y="11773"/>
                  <a:pt x="9205" y="11773"/>
                </a:cubicBezTo>
                <a:cubicBezTo>
                  <a:pt x="8701" y="11773"/>
                  <a:pt x="8193" y="11612"/>
                  <a:pt x="7763" y="11281"/>
                </a:cubicBezTo>
                <a:cubicBezTo>
                  <a:pt x="6728" y="10483"/>
                  <a:pt x="6537" y="8995"/>
                  <a:pt x="7335" y="7959"/>
                </a:cubicBezTo>
                <a:cubicBezTo>
                  <a:pt x="7803" y="7351"/>
                  <a:pt x="8509" y="7030"/>
                  <a:pt x="9222" y="7030"/>
                </a:cubicBezTo>
                <a:close/>
                <a:moveTo>
                  <a:pt x="13527" y="10222"/>
                </a:moveTo>
                <a:cubicBezTo>
                  <a:pt x="13570" y="10222"/>
                  <a:pt x="13614" y="10226"/>
                  <a:pt x="13657" y="10233"/>
                </a:cubicBezTo>
                <a:cubicBezTo>
                  <a:pt x="14098" y="10317"/>
                  <a:pt x="14550" y="10400"/>
                  <a:pt x="15002" y="10483"/>
                </a:cubicBezTo>
                <a:cubicBezTo>
                  <a:pt x="15431" y="10567"/>
                  <a:pt x="15693" y="11007"/>
                  <a:pt x="15562" y="11436"/>
                </a:cubicBezTo>
                <a:cubicBezTo>
                  <a:pt x="15110" y="12841"/>
                  <a:pt x="14181" y="14043"/>
                  <a:pt x="12931" y="14853"/>
                </a:cubicBezTo>
                <a:cubicBezTo>
                  <a:pt x="12809" y="14931"/>
                  <a:pt x="12673" y="14968"/>
                  <a:pt x="12539" y="14968"/>
                </a:cubicBezTo>
                <a:cubicBezTo>
                  <a:pt x="12266" y="14968"/>
                  <a:pt x="11999" y="14815"/>
                  <a:pt x="11871" y="14543"/>
                </a:cubicBezTo>
                <a:cubicBezTo>
                  <a:pt x="11681" y="14138"/>
                  <a:pt x="11478" y="13722"/>
                  <a:pt x="11288" y="13317"/>
                </a:cubicBezTo>
                <a:cubicBezTo>
                  <a:pt x="11133" y="12984"/>
                  <a:pt x="11240" y="12603"/>
                  <a:pt x="11526" y="12400"/>
                </a:cubicBezTo>
                <a:cubicBezTo>
                  <a:pt x="12121" y="11972"/>
                  <a:pt x="12574" y="11388"/>
                  <a:pt x="12836" y="10710"/>
                </a:cubicBezTo>
                <a:cubicBezTo>
                  <a:pt x="12940" y="10406"/>
                  <a:pt x="13219" y="10222"/>
                  <a:pt x="13527" y="10222"/>
                </a:cubicBezTo>
                <a:close/>
                <a:moveTo>
                  <a:pt x="5786" y="11228"/>
                </a:moveTo>
                <a:cubicBezTo>
                  <a:pt x="6022" y="11228"/>
                  <a:pt x="6254" y="11337"/>
                  <a:pt x="6394" y="11543"/>
                </a:cubicBezTo>
                <a:cubicBezTo>
                  <a:pt x="6811" y="12138"/>
                  <a:pt x="7406" y="12591"/>
                  <a:pt x="8085" y="12841"/>
                </a:cubicBezTo>
                <a:cubicBezTo>
                  <a:pt x="8430" y="12972"/>
                  <a:pt x="8621" y="13317"/>
                  <a:pt x="8561" y="13662"/>
                </a:cubicBezTo>
                <a:cubicBezTo>
                  <a:pt x="8478" y="14115"/>
                  <a:pt x="8395" y="14567"/>
                  <a:pt x="8311" y="15008"/>
                </a:cubicBezTo>
                <a:cubicBezTo>
                  <a:pt x="8242" y="15371"/>
                  <a:pt x="7922" y="15613"/>
                  <a:pt x="7579" y="15613"/>
                </a:cubicBezTo>
                <a:cubicBezTo>
                  <a:pt x="7506" y="15613"/>
                  <a:pt x="7432" y="15602"/>
                  <a:pt x="7359" y="15579"/>
                </a:cubicBezTo>
                <a:cubicBezTo>
                  <a:pt x="5954" y="15115"/>
                  <a:pt x="4751" y="14186"/>
                  <a:pt x="3942" y="12948"/>
                </a:cubicBezTo>
                <a:cubicBezTo>
                  <a:pt x="3703" y="12579"/>
                  <a:pt x="3846" y="12079"/>
                  <a:pt x="4251" y="11888"/>
                </a:cubicBezTo>
                <a:cubicBezTo>
                  <a:pt x="4656" y="11686"/>
                  <a:pt x="5073" y="11495"/>
                  <a:pt x="5477" y="11293"/>
                </a:cubicBezTo>
                <a:cubicBezTo>
                  <a:pt x="5576" y="11249"/>
                  <a:pt x="5682" y="11228"/>
                  <a:pt x="5786" y="11228"/>
                </a:cubicBezTo>
                <a:close/>
                <a:moveTo>
                  <a:pt x="8673" y="1"/>
                </a:moveTo>
                <a:cubicBezTo>
                  <a:pt x="8652" y="1"/>
                  <a:pt x="8630" y="3"/>
                  <a:pt x="8609" y="6"/>
                </a:cubicBezTo>
                <a:lnTo>
                  <a:pt x="7823" y="113"/>
                </a:lnTo>
                <a:cubicBezTo>
                  <a:pt x="7573" y="137"/>
                  <a:pt x="7406" y="363"/>
                  <a:pt x="7442" y="601"/>
                </a:cubicBezTo>
                <a:lnTo>
                  <a:pt x="7525" y="1292"/>
                </a:lnTo>
                <a:cubicBezTo>
                  <a:pt x="7537" y="1327"/>
                  <a:pt x="7537" y="1351"/>
                  <a:pt x="7549" y="1375"/>
                </a:cubicBezTo>
                <a:cubicBezTo>
                  <a:pt x="7049" y="1482"/>
                  <a:pt x="6561" y="1649"/>
                  <a:pt x="6085" y="1851"/>
                </a:cubicBezTo>
                <a:cubicBezTo>
                  <a:pt x="6085" y="1827"/>
                  <a:pt x="6073" y="1816"/>
                  <a:pt x="6061" y="1792"/>
                </a:cubicBezTo>
                <a:lnTo>
                  <a:pt x="5716" y="1173"/>
                </a:lnTo>
                <a:cubicBezTo>
                  <a:pt x="5636" y="1037"/>
                  <a:pt x="5486" y="960"/>
                  <a:pt x="5336" y="960"/>
                </a:cubicBezTo>
                <a:cubicBezTo>
                  <a:pt x="5261" y="960"/>
                  <a:pt x="5187" y="979"/>
                  <a:pt x="5120" y="1018"/>
                </a:cubicBezTo>
                <a:lnTo>
                  <a:pt x="4418" y="1411"/>
                </a:lnTo>
                <a:cubicBezTo>
                  <a:pt x="4204" y="1530"/>
                  <a:pt x="4132" y="1792"/>
                  <a:pt x="4251" y="2006"/>
                </a:cubicBezTo>
                <a:lnTo>
                  <a:pt x="4608" y="2625"/>
                </a:lnTo>
                <a:cubicBezTo>
                  <a:pt x="4608" y="2637"/>
                  <a:pt x="4620" y="2649"/>
                  <a:pt x="4644" y="2673"/>
                </a:cubicBezTo>
                <a:cubicBezTo>
                  <a:pt x="4192" y="2982"/>
                  <a:pt x="3787" y="3340"/>
                  <a:pt x="3394" y="3744"/>
                </a:cubicBezTo>
                <a:cubicBezTo>
                  <a:pt x="3370" y="3697"/>
                  <a:pt x="3334" y="3649"/>
                  <a:pt x="3275" y="3601"/>
                </a:cubicBezTo>
                <a:lnTo>
                  <a:pt x="2715" y="3173"/>
                </a:lnTo>
                <a:cubicBezTo>
                  <a:pt x="2637" y="3114"/>
                  <a:pt x="2544" y="3086"/>
                  <a:pt x="2452" y="3086"/>
                </a:cubicBezTo>
                <a:cubicBezTo>
                  <a:pt x="2320" y="3086"/>
                  <a:pt x="2187" y="3144"/>
                  <a:pt x="2096" y="3256"/>
                </a:cubicBezTo>
                <a:lnTo>
                  <a:pt x="1608" y="3899"/>
                </a:lnTo>
                <a:cubicBezTo>
                  <a:pt x="1453" y="4090"/>
                  <a:pt x="1489" y="4363"/>
                  <a:pt x="1691" y="4506"/>
                </a:cubicBezTo>
                <a:lnTo>
                  <a:pt x="2251" y="4947"/>
                </a:lnTo>
                <a:cubicBezTo>
                  <a:pt x="2299" y="4983"/>
                  <a:pt x="2358" y="5006"/>
                  <a:pt x="2418" y="5018"/>
                </a:cubicBezTo>
                <a:cubicBezTo>
                  <a:pt x="2168" y="5411"/>
                  <a:pt x="1953" y="5828"/>
                  <a:pt x="1787" y="6245"/>
                </a:cubicBezTo>
                <a:cubicBezTo>
                  <a:pt x="1763" y="6233"/>
                  <a:pt x="1751" y="6233"/>
                  <a:pt x="1739" y="6221"/>
                </a:cubicBezTo>
                <a:lnTo>
                  <a:pt x="1060" y="6018"/>
                </a:lnTo>
                <a:cubicBezTo>
                  <a:pt x="1020" y="6006"/>
                  <a:pt x="980" y="6000"/>
                  <a:pt x="940" y="6000"/>
                </a:cubicBezTo>
                <a:cubicBezTo>
                  <a:pt x="751" y="6000"/>
                  <a:pt x="571" y="6130"/>
                  <a:pt x="513" y="6316"/>
                </a:cubicBezTo>
                <a:lnTo>
                  <a:pt x="286" y="7078"/>
                </a:lnTo>
                <a:cubicBezTo>
                  <a:pt x="215" y="7316"/>
                  <a:pt x="346" y="7554"/>
                  <a:pt x="584" y="7626"/>
                </a:cubicBezTo>
                <a:lnTo>
                  <a:pt x="1251" y="7828"/>
                </a:lnTo>
                <a:cubicBezTo>
                  <a:pt x="1275" y="7840"/>
                  <a:pt x="1286" y="7840"/>
                  <a:pt x="1298" y="7840"/>
                </a:cubicBezTo>
                <a:cubicBezTo>
                  <a:pt x="1179" y="8435"/>
                  <a:pt x="1132" y="9043"/>
                  <a:pt x="1156" y="9638"/>
                </a:cubicBezTo>
                <a:cubicBezTo>
                  <a:pt x="1150" y="9644"/>
                  <a:pt x="1141" y="9644"/>
                  <a:pt x="1132" y="9644"/>
                </a:cubicBezTo>
                <a:cubicBezTo>
                  <a:pt x="1123" y="9644"/>
                  <a:pt x="1114" y="9644"/>
                  <a:pt x="1108" y="9650"/>
                </a:cubicBezTo>
                <a:lnTo>
                  <a:pt x="405" y="9733"/>
                </a:lnTo>
                <a:cubicBezTo>
                  <a:pt x="167" y="9769"/>
                  <a:pt x="1" y="9983"/>
                  <a:pt x="36" y="10221"/>
                </a:cubicBezTo>
                <a:lnTo>
                  <a:pt x="132" y="11019"/>
                </a:lnTo>
                <a:cubicBezTo>
                  <a:pt x="164" y="11237"/>
                  <a:pt x="346" y="11405"/>
                  <a:pt x="559" y="11405"/>
                </a:cubicBezTo>
                <a:cubicBezTo>
                  <a:pt x="579" y="11405"/>
                  <a:pt x="599" y="11403"/>
                  <a:pt x="620" y="11400"/>
                </a:cubicBezTo>
                <a:lnTo>
                  <a:pt x="1322" y="11305"/>
                </a:lnTo>
                <a:cubicBezTo>
                  <a:pt x="1346" y="11305"/>
                  <a:pt x="1358" y="11305"/>
                  <a:pt x="1370" y="11293"/>
                </a:cubicBezTo>
                <a:cubicBezTo>
                  <a:pt x="1477" y="11745"/>
                  <a:pt x="1620" y="12186"/>
                  <a:pt x="1798" y="12614"/>
                </a:cubicBezTo>
                <a:cubicBezTo>
                  <a:pt x="1787" y="12614"/>
                  <a:pt x="1775" y="12626"/>
                  <a:pt x="1751" y="12638"/>
                </a:cubicBezTo>
                <a:lnTo>
                  <a:pt x="1132" y="12972"/>
                </a:lnTo>
                <a:cubicBezTo>
                  <a:pt x="917" y="13091"/>
                  <a:pt x="846" y="13353"/>
                  <a:pt x="965" y="13567"/>
                </a:cubicBezTo>
                <a:lnTo>
                  <a:pt x="1346" y="14269"/>
                </a:lnTo>
                <a:cubicBezTo>
                  <a:pt x="1428" y="14417"/>
                  <a:pt x="1579" y="14497"/>
                  <a:pt x="1734" y="14497"/>
                </a:cubicBezTo>
                <a:cubicBezTo>
                  <a:pt x="1804" y="14497"/>
                  <a:pt x="1875" y="14481"/>
                  <a:pt x="1941" y="14448"/>
                </a:cubicBezTo>
                <a:lnTo>
                  <a:pt x="2560" y="14103"/>
                </a:lnTo>
                <a:cubicBezTo>
                  <a:pt x="2572" y="14091"/>
                  <a:pt x="2584" y="14091"/>
                  <a:pt x="2608" y="14079"/>
                </a:cubicBezTo>
                <a:cubicBezTo>
                  <a:pt x="2930" y="14555"/>
                  <a:pt x="3322" y="15008"/>
                  <a:pt x="3763" y="15412"/>
                </a:cubicBezTo>
                <a:cubicBezTo>
                  <a:pt x="3739" y="15424"/>
                  <a:pt x="3727" y="15448"/>
                  <a:pt x="3715" y="15460"/>
                </a:cubicBezTo>
                <a:lnTo>
                  <a:pt x="3287" y="16020"/>
                </a:lnTo>
                <a:cubicBezTo>
                  <a:pt x="3132" y="16210"/>
                  <a:pt x="3168" y="16484"/>
                  <a:pt x="3370" y="16639"/>
                </a:cubicBezTo>
                <a:lnTo>
                  <a:pt x="4001" y="17127"/>
                </a:lnTo>
                <a:cubicBezTo>
                  <a:pt x="4079" y="17186"/>
                  <a:pt x="4172" y="17214"/>
                  <a:pt x="4264" y="17214"/>
                </a:cubicBezTo>
                <a:cubicBezTo>
                  <a:pt x="4395" y="17214"/>
                  <a:pt x="4524" y="17156"/>
                  <a:pt x="4608" y="17044"/>
                </a:cubicBezTo>
                <a:lnTo>
                  <a:pt x="5049" y="16484"/>
                </a:lnTo>
                <a:cubicBezTo>
                  <a:pt x="5061" y="16460"/>
                  <a:pt x="5073" y="16448"/>
                  <a:pt x="5085" y="16424"/>
                </a:cubicBezTo>
                <a:cubicBezTo>
                  <a:pt x="5537" y="16710"/>
                  <a:pt x="6013" y="16936"/>
                  <a:pt x="6501" y="17127"/>
                </a:cubicBezTo>
                <a:cubicBezTo>
                  <a:pt x="6501" y="17151"/>
                  <a:pt x="6490" y="17175"/>
                  <a:pt x="6478" y="17198"/>
                </a:cubicBezTo>
                <a:lnTo>
                  <a:pt x="6299" y="17877"/>
                </a:lnTo>
                <a:cubicBezTo>
                  <a:pt x="6239" y="18103"/>
                  <a:pt x="6370" y="18353"/>
                  <a:pt x="6609" y="18413"/>
                </a:cubicBezTo>
                <a:lnTo>
                  <a:pt x="7382" y="18615"/>
                </a:lnTo>
                <a:cubicBezTo>
                  <a:pt x="7421" y="18625"/>
                  <a:pt x="7460" y="18630"/>
                  <a:pt x="7497" y="18630"/>
                </a:cubicBezTo>
                <a:cubicBezTo>
                  <a:pt x="7693" y="18630"/>
                  <a:pt x="7868" y="18505"/>
                  <a:pt x="7918" y="18306"/>
                </a:cubicBezTo>
                <a:lnTo>
                  <a:pt x="8097" y="17627"/>
                </a:lnTo>
                <a:cubicBezTo>
                  <a:pt x="8109" y="17603"/>
                  <a:pt x="8109" y="17567"/>
                  <a:pt x="8109" y="17544"/>
                </a:cubicBezTo>
                <a:cubicBezTo>
                  <a:pt x="8550" y="17614"/>
                  <a:pt x="8991" y="17642"/>
                  <a:pt x="9424" y="17642"/>
                </a:cubicBezTo>
                <a:cubicBezTo>
                  <a:pt x="9506" y="17642"/>
                  <a:pt x="9587" y="17641"/>
                  <a:pt x="9668" y="17639"/>
                </a:cubicBezTo>
                <a:cubicBezTo>
                  <a:pt x="9668" y="17663"/>
                  <a:pt x="9668" y="17698"/>
                  <a:pt x="9668" y="17734"/>
                </a:cubicBezTo>
                <a:lnTo>
                  <a:pt x="9764" y="18425"/>
                </a:lnTo>
                <a:cubicBezTo>
                  <a:pt x="9796" y="18652"/>
                  <a:pt x="9976" y="18811"/>
                  <a:pt x="10188" y="18811"/>
                </a:cubicBezTo>
                <a:cubicBezTo>
                  <a:pt x="10209" y="18811"/>
                  <a:pt x="10230" y="18809"/>
                  <a:pt x="10252" y="18806"/>
                </a:cubicBezTo>
                <a:lnTo>
                  <a:pt x="11050" y="18699"/>
                </a:lnTo>
                <a:cubicBezTo>
                  <a:pt x="11288" y="18675"/>
                  <a:pt x="11454" y="18449"/>
                  <a:pt x="11431" y="18210"/>
                </a:cubicBezTo>
                <a:lnTo>
                  <a:pt x="11335" y="17520"/>
                </a:lnTo>
                <a:cubicBezTo>
                  <a:pt x="11335" y="17484"/>
                  <a:pt x="11323" y="17448"/>
                  <a:pt x="11312" y="17413"/>
                </a:cubicBezTo>
                <a:cubicBezTo>
                  <a:pt x="11800" y="17294"/>
                  <a:pt x="12288" y="17127"/>
                  <a:pt x="12764" y="16925"/>
                </a:cubicBezTo>
                <a:cubicBezTo>
                  <a:pt x="12776" y="16960"/>
                  <a:pt x="12788" y="16984"/>
                  <a:pt x="12800" y="17020"/>
                </a:cubicBezTo>
                <a:lnTo>
                  <a:pt x="13157" y="17639"/>
                </a:lnTo>
                <a:cubicBezTo>
                  <a:pt x="13237" y="17775"/>
                  <a:pt x="13381" y="17851"/>
                  <a:pt x="13532" y="17851"/>
                </a:cubicBezTo>
                <a:cubicBezTo>
                  <a:pt x="13606" y="17851"/>
                  <a:pt x="13682" y="17833"/>
                  <a:pt x="13752" y="17794"/>
                </a:cubicBezTo>
                <a:lnTo>
                  <a:pt x="14443" y="17401"/>
                </a:lnTo>
                <a:cubicBezTo>
                  <a:pt x="14657" y="17282"/>
                  <a:pt x="14729" y="17020"/>
                  <a:pt x="14610" y="16805"/>
                </a:cubicBezTo>
                <a:lnTo>
                  <a:pt x="14264" y="16198"/>
                </a:lnTo>
                <a:cubicBezTo>
                  <a:pt x="14240" y="16163"/>
                  <a:pt x="14217" y="16127"/>
                  <a:pt x="14193" y="16103"/>
                </a:cubicBezTo>
                <a:cubicBezTo>
                  <a:pt x="14621" y="15793"/>
                  <a:pt x="15026" y="15436"/>
                  <a:pt x="15407" y="15031"/>
                </a:cubicBezTo>
                <a:cubicBezTo>
                  <a:pt x="15431" y="15067"/>
                  <a:pt x="15455" y="15103"/>
                  <a:pt x="15491" y="15127"/>
                </a:cubicBezTo>
                <a:lnTo>
                  <a:pt x="16050" y="15555"/>
                </a:lnTo>
                <a:cubicBezTo>
                  <a:pt x="16129" y="15614"/>
                  <a:pt x="16221" y="15643"/>
                  <a:pt x="16313" y="15643"/>
                </a:cubicBezTo>
                <a:cubicBezTo>
                  <a:pt x="16444" y="15643"/>
                  <a:pt x="16573" y="15584"/>
                  <a:pt x="16657" y="15472"/>
                </a:cubicBezTo>
                <a:lnTo>
                  <a:pt x="17146" y="14841"/>
                </a:lnTo>
                <a:cubicBezTo>
                  <a:pt x="17300" y="14650"/>
                  <a:pt x="17265" y="14377"/>
                  <a:pt x="17074" y="14222"/>
                </a:cubicBezTo>
                <a:lnTo>
                  <a:pt x="16515" y="13793"/>
                </a:lnTo>
                <a:cubicBezTo>
                  <a:pt x="16479" y="13769"/>
                  <a:pt x="16443" y="13746"/>
                  <a:pt x="16396" y="13734"/>
                </a:cubicBezTo>
                <a:cubicBezTo>
                  <a:pt x="16634" y="13341"/>
                  <a:pt x="16848" y="12948"/>
                  <a:pt x="17015" y="12531"/>
                </a:cubicBezTo>
                <a:cubicBezTo>
                  <a:pt x="17050" y="12555"/>
                  <a:pt x="17086" y="12579"/>
                  <a:pt x="17134" y="12591"/>
                </a:cubicBezTo>
                <a:lnTo>
                  <a:pt x="17800" y="12793"/>
                </a:lnTo>
                <a:cubicBezTo>
                  <a:pt x="17844" y="12806"/>
                  <a:pt x="17888" y="12813"/>
                  <a:pt x="17931" y="12813"/>
                </a:cubicBezTo>
                <a:cubicBezTo>
                  <a:pt x="18121" y="12813"/>
                  <a:pt x="18290" y="12690"/>
                  <a:pt x="18348" y="12495"/>
                </a:cubicBezTo>
                <a:lnTo>
                  <a:pt x="18574" y="11733"/>
                </a:lnTo>
                <a:cubicBezTo>
                  <a:pt x="18646" y="11495"/>
                  <a:pt x="18515" y="11257"/>
                  <a:pt x="18289" y="11186"/>
                </a:cubicBezTo>
                <a:lnTo>
                  <a:pt x="17610" y="10983"/>
                </a:lnTo>
                <a:cubicBezTo>
                  <a:pt x="17562" y="10971"/>
                  <a:pt x="17527" y="10960"/>
                  <a:pt x="17479" y="10960"/>
                </a:cubicBezTo>
                <a:cubicBezTo>
                  <a:pt x="17598" y="10364"/>
                  <a:pt x="17646" y="9769"/>
                  <a:pt x="17622" y="9162"/>
                </a:cubicBezTo>
                <a:lnTo>
                  <a:pt x="17622" y="9162"/>
                </a:lnTo>
                <a:cubicBezTo>
                  <a:pt x="17646" y="9168"/>
                  <a:pt x="17669" y="9171"/>
                  <a:pt x="17692" y="9171"/>
                </a:cubicBezTo>
                <a:cubicBezTo>
                  <a:pt x="17714" y="9171"/>
                  <a:pt x="17735" y="9168"/>
                  <a:pt x="17753" y="9162"/>
                </a:cubicBezTo>
                <a:lnTo>
                  <a:pt x="18455" y="9078"/>
                </a:lnTo>
                <a:cubicBezTo>
                  <a:pt x="18693" y="9043"/>
                  <a:pt x="18860" y="8828"/>
                  <a:pt x="18836" y="8590"/>
                </a:cubicBezTo>
                <a:lnTo>
                  <a:pt x="18729" y="7792"/>
                </a:lnTo>
                <a:cubicBezTo>
                  <a:pt x="18707" y="7570"/>
                  <a:pt x="18507" y="7409"/>
                  <a:pt x="18286" y="7409"/>
                </a:cubicBezTo>
                <a:cubicBezTo>
                  <a:pt x="18271" y="7409"/>
                  <a:pt x="18256" y="7410"/>
                  <a:pt x="18241" y="7411"/>
                </a:cubicBezTo>
                <a:lnTo>
                  <a:pt x="17539" y="7507"/>
                </a:lnTo>
                <a:cubicBezTo>
                  <a:pt x="17491" y="7507"/>
                  <a:pt x="17455" y="7531"/>
                  <a:pt x="17419" y="7542"/>
                </a:cubicBezTo>
                <a:cubicBezTo>
                  <a:pt x="17312" y="7090"/>
                  <a:pt x="17169" y="6649"/>
                  <a:pt x="16991" y="6221"/>
                </a:cubicBezTo>
                <a:cubicBezTo>
                  <a:pt x="17027" y="6221"/>
                  <a:pt x="17074" y="6197"/>
                  <a:pt x="17110" y="6185"/>
                </a:cubicBezTo>
                <a:lnTo>
                  <a:pt x="17729" y="5840"/>
                </a:lnTo>
                <a:cubicBezTo>
                  <a:pt x="17943" y="5733"/>
                  <a:pt x="18027" y="5459"/>
                  <a:pt x="17908" y="5245"/>
                </a:cubicBezTo>
                <a:lnTo>
                  <a:pt x="17527" y="4542"/>
                </a:lnTo>
                <a:cubicBezTo>
                  <a:pt x="17446" y="4398"/>
                  <a:pt x="17301" y="4318"/>
                  <a:pt x="17149" y="4318"/>
                </a:cubicBezTo>
                <a:cubicBezTo>
                  <a:pt x="17076" y="4318"/>
                  <a:pt x="17001" y="4337"/>
                  <a:pt x="16931" y="4375"/>
                </a:cubicBezTo>
                <a:lnTo>
                  <a:pt x="16312" y="4709"/>
                </a:lnTo>
                <a:cubicBezTo>
                  <a:pt x="16276" y="4733"/>
                  <a:pt x="16241" y="4756"/>
                  <a:pt x="16205" y="4780"/>
                </a:cubicBezTo>
                <a:cubicBezTo>
                  <a:pt x="15884" y="4304"/>
                  <a:pt x="15503" y="3852"/>
                  <a:pt x="15062" y="3435"/>
                </a:cubicBezTo>
                <a:cubicBezTo>
                  <a:pt x="15098" y="3411"/>
                  <a:pt x="15122" y="3387"/>
                  <a:pt x="15145" y="3351"/>
                </a:cubicBezTo>
                <a:lnTo>
                  <a:pt x="15586" y="2792"/>
                </a:lnTo>
                <a:cubicBezTo>
                  <a:pt x="15729" y="2601"/>
                  <a:pt x="15693" y="2328"/>
                  <a:pt x="15503" y="2173"/>
                </a:cubicBezTo>
                <a:lnTo>
                  <a:pt x="14860" y="1685"/>
                </a:lnTo>
                <a:cubicBezTo>
                  <a:pt x="14781" y="1626"/>
                  <a:pt x="14689" y="1597"/>
                  <a:pt x="14597" y="1597"/>
                </a:cubicBezTo>
                <a:cubicBezTo>
                  <a:pt x="14466" y="1597"/>
                  <a:pt x="14336" y="1656"/>
                  <a:pt x="14252" y="1768"/>
                </a:cubicBezTo>
                <a:lnTo>
                  <a:pt x="13824" y="2328"/>
                </a:lnTo>
                <a:cubicBezTo>
                  <a:pt x="13800" y="2363"/>
                  <a:pt x="13776" y="2387"/>
                  <a:pt x="13764" y="2423"/>
                </a:cubicBezTo>
                <a:cubicBezTo>
                  <a:pt x="13312" y="2137"/>
                  <a:pt x="12836" y="1899"/>
                  <a:pt x="12347" y="1708"/>
                </a:cubicBezTo>
                <a:cubicBezTo>
                  <a:pt x="12359" y="1685"/>
                  <a:pt x="12371" y="1649"/>
                  <a:pt x="12383" y="1613"/>
                </a:cubicBezTo>
                <a:lnTo>
                  <a:pt x="12574" y="934"/>
                </a:lnTo>
                <a:cubicBezTo>
                  <a:pt x="12633" y="708"/>
                  <a:pt x="12490" y="470"/>
                  <a:pt x="12264" y="399"/>
                </a:cubicBezTo>
                <a:lnTo>
                  <a:pt x="11478" y="196"/>
                </a:lnTo>
                <a:cubicBezTo>
                  <a:pt x="11442" y="187"/>
                  <a:pt x="11405" y="182"/>
                  <a:pt x="11368" y="182"/>
                </a:cubicBezTo>
                <a:cubicBezTo>
                  <a:pt x="11179" y="182"/>
                  <a:pt x="11002" y="306"/>
                  <a:pt x="10942" y="506"/>
                </a:cubicBezTo>
                <a:lnTo>
                  <a:pt x="10764" y="1185"/>
                </a:lnTo>
                <a:cubicBezTo>
                  <a:pt x="10752" y="1220"/>
                  <a:pt x="10752" y="1244"/>
                  <a:pt x="10752" y="1280"/>
                </a:cubicBezTo>
                <a:cubicBezTo>
                  <a:pt x="10304" y="1207"/>
                  <a:pt x="9847" y="1170"/>
                  <a:pt x="9389" y="1170"/>
                </a:cubicBezTo>
                <a:cubicBezTo>
                  <a:pt x="9323" y="1170"/>
                  <a:pt x="9258" y="1171"/>
                  <a:pt x="9192" y="1173"/>
                </a:cubicBezTo>
                <a:cubicBezTo>
                  <a:pt x="9192" y="1137"/>
                  <a:pt x="9192" y="1113"/>
                  <a:pt x="9192" y="1077"/>
                </a:cubicBezTo>
                <a:lnTo>
                  <a:pt x="9097" y="387"/>
                </a:lnTo>
                <a:cubicBezTo>
                  <a:pt x="9075" y="159"/>
                  <a:pt x="8886" y="1"/>
                  <a:pt x="8673" y="1"/>
                </a:cubicBezTo>
                <a:close/>
              </a:path>
            </a:pathLst>
          </a:custGeom>
          <a:solidFill>
            <a:schemeClr val="dk1">
              <a:alpha val="2011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155" name="Google Shape;1155;p52"/>
          <p:cNvSpPr/>
          <p:nvPr/>
        </p:nvSpPr>
        <p:spPr>
          <a:xfrm>
            <a:off x="-616787" y="4308126"/>
            <a:ext cx="1096808" cy="1096771"/>
          </a:xfrm>
          <a:custGeom>
            <a:avLst/>
            <a:gdLst/>
            <a:ahLst/>
            <a:cxnLst/>
            <a:rect l="l" t="t" r="r" b="b"/>
            <a:pathLst>
              <a:path w="7395" h="7395" extrusionOk="0">
                <a:moveTo>
                  <a:pt x="3680" y="1370"/>
                </a:moveTo>
                <a:cubicBezTo>
                  <a:pt x="4037" y="1370"/>
                  <a:pt x="4323" y="1656"/>
                  <a:pt x="4323" y="2001"/>
                </a:cubicBezTo>
                <a:cubicBezTo>
                  <a:pt x="4323" y="2358"/>
                  <a:pt x="4037" y="2644"/>
                  <a:pt x="3680" y="2644"/>
                </a:cubicBezTo>
                <a:cubicBezTo>
                  <a:pt x="3335" y="2644"/>
                  <a:pt x="3049" y="2358"/>
                  <a:pt x="3049" y="2001"/>
                </a:cubicBezTo>
                <a:cubicBezTo>
                  <a:pt x="3049" y="1656"/>
                  <a:pt x="3335" y="1370"/>
                  <a:pt x="3680" y="1370"/>
                </a:cubicBezTo>
                <a:close/>
                <a:moveTo>
                  <a:pt x="1918" y="3132"/>
                </a:moveTo>
                <a:cubicBezTo>
                  <a:pt x="2275" y="3132"/>
                  <a:pt x="2561" y="3418"/>
                  <a:pt x="2561" y="3775"/>
                </a:cubicBezTo>
                <a:cubicBezTo>
                  <a:pt x="2561" y="4120"/>
                  <a:pt x="2275" y="4406"/>
                  <a:pt x="1918" y="4406"/>
                </a:cubicBezTo>
                <a:cubicBezTo>
                  <a:pt x="1572" y="4406"/>
                  <a:pt x="1287" y="4120"/>
                  <a:pt x="1287" y="3775"/>
                </a:cubicBezTo>
                <a:cubicBezTo>
                  <a:pt x="1287" y="3418"/>
                  <a:pt x="1572" y="3132"/>
                  <a:pt x="1918" y="3132"/>
                </a:cubicBezTo>
                <a:close/>
                <a:moveTo>
                  <a:pt x="3692" y="3132"/>
                </a:moveTo>
                <a:cubicBezTo>
                  <a:pt x="4049" y="3132"/>
                  <a:pt x="4335" y="3418"/>
                  <a:pt x="4335" y="3775"/>
                </a:cubicBezTo>
                <a:cubicBezTo>
                  <a:pt x="4335" y="4120"/>
                  <a:pt x="4049" y="4406"/>
                  <a:pt x="3692" y="4406"/>
                </a:cubicBezTo>
                <a:cubicBezTo>
                  <a:pt x="3346" y="4406"/>
                  <a:pt x="3061" y="4120"/>
                  <a:pt x="3061" y="3775"/>
                </a:cubicBezTo>
                <a:cubicBezTo>
                  <a:pt x="3061" y="3418"/>
                  <a:pt x="3346" y="3132"/>
                  <a:pt x="3692" y="3132"/>
                </a:cubicBezTo>
                <a:close/>
                <a:moveTo>
                  <a:pt x="5454" y="3132"/>
                </a:moveTo>
                <a:cubicBezTo>
                  <a:pt x="5799" y="3132"/>
                  <a:pt x="6085" y="3418"/>
                  <a:pt x="6085" y="3775"/>
                </a:cubicBezTo>
                <a:cubicBezTo>
                  <a:pt x="6085" y="4120"/>
                  <a:pt x="5799" y="4406"/>
                  <a:pt x="5454" y="4406"/>
                </a:cubicBezTo>
                <a:cubicBezTo>
                  <a:pt x="5097" y="4406"/>
                  <a:pt x="4811" y="4120"/>
                  <a:pt x="4811" y="3775"/>
                </a:cubicBezTo>
                <a:cubicBezTo>
                  <a:pt x="4811" y="3418"/>
                  <a:pt x="5097" y="3132"/>
                  <a:pt x="5454" y="3132"/>
                </a:cubicBezTo>
                <a:close/>
                <a:moveTo>
                  <a:pt x="3680" y="4894"/>
                </a:moveTo>
                <a:cubicBezTo>
                  <a:pt x="4037" y="4894"/>
                  <a:pt x="4323" y="5180"/>
                  <a:pt x="4323" y="5537"/>
                </a:cubicBezTo>
                <a:cubicBezTo>
                  <a:pt x="4323" y="5883"/>
                  <a:pt x="4037" y="6168"/>
                  <a:pt x="3680" y="6168"/>
                </a:cubicBezTo>
                <a:cubicBezTo>
                  <a:pt x="3335" y="6168"/>
                  <a:pt x="3049" y="5883"/>
                  <a:pt x="3049" y="5537"/>
                </a:cubicBezTo>
                <a:cubicBezTo>
                  <a:pt x="3049" y="5180"/>
                  <a:pt x="3335" y="4894"/>
                  <a:pt x="3680" y="4894"/>
                </a:cubicBezTo>
                <a:close/>
                <a:moveTo>
                  <a:pt x="3537" y="1"/>
                </a:moveTo>
                <a:cubicBezTo>
                  <a:pt x="3442" y="1"/>
                  <a:pt x="3370" y="84"/>
                  <a:pt x="3370" y="179"/>
                </a:cubicBezTo>
                <a:lnTo>
                  <a:pt x="3370" y="453"/>
                </a:lnTo>
                <a:cubicBezTo>
                  <a:pt x="3370" y="465"/>
                  <a:pt x="3370" y="477"/>
                  <a:pt x="3370" y="501"/>
                </a:cubicBezTo>
                <a:cubicBezTo>
                  <a:pt x="3168" y="513"/>
                  <a:pt x="2965" y="560"/>
                  <a:pt x="2763" y="620"/>
                </a:cubicBezTo>
                <a:cubicBezTo>
                  <a:pt x="2763" y="596"/>
                  <a:pt x="2763" y="584"/>
                  <a:pt x="2751" y="572"/>
                </a:cubicBezTo>
                <a:lnTo>
                  <a:pt x="2644" y="322"/>
                </a:lnTo>
                <a:cubicBezTo>
                  <a:pt x="2617" y="251"/>
                  <a:pt x="2558" y="213"/>
                  <a:pt x="2490" y="213"/>
                </a:cubicBezTo>
                <a:cubicBezTo>
                  <a:pt x="2466" y="213"/>
                  <a:pt x="2442" y="218"/>
                  <a:pt x="2418" y="227"/>
                </a:cubicBezTo>
                <a:lnTo>
                  <a:pt x="2132" y="346"/>
                </a:lnTo>
                <a:cubicBezTo>
                  <a:pt x="2049" y="382"/>
                  <a:pt x="2001" y="489"/>
                  <a:pt x="2037" y="572"/>
                </a:cubicBezTo>
                <a:lnTo>
                  <a:pt x="2144" y="822"/>
                </a:lnTo>
                <a:cubicBezTo>
                  <a:pt x="2156" y="834"/>
                  <a:pt x="2156" y="846"/>
                  <a:pt x="2168" y="858"/>
                </a:cubicBezTo>
                <a:cubicBezTo>
                  <a:pt x="1989" y="953"/>
                  <a:pt x="1811" y="1072"/>
                  <a:pt x="1656" y="1203"/>
                </a:cubicBezTo>
                <a:cubicBezTo>
                  <a:pt x="1644" y="1191"/>
                  <a:pt x="1644" y="1180"/>
                  <a:pt x="1632" y="1168"/>
                </a:cubicBezTo>
                <a:lnTo>
                  <a:pt x="1441" y="977"/>
                </a:lnTo>
                <a:cubicBezTo>
                  <a:pt x="1406" y="941"/>
                  <a:pt x="1361" y="924"/>
                  <a:pt x="1316" y="924"/>
                </a:cubicBezTo>
                <a:cubicBezTo>
                  <a:pt x="1272" y="924"/>
                  <a:pt x="1227" y="941"/>
                  <a:pt x="1191" y="977"/>
                </a:cubicBezTo>
                <a:lnTo>
                  <a:pt x="977" y="1203"/>
                </a:lnTo>
                <a:cubicBezTo>
                  <a:pt x="906" y="1263"/>
                  <a:pt x="906" y="1370"/>
                  <a:pt x="977" y="1442"/>
                </a:cubicBezTo>
                <a:lnTo>
                  <a:pt x="1168" y="1632"/>
                </a:lnTo>
                <a:cubicBezTo>
                  <a:pt x="1179" y="1644"/>
                  <a:pt x="1179" y="1656"/>
                  <a:pt x="1191" y="1656"/>
                </a:cubicBezTo>
                <a:cubicBezTo>
                  <a:pt x="1060" y="1811"/>
                  <a:pt x="953" y="1977"/>
                  <a:pt x="858" y="2156"/>
                </a:cubicBezTo>
                <a:cubicBezTo>
                  <a:pt x="846" y="2156"/>
                  <a:pt x="834" y="2144"/>
                  <a:pt x="834" y="2144"/>
                </a:cubicBezTo>
                <a:lnTo>
                  <a:pt x="572" y="2037"/>
                </a:lnTo>
                <a:cubicBezTo>
                  <a:pt x="551" y="2028"/>
                  <a:pt x="528" y="2023"/>
                  <a:pt x="505" y="2023"/>
                </a:cubicBezTo>
                <a:cubicBezTo>
                  <a:pt x="439" y="2023"/>
                  <a:pt x="373" y="2061"/>
                  <a:pt x="346" y="2132"/>
                </a:cubicBezTo>
                <a:lnTo>
                  <a:pt x="227" y="2418"/>
                </a:lnTo>
                <a:cubicBezTo>
                  <a:pt x="191" y="2501"/>
                  <a:pt x="227" y="2608"/>
                  <a:pt x="322" y="2644"/>
                </a:cubicBezTo>
                <a:lnTo>
                  <a:pt x="572" y="2751"/>
                </a:lnTo>
                <a:lnTo>
                  <a:pt x="596" y="2751"/>
                </a:lnTo>
                <a:cubicBezTo>
                  <a:pt x="537" y="2954"/>
                  <a:pt x="489" y="3168"/>
                  <a:pt x="465" y="3370"/>
                </a:cubicBezTo>
                <a:lnTo>
                  <a:pt x="167" y="3370"/>
                </a:lnTo>
                <a:cubicBezTo>
                  <a:pt x="72" y="3370"/>
                  <a:pt x="1" y="3454"/>
                  <a:pt x="1" y="3549"/>
                </a:cubicBezTo>
                <a:lnTo>
                  <a:pt x="1" y="3858"/>
                </a:lnTo>
                <a:cubicBezTo>
                  <a:pt x="1" y="3954"/>
                  <a:pt x="72" y="4037"/>
                  <a:pt x="167" y="4037"/>
                </a:cubicBezTo>
                <a:lnTo>
                  <a:pt x="453" y="4037"/>
                </a:lnTo>
                <a:cubicBezTo>
                  <a:pt x="453" y="4037"/>
                  <a:pt x="465" y="4025"/>
                  <a:pt x="465" y="4025"/>
                </a:cubicBezTo>
                <a:cubicBezTo>
                  <a:pt x="489" y="4204"/>
                  <a:pt x="525" y="4382"/>
                  <a:pt x="560" y="4549"/>
                </a:cubicBezTo>
                <a:lnTo>
                  <a:pt x="548" y="4549"/>
                </a:lnTo>
                <a:lnTo>
                  <a:pt x="287" y="4656"/>
                </a:lnTo>
                <a:cubicBezTo>
                  <a:pt x="203" y="4692"/>
                  <a:pt x="156" y="4787"/>
                  <a:pt x="191" y="4871"/>
                </a:cubicBezTo>
                <a:lnTo>
                  <a:pt x="298" y="5168"/>
                </a:lnTo>
                <a:cubicBezTo>
                  <a:pt x="326" y="5232"/>
                  <a:pt x="389" y="5275"/>
                  <a:pt x="460" y="5275"/>
                </a:cubicBezTo>
                <a:cubicBezTo>
                  <a:pt x="481" y="5275"/>
                  <a:pt x="503" y="5272"/>
                  <a:pt x="525" y="5263"/>
                </a:cubicBezTo>
                <a:lnTo>
                  <a:pt x="775" y="5168"/>
                </a:lnTo>
                <a:cubicBezTo>
                  <a:pt x="787" y="5168"/>
                  <a:pt x="787" y="5168"/>
                  <a:pt x="798" y="5156"/>
                </a:cubicBezTo>
                <a:cubicBezTo>
                  <a:pt x="906" y="5371"/>
                  <a:pt x="1037" y="5573"/>
                  <a:pt x="1179" y="5752"/>
                </a:cubicBezTo>
                <a:cubicBezTo>
                  <a:pt x="1179" y="5763"/>
                  <a:pt x="1168" y="5763"/>
                  <a:pt x="1168" y="5763"/>
                </a:cubicBezTo>
                <a:lnTo>
                  <a:pt x="977" y="5966"/>
                </a:lnTo>
                <a:cubicBezTo>
                  <a:pt x="906" y="6025"/>
                  <a:pt x="906" y="6144"/>
                  <a:pt x="977" y="6204"/>
                </a:cubicBezTo>
                <a:lnTo>
                  <a:pt x="1191" y="6430"/>
                </a:lnTo>
                <a:cubicBezTo>
                  <a:pt x="1227" y="6460"/>
                  <a:pt x="1272" y="6475"/>
                  <a:pt x="1316" y="6475"/>
                </a:cubicBezTo>
                <a:cubicBezTo>
                  <a:pt x="1361" y="6475"/>
                  <a:pt x="1406" y="6460"/>
                  <a:pt x="1441" y="6430"/>
                </a:cubicBezTo>
                <a:lnTo>
                  <a:pt x="1632" y="6228"/>
                </a:lnTo>
                <a:cubicBezTo>
                  <a:pt x="1644" y="6228"/>
                  <a:pt x="1644" y="6228"/>
                  <a:pt x="1644" y="6216"/>
                </a:cubicBezTo>
                <a:cubicBezTo>
                  <a:pt x="1787" y="6335"/>
                  <a:pt x="1941" y="6430"/>
                  <a:pt x="2096" y="6525"/>
                </a:cubicBezTo>
                <a:cubicBezTo>
                  <a:pt x="2096" y="6525"/>
                  <a:pt x="2084" y="6537"/>
                  <a:pt x="2084" y="6537"/>
                </a:cubicBezTo>
                <a:lnTo>
                  <a:pt x="1977" y="6799"/>
                </a:lnTo>
                <a:cubicBezTo>
                  <a:pt x="1930" y="6883"/>
                  <a:pt x="1977" y="6978"/>
                  <a:pt x="2061" y="7026"/>
                </a:cubicBezTo>
                <a:lnTo>
                  <a:pt x="2346" y="7145"/>
                </a:lnTo>
                <a:cubicBezTo>
                  <a:pt x="2368" y="7154"/>
                  <a:pt x="2391" y="7158"/>
                  <a:pt x="2415" y="7158"/>
                </a:cubicBezTo>
                <a:cubicBezTo>
                  <a:pt x="2481" y="7158"/>
                  <a:pt x="2546" y="7123"/>
                  <a:pt x="2573" y="7061"/>
                </a:cubicBezTo>
                <a:lnTo>
                  <a:pt x="2680" y="6811"/>
                </a:lnTo>
                <a:cubicBezTo>
                  <a:pt x="2692" y="6799"/>
                  <a:pt x="2692" y="6799"/>
                  <a:pt x="2692" y="6787"/>
                </a:cubicBezTo>
                <a:cubicBezTo>
                  <a:pt x="2906" y="6859"/>
                  <a:pt x="3132" y="6906"/>
                  <a:pt x="3370" y="6930"/>
                </a:cubicBezTo>
                <a:cubicBezTo>
                  <a:pt x="3370" y="6930"/>
                  <a:pt x="3370" y="6942"/>
                  <a:pt x="3370" y="6954"/>
                </a:cubicBezTo>
                <a:lnTo>
                  <a:pt x="3370" y="7228"/>
                </a:lnTo>
                <a:cubicBezTo>
                  <a:pt x="3370" y="7323"/>
                  <a:pt x="3442" y="7395"/>
                  <a:pt x="3537" y="7395"/>
                </a:cubicBezTo>
                <a:lnTo>
                  <a:pt x="3858" y="7395"/>
                </a:lnTo>
                <a:cubicBezTo>
                  <a:pt x="3954" y="7395"/>
                  <a:pt x="4025" y="7323"/>
                  <a:pt x="4025" y="7228"/>
                </a:cubicBezTo>
                <a:lnTo>
                  <a:pt x="4025" y="6954"/>
                </a:lnTo>
                <a:cubicBezTo>
                  <a:pt x="4025" y="6942"/>
                  <a:pt x="4025" y="6930"/>
                  <a:pt x="4025" y="6930"/>
                </a:cubicBezTo>
                <a:cubicBezTo>
                  <a:pt x="4239" y="6906"/>
                  <a:pt x="4442" y="6859"/>
                  <a:pt x="4632" y="6799"/>
                </a:cubicBezTo>
                <a:cubicBezTo>
                  <a:pt x="4632" y="6811"/>
                  <a:pt x="4644" y="6823"/>
                  <a:pt x="4644" y="6835"/>
                </a:cubicBezTo>
                <a:lnTo>
                  <a:pt x="4751" y="7085"/>
                </a:lnTo>
                <a:cubicBezTo>
                  <a:pt x="4779" y="7149"/>
                  <a:pt x="4842" y="7192"/>
                  <a:pt x="4913" y="7192"/>
                </a:cubicBezTo>
                <a:cubicBezTo>
                  <a:pt x="4934" y="7192"/>
                  <a:pt x="4956" y="7189"/>
                  <a:pt x="4978" y="7180"/>
                </a:cubicBezTo>
                <a:lnTo>
                  <a:pt x="5263" y="7061"/>
                </a:lnTo>
                <a:cubicBezTo>
                  <a:pt x="5347" y="7026"/>
                  <a:pt x="5394" y="6918"/>
                  <a:pt x="5359" y="6835"/>
                </a:cubicBezTo>
                <a:lnTo>
                  <a:pt x="5251" y="6573"/>
                </a:lnTo>
                <a:cubicBezTo>
                  <a:pt x="5251" y="6561"/>
                  <a:pt x="5240" y="6561"/>
                  <a:pt x="5240" y="6549"/>
                </a:cubicBezTo>
                <a:cubicBezTo>
                  <a:pt x="5418" y="6454"/>
                  <a:pt x="5585" y="6335"/>
                  <a:pt x="5740" y="6204"/>
                </a:cubicBezTo>
                <a:cubicBezTo>
                  <a:pt x="5751" y="6216"/>
                  <a:pt x="5751" y="6228"/>
                  <a:pt x="5763" y="6228"/>
                </a:cubicBezTo>
                <a:lnTo>
                  <a:pt x="5954" y="6430"/>
                </a:lnTo>
                <a:cubicBezTo>
                  <a:pt x="5990" y="6460"/>
                  <a:pt x="6034" y="6475"/>
                  <a:pt x="6079" y="6475"/>
                </a:cubicBezTo>
                <a:cubicBezTo>
                  <a:pt x="6124" y="6475"/>
                  <a:pt x="6168" y="6460"/>
                  <a:pt x="6204" y="6430"/>
                </a:cubicBezTo>
                <a:lnTo>
                  <a:pt x="6430" y="6204"/>
                </a:lnTo>
                <a:cubicBezTo>
                  <a:pt x="6490" y="6144"/>
                  <a:pt x="6490" y="6025"/>
                  <a:pt x="6430" y="5966"/>
                </a:cubicBezTo>
                <a:lnTo>
                  <a:pt x="6228" y="5763"/>
                </a:lnTo>
                <a:cubicBezTo>
                  <a:pt x="6216" y="5763"/>
                  <a:pt x="6204" y="5752"/>
                  <a:pt x="6192" y="5740"/>
                </a:cubicBezTo>
                <a:cubicBezTo>
                  <a:pt x="6323" y="5585"/>
                  <a:pt x="6430" y="5418"/>
                  <a:pt x="6525" y="5240"/>
                </a:cubicBezTo>
                <a:cubicBezTo>
                  <a:pt x="6537" y="5252"/>
                  <a:pt x="6549" y="5252"/>
                  <a:pt x="6573" y="5263"/>
                </a:cubicBezTo>
                <a:lnTo>
                  <a:pt x="6823" y="5371"/>
                </a:lnTo>
                <a:cubicBezTo>
                  <a:pt x="6844" y="5380"/>
                  <a:pt x="6867" y="5384"/>
                  <a:pt x="6890" y="5384"/>
                </a:cubicBezTo>
                <a:cubicBezTo>
                  <a:pt x="6956" y="5384"/>
                  <a:pt x="7023" y="5346"/>
                  <a:pt x="7049" y="5275"/>
                </a:cubicBezTo>
                <a:lnTo>
                  <a:pt x="7168" y="4990"/>
                </a:lnTo>
                <a:cubicBezTo>
                  <a:pt x="7204" y="4906"/>
                  <a:pt x="7168" y="4799"/>
                  <a:pt x="7073" y="4763"/>
                </a:cubicBezTo>
                <a:lnTo>
                  <a:pt x="6823" y="4656"/>
                </a:lnTo>
                <a:cubicBezTo>
                  <a:pt x="6811" y="4656"/>
                  <a:pt x="6787" y="4644"/>
                  <a:pt x="6775" y="4644"/>
                </a:cubicBezTo>
                <a:cubicBezTo>
                  <a:pt x="6835" y="4442"/>
                  <a:pt x="6883" y="4239"/>
                  <a:pt x="6894" y="4025"/>
                </a:cubicBezTo>
                <a:lnTo>
                  <a:pt x="7228" y="4025"/>
                </a:lnTo>
                <a:cubicBezTo>
                  <a:pt x="7323" y="4025"/>
                  <a:pt x="7395" y="3954"/>
                  <a:pt x="7395" y="3858"/>
                </a:cubicBezTo>
                <a:lnTo>
                  <a:pt x="7395" y="3549"/>
                </a:lnTo>
                <a:cubicBezTo>
                  <a:pt x="7395" y="3454"/>
                  <a:pt x="7323" y="3370"/>
                  <a:pt x="7228" y="3370"/>
                </a:cubicBezTo>
                <a:lnTo>
                  <a:pt x="6954" y="3370"/>
                </a:lnTo>
                <a:cubicBezTo>
                  <a:pt x="6930" y="3370"/>
                  <a:pt x="6918" y="3382"/>
                  <a:pt x="6894" y="3382"/>
                </a:cubicBezTo>
                <a:cubicBezTo>
                  <a:pt x="6883" y="3204"/>
                  <a:pt x="6847" y="3025"/>
                  <a:pt x="6799" y="2858"/>
                </a:cubicBezTo>
                <a:cubicBezTo>
                  <a:pt x="6823" y="2858"/>
                  <a:pt x="6835" y="2858"/>
                  <a:pt x="6847" y="2846"/>
                </a:cubicBezTo>
                <a:lnTo>
                  <a:pt x="7109" y="2751"/>
                </a:lnTo>
                <a:cubicBezTo>
                  <a:pt x="7204" y="2715"/>
                  <a:pt x="7240" y="2620"/>
                  <a:pt x="7204" y="2525"/>
                </a:cubicBezTo>
                <a:lnTo>
                  <a:pt x="7097" y="2239"/>
                </a:lnTo>
                <a:cubicBezTo>
                  <a:pt x="7068" y="2163"/>
                  <a:pt x="7002" y="2125"/>
                  <a:pt x="6927" y="2125"/>
                </a:cubicBezTo>
                <a:cubicBezTo>
                  <a:pt x="6909" y="2125"/>
                  <a:pt x="6890" y="2127"/>
                  <a:pt x="6871" y="2132"/>
                </a:cubicBezTo>
                <a:lnTo>
                  <a:pt x="6621" y="2239"/>
                </a:lnTo>
                <a:cubicBezTo>
                  <a:pt x="6597" y="2239"/>
                  <a:pt x="6585" y="2251"/>
                  <a:pt x="6573" y="2263"/>
                </a:cubicBezTo>
                <a:cubicBezTo>
                  <a:pt x="6466" y="2049"/>
                  <a:pt x="6335" y="1846"/>
                  <a:pt x="6180" y="1668"/>
                </a:cubicBezTo>
                <a:cubicBezTo>
                  <a:pt x="6204" y="1656"/>
                  <a:pt x="6216" y="1644"/>
                  <a:pt x="6228" y="1632"/>
                </a:cubicBezTo>
                <a:lnTo>
                  <a:pt x="6430" y="1442"/>
                </a:lnTo>
                <a:cubicBezTo>
                  <a:pt x="6490" y="1370"/>
                  <a:pt x="6490" y="1263"/>
                  <a:pt x="6430" y="1203"/>
                </a:cubicBezTo>
                <a:lnTo>
                  <a:pt x="6204" y="977"/>
                </a:lnTo>
                <a:cubicBezTo>
                  <a:pt x="6168" y="941"/>
                  <a:pt x="6124" y="924"/>
                  <a:pt x="6079" y="924"/>
                </a:cubicBezTo>
                <a:cubicBezTo>
                  <a:pt x="6034" y="924"/>
                  <a:pt x="5990" y="941"/>
                  <a:pt x="5954" y="977"/>
                </a:cubicBezTo>
                <a:lnTo>
                  <a:pt x="5763" y="1168"/>
                </a:lnTo>
                <a:cubicBezTo>
                  <a:pt x="5751" y="1180"/>
                  <a:pt x="5740" y="1203"/>
                  <a:pt x="5740" y="1215"/>
                </a:cubicBezTo>
                <a:cubicBezTo>
                  <a:pt x="5597" y="1096"/>
                  <a:pt x="5442" y="1001"/>
                  <a:pt x="5287" y="906"/>
                </a:cubicBezTo>
                <a:cubicBezTo>
                  <a:pt x="5299" y="894"/>
                  <a:pt x="5311" y="882"/>
                  <a:pt x="5311" y="858"/>
                </a:cubicBezTo>
                <a:lnTo>
                  <a:pt x="5430" y="608"/>
                </a:lnTo>
                <a:cubicBezTo>
                  <a:pt x="5466" y="525"/>
                  <a:pt x="5430" y="418"/>
                  <a:pt x="5335" y="382"/>
                </a:cubicBezTo>
                <a:lnTo>
                  <a:pt x="5049" y="251"/>
                </a:lnTo>
                <a:cubicBezTo>
                  <a:pt x="5030" y="243"/>
                  <a:pt x="5010" y="239"/>
                  <a:pt x="4989" y="239"/>
                </a:cubicBezTo>
                <a:cubicBezTo>
                  <a:pt x="4920" y="239"/>
                  <a:pt x="4850" y="282"/>
                  <a:pt x="4823" y="346"/>
                </a:cubicBezTo>
                <a:lnTo>
                  <a:pt x="4716" y="596"/>
                </a:lnTo>
                <a:cubicBezTo>
                  <a:pt x="4704" y="608"/>
                  <a:pt x="4704" y="632"/>
                  <a:pt x="4704" y="644"/>
                </a:cubicBezTo>
                <a:cubicBezTo>
                  <a:pt x="4478" y="572"/>
                  <a:pt x="4251" y="525"/>
                  <a:pt x="4025" y="501"/>
                </a:cubicBezTo>
                <a:cubicBezTo>
                  <a:pt x="4025" y="489"/>
                  <a:pt x="4025" y="465"/>
                  <a:pt x="4025" y="453"/>
                </a:cubicBezTo>
                <a:lnTo>
                  <a:pt x="4025" y="179"/>
                </a:lnTo>
                <a:cubicBezTo>
                  <a:pt x="4025" y="84"/>
                  <a:pt x="3954" y="1"/>
                  <a:pt x="3858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156" name="Google Shape;1156;p52"/>
          <p:cNvSpPr/>
          <p:nvPr/>
        </p:nvSpPr>
        <p:spPr>
          <a:xfrm flipH="1">
            <a:off x="923139" y="4128334"/>
            <a:ext cx="319630" cy="319630"/>
          </a:xfrm>
          <a:custGeom>
            <a:avLst/>
            <a:gdLst/>
            <a:ahLst/>
            <a:cxnLst/>
            <a:rect l="l" t="t" r="r" b="b"/>
            <a:pathLst>
              <a:path w="7395" h="7395" extrusionOk="0">
                <a:moveTo>
                  <a:pt x="3680" y="1370"/>
                </a:moveTo>
                <a:cubicBezTo>
                  <a:pt x="4037" y="1370"/>
                  <a:pt x="4323" y="1656"/>
                  <a:pt x="4323" y="2001"/>
                </a:cubicBezTo>
                <a:cubicBezTo>
                  <a:pt x="4323" y="2358"/>
                  <a:pt x="4037" y="2644"/>
                  <a:pt x="3680" y="2644"/>
                </a:cubicBezTo>
                <a:cubicBezTo>
                  <a:pt x="3335" y="2644"/>
                  <a:pt x="3049" y="2358"/>
                  <a:pt x="3049" y="2001"/>
                </a:cubicBezTo>
                <a:cubicBezTo>
                  <a:pt x="3049" y="1656"/>
                  <a:pt x="3335" y="1370"/>
                  <a:pt x="3680" y="1370"/>
                </a:cubicBezTo>
                <a:close/>
                <a:moveTo>
                  <a:pt x="1918" y="3132"/>
                </a:moveTo>
                <a:cubicBezTo>
                  <a:pt x="2275" y="3132"/>
                  <a:pt x="2561" y="3418"/>
                  <a:pt x="2561" y="3775"/>
                </a:cubicBezTo>
                <a:cubicBezTo>
                  <a:pt x="2561" y="4120"/>
                  <a:pt x="2275" y="4406"/>
                  <a:pt x="1918" y="4406"/>
                </a:cubicBezTo>
                <a:cubicBezTo>
                  <a:pt x="1572" y="4406"/>
                  <a:pt x="1287" y="4120"/>
                  <a:pt x="1287" y="3775"/>
                </a:cubicBezTo>
                <a:cubicBezTo>
                  <a:pt x="1287" y="3418"/>
                  <a:pt x="1572" y="3132"/>
                  <a:pt x="1918" y="3132"/>
                </a:cubicBezTo>
                <a:close/>
                <a:moveTo>
                  <a:pt x="3692" y="3132"/>
                </a:moveTo>
                <a:cubicBezTo>
                  <a:pt x="4049" y="3132"/>
                  <a:pt x="4335" y="3418"/>
                  <a:pt x="4335" y="3775"/>
                </a:cubicBezTo>
                <a:cubicBezTo>
                  <a:pt x="4335" y="4120"/>
                  <a:pt x="4049" y="4406"/>
                  <a:pt x="3692" y="4406"/>
                </a:cubicBezTo>
                <a:cubicBezTo>
                  <a:pt x="3346" y="4406"/>
                  <a:pt x="3061" y="4120"/>
                  <a:pt x="3061" y="3775"/>
                </a:cubicBezTo>
                <a:cubicBezTo>
                  <a:pt x="3061" y="3418"/>
                  <a:pt x="3346" y="3132"/>
                  <a:pt x="3692" y="3132"/>
                </a:cubicBezTo>
                <a:close/>
                <a:moveTo>
                  <a:pt x="5454" y="3132"/>
                </a:moveTo>
                <a:cubicBezTo>
                  <a:pt x="5799" y="3132"/>
                  <a:pt x="6085" y="3418"/>
                  <a:pt x="6085" y="3775"/>
                </a:cubicBezTo>
                <a:cubicBezTo>
                  <a:pt x="6085" y="4120"/>
                  <a:pt x="5799" y="4406"/>
                  <a:pt x="5454" y="4406"/>
                </a:cubicBezTo>
                <a:cubicBezTo>
                  <a:pt x="5097" y="4406"/>
                  <a:pt x="4811" y="4120"/>
                  <a:pt x="4811" y="3775"/>
                </a:cubicBezTo>
                <a:cubicBezTo>
                  <a:pt x="4811" y="3418"/>
                  <a:pt x="5097" y="3132"/>
                  <a:pt x="5454" y="3132"/>
                </a:cubicBezTo>
                <a:close/>
                <a:moveTo>
                  <a:pt x="3680" y="4894"/>
                </a:moveTo>
                <a:cubicBezTo>
                  <a:pt x="4037" y="4894"/>
                  <a:pt x="4323" y="5180"/>
                  <a:pt x="4323" y="5537"/>
                </a:cubicBezTo>
                <a:cubicBezTo>
                  <a:pt x="4323" y="5883"/>
                  <a:pt x="4037" y="6168"/>
                  <a:pt x="3680" y="6168"/>
                </a:cubicBezTo>
                <a:cubicBezTo>
                  <a:pt x="3335" y="6168"/>
                  <a:pt x="3049" y="5883"/>
                  <a:pt x="3049" y="5537"/>
                </a:cubicBezTo>
                <a:cubicBezTo>
                  <a:pt x="3049" y="5180"/>
                  <a:pt x="3335" y="4894"/>
                  <a:pt x="3680" y="4894"/>
                </a:cubicBezTo>
                <a:close/>
                <a:moveTo>
                  <a:pt x="3537" y="1"/>
                </a:moveTo>
                <a:cubicBezTo>
                  <a:pt x="3442" y="1"/>
                  <a:pt x="3370" y="84"/>
                  <a:pt x="3370" y="179"/>
                </a:cubicBezTo>
                <a:lnTo>
                  <a:pt x="3370" y="453"/>
                </a:lnTo>
                <a:cubicBezTo>
                  <a:pt x="3370" y="465"/>
                  <a:pt x="3370" y="477"/>
                  <a:pt x="3370" y="501"/>
                </a:cubicBezTo>
                <a:cubicBezTo>
                  <a:pt x="3168" y="513"/>
                  <a:pt x="2965" y="560"/>
                  <a:pt x="2763" y="620"/>
                </a:cubicBezTo>
                <a:cubicBezTo>
                  <a:pt x="2763" y="596"/>
                  <a:pt x="2763" y="584"/>
                  <a:pt x="2751" y="572"/>
                </a:cubicBezTo>
                <a:lnTo>
                  <a:pt x="2644" y="322"/>
                </a:lnTo>
                <a:cubicBezTo>
                  <a:pt x="2617" y="251"/>
                  <a:pt x="2558" y="213"/>
                  <a:pt x="2490" y="213"/>
                </a:cubicBezTo>
                <a:cubicBezTo>
                  <a:pt x="2466" y="213"/>
                  <a:pt x="2442" y="218"/>
                  <a:pt x="2418" y="227"/>
                </a:cubicBezTo>
                <a:lnTo>
                  <a:pt x="2132" y="346"/>
                </a:lnTo>
                <a:cubicBezTo>
                  <a:pt x="2049" y="382"/>
                  <a:pt x="2001" y="489"/>
                  <a:pt x="2037" y="572"/>
                </a:cubicBezTo>
                <a:lnTo>
                  <a:pt x="2144" y="822"/>
                </a:lnTo>
                <a:cubicBezTo>
                  <a:pt x="2156" y="834"/>
                  <a:pt x="2156" y="846"/>
                  <a:pt x="2168" y="858"/>
                </a:cubicBezTo>
                <a:cubicBezTo>
                  <a:pt x="1989" y="953"/>
                  <a:pt x="1811" y="1072"/>
                  <a:pt x="1656" y="1203"/>
                </a:cubicBezTo>
                <a:cubicBezTo>
                  <a:pt x="1644" y="1191"/>
                  <a:pt x="1644" y="1180"/>
                  <a:pt x="1632" y="1168"/>
                </a:cubicBezTo>
                <a:lnTo>
                  <a:pt x="1441" y="977"/>
                </a:lnTo>
                <a:cubicBezTo>
                  <a:pt x="1406" y="941"/>
                  <a:pt x="1361" y="924"/>
                  <a:pt x="1316" y="924"/>
                </a:cubicBezTo>
                <a:cubicBezTo>
                  <a:pt x="1272" y="924"/>
                  <a:pt x="1227" y="941"/>
                  <a:pt x="1191" y="977"/>
                </a:cubicBezTo>
                <a:lnTo>
                  <a:pt x="977" y="1203"/>
                </a:lnTo>
                <a:cubicBezTo>
                  <a:pt x="906" y="1263"/>
                  <a:pt x="906" y="1370"/>
                  <a:pt x="977" y="1442"/>
                </a:cubicBezTo>
                <a:lnTo>
                  <a:pt x="1168" y="1632"/>
                </a:lnTo>
                <a:cubicBezTo>
                  <a:pt x="1179" y="1644"/>
                  <a:pt x="1179" y="1656"/>
                  <a:pt x="1191" y="1656"/>
                </a:cubicBezTo>
                <a:cubicBezTo>
                  <a:pt x="1060" y="1811"/>
                  <a:pt x="953" y="1977"/>
                  <a:pt x="858" y="2156"/>
                </a:cubicBezTo>
                <a:cubicBezTo>
                  <a:pt x="846" y="2156"/>
                  <a:pt x="834" y="2144"/>
                  <a:pt x="834" y="2144"/>
                </a:cubicBezTo>
                <a:lnTo>
                  <a:pt x="572" y="2037"/>
                </a:lnTo>
                <a:cubicBezTo>
                  <a:pt x="551" y="2028"/>
                  <a:pt x="528" y="2023"/>
                  <a:pt x="505" y="2023"/>
                </a:cubicBezTo>
                <a:cubicBezTo>
                  <a:pt x="439" y="2023"/>
                  <a:pt x="373" y="2061"/>
                  <a:pt x="346" y="2132"/>
                </a:cubicBezTo>
                <a:lnTo>
                  <a:pt x="227" y="2418"/>
                </a:lnTo>
                <a:cubicBezTo>
                  <a:pt x="191" y="2501"/>
                  <a:pt x="227" y="2608"/>
                  <a:pt x="322" y="2644"/>
                </a:cubicBezTo>
                <a:lnTo>
                  <a:pt x="572" y="2751"/>
                </a:lnTo>
                <a:lnTo>
                  <a:pt x="596" y="2751"/>
                </a:lnTo>
                <a:cubicBezTo>
                  <a:pt x="537" y="2954"/>
                  <a:pt x="489" y="3168"/>
                  <a:pt x="465" y="3370"/>
                </a:cubicBezTo>
                <a:lnTo>
                  <a:pt x="167" y="3370"/>
                </a:lnTo>
                <a:cubicBezTo>
                  <a:pt x="72" y="3370"/>
                  <a:pt x="1" y="3454"/>
                  <a:pt x="1" y="3549"/>
                </a:cubicBezTo>
                <a:lnTo>
                  <a:pt x="1" y="3858"/>
                </a:lnTo>
                <a:cubicBezTo>
                  <a:pt x="1" y="3954"/>
                  <a:pt x="72" y="4037"/>
                  <a:pt x="167" y="4037"/>
                </a:cubicBezTo>
                <a:lnTo>
                  <a:pt x="453" y="4037"/>
                </a:lnTo>
                <a:cubicBezTo>
                  <a:pt x="453" y="4037"/>
                  <a:pt x="465" y="4025"/>
                  <a:pt x="465" y="4025"/>
                </a:cubicBezTo>
                <a:cubicBezTo>
                  <a:pt x="489" y="4204"/>
                  <a:pt x="525" y="4382"/>
                  <a:pt x="560" y="4549"/>
                </a:cubicBezTo>
                <a:lnTo>
                  <a:pt x="548" y="4549"/>
                </a:lnTo>
                <a:lnTo>
                  <a:pt x="287" y="4656"/>
                </a:lnTo>
                <a:cubicBezTo>
                  <a:pt x="203" y="4692"/>
                  <a:pt x="156" y="4787"/>
                  <a:pt x="191" y="4871"/>
                </a:cubicBezTo>
                <a:lnTo>
                  <a:pt x="298" y="5168"/>
                </a:lnTo>
                <a:cubicBezTo>
                  <a:pt x="326" y="5232"/>
                  <a:pt x="389" y="5275"/>
                  <a:pt x="460" y="5275"/>
                </a:cubicBezTo>
                <a:cubicBezTo>
                  <a:pt x="481" y="5275"/>
                  <a:pt x="503" y="5272"/>
                  <a:pt x="525" y="5263"/>
                </a:cubicBezTo>
                <a:lnTo>
                  <a:pt x="775" y="5168"/>
                </a:lnTo>
                <a:cubicBezTo>
                  <a:pt x="787" y="5168"/>
                  <a:pt x="787" y="5168"/>
                  <a:pt x="798" y="5156"/>
                </a:cubicBezTo>
                <a:cubicBezTo>
                  <a:pt x="906" y="5371"/>
                  <a:pt x="1037" y="5573"/>
                  <a:pt x="1179" y="5752"/>
                </a:cubicBezTo>
                <a:cubicBezTo>
                  <a:pt x="1179" y="5763"/>
                  <a:pt x="1168" y="5763"/>
                  <a:pt x="1168" y="5763"/>
                </a:cubicBezTo>
                <a:lnTo>
                  <a:pt x="977" y="5966"/>
                </a:lnTo>
                <a:cubicBezTo>
                  <a:pt x="906" y="6025"/>
                  <a:pt x="906" y="6144"/>
                  <a:pt x="977" y="6204"/>
                </a:cubicBezTo>
                <a:lnTo>
                  <a:pt x="1191" y="6430"/>
                </a:lnTo>
                <a:cubicBezTo>
                  <a:pt x="1227" y="6460"/>
                  <a:pt x="1272" y="6475"/>
                  <a:pt x="1316" y="6475"/>
                </a:cubicBezTo>
                <a:cubicBezTo>
                  <a:pt x="1361" y="6475"/>
                  <a:pt x="1406" y="6460"/>
                  <a:pt x="1441" y="6430"/>
                </a:cubicBezTo>
                <a:lnTo>
                  <a:pt x="1632" y="6228"/>
                </a:lnTo>
                <a:cubicBezTo>
                  <a:pt x="1644" y="6228"/>
                  <a:pt x="1644" y="6228"/>
                  <a:pt x="1644" y="6216"/>
                </a:cubicBezTo>
                <a:cubicBezTo>
                  <a:pt x="1787" y="6335"/>
                  <a:pt x="1941" y="6430"/>
                  <a:pt x="2096" y="6525"/>
                </a:cubicBezTo>
                <a:cubicBezTo>
                  <a:pt x="2096" y="6525"/>
                  <a:pt x="2084" y="6537"/>
                  <a:pt x="2084" y="6537"/>
                </a:cubicBezTo>
                <a:lnTo>
                  <a:pt x="1977" y="6799"/>
                </a:lnTo>
                <a:cubicBezTo>
                  <a:pt x="1930" y="6883"/>
                  <a:pt x="1977" y="6978"/>
                  <a:pt x="2061" y="7026"/>
                </a:cubicBezTo>
                <a:lnTo>
                  <a:pt x="2346" y="7145"/>
                </a:lnTo>
                <a:cubicBezTo>
                  <a:pt x="2368" y="7154"/>
                  <a:pt x="2391" y="7158"/>
                  <a:pt x="2415" y="7158"/>
                </a:cubicBezTo>
                <a:cubicBezTo>
                  <a:pt x="2481" y="7158"/>
                  <a:pt x="2546" y="7123"/>
                  <a:pt x="2573" y="7061"/>
                </a:cubicBezTo>
                <a:lnTo>
                  <a:pt x="2680" y="6811"/>
                </a:lnTo>
                <a:cubicBezTo>
                  <a:pt x="2692" y="6799"/>
                  <a:pt x="2692" y="6799"/>
                  <a:pt x="2692" y="6787"/>
                </a:cubicBezTo>
                <a:cubicBezTo>
                  <a:pt x="2906" y="6859"/>
                  <a:pt x="3132" y="6906"/>
                  <a:pt x="3370" y="6930"/>
                </a:cubicBezTo>
                <a:cubicBezTo>
                  <a:pt x="3370" y="6930"/>
                  <a:pt x="3370" y="6942"/>
                  <a:pt x="3370" y="6954"/>
                </a:cubicBezTo>
                <a:lnTo>
                  <a:pt x="3370" y="7228"/>
                </a:lnTo>
                <a:cubicBezTo>
                  <a:pt x="3370" y="7323"/>
                  <a:pt x="3442" y="7395"/>
                  <a:pt x="3537" y="7395"/>
                </a:cubicBezTo>
                <a:lnTo>
                  <a:pt x="3858" y="7395"/>
                </a:lnTo>
                <a:cubicBezTo>
                  <a:pt x="3954" y="7395"/>
                  <a:pt x="4025" y="7323"/>
                  <a:pt x="4025" y="7228"/>
                </a:cubicBezTo>
                <a:lnTo>
                  <a:pt x="4025" y="6954"/>
                </a:lnTo>
                <a:cubicBezTo>
                  <a:pt x="4025" y="6942"/>
                  <a:pt x="4025" y="6930"/>
                  <a:pt x="4025" y="6930"/>
                </a:cubicBezTo>
                <a:cubicBezTo>
                  <a:pt x="4239" y="6906"/>
                  <a:pt x="4442" y="6859"/>
                  <a:pt x="4632" y="6799"/>
                </a:cubicBezTo>
                <a:cubicBezTo>
                  <a:pt x="4632" y="6811"/>
                  <a:pt x="4644" y="6823"/>
                  <a:pt x="4644" y="6835"/>
                </a:cubicBezTo>
                <a:lnTo>
                  <a:pt x="4751" y="7085"/>
                </a:lnTo>
                <a:cubicBezTo>
                  <a:pt x="4779" y="7149"/>
                  <a:pt x="4842" y="7192"/>
                  <a:pt x="4913" y="7192"/>
                </a:cubicBezTo>
                <a:cubicBezTo>
                  <a:pt x="4934" y="7192"/>
                  <a:pt x="4956" y="7189"/>
                  <a:pt x="4978" y="7180"/>
                </a:cubicBezTo>
                <a:lnTo>
                  <a:pt x="5263" y="7061"/>
                </a:lnTo>
                <a:cubicBezTo>
                  <a:pt x="5347" y="7026"/>
                  <a:pt x="5394" y="6918"/>
                  <a:pt x="5359" y="6835"/>
                </a:cubicBezTo>
                <a:lnTo>
                  <a:pt x="5251" y="6573"/>
                </a:lnTo>
                <a:cubicBezTo>
                  <a:pt x="5251" y="6561"/>
                  <a:pt x="5240" y="6561"/>
                  <a:pt x="5240" y="6549"/>
                </a:cubicBezTo>
                <a:cubicBezTo>
                  <a:pt x="5418" y="6454"/>
                  <a:pt x="5585" y="6335"/>
                  <a:pt x="5740" y="6204"/>
                </a:cubicBezTo>
                <a:cubicBezTo>
                  <a:pt x="5751" y="6216"/>
                  <a:pt x="5751" y="6228"/>
                  <a:pt x="5763" y="6228"/>
                </a:cubicBezTo>
                <a:lnTo>
                  <a:pt x="5954" y="6430"/>
                </a:lnTo>
                <a:cubicBezTo>
                  <a:pt x="5990" y="6460"/>
                  <a:pt x="6034" y="6475"/>
                  <a:pt x="6079" y="6475"/>
                </a:cubicBezTo>
                <a:cubicBezTo>
                  <a:pt x="6124" y="6475"/>
                  <a:pt x="6168" y="6460"/>
                  <a:pt x="6204" y="6430"/>
                </a:cubicBezTo>
                <a:lnTo>
                  <a:pt x="6430" y="6204"/>
                </a:lnTo>
                <a:cubicBezTo>
                  <a:pt x="6490" y="6144"/>
                  <a:pt x="6490" y="6025"/>
                  <a:pt x="6430" y="5966"/>
                </a:cubicBezTo>
                <a:lnTo>
                  <a:pt x="6228" y="5763"/>
                </a:lnTo>
                <a:cubicBezTo>
                  <a:pt x="6216" y="5763"/>
                  <a:pt x="6204" y="5752"/>
                  <a:pt x="6192" y="5740"/>
                </a:cubicBezTo>
                <a:cubicBezTo>
                  <a:pt x="6323" y="5585"/>
                  <a:pt x="6430" y="5418"/>
                  <a:pt x="6525" y="5240"/>
                </a:cubicBezTo>
                <a:cubicBezTo>
                  <a:pt x="6537" y="5252"/>
                  <a:pt x="6549" y="5252"/>
                  <a:pt x="6573" y="5263"/>
                </a:cubicBezTo>
                <a:lnTo>
                  <a:pt x="6823" y="5371"/>
                </a:lnTo>
                <a:cubicBezTo>
                  <a:pt x="6844" y="5380"/>
                  <a:pt x="6867" y="5384"/>
                  <a:pt x="6890" y="5384"/>
                </a:cubicBezTo>
                <a:cubicBezTo>
                  <a:pt x="6956" y="5384"/>
                  <a:pt x="7023" y="5346"/>
                  <a:pt x="7049" y="5275"/>
                </a:cubicBezTo>
                <a:lnTo>
                  <a:pt x="7168" y="4990"/>
                </a:lnTo>
                <a:cubicBezTo>
                  <a:pt x="7204" y="4906"/>
                  <a:pt x="7168" y="4799"/>
                  <a:pt x="7073" y="4763"/>
                </a:cubicBezTo>
                <a:lnTo>
                  <a:pt x="6823" y="4656"/>
                </a:lnTo>
                <a:cubicBezTo>
                  <a:pt x="6811" y="4656"/>
                  <a:pt x="6787" y="4644"/>
                  <a:pt x="6775" y="4644"/>
                </a:cubicBezTo>
                <a:cubicBezTo>
                  <a:pt x="6835" y="4442"/>
                  <a:pt x="6883" y="4239"/>
                  <a:pt x="6894" y="4025"/>
                </a:cubicBezTo>
                <a:lnTo>
                  <a:pt x="7228" y="4025"/>
                </a:lnTo>
                <a:cubicBezTo>
                  <a:pt x="7323" y="4025"/>
                  <a:pt x="7395" y="3954"/>
                  <a:pt x="7395" y="3858"/>
                </a:cubicBezTo>
                <a:lnTo>
                  <a:pt x="7395" y="3549"/>
                </a:lnTo>
                <a:cubicBezTo>
                  <a:pt x="7395" y="3454"/>
                  <a:pt x="7323" y="3370"/>
                  <a:pt x="7228" y="3370"/>
                </a:cubicBezTo>
                <a:lnTo>
                  <a:pt x="6954" y="3370"/>
                </a:lnTo>
                <a:cubicBezTo>
                  <a:pt x="6930" y="3370"/>
                  <a:pt x="6918" y="3382"/>
                  <a:pt x="6894" y="3382"/>
                </a:cubicBezTo>
                <a:cubicBezTo>
                  <a:pt x="6883" y="3204"/>
                  <a:pt x="6847" y="3025"/>
                  <a:pt x="6799" y="2858"/>
                </a:cubicBezTo>
                <a:cubicBezTo>
                  <a:pt x="6823" y="2858"/>
                  <a:pt x="6835" y="2858"/>
                  <a:pt x="6847" y="2846"/>
                </a:cubicBezTo>
                <a:lnTo>
                  <a:pt x="7109" y="2751"/>
                </a:lnTo>
                <a:cubicBezTo>
                  <a:pt x="7204" y="2715"/>
                  <a:pt x="7240" y="2620"/>
                  <a:pt x="7204" y="2525"/>
                </a:cubicBezTo>
                <a:lnTo>
                  <a:pt x="7097" y="2239"/>
                </a:lnTo>
                <a:cubicBezTo>
                  <a:pt x="7068" y="2163"/>
                  <a:pt x="7002" y="2125"/>
                  <a:pt x="6927" y="2125"/>
                </a:cubicBezTo>
                <a:cubicBezTo>
                  <a:pt x="6909" y="2125"/>
                  <a:pt x="6890" y="2127"/>
                  <a:pt x="6871" y="2132"/>
                </a:cubicBezTo>
                <a:lnTo>
                  <a:pt x="6621" y="2239"/>
                </a:lnTo>
                <a:cubicBezTo>
                  <a:pt x="6597" y="2239"/>
                  <a:pt x="6585" y="2251"/>
                  <a:pt x="6573" y="2263"/>
                </a:cubicBezTo>
                <a:cubicBezTo>
                  <a:pt x="6466" y="2049"/>
                  <a:pt x="6335" y="1846"/>
                  <a:pt x="6180" y="1668"/>
                </a:cubicBezTo>
                <a:cubicBezTo>
                  <a:pt x="6204" y="1656"/>
                  <a:pt x="6216" y="1644"/>
                  <a:pt x="6228" y="1632"/>
                </a:cubicBezTo>
                <a:lnTo>
                  <a:pt x="6430" y="1442"/>
                </a:lnTo>
                <a:cubicBezTo>
                  <a:pt x="6490" y="1370"/>
                  <a:pt x="6490" y="1263"/>
                  <a:pt x="6430" y="1203"/>
                </a:cubicBezTo>
                <a:lnTo>
                  <a:pt x="6204" y="977"/>
                </a:lnTo>
                <a:cubicBezTo>
                  <a:pt x="6168" y="941"/>
                  <a:pt x="6124" y="924"/>
                  <a:pt x="6079" y="924"/>
                </a:cubicBezTo>
                <a:cubicBezTo>
                  <a:pt x="6034" y="924"/>
                  <a:pt x="5990" y="941"/>
                  <a:pt x="5954" y="977"/>
                </a:cubicBezTo>
                <a:lnTo>
                  <a:pt x="5763" y="1168"/>
                </a:lnTo>
                <a:cubicBezTo>
                  <a:pt x="5751" y="1180"/>
                  <a:pt x="5740" y="1203"/>
                  <a:pt x="5740" y="1215"/>
                </a:cubicBezTo>
                <a:cubicBezTo>
                  <a:pt x="5597" y="1096"/>
                  <a:pt x="5442" y="1001"/>
                  <a:pt x="5287" y="906"/>
                </a:cubicBezTo>
                <a:cubicBezTo>
                  <a:pt x="5299" y="894"/>
                  <a:pt x="5311" y="882"/>
                  <a:pt x="5311" y="858"/>
                </a:cubicBezTo>
                <a:lnTo>
                  <a:pt x="5430" y="608"/>
                </a:lnTo>
                <a:cubicBezTo>
                  <a:pt x="5466" y="525"/>
                  <a:pt x="5430" y="418"/>
                  <a:pt x="5335" y="382"/>
                </a:cubicBezTo>
                <a:lnTo>
                  <a:pt x="5049" y="251"/>
                </a:lnTo>
                <a:cubicBezTo>
                  <a:pt x="5030" y="243"/>
                  <a:pt x="5010" y="239"/>
                  <a:pt x="4989" y="239"/>
                </a:cubicBezTo>
                <a:cubicBezTo>
                  <a:pt x="4920" y="239"/>
                  <a:pt x="4850" y="282"/>
                  <a:pt x="4823" y="346"/>
                </a:cubicBezTo>
                <a:lnTo>
                  <a:pt x="4716" y="596"/>
                </a:lnTo>
                <a:cubicBezTo>
                  <a:pt x="4704" y="608"/>
                  <a:pt x="4704" y="632"/>
                  <a:pt x="4704" y="644"/>
                </a:cubicBezTo>
                <a:cubicBezTo>
                  <a:pt x="4478" y="572"/>
                  <a:pt x="4251" y="525"/>
                  <a:pt x="4025" y="501"/>
                </a:cubicBezTo>
                <a:cubicBezTo>
                  <a:pt x="4025" y="489"/>
                  <a:pt x="4025" y="465"/>
                  <a:pt x="4025" y="453"/>
                </a:cubicBezTo>
                <a:lnTo>
                  <a:pt x="4025" y="179"/>
                </a:lnTo>
                <a:cubicBezTo>
                  <a:pt x="4025" y="84"/>
                  <a:pt x="3954" y="1"/>
                  <a:pt x="3858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157" name="Google Shape;1157;p52"/>
          <p:cNvSpPr/>
          <p:nvPr/>
        </p:nvSpPr>
        <p:spPr>
          <a:xfrm flipH="1">
            <a:off x="77988" y="3546361"/>
            <a:ext cx="815738" cy="813318"/>
          </a:xfrm>
          <a:custGeom>
            <a:avLst/>
            <a:gdLst/>
            <a:ahLst/>
            <a:cxnLst/>
            <a:rect l="l" t="t" r="r" b="b"/>
            <a:pathLst>
              <a:path w="18873" h="18817" extrusionOk="0">
                <a:moveTo>
                  <a:pt x="11200" y="3195"/>
                </a:moveTo>
                <a:cubicBezTo>
                  <a:pt x="11272" y="3195"/>
                  <a:pt x="11346" y="3206"/>
                  <a:pt x="11419" y="3229"/>
                </a:cubicBezTo>
                <a:cubicBezTo>
                  <a:pt x="12824" y="3694"/>
                  <a:pt x="14038" y="4622"/>
                  <a:pt x="14836" y="5861"/>
                </a:cubicBezTo>
                <a:cubicBezTo>
                  <a:pt x="15074" y="6230"/>
                  <a:pt x="14931" y="6730"/>
                  <a:pt x="14538" y="6920"/>
                </a:cubicBezTo>
                <a:cubicBezTo>
                  <a:pt x="14122" y="7123"/>
                  <a:pt x="13717" y="7313"/>
                  <a:pt x="13300" y="7504"/>
                </a:cubicBezTo>
                <a:cubicBezTo>
                  <a:pt x="13197" y="7553"/>
                  <a:pt x="13089" y="7577"/>
                  <a:pt x="12981" y="7577"/>
                </a:cubicBezTo>
                <a:cubicBezTo>
                  <a:pt x="12752" y="7577"/>
                  <a:pt x="12529" y="7468"/>
                  <a:pt x="12383" y="7265"/>
                </a:cubicBezTo>
                <a:cubicBezTo>
                  <a:pt x="11967" y="6670"/>
                  <a:pt x="11371" y="6218"/>
                  <a:pt x="10693" y="5968"/>
                </a:cubicBezTo>
                <a:cubicBezTo>
                  <a:pt x="10359" y="5837"/>
                  <a:pt x="10157" y="5491"/>
                  <a:pt x="10228" y="5146"/>
                </a:cubicBezTo>
                <a:cubicBezTo>
                  <a:pt x="10312" y="4694"/>
                  <a:pt x="10395" y="4241"/>
                  <a:pt x="10478" y="3801"/>
                </a:cubicBezTo>
                <a:cubicBezTo>
                  <a:pt x="10547" y="3437"/>
                  <a:pt x="10859" y="3195"/>
                  <a:pt x="11200" y="3195"/>
                </a:cubicBezTo>
                <a:close/>
                <a:moveTo>
                  <a:pt x="6244" y="3840"/>
                </a:moveTo>
                <a:cubicBezTo>
                  <a:pt x="6517" y="3840"/>
                  <a:pt x="6779" y="3994"/>
                  <a:pt x="6906" y="4265"/>
                </a:cubicBezTo>
                <a:cubicBezTo>
                  <a:pt x="7109" y="4670"/>
                  <a:pt x="7299" y="5087"/>
                  <a:pt x="7502" y="5491"/>
                </a:cubicBezTo>
                <a:cubicBezTo>
                  <a:pt x="7657" y="5825"/>
                  <a:pt x="7549" y="6206"/>
                  <a:pt x="7252" y="6408"/>
                </a:cubicBezTo>
                <a:cubicBezTo>
                  <a:pt x="6656" y="6837"/>
                  <a:pt x="6204" y="7420"/>
                  <a:pt x="5954" y="8099"/>
                </a:cubicBezTo>
                <a:cubicBezTo>
                  <a:pt x="5839" y="8402"/>
                  <a:pt x="5559" y="8586"/>
                  <a:pt x="5258" y="8586"/>
                </a:cubicBezTo>
                <a:cubicBezTo>
                  <a:pt x="5217" y="8586"/>
                  <a:pt x="5174" y="8582"/>
                  <a:pt x="5132" y="8575"/>
                </a:cubicBezTo>
                <a:cubicBezTo>
                  <a:pt x="4680" y="8492"/>
                  <a:pt x="4228" y="8408"/>
                  <a:pt x="3787" y="8325"/>
                </a:cubicBezTo>
                <a:cubicBezTo>
                  <a:pt x="3346" y="8242"/>
                  <a:pt x="3085" y="7801"/>
                  <a:pt x="3227" y="7373"/>
                </a:cubicBezTo>
                <a:cubicBezTo>
                  <a:pt x="3680" y="5968"/>
                  <a:pt x="4609" y="4765"/>
                  <a:pt x="5847" y="3956"/>
                </a:cubicBezTo>
                <a:cubicBezTo>
                  <a:pt x="5972" y="3877"/>
                  <a:pt x="6109" y="3840"/>
                  <a:pt x="6244" y="3840"/>
                </a:cubicBezTo>
                <a:close/>
                <a:moveTo>
                  <a:pt x="9211" y="7035"/>
                </a:moveTo>
                <a:cubicBezTo>
                  <a:pt x="9716" y="7035"/>
                  <a:pt x="10226" y="7195"/>
                  <a:pt x="10657" y="7527"/>
                </a:cubicBezTo>
                <a:cubicBezTo>
                  <a:pt x="11693" y="8325"/>
                  <a:pt x="11883" y="9813"/>
                  <a:pt x="11086" y="10849"/>
                </a:cubicBezTo>
                <a:cubicBezTo>
                  <a:pt x="10620" y="11454"/>
                  <a:pt x="9919" y="11771"/>
                  <a:pt x="9210" y="11771"/>
                </a:cubicBezTo>
                <a:cubicBezTo>
                  <a:pt x="8704" y="11771"/>
                  <a:pt x="8195" y="11610"/>
                  <a:pt x="7764" y="11278"/>
                </a:cubicBezTo>
                <a:cubicBezTo>
                  <a:pt x="6728" y="10480"/>
                  <a:pt x="6537" y="8992"/>
                  <a:pt x="7335" y="7956"/>
                </a:cubicBezTo>
                <a:cubicBezTo>
                  <a:pt x="7801" y="7351"/>
                  <a:pt x="8502" y="7035"/>
                  <a:pt x="9211" y="7035"/>
                </a:cubicBezTo>
                <a:close/>
                <a:moveTo>
                  <a:pt x="13533" y="10220"/>
                </a:moveTo>
                <a:cubicBezTo>
                  <a:pt x="13574" y="10220"/>
                  <a:pt x="13615" y="10223"/>
                  <a:pt x="13657" y="10230"/>
                </a:cubicBezTo>
                <a:cubicBezTo>
                  <a:pt x="14110" y="10313"/>
                  <a:pt x="14550" y="10409"/>
                  <a:pt x="15003" y="10492"/>
                </a:cubicBezTo>
                <a:cubicBezTo>
                  <a:pt x="15431" y="10563"/>
                  <a:pt x="15705" y="11016"/>
                  <a:pt x="15562" y="11433"/>
                </a:cubicBezTo>
                <a:cubicBezTo>
                  <a:pt x="15110" y="12838"/>
                  <a:pt x="14181" y="14052"/>
                  <a:pt x="12931" y="14850"/>
                </a:cubicBezTo>
                <a:cubicBezTo>
                  <a:pt x="12809" y="14929"/>
                  <a:pt x="12672" y="14966"/>
                  <a:pt x="12537" y="14966"/>
                </a:cubicBezTo>
                <a:cubicBezTo>
                  <a:pt x="12264" y="14966"/>
                  <a:pt x="11999" y="14815"/>
                  <a:pt x="11871" y="14552"/>
                </a:cubicBezTo>
                <a:cubicBezTo>
                  <a:pt x="11681" y="14135"/>
                  <a:pt x="11478" y="13731"/>
                  <a:pt x="11288" y="13314"/>
                </a:cubicBezTo>
                <a:cubicBezTo>
                  <a:pt x="11133" y="12992"/>
                  <a:pt x="11240" y="12599"/>
                  <a:pt x="11538" y="12397"/>
                </a:cubicBezTo>
                <a:cubicBezTo>
                  <a:pt x="12121" y="11980"/>
                  <a:pt x="12586" y="11385"/>
                  <a:pt x="12836" y="10706"/>
                </a:cubicBezTo>
                <a:cubicBezTo>
                  <a:pt x="12941" y="10412"/>
                  <a:pt x="13222" y="10220"/>
                  <a:pt x="13533" y="10220"/>
                </a:cubicBezTo>
                <a:close/>
                <a:moveTo>
                  <a:pt x="5799" y="11231"/>
                </a:moveTo>
                <a:cubicBezTo>
                  <a:pt x="6031" y="11231"/>
                  <a:pt x="6255" y="11343"/>
                  <a:pt x="6394" y="11540"/>
                </a:cubicBezTo>
                <a:cubicBezTo>
                  <a:pt x="6823" y="12135"/>
                  <a:pt x="7407" y="12588"/>
                  <a:pt x="8097" y="12849"/>
                </a:cubicBezTo>
                <a:cubicBezTo>
                  <a:pt x="8430" y="12969"/>
                  <a:pt x="8633" y="13314"/>
                  <a:pt x="8561" y="13671"/>
                </a:cubicBezTo>
                <a:cubicBezTo>
                  <a:pt x="8478" y="14112"/>
                  <a:pt x="8395" y="14564"/>
                  <a:pt x="8311" y="15016"/>
                </a:cubicBezTo>
                <a:cubicBezTo>
                  <a:pt x="8243" y="15370"/>
                  <a:pt x="7931" y="15610"/>
                  <a:pt x="7584" y="15610"/>
                </a:cubicBezTo>
                <a:cubicBezTo>
                  <a:pt x="7510" y="15610"/>
                  <a:pt x="7434" y="15599"/>
                  <a:pt x="7359" y="15576"/>
                </a:cubicBezTo>
                <a:cubicBezTo>
                  <a:pt x="5954" y="15124"/>
                  <a:pt x="4751" y="14195"/>
                  <a:pt x="3954" y="12945"/>
                </a:cubicBezTo>
                <a:cubicBezTo>
                  <a:pt x="3704" y="12576"/>
                  <a:pt x="3847" y="12076"/>
                  <a:pt x="4251" y="11885"/>
                </a:cubicBezTo>
                <a:cubicBezTo>
                  <a:pt x="4656" y="11695"/>
                  <a:pt x="5073" y="11492"/>
                  <a:pt x="5490" y="11302"/>
                </a:cubicBezTo>
                <a:cubicBezTo>
                  <a:pt x="5590" y="11254"/>
                  <a:pt x="5695" y="11231"/>
                  <a:pt x="5799" y="11231"/>
                </a:cubicBezTo>
                <a:close/>
                <a:moveTo>
                  <a:pt x="8666" y="0"/>
                </a:moveTo>
                <a:cubicBezTo>
                  <a:pt x="8651" y="0"/>
                  <a:pt x="8636" y="1"/>
                  <a:pt x="8621" y="3"/>
                </a:cubicBezTo>
                <a:lnTo>
                  <a:pt x="7823" y="110"/>
                </a:lnTo>
                <a:cubicBezTo>
                  <a:pt x="7585" y="146"/>
                  <a:pt x="7407" y="360"/>
                  <a:pt x="7442" y="598"/>
                </a:cubicBezTo>
                <a:lnTo>
                  <a:pt x="7537" y="1300"/>
                </a:lnTo>
                <a:cubicBezTo>
                  <a:pt x="7537" y="1324"/>
                  <a:pt x="7549" y="1348"/>
                  <a:pt x="7549" y="1372"/>
                </a:cubicBezTo>
                <a:cubicBezTo>
                  <a:pt x="7049" y="1491"/>
                  <a:pt x="6561" y="1646"/>
                  <a:pt x="6097" y="1860"/>
                </a:cubicBezTo>
                <a:cubicBezTo>
                  <a:pt x="6085" y="1836"/>
                  <a:pt x="6073" y="1812"/>
                  <a:pt x="6061" y="1789"/>
                </a:cubicBezTo>
                <a:lnTo>
                  <a:pt x="5716" y="1181"/>
                </a:lnTo>
                <a:cubicBezTo>
                  <a:pt x="5636" y="1037"/>
                  <a:pt x="5490" y="957"/>
                  <a:pt x="5339" y="957"/>
                </a:cubicBezTo>
                <a:cubicBezTo>
                  <a:pt x="5265" y="957"/>
                  <a:pt x="5190" y="976"/>
                  <a:pt x="5121" y="1015"/>
                </a:cubicBezTo>
                <a:lnTo>
                  <a:pt x="4418" y="1408"/>
                </a:lnTo>
                <a:cubicBezTo>
                  <a:pt x="4216" y="1527"/>
                  <a:pt x="4144" y="1800"/>
                  <a:pt x="4263" y="2003"/>
                </a:cubicBezTo>
                <a:lnTo>
                  <a:pt x="4609" y="2622"/>
                </a:lnTo>
                <a:cubicBezTo>
                  <a:pt x="4620" y="2634"/>
                  <a:pt x="4632" y="2658"/>
                  <a:pt x="4644" y="2670"/>
                </a:cubicBezTo>
                <a:cubicBezTo>
                  <a:pt x="4204" y="2979"/>
                  <a:pt x="3787" y="3348"/>
                  <a:pt x="3406" y="3753"/>
                </a:cubicBezTo>
                <a:cubicBezTo>
                  <a:pt x="3370" y="3694"/>
                  <a:pt x="3335" y="3646"/>
                  <a:pt x="3287" y="3610"/>
                </a:cubicBezTo>
                <a:lnTo>
                  <a:pt x="2715" y="3170"/>
                </a:lnTo>
                <a:cubicBezTo>
                  <a:pt x="2637" y="3111"/>
                  <a:pt x="2545" y="3082"/>
                  <a:pt x="2453" y="3082"/>
                </a:cubicBezTo>
                <a:cubicBezTo>
                  <a:pt x="2322" y="3082"/>
                  <a:pt x="2192" y="3141"/>
                  <a:pt x="2108" y="3253"/>
                </a:cubicBezTo>
                <a:lnTo>
                  <a:pt x="1608" y="3896"/>
                </a:lnTo>
                <a:cubicBezTo>
                  <a:pt x="1465" y="4086"/>
                  <a:pt x="1501" y="4360"/>
                  <a:pt x="1692" y="4515"/>
                </a:cubicBezTo>
                <a:lnTo>
                  <a:pt x="2251" y="4944"/>
                </a:lnTo>
                <a:cubicBezTo>
                  <a:pt x="2299" y="4979"/>
                  <a:pt x="2358" y="5015"/>
                  <a:pt x="2418" y="5027"/>
                </a:cubicBezTo>
                <a:cubicBezTo>
                  <a:pt x="2168" y="5420"/>
                  <a:pt x="1953" y="5825"/>
                  <a:pt x="1787" y="6242"/>
                </a:cubicBezTo>
                <a:cubicBezTo>
                  <a:pt x="1775" y="6242"/>
                  <a:pt x="1751" y="6230"/>
                  <a:pt x="1739" y="6230"/>
                </a:cubicBezTo>
                <a:lnTo>
                  <a:pt x="1060" y="6027"/>
                </a:lnTo>
                <a:cubicBezTo>
                  <a:pt x="1018" y="6014"/>
                  <a:pt x="976" y="6008"/>
                  <a:pt x="933" y="6008"/>
                </a:cubicBezTo>
                <a:cubicBezTo>
                  <a:pt x="748" y="6008"/>
                  <a:pt x="573" y="6129"/>
                  <a:pt x="525" y="6313"/>
                </a:cubicBezTo>
                <a:lnTo>
                  <a:pt x="287" y="7087"/>
                </a:lnTo>
                <a:cubicBezTo>
                  <a:pt x="215" y="7313"/>
                  <a:pt x="346" y="7563"/>
                  <a:pt x="584" y="7635"/>
                </a:cubicBezTo>
                <a:lnTo>
                  <a:pt x="1263" y="7837"/>
                </a:lnTo>
                <a:lnTo>
                  <a:pt x="1299" y="7837"/>
                </a:lnTo>
                <a:cubicBezTo>
                  <a:pt x="1191" y="8444"/>
                  <a:pt x="1144" y="9039"/>
                  <a:pt x="1156" y="9647"/>
                </a:cubicBezTo>
                <a:lnTo>
                  <a:pt x="1108" y="9647"/>
                </a:lnTo>
                <a:lnTo>
                  <a:pt x="418" y="9742"/>
                </a:lnTo>
                <a:cubicBezTo>
                  <a:pt x="168" y="9766"/>
                  <a:pt x="1" y="9992"/>
                  <a:pt x="37" y="10230"/>
                </a:cubicBezTo>
                <a:lnTo>
                  <a:pt x="144" y="11028"/>
                </a:lnTo>
                <a:cubicBezTo>
                  <a:pt x="165" y="11244"/>
                  <a:pt x="354" y="11402"/>
                  <a:pt x="567" y="11402"/>
                </a:cubicBezTo>
                <a:cubicBezTo>
                  <a:pt x="589" y="11402"/>
                  <a:pt x="610" y="11400"/>
                  <a:pt x="632" y="11397"/>
                </a:cubicBezTo>
                <a:lnTo>
                  <a:pt x="1322" y="11314"/>
                </a:lnTo>
                <a:cubicBezTo>
                  <a:pt x="1346" y="11302"/>
                  <a:pt x="1358" y="11302"/>
                  <a:pt x="1370" y="11302"/>
                </a:cubicBezTo>
                <a:cubicBezTo>
                  <a:pt x="1477" y="11742"/>
                  <a:pt x="1620" y="12183"/>
                  <a:pt x="1799" y="12611"/>
                </a:cubicBezTo>
                <a:cubicBezTo>
                  <a:pt x="1787" y="12623"/>
                  <a:pt x="1775" y="12623"/>
                  <a:pt x="1763" y="12635"/>
                </a:cubicBezTo>
                <a:lnTo>
                  <a:pt x="1144" y="12969"/>
                </a:lnTo>
                <a:cubicBezTo>
                  <a:pt x="930" y="13088"/>
                  <a:pt x="846" y="13350"/>
                  <a:pt x="965" y="13564"/>
                </a:cubicBezTo>
                <a:lnTo>
                  <a:pt x="1346" y="14266"/>
                </a:lnTo>
                <a:cubicBezTo>
                  <a:pt x="1428" y="14414"/>
                  <a:pt x="1578" y="14499"/>
                  <a:pt x="1733" y="14499"/>
                </a:cubicBezTo>
                <a:cubicBezTo>
                  <a:pt x="1804" y="14499"/>
                  <a:pt x="1875" y="14482"/>
                  <a:pt x="1942" y="14445"/>
                </a:cubicBezTo>
                <a:lnTo>
                  <a:pt x="2561" y="14112"/>
                </a:lnTo>
                <a:cubicBezTo>
                  <a:pt x="2573" y="14100"/>
                  <a:pt x="2596" y="14088"/>
                  <a:pt x="2608" y="14076"/>
                </a:cubicBezTo>
                <a:cubicBezTo>
                  <a:pt x="2942" y="14552"/>
                  <a:pt x="3323" y="15004"/>
                  <a:pt x="3763" y="15421"/>
                </a:cubicBezTo>
                <a:cubicBezTo>
                  <a:pt x="3751" y="15433"/>
                  <a:pt x="3727" y="15445"/>
                  <a:pt x="3716" y="15469"/>
                </a:cubicBezTo>
                <a:lnTo>
                  <a:pt x="3287" y="16017"/>
                </a:lnTo>
                <a:cubicBezTo>
                  <a:pt x="3144" y="16219"/>
                  <a:pt x="3180" y="16493"/>
                  <a:pt x="3370" y="16636"/>
                </a:cubicBezTo>
                <a:lnTo>
                  <a:pt x="4001" y="17124"/>
                </a:lnTo>
                <a:cubicBezTo>
                  <a:pt x="4080" y="17183"/>
                  <a:pt x="4172" y="17211"/>
                  <a:pt x="4265" y="17211"/>
                </a:cubicBezTo>
                <a:cubicBezTo>
                  <a:pt x="4397" y="17211"/>
                  <a:pt x="4529" y="17153"/>
                  <a:pt x="4620" y="17040"/>
                </a:cubicBezTo>
                <a:lnTo>
                  <a:pt x="5049" y="16481"/>
                </a:lnTo>
                <a:cubicBezTo>
                  <a:pt x="5061" y="16469"/>
                  <a:pt x="5073" y="16445"/>
                  <a:pt x="5085" y="16421"/>
                </a:cubicBezTo>
                <a:cubicBezTo>
                  <a:pt x="5549" y="16707"/>
                  <a:pt x="6025" y="16945"/>
                  <a:pt x="6514" y="17124"/>
                </a:cubicBezTo>
                <a:cubicBezTo>
                  <a:pt x="6502" y="17148"/>
                  <a:pt x="6490" y="17171"/>
                  <a:pt x="6478" y="17195"/>
                </a:cubicBezTo>
                <a:lnTo>
                  <a:pt x="6299" y="17874"/>
                </a:lnTo>
                <a:cubicBezTo>
                  <a:pt x="6240" y="18112"/>
                  <a:pt x="6383" y="18350"/>
                  <a:pt x="6609" y="18410"/>
                </a:cubicBezTo>
                <a:lnTo>
                  <a:pt x="7383" y="18624"/>
                </a:lnTo>
                <a:cubicBezTo>
                  <a:pt x="7419" y="18633"/>
                  <a:pt x="7456" y="18638"/>
                  <a:pt x="7492" y="18638"/>
                </a:cubicBezTo>
                <a:cubicBezTo>
                  <a:pt x="7690" y="18638"/>
                  <a:pt x="7868" y="18506"/>
                  <a:pt x="7918" y="18314"/>
                </a:cubicBezTo>
                <a:lnTo>
                  <a:pt x="8109" y="17624"/>
                </a:lnTo>
                <a:cubicBezTo>
                  <a:pt x="8109" y="17600"/>
                  <a:pt x="8121" y="17576"/>
                  <a:pt x="8121" y="17541"/>
                </a:cubicBezTo>
                <a:cubicBezTo>
                  <a:pt x="8528" y="17607"/>
                  <a:pt x="8943" y="17643"/>
                  <a:pt x="9354" y="17643"/>
                </a:cubicBezTo>
                <a:cubicBezTo>
                  <a:pt x="9459" y="17643"/>
                  <a:pt x="9564" y="17641"/>
                  <a:pt x="9669" y="17636"/>
                </a:cubicBezTo>
                <a:cubicBezTo>
                  <a:pt x="9669" y="17671"/>
                  <a:pt x="9669" y="17695"/>
                  <a:pt x="9681" y="17731"/>
                </a:cubicBezTo>
                <a:lnTo>
                  <a:pt x="9764" y="18433"/>
                </a:lnTo>
                <a:cubicBezTo>
                  <a:pt x="9797" y="18656"/>
                  <a:pt x="9987" y="18817"/>
                  <a:pt x="10207" y="18817"/>
                </a:cubicBezTo>
                <a:cubicBezTo>
                  <a:pt x="10222" y="18817"/>
                  <a:pt x="10237" y="18816"/>
                  <a:pt x="10252" y="18814"/>
                </a:cubicBezTo>
                <a:lnTo>
                  <a:pt x="11050" y="18707"/>
                </a:lnTo>
                <a:cubicBezTo>
                  <a:pt x="11288" y="18672"/>
                  <a:pt x="11455" y="18457"/>
                  <a:pt x="11431" y="18219"/>
                </a:cubicBezTo>
                <a:lnTo>
                  <a:pt x="11336" y="17517"/>
                </a:lnTo>
                <a:cubicBezTo>
                  <a:pt x="11336" y="17481"/>
                  <a:pt x="11324" y="17445"/>
                  <a:pt x="11312" y="17421"/>
                </a:cubicBezTo>
                <a:cubicBezTo>
                  <a:pt x="11812" y="17302"/>
                  <a:pt x="12300" y="17136"/>
                  <a:pt x="12764" y="16921"/>
                </a:cubicBezTo>
                <a:cubicBezTo>
                  <a:pt x="12776" y="16957"/>
                  <a:pt x="12788" y="16993"/>
                  <a:pt x="12812" y="17029"/>
                </a:cubicBezTo>
                <a:lnTo>
                  <a:pt x="13157" y="17636"/>
                </a:lnTo>
                <a:cubicBezTo>
                  <a:pt x="13238" y="17780"/>
                  <a:pt x="13383" y="17860"/>
                  <a:pt x="13535" y="17860"/>
                </a:cubicBezTo>
                <a:cubicBezTo>
                  <a:pt x="13608" y="17860"/>
                  <a:pt x="13683" y="17841"/>
                  <a:pt x="13753" y="17802"/>
                </a:cubicBezTo>
                <a:lnTo>
                  <a:pt x="14455" y="17398"/>
                </a:lnTo>
                <a:cubicBezTo>
                  <a:pt x="14657" y="17279"/>
                  <a:pt x="14729" y="17017"/>
                  <a:pt x="14610" y="16802"/>
                </a:cubicBezTo>
                <a:lnTo>
                  <a:pt x="14265" y="16195"/>
                </a:lnTo>
                <a:cubicBezTo>
                  <a:pt x="14241" y="16159"/>
                  <a:pt x="14217" y="16124"/>
                  <a:pt x="14193" y="16100"/>
                </a:cubicBezTo>
                <a:cubicBezTo>
                  <a:pt x="14622" y="15790"/>
                  <a:pt x="15027" y="15433"/>
                  <a:pt x="15408" y="15040"/>
                </a:cubicBezTo>
                <a:cubicBezTo>
                  <a:pt x="15431" y="15064"/>
                  <a:pt x="15455" y="15100"/>
                  <a:pt x="15491" y="15124"/>
                </a:cubicBezTo>
                <a:lnTo>
                  <a:pt x="16050" y="15552"/>
                </a:lnTo>
                <a:cubicBezTo>
                  <a:pt x="16131" y="15618"/>
                  <a:pt x="16227" y="15649"/>
                  <a:pt x="16322" y="15649"/>
                </a:cubicBezTo>
                <a:cubicBezTo>
                  <a:pt x="16451" y="15649"/>
                  <a:pt x="16580" y="15591"/>
                  <a:pt x="16670" y="15481"/>
                </a:cubicBezTo>
                <a:lnTo>
                  <a:pt x="17158" y="14838"/>
                </a:lnTo>
                <a:cubicBezTo>
                  <a:pt x="17301" y="14647"/>
                  <a:pt x="17265" y="14373"/>
                  <a:pt x="17074" y="14231"/>
                </a:cubicBezTo>
                <a:lnTo>
                  <a:pt x="16515" y="13802"/>
                </a:lnTo>
                <a:cubicBezTo>
                  <a:pt x="16479" y="13766"/>
                  <a:pt x="16443" y="13754"/>
                  <a:pt x="16408" y="13731"/>
                </a:cubicBezTo>
                <a:cubicBezTo>
                  <a:pt x="16646" y="13350"/>
                  <a:pt x="16848" y="12945"/>
                  <a:pt x="17015" y="12528"/>
                </a:cubicBezTo>
                <a:cubicBezTo>
                  <a:pt x="17051" y="12552"/>
                  <a:pt x="17086" y="12576"/>
                  <a:pt x="17134" y="12588"/>
                </a:cubicBezTo>
                <a:lnTo>
                  <a:pt x="17813" y="12790"/>
                </a:lnTo>
                <a:cubicBezTo>
                  <a:pt x="17855" y="12803"/>
                  <a:pt x="17897" y="12809"/>
                  <a:pt x="17940" y="12809"/>
                </a:cubicBezTo>
                <a:cubicBezTo>
                  <a:pt x="18125" y="12809"/>
                  <a:pt x="18300" y="12688"/>
                  <a:pt x="18348" y="12504"/>
                </a:cubicBezTo>
                <a:lnTo>
                  <a:pt x="18586" y="11730"/>
                </a:lnTo>
                <a:cubicBezTo>
                  <a:pt x="18658" y="11504"/>
                  <a:pt x="18527" y="11254"/>
                  <a:pt x="18289" y="11183"/>
                </a:cubicBezTo>
                <a:lnTo>
                  <a:pt x="17610" y="10980"/>
                </a:lnTo>
                <a:cubicBezTo>
                  <a:pt x="17574" y="10968"/>
                  <a:pt x="17527" y="10968"/>
                  <a:pt x="17479" y="10968"/>
                </a:cubicBezTo>
                <a:cubicBezTo>
                  <a:pt x="17598" y="10373"/>
                  <a:pt x="17646" y="9766"/>
                  <a:pt x="17622" y="9159"/>
                </a:cubicBezTo>
                <a:lnTo>
                  <a:pt x="17622" y="9159"/>
                </a:lnTo>
                <a:cubicBezTo>
                  <a:pt x="17670" y="9170"/>
                  <a:pt x="17717" y="9170"/>
                  <a:pt x="17765" y="9170"/>
                </a:cubicBezTo>
                <a:lnTo>
                  <a:pt x="18456" y="9075"/>
                </a:lnTo>
                <a:cubicBezTo>
                  <a:pt x="18706" y="9051"/>
                  <a:pt x="18872" y="8825"/>
                  <a:pt x="18837" y="8587"/>
                </a:cubicBezTo>
                <a:lnTo>
                  <a:pt x="18729" y="7789"/>
                </a:lnTo>
                <a:cubicBezTo>
                  <a:pt x="18708" y="7573"/>
                  <a:pt x="18519" y="7415"/>
                  <a:pt x="18306" y="7415"/>
                </a:cubicBezTo>
                <a:cubicBezTo>
                  <a:pt x="18284" y="7415"/>
                  <a:pt x="18263" y="7417"/>
                  <a:pt x="18241" y="7420"/>
                </a:cubicBezTo>
                <a:lnTo>
                  <a:pt x="17551" y="7504"/>
                </a:lnTo>
                <a:cubicBezTo>
                  <a:pt x="17503" y="7515"/>
                  <a:pt x="17455" y="7527"/>
                  <a:pt x="17420" y="7539"/>
                </a:cubicBezTo>
                <a:cubicBezTo>
                  <a:pt x="17313" y="7099"/>
                  <a:pt x="17170" y="6658"/>
                  <a:pt x="16991" y="6230"/>
                </a:cubicBezTo>
                <a:cubicBezTo>
                  <a:pt x="17039" y="6218"/>
                  <a:pt x="17074" y="6206"/>
                  <a:pt x="17110" y="6182"/>
                </a:cubicBezTo>
                <a:lnTo>
                  <a:pt x="17729" y="5849"/>
                </a:lnTo>
                <a:cubicBezTo>
                  <a:pt x="17944" y="5730"/>
                  <a:pt x="18027" y="5468"/>
                  <a:pt x="17908" y="5253"/>
                </a:cubicBezTo>
                <a:lnTo>
                  <a:pt x="17527" y="4551"/>
                </a:lnTo>
                <a:cubicBezTo>
                  <a:pt x="17445" y="4403"/>
                  <a:pt x="17295" y="4318"/>
                  <a:pt x="17140" y="4318"/>
                </a:cubicBezTo>
                <a:cubicBezTo>
                  <a:pt x="17070" y="4318"/>
                  <a:pt x="16998" y="4335"/>
                  <a:pt x="16932" y="4372"/>
                </a:cubicBezTo>
                <a:lnTo>
                  <a:pt x="16312" y="4706"/>
                </a:lnTo>
                <a:cubicBezTo>
                  <a:pt x="16277" y="4729"/>
                  <a:pt x="16241" y="4753"/>
                  <a:pt x="16217" y="4777"/>
                </a:cubicBezTo>
                <a:cubicBezTo>
                  <a:pt x="15884" y="4301"/>
                  <a:pt x="15503" y="3848"/>
                  <a:pt x="15074" y="3432"/>
                </a:cubicBezTo>
                <a:cubicBezTo>
                  <a:pt x="15098" y="3408"/>
                  <a:pt x="15134" y="3384"/>
                  <a:pt x="15157" y="3348"/>
                </a:cubicBezTo>
                <a:lnTo>
                  <a:pt x="15586" y="2789"/>
                </a:lnTo>
                <a:cubicBezTo>
                  <a:pt x="15729" y="2598"/>
                  <a:pt x="15693" y="2324"/>
                  <a:pt x="15503" y="2181"/>
                </a:cubicBezTo>
                <a:lnTo>
                  <a:pt x="14872" y="1693"/>
                </a:lnTo>
                <a:cubicBezTo>
                  <a:pt x="14791" y="1628"/>
                  <a:pt x="14696" y="1596"/>
                  <a:pt x="14601" y="1596"/>
                </a:cubicBezTo>
                <a:cubicBezTo>
                  <a:pt x="14471" y="1596"/>
                  <a:pt x="14342" y="1655"/>
                  <a:pt x="14253" y="1765"/>
                </a:cubicBezTo>
                <a:lnTo>
                  <a:pt x="13824" y="2324"/>
                </a:lnTo>
                <a:cubicBezTo>
                  <a:pt x="13800" y="2360"/>
                  <a:pt x="13788" y="2396"/>
                  <a:pt x="13764" y="2420"/>
                </a:cubicBezTo>
                <a:cubicBezTo>
                  <a:pt x="13312" y="2134"/>
                  <a:pt x="12836" y="1908"/>
                  <a:pt x="12348" y="1717"/>
                </a:cubicBezTo>
                <a:cubicBezTo>
                  <a:pt x="12371" y="1681"/>
                  <a:pt x="12383" y="1658"/>
                  <a:pt x="12395" y="1622"/>
                </a:cubicBezTo>
                <a:lnTo>
                  <a:pt x="12574" y="943"/>
                </a:lnTo>
                <a:cubicBezTo>
                  <a:pt x="12633" y="705"/>
                  <a:pt x="12490" y="467"/>
                  <a:pt x="12264" y="407"/>
                </a:cubicBezTo>
                <a:lnTo>
                  <a:pt x="11490" y="193"/>
                </a:lnTo>
                <a:cubicBezTo>
                  <a:pt x="11454" y="184"/>
                  <a:pt x="11417" y="180"/>
                  <a:pt x="11381" y="180"/>
                </a:cubicBezTo>
                <a:cubicBezTo>
                  <a:pt x="11183" y="180"/>
                  <a:pt x="11005" y="311"/>
                  <a:pt x="10955" y="503"/>
                </a:cubicBezTo>
                <a:lnTo>
                  <a:pt x="10764" y="1181"/>
                </a:lnTo>
                <a:cubicBezTo>
                  <a:pt x="10764" y="1217"/>
                  <a:pt x="10752" y="1253"/>
                  <a:pt x="10752" y="1277"/>
                </a:cubicBezTo>
                <a:cubicBezTo>
                  <a:pt x="10304" y="1204"/>
                  <a:pt x="9847" y="1167"/>
                  <a:pt x="9397" y="1167"/>
                </a:cubicBezTo>
                <a:cubicBezTo>
                  <a:pt x="9333" y="1167"/>
                  <a:pt x="9268" y="1168"/>
                  <a:pt x="9204" y="1169"/>
                </a:cubicBezTo>
                <a:cubicBezTo>
                  <a:pt x="9204" y="1146"/>
                  <a:pt x="9204" y="1110"/>
                  <a:pt x="9192" y="1086"/>
                </a:cubicBezTo>
                <a:lnTo>
                  <a:pt x="9109" y="384"/>
                </a:lnTo>
                <a:cubicBezTo>
                  <a:pt x="9076" y="161"/>
                  <a:pt x="8886" y="0"/>
                  <a:pt x="8666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158" name="Google Shape;1158;p52"/>
          <p:cNvSpPr/>
          <p:nvPr/>
        </p:nvSpPr>
        <p:spPr>
          <a:xfrm>
            <a:off x="22713" y="2638726"/>
            <a:ext cx="610447" cy="599751"/>
          </a:xfrm>
          <a:custGeom>
            <a:avLst/>
            <a:gdLst/>
            <a:ahLst/>
            <a:cxnLst/>
            <a:rect l="l" t="t" r="r" b="b"/>
            <a:pathLst>
              <a:path w="55020" h="54056" extrusionOk="0">
                <a:moveTo>
                  <a:pt x="27409" y="22218"/>
                </a:moveTo>
                <a:cubicBezTo>
                  <a:pt x="30147" y="22218"/>
                  <a:pt x="32374" y="24397"/>
                  <a:pt x="32374" y="27100"/>
                </a:cubicBezTo>
                <a:cubicBezTo>
                  <a:pt x="32374" y="29802"/>
                  <a:pt x="30147" y="31981"/>
                  <a:pt x="27409" y="31981"/>
                </a:cubicBezTo>
                <a:cubicBezTo>
                  <a:pt x="24658" y="31981"/>
                  <a:pt x="22432" y="29802"/>
                  <a:pt x="22432" y="27100"/>
                </a:cubicBezTo>
                <a:cubicBezTo>
                  <a:pt x="22432" y="24397"/>
                  <a:pt x="24658" y="22218"/>
                  <a:pt x="27409" y="22218"/>
                </a:cubicBezTo>
                <a:close/>
                <a:moveTo>
                  <a:pt x="29099" y="6907"/>
                </a:moveTo>
                <a:cubicBezTo>
                  <a:pt x="39708" y="7752"/>
                  <a:pt x="48042" y="16467"/>
                  <a:pt x="48042" y="27100"/>
                </a:cubicBezTo>
                <a:cubicBezTo>
                  <a:pt x="48042" y="29767"/>
                  <a:pt x="47507" y="32326"/>
                  <a:pt x="46554" y="34660"/>
                </a:cubicBezTo>
                <a:lnTo>
                  <a:pt x="34779" y="28052"/>
                </a:lnTo>
                <a:cubicBezTo>
                  <a:pt x="34826" y="27742"/>
                  <a:pt x="34850" y="27421"/>
                  <a:pt x="34850" y="27100"/>
                </a:cubicBezTo>
                <a:cubicBezTo>
                  <a:pt x="34850" y="23635"/>
                  <a:pt x="32398" y="20742"/>
                  <a:pt x="29099" y="19980"/>
                </a:cubicBezTo>
                <a:lnTo>
                  <a:pt x="29099" y="6907"/>
                </a:lnTo>
                <a:close/>
                <a:moveTo>
                  <a:pt x="26552" y="6847"/>
                </a:moveTo>
                <a:lnTo>
                  <a:pt x="26552" y="19837"/>
                </a:lnTo>
                <a:cubicBezTo>
                  <a:pt x="22837" y="20253"/>
                  <a:pt x="19955" y="23349"/>
                  <a:pt x="19955" y="27100"/>
                </a:cubicBezTo>
                <a:cubicBezTo>
                  <a:pt x="19955" y="27492"/>
                  <a:pt x="20003" y="27873"/>
                  <a:pt x="20063" y="28243"/>
                </a:cubicBezTo>
                <a:lnTo>
                  <a:pt x="8323" y="34827"/>
                </a:lnTo>
                <a:cubicBezTo>
                  <a:pt x="7323" y="32445"/>
                  <a:pt x="6775" y="29838"/>
                  <a:pt x="6775" y="27100"/>
                </a:cubicBezTo>
                <a:cubicBezTo>
                  <a:pt x="6775" y="16193"/>
                  <a:pt x="15550" y="7300"/>
                  <a:pt x="26552" y="6847"/>
                </a:cubicBezTo>
                <a:close/>
                <a:moveTo>
                  <a:pt x="33993" y="30505"/>
                </a:moveTo>
                <a:lnTo>
                  <a:pt x="45447" y="36922"/>
                </a:lnTo>
                <a:cubicBezTo>
                  <a:pt x="41934" y="43149"/>
                  <a:pt x="35172" y="47364"/>
                  <a:pt x="27409" y="47364"/>
                </a:cubicBezTo>
                <a:cubicBezTo>
                  <a:pt x="19705" y="47364"/>
                  <a:pt x="12990" y="43221"/>
                  <a:pt x="9454" y="37077"/>
                </a:cubicBezTo>
                <a:lnTo>
                  <a:pt x="20908" y="30660"/>
                </a:lnTo>
                <a:cubicBezTo>
                  <a:pt x="22170" y="32898"/>
                  <a:pt x="24611" y="34410"/>
                  <a:pt x="27409" y="34410"/>
                </a:cubicBezTo>
                <a:cubicBezTo>
                  <a:pt x="30266" y="34410"/>
                  <a:pt x="32743" y="32826"/>
                  <a:pt x="33993" y="30505"/>
                </a:cubicBezTo>
                <a:close/>
                <a:moveTo>
                  <a:pt x="26325" y="1"/>
                </a:moveTo>
                <a:cubicBezTo>
                  <a:pt x="25635" y="1"/>
                  <a:pt x="25063" y="572"/>
                  <a:pt x="25063" y="1275"/>
                </a:cubicBezTo>
                <a:lnTo>
                  <a:pt x="25063" y="3263"/>
                </a:lnTo>
                <a:cubicBezTo>
                  <a:pt x="25063" y="3382"/>
                  <a:pt x="25087" y="3490"/>
                  <a:pt x="25111" y="3597"/>
                </a:cubicBezTo>
                <a:cubicBezTo>
                  <a:pt x="23551" y="3740"/>
                  <a:pt x="22027" y="4037"/>
                  <a:pt x="20551" y="4466"/>
                </a:cubicBezTo>
                <a:cubicBezTo>
                  <a:pt x="20539" y="4359"/>
                  <a:pt x="20515" y="4263"/>
                  <a:pt x="20467" y="4156"/>
                </a:cubicBezTo>
                <a:lnTo>
                  <a:pt x="19694" y="2311"/>
                </a:lnTo>
                <a:cubicBezTo>
                  <a:pt x="19487" y="1826"/>
                  <a:pt x="19016" y="1537"/>
                  <a:pt x="18526" y="1537"/>
                </a:cubicBezTo>
                <a:cubicBezTo>
                  <a:pt x="18367" y="1537"/>
                  <a:pt x="18205" y="1568"/>
                  <a:pt x="18050" y="1632"/>
                </a:cubicBezTo>
                <a:lnTo>
                  <a:pt x="15872" y="2513"/>
                </a:lnTo>
                <a:cubicBezTo>
                  <a:pt x="15217" y="2787"/>
                  <a:pt x="14907" y="3537"/>
                  <a:pt x="15181" y="4180"/>
                </a:cubicBezTo>
                <a:lnTo>
                  <a:pt x="15967" y="6037"/>
                </a:lnTo>
                <a:cubicBezTo>
                  <a:pt x="16003" y="6121"/>
                  <a:pt x="16050" y="6192"/>
                  <a:pt x="16098" y="6264"/>
                </a:cubicBezTo>
                <a:cubicBezTo>
                  <a:pt x="14752" y="6966"/>
                  <a:pt x="13478" y="7800"/>
                  <a:pt x="12300" y="8740"/>
                </a:cubicBezTo>
                <a:cubicBezTo>
                  <a:pt x="12252" y="8657"/>
                  <a:pt x="12193" y="8585"/>
                  <a:pt x="12133" y="8526"/>
                </a:cubicBezTo>
                <a:lnTo>
                  <a:pt x="10681" y="7097"/>
                </a:lnTo>
                <a:cubicBezTo>
                  <a:pt x="10430" y="6853"/>
                  <a:pt x="10109" y="6731"/>
                  <a:pt x="9789" y="6731"/>
                </a:cubicBezTo>
                <a:cubicBezTo>
                  <a:pt x="9469" y="6731"/>
                  <a:pt x="9151" y="6853"/>
                  <a:pt x="8906" y="7097"/>
                </a:cubicBezTo>
                <a:lnTo>
                  <a:pt x="7252" y="8716"/>
                </a:lnTo>
                <a:cubicBezTo>
                  <a:pt x="6740" y="9216"/>
                  <a:pt x="6740" y="10026"/>
                  <a:pt x="7252" y="10526"/>
                </a:cubicBezTo>
                <a:lnTo>
                  <a:pt x="8704" y="11955"/>
                </a:lnTo>
                <a:cubicBezTo>
                  <a:pt x="8752" y="12002"/>
                  <a:pt x="8799" y="12038"/>
                  <a:pt x="8859" y="12074"/>
                </a:cubicBezTo>
                <a:cubicBezTo>
                  <a:pt x="7906" y="13205"/>
                  <a:pt x="7073" y="14431"/>
                  <a:pt x="6347" y="15717"/>
                </a:cubicBezTo>
                <a:cubicBezTo>
                  <a:pt x="6287" y="15681"/>
                  <a:pt x="6228" y="15646"/>
                  <a:pt x="6156" y="15622"/>
                </a:cubicBezTo>
                <a:lnTo>
                  <a:pt x="4251" y="14836"/>
                </a:lnTo>
                <a:cubicBezTo>
                  <a:pt x="4093" y="14772"/>
                  <a:pt x="3929" y="14741"/>
                  <a:pt x="3767" y="14741"/>
                </a:cubicBezTo>
                <a:cubicBezTo>
                  <a:pt x="3273" y="14741"/>
                  <a:pt x="2803" y="15027"/>
                  <a:pt x="2596" y="15503"/>
                </a:cubicBezTo>
                <a:lnTo>
                  <a:pt x="1703" y="17610"/>
                </a:lnTo>
                <a:cubicBezTo>
                  <a:pt x="1429" y="18265"/>
                  <a:pt x="1727" y="19003"/>
                  <a:pt x="2382" y="19277"/>
                </a:cubicBezTo>
                <a:lnTo>
                  <a:pt x="4287" y="20063"/>
                </a:lnTo>
                <a:cubicBezTo>
                  <a:pt x="4346" y="20087"/>
                  <a:pt x="4394" y="20099"/>
                  <a:pt x="4442" y="20111"/>
                </a:cubicBezTo>
                <a:cubicBezTo>
                  <a:pt x="3977" y="21563"/>
                  <a:pt x="3668" y="23087"/>
                  <a:pt x="3501" y="24647"/>
                </a:cubicBezTo>
                <a:cubicBezTo>
                  <a:pt x="3453" y="24635"/>
                  <a:pt x="3394" y="24623"/>
                  <a:pt x="3346" y="24623"/>
                </a:cubicBezTo>
                <a:lnTo>
                  <a:pt x="1263" y="24623"/>
                </a:lnTo>
                <a:cubicBezTo>
                  <a:pt x="572" y="24623"/>
                  <a:pt x="1" y="25195"/>
                  <a:pt x="1" y="25897"/>
                </a:cubicBezTo>
                <a:lnTo>
                  <a:pt x="1" y="28171"/>
                </a:lnTo>
                <a:cubicBezTo>
                  <a:pt x="1" y="28862"/>
                  <a:pt x="572" y="29433"/>
                  <a:pt x="1263" y="29433"/>
                </a:cubicBezTo>
                <a:lnTo>
                  <a:pt x="3346" y="29433"/>
                </a:lnTo>
                <a:cubicBezTo>
                  <a:pt x="3394" y="29433"/>
                  <a:pt x="3442" y="29421"/>
                  <a:pt x="3489" y="29421"/>
                </a:cubicBezTo>
                <a:cubicBezTo>
                  <a:pt x="3620" y="30719"/>
                  <a:pt x="3858" y="31993"/>
                  <a:pt x="4192" y="33219"/>
                </a:cubicBezTo>
                <a:cubicBezTo>
                  <a:pt x="4156" y="33231"/>
                  <a:pt x="4108" y="33231"/>
                  <a:pt x="4073" y="33243"/>
                </a:cubicBezTo>
                <a:lnTo>
                  <a:pt x="2132" y="33969"/>
                </a:lnTo>
                <a:cubicBezTo>
                  <a:pt x="1477" y="34219"/>
                  <a:pt x="1144" y="34958"/>
                  <a:pt x="1406" y="35613"/>
                </a:cubicBezTo>
                <a:lnTo>
                  <a:pt x="2227" y="37744"/>
                </a:lnTo>
                <a:cubicBezTo>
                  <a:pt x="2420" y="38248"/>
                  <a:pt x="2895" y="38555"/>
                  <a:pt x="3402" y="38555"/>
                </a:cubicBezTo>
                <a:cubicBezTo>
                  <a:pt x="3554" y="38555"/>
                  <a:pt x="3708" y="38527"/>
                  <a:pt x="3858" y="38470"/>
                </a:cubicBezTo>
                <a:lnTo>
                  <a:pt x="5787" y="37744"/>
                </a:lnTo>
                <a:cubicBezTo>
                  <a:pt x="5835" y="37732"/>
                  <a:pt x="5882" y="37708"/>
                  <a:pt x="5918" y="37684"/>
                </a:cubicBezTo>
                <a:cubicBezTo>
                  <a:pt x="6716" y="39244"/>
                  <a:pt x="7680" y="40696"/>
                  <a:pt x="8787" y="42042"/>
                </a:cubicBezTo>
                <a:cubicBezTo>
                  <a:pt x="8764" y="42066"/>
                  <a:pt x="8728" y="42078"/>
                  <a:pt x="8704" y="42113"/>
                </a:cubicBezTo>
                <a:lnTo>
                  <a:pt x="7252" y="43542"/>
                </a:lnTo>
                <a:cubicBezTo>
                  <a:pt x="6740" y="44030"/>
                  <a:pt x="6740" y="44852"/>
                  <a:pt x="7252" y="45340"/>
                </a:cubicBezTo>
                <a:lnTo>
                  <a:pt x="8906" y="46971"/>
                </a:lnTo>
                <a:cubicBezTo>
                  <a:pt x="9151" y="47209"/>
                  <a:pt x="9469" y="47328"/>
                  <a:pt x="9789" y="47328"/>
                </a:cubicBezTo>
                <a:cubicBezTo>
                  <a:pt x="10109" y="47328"/>
                  <a:pt x="10430" y="47209"/>
                  <a:pt x="10681" y="46971"/>
                </a:cubicBezTo>
                <a:lnTo>
                  <a:pt x="12133" y="45542"/>
                </a:lnTo>
                <a:cubicBezTo>
                  <a:pt x="12169" y="45495"/>
                  <a:pt x="12205" y="45459"/>
                  <a:pt x="12240" y="45411"/>
                </a:cubicBezTo>
                <a:cubicBezTo>
                  <a:pt x="13276" y="46245"/>
                  <a:pt x="14395" y="46995"/>
                  <a:pt x="15574" y="47650"/>
                </a:cubicBezTo>
                <a:cubicBezTo>
                  <a:pt x="15550" y="47685"/>
                  <a:pt x="15526" y="47733"/>
                  <a:pt x="15503" y="47769"/>
                </a:cubicBezTo>
                <a:lnTo>
                  <a:pt x="14681" y="49602"/>
                </a:lnTo>
                <a:cubicBezTo>
                  <a:pt x="14383" y="50245"/>
                  <a:pt x="14681" y="51007"/>
                  <a:pt x="15324" y="51281"/>
                </a:cubicBezTo>
                <a:lnTo>
                  <a:pt x="17479" y="52222"/>
                </a:lnTo>
                <a:cubicBezTo>
                  <a:pt x="17641" y="52292"/>
                  <a:pt x="17811" y="52326"/>
                  <a:pt x="17978" y="52326"/>
                </a:cubicBezTo>
                <a:cubicBezTo>
                  <a:pt x="18460" y="52326"/>
                  <a:pt x="18922" y="52047"/>
                  <a:pt x="19134" y="51579"/>
                </a:cubicBezTo>
                <a:lnTo>
                  <a:pt x="19967" y="49745"/>
                </a:lnTo>
                <a:cubicBezTo>
                  <a:pt x="19991" y="49686"/>
                  <a:pt x="20003" y="49626"/>
                  <a:pt x="20027" y="49567"/>
                </a:cubicBezTo>
                <a:cubicBezTo>
                  <a:pt x="21646" y="50079"/>
                  <a:pt x="23337" y="50436"/>
                  <a:pt x="25087" y="50602"/>
                </a:cubicBezTo>
                <a:cubicBezTo>
                  <a:pt x="25075" y="50662"/>
                  <a:pt x="25063" y="50722"/>
                  <a:pt x="25063" y="50793"/>
                </a:cubicBezTo>
                <a:lnTo>
                  <a:pt x="25063" y="52793"/>
                </a:lnTo>
                <a:cubicBezTo>
                  <a:pt x="25063" y="53484"/>
                  <a:pt x="25635" y="54055"/>
                  <a:pt x="26325" y="54055"/>
                </a:cubicBezTo>
                <a:lnTo>
                  <a:pt x="28695" y="54055"/>
                </a:lnTo>
                <a:cubicBezTo>
                  <a:pt x="29397" y="54055"/>
                  <a:pt x="29957" y="53484"/>
                  <a:pt x="29957" y="52793"/>
                </a:cubicBezTo>
                <a:lnTo>
                  <a:pt x="29957" y="50793"/>
                </a:lnTo>
                <a:cubicBezTo>
                  <a:pt x="29957" y="50722"/>
                  <a:pt x="29945" y="50650"/>
                  <a:pt x="29933" y="50579"/>
                </a:cubicBezTo>
                <a:cubicBezTo>
                  <a:pt x="31505" y="50424"/>
                  <a:pt x="33017" y="50114"/>
                  <a:pt x="34481" y="49674"/>
                </a:cubicBezTo>
                <a:cubicBezTo>
                  <a:pt x="34493" y="49745"/>
                  <a:pt x="34517" y="49829"/>
                  <a:pt x="34553" y="49900"/>
                </a:cubicBezTo>
                <a:lnTo>
                  <a:pt x="35338" y="51757"/>
                </a:lnTo>
                <a:cubicBezTo>
                  <a:pt x="35537" y="52236"/>
                  <a:pt x="36009" y="52529"/>
                  <a:pt x="36506" y="52529"/>
                </a:cubicBezTo>
                <a:cubicBezTo>
                  <a:pt x="36665" y="52529"/>
                  <a:pt x="36826" y="52499"/>
                  <a:pt x="36981" y="52436"/>
                </a:cubicBezTo>
                <a:lnTo>
                  <a:pt x="39148" y="51543"/>
                </a:lnTo>
                <a:cubicBezTo>
                  <a:pt x="39803" y="51281"/>
                  <a:pt x="40113" y="50531"/>
                  <a:pt x="39839" y="49876"/>
                </a:cubicBezTo>
                <a:lnTo>
                  <a:pt x="39053" y="48031"/>
                </a:lnTo>
                <a:cubicBezTo>
                  <a:pt x="39029" y="47959"/>
                  <a:pt x="38982" y="47888"/>
                  <a:pt x="38946" y="47816"/>
                </a:cubicBezTo>
                <a:cubicBezTo>
                  <a:pt x="40279" y="47102"/>
                  <a:pt x="41542" y="46257"/>
                  <a:pt x="42708" y="45304"/>
                </a:cubicBezTo>
                <a:cubicBezTo>
                  <a:pt x="42768" y="45388"/>
                  <a:pt x="42827" y="45471"/>
                  <a:pt x="42899" y="45542"/>
                </a:cubicBezTo>
                <a:lnTo>
                  <a:pt x="44351" y="46971"/>
                </a:lnTo>
                <a:cubicBezTo>
                  <a:pt x="44595" y="47209"/>
                  <a:pt x="44914" y="47328"/>
                  <a:pt x="45234" y="47328"/>
                </a:cubicBezTo>
                <a:cubicBezTo>
                  <a:pt x="45554" y="47328"/>
                  <a:pt x="45875" y="47209"/>
                  <a:pt x="46125" y="46971"/>
                </a:cubicBezTo>
                <a:lnTo>
                  <a:pt x="47780" y="45340"/>
                </a:lnTo>
                <a:cubicBezTo>
                  <a:pt x="48280" y="44852"/>
                  <a:pt x="48280" y="44030"/>
                  <a:pt x="47780" y="43542"/>
                </a:cubicBezTo>
                <a:lnTo>
                  <a:pt x="46328" y="42113"/>
                </a:lnTo>
                <a:cubicBezTo>
                  <a:pt x="46256" y="42042"/>
                  <a:pt x="46173" y="41982"/>
                  <a:pt x="46102" y="41935"/>
                </a:cubicBezTo>
                <a:cubicBezTo>
                  <a:pt x="47042" y="40792"/>
                  <a:pt x="47876" y="39577"/>
                  <a:pt x="48590" y="38268"/>
                </a:cubicBezTo>
                <a:cubicBezTo>
                  <a:pt x="48673" y="38339"/>
                  <a:pt x="48769" y="38399"/>
                  <a:pt x="48864" y="38434"/>
                </a:cubicBezTo>
                <a:lnTo>
                  <a:pt x="50781" y="39232"/>
                </a:lnTo>
                <a:cubicBezTo>
                  <a:pt x="50939" y="39296"/>
                  <a:pt x="51102" y="39327"/>
                  <a:pt x="51262" y="39327"/>
                </a:cubicBezTo>
                <a:cubicBezTo>
                  <a:pt x="51753" y="39327"/>
                  <a:pt x="52217" y="39038"/>
                  <a:pt x="52424" y="38553"/>
                </a:cubicBezTo>
                <a:lnTo>
                  <a:pt x="53329" y="36446"/>
                </a:lnTo>
                <a:cubicBezTo>
                  <a:pt x="53603" y="35803"/>
                  <a:pt x="53293" y="35053"/>
                  <a:pt x="52638" y="34779"/>
                </a:cubicBezTo>
                <a:lnTo>
                  <a:pt x="50733" y="33993"/>
                </a:lnTo>
                <a:cubicBezTo>
                  <a:pt x="50626" y="33958"/>
                  <a:pt x="50531" y="33934"/>
                  <a:pt x="50424" y="33922"/>
                </a:cubicBezTo>
                <a:cubicBezTo>
                  <a:pt x="50864" y="32457"/>
                  <a:pt x="51174" y="30945"/>
                  <a:pt x="51328" y="29374"/>
                </a:cubicBezTo>
                <a:cubicBezTo>
                  <a:pt x="51436" y="29409"/>
                  <a:pt x="51555" y="29433"/>
                  <a:pt x="51674" y="29433"/>
                </a:cubicBezTo>
                <a:lnTo>
                  <a:pt x="53757" y="29433"/>
                </a:lnTo>
                <a:cubicBezTo>
                  <a:pt x="54460" y="29433"/>
                  <a:pt x="55019" y="28862"/>
                  <a:pt x="55019" y="28171"/>
                </a:cubicBezTo>
                <a:lnTo>
                  <a:pt x="55019" y="25897"/>
                </a:lnTo>
                <a:cubicBezTo>
                  <a:pt x="55019" y="25195"/>
                  <a:pt x="54460" y="24623"/>
                  <a:pt x="53757" y="24623"/>
                </a:cubicBezTo>
                <a:lnTo>
                  <a:pt x="51674" y="24623"/>
                </a:lnTo>
                <a:cubicBezTo>
                  <a:pt x="51555" y="24623"/>
                  <a:pt x="51436" y="24647"/>
                  <a:pt x="51317" y="24683"/>
                </a:cubicBezTo>
                <a:cubicBezTo>
                  <a:pt x="51186" y="23385"/>
                  <a:pt x="50936" y="22111"/>
                  <a:pt x="50590" y="20885"/>
                </a:cubicBezTo>
                <a:cubicBezTo>
                  <a:pt x="50709" y="20873"/>
                  <a:pt x="50828" y="20861"/>
                  <a:pt x="50947" y="20813"/>
                </a:cubicBezTo>
                <a:lnTo>
                  <a:pt x="52888" y="20087"/>
                </a:lnTo>
                <a:cubicBezTo>
                  <a:pt x="53543" y="19837"/>
                  <a:pt x="53876" y="19099"/>
                  <a:pt x="53626" y="18444"/>
                </a:cubicBezTo>
                <a:lnTo>
                  <a:pt x="52793" y="16313"/>
                </a:lnTo>
                <a:cubicBezTo>
                  <a:pt x="52599" y="15813"/>
                  <a:pt x="52117" y="15508"/>
                  <a:pt x="51611" y="15508"/>
                </a:cubicBezTo>
                <a:cubicBezTo>
                  <a:pt x="51465" y="15508"/>
                  <a:pt x="51317" y="15533"/>
                  <a:pt x="51174" y="15586"/>
                </a:cubicBezTo>
                <a:lnTo>
                  <a:pt x="49233" y="16313"/>
                </a:lnTo>
                <a:cubicBezTo>
                  <a:pt x="49102" y="16360"/>
                  <a:pt x="48995" y="16432"/>
                  <a:pt x="48888" y="16515"/>
                </a:cubicBezTo>
                <a:cubicBezTo>
                  <a:pt x="48090" y="14955"/>
                  <a:pt x="47126" y="13503"/>
                  <a:pt x="46018" y="12169"/>
                </a:cubicBezTo>
                <a:cubicBezTo>
                  <a:pt x="46125" y="12110"/>
                  <a:pt x="46233" y="12038"/>
                  <a:pt x="46328" y="11955"/>
                </a:cubicBezTo>
                <a:lnTo>
                  <a:pt x="47780" y="10526"/>
                </a:lnTo>
                <a:cubicBezTo>
                  <a:pt x="48280" y="10026"/>
                  <a:pt x="48280" y="9216"/>
                  <a:pt x="47780" y="8716"/>
                </a:cubicBezTo>
                <a:lnTo>
                  <a:pt x="46125" y="7097"/>
                </a:lnTo>
                <a:cubicBezTo>
                  <a:pt x="45875" y="6853"/>
                  <a:pt x="45554" y="6731"/>
                  <a:pt x="45234" y="6731"/>
                </a:cubicBezTo>
                <a:cubicBezTo>
                  <a:pt x="44914" y="6731"/>
                  <a:pt x="44595" y="6853"/>
                  <a:pt x="44351" y="7097"/>
                </a:cubicBezTo>
                <a:lnTo>
                  <a:pt x="42899" y="8526"/>
                </a:lnTo>
                <a:cubicBezTo>
                  <a:pt x="42792" y="8621"/>
                  <a:pt x="42720" y="8728"/>
                  <a:pt x="42661" y="8847"/>
                </a:cubicBezTo>
                <a:cubicBezTo>
                  <a:pt x="41613" y="8014"/>
                  <a:pt x="40494" y="7252"/>
                  <a:pt x="39315" y="6597"/>
                </a:cubicBezTo>
                <a:cubicBezTo>
                  <a:pt x="39398" y="6502"/>
                  <a:pt x="39470" y="6407"/>
                  <a:pt x="39517" y="6287"/>
                </a:cubicBezTo>
                <a:lnTo>
                  <a:pt x="40351" y="4454"/>
                </a:lnTo>
                <a:cubicBezTo>
                  <a:pt x="40637" y="3811"/>
                  <a:pt x="40339" y="3061"/>
                  <a:pt x="39696" y="2775"/>
                </a:cubicBezTo>
                <a:lnTo>
                  <a:pt x="37541" y="1835"/>
                </a:lnTo>
                <a:cubicBezTo>
                  <a:pt x="37379" y="1764"/>
                  <a:pt x="37209" y="1731"/>
                  <a:pt x="37042" y="1731"/>
                </a:cubicBezTo>
                <a:cubicBezTo>
                  <a:pt x="36560" y="1731"/>
                  <a:pt x="36098" y="2009"/>
                  <a:pt x="35886" y="2477"/>
                </a:cubicBezTo>
                <a:lnTo>
                  <a:pt x="35065" y="4311"/>
                </a:lnTo>
                <a:cubicBezTo>
                  <a:pt x="35005" y="4430"/>
                  <a:pt x="34981" y="4561"/>
                  <a:pt x="34969" y="4692"/>
                </a:cubicBezTo>
                <a:cubicBezTo>
                  <a:pt x="33350" y="4156"/>
                  <a:pt x="31659" y="3787"/>
                  <a:pt x="29909" y="3620"/>
                </a:cubicBezTo>
                <a:cubicBezTo>
                  <a:pt x="29933" y="3501"/>
                  <a:pt x="29957" y="3394"/>
                  <a:pt x="29957" y="3263"/>
                </a:cubicBezTo>
                <a:lnTo>
                  <a:pt x="29957" y="1275"/>
                </a:lnTo>
                <a:cubicBezTo>
                  <a:pt x="29957" y="572"/>
                  <a:pt x="29397" y="1"/>
                  <a:pt x="28695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159" name="Google Shape;1159;p52"/>
          <p:cNvSpPr/>
          <p:nvPr/>
        </p:nvSpPr>
        <p:spPr>
          <a:xfrm>
            <a:off x="562950" y="4605944"/>
            <a:ext cx="1040016" cy="1021794"/>
          </a:xfrm>
          <a:custGeom>
            <a:avLst/>
            <a:gdLst/>
            <a:ahLst/>
            <a:cxnLst/>
            <a:rect l="l" t="t" r="r" b="b"/>
            <a:pathLst>
              <a:path w="55020" h="54056" extrusionOk="0">
                <a:moveTo>
                  <a:pt x="27409" y="22218"/>
                </a:moveTo>
                <a:cubicBezTo>
                  <a:pt x="30147" y="22218"/>
                  <a:pt x="32374" y="24397"/>
                  <a:pt x="32374" y="27100"/>
                </a:cubicBezTo>
                <a:cubicBezTo>
                  <a:pt x="32374" y="29802"/>
                  <a:pt x="30147" y="31981"/>
                  <a:pt x="27409" y="31981"/>
                </a:cubicBezTo>
                <a:cubicBezTo>
                  <a:pt x="24658" y="31981"/>
                  <a:pt x="22432" y="29802"/>
                  <a:pt x="22432" y="27100"/>
                </a:cubicBezTo>
                <a:cubicBezTo>
                  <a:pt x="22432" y="24397"/>
                  <a:pt x="24658" y="22218"/>
                  <a:pt x="27409" y="22218"/>
                </a:cubicBezTo>
                <a:close/>
                <a:moveTo>
                  <a:pt x="29099" y="6907"/>
                </a:moveTo>
                <a:cubicBezTo>
                  <a:pt x="39708" y="7752"/>
                  <a:pt x="48042" y="16467"/>
                  <a:pt x="48042" y="27100"/>
                </a:cubicBezTo>
                <a:cubicBezTo>
                  <a:pt x="48042" y="29767"/>
                  <a:pt x="47507" y="32326"/>
                  <a:pt x="46554" y="34660"/>
                </a:cubicBezTo>
                <a:lnTo>
                  <a:pt x="34779" y="28052"/>
                </a:lnTo>
                <a:cubicBezTo>
                  <a:pt x="34826" y="27742"/>
                  <a:pt x="34850" y="27421"/>
                  <a:pt x="34850" y="27100"/>
                </a:cubicBezTo>
                <a:cubicBezTo>
                  <a:pt x="34850" y="23635"/>
                  <a:pt x="32398" y="20742"/>
                  <a:pt x="29099" y="19980"/>
                </a:cubicBezTo>
                <a:lnTo>
                  <a:pt x="29099" y="6907"/>
                </a:lnTo>
                <a:close/>
                <a:moveTo>
                  <a:pt x="26552" y="6847"/>
                </a:moveTo>
                <a:lnTo>
                  <a:pt x="26552" y="19837"/>
                </a:lnTo>
                <a:cubicBezTo>
                  <a:pt x="22837" y="20253"/>
                  <a:pt x="19955" y="23349"/>
                  <a:pt x="19955" y="27100"/>
                </a:cubicBezTo>
                <a:cubicBezTo>
                  <a:pt x="19955" y="27492"/>
                  <a:pt x="20003" y="27873"/>
                  <a:pt x="20063" y="28243"/>
                </a:cubicBezTo>
                <a:lnTo>
                  <a:pt x="8323" y="34827"/>
                </a:lnTo>
                <a:cubicBezTo>
                  <a:pt x="7323" y="32445"/>
                  <a:pt x="6775" y="29838"/>
                  <a:pt x="6775" y="27100"/>
                </a:cubicBezTo>
                <a:cubicBezTo>
                  <a:pt x="6775" y="16193"/>
                  <a:pt x="15550" y="7300"/>
                  <a:pt x="26552" y="6847"/>
                </a:cubicBezTo>
                <a:close/>
                <a:moveTo>
                  <a:pt x="33993" y="30505"/>
                </a:moveTo>
                <a:lnTo>
                  <a:pt x="45447" y="36922"/>
                </a:lnTo>
                <a:cubicBezTo>
                  <a:pt x="41934" y="43149"/>
                  <a:pt x="35172" y="47364"/>
                  <a:pt x="27409" y="47364"/>
                </a:cubicBezTo>
                <a:cubicBezTo>
                  <a:pt x="19705" y="47364"/>
                  <a:pt x="12990" y="43221"/>
                  <a:pt x="9454" y="37077"/>
                </a:cubicBezTo>
                <a:lnTo>
                  <a:pt x="20908" y="30660"/>
                </a:lnTo>
                <a:cubicBezTo>
                  <a:pt x="22170" y="32898"/>
                  <a:pt x="24611" y="34410"/>
                  <a:pt x="27409" y="34410"/>
                </a:cubicBezTo>
                <a:cubicBezTo>
                  <a:pt x="30266" y="34410"/>
                  <a:pt x="32743" y="32826"/>
                  <a:pt x="33993" y="30505"/>
                </a:cubicBezTo>
                <a:close/>
                <a:moveTo>
                  <a:pt x="26325" y="1"/>
                </a:moveTo>
                <a:cubicBezTo>
                  <a:pt x="25635" y="1"/>
                  <a:pt x="25063" y="572"/>
                  <a:pt x="25063" y="1275"/>
                </a:cubicBezTo>
                <a:lnTo>
                  <a:pt x="25063" y="3263"/>
                </a:lnTo>
                <a:cubicBezTo>
                  <a:pt x="25063" y="3382"/>
                  <a:pt x="25087" y="3490"/>
                  <a:pt x="25111" y="3597"/>
                </a:cubicBezTo>
                <a:cubicBezTo>
                  <a:pt x="23551" y="3740"/>
                  <a:pt x="22027" y="4037"/>
                  <a:pt x="20551" y="4466"/>
                </a:cubicBezTo>
                <a:cubicBezTo>
                  <a:pt x="20539" y="4359"/>
                  <a:pt x="20515" y="4263"/>
                  <a:pt x="20467" y="4156"/>
                </a:cubicBezTo>
                <a:lnTo>
                  <a:pt x="19694" y="2311"/>
                </a:lnTo>
                <a:cubicBezTo>
                  <a:pt x="19487" y="1826"/>
                  <a:pt x="19016" y="1537"/>
                  <a:pt x="18526" y="1537"/>
                </a:cubicBezTo>
                <a:cubicBezTo>
                  <a:pt x="18367" y="1537"/>
                  <a:pt x="18205" y="1568"/>
                  <a:pt x="18050" y="1632"/>
                </a:cubicBezTo>
                <a:lnTo>
                  <a:pt x="15872" y="2513"/>
                </a:lnTo>
                <a:cubicBezTo>
                  <a:pt x="15217" y="2787"/>
                  <a:pt x="14907" y="3537"/>
                  <a:pt x="15181" y="4180"/>
                </a:cubicBezTo>
                <a:lnTo>
                  <a:pt x="15967" y="6037"/>
                </a:lnTo>
                <a:cubicBezTo>
                  <a:pt x="16003" y="6121"/>
                  <a:pt x="16050" y="6192"/>
                  <a:pt x="16098" y="6264"/>
                </a:cubicBezTo>
                <a:cubicBezTo>
                  <a:pt x="14752" y="6966"/>
                  <a:pt x="13478" y="7800"/>
                  <a:pt x="12300" y="8740"/>
                </a:cubicBezTo>
                <a:cubicBezTo>
                  <a:pt x="12252" y="8657"/>
                  <a:pt x="12193" y="8585"/>
                  <a:pt x="12133" y="8526"/>
                </a:cubicBezTo>
                <a:lnTo>
                  <a:pt x="10681" y="7097"/>
                </a:lnTo>
                <a:cubicBezTo>
                  <a:pt x="10430" y="6853"/>
                  <a:pt x="10109" y="6731"/>
                  <a:pt x="9789" y="6731"/>
                </a:cubicBezTo>
                <a:cubicBezTo>
                  <a:pt x="9469" y="6731"/>
                  <a:pt x="9151" y="6853"/>
                  <a:pt x="8906" y="7097"/>
                </a:cubicBezTo>
                <a:lnTo>
                  <a:pt x="7252" y="8716"/>
                </a:lnTo>
                <a:cubicBezTo>
                  <a:pt x="6740" y="9216"/>
                  <a:pt x="6740" y="10026"/>
                  <a:pt x="7252" y="10526"/>
                </a:cubicBezTo>
                <a:lnTo>
                  <a:pt x="8704" y="11955"/>
                </a:lnTo>
                <a:cubicBezTo>
                  <a:pt x="8752" y="12002"/>
                  <a:pt x="8799" y="12038"/>
                  <a:pt x="8859" y="12074"/>
                </a:cubicBezTo>
                <a:cubicBezTo>
                  <a:pt x="7906" y="13205"/>
                  <a:pt x="7073" y="14431"/>
                  <a:pt x="6347" y="15717"/>
                </a:cubicBezTo>
                <a:cubicBezTo>
                  <a:pt x="6287" y="15681"/>
                  <a:pt x="6228" y="15646"/>
                  <a:pt x="6156" y="15622"/>
                </a:cubicBezTo>
                <a:lnTo>
                  <a:pt x="4251" y="14836"/>
                </a:lnTo>
                <a:cubicBezTo>
                  <a:pt x="4093" y="14772"/>
                  <a:pt x="3929" y="14741"/>
                  <a:pt x="3767" y="14741"/>
                </a:cubicBezTo>
                <a:cubicBezTo>
                  <a:pt x="3273" y="14741"/>
                  <a:pt x="2803" y="15027"/>
                  <a:pt x="2596" y="15503"/>
                </a:cubicBezTo>
                <a:lnTo>
                  <a:pt x="1703" y="17610"/>
                </a:lnTo>
                <a:cubicBezTo>
                  <a:pt x="1429" y="18265"/>
                  <a:pt x="1727" y="19003"/>
                  <a:pt x="2382" y="19277"/>
                </a:cubicBezTo>
                <a:lnTo>
                  <a:pt x="4287" y="20063"/>
                </a:lnTo>
                <a:cubicBezTo>
                  <a:pt x="4346" y="20087"/>
                  <a:pt x="4394" y="20099"/>
                  <a:pt x="4442" y="20111"/>
                </a:cubicBezTo>
                <a:cubicBezTo>
                  <a:pt x="3977" y="21563"/>
                  <a:pt x="3668" y="23087"/>
                  <a:pt x="3501" y="24647"/>
                </a:cubicBezTo>
                <a:cubicBezTo>
                  <a:pt x="3453" y="24635"/>
                  <a:pt x="3394" y="24623"/>
                  <a:pt x="3346" y="24623"/>
                </a:cubicBezTo>
                <a:lnTo>
                  <a:pt x="1263" y="24623"/>
                </a:lnTo>
                <a:cubicBezTo>
                  <a:pt x="572" y="24623"/>
                  <a:pt x="1" y="25195"/>
                  <a:pt x="1" y="25897"/>
                </a:cubicBezTo>
                <a:lnTo>
                  <a:pt x="1" y="28171"/>
                </a:lnTo>
                <a:cubicBezTo>
                  <a:pt x="1" y="28862"/>
                  <a:pt x="572" y="29433"/>
                  <a:pt x="1263" y="29433"/>
                </a:cubicBezTo>
                <a:lnTo>
                  <a:pt x="3346" y="29433"/>
                </a:lnTo>
                <a:cubicBezTo>
                  <a:pt x="3394" y="29433"/>
                  <a:pt x="3442" y="29421"/>
                  <a:pt x="3489" y="29421"/>
                </a:cubicBezTo>
                <a:cubicBezTo>
                  <a:pt x="3620" y="30719"/>
                  <a:pt x="3858" y="31993"/>
                  <a:pt x="4192" y="33219"/>
                </a:cubicBezTo>
                <a:cubicBezTo>
                  <a:pt x="4156" y="33231"/>
                  <a:pt x="4108" y="33231"/>
                  <a:pt x="4073" y="33243"/>
                </a:cubicBezTo>
                <a:lnTo>
                  <a:pt x="2132" y="33969"/>
                </a:lnTo>
                <a:cubicBezTo>
                  <a:pt x="1477" y="34219"/>
                  <a:pt x="1144" y="34958"/>
                  <a:pt x="1406" y="35613"/>
                </a:cubicBezTo>
                <a:lnTo>
                  <a:pt x="2227" y="37744"/>
                </a:lnTo>
                <a:cubicBezTo>
                  <a:pt x="2420" y="38248"/>
                  <a:pt x="2895" y="38555"/>
                  <a:pt x="3402" y="38555"/>
                </a:cubicBezTo>
                <a:cubicBezTo>
                  <a:pt x="3554" y="38555"/>
                  <a:pt x="3708" y="38527"/>
                  <a:pt x="3858" y="38470"/>
                </a:cubicBezTo>
                <a:lnTo>
                  <a:pt x="5787" y="37744"/>
                </a:lnTo>
                <a:cubicBezTo>
                  <a:pt x="5835" y="37732"/>
                  <a:pt x="5882" y="37708"/>
                  <a:pt x="5918" y="37684"/>
                </a:cubicBezTo>
                <a:cubicBezTo>
                  <a:pt x="6716" y="39244"/>
                  <a:pt x="7680" y="40696"/>
                  <a:pt x="8787" y="42042"/>
                </a:cubicBezTo>
                <a:cubicBezTo>
                  <a:pt x="8764" y="42066"/>
                  <a:pt x="8728" y="42078"/>
                  <a:pt x="8704" y="42113"/>
                </a:cubicBezTo>
                <a:lnTo>
                  <a:pt x="7252" y="43542"/>
                </a:lnTo>
                <a:cubicBezTo>
                  <a:pt x="6740" y="44030"/>
                  <a:pt x="6740" y="44852"/>
                  <a:pt x="7252" y="45340"/>
                </a:cubicBezTo>
                <a:lnTo>
                  <a:pt x="8906" y="46971"/>
                </a:lnTo>
                <a:cubicBezTo>
                  <a:pt x="9151" y="47209"/>
                  <a:pt x="9469" y="47328"/>
                  <a:pt x="9789" y="47328"/>
                </a:cubicBezTo>
                <a:cubicBezTo>
                  <a:pt x="10109" y="47328"/>
                  <a:pt x="10430" y="47209"/>
                  <a:pt x="10681" y="46971"/>
                </a:cubicBezTo>
                <a:lnTo>
                  <a:pt x="12133" y="45542"/>
                </a:lnTo>
                <a:cubicBezTo>
                  <a:pt x="12169" y="45495"/>
                  <a:pt x="12205" y="45459"/>
                  <a:pt x="12240" y="45411"/>
                </a:cubicBezTo>
                <a:cubicBezTo>
                  <a:pt x="13276" y="46245"/>
                  <a:pt x="14395" y="46995"/>
                  <a:pt x="15574" y="47650"/>
                </a:cubicBezTo>
                <a:cubicBezTo>
                  <a:pt x="15550" y="47685"/>
                  <a:pt x="15526" y="47733"/>
                  <a:pt x="15503" y="47769"/>
                </a:cubicBezTo>
                <a:lnTo>
                  <a:pt x="14681" y="49602"/>
                </a:lnTo>
                <a:cubicBezTo>
                  <a:pt x="14383" y="50245"/>
                  <a:pt x="14681" y="51007"/>
                  <a:pt x="15324" y="51281"/>
                </a:cubicBezTo>
                <a:lnTo>
                  <a:pt x="17479" y="52222"/>
                </a:lnTo>
                <a:cubicBezTo>
                  <a:pt x="17641" y="52292"/>
                  <a:pt x="17811" y="52326"/>
                  <a:pt x="17978" y="52326"/>
                </a:cubicBezTo>
                <a:cubicBezTo>
                  <a:pt x="18460" y="52326"/>
                  <a:pt x="18922" y="52047"/>
                  <a:pt x="19134" y="51579"/>
                </a:cubicBezTo>
                <a:lnTo>
                  <a:pt x="19967" y="49745"/>
                </a:lnTo>
                <a:cubicBezTo>
                  <a:pt x="19991" y="49686"/>
                  <a:pt x="20003" y="49626"/>
                  <a:pt x="20027" y="49567"/>
                </a:cubicBezTo>
                <a:cubicBezTo>
                  <a:pt x="21646" y="50079"/>
                  <a:pt x="23337" y="50436"/>
                  <a:pt x="25087" y="50602"/>
                </a:cubicBezTo>
                <a:cubicBezTo>
                  <a:pt x="25075" y="50662"/>
                  <a:pt x="25063" y="50722"/>
                  <a:pt x="25063" y="50793"/>
                </a:cubicBezTo>
                <a:lnTo>
                  <a:pt x="25063" y="52793"/>
                </a:lnTo>
                <a:cubicBezTo>
                  <a:pt x="25063" y="53484"/>
                  <a:pt x="25635" y="54055"/>
                  <a:pt x="26325" y="54055"/>
                </a:cubicBezTo>
                <a:lnTo>
                  <a:pt x="28695" y="54055"/>
                </a:lnTo>
                <a:cubicBezTo>
                  <a:pt x="29397" y="54055"/>
                  <a:pt x="29957" y="53484"/>
                  <a:pt x="29957" y="52793"/>
                </a:cubicBezTo>
                <a:lnTo>
                  <a:pt x="29957" y="50793"/>
                </a:lnTo>
                <a:cubicBezTo>
                  <a:pt x="29957" y="50722"/>
                  <a:pt x="29945" y="50650"/>
                  <a:pt x="29933" y="50579"/>
                </a:cubicBezTo>
                <a:cubicBezTo>
                  <a:pt x="31505" y="50424"/>
                  <a:pt x="33017" y="50114"/>
                  <a:pt x="34481" y="49674"/>
                </a:cubicBezTo>
                <a:cubicBezTo>
                  <a:pt x="34493" y="49745"/>
                  <a:pt x="34517" y="49829"/>
                  <a:pt x="34553" y="49900"/>
                </a:cubicBezTo>
                <a:lnTo>
                  <a:pt x="35338" y="51757"/>
                </a:lnTo>
                <a:cubicBezTo>
                  <a:pt x="35537" y="52236"/>
                  <a:pt x="36009" y="52529"/>
                  <a:pt x="36506" y="52529"/>
                </a:cubicBezTo>
                <a:cubicBezTo>
                  <a:pt x="36665" y="52529"/>
                  <a:pt x="36826" y="52499"/>
                  <a:pt x="36981" y="52436"/>
                </a:cubicBezTo>
                <a:lnTo>
                  <a:pt x="39148" y="51543"/>
                </a:lnTo>
                <a:cubicBezTo>
                  <a:pt x="39803" y="51281"/>
                  <a:pt x="40113" y="50531"/>
                  <a:pt x="39839" y="49876"/>
                </a:cubicBezTo>
                <a:lnTo>
                  <a:pt x="39053" y="48031"/>
                </a:lnTo>
                <a:cubicBezTo>
                  <a:pt x="39029" y="47959"/>
                  <a:pt x="38982" y="47888"/>
                  <a:pt x="38946" y="47816"/>
                </a:cubicBezTo>
                <a:cubicBezTo>
                  <a:pt x="40279" y="47102"/>
                  <a:pt x="41542" y="46257"/>
                  <a:pt x="42708" y="45304"/>
                </a:cubicBezTo>
                <a:cubicBezTo>
                  <a:pt x="42768" y="45388"/>
                  <a:pt x="42827" y="45471"/>
                  <a:pt x="42899" y="45542"/>
                </a:cubicBezTo>
                <a:lnTo>
                  <a:pt x="44351" y="46971"/>
                </a:lnTo>
                <a:cubicBezTo>
                  <a:pt x="44595" y="47209"/>
                  <a:pt x="44914" y="47328"/>
                  <a:pt x="45234" y="47328"/>
                </a:cubicBezTo>
                <a:cubicBezTo>
                  <a:pt x="45554" y="47328"/>
                  <a:pt x="45875" y="47209"/>
                  <a:pt x="46125" y="46971"/>
                </a:cubicBezTo>
                <a:lnTo>
                  <a:pt x="47780" y="45340"/>
                </a:lnTo>
                <a:cubicBezTo>
                  <a:pt x="48280" y="44852"/>
                  <a:pt x="48280" y="44030"/>
                  <a:pt x="47780" y="43542"/>
                </a:cubicBezTo>
                <a:lnTo>
                  <a:pt x="46328" y="42113"/>
                </a:lnTo>
                <a:cubicBezTo>
                  <a:pt x="46256" y="42042"/>
                  <a:pt x="46173" y="41982"/>
                  <a:pt x="46102" y="41935"/>
                </a:cubicBezTo>
                <a:cubicBezTo>
                  <a:pt x="47042" y="40792"/>
                  <a:pt x="47876" y="39577"/>
                  <a:pt x="48590" y="38268"/>
                </a:cubicBezTo>
                <a:cubicBezTo>
                  <a:pt x="48673" y="38339"/>
                  <a:pt x="48769" y="38399"/>
                  <a:pt x="48864" y="38434"/>
                </a:cubicBezTo>
                <a:lnTo>
                  <a:pt x="50781" y="39232"/>
                </a:lnTo>
                <a:cubicBezTo>
                  <a:pt x="50939" y="39296"/>
                  <a:pt x="51102" y="39327"/>
                  <a:pt x="51262" y="39327"/>
                </a:cubicBezTo>
                <a:cubicBezTo>
                  <a:pt x="51753" y="39327"/>
                  <a:pt x="52217" y="39038"/>
                  <a:pt x="52424" y="38553"/>
                </a:cubicBezTo>
                <a:lnTo>
                  <a:pt x="53329" y="36446"/>
                </a:lnTo>
                <a:cubicBezTo>
                  <a:pt x="53603" y="35803"/>
                  <a:pt x="53293" y="35053"/>
                  <a:pt x="52638" y="34779"/>
                </a:cubicBezTo>
                <a:lnTo>
                  <a:pt x="50733" y="33993"/>
                </a:lnTo>
                <a:cubicBezTo>
                  <a:pt x="50626" y="33958"/>
                  <a:pt x="50531" y="33934"/>
                  <a:pt x="50424" y="33922"/>
                </a:cubicBezTo>
                <a:cubicBezTo>
                  <a:pt x="50864" y="32457"/>
                  <a:pt x="51174" y="30945"/>
                  <a:pt x="51328" y="29374"/>
                </a:cubicBezTo>
                <a:cubicBezTo>
                  <a:pt x="51436" y="29409"/>
                  <a:pt x="51555" y="29433"/>
                  <a:pt x="51674" y="29433"/>
                </a:cubicBezTo>
                <a:lnTo>
                  <a:pt x="53757" y="29433"/>
                </a:lnTo>
                <a:cubicBezTo>
                  <a:pt x="54460" y="29433"/>
                  <a:pt x="55019" y="28862"/>
                  <a:pt x="55019" y="28171"/>
                </a:cubicBezTo>
                <a:lnTo>
                  <a:pt x="55019" y="25897"/>
                </a:lnTo>
                <a:cubicBezTo>
                  <a:pt x="55019" y="25195"/>
                  <a:pt x="54460" y="24623"/>
                  <a:pt x="53757" y="24623"/>
                </a:cubicBezTo>
                <a:lnTo>
                  <a:pt x="51674" y="24623"/>
                </a:lnTo>
                <a:cubicBezTo>
                  <a:pt x="51555" y="24623"/>
                  <a:pt x="51436" y="24647"/>
                  <a:pt x="51317" y="24683"/>
                </a:cubicBezTo>
                <a:cubicBezTo>
                  <a:pt x="51186" y="23385"/>
                  <a:pt x="50936" y="22111"/>
                  <a:pt x="50590" y="20885"/>
                </a:cubicBezTo>
                <a:cubicBezTo>
                  <a:pt x="50709" y="20873"/>
                  <a:pt x="50828" y="20861"/>
                  <a:pt x="50947" y="20813"/>
                </a:cubicBezTo>
                <a:lnTo>
                  <a:pt x="52888" y="20087"/>
                </a:lnTo>
                <a:cubicBezTo>
                  <a:pt x="53543" y="19837"/>
                  <a:pt x="53876" y="19099"/>
                  <a:pt x="53626" y="18444"/>
                </a:cubicBezTo>
                <a:lnTo>
                  <a:pt x="52793" y="16313"/>
                </a:lnTo>
                <a:cubicBezTo>
                  <a:pt x="52599" y="15813"/>
                  <a:pt x="52117" y="15508"/>
                  <a:pt x="51611" y="15508"/>
                </a:cubicBezTo>
                <a:cubicBezTo>
                  <a:pt x="51465" y="15508"/>
                  <a:pt x="51317" y="15533"/>
                  <a:pt x="51174" y="15586"/>
                </a:cubicBezTo>
                <a:lnTo>
                  <a:pt x="49233" y="16313"/>
                </a:lnTo>
                <a:cubicBezTo>
                  <a:pt x="49102" y="16360"/>
                  <a:pt x="48995" y="16432"/>
                  <a:pt x="48888" y="16515"/>
                </a:cubicBezTo>
                <a:cubicBezTo>
                  <a:pt x="48090" y="14955"/>
                  <a:pt x="47126" y="13503"/>
                  <a:pt x="46018" y="12169"/>
                </a:cubicBezTo>
                <a:cubicBezTo>
                  <a:pt x="46125" y="12110"/>
                  <a:pt x="46233" y="12038"/>
                  <a:pt x="46328" y="11955"/>
                </a:cubicBezTo>
                <a:lnTo>
                  <a:pt x="47780" y="10526"/>
                </a:lnTo>
                <a:cubicBezTo>
                  <a:pt x="48280" y="10026"/>
                  <a:pt x="48280" y="9216"/>
                  <a:pt x="47780" y="8716"/>
                </a:cubicBezTo>
                <a:lnTo>
                  <a:pt x="46125" y="7097"/>
                </a:lnTo>
                <a:cubicBezTo>
                  <a:pt x="45875" y="6853"/>
                  <a:pt x="45554" y="6731"/>
                  <a:pt x="45234" y="6731"/>
                </a:cubicBezTo>
                <a:cubicBezTo>
                  <a:pt x="44914" y="6731"/>
                  <a:pt x="44595" y="6853"/>
                  <a:pt x="44351" y="7097"/>
                </a:cubicBezTo>
                <a:lnTo>
                  <a:pt x="42899" y="8526"/>
                </a:lnTo>
                <a:cubicBezTo>
                  <a:pt x="42792" y="8621"/>
                  <a:pt x="42720" y="8728"/>
                  <a:pt x="42661" y="8847"/>
                </a:cubicBezTo>
                <a:cubicBezTo>
                  <a:pt x="41613" y="8014"/>
                  <a:pt x="40494" y="7252"/>
                  <a:pt x="39315" y="6597"/>
                </a:cubicBezTo>
                <a:cubicBezTo>
                  <a:pt x="39398" y="6502"/>
                  <a:pt x="39470" y="6407"/>
                  <a:pt x="39517" y="6287"/>
                </a:cubicBezTo>
                <a:lnTo>
                  <a:pt x="40351" y="4454"/>
                </a:lnTo>
                <a:cubicBezTo>
                  <a:pt x="40637" y="3811"/>
                  <a:pt x="40339" y="3061"/>
                  <a:pt x="39696" y="2775"/>
                </a:cubicBezTo>
                <a:lnTo>
                  <a:pt x="37541" y="1835"/>
                </a:lnTo>
                <a:cubicBezTo>
                  <a:pt x="37379" y="1764"/>
                  <a:pt x="37209" y="1731"/>
                  <a:pt x="37042" y="1731"/>
                </a:cubicBezTo>
                <a:cubicBezTo>
                  <a:pt x="36560" y="1731"/>
                  <a:pt x="36098" y="2009"/>
                  <a:pt x="35886" y="2477"/>
                </a:cubicBezTo>
                <a:lnTo>
                  <a:pt x="35065" y="4311"/>
                </a:lnTo>
                <a:cubicBezTo>
                  <a:pt x="35005" y="4430"/>
                  <a:pt x="34981" y="4561"/>
                  <a:pt x="34969" y="4692"/>
                </a:cubicBezTo>
                <a:cubicBezTo>
                  <a:pt x="33350" y="4156"/>
                  <a:pt x="31659" y="3787"/>
                  <a:pt x="29909" y="3620"/>
                </a:cubicBezTo>
                <a:cubicBezTo>
                  <a:pt x="29933" y="3501"/>
                  <a:pt x="29957" y="3394"/>
                  <a:pt x="29957" y="3263"/>
                </a:cubicBezTo>
                <a:lnTo>
                  <a:pt x="29957" y="1275"/>
                </a:lnTo>
                <a:cubicBezTo>
                  <a:pt x="29957" y="572"/>
                  <a:pt x="29397" y="1"/>
                  <a:pt x="28695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1160" name="Google Shape;1160;p52"/>
          <p:cNvGrpSpPr/>
          <p:nvPr/>
        </p:nvGrpSpPr>
        <p:grpSpPr>
          <a:xfrm>
            <a:off x="-76190" y="2319687"/>
            <a:ext cx="1658138" cy="2823578"/>
            <a:chOff x="-76190" y="2319687"/>
            <a:chExt cx="1658138" cy="2823578"/>
          </a:xfrm>
        </p:grpSpPr>
        <p:sp>
          <p:nvSpPr>
            <p:cNvPr id="1161" name="Google Shape;1161;p52"/>
            <p:cNvSpPr/>
            <p:nvPr/>
          </p:nvSpPr>
          <p:spPr>
            <a:xfrm rot="10800000">
              <a:off x="1390538" y="3767624"/>
              <a:ext cx="121975" cy="1375640"/>
            </a:xfrm>
            <a:custGeom>
              <a:avLst/>
              <a:gdLst/>
              <a:ahLst/>
              <a:cxnLst/>
              <a:rect l="l" t="t" r="r" b="b"/>
              <a:pathLst>
                <a:path w="2823" h="31838" extrusionOk="0">
                  <a:moveTo>
                    <a:pt x="1" y="0"/>
                  </a:moveTo>
                  <a:lnTo>
                    <a:pt x="1" y="31838"/>
                  </a:lnTo>
                  <a:lnTo>
                    <a:pt x="2823" y="31838"/>
                  </a:lnTo>
                  <a:lnTo>
                    <a:pt x="282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62" name="Google Shape;1162;p52"/>
            <p:cNvSpPr/>
            <p:nvPr/>
          </p:nvSpPr>
          <p:spPr>
            <a:xfrm rot="10800000">
              <a:off x="-70998" y="3311310"/>
              <a:ext cx="1150832" cy="121975"/>
            </a:xfrm>
            <a:custGeom>
              <a:avLst/>
              <a:gdLst/>
              <a:ahLst/>
              <a:cxnLst/>
              <a:rect l="l" t="t" r="r" b="b"/>
              <a:pathLst>
                <a:path w="26635" h="2823" extrusionOk="0">
                  <a:moveTo>
                    <a:pt x="0" y="1"/>
                  </a:moveTo>
                  <a:lnTo>
                    <a:pt x="0" y="2822"/>
                  </a:lnTo>
                  <a:lnTo>
                    <a:pt x="26634" y="2822"/>
                  </a:lnTo>
                  <a:lnTo>
                    <a:pt x="26634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grpSp>
          <p:nvGrpSpPr>
            <p:cNvPr id="1163" name="Google Shape;1163;p52"/>
            <p:cNvGrpSpPr/>
            <p:nvPr/>
          </p:nvGrpSpPr>
          <p:grpSpPr>
            <a:xfrm>
              <a:off x="923941" y="3235697"/>
              <a:ext cx="658007" cy="734657"/>
              <a:chOff x="1000141" y="3235697"/>
              <a:chExt cx="658007" cy="734657"/>
            </a:xfrm>
          </p:grpSpPr>
          <p:sp>
            <p:nvSpPr>
              <p:cNvPr id="1164" name="Google Shape;1164;p52"/>
              <p:cNvSpPr/>
              <p:nvPr/>
            </p:nvSpPr>
            <p:spPr>
              <a:xfrm rot="10800000">
                <a:off x="1035614" y="3301545"/>
                <a:ext cx="562864" cy="634329"/>
              </a:xfrm>
              <a:custGeom>
                <a:avLst/>
                <a:gdLst/>
                <a:ahLst/>
                <a:cxnLst/>
                <a:rect l="l" t="t" r="r" b="b"/>
                <a:pathLst>
                  <a:path w="13027" h="14681" extrusionOk="0">
                    <a:moveTo>
                      <a:pt x="1" y="0"/>
                    </a:moveTo>
                    <a:lnTo>
                      <a:pt x="1" y="4239"/>
                    </a:lnTo>
                    <a:cubicBezTo>
                      <a:pt x="1" y="10001"/>
                      <a:pt x="4692" y="14681"/>
                      <a:pt x="10442" y="14681"/>
                    </a:cubicBezTo>
                    <a:lnTo>
                      <a:pt x="13026" y="14681"/>
                    </a:lnTo>
                    <a:lnTo>
                      <a:pt x="13026" y="11406"/>
                    </a:lnTo>
                    <a:lnTo>
                      <a:pt x="10442" y="11406"/>
                    </a:lnTo>
                    <a:cubicBezTo>
                      <a:pt x="6490" y="11406"/>
                      <a:pt x="3275" y="8192"/>
                      <a:pt x="3275" y="4239"/>
                    </a:cubicBezTo>
                    <a:lnTo>
                      <a:pt x="3275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700000000000000" pitchFamily="2" charset="-78"/>
                </a:endParaRPr>
              </a:p>
            </p:txBody>
          </p:sp>
          <p:sp>
            <p:nvSpPr>
              <p:cNvPr id="1165" name="Google Shape;1165;p52"/>
              <p:cNvSpPr/>
              <p:nvPr/>
            </p:nvSpPr>
            <p:spPr>
              <a:xfrm rot="10800000">
                <a:off x="1392119" y="3899321"/>
                <a:ext cx="266029" cy="71033"/>
              </a:xfrm>
              <a:custGeom>
                <a:avLst/>
                <a:gdLst/>
                <a:ahLst/>
                <a:cxnLst/>
                <a:rect l="l" t="t" r="r" b="b"/>
                <a:pathLst>
                  <a:path w="6157" h="1644" extrusionOk="0">
                    <a:moveTo>
                      <a:pt x="822" y="1"/>
                    </a:moveTo>
                    <a:cubicBezTo>
                      <a:pt x="370" y="1"/>
                      <a:pt x="1" y="370"/>
                      <a:pt x="1" y="822"/>
                    </a:cubicBezTo>
                    <a:cubicBezTo>
                      <a:pt x="1" y="1275"/>
                      <a:pt x="370" y="1644"/>
                      <a:pt x="822" y="1644"/>
                    </a:cubicBezTo>
                    <a:lnTo>
                      <a:pt x="5335" y="1644"/>
                    </a:lnTo>
                    <a:cubicBezTo>
                      <a:pt x="5787" y="1644"/>
                      <a:pt x="6156" y="1275"/>
                      <a:pt x="6156" y="822"/>
                    </a:cubicBezTo>
                    <a:cubicBezTo>
                      <a:pt x="6156" y="370"/>
                      <a:pt x="5787" y="1"/>
                      <a:pt x="533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700000000000000" pitchFamily="2" charset="-78"/>
                </a:endParaRPr>
              </a:p>
            </p:txBody>
          </p:sp>
          <p:sp>
            <p:nvSpPr>
              <p:cNvPr id="1166" name="Google Shape;1166;p52"/>
              <p:cNvSpPr/>
              <p:nvPr/>
            </p:nvSpPr>
            <p:spPr>
              <a:xfrm rot="10800000">
                <a:off x="1000141" y="3235697"/>
                <a:ext cx="71033" cy="265467"/>
              </a:xfrm>
              <a:custGeom>
                <a:avLst/>
                <a:gdLst/>
                <a:ahLst/>
                <a:cxnLst/>
                <a:rect l="l" t="t" r="r" b="b"/>
                <a:pathLst>
                  <a:path w="1644" h="6144" extrusionOk="0">
                    <a:moveTo>
                      <a:pt x="822" y="0"/>
                    </a:moveTo>
                    <a:cubicBezTo>
                      <a:pt x="370" y="0"/>
                      <a:pt x="1" y="357"/>
                      <a:pt x="1" y="810"/>
                    </a:cubicBezTo>
                    <a:lnTo>
                      <a:pt x="1" y="5322"/>
                    </a:lnTo>
                    <a:cubicBezTo>
                      <a:pt x="1" y="5775"/>
                      <a:pt x="370" y="6144"/>
                      <a:pt x="822" y="6144"/>
                    </a:cubicBezTo>
                    <a:cubicBezTo>
                      <a:pt x="1286" y="6144"/>
                      <a:pt x="1644" y="5775"/>
                      <a:pt x="1644" y="5322"/>
                    </a:cubicBezTo>
                    <a:lnTo>
                      <a:pt x="1644" y="810"/>
                    </a:lnTo>
                    <a:cubicBezTo>
                      <a:pt x="1644" y="357"/>
                      <a:pt x="1286" y="0"/>
                      <a:pt x="82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1167" name="Google Shape;1167;p52"/>
            <p:cNvGrpSpPr/>
            <p:nvPr/>
          </p:nvGrpSpPr>
          <p:grpSpPr>
            <a:xfrm rot="10800000">
              <a:off x="-76190" y="2319687"/>
              <a:ext cx="842543" cy="1012261"/>
              <a:chOff x="4910125" y="3264927"/>
              <a:chExt cx="487498" cy="585698"/>
            </a:xfrm>
          </p:grpSpPr>
          <p:sp>
            <p:nvSpPr>
              <p:cNvPr id="1168" name="Google Shape;1168;p52"/>
              <p:cNvSpPr/>
              <p:nvPr/>
            </p:nvSpPr>
            <p:spPr>
              <a:xfrm>
                <a:off x="4950311" y="3264927"/>
                <a:ext cx="70575" cy="277946"/>
              </a:xfrm>
              <a:custGeom>
                <a:avLst/>
                <a:gdLst/>
                <a:ahLst/>
                <a:cxnLst/>
                <a:rect l="l" t="t" r="r" b="b"/>
                <a:pathLst>
                  <a:path w="2823" h="31838" extrusionOk="0">
                    <a:moveTo>
                      <a:pt x="1" y="0"/>
                    </a:moveTo>
                    <a:lnTo>
                      <a:pt x="1" y="31838"/>
                    </a:lnTo>
                    <a:lnTo>
                      <a:pt x="2823" y="31838"/>
                    </a:lnTo>
                    <a:lnTo>
                      <a:pt x="2823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700000000000000" pitchFamily="2" charset="-78"/>
                </a:endParaRPr>
              </a:p>
            </p:txBody>
          </p:sp>
          <p:sp>
            <p:nvSpPr>
              <p:cNvPr id="1169" name="Google Shape;1169;p52"/>
              <p:cNvSpPr/>
              <p:nvPr/>
            </p:nvSpPr>
            <p:spPr>
              <a:xfrm>
                <a:off x="5200657" y="3736300"/>
                <a:ext cx="196966" cy="70575"/>
              </a:xfrm>
              <a:custGeom>
                <a:avLst/>
                <a:gdLst/>
                <a:ahLst/>
                <a:cxnLst/>
                <a:rect l="l" t="t" r="r" b="b"/>
                <a:pathLst>
                  <a:path w="26635" h="2823" extrusionOk="0">
                    <a:moveTo>
                      <a:pt x="0" y="1"/>
                    </a:moveTo>
                    <a:lnTo>
                      <a:pt x="0" y="2822"/>
                    </a:lnTo>
                    <a:lnTo>
                      <a:pt x="26634" y="2822"/>
                    </a:lnTo>
                    <a:lnTo>
                      <a:pt x="26634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700000000000000" pitchFamily="2" charset="-78"/>
                </a:endParaRPr>
              </a:p>
            </p:txBody>
          </p:sp>
          <p:sp>
            <p:nvSpPr>
              <p:cNvPr id="1170" name="Google Shape;1170;p52"/>
              <p:cNvSpPr/>
              <p:nvPr/>
            </p:nvSpPr>
            <p:spPr>
              <a:xfrm>
                <a:off x="4944650" y="3445500"/>
                <a:ext cx="325675" cy="367025"/>
              </a:xfrm>
              <a:custGeom>
                <a:avLst/>
                <a:gdLst/>
                <a:ahLst/>
                <a:cxnLst/>
                <a:rect l="l" t="t" r="r" b="b"/>
                <a:pathLst>
                  <a:path w="13027" h="14681" extrusionOk="0">
                    <a:moveTo>
                      <a:pt x="1" y="0"/>
                    </a:moveTo>
                    <a:lnTo>
                      <a:pt x="1" y="4239"/>
                    </a:lnTo>
                    <a:cubicBezTo>
                      <a:pt x="1" y="10001"/>
                      <a:pt x="4692" y="14681"/>
                      <a:pt x="10442" y="14681"/>
                    </a:cubicBezTo>
                    <a:lnTo>
                      <a:pt x="13026" y="14681"/>
                    </a:lnTo>
                    <a:lnTo>
                      <a:pt x="13026" y="11406"/>
                    </a:lnTo>
                    <a:lnTo>
                      <a:pt x="10442" y="11406"/>
                    </a:lnTo>
                    <a:cubicBezTo>
                      <a:pt x="6490" y="11406"/>
                      <a:pt x="3275" y="8192"/>
                      <a:pt x="3275" y="4239"/>
                    </a:cubicBezTo>
                    <a:lnTo>
                      <a:pt x="3275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700000000000000" pitchFamily="2" charset="-78"/>
                </a:endParaRPr>
              </a:p>
            </p:txBody>
          </p:sp>
          <p:sp>
            <p:nvSpPr>
              <p:cNvPr id="1171" name="Google Shape;1171;p52"/>
              <p:cNvSpPr/>
              <p:nvPr/>
            </p:nvSpPr>
            <p:spPr>
              <a:xfrm>
                <a:off x="4910125" y="3425550"/>
                <a:ext cx="153925" cy="41100"/>
              </a:xfrm>
              <a:custGeom>
                <a:avLst/>
                <a:gdLst/>
                <a:ahLst/>
                <a:cxnLst/>
                <a:rect l="l" t="t" r="r" b="b"/>
                <a:pathLst>
                  <a:path w="6157" h="1644" extrusionOk="0">
                    <a:moveTo>
                      <a:pt x="822" y="1"/>
                    </a:moveTo>
                    <a:cubicBezTo>
                      <a:pt x="370" y="1"/>
                      <a:pt x="1" y="370"/>
                      <a:pt x="1" y="822"/>
                    </a:cubicBezTo>
                    <a:cubicBezTo>
                      <a:pt x="1" y="1275"/>
                      <a:pt x="370" y="1644"/>
                      <a:pt x="822" y="1644"/>
                    </a:cubicBezTo>
                    <a:lnTo>
                      <a:pt x="5335" y="1644"/>
                    </a:lnTo>
                    <a:cubicBezTo>
                      <a:pt x="5787" y="1644"/>
                      <a:pt x="6156" y="1275"/>
                      <a:pt x="6156" y="822"/>
                    </a:cubicBezTo>
                    <a:cubicBezTo>
                      <a:pt x="6156" y="370"/>
                      <a:pt x="5787" y="1"/>
                      <a:pt x="533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700000000000000" pitchFamily="2" charset="-78"/>
                </a:endParaRPr>
              </a:p>
            </p:txBody>
          </p:sp>
          <p:sp>
            <p:nvSpPr>
              <p:cNvPr id="1172" name="Google Shape;1172;p52"/>
              <p:cNvSpPr/>
              <p:nvPr/>
            </p:nvSpPr>
            <p:spPr>
              <a:xfrm>
                <a:off x="5249750" y="3697025"/>
                <a:ext cx="41100" cy="153600"/>
              </a:xfrm>
              <a:custGeom>
                <a:avLst/>
                <a:gdLst/>
                <a:ahLst/>
                <a:cxnLst/>
                <a:rect l="l" t="t" r="r" b="b"/>
                <a:pathLst>
                  <a:path w="1644" h="6144" extrusionOk="0">
                    <a:moveTo>
                      <a:pt x="822" y="0"/>
                    </a:moveTo>
                    <a:cubicBezTo>
                      <a:pt x="370" y="0"/>
                      <a:pt x="1" y="357"/>
                      <a:pt x="1" y="810"/>
                    </a:cubicBezTo>
                    <a:lnTo>
                      <a:pt x="1" y="5322"/>
                    </a:lnTo>
                    <a:cubicBezTo>
                      <a:pt x="1" y="5775"/>
                      <a:pt x="370" y="6144"/>
                      <a:pt x="822" y="6144"/>
                    </a:cubicBezTo>
                    <a:cubicBezTo>
                      <a:pt x="1286" y="6144"/>
                      <a:pt x="1644" y="5775"/>
                      <a:pt x="1644" y="5322"/>
                    </a:cubicBezTo>
                    <a:lnTo>
                      <a:pt x="1644" y="810"/>
                    </a:lnTo>
                    <a:cubicBezTo>
                      <a:pt x="1644" y="357"/>
                      <a:pt x="1286" y="0"/>
                      <a:pt x="82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700000000000000" pitchFamily="2" charset="-78"/>
                </a:endParaRPr>
              </a:p>
            </p:txBody>
          </p:sp>
        </p:grpSp>
      </p:grpSp>
      <p:sp>
        <p:nvSpPr>
          <p:cNvPr id="1173" name="Google Shape;1173;p52"/>
          <p:cNvSpPr/>
          <p:nvPr/>
        </p:nvSpPr>
        <p:spPr>
          <a:xfrm>
            <a:off x="8234360" y="822990"/>
            <a:ext cx="319519" cy="319519"/>
          </a:xfrm>
          <a:custGeom>
            <a:avLst/>
            <a:gdLst/>
            <a:ahLst/>
            <a:cxnLst/>
            <a:rect l="l" t="t" r="r" b="b"/>
            <a:pathLst>
              <a:path w="7395" h="7395" extrusionOk="0">
                <a:moveTo>
                  <a:pt x="3691" y="1370"/>
                </a:moveTo>
                <a:cubicBezTo>
                  <a:pt x="4037" y="1370"/>
                  <a:pt x="4322" y="1655"/>
                  <a:pt x="4322" y="2001"/>
                </a:cubicBezTo>
                <a:cubicBezTo>
                  <a:pt x="4322" y="2358"/>
                  <a:pt x="4037" y="2644"/>
                  <a:pt x="3691" y="2644"/>
                </a:cubicBezTo>
                <a:cubicBezTo>
                  <a:pt x="3334" y="2644"/>
                  <a:pt x="3048" y="2358"/>
                  <a:pt x="3048" y="2001"/>
                </a:cubicBezTo>
                <a:cubicBezTo>
                  <a:pt x="3048" y="1655"/>
                  <a:pt x="3334" y="1370"/>
                  <a:pt x="3691" y="1370"/>
                </a:cubicBezTo>
                <a:close/>
                <a:moveTo>
                  <a:pt x="1917" y="3132"/>
                </a:moveTo>
                <a:cubicBezTo>
                  <a:pt x="2275" y="3132"/>
                  <a:pt x="2560" y="3417"/>
                  <a:pt x="2560" y="3775"/>
                </a:cubicBezTo>
                <a:cubicBezTo>
                  <a:pt x="2560" y="4120"/>
                  <a:pt x="2275" y="4406"/>
                  <a:pt x="1917" y="4406"/>
                </a:cubicBezTo>
                <a:cubicBezTo>
                  <a:pt x="1572" y="4406"/>
                  <a:pt x="1286" y="4120"/>
                  <a:pt x="1286" y="3775"/>
                </a:cubicBezTo>
                <a:cubicBezTo>
                  <a:pt x="1286" y="3417"/>
                  <a:pt x="1572" y="3132"/>
                  <a:pt x="1917" y="3132"/>
                </a:cubicBezTo>
                <a:close/>
                <a:moveTo>
                  <a:pt x="3703" y="3132"/>
                </a:moveTo>
                <a:cubicBezTo>
                  <a:pt x="4049" y="3132"/>
                  <a:pt x="4334" y="3417"/>
                  <a:pt x="4334" y="3775"/>
                </a:cubicBezTo>
                <a:cubicBezTo>
                  <a:pt x="4334" y="4120"/>
                  <a:pt x="4049" y="4406"/>
                  <a:pt x="3703" y="4406"/>
                </a:cubicBezTo>
                <a:cubicBezTo>
                  <a:pt x="3346" y="4406"/>
                  <a:pt x="3060" y="4120"/>
                  <a:pt x="3060" y="3775"/>
                </a:cubicBezTo>
                <a:cubicBezTo>
                  <a:pt x="3060" y="3417"/>
                  <a:pt x="3346" y="3132"/>
                  <a:pt x="3703" y="3132"/>
                </a:cubicBezTo>
                <a:close/>
                <a:moveTo>
                  <a:pt x="5454" y="3132"/>
                </a:moveTo>
                <a:cubicBezTo>
                  <a:pt x="5799" y="3132"/>
                  <a:pt x="6085" y="3417"/>
                  <a:pt x="6085" y="3775"/>
                </a:cubicBezTo>
                <a:cubicBezTo>
                  <a:pt x="6085" y="4120"/>
                  <a:pt x="5799" y="4406"/>
                  <a:pt x="5454" y="4406"/>
                </a:cubicBezTo>
                <a:cubicBezTo>
                  <a:pt x="5096" y="4406"/>
                  <a:pt x="4811" y="4120"/>
                  <a:pt x="4811" y="3775"/>
                </a:cubicBezTo>
                <a:cubicBezTo>
                  <a:pt x="4811" y="3417"/>
                  <a:pt x="5096" y="3132"/>
                  <a:pt x="5454" y="3132"/>
                </a:cubicBezTo>
                <a:close/>
                <a:moveTo>
                  <a:pt x="3691" y="4894"/>
                </a:moveTo>
                <a:cubicBezTo>
                  <a:pt x="4037" y="4894"/>
                  <a:pt x="4322" y="5180"/>
                  <a:pt x="4322" y="5537"/>
                </a:cubicBezTo>
                <a:cubicBezTo>
                  <a:pt x="4322" y="5882"/>
                  <a:pt x="4037" y="6168"/>
                  <a:pt x="3691" y="6168"/>
                </a:cubicBezTo>
                <a:cubicBezTo>
                  <a:pt x="3334" y="6168"/>
                  <a:pt x="3048" y="5882"/>
                  <a:pt x="3048" y="5537"/>
                </a:cubicBezTo>
                <a:cubicBezTo>
                  <a:pt x="3048" y="5180"/>
                  <a:pt x="3334" y="4894"/>
                  <a:pt x="3691" y="4894"/>
                </a:cubicBezTo>
                <a:close/>
                <a:moveTo>
                  <a:pt x="3549" y="0"/>
                </a:moveTo>
                <a:cubicBezTo>
                  <a:pt x="3453" y="0"/>
                  <a:pt x="3370" y="84"/>
                  <a:pt x="3370" y="179"/>
                </a:cubicBezTo>
                <a:lnTo>
                  <a:pt x="3370" y="453"/>
                </a:lnTo>
                <a:cubicBezTo>
                  <a:pt x="3370" y="465"/>
                  <a:pt x="3370" y="477"/>
                  <a:pt x="3382" y="500"/>
                </a:cubicBezTo>
                <a:cubicBezTo>
                  <a:pt x="3168" y="512"/>
                  <a:pt x="2965" y="560"/>
                  <a:pt x="2763" y="620"/>
                </a:cubicBezTo>
                <a:cubicBezTo>
                  <a:pt x="2763" y="596"/>
                  <a:pt x="2763" y="584"/>
                  <a:pt x="2751" y="572"/>
                </a:cubicBezTo>
                <a:lnTo>
                  <a:pt x="2644" y="322"/>
                </a:lnTo>
                <a:cubicBezTo>
                  <a:pt x="2617" y="251"/>
                  <a:pt x="2557" y="213"/>
                  <a:pt x="2494" y="213"/>
                </a:cubicBezTo>
                <a:cubicBezTo>
                  <a:pt x="2473" y="213"/>
                  <a:pt x="2451" y="217"/>
                  <a:pt x="2429" y="227"/>
                </a:cubicBezTo>
                <a:lnTo>
                  <a:pt x="2132" y="346"/>
                </a:lnTo>
                <a:cubicBezTo>
                  <a:pt x="2048" y="381"/>
                  <a:pt x="2001" y="489"/>
                  <a:pt x="2048" y="572"/>
                </a:cubicBezTo>
                <a:lnTo>
                  <a:pt x="2144" y="822"/>
                </a:lnTo>
                <a:cubicBezTo>
                  <a:pt x="2156" y="834"/>
                  <a:pt x="2156" y="846"/>
                  <a:pt x="2167" y="858"/>
                </a:cubicBezTo>
                <a:cubicBezTo>
                  <a:pt x="1989" y="953"/>
                  <a:pt x="1810" y="1072"/>
                  <a:pt x="1655" y="1203"/>
                </a:cubicBezTo>
                <a:cubicBezTo>
                  <a:pt x="1655" y="1191"/>
                  <a:pt x="1644" y="1179"/>
                  <a:pt x="1632" y="1167"/>
                </a:cubicBezTo>
                <a:lnTo>
                  <a:pt x="1441" y="977"/>
                </a:lnTo>
                <a:cubicBezTo>
                  <a:pt x="1405" y="941"/>
                  <a:pt x="1361" y="923"/>
                  <a:pt x="1316" y="923"/>
                </a:cubicBezTo>
                <a:cubicBezTo>
                  <a:pt x="1271" y="923"/>
                  <a:pt x="1227" y="941"/>
                  <a:pt x="1191" y="977"/>
                </a:cubicBezTo>
                <a:lnTo>
                  <a:pt x="977" y="1203"/>
                </a:lnTo>
                <a:cubicBezTo>
                  <a:pt x="905" y="1262"/>
                  <a:pt x="905" y="1370"/>
                  <a:pt x="977" y="1441"/>
                </a:cubicBezTo>
                <a:lnTo>
                  <a:pt x="1167" y="1632"/>
                </a:lnTo>
                <a:cubicBezTo>
                  <a:pt x="1179" y="1643"/>
                  <a:pt x="1191" y="1643"/>
                  <a:pt x="1191" y="1655"/>
                </a:cubicBezTo>
                <a:cubicBezTo>
                  <a:pt x="1072" y="1810"/>
                  <a:pt x="953" y="1977"/>
                  <a:pt x="858" y="2155"/>
                </a:cubicBezTo>
                <a:cubicBezTo>
                  <a:pt x="846" y="2144"/>
                  <a:pt x="834" y="2144"/>
                  <a:pt x="834" y="2144"/>
                </a:cubicBezTo>
                <a:lnTo>
                  <a:pt x="572" y="2036"/>
                </a:lnTo>
                <a:cubicBezTo>
                  <a:pt x="551" y="2027"/>
                  <a:pt x="529" y="2023"/>
                  <a:pt x="507" y="2023"/>
                </a:cubicBezTo>
                <a:cubicBezTo>
                  <a:pt x="443" y="2023"/>
                  <a:pt x="381" y="2061"/>
                  <a:pt x="346" y="2132"/>
                </a:cubicBezTo>
                <a:lnTo>
                  <a:pt x="227" y="2417"/>
                </a:lnTo>
                <a:cubicBezTo>
                  <a:pt x="191" y="2501"/>
                  <a:pt x="239" y="2608"/>
                  <a:pt x="322" y="2644"/>
                </a:cubicBezTo>
                <a:lnTo>
                  <a:pt x="572" y="2751"/>
                </a:lnTo>
                <a:lnTo>
                  <a:pt x="596" y="2751"/>
                </a:lnTo>
                <a:cubicBezTo>
                  <a:pt x="536" y="2953"/>
                  <a:pt x="501" y="3156"/>
                  <a:pt x="477" y="3370"/>
                </a:cubicBezTo>
                <a:lnTo>
                  <a:pt x="179" y="3370"/>
                </a:lnTo>
                <a:cubicBezTo>
                  <a:pt x="84" y="3370"/>
                  <a:pt x="0" y="3453"/>
                  <a:pt x="0" y="3548"/>
                </a:cubicBezTo>
                <a:lnTo>
                  <a:pt x="0" y="3858"/>
                </a:lnTo>
                <a:cubicBezTo>
                  <a:pt x="0" y="3953"/>
                  <a:pt x="84" y="4025"/>
                  <a:pt x="179" y="4025"/>
                </a:cubicBezTo>
                <a:lnTo>
                  <a:pt x="477" y="4025"/>
                </a:lnTo>
                <a:cubicBezTo>
                  <a:pt x="489" y="4203"/>
                  <a:pt x="524" y="4382"/>
                  <a:pt x="560" y="4549"/>
                </a:cubicBezTo>
                <a:lnTo>
                  <a:pt x="548" y="4549"/>
                </a:lnTo>
                <a:lnTo>
                  <a:pt x="286" y="4656"/>
                </a:lnTo>
                <a:cubicBezTo>
                  <a:pt x="203" y="4691"/>
                  <a:pt x="155" y="4787"/>
                  <a:pt x="191" y="4870"/>
                </a:cubicBezTo>
                <a:lnTo>
                  <a:pt x="298" y="5168"/>
                </a:lnTo>
                <a:cubicBezTo>
                  <a:pt x="326" y="5232"/>
                  <a:pt x="389" y="5275"/>
                  <a:pt x="460" y="5275"/>
                </a:cubicBezTo>
                <a:cubicBezTo>
                  <a:pt x="481" y="5275"/>
                  <a:pt x="503" y="5271"/>
                  <a:pt x="524" y="5263"/>
                </a:cubicBezTo>
                <a:lnTo>
                  <a:pt x="786" y="5168"/>
                </a:lnTo>
                <a:cubicBezTo>
                  <a:pt x="786" y="5168"/>
                  <a:pt x="798" y="5168"/>
                  <a:pt x="798" y="5156"/>
                </a:cubicBezTo>
                <a:cubicBezTo>
                  <a:pt x="905" y="5370"/>
                  <a:pt x="1036" y="5573"/>
                  <a:pt x="1179" y="5751"/>
                </a:cubicBezTo>
                <a:cubicBezTo>
                  <a:pt x="1179" y="5763"/>
                  <a:pt x="1179" y="5763"/>
                  <a:pt x="1167" y="5763"/>
                </a:cubicBezTo>
                <a:lnTo>
                  <a:pt x="977" y="5965"/>
                </a:lnTo>
                <a:cubicBezTo>
                  <a:pt x="905" y="6025"/>
                  <a:pt x="905" y="6132"/>
                  <a:pt x="977" y="6204"/>
                </a:cubicBezTo>
                <a:lnTo>
                  <a:pt x="1191" y="6430"/>
                </a:lnTo>
                <a:cubicBezTo>
                  <a:pt x="1227" y="6460"/>
                  <a:pt x="1271" y="6474"/>
                  <a:pt x="1316" y="6474"/>
                </a:cubicBezTo>
                <a:cubicBezTo>
                  <a:pt x="1361" y="6474"/>
                  <a:pt x="1405" y="6460"/>
                  <a:pt x="1441" y="6430"/>
                </a:cubicBezTo>
                <a:lnTo>
                  <a:pt x="1632" y="6227"/>
                </a:lnTo>
                <a:cubicBezTo>
                  <a:pt x="1644" y="6227"/>
                  <a:pt x="1644" y="6227"/>
                  <a:pt x="1644" y="6215"/>
                </a:cubicBezTo>
                <a:cubicBezTo>
                  <a:pt x="1786" y="6335"/>
                  <a:pt x="1941" y="6430"/>
                  <a:pt x="2096" y="6525"/>
                </a:cubicBezTo>
                <a:cubicBezTo>
                  <a:pt x="2096" y="6525"/>
                  <a:pt x="2084" y="6537"/>
                  <a:pt x="2084" y="6537"/>
                </a:cubicBezTo>
                <a:lnTo>
                  <a:pt x="1977" y="6799"/>
                </a:lnTo>
                <a:cubicBezTo>
                  <a:pt x="1941" y="6882"/>
                  <a:pt x="1977" y="6977"/>
                  <a:pt x="2060" y="7025"/>
                </a:cubicBezTo>
                <a:lnTo>
                  <a:pt x="2346" y="7144"/>
                </a:lnTo>
                <a:cubicBezTo>
                  <a:pt x="2371" y="7153"/>
                  <a:pt x="2396" y="7158"/>
                  <a:pt x="2420" y="7158"/>
                </a:cubicBezTo>
                <a:cubicBezTo>
                  <a:pt x="2487" y="7158"/>
                  <a:pt x="2546" y="7122"/>
                  <a:pt x="2572" y="7061"/>
                </a:cubicBezTo>
                <a:lnTo>
                  <a:pt x="2691" y="6811"/>
                </a:lnTo>
                <a:cubicBezTo>
                  <a:pt x="2691" y="6799"/>
                  <a:pt x="2691" y="6787"/>
                  <a:pt x="2691" y="6787"/>
                </a:cubicBezTo>
                <a:cubicBezTo>
                  <a:pt x="2918" y="6858"/>
                  <a:pt x="3144" y="6906"/>
                  <a:pt x="3370" y="6930"/>
                </a:cubicBezTo>
                <a:cubicBezTo>
                  <a:pt x="3370" y="6930"/>
                  <a:pt x="3370" y="6942"/>
                  <a:pt x="3370" y="6954"/>
                </a:cubicBezTo>
                <a:lnTo>
                  <a:pt x="3370" y="7227"/>
                </a:lnTo>
                <a:cubicBezTo>
                  <a:pt x="3370" y="7323"/>
                  <a:pt x="3453" y="7394"/>
                  <a:pt x="3549" y="7394"/>
                </a:cubicBezTo>
                <a:lnTo>
                  <a:pt x="3858" y="7394"/>
                </a:lnTo>
                <a:cubicBezTo>
                  <a:pt x="3953" y="7394"/>
                  <a:pt x="4025" y="7323"/>
                  <a:pt x="4025" y="7227"/>
                </a:cubicBezTo>
                <a:lnTo>
                  <a:pt x="4025" y="6954"/>
                </a:lnTo>
                <a:cubicBezTo>
                  <a:pt x="4025" y="6942"/>
                  <a:pt x="4025" y="6930"/>
                  <a:pt x="4025" y="6918"/>
                </a:cubicBezTo>
                <a:cubicBezTo>
                  <a:pt x="4239" y="6906"/>
                  <a:pt x="4442" y="6858"/>
                  <a:pt x="4632" y="6799"/>
                </a:cubicBezTo>
                <a:cubicBezTo>
                  <a:pt x="4644" y="6811"/>
                  <a:pt x="4644" y="6823"/>
                  <a:pt x="4644" y="6823"/>
                </a:cubicBezTo>
                <a:lnTo>
                  <a:pt x="4751" y="7085"/>
                </a:lnTo>
                <a:cubicBezTo>
                  <a:pt x="4779" y="7149"/>
                  <a:pt x="4849" y="7192"/>
                  <a:pt x="4917" y="7192"/>
                </a:cubicBezTo>
                <a:cubicBezTo>
                  <a:pt x="4938" y="7192"/>
                  <a:pt x="4958" y="7188"/>
                  <a:pt x="4977" y="7180"/>
                </a:cubicBezTo>
                <a:lnTo>
                  <a:pt x="5263" y="7061"/>
                </a:lnTo>
                <a:cubicBezTo>
                  <a:pt x="5358" y="7013"/>
                  <a:pt x="5394" y="6918"/>
                  <a:pt x="5358" y="6835"/>
                </a:cubicBezTo>
                <a:lnTo>
                  <a:pt x="5251" y="6573"/>
                </a:lnTo>
                <a:cubicBezTo>
                  <a:pt x="5251" y="6561"/>
                  <a:pt x="5239" y="6561"/>
                  <a:pt x="5239" y="6549"/>
                </a:cubicBezTo>
                <a:cubicBezTo>
                  <a:pt x="5418" y="6442"/>
                  <a:pt x="5585" y="6335"/>
                  <a:pt x="5739" y="6204"/>
                </a:cubicBezTo>
                <a:cubicBezTo>
                  <a:pt x="5751" y="6215"/>
                  <a:pt x="5763" y="6227"/>
                  <a:pt x="5763" y="6227"/>
                </a:cubicBezTo>
                <a:lnTo>
                  <a:pt x="5966" y="6430"/>
                </a:lnTo>
                <a:cubicBezTo>
                  <a:pt x="5995" y="6460"/>
                  <a:pt x="6037" y="6474"/>
                  <a:pt x="6080" y="6474"/>
                </a:cubicBezTo>
                <a:cubicBezTo>
                  <a:pt x="6123" y="6474"/>
                  <a:pt x="6168" y="6460"/>
                  <a:pt x="6204" y="6430"/>
                </a:cubicBezTo>
                <a:lnTo>
                  <a:pt x="6430" y="6204"/>
                </a:lnTo>
                <a:cubicBezTo>
                  <a:pt x="6489" y="6144"/>
                  <a:pt x="6489" y="6025"/>
                  <a:pt x="6430" y="5965"/>
                </a:cubicBezTo>
                <a:lnTo>
                  <a:pt x="6227" y="5763"/>
                </a:lnTo>
                <a:cubicBezTo>
                  <a:pt x="6216" y="5751"/>
                  <a:pt x="6216" y="5751"/>
                  <a:pt x="6204" y="5739"/>
                </a:cubicBezTo>
                <a:cubicBezTo>
                  <a:pt x="6323" y="5584"/>
                  <a:pt x="6442" y="5418"/>
                  <a:pt x="6537" y="5239"/>
                </a:cubicBezTo>
                <a:cubicBezTo>
                  <a:pt x="6549" y="5251"/>
                  <a:pt x="6561" y="5251"/>
                  <a:pt x="6573" y="5263"/>
                </a:cubicBezTo>
                <a:lnTo>
                  <a:pt x="6823" y="5370"/>
                </a:lnTo>
                <a:cubicBezTo>
                  <a:pt x="6847" y="5379"/>
                  <a:pt x="6871" y="5384"/>
                  <a:pt x="6895" y="5384"/>
                </a:cubicBezTo>
                <a:cubicBezTo>
                  <a:pt x="6963" y="5384"/>
                  <a:pt x="7022" y="5346"/>
                  <a:pt x="7049" y="5275"/>
                </a:cubicBezTo>
                <a:lnTo>
                  <a:pt x="7168" y="4989"/>
                </a:lnTo>
                <a:cubicBezTo>
                  <a:pt x="7204" y="4906"/>
                  <a:pt x="7168" y="4799"/>
                  <a:pt x="7085" y="4763"/>
                </a:cubicBezTo>
                <a:lnTo>
                  <a:pt x="6823" y="4656"/>
                </a:lnTo>
                <a:cubicBezTo>
                  <a:pt x="6811" y="4644"/>
                  <a:pt x="6799" y="4644"/>
                  <a:pt x="6775" y="4644"/>
                </a:cubicBezTo>
                <a:cubicBezTo>
                  <a:pt x="6835" y="4441"/>
                  <a:pt x="6882" y="4239"/>
                  <a:pt x="6906" y="4025"/>
                </a:cubicBezTo>
                <a:lnTo>
                  <a:pt x="7228" y="4025"/>
                </a:lnTo>
                <a:cubicBezTo>
                  <a:pt x="7323" y="4025"/>
                  <a:pt x="7394" y="3953"/>
                  <a:pt x="7394" y="3858"/>
                </a:cubicBezTo>
                <a:lnTo>
                  <a:pt x="7394" y="3548"/>
                </a:lnTo>
                <a:cubicBezTo>
                  <a:pt x="7394" y="3453"/>
                  <a:pt x="7323" y="3370"/>
                  <a:pt x="7228" y="3370"/>
                </a:cubicBezTo>
                <a:lnTo>
                  <a:pt x="6954" y="3370"/>
                </a:lnTo>
                <a:cubicBezTo>
                  <a:pt x="6930" y="3370"/>
                  <a:pt x="6918" y="3382"/>
                  <a:pt x="6906" y="3382"/>
                </a:cubicBezTo>
                <a:cubicBezTo>
                  <a:pt x="6882" y="3203"/>
                  <a:pt x="6847" y="3025"/>
                  <a:pt x="6799" y="2858"/>
                </a:cubicBezTo>
                <a:cubicBezTo>
                  <a:pt x="6823" y="2858"/>
                  <a:pt x="6835" y="2858"/>
                  <a:pt x="6858" y="2846"/>
                </a:cubicBezTo>
                <a:lnTo>
                  <a:pt x="7109" y="2751"/>
                </a:lnTo>
                <a:cubicBezTo>
                  <a:pt x="7204" y="2715"/>
                  <a:pt x="7251" y="2620"/>
                  <a:pt x="7216" y="2525"/>
                </a:cubicBezTo>
                <a:lnTo>
                  <a:pt x="7097" y="2239"/>
                </a:lnTo>
                <a:cubicBezTo>
                  <a:pt x="7068" y="2163"/>
                  <a:pt x="7001" y="2124"/>
                  <a:pt x="6933" y="2124"/>
                </a:cubicBezTo>
                <a:cubicBezTo>
                  <a:pt x="6916" y="2124"/>
                  <a:pt x="6899" y="2127"/>
                  <a:pt x="6882" y="2132"/>
                </a:cubicBezTo>
                <a:lnTo>
                  <a:pt x="6620" y="2239"/>
                </a:lnTo>
                <a:cubicBezTo>
                  <a:pt x="6608" y="2239"/>
                  <a:pt x="6585" y="2251"/>
                  <a:pt x="6573" y="2263"/>
                </a:cubicBezTo>
                <a:cubicBezTo>
                  <a:pt x="6466" y="2048"/>
                  <a:pt x="6335" y="1846"/>
                  <a:pt x="6192" y="1667"/>
                </a:cubicBezTo>
                <a:cubicBezTo>
                  <a:pt x="6204" y="1655"/>
                  <a:pt x="6216" y="1643"/>
                  <a:pt x="6227" y="1632"/>
                </a:cubicBezTo>
                <a:lnTo>
                  <a:pt x="6430" y="1441"/>
                </a:lnTo>
                <a:cubicBezTo>
                  <a:pt x="6489" y="1370"/>
                  <a:pt x="6489" y="1262"/>
                  <a:pt x="6430" y="1203"/>
                </a:cubicBezTo>
                <a:lnTo>
                  <a:pt x="6204" y="977"/>
                </a:lnTo>
                <a:cubicBezTo>
                  <a:pt x="6168" y="941"/>
                  <a:pt x="6123" y="923"/>
                  <a:pt x="6080" y="923"/>
                </a:cubicBezTo>
                <a:cubicBezTo>
                  <a:pt x="6037" y="923"/>
                  <a:pt x="5995" y="941"/>
                  <a:pt x="5966" y="977"/>
                </a:cubicBezTo>
                <a:lnTo>
                  <a:pt x="5763" y="1167"/>
                </a:lnTo>
                <a:cubicBezTo>
                  <a:pt x="5751" y="1179"/>
                  <a:pt x="5739" y="1203"/>
                  <a:pt x="5739" y="1215"/>
                </a:cubicBezTo>
                <a:cubicBezTo>
                  <a:pt x="5596" y="1096"/>
                  <a:pt x="5442" y="1001"/>
                  <a:pt x="5287" y="905"/>
                </a:cubicBezTo>
                <a:cubicBezTo>
                  <a:pt x="5299" y="893"/>
                  <a:pt x="5311" y="881"/>
                  <a:pt x="5311" y="858"/>
                </a:cubicBezTo>
                <a:lnTo>
                  <a:pt x="5430" y="608"/>
                </a:lnTo>
                <a:cubicBezTo>
                  <a:pt x="5465" y="524"/>
                  <a:pt x="5430" y="417"/>
                  <a:pt x="5334" y="381"/>
                </a:cubicBezTo>
                <a:lnTo>
                  <a:pt x="5049" y="250"/>
                </a:lnTo>
                <a:cubicBezTo>
                  <a:pt x="5030" y="242"/>
                  <a:pt x="5010" y="238"/>
                  <a:pt x="4990" y="238"/>
                </a:cubicBezTo>
                <a:cubicBezTo>
                  <a:pt x="4924" y="238"/>
                  <a:pt x="4859" y="281"/>
                  <a:pt x="4823" y="346"/>
                </a:cubicBezTo>
                <a:lnTo>
                  <a:pt x="4715" y="596"/>
                </a:lnTo>
                <a:cubicBezTo>
                  <a:pt x="4703" y="608"/>
                  <a:pt x="4703" y="631"/>
                  <a:pt x="4703" y="643"/>
                </a:cubicBezTo>
                <a:cubicBezTo>
                  <a:pt x="4489" y="572"/>
                  <a:pt x="4263" y="524"/>
                  <a:pt x="4025" y="500"/>
                </a:cubicBezTo>
                <a:cubicBezTo>
                  <a:pt x="4025" y="489"/>
                  <a:pt x="4025" y="465"/>
                  <a:pt x="4025" y="453"/>
                </a:cubicBezTo>
                <a:lnTo>
                  <a:pt x="4025" y="179"/>
                </a:lnTo>
                <a:cubicBezTo>
                  <a:pt x="4025" y="84"/>
                  <a:pt x="3953" y="0"/>
                  <a:pt x="3858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1174" name="Google Shape;1174;p52"/>
          <p:cNvGrpSpPr/>
          <p:nvPr/>
        </p:nvGrpSpPr>
        <p:grpSpPr>
          <a:xfrm>
            <a:off x="7952949" y="136207"/>
            <a:ext cx="652865" cy="641026"/>
            <a:chOff x="7952949" y="136207"/>
            <a:chExt cx="652865" cy="641026"/>
          </a:xfrm>
        </p:grpSpPr>
        <p:sp>
          <p:nvSpPr>
            <p:cNvPr id="1175" name="Google Shape;1175;p52"/>
            <p:cNvSpPr/>
            <p:nvPr/>
          </p:nvSpPr>
          <p:spPr>
            <a:xfrm>
              <a:off x="7993089" y="177859"/>
              <a:ext cx="570037" cy="559753"/>
            </a:xfrm>
            <a:custGeom>
              <a:avLst/>
              <a:gdLst/>
              <a:ahLst/>
              <a:cxnLst/>
              <a:rect l="l" t="t" r="r" b="b"/>
              <a:pathLst>
                <a:path w="13193" h="12955" extrusionOk="0">
                  <a:moveTo>
                    <a:pt x="6597" y="918"/>
                  </a:moveTo>
                  <a:cubicBezTo>
                    <a:pt x="9728" y="918"/>
                    <a:pt x="12264" y="3406"/>
                    <a:pt x="12264" y="6478"/>
                  </a:cubicBezTo>
                  <a:cubicBezTo>
                    <a:pt x="12264" y="9550"/>
                    <a:pt x="9728" y="12038"/>
                    <a:pt x="6597" y="12038"/>
                  </a:cubicBezTo>
                  <a:cubicBezTo>
                    <a:pt x="3465" y="12038"/>
                    <a:pt x="941" y="9550"/>
                    <a:pt x="941" y="6478"/>
                  </a:cubicBezTo>
                  <a:cubicBezTo>
                    <a:pt x="941" y="3406"/>
                    <a:pt x="3465" y="918"/>
                    <a:pt x="6597" y="918"/>
                  </a:cubicBezTo>
                  <a:close/>
                  <a:moveTo>
                    <a:pt x="6597" y="1"/>
                  </a:moveTo>
                  <a:cubicBezTo>
                    <a:pt x="2953" y="1"/>
                    <a:pt x="0" y="2894"/>
                    <a:pt x="0" y="6478"/>
                  </a:cubicBezTo>
                  <a:cubicBezTo>
                    <a:pt x="0" y="10050"/>
                    <a:pt x="2953" y="12955"/>
                    <a:pt x="6597" y="12955"/>
                  </a:cubicBezTo>
                  <a:cubicBezTo>
                    <a:pt x="10240" y="12955"/>
                    <a:pt x="13193" y="10050"/>
                    <a:pt x="13193" y="6478"/>
                  </a:cubicBezTo>
                  <a:cubicBezTo>
                    <a:pt x="13193" y="2894"/>
                    <a:pt x="10240" y="1"/>
                    <a:pt x="65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76" name="Google Shape;1176;p52"/>
            <p:cNvSpPr/>
            <p:nvPr/>
          </p:nvSpPr>
          <p:spPr>
            <a:xfrm>
              <a:off x="8190115" y="370780"/>
              <a:ext cx="176503" cy="173435"/>
            </a:xfrm>
            <a:custGeom>
              <a:avLst/>
              <a:gdLst/>
              <a:ahLst/>
              <a:cxnLst/>
              <a:rect l="l" t="t" r="r" b="b"/>
              <a:pathLst>
                <a:path w="4085" h="4014" extrusionOk="0">
                  <a:moveTo>
                    <a:pt x="2037" y="668"/>
                  </a:moveTo>
                  <a:cubicBezTo>
                    <a:pt x="2787" y="668"/>
                    <a:pt x="3406" y="1275"/>
                    <a:pt x="3406" y="2013"/>
                  </a:cubicBezTo>
                  <a:cubicBezTo>
                    <a:pt x="3406" y="2751"/>
                    <a:pt x="2787" y="3346"/>
                    <a:pt x="2037" y="3346"/>
                  </a:cubicBezTo>
                  <a:cubicBezTo>
                    <a:pt x="1286" y="3346"/>
                    <a:pt x="667" y="2751"/>
                    <a:pt x="667" y="2013"/>
                  </a:cubicBezTo>
                  <a:cubicBezTo>
                    <a:pt x="667" y="1275"/>
                    <a:pt x="1286" y="668"/>
                    <a:pt x="2037" y="668"/>
                  </a:cubicBezTo>
                  <a:close/>
                  <a:moveTo>
                    <a:pt x="2037" y="1"/>
                  </a:moveTo>
                  <a:cubicBezTo>
                    <a:pt x="905" y="1"/>
                    <a:pt x="1" y="906"/>
                    <a:pt x="1" y="2013"/>
                  </a:cubicBezTo>
                  <a:cubicBezTo>
                    <a:pt x="1" y="3120"/>
                    <a:pt x="905" y="4013"/>
                    <a:pt x="2037" y="4013"/>
                  </a:cubicBezTo>
                  <a:cubicBezTo>
                    <a:pt x="3168" y="4013"/>
                    <a:pt x="4084" y="3120"/>
                    <a:pt x="4084" y="2013"/>
                  </a:cubicBezTo>
                  <a:cubicBezTo>
                    <a:pt x="4084" y="906"/>
                    <a:pt x="3168" y="1"/>
                    <a:pt x="203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77" name="Google Shape;1177;p52"/>
            <p:cNvSpPr/>
            <p:nvPr/>
          </p:nvSpPr>
          <p:spPr>
            <a:xfrm>
              <a:off x="8250303" y="136207"/>
              <a:ext cx="58157" cy="54053"/>
            </a:xfrm>
            <a:custGeom>
              <a:avLst/>
              <a:gdLst/>
              <a:ahLst/>
              <a:cxnLst/>
              <a:rect l="l" t="t" r="r" b="b"/>
              <a:pathLst>
                <a:path w="1346" h="1251" extrusionOk="0">
                  <a:moveTo>
                    <a:pt x="346" y="1"/>
                  </a:moveTo>
                  <a:cubicBezTo>
                    <a:pt x="155" y="1"/>
                    <a:pt x="1" y="155"/>
                    <a:pt x="1" y="346"/>
                  </a:cubicBezTo>
                  <a:lnTo>
                    <a:pt x="1" y="894"/>
                  </a:lnTo>
                  <a:cubicBezTo>
                    <a:pt x="1" y="1096"/>
                    <a:pt x="155" y="1251"/>
                    <a:pt x="346" y="1251"/>
                  </a:cubicBezTo>
                  <a:lnTo>
                    <a:pt x="1001" y="1251"/>
                  </a:lnTo>
                  <a:cubicBezTo>
                    <a:pt x="1191" y="1251"/>
                    <a:pt x="1346" y="1096"/>
                    <a:pt x="1346" y="894"/>
                  </a:cubicBezTo>
                  <a:lnTo>
                    <a:pt x="1346" y="346"/>
                  </a:lnTo>
                  <a:cubicBezTo>
                    <a:pt x="1346" y="155"/>
                    <a:pt x="1191" y="1"/>
                    <a:pt x="100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78" name="Google Shape;1178;p52"/>
            <p:cNvSpPr/>
            <p:nvPr/>
          </p:nvSpPr>
          <p:spPr>
            <a:xfrm>
              <a:off x="8250303" y="723699"/>
              <a:ext cx="58157" cy="53534"/>
            </a:xfrm>
            <a:custGeom>
              <a:avLst/>
              <a:gdLst/>
              <a:ahLst/>
              <a:cxnLst/>
              <a:rect l="l" t="t" r="r" b="b"/>
              <a:pathLst>
                <a:path w="1346" h="1239" extrusionOk="0">
                  <a:moveTo>
                    <a:pt x="346" y="0"/>
                  </a:moveTo>
                  <a:cubicBezTo>
                    <a:pt x="155" y="0"/>
                    <a:pt x="1" y="155"/>
                    <a:pt x="1" y="346"/>
                  </a:cubicBezTo>
                  <a:lnTo>
                    <a:pt x="1" y="893"/>
                  </a:lnTo>
                  <a:cubicBezTo>
                    <a:pt x="1" y="1084"/>
                    <a:pt x="155" y="1239"/>
                    <a:pt x="346" y="1239"/>
                  </a:cubicBezTo>
                  <a:lnTo>
                    <a:pt x="1001" y="1239"/>
                  </a:lnTo>
                  <a:cubicBezTo>
                    <a:pt x="1191" y="1239"/>
                    <a:pt x="1346" y="1084"/>
                    <a:pt x="1346" y="893"/>
                  </a:cubicBezTo>
                  <a:lnTo>
                    <a:pt x="1346" y="346"/>
                  </a:lnTo>
                  <a:cubicBezTo>
                    <a:pt x="1346" y="155"/>
                    <a:pt x="1191" y="0"/>
                    <a:pt x="100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79" name="Google Shape;1179;p52"/>
            <p:cNvSpPr/>
            <p:nvPr/>
          </p:nvSpPr>
          <p:spPr>
            <a:xfrm>
              <a:off x="8551243" y="428419"/>
              <a:ext cx="54571" cy="57120"/>
            </a:xfrm>
            <a:custGeom>
              <a:avLst/>
              <a:gdLst/>
              <a:ahLst/>
              <a:cxnLst/>
              <a:rect l="l" t="t" r="r" b="b"/>
              <a:pathLst>
                <a:path w="1263" h="1322" extrusionOk="0">
                  <a:moveTo>
                    <a:pt x="346" y="0"/>
                  </a:moveTo>
                  <a:cubicBezTo>
                    <a:pt x="156" y="0"/>
                    <a:pt x="1" y="155"/>
                    <a:pt x="1" y="346"/>
                  </a:cubicBezTo>
                  <a:lnTo>
                    <a:pt x="1" y="965"/>
                  </a:lnTo>
                  <a:cubicBezTo>
                    <a:pt x="1" y="1167"/>
                    <a:pt x="156" y="1322"/>
                    <a:pt x="346" y="1322"/>
                  </a:cubicBezTo>
                  <a:lnTo>
                    <a:pt x="918" y="1322"/>
                  </a:lnTo>
                  <a:cubicBezTo>
                    <a:pt x="1108" y="1322"/>
                    <a:pt x="1263" y="1167"/>
                    <a:pt x="1263" y="965"/>
                  </a:cubicBezTo>
                  <a:lnTo>
                    <a:pt x="1263" y="346"/>
                  </a:lnTo>
                  <a:cubicBezTo>
                    <a:pt x="1263" y="155"/>
                    <a:pt x="1108" y="0"/>
                    <a:pt x="91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80" name="Google Shape;1180;p52"/>
            <p:cNvSpPr/>
            <p:nvPr/>
          </p:nvSpPr>
          <p:spPr>
            <a:xfrm>
              <a:off x="7952949" y="428419"/>
              <a:ext cx="55090" cy="57120"/>
            </a:xfrm>
            <a:custGeom>
              <a:avLst/>
              <a:gdLst/>
              <a:ahLst/>
              <a:cxnLst/>
              <a:rect l="l" t="t" r="r" b="b"/>
              <a:pathLst>
                <a:path w="1275" h="1322" extrusionOk="0">
                  <a:moveTo>
                    <a:pt x="358" y="0"/>
                  </a:moveTo>
                  <a:cubicBezTo>
                    <a:pt x="156" y="0"/>
                    <a:pt x="1" y="155"/>
                    <a:pt x="1" y="346"/>
                  </a:cubicBezTo>
                  <a:lnTo>
                    <a:pt x="1" y="965"/>
                  </a:lnTo>
                  <a:cubicBezTo>
                    <a:pt x="1" y="1167"/>
                    <a:pt x="156" y="1322"/>
                    <a:pt x="358" y="1322"/>
                  </a:cubicBezTo>
                  <a:lnTo>
                    <a:pt x="918" y="1322"/>
                  </a:lnTo>
                  <a:cubicBezTo>
                    <a:pt x="1120" y="1322"/>
                    <a:pt x="1275" y="1167"/>
                    <a:pt x="1275" y="965"/>
                  </a:cubicBezTo>
                  <a:lnTo>
                    <a:pt x="1275" y="346"/>
                  </a:lnTo>
                  <a:cubicBezTo>
                    <a:pt x="1275" y="155"/>
                    <a:pt x="1120" y="0"/>
                    <a:pt x="91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81" name="Google Shape;1181;p52"/>
            <p:cNvSpPr/>
            <p:nvPr/>
          </p:nvSpPr>
          <p:spPr>
            <a:xfrm>
              <a:off x="8456100" y="631494"/>
              <a:ext cx="69478" cy="66151"/>
            </a:xfrm>
            <a:custGeom>
              <a:avLst/>
              <a:gdLst/>
              <a:ahLst/>
              <a:cxnLst/>
              <a:rect l="l" t="t" r="r" b="b"/>
              <a:pathLst>
                <a:path w="1608" h="1531" extrusionOk="0">
                  <a:moveTo>
                    <a:pt x="832" y="0"/>
                  </a:moveTo>
                  <a:cubicBezTo>
                    <a:pt x="744" y="0"/>
                    <a:pt x="655" y="33"/>
                    <a:pt x="583" y="99"/>
                  </a:cubicBezTo>
                  <a:lnTo>
                    <a:pt x="131" y="539"/>
                  </a:lnTo>
                  <a:cubicBezTo>
                    <a:pt x="0" y="682"/>
                    <a:pt x="0" y="896"/>
                    <a:pt x="131" y="1039"/>
                  </a:cubicBezTo>
                  <a:lnTo>
                    <a:pt x="536" y="1432"/>
                  </a:lnTo>
                  <a:cubicBezTo>
                    <a:pt x="601" y="1498"/>
                    <a:pt x="688" y="1530"/>
                    <a:pt x="775" y="1530"/>
                  </a:cubicBezTo>
                  <a:cubicBezTo>
                    <a:pt x="863" y="1530"/>
                    <a:pt x="953" y="1498"/>
                    <a:pt x="1024" y="1432"/>
                  </a:cubicBezTo>
                  <a:lnTo>
                    <a:pt x="1476" y="980"/>
                  </a:lnTo>
                  <a:cubicBezTo>
                    <a:pt x="1607" y="849"/>
                    <a:pt x="1607" y="622"/>
                    <a:pt x="1476" y="491"/>
                  </a:cubicBezTo>
                  <a:lnTo>
                    <a:pt x="1072" y="99"/>
                  </a:lnTo>
                  <a:cubicBezTo>
                    <a:pt x="1006" y="33"/>
                    <a:pt x="920" y="0"/>
                    <a:pt x="8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82" name="Google Shape;1182;p52"/>
            <p:cNvSpPr/>
            <p:nvPr/>
          </p:nvSpPr>
          <p:spPr>
            <a:xfrm>
              <a:off x="8033229" y="215968"/>
              <a:ext cx="69996" cy="66496"/>
            </a:xfrm>
            <a:custGeom>
              <a:avLst/>
              <a:gdLst/>
              <a:ahLst/>
              <a:cxnLst/>
              <a:rect l="l" t="t" r="r" b="b"/>
              <a:pathLst>
                <a:path w="1620" h="1539" extrusionOk="0">
                  <a:moveTo>
                    <a:pt x="834" y="0"/>
                  </a:moveTo>
                  <a:cubicBezTo>
                    <a:pt x="747" y="0"/>
                    <a:pt x="661" y="36"/>
                    <a:pt x="595" y="107"/>
                  </a:cubicBezTo>
                  <a:lnTo>
                    <a:pt x="131" y="548"/>
                  </a:lnTo>
                  <a:cubicBezTo>
                    <a:pt x="0" y="679"/>
                    <a:pt x="0" y="905"/>
                    <a:pt x="131" y="1048"/>
                  </a:cubicBezTo>
                  <a:lnTo>
                    <a:pt x="536" y="1441"/>
                  </a:lnTo>
                  <a:cubicBezTo>
                    <a:pt x="601" y="1506"/>
                    <a:pt x="691" y="1539"/>
                    <a:pt x="780" y="1539"/>
                  </a:cubicBezTo>
                  <a:cubicBezTo>
                    <a:pt x="869" y="1539"/>
                    <a:pt x="959" y="1506"/>
                    <a:pt x="1024" y="1441"/>
                  </a:cubicBezTo>
                  <a:lnTo>
                    <a:pt x="1477" y="988"/>
                  </a:lnTo>
                  <a:cubicBezTo>
                    <a:pt x="1619" y="857"/>
                    <a:pt x="1619" y="631"/>
                    <a:pt x="1477" y="500"/>
                  </a:cubicBezTo>
                  <a:lnTo>
                    <a:pt x="1072" y="107"/>
                  </a:lnTo>
                  <a:cubicBezTo>
                    <a:pt x="1006" y="36"/>
                    <a:pt x="920" y="0"/>
                    <a:pt x="8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83" name="Google Shape;1183;p52"/>
            <p:cNvSpPr/>
            <p:nvPr/>
          </p:nvSpPr>
          <p:spPr>
            <a:xfrm>
              <a:off x="8033229" y="631494"/>
              <a:ext cx="69996" cy="66151"/>
            </a:xfrm>
            <a:custGeom>
              <a:avLst/>
              <a:gdLst/>
              <a:ahLst/>
              <a:cxnLst/>
              <a:rect l="l" t="t" r="r" b="b"/>
              <a:pathLst>
                <a:path w="1620" h="1531" extrusionOk="0">
                  <a:moveTo>
                    <a:pt x="780" y="0"/>
                  </a:moveTo>
                  <a:cubicBezTo>
                    <a:pt x="691" y="0"/>
                    <a:pt x="601" y="33"/>
                    <a:pt x="536" y="99"/>
                  </a:cubicBezTo>
                  <a:lnTo>
                    <a:pt x="131" y="491"/>
                  </a:lnTo>
                  <a:cubicBezTo>
                    <a:pt x="0" y="622"/>
                    <a:pt x="0" y="849"/>
                    <a:pt x="131" y="980"/>
                  </a:cubicBezTo>
                  <a:lnTo>
                    <a:pt x="595" y="1432"/>
                  </a:lnTo>
                  <a:cubicBezTo>
                    <a:pt x="661" y="1498"/>
                    <a:pt x="747" y="1530"/>
                    <a:pt x="834" y="1530"/>
                  </a:cubicBezTo>
                  <a:cubicBezTo>
                    <a:pt x="920" y="1530"/>
                    <a:pt x="1006" y="1498"/>
                    <a:pt x="1072" y="1432"/>
                  </a:cubicBezTo>
                  <a:lnTo>
                    <a:pt x="1477" y="1039"/>
                  </a:lnTo>
                  <a:cubicBezTo>
                    <a:pt x="1619" y="896"/>
                    <a:pt x="1619" y="682"/>
                    <a:pt x="1477" y="539"/>
                  </a:cubicBezTo>
                  <a:lnTo>
                    <a:pt x="1024" y="99"/>
                  </a:lnTo>
                  <a:cubicBezTo>
                    <a:pt x="959" y="33"/>
                    <a:pt x="869" y="0"/>
                    <a:pt x="78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84" name="Google Shape;1184;p52"/>
            <p:cNvSpPr/>
            <p:nvPr/>
          </p:nvSpPr>
          <p:spPr>
            <a:xfrm>
              <a:off x="8456100" y="215968"/>
              <a:ext cx="69478" cy="66496"/>
            </a:xfrm>
            <a:custGeom>
              <a:avLst/>
              <a:gdLst/>
              <a:ahLst/>
              <a:cxnLst/>
              <a:rect l="l" t="t" r="r" b="b"/>
              <a:pathLst>
                <a:path w="1608" h="1539" extrusionOk="0">
                  <a:moveTo>
                    <a:pt x="775" y="0"/>
                  </a:moveTo>
                  <a:cubicBezTo>
                    <a:pt x="688" y="0"/>
                    <a:pt x="601" y="36"/>
                    <a:pt x="536" y="107"/>
                  </a:cubicBezTo>
                  <a:lnTo>
                    <a:pt x="131" y="500"/>
                  </a:lnTo>
                  <a:cubicBezTo>
                    <a:pt x="0" y="631"/>
                    <a:pt x="0" y="857"/>
                    <a:pt x="131" y="988"/>
                  </a:cubicBezTo>
                  <a:lnTo>
                    <a:pt x="583" y="1441"/>
                  </a:lnTo>
                  <a:cubicBezTo>
                    <a:pt x="655" y="1506"/>
                    <a:pt x="744" y="1539"/>
                    <a:pt x="832" y="1539"/>
                  </a:cubicBezTo>
                  <a:cubicBezTo>
                    <a:pt x="920" y="1539"/>
                    <a:pt x="1006" y="1506"/>
                    <a:pt x="1072" y="1441"/>
                  </a:cubicBezTo>
                  <a:lnTo>
                    <a:pt x="1476" y="1048"/>
                  </a:lnTo>
                  <a:cubicBezTo>
                    <a:pt x="1607" y="905"/>
                    <a:pt x="1607" y="679"/>
                    <a:pt x="1476" y="548"/>
                  </a:cubicBezTo>
                  <a:lnTo>
                    <a:pt x="1024" y="107"/>
                  </a:lnTo>
                  <a:cubicBezTo>
                    <a:pt x="953" y="36"/>
                    <a:pt x="863" y="0"/>
                    <a:pt x="7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85" name="Google Shape;1185;p52"/>
            <p:cNvSpPr/>
            <p:nvPr/>
          </p:nvSpPr>
          <p:spPr>
            <a:xfrm>
              <a:off x="7966862" y="529697"/>
              <a:ext cx="66928" cy="63904"/>
            </a:xfrm>
            <a:custGeom>
              <a:avLst/>
              <a:gdLst/>
              <a:ahLst/>
              <a:cxnLst/>
              <a:rect l="l" t="t" r="r" b="b"/>
              <a:pathLst>
                <a:path w="1549" h="1479" extrusionOk="0">
                  <a:moveTo>
                    <a:pt x="930" y="0"/>
                  </a:moveTo>
                  <a:cubicBezTo>
                    <a:pt x="886" y="0"/>
                    <a:pt x="841" y="8"/>
                    <a:pt x="798" y="26"/>
                  </a:cubicBezTo>
                  <a:lnTo>
                    <a:pt x="274" y="216"/>
                  </a:lnTo>
                  <a:cubicBezTo>
                    <a:pt x="84" y="288"/>
                    <a:pt x="0" y="490"/>
                    <a:pt x="72" y="669"/>
                  </a:cubicBezTo>
                  <a:lnTo>
                    <a:pt x="298" y="1252"/>
                  </a:lnTo>
                  <a:cubicBezTo>
                    <a:pt x="353" y="1390"/>
                    <a:pt x="479" y="1478"/>
                    <a:pt x="616" y="1478"/>
                  </a:cubicBezTo>
                  <a:cubicBezTo>
                    <a:pt x="657" y="1478"/>
                    <a:pt x="698" y="1471"/>
                    <a:pt x="738" y="1454"/>
                  </a:cubicBezTo>
                  <a:lnTo>
                    <a:pt x="1274" y="1252"/>
                  </a:lnTo>
                  <a:cubicBezTo>
                    <a:pt x="1453" y="1192"/>
                    <a:pt x="1548" y="990"/>
                    <a:pt x="1477" y="800"/>
                  </a:cubicBezTo>
                  <a:lnTo>
                    <a:pt x="1250" y="216"/>
                  </a:lnTo>
                  <a:cubicBezTo>
                    <a:pt x="1196" y="81"/>
                    <a:pt x="1067" y="0"/>
                    <a:pt x="9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86" name="Google Shape;1186;p52"/>
            <p:cNvSpPr/>
            <p:nvPr/>
          </p:nvSpPr>
          <p:spPr>
            <a:xfrm>
              <a:off x="8525016" y="320055"/>
              <a:ext cx="66928" cy="63947"/>
            </a:xfrm>
            <a:custGeom>
              <a:avLst/>
              <a:gdLst/>
              <a:ahLst/>
              <a:cxnLst/>
              <a:rect l="l" t="t" r="r" b="b"/>
              <a:pathLst>
                <a:path w="1549" h="1480" extrusionOk="0">
                  <a:moveTo>
                    <a:pt x="928" y="1"/>
                  </a:moveTo>
                  <a:cubicBezTo>
                    <a:pt x="888" y="1"/>
                    <a:pt x="849" y="7"/>
                    <a:pt x="810" y="20"/>
                  </a:cubicBezTo>
                  <a:lnTo>
                    <a:pt x="274" y="222"/>
                  </a:lnTo>
                  <a:cubicBezTo>
                    <a:pt x="96" y="294"/>
                    <a:pt x="1" y="496"/>
                    <a:pt x="72" y="675"/>
                  </a:cubicBezTo>
                  <a:lnTo>
                    <a:pt x="298" y="1258"/>
                  </a:lnTo>
                  <a:cubicBezTo>
                    <a:pt x="354" y="1398"/>
                    <a:pt x="491" y="1480"/>
                    <a:pt x="633" y="1480"/>
                  </a:cubicBezTo>
                  <a:cubicBezTo>
                    <a:pt x="672" y="1480"/>
                    <a:pt x="712" y="1473"/>
                    <a:pt x="751" y="1461"/>
                  </a:cubicBezTo>
                  <a:lnTo>
                    <a:pt x="1286" y="1258"/>
                  </a:lnTo>
                  <a:cubicBezTo>
                    <a:pt x="1465" y="1187"/>
                    <a:pt x="1548" y="984"/>
                    <a:pt x="1477" y="806"/>
                  </a:cubicBezTo>
                  <a:lnTo>
                    <a:pt x="1251" y="222"/>
                  </a:lnTo>
                  <a:cubicBezTo>
                    <a:pt x="1204" y="82"/>
                    <a:pt x="1070" y="1"/>
                    <a:pt x="9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87" name="Google Shape;1187;p52"/>
            <p:cNvSpPr/>
            <p:nvPr/>
          </p:nvSpPr>
          <p:spPr>
            <a:xfrm>
              <a:off x="7969930" y="311067"/>
              <a:ext cx="67447" cy="64466"/>
            </a:xfrm>
            <a:custGeom>
              <a:avLst/>
              <a:gdLst/>
              <a:ahLst/>
              <a:cxnLst/>
              <a:rect l="l" t="t" r="r" b="b"/>
              <a:pathLst>
                <a:path w="1561" h="1492" extrusionOk="0">
                  <a:moveTo>
                    <a:pt x="644" y="0"/>
                  </a:moveTo>
                  <a:cubicBezTo>
                    <a:pt x="510" y="0"/>
                    <a:pt x="385" y="81"/>
                    <a:pt x="322" y="216"/>
                  </a:cubicBezTo>
                  <a:lnTo>
                    <a:pt x="84" y="788"/>
                  </a:lnTo>
                  <a:cubicBezTo>
                    <a:pt x="1" y="966"/>
                    <a:pt x="84" y="1169"/>
                    <a:pt x="263" y="1240"/>
                  </a:cubicBezTo>
                  <a:lnTo>
                    <a:pt x="786" y="1466"/>
                  </a:lnTo>
                  <a:cubicBezTo>
                    <a:pt x="830" y="1483"/>
                    <a:pt x="874" y="1492"/>
                    <a:pt x="918" y="1492"/>
                  </a:cubicBezTo>
                  <a:cubicBezTo>
                    <a:pt x="1055" y="1492"/>
                    <a:pt x="1185" y="1411"/>
                    <a:pt x="1239" y="1276"/>
                  </a:cubicBezTo>
                  <a:lnTo>
                    <a:pt x="1489" y="704"/>
                  </a:lnTo>
                  <a:cubicBezTo>
                    <a:pt x="1560" y="526"/>
                    <a:pt x="1477" y="311"/>
                    <a:pt x="1298" y="240"/>
                  </a:cubicBezTo>
                  <a:lnTo>
                    <a:pt x="775" y="26"/>
                  </a:lnTo>
                  <a:cubicBezTo>
                    <a:pt x="731" y="8"/>
                    <a:pt x="687" y="0"/>
                    <a:pt x="64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88" name="Google Shape;1188;p52"/>
            <p:cNvSpPr/>
            <p:nvPr/>
          </p:nvSpPr>
          <p:spPr>
            <a:xfrm>
              <a:off x="8521430" y="538425"/>
              <a:ext cx="67404" cy="64077"/>
            </a:xfrm>
            <a:custGeom>
              <a:avLst/>
              <a:gdLst/>
              <a:ahLst/>
              <a:cxnLst/>
              <a:rect l="l" t="t" r="r" b="b"/>
              <a:pathLst>
                <a:path w="1560" h="1483" extrusionOk="0">
                  <a:moveTo>
                    <a:pt x="641" y="0"/>
                  </a:moveTo>
                  <a:cubicBezTo>
                    <a:pt x="504" y="0"/>
                    <a:pt x="376" y="79"/>
                    <a:pt x="322" y="205"/>
                  </a:cubicBezTo>
                  <a:lnTo>
                    <a:pt x="72" y="788"/>
                  </a:lnTo>
                  <a:cubicBezTo>
                    <a:pt x="0" y="967"/>
                    <a:pt x="84" y="1169"/>
                    <a:pt x="262" y="1240"/>
                  </a:cubicBezTo>
                  <a:lnTo>
                    <a:pt x="786" y="1455"/>
                  </a:lnTo>
                  <a:cubicBezTo>
                    <a:pt x="832" y="1473"/>
                    <a:pt x="880" y="1482"/>
                    <a:pt x="926" y="1482"/>
                  </a:cubicBezTo>
                  <a:cubicBezTo>
                    <a:pt x="1060" y="1482"/>
                    <a:pt x="1185" y="1409"/>
                    <a:pt x="1238" y="1276"/>
                  </a:cubicBezTo>
                  <a:lnTo>
                    <a:pt x="1488" y="693"/>
                  </a:lnTo>
                  <a:cubicBezTo>
                    <a:pt x="1560" y="514"/>
                    <a:pt x="1477" y="312"/>
                    <a:pt x="1298" y="240"/>
                  </a:cubicBezTo>
                  <a:lnTo>
                    <a:pt x="774" y="26"/>
                  </a:lnTo>
                  <a:cubicBezTo>
                    <a:pt x="730" y="9"/>
                    <a:pt x="685" y="0"/>
                    <a:pt x="64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89" name="Google Shape;1189;p52"/>
            <p:cNvSpPr/>
            <p:nvPr/>
          </p:nvSpPr>
          <p:spPr>
            <a:xfrm>
              <a:off x="8129927" y="154656"/>
              <a:ext cx="69478" cy="62435"/>
            </a:xfrm>
            <a:custGeom>
              <a:avLst/>
              <a:gdLst/>
              <a:ahLst/>
              <a:cxnLst/>
              <a:rect l="l" t="t" r="r" b="b"/>
              <a:pathLst>
                <a:path w="1608" h="1445" extrusionOk="0">
                  <a:moveTo>
                    <a:pt x="991" y="0"/>
                  </a:moveTo>
                  <a:cubicBezTo>
                    <a:pt x="947" y="0"/>
                    <a:pt x="901" y="9"/>
                    <a:pt x="858" y="26"/>
                  </a:cubicBezTo>
                  <a:lnTo>
                    <a:pt x="262" y="264"/>
                  </a:lnTo>
                  <a:cubicBezTo>
                    <a:pt x="84" y="336"/>
                    <a:pt x="1" y="550"/>
                    <a:pt x="72" y="717"/>
                  </a:cubicBezTo>
                  <a:lnTo>
                    <a:pt x="286" y="1229"/>
                  </a:lnTo>
                  <a:cubicBezTo>
                    <a:pt x="349" y="1364"/>
                    <a:pt x="481" y="1445"/>
                    <a:pt x="614" y="1445"/>
                  </a:cubicBezTo>
                  <a:cubicBezTo>
                    <a:pt x="656" y="1445"/>
                    <a:pt x="698" y="1436"/>
                    <a:pt x="739" y="1419"/>
                  </a:cubicBezTo>
                  <a:lnTo>
                    <a:pt x="1346" y="1169"/>
                  </a:lnTo>
                  <a:cubicBezTo>
                    <a:pt x="1525" y="1098"/>
                    <a:pt x="1608" y="895"/>
                    <a:pt x="1525" y="717"/>
                  </a:cubicBezTo>
                  <a:lnTo>
                    <a:pt x="1310" y="205"/>
                  </a:lnTo>
                  <a:cubicBezTo>
                    <a:pt x="1256" y="79"/>
                    <a:pt x="1128" y="0"/>
                    <a:pt x="9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90" name="Google Shape;1190;p52"/>
            <p:cNvSpPr/>
            <p:nvPr/>
          </p:nvSpPr>
          <p:spPr>
            <a:xfrm>
              <a:off x="8359877" y="696867"/>
              <a:ext cx="69002" cy="62435"/>
            </a:xfrm>
            <a:custGeom>
              <a:avLst/>
              <a:gdLst/>
              <a:ahLst/>
              <a:cxnLst/>
              <a:rect l="l" t="t" r="r" b="b"/>
              <a:pathLst>
                <a:path w="1597" h="1445" extrusionOk="0">
                  <a:moveTo>
                    <a:pt x="989" y="0"/>
                  </a:moveTo>
                  <a:cubicBezTo>
                    <a:pt x="946" y="0"/>
                    <a:pt x="902" y="9"/>
                    <a:pt x="858" y="26"/>
                  </a:cubicBezTo>
                  <a:lnTo>
                    <a:pt x="263" y="264"/>
                  </a:lnTo>
                  <a:cubicBezTo>
                    <a:pt x="84" y="336"/>
                    <a:pt x="1" y="550"/>
                    <a:pt x="72" y="717"/>
                  </a:cubicBezTo>
                  <a:lnTo>
                    <a:pt x="286" y="1229"/>
                  </a:lnTo>
                  <a:cubicBezTo>
                    <a:pt x="340" y="1364"/>
                    <a:pt x="470" y="1445"/>
                    <a:pt x="607" y="1445"/>
                  </a:cubicBezTo>
                  <a:cubicBezTo>
                    <a:pt x="651" y="1445"/>
                    <a:pt x="696" y="1437"/>
                    <a:pt x="739" y="1419"/>
                  </a:cubicBezTo>
                  <a:lnTo>
                    <a:pt x="1334" y="1169"/>
                  </a:lnTo>
                  <a:cubicBezTo>
                    <a:pt x="1513" y="1098"/>
                    <a:pt x="1596" y="895"/>
                    <a:pt x="1525" y="717"/>
                  </a:cubicBezTo>
                  <a:lnTo>
                    <a:pt x="1310" y="205"/>
                  </a:lnTo>
                  <a:cubicBezTo>
                    <a:pt x="1247" y="79"/>
                    <a:pt x="1123" y="0"/>
                    <a:pt x="9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91" name="Google Shape;1191;p52"/>
            <p:cNvSpPr/>
            <p:nvPr/>
          </p:nvSpPr>
          <p:spPr>
            <a:xfrm>
              <a:off x="8365538" y="156903"/>
              <a:ext cx="69478" cy="62824"/>
            </a:xfrm>
            <a:custGeom>
              <a:avLst/>
              <a:gdLst/>
              <a:ahLst/>
              <a:cxnLst/>
              <a:rect l="l" t="t" r="r" b="b"/>
              <a:pathLst>
                <a:path w="1608" h="1454" extrusionOk="0">
                  <a:moveTo>
                    <a:pt x="617" y="1"/>
                  </a:moveTo>
                  <a:cubicBezTo>
                    <a:pt x="485" y="1"/>
                    <a:pt x="362" y="78"/>
                    <a:pt x="310" y="200"/>
                  </a:cubicBezTo>
                  <a:lnTo>
                    <a:pt x="84" y="712"/>
                  </a:lnTo>
                  <a:cubicBezTo>
                    <a:pt x="1" y="879"/>
                    <a:pt x="84" y="1093"/>
                    <a:pt x="263" y="1165"/>
                  </a:cubicBezTo>
                  <a:lnTo>
                    <a:pt x="846" y="1427"/>
                  </a:lnTo>
                  <a:cubicBezTo>
                    <a:pt x="892" y="1445"/>
                    <a:pt x="940" y="1454"/>
                    <a:pt x="986" y="1454"/>
                  </a:cubicBezTo>
                  <a:cubicBezTo>
                    <a:pt x="1120" y="1454"/>
                    <a:pt x="1245" y="1380"/>
                    <a:pt x="1298" y="1248"/>
                  </a:cubicBezTo>
                  <a:lnTo>
                    <a:pt x="1525" y="748"/>
                  </a:lnTo>
                  <a:cubicBezTo>
                    <a:pt x="1608" y="569"/>
                    <a:pt x="1525" y="367"/>
                    <a:pt x="1358" y="284"/>
                  </a:cubicBezTo>
                  <a:lnTo>
                    <a:pt x="763" y="34"/>
                  </a:lnTo>
                  <a:cubicBezTo>
                    <a:pt x="715" y="11"/>
                    <a:pt x="665" y="1"/>
                    <a:pt x="61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92" name="Google Shape;1192;p52"/>
            <p:cNvSpPr/>
            <p:nvPr/>
          </p:nvSpPr>
          <p:spPr>
            <a:xfrm>
              <a:off x="8123748" y="693972"/>
              <a:ext cx="69478" cy="62867"/>
            </a:xfrm>
            <a:custGeom>
              <a:avLst/>
              <a:gdLst/>
              <a:ahLst/>
              <a:cxnLst/>
              <a:rect l="l" t="t" r="r" b="b"/>
              <a:pathLst>
                <a:path w="1608" h="1455" extrusionOk="0">
                  <a:moveTo>
                    <a:pt x="617" y="1"/>
                  </a:moveTo>
                  <a:cubicBezTo>
                    <a:pt x="485" y="1"/>
                    <a:pt x="362" y="78"/>
                    <a:pt x="310" y="200"/>
                  </a:cubicBezTo>
                  <a:lnTo>
                    <a:pt x="84" y="712"/>
                  </a:lnTo>
                  <a:cubicBezTo>
                    <a:pt x="1" y="879"/>
                    <a:pt x="84" y="1093"/>
                    <a:pt x="263" y="1165"/>
                  </a:cubicBezTo>
                  <a:lnTo>
                    <a:pt x="846" y="1427"/>
                  </a:lnTo>
                  <a:cubicBezTo>
                    <a:pt x="892" y="1445"/>
                    <a:pt x="940" y="1454"/>
                    <a:pt x="987" y="1454"/>
                  </a:cubicBezTo>
                  <a:cubicBezTo>
                    <a:pt x="1121" y="1454"/>
                    <a:pt x="1249" y="1381"/>
                    <a:pt x="1310" y="1248"/>
                  </a:cubicBezTo>
                  <a:lnTo>
                    <a:pt x="1537" y="748"/>
                  </a:lnTo>
                  <a:cubicBezTo>
                    <a:pt x="1608" y="569"/>
                    <a:pt x="1525" y="367"/>
                    <a:pt x="1358" y="284"/>
                  </a:cubicBezTo>
                  <a:lnTo>
                    <a:pt x="763" y="34"/>
                  </a:lnTo>
                  <a:cubicBezTo>
                    <a:pt x="715" y="11"/>
                    <a:pt x="665" y="1"/>
                    <a:pt x="61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93" name="Google Shape;1193;p52"/>
            <p:cNvSpPr/>
            <p:nvPr/>
          </p:nvSpPr>
          <p:spPr>
            <a:xfrm>
              <a:off x="8267802" y="204129"/>
              <a:ext cx="30375" cy="178533"/>
            </a:xfrm>
            <a:custGeom>
              <a:avLst/>
              <a:gdLst/>
              <a:ahLst/>
              <a:cxnLst/>
              <a:rect l="l" t="t" r="r" b="b"/>
              <a:pathLst>
                <a:path w="703" h="4132" extrusionOk="0">
                  <a:moveTo>
                    <a:pt x="0" y="0"/>
                  </a:moveTo>
                  <a:lnTo>
                    <a:pt x="0" y="4132"/>
                  </a:lnTo>
                  <a:lnTo>
                    <a:pt x="703" y="4132"/>
                  </a:lnTo>
                  <a:lnTo>
                    <a:pt x="70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94" name="Google Shape;1194;p52"/>
            <p:cNvSpPr/>
            <p:nvPr/>
          </p:nvSpPr>
          <p:spPr>
            <a:xfrm>
              <a:off x="8045543" y="464411"/>
              <a:ext cx="172916" cy="114241"/>
            </a:xfrm>
            <a:custGeom>
              <a:avLst/>
              <a:gdLst/>
              <a:ahLst/>
              <a:cxnLst/>
              <a:rect l="l" t="t" r="r" b="b"/>
              <a:pathLst>
                <a:path w="4002" h="2644" extrusionOk="0">
                  <a:moveTo>
                    <a:pt x="3644" y="1"/>
                  </a:moveTo>
                  <a:lnTo>
                    <a:pt x="1" y="2049"/>
                  </a:lnTo>
                  <a:lnTo>
                    <a:pt x="346" y="2644"/>
                  </a:lnTo>
                  <a:lnTo>
                    <a:pt x="4001" y="596"/>
                  </a:lnTo>
                  <a:lnTo>
                    <a:pt x="364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95" name="Google Shape;1195;p52"/>
            <p:cNvSpPr/>
            <p:nvPr/>
          </p:nvSpPr>
          <p:spPr>
            <a:xfrm>
              <a:off x="8338274" y="461862"/>
              <a:ext cx="172398" cy="114241"/>
            </a:xfrm>
            <a:custGeom>
              <a:avLst/>
              <a:gdLst/>
              <a:ahLst/>
              <a:cxnLst/>
              <a:rect l="l" t="t" r="r" b="b"/>
              <a:pathLst>
                <a:path w="3990" h="2644" extrusionOk="0">
                  <a:moveTo>
                    <a:pt x="346" y="0"/>
                  </a:moveTo>
                  <a:lnTo>
                    <a:pt x="1" y="596"/>
                  </a:lnTo>
                  <a:lnTo>
                    <a:pt x="3644" y="2643"/>
                  </a:lnTo>
                  <a:lnTo>
                    <a:pt x="3989" y="2048"/>
                  </a:lnTo>
                  <a:lnTo>
                    <a:pt x="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196" name="Google Shape;1196;p52"/>
          <p:cNvSpPr/>
          <p:nvPr/>
        </p:nvSpPr>
        <p:spPr>
          <a:xfrm>
            <a:off x="8557422" y="798578"/>
            <a:ext cx="814937" cy="812776"/>
          </a:xfrm>
          <a:custGeom>
            <a:avLst/>
            <a:gdLst/>
            <a:ahLst/>
            <a:cxnLst/>
            <a:rect l="l" t="t" r="r" b="b"/>
            <a:pathLst>
              <a:path w="18861" h="18811" extrusionOk="0">
                <a:moveTo>
                  <a:pt x="11198" y="3199"/>
                </a:moveTo>
                <a:cubicBezTo>
                  <a:pt x="11271" y="3199"/>
                  <a:pt x="11346" y="3209"/>
                  <a:pt x="11419" y="3232"/>
                </a:cubicBezTo>
                <a:cubicBezTo>
                  <a:pt x="12824" y="3685"/>
                  <a:pt x="14038" y="4614"/>
                  <a:pt x="14836" y="5864"/>
                </a:cubicBezTo>
                <a:cubicBezTo>
                  <a:pt x="15074" y="6233"/>
                  <a:pt x="14931" y="6733"/>
                  <a:pt x="14538" y="6923"/>
                </a:cubicBezTo>
                <a:cubicBezTo>
                  <a:pt x="14121" y="7114"/>
                  <a:pt x="13705" y="7316"/>
                  <a:pt x="13300" y="7507"/>
                </a:cubicBezTo>
                <a:cubicBezTo>
                  <a:pt x="13200" y="7555"/>
                  <a:pt x="13093" y="7578"/>
                  <a:pt x="12987" y="7578"/>
                </a:cubicBezTo>
                <a:cubicBezTo>
                  <a:pt x="12753" y="7578"/>
                  <a:pt x="12523" y="7466"/>
                  <a:pt x="12383" y="7269"/>
                </a:cubicBezTo>
                <a:cubicBezTo>
                  <a:pt x="11966" y="6673"/>
                  <a:pt x="11371" y="6221"/>
                  <a:pt x="10692" y="5959"/>
                </a:cubicBezTo>
                <a:cubicBezTo>
                  <a:pt x="10359" y="5840"/>
                  <a:pt x="10157" y="5495"/>
                  <a:pt x="10216" y="5137"/>
                </a:cubicBezTo>
                <a:cubicBezTo>
                  <a:pt x="10300" y="4697"/>
                  <a:pt x="10383" y="4244"/>
                  <a:pt x="10466" y="3792"/>
                </a:cubicBezTo>
                <a:cubicBezTo>
                  <a:pt x="10535" y="3439"/>
                  <a:pt x="10855" y="3199"/>
                  <a:pt x="11198" y="3199"/>
                </a:cubicBezTo>
                <a:close/>
                <a:moveTo>
                  <a:pt x="6241" y="3843"/>
                </a:moveTo>
                <a:cubicBezTo>
                  <a:pt x="6513" y="3843"/>
                  <a:pt x="6779" y="3994"/>
                  <a:pt x="6906" y="4256"/>
                </a:cubicBezTo>
                <a:cubicBezTo>
                  <a:pt x="7109" y="4673"/>
                  <a:pt x="7299" y="5078"/>
                  <a:pt x="7490" y="5495"/>
                </a:cubicBezTo>
                <a:cubicBezTo>
                  <a:pt x="7644" y="5816"/>
                  <a:pt x="7549" y="6209"/>
                  <a:pt x="7252" y="6411"/>
                </a:cubicBezTo>
                <a:cubicBezTo>
                  <a:pt x="6656" y="6828"/>
                  <a:pt x="6204" y="7423"/>
                  <a:pt x="5954" y="8102"/>
                </a:cubicBezTo>
                <a:cubicBezTo>
                  <a:pt x="5838" y="8396"/>
                  <a:pt x="5555" y="8589"/>
                  <a:pt x="5245" y="8589"/>
                </a:cubicBezTo>
                <a:cubicBezTo>
                  <a:pt x="5204" y="8589"/>
                  <a:pt x="5162" y="8585"/>
                  <a:pt x="5120" y="8578"/>
                </a:cubicBezTo>
                <a:cubicBezTo>
                  <a:pt x="4680" y="8495"/>
                  <a:pt x="4227" y="8400"/>
                  <a:pt x="3787" y="8316"/>
                </a:cubicBezTo>
                <a:cubicBezTo>
                  <a:pt x="3346" y="8245"/>
                  <a:pt x="3084" y="7792"/>
                  <a:pt x="3215" y="7376"/>
                </a:cubicBezTo>
                <a:cubicBezTo>
                  <a:pt x="3680" y="5971"/>
                  <a:pt x="4608" y="4756"/>
                  <a:pt x="5847" y="3959"/>
                </a:cubicBezTo>
                <a:cubicBezTo>
                  <a:pt x="5969" y="3880"/>
                  <a:pt x="6106" y="3843"/>
                  <a:pt x="6241" y="3843"/>
                </a:cubicBezTo>
                <a:close/>
                <a:moveTo>
                  <a:pt x="9222" y="7030"/>
                </a:moveTo>
                <a:cubicBezTo>
                  <a:pt x="9724" y="7030"/>
                  <a:pt x="10229" y="7189"/>
                  <a:pt x="10657" y="7519"/>
                </a:cubicBezTo>
                <a:cubicBezTo>
                  <a:pt x="11693" y="8316"/>
                  <a:pt x="11883" y="9805"/>
                  <a:pt x="11085" y="10840"/>
                </a:cubicBezTo>
                <a:cubicBezTo>
                  <a:pt x="10619" y="11453"/>
                  <a:pt x="9916" y="11773"/>
                  <a:pt x="9205" y="11773"/>
                </a:cubicBezTo>
                <a:cubicBezTo>
                  <a:pt x="8701" y="11773"/>
                  <a:pt x="8193" y="11612"/>
                  <a:pt x="7763" y="11281"/>
                </a:cubicBezTo>
                <a:cubicBezTo>
                  <a:pt x="6728" y="10483"/>
                  <a:pt x="6537" y="8995"/>
                  <a:pt x="7335" y="7959"/>
                </a:cubicBezTo>
                <a:cubicBezTo>
                  <a:pt x="7803" y="7351"/>
                  <a:pt x="8509" y="7030"/>
                  <a:pt x="9222" y="7030"/>
                </a:cubicBezTo>
                <a:close/>
                <a:moveTo>
                  <a:pt x="13527" y="10222"/>
                </a:moveTo>
                <a:cubicBezTo>
                  <a:pt x="13570" y="10222"/>
                  <a:pt x="13614" y="10226"/>
                  <a:pt x="13657" y="10233"/>
                </a:cubicBezTo>
                <a:cubicBezTo>
                  <a:pt x="14098" y="10317"/>
                  <a:pt x="14550" y="10400"/>
                  <a:pt x="15002" y="10483"/>
                </a:cubicBezTo>
                <a:cubicBezTo>
                  <a:pt x="15431" y="10567"/>
                  <a:pt x="15693" y="11007"/>
                  <a:pt x="15562" y="11436"/>
                </a:cubicBezTo>
                <a:cubicBezTo>
                  <a:pt x="15110" y="12841"/>
                  <a:pt x="14181" y="14043"/>
                  <a:pt x="12931" y="14853"/>
                </a:cubicBezTo>
                <a:cubicBezTo>
                  <a:pt x="12809" y="14931"/>
                  <a:pt x="12673" y="14968"/>
                  <a:pt x="12539" y="14968"/>
                </a:cubicBezTo>
                <a:cubicBezTo>
                  <a:pt x="12266" y="14968"/>
                  <a:pt x="11999" y="14815"/>
                  <a:pt x="11871" y="14543"/>
                </a:cubicBezTo>
                <a:cubicBezTo>
                  <a:pt x="11681" y="14138"/>
                  <a:pt x="11478" y="13722"/>
                  <a:pt x="11288" y="13317"/>
                </a:cubicBezTo>
                <a:cubicBezTo>
                  <a:pt x="11133" y="12984"/>
                  <a:pt x="11240" y="12603"/>
                  <a:pt x="11526" y="12400"/>
                </a:cubicBezTo>
                <a:cubicBezTo>
                  <a:pt x="12121" y="11972"/>
                  <a:pt x="12574" y="11388"/>
                  <a:pt x="12836" y="10710"/>
                </a:cubicBezTo>
                <a:cubicBezTo>
                  <a:pt x="12940" y="10406"/>
                  <a:pt x="13219" y="10222"/>
                  <a:pt x="13527" y="10222"/>
                </a:cubicBezTo>
                <a:close/>
                <a:moveTo>
                  <a:pt x="5786" y="11228"/>
                </a:moveTo>
                <a:cubicBezTo>
                  <a:pt x="6022" y="11228"/>
                  <a:pt x="6254" y="11337"/>
                  <a:pt x="6394" y="11543"/>
                </a:cubicBezTo>
                <a:cubicBezTo>
                  <a:pt x="6811" y="12138"/>
                  <a:pt x="7406" y="12591"/>
                  <a:pt x="8085" y="12841"/>
                </a:cubicBezTo>
                <a:cubicBezTo>
                  <a:pt x="8430" y="12972"/>
                  <a:pt x="8621" y="13317"/>
                  <a:pt x="8561" y="13662"/>
                </a:cubicBezTo>
                <a:cubicBezTo>
                  <a:pt x="8478" y="14115"/>
                  <a:pt x="8395" y="14567"/>
                  <a:pt x="8311" y="15008"/>
                </a:cubicBezTo>
                <a:cubicBezTo>
                  <a:pt x="8242" y="15371"/>
                  <a:pt x="7922" y="15613"/>
                  <a:pt x="7579" y="15613"/>
                </a:cubicBezTo>
                <a:cubicBezTo>
                  <a:pt x="7506" y="15613"/>
                  <a:pt x="7432" y="15602"/>
                  <a:pt x="7359" y="15579"/>
                </a:cubicBezTo>
                <a:cubicBezTo>
                  <a:pt x="5954" y="15115"/>
                  <a:pt x="4751" y="14186"/>
                  <a:pt x="3942" y="12948"/>
                </a:cubicBezTo>
                <a:cubicBezTo>
                  <a:pt x="3703" y="12579"/>
                  <a:pt x="3846" y="12079"/>
                  <a:pt x="4251" y="11888"/>
                </a:cubicBezTo>
                <a:cubicBezTo>
                  <a:pt x="4656" y="11686"/>
                  <a:pt x="5073" y="11495"/>
                  <a:pt x="5477" y="11293"/>
                </a:cubicBezTo>
                <a:cubicBezTo>
                  <a:pt x="5576" y="11249"/>
                  <a:pt x="5682" y="11228"/>
                  <a:pt x="5786" y="11228"/>
                </a:cubicBezTo>
                <a:close/>
                <a:moveTo>
                  <a:pt x="8673" y="1"/>
                </a:moveTo>
                <a:cubicBezTo>
                  <a:pt x="8652" y="1"/>
                  <a:pt x="8630" y="3"/>
                  <a:pt x="8609" y="6"/>
                </a:cubicBezTo>
                <a:lnTo>
                  <a:pt x="7823" y="113"/>
                </a:lnTo>
                <a:cubicBezTo>
                  <a:pt x="7573" y="137"/>
                  <a:pt x="7406" y="363"/>
                  <a:pt x="7442" y="601"/>
                </a:cubicBezTo>
                <a:lnTo>
                  <a:pt x="7525" y="1292"/>
                </a:lnTo>
                <a:cubicBezTo>
                  <a:pt x="7537" y="1327"/>
                  <a:pt x="7537" y="1351"/>
                  <a:pt x="7549" y="1375"/>
                </a:cubicBezTo>
                <a:cubicBezTo>
                  <a:pt x="7049" y="1482"/>
                  <a:pt x="6561" y="1649"/>
                  <a:pt x="6085" y="1851"/>
                </a:cubicBezTo>
                <a:cubicBezTo>
                  <a:pt x="6085" y="1827"/>
                  <a:pt x="6073" y="1816"/>
                  <a:pt x="6061" y="1792"/>
                </a:cubicBezTo>
                <a:lnTo>
                  <a:pt x="5716" y="1173"/>
                </a:lnTo>
                <a:cubicBezTo>
                  <a:pt x="5636" y="1037"/>
                  <a:pt x="5486" y="960"/>
                  <a:pt x="5336" y="960"/>
                </a:cubicBezTo>
                <a:cubicBezTo>
                  <a:pt x="5261" y="960"/>
                  <a:pt x="5187" y="979"/>
                  <a:pt x="5120" y="1018"/>
                </a:cubicBezTo>
                <a:lnTo>
                  <a:pt x="4418" y="1411"/>
                </a:lnTo>
                <a:cubicBezTo>
                  <a:pt x="4204" y="1530"/>
                  <a:pt x="4132" y="1792"/>
                  <a:pt x="4251" y="2006"/>
                </a:cubicBezTo>
                <a:lnTo>
                  <a:pt x="4608" y="2625"/>
                </a:lnTo>
                <a:cubicBezTo>
                  <a:pt x="4608" y="2637"/>
                  <a:pt x="4620" y="2649"/>
                  <a:pt x="4644" y="2673"/>
                </a:cubicBezTo>
                <a:cubicBezTo>
                  <a:pt x="4192" y="2982"/>
                  <a:pt x="3787" y="3340"/>
                  <a:pt x="3394" y="3744"/>
                </a:cubicBezTo>
                <a:cubicBezTo>
                  <a:pt x="3370" y="3697"/>
                  <a:pt x="3334" y="3649"/>
                  <a:pt x="3275" y="3601"/>
                </a:cubicBezTo>
                <a:lnTo>
                  <a:pt x="2715" y="3173"/>
                </a:lnTo>
                <a:cubicBezTo>
                  <a:pt x="2637" y="3114"/>
                  <a:pt x="2544" y="3086"/>
                  <a:pt x="2452" y="3086"/>
                </a:cubicBezTo>
                <a:cubicBezTo>
                  <a:pt x="2320" y="3086"/>
                  <a:pt x="2187" y="3144"/>
                  <a:pt x="2096" y="3256"/>
                </a:cubicBezTo>
                <a:lnTo>
                  <a:pt x="1608" y="3899"/>
                </a:lnTo>
                <a:cubicBezTo>
                  <a:pt x="1453" y="4090"/>
                  <a:pt x="1489" y="4363"/>
                  <a:pt x="1691" y="4506"/>
                </a:cubicBezTo>
                <a:lnTo>
                  <a:pt x="2251" y="4947"/>
                </a:lnTo>
                <a:cubicBezTo>
                  <a:pt x="2299" y="4983"/>
                  <a:pt x="2358" y="5006"/>
                  <a:pt x="2418" y="5018"/>
                </a:cubicBezTo>
                <a:cubicBezTo>
                  <a:pt x="2168" y="5411"/>
                  <a:pt x="1953" y="5828"/>
                  <a:pt x="1787" y="6245"/>
                </a:cubicBezTo>
                <a:cubicBezTo>
                  <a:pt x="1763" y="6233"/>
                  <a:pt x="1751" y="6233"/>
                  <a:pt x="1739" y="6221"/>
                </a:cubicBezTo>
                <a:lnTo>
                  <a:pt x="1060" y="6018"/>
                </a:lnTo>
                <a:cubicBezTo>
                  <a:pt x="1020" y="6006"/>
                  <a:pt x="980" y="6000"/>
                  <a:pt x="940" y="6000"/>
                </a:cubicBezTo>
                <a:cubicBezTo>
                  <a:pt x="751" y="6000"/>
                  <a:pt x="571" y="6130"/>
                  <a:pt x="513" y="6316"/>
                </a:cubicBezTo>
                <a:lnTo>
                  <a:pt x="286" y="7078"/>
                </a:lnTo>
                <a:cubicBezTo>
                  <a:pt x="215" y="7316"/>
                  <a:pt x="346" y="7554"/>
                  <a:pt x="584" y="7626"/>
                </a:cubicBezTo>
                <a:lnTo>
                  <a:pt x="1251" y="7828"/>
                </a:lnTo>
                <a:cubicBezTo>
                  <a:pt x="1275" y="7840"/>
                  <a:pt x="1286" y="7840"/>
                  <a:pt x="1298" y="7840"/>
                </a:cubicBezTo>
                <a:cubicBezTo>
                  <a:pt x="1179" y="8435"/>
                  <a:pt x="1132" y="9043"/>
                  <a:pt x="1156" y="9638"/>
                </a:cubicBezTo>
                <a:cubicBezTo>
                  <a:pt x="1150" y="9644"/>
                  <a:pt x="1141" y="9644"/>
                  <a:pt x="1132" y="9644"/>
                </a:cubicBezTo>
                <a:cubicBezTo>
                  <a:pt x="1123" y="9644"/>
                  <a:pt x="1114" y="9644"/>
                  <a:pt x="1108" y="9650"/>
                </a:cubicBezTo>
                <a:lnTo>
                  <a:pt x="405" y="9733"/>
                </a:lnTo>
                <a:cubicBezTo>
                  <a:pt x="167" y="9769"/>
                  <a:pt x="1" y="9983"/>
                  <a:pt x="36" y="10221"/>
                </a:cubicBezTo>
                <a:lnTo>
                  <a:pt x="132" y="11019"/>
                </a:lnTo>
                <a:cubicBezTo>
                  <a:pt x="164" y="11237"/>
                  <a:pt x="346" y="11405"/>
                  <a:pt x="559" y="11405"/>
                </a:cubicBezTo>
                <a:cubicBezTo>
                  <a:pt x="579" y="11405"/>
                  <a:pt x="599" y="11403"/>
                  <a:pt x="620" y="11400"/>
                </a:cubicBezTo>
                <a:lnTo>
                  <a:pt x="1322" y="11305"/>
                </a:lnTo>
                <a:cubicBezTo>
                  <a:pt x="1346" y="11305"/>
                  <a:pt x="1358" y="11305"/>
                  <a:pt x="1370" y="11293"/>
                </a:cubicBezTo>
                <a:cubicBezTo>
                  <a:pt x="1477" y="11745"/>
                  <a:pt x="1620" y="12186"/>
                  <a:pt x="1798" y="12614"/>
                </a:cubicBezTo>
                <a:cubicBezTo>
                  <a:pt x="1787" y="12614"/>
                  <a:pt x="1775" y="12626"/>
                  <a:pt x="1751" y="12638"/>
                </a:cubicBezTo>
                <a:lnTo>
                  <a:pt x="1132" y="12972"/>
                </a:lnTo>
                <a:cubicBezTo>
                  <a:pt x="917" y="13091"/>
                  <a:pt x="846" y="13353"/>
                  <a:pt x="965" y="13567"/>
                </a:cubicBezTo>
                <a:lnTo>
                  <a:pt x="1346" y="14269"/>
                </a:lnTo>
                <a:cubicBezTo>
                  <a:pt x="1428" y="14417"/>
                  <a:pt x="1579" y="14497"/>
                  <a:pt x="1734" y="14497"/>
                </a:cubicBezTo>
                <a:cubicBezTo>
                  <a:pt x="1804" y="14497"/>
                  <a:pt x="1875" y="14481"/>
                  <a:pt x="1941" y="14448"/>
                </a:cubicBezTo>
                <a:lnTo>
                  <a:pt x="2560" y="14103"/>
                </a:lnTo>
                <a:cubicBezTo>
                  <a:pt x="2572" y="14091"/>
                  <a:pt x="2584" y="14091"/>
                  <a:pt x="2608" y="14079"/>
                </a:cubicBezTo>
                <a:cubicBezTo>
                  <a:pt x="2930" y="14555"/>
                  <a:pt x="3322" y="15008"/>
                  <a:pt x="3763" y="15412"/>
                </a:cubicBezTo>
                <a:cubicBezTo>
                  <a:pt x="3739" y="15424"/>
                  <a:pt x="3727" y="15448"/>
                  <a:pt x="3715" y="15460"/>
                </a:cubicBezTo>
                <a:lnTo>
                  <a:pt x="3287" y="16020"/>
                </a:lnTo>
                <a:cubicBezTo>
                  <a:pt x="3132" y="16210"/>
                  <a:pt x="3168" y="16484"/>
                  <a:pt x="3370" y="16639"/>
                </a:cubicBezTo>
                <a:lnTo>
                  <a:pt x="4001" y="17127"/>
                </a:lnTo>
                <a:cubicBezTo>
                  <a:pt x="4079" y="17186"/>
                  <a:pt x="4172" y="17214"/>
                  <a:pt x="4264" y="17214"/>
                </a:cubicBezTo>
                <a:cubicBezTo>
                  <a:pt x="4395" y="17214"/>
                  <a:pt x="4524" y="17156"/>
                  <a:pt x="4608" y="17044"/>
                </a:cubicBezTo>
                <a:lnTo>
                  <a:pt x="5049" y="16484"/>
                </a:lnTo>
                <a:cubicBezTo>
                  <a:pt x="5061" y="16460"/>
                  <a:pt x="5073" y="16448"/>
                  <a:pt x="5085" y="16424"/>
                </a:cubicBezTo>
                <a:cubicBezTo>
                  <a:pt x="5537" y="16710"/>
                  <a:pt x="6013" y="16936"/>
                  <a:pt x="6501" y="17127"/>
                </a:cubicBezTo>
                <a:cubicBezTo>
                  <a:pt x="6501" y="17151"/>
                  <a:pt x="6490" y="17175"/>
                  <a:pt x="6478" y="17198"/>
                </a:cubicBezTo>
                <a:lnTo>
                  <a:pt x="6299" y="17877"/>
                </a:lnTo>
                <a:cubicBezTo>
                  <a:pt x="6239" y="18103"/>
                  <a:pt x="6370" y="18353"/>
                  <a:pt x="6609" y="18413"/>
                </a:cubicBezTo>
                <a:lnTo>
                  <a:pt x="7382" y="18615"/>
                </a:lnTo>
                <a:cubicBezTo>
                  <a:pt x="7421" y="18625"/>
                  <a:pt x="7460" y="18630"/>
                  <a:pt x="7497" y="18630"/>
                </a:cubicBezTo>
                <a:cubicBezTo>
                  <a:pt x="7693" y="18630"/>
                  <a:pt x="7868" y="18505"/>
                  <a:pt x="7918" y="18306"/>
                </a:cubicBezTo>
                <a:lnTo>
                  <a:pt x="8097" y="17627"/>
                </a:lnTo>
                <a:cubicBezTo>
                  <a:pt x="8109" y="17603"/>
                  <a:pt x="8109" y="17567"/>
                  <a:pt x="8109" y="17544"/>
                </a:cubicBezTo>
                <a:cubicBezTo>
                  <a:pt x="8550" y="17614"/>
                  <a:pt x="8991" y="17642"/>
                  <a:pt x="9424" y="17642"/>
                </a:cubicBezTo>
                <a:cubicBezTo>
                  <a:pt x="9506" y="17642"/>
                  <a:pt x="9587" y="17641"/>
                  <a:pt x="9668" y="17639"/>
                </a:cubicBezTo>
                <a:cubicBezTo>
                  <a:pt x="9668" y="17663"/>
                  <a:pt x="9668" y="17698"/>
                  <a:pt x="9668" y="17734"/>
                </a:cubicBezTo>
                <a:lnTo>
                  <a:pt x="9764" y="18425"/>
                </a:lnTo>
                <a:cubicBezTo>
                  <a:pt x="9796" y="18652"/>
                  <a:pt x="9976" y="18811"/>
                  <a:pt x="10188" y="18811"/>
                </a:cubicBezTo>
                <a:cubicBezTo>
                  <a:pt x="10209" y="18811"/>
                  <a:pt x="10230" y="18809"/>
                  <a:pt x="10252" y="18806"/>
                </a:cubicBezTo>
                <a:lnTo>
                  <a:pt x="11050" y="18699"/>
                </a:lnTo>
                <a:cubicBezTo>
                  <a:pt x="11288" y="18675"/>
                  <a:pt x="11454" y="18449"/>
                  <a:pt x="11431" y="18210"/>
                </a:cubicBezTo>
                <a:lnTo>
                  <a:pt x="11335" y="17520"/>
                </a:lnTo>
                <a:cubicBezTo>
                  <a:pt x="11335" y="17484"/>
                  <a:pt x="11323" y="17448"/>
                  <a:pt x="11312" y="17413"/>
                </a:cubicBezTo>
                <a:cubicBezTo>
                  <a:pt x="11800" y="17294"/>
                  <a:pt x="12288" y="17127"/>
                  <a:pt x="12764" y="16925"/>
                </a:cubicBezTo>
                <a:cubicBezTo>
                  <a:pt x="12776" y="16960"/>
                  <a:pt x="12788" y="16984"/>
                  <a:pt x="12800" y="17020"/>
                </a:cubicBezTo>
                <a:lnTo>
                  <a:pt x="13157" y="17639"/>
                </a:lnTo>
                <a:cubicBezTo>
                  <a:pt x="13237" y="17775"/>
                  <a:pt x="13381" y="17851"/>
                  <a:pt x="13532" y="17851"/>
                </a:cubicBezTo>
                <a:cubicBezTo>
                  <a:pt x="13606" y="17851"/>
                  <a:pt x="13682" y="17833"/>
                  <a:pt x="13752" y="17794"/>
                </a:cubicBezTo>
                <a:lnTo>
                  <a:pt x="14443" y="17401"/>
                </a:lnTo>
                <a:cubicBezTo>
                  <a:pt x="14657" y="17282"/>
                  <a:pt x="14729" y="17020"/>
                  <a:pt x="14610" y="16805"/>
                </a:cubicBezTo>
                <a:lnTo>
                  <a:pt x="14264" y="16198"/>
                </a:lnTo>
                <a:cubicBezTo>
                  <a:pt x="14240" y="16163"/>
                  <a:pt x="14217" y="16127"/>
                  <a:pt x="14193" y="16103"/>
                </a:cubicBezTo>
                <a:cubicBezTo>
                  <a:pt x="14621" y="15793"/>
                  <a:pt x="15026" y="15436"/>
                  <a:pt x="15407" y="15031"/>
                </a:cubicBezTo>
                <a:cubicBezTo>
                  <a:pt x="15431" y="15067"/>
                  <a:pt x="15455" y="15103"/>
                  <a:pt x="15491" y="15127"/>
                </a:cubicBezTo>
                <a:lnTo>
                  <a:pt x="16050" y="15555"/>
                </a:lnTo>
                <a:cubicBezTo>
                  <a:pt x="16129" y="15614"/>
                  <a:pt x="16221" y="15643"/>
                  <a:pt x="16313" y="15643"/>
                </a:cubicBezTo>
                <a:cubicBezTo>
                  <a:pt x="16444" y="15643"/>
                  <a:pt x="16573" y="15584"/>
                  <a:pt x="16657" y="15472"/>
                </a:cubicBezTo>
                <a:lnTo>
                  <a:pt x="17146" y="14841"/>
                </a:lnTo>
                <a:cubicBezTo>
                  <a:pt x="17300" y="14650"/>
                  <a:pt x="17265" y="14377"/>
                  <a:pt x="17074" y="14222"/>
                </a:cubicBezTo>
                <a:lnTo>
                  <a:pt x="16515" y="13793"/>
                </a:lnTo>
                <a:cubicBezTo>
                  <a:pt x="16479" y="13769"/>
                  <a:pt x="16443" y="13746"/>
                  <a:pt x="16396" y="13734"/>
                </a:cubicBezTo>
                <a:cubicBezTo>
                  <a:pt x="16634" y="13341"/>
                  <a:pt x="16848" y="12948"/>
                  <a:pt x="17015" y="12531"/>
                </a:cubicBezTo>
                <a:cubicBezTo>
                  <a:pt x="17050" y="12555"/>
                  <a:pt x="17086" y="12579"/>
                  <a:pt x="17134" y="12591"/>
                </a:cubicBezTo>
                <a:lnTo>
                  <a:pt x="17800" y="12793"/>
                </a:lnTo>
                <a:cubicBezTo>
                  <a:pt x="17844" y="12806"/>
                  <a:pt x="17888" y="12813"/>
                  <a:pt x="17931" y="12813"/>
                </a:cubicBezTo>
                <a:cubicBezTo>
                  <a:pt x="18121" y="12813"/>
                  <a:pt x="18290" y="12690"/>
                  <a:pt x="18348" y="12495"/>
                </a:cubicBezTo>
                <a:lnTo>
                  <a:pt x="18574" y="11733"/>
                </a:lnTo>
                <a:cubicBezTo>
                  <a:pt x="18646" y="11495"/>
                  <a:pt x="18515" y="11257"/>
                  <a:pt x="18289" y="11186"/>
                </a:cubicBezTo>
                <a:lnTo>
                  <a:pt x="17610" y="10983"/>
                </a:lnTo>
                <a:cubicBezTo>
                  <a:pt x="17562" y="10971"/>
                  <a:pt x="17527" y="10960"/>
                  <a:pt x="17479" y="10960"/>
                </a:cubicBezTo>
                <a:cubicBezTo>
                  <a:pt x="17598" y="10364"/>
                  <a:pt x="17646" y="9769"/>
                  <a:pt x="17622" y="9162"/>
                </a:cubicBezTo>
                <a:lnTo>
                  <a:pt x="17622" y="9162"/>
                </a:lnTo>
                <a:cubicBezTo>
                  <a:pt x="17646" y="9168"/>
                  <a:pt x="17669" y="9171"/>
                  <a:pt x="17692" y="9171"/>
                </a:cubicBezTo>
                <a:cubicBezTo>
                  <a:pt x="17714" y="9171"/>
                  <a:pt x="17735" y="9168"/>
                  <a:pt x="17753" y="9162"/>
                </a:cubicBezTo>
                <a:lnTo>
                  <a:pt x="18455" y="9078"/>
                </a:lnTo>
                <a:cubicBezTo>
                  <a:pt x="18693" y="9043"/>
                  <a:pt x="18860" y="8828"/>
                  <a:pt x="18836" y="8590"/>
                </a:cubicBezTo>
                <a:lnTo>
                  <a:pt x="18729" y="7792"/>
                </a:lnTo>
                <a:cubicBezTo>
                  <a:pt x="18707" y="7570"/>
                  <a:pt x="18507" y="7409"/>
                  <a:pt x="18286" y="7409"/>
                </a:cubicBezTo>
                <a:cubicBezTo>
                  <a:pt x="18271" y="7409"/>
                  <a:pt x="18256" y="7410"/>
                  <a:pt x="18241" y="7411"/>
                </a:cubicBezTo>
                <a:lnTo>
                  <a:pt x="17539" y="7507"/>
                </a:lnTo>
                <a:cubicBezTo>
                  <a:pt x="17491" y="7507"/>
                  <a:pt x="17455" y="7531"/>
                  <a:pt x="17419" y="7542"/>
                </a:cubicBezTo>
                <a:cubicBezTo>
                  <a:pt x="17312" y="7090"/>
                  <a:pt x="17169" y="6649"/>
                  <a:pt x="16991" y="6221"/>
                </a:cubicBezTo>
                <a:cubicBezTo>
                  <a:pt x="17027" y="6221"/>
                  <a:pt x="17074" y="6197"/>
                  <a:pt x="17110" y="6185"/>
                </a:cubicBezTo>
                <a:lnTo>
                  <a:pt x="17729" y="5840"/>
                </a:lnTo>
                <a:cubicBezTo>
                  <a:pt x="17943" y="5733"/>
                  <a:pt x="18027" y="5459"/>
                  <a:pt x="17908" y="5245"/>
                </a:cubicBezTo>
                <a:lnTo>
                  <a:pt x="17527" y="4542"/>
                </a:lnTo>
                <a:cubicBezTo>
                  <a:pt x="17446" y="4398"/>
                  <a:pt x="17301" y="4318"/>
                  <a:pt x="17149" y="4318"/>
                </a:cubicBezTo>
                <a:cubicBezTo>
                  <a:pt x="17076" y="4318"/>
                  <a:pt x="17001" y="4337"/>
                  <a:pt x="16931" y="4375"/>
                </a:cubicBezTo>
                <a:lnTo>
                  <a:pt x="16312" y="4709"/>
                </a:lnTo>
                <a:cubicBezTo>
                  <a:pt x="16276" y="4733"/>
                  <a:pt x="16241" y="4756"/>
                  <a:pt x="16205" y="4780"/>
                </a:cubicBezTo>
                <a:cubicBezTo>
                  <a:pt x="15884" y="4304"/>
                  <a:pt x="15503" y="3852"/>
                  <a:pt x="15062" y="3435"/>
                </a:cubicBezTo>
                <a:cubicBezTo>
                  <a:pt x="15098" y="3411"/>
                  <a:pt x="15122" y="3387"/>
                  <a:pt x="15145" y="3351"/>
                </a:cubicBezTo>
                <a:lnTo>
                  <a:pt x="15586" y="2792"/>
                </a:lnTo>
                <a:cubicBezTo>
                  <a:pt x="15729" y="2601"/>
                  <a:pt x="15693" y="2328"/>
                  <a:pt x="15503" y="2173"/>
                </a:cubicBezTo>
                <a:lnTo>
                  <a:pt x="14860" y="1685"/>
                </a:lnTo>
                <a:cubicBezTo>
                  <a:pt x="14781" y="1626"/>
                  <a:pt x="14689" y="1597"/>
                  <a:pt x="14597" y="1597"/>
                </a:cubicBezTo>
                <a:cubicBezTo>
                  <a:pt x="14466" y="1597"/>
                  <a:pt x="14336" y="1656"/>
                  <a:pt x="14252" y="1768"/>
                </a:cubicBezTo>
                <a:lnTo>
                  <a:pt x="13824" y="2328"/>
                </a:lnTo>
                <a:cubicBezTo>
                  <a:pt x="13800" y="2363"/>
                  <a:pt x="13776" y="2387"/>
                  <a:pt x="13764" y="2423"/>
                </a:cubicBezTo>
                <a:cubicBezTo>
                  <a:pt x="13312" y="2137"/>
                  <a:pt x="12836" y="1899"/>
                  <a:pt x="12347" y="1708"/>
                </a:cubicBezTo>
                <a:cubicBezTo>
                  <a:pt x="12359" y="1685"/>
                  <a:pt x="12371" y="1649"/>
                  <a:pt x="12383" y="1613"/>
                </a:cubicBezTo>
                <a:lnTo>
                  <a:pt x="12574" y="934"/>
                </a:lnTo>
                <a:cubicBezTo>
                  <a:pt x="12633" y="708"/>
                  <a:pt x="12490" y="470"/>
                  <a:pt x="12264" y="399"/>
                </a:cubicBezTo>
                <a:lnTo>
                  <a:pt x="11478" y="196"/>
                </a:lnTo>
                <a:cubicBezTo>
                  <a:pt x="11442" y="187"/>
                  <a:pt x="11405" y="182"/>
                  <a:pt x="11368" y="182"/>
                </a:cubicBezTo>
                <a:cubicBezTo>
                  <a:pt x="11179" y="182"/>
                  <a:pt x="11002" y="306"/>
                  <a:pt x="10942" y="506"/>
                </a:cubicBezTo>
                <a:lnTo>
                  <a:pt x="10764" y="1185"/>
                </a:lnTo>
                <a:cubicBezTo>
                  <a:pt x="10752" y="1220"/>
                  <a:pt x="10752" y="1244"/>
                  <a:pt x="10752" y="1280"/>
                </a:cubicBezTo>
                <a:cubicBezTo>
                  <a:pt x="10304" y="1207"/>
                  <a:pt x="9847" y="1170"/>
                  <a:pt x="9389" y="1170"/>
                </a:cubicBezTo>
                <a:cubicBezTo>
                  <a:pt x="9323" y="1170"/>
                  <a:pt x="9258" y="1171"/>
                  <a:pt x="9192" y="1173"/>
                </a:cubicBezTo>
                <a:cubicBezTo>
                  <a:pt x="9192" y="1137"/>
                  <a:pt x="9192" y="1113"/>
                  <a:pt x="9192" y="1077"/>
                </a:cubicBezTo>
                <a:lnTo>
                  <a:pt x="9097" y="387"/>
                </a:lnTo>
                <a:cubicBezTo>
                  <a:pt x="9075" y="159"/>
                  <a:pt x="8886" y="1"/>
                  <a:pt x="8673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197" name="Google Shape;1197;p52"/>
          <p:cNvSpPr/>
          <p:nvPr/>
        </p:nvSpPr>
        <p:spPr>
          <a:xfrm>
            <a:off x="8856850" y="-113"/>
            <a:ext cx="122450" cy="230512"/>
          </a:xfrm>
          <a:custGeom>
            <a:avLst/>
            <a:gdLst/>
            <a:ahLst/>
            <a:cxnLst/>
            <a:rect l="l" t="t" r="r" b="b"/>
            <a:pathLst>
              <a:path w="2834" h="5335" extrusionOk="0">
                <a:moveTo>
                  <a:pt x="0" y="0"/>
                </a:moveTo>
                <a:lnTo>
                  <a:pt x="0" y="5334"/>
                </a:lnTo>
                <a:lnTo>
                  <a:pt x="2834" y="5334"/>
                </a:lnTo>
                <a:lnTo>
                  <a:pt x="2834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198" name="Google Shape;1198;p52"/>
          <p:cNvSpPr/>
          <p:nvPr/>
        </p:nvSpPr>
        <p:spPr>
          <a:xfrm>
            <a:off x="9090905" y="433042"/>
            <a:ext cx="280417" cy="122493"/>
          </a:xfrm>
          <a:custGeom>
            <a:avLst/>
            <a:gdLst/>
            <a:ahLst/>
            <a:cxnLst/>
            <a:rect l="l" t="t" r="r" b="b"/>
            <a:pathLst>
              <a:path w="6490" h="2835" extrusionOk="0">
                <a:moveTo>
                  <a:pt x="0" y="0"/>
                </a:moveTo>
                <a:lnTo>
                  <a:pt x="0" y="2834"/>
                </a:lnTo>
                <a:lnTo>
                  <a:pt x="6489" y="2834"/>
                </a:lnTo>
                <a:lnTo>
                  <a:pt x="6489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199" name="Google Shape;1199;p52"/>
          <p:cNvSpPr/>
          <p:nvPr/>
        </p:nvSpPr>
        <p:spPr>
          <a:xfrm>
            <a:off x="8847560" y="65217"/>
            <a:ext cx="377115" cy="498528"/>
          </a:xfrm>
          <a:custGeom>
            <a:avLst/>
            <a:gdLst/>
            <a:ahLst/>
            <a:cxnLst/>
            <a:rect l="l" t="t" r="r" b="b"/>
            <a:pathLst>
              <a:path w="8728" h="11538" extrusionOk="0">
                <a:moveTo>
                  <a:pt x="1" y="1"/>
                </a:moveTo>
                <a:lnTo>
                  <a:pt x="1" y="2584"/>
                </a:lnTo>
                <a:cubicBezTo>
                  <a:pt x="1" y="8335"/>
                  <a:pt x="1703" y="11538"/>
                  <a:pt x="7454" y="11538"/>
                </a:cubicBezTo>
                <a:lnTo>
                  <a:pt x="8728" y="11538"/>
                </a:lnTo>
                <a:lnTo>
                  <a:pt x="8728" y="8263"/>
                </a:lnTo>
                <a:lnTo>
                  <a:pt x="7454" y="8263"/>
                </a:lnTo>
                <a:cubicBezTo>
                  <a:pt x="3513" y="8263"/>
                  <a:pt x="3275" y="6537"/>
                  <a:pt x="3275" y="2584"/>
                </a:cubicBezTo>
                <a:lnTo>
                  <a:pt x="3275" y="1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201" name="Google Shape;1201;p52"/>
          <p:cNvSpPr/>
          <p:nvPr/>
        </p:nvSpPr>
        <p:spPr>
          <a:xfrm>
            <a:off x="8781712" y="29700"/>
            <a:ext cx="265510" cy="71076"/>
          </a:xfrm>
          <a:custGeom>
            <a:avLst/>
            <a:gdLst/>
            <a:ahLst/>
            <a:cxnLst/>
            <a:rect l="l" t="t" r="r" b="b"/>
            <a:pathLst>
              <a:path w="6145" h="1645" extrusionOk="0">
                <a:moveTo>
                  <a:pt x="822" y="1"/>
                </a:moveTo>
                <a:cubicBezTo>
                  <a:pt x="358" y="1"/>
                  <a:pt x="1" y="370"/>
                  <a:pt x="1" y="823"/>
                </a:cubicBezTo>
                <a:cubicBezTo>
                  <a:pt x="1" y="1275"/>
                  <a:pt x="358" y="1644"/>
                  <a:pt x="822" y="1644"/>
                </a:cubicBezTo>
                <a:lnTo>
                  <a:pt x="5323" y="1644"/>
                </a:lnTo>
                <a:cubicBezTo>
                  <a:pt x="5775" y="1644"/>
                  <a:pt x="6144" y="1275"/>
                  <a:pt x="6144" y="823"/>
                </a:cubicBezTo>
                <a:cubicBezTo>
                  <a:pt x="6144" y="370"/>
                  <a:pt x="5775" y="1"/>
                  <a:pt x="5323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1202" name="Google Shape;1202;p52"/>
          <p:cNvGrpSpPr/>
          <p:nvPr/>
        </p:nvGrpSpPr>
        <p:grpSpPr>
          <a:xfrm>
            <a:off x="7718376" y="406"/>
            <a:ext cx="1652946" cy="1907568"/>
            <a:chOff x="7718376" y="406"/>
            <a:chExt cx="1652946" cy="1907568"/>
          </a:xfrm>
        </p:grpSpPr>
        <p:sp>
          <p:nvSpPr>
            <p:cNvPr id="1203" name="Google Shape;1203;p52"/>
            <p:cNvSpPr/>
            <p:nvPr/>
          </p:nvSpPr>
          <p:spPr>
            <a:xfrm>
              <a:off x="7787810" y="406"/>
              <a:ext cx="121975" cy="1375640"/>
            </a:xfrm>
            <a:custGeom>
              <a:avLst/>
              <a:gdLst/>
              <a:ahLst/>
              <a:cxnLst/>
              <a:rect l="l" t="t" r="r" b="b"/>
              <a:pathLst>
                <a:path w="2823" h="31838" extrusionOk="0">
                  <a:moveTo>
                    <a:pt x="1" y="0"/>
                  </a:moveTo>
                  <a:lnTo>
                    <a:pt x="1" y="31838"/>
                  </a:lnTo>
                  <a:lnTo>
                    <a:pt x="2823" y="31838"/>
                  </a:lnTo>
                  <a:lnTo>
                    <a:pt x="282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4" name="Google Shape;1204;p52"/>
            <p:cNvSpPr/>
            <p:nvPr/>
          </p:nvSpPr>
          <p:spPr>
            <a:xfrm>
              <a:off x="8220490" y="1710386"/>
              <a:ext cx="1150832" cy="121975"/>
            </a:xfrm>
            <a:custGeom>
              <a:avLst/>
              <a:gdLst/>
              <a:ahLst/>
              <a:cxnLst/>
              <a:rect l="l" t="t" r="r" b="b"/>
              <a:pathLst>
                <a:path w="26635" h="2823" extrusionOk="0">
                  <a:moveTo>
                    <a:pt x="0" y="1"/>
                  </a:moveTo>
                  <a:lnTo>
                    <a:pt x="0" y="2822"/>
                  </a:lnTo>
                  <a:lnTo>
                    <a:pt x="26634" y="2822"/>
                  </a:lnTo>
                  <a:lnTo>
                    <a:pt x="26634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5" name="Google Shape;1205;p52"/>
            <p:cNvSpPr/>
            <p:nvPr/>
          </p:nvSpPr>
          <p:spPr>
            <a:xfrm>
              <a:off x="7778045" y="1207796"/>
              <a:ext cx="562864" cy="634329"/>
            </a:xfrm>
            <a:custGeom>
              <a:avLst/>
              <a:gdLst/>
              <a:ahLst/>
              <a:cxnLst/>
              <a:rect l="l" t="t" r="r" b="b"/>
              <a:pathLst>
                <a:path w="13027" h="14681" extrusionOk="0">
                  <a:moveTo>
                    <a:pt x="1" y="0"/>
                  </a:moveTo>
                  <a:lnTo>
                    <a:pt x="1" y="4239"/>
                  </a:lnTo>
                  <a:cubicBezTo>
                    <a:pt x="1" y="10001"/>
                    <a:pt x="4692" y="14681"/>
                    <a:pt x="10442" y="14681"/>
                  </a:cubicBezTo>
                  <a:lnTo>
                    <a:pt x="13026" y="14681"/>
                  </a:lnTo>
                  <a:lnTo>
                    <a:pt x="13026" y="11406"/>
                  </a:lnTo>
                  <a:lnTo>
                    <a:pt x="10442" y="11406"/>
                  </a:lnTo>
                  <a:cubicBezTo>
                    <a:pt x="6490" y="11406"/>
                    <a:pt x="3275" y="8192"/>
                    <a:pt x="3275" y="4239"/>
                  </a:cubicBezTo>
                  <a:lnTo>
                    <a:pt x="327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6" name="Google Shape;1206;p52"/>
            <p:cNvSpPr/>
            <p:nvPr/>
          </p:nvSpPr>
          <p:spPr>
            <a:xfrm>
              <a:off x="7718376" y="1173316"/>
              <a:ext cx="266029" cy="71033"/>
            </a:xfrm>
            <a:custGeom>
              <a:avLst/>
              <a:gdLst/>
              <a:ahLst/>
              <a:cxnLst/>
              <a:rect l="l" t="t" r="r" b="b"/>
              <a:pathLst>
                <a:path w="6157" h="1644" extrusionOk="0">
                  <a:moveTo>
                    <a:pt x="822" y="1"/>
                  </a:moveTo>
                  <a:cubicBezTo>
                    <a:pt x="370" y="1"/>
                    <a:pt x="1" y="370"/>
                    <a:pt x="1" y="822"/>
                  </a:cubicBezTo>
                  <a:cubicBezTo>
                    <a:pt x="1" y="1275"/>
                    <a:pt x="370" y="1644"/>
                    <a:pt x="822" y="1644"/>
                  </a:cubicBezTo>
                  <a:lnTo>
                    <a:pt x="5335" y="1644"/>
                  </a:lnTo>
                  <a:cubicBezTo>
                    <a:pt x="5787" y="1644"/>
                    <a:pt x="6156" y="1275"/>
                    <a:pt x="6156" y="822"/>
                  </a:cubicBezTo>
                  <a:cubicBezTo>
                    <a:pt x="6156" y="370"/>
                    <a:pt x="5787" y="1"/>
                    <a:pt x="533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7" name="Google Shape;1207;p52"/>
            <p:cNvSpPr/>
            <p:nvPr/>
          </p:nvSpPr>
          <p:spPr>
            <a:xfrm>
              <a:off x="8305349" y="1642507"/>
              <a:ext cx="71033" cy="265467"/>
            </a:xfrm>
            <a:custGeom>
              <a:avLst/>
              <a:gdLst/>
              <a:ahLst/>
              <a:cxnLst/>
              <a:rect l="l" t="t" r="r" b="b"/>
              <a:pathLst>
                <a:path w="1644" h="6144" extrusionOk="0">
                  <a:moveTo>
                    <a:pt x="822" y="0"/>
                  </a:moveTo>
                  <a:cubicBezTo>
                    <a:pt x="370" y="0"/>
                    <a:pt x="1" y="357"/>
                    <a:pt x="1" y="810"/>
                  </a:cubicBezTo>
                  <a:lnTo>
                    <a:pt x="1" y="5322"/>
                  </a:lnTo>
                  <a:cubicBezTo>
                    <a:pt x="1" y="5775"/>
                    <a:pt x="370" y="6144"/>
                    <a:pt x="822" y="6144"/>
                  </a:cubicBezTo>
                  <a:cubicBezTo>
                    <a:pt x="1286" y="6144"/>
                    <a:pt x="1644" y="5775"/>
                    <a:pt x="1644" y="5322"/>
                  </a:cubicBezTo>
                  <a:lnTo>
                    <a:pt x="1644" y="810"/>
                  </a:lnTo>
                  <a:cubicBezTo>
                    <a:pt x="1644" y="357"/>
                    <a:pt x="1286" y="0"/>
                    <a:pt x="82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08" name="Google Shape;1208;p52"/>
          <p:cNvGrpSpPr/>
          <p:nvPr/>
        </p:nvGrpSpPr>
        <p:grpSpPr>
          <a:xfrm>
            <a:off x="7713234" y="406"/>
            <a:ext cx="1658120" cy="5142859"/>
            <a:chOff x="7713234" y="406"/>
            <a:chExt cx="1658120" cy="5142859"/>
          </a:xfrm>
        </p:grpSpPr>
        <p:sp>
          <p:nvSpPr>
            <p:cNvPr id="1209" name="Google Shape;1209;p52"/>
            <p:cNvSpPr/>
            <p:nvPr/>
          </p:nvSpPr>
          <p:spPr>
            <a:xfrm>
              <a:off x="8384074" y="2746977"/>
              <a:ext cx="375041" cy="142023"/>
            </a:xfrm>
            <a:custGeom>
              <a:avLst/>
              <a:gdLst/>
              <a:ahLst/>
              <a:cxnLst/>
              <a:rect l="l" t="t" r="r" b="b"/>
              <a:pathLst>
                <a:path w="8680" h="3287" extrusionOk="0">
                  <a:moveTo>
                    <a:pt x="0" y="1"/>
                  </a:moveTo>
                  <a:lnTo>
                    <a:pt x="0" y="3287"/>
                  </a:lnTo>
                  <a:lnTo>
                    <a:pt x="8680" y="3287"/>
                  </a:lnTo>
                  <a:lnTo>
                    <a:pt x="868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0" name="Google Shape;1210;p52"/>
            <p:cNvSpPr/>
            <p:nvPr/>
          </p:nvSpPr>
          <p:spPr>
            <a:xfrm>
              <a:off x="7870639" y="2771173"/>
              <a:ext cx="503670" cy="93674"/>
            </a:xfrm>
            <a:custGeom>
              <a:avLst/>
              <a:gdLst/>
              <a:ahLst/>
              <a:cxnLst/>
              <a:rect l="l" t="t" r="r" b="b"/>
              <a:pathLst>
                <a:path w="11657" h="2168" extrusionOk="0">
                  <a:moveTo>
                    <a:pt x="1" y="0"/>
                  </a:moveTo>
                  <a:lnTo>
                    <a:pt x="1" y="2167"/>
                  </a:lnTo>
                  <a:lnTo>
                    <a:pt x="11657" y="2167"/>
                  </a:lnTo>
                  <a:lnTo>
                    <a:pt x="11657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1" name="Google Shape;1211;p52"/>
            <p:cNvSpPr/>
            <p:nvPr/>
          </p:nvSpPr>
          <p:spPr>
            <a:xfrm>
              <a:off x="8352662" y="2694523"/>
              <a:ext cx="62824" cy="246974"/>
            </a:xfrm>
            <a:custGeom>
              <a:avLst/>
              <a:gdLst/>
              <a:ahLst/>
              <a:cxnLst/>
              <a:rect l="l" t="t" r="r" b="b"/>
              <a:pathLst>
                <a:path w="1454" h="5716" extrusionOk="0">
                  <a:moveTo>
                    <a:pt x="727" y="0"/>
                  </a:moveTo>
                  <a:cubicBezTo>
                    <a:pt x="334" y="0"/>
                    <a:pt x="1" y="334"/>
                    <a:pt x="1" y="727"/>
                  </a:cubicBezTo>
                  <a:lnTo>
                    <a:pt x="1" y="4989"/>
                  </a:lnTo>
                  <a:cubicBezTo>
                    <a:pt x="1" y="5382"/>
                    <a:pt x="334" y="5715"/>
                    <a:pt x="727" y="5715"/>
                  </a:cubicBezTo>
                  <a:cubicBezTo>
                    <a:pt x="1132" y="5715"/>
                    <a:pt x="1453" y="5382"/>
                    <a:pt x="1453" y="4989"/>
                  </a:cubicBezTo>
                  <a:lnTo>
                    <a:pt x="1453" y="727"/>
                  </a:lnTo>
                  <a:cubicBezTo>
                    <a:pt x="1453" y="334"/>
                    <a:pt x="1132" y="0"/>
                    <a:pt x="72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2" name="Google Shape;1212;p52"/>
            <p:cNvSpPr/>
            <p:nvPr/>
          </p:nvSpPr>
          <p:spPr>
            <a:xfrm>
              <a:off x="9061049" y="3753236"/>
              <a:ext cx="122493" cy="1390028"/>
            </a:xfrm>
            <a:custGeom>
              <a:avLst/>
              <a:gdLst/>
              <a:ahLst/>
              <a:cxnLst/>
              <a:rect l="l" t="t" r="r" b="b"/>
              <a:pathLst>
                <a:path w="2835" h="32171" extrusionOk="0">
                  <a:moveTo>
                    <a:pt x="1" y="0"/>
                  </a:moveTo>
                  <a:lnTo>
                    <a:pt x="1" y="32171"/>
                  </a:lnTo>
                  <a:lnTo>
                    <a:pt x="2835" y="32171"/>
                  </a:lnTo>
                  <a:lnTo>
                    <a:pt x="283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3" name="Google Shape;1213;p52"/>
            <p:cNvSpPr/>
            <p:nvPr/>
          </p:nvSpPr>
          <p:spPr>
            <a:xfrm>
              <a:off x="7787810" y="2449623"/>
              <a:ext cx="121975" cy="808758"/>
            </a:xfrm>
            <a:custGeom>
              <a:avLst/>
              <a:gdLst/>
              <a:ahLst/>
              <a:cxnLst/>
              <a:rect l="l" t="t" r="r" b="b"/>
              <a:pathLst>
                <a:path w="2823" h="18718" extrusionOk="0">
                  <a:moveTo>
                    <a:pt x="1" y="1"/>
                  </a:moveTo>
                  <a:lnTo>
                    <a:pt x="1" y="18717"/>
                  </a:lnTo>
                  <a:lnTo>
                    <a:pt x="2823" y="18717"/>
                  </a:lnTo>
                  <a:lnTo>
                    <a:pt x="282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4" name="Google Shape;1214;p52"/>
            <p:cNvSpPr/>
            <p:nvPr/>
          </p:nvSpPr>
          <p:spPr>
            <a:xfrm>
              <a:off x="8279675" y="2163625"/>
              <a:ext cx="1091679" cy="122450"/>
            </a:xfrm>
            <a:custGeom>
              <a:avLst/>
              <a:gdLst/>
              <a:ahLst/>
              <a:cxnLst/>
              <a:rect l="l" t="t" r="r" b="b"/>
              <a:pathLst>
                <a:path w="26635" h="2834" extrusionOk="0">
                  <a:moveTo>
                    <a:pt x="0" y="0"/>
                  </a:moveTo>
                  <a:lnTo>
                    <a:pt x="0" y="2834"/>
                  </a:lnTo>
                  <a:lnTo>
                    <a:pt x="26634" y="2834"/>
                  </a:lnTo>
                  <a:lnTo>
                    <a:pt x="26634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5" name="Google Shape;1215;p52"/>
            <p:cNvSpPr/>
            <p:nvPr/>
          </p:nvSpPr>
          <p:spPr>
            <a:xfrm>
              <a:off x="8156202" y="3428100"/>
              <a:ext cx="793316" cy="122506"/>
            </a:xfrm>
            <a:custGeom>
              <a:avLst/>
              <a:gdLst/>
              <a:ahLst/>
              <a:cxnLst/>
              <a:rect l="l" t="t" r="r" b="b"/>
              <a:pathLst>
                <a:path w="21492" h="2835" extrusionOk="0">
                  <a:moveTo>
                    <a:pt x="0" y="1"/>
                  </a:moveTo>
                  <a:lnTo>
                    <a:pt x="0" y="2834"/>
                  </a:lnTo>
                  <a:lnTo>
                    <a:pt x="21491" y="2834"/>
                  </a:lnTo>
                  <a:lnTo>
                    <a:pt x="2149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6" name="Google Shape;1216;p52"/>
            <p:cNvSpPr/>
            <p:nvPr/>
          </p:nvSpPr>
          <p:spPr>
            <a:xfrm>
              <a:off x="8815673" y="3419890"/>
              <a:ext cx="377115" cy="498528"/>
            </a:xfrm>
            <a:custGeom>
              <a:avLst/>
              <a:gdLst/>
              <a:ahLst/>
              <a:cxnLst/>
              <a:rect l="l" t="t" r="r" b="b"/>
              <a:pathLst>
                <a:path w="8728" h="11538" extrusionOk="0">
                  <a:moveTo>
                    <a:pt x="1" y="0"/>
                  </a:moveTo>
                  <a:lnTo>
                    <a:pt x="1" y="3274"/>
                  </a:lnTo>
                  <a:lnTo>
                    <a:pt x="1275" y="3274"/>
                  </a:lnTo>
                  <a:cubicBezTo>
                    <a:pt x="5215" y="3274"/>
                    <a:pt x="5454" y="5001"/>
                    <a:pt x="5454" y="8954"/>
                  </a:cubicBezTo>
                  <a:lnTo>
                    <a:pt x="5454" y="11537"/>
                  </a:lnTo>
                  <a:lnTo>
                    <a:pt x="8728" y="11537"/>
                  </a:lnTo>
                  <a:lnTo>
                    <a:pt x="8728" y="8954"/>
                  </a:lnTo>
                  <a:cubicBezTo>
                    <a:pt x="8728" y="3191"/>
                    <a:pt x="7025" y="0"/>
                    <a:pt x="127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7" name="Google Shape;1217;p52"/>
            <p:cNvSpPr/>
            <p:nvPr/>
          </p:nvSpPr>
          <p:spPr>
            <a:xfrm>
              <a:off x="8781712" y="3360178"/>
              <a:ext cx="71033" cy="265510"/>
            </a:xfrm>
            <a:custGeom>
              <a:avLst/>
              <a:gdLst/>
              <a:ahLst/>
              <a:cxnLst/>
              <a:rect l="l" t="t" r="r" b="b"/>
              <a:pathLst>
                <a:path w="1644" h="6145" extrusionOk="0">
                  <a:moveTo>
                    <a:pt x="822" y="1"/>
                  </a:moveTo>
                  <a:cubicBezTo>
                    <a:pt x="358" y="1"/>
                    <a:pt x="1" y="370"/>
                    <a:pt x="1" y="822"/>
                  </a:cubicBezTo>
                  <a:lnTo>
                    <a:pt x="1" y="5335"/>
                  </a:lnTo>
                  <a:cubicBezTo>
                    <a:pt x="1" y="5787"/>
                    <a:pt x="358" y="6145"/>
                    <a:pt x="822" y="6145"/>
                  </a:cubicBezTo>
                  <a:cubicBezTo>
                    <a:pt x="1275" y="6145"/>
                    <a:pt x="1644" y="5787"/>
                    <a:pt x="1644" y="5335"/>
                  </a:cubicBezTo>
                  <a:lnTo>
                    <a:pt x="1644" y="822"/>
                  </a:lnTo>
                  <a:cubicBezTo>
                    <a:pt x="1644" y="370"/>
                    <a:pt x="1275" y="1"/>
                    <a:pt x="82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8" name="Google Shape;1218;p52"/>
            <p:cNvSpPr/>
            <p:nvPr/>
          </p:nvSpPr>
          <p:spPr>
            <a:xfrm>
              <a:off x="8993170" y="3882859"/>
              <a:ext cx="265467" cy="71033"/>
            </a:xfrm>
            <a:custGeom>
              <a:avLst/>
              <a:gdLst/>
              <a:ahLst/>
              <a:cxnLst/>
              <a:rect l="l" t="t" r="r" b="b"/>
              <a:pathLst>
                <a:path w="6144" h="1644" extrusionOk="0">
                  <a:moveTo>
                    <a:pt x="822" y="1"/>
                  </a:moveTo>
                  <a:cubicBezTo>
                    <a:pt x="369" y="1"/>
                    <a:pt x="0" y="370"/>
                    <a:pt x="0" y="822"/>
                  </a:cubicBezTo>
                  <a:cubicBezTo>
                    <a:pt x="0" y="1275"/>
                    <a:pt x="369" y="1644"/>
                    <a:pt x="822" y="1644"/>
                  </a:cubicBezTo>
                  <a:lnTo>
                    <a:pt x="5322" y="1644"/>
                  </a:lnTo>
                  <a:cubicBezTo>
                    <a:pt x="5787" y="1644"/>
                    <a:pt x="6144" y="1275"/>
                    <a:pt x="6144" y="822"/>
                  </a:cubicBezTo>
                  <a:cubicBezTo>
                    <a:pt x="6144" y="370"/>
                    <a:pt x="5787" y="1"/>
                    <a:pt x="532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9" name="Google Shape;1219;p52"/>
            <p:cNvSpPr/>
            <p:nvPr/>
          </p:nvSpPr>
          <p:spPr>
            <a:xfrm>
              <a:off x="7779082" y="3053577"/>
              <a:ext cx="377115" cy="499047"/>
            </a:xfrm>
            <a:custGeom>
              <a:avLst/>
              <a:gdLst/>
              <a:ahLst/>
              <a:cxnLst/>
              <a:rect l="l" t="t" r="r" b="b"/>
              <a:pathLst>
                <a:path w="8728" h="11550" extrusionOk="0">
                  <a:moveTo>
                    <a:pt x="0" y="1"/>
                  </a:moveTo>
                  <a:lnTo>
                    <a:pt x="0" y="2596"/>
                  </a:lnTo>
                  <a:cubicBezTo>
                    <a:pt x="0" y="8347"/>
                    <a:pt x="1703" y="11550"/>
                    <a:pt x="7454" y="11550"/>
                  </a:cubicBezTo>
                  <a:lnTo>
                    <a:pt x="8728" y="11550"/>
                  </a:lnTo>
                  <a:lnTo>
                    <a:pt x="8728" y="8276"/>
                  </a:lnTo>
                  <a:lnTo>
                    <a:pt x="7454" y="8276"/>
                  </a:lnTo>
                  <a:cubicBezTo>
                    <a:pt x="3513" y="8276"/>
                    <a:pt x="3275" y="6549"/>
                    <a:pt x="3275" y="2596"/>
                  </a:cubicBezTo>
                  <a:lnTo>
                    <a:pt x="3275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0" name="Google Shape;1220;p52"/>
            <p:cNvSpPr/>
            <p:nvPr/>
          </p:nvSpPr>
          <p:spPr>
            <a:xfrm>
              <a:off x="8119644" y="3346308"/>
              <a:ext cx="70515" cy="265985"/>
            </a:xfrm>
            <a:custGeom>
              <a:avLst/>
              <a:gdLst/>
              <a:ahLst/>
              <a:cxnLst/>
              <a:rect l="l" t="t" r="r" b="b"/>
              <a:pathLst>
                <a:path w="1632" h="6156" extrusionOk="0">
                  <a:moveTo>
                    <a:pt x="810" y="0"/>
                  </a:moveTo>
                  <a:cubicBezTo>
                    <a:pt x="358" y="0"/>
                    <a:pt x="0" y="370"/>
                    <a:pt x="0" y="822"/>
                  </a:cubicBezTo>
                  <a:lnTo>
                    <a:pt x="0" y="5334"/>
                  </a:lnTo>
                  <a:cubicBezTo>
                    <a:pt x="0" y="5787"/>
                    <a:pt x="358" y="6156"/>
                    <a:pt x="810" y="6156"/>
                  </a:cubicBezTo>
                  <a:cubicBezTo>
                    <a:pt x="1274" y="6156"/>
                    <a:pt x="1632" y="5787"/>
                    <a:pt x="1632" y="5334"/>
                  </a:cubicBezTo>
                  <a:lnTo>
                    <a:pt x="1632" y="822"/>
                  </a:lnTo>
                  <a:cubicBezTo>
                    <a:pt x="1632" y="370"/>
                    <a:pt x="1274" y="0"/>
                    <a:pt x="81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1" name="Google Shape;1221;p52"/>
            <p:cNvSpPr/>
            <p:nvPr/>
          </p:nvSpPr>
          <p:spPr>
            <a:xfrm>
              <a:off x="7713234" y="3018104"/>
              <a:ext cx="265510" cy="71033"/>
            </a:xfrm>
            <a:custGeom>
              <a:avLst/>
              <a:gdLst/>
              <a:ahLst/>
              <a:cxnLst/>
              <a:rect l="l" t="t" r="r" b="b"/>
              <a:pathLst>
                <a:path w="6145" h="1644" extrusionOk="0">
                  <a:moveTo>
                    <a:pt x="822" y="0"/>
                  </a:moveTo>
                  <a:cubicBezTo>
                    <a:pt x="358" y="0"/>
                    <a:pt x="0" y="369"/>
                    <a:pt x="0" y="822"/>
                  </a:cubicBezTo>
                  <a:cubicBezTo>
                    <a:pt x="0" y="1274"/>
                    <a:pt x="358" y="1643"/>
                    <a:pt x="822" y="1643"/>
                  </a:cubicBezTo>
                  <a:lnTo>
                    <a:pt x="5323" y="1643"/>
                  </a:lnTo>
                  <a:cubicBezTo>
                    <a:pt x="5382" y="1643"/>
                    <a:pt x="5442" y="1643"/>
                    <a:pt x="5489" y="1631"/>
                  </a:cubicBezTo>
                  <a:cubicBezTo>
                    <a:pt x="5858" y="1560"/>
                    <a:pt x="6144" y="1227"/>
                    <a:pt x="6144" y="822"/>
                  </a:cubicBezTo>
                  <a:cubicBezTo>
                    <a:pt x="6144" y="369"/>
                    <a:pt x="5775" y="0"/>
                    <a:pt x="532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2" name="Google Shape;1222;p52"/>
            <p:cNvSpPr/>
            <p:nvPr/>
          </p:nvSpPr>
          <p:spPr>
            <a:xfrm>
              <a:off x="7780638" y="2155898"/>
              <a:ext cx="499047" cy="377634"/>
            </a:xfrm>
            <a:custGeom>
              <a:avLst/>
              <a:gdLst/>
              <a:ahLst/>
              <a:cxnLst/>
              <a:rect l="l" t="t" r="r" b="b"/>
              <a:pathLst>
                <a:path w="11550" h="8740" extrusionOk="0">
                  <a:moveTo>
                    <a:pt x="8954" y="0"/>
                  </a:moveTo>
                  <a:cubicBezTo>
                    <a:pt x="3203" y="0"/>
                    <a:pt x="0" y="1715"/>
                    <a:pt x="0" y="7466"/>
                  </a:cubicBezTo>
                  <a:lnTo>
                    <a:pt x="0" y="8740"/>
                  </a:lnTo>
                  <a:lnTo>
                    <a:pt x="3274" y="8740"/>
                  </a:lnTo>
                  <a:lnTo>
                    <a:pt x="3274" y="7466"/>
                  </a:lnTo>
                  <a:cubicBezTo>
                    <a:pt x="3274" y="3513"/>
                    <a:pt x="5001" y="3275"/>
                    <a:pt x="8954" y="3275"/>
                  </a:cubicBezTo>
                  <a:lnTo>
                    <a:pt x="11549" y="3275"/>
                  </a:lnTo>
                  <a:lnTo>
                    <a:pt x="1154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3" name="Google Shape;1223;p52"/>
            <p:cNvSpPr/>
            <p:nvPr/>
          </p:nvSpPr>
          <p:spPr>
            <a:xfrm>
              <a:off x="7720968" y="2496460"/>
              <a:ext cx="265985" cy="71033"/>
            </a:xfrm>
            <a:custGeom>
              <a:avLst/>
              <a:gdLst/>
              <a:ahLst/>
              <a:cxnLst/>
              <a:rect l="l" t="t" r="r" b="b"/>
              <a:pathLst>
                <a:path w="6156" h="1644" extrusionOk="0">
                  <a:moveTo>
                    <a:pt x="822" y="0"/>
                  </a:moveTo>
                  <a:cubicBezTo>
                    <a:pt x="369" y="0"/>
                    <a:pt x="0" y="369"/>
                    <a:pt x="0" y="822"/>
                  </a:cubicBezTo>
                  <a:cubicBezTo>
                    <a:pt x="0" y="1274"/>
                    <a:pt x="369" y="1643"/>
                    <a:pt x="822" y="1643"/>
                  </a:cubicBezTo>
                  <a:lnTo>
                    <a:pt x="5334" y="1643"/>
                  </a:lnTo>
                  <a:cubicBezTo>
                    <a:pt x="5739" y="1643"/>
                    <a:pt x="6084" y="1346"/>
                    <a:pt x="6144" y="953"/>
                  </a:cubicBezTo>
                  <a:cubicBezTo>
                    <a:pt x="6144" y="905"/>
                    <a:pt x="6156" y="870"/>
                    <a:pt x="6156" y="822"/>
                  </a:cubicBezTo>
                  <a:cubicBezTo>
                    <a:pt x="6156" y="369"/>
                    <a:pt x="5786" y="0"/>
                    <a:pt x="5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4" name="Google Shape;1224;p52"/>
            <p:cNvSpPr/>
            <p:nvPr/>
          </p:nvSpPr>
          <p:spPr>
            <a:xfrm>
              <a:off x="8244124" y="2090050"/>
              <a:ext cx="71033" cy="265985"/>
            </a:xfrm>
            <a:custGeom>
              <a:avLst/>
              <a:gdLst/>
              <a:ahLst/>
              <a:cxnLst/>
              <a:rect l="l" t="t" r="r" b="b"/>
              <a:pathLst>
                <a:path w="1644" h="6156" extrusionOk="0">
                  <a:moveTo>
                    <a:pt x="822" y="0"/>
                  </a:moveTo>
                  <a:cubicBezTo>
                    <a:pt x="370" y="0"/>
                    <a:pt x="1" y="370"/>
                    <a:pt x="1" y="822"/>
                  </a:cubicBezTo>
                  <a:lnTo>
                    <a:pt x="1" y="5334"/>
                  </a:lnTo>
                  <a:cubicBezTo>
                    <a:pt x="1" y="5787"/>
                    <a:pt x="358" y="6156"/>
                    <a:pt x="822" y="6156"/>
                  </a:cubicBezTo>
                  <a:cubicBezTo>
                    <a:pt x="1275" y="6156"/>
                    <a:pt x="1644" y="5787"/>
                    <a:pt x="1644" y="5334"/>
                  </a:cubicBezTo>
                  <a:lnTo>
                    <a:pt x="1644" y="822"/>
                  </a:lnTo>
                  <a:cubicBezTo>
                    <a:pt x="1644" y="370"/>
                    <a:pt x="1275" y="0"/>
                    <a:pt x="82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5" name="Google Shape;1225;p52"/>
            <p:cNvSpPr/>
            <p:nvPr/>
          </p:nvSpPr>
          <p:spPr>
            <a:xfrm>
              <a:off x="8627893" y="406"/>
              <a:ext cx="122493" cy="5139791"/>
            </a:xfrm>
            <a:custGeom>
              <a:avLst/>
              <a:gdLst/>
              <a:ahLst/>
              <a:cxnLst/>
              <a:rect l="l" t="t" r="r" b="b"/>
              <a:pathLst>
                <a:path w="2835" h="118956" extrusionOk="0">
                  <a:moveTo>
                    <a:pt x="1" y="0"/>
                  </a:moveTo>
                  <a:lnTo>
                    <a:pt x="1" y="118955"/>
                  </a:lnTo>
                  <a:lnTo>
                    <a:pt x="2834" y="118955"/>
                  </a:lnTo>
                  <a:lnTo>
                    <a:pt x="2834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6" name="Google Shape;1226;p52"/>
            <p:cNvSpPr/>
            <p:nvPr/>
          </p:nvSpPr>
          <p:spPr>
            <a:xfrm>
              <a:off x="8617610" y="2466085"/>
              <a:ext cx="141505" cy="680648"/>
            </a:xfrm>
            <a:custGeom>
              <a:avLst/>
              <a:gdLst/>
              <a:ahLst/>
              <a:cxnLst/>
              <a:rect l="l" t="t" r="r" b="b"/>
              <a:pathLst>
                <a:path w="3275" h="15753" extrusionOk="0">
                  <a:moveTo>
                    <a:pt x="1" y="1"/>
                  </a:moveTo>
                  <a:lnTo>
                    <a:pt x="1" y="15753"/>
                  </a:lnTo>
                  <a:lnTo>
                    <a:pt x="3275" y="15753"/>
                  </a:lnTo>
                  <a:lnTo>
                    <a:pt x="3275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7" name="Google Shape;1227;p52"/>
            <p:cNvSpPr/>
            <p:nvPr/>
          </p:nvSpPr>
          <p:spPr>
            <a:xfrm>
              <a:off x="8565156" y="3112253"/>
              <a:ext cx="246456" cy="62262"/>
            </a:xfrm>
            <a:custGeom>
              <a:avLst/>
              <a:gdLst/>
              <a:ahLst/>
              <a:cxnLst/>
              <a:rect l="l" t="t" r="r" b="b"/>
              <a:pathLst>
                <a:path w="5704" h="1441" extrusionOk="0">
                  <a:moveTo>
                    <a:pt x="726" y="0"/>
                  </a:moveTo>
                  <a:cubicBezTo>
                    <a:pt x="322" y="0"/>
                    <a:pt x="0" y="322"/>
                    <a:pt x="0" y="726"/>
                  </a:cubicBezTo>
                  <a:cubicBezTo>
                    <a:pt x="0" y="1119"/>
                    <a:pt x="322" y="1441"/>
                    <a:pt x="726" y="1441"/>
                  </a:cubicBezTo>
                  <a:lnTo>
                    <a:pt x="4989" y="1441"/>
                  </a:lnTo>
                  <a:cubicBezTo>
                    <a:pt x="5382" y="1441"/>
                    <a:pt x="5703" y="1119"/>
                    <a:pt x="5703" y="726"/>
                  </a:cubicBezTo>
                  <a:cubicBezTo>
                    <a:pt x="5703" y="322"/>
                    <a:pt x="5382" y="0"/>
                    <a:pt x="498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8" name="Google Shape;1228;p52"/>
            <p:cNvSpPr/>
            <p:nvPr/>
          </p:nvSpPr>
          <p:spPr>
            <a:xfrm>
              <a:off x="8565156" y="2434716"/>
              <a:ext cx="246456" cy="62305"/>
            </a:xfrm>
            <a:custGeom>
              <a:avLst/>
              <a:gdLst/>
              <a:ahLst/>
              <a:cxnLst/>
              <a:rect l="l" t="t" r="r" b="b"/>
              <a:pathLst>
                <a:path w="5704" h="1442" extrusionOk="0">
                  <a:moveTo>
                    <a:pt x="726" y="1"/>
                  </a:moveTo>
                  <a:cubicBezTo>
                    <a:pt x="322" y="1"/>
                    <a:pt x="0" y="322"/>
                    <a:pt x="0" y="727"/>
                  </a:cubicBezTo>
                  <a:cubicBezTo>
                    <a:pt x="0" y="1120"/>
                    <a:pt x="322" y="1441"/>
                    <a:pt x="726" y="1441"/>
                  </a:cubicBezTo>
                  <a:lnTo>
                    <a:pt x="4989" y="1441"/>
                  </a:lnTo>
                  <a:cubicBezTo>
                    <a:pt x="5382" y="1441"/>
                    <a:pt x="5703" y="1120"/>
                    <a:pt x="5703" y="727"/>
                  </a:cubicBezTo>
                  <a:cubicBezTo>
                    <a:pt x="5703" y="322"/>
                    <a:pt x="5382" y="1"/>
                    <a:pt x="498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229" name="Google Shape;1229;p52"/>
          <p:cNvSpPr/>
          <p:nvPr/>
        </p:nvSpPr>
        <p:spPr>
          <a:xfrm>
            <a:off x="8655157" y="2556129"/>
            <a:ext cx="518101" cy="518101"/>
          </a:xfrm>
          <a:custGeom>
            <a:avLst/>
            <a:gdLst/>
            <a:ahLst/>
            <a:cxnLst/>
            <a:rect l="l" t="t" r="r" b="b"/>
            <a:pathLst>
              <a:path w="11991" h="11991" extrusionOk="0">
                <a:moveTo>
                  <a:pt x="5632" y="1286"/>
                </a:moveTo>
                <a:lnTo>
                  <a:pt x="5632" y="4441"/>
                </a:lnTo>
                <a:cubicBezTo>
                  <a:pt x="5466" y="4489"/>
                  <a:pt x="5311" y="4549"/>
                  <a:pt x="5168" y="4644"/>
                </a:cubicBezTo>
                <a:lnTo>
                  <a:pt x="2930" y="2406"/>
                </a:lnTo>
                <a:cubicBezTo>
                  <a:pt x="3025" y="2322"/>
                  <a:pt x="3120" y="2251"/>
                  <a:pt x="3215" y="2191"/>
                </a:cubicBezTo>
                <a:cubicBezTo>
                  <a:pt x="3239" y="2167"/>
                  <a:pt x="3275" y="2144"/>
                  <a:pt x="3299" y="2120"/>
                </a:cubicBezTo>
                <a:cubicBezTo>
                  <a:pt x="3418" y="2036"/>
                  <a:pt x="3537" y="1965"/>
                  <a:pt x="3656" y="1894"/>
                </a:cubicBezTo>
                <a:cubicBezTo>
                  <a:pt x="3692" y="1870"/>
                  <a:pt x="3739" y="1846"/>
                  <a:pt x="3775" y="1822"/>
                </a:cubicBezTo>
                <a:cubicBezTo>
                  <a:pt x="3811" y="1810"/>
                  <a:pt x="3847" y="1786"/>
                  <a:pt x="3882" y="1774"/>
                </a:cubicBezTo>
                <a:cubicBezTo>
                  <a:pt x="3942" y="1739"/>
                  <a:pt x="4013" y="1703"/>
                  <a:pt x="4085" y="1679"/>
                </a:cubicBezTo>
                <a:cubicBezTo>
                  <a:pt x="4156" y="1644"/>
                  <a:pt x="4228" y="1620"/>
                  <a:pt x="4299" y="1596"/>
                </a:cubicBezTo>
                <a:cubicBezTo>
                  <a:pt x="4311" y="1584"/>
                  <a:pt x="4323" y="1572"/>
                  <a:pt x="4347" y="1572"/>
                </a:cubicBezTo>
                <a:cubicBezTo>
                  <a:pt x="4358" y="1560"/>
                  <a:pt x="4382" y="1560"/>
                  <a:pt x="4394" y="1548"/>
                </a:cubicBezTo>
                <a:cubicBezTo>
                  <a:pt x="4454" y="1536"/>
                  <a:pt x="4501" y="1513"/>
                  <a:pt x="4561" y="1501"/>
                </a:cubicBezTo>
                <a:cubicBezTo>
                  <a:pt x="4573" y="1489"/>
                  <a:pt x="4573" y="1489"/>
                  <a:pt x="4585" y="1489"/>
                </a:cubicBezTo>
                <a:cubicBezTo>
                  <a:pt x="4644" y="1465"/>
                  <a:pt x="4704" y="1453"/>
                  <a:pt x="4763" y="1441"/>
                </a:cubicBezTo>
                <a:cubicBezTo>
                  <a:pt x="4799" y="1429"/>
                  <a:pt x="4823" y="1417"/>
                  <a:pt x="4859" y="1417"/>
                </a:cubicBezTo>
                <a:cubicBezTo>
                  <a:pt x="4894" y="1405"/>
                  <a:pt x="4918" y="1393"/>
                  <a:pt x="4954" y="1393"/>
                </a:cubicBezTo>
                <a:cubicBezTo>
                  <a:pt x="5013" y="1370"/>
                  <a:pt x="5073" y="1358"/>
                  <a:pt x="5132" y="1346"/>
                </a:cubicBezTo>
                <a:cubicBezTo>
                  <a:pt x="5263" y="1322"/>
                  <a:pt x="5394" y="1310"/>
                  <a:pt x="5525" y="1298"/>
                </a:cubicBezTo>
                <a:cubicBezTo>
                  <a:pt x="5561" y="1298"/>
                  <a:pt x="5597" y="1286"/>
                  <a:pt x="5632" y="1286"/>
                </a:cubicBezTo>
                <a:close/>
                <a:moveTo>
                  <a:pt x="6371" y="1286"/>
                </a:moveTo>
                <a:cubicBezTo>
                  <a:pt x="6406" y="1286"/>
                  <a:pt x="6442" y="1298"/>
                  <a:pt x="6478" y="1298"/>
                </a:cubicBezTo>
                <a:cubicBezTo>
                  <a:pt x="6609" y="1310"/>
                  <a:pt x="6740" y="1322"/>
                  <a:pt x="6871" y="1346"/>
                </a:cubicBezTo>
                <a:cubicBezTo>
                  <a:pt x="6930" y="1358"/>
                  <a:pt x="6990" y="1370"/>
                  <a:pt x="7049" y="1393"/>
                </a:cubicBezTo>
                <a:cubicBezTo>
                  <a:pt x="7085" y="1393"/>
                  <a:pt x="7109" y="1405"/>
                  <a:pt x="7145" y="1417"/>
                </a:cubicBezTo>
                <a:cubicBezTo>
                  <a:pt x="7180" y="1417"/>
                  <a:pt x="7204" y="1429"/>
                  <a:pt x="7240" y="1441"/>
                </a:cubicBezTo>
                <a:cubicBezTo>
                  <a:pt x="7299" y="1453"/>
                  <a:pt x="7359" y="1465"/>
                  <a:pt x="7418" y="1489"/>
                </a:cubicBezTo>
                <a:cubicBezTo>
                  <a:pt x="7490" y="1513"/>
                  <a:pt x="7549" y="1536"/>
                  <a:pt x="7621" y="1560"/>
                </a:cubicBezTo>
                <a:cubicBezTo>
                  <a:pt x="7752" y="1608"/>
                  <a:pt x="7883" y="1655"/>
                  <a:pt x="8002" y="1715"/>
                </a:cubicBezTo>
                <a:cubicBezTo>
                  <a:pt x="8038" y="1739"/>
                  <a:pt x="8085" y="1751"/>
                  <a:pt x="8121" y="1774"/>
                </a:cubicBezTo>
                <a:cubicBezTo>
                  <a:pt x="8157" y="1786"/>
                  <a:pt x="8192" y="1810"/>
                  <a:pt x="8216" y="1822"/>
                </a:cubicBezTo>
                <a:cubicBezTo>
                  <a:pt x="8264" y="1846"/>
                  <a:pt x="8299" y="1870"/>
                  <a:pt x="8347" y="1894"/>
                </a:cubicBezTo>
                <a:cubicBezTo>
                  <a:pt x="8466" y="1965"/>
                  <a:pt x="8585" y="2036"/>
                  <a:pt x="8704" y="2120"/>
                </a:cubicBezTo>
                <a:cubicBezTo>
                  <a:pt x="8728" y="2144"/>
                  <a:pt x="8764" y="2167"/>
                  <a:pt x="8788" y="2191"/>
                </a:cubicBezTo>
                <a:cubicBezTo>
                  <a:pt x="8883" y="2251"/>
                  <a:pt x="8966" y="2322"/>
                  <a:pt x="9050" y="2394"/>
                </a:cubicBezTo>
                <a:cubicBezTo>
                  <a:pt x="9061" y="2394"/>
                  <a:pt x="9061" y="2394"/>
                  <a:pt x="9061" y="2406"/>
                </a:cubicBezTo>
                <a:lnTo>
                  <a:pt x="8776" y="2691"/>
                </a:lnTo>
                <a:lnTo>
                  <a:pt x="7109" y="4358"/>
                </a:lnTo>
                <a:lnTo>
                  <a:pt x="6835" y="4644"/>
                </a:lnTo>
                <a:cubicBezTo>
                  <a:pt x="6692" y="4549"/>
                  <a:pt x="6537" y="4489"/>
                  <a:pt x="6371" y="4441"/>
                </a:cubicBezTo>
                <a:lnTo>
                  <a:pt x="6371" y="1286"/>
                </a:lnTo>
                <a:close/>
                <a:moveTo>
                  <a:pt x="2406" y="2929"/>
                </a:moveTo>
                <a:lnTo>
                  <a:pt x="4370" y="4882"/>
                </a:lnTo>
                <a:lnTo>
                  <a:pt x="4644" y="5168"/>
                </a:lnTo>
                <a:cubicBezTo>
                  <a:pt x="4501" y="5406"/>
                  <a:pt x="4406" y="5692"/>
                  <a:pt x="4406" y="5989"/>
                </a:cubicBezTo>
                <a:cubicBezTo>
                  <a:pt x="4406" y="6299"/>
                  <a:pt x="4501" y="6585"/>
                  <a:pt x="4644" y="6823"/>
                </a:cubicBezTo>
                <a:lnTo>
                  <a:pt x="4370" y="7108"/>
                </a:lnTo>
                <a:lnTo>
                  <a:pt x="2406" y="9061"/>
                </a:lnTo>
                <a:cubicBezTo>
                  <a:pt x="2382" y="9025"/>
                  <a:pt x="2346" y="8978"/>
                  <a:pt x="2323" y="8942"/>
                </a:cubicBezTo>
                <a:cubicBezTo>
                  <a:pt x="2251" y="8859"/>
                  <a:pt x="2180" y="8763"/>
                  <a:pt x="2120" y="8680"/>
                </a:cubicBezTo>
                <a:cubicBezTo>
                  <a:pt x="2001" y="8513"/>
                  <a:pt x="1894" y="8335"/>
                  <a:pt x="1811" y="8156"/>
                </a:cubicBezTo>
                <a:cubicBezTo>
                  <a:pt x="1787" y="8121"/>
                  <a:pt x="1763" y="8073"/>
                  <a:pt x="1739" y="8037"/>
                </a:cubicBezTo>
                <a:cubicBezTo>
                  <a:pt x="1739" y="8025"/>
                  <a:pt x="1727" y="8001"/>
                  <a:pt x="1727" y="7990"/>
                </a:cubicBezTo>
                <a:cubicBezTo>
                  <a:pt x="1680" y="7906"/>
                  <a:pt x="1644" y="7811"/>
                  <a:pt x="1608" y="7728"/>
                </a:cubicBezTo>
                <a:cubicBezTo>
                  <a:pt x="1584" y="7668"/>
                  <a:pt x="1572" y="7620"/>
                  <a:pt x="1549" y="7573"/>
                </a:cubicBezTo>
                <a:cubicBezTo>
                  <a:pt x="1537" y="7525"/>
                  <a:pt x="1513" y="7466"/>
                  <a:pt x="1501" y="7418"/>
                </a:cubicBezTo>
                <a:cubicBezTo>
                  <a:pt x="1489" y="7394"/>
                  <a:pt x="1477" y="7359"/>
                  <a:pt x="1477" y="7335"/>
                </a:cubicBezTo>
                <a:cubicBezTo>
                  <a:pt x="1453" y="7251"/>
                  <a:pt x="1430" y="7180"/>
                  <a:pt x="1418" y="7108"/>
                </a:cubicBezTo>
                <a:cubicBezTo>
                  <a:pt x="1406" y="7073"/>
                  <a:pt x="1394" y="7037"/>
                  <a:pt x="1382" y="6989"/>
                </a:cubicBezTo>
                <a:cubicBezTo>
                  <a:pt x="1382" y="6989"/>
                  <a:pt x="1382" y="6989"/>
                  <a:pt x="1382" y="6978"/>
                </a:cubicBezTo>
                <a:cubicBezTo>
                  <a:pt x="1370" y="6930"/>
                  <a:pt x="1358" y="6882"/>
                  <a:pt x="1358" y="6835"/>
                </a:cubicBezTo>
                <a:lnTo>
                  <a:pt x="1358" y="6823"/>
                </a:lnTo>
                <a:cubicBezTo>
                  <a:pt x="1346" y="6799"/>
                  <a:pt x="1346" y="6775"/>
                  <a:pt x="1346" y="6751"/>
                </a:cubicBezTo>
                <a:lnTo>
                  <a:pt x="1322" y="6656"/>
                </a:lnTo>
                <a:cubicBezTo>
                  <a:pt x="1322" y="6585"/>
                  <a:pt x="1310" y="6513"/>
                  <a:pt x="1299" y="6442"/>
                </a:cubicBezTo>
                <a:cubicBezTo>
                  <a:pt x="1299" y="6406"/>
                  <a:pt x="1299" y="6358"/>
                  <a:pt x="1287" y="6323"/>
                </a:cubicBezTo>
                <a:cubicBezTo>
                  <a:pt x="1287" y="6251"/>
                  <a:pt x="1287" y="6180"/>
                  <a:pt x="1287" y="6120"/>
                </a:cubicBezTo>
                <a:lnTo>
                  <a:pt x="1287" y="6085"/>
                </a:lnTo>
                <a:cubicBezTo>
                  <a:pt x="1275" y="6049"/>
                  <a:pt x="1275" y="6025"/>
                  <a:pt x="1275" y="5989"/>
                </a:cubicBezTo>
                <a:cubicBezTo>
                  <a:pt x="1275" y="5954"/>
                  <a:pt x="1275" y="5918"/>
                  <a:pt x="1287" y="5882"/>
                </a:cubicBezTo>
                <a:lnTo>
                  <a:pt x="1287" y="5870"/>
                </a:lnTo>
                <a:cubicBezTo>
                  <a:pt x="1287" y="5799"/>
                  <a:pt x="1287" y="5715"/>
                  <a:pt x="1299" y="5644"/>
                </a:cubicBezTo>
                <a:lnTo>
                  <a:pt x="1299" y="5632"/>
                </a:lnTo>
                <a:cubicBezTo>
                  <a:pt x="1299" y="5561"/>
                  <a:pt x="1310" y="5489"/>
                  <a:pt x="1310" y="5406"/>
                </a:cubicBezTo>
                <a:cubicBezTo>
                  <a:pt x="1322" y="5358"/>
                  <a:pt x="1334" y="5299"/>
                  <a:pt x="1346" y="5239"/>
                </a:cubicBezTo>
                <a:cubicBezTo>
                  <a:pt x="1346" y="5215"/>
                  <a:pt x="1346" y="5180"/>
                  <a:pt x="1358" y="5156"/>
                </a:cubicBezTo>
                <a:lnTo>
                  <a:pt x="1358" y="5132"/>
                </a:lnTo>
                <a:cubicBezTo>
                  <a:pt x="1370" y="5073"/>
                  <a:pt x="1382" y="5013"/>
                  <a:pt x="1394" y="4953"/>
                </a:cubicBezTo>
                <a:cubicBezTo>
                  <a:pt x="1394" y="4942"/>
                  <a:pt x="1406" y="4930"/>
                  <a:pt x="1406" y="4918"/>
                </a:cubicBezTo>
                <a:cubicBezTo>
                  <a:pt x="1418" y="4858"/>
                  <a:pt x="1430" y="4811"/>
                  <a:pt x="1441" y="4751"/>
                </a:cubicBezTo>
                <a:cubicBezTo>
                  <a:pt x="1441" y="4751"/>
                  <a:pt x="1453" y="4739"/>
                  <a:pt x="1453" y="4727"/>
                </a:cubicBezTo>
                <a:cubicBezTo>
                  <a:pt x="1465" y="4668"/>
                  <a:pt x="1489" y="4596"/>
                  <a:pt x="1513" y="4537"/>
                </a:cubicBezTo>
                <a:cubicBezTo>
                  <a:pt x="1513" y="4525"/>
                  <a:pt x="1525" y="4501"/>
                  <a:pt x="1525" y="4477"/>
                </a:cubicBezTo>
                <a:cubicBezTo>
                  <a:pt x="1537" y="4430"/>
                  <a:pt x="1561" y="4394"/>
                  <a:pt x="1572" y="4346"/>
                </a:cubicBezTo>
                <a:cubicBezTo>
                  <a:pt x="1584" y="4334"/>
                  <a:pt x="1584" y="4322"/>
                  <a:pt x="1584" y="4311"/>
                </a:cubicBezTo>
                <a:cubicBezTo>
                  <a:pt x="1608" y="4275"/>
                  <a:pt x="1620" y="4239"/>
                  <a:pt x="1632" y="4191"/>
                </a:cubicBezTo>
                <a:cubicBezTo>
                  <a:pt x="1656" y="4156"/>
                  <a:pt x="1668" y="4108"/>
                  <a:pt x="1691" y="4060"/>
                </a:cubicBezTo>
                <a:cubicBezTo>
                  <a:pt x="1715" y="4013"/>
                  <a:pt x="1727" y="3965"/>
                  <a:pt x="1763" y="3930"/>
                </a:cubicBezTo>
                <a:cubicBezTo>
                  <a:pt x="1763" y="3930"/>
                  <a:pt x="1751" y="3918"/>
                  <a:pt x="1763" y="3918"/>
                </a:cubicBezTo>
                <a:lnTo>
                  <a:pt x="1799" y="3834"/>
                </a:lnTo>
                <a:cubicBezTo>
                  <a:pt x="1822" y="3787"/>
                  <a:pt x="1858" y="3727"/>
                  <a:pt x="1882" y="3679"/>
                </a:cubicBezTo>
                <a:cubicBezTo>
                  <a:pt x="1918" y="3608"/>
                  <a:pt x="1965" y="3549"/>
                  <a:pt x="2001" y="3489"/>
                </a:cubicBezTo>
                <a:cubicBezTo>
                  <a:pt x="2037" y="3429"/>
                  <a:pt x="2084" y="3358"/>
                  <a:pt x="2120" y="3298"/>
                </a:cubicBezTo>
                <a:cubicBezTo>
                  <a:pt x="2168" y="3239"/>
                  <a:pt x="2203" y="3191"/>
                  <a:pt x="2251" y="3132"/>
                </a:cubicBezTo>
                <a:cubicBezTo>
                  <a:pt x="2251" y="3120"/>
                  <a:pt x="2263" y="3120"/>
                  <a:pt x="2263" y="3108"/>
                </a:cubicBezTo>
                <a:cubicBezTo>
                  <a:pt x="2311" y="3048"/>
                  <a:pt x="2346" y="3001"/>
                  <a:pt x="2394" y="2941"/>
                </a:cubicBezTo>
                <a:cubicBezTo>
                  <a:pt x="2406" y="2941"/>
                  <a:pt x="2406" y="2929"/>
                  <a:pt x="2406" y="2929"/>
                </a:cubicBezTo>
                <a:close/>
                <a:moveTo>
                  <a:pt x="9585" y="2929"/>
                </a:moveTo>
                <a:cubicBezTo>
                  <a:pt x="9597" y="2929"/>
                  <a:pt x="9597" y="2941"/>
                  <a:pt x="9609" y="2941"/>
                </a:cubicBezTo>
                <a:cubicBezTo>
                  <a:pt x="9657" y="3001"/>
                  <a:pt x="9692" y="3048"/>
                  <a:pt x="9740" y="3108"/>
                </a:cubicBezTo>
                <a:cubicBezTo>
                  <a:pt x="9740" y="3120"/>
                  <a:pt x="9752" y="3120"/>
                  <a:pt x="9752" y="3132"/>
                </a:cubicBezTo>
                <a:cubicBezTo>
                  <a:pt x="9800" y="3191"/>
                  <a:pt x="9835" y="3239"/>
                  <a:pt x="9883" y="3298"/>
                </a:cubicBezTo>
                <a:cubicBezTo>
                  <a:pt x="9919" y="3358"/>
                  <a:pt x="9966" y="3429"/>
                  <a:pt x="10002" y="3489"/>
                </a:cubicBezTo>
                <a:cubicBezTo>
                  <a:pt x="10038" y="3549"/>
                  <a:pt x="10073" y="3608"/>
                  <a:pt x="10109" y="3679"/>
                </a:cubicBezTo>
                <a:lnTo>
                  <a:pt x="10121" y="3679"/>
                </a:lnTo>
                <a:cubicBezTo>
                  <a:pt x="10145" y="3727"/>
                  <a:pt x="10169" y="3787"/>
                  <a:pt x="10204" y="3834"/>
                </a:cubicBezTo>
                <a:lnTo>
                  <a:pt x="10240" y="3918"/>
                </a:lnTo>
                <a:cubicBezTo>
                  <a:pt x="10240" y="3918"/>
                  <a:pt x="10240" y="3930"/>
                  <a:pt x="10240" y="3930"/>
                </a:cubicBezTo>
                <a:cubicBezTo>
                  <a:pt x="10264" y="3965"/>
                  <a:pt x="10288" y="4013"/>
                  <a:pt x="10312" y="4060"/>
                </a:cubicBezTo>
                <a:cubicBezTo>
                  <a:pt x="10335" y="4108"/>
                  <a:pt x="10347" y="4156"/>
                  <a:pt x="10371" y="4191"/>
                </a:cubicBezTo>
                <a:cubicBezTo>
                  <a:pt x="10383" y="4239"/>
                  <a:pt x="10395" y="4275"/>
                  <a:pt x="10407" y="4311"/>
                </a:cubicBezTo>
                <a:cubicBezTo>
                  <a:pt x="10419" y="4322"/>
                  <a:pt x="10419" y="4334"/>
                  <a:pt x="10431" y="4346"/>
                </a:cubicBezTo>
                <a:cubicBezTo>
                  <a:pt x="10443" y="4394"/>
                  <a:pt x="10454" y="4430"/>
                  <a:pt x="10466" y="4477"/>
                </a:cubicBezTo>
                <a:cubicBezTo>
                  <a:pt x="10478" y="4501"/>
                  <a:pt x="10490" y="4525"/>
                  <a:pt x="10490" y="4537"/>
                </a:cubicBezTo>
                <a:cubicBezTo>
                  <a:pt x="10514" y="4596"/>
                  <a:pt x="10526" y="4668"/>
                  <a:pt x="10550" y="4727"/>
                </a:cubicBezTo>
                <a:cubicBezTo>
                  <a:pt x="10574" y="4799"/>
                  <a:pt x="10585" y="4870"/>
                  <a:pt x="10609" y="4953"/>
                </a:cubicBezTo>
                <a:cubicBezTo>
                  <a:pt x="10621" y="5013"/>
                  <a:pt x="10633" y="5073"/>
                  <a:pt x="10645" y="5132"/>
                </a:cubicBezTo>
                <a:lnTo>
                  <a:pt x="10645" y="5156"/>
                </a:lnTo>
                <a:cubicBezTo>
                  <a:pt x="10657" y="5180"/>
                  <a:pt x="10657" y="5215"/>
                  <a:pt x="10657" y="5239"/>
                </a:cubicBezTo>
                <a:cubicBezTo>
                  <a:pt x="10669" y="5299"/>
                  <a:pt x="10681" y="5358"/>
                  <a:pt x="10681" y="5406"/>
                </a:cubicBezTo>
                <a:cubicBezTo>
                  <a:pt x="10693" y="5489"/>
                  <a:pt x="10705" y="5561"/>
                  <a:pt x="10705" y="5632"/>
                </a:cubicBezTo>
                <a:lnTo>
                  <a:pt x="10705" y="5644"/>
                </a:lnTo>
                <a:cubicBezTo>
                  <a:pt x="10716" y="5715"/>
                  <a:pt x="10716" y="5799"/>
                  <a:pt x="10716" y="5870"/>
                </a:cubicBezTo>
                <a:lnTo>
                  <a:pt x="10716" y="5882"/>
                </a:lnTo>
                <a:cubicBezTo>
                  <a:pt x="10716" y="5918"/>
                  <a:pt x="10716" y="5954"/>
                  <a:pt x="10716" y="5989"/>
                </a:cubicBezTo>
                <a:cubicBezTo>
                  <a:pt x="10716" y="6025"/>
                  <a:pt x="10716" y="6049"/>
                  <a:pt x="10716" y="6085"/>
                </a:cubicBezTo>
                <a:lnTo>
                  <a:pt x="10716" y="6120"/>
                </a:lnTo>
                <a:cubicBezTo>
                  <a:pt x="10716" y="6180"/>
                  <a:pt x="10716" y="6251"/>
                  <a:pt x="10705" y="6323"/>
                </a:cubicBezTo>
                <a:cubicBezTo>
                  <a:pt x="10705" y="6358"/>
                  <a:pt x="10705" y="6406"/>
                  <a:pt x="10705" y="6442"/>
                </a:cubicBezTo>
                <a:cubicBezTo>
                  <a:pt x="10693" y="6513"/>
                  <a:pt x="10681" y="6585"/>
                  <a:pt x="10669" y="6656"/>
                </a:cubicBezTo>
                <a:lnTo>
                  <a:pt x="10657" y="6751"/>
                </a:lnTo>
                <a:cubicBezTo>
                  <a:pt x="10657" y="6775"/>
                  <a:pt x="10657" y="6799"/>
                  <a:pt x="10645" y="6823"/>
                </a:cubicBezTo>
                <a:lnTo>
                  <a:pt x="10645" y="6835"/>
                </a:lnTo>
                <a:cubicBezTo>
                  <a:pt x="10633" y="6882"/>
                  <a:pt x="10633" y="6930"/>
                  <a:pt x="10621" y="6978"/>
                </a:cubicBezTo>
                <a:cubicBezTo>
                  <a:pt x="10621" y="6989"/>
                  <a:pt x="10621" y="6989"/>
                  <a:pt x="10609" y="6989"/>
                </a:cubicBezTo>
                <a:cubicBezTo>
                  <a:pt x="10609" y="7037"/>
                  <a:pt x="10597" y="7073"/>
                  <a:pt x="10585" y="7108"/>
                </a:cubicBezTo>
                <a:cubicBezTo>
                  <a:pt x="10574" y="7180"/>
                  <a:pt x="10550" y="7251"/>
                  <a:pt x="10526" y="7335"/>
                </a:cubicBezTo>
                <a:cubicBezTo>
                  <a:pt x="10514" y="7382"/>
                  <a:pt x="10490" y="7442"/>
                  <a:pt x="10478" y="7501"/>
                </a:cubicBezTo>
                <a:cubicBezTo>
                  <a:pt x="10454" y="7573"/>
                  <a:pt x="10419" y="7644"/>
                  <a:pt x="10395" y="7728"/>
                </a:cubicBezTo>
                <a:cubicBezTo>
                  <a:pt x="10359" y="7811"/>
                  <a:pt x="10324" y="7906"/>
                  <a:pt x="10276" y="7990"/>
                </a:cubicBezTo>
                <a:cubicBezTo>
                  <a:pt x="10252" y="8049"/>
                  <a:pt x="10228" y="8109"/>
                  <a:pt x="10193" y="8156"/>
                </a:cubicBezTo>
                <a:cubicBezTo>
                  <a:pt x="10097" y="8335"/>
                  <a:pt x="10002" y="8513"/>
                  <a:pt x="9883" y="8680"/>
                </a:cubicBezTo>
                <a:cubicBezTo>
                  <a:pt x="9823" y="8763"/>
                  <a:pt x="9752" y="8859"/>
                  <a:pt x="9681" y="8942"/>
                </a:cubicBezTo>
                <a:cubicBezTo>
                  <a:pt x="9657" y="8978"/>
                  <a:pt x="9621" y="9025"/>
                  <a:pt x="9585" y="9061"/>
                </a:cubicBezTo>
                <a:lnTo>
                  <a:pt x="7359" y="6823"/>
                </a:lnTo>
                <a:cubicBezTo>
                  <a:pt x="7502" y="6585"/>
                  <a:pt x="7597" y="6299"/>
                  <a:pt x="7597" y="5989"/>
                </a:cubicBezTo>
                <a:cubicBezTo>
                  <a:pt x="7597" y="5692"/>
                  <a:pt x="7502" y="5406"/>
                  <a:pt x="7359" y="5168"/>
                </a:cubicBezTo>
                <a:lnTo>
                  <a:pt x="9585" y="2929"/>
                </a:lnTo>
                <a:close/>
                <a:moveTo>
                  <a:pt x="5168" y="7347"/>
                </a:moveTo>
                <a:cubicBezTo>
                  <a:pt x="5311" y="7430"/>
                  <a:pt x="5466" y="7501"/>
                  <a:pt x="5632" y="7537"/>
                </a:cubicBezTo>
                <a:lnTo>
                  <a:pt x="5632" y="10704"/>
                </a:lnTo>
                <a:cubicBezTo>
                  <a:pt x="5597" y="10692"/>
                  <a:pt x="5561" y="10692"/>
                  <a:pt x="5525" y="10692"/>
                </a:cubicBezTo>
                <a:cubicBezTo>
                  <a:pt x="5442" y="10680"/>
                  <a:pt x="5371" y="10668"/>
                  <a:pt x="5287" y="10657"/>
                </a:cubicBezTo>
                <a:cubicBezTo>
                  <a:pt x="5240" y="10657"/>
                  <a:pt x="5180" y="10645"/>
                  <a:pt x="5132" y="10633"/>
                </a:cubicBezTo>
                <a:cubicBezTo>
                  <a:pt x="4990" y="10609"/>
                  <a:pt x="4859" y="10573"/>
                  <a:pt x="4728" y="10537"/>
                </a:cubicBezTo>
                <a:cubicBezTo>
                  <a:pt x="4680" y="10526"/>
                  <a:pt x="4632" y="10514"/>
                  <a:pt x="4585" y="10502"/>
                </a:cubicBezTo>
                <a:cubicBezTo>
                  <a:pt x="4525" y="10478"/>
                  <a:pt x="4454" y="10454"/>
                  <a:pt x="4394" y="10430"/>
                </a:cubicBezTo>
                <a:cubicBezTo>
                  <a:pt x="4382" y="10430"/>
                  <a:pt x="4358" y="10418"/>
                  <a:pt x="4347" y="10418"/>
                </a:cubicBezTo>
                <a:cubicBezTo>
                  <a:pt x="4323" y="10407"/>
                  <a:pt x="4311" y="10407"/>
                  <a:pt x="4287" y="10395"/>
                </a:cubicBezTo>
                <a:cubicBezTo>
                  <a:pt x="4228" y="10371"/>
                  <a:pt x="4168" y="10347"/>
                  <a:pt x="4120" y="10323"/>
                </a:cubicBezTo>
                <a:cubicBezTo>
                  <a:pt x="4073" y="10299"/>
                  <a:pt x="4025" y="10276"/>
                  <a:pt x="3977" y="10264"/>
                </a:cubicBezTo>
                <a:cubicBezTo>
                  <a:pt x="3954" y="10252"/>
                  <a:pt x="3942" y="10240"/>
                  <a:pt x="3918" y="10228"/>
                </a:cubicBezTo>
                <a:cubicBezTo>
                  <a:pt x="3882" y="10216"/>
                  <a:pt x="3858" y="10204"/>
                  <a:pt x="3823" y="10180"/>
                </a:cubicBezTo>
                <a:cubicBezTo>
                  <a:pt x="3787" y="10168"/>
                  <a:pt x="3751" y="10145"/>
                  <a:pt x="3727" y="10133"/>
                </a:cubicBezTo>
                <a:lnTo>
                  <a:pt x="3680" y="10097"/>
                </a:lnTo>
                <a:cubicBezTo>
                  <a:pt x="3632" y="10073"/>
                  <a:pt x="3596" y="10049"/>
                  <a:pt x="3549" y="10026"/>
                </a:cubicBezTo>
                <a:cubicBezTo>
                  <a:pt x="3501" y="10002"/>
                  <a:pt x="3454" y="9966"/>
                  <a:pt x="3406" y="9930"/>
                </a:cubicBezTo>
                <a:cubicBezTo>
                  <a:pt x="3346" y="9906"/>
                  <a:pt x="3299" y="9871"/>
                  <a:pt x="3251" y="9835"/>
                </a:cubicBezTo>
                <a:cubicBezTo>
                  <a:pt x="3204" y="9799"/>
                  <a:pt x="3156" y="9764"/>
                  <a:pt x="3120" y="9728"/>
                </a:cubicBezTo>
                <a:cubicBezTo>
                  <a:pt x="3061" y="9680"/>
                  <a:pt x="3001" y="9633"/>
                  <a:pt x="2942" y="9585"/>
                </a:cubicBezTo>
                <a:lnTo>
                  <a:pt x="2930" y="9585"/>
                </a:lnTo>
                <a:lnTo>
                  <a:pt x="5168" y="7347"/>
                </a:lnTo>
                <a:close/>
                <a:moveTo>
                  <a:pt x="6835" y="7347"/>
                </a:moveTo>
                <a:lnTo>
                  <a:pt x="7109" y="7632"/>
                </a:lnTo>
                <a:lnTo>
                  <a:pt x="9061" y="9585"/>
                </a:lnTo>
                <a:cubicBezTo>
                  <a:pt x="9002" y="9633"/>
                  <a:pt x="8942" y="9680"/>
                  <a:pt x="8883" y="9728"/>
                </a:cubicBezTo>
                <a:cubicBezTo>
                  <a:pt x="8835" y="9764"/>
                  <a:pt x="8800" y="9799"/>
                  <a:pt x="8752" y="9835"/>
                </a:cubicBezTo>
                <a:cubicBezTo>
                  <a:pt x="8704" y="9871"/>
                  <a:pt x="8645" y="9906"/>
                  <a:pt x="8597" y="9930"/>
                </a:cubicBezTo>
                <a:cubicBezTo>
                  <a:pt x="8549" y="9966"/>
                  <a:pt x="8502" y="10002"/>
                  <a:pt x="8454" y="10026"/>
                </a:cubicBezTo>
                <a:cubicBezTo>
                  <a:pt x="8407" y="10049"/>
                  <a:pt x="8371" y="10073"/>
                  <a:pt x="8323" y="10097"/>
                </a:cubicBezTo>
                <a:lnTo>
                  <a:pt x="8276" y="10133"/>
                </a:lnTo>
                <a:cubicBezTo>
                  <a:pt x="8240" y="10145"/>
                  <a:pt x="8216" y="10168"/>
                  <a:pt x="8180" y="10180"/>
                </a:cubicBezTo>
                <a:cubicBezTo>
                  <a:pt x="8145" y="10204"/>
                  <a:pt x="8109" y="10216"/>
                  <a:pt x="8085" y="10228"/>
                </a:cubicBezTo>
                <a:cubicBezTo>
                  <a:pt x="7930" y="10299"/>
                  <a:pt x="7776" y="10371"/>
                  <a:pt x="7621" y="10430"/>
                </a:cubicBezTo>
                <a:cubicBezTo>
                  <a:pt x="7549" y="10454"/>
                  <a:pt x="7490" y="10478"/>
                  <a:pt x="7418" y="10502"/>
                </a:cubicBezTo>
                <a:cubicBezTo>
                  <a:pt x="7371" y="10514"/>
                  <a:pt x="7323" y="10526"/>
                  <a:pt x="7276" y="10537"/>
                </a:cubicBezTo>
                <a:cubicBezTo>
                  <a:pt x="7145" y="10573"/>
                  <a:pt x="7014" y="10609"/>
                  <a:pt x="6871" y="10633"/>
                </a:cubicBezTo>
                <a:cubicBezTo>
                  <a:pt x="6823" y="10645"/>
                  <a:pt x="6764" y="10657"/>
                  <a:pt x="6716" y="10657"/>
                </a:cubicBezTo>
                <a:cubicBezTo>
                  <a:pt x="6633" y="10668"/>
                  <a:pt x="6561" y="10680"/>
                  <a:pt x="6478" y="10692"/>
                </a:cubicBezTo>
                <a:lnTo>
                  <a:pt x="6406" y="10692"/>
                </a:lnTo>
                <a:cubicBezTo>
                  <a:pt x="6394" y="10692"/>
                  <a:pt x="6383" y="10704"/>
                  <a:pt x="6371" y="10704"/>
                </a:cubicBezTo>
                <a:lnTo>
                  <a:pt x="6371" y="7537"/>
                </a:lnTo>
                <a:cubicBezTo>
                  <a:pt x="6537" y="7501"/>
                  <a:pt x="6692" y="7430"/>
                  <a:pt x="6835" y="7347"/>
                </a:cubicBezTo>
                <a:close/>
                <a:moveTo>
                  <a:pt x="5823" y="0"/>
                </a:moveTo>
                <a:cubicBezTo>
                  <a:pt x="5775" y="0"/>
                  <a:pt x="5728" y="0"/>
                  <a:pt x="5680" y="12"/>
                </a:cubicBezTo>
                <a:cubicBezTo>
                  <a:pt x="5549" y="12"/>
                  <a:pt x="5418" y="24"/>
                  <a:pt x="5287" y="36"/>
                </a:cubicBezTo>
                <a:cubicBezTo>
                  <a:pt x="5228" y="48"/>
                  <a:pt x="5168" y="60"/>
                  <a:pt x="5109" y="60"/>
                </a:cubicBezTo>
                <a:cubicBezTo>
                  <a:pt x="5049" y="72"/>
                  <a:pt x="4990" y="84"/>
                  <a:pt x="4942" y="96"/>
                </a:cubicBezTo>
                <a:cubicBezTo>
                  <a:pt x="4870" y="108"/>
                  <a:pt x="4799" y="120"/>
                  <a:pt x="4728" y="131"/>
                </a:cubicBezTo>
                <a:cubicBezTo>
                  <a:pt x="4680" y="143"/>
                  <a:pt x="4644" y="155"/>
                  <a:pt x="4597" y="167"/>
                </a:cubicBezTo>
                <a:lnTo>
                  <a:pt x="4585" y="167"/>
                </a:lnTo>
                <a:cubicBezTo>
                  <a:pt x="4561" y="167"/>
                  <a:pt x="4525" y="179"/>
                  <a:pt x="4501" y="191"/>
                </a:cubicBezTo>
                <a:cubicBezTo>
                  <a:pt x="4466" y="191"/>
                  <a:pt x="4430" y="203"/>
                  <a:pt x="4406" y="215"/>
                </a:cubicBezTo>
                <a:cubicBezTo>
                  <a:pt x="4382" y="215"/>
                  <a:pt x="4370" y="227"/>
                  <a:pt x="4347" y="227"/>
                </a:cubicBezTo>
                <a:cubicBezTo>
                  <a:pt x="4287" y="250"/>
                  <a:pt x="4228" y="262"/>
                  <a:pt x="4168" y="286"/>
                </a:cubicBezTo>
                <a:cubicBezTo>
                  <a:pt x="4097" y="310"/>
                  <a:pt x="4025" y="334"/>
                  <a:pt x="3954" y="358"/>
                </a:cubicBezTo>
                <a:cubicBezTo>
                  <a:pt x="3894" y="381"/>
                  <a:pt x="3823" y="405"/>
                  <a:pt x="3763" y="429"/>
                </a:cubicBezTo>
                <a:cubicBezTo>
                  <a:pt x="3704" y="453"/>
                  <a:pt x="3632" y="477"/>
                  <a:pt x="3573" y="512"/>
                </a:cubicBezTo>
                <a:cubicBezTo>
                  <a:pt x="3513" y="536"/>
                  <a:pt x="3454" y="560"/>
                  <a:pt x="3394" y="596"/>
                </a:cubicBezTo>
                <a:cubicBezTo>
                  <a:pt x="3335" y="620"/>
                  <a:pt x="3275" y="655"/>
                  <a:pt x="3215" y="691"/>
                </a:cubicBezTo>
                <a:cubicBezTo>
                  <a:pt x="3156" y="715"/>
                  <a:pt x="3096" y="751"/>
                  <a:pt x="3037" y="786"/>
                </a:cubicBezTo>
                <a:cubicBezTo>
                  <a:pt x="2942" y="834"/>
                  <a:pt x="2846" y="893"/>
                  <a:pt x="2751" y="953"/>
                </a:cubicBezTo>
                <a:cubicBezTo>
                  <a:pt x="2715" y="977"/>
                  <a:pt x="2668" y="1012"/>
                  <a:pt x="2620" y="1036"/>
                </a:cubicBezTo>
                <a:cubicBezTo>
                  <a:pt x="2573" y="1072"/>
                  <a:pt x="2525" y="1108"/>
                  <a:pt x="2477" y="1143"/>
                </a:cubicBezTo>
                <a:cubicBezTo>
                  <a:pt x="2442" y="1167"/>
                  <a:pt x="2394" y="1203"/>
                  <a:pt x="2358" y="1227"/>
                </a:cubicBezTo>
                <a:cubicBezTo>
                  <a:pt x="2251" y="1310"/>
                  <a:pt x="2156" y="1393"/>
                  <a:pt x="2049" y="1489"/>
                </a:cubicBezTo>
                <a:cubicBezTo>
                  <a:pt x="2001" y="1524"/>
                  <a:pt x="1953" y="1572"/>
                  <a:pt x="1906" y="1620"/>
                </a:cubicBezTo>
                <a:cubicBezTo>
                  <a:pt x="1858" y="1667"/>
                  <a:pt x="1799" y="1715"/>
                  <a:pt x="1763" y="1763"/>
                </a:cubicBezTo>
                <a:cubicBezTo>
                  <a:pt x="1715" y="1810"/>
                  <a:pt x="1668" y="1858"/>
                  <a:pt x="1620" y="1905"/>
                </a:cubicBezTo>
                <a:lnTo>
                  <a:pt x="1561" y="1965"/>
                </a:lnTo>
                <a:cubicBezTo>
                  <a:pt x="1489" y="2048"/>
                  <a:pt x="1418" y="2120"/>
                  <a:pt x="1358" y="2203"/>
                </a:cubicBezTo>
                <a:cubicBezTo>
                  <a:pt x="1310" y="2263"/>
                  <a:pt x="1275" y="2310"/>
                  <a:pt x="1227" y="2370"/>
                </a:cubicBezTo>
                <a:cubicBezTo>
                  <a:pt x="1191" y="2417"/>
                  <a:pt x="1156" y="2465"/>
                  <a:pt x="1108" y="2525"/>
                </a:cubicBezTo>
                <a:cubicBezTo>
                  <a:pt x="989" y="2691"/>
                  <a:pt x="882" y="2858"/>
                  <a:pt x="787" y="3037"/>
                </a:cubicBezTo>
                <a:cubicBezTo>
                  <a:pt x="763" y="3084"/>
                  <a:pt x="739" y="3120"/>
                  <a:pt x="715" y="3168"/>
                </a:cubicBezTo>
                <a:cubicBezTo>
                  <a:pt x="679" y="3227"/>
                  <a:pt x="644" y="3287"/>
                  <a:pt x="620" y="3358"/>
                </a:cubicBezTo>
                <a:cubicBezTo>
                  <a:pt x="584" y="3406"/>
                  <a:pt x="560" y="3465"/>
                  <a:pt x="537" y="3525"/>
                </a:cubicBezTo>
                <a:cubicBezTo>
                  <a:pt x="525" y="3560"/>
                  <a:pt x="501" y="3596"/>
                  <a:pt x="489" y="3644"/>
                </a:cubicBezTo>
                <a:cubicBezTo>
                  <a:pt x="465" y="3679"/>
                  <a:pt x="453" y="3727"/>
                  <a:pt x="429" y="3775"/>
                </a:cubicBezTo>
                <a:lnTo>
                  <a:pt x="370" y="3930"/>
                </a:lnTo>
                <a:cubicBezTo>
                  <a:pt x="346" y="4001"/>
                  <a:pt x="322" y="4060"/>
                  <a:pt x="298" y="4132"/>
                </a:cubicBezTo>
                <a:cubicBezTo>
                  <a:pt x="287" y="4168"/>
                  <a:pt x="275" y="4215"/>
                  <a:pt x="263" y="4251"/>
                </a:cubicBezTo>
                <a:cubicBezTo>
                  <a:pt x="215" y="4418"/>
                  <a:pt x="167" y="4584"/>
                  <a:pt x="132" y="4751"/>
                </a:cubicBezTo>
                <a:cubicBezTo>
                  <a:pt x="120" y="4811"/>
                  <a:pt x="108" y="4858"/>
                  <a:pt x="108" y="4918"/>
                </a:cubicBezTo>
                <a:cubicBezTo>
                  <a:pt x="84" y="5001"/>
                  <a:pt x="72" y="5084"/>
                  <a:pt x="60" y="5180"/>
                </a:cubicBezTo>
                <a:cubicBezTo>
                  <a:pt x="60" y="5227"/>
                  <a:pt x="48" y="5275"/>
                  <a:pt x="48" y="5323"/>
                </a:cubicBezTo>
                <a:cubicBezTo>
                  <a:pt x="37" y="5430"/>
                  <a:pt x="25" y="5537"/>
                  <a:pt x="13" y="5644"/>
                </a:cubicBezTo>
                <a:cubicBezTo>
                  <a:pt x="13" y="5727"/>
                  <a:pt x="13" y="5799"/>
                  <a:pt x="13" y="5882"/>
                </a:cubicBezTo>
                <a:cubicBezTo>
                  <a:pt x="13" y="5918"/>
                  <a:pt x="1" y="5954"/>
                  <a:pt x="1" y="5989"/>
                </a:cubicBezTo>
                <a:cubicBezTo>
                  <a:pt x="1" y="6025"/>
                  <a:pt x="1" y="6049"/>
                  <a:pt x="13" y="6085"/>
                </a:cubicBezTo>
                <a:cubicBezTo>
                  <a:pt x="13" y="6156"/>
                  <a:pt x="13" y="6227"/>
                  <a:pt x="13" y="6299"/>
                </a:cubicBezTo>
                <a:cubicBezTo>
                  <a:pt x="13" y="6382"/>
                  <a:pt x="25" y="6466"/>
                  <a:pt x="37" y="6549"/>
                </a:cubicBezTo>
                <a:cubicBezTo>
                  <a:pt x="37" y="6608"/>
                  <a:pt x="48" y="6668"/>
                  <a:pt x="48" y="6727"/>
                </a:cubicBezTo>
                <a:cubicBezTo>
                  <a:pt x="48" y="6739"/>
                  <a:pt x="60" y="6763"/>
                  <a:pt x="60" y="6775"/>
                </a:cubicBezTo>
                <a:cubicBezTo>
                  <a:pt x="60" y="6787"/>
                  <a:pt x="60" y="6811"/>
                  <a:pt x="60" y="6823"/>
                </a:cubicBezTo>
                <a:cubicBezTo>
                  <a:pt x="72" y="6858"/>
                  <a:pt x="72" y="6894"/>
                  <a:pt x="84" y="6930"/>
                </a:cubicBezTo>
                <a:cubicBezTo>
                  <a:pt x="84" y="6930"/>
                  <a:pt x="84" y="6942"/>
                  <a:pt x="84" y="6942"/>
                </a:cubicBezTo>
                <a:cubicBezTo>
                  <a:pt x="96" y="7001"/>
                  <a:pt x="108" y="7073"/>
                  <a:pt x="120" y="7132"/>
                </a:cubicBezTo>
                <a:cubicBezTo>
                  <a:pt x="132" y="7192"/>
                  <a:pt x="144" y="7251"/>
                  <a:pt x="156" y="7311"/>
                </a:cubicBezTo>
                <a:cubicBezTo>
                  <a:pt x="156" y="7335"/>
                  <a:pt x="167" y="7359"/>
                  <a:pt x="167" y="7382"/>
                </a:cubicBezTo>
                <a:cubicBezTo>
                  <a:pt x="191" y="7501"/>
                  <a:pt x="227" y="7620"/>
                  <a:pt x="263" y="7740"/>
                </a:cubicBezTo>
                <a:cubicBezTo>
                  <a:pt x="275" y="7763"/>
                  <a:pt x="275" y="7775"/>
                  <a:pt x="287" y="7799"/>
                </a:cubicBezTo>
                <a:cubicBezTo>
                  <a:pt x="298" y="7835"/>
                  <a:pt x="310" y="7870"/>
                  <a:pt x="322" y="7918"/>
                </a:cubicBezTo>
                <a:cubicBezTo>
                  <a:pt x="334" y="7954"/>
                  <a:pt x="346" y="7990"/>
                  <a:pt x="358" y="8037"/>
                </a:cubicBezTo>
                <a:cubicBezTo>
                  <a:pt x="406" y="8144"/>
                  <a:pt x="453" y="8263"/>
                  <a:pt x="501" y="8371"/>
                </a:cubicBezTo>
                <a:cubicBezTo>
                  <a:pt x="525" y="8430"/>
                  <a:pt x="548" y="8490"/>
                  <a:pt x="572" y="8549"/>
                </a:cubicBezTo>
                <a:cubicBezTo>
                  <a:pt x="608" y="8609"/>
                  <a:pt x="632" y="8668"/>
                  <a:pt x="668" y="8716"/>
                </a:cubicBezTo>
                <a:cubicBezTo>
                  <a:pt x="703" y="8811"/>
                  <a:pt x="751" y="8894"/>
                  <a:pt x="799" y="8978"/>
                </a:cubicBezTo>
                <a:cubicBezTo>
                  <a:pt x="858" y="9085"/>
                  <a:pt x="929" y="9192"/>
                  <a:pt x="1001" y="9299"/>
                </a:cubicBezTo>
                <a:cubicBezTo>
                  <a:pt x="1037" y="9347"/>
                  <a:pt x="1060" y="9394"/>
                  <a:pt x="1096" y="9442"/>
                </a:cubicBezTo>
                <a:cubicBezTo>
                  <a:pt x="1108" y="9454"/>
                  <a:pt x="1108" y="9454"/>
                  <a:pt x="1108" y="9466"/>
                </a:cubicBezTo>
                <a:cubicBezTo>
                  <a:pt x="1156" y="9525"/>
                  <a:pt x="1203" y="9597"/>
                  <a:pt x="1251" y="9656"/>
                </a:cubicBezTo>
                <a:cubicBezTo>
                  <a:pt x="1310" y="9728"/>
                  <a:pt x="1370" y="9799"/>
                  <a:pt x="1418" y="9859"/>
                </a:cubicBezTo>
                <a:lnTo>
                  <a:pt x="1477" y="9930"/>
                </a:lnTo>
                <a:cubicBezTo>
                  <a:pt x="1501" y="9954"/>
                  <a:pt x="1537" y="9990"/>
                  <a:pt x="1561" y="10026"/>
                </a:cubicBezTo>
                <a:cubicBezTo>
                  <a:pt x="1632" y="10109"/>
                  <a:pt x="1715" y="10180"/>
                  <a:pt x="1787" y="10264"/>
                </a:cubicBezTo>
                <a:cubicBezTo>
                  <a:pt x="1822" y="10299"/>
                  <a:pt x="1858" y="10323"/>
                  <a:pt x="1894" y="10359"/>
                </a:cubicBezTo>
                <a:cubicBezTo>
                  <a:pt x="1942" y="10407"/>
                  <a:pt x="1989" y="10454"/>
                  <a:pt x="2037" y="10490"/>
                </a:cubicBezTo>
                <a:cubicBezTo>
                  <a:pt x="2084" y="10526"/>
                  <a:pt x="2120" y="10561"/>
                  <a:pt x="2168" y="10597"/>
                </a:cubicBezTo>
                <a:cubicBezTo>
                  <a:pt x="2239" y="10657"/>
                  <a:pt x="2311" y="10716"/>
                  <a:pt x="2382" y="10776"/>
                </a:cubicBezTo>
                <a:cubicBezTo>
                  <a:pt x="2453" y="10823"/>
                  <a:pt x="2525" y="10871"/>
                  <a:pt x="2584" y="10918"/>
                </a:cubicBezTo>
                <a:cubicBezTo>
                  <a:pt x="2632" y="10954"/>
                  <a:pt x="2680" y="10990"/>
                  <a:pt x="2739" y="11014"/>
                </a:cubicBezTo>
                <a:cubicBezTo>
                  <a:pt x="2787" y="11049"/>
                  <a:pt x="2834" y="11085"/>
                  <a:pt x="2882" y="11109"/>
                </a:cubicBezTo>
                <a:cubicBezTo>
                  <a:pt x="2942" y="11145"/>
                  <a:pt x="3001" y="11180"/>
                  <a:pt x="3049" y="11216"/>
                </a:cubicBezTo>
                <a:cubicBezTo>
                  <a:pt x="3096" y="11240"/>
                  <a:pt x="3144" y="11264"/>
                  <a:pt x="3192" y="11288"/>
                </a:cubicBezTo>
                <a:cubicBezTo>
                  <a:pt x="3239" y="11311"/>
                  <a:pt x="3299" y="11347"/>
                  <a:pt x="3346" y="11371"/>
                </a:cubicBezTo>
                <a:cubicBezTo>
                  <a:pt x="3394" y="11395"/>
                  <a:pt x="3442" y="11419"/>
                  <a:pt x="3489" y="11430"/>
                </a:cubicBezTo>
                <a:cubicBezTo>
                  <a:pt x="3525" y="11454"/>
                  <a:pt x="3573" y="11478"/>
                  <a:pt x="3608" y="11490"/>
                </a:cubicBezTo>
                <a:cubicBezTo>
                  <a:pt x="3632" y="11502"/>
                  <a:pt x="3668" y="11514"/>
                  <a:pt x="3692" y="11526"/>
                </a:cubicBezTo>
                <a:cubicBezTo>
                  <a:pt x="3739" y="11550"/>
                  <a:pt x="3787" y="11561"/>
                  <a:pt x="3835" y="11585"/>
                </a:cubicBezTo>
                <a:cubicBezTo>
                  <a:pt x="3942" y="11633"/>
                  <a:pt x="4061" y="11669"/>
                  <a:pt x="4168" y="11704"/>
                </a:cubicBezTo>
                <a:cubicBezTo>
                  <a:pt x="4228" y="11716"/>
                  <a:pt x="4287" y="11740"/>
                  <a:pt x="4347" y="11752"/>
                </a:cubicBezTo>
                <a:cubicBezTo>
                  <a:pt x="4370" y="11764"/>
                  <a:pt x="4382" y="11764"/>
                  <a:pt x="4406" y="11776"/>
                </a:cubicBezTo>
                <a:cubicBezTo>
                  <a:pt x="4430" y="11776"/>
                  <a:pt x="4466" y="11788"/>
                  <a:pt x="4501" y="11800"/>
                </a:cubicBezTo>
                <a:cubicBezTo>
                  <a:pt x="4525" y="11811"/>
                  <a:pt x="4561" y="11811"/>
                  <a:pt x="4585" y="11823"/>
                </a:cubicBezTo>
                <a:lnTo>
                  <a:pt x="4597" y="11823"/>
                </a:lnTo>
                <a:cubicBezTo>
                  <a:pt x="4644" y="11835"/>
                  <a:pt x="4680" y="11847"/>
                  <a:pt x="4728" y="11847"/>
                </a:cubicBezTo>
                <a:cubicBezTo>
                  <a:pt x="4799" y="11871"/>
                  <a:pt x="4870" y="11883"/>
                  <a:pt x="4942" y="11895"/>
                </a:cubicBezTo>
                <a:cubicBezTo>
                  <a:pt x="4990" y="11907"/>
                  <a:pt x="5049" y="11919"/>
                  <a:pt x="5109" y="11919"/>
                </a:cubicBezTo>
                <a:cubicBezTo>
                  <a:pt x="5168" y="11931"/>
                  <a:pt x="5228" y="11942"/>
                  <a:pt x="5287" y="11942"/>
                </a:cubicBezTo>
                <a:cubicBezTo>
                  <a:pt x="5418" y="11966"/>
                  <a:pt x="5549" y="11978"/>
                  <a:pt x="5680" y="11978"/>
                </a:cubicBezTo>
                <a:cubicBezTo>
                  <a:pt x="5728" y="11978"/>
                  <a:pt x="5775" y="11978"/>
                  <a:pt x="5823" y="11990"/>
                </a:cubicBezTo>
                <a:lnTo>
                  <a:pt x="6180" y="11990"/>
                </a:lnTo>
                <a:cubicBezTo>
                  <a:pt x="6228" y="11978"/>
                  <a:pt x="6275" y="11978"/>
                  <a:pt x="6323" y="11978"/>
                </a:cubicBezTo>
                <a:cubicBezTo>
                  <a:pt x="6454" y="11978"/>
                  <a:pt x="6585" y="11966"/>
                  <a:pt x="6716" y="11942"/>
                </a:cubicBezTo>
                <a:cubicBezTo>
                  <a:pt x="6775" y="11942"/>
                  <a:pt x="6835" y="11931"/>
                  <a:pt x="6895" y="11919"/>
                </a:cubicBezTo>
                <a:cubicBezTo>
                  <a:pt x="6954" y="11919"/>
                  <a:pt x="7002" y="11907"/>
                  <a:pt x="7061" y="11895"/>
                </a:cubicBezTo>
                <a:cubicBezTo>
                  <a:pt x="7133" y="11883"/>
                  <a:pt x="7204" y="11871"/>
                  <a:pt x="7276" y="11847"/>
                </a:cubicBezTo>
                <a:cubicBezTo>
                  <a:pt x="7323" y="11847"/>
                  <a:pt x="7359" y="11835"/>
                  <a:pt x="7406" y="11823"/>
                </a:cubicBezTo>
                <a:lnTo>
                  <a:pt x="7418" y="11823"/>
                </a:lnTo>
                <a:cubicBezTo>
                  <a:pt x="7442" y="11811"/>
                  <a:pt x="7466" y="11811"/>
                  <a:pt x="7502" y="11800"/>
                </a:cubicBezTo>
                <a:lnTo>
                  <a:pt x="7585" y="11776"/>
                </a:lnTo>
                <a:cubicBezTo>
                  <a:pt x="7597" y="11776"/>
                  <a:pt x="7609" y="11764"/>
                  <a:pt x="7621" y="11764"/>
                </a:cubicBezTo>
                <a:cubicBezTo>
                  <a:pt x="7704" y="11740"/>
                  <a:pt x="7776" y="11716"/>
                  <a:pt x="7859" y="11692"/>
                </a:cubicBezTo>
                <a:lnTo>
                  <a:pt x="7871" y="11692"/>
                </a:lnTo>
                <a:cubicBezTo>
                  <a:pt x="7883" y="11680"/>
                  <a:pt x="7907" y="11680"/>
                  <a:pt x="7918" y="11669"/>
                </a:cubicBezTo>
                <a:lnTo>
                  <a:pt x="8026" y="11633"/>
                </a:lnTo>
                <a:cubicBezTo>
                  <a:pt x="8049" y="11633"/>
                  <a:pt x="8061" y="11621"/>
                  <a:pt x="8085" y="11621"/>
                </a:cubicBezTo>
                <a:cubicBezTo>
                  <a:pt x="8157" y="11585"/>
                  <a:pt x="8228" y="11561"/>
                  <a:pt x="8299" y="11526"/>
                </a:cubicBezTo>
                <a:cubicBezTo>
                  <a:pt x="8311" y="11526"/>
                  <a:pt x="8323" y="11526"/>
                  <a:pt x="8335" y="11514"/>
                </a:cubicBezTo>
                <a:cubicBezTo>
                  <a:pt x="8395" y="11490"/>
                  <a:pt x="8466" y="11466"/>
                  <a:pt x="8526" y="11430"/>
                </a:cubicBezTo>
                <a:cubicBezTo>
                  <a:pt x="8585" y="11407"/>
                  <a:pt x="8645" y="11371"/>
                  <a:pt x="8692" y="11347"/>
                </a:cubicBezTo>
                <a:cubicBezTo>
                  <a:pt x="8800" y="11299"/>
                  <a:pt x="8895" y="11252"/>
                  <a:pt x="8990" y="11192"/>
                </a:cubicBezTo>
                <a:cubicBezTo>
                  <a:pt x="9038" y="11157"/>
                  <a:pt x="9097" y="11121"/>
                  <a:pt x="9157" y="11097"/>
                </a:cubicBezTo>
                <a:cubicBezTo>
                  <a:pt x="9216" y="11049"/>
                  <a:pt x="9288" y="11002"/>
                  <a:pt x="9347" y="10966"/>
                </a:cubicBezTo>
                <a:cubicBezTo>
                  <a:pt x="9419" y="10918"/>
                  <a:pt x="9478" y="10871"/>
                  <a:pt x="9550" y="10823"/>
                </a:cubicBezTo>
                <a:lnTo>
                  <a:pt x="9669" y="10728"/>
                </a:lnTo>
                <a:cubicBezTo>
                  <a:pt x="9752" y="10668"/>
                  <a:pt x="9835" y="10597"/>
                  <a:pt x="9919" y="10537"/>
                </a:cubicBezTo>
                <a:cubicBezTo>
                  <a:pt x="9954" y="10502"/>
                  <a:pt x="9990" y="10466"/>
                  <a:pt x="10026" y="10430"/>
                </a:cubicBezTo>
                <a:cubicBezTo>
                  <a:pt x="10133" y="10347"/>
                  <a:pt x="10216" y="10252"/>
                  <a:pt x="10312" y="10156"/>
                </a:cubicBezTo>
                <a:lnTo>
                  <a:pt x="10443" y="10026"/>
                </a:lnTo>
                <a:cubicBezTo>
                  <a:pt x="10490" y="9966"/>
                  <a:pt x="10538" y="9918"/>
                  <a:pt x="10585" y="9859"/>
                </a:cubicBezTo>
                <a:cubicBezTo>
                  <a:pt x="10633" y="9799"/>
                  <a:pt x="10681" y="9740"/>
                  <a:pt x="10728" y="9680"/>
                </a:cubicBezTo>
                <a:cubicBezTo>
                  <a:pt x="10776" y="9609"/>
                  <a:pt x="10835" y="9549"/>
                  <a:pt x="10883" y="9478"/>
                </a:cubicBezTo>
                <a:cubicBezTo>
                  <a:pt x="10895" y="9466"/>
                  <a:pt x="10907" y="9442"/>
                  <a:pt x="10919" y="9418"/>
                </a:cubicBezTo>
                <a:cubicBezTo>
                  <a:pt x="10966" y="9359"/>
                  <a:pt x="11002" y="9287"/>
                  <a:pt x="11050" y="9228"/>
                </a:cubicBezTo>
                <a:cubicBezTo>
                  <a:pt x="11121" y="9109"/>
                  <a:pt x="11193" y="9002"/>
                  <a:pt x="11252" y="8883"/>
                </a:cubicBezTo>
                <a:cubicBezTo>
                  <a:pt x="11288" y="8835"/>
                  <a:pt x="11312" y="8775"/>
                  <a:pt x="11336" y="8716"/>
                </a:cubicBezTo>
                <a:cubicBezTo>
                  <a:pt x="11347" y="8704"/>
                  <a:pt x="11359" y="8692"/>
                  <a:pt x="11359" y="8680"/>
                </a:cubicBezTo>
                <a:cubicBezTo>
                  <a:pt x="11395" y="8609"/>
                  <a:pt x="11431" y="8537"/>
                  <a:pt x="11467" y="8466"/>
                </a:cubicBezTo>
                <a:cubicBezTo>
                  <a:pt x="11467" y="8466"/>
                  <a:pt x="11467" y="8466"/>
                  <a:pt x="11467" y="8454"/>
                </a:cubicBezTo>
                <a:cubicBezTo>
                  <a:pt x="11502" y="8382"/>
                  <a:pt x="11526" y="8311"/>
                  <a:pt x="11562" y="8240"/>
                </a:cubicBezTo>
                <a:lnTo>
                  <a:pt x="11621" y="8085"/>
                </a:lnTo>
                <a:cubicBezTo>
                  <a:pt x="11645" y="8025"/>
                  <a:pt x="11657" y="7966"/>
                  <a:pt x="11681" y="7918"/>
                </a:cubicBezTo>
                <a:cubicBezTo>
                  <a:pt x="11681" y="7906"/>
                  <a:pt x="11681" y="7894"/>
                  <a:pt x="11693" y="7894"/>
                </a:cubicBezTo>
                <a:cubicBezTo>
                  <a:pt x="11705" y="7835"/>
                  <a:pt x="11717" y="7787"/>
                  <a:pt x="11740" y="7728"/>
                </a:cubicBezTo>
                <a:cubicBezTo>
                  <a:pt x="11752" y="7704"/>
                  <a:pt x="11752" y="7668"/>
                  <a:pt x="11764" y="7644"/>
                </a:cubicBezTo>
                <a:cubicBezTo>
                  <a:pt x="11776" y="7609"/>
                  <a:pt x="11776" y="7585"/>
                  <a:pt x="11788" y="7549"/>
                </a:cubicBezTo>
                <a:cubicBezTo>
                  <a:pt x="11812" y="7478"/>
                  <a:pt x="11836" y="7394"/>
                  <a:pt x="11848" y="7323"/>
                </a:cubicBezTo>
                <a:cubicBezTo>
                  <a:pt x="11859" y="7275"/>
                  <a:pt x="11871" y="7239"/>
                  <a:pt x="11871" y="7192"/>
                </a:cubicBezTo>
                <a:cubicBezTo>
                  <a:pt x="11883" y="7156"/>
                  <a:pt x="11895" y="7120"/>
                  <a:pt x="11895" y="7073"/>
                </a:cubicBezTo>
                <a:cubicBezTo>
                  <a:pt x="11931" y="6918"/>
                  <a:pt x="11955" y="6751"/>
                  <a:pt x="11967" y="6585"/>
                </a:cubicBezTo>
                <a:cubicBezTo>
                  <a:pt x="11978" y="6501"/>
                  <a:pt x="11978" y="6418"/>
                  <a:pt x="11990" y="6335"/>
                </a:cubicBezTo>
                <a:cubicBezTo>
                  <a:pt x="11990" y="6251"/>
                  <a:pt x="11990" y="6168"/>
                  <a:pt x="11990" y="6085"/>
                </a:cubicBezTo>
                <a:cubicBezTo>
                  <a:pt x="11990" y="6049"/>
                  <a:pt x="11990" y="6025"/>
                  <a:pt x="11990" y="5989"/>
                </a:cubicBezTo>
                <a:cubicBezTo>
                  <a:pt x="11990" y="5954"/>
                  <a:pt x="11990" y="5918"/>
                  <a:pt x="11990" y="5882"/>
                </a:cubicBezTo>
                <a:cubicBezTo>
                  <a:pt x="11990" y="5846"/>
                  <a:pt x="11990" y="5811"/>
                  <a:pt x="11990" y="5775"/>
                </a:cubicBezTo>
                <a:cubicBezTo>
                  <a:pt x="11990" y="5763"/>
                  <a:pt x="11990" y="5751"/>
                  <a:pt x="11990" y="5739"/>
                </a:cubicBezTo>
                <a:cubicBezTo>
                  <a:pt x="11990" y="5704"/>
                  <a:pt x="11990" y="5668"/>
                  <a:pt x="11978" y="5632"/>
                </a:cubicBezTo>
                <a:cubicBezTo>
                  <a:pt x="11978" y="5465"/>
                  <a:pt x="11955" y="5299"/>
                  <a:pt x="11931" y="5132"/>
                </a:cubicBezTo>
                <a:cubicBezTo>
                  <a:pt x="11919" y="5073"/>
                  <a:pt x="11919" y="5001"/>
                  <a:pt x="11907" y="4930"/>
                </a:cubicBezTo>
                <a:cubicBezTo>
                  <a:pt x="11871" y="4787"/>
                  <a:pt x="11848" y="4644"/>
                  <a:pt x="11812" y="4501"/>
                </a:cubicBezTo>
                <a:cubicBezTo>
                  <a:pt x="11800" y="4441"/>
                  <a:pt x="11776" y="4394"/>
                  <a:pt x="11764" y="4346"/>
                </a:cubicBezTo>
                <a:cubicBezTo>
                  <a:pt x="11764" y="4322"/>
                  <a:pt x="11752" y="4299"/>
                  <a:pt x="11740" y="4275"/>
                </a:cubicBezTo>
                <a:cubicBezTo>
                  <a:pt x="11740" y="4251"/>
                  <a:pt x="11728" y="4215"/>
                  <a:pt x="11717" y="4180"/>
                </a:cubicBezTo>
                <a:cubicBezTo>
                  <a:pt x="11693" y="4108"/>
                  <a:pt x="11669" y="4037"/>
                  <a:pt x="11645" y="3965"/>
                </a:cubicBezTo>
                <a:cubicBezTo>
                  <a:pt x="11621" y="3894"/>
                  <a:pt x="11586" y="3822"/>
                  <a:pt x="11562" y="3751"/>
                </a:cubicBezTo>
                <a:cubicBezTo>
                  <a:pt x="11526" y="3668"/>
                  <a:pt x="11490" y="3584"/>
                  <a:pt x="11455" y="3501"/>
                </a:cubicBezTo>
                <a:cubicBezTo>
                  <a:pt x="11431" y="3453"/>
                  <a:pt x="11407" y="3406"/>
                  <a:pt x="11383" y="3358"/>
                </a:cubicBezTo>
                <a:cubicBezTo>
                  <a:pt x="11359" y="3310"/>
                  <a:pt x="11336" y="3263"/>
                  <a:pt x="11312" y="3203"/>
                </a:cubicBezTo>
                <a:cubicBezTo>
                  <a:pt x="11288" y="3168"/>
                  <a:pt x="11264" y="3132"/>
                  <a:pt x="11252" y="3096"/>
                </a:cubicBezTo>
                <a:cubicBezTo>
                  <a:pt x="11133" y="2882"/>
                  <a:pt x="11002" y="2679"/>
                  <a:pt x="10859" y="2489"/>
                </a:cubicBezTo>
                <a:cubicBezTo>
                  <a:pt x="10847" y="2453"/>
                  <a:pt x="10824" y="2429"/>
                  <a:pt x="10800" y="2394"/>
                </a:cubicBezTo>
                <a:lnTo>
                  <a:pt x="10705" y="2275"/>
                </a:lnTo>
                <a:cubicBezTo>
                  <a:pt x="10669" y="2239"/>
                  <a:pt x="10633" y="2191"/>
                  <a:pt x="10609" y="2155"/>
                </a:cubicBezTo>
                <a:cubicBezTo>
                  <a:pt x="10550" y="2084"/>
                  <a:pt x="10490" y="2025"/>
                  <a:pt x="10443" y="1965"/>
                </a:cubicBezTo>
                <a:cubicBezTo>
                  <a:pt x="10371" y="1894"/>
                  <a:pt x="10312" y="1822"/>
                  <a:pt x="10240" y="1751"/>
                </a:cubicBezTo>
                <a:cubicBezTo>
                  <a:pt x="10193" y="1703"/>
                  <a:pt x="10133" y="1655"/>
                  <a:pt x="10085" y="1608"/>
                </a:cubicBezTo>
                <a:cubicBezTo>
                  <a:pt x="10073" y="1584"/>
                  <a:pt x="10050" y="1572"/>
                  <a:pt x="10026" y="1560"/>
                </a:cubicBezTo>
                <a:cubicBezTo>
                  <a:pt x="9990" y="1524"/>
                  <a:pt x="9954" y="1489"/>
                  <a:pt x="9907" y="1453"/>
                </a:cubicBezTo>
                <a:cubicBezTo>
                  <a:pt x="9847" y="1393"/>
                  <a:pt x="9788" y="1346"/>
                  <a:pt x="9728" y="1298"/>
                </a:cubicBezTo>
                <a:cubicBezTo>
                  <a:pt x="9704" y="1274"/>
                  <a:pt x="9669" y="1251"/>
                  <a:pt x="9633" y="1227"/>
                </a:cubicBezTo>
                <a:cubicBezTo>
                  <a:pt x="9609" y="1203"/>
                  <a:pt x="9573" y="1179"/>
                  <a:pt x="9538" y="1155"/>
                </a:cubicBezTo>
                <a:cubicBezTo>
                  <a:pt x="9478" y="1108"/>
                  <a:pt x="9419" y="1060"/>
                  <a:pt x="9347" y="1024"/>
                </a:cubicBezTo>
                <a:cubicBezTo>
                  <a:pt x="9288" y="977"/>
                  <a:pt x="9216" y="929"/>
                  <a:pt x="9145" y="893"/>
                </a:cubicBezTo>
                <a:cubicBezTo>
                  <a:pt x="9085" y="846"/>
                  <a:pt x="9014" y="810"/>
                  <a:pt x="8942" y="774"/>
                </a:cubicBezTo>
                <a:cubicBezTo>
                  <a:pt x="8919" y="751"/>
                  <a:pt x="8883" y="739"/>
                  <a:pt x="8847" y="715"/>
                </a:cubicBezTo>
                <a:cubicBezTo>
                  <a:pt x="8811" y="691"/>
                  <a:pt x="8764" y="679"/>
                  <a:pt x="8728" y="655"/>
                </a:cubicBezTo>
                <a:cubicBezTo>
                  <a:pt x="8669" y="620"/>
                  <a:pt x="8609" y="596"/>
                  <a:pt x="8549" y="560"/>
                </a:cubicBezTo>
                <a:cubicBezTo>
                  <a:pt x="8466" y="524"/>
                  <a:pt x="8383" y="489"/>
                  <a:pt x="8299" y="453"/>
                </a:cubicBezTo>
                <a:cubicBezTo>
                  <a:pt x="8157" y="393"/>
                  <a:pt x="8002" y="346"/>
                  <a:pt x="7859" y="286"/>
                </a:cubicBezTo>
                <a:cubicBezTo>
                  <a:pt x="7776" y="262"/>
                  <a:pt x="7704" y="239"/>
                  <a:pt x="7621" y="227"/>
                </a:cubicBezTo>
                <a:cubicBezTo>
                  <a:pt x="7609" y="215"/>
                  <a:pt x="7597" y="215"/>
                  <a:pt x="7585" y="215"/>
                </a:cubicBezTo>
                <a:lnTo>
                  <a:pt x="7502" y="191"/>
                </a:lnTo>
                <a:cubicBezTo>
                  <a:pt x="7466" y="179"/>
                  <a:pt x="7442" y="167"/>
                  <a:pt x="7418" y="167"/>
                </a:cubicBezTo>
                <a:lnTo>
                  <a:pt x="7406" y="167"/>
                </a:lnTo>
                <a:cubicBezTo>
                  <a:pt x="7359" y="155"/>
                  <a:pt x="7323" y="143"/>
                  <a:pt x="7276" y="131"/>
                </a:cubicBezTo>
                <a:cubicBezTo>
                  <a:pt x="7204" y="120"/>
                  <a:pt x="7133" y="108"/>
                  <a:pt x="7061" y="96"/>
                </a:cubicBezTo>
                <a:cubicBezTo>
                  <a:pt x="7002" y="84"/>
                  <a:pt x="6954" y="72"/>
                  <a:pt x="6895" y="60"/>
                </a:cubicBezTo>
                <a:cubicBezTo>
                  <a:pt x="6835" y="60"/>
                  <a:pt x="6775" y="48"/>
                  <a:pt x="6716" y="36"/>
                </a:cubicBezTo>
                <a:cubicBezTo>
                  <a:pt x="6585" y="24"/>
                  <a:pt x="6454" y="12"/>
                  <a:pt x="6323" y="12"/>
                </a:cubicBezTo>
                <a:cubicBezTo>
                  <a:pt x="6275" y="0"/>
                  <a:pt x="6228" y="0"/>
                  <a:pt x="618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600"/>
                                        <p:tgtEl>
                                          <p:spTgt spid="1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600"/>
                                        <p:tgtEl>
                                          <p:spTgt spid="1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600"/>
                            </p:stCondLst>
                            <p:childTnLst>
                              <p:par>
                                <p:cTn id="1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3" dur="2000" fill="hold"/>
                                        <p:tgtEl>
                                          <p:spTgt spid="11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5" dur="2500" fill="hold"/>
                                        <p:tgtEl>
                                          <p:spTgt spid="11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100"/>
                            </p:stCondLst>
                            <p:childTnLst>
                              <p:par>
                                <p:cTn id="17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8" dur="2000" fill="hold"/>
                                        <p:tgtEl>
                                          <p:spTgt spid="12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0" dur="2000" fill="hold"/>
                                        <p:tgtEl>
                                          <p:spTgt spid="11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2" dur="2000" fill="hold"/>
                                        <p:tgtEl>
                                          <p:spTgt spid="1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100"/>
                            </p:stCondLst>
                            <p:childTnLst>
                              <p:par>
                                <p:cTn id="24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5" dur="2000" fill="hold"/>
                                        <p:tgtEl>
                                          <p:spTgt spid="11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7" dur="2000" fill="hold"/>
                                        <p:tgtEl>
                                          <p:spTgt spid="11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9" dur="2000" fill="hold"/>
                                        <p:tgtEl>
                                          <p:spTgt spid="11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31" dur="2000" fill="hold"/>
                                        <p:tgtEl>
                                          <p:spTgt spid="11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100"/>
                            </p:stCondLst>
                            <p:childTnLst>
                              <p:par>
                                <p:cTn id="3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2000"/>
                                        <p:tgtEl>
                                          <p:spTgt spid="1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2000"/>
                                        <p:tgtEl>
                                          <p:spTgt spid="1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9" name="Google Shape;1619;p62"/>
          <p:cNvSpPr txBox="1">
            <a:spLocks noGrp="1"/>
          </p:cNvSpPr>
          <p:nvPr>
            <p:ph type="title"/>
          </p:nvPr>
        </p:nvSpPr>
        <p:spPr>
          <a:xfrm>
            <a:off x="709350" y="537550"/>
            <a:ext cx="7725300" cy="47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itchFamily="2" charset="-78"/>
              </a:rPr>
              <a:t>اسلاید عنوان اینجاست!</a:t>
            </a:r>
            <a:endParaRPr>
              <a:cs typeface="B Nazanin" pitchFamily="2" charset="-78"/>
            </a:endParaRPr>
          </a:p>
        </p:txBody>
      </p:sp>
      <p:sp>
        <p:nvSpPr>
          <p:cNvPr id="1620" name="Google Shape;1620;p62"/>
          <p:cNvSpPr txBox="1">
            <a:spLocks noGrp="1"/>
          </p:cNvSpPr>
          <p:nvPr>
            <p:ph type="body" idx="1"/>
          </p:nvPr>
        </p:nvSpPr>
        <p:spPr>
          <a:xfrm>
            <a:off x="1242750" y="1152475"/>
            <a:ext cx="6650700" cy="345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itchFamily="2" charset="-78"/>
              </a:rPr>
              <a:t>آیا می دانید چه چیزی به شما کمک می کند تا نظر خود را روشن کنید؟ لیست هایی مانند این:</a:t>
            </a:r>
            <a:endParaRPr>
              <a:cs typeface="B Nazanin" pitchFamily="2" charset="-78"/>
            </a:endParaRPr>
          </a:p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  <a:p>
            <a:pPr lvl="0" algn="r" rtl="1"/>
            <a:r>
              <a:rPr lang="fa-IR" dirty="0">
                <a:cs typeface="B Nazanin" pitchFamily="2" charset="-78"/>
              </a:rPr>
              <a:t>آنها ساده هستند</a:t>
            </a:r>
          </a:p>
          <a:p>
            <a:pPr lvl="0" algn="r" rtl="1"/>
            <a:r>
              <a:rPr lang="fa-IR" dirty="0">
                <a:cs typeface="B Nazanin" pitchFamily="2" charset="-78"/>
              </a:rPr>
              <a:t>شما می توانید ایده های خود را به وضوح سازماندهی کنید</a:t>
            </a:r>
          </a:p>
          <a:p>
            <a:pPr lvl="0" algn="r" rtl="1"/>
            <a:r>
              <a:rPr lang="fa-IR" dirty="0">
                <a:cs typeface="B Nazanin" pitchFamily="2" charset="-78"/>
              </a:rPr>
              <a:t>خرید شیر را هرگز فراموش نخواهید کرد!</a:t>
            </a:r>
          </a:p>
          <a:p>
            <a:pPr lvl="0" algn="r" rtl="1"/>
            <a:endParaRPr>
              <a:cs typeface="B Nazanin" pitchFamily="2" charset="-78"/>
            </a:endParaRPr>
          </a:p>
          <a:p>
            <a:pPr marL="0" lvl="0" indent="0" algn="r" rtl="1">
              <a:buNone/>
            </a:pPr>
            <a:r>
              <a:rPr lang="fa-IR" dirty="0">
                <a:cs typeface="B Nazanin" pitchFamily="2" charset="-78"/>
              </a:rPr>
              <a:t>و مهمترین چیز این است که مخاطب هدف شما را از دست نخواهد داد</a:t>
            </a:r>
          </a:p>
          <a:p>
            <a:pPr marL="0" lvl="0" indent="0" algn="r" rtl="1">
              <a:buNone/>
            </a:pPr>
            <a:r>
              <a:rPr lang="fa-IR" dirty="0">
                <a:cs typeface="B Nazanin" pitchFamily="2" charset="-78"/>
              </a:rPr>
              <a:t>اصلا ارائه</a:t>
            </a:r>
            <a:endParaRPr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25" name="Google Shape;1625;p63"/>
          <p:cNvGrpSpPr/>
          <p:nvPr/>
        </p:nvGrpSpPr>
        <p:grpSpPr>
          <a:xfrm>
            <a:off x="5128465" y="1687537"/>
            <a:ext cx="1813242" cy="675079"/>
            <a:chOff x="1379025" y="-3750"/>
            <a:chExt cx="1370450" cy="510225"/>
          </a:xfrm>
        </p:grpSpPr>
        <p:sp>
          <p:nvSpPr>
            <p:cNvPr id="1626" name="Google Shape;1626;p63"/>
            <p:cNvSpPr/>
            <p:nvPr/>
          </p:nvSpPr>
          <p:spPr>
            <a:xfrm>
              <a:off x="2070775" y="168000"/>
              <a:ext cx="320300" cy="272975"/>
            </a:xfrm>
            <a:custGeom>
              <a:avLst/>
              <a:gdLst/>
              <a:ahLst/>
              <a:cxnLst/>
              <a:rect l="l" t="t" r="r" b="b"/>
              <a:pathLst>
                <a:path w="12812" h="10919" extrusionOk="0">
                  <a:moveTo>
                    <a:pt x="501" y="1"/>
                  </a:moveTo>
                  <a:cubicBezTo>
                    <a:pt x="227" y="1"/>
                    <a:pt x="1" y="227"/>
                    <a:pt x="1" y="501"/>
                  </a:cubicBezTo>
                  <a:lnTo>
                    <a:pt x="1" y="10419"/>
                  </a:lnTo>
                  <a:cubicBezTo>
                    <a:pt x="1" y="10693"/>
                    <a:pt x="227" y="10919"/>
                    <a:pt x="501" y="10919"/>
                  </a:cubicBezTo>
                  <a:lnTo>
                    <a:pt x="12312" y="10919"/>
                  </a:lnTo>
                  <a:cubicBezTo>
                    <a:pt x="12586" y="10919"/>
                    <a:pt x="12812" y="10693"/>
                    <a:pt x="12812" y="10419"/>
                  </a:cubicBezTo>
                  <a:lnTo>
                    <a:pt x="12812" y="501"/>
                  </a:lnTo>
                  <a:cubicBezTo>
                    <a:pt x="12812" y="227"/>
                    <a:pt x="12586" y="1"/>
                    <a:pt x="1231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627" name="Google Shape;1627;p63"/>
            <p:cNvSpPr/>
            <p:nvPr/>
          </p:nvSpPr>
          <p:spPr>
            <a:xfrm>
              <a:off x="1865100" y="8750"/>
              <a:ext cx="48550" cy="90525"/>
            </a:xfrm>
            <a:custGeom>
              <a:avLst/>
              <a:gdLst/>
              <a:ahLst/>
              <a:cxnLst/>
              <a:rect l="l" t="t" r="r" b="b"/>
              <a:pathLst>
                <a:path w="1942" h="3621" extrusionOk="0">
                  <a:moveTo>
                    <a:pt x="501" y="1"/>
                  </a:moveTo>
                  <a:cubicBezTo>
                    <a:pt x="227" y="1"/>
                    <a:pt x="1" y="227"/>
                    <a:pt x="1" y="501"/>
                  </a:cubicBezTo>
                  <a:lnTo>
                    <a:pt x="1" y="3120"/>
                  </a:lnTo>
                  <a:cubicBezTo>
                    <a:pt x="1" y="3394"/>
                    <a:pt x="227" y="3620"/>
                    <a:pt x="501" y="3620"/>
                  </a:cubicBezTo>
                  <a:lnTo>
                    <a:pt x="1429" y="3620"/>
                  </a:lnTo>
                  <a:cubicBezTo>
                    <a:pt x="1715" y="3620"/>
                    <a:pt x="1941" y="3394"/>
                    <a:pt x="1941" y="3120"/>
                  </a:cubicBezTo>
                  <a:lnTo>
                    <a:pt x="1941" y="501"/>
                  </a:lnTo>
                  <a:cubicBezTo>
                    <a:pt x="1941" y="227"/>
                    <a:pt x="1715" y="1"/>
                    <a:pt x="142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628" name="Google Shape;1628;p63"/>
            <p:cNvSpPr/>
            <p:nvPr/>
          </p:nvSpPr>
          <p:spPr>
            <a:xfrm>
              <a:off x="1850225" y="-3750"/>
              <a:ext cx="78000" cy="33675"/>
            </a:xfrm>
            <a:custGeom>
              <a:avLst/>
              <a:gdLst/>
              <a:ahLst/>
              <a:cxnLst/>
              <a:rect l="l" t="t" r="r" b="b"/>
              <a:pathLst>
                <a:path w="3120" h="1347" extrusionOk="0">
                  <a:moveTo>
                    <a:pt x="512" y="1"/>
                  </a:moveTo>
                  <a:cubicBezTo>
                    <a:pt x="226" y="1"/>
                    <a:pt x="0" y="227"/>
                    <a:pt x="0" y="501"/>
                  </a:cubicBezTo>
                  <a:lnTo>
                    <a:pt x="0" y="834"/>
                  </a:lnTo>
                  <a:cubicBezTo>
                    <a:pt x="0" y="1120"/>
                    <a:pt x="226" y="1346"/>
                    <a:pt x="512" y="1346"/>
                  </a:cubicBezTo>
                  <a:lnTo>
                    <a:pt x="2620" y="1346"/>
                  </a:lnTo>
                  <a:cubicBezTo>
                    <a:pt x="2893" y="1346"/>
                    <a:pt x="3120" y="1120"/>
                    <a:pt x="3120" y="834"/>
                  </a:cubicBezTo>
                  <a:lnTo>
                    <a:pt x="3120" y="501"/>
                  </a:lnTo>
                  <a:cubicBezTo>
                    <a:pt x="3120" y="227"/>
                    <a:pt x="2893" y="1"/>
                    <a:pt x="262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629" name="Google Shape;1629;p63"/>
            <p:cNvSpPr/>
            <p:nvPr/>
          </p:nvSpPr>
          <p:spPr>
            <a:xfrm>
              <a:off x="1845150" y="6675"/>
              <a:ext cx="88425" cy="3900"/>
            </a:xfrm>
            <a:custGeom>
              <a:avLst/>
              <a:gdLst/>
              <a:ahLst/>
              <a:cxnLst/>
              <a:rect l="l" t="t" r="r" b="b"/>
              <a:pathLst>
                <a:path w="3537" h="156" extrusionOk="0">
                  <a:moveTo>
                    <a:pt x="96" y="1"/>
                  </a:moveTo>
                  <a:cubicBezTo>
                    <a:pt x="48" y="1"/>
                    <a:pt x="1" y="36"/>
                    <a:pt x="1" y="84"/>
                  </a:cubicBezTo>
                  <a:cubicBezTo>
                    <a:pt x="1" y="120"/>
                    <a:pt x="48" y="155"/>
                    <a:pt x="96" y="155"/>
                  </a:cubicBezTo>
                  <a:lnTo>
                    <a:pt x="3430" y="155"/>
                  </a:lnTo>
                  <a:cubicBezTo>
                    <a:pt x="3489" y="155"/>
                    <a:pt x="3537" y="120"/>
                    <a:pt x="3537" y="84"/>
                  </a:cubicBezTo>
                  <a:cubicBezTo>
                    <a:pt x="3537" y="36"/>
                    <a:pt x="3489" y="1"/>
                    <a:pt x="343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630" name="Google Shape;1630;p63"/>
            <p:cNvSpPr/>
            <p:nvPr/>
          </p:nvSpPr>
          <p:spPr>
            <a:xfrm>
              <a:off x="1845150" y="15300"/>
              <a:ext cx="88425" cy="3900"/>
            </a:xfrm>
            <a:custGeom>
              <a:avLst/>
              <a:gdLst/>
              <a:ahLst/>
              <a:cxnLst/>
              <a:rect l="l" t="t" r="r" b="b"/>
              <a:pathLst>
                <a:path w="3537" h="156" extrusionOk="0">
                  <a:moveTo>
                    <a:pt x="96" y="1"/>
                  </a:moveTo>
                  <a:cubicBezTo>
                    <a:pt x="48" y="1"/>
                    <a:pt x="1" y="37"/>
                    <a:pt x="1" y="84"/>
                  </a:cubicBezTo>
                  <a:cubicBezTo>
                    <a:pt x="1" y="120"/>
                    <a:pt x="48" y="156"/>
                    <a:pt x="96" y="156"/>
                  </a:cubicBezTo>
                  <a:lnTo>
                    <a:pt x="3430" y="156"/>
                  </a:lnTo>
                  <a:cubicBezTo>
                    <a:pt x="3489" y="156"/>
                    <a:pt x="3537" y="120"/>
                    <a:pt x="3537" y="84"/>
                  </a:cubicBezTo>
                  <a:cubicBezTo>
                    <a:pt x="3537" y="37"/>
                    <a:pt x="3489" y="1"/>
                    <a:pt x="343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631" name="Google Shape;1631;p63"/>
            <p:cNvSpPr/>
            <p:nvPr/>
          </p:nvSpPr>
          <p:spPr>
            <a:xfrm>
              <a:off x="1966300" y="31975"/>
              <a:ext cx="35750" cy="61050"/>
            </a:xfrm>
            <a:custGeom>
              <a:avLst/>
              <a:gdLst/>
              <a:ahLst/>
              <a:cxnLst/>
              <a:rect l="l" t="t" r="r" b="b"/>
              <a:pathLst>
                <a:path w="1430" h="2442" extrusionOk="0">
                  <a:moveTo>
                    <a:pt x="501" y="1"/>
                  </a:moveTo>
                  <a:cubicBezTo>
                    <a:pt x="227" y="1"/>
                    <a:pt x="1" y="227"/>
                    <a:pt x="1" y="501"/>
                  </a:cubicBezTo>
                  <a:lnTo>
                    <a:pt x="1" y="1941"/>
                  </a:lnTo>
                  <a:cubicBezTo>
                    <a:pt x="1" y="2215"/>
                    <a:pt x="227" y="2441"/>
                    <a:pt x="501" y="2441"/>
                  </a:cubicBezTo>
                  <a:lnTo>
                    <a:pt x="929" y="2441"/>
                  </a:lnTo>
                  <a:cubicBezTo>
                    <a:pt x="1203" y="2441"/>
                    <a:pt x="1429" y="2215"/>
                    <a:pt x="1429" y="1941"/>
                  </a:cubicBezTo>
                  <a:lnTo>
                    <a:pt x="1429" y="501"/>
                  </a:lnTo>
                  <a:cubicBezTo>
                    <a:pt x="1429" y="227"/>
                    <a:pt x="1203" y="1"/>
                    <a:pt x="92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632" name="Google Shape;1632;p63"/>
            <p:cNvSpPr/>
            <p:nvPr/>
          </p:nvSpPr>
          <p:spPr>
            <a:xfrm>
              <a:off x="1951425" y="17700"/>
              <a:ext cx="65500" cy="28600"/>
            </a:xfrm>
            <a:custGeom>
              <a:avLst/>
              <a:gdLst/>
              <a:ahLst/>
              <a:cxnLst/>
              <a:rect l="l" t="t" r="r" b="b"/>
              <a:pathLst>
                <a:path w="2620" h="1144" extrusionOk="0">
                  <a:moveTo>
                    <a:pt x="429" y="0"/>
                  </a:moveTo>
                  <a:cubicBezTo>
                    <a:pt x="191" y="0"/>
                    <a:pt x="0" y="191"/>
                    <a:pt x="0" y="429"/>
                  </a:cubicBezTo>
                  <a:lnTo>
                    <a:pt x="0" y="715"/>
                  </a:lnTo>
                  <a:cubicBezTo>
                    <a:pt x="0" y="953"/>
                    <a:pt x="191" y="1143"/>
                    <a:pt x="429" y="1143"/>
                  </a:cubicBezTo>
                  <a:lnTo>
                    <a:pt x="2203" y="1143"/>
                  </a:lnTo>
                  <a:cubicBezTo>
                    <a:pt x="2429" y="1143"/>
                    <a:pt x="2620" y="953"/>
                    <a:pt x="2620" y="715"/>
                  </a:cubicBezTo>
                  <a:lnTo>
                    <a:pt x="2620" y="429"/>
                  </a:lnTo>
                  <a:cubicBezTo>
                    <a:pt x="2620" y="191"/>
                    <a:pt x="2429" y="0"/>
                    <a:pt x="220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633" name="Google Shape;1633;p63"/>
            <p:cNvSpPr/>
            <p:nvPr/>
          </p:nvSpPr>
          <p:spPr>
            <a:xfrm>
              <a:off x="1946650" y="28700"/>
              <a:ext cx="75925" cy="6575"/>
            </a:xfrm>
            <a:custGeom>
              <a:avLst/>
              <a:gdLst/>
              <a:ahLst/>
              <a:cxnLst/>
              <a:rect l="l" t="t" r="r" b="b"/>
              <a:pathLst>
                <a:path w="3037" h="263" extrusionOk="0">
                  <a:moveTo>
                    <a:pt x="96" y="1"/>
                  </a:moveTo>
                  <a:cubicBezTo>
                    <a:pt x="49" y="1"/>
                    <a:pt x="1" y="60"/>
                    <a:pt x="1" y="132"/>
                  </a:cubicBezTo>
                  <a:cubicBezTo>
                    <a:pt x="1" y="203"/>
                    <a:pt x="49" y="263"/>
                    <a:pt x="96" y="263"/>
                  </a:cubicBezTo>
                  <a:lnTo>
                    <a:pt x="2954" y="263"/>
                  </a:lnTo>
                  <a:cubicBezTo>
                    <a:pt x="3001" y="263"/>
                    <a:pt x="3037" y="203"/>
                    <a:pt x="3037" y="132"/>
                  </a:cubicBezTo>
                  <a:cubicBezTo>
                    <a:pt x="3037" y="60"/>
                    <a:pt x="3001" y="1"/>
                    <a:pt x="295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634" name="Google Shape;1634;p63"/>
            <p:cNvSpPr/>
            <p:nvPr/>
          </p:nvSpPr>
          <p:spPr>
            <a:xfrm>
              <a:off x="1777600" y="65625"/>
              <a:ext cx="274150" cy="375350"/>
            </a:xfrm>
            <a:custGeom>
              <a:avLst/>
              <a:gdLst/>
              <a:ahLst/>
              <a:cxnLst/>
              <a:rect l="l" t="t" r="r" b="b"/>
              <a:pathLst>
                <a:path w="10966" h="15014" extrusionOk="0">
                  <a:moveTo>
                    <a:pt x="10454" y="0"/>
                  </a:moveTo>
                  <a:lnTo>
                    <a:pt x="500" y="1774"/>
                  </a:lnTo>
                  <a:cubicBezTo>
                    <a:pt x="226" y="1774"/>
                    <a:pt x="0" y="2000"/>
                    <a:pt x="0" y="2286"/>
                  </a:cubicBezTo>
                  <a:lnTo>
                    <a:pt x="0" y="12740"/>
                  </a:lnTo>
                  <a:cubicBezTo>
                    <a:pt x="0" y="13014"/>
                    <a:pt x="226" y="13240"/>
                    <a:pt x="500" y="13240"/>
                  </a:cubicBezTo>
                  <a:lnTo>
                    <a:pt x="10454" y="15014"/>
                  </a:lnTo>
                  <a:cubicBezTo>
                    <a:pt x="10740" y="15014"/>
                    <a:pt x="10966" y="14788"/>
                    <a:pt x="10966" y="14514"/>
                  </a:cubicBezTo>
                  <a:lnTo>
                    <a:pt x="10966" y="512"/>
                  </a:lnTo>
                  <a:cubicBezTo>
                    <a:pt x="10966" y="226"/>
                    <a:pt x="10740" y="0"/>
                    <a:pt x="1045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635" name="Google Shape;1635;p63"/>
            <p:cNvSpPr/>
            <p:nvPr/>
          </p:nvSpPr>
          <p:spPr>
            <a:xfrm>
              <a:off x="1773725" y="95675"/>
              <a:ext cx="12825" cy="320600"/>
            </a:xfrm>
            <a:custGeom>
              <a:avLst/>
              <a:gdLst/>
              <a:ahLst/>
              <a:cxnLst/>
              <a:rect l="l" t="t" r="r" b="b"/>
              <a:pathLst>
                <a:path w="513" h="12824" extrusionOk="0">
                  <a:moveTo>
                    <a:pt x="262" y="1"/>
                  </a:moveTo>
                  <a:cubicBezTo>
                    <a:pt x="119" y="1"/>
                    <a:pt x="0" y="108"/>
                    <a:pt x="0" y="251"/>
                  </a:cubicBezTo>
                  <a:lnTo>
                    <a:pt x="0" y="12574"/>
                  </a:lnTo>
                  <a:cubicBezTo>
                    <a:pt x="0" y="12716"/>
                    <a:pt x="119" y="12824"/>
                    <a:pt x="262" y="12824"/>
                  </a:cubicBezTo>
                  <a:cubicBezTo>
                    <a:pt x="393" y="12824"/>
                    <a:pt x="512" y="12716"/>
                    <a:pt x="512" y="12574"/>
                  </a:cubicBezTo>
                  <a:lnTo>
                    <a:pt x="512" y="251"/>
                  </a:lnTo>
                  <a:cubicBezTo>
                    <a:pt x="512" y="108"/>
                    <a:pt x="393" y="1"/>
                    <a:pt x="26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636" name="Google Shape;1636;p63"/>
            <p:cNvSpPr/>
            <p:nvPr/>
          </p:nvSpPr>
          <p:spPr>
            <a:xfrm>
              <a:off x="1830275" y="65625"/>
              <a:ext cx="274175" cy="375350"/>
            </a:xfrm>
            <a:custGeom>
              <a:avLst/>
              <a:gdLst/>
              <a:ahLst/>
              <a:cxnLst/>
              <a:rect l="l" t="t" r="r" b="b"/>
              <a:pathLst>
                <a:path w="10967" h="15014" extrusionOk="0">
                  <a:moveTo>
                    <a:pt x="513" y="0"/>
                  </a:moveTo>
                  <a:cubicBezTo>
                    <a:pt x="227" y="0"/>
                    <a:pt x="1" y="226"/>
                    <a:pt x="1" y="512"/>
                  </a:cubicBezTo>
                  <a:lnTo>
                    <a:pt x="1" y="14514"/>
                  </a:lnTo>
                  <a:cubicBezTo>
                    <a:pt x="1" y="14788"/>
                    <a:pt x="227" y="15014"/>
                    <a:pt x="513" y="15014"/>
                  </a:cubicBezTo>
                  <a:lnTo>
                    <a:pt x="10454" y="15014"/>
                  </a:lnTo>
                  <a:cubicBezTo>
                    <a:pt x="10740" y="15014"/>
                    <a:pt x="10966" y="14788"/>
                    <a:pt x="10966" y="14514"/>
                  </a:cubicBezTo>
                  <a:lnTo>
                    <a:pt x="10966" y="512"/>
                  </a:lnTo>
                  <a:cubicBezTo>
                    <a:pt x="10966" y="226"/>
                    <a:pt x="10740" y="0"/>
                    <a:pt x="1045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637" name="Google Shape;1637;p63"/>
            <p:cNvSpPr/>
            <p:nvPr/>
          </p:nvSpPr>
          <p:spPr>
            <a:xfrm>
              <a:off x="2093400" y="57275"/>
              <a:ext cx="14625" cy="394425"/>
            </a:xfrm>
            <a:custGeom>
              <a:avLst/>
              <a:gdLst/>
              <a:ahLst/>
              <a:cxnLst/>
              <a:rect l="l" t="t" r="r" b="b"/>
              <a:pathLst>
                <a:path w="585" h="15777" extrusionOk="0">
                  <a:moveTo>
                    <a:pt x="298" y="1"/>
                  </a:moveTo>
                  <a:cubicBezTo>
                    <a:pt x="132" y="1"/>
                    <a:pt x="1" y="132"/>
                    <a:pt x="1" y="298"/>
                  </a:cubicBezTo>
                  <a:lnTo>
                    <a:pt x="1" y="15479"/>
                  </a:lnTo>
                  <a:cubicBezTo>
                    <a:pt x="1" y="15645"/>
                    <a:pt x="132" y="15776"/>
                    <a:pt x="298" y="15776"/>
                  </a:cubicBezTo>
                  <a:cubicBezTo>
                    <a:pt x="453" y="15776"/>
                    <a:pt x="584" y="15645"/>
                    <a:pt x="584" y="15479"/>
                  </a:cubicBezTo>
                  <a:lnTo>
                    <a:pt x="584" y="298"/>
                  </a:lnTo>
                  <a:cubicBezTo>
                    <a:pt x="584" y="132"/>
                    <a:pt x="453" y="1"/>
                    <a:pt x="29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638" name="Google Shape;1638;p63"/>
            <p:cNvSpPr/>
            <p:nvPr/>
          </p:nvSpPr>
          <p:spPr>
            <a:xfrm>
              <a:off x="2374100" y="154325"/>
              <a:ext cx="20850" cy="278325"/>
            </a:xfrm>
            <a:custGeom>
              <a:avLst/>
              <a:gdLst/>
              <a:ahLst/>
              <a:cxnLst/>
              <a:rect l="l" t="t" r="r" b="b"/>
              <a:pathLst>
                <a:path w="834" h="11133" extrusionOk="0">
                  <a:moveTo>
                    <a:pt x="417" y="0"/>
                  </a:moveTo>
                  <a:cubicBezTo>
                    <a:pt x="191" y="0"/>
                    <a:pt x="0" y="179"/>
                    <a:pt x="0" y="405"/>
                  </a:cubicBezTo>
                  <a:lnTo>
                    <a:pt x="0" y="10728"/>
                  </a:lnTo>
                  <a:cubicBezTo>
                    <a:pt x="0" y="10954"/>
                    <a:pt x="191" y="11132"/>
                    <a:pt x="417" y="11132"/>
                  </a:cubicBezTo>
                  <a:cubicBezTo>
                    <a:pt x="643" y="11132"/>
                    <a:pt x="834" y="10954"/>
                    <a:pt x="834" y="10728"/>
                  </a:cubicBezTo>
                  <a:lnTo>
                    <a:pt x="834" y="405"/>
                  </a:lnTo>
                  <a:cubicBezTo>
                    <a:pt x="834" y="179"/>
                    <a:pt x="643" y="0"/>
                    <a:pt x="41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639" name="Google Shape;1639;p63"/>
            <p:cNvSpPr/>
            <p:nvPr/>
          </p:nvSpPr>
          <p:spPr>
            <a:xfrm>
              <a:off x="2348800" y="160575"/>
              <a:ext cx="6575" cy="278625"/>
            </a:xfrm>
            <a:custGeom>
              <a:avLst/>
              <a:gdLst/>
              <a:ahLst/>
              <a:cxnLst/>
              <a:rect l="l" t="t" r="r" b="b"/>
              <a:pathLst>
                <a:path w="263" h="11145" extrusionOk="0">
                  <a:moveTo>
                    <a:pt x="131" y="0"/>
                  </a:moveTo>
                  <a:cubicBezTo>
                    <a:pt x="60" y="0"/>
                    <a:pt x="0" y="60"/>
                    <a:pt x="0" y="119"/>
                  </a:cubicBezTo>
                  <a:lnTo>
                    <a:pt x="0" y="11013"/>
                  </a:lnTo>
                  <a:cubicBezTo>
                    <a:pt x="0" y="11085"/>
                    <a:pt x="60" y="11144"/>
                    <a:pt x="131" y="11144"/>
                  </a:cubicBezTo>
                  <a:cubicBezTo>
                    <a:pt x="203" y="11144"/>
                    <a:pt x="262" y="11085"/>
                    <a:pt x="262" y="11013"/>
                  </a:cubicBezTo>
                  <a:lnTo>
                    <a:pt x="262" y="119"/>
                  </a:lnTo>
                  <a:cubicBezTo>
                    <a:pt x="262" y="60"/>
                    <a:pt x="203" y="0"/>
                    <a:pt x="13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640" name="Google Shape;1640;p63"/>
            <p:cNvSpPr/>
            <p:nvPr/>
          </p:nvSpPr>
          <p:spPr>
            <a:xfrm>
              <a:off x="2096975" y="196275"/>
              <a:ext cx="255700" cy="23850"/>
            </a:xfrm>
            <a:custGeom>
              <a:avLst/>
              <a:gdLst/>
              <a:ahLst/>
              <a:cxnLst/>
              <a:rect l="l" t="t" r="r" b="b"/>
              <a:pathLst>
                <a:path w="10228" h="954" extrusionOk="0">
                  <a:moveTo>
                    <a:pt x="1" y="1"/>
                  </a:moveTo>
                  <a:lnTo>
                    <a:pt x="1" y="953"/>
                  </a:lnTo>
                  <a:lnTo>
                    <a:pt x="10228" y="953"/>
                  </a:lnTo>
                  <a:lnTo>
                    <a:pt x="1022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641" name="Google Shape;1641;p63"/>
            <p:cNvSpPr/>
            <p:nvPr/>
          </p:nvSpPr>
          <p:spPr>
            <a:xfrm>
              <a:off x="1810325" y="420125"/>
              <a:ext cx="601000" cy="36325"/>
            </a:xfrm>
            <a:custGeom>
              <a:avLst/>
              <a:gdLst/>
              <a:ahLst/>
              <a:cxnLst/>
              <a:rect l="l" t="t" r="r" b="b"/>
              <a:pathLst>
                <a:path w="24040" h="1453" extrusionOk="0">
                  <a:moveTo>
                    <a:pt x="525" y="0"/>
                  </a:moveTo>
                  <a:cubicBezTo>
                    <a:pt x="227" y="0"/>
                    <a:pt x="1" y="227"/>
                    <a:pt x="1" y="500"/>
                  </a:cubicBezTo>
                  <a:lnTo>
                    <a:pt x="1" y="953"/>
                  </a:lnTo>
                  <a:cubicBezTo>
                    <a:pt x="1" y="1227"/>
                    <a:pt x="227" y="1453"/>
                    <a:pt x="525" y="1453"/>
                  </a:cubicBezTo>
                  <a:lnTo>
                    <a:pt x="23516" y="1453"/>
                  </a:lnTo>
                  <a:cubicBezTo>
                    <a:pt x="23801" y="1453"/>
                    <a:pt x="24040" y="1227"/>
                    <a:pt x="24040" y="953"/>
                  </a:cubicBezTo>
                  <a:lnTo>
                    <a:pt x="24040" y="500"/>
                  </a:lnTo>
                  <a:cubicBezTo>
                    <a:pt x="24040" y="227"/>
                    <a:pt x="23801" y="0"/>
                    <a:pt x="2351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642" name="Google Shape;1642;p63"/>
            <p:cNvSpPr/>
            <p:nvPr/>
          </p:nvSpPr>
          <p:spPr>
            <a:xfrm>
              <a:off x="2129725" y="147775"/>
              <a:ext cx="8350" cy="36025"/>
            </a:xfrm>
            <a:custGeom>
              <a:avLst/>
              <a:gdLst/>
              <a:ahLst/>
              <a:cxnLst/>
              <a:rect l="l" t="t" r="r" b="b"/>
              <a:pathLst>
                <a:path w="334" h="1441" extrusionOk="0">
                  <a:moveTo>
                    <a:pt x="167" y="0"/>
                  </a:moveTo>
                  <a:cubicBezTo>
                    <a:pt x="72" y="0"/>
                    <a:pt x="0" y="84"/>
                    <a:pt x="0" y="167"/>
                  </a:cubicBezTo>
                  <a:lnTo>
                    <a:pt x="0" y="1274"/>
                  </a:lnTo>
                  <a:cubicBezTo>
                    <a:pt x="0" y="1369"/>
                    <a:pt x="72" y="1441"/>
                    <a:pt x="167" y="1441"/>
                  </a:cubicBezTo>
                  <a:cubicBezTo>
                    <a:pt x="262" y="1441"/>
                    <a:pt x="334" y="1369"/>
                    <a:pt x="334" y="1274"/>
                  </a:cubicBezTo>
                  <a:lnTo>
                    <a:pt x="334" y="167"/>
                  </a:lnTo>
                  <a:cubicBezTo>
                    <a:pt x="334" y="84"/>
                    <a:pt x="262" y="0"/>
                    <a:pt x="16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643" name="Google Shape;1643;p63"/>
            <p:cNvSpPr/>
            <p:nvPr/>
          </p:nvSpPr>
          <p:spPr>
            <a:xfrm>
              <a:off x="2148475" y="147775"/>
              <a:ext cx="8650" cy="36025"/>
            </a:xfrm>
            <a:custGeom>
              <a:avLst/>
              <a:gdLst/>
              <a:ahLst/>
              <a:cxnLst/>
              <a:rect l="l" t="t" r="r" b="b"/>
              <a:pathLst>
                <a:path w="346" h="1441" extrusionOk="0">
                  <a:moveTo>
                    <a:pt x="179" y="0"/>
                  </a:moveTo>
                  <a:cubicBezTo>
                    <a:pt x="84" y="0"/>
                    <a:pt x="0" y="84"/>
                    <a:pt x="0" y="167"/>
                  </a:cubicBezTo>
                  <a:lnTo>
                    <a:pt x="0" y="1274"/>
                  </a:lnTo>
                  <a:cubicBezTo>
                    <a:pt x="0" y="1369"/>
                    <a:pt x="84" y="1441"/>
                    <a:pt x="179" y="1441"/>
                  </a:cubicBezTo>
                  <a:cubicBezTo>
                    <a:pt x="262" y="1441"/>
                    <a:pt x="346" y="1369"/>
                    <a:pt x="346" y="1274"/>
                  </a:cubicBezTo>
                  <a:lnTo>
                    <a:pt x="346" y="167"/>
                  </a:lnTo>
                  <a:cubicBezTo>
                    <a:pt x="346" y="84"/>
                    <a:pt x="262" y="0"/>
                    <a:pt x="17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644" name="Google Shape;1644;p63"/>
            <p:cNvSpPr/>
            <p:nvPr/>
          </p:nvSpPr>
          <p:spPr>
            <a:xfrm>
              <a:off x="2167525" y="147775"/>
              <a:ext cx="8650" cy="36025"/>
            </a:xfrm>
            <a:custGeom>
              <a:avLst/>
              <a:gdLst/>
              <a:ahLst/>
              <a:cxnLst/>
              <a:rect l="l" t="t" r="r" b="b"/>
              <a:pathLst>
                <a:path w="346" h="1441" extrusionOk="0">
                  <a:moveTo>
                    <a:pt x="167" y="0"/>
                  </a:moveTo>
                  <a:cubicBezTo>
                    <a:pt x="84" y="0"/>
                    <a:pt x="0" y="84"/>
                    <a:pt x="0" y="167"/>
                  </a:cubicBezTo>
                  <a:lnTo>
                    <a:pt x="0" y="1274"/>
                  </a:lnTo>
                  <a:cubicBezTo>
                    <a:pt x="0" y="1369"/>
                    <a:pt x="84" y="1441"/>
                    <a:pt x="167" y="1441"/>
                  </a:cubicBezTo>
                  <a:cubicBezTo>
                    <a:pt x="262" y="1441"/>
                    <a:pt x="346" y="1369"/>
                    <a:pt x="346" y="1274"/>
                  </a:cubicBezTo>
                  <a:lnTo>
                    <a:pt x="346" y="167"/>
                  </a:lnTo>
                  <a:cubicBezTo>
                    <a:pt x="346" y="84"/>
                    <a:pt x="262" y="0"/>
                    <a:pt x="16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645" name="Google Shape;1645;p63"/>
            <p:cNvSpPr/>
            <p:nvPr/>
          </p:nvSpPr>
          <p:spPr>
            <a:xfrm>
              <a:off x="2186575" y="147775"/>
              <a:ext cx="8350" cy="36025"/>
            </a:xfrm>
            <a:custGeom>
              <a:avLst/>
              <a:gdLst/>
              <a:ahLst/>
              <a:cxnLst/>
              <a:rect l="l" t="t" r="r" b="b"/>
              <a:pathLst>
                <a:path w="334" h="1441" extrusionOk="0">
                  <a:moveTo>
                    <a:pt x="167" y="0"/>
                  </a:moveTo>
                  <a:cubicBezTo>
                    <a:pt x="72" y="0"/>
                    <a:pt x="0" y="84"/>
                    <a:pt x="0" y="167"/>
                  </a:cubicBezTo>
                  <a:lnTo>
                    <a:pt x="0" y="1274"/>
                  </a:lnTo>
                  <a:cubicBezTo>
                    <a:pt x="0" y="1369"/>
                    <a:pt x="72" y="1441"/>
                    <a:pt x="167" y="1441"/>
                  </a:cubicBezTo>
                  <a:cubicBezTo>
                    <a:pt x="262" y="1441"/>
                    <a:pt x="334" y="1369"/>
                    <a:pt x="334" y="1274"/>
                  </a:cubicBezTo>
                  <a:lnTo>
                    <a:pt x="334" y="167"/>
                  </a:lnTo>
                  <a:cubicBezTo>
                    <a:pt x="334" y="84"/>
                    <a:pt x="262" y="0"/>
                    <a:pt x="16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646" name="Google Shape;1646;p63"/>
            <p:cNvSpPr/>
            <p:nvPr/>
          </p:nvSpPr>
          <p:spPr>
            <a:xfrm>
              <a:off x="2205625" y="147775"/>
              <a:ext cx="8350" cy="36025"/>
            </a:xfrm>
            <a:custGeom>
              <a:avLst/>
              <a:gdLst/>
              <a:ahLst/>
              <a:cxnLst/>
              <a:rect l="l" t="t" r="r" b="b"/>
              <a:pathLst>
                <a:path w="334" h="1441" extrusionOk="0">
                  <a:moveTo>
                    <a:pt x="167" y="0"/>
                  </a:moveTo>
                  <a:cubicBezTo>
                    <a:pt x="72" y="0"/>
                    <a:pt x="0" y="84"/>
                    <a:pt x="0" y="167"/>
                  </a:cubicBezTo>
                  <a:lnTo>
                    <a:pt x="0" y="1274"/>
                  </a:lnTo>
                  <a:cubicBezTo>
                    <a:pt x="0" y="1369"/>
                    <a:pt x="72" y="1441"/>
                    <a:pt x="167" y="1441"/>
                  </a:cubicBezTo>
                  <a:cubicBezTo>
                    <a:pt x="262" y="1441"/>
                    <a:pt x="334" y="1369"/>
                    <a:pt x="334" y="1274"/>
                  </a:cubicBezTo>
                  <a:lnTo>
                    <a:pt x="334" y="167"/>
                  </a:lnTo>
                  <a:cubicBezTo>
                    <a:pt x="334" y="84"/>
                    <a:pt x="262" y="0"/>
                    <a:pt x="16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647" name="Google Shape;1647;p63"/>
            <p:cNvSpPr/>
            <p:nvPr/>
          </p:nvSpPr>
          <p:spPr>
            <a:xfrm>
              <a:off x="2224375" y="147775"/>
              <a:ext cx="8650" cy="36025"/>
            </a:xfrm>
            <a:custGeom>
              <a:avLst/>
              <a:gdLst/>
              <a:ahLst/>
              <a:cxnLst/>
              <a:rect l="l" t="t" r="r" b="b"/>
              <a:pathLst>
                <a:path w="346" h="1441" extrusionOk="0">
                  <a:moveTo>
                    <a:pt x="179" y="0"/>
                  </a:moveTo>
                  <a:cubicBezTo>
                    <a:pt x="84" y="0"/>
                    <a:pt x="0" y="84"/>
                    <a:pt x="0" y="167"/>
                  </a:cubicBezTo>
                  <a:lnTo>
                    <a:pt x="0" y="1274"/>
                  </a:lnTo>
                  <a:cubicBezTo>
                    <a:pt x="0" y="1369"/>
                    <a:pt x="84" y="1441"/>
                    <a:pt x="179" y="1441"/>
                  </a:cubicBezTo>
                  <a:cubicBezTo>
                    <a:pt x="262" y="1441"/>
                    <a:pt x="346" y="1369"/>
                    <a:pt x="346" y="1274"/>
                  </a:cubicBezTo>
                  <a:lnTo>
                    <a:pt x="346" y="167"/>
                  </a:lnTo>
                  <a:cubicBezTo>
                    <a:pt x="346" y="84"/>
                    <a:pt x="262" y="0"/>
                    <a:pt x="17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648" name="Google Shape;1648;p63"/>
            <p:cNvSpPr/>
            <p:nvPr/>
          </p:nvSpPr>
          <p:spPr>
            <a:xfrm>
              <a:off x="2243425" y="147775"/>
              <a:ext cx="8650" cy="36025"/>
            </a:xfrm>
            <a:custGeom>
              <a:avLst/>
              <a:gdLst/>
              <a:ahLst/>
              <a:cxnLst/>
              <a:rect l="l" t="t" r="r" b="b"/>
              <a:pathLst>
                <a:path w="346" h="1441" extrusionOk="0">
                  <a:moveTo>
                    <a:pt x="167" y="0"/>
                  </a:moveTo>
                  <a:cubicBezTo>
                    <a:pt x="84" y="0"/>
                    <a:pt x="0" y="84"/>
                    <a:pt x="0" y="167"/>
                  </a:cubicBezTo>
                  <a:lnTo>
                    <a:pt x="0" y="1274"/>
                  </a:lnTo>
                  <a:cubicBezTo>
                    <a:pt x="0" y="1369"/>
                    <a:pt x="84" y="1441"/>
                    <a:pt x="167" y="1441"/>
                  </a:cubicBezTo>
                  <a:cubicBezTo>
                    <a:pt x="262" y="1441"/>
                    <a:pt x="346" y="1369"/>
                    <a:pt x="346" y="1274"/>
                  </a:cubicBezTo>
                  <a:lnTo>
                    <a:pt x="346" y="167"/>
                  </a:lnTo>
                  <a:cubicBezTo>
                    <a:pt x="346" y="84"/>
                    <a:pt x="262" y="0"/>
                    <a:pt x="16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649" name="Google Shape;1649;p63"/>
            <p:cNvSpPr/>
            <p:nvPr/>
          </p:nvSpPr>
          <p:spPr>
            <a:xfrm>
              <a:off x="2262475" y="147775"/>
              <a:ext cx="8350" cy="36025"/>
            </a:xfrm>
            <a:custGeom>
              <a:avLst/>
              <a:gdLst/>
              <a:ahLst/>
              <a:cxnLst/>
              <a:rect l="l" t="t" r="r" b="b"/>
              <a:pathLst>
                <a:path w="334" h="1441" extrusionOk="0">
                  <a:moveTo>
                    <a:pt x="167" y="0"/>
                  </a:moveTo>
                  <a:cubicBezTo>
                    <a:pt x="72" y="0"/>
                    <a:pt x="0" y="84"/>
                    <a:pt x="0" y="167"/>
                  </a:cubicBezTo>
                  <a:lnTo>
                    <a:pt x="0" y="1274"/>
                  </a:lnTo>
                  <a:cubicBezTo>
                    <a:pt x="0" y="1369"/>
                    <a:pt x="72" y="1441"/>
                    <a:pt x="167" y="1441"/>
                  </a:cubicBezTo>
                  <a:cubicBezTo>
                    <a:pt x="262" y="1441"/>
                    <a:pt x="334" y="1369"/>
                    <a:pt x="334" y="1274"/>
                  </a:cubicBezTo>
                  <a:lnTo>
                    <a:pt x="334" y="167"/>
                  </a:lnTo>
                  <a:cubicBezTo>
                    <a:pt x="334" y="84"/>
                    <a:pt x="262" y="0"/>
                    <a:pt x="16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650" name="Google Shape;1650;p63"/>
            <p:cNvSpPr/>
            <p:nvPr/>
          </p:nvSpPr>
          <p:spPr>
            <a:xfrm>
              <a:off x="2281525" y="147775"/>
              <a:ext cx="8350" cy="36025"/>
            </a:xfrm>
            <a:custGeom>
              <a:avLst/>
              <a:gdLst/>
              <a:ahLst/>
              <a:cxnLst/>
              <a:rect l="l" t="t" r="r" b="b"/>
              <a:pathLst>
                <a:path w="334" h="1441" extrusionOk="0">
                  <a:moveTo>
                    <a:pt x="167" y="0"/>
                  </a:moveTo>
                  <a:cubicBezTo>
                    <a:pt x="72" y="0"/>
                    <a:pt x="0" y="84"/>
                    <a:pt x="0" y="167"/>
                  </a:cubicBezTo>
                  <a:lnTo>
                    <a:pt x="0" y="1274"/>
                  </a:lnTo>
                  <a:cubicBezTo>
                    <a:pt x="0" y="1369"/>
                    <a:pt x="72" y="1441"/>
                    <a:pt x="167" y="1441"/>
                  </a:cubicBezTo>
                  <a:cubicBezTo>
                    <a:pt x="262" y="1441"/>
                    <a:pt x="334" y="1369"/>
                    <a:pt x="334" y="1274"/>
                  </a:cubicBezTo>
                  <a:lnTo>
                    <a:pt x="334" y="167"/>
                  </a:lnTo>
                  <a:cubicBezTo>
                    <a:pt x="334" y="84"/>
                    <a:pt x="262" y="0"/>
                    <a:pt x="16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651" name="Google Shape;1651;p63"/>
            <p:cNvSpPr/>
            <p:nvPr/>
          </p:nvSpPr>
          <p:spPr>
            <a:xfrm>
              <a:off x="2300275" y="147775"/>
              <a:ext cx="8650" cy="36025"/>
            </a:xfrm>
            <a:custGeom>
              <a:avLst/>
              <a:gdLst/>
              <a:ahLst/>
              <a:cxnLst/>
              <a:rect l="l" t="t" r="r" b="b"/>
              <a:pathLst>
                <a:path w="346" h="1441" extrusionOk="0">
                  <a:moveTo>
                    <a:pt x="179" y="0"/>
                  </a:moveTo>
                  <a:cubicBezTo>
                    <a:pt x="84" y="0"/>
                    <a:pt x="1" y="84"/>
                    <a:pt x="1" y="167"/>
                  </a:cubicBezTo>
                  <a:lnTo>
                    <a:pt x="1" y="1274"/>
                  </a:lnTo>
                  <a:cubicBezTo>
                    <a:pt x="1" y="1369"/>
                    <a:pt x="84" y="1441"/>
                    <a:pt x="179" y="1441"/>
                  </a:cubicBezTo>
                  <a:cubicBezTo>
                    <a:pt x="262" y="1441"/>
                    <a:pt x="346" y="1369"/>
                    <a:pt x="346" y="1274"/>
                  </a:cubicBezTo>
                  <a:lnTo>
                    <a:pt x="346" y="167"/>
                  </a:lnTo>
                  <a:cubicBezTo>
                    <a:pt x="346" y="84"/>
                    <a:pt x="262" y="0"/>
                    <a:pt x="17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652" name="Google Shape;1652;p63"/>
            <p:cNvSpPr/>
            <p:nvPr/>
          </p:nvSpPr>
          <p:spPr>
            <a:xfrm>
              <a:off x="2319325" y="147775"/>
              <a:ext cx="8650" cy="36025"/>
            </a:xfrm>
            <a:custGeom>
              <a:avLst/>
              <a:gdLst/>
              <a:ahLst/>
              <a:cxnLst/>
              <a:rect l="l" t="t" r="r" b="b"/>
              <a:pathLst>
                <a:path w="346" h="1441" extrusionOk="0">
                  <a:moveTo>
                    <a:pt x="167" y="0"/>
                  </a:moveTo>
                  <a:cubicBezTo>
                    <a:pt x="84" y="0"/>
                    <a:pt x="1" y="84"/>
                    <a:pt x="1" y="167"/>
                  </a:cubicBezTo>
                  <a:lnTo>
                    <a:pt x="1" y="1274"/>
                  </a:lnTo>
                  <a:cubicBezTo>
                    <a:pt x="1" y="1369"/>
                    <a:pt x="84" y="1441"/>
                    <a:pt x="167" y="1441"/>
                  </a:cubicBezTo>
                  <a:cubicBezTo>
                    <a:pt x="262" y="1441"/>
                    <a:pt x="346" y="1369"/>
                    <a:pt x="346" y="1274"/>
                  </a:cubicBezTo>
                  <a:lnTo>
                    <a:pt x="346" y="167"/>
                  </a:lnTo>
                  <a:cubicBezTo>
                    <a:pt x="346" y="84"/>
                    <a:pt x="262" y="0"/>
                    <a:pt x="16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653" name="Google Shape;1653;p63"/>
            <p:cNvSpPr/>
            <p:nvPr/>
          </p:nvSpPr>
          <p:spPr>
            <a:xfrm>
              <a:off x="1850225" y="190025"/>
              <a:ext cx="217300" cy="215250"/>
            </a:xfrm>
            <a:custGeom>
              <a:avLst/>
              <a:gdLst/>
              <a:ahLst/>
              <a:cxnLst/>
              <a:rect l="l" t="t" r="r" b="b"/>
              <a:pathLst>
                <a:path w="8692" h="8610" extrusionOk="0">
                  <a:moveTo>
                    <a:pt x="762" y="1"/>
                  </a:moveTo>
                  <a:cubicBezTo>
                    <a:pt x="346" y="1"/>
                    <a:pt x="0" y="346"/>
                    <a:pt x="0" y="763"/>
                  </a:cubicBezTo>
                  <a:lnTo>
                    <a:pt x="0" y="7847"/>
                  </a:lnTo>
                  <a:cubicBezTo>
                    <a:pt x="0" y="8264"/>
                    <a:pt x="346" y="8609"/>
                    <a:pt x="762" y="8609"/>
                  </a:cubicBezTo>
                  <a:lnTo>
                    <a:pt x="7930" y="8609"/>
                  </a:lnTo>
                  <a:cubicBezTo>
                    <a:pt x="8347" y="8609"/>
                    <a:pt x="8692" y="8264"/>
                    <a:pt x="8692" y="7847"/>
                  </a:cubicBezTo>
                  <a:lnTo>
                    <a:pt x="8692" y="763"/>
                  </a:lnTo>
                  <a:cubicBezTo>
                    <a:pt x="8692" y="346"/>
                    <a:pt x="8347" y="1"/>
                    <a:pt x="793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654" name="Google Shape;1654;p63"/>
            <p:cNvSpPr/>
            <p:nvPr/>
          </p:nvSpPr>
          <p:spPr>
            <a:xfrm>
              <a:off x="1843975" y="183775"/>
              <a:ext cx="229800" cy="227750"/>
            </a:xfrm>
            <a:custGeom>
              <a:avLst/>
              <a:gdLst/>
              <a:ahLst/>
              <a:cxnLst/>
              <a:rect l="l" t="t" r="r" b="b"/>
              <a:pathLst>
                <a:path w="9192" h="9110" extrusionOk="0">
                  <a:moveTo>
                    <a:pt x="8180" y="501"/>
                  </a:moveTo>
                  <a:cubicBezTo>
                    <a:pt x="8466" y="501"/>
                    <a:pt x="8692" y="727"/>
                    <a:pt x="8692" y="1013"/>
                  </a:cubicBezTo>
                  <a:lnTo>
                    <a:pt x="8692" y="8097"/>
                  </a:lnTo>
                  <a:cubicBezTo>
                    <a:pt x="8692" y="8371"/>
                    <a:pt x="8466" y="8597"/>
                    <a:pt x="8180" y="8597"/>
                  </a:cubicBezTo>
                  <a:lnTo>
                    <a:pt x="1012" y="8597"/>
                  </a:lnTo>
                  <a:cubicBezTo>
                    <a:pt x="738" y="8597"/>
                    <a:pt x="512" y="8371"/>
                    <a:pt x="512" y="8097"/>
                  </a:cubicBezTo>
                  <a:lnTo>
                    <a:pt x="512" y="1013"/>
                  </a:lnTo>
                  <a:cubicBezTo>
                    <a:pt x="512" y="727"/>
                    <a:pt x="738" y="501"/>
                    <a:pt x="1012" y="501"/>
                  </a:cubicBezTo>
                  <a:close/>
                  <a:moveTo>
                    <a:pt x="1012" y="1"/>
                  </a:moveTo>
                  <a:cubicBezTo>
                    <a:pt x="453" y="1"/>
                    <a:pt x="0" y="453"/>
                    <a:pt x="0" y="1013"/>
                  </a:cubicBezTo>
                  <a:lnTo>
                    <a:pt x="0" y="8097"/>
                  </a:lnTo>
                  <a:cubicBezTo>
                    <a:pt x="0" y="8657"/>
                    <a:pt x="453" y="9109"/>
                    <a:pt x="1012" y="9109"/>
                  </a:cubicBezTo>
                  <a:lnTo>
                    <a:pt x="8180" y="9109"/>
                  </a:lnTo>
                  <a:cubicBezTo>
                    <a:pt x="8739" y="9109"/>
                    <a:pt x="9192" y="8657"/>
                    <a:pt x="9192" y="8097"/>
                  </a:cubicBezTo>
                  <a:lnTo>
                    <a:pt x="9192" y="1013"/>
                  </a:lnTo>
                  <a:cubicBezTo>
                    <a:pt x="9192" y="453"/>
                    <a:pt x="8739" y="1"/>
                    <a:pt x="81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655" name="Google Shape;1655;p63"/>
            <p:cNvSpPr/>
            <p:nvPr/>
          </p:nvSpPr>
          <p:spPr>
            <a:xfrm>
              <a:off x="1870750" y="205800"/>
              <a:ext cx="24450" cy="183700"/>
            </a:xfrm>
            <a:custGeom>
              <a:avLst/>
              <a:gdLst/>
              <a:ahLst/>
              <a:cxnLst/>
              <a:rect l="l" t="t" r="r" b="b"/>
              <a:pathLst>
                <a:path w="978" h="7348" extrusionOk="0">
                  <a:moveTo>
                    <a:pt x="489" y="1"/>
                  </a:moveTo>
                  <a:cubicBezTo>
                    <a:pt x="227" y="1"/>
                    <a:pt x="1" y="239"/>
                    <a:pt x="1" y="537"/>
                  </a:cubicBezTo>
                  <a:lnTo>
                    <a:pt x="1" y="6811"/>
                  </a:lnTo>
                  <a:cubicBezTo>
                    <a:pt x="1" y="7109"/>
                    <a:pt x="227" y="7347"/>
                    <a:pt x="489" y="7347"/>
                  </a:cubicBezTo>
                  <a:cubicBezTo>
                    <a:pt x="763" y="7347"/>
                    <a:pt x="977" y="7109"/>
                    <a:pt x="977" y="6811"/>
                  </a:cubicBezTo>
                  <a:lnTo>
                    <a:pt x="977" y="537"/>
                  </a:lnTo>
                  <a:cubicBezTo>
                    <a:pt x="977" y="239"/>
                    <a:pt x="763" y="1"/>
                    <a:pt x="48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656" name="Google Shape;1656;p63"/>
            <p:cNvSpPr/>
            <p:nvPr/>
          </p:nvSpPr>
          <p:spPr>
            <a:xfrm>
              <a:off x="1908850" y="205800"/>
              <a:ext cx="24150" cy="183700"/>
            </a:xfrm>
            <a:custGeom>
              <a:avLst/>
              <a:gdLst/>
              <a:ahLst/>
              <a:cxnLst/>
              <a:rect l="l" t="t" r="r" b="b"/>
              <a:pathLst>
                <a:path w="966" h="7348" extrusionOk="0">
                  <a:moveTo>
                    <a:pt x="489" y="1"/>
                  </a:moveTo>
                  <a:cubicBezTo>
                    <a:pt x="215" y="1"/>
                    <a:pt x="1" y="239"/>
                    <a:pt x="1" y="537"/>
                  </a:cubicBezTo>
                  <a:lnTo>
                    <a:pt x="1" y="6811"/>
                  </a:lnTo>
                  <a:cubicBezTo>
                    <a:pt x="1" y="7109"/>
                    <a:pt x="215" y="7347"/>
                    <a:pt x="489" y="7347"/>
                  </a:cubicBezTo>
                  <a:cubicBezTo>
                    <a:pt x="751" y="7347"/>
                    <a:pt x="965" y="7109"/>
                    <a:pt x="965" y="6811"/>
                  </a:cubicBezTo>
                  <a:lnTo>
                    <a:pt x="965" y="537"/>
                  </a:lnTo>
                  <a:cubicBezTo>
                    <a:pt x="965" y="239"/>
                    <a:pt x="751" y="1"/>
                    <a:pt x="48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657" name="Google Shape;1657;p63"/>
            <p:cNvSpPr/>
            <p:nvPr/>
          </p:nvSpPr>
          <p:spPr>
            <a:xfrm>
              <a:off x="1946650" y="205800"/>
              <a:ext cx="24450" cy="183700"/>
            </a:xfrm>
            <a:custGeom>
              <a:avLst/>
              <a:gdLst/>
              <a:ahLst/>
              <a:cxnLst/>
              <a:rect l="l" t="t" r="r" b="b"/>
              <a:pathLst>
                <a:path w="978" h="7348" extrusionOk="0">
                  <a:moveTo>
                    <a:pt x="489" y="1"/>
                  </a:moveTo>
                  <a:cubicBezTo>
                    <a:pt x="227" y="1"/>
                    <a:pt x="1" y="239"/>
                    <a:pt x="1" y="537"/>
                  </a:cubicBezTo>
                  <a:lnTo>
                    <a:pt x="1" y="6811"/>
                  </a:lnTo>
                  <a:cubicBezTo>
                    <a:pt x="1" y="7109"/>
                    <a:pt x="227" y="7347"/>
                    <a:pt x="489" y="7347"/>
                  </a:cubicBezTo>
                  <a:cubicBezTo>
                    <a:pt x="763" y="7347"/>
                    <a:pt x="977" y="7109"/>
                    <a:pt x="977" y="6811"/>
                  </a:cubicBezTo>
                  <a:lnTo>
                    <a:pt x="977" y="537"/>
                  </a:lnTo>
                  <a:cubicBezTo>
                    <a:pt x="977" y="239"/>
                    <a:pt x="763" y="1"/>
                    <a:pt x="48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658" name="Google Shape;1658;p63"/>
            <p:cNvSpPr/>
            <p:nvPr/>
          </p:nvSpPr>
          <p:spPr>
            <a:xfrm>
              <a:off x="1984750" y="205800"/>
              <a:ext cx="24150" cy="183700"/>
            </a:xfrm>
            <a:custGeom>
              <a:avLst/>
              <a:gdLst/>
              <a:ahLst/>
              <a:cxnLst/>
              <a:rect l="l" t="t" r="r" b="b"/>
              <a:pathLst>
                <a:path w="966" h="7348" extrusionOk="0">
                  <a:moveTo>
                    <a:pt x="489" y="1"/>
                  </a:moveTo>
                  <a:cubicBezTo>
                    <a:pt x="215" y="1"/>
                    <a:pt x="1" y="239"/>
                    <a:pt x="1" y="537"/>
                  </a:cubicBezTo>
                  <a:lnTo>
                    <a:pt x="1" y="6811"/>
                  </a:lnTo>
                  <a:cubicBezTo>
                    <a:pt x="1" y="7109"/>
                    <a:pt x="215" y="7347"/>
                    <a:pt x="489" y="7347"/>
                  </a:cubicBezTo>
                  <a:cubicBezTo>
                    <a:pt x="751" y="7347"/>
                    <a:pt x="965" y="7109"/>
                    <a:pt x="965" y="6811"/>
                  </a:cubicBezTo>
                  <a:lnTo>
                    <a:pt x="965" y="537"/>
                  </a:lnTo>
                  <a:cubicBezTo>
                    <a:pt x="965" y="239"/>
                    <a:pt x="751" y="1"/>
                    <a:pt x="48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659" name="Google Shape;1659;p63"/>
            <p:cNvSpPr/>
            <p:nvPr/>
          </p:nvSpPr>
          <p:spPr>
            <a:xfrm>
              <a:off x="2022550" y="205800"/>
              <a:ext cx="24450" cy="183700"/>
            </a:xfrm>
            <a:custGeom>
              <a:avLst/>
              <a:gdLst/>
              <a:ahLst/>
              <a:cxnLst/>
              <a:rect l="l" t="t" r="r" b="b"/>
              <a:pathLst>
                <a:path w="978" h="7348" extrusionOk="0">
                  <a:moveTo>
                    <a:pt x="489" y="1"/>
                  </a:moveTo>
                  <a:cubicBezTo>
                    <a:pt x="227" y="1"/>
                    <a:pt x="1" y="239"/>
                    <a:pt x="1" y="537"/>
                  </a:cubicBezTo>
                  <a:lnTo>
                    <a:pt x="1" y="6811"/>
                  </a:lnTo>
                  <a:cubicBezTo>
                    <a:pt x="1" y="7109"/>
                    <a:pt x="227" y="7347"/>
                    <a:pt x="489" y="7347"/>
                  </a:cubicBezTo>
                  <a:cubicBezTo>
                    <a:pt x="763" y="7347"/>
                    <a:pt x="977" y="7109"/>
                    <a:pt x="977" y="6811"/>
                  </a:cubicBezTo>
                  <a:lnTo>
                    <a:pt x="977" y="537"/>
                  </a:lnTo>
                  <a:cubicBezTo>
                    <a:pt x="977" y="239"/>
                    <a:pt x="763" y="1"/>
                    <a:pt x="48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660" name="Google Shape;1660;p63"/>
            <p:cNvSpPr/>
            <p:nvPr/>
          </p:nvSpPr>
          <p:spPr>
            <a:xfrm>
              <a:off x="1853800" y="84950"/>
              <a:ext cx="25325" cy="25350"/>
            </a:xfrm>
            <a:custGeom>
              <a:avLst/>
              <a:gdLst/>
              <a:ahLst/>
              <a:cxnLst/>
              <a:rect l="l" t="t" r="r" b="b"/>
              <a:pathLst>
                <a:path w="1013" h="1014" extrusionOk="0">
                  <a:moveTo>
                    <a:pt x="512" y="1"/>
                  </a:moveTo>
                  <a:cubicBezTo>
                    <a:pt x="226" y="1"/>
                    <a:pt x="0" y="227"/>
                    <a:pt x="0" y="501"/>
                  </a:cubicBezTo>
                  <a:cubicBezTo>
                    <a:pt x="0" y="787"/>
                    <a:pt x="226" y="1013"/>
                    <a:pt x="512" y="1013"/>
                  </a:cubicBezTo>
                  <a:cubicBezTo>
                    <a:pt x="786" y="1013"/>
                    <a:pt x="1012" y="787"/>
                    <a:pt x="1012" y="501"/>
                  </a:cubicBezTo>
                  <a:cubicBezTo>
                    <a:pt x="1012" y="227"/>
                    <a:pt x="786" y="1"/>
                    <a:pt x="51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661" name="Google Shape;1661;p63"/>
            <p:cNvSpPr/>
            <p:nvPr/>
          </p:nvSpPr>
          <p:spPr>
            <a:xfrm>
              <a:off x="1891900" y="84950"/>
              <a:ext cx="25325" cy="25350"/>
            </a:xfrm>
            <a:custGeom>
              <a:avLst/>
              <a:gdLst/>
              <a:ahLst/>
              <a:cxnLst/>
              <a:rect l="l" t="t" r="r" b="b"/>
              <a:pathLst>
                <a:path w="1013" h="1014" extrusionOk="0">
                  <a:moveTo>
                    <a:pt x="500" y="1"/>
                  </a:moveTo>
                  <a:cubicBezTo>
                    <a:pt x="226" y="1"/>
                    <a:pt x="0" y="227"/>
                    <a:pt x="0" y="501"/>
                  </a:cubicBezTo>
                  <a:cubicBezTo>
                    <a:pt x="0" y="787"/>
                    <a:pt x="226" y="1013"/>
                    <a:pt x="500" y="1013"/>
                  </a:cubicBezTo>
                  <a:cubicBezTo>
                    <a:pt x="786" y="1013"/>
                    <a:pt x="1012" y="787"/>
                    <a:pt x="1012" y="501"/>
                  </a:cubicBezTo>
                  <a:cubicBezTo>
                    <a:pt x="1012" y="227"/>
                    <a:pt x="786" y="1"/>
                    <a:pt x="50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662" name="Google Shape;1662;p63"/>
            <p:cNvSpPr/>
            <p:nvPr/>
          </p:nvSpPr>
          <p:spPr>
            <a:xfrm>
              <a:off x="1929700" y="84950"/>
              <a:ext cx="25325" cy="25350"/>
            </a:xfrm>
            <a:custGeom>
              <a:avLst/>
              <a:gdLst/>
              <a:ahLst/>
              <a:cxnLst/>
              <a:rect l="l" t="t" r="r" b="b"/>
              <a:pathLst>
                <a:path w="1013" h="1014" extrusionOk="0">
                  <a:moveTo>
                    <a:pt x="512" y="1"/>
                  </a:moveTo>
                  <a:cubicBezTo>
                    <a:pt x="226" y="1"/>
                    <a:pt x="0" y="227"/>
                    <a:pt x="0" y="501"/>
                  </a:cubicBezTo>
                  <a:cubicBezTo>
                    <a:pt x="0" y="787"/>
                    <a:pt x="226" y="1013"/>
                    <a:pt x="512" y="1013"/>
                  </a:cubicBezTo>
                  <a:cubicBezTo>
                    <a:pt x="786" y="1013"/>
                    <a:pt x="1012" y="787"/>
                    <a:pt x="1012" y="501"/>
                  </a:cubicBezTo>
                  <a:cubicBezTo>
                    <a:pt x="1012" y="227"/>
                    <a:pt x="786" y="1"/>
                    <a:pt x="51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663" name="Google Shape;1663;p63"/>
            <p:cNvSpPr/>
            <p:nvPr/>
          </p:nvSpPr>
          <p:spPr>
            <a:xfrm>
              <a:off x="1967800" y="84950"/>
              <a:ext cx="25325" cy="25350"/>
            </a:xfrm>
            <a:custGeom>
              <a:avLst/>
              <a:gdLst/>
              <a:ahLst/>
              <a:cxnLst/>
              <a:rect l="l" t="t" r="r" b="b"/>
              <a:pathLst>
                <a:path w="1013" h="1014" extrusionOk="0">
                  <a:moveTo>
                    <a:pt x="500" y="1"/>
                  </a:moveTo>
                  <a:cubicBezTo>
                    <a:pt x="226" y="1"/>
                    <a:pt x="0" y="227"/>
                    <a:pt x="0" y="501"/>
                  </a:cubicBezTo>
                  <a:cubicBezTo>
                    <a:pt x="0" y="787"/>
                    <a:pt x="226" y="1013"/>
                    <a:pt x="500" y="1013"/>
                  </a:cubicBezTo>
                  <a:cubicBezTo>
                    <a:pt x="786" y="1013"/>
                    <a:pt x="1012" y="787"/>
                    <a:pt x="1012" y="501"/>
                  </a:cubicBezTo>
                  <a:cubicBezTo>
                    <a:pt x="1012" y="227"/>
                    <a:pt x="786" y="1"/>
                    <a:pt x="50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664" name="Google Shape;1664;p63"/>
            <p:cNvSpPr/>
            <p:nvPr/>
          </p:nvSpPr>
          <p:spPr>
            <a:xfrm>
              <a:off x="2005600" y="84950"/>
              <a:ext cx="25325" cy="25350"/>
            </a:xfrm>
            <a:custGeom>
              <a:avLst/>
              <a:gdLst/>
              <a:ahLst/>
              <a:cxnLst/>
              <a:rect l="l" t="t" r="r" b="b"/>
              <a:pathLst>
                <a:path w="1013" h="1014" extrusionOk="0">
                  <a:moveTo>
                    <a:pt x="512" y="1"/>
                  </a:moveTo>
                  <a:cubicBezTo>
                    <a:pt x="227" y="1"/>
                    <a:pt x="0" y="227"/>
                    <a:pt x="0" y="501"/>
                  </a:cubicBezTo>
                  <a:cubicBezTo>
                    <a:pt x="0" y="787"/>
                    <a:pt x="227" y="1013"/>
                    <a:pt x="512" y="1013"/>
                  </a:cubicBezTo>
                  <a:cubicBezTo>
                    <a:pt x="786" y="1013"/>
                    <a:pt x="1012" y="787"/>
                    <a:pt x="1012" y="501"/>
                  </a:cubicBezTo>
                  <a:cubicBezTo>
                    <a:pt x="1012" y="227"/>
                    <a:pt x="786" y="1"/>
                    <a:pt x="51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665" name="Google Shape;1665;p63"/>
            <p:cNvSpPr/>
            <p:nvPr/>
          </p:nvSpPr>
          <p:spPr>
            <a:xfrm>
              <a:off x="2043700" y="84950"/>
              <a:ext cx="25325" cy="25350"/>
            </a:xfrm>
            <a:custGeom>
              <a:avLst/>
              <a:gdLst/>
              <a:ahLst/>
              <a:cxnLst/>
              <a:rect l="l" t="t" r="r" b="b"/>
              <a:pathLst>
                <a:path w="1013" h="1014" extrusionOk="0">
                  <a:moveTo>
                    <a:pt x="500" y="1"/>
                  </a:moveTo>
                  <a:cubicBezTo>
                    <a:pt x="227" y="1"/>
                    <a:pt x="0" y="227"/>
                    <a:pt x="0" y="501"/>
                  </a:cubicBezTo>
                  <a:cubicBezTo>
                    <a:pt x="0" y="787"/>
                    <a:pt x="227" y="1013"/>
                    <a:pt x="500" y="1013"/>
                  </a:cubicBezTo>
                  <a:cubicBezTo>
                    <a:pt x="786" y="1013"/>
                    <a:pt x="1012" y="787"/>
                    <a:pt x="1012" y="501"/>
                  </a:cubicBezTo>
                  <a:cubicBezTo>
                    <a:pt x="1012" y="227"/>
                    <a:pt x="786" y="1"/>
                    <a:pt x="50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666" name="Google Shape;1666;p63"/>
            <p:cNvSpPr/>
            <p:nvPr/>
          </p:nvSpPr>
          <p:spPr>
            <a:xfrm>
              <a:off x="1590950" y="203125"/>
              <a:ext cx="2425" cy="290250"/>
            </a:xfrm>
            <a:custGeom>
              <a:avLst/>
              <a:gdLst/>
              <a:ahLst/>
              <a:cxnLst/>
              <a:rect l="l" t="t" r="r" b="b"/>
              <a:pathLst>
                <a:path w="97" h="11610" extrusionOk="0">
                  <a:moveTo>
                    <a:pt x="1" y="1"/>
                  </a:moveTo>
                  <a:lnTo>
                    <a:pt x="96" y="1"/>
                  </a:lnTo>
                  <a:lnTo>
                    <a:pt x="96" y="11609"/>
                  </a:lnTo>
                  <a:lnTo>
                    <a:pt x="1" y="11609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667" name="Google Shape;1667;p63"/>
            <p:cNvSpPr/>
            <p:nvPr/>
          </p:nvSpPr>
          <p:spPr>
            <a:xfrm>
              <a:off x="1446900" y="346900"/>
              <a:ext cx="290225" cy="2700"/>
            </a:xfrm>
            <a:custGeom>
              <a:avLst/>
              <a:gdLst/>
              <a:ahLst/>
              <a:cxnLst/>
              <a:rect l="l" t="t" r="r" b="b"/>
              <a:pathLst>
                <a:path w="11609" h="108" extrusionOk="0">
                  <a:moveTo>
                    <a:pt x="0" y="0"/>
                  </a:moveTo>
                  <a:lnTo>
                    <a:pt x="11609" y="0"/>
                  </a:lnTo>
                  <a:lnTo>
                    <a:pt x="11609" y="108"/>
                  </a:lnTo>
                  <a:lnTo>
                    <a:pt x="0" y="108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668" name="Google Shape;1668;p63"/>
            <p:cNvSpPr/>
            <p:nvPr/>
          </p:nvSpPr>
          <p:spPr>
            <a:xfrm>
              <a:off x="1488275" y="244800"/>
              <a:ext cx="207475" cy="206900"/>
            </a:xfrm>
            <a:custGeom>
              <a:avLst/>
              <a:gdLst/>
              <a:ahLst/>
              <a:cxnLst/>
              <a:rect l="l" t="t" r="r" b="b"/>
              <a:pathLst>
                <a:path w="8299" h="8276" extrusionOk="0">
                  <a:moveTo>
                    <a:pt x="72" y="8275"/>
                  </a:moveTo>
                  <a:lnTo>
                    <a:pt x="0" y="8204"/>
                  </a:lnTo>
                  <a:lnTo>
                    <a:pt x="8227" y="1"/>
                  </a:lnTo>
                  <a:lnTo>
                    <a:pt x="8299" y="72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669" name="Google Shape;1669;p63"/>
            <p:cNvSpPr/>
            <p:nvPr/>
          </p:nvSpPr>
          <p:spPr>
            <a:xfrm>
              <a:off x="1488575" y="244800"/>
              <a:ext cx="207175" cy="206900"/>
            </a:xfrm>
            <a:custGeom>
              <a:avLst/>
              <a:gdLst/>
              <a:ahLst/>
              <a:cxnLst/>
              <a:rect l="l" t="t" r="r" b="b"/>
              <a:pathLst>
                <a:path w="8287" h="8276" extrusionOk="0">
                  <a:moveTo>
                    <a:pt x="8287" y="8204"/>
                  </a:moveTo>
                  <a:lnTo>
                    <a:pt x="8215" y="8275"/>
                  </a:lnTo>
                  <a:lnTo>
                    <a:pt x="0" y="72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670" name="Google Shape;1670;p63"/>
            <p:cNvSpPr/>
            <p:nvPr/>
          </p:nvSpPr>
          <p:spPr>
            <a:xfrm>
              <a:off x="1535300" y="213550"/>
              <a:ext cx="113425" cy="269100"/>
            </a:xfrm>
            <a:custGeom>
              <a:avLst/>
              <a:gdLst/>
              <a:ahLst/>
              <a:cxnLst/>
              <a:rect l="l" t="t" r="r" b="b"/>
              <a:pathLst>
                <a:path w="4537" h="10764" extrusionOk="0">
                  <a:moveTo>
                    <a:pt x="0" y="36"/>
                  </a:moveTo>
                  <a:lnTo>
                    <a:pt x="96" y="0"/>
                  </a:lnTo>
                  <a:lnTo>
                    <a:pt x="4537" y="10728"/>
                  </a:lnTo>
                  <a:lnTo>
                    <a:pt x="4453" y="10764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671" name="Google Shape;1671;p63"/>
            <p:cNvSpPr/>
            <p:nvPr/>
          </p:nvSpPr>
          <p:spPr>
            <a:xfrm>
              <a:off x="1457325" y="291825"/>
              <a:ext cx="269400" cy="112850"/>
            </a:xfrm>
            <a:custGeom>
              <a:avLst/>
              <a:gdLst/>
              <a:ahLst/>
              <a:cxnLst/>
              <a:rect l="l" t="t" r="r" b="b"/>
              <a:pathLst>
                <a:path w="10776" h="4514" extrusionOk="0">
                  <a:moveTo>
                    <a:pt x="36" y="4513"/>
                  </a:moveTo>
                  <a:lnTo>
                    <a:pt x="0" y="4418"/>
                  </a:lnTo>
                  <a:lnTo>
                    <a:pt x="10739" y="1"/>
                  </a:lnTo>
                  <a:lnTo>
                    <a:pt x="10775" y="96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672" name="Google Shape;1672;p63"/>
            <p:cNvSpPr/>
            <p:nvPr/>
          </p:nvSpPr>
          <p:spPr>
            <a:xfrm>
              <a:off x="1535000" y="213850"/>
              <a:ext cx="114025" cy="268800"/>
            </a:xfrm>
            <a:custGeom>
              <a:avLst/>
              <a:gdLst/>
              <a:ahLst/>
              <a:cxnLst/>
              <a:rect l="l" t="t" r="r" b="b"/>
              <a:pathLst>
                <a:path w="4561" h="10752" extrusionOk="0">
                  <a:moveTo>
                    <a:pt x="96" y="10752"/>
                  </a:moveTo>
                  <a:lnTo>
                    <a:pt x="1" y="10716"/>
                  </a:lnTo>
                  <a:lnTo>
                    <a:pt x="4465" y="0"/>
                  </a:lnTo>
                  <a:lnTo>
                    <a:pt x="4561" y="36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673" name="Google Shape;1673;p63"/>
            <p:cNvSpPr/>
            <p:nvPr/>
          </p:nvSpPr>
          <p:spPr>
            <a:xfrm>
              <a:off x="1457600" y="291225"/>
              <a:ext cx="268825" cy="114050"/>
            </a:xfrm>
            <a:custGeom>
              <a:avLst/>
              <a:gdLst/>
              <a:ahLst/>
              <a:cxnLst/>
              <a:rect l="l" t="t" r="r" b="b"/>
              <a:pathLst>
                <a:path w="10753" h="4562" extrusionOk="0">
                  <a:moveTo>
                    <a:pt x="10752" y="4466"/>
                  </a:moveTo>
                  <a:lnTo>
                    <a:pt x="10717" y="4561"/>
                  </a:lnTo>
                  <a:lnTo>
                    <a:pt x="1" y="96"/>
                  </a:lnTo>
                  <a:lnTo>
                    <a:pt x="3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674" name="Google Shape;1674;p63"/>
            <p:cNvSpPr/>
            <p:nvPr/>
          </p:nvSpPr>
          <p:spPr>
            <a:xfrm>
              <a:off x="1433800" y="190025"/>
              <a:ext cx="316425" cy="316450"/>
            </a:xfrm>
            <a:custGeom>
              <a:avLst/>
              <a:gdLst/>
              <a:ahLst/>
              <a:cxnLst/>
              <a:rect l="l" t="t" r="r" b="b"/>
              <a:pathLst>
                <a:path w="12657" h="12658" fill="none" extrusionOk="0">
                  <a:moveTo>
                    <a:pt x="12657" y="6323"/>
                  </a:moveTo>
                  <a:cubicBezTo>
                    <a:pt x="12657" y="9824"/>
                    <a:pt x="9823" y="12657"/>
                    <a:pt x="6335" y="12657"/>
                  </a:cubicBezTo>
                  <a:cubicBezTo>
                    <a:pt x="2834" y="12657"/>
                    <a:pt x="0" y="9824"/>
                    <a:pt x="0" y="6323"/>
                  </a:cubicBezTo>
                  <a:cubicBezTo>
                    <a:pt x="0" y="2835"/>
                    <a:pt x="2834" y="1"/>
                    <a:pt x="6335" y="1"/>
                  </a:cubicBezTo>
                  <a:cubicBezTo>
                    <a:pt x="9823" y="1"/>
                    <a:pt x="12657" y="2835"/>
                    <a:pt x="12657" y="6323"/>
                  </a:cubicBezTo>
                  <a:close/>
                </a:path>
              </a:pathLst>
            </a:custGeom>
            <a:noFill/>
            <a:ln w="31550" cap="flat" cmpd="sng">
              <a:solidFill>
                <a:schemeClr val="dk1"/>
              </a:solidFill>
              <a:prstDash val="solid"/>
              <a:miter lim="1190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675" name="Google Shape;1675;p63"/>
            <p:cNvSpPr/>
            <p:nvPr/>
          </p:nvSpPr>
          <p:spPr>
            <a:xfrm>
              <a:off x="1433800" y="190025"/>
              <a:ext cx="316425" cy="316450"/>
            </a:xfrm>
            <a:custGeom>
              <a:avLst/>
              <a:gdLst/>
              <a:ahLst/>
              <a:cxnLst/>
              <a:rect l="l" t="t" r="r" b="b"/>
              <a:pathLst>
                <a:path w="12657" h="12658" fill="none" extrusionOk="0">
                  <a:moveTo>
                    <a:pt x="12657" y="6323"/>
                  </a:moveTo>
                  <a:cubicBezTo>
                    <a:pt x="12657" y="9824"/>
                    <a:pt x="9823" y="12657"/>
                    <a:pt x="6335" y="12657"/>
                  </a:cubicBezTo>
                  <a:cubicBezTo>
                    <a:pt x="2834" y="12657"/>
                    <a:pt x="0" y="9824"/>
                    <a:pt x="0" y="6323"/>
                  </a:cubicBezTo>
                  <a:cubicBezTo>
                    <a:pt x="0" y="2835"/>
                    <a:pt x="2834" y="1"/>
                    <a:pt x="6335" y="1"/>
                  </a:cubicBezTo>
                  <a:cubicBezTo>
                    <a:pt x="9823" y="1"/>
                    <a:pt x="12657" y="2835"/>
                    <a:pt x="12657" y="6323"/>
                  </a:cubicBezTo>
                  <a:close/>
                </a:path>
              </a:pathLst>
            </a:custGeom>
            <a:noFill/>
            <a:ln w="3275" cap="flat" cmpd="sng">
              <a:solidFill>
                <a:schemeClr val="accent1"/>
              </a:solidFill>
              <a:prstDash val="solid"/>
              <a:miter lim="1190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676" name="Google Shape;1676;p63"/>
            <p:cNvSpPr/>
            <p:nvPr/>
          </p:nvSpPr>
          <p:spPr>
            <a:xfrm>
              <a:off x="2590200" y="203125"/>
              <a:ext cx="2400" cy="290250"/>
            </a:xfrm>
            <a:custGeom>
              <a:avLst/>
              <a:gdLst/>
              <a:ahLst/>
              <a:cxnLst/>
              <a:rect l="l" t="t" r="r" b="b"/>
              <a:pathLst>
                <a:path w="96" h="11610" extrusionOk="0">
                  <a:moveTo>
                    <a:pt x="0" y="1"/>
                  </a:moveTo>
                  <a:lnTo>
                    <a:pt x="95" y="1"/>
                  </a:lnTo>
                  <a:lnTo>
                    <a:pt x="95" y="11609"/>
                  </a:lnTo>
                  <a:lnTo>
                    <a:pt x="0" y="11609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677" name="Google Shape;1677;p63"/>
            <p:cNvSpPr/>
            <p:nvPr/>
          </p:nvSpPr>
          <p:spPr>
            <a:xfrm>
              <a:off x="2446125" y="346900"/>
              <a:ext cx="290550" cy="2700"/>
            </a:xfrm>
            <a:custGeom>
              <a:avLst/>
              <a:gdLst/>
              <a:ahLst/>
              <a:cxnLst/>
              <a:rect l="l" t="t" r="r" b="b"/>
              <a:pathLst>
                <a:path w="11622" h="108" extrusionOk="0">
                  <a:moveTo>
                    <a:pt x="1" y="0"/>
                  </a:moveTo>
                  <a:lnTo>
                    <a:pt x="11621" y="0"/>
                  </a:lnTo>
                  <a:lnTo>
                    <a:pt x="11621" y="108"/>
                  </a:lnTo>
                  <a:lnTo>
                    <a:pt x="1" y="108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678" name="Google Shape;1678;p63"/>
            <p:cNvSpPr/>
            <p:nvPr/>
          </p:nvSpPr>
          <p:spPr>
            <a:xfrm>
              <a:off x="2487800" y="244800"/>
              <a:ext cx="207200" cy="206900"/>
            </a:xfrm>
            <a:custGeom>
              <a:avLst/>
              <a:gdLst/>
              <a:ahLst/>
              <a:cxnLst/>
              <a:rect l="l" t="t" r="r" b="b"/>
              <a:pathLst>
                <a:path w="8288" h="8276" extrusionOk="0">
                  <a:moveTo>
                    <a:pt x="72" y="8275"/>
                  </a:moveTo>
                  <a:lnTo>
                    <a:pt x="0" y="8204"/>
                  </a:lnTo>
                  <a:lnTo>
                    <a:pt x="8216" y="1"/>
                  </a:lnTo>
                  <a:lnTo>
                    <a:pt x="8287" y="6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679" name="Google Shape;1679;p63"/>
            <p:cNvSpPr/>
            <p:nvPr/>
          </p:nvSpPr>
          <p:spPr>
            <a:xfrm>
              <a:off x="2488100" y="244800"/>
              <a:ext cx="206900" cy="206900"/>
            </a:xfrm>
            <a:custGeom>
              <a:avLst/>
              <a:gdLst/>
              <a:ahLst/>
              <a:cxnLst/>
              <a:rect l="l" t="t" r="r" b="b"/>
              <a:pathLst>
                <a:path w="8276" h="8276" extrusionOk="0">
                  <a:moveTo>
                    <a:pt x="8275" y="8204"/>
                  </a:moveTo>
                  <a:lnTo>
                    <a:pt x="8204" y="8275"/>
                  </a:lnTo>
                  <a:lnTo>
                    <a:pt x="0" y="72"/>
                  </a:lnTo>
                  <a:lnTo>
                    <a:pt x="6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680" name="Google Shape;1680;p63"/>
            <p:cNvSpPr/>
            <p:nvPr/>
          </p:nvSpPr>
          <p:spPr>
            <a:xfrm>
              <a:off x="2534525" y="213550"/>
              <a:ext cx="113725" cy="269100"/>
            </a:xfrm>
            <a:custGeom>
              <a:avLst/>
              <a:gdLst/>
              <a:ahLst/>
              <a:cxnLst/>
              <a:rect l="l" t="t" r="r" b="b"/>
              <a:pathLst>
                <a:path w="4549" h="10764" extrusionOk="0">
                  <a:moveTo>
                    <a:pt x="1" y="36"/>
                  </a:moveTo>
                  <a:lnTo>
                    <a:pt x="84" y="0"/>
                  </a:lnTo>
                  <a:lnTo>
                    <a:pt x="4549" y="10728"/>
                  </a:lnTo>
                  <a:lnTo>
                    <a:pt x="4466" y="10764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681" name="Google Shape;1681;p63"/>
            <p:cNvSpPr/>
            <p:nvPr/>
          </p:nvSpPr>
          <p:spPr>
            <a:xfrm>
              <a:off x="2456850" y="291825"/>
              <a:ext cx="269100" cy="113150"/>
            </a:xfrm>
            <a:custGeom>
              <a:avLst/>
              <a:gdLst/>
              <a:ahLst/>
              <a:cxnLst/>
              <a:rect l="l" t="t" r="r" b="b"/>
              <a:pathLst>
                <a:path w="10764" h="4526" extrusionOk="0">
                  <a:moveTo>
                    <a:pt x="36" y="4525"/>
                  </a:moveTo>
                  <a:lnTo>
                    <a:pt x="0" y="4430"/>
                  </a:lnTo>
                  <a:lnTo>
                    <a:pt x="10728" y="1"/>
                  </a:lnTo>
                  <a:lnTo>
                    <a:pt x="10763" y="84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682" name="Google Shape;1682;p63"/>
            <p:cNvSpPr/>
            <p:nvPr/>
          </p:nvSpPr>
          <p:spPr>
            <a:xfrm>
              <a:off x="2534225" y="213850"/>
              <a:ext cx="114025" cy="268800"/>
            </a:xfrm>
            <a:custGeom>
              <a:avLst/>
              <a:gdLst/>
              <a:ahLst/>
              <a:cxnLst/>
              <a:rect l="l" t="t" r="r" b="b"/>
              <a:pathLst>
                <a:path w="4561" h="10752" extrusionOk="0">
                  <a:moveTo>
                    <a:pt x="96" y="10752"/>
                  </a:moveTo>
                  <a:lnTo>
                    <a:pt x="1" y="10716"/>
                  </a:lnTo>
                  <a:lnTo>
                    <a:pt x="4478" y="0"/>
                  </a:lnTo>
                  <a:lnTo>
                    <a:pt x="4561" y="36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683" name="Google Shape;1683;p63"/>
            <p:cNvSpPr/>
            <p:nvPr/>
          </p:nvSpPr>
          <p:spPr>
            <a:xfrm>
              <a:off x="2456850" y="291525"/>
              <a:ext cx="269100" cy="113450"/>
            </a:xfrm>
            <a:custGeom>
              <a:avLst/>
              <a:gdLst/>
              <a:ahLst/>
              <a:cxnLst/>
              <a:rect l="l" t="t" r="r" b="b"/>
              <a:pathLst>
                <a:path w="10764" h="4538" extrusionOk="0">
                  <a:moveTo>
                    <a:pt x="10763" y="4454"/>
                  </a:moveTo>
                  <a:lnTo>
                    <a:pt x="10728" y="4537"/>
                  </a:lnTo>
                  <a:lnTo>
                    <a:pt x="0" y="96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684" name="Google Shape;1684;p63"/>
            <p:cNvSpPr/>
            <p:nvPr/>
          </p:nvSpPr>
          <p:spPr>
            <a:xfrm>
              <a:off x="2433325" y="190025"/>
              <a:ext cx="316150" cy="316450"/>
            </a:xfrm>
            <a:custGeom>
              <a:avLst/>
              <a:gdLst/>
              <a:ahLst/>
              <a:cxnLst/>
              <a:rect l="l" t="t" r="r" b="b"/>
              <a:pathLst>
                <a:path w="12646" h="12658" fill="none" extrusionOk="0">
                  <a:moveTo>
                    <a:pt x="12645" y="6323"/>
                  </a:moveTo>
                  <a:cubicBezTo>
                    <a:pt x="12645" y="9824"/>
                    <a:pt x="9811" y="12657"/>
                    <a:pt x="6323" y="12657"/>
                  </a:cubicBezTo>
                  <a:cubicBezTo>
                    <a:pt x="2834" y="12657"/>
                    <a:pt x="1" y="9824"/>
                    <a:pt x="1" y="6323"/>
                  </a:cubicBezTo>
                  <a:cubicBezTo>
                    <a:pt x="1" y="2835"/>
                    <a:pt x="2834" y="1"/>
                    <a:pt x="6323" y="1"/>
                  </a:cubicBezTo>
                  <a:cubicBezTo>
                    <a:pt x="9811" y="1"/>
                    <a:pt x="12645" y="2835"/>
                    <a:pt x="12645" y="6323"/>
                  </a:cubicBezTo>
                  <a:close/>
                </a:path>
              </a:pathLst>
            </a:custGeom>
            <a:noFill/>
            <a:ln w="31550" cap="flat" cmpd="sng">
              <a:solidFill>
                <a:schemeClr val="dk1"/>
              </a:solidFill>
              <a:prstDash val="solid"/>
              <a:miter lim="1190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685" name="Google Shape;1685;p63"/>
            <p:cNvSpPr/>
            <p:nvPr/>
          </p:nvSpPr>
          <p:spPr>
            <a:xfrm>
              <a:off x="2433325" y="190025"/>
              <a:ext cx="316150" cy="316450"/>
            </a:xfrm>
            <a:custGeom>
              <a:avLst/>
              <a:gdLst/>
              <a:ahLst/>
              <a:cxnLst/>
              <a:rect l="l" t="t" r="r" b="b"/>
              <a:pathLst>
                <a:path w="12646" h="12658" fill="none" extrusionOk="0">
                  <a:moveTo>
                    <a:pt x="12645" y="6323"/>
                  </a:moveTo>
                  <a:cubicBezTo>
                    <a:pt x="12645" y="9824"/>
                    <a:pt x="9811" y="12657"/>
                    <a:pt x="6323" y="12657"/>
                  </a:cubicBezTo>
                  <a:cubicBezTo>
                    <a:pt x="2834" y="12657"/>
                    <a:pt x="1" y="9824"/>
                    <a:pt x="1" y="6323"/>
                  </a:cubicBezTo>
                  <a:cubicBezTo>
                    <a:pt x="1" y="2835"/>
                    <a:pt x="2834" y="1"/>
                    <a:pt x="6323" y="1"/>
                  </a:cubicBezTo>
                  <a:cubicBezTo>
                    <a:pt x="9811" y="1"/>
                    <a:pt x="12645" y="2835"/>
                    <a:pt x="12645" y="6323"/>
                  </a:cubicBezTo>
                  <a:close/>
                </a:path>
              </a:pathLst>
            </a:custGeom>
            <a:noFill/>
            <a:ln w="3275" cap="flat" cmpd="sng">
              <a:solidFill>
                <a:schemeClr val="accent1"/>
              </a:solidFill>
              <a:prstDash val="solid"/>
              <a:miter lim="1190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686" name="Google Shape;1686;p63"/>
            <p:cNvSpPr/>
            <p:nvPr/>
          </p:nvSpPr>
          <p:spPr>
            <a:xfrm>
              <a:off x="1391825" y="326075"/>
              <a:ext cx="1222800" cy="44375"/>
            </a:xfrm>
            <a:custGeom>
              <a:avLst/>
              <a:gdLst/>
              <a:ahLst/>
              <a:cxnLst/>
              <a:rect l="l" t="t" r="r" b="b"/>
              <a:pathLst>
                <a:path w="48912" h="1775" extrusionOk="0">
                  <a:moveTo>
                    <a:pt x="501" y="0"/>
                  </a:moveTo>
                  <a:cubicBezTo>
                    <a:pt x="227" y="0"/>
                    <a:pt x="1" y="226"/>
                    <a:pt x="1" y="512"/>
                  </a:cubicBezTo>
                  <a:lnTo>
                    <a:pt x="1" y="1262"/>
                  </a:lnTo>
                  <a:cubicBezTo>
                    <a:pt x="1" y="1548"/>
                    <a:pt x="227" y="1774"/>
                    <a:pt x="501" y="1774"/>
                  </a:cubicBezTo>
                  <a:lnTo>
                    <a:pt x="48411" y="1774"/>
                  </a:lnTo>
                  <a:cubicBezTo>
                    <a:pt x="48685" y="1774"/>
                    <a:pt x="48912" y="1548"/>
                    <a:pt x="48912" y="1262"/>
                  </a:cubicBezTo>
                  <a:lnTo>
                    <a:pt x="48912" y="512"/>
                  </a:lnTo>
                  <a:cubicBezTo>
                    <a:pt x="48912" y="226"/>
                    <a:pt x="48685" y="0"/>
                    <a:pt x="4841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687" name="Google Shape;1687;p63"/>
            <p:cNvSpPr/>
            <p:nvPr/>
          </p:nvSpPr>
          <p:spPr>
            <a:xfrm>
              <a:off x="1411775" y="345125"/>
              <a:ext cx="1182900" cy="6275"/>
            </a:xfrm>
            <a:custGeom>
              <a:avLst/>
              <a:gdLst/>
              <a:ahLst/>
              <a:cxnLst/>
              <a:rect l="l" t="t" r="r" b="b"/>
              <a:pathLst>
                <a:path w="47316" h="251" extrusionOk="0">
                  <a:moveTo>
                    <a:pt x="489" y="0"/>
                  </a:moveTo>
                  <a:cubicBezTo>
                    <a:pt x="215" y="0"/>
                    <a:pt x="0" y="36"/>
                    <a:pt x="0" y="71"/>
                  </a:cubicBezTo>
                  <a:lnTo>
                    <a:pt x="0" y="179"/>
                  </a:lnTo>
                  <a:cubicBezTo>
                    <a:pt x="0" y="214"/>
                    <a:pt x="215" y="250"/>
                    <a:pt x="489" y="250"/>
                  </a:cubicBezTo>
                  <a:lnTo>
                    <a:pt x="46828" y="250"/>
                  </a:lnTo>
                  <a:cubicBezTo>
                    <a:pt x="47090" y="250"/>
                    <a:pt x="47316" y="214"/>
                    <a:pt x="47316" y="179"/>
                  </a:cubicBezTo>
                  <a:lnTo>
                    <a:pt x="47316" y="71"/>
                  </a:lnTo>
                  <a:cubicBezTo>
                    <a:pt x="47316" y="36"/>
                    <a:pt x="47090" y="0"/>
                    <a:pt x="4682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688" name="Google Shape;1688;p63"/>
            <p:cNvSpPr/>
            <p:nvPr/>
          </p:nvSpPr>
          <p:spPr>
            <a:xfrm>
              <a:off x="1379025" y="304025"/>
              <a:ext cx="32775" cy="88450"/>
            </a:xfrm>
            <a:custGeom>
              <a:avLst/>
              <a:gdLst/>
              <a:ahLst/>
              <a:cxnLst/>
              <a:rect l="l" t="t" r="r" b="b"/>
              <a:pathLst>
                <a:path w="1311" h="3538" extrusionOk="0">
                  <a:moveTo>
                    <a:pt x="513" y="1"/>
                  </a:moveTo>
                  <a:cubicBezTo>
                    <a:pt x="227" y="1"/>
                    <a:pt x="1" y="227"/>
                    <a:pt x="1" y="501"/>
                  </a:cubicBezTo>
                  <a:lnTo>
                    <a:pt x="1" y="3037"/>
                  </a:lnTo>
                  <a:cubicBezTo>
                    <a:pt x="1" y="3311"/>
                    <a:pt x="227" y="3537"/>
                    <a:pt x="513" y="3537"/>
                  </a:cubicBezTo>
                  <a:lnTo>
                    <a:pt x="810" y="3537"/>
                  </a:lnTo>
                  <a:cubicBezTo>
                    <a:pt x="1084" y="3537"/>
                    <a:pt x="1310" y="3311"/>
                    <a:pt x="1310" y="3037"/>
                  </a:cubicBezTo>
                  <a:lnTo>
                    <a:pt x="1310" y="501"/>
                  </a:lnTo>
                  <a:cubicBezTo>
                    <a:pt x="1310" y="227"/>
                    <a:pt x="1084" y="1"/>
                    <a:pt x="81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689" name="Google Shape;1689;p63"/>
            <p:cNvSpPr/>
            <p:nvPr/>
          </p:nvSpPr>
          <p:spPr>
            <a:xfrm>
              <a:off x="1387650" y="322800"/>
              <a:ext cx="16400" cy="12825"/>
            </a:xfrm>
            <a:custGeom>
              <a:avLst/>
              <a:gdLst/>
              <a:ahLst/>
              <a:cxnLst/>
              <a:rect l="l" t="t" r="r" b="b"/>
              <a:pathLst>
                <a:path w="656" h="513" extrusionOk="0">
                  <a:moveTo>
                    <a:pt x="334" y="0"/>
                  </a:moveTo>
                  <a:cubicBezTo>
                    <a:pt x="1" y="0"/>
                    <a:pt x="1" y="512"/>
                    <a:pt x="334" y="512"/>
                  </a:cubicBezTo>
                  <a:cubicBezTo>
                    <a:pt x="656" y="512"/>
                    <a:pt x="656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690" name="Google Shape;1690;p63"/>
            <p:cNvSpPr/>
            <p:nvPr/>
          </p:nvSpPr>
          <p:spPr>
            <a:xfrm>
              <a:off x="1387650" y="360900"/>
              <a:ext cx="16400" cy="12525"/>
            </a:xfrm>
            <a:custGeom>
              <a:avLst/>
              <a:gdLst/>
              <a:ahLst/>
              <a:cxnLst/>
              <a:rect l="l" t="t" r="r" b="b"/>
              <a:pathLst>
                <a:path w="656" h="501" extrusionOk="0">
                  <a:moveTo>
                    <a:pt x="334" y="0"/>
                  </a:moveTo>
                  <a:cubicBezTo>
                    <a:pt x="1" y="0"/>
                    <a:pt x="1" y="500"/>
                    <a:pt x="334" y="500"/>
                  </a:cubicBezTo>
                  <a:cubicBezTo>
                    <a:pt x="656" y="500"/>
                    <a:pt x="656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691" name="Google Shape;1691;p63"/>
            <p:cNvSpPr/>
            <p:nvPr/>
          </p:nvSpPr>
          <p:spPr>
            <a:xfrm>
              <a:off x="1547800" y="304025"/>
              <a:ext cx="88425" cy="88450"/>
            </a:xfrm>
            <a:custGeom>
              <a:avLst/>
              <a:gdLst/>
              <a:ahLst/>
              <a:cxnLst/>
              <a:rect l="l" t="t" r="r" b="b"/>
              <a:pathLst>
                <a:path w="3537" h="3538" extrusionOk="0">
                  <a:moveTo>
                    <a:pt x="1775" y="1"/>
                  </a:moveTo>
                  <a:cubicBezTo>
                    <a:pt x="786" y="1"/>
                    <a:pt x="1" y="787"/>
                    <a:pt x="1" y="1763"/>
                  </a:cubicBezTo>
                  <a:cubicBezTo>
                    <a:pt x="1" y="2751"/>
                    <a:pt x="786" y="3537"/>
                    <a:pt x="1775" y="3537"/>
                  </a:cubicBezTo>
                  <a:cubicBezTo>
                    <a:pt x="2751" y="3537"/>
                    <a:pt x="3537" y="2751"/>
                    <a:pt x="3537" y="1763"/>
                  </a:cubicBezTo>
                  <a:cubicBezTo>
                    <a:pt x="3537" y="787"/>
                    <a:pt x="2751" y="1"/>
                    <a:pt x="177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692" name="Google Shape;1692;p63"/>
            <p:cNvSpPr/>
            <p:nvPr/>
          </p:nvSpPr>
          <p:spPr>
            <a:xfrm>
              <a:off x="1566850" y="323075"/>
              <a:ext cx="50325" cy="50350"/>
            </a:xfrm>
            <a:custGeom>
              <a:avLst/>
              <a:gdLst/>
              <a:ahLst/>
              <a:cxnLst/>
              <a:rect l="l" t="t" r="r" b="b"/>
              <a:pathLst>
                <a:path w="2013" h="2014" extrusionOk="0">
                  <a:moveTo>
                    <a:pt x="1013" y="1"/>
                  </a:moveTo>
                  <a:cubicBezTo>
                    <a:pt x="453" y="1"/>
                    <a:pt x="1" y="453"/>
                    <a:pt x="1" y="1001"/>
                  </a:cubicBezTo>
                  <a:cubicBezTo>
                    <a:pt x="1" y="1561"/>
                    <a:pt x="453" y="2013"/>
                    <a:pt x="1013" y="2013"/>
                  </a:cubicBezTo>
                  <a:cubicBezTo>
                    <a:pt x="1560" y="2013"/>
                    <a:pt x="2013" y="1561"/>
                    <a:pt x="2013" y="1001"/>
                  </a:cubicBezTo>
                  <a:cubicBezTo>
                    <a:pt x="2013" y="453"/>
                    <a:pt x="1560" y="1"/>
                    <a:pt x="101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693" name="Google Shape;1693;p63"/>
            <p:cNvSpPr/>
            <p:nvPr/>
          </p:nvSpPr>
          <p:spPr>
            <a:xfrm>
              <a:off x="2547025" y="304025"/>
              <a:ext cx="88725" cy="88450"/>
            </a:xfrm>
            <a:custGeom>
              <a:avLst/>
              <a:gdLst/>
              <a:ahLst/>
              <a:cxnLst/>
              <a:rect l="l" t="t" r="r" b="b"/>
              <a:pathLst>
                <a:path w="3549" h="3538" extrusionOk="0">
                  <a:moveTo>
                    <a:pt x="1775" y="1"/>
                  </a:moveTo>
                  <a:cubicBezTo>
                    <a:pt x="799" y="1"/>
                    <a:pt x="1" y="787"/>
                    <a:pt x="1" y="1763"/>
                  </a:cubicBezTo>
                  <a:cubicBezTo>
                    <a:pt x="1" y="2751"/>
                    <a:pt x="799" y="3537"/>
                    <a:pt x="1775" y="3537"/>
                  </a:cubicBezTo>
                  <a:cubicBezTo>
                    <a:pt x="2751" y="3537"/>
                    <a:pt x="3549" y="2751"/>
                    <a:pt x="3549" y="1763"/>
                  </a:cubicBezTo>
                  <a:cubicBezTo>
                    <a:pt x="3549" y="787"/>
                    <a:pt x="2751" y="1"/>
                    <a:pt x="177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694" name="Google Shape;1694;p63"/>
            <p:cNvSpPr/>
            <p:nvPr/>
          </p:nvSpPr>
          <p:spPr>
            <a:xfrm>
              <a:off x="2566075" y="323075"/>
              <a:ext cx="50625" cy="50350"/>
            </a:xfrm>
            <a:custGeom>
              <a:avLst/>
              <a:gdLst/>
              <a:ahLst/>
              <a:cxnLst/>
              <a:rect l="l" t="t" r="r" b="b"/>
              <a:pathLst>
                <a:path w="2025" h="2014" extrusionOk="0">
                  <a:moveTo>
                    <a:pt x="1013" y="1"/>
                  </a:moveTo>
                  <a:cubicBezTo>
                    <a:pt x="453" y="1"/>
                    <a:pt x="1" y="453"/>
                    <a:pt x="1" y="1001"/>
                  </a:cubicBezTo>
                  <a:cubicBezTo>
                    <a:pt x="1" y="1561"/>
                    <a:pt x="453" y="2013"/>
                    <a:pt x="1013" y="2013"/>
                  </a:cubicBezTo>
                  <a:cubicBezTo>
                    <a:pt x="1572" y="2013"/>
                    <a:pt x="2025" y="1561"/>
                    <a:pt x="2025" y="1001"/>
                  </a:cubicBezTo>
                  <a:cubicBezTo>
                    <a:pt x="2025" y="453"/>
                    <a:pt x="1572" y="1"/>
                    <a:pt x="101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grpSp>
        <p:nvGrpSpPr>
          <p:cNvPr id="1695" name="Google Shape;1695;p63"/>
          <p:cNvGrpSpPr/>
          <p:nvPr/>
        </p:nvGrpSpPr>
        <p:grpSpPr>
          <a:xfrm>
            <a:off x="2758911" y="1682816"/>
            <a:ext cx="1289289" cy="679800"/>
            <a:chOff x="3195325" y="1492275"/>
            <a:chExt cx="1077550" cy="565275"/>
          </a:xfrm>
        </p:grpSpPr>
        <p:sp>
          <p:nvSpPr>
            <p:cNvPr id="1696" name="Google Shape;1696;p63"/>
            <p:cNvSpPr/>
            <p:nvPr/>
          </p:nvSpPr>
          <p:spPr>
            <a:xfrm>
              <a:off x="3250700" y="1651525"/>
              <a:ext cx="170875" cy="41100"/>
            </a:xfrm>
            <a:custGeom>
              <a:avLst/>
              <a:gdLst/>
              <a:ahLst/>
              <a:cxnLst/>
              <a:rect l="l" t="t" r="r" b="b"/>
              <a:pathLst>
                <a:path w="6835" h="1644" extrusionOk="0">
                  <a:moveTo>
                    <a:pt x="0" y="0"/>
                  </a:moveTo>
                  <a:lnTo>
                    <a:pt x="0" y="1643"/>
                  </a:lnTo>
                  <a:lnTo>
                    <a:pt x="6834" y="1643"/>
                  </a:lnTo>
                  <a:lnTo>
                    <a:pt x="683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697" name="Google Shape;1697;p63"/>
            <p:cNvSpPr/>
            <p:nvPr/>
          </p:nvSpPr>
          <p:spPr>
            <a:xfrm>
              <a:off x="3210500" y="1496450"/>
              <a:ext cx="45575" cy="181875"/>
            </a:xfrm>
            <a:custGeom>
              <a:avLst/>
              <a:gdLst/>
              <a:ahLst/>
              <a:cxnLst/>
              <a:rect l="l" t="t" r="r" b="b"/>
              <a:pathLst>
                <a:path w="1823" h="7275" extrusionOk="0">
                  <a:moveTo>
                    <a:pt x="906" y="0"/>
                  </a:moveTo>
                  <a:cubicBezTo>
                    <a:pt x="406" y="0"/>
                    <a:pt x="1" y="1155"/>
                    <a:pt x="1" y="2584"/>
                  </a:cubicBezTo>
                  <a:cubicBezTo>
                    <a:pt x="1" y="4001"/>
                    <a:pt x="406" y="7275"/>
                    <a:pt x="906" y="7275"/>
                  </a:cubicBezTo>
                  <a:cubicBezTo>
                    <a:pt x="1406" y="7275"/>
                    <a:pt x="1822" y="4001"/>
                    <a:pt x="1822" y="2584"/>
                  </a:cubicBezTo>
                  <a:cubicBezTo>
                    <a:pt x="1822" y="1155"/>
                    <a:pt x="1406" y="0"/>
                    <a:pt x="90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698" name="Google Shape;1698;p63"/>
            <p:cNvSpPr/>
            <p:nvPr/>
          </p:nvSpPr>
          <p:spPr>
            <a:xfrm>
              <a:off x="3210500" y="1666100"/>
              <a:ext cx="45575" cy="181600"/>
            </a:xfrm>
            <a:custGeom>
              <a:avLst/>
              <a:gdLst/>
              <a:ahLst/>
              <a:cxnLst/>
              <a:rect l="l" t="t" r="r" b="b"/>
              <a:pathLst>
                <a:path w="1823" h="7264" extrusionOk="0">
                  <a:moveTo>
                    <a:pt x="906" y="1"/>
                  </a:moveTo>
                  <a:cubicBezTo>
                    <a:pt x="406" y="1"/>
                    <a:pt x="1" y="3263"/>
                    <a:pt x="1" y="4692"/>
                  </a:cubicBezTo>
                  <a:cubicBezTo>
                    <a:pt x="1" y="6109"/>
                    <a:pt x="406" y="7264"/>
                    <a:pt x="906" y="7264"/>
                  </a:cubicBezTo>
                  <a:cubicBezTo>
                    <a:pt x="1406" y="7264"/>
                    <a:pt x="1822" y="6109"/>
                    <a:pt x="1822" y="4692"/>
                  </a:cubicBezTo>
                  <a:cubicBezTo>
                    <a:pt x="1822" y="3263"/>
                    <a:pt x="1406" y="1"/>
                    <a:pt x="90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699" name="Google Shape;1699;p63"/>
            <p:cNvSpPr/>
            <p:nvPr/>
          </p:nvSpPr>
          <p:spPr>
            <a:xfrm>
              <a:off x="3195325" y="1634250"/>
              <a:ext cx="75925" cy="75925"/>
            </a:xfrm>
            <a:custGeom>
              <a:avLst/>
              <a:gdLst/>
              <a:ahLst/>
              <a:cxnLst/>
              <a:rect l="l" t="t" r="r" b="b"/>
              <a:pathLst>
                <a:path w="3037" h="3037" extrusionOk="0">
                  <a:moveTo>
                    <a:pt x="1513" y="1"/>
                  </a:moveTo>
                  <a:cubicBezTo>
                    <a:pt x="679" y="1"/>
                    <a:pt x="1" y="680"/>
                    <a:pt x="1" y="1513"/>
                  </a:cubicBezTo>
                  <a:cubicBezTo>
                    <a:pt x="1" y="2358"/>
                    <a:pt x="679" y="3037"/>
                    <a:pt x="1513" y="3037"/>
                  </a:cubicBezTo>
                  <a:cubicBezTo>
                    <a:pt x="2358" y="3037"/>
                    <a:pt x="3037" y="2358"/>
                    <a:pt x="3037" y="1513"/>
                  </a:cubicBezTo>
                  <a:cubicBezTo>
                    <a:pt x="3037" y="680"/>
                    <a:pt x="2358" y="1"/>
                    <a:pt x="15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700" name="Google Shape;1700;p63"/>
            <p:cNvSpPr/>
            <p:nvPr/>
          </p:nvSpPr>
          <p:spPr>
            <a:xfrm>
              <a:off x="3210500" y="1649450"/>
              <a:ext cx="45575" cy="45550"/>
            </a:xfrm>
            <a:custGeom>
              <a:avLst/>
              <a:gdLst/>
              <a:ahLst/>
              <a:cxnLst/>
              <a:rect l="l" t="t" r="r" b="b"/>
              <a:pathLst>
                <a:path w="1823" h="1822" extrusionOk="0">
                  <a:moveTo>
                    <a:pt x="906" y="0"/>
                  </a:moveTo>
                  <a:cubicBezTo>
                    <a:pt x="406" y="0"/>
                    <a:pt x="1" y="405"/>
                    <a:pt x="1" y="905"/>
                  </a:cubicBezTo>
                  <a:cubicBezTo>
                    <a:pt x="1" y="1405"/>
                    <a:pt x="406" y="1822"/>
                    <a:pt x="906" y="1822"/>
                  </a:cubicBezTo>
                  <a:cubicBezTo>
                    <a:pt x="1418" y="1822"/>
                    <a:pt x="1822" y="1405"/>
                    <a:pt x="1822" y="905"/>
                  </a:cubicBezTo>
                  <a:cubicBezTo>
                    <a:pt x="1822" y="405"/>
                    <a:pt x="1418" y="0"/>
                    <a:pt x="90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701" name="Google Shape;1701;p63"/>
            <p:cNvSpPr/>
            <p:nvPr/>
          </p:nvSpPr>
          <p:spPr>
            <a:xfrm>
              <a:off x="3710875" y="1838150"/>
              <a:ext cx="155700" cy="41700"/>
            </a:xfrm>
            <a:custGeom>
              <a:avLst/>
              <a:gdLst/>
              <a:ahLst/>
              <a:cxnLst/>
              <a:rect l="l" t="t" r="r" b="b"/>
              <a:pathLst>
                <a:path w="6228" h="1668" extrusionOk="0">
                  <a:moveTo>
                    <a:pt x="381" y="1"/>
                  </a:moveTo>
                  <a:cubicBezTo>
                    <a:pt x="179" y="1"/>
                    <a:pt x="0" y="179"/>
                    <a:pt x="0" y="382"/>
                  </a:cubicBezTo>
                  <a:lnTo>
                    <a:pt x="191" y="1287"/>
                  </a:lnTo>
                  <a:cubicBezTo>
                    <a:pt x="191" y="1501"/>
                    <a:pt x="369" y="1668"/>
                    <a:pt x="572" y="1668"/>
                  </a:cubicBezTo>
                  <a:lnTo>
                    <a:pt x="5656" y="1668"/>
                  </a:lnTo>
                  <a:cubicBezTo>
                    <a:pt x="5870" y="1668"/>
                    <a:pt x="6037" y="1501"/>
                    <a:pt x="6037" y="1287"/>
                  </a:cubicBezTo>
                  <a:lnTo>
                    <a:pt x="6227" y="382"/>
                  </a:lnTo>
                  <a:cubicBezTo>
                    <a:pt x="6227" y="179"/>
                    <a:pt x="6061" y="1"/>
                    <a:pt x="584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702" name="Google Shape;1702;p63"/>
            <p:cNvSpPr/>
            <p:nvPr/>
          </p:nvSpPr>
          <p:spPr>
            <a:xfrm>
              <a:off x="3712650" y="1874175"/>
              <a:ext cx="152125" cy="7450"/>
            </a:xfrm>
            <a:custGeom>
              <a:avLst/>
              <a:gdLst/>
              <a:ahLst/>
              <a:cxnLst/>
              <a:rect l="l" t="t" r="r" b="b"/>
              <a:pathLst>
                <a:path w="6085" h="298" extrusionOk="0">
                  <a:moveTo>
                    <a:pt x="155" y="0"/>
                  </a:moveTo>
                  <a:cubicBezTo>
                    <a:pt x="72" y="0"/>
                    <a:pt x="1" y="72"/>
                    <a:pt x="1" y="155"/>
                  </a:cubicBezTo>
                  <a:cubicBezTo>
                    <a:pt x="1" y="227"/>
                    <a:pt x="72" y="298"/>
                    <a:pt x="155" y="298"/>
                  </a:cubicBezTo>
                  <a:lnTo>
                    <a:pt x="5930" y="298"/>
                  </a:lnTo>
                  <a:cubicBezTo>
                    <a:pt x="6013" y="298"/>
                    <a:pt x="6085" y="227"/>
                    <a:pt x="6085" y="155"/>
                  </a:cubicBezTo>
                  <a:cubicBezTo>
                    <a:pt x="6085" y="72"/>
                    <a:pt x="6013" y="0"/>
                    <a:pt x="593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703" name="Google Shape;1703;p63"/>
            <p:cNvSpPr/>
            <p:nvPr/>
          </p:nvSpPr>
          <p:spPr>
            <a:xfrm>
              <a:off x="3323025" y="1492275"/>
              <a:ext cx="931675" cy="359900"/>
            </a:xfrm>
            <a:custGeom>
              <a:avLst/>
              <a:gdLst/>
              <a:ahLst/>
              <a:cxnLst/>
              <a:rect l="l" t="t" r="r" b="b"/>
              <a:pathLst>
                <a:path w="37267" h="14396" extrusionOk="0">
                  <a:moveTo>
                    <a:pt x="18634" y="1"/>
                  </a:moveTo>
                  <a:cubicBezTo>
                    <a:pt x="8335" y="1"/>
                    <a:pt x="0" y="3215"/>
                    <a:pt x="0" y="7192"/>
                  </a:cubicBezTo>
                  <a:cubicBezTo>
                    <a:pt x="0" y="11169"/>
                    <a:pt x="8335" y="14395"/>
                    <a:pt x="18634" y="14395"/>
                  </a:cubicBezTo>
                  <a:cubicBezTo>
                    <a:pt x="28921" y="14395"/>
                    <a:pt x="37267" y="11169"/>
                    <a:pt x="37267" y="7192"/>
                  </a:cubicBezTo>
                  <a:cubicBezTo>
                    <a:pt x="37267" y="3215"/>
                    <a:pt x="28921" y="1"/>
                    <a:pt x="1863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704" name="Google Shape;1704;p63"/>
            <p:cNvSpPr/>
            <p:nvPr/>
          </p:nvSpPr>
          <p:spPr>
            <a:xfrm>
              <a:off x="3323025" y="1532175"/>
              <a:ext cx="931675" cy="280100"/>
            </a:xfrm>
            <a:custGeom>
              <a:avLst/>
              <a:gdLst/>
              <a:ahLst/>
              <a:cxnLst/>
              <a:rect l="l" t="t" r="r" b="b"/>
              <a:pathLst>
                <a:path w="37267" h="11204" fill="none" extrusionOk="0">
                  <a:moveTo>
                    <a:pt x="37267" y="5596"/>
                  </a:moveTo>
                  <a:cubicBezTo>
                    <a:pt x="37267" y="8692"/>
                    <a:pt x="28921" y="11204"/>
                    <a:pt x="18634" y="11204"/>
                  </a:cubicBezTo>
                  <a:cubicBezTo>
                    <a:pt x="8335" y="11204"/>
                    <a:pt x="0" y="8692"/>
                    <a:pt x="0" y="5596"/>
                  </a:cubicBezTo>
                  <a:cubicBezTo>
                    <a:pt x="0" y="2500"/>
                    <a:pt x="8335" y="0"/>
                    <a:pt x="18634" y="0"/>
                  </a:cubicBezTo>
                  <a:cubicBezTo>
                    <a:pt x="28921" y="0"/>
                    <a:pt x="37267" y="2500"/>
                    <a:pt x="37267" y="5596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miter lim="1190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705" name="Google Shape;1705;p63"/>
            <p:cNvSpPr/>
            <p:nvPr/>
          </p:nvSpPr>
          <p:spPr>
            <a:xfrm>
              <a:off x="3323025" y="1589025"/>
              <a:ext cx="931675" cy="166100"/>
            </a:xfrm>
            <a:custGeom>
              <a:avLst/>
              <a:gdLst/>
              <a:ahLst/>
              <a:cxnLst/>
              <a:rect l="l" t="t" r="r" b="b"/>
              <a:pathLst>
                <a:path w="37267" h="6644" fill="none" extrusionOk="0">
                  <a:moveTo>
                    <a:pt x="37267" y="3322"/>
                  </a:moveTo>
                  <a:cubicBezTo>
                    <a:pt x="37267" y="5156"/>
                    <a:pt x="28921" y="6644"/>
                    <a:pt x="18634" y="6644"/>
                  </a:cubicBezTo>
                  <a:cubicBezTo>
                    <a:pt x="8335" y="6644"/>
                    <a:pt x="0" y="5156"/>
                    <a:pt x="0" y="3322"/>
                  </a:cubicBezTo>
                  <a:cubicBezTo>
                    <a:pt x="0" y="1488"/>
                    <a:pt x="8335" y="0"/>
                    <a:pt x="18634" y="0"/>
                  </a:cubicBezTo>
                  <a:cubicBezTo>
                    <a:pt x="28921" y="0"/>
                    <a:pt x="37267" y="1488"/>
                    <a:pt x="37267" y="3322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miter lim="1190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706" name="Google Shape;1706;p63"/>
            <p:cNvSpPr/>
            <p:nvPr/>
          </p:nvSpPr>
          <p:spPr>
            <a:xfrm>
              <a:off x="3983525" y="1498825"/>
              <a:ext cx="18775" cy="346500"/>
            </a:xfrm>
            <a:custGeom>
              <a:avLst/>
              <a:gdLst/>
              <a:ahLst/>
              <a:cxnLst/>
              <a:rect l="l" t="t" r="r" b="b"/>
              <a:pathLst>
                <a:path w="751" h="13860" extrusionOk="0">
                  <a:moveTo>
                    <a:pt x="369" y="1"/>
                  </a:moveTo>
                  <a:cubicBezTo>
                    <a:pt x="167" y="1"/>
                    <a:pt x="0" y="155"/>
                    <a:pt x="0" y="334"/>
                  </a:cubicBezTo>
                  <a:lnTo>
                    <a:pt x="0" y="13526"/>
                  </a:lnTo>
                  <a:cubicBezTo>
                    <a:pt x="0" y="13717"/>
                    <a:pt x="167" y="13859"/>
                    <a:pt x="369" y="13859"/>
                  </a:cubicBezTo>
                  <a:cubicBezTo>
                    <a:pt x="584" y="13859"/>
                    <a:pt x="750" y="13717"/>
                    <a:pt x="750" y="13526"/>
                  </a:cubicBezTo>
                  <a:lnTo>
                    <a:pt x="750" y="334"/>
                  </a:lnTo>
                  <a:cubicBezTo>
                    <a:pt x="750" y="155"/>
                    <a:pt x="584" y="1"/>
                    <a:pt x="36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707" name="Google Shape;1707;p63"/>
            <p:cNvSpPr/>
            <p:nvPr/>
          </p:nvSpPr>
          <p:spPr>
            <a:xfrm>
              <a:off x="4040375" y="1510725"/>
              <a:ext cx="18775" cy="322700"/>
            </a:xfrm>
            <a:custGeom>
              <a:avLst/>
              <a:gdLst/>
              <a:ahLst/>
              <a:cxnLst/>
              <a:rect l="l" t="t" r="r" b="b"/>
              <a:pathLst>
                <a:path w="751" h="12908" extrusionOk="0">
                  <a:moveTo>
                    <a:pt x="381" y="1"/>
                  </a:moveTo>
                  <a:cubicBezTo>
                    <a:pt x="167" y="1"/>
                    <a:pt x="0" y="144"/>
                    <a:pt x="0" y="310"/>
                  </a:cubicBezTo>
                  <a:lnTo>
                    <a:pt x="0" y="12598"/>
                  </a:lnTo>
                  <a:cubicBezTo>
                    <a:pt x="0" y="12776"/>
                    <a:pt x="167" y="12907"/>
                    <a:pt x="381" y="12907"/>
                  </a:cubicBezTo>
                  <a:cubicBezTo>
                    <a:pt x="584" y="12907"/>
                    <a:pt x="751" y="12776"/>
                    <a:pt x="751" y="12598"/>
                  </a:cubicBezTo>
                  <a:lnTo>
                    <a:pt x="751" y="310"/>
                  </a:lnTo>
                  <a:cubicBezTo>
                    <a:pt x="751" y="144"/>
                    <a:pt x="584" y="1"/>
                    <a:pt x="38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708" name="Google Shape;1708;p63"/>
            <p:cNvSpPr/>
            <p:nvPr/>
          </p:nvSpPr>
          <p:spPr>
            <a:xfrm>
              <a:off x="4097525" y="1527400"/>
              <a:ext cx="18775" cy="289650"/>
            </a:xfrm>
            <a:custGeom>
              <a:avLst/>
              <a:gdLst/>
              <a:ahLst/>
              <a:cxnLst/>
              <a:rect l="l" t="t" r="r" b="b"/>
              <a:pathLst>
                <a:path w="751" h="11586" extrusionOk="0">
                  <a:moveTo>
                    <a:pt x="370" y="1"/>
                  </a:moveTo>
                  <a:cubicBezTo>
                    <a:pt x="167" y="1"/>
                    <a:pt x="0" y="120"/>
                    <a:pt x="0" y="274"/>
                  </a:cubicBezTo>
                  <a:lnTo>
                    <a:pt x="0" y="11300"/>
                  </a:lnTo>
                  <a:cubicBezTo>
                    <a:pt x="0" y="11454"/>
                    <a:pt x="167" y="11585"/>
                    <a:pt x="370" y="11585"/>
                  </a:cubicBezTo>
                  <a:cubicBezTo>
                    <a:pt x="584" y="11585"/>
                    <a:pt x="751" y="11454"/>
                    <a:pt x="751" y="11300"/>
                  </a:cubicBezTo>
                  <a:lnTo>
                    <a:pt x="751" y="274"/>
                  </a:lnTo>
                  <a:cubicBezTo>
                    <a:pt x="751" y="120"/>
                    <a:pt x="584" y="1"/>
                    <a:pt x="3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709" name="Google Shape;1709;p63"/>
            <p:cNvSpPr/>
            <p:nvPr/>
          </p:nvSpPr>
          <p:spPr>
            <a:xfrm>
              <a:off x="3326000" y="1661350"/>
              <a:ext cx="913825" cy="21450"/>
            </a:xfrm>
            <a:custGeom>
              <a:avLst/>
              <a:gdLst/>
              <a:ahLst/>
              <a:cxnLst/>
              <a:rect l="l" t="t" r="r" b="b"/>
              <a:pathLst>
                <a:path w="36553" h="858" extrusionOk="0">
                  <a:moveTo>
                    <a:pt x="358" y="0"/>
                  </a:moveTo>
                  <a:cubicBezTo>
                    <a:pt x="0" y="0"/>
                    <a:pt x="274" y="191"/>
                    <a:pt x="274" y="429"/>
                  </a:cubicBezTo>
                  <a:cubicBezTo>
                    <a:pt x="274" y="667"/>
                    <a:pt x="0" y="858"/>
                    <a:pt x="358" y="858"/>
                  </a:cubicBezTo>
                  <a:lnTo>
                    <a:pt x="35898" y="858"/>
                  </a:lnTo>
                  <a:cubicBezTo>
                    <a:pt x="36255" y="858"/>
                    <a:pt x="36553" y="667"/>
                    <a:pt x="36553" y="429"/>
                  </a:cubicBezTo>
                  <a:cubicBezTo>
                    <a:pt x="36553" y="191"/>
                    <a:pt x="36255" y="0"/>
                    <a:pt x="3589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710" name="Google Shape;1710;p63"/>
            <p:cNvSpPr/>
            <p:nvPr/>
          </p:nvSpPr>
          <p:spPr>
            <a:xfrm>
              <a:off x="3334325" y="1635450"/>
              <a:ext cx="832275" cy="14600"/>
            </a:xfrm>
            <a:custGeom>
              <a:avLst/>
              <a:gdLst/>
              <a:ahLst/>
              <a:cxnLst/>
              <a:rect l="l" t="t" r="r" b="b"/>
              <a:pathLst>
                <a:path w="33291" h="584" extrusionOk="0">
                  <a:moveTo>
                    <a:pt x="1" y="0"/>
                  </a:moveTo>
                  <a:cubicBezTo>
                    <a:pt x="13" y="191"/>
                    <a:pt x="13" y="393"/>
                    <a:pt x="13" y="584"/>
                  </a:cubicBezTo>
                  <a:lnTo>
                    <a:pt x="33291" y="584"/>
                  </a:lnTo>
                  <a:lnTo>
                    <a:pt x="3329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711" name="Google Shape;1711;p63"/>
            <p:cNvSpPr/>
            <p:nvPr/>
          </p:nvSpPr>
          <p:spPr>
            <a:xfrm>
              <a:off x="3333750" y="1694100"/>
              <a:ext cx="832850" cy="14900"/>
            </a:xfrm>
            <a:custGeom>
              <a:avLst/>
              <a:gdLst/>
              <a:ahLst/>
              <a:cxnLst/>
              <a:rect l="l" t="t" r="r" b="b"/>
              <a:pathLst>
                <a:path w="33314" h="596" extrusionOk="0">
                  <a:moveTo>
                    <a:pt x="0" y="0"/>
                  </a:moveTo>
                  <a:cubicBezTo>
                    <a:pt x="0" y="202"/>
                    <a:pt x="0" y="393"/>
                    <a:pt x="12" y="595"/>
                  </a:cubicBezTo>
                  <a:lnTo>
                    <a:pt x="33314" y="595"/>
                  </a:lnTo>
                  <a:lnTo>
                    <a:pt x="3331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712" name="Google Shape;1712;p63"/>
            <p:cNvSpPr/>
            <p:nvPr/>
          </p:nvSpPr>
          <p:spPr>
            <a:xfrm>
              <a:off x="3375100" y="1660150"/>
              <a:ext cx="23850" cy="23850"/>
            </a:xfrm>
            <a:custGeom>
              <a:avLst/>
              <a:gdLst/>
              <a:ahLst/>
              <a:cxnLst/>
              <a:rect l="l" t="t" r="r" b="b"/>
              <a:pathLst>
                <a:path w="954" h="954" extrusionOk="0">
                  <a:moveTo>
                    <a:pt x="477" y="1"/>
                  </a:moveTo>
                  <a:cubicBezTo>
                    <a:pt x="215" y="1"/>
                    <a:pt x="1" y="215"/>
                    <a:pt x="1" y="477"/>
                  </a:cubicBezTo>
                  <a:cubicBezTo>
                    <a:pt x="1" y="739"/>
                    <a:pt x="215" y="953"/>
                    <a:pt x="477" y="953"/>
                  </a:cubicBezTo>
                  <a:cubicBezTo>
                    <a:pt x="739" y="953"/>
                    <a:pt x="953" y="739"/>
                    <a:pt x="953" y="477"/>
                  </a:cubicBezTo>
                  <a:cubicBezTo>
                    <a:pt x="953" y="215"/>
                    <a:pt x="739" y="1"/>
                    <a:pt x="47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713" name="Google Shape;1713;p63"/>
            <p:cNvSpPr/>
            <p:nvPr/>
          </p:nvSpPr>
          <p:spPr>
            <a:xfrm>
              <a:off x="3432250" y="1660150"/>
              <a:ext cx="23850" cy="23850"/>
            </a:xfrm>
            <a:custGeom>
              <a:avLst/>
              <a:gdLst/>
              <a:ahLst/>
              <a:cxnLst/>
              <a:rect l="l" t="t" r="r" b="b"/>
              <a:pathLst>
                <a:path w="954" h="954" extrusionOk="0">
                  <a:moveTo>
                    <a:pt x="477" y="1"/>
                  </a:moveTo>
                  <a:cubicBezTo>
                    <a:pt x="215" y="1"/>
                    <a:pt x="1" y="215"/>
                    <a:pt x="1" y="477"/>
                  </a:cubicBezTo>
                  <a:cubicBezTo>
                    <a:pt x="1" y="739"/>
                    <a:pt x="215" y="953"/>
                    <a:pt x="477" y="953"/>
                  </a:cubicBezTo>
                  <a:cubicBezTo>
                    <a:pt x="739" y="953"/>
                    <a:pt x="953" y="739"/>
                    <a:pt x="953" y="477"/>
                  </a:cubicBezTo>
                  <a:cubicBezTo>
                    <a:pt x="953" y="215"/>
                    <a:pt x="739" y="1"/>
                    <a:pt x="47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714" name="Google Shape;1714;p63"/>
            <p:cNvSpPr/>
            <p:nvPr/>
          </p:nvSpPr>
          <p:spPr>
            <a:xfrm>
              <a:off x="3489125" y="1660150"/>
              <a:ext cx="23825" cy="23850"/>
            </a:xfrm>
            <a:custGeom>
              <a:avLst/>
              <a:gdLst/>
              <a:ahLst/>
              <a:cxnLst/>
              <a:rect l="l" t="t" r="r" b="b"/>
              <a:pathLst>
                <a:path w="953" h="954" extrusionOk="0">
                  <a:moveTo>
                    <a:pt x="476" y="1"/>
                  </a:moveTo>
                  <a:cubicBezTo>
                    <a:pt x="214" y="1"/>
                    <a:pt x="0" y="215"/>
                    <a:pt x="0" y="477"/>
                  </a:cubicBezTo>
                  <a:cubicBezTo>
                    <a:pt x="0" y="739"/>
                    <a:pt x="214" y="953"/>
                    <a:pt x="476" y="953"/>
                  </a:cubicBezTo>
                  <a:cubicBezTo>
                    <a:pt x="738" y="953"/>
                    <a:pt x="953" y="739"/>
                    <a:pt x="953" y="477"/>
                  </a:cubicBezTo>
                  <a:cubicBezTo>
                    <a:pt x="953" y="215"/>
                    <a:pt x="738" y="1"/>
                    <a:pt x="47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715" name="Google Shape;1715;p63"/>
            <p:cNvSpPr/>
            <p:nvPr/>
          </p:nvSpPr>
          <p:spPr>
            <a:xfrm>
              <a:off x="3546275" y="1660150"/>
              <a:ext cx="23525" cy="23850"/>
            </a:xfrm>
            <a:custGeom>
              <a:avLst/>
              <a:gdLst/>
              <a:ahLst/>
              <a:cxnLst/>
              <a:rect l="l" t="t" r="r" b="b"/>
              <a:pathLst>
                <a:path w="941" h="954" extrusionOk="0">
                  <a:moveTo>
                    <a:pt x="476" y="1"/>
                  </a:moveTo>
                  <a:cubicBezTo>
                    <a:pt x="214" y="1"/>
                    <a:pt x="0" y="215"/>
                    <a:pt x="0" y="477"/>
                  </a:cubicBezTo>
                  <a:cubicBezTo>
                    <a:pt x="0" y="739"/>
                    <a:pt x="214" y="953"/>
                    <a:pt x="476" y="953"/>
                  </a:cubicBezTo>
                  <a:cubicBezTo>
                    <a:pt x="738" y="953"/>
                    <a:pt x="941" y="739"/>
                    <a:pt x="941" y="477"/>
                  </a:cubicBezTo>
                  <a:cubicBezTo>
                    <a:pt x="941" y="215"/>
                    <a:pt x="738" y="1"/>
                    <a:pt x="47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716" name="Google Shape;1716;p63"/>
            <p:cNvSpPr/>
            <p:nvPr/>
          </p:nvSpPr>
          <p:spPr>
            <a:xfrm>
              <a:off x="3603125" y="1660150"/>
              <a:ext cx="23825" cy="23850"/>
            </a:xfrm>
            <a:custGeom>
              <a:avLst/>
              <a:gdLst/>
              <a:ahLst/>
              <a:cxnLst/>
              <a:rect l="l" t="t" r="r" b="b"/>
              <a:pathLst>
                <a:path w="953" h="954" extrusionOk="0">
                  <a:moveTo>
                    <a:pt x="476" y="1"/>
                  </a:moveTo>
                  <a:cubicBezTo>
                    <a:pt x="214" y="1"/>
                    <a:pt x="0" y="215"/>
                    <a:pt x="0" y="477"/>
                  </a:cubicBezTo>
                  <a:cubicBezTo>
                    <a:pt x="0" y="739"/>
                    <a:pt x="214" y="953"/>
                    <a:pt x="476" y="953"/>
                  </a:cubicBezTo>
                  <a:cubicBezTo>
                    <a:pt x="738" y="953"/>
                    <a:pt x="953" y="739"/>
                    <a:pt x="953" y="477"/>
                  </a:cubicBezTo>
                  <a:cubicBezTo>
                    <a:pt x="953" y="215"/>
                    <a:pt x="738" y="1"/>
                    <a:pt x="47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717" name="Google Shape;1717;p63"/>
            <p:cNvSpPr/>
            <p:nvPr/>
          </p:nvSpPr>
          <p:spPr>
            <a:xfrm>
              <a:off x="3659975" y="1660150"/>
              <a:ext cx="23825" cy="23850"/>
            </a:xfrm>
            <a:custGeom>
              <a:avLst/>
              <a:gdLst/>
              <a:ahLst/>
              <a:cxnLst/>
              <a:rect l="l" t="t" r="r" b="b"/>
              <a:pathLst>
                <a:path w="953" h="954" extrusionOk="0">
                  <a:moveTo>
                    <a:pt x="477" y="1"/>
                  </a:moveTo>
                  <a:cubicBezTo>
                    <a:pt x="215" y="1"/>
                    <a:pt x="0" y="215"/>
                    <a:pt x="0" y="477"/>
                  </a:cubicBezTo>
                  <a:cubicBezTo>
                    <a:pt x="0" y="739"/>
                    <a:pt x="215" y="953"/>
                    <a:pt x="477" y="953"/>
                  </a:cubicBezTo>
                  <a:cubicBezTo>
                    <a:pt x="738" y="953"/>
                    <a:pt x="953" y="739"/>
                    <a:pt x="953" y="477"/>
                  </a:cubicBezTo>
                  <a:cubicBezTo>
                    <a:pt x="953" y="215"/>
                    <a:pt x="738" y="1"/>
                    <a:pt x="47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718" name="Google Shape;1718;p63"/>
            <p:cNvSpPr/>
            <p:nvPr/>
          </p:nvSpPr>
          <p:spPr>
            <a:xfrm>
              <a:off x="3717125" y="1660150"/>
              <a:ext cx="23825" cy="23850"/>
            </a:xfrm>
            <a:custGeom>
              <a:avLst/>
              <a:gdLst/>
              <a:ahLst/>
              <a:cxnLst/>
              <a:rect l="l" t="t" r="r" b="b"/>
              <a:pathLst>
                <a:path w="953" h="954" extrusionOk="0">
                  <a:moveTo>
                    <a:pt x="477" y="1"/>
                  </a:moveTo>
                  <a:cubicBezTo>
                    <a:pt x="215" y="1"/>
                    <a:pt x="0" y="215"/>
                    <a:pt x="0" y="477"/>
                  </a:cubicBezTo>
                  <a:cubicBezTo>
                    <a:pt x="0" y="739"/>
                    <a:pt x="215" y="953"/>
                    <a:pt x="477" y="953"/>
                  </a:cubicBezTo>
                  <a:cubicBezTo>
                    <a:pt x="738" y="953"/>
                    <a:pt x="953" y="739"/>
                    <a:pt x="953" y="477"/>
                  </a:cubicBezTo>
                  <a:cubicBezTo>
                    <a:pt x="953" y="215"/>
                    <a:pt x="738" y="1"/>
                    <a:pt x="47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719" name="Google Shape;1719;p63"/>
            <p:cNvSpPr/>
            <p:nvPr/>
          </p:nvSpPr>
          <p:spPr>
            <a:xfrm>
              <a:off x="3773975" y="1660150"/>
              <a:ext cx="23825" cy="23850"/>
            </a:xfrm>
            <a:custGeom>
              <a:avLst/>
              <a:gdLst/>
              <a:ahLst/>
              <a:cxnLst/>
              <a:rect l="l" t="t" r="r" b="b"/>
              <a:pathLst>
                <a:path w="953" h="954" extrusionOk="0">
                  <a:moveTo>
                    <a:pt x="477" y="1"/>
                  </a:moveTo>
                  <a:cubicBezTo>
                    <a:pt x="215" y="1"/>
                    <a:pt x="0" y="215"/>
                    <a:pt x="0" y="477"/>
                  </a:cubicBezTo>
                  <a:cubicBezTo>
                    <a:pt x="0" y="739"/>
                    <a:pt x="215" y="953"/>
                    <a:pt x="477" y="953"/>
                  </a:cubicBezTo>
                  <a:cubicBezTo>
                    <a:pt x="739" y="953"/>
                    <a:pt x="953" y="739"/>
                    <a:pt x="953" y="477"/>
                  </a:cubicBezTo>
                  <a:cubicBezTo>
                    <a:pt x="953" y="215"/>
                    <a:pt x="739" y="1"/>
                    <a:pt x="47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720" name="Google Shape;1720;p63"/>
            <p:cNvSpPr/>
            <p:nvPr/>
          </p:nvSpPr>
          <p:spPr>
            <a:xfrm>
              <a:off x="3831125" y="1660150"/>
              <a:ext cx="23525" cy="23850"/>
            </a:xfrm>
            <a:custGeom>
              <a:avLst/>
              <a:gdLst/>
              <a:ahLst/>
              <a:cxnLst/>
              <a:rect l="l" t="t" r="r" b="b"/>
              <a:pathLst>
                <a:path w="941" h="954" extrusionOk="0">
                  <a:moveTo>
                    <a:pt x="477" y="1"/>
                  </a:moveTo>
                  <a:cubicBezTo>
                    <a:pt x="215" y="1"/>
                    <a:pt x="0" y="215"/>
                    <a:pt x="0" y="477"/>
                  </a:cubicBezTo>
                  <a:cubicBezTo>
                    <a:pt x="0" y="739"/>
                    <a:pt x="215" y="953"/>
                    <a:pt x="477" y="953"/>
                  </a:cubicBezTo>
                  <a:cubicBezTo>
                    <a:pt x="739" y="953"/>
                    <a:pt x="941" y="739"/>
                    <a:pt x="941" y="477"/>
                  </a:cubicBezTo>
                  <a:cubicBezTo>
                    <a:pt x="941" y="215"/>
                    <a:pt x="739" y="1"/>
                    <a:pt x="47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721" name="Google Shape;1721;p63"/>
            <p:cNvSpPr/>
            <p:nvPr/>
          </p:nvSpPr>
          <p:spPr>
            <a:xfrm>
              <a:off x="3887975" y="1660150"/>
              <a:ext cx="23825" cy="23850"/>
            </a:xfrm>
            <a:custGeom>
              <a:avLst/>
              <a:gdLst/>
              <a:ahLst/>
              <a:cxnLst/>
              <a:rect l="l" t="t" r="r" b="b"/>
              <a:pathLst>
                <a:path w="953" h="954" extrusionOk="0">
                  <a:moveTo>
                    <a:pt x="477" y="1"/>
                  </a:moveTo>
                  <a:cubicBezTo>
                    <a:pt x="215" y="1"/>
                    <a:pt x="0" y="215"/>
                    <a:pt x="0" y="477"/>
                  </a:cubicBezTo>
                  <a:cubicBezTo>
                    <a:pt x="0" y="739"/>
                    <a:pt x="215" y="953"/>
                    <a:pt x="477" y="953"/>
                  </a:cubicBezTo>
                  <a:cubicBezTo>
                    <a:pt x="739" y="953"/>
                    <a:pt x="953" y="739"/>
                    <a:pt x="953" y="477"/>
                  </a:cubicBezTo>
                  <a:cubicBezTo>
                    <a:pt x="953" y="215"/>
                    <a:pt x="739" y="1"/>
                    <a:pt x="47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722" name="Google Shape;1722;p63"/>
            <p:cNvSpPr/>
            <p:nvPr/>
          </p:nvSpPr>
          <p:spPr>
            <a:xfrm>
              <a:off x="4156750" y="1561625"/>
              <a:ext cx="102725" cy="220900"/>
            </a:xfrm>
            <a:custGeom>
              <a:avLst/>
              <a:gdLst/>
              <a:ahLst/>
              <a:cxnLst/>
              <a:rect l="l" t="t" r="r" b="b"/>
              <a:pathLst>
                <a:path w="4109" h="8836" extrusionOk="0">
                  <a:moveTo>
                    <a:pt x="1" y="1"/>
                  </a:moveTo>
                  <a:lnTo>
                    <a:pt x="1" y="8835"/>
                  </a:lnTo>
                  <a:cubicBezTo>
                    <a:pt x="2573" y="7621"/>
                    <a:pt x="4108" y="6085"/>
                    <a:pt x="4108" y="4418"/>
                  </a:cubicBezTo>
                  <a:cubicBezTo>
                    <a:pt x="4108" y="2751"/>
                    <a:pt x="2573" y="1227"/>
                    <a:pt x="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723" name="Google Shape;1723;p63"/>
            <p:cNvSpPr/>
            <p:nvPr/>
          </p:nvSpPr>
          <p:spPr>
            <a:xfrm>
              <a:off x="4239500" y="1656000"/>
              <a:ext cx="33375" cy="33350"/>
            </a:xfrm>
            <a:custGeom>
              <a:avLst/>
              <a:gdLst/>
              <a:ahLst/>
              <a:cxnLst/>
              <a:rect l="l" t="t" r="r" b="b"/>
              <a:pathLst>
                <a:path w="1335" h="1334" extrusionOk="0">
                  <a:moveTo>
                    <a:pt x="667" y="0"/>
                  </a:moveTo>
                  <a:cubicBezTo>
                    <a:pt x="298" y="0"/>
                    <a:pt x="1" y="298"/>
                    <a:pt x="1" y="667"/>
                  </a:cubicBezTo>
                  <a:cubicBezTo>
                    <a:pt x="1" y="1036"/>
                    <a:pt x="298" y="1334"/>
                    <a:pt x="667" y="1334"/>
                  </a:cubicBezTo>
                  <a:cubicBezTo>
                    <a:pt x="1037" y="1334"/>
                    <a:pt x="1334" y="1036"/>
                    <a:pt x="1334" y="667"/>
                  </a:cubicBezTo>
                  <a:cubicBezTo>
                    <a:pt x="1334" y="298"/>
                    <a:pt x="1037" y="0"/>
                    <a:pt x="66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724" name="Google Shape;1724;p63"/>
            <p:cNvSpPr/>
            <p:nvPr/>
          </p:nvSpPr>
          <p:spPr>
            <a:xfrm>
              <a:off x="3609375" y="1826250"/>
              <a:ext cx="28300" cy="110450"/>
            </a:xfrm>
            <a:custGeom>
              <a:avLst/>
              <a:gdLst/>
              <a:ahLst/>
              <a:cxnLst/>
              <a:rect l="l" t="t" r="r" b="b"/>
              <a:pathLst>
                <a:path w="1132" h="4418" fill="none" extrusionOk="0">
                  <a:moveTo>
                    <a:pt x="0" y="4418"/>
                  </a:moveTo>
                  <a:lnTo>
                    <a:pt x="1131" y="0"/>
                  </a:lnTo>
                </a:path>
              </a:pathLst>
            </a:custGeom>
            <a:noFill/>
            <a:ln w="477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725" name="Google Shape;1725;p63"/>
            <p:cNvSpPr/>
            <p:nvPr/>
          </p:nvSpPr>
          <p:spPr>
            <a:xfrm>
              <a:off x="3637650" y="1826250"/>
              <a:ext cx="16975" cy="110450"/>
            </a:xfrm>
            <a:custGeom>
              <a:avLst/>
              <a:gdLst/>
              <a:ahLst/>
              <a:cxnLst/>
              <a:rect l="l" t="t" r="r" b="b"/>
              <a:pathLst>
                <a:path w="679" h="4418" fill="none" extrusionOk="0">
                  <a:moveTo>
                    <a:pt x="0" y="0"/>
                  </a:moveTo>
                  <a:lnTo>
                    <a:pt x="679" y="4418"/>
                  </a:lnTo>
                </a:path>
              </a:pathLst>
            </a:custGeom>
            <a:noFill/>
            <a:ln w="477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726" name="Google Shape;1726;p63"/>
            <p:cNvSpPr/>
            <p:nvPr/>
          </p:nvSpPr>
          <p:spPr>
            <a:xfrm>
              <a:off x="3632000" y="1826250"/>
              <a:ext cx="5675" cy="110450"/>
            </a:xfrm>
            <a:custGeom>
              <a:avLst/>
              <a:gdLst/>
              <a:ahLst/>
              <a:cxnLst/>
              <a:rect l="l" t="t" r="r" b="b"/>
              <a:pathLst>
                <a:path w="227" h="4418" fill="none" extrusionOk="0">
                  <a:moveTo>
                    <a:pt x="226" y="0"/>
                  </a:moveTo>
                  <a:lnTo>
                    <a:pt x="0" y="4418"/>
                  </a:lnTo>
                </a:path>
              </a:pathLst>
            </a:custGeom>
            <a:noFill/>
            <a:ln w="477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727" name="Google Shape;1727;p63"/>
            <p:cNvSpPr/>
            <p:nvPr/>
          </p:nvSpPr>
          <p:spPr>
            <a:xfrm>
              <a:off x="3939775" y="1826250"/>
              <a:ext cx="28300" cy="110450"/>
            </a:xfrm>
            <a:custGeom>
              <a:avLst/>
              <a:gdLst/>
              <a:ahLst/>
              <a:cxnLst/>
              <a:rect l="l" t="t" r="r" b="b"/>
              <a:pathLst>
                <a:path w="1132" h="4418" fill="none" extrusionOk="0">
                  <a:moveTo>
                    <a:pt x="1131" y="4418"/>
                  </a:moveTo>
                  <a:lnTo>
                    <a:pt x="0" y="0"/>
                  </a:lnTo>
                </a:path>
              </a:pathLst>
            </a:custGeom>
            <a:noFill/>
            <a:ln w="477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728" name="Google Shape;1728;p63"/>
            <p:cNvSpPr/>
            <p:nvPr/>
          </p:nvSpPr>
          <p:spPr>
            <a:xfrm>
              <a:off x="3922800" y="1826250"/>
              <a:ext cx="17000" cy="110450"/>
            </a:xfrm>
            <a:custGeom>
              <a:avLst/>
              <a:gdLst/>
              <a:ahLst/>
              <a:cxnLst/>
              <a:rect l="l" t="t" r="r" b="b"/>
              <a:pathLst>
                <a:path w="680" h="4418" fill="none" extrusionOk="0">
                  <a:moveTo>
                    <a:pt x="679" y="0"/>
                  </a:moveTo>
                  <a:lnTo>
                    <a:pt x="0" y="4418"/>
                  </a:lnTo>
                </a:path>
              </a:pathLst>
            </a:custGeom>
            <a:noFill/>
            <a:ln w="477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729" name="Google Shape;1729;p63"/>
            <p:cNvSpPr/>
            <p:nvPr/>
          </p:nvSpPr>
          <p:spPr>
            <a:xfrm>
              <a:off x="3939775" y="1826250"/>
              <a:ext cx="5675" cy="110450"/>
            </a:xfrm>
            <a:custGeom>
              <a:avLst/>
              <a:gdLst/>
              <a:ahLst/>
              <a:cxnLst/>
              <a:rect l="l" t="t" r="r" b="b"/>
              <a:pathLst>
                <a:path w="227" h="4418" fill="none" extrusionOk="0">
                  <a:moveTo>
                    <a:pt x="0" y="0"/>
                  </a:moveTo>
                  <a:lnTo>
                    <a:pt x="226" y="4418"/>
                  </a:lnTo>
                </a:path>
              </a:pathLst>
            </a:custGeom>
            <a:noFill/>
            <a:ln w="477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730" name="Google Shape;1730;p63"/>
            <p:cNvSpPr/>
            <p:nvPr/>
          </p:nvSpPr>
          <p:spPr>
            <a:xfrm>
              <a:off x="3603125" y="1933675"/>
              <a:ext cx="371200" cy="123875"/>
            </a:xfrm>
            <a:custGeom>
              <a:avLst/>
              <a:gdLst/>
              <a:ahLst/>
              <a:cxnLst/>
              <a:rect l="l" t="t" r="r" b="b"/>
              <a:pathLst>
                <a:path w="14848" h="4955" extrusionOk="0">
                  <a:moveTo>
                    <a:pt x="596" y="1"/>
                  </a:moveTo>
                  <a:cubicBezTo>
                    <a:pt x="254" y="1"/>
                    <a:pt x="0" y="27"/>
                    <a:pt x="0" y="394"/>
                  </a:cubicBezTo>
                  <a:lnTo>
                    <a:pt x="953" y="4181"/>
                  </a:lnTo>
                  <a:cubicBezTo>
                    <a:pt x="953" y="4609"/>
                    <a:pt x="1298" y="4955"/>
                    <a:pt x="1727" y="4955"/>
                  </a:cubicBezTo>
                  <a:lnTo>
                    <a:pt x="13121" y="4955"/>
                  </a:lnTo>
                  <a:cubicBezTo>
                    <a:pt x="13549" y="4955"/>
                    <a:pt x="13895" y="4609"/>
                    <a:pt x="13895" y="4181"/>
                  </a:cubicBezTo>
                  <a:lnTo>
                    <a:pt x="14847" y="394"/>
                  </a:lnTo>
                  <a:cubicBezTo>
                    <a:pt x="14847" y="27"/>
                    <a:pt x="14594" y="1"/>
                    <a:pt x="14251" y="1"/>
                  </a:cubicBezTo>
                  <a:cubicBezTo>
                    <a:pt x="14194" y="1"/>
                    <a:pt x="14135" y="2"/>
                    <a:pt x="14073" y="2"/>
                  </a:cubicBezTo>
                  <a:lnTo>
                    <a:pt x="774" y="2"/>
                  </a:lnTo>
                  <a:cubicBezTo>
                    <a:pt x="713" y="2"/>
                    <a:pt x="653" y="1"/>
                    <a:pt x="59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731" name="Google Shape;1731;p63"/>
            <p:cNvSpPr/>
            <p:nvPr/>
          </p:nvSpPr>
          <p:spPr>
            <a:xfrm>
              <a:off x="3581400" y="1928950"/>
              <a:ext cx="414650" cy="15800"/>
            </a:xfrm>
            <a:custGeom>
              <a:avLst/>
              <a:gdLst/>
              <a:ahLst/>
              <a:cxnLst/>
              <a:rect l="l" t="t" r="r" b="b"/>
              <a:pathLst>
                <a:path w="16586" h="632" extrusionOk="0">
                  <a:moveTo>
                    <a:pt x="321" y="0"/>
                  </a:moveTo>
                  <a:cubicBezTo>
                    <a:pt x="143" y="0"/>
                    <a:pt x="0" y="143"/>
                    <a:pt x="0" y="310"/>
                  </a:cubicBezTo>
                  <a:cubicBezTo>
                    <a:pt x="0" y="488"/>
                    <a:pt x="143" y="631"/>
                    <a:pt x="321" y="631"/>
                  </a:cubicBezTo>
                  <a:lnTo>
                    <a:pt x="16276" y="631"/>
                  </a:lnTo>
                  <a:cubicBezTo>
                    <a:pt x="16443" y="631"/>
                    <a:pt x="16585" y="488"/>
                    <a:pt x="16585" y="310"/>
                  </a:cubicBezTo>
                  <a:cubicBezTo>
                    <a:pt x="16585" y="143"/>
                    <a:pt x="16443" y="0"/>
                    <a:pt x="1627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732" name="Google Shape;1732;p63"/>
            <p:cNvSpPr/>
            <p:nvPr/>
          </p:nvSpPr>
          <p:spPr>
            <a:xfrm>
              <a:off x="3760275" y="1968225"/>
              <a:ext cx="56875" cy="56875"/>
            </a:xfrm>
            <a:custGeom>
              <a:avLst/>
              <a:gdLst/>
              <a:ahLst/>
              <a:cxnLst/>
              <a:rect l="l" t="t" r="r" b="b"/>
              <a:pathLst>
                <a:path w="2275" h="2275" extrusionOk="0">
                  <a:moveTo>
                    <a:pt x="1144" y="1"/>
                  </a:moveTo>
                  <a:cubicBezTo>
                    <a:pt x="513" y="1"/>
                    <a:pt x="1" y="513"/>
                    <a:pt x="1" y="1144"/>
                  </a:cubicBezTo>
                  <a:cubicBezTo>
                    <a:pt x="1" y="1775"/>
                    <a:pt x="513" y="2275"/>
                    <a:pt x="1144" y="2275"/>
                  </a:cubicBezTo>
                  <a:cubicBezTo>
                    <a:pt x="1763" y="2275"/>
                    <a:pt x="2275" y="1775"/>
                    <a:pt x="2275" y="1144"/>
                  </a:cubicBezTo>
                  <a:cubicBezTo>
                    <a:pt x="2275" y="513"/>
                    <a:pt x="1763" y="1"/>
                    <a:pt x="11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733" name="Google Shape;1733;p63"/>
            <p:cNvSpPr/>
            <p:nvPr/>
          </p:nvSpPr>
          <p:spPr>
            <a:xfrm>
              <a:off x="3771600" y="1979550"/>
              <a:ext cx="34250" cy="34250"/>
            </a:xfrm>
            <a:custGeom>
              <a:avLst/>
              <a:gdLst/>
              <a:ahLst/>
              <a:cxnLst/>
              <a:rect l="l" t="t" r="r" b="b"/>
              <a:pathLst>
                <a:path w="1370" h="1370" extrusionOk="0">
                  <a:moveTo>
                    <a:pt x="691" y="0"/>
                  </a:moveTo>
                  <a:cubicBezTo>
                    <a:pt x="310" y="0"/>
                    <a:pt x="0" y="310"/>
                    <a:pt x="0" y="691"/>
                  </a:cubicBezTo>
                  <a:cubicBezTo>
                    <a:pt x="0" y="1060"/>
                    <a:pt x="310" y="1369"/>
                    <a:pt x="691" y="1369"/>
                  </a:cubicBezTo>
                  <a:cubicBezTo>
                    <a:pt x="1060" y="1369"/>
                    <a:pt x="1369" y="1060"/>
                    <a:pt x="1369" y="691"/>
                  </a:cubicBezTo>
                  <a:cubicBezTo>
                    <a:pt x="1369" y="310"/>
                    <a:pt x="1060" y="0"/>
                    <a:pt x="6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734" name="Google Shape;1734;p63"/>
            <p:cNvSpPr/>
            <p:nvPr/>
          </p:nvSpPr>
          <p:spPr>
            <a:xfrm>
              <a:off x="3674850" y="1968225"/>
              <a:ext cx="56875" cy="56875"/>
            </a:xfrm>
            <a:custGeom>
              <a:avLst/>
              <a:gdLst/>
              <a:ahLst/>
              <a:cxnLst/>
              <a:rect l="l" t="t" r="r" b="b"/>
              <a:pathLst>
                <a:path w="2275" h="2275" extrusionOk="0">
                  <a:moveTo>
                    <a:pt x="1144" y="1"/>
                  </a:moveTo>
                  <a:cubicBezTo>
                    <a:pt x="513" y="1"/>
                    <a:pt x="1" y="513"/>
                    <a:pt x="1" y="1144"/>
                  </a:cubicBezTo>
                  <a:cubicBezTo>
                    <a:pt x="1" y="1775"/>
                    <a:pt x="513" y="2275"/>
                    <a:pt x="1144" y="2275"/>
                  </a:cubicBezTo>
                  <a:cubicBezTo>
                    <a:pt x="1763" y="2275"/>
                    <a:pt x="2275" y="1775"/>
                    <a:pt x="2275" y="1144"/>
                  </a:cubicBezTo>
                  <a:cubicBezTo>
                    <a:pt x="2275" y="513"/>
                    <a:pt x="1763" y="1"/>
                    <a:pt x="11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735" name="Google Shape;1735;p63"/>
            <p:cNvSpPr/>
            <p:nvPr/>
          </p:nvSpPr>
          <p:spPr>
            <a:xfrm>
              <a:off x="3686175" y="1979550"/>
              <a:ext cx="34250" cy="34250"/>
            </a:xfrm>
            <a:custGeom>
              <a:avLst/>
              <a:gdLst/>
              <a:ahLst/>
              <a:cxnLst/>
              <a:rect l="l" t="t" r="r" b="b"/>
              <a:pathLst>
                <a:path w="1370" h="1370" extrusionOk="0">
                  <a:moveTo>
                    <a:pt x="691" y="0"/>
                  </a:moveTo>
                  <a:cubicBezTo>
                    <a:pt x="310" y="0"/>
                    <a:pt x="0" y="310"/>
                    <a:pt x="0" y="691"/>
                  </a:cubicBezTo>
                  <a:cubicBezTo>
                    <a:pt x="0" y="1060"/>
                    <a:pt x="310" y="1369"/>
                    <a:pt x="691" y="1369"/>
                  </a:cubicBezTo>
                  <a:cubicBezTo>
                    <a:pt x="1060" y="1369"/>
                    <a:pt x="1369" y="1060"/>
                    <a:pt x="1369" y="691"/>
                  </a:cubicBezTo>
                  <a:cubicBezTo>
                    <a:pt x="1369" y="310"/>
                    <a:pt x="1060" y="0"/>
                    <a:pt x="6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736" name="Google Shape;1736;p63"/>
            <p:cNvSpPr/>
            <p:nvPr/>
          </p:nvSpPr>
          <p:spPr>
            <a:xfrm>
              <a:off x="3845700" y="1968225"/>
              <a:ext cx="56875" cy="56875"/>
            </a:xfrm>
            <a:custGeom>
              <a:avLst/>
              <a:gdLst/>
              <a:ahLst/>
              <a:cxnLst/>
              <a:rect l="l" t="t" r="r" b="b"/>
              <a:pathLst>
                <a:path w="2275" h="2275" extrusionOk="0">
                  <a:moveTo>
                    <a:pt x="1144" y="1"/>
                  </a:moveTo>
                  <a:cubicBezTo>
                    <a:pt x="513" y="1"/>
                    <a:pt x="1" y="513"/>
                    <a:pt x="1" y="1144"/>
                  </a:cubicBezTo>
                  <a:cubicBezTo>
                    <a:pt x="1" y="1775"/>
                    <a:pt x="513" y="2275"/>
                    <a:pt x="1144" y="2275"/>
                  </a:cubicBezTo>
                  <a:cubicBezTo>
                    <a:pt x="1775" y="2275"/>
                    <a:pt x="2275" y="1775"/>
                    <a:pt x="2275" y="1144"/>
                  </a:cubicBezTo>
                  <a:cubicBezTo>
                    <a:pt x="2275" y="513"/>
                    <a:pt x="1775" y="1"/>
                    <a:pt x="11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737" name="Google Shape;1737;p63"/>
            <p:cNvSpPr/>
            <p:nvPr/>
          </p:nvSpPr>
          <p:spPr>
            <a:xfrm>
              <a:off x="3857025" y="1979550"/>
              <a:ext cx="34250" cy="34250"/>
            </a:xfrm>
            <a:custGeom>
              <a:avLst/>
              <a:gdLst/>
              <a:ahLst/>
              <a:cxnLst/>
              <a:rect l="l" t="t" r="r" b="b"/>
              <a:pathLst>
                <a:path w="1370" h="1370" extrusionOk="0">
                  <a:moveTo>
                    <a:pt x="691" y="0"/>
                  </a:moveTo>
                  <a:cubicBezTo>
                    <a:pt x="310" y="0"/>
                    <a:pt x="0" y="310"/>
                    <a:pt x="0" y="691"/>
                  </a:cubicBezTo>
                  <a:cubicBezTo>
                    <a:pt x="0" y="1060"/>
                    <a:pt x="310" y="1369"/>
                    <a:pt x="691" y="1369"/>
                  </a:cubicBezTo>
                  <a:cubicBezTo>
                    <a:pt x="1060" y="1369"/>
                    <a:pt x="1369" y="1060"/>
                    <a:pt x="1369" y="691"/>
                  </a:cubicBezTo>
                  <a:cubicBezTo>
                    <a:pt x="1369" y="310"/>
                    <a:pt x="1060" y="0"/>
                    <a:pt x="6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738" name="Google Shape;1738;p63"/>
            <p:cNvSpPr/>
            <p:nvPr/>
          </p:nvSpPr>
          <p:spPr>
            <a:xfrm>
              <a:off x="3315575" y="1621750"/>
              <a:ext cx="24450" cy="100950"/>
            </a:xfrm>
            <a:custGeom>
              <a:avLst/>
              <a:gdLst/>
              <a:ahLst/>
              <a:cxnLst/>
              <a:rect l="l" t="t" r="r" b="b"/>
              <a:pathLst>
                <a:path w="978" h="4038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lnTo>
                    <a:pt x="1" y="3656"/>
                  </a:lnTo>
                  <a:cubicBezTo>
                    <a:pt x="1" y="3858"/>
                    <a:pt x="167" y="4037"/>
                    <a:pt x="382" y="4037"/>
                  </a:cubicBezTo>
                  <a:lnTo>
                    <a:pt x="608" y="4037"/>
                  </a:lnTo>
                  <a:cubicBezTo>
                    <a:pt x="810" y="4037"/>
                    <a:pt x="977" y="3858"/>
                    <a:pt x="977" y="3656"/>
                  </a:cubicBezTo>
                  <a:lnTo>
                    <a:pt x="977" y="382"/>
                  </a:lnTo>
                  <a:cubicBezTo>
                    <a:pt x="977" y="167"/>
                    <a:pt x="810" y="1"/>
                    <a:pt x="60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sp>
        <p:nvSpPr>
          <p:cNvPr id="1739" name="Google Shape;1739;p63"/>
          <p:cNvSpPr txBox="1">
            <a:spLocks noGrp="1"/>
          </p:cNvSpPr>
          <p:nvPr>
            <p:ph type="title"/>
          </p:nvPr>
        </p:nvSpPr>
        <p:spPr>
          <a:xfrm>
            <a:off x="709350" y="537550"/>
            <a:ext cx="7725300" cy="47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itchFamily="2" charset="-78"/>
              </a:rPr>
              <a:t>شاید شما نیاز به تقسیم محتوا داشته باشید</a:t>
            </a:r>
            <a:endParaRPr>
              <a:cs typeface="B Nazanin" pitchFamily="2" charset="-78"/>
            </a:endParaRPr>
          </a:p>
        </p:txBody>
      </p:sp>
      <p:sp>
        <p:nvSpPr>
          <p:cNvPr id="1740" name="Google Shape;1740;p63"/>
          <p:cNvSpPr txBox="1">
            <a:spLocks noGrp="1"/>
          </p:cNvSpPr>
          <p:nvPr>
            <p:ph type="body" idx="1"/>
          </p:nvPr>
        </p:nvSpPr>
        <p:spPr>
          <a:xfrm>
            <a:off x="820615" y="3171525"/>
            <a:ext cx="3324451" cy="123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dirty="0">
              <a:cs typeface="B Nazanin" pitchFamily="2" charset="-78"/>
            </a:endParaRPr>
          </a:p>
        </p:txBody>
      </p:sp>
      <p:sp>
        <p:nvSpPr>
          <p:cNvPr id="1741" name="Google Shape;1741;p63"/>
          <p:cNvSpPr txBox="1">
            <a:spLocks noGrp="1"/>
          </p:cNvSpPr>
          <p:nvPr>
            <p:ph type="body" idx="2"/>
          </p:nvPr>
        </p:nvSpPr>
        <p:spPr>
          <a:xfrm>
            <a:off x="4641285" y="3171525"/>
            <a:ext cx="3228365" cy="123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dirty="0">
              <a:cs typeface="B Nazanin" pitchFamily="2" charset="-78"/>
            </a:endParaRPr>
          </a:p>
        </p:txBody>
      </p:sp>
      <p:sp>
        <p:nvSpPr>
          <p:cNvPr id="1742" name="Google Shape;1742;p63"/>
          <p:cNvSpPr txBox="1">
            <a:spLocks noGrp="1"/>
          </p:cNvSpPr>
          <p:nvPr>
            <p:ph type="subTitle" idx="3"/>
          </p:nvPr>
        </p:nvSpPr>
        <p:spPr>
          <a:xfrm>
            <a:off x="1316900" y="2665050"/>
            <a:ext cx="2828100" cy="575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itchFamily="2" charset="-78"/>
                <a:sym typeface="Bebas Neue"/>
              </a:rPr>
              <a:t>اسلاید متنی </a:t>
            </a:r>
            <a:endParaRPr>
              <a:cs typeface="B Nazanin" pitchFamily="2" charset="-78"/>
              <a:sym typeface="Bebas Neue"/>
            </a:endParaRPr>
          </a:p>
        </p:txBody>
      </p:sp>
      <p:sp>
        <p:nvSpPr>
          <p:cNvPr id="1743" name="Google Shape;1743;p63"/>
          <p:cNvSpPr txBox="1">
            <a:spLocks noGrp="1"/>
          </p:cNvSpPr>
          <p:nvPr>
            <p:ph type="subTitle" idx="4"/>
          </p:nvPr>
        </p:nvSpPr>
        <p:spPr>
          <a:xfrm>
            <a:off x="5041561" y="2665050"/>
            <a:ext cx="2828100" cy="575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itchFamily="2" charset="-78"/>
                <a:sym typeface="Bebas Neue"/>
              </a:rPr>
              <a:t>اسلاید متنی </a:t>
            </a:r>
            <a:endParaRPr>
              <a:cs typeface="B Nazanin" pitchFamily="2" charset="-78"/>
              <a:sym typeface="Bebas Neue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8" name="Google Shape;1748;p64"/>
          <p:cNvSpPr/>
          <p:nvPr/>
        </p:nvSpPr>
        <p:spPr>
          <a:xfrm>
            <a:off x="1726788" y="2951363"/>
            <a:ext cx="1516800" cy="921600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1749" name="Google Shape;1749;p64"/>
          <p:cNvSpPr/>
          <p:nvPr/>
        </p:nvSpPr>
        <p:spPr>
          <a:xfrm>
            <a:off x="6062663" y="1666450"/>
            <a:ext cx="1778400" cy="9420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1750" name="Google Shape;1750;p64"/>
          <p:cNvSpPr/>
          <p:nvPr/>
        </p:nvSpPr>
        <p:spPr>
          <a:xfrm>
            <a:off x="3225025" y="2941163"/>
            <a:ext cx="5021100" cy="94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1751" name="Google Shape;1751;p64"/>
          <p:cNvSpPr/>
          <p:nvPr/>
        </p:nvSpPr>
        <p:spPr>
          <a:xfrm>
            <a:off x="1041563" y="1666512"/>
            <a:ext cx="5021100" cy="9420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grpSp>
        <p:nvGrpSpPr>
          <p:cNvPr id="1752" name="Google Shape;1752;p64"/>
          <p:cNvGrpSpPr/>
          <p:nvPr/>
        </p:nvGrpSpPr>
        <p:grpSpPr>
          <a:xfrm>
            <a:off x="1840529" y="3149428"/>
            <a:ext cx="1289319" cy="480020"/>
            <a:chOff x="1379025" y="-3750"/>
            <a:chExt cx="1370450" cy="510225"/>
          </a:xfrm>
        </p:grpSpPr>
        <p:sp>
          <p:nvSpPr>
            <p:cNvPr id="1753" name="Google Shape;1753;p64"/>
            <p:cNvSpPr/>
            <p:nvPr/>
          </p:nvSpPr>
          <p:spPr>
            <a:xfrm>
              <a:off x="2070775" y="168000"/>
              <a:ext cx="320300" cy="272975"/>
            </a:xfrm>
            <a:custGeom>
              <a:avLst/>
              <a:gdLst/>
              <a:ahLst/>
              <a:cxnLst/>
              <a:rect l="l" t="t" r="r" b="b"/>
              <a:pathLst>
                <a:path w="12812" h="10919" extrusionOk="0">
                  <a:moveTo>
                    <a:pt x="501" y="1"/>
                  </a:moveTo>
                  <a:cubicBezTo>
                    <a:pt x="227" y="1"/>
                    <a:pt x="1" y="227"/>
                    <a:pt x="1" y="501"/>
                  </a:cubicBezTo>
                  <a:lnTo>
                    <a:pt x="1" y="10419"/>
                  </a:lnTo>
                  <a:cubicBezTo>
                    <a:pt x="1" y="10693"/>
                    <a:pt x="227" y="10919"/>
                    <a:pt x="501" y="10919"/>
                  </a:cubicBezTo>
                  <a:lnTo>
                    <a:pt x="12312" y="10919"/>
                  </a:lnTo>
                  <a:cubicBezTo>
                    <a:pt x="12586" y="10919"/>
                    <a:pt x="12812" y="10693"/>
                    <a:pt x="12812" y="10419"/>
                  </a:cubicBezTo>
                  <a:lnTo>
                    <a:pt x="12812" y="501"/>
                  </a:lnTo>
                  <a:cubicBezTo>
                    <a:pt x="12812" y="227"/>
                    <a:pt x="12586" y="1"/>
                    <a:pt x="1231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754" name="Google Shape;1754;p64"/>
            <p:cNvSpPr/>
            <p:nvPr/>
          </p:nvSpPr>
          <p:spPr>
            <a:xfrm>
              <a:off x="1865100" y="8750"/>
              <a:ext cx="48550" cy="90525"/>
            </a:xfrm>
            <a:custGeom>
              <a:avLst/>
              <a:gdLst/>
              <a:ahLst/>
              <a:cxnLst/>
              <a:rect l="l" t="t" r="r" b="b"/>
              <a:pathLst>
                <a:path w="1942" h="3621" extrusionOk="0">
                  <a:moveTo>
                    <a:pt x="501" y="1"/>
                  </a:moveTo>
                  <a:cubicBezTo>
                    <a:pt x="227" y="1"/>
                    <a:pt x="1" y="227"/>
                    <a:pt x="1" y="501"/>
                  </a:cubicBezTo>
                  <a:lnTo>
                    <a:pt x="1" y="3120"/>
                  </a:lnTo>
                  <a:cubicBezTo>
                    <a:pt x="1" y="3394"/>
                    <a:pt x="227" y="3620"/>
                    <a:pt x="501" y="3620"/>
                  </a:cubicBezTo>
                  <a:lnTo>
                    <a:pt x="1429" y="3620"/>
                  </a:lnTo>
                  <a:cubicBezTo>
                    <a:pt x="1715" y="3620"/>
                    <a:pt x="1941" y="3394"/>
                    <a:pt x="1941" y="3120"/>
                  </a:cubicBezTo>
                  <a:lnTo>
                    <a:pt x="1941" y="501"/>
                  </a:lnTo>
                  <a:cubicBezTo>
                    <a:pt x="1941" y="227"/>
                    <a:pt x="1715" y="1"/>
                    <a:pt x="142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755" name="Google Shape;1755;p64"/>
            <p:cNvSpPr/>
            <p:nvPr/>
          </p:nvSpPr>
          <p:spPr>
            <a:xfrm>
              <a:off x="1850225" y="-3750"/>
              <a:ext cx="78000" cy="33675"/>
            </a:xfrm>
            <a:custGeom>
              <a:avLst/>
              <a:gdLst/>
              <a:ahLst/>
              <a:cxnLst/>
              <a:rect l="l" t="t" r="r" b="b"/>
              <a:pathLst>
                <a:path w="3120" h="1347" extrusionOk="0">
                  <a:moveTo>
                    <a:pt x="512" y="1"/>
                  </a:moveTo>
                  <a:cubicBezTo>
                    <a:pt x="226" y="1"/>
                    <a:pt x="0" y="227"/>
                    <a:pt x="0" y="501"/>
                  </a:cubicBezTo>
                  <a:lnTo>
                    <a:pt x="0" y="834"/>
                  </a:lnTo>
                  <a:cubicBezTo>
                    <a:pt x="0" y="1120"/>
                    <a:pt x="226" y="1346"/>
                    <a:pt x="512" y="1346"/>
                  </a:cubicBezTo>
                  <a:lnTo>
                    <a:pt x="2620" y="1346"/>
                  </a:lnTo>
                  <a:cubicBezTo>
                    <a:pt x="2893" y="1346"/>
                    <a:pt x="3120" y="1120"/>
                    <a:pt x="3120" y="834"/>
                  </a:cubicBezTo>
                  <a:lnTo>
                    <a:pt x="3120" y="501"/>
                  </a:lnTo>
                  <a:cubicBezTo>
                    <a:pt x="3120" y="227"/>
                    <a:pt x="2893" y="1"/>
                    <a:pt x="262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756" name="Google Shape;1756;p64"/>
            <p:cNvSpPr/>
            <p:nvPr/>
          </p:nvSpPr>
          <p:spPr>
            <a:xfrm>
              <a:off x="1845150" y="6675"/>
              <a:ext cx="88425" cy="3900"/>
            </a:xfrm>
            <a:custGeom>
              <a:avLst/>
              <a:gdLst/>
              <a:ahLst/>
              <a:cxnLst/>
              <a:rect l="l" t="t" r="r" b="b"/>
              <a:pathLst>
                <a:path w="3537" h="156" extrusionOk="0">
                  <a:moveTo>
                    <a:pt x="96" y="1"/>
                  </a:moveTo>
                  <a:cubicBezTo>
                    <a:pt x="48" y="1"/>
                    <a:pt x="1" y="36"/>
                    <a:pt x="1" y="84"/>
                  </a:cubicBezTo>
                  <a:cubicBezTo>
                    <a:pt x="1" y="120"/>
                    <a:pt x="48" y="155"/>
                    <a:pt x="96" y="155"/>
                  </a:cubicBezTo>
                  <a:lnTo>
                    <a:pt x="3430" y="155"/>
                  </a:lnTo>
                  <a:cubicBezTo>
                    <a:pt x="3489" y="155"/>
                    <a:pt x="3537" y="120"/>
                    <a:pt x="3537" y="84"/>
                  </a:cubicBezTo>
                  <a:cubicBezTo>
                    <a:pt x="3537" y="36"/>
                    <a:pt x="3489" y="1"/>
                    <a:pt x="343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757" name="Google Shape;1757;p64"/>
            <p:cNvSpPr/>
            <p:nvPr/>
          </p:nvSpPr>
          <p:spPr>
            <a:xfrm>
              <a:off x="1845150" y="15300"/>
              <a:ext cx="88425" cy="3900"/>
            </a:xfrm>
            <a:custGeom>
              <a:avLst/>
              <a:gdLst/>
              <a:ahLst/>
              <a:cxnLst/>
              <a:rect l="l" t="t" r="r" b="b"/>
              <a:pathLst>
                <a:path w="3537" h="156" extrusionOk="0">
                  <a:moveTo>
                    <a:pt x="96" y="1"/>
                  </a:moveTo>
                  <a:cubicBezTo>
                    <a:pt x="48" y="1"/>
                    <a:pt x="1" y="37"/>
                    <a:pt x="1" y="84"/>
                  </a:cubicBezTo>
                  <a:cubicBezTo>
                    <a:pt x="1" y="120"/>
                    <a:pt x="48" y="156"/>
                    <a:pt x="96" y="156"/>
                  </a:cubicBezTo>
                  <a:lnTo>
                    <a:pt x="3430" y="156"/>
                  </a:lnTo>
                  <a:cubicBezTo>
                    <a:pt x="3489" y="156"/>
                    <a:pt x="3537" y="120"/>
                    <a:pt x="3537" y="84"/>
                  </a:cubicBezTo>
                  <a:cubicBezTo>
                    <a:pt x="3537" y="37"/>
                    <a:pt x="3489" y="1"/>
                    <a:pt x="343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758" name="Google Shape;1758;p64"/>
            <p:cNvSpPr/>
            <p:nvPr/>
          </p:nvSpPr>
          <p:spPr>
            <a:xfrm>
              <a:off x="1966300" y="31975"/>
              <a:ext cx="35750" cy="61050"/>
            </a:xfrm>
            <a:custGeom>
              <a:avLst/>
              <a:gdLst/>
              <a:ahLst/>
              <a:cxnLst/>
              <a:rect l="l" t="t" r="r" b="b"/>
              <a:pathLst>
                <a:path w="1430" h="2442" extrusionOk="0">
                  <a:moveTo>
                    <a:pt x="501" y="1"/>
                  </a:moveTo>
                  <a:cubicBezTo>
                    <a:pt x="227" y="1"/>
                    <a:pt x="1" y="227"/>
                    <a:pt x="1" y="501"/>
                  </a:cubicBezTo>
                  <a:lnTo>
                    <a:pt x="1" y="1941"/>
                  </a:lnTo>
                  <a:cubicBezTo>
                    <a:pt x="1" y="2215"/>
                    <a:pt x="227" y="2441"/>
                    <a:pt x="501" y="2441"/>
                  </a:cubicBezTo>
                  <a:lnTo>
                    <a:pt x="929" y="2441"/>
                  </a:lnTo>
                  <a:cubicBezTo>
                    <a:pt x="1203" y="2441"/>
                    <a:pt x="1429" y="2215"/>
                    <a:pt x="1429" y="1941"/>
                  </a:cubicBezTo>
                  <a:lnTo>
                    <a:pt x="1429" y="501"/>
                  </a:lnTo>
                  <a:cubicBezTo>
                    <a:pt x="1429" y="227"/>
                    <a:pt x="1203" y="1"/>
                    <a:pt x="92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759" name="Google Shape;1759;p64"/>
            <p:cNvSpPr/>
            <p:nvPr/>
          </p:nvSpPr>
          <p:spPr>
            <a:xfrm>
              <a:off x="1951425" y="17700"/>
              <a:ext cx="65500" cy="28600"/>
            </a:xfrm>
            <a:custGeom>
              <a:avLst/>
              <a:gdLst/>
              <a:ahLst/>
              <a:cxnLst/>
              <a:rect l="l" t="t" r="r" b="b"/>
              <a:pathLst>
                <a:path w="2620" h="1144" extrusionOk="0">
                  <a:moveTo>
                    <a:pt x="429" y="0"/>
                  </a:moveTo>
                  <a:cubicBezTo>
                    <a:pt x="191" y="0"/>
                    <a:pt x="0" y="191"/>
                    <a:pt x="0" y="429"/>
                  </a:cubicBezTo>
                  <a:lnTo>
                    <a:pt x="0" y="715"/>
                  </a:lnTo>
                  <a:cubicBezTo>
                    <a:pt x="0" y="953"/>
                    <a:pt x="191" y="1143"/>
                    <a:pt x="429" y="1143"/>
                  </a:cubicBezTo>
                  <a:lnTo>
                    <a:pt x="2203" y="1143"/>
                  </a:lnTo>
                  <a:cubicBezTo>
                    <a:pt x="2429" y="1143"/>
                    <a:pt x="2620" y="953"/>
                    <a:pt x="2620" y="715"/>
                  </a:cubicBezTo>
                  <a:lnTo>
                    <a:pt x="2620" y="429"/>
                  </a:lnTo>
                  <a:cubicBezTo>
                    <a:pt x="2620" y="191"/>
                    <a:pt x="2429" y="0"/>
                    <a:pt x="220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760" name="Google Shape;1760;p64"/>
            <p:cNvSpPr/>
            <p:nvPr/>
          </p:nvSpPr>
          <p:spPr>
            <a:xfrm>
              <a:off x="1946650" y="28700"/>
              <a:ext cx="75925" cy="6575"/>
            </a:xfrm>
            <a:custGeom>
              <a:avLst/>
              <a:gdLst/>
              <a:ahLst/>
              <a:cxnLst/>
              <a:rect l="l" t="t" r="r" b="b"/>
              <a:pathLst>
                <a:path w="3037" h="263" extrusionOk="0">
                  <a:moveTo>
                    <a:pt x="96" y="1"/>
                  </a:moveTo>
                  <a:cubicBezTo>
                    <a:pt x="49" y="1"/>
                    <a:pt x="1" y="60"/>
                    <a:pt x="1" y="132"/>
                  </a:cubicBezTo>
                  <a:cubicBezTo>
                    <a:pt x="1" y="203"/>
                    <a:pt x="49" y="263"/>
                    <a:pt x="96" y="263"/>
                  </a:cubicBezTo>
                  <a:lnTo>
                    <a:pt x="2954" y="263"/>
                  </a:lnTo>
                  <a:cubicBezTo>
                    <a:pt x="3001" y="263"/>
                    <a:pt x="3037" y="203"/>
                    <a:pt x="3037" y="132"/>
                  </a:cubicBezTo>
                  <a:cubicBezTo>
                    <a:pt x="3037" y="60"/>
                    <a:pt x="3001" y="1"/>
                    <a:pt x="295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761" name="Google Shape;1761;p64"/>
            <p:cNvSpPr/>
            <p:nvPr/>
          </p:nvSpPr>
          <p:spPr>
            <a:xfrm>
              <a:off x="1777600" y="65625"/>
              <a:ext cx="274150" cy="375350"/>
            </a:xfrm>
            <a:custGeom>
              <a:avLst/>
              <a:gdLst/>
              <a:ahLst/>
              <a:cxnLst/>
              <a:rect l="l" t="t" r="r" b="b"/>
              <a:pathLst>
                <a:path w="10966" h="15014" extrusionOk="0">
                  <a:moveTo>
                    <a:pt x="10454" y="0"/>
                  </a:moveTo>
                  <a:lnTo>
                    <a:pt x="500" y="1774"/>
                  </a:lnTo>
                  <a:cubicBezTo>
                    <a:pt x="226" y="1774"/>
                    <a:pt x="0" y="2000"/>
                    <a:pt x="0" y="2286"/>
                  </a:cubicBezTo>
                  <a:lnTo>
                    <a:pt x="0" y="12740"/>
                  </a:lnTo>
                  <a:cubicBezTo>
                    <a:pt x="0" y="13014"/>
                    <a:pt x="226" y="13240"/>
                    <a:pt x="500" y="13240"/>
                  </a:cubicBezTo>
                  <a:lnTo>
                    <a:pt x="10454" y="15014"/>
                  </a:lnTo>
                  <a:cubicBezTo>
                    <a:pt x="10740" y="15014"/>
                    <a:pt x="10966" y="14788"/>
                    <a:pt x="10966" y="14514"/>
                  </a:cubicBezTo>
                  <a:lnTo>
                    <a:pt x="10966" y="512"/>
                  </a:lnTo>
                  <a:cubicBezTo>
                    <a:pt x="10966" y="226"/>
                    <a:pt x="10740" y="0"/>
                    <a:pt x="1045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762" name="Google Shape;1762;p64"/>
            <p:cNvSpPr/>
            <p:nvPr/>
          </p:nvSpPr>
          <p:spPr>
            <a:xfrm>
              <a:off x="1773725" y="95675"/>
              <a:ext cx="12825" cy="320600"/>
            </a:xfrm>
            <a:custGeom>
              <a:avLst/>
              <a:gdLst/>
              <a:ahLst/>
              <a:cxnLst/>
              <a:rect l="l" t="t" r="r" b="b"/>
              <a:pathLst>
                <a:path w="513" h="12824" extrusionOk="0">
                  <a:moveTo>
                    <a:pt x="262" y="1"/>
                  </a:moveTo>
                  <a:cubicBezTo>
                    <a:pt x="119" y="1"/>
                    <a:pt x="0" y="108"/>
                    <a:pt x="0" y="251"/>
                  </a:cubicBezTo>
                  <a:lnTo>
                    <a:pt x="0" y="12574"/>
                  </a:lnTo>
                  <a:cubicBezTo>
                    <a:pt x="0" y="12716"/>
                    <a:pt x="119" y="12824"/>
                    <a:pt x="262" y="12824"/>
                  </a:cubicBezTo>
                  <a:cubicBezTo>
                    <a:pt x="393" y="12824"/>
                    <a:pt x="512" y="12716"/>
                    <a:pt x="512" y="12574"/>
                  </a:cubicBezTo>
                  <a:lnTo>
                    <a:pt x="512" y="251"/>
                  </a:lnTo>
                  <a:cubicBezTo>
                    <a:pt x="512" y="108"/>
                    <a:pt x="393" y="1"/>
                    <a:pt x="26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763" name="Google Shape;1763;p64"/>
            <p:cNvSpPr/>
            <p:nvPr/>
          </p:nvSpPr>
          <p:spPr>
            <a:xfrm>
              <a:off x="1830275" y="65625"/>
              <a:ext cx="274175" cy="375350"/>
            </a:xfrm>
            <a:custGeom>
              <a:avLst/>
              <a:gdLst/>
              <a:ahLst/>
              <a:cxnLst/>
              <a:rect l="l" t="t" r="r" b="b"/>
              <a:pathLst>
                <a:path w="10967" h="15014" extrusionOk="0">
                  <a:moveTo>
                    <a:pt x="513" y="0"/>
                  </a:moveTo>
                  <a:cubicBezTo>
                    <a:pt x="227" y="0"/>
                    <a:pt x="1" y="226"/>
                    <a:pt x="1" y="512"/>
                  </a:cubicBezTo>
                  <a:lnTo>
                    <a:pt x="1" y="14514"/>
                  </a:lnTo>
                  <a:cubicBezTo>
                    <a:pt x="1" y="14788"/>
                    <a:pt x="227" y="15014"/>
                    <a:pt x="513" y="15014"/>
                  </a:cubicBezTo>
                  <a:lnTo>
                    <a:pt x="10454" y="15014"/>
                  </a:lnTo>
                  <a:cubicBezTo>
                    <a:pt x="10740" y="15014"/>
                    <a:pt x="10966" y="14788"/>
                    <a:pt x="10966" y="14514"/>
                  </a:cubicBezTo>
                  <a:lnTo>
                    <a:pt x="10966" y="512"/>
                  </a:lnTo>
                  <a:cubicBezTo>
                    <a:pt x="10966" y="226"/>
                    <a:pt x="10740" y="0"/>
                    <a:pt x="1045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764" name="Google Shape;1764;p64"/>
            <p:cNvSpPr/>
            <p:nvPr/>
          </p:nvSpPr>
          <p:spPr>
            <a:xfrm>
              <a:off x="2093400" y="57275"/>
              <a:ext cx="14625" cy="394425"/>
            </a:xfrm>
            <a:custGeom>
              <a:avLst/>
              <a:gdLst/>
              <a:ahLst/>
              <a:cxnLst/>
              <a:rect l="l" t="t" r="r" b="b"/>
              <a:pathLst>
                <a:path w="585" h="15777" extrusionOk="0">
                  <a:moveTo>
                    <a:pt x="298" y="1"/>
                  </a:moveTo>
                  <a:cubicBezTo>
                    <a:pt x="132" y="1"/>
                    <a:pt x="1" y="132"/>
                    <a:pt x="1" y="298"/>
                  </a:cubicBezTo>
                  <a:lnTo>
                    <a:pt x="1" y="15479"/>
                  </a:lnTo>
                  <a:cubicBezTo>
                    <a:pt x="1" y="15645"/>
                    <a:pt x="132" y="15776"/>
                    <a:pt x="298" y="15776"/>
                  </a:cubicBezTo>
                  <a:cubicBezTo>
                    <a:pt x="453" y="15776"/>
                    <a:pt x="584" y="15645"/>
                    <a:pt x="584" y="15479"/>
                  </a:cubicBezTo>
                  <a:lnTo>
                    <a:pt x="584" y="298"/>
                  </a:lnTo>
                  <a:cubicBezTo>
                    <a:pt x="584" y="132"/>
                    <a:pt x="453" y="1"/>
                    <a:pt x="29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765" name="Google Shape;1765;p64"/>
            <p:cNvSpPr/>
            <p:nvPr/>
          </p:nvSpPr>
          <p:spPr>
            <a:xfrm>
              <a:off x="2374100" y="154325"/>
              <a:ext cx="20850" cy="278325"/>
            </a:xfrm>
            <a:custGeom>
              <a:avLst/>
              <a:gdLst/>
              <a:ahLst/>
              <a:cxnLst/>
              <a:rect l="l" t="t" r="r" b="b"/>
              <a:pathLst>
                <a:path w="834" h="11133" extrusionOk="0">
                  <a:moveTo>
                    <a:pt x="417" y="0"/>
                  </a:moveTo>
                  <a:cubicBezTo>
                    <a:pt x="191" y="0"/>
                    <a:pt x="0" y="179"/>
                    <a:pt x="0" y="405"/>
                  </a:cubicBezTo>
                  <a:lnTo>
                    <a:pt x="0" y="10728"/>
                  </a:lnTo>
                  <a:cubicBezTo>
                    <a:pt x="0" y="10954"/>
                    <a:pt x="191" y="11132"/>
                    <a:pt x="417" y="11132"/>
                  </a:cubicBezTo>
                  <a:cubicBezTo>
                    <a:pt x="643" y="11132"/>
                    <a:pt x="834" y="10954"/>
                    <a:pt x="834" y="10728"/>
                  </a:cubicBezTo>
                  <a:lnTo>
                    <a:pt x="834" y="405"/>
                  </a:lnTo>
                  <a:cubicBezTo>
                    <a:pt x="834" y="179"/>
                    <a:pt x="643" y="0"/>
                    <a:pt x="41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766" name="Google Shape;1766;p64"/>
            <p:cNvSpPr/>
            <p:nvPr/>
          </p:nvSpPr>
          <p:spPr>
            <a:xfrm>
              <a:off x="2348800" y="160575"/>
              <a:ext cx="6575" cy="278625"/>
            </a:xfrm>
            <a:custGeom>
              <a:avLst/>
              <a:gdLst/>
              <a:ahLst/>
              <a:cxnLst/>
              <a:rect l="l" t="t" r="r" b="b"/>
              <a:pathLst>
                <a:path w="263" h="11145" extrusionOk="0">
                  <a:moveTo>
                    <a:pt x="131" y="0"/>
                  </a:moveTo>
                  <a:cubicBezTo>
                    <a:pt x="60" y="0"/>
                    <a:pt x="0" y="60"/>
                    <a:pt x="0" y="119"/>
                  </a:cubicBezTo>
                  <a:lnTo>
                    <a:pt x="0" y="11013"/>
                  </a:lnTo>
                  <a:cubicBezTo>
                    <a:pt x="0" y="11085"/>
                    <a:pt x="60" y="11144"/>
                    <a:pt x="131" y="11144"/>
                  </a:cubicBezTo>
                  <a:cubicBezTo>
                    <a:pt x="203" y="11144"/>
                    <a:pt x="262" y="11085"/>
                    <a:pt x="262" y="11013"/>
                  </a:cubicBezTo>
                  <a:lnTo>
                    <a:pt x="262" y="119"/>
                  </a:lnTo>
                  <a:cubicBezTo>
                    <a:pt x="262" y="60"/>
                    <a:pt x="203" y="0"/>
                    <a:pt x="13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767" name="Google Shape;1767;p64"/>
            <p:cNvSpPr/>
            <p:nvPr/>
          </p:nvSpPr>
          <p:spPr>
            <a:xfrm>
              <a:off x="2096975" y="196275"/>
              <a:ext cx="255700" cy="23850"/>
            </a:xfrm>
            <a:custGeom>
              <a:avLst/>
              <a:gdLst/>
              <a:ahLst/>
              <a:cxnLst/>
              <a:rect l="l" t="t" r="r" b="b"/>
              <a:pathLst>
                <a:path w="10228" h="954" extrusionOk="0">
                  <a:moveTo>
                    <a:pt x="1" y="1"/>
                  </a:moveTo>
                  <a:lnTo>
                    <a:pt x="1" y="953"/>
                  </a:lnTo>
                  <a:lnTo>
                    <a:pt x="10228" y="953"/>
                  </a:lnTo>
                  <a:lnTo>
                    <a:pt x="1022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768" name="Google Shape;1768;p64"/>
            <p:cNvSpPr/>
            <p:nvPr/>
          </p:nvSpPr>
          <p:spPr>
            <a:xfrm>
              <a:off x="1810325" y="420125"/>
              <a:ext cx="601000" cy="36325"/>
            </a:xfrm>
            <a:custGeom>
              <a:avLst/>
              <a:gdLst/>
              <a:ahLst/>
              <a:cxnLst/>
              <a:rect l="l" t="t" r="r" b="b"/>
              <a:pathLst>
                <a:path w="24040" h="1453" extrusionOk="0">
                  <a:moveTo>
                    <a:pt x="525" y="0"/>
                  </a:moveTo>
                  <a:cubicBezTo>
                    <a:pt x="227" y="0"/>
                    <a:pt x="1" y="227"/>
                    <a:pt x="1" y="500"/>
                  </a:cubicBezTo>
                  <a:lnTo>
                    <a:pt x="1" y="953"/>
                  </a:lnTo>
                  <a:cubicBezTo>
                    <a:pt x="1" y="1227"/>
                    <a:pt x="227" y="1453"/>
                    <a:pt x="525" y="1453"/>
                  </a:cubicBezTo>
                  <a:lnTo>
                    <a:pt x="23516" y="1453"/>
                  </a:lnTo>
                  <a:cubicBezTo>
                    <a:pt x="23801" y="1453"/>
                    <a:pt x="24040" y="1227"/>
                    <a:pt x="24040" y="953"/>
                  </a:cubicBezTo>
                  <a:lnTo>
                    <a:pt x="24040" y="500"/>
                  </a:lnTo>
                  <a:cubicBezTo>
                    <a:pt x="24040" y="227"/>
                    <a:pt x="23801" y="0"/>
                    <a:pt x="2351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769" name="Google Shape;1769;p64"/>
            <p:cNvSpPr/>
            <p:nvPr/>
          </p:nvSpPr>
          <p:spPr>
            <a:xfrm>
              <a:off x="2129725" y="147775"/>
              <a:ext cx="8350" cy="36025"/>
            </a:xfrm>
            <a:custGeom>
              <a:avLst/>
              <a:gdLst/>
              <a:ahLst/>
              <a:cxnLst/>
              <a:rect l="l" t="t" r="r" b="b"/>
              <a:pathLst>
                <a:path w="334" h="1441" extrusionOk="0">
                  <a:moveTo>
                    <a:pt x="167" y="0"/>
                  </a:moveTo>
                  <a:cubicBezTo>
                    <a:pt x="72" y="0"/>
                    <a:pt x="0" y="84"/>
                    <a:pt x="0" y="167"/>
                  </a:cubicBezTo>
                  <a:lnTo>
                    <a:pt x="0" y="1274"/>
                  </a:lnTo>
                  <a:cubicBezTo>
                    <a:pt x="0" y="1369"/>
                    <a:pt x="72" y="1441"/>
                    <a:pt x="167" y="1441"/>
                  </a:cubicBezTo>
                  <a:cubicBezTo>
                    <a:pt x="262" y="1441"/>
                    <a:pt x="334" y="1369"/>
                    <a:pt x="334" y="1274"/>
                  </a:cubicBezTo>
                  <a:lnTo>
                    <a:pt x="334" y="167"/>
                  </a:lnTo>
                  <a:cubicBezTo>
                    <a:pt x="334" y="84"/>
                    <a:pt x="262" y="0"/>
                    <a:pt x="16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770" name="Google Shape;1770;p64"/>
            <p:cNvSpPr/>
            <p:nvPr/>
          </p:nvSpPr>
          <p:spPr>
            <a:xfrm>
              <a:off x="2148475" y="147775"/>
              <a:ext cx="8650" cy="36025"/>
            </a:xfrm>
            <a:custGeom>
              <a:avLst/>
              <a:gdLst/>
              <a:ahLst/>
              <a:cxnLst/>
              <a:rect l="l" t="t" r="r" b="b"/>
              <a:pathLst>
                <a:path w="346" h="1441" extrusionOk="0">
                  <a:moveTo>
                    <a:pt x="179" y="0"/>
                  </a:moveTo>
                  <a:cubicBezTo>
                    <a:pt x="84" y="0"/>
                    <a:pt x="0" y="84"/>
                    <a:pt x="0" y="167"/>
                  </a:cubicBezTo>
                  <a:lnTo>
                    <a:pt x="0" y="1274"/>
                  </a:lnTo>
                  <a:cubicBezTo>
                    <a:pt x="0" y="1369"/>
                    <a:pt x="84" y="1441"/>
                    <a:pt x="179" y="1441"/>
                  </a:cubicBezTo>
                  <a:cubicBezTo>
                    <a:pt x="262" y="1441"/>
                    <a:pt x="346" y="1369"/>
                    <a:pt x="346" y="1274"/>
                  </a:cubicBezTo>
                  <a:lnTo>
                    <a:pt x="346" y="167"/>
                  </a:lnTo>
                  <a:cubicBezTo>
                    <a:pt x="346" y="84"/>
                    <a:pt x="262" y="0"/>
                    <a:pt x="17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771" name="Google Shape;1771;p64"/>
            <p:cNvSpPr/>
            <p:nvPr/>
          </p:nvSpPr>
          <p:spPr>
            <a:xfrm>
              <a:off x="2167525" y="147775"/>
              <a:ext cx="8650" cy="36025"/>
            </a:xfrm>
            <a:custGeom>
              <a:avLst/>
              <a:gdLst/>
              <a:ahLst/>
              <a:cxnLst/>
              <a:rect l="l" t="t" r="r" b="b"/>
              <a:pathLst>
                <a:path w="346" h="1441" extrusionOk="0">
                  <a:moveTo>
                    <a:pt x="167" y="0"/>
                  </a:moveTo>
                  <a:cubicBezTo>
                    <a:pt x="84" y="0"/>
                    <a:pt x="0" y="84"/>
                    <a:pt x="0" y="167"/>
                  </a:cubicBezTo>
                  <a:lnTo>
                    <a:pt x="0" y="1274"/>
                  </a:lnTo>
                  <a:cubicBezTo>
                    <a:pt x="0" y="1369"/>
                    <a:pt x="84" y="1441"/>
                    <a:pt x="167" y="1441"/>
                  </a:cubicBezTo>
                  <a:cubicBezTo>
                    <a:pt x="262" y="1441"/>
                    <a:pt x="346" y="1369"/>
                    <a:pt x="346" y="1274"/>
                  </a:cubicBezTo>
                  <a:lnTo>
                    <a:pt x="346" y="167"/>
                  </a:lnTo>
                  <a:cubicBezTo>
                    <a:pt x="346" y="84"/>
                    <a:pt x="262" y="0"/>
                    <a:pt x="16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772" name="Google Shape;1772;p64"/>
            <p:cNvSpPr/>
            <p:nvPr/>
          </p:nvSpPr>
          <p:spPr>
            <a:xfrm>
              <a:off x="2186575" y="147775"/>
              <a:ext cx="8350" cy="36025"/>
            </a:xfrm>
            <a:custGeom>
              <a:avLst/>
              <a:gdLst/>
              <a:ahLst/>
              <a:cxnLst/>
              <a:rect l="l" t="t" r="r" b="b"/>
              <a:pathLst>
                <a:path w="334" h="1441" extrusionOk="0">
                  <a:moveTo>
                    <a:pt x="167" y="0"/>
                  </a:moveTo>
                  <a:cubicBezTo>
                    <a:pt x="72" y="0"/>
                    <a:pt x="0" y="84"/>
                    <a:pt x="0" y="167"/>
                  </a:cubicBezTo>
                  <a:lnTo>
                    <a:pt x="0" y="1274"/>
                  </a:lnTo>
                  <a:cubicBezTo>
                    <a:pt x="0" y="1369"/>
                    <a:pt x="72" y="1441"/>
                    <a:pt x="167" y="1441"/>
                  </a:cubicBezTo>
                  <a:cubicBezTo>
                    <a:pt x="262" y="1441"/>
                    <a:pt x="334" y="1369"/>
                    <a:pt x="334" y="1274"/>
                  </a:cubicBezTo>
                  <a:lnTo>
                    <a:pt x="334" y="167"/>
                  </a:lnTo>
                  <a:cubicBezTo>
                    <a:pt x="334" y="84"/>
                    <a:pt x="262" y="0"/>
                    <a:pt x="16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773" name="Google Shape;1773;p64"/>
            <p:cNvSpPr/>
            <p:nvPr/>
          </p:nvSpPr>
          <p:spPr>
            <a:xfrm>
              <a:off x="2205625" y="147775"/>
              <a:ext cx="8350" cy="36025"/>
            </a:xfrm>
            <a:custGeom>
              <a:avLst/>
              <a:gdLst/>
              <a:ahLst/>
              <a:cxnLst/>
              <a:rect l="l" t="t" r="r" b="b"/>
              <a:pathLst>
                <a:path w="334" h="1441" extrusionOk="0">
                  <a:moveTo>
                    <a:pt x="167" y="0"/>
                  </a:moveTo>
                  <a:cubicBezTo>
                    <a:pt x="72" y="0"/>
                    <a:pt x="0" y="84"/>
                    <a:pt x="0" y="167"/>
                  </a:cubicBezTo>
                  <a:lnTo>
                    <a:pt x="0" y="1274"/>
                  </a:lnTo>
                  <a:cubicBezTo>
                    <a:pt x="0" y="1369"/>
                    <a:pt x="72" y="1441"/>
                    <a:pt x="167" y="1441"/>
                  </a:cubicBezTo>
                  <a:cubicBezTo>
                    <a:pt x="262" y="1441"/>
                    <a:pt x="334" y="1369"/>
                    <a:pt x="334" y="1274"/>
                  </a:cubicBezTo>
                  <a:lnTo>
                    <a:pt x="334" y="167"/>
                  </a:lnTo>
                  <a:cubicBezTo>
                    <a:pt x="334" y="84"/>
                    <a:pt x="262" y="0"/>
                    <a:pt x="16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774" name="Google Shape;1774;p64"/>
            <p:cNvSpPr/>
            <p:nvPr/>
          </p:nvSpPr>
          <p:spPr>
            <a:xfrm>
              <a:off x="2224375" y="147775"/>
              <a:ext cx="8650" cy="36025"/>
            </a:xfrm>
            <a:custGeom>
              <a:avLst/>
              <a:gdLst/>
              <a:ahLst/>
              <a:cxnLst/>
              <a:rect l="l" t="t" r="r" b="b"/>
              <a:pathLst>
                <a:path w="346" h="1441" extrusionOk="0">
                  <a:moveTo>
                    <a:pt x="179" y="0"/>
                  </a:moveTo>
                  <a:cubicBezTo>
                    <a:pt x="84" y="0"/>
                    <a:pt x="0" y="84"/>
                    <a:pt x="0" y="167"/>
                  </a:cubicBezTo>
                  <a:lnTo>
                    <a:pt x="0" y="1274"/>
                  </a:lnTo>
                  <a:cubicBezTo>
                    <a:pt x="0" y="1369"/>
                    <a:pt x="84" y="1441"/>
                    <a:pt x="179" y="1441"/>
                  </a:cubicBezTo>
                  <a:cubicBezTo>
                    <a:pt x="262" y="1441"/>
                    <a:pt x="346" y="1369"/>
                    <a:pt x="346" y="1274"/>
                  </a:cubicBezTo>
                  <a:lnTo>
                    <a:pt x="346" y="167"/>
                  </a:lnTo>
                  <a:cubicBezTo>
                    <a:pt x="346" y="84"/>
                    <a:pt x="262" y="0"/>
                    <a:pt x="17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775" name="Google Shape;1775;p64"/>
            <p:cNvSpPr/>
            <p:nvPr/>
          </p:nvSpPr>
          <p:spPr>
            <a:xfrm>
              <a:off x="2243425" y="147775"/>
              <a:ext cx="8650" cy="36025"/>
            </a:xfrm>
            <a:custGeom>
              <a:avLst/>
              <a:gdLst/>
              <a:ahLst/>
              <a:cxnLst/>
              <a:rect l="l" t="t" r="r" b="b"/>
              <a:pathLst>
                <a:path w="346" h="1441" extrusionOk="0">
                  <a:moveTo>
                    <a:pt x="167" y="0"/>
                  </a:moveTo>
                  <a:cubicBezTo>
                    <a:pt x="84" y="0"/>
                    <a:pt x="0" y="84"/>
                    <a:pt x="0" y="167"/>
                  </a:cubicBezTo>
                  <a:lnTo>
                    <a:pt x="0" y="1274"/>
                  </a:lnTo>
                  <a:cubicBezTo>
                    <a:pt x="0" y="1369"/>
                    <a:pt x="84" y="1441"/>
                    <a:pt x="167" y="1441"/>
                  </a:cubicBezTo>
                  <a:cubicBezTo>
                    <a:pt x="262" y="1441"/>
                    <a:pt x="346" y="1369"/>
                    <a:pt x="346" y="1274"/>
                  </a:cubicBezTo>
                  <a:lnTo>
                    <a:pt x="346" y="167"/>
                  </a:lnTo>
                  <a:cubicBezTo>
                    <a:pt x="346" y="84"/>
                    <a:pt x="262" y="0"/>
                    <a:pt x="16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776" name="Google Shape;1776;p64"/>
            <p:cNvSpPr/>
            <p:nvPr/>
          </p:nvSpPr>
          <p:spPr>
            <a:xfrm>
              <a:off x="2262475" y="147775"/>
              <a:ext cx="8350" cy="36025"/>
            </a:xfrm>
            <a:custGeom>
              <a:avLst/>
              <a:gdLst/>
              <a:ahLst/>
              <a:cxnLst/>
              <a:rect l="l" t="t" r="r" b="b"/>
              <a:pathLst>
                <a:path w="334" h="1441" extrusionOk="0">
                  <a:moveTo>
                    <a:pt x="167" y="0"/>
                  </a:moveTo>
                  <a:cubicBezTo>
                    <a:pt x="72" y="0"/>
                    <a:pt x="0" y="84"/>
                    <a:pt x="0" y="167"/>
                  </a:cubicBezTo>
                  <a:lnTo>
                    <a:pt x="0" y="1274"/>
                  </a:lnTo>
                  <a:cubicBezTo>
                    <a:pt x="0" y="1369"/>
                    <a:pt x="72" y="1441"/>
                    <a:pt x="167" y="1441"/>
                  </a:cubicBezTo>
                  <a:cubicBezTo>
                    <a:pt x="262" y="1441"/>
                    <a:pt x="334" y="1369"/>
                    <a:pt x="334" y="1274"/>
                  </a:cubicBezTo>
                  <a:lnTo>
                    <a:pt x="334" y="167"/>
                  </a:lnTo>
                  <a:cubicBezTo>
                    <a:pt x="334" y="84"/>
                    <a:pt x="262" y="0"/>
                    <a:pt x="16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777" name="Google Shape;1777;p64"/>
            <p:cNvSpPr/>
            <p:nvPr/>
          </p:nvSpPr>
          <p:spPr>
            <a:xfrm>
              <a:off x="2281525" y="147775"/>
              <a:ext cx="8350" cy="36025"/>
            </a:xfrm>
            <a:custGeom>
              <a:avLst/>
              <a:gdLst/>
              <a:ahLst/>
              <a:cxnLst/>
              <a:rect l="l" t="t" r="r" b="b"/>
              <a:pathLst>
                <a:path w="334" h="1441" extrusionOk="0">
                  <a:moveTo>
                    <a:pt x="167" y="0"/>
                  </a:moveTo>
                  <a:cubicBezTo>
                    <a:pt x="72" y="0"/>
                    <a:pt x="0" y="84"/>
                    <a:pt x="0" y="167"/>
                  </a:cubicBezTo>
                  <a:lnTo>
                    <a:pt x="0" y="1274"/>
                  </a:lnTo>
                  <a:cubicBezTo>
                    <a:pt x="0" y="1369"/>
                    <a:pt x="72" y="1441"/>
                    <a:pt x="167" y="1441"/>
                  </a:cubicBezTo>
                  <a:cubicBezTo>
                    <a:pt x="262" y="1441"/>
                    <a:pt x="334" y="1369"/>
                    <a:pt x="334" y="1274"/>
                  </a:cubicBezTo>
                  <a:lnTo>
                    <a:pt x="334" y="167"/>
                  </a:lnTo>
                  <a:cubicBezTo>
                    <a:pt x="334" y="84"/>
                    <a:pt x="262" y="0"/>
                    <a:pt x="16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778" name="Google Shape;1778;p64"/>
            <p:cNvSpPr/>
            <p:nvPr/>
          </p:nvSpPr>
          <p:spPr>
            <a:xfrm>
              <a:off x="2300275" y="147775"/>
              <a:ext cx="8650" cy="36025"/>
            </a:xfrm>
            <a:custGeom>
              <a:avLst/>
              <a:gdLst/>
              <a:ahLst/>
              <a:cxnLst/>
              <a:rect l="l" t="t" r="r" b="b"/>
              <a:pathLst>
                <a:path w="346" h="1441" extrusionOk="0">
                  <a:moveTo>
                    <a:pt x="179" y="0"/>
                  </a:moveTo>
                  <a:cubicBezTo>
                    <a:pt x="84" y="0"/>
                    <a:pt x="1" y="84"/>
                    <a:pt x="1" y="167"/>
                  </a:cubicBezTo>
                  <a:lnTo>
                    <a:pt x="1" y="1274"/>
                  </a:lnTo>
                  <a:cubicBezTo>
                    <a:pt x="1" y="1369"/>
                    <a:pt x="84" y="1441"/>
                    <a:pt x="179" y="1441"/>
                  </a:cubicBezTo>
                  <a:cubicBezTo>
                    <a:pt x="262" y="1441"/>
                    <a:pt x="346" y="1369"/>
                    <a:pt x="346" y="1274"/>
                  </a:cubicBezTo>
                  <a:lnTo>
                    <a:pt x="346" y="167"/>
                  </a:lnTo>
                  <a:cubicBezTo>
                    <a:pt x="346" y="84"/>
                    <a:pt x="262" y="0"/>
                    <a:pt x="17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779" name="Google Shape;1779;p64"/>
            <p:cNvSpPr/>
            <p:nvPr/>
          </p:nvSpPr>
          <p:spPr>
            <a:xfrm>
              <a:off x="2319325" y="147775"/>
              <a:ext cx="8650" cy="36025"/>
            </a:xfrm>
            <a:custGeom>
              <a:avLst/>
              <a:gdLst/>
              <a:ahLst/>
              <a:cxnLst/>
              <a:rect l="l" t="t" r="r" b="b"/>
              <a:pathLst>
                <a:path w="346" h="1441" extrusionOk="0">
                  <a:moveTo>
                    <a:pt x="167" y="0"/>
                  </a:moveTo>
                  <a:cubicBezTo>
                    <a:pt x="84" y="0"/>
                    <a:pt x="1" y="84"/>
                    <a:pt x="1" y="167"/>
                  </a:cubicBezTo>
                  <a:lnTo>
                    <a:pt x="1" y="1274"/>
                  </a:lnTo>
                  <a:cubicBezTo>
                    <a:pt x="1" y="1369"/>
                    <a:pt x="84" y="1441"/>
                    <a:pt x="167" y="1441"/>
                  </a:cubicBezTo>
                  <a:cubicBezTo>
                    <a:pt x="262" y="1441"/>
                    <a:pt x="346" y="1369"/>
                    <a:pt x="346" y="1274"/>
                  </a:cubicBezTo>
                  <a:lnTo>
                    <a:pt x="346" y="167"/>
                  </a:lnTo>
                  <a:cubicBezTo>
                    <a:pt x="346" y="84"/>
                    <a:pt x="262" y="0"/>
                    <a:pt x="16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780" name="Google Shape;1780;p64"/>
            <p:cNvSpPr/>
            <p:nvPr/>
          </p:nvSpPr>
          <p:spPr>
            <a:xfrm>
              <a:off x="1850225" y="190025"/>
              <a:ext cx="217300" cy="215250"/>
            </a:xfrm>
            <a:custGeom>
              <a:avLst/>
              <a:gdLst/>
              <a:ahLst/>
              <a:cxnLst/>
              <a:rect l="l" t="t" r="r" b="b"/>
              <a:pathLst>
                <a:path w="8692" h="8610" extrusionOk="0">
                  <a:moveTo>
                    <a:pt x="762" y="1"/>
                  </a:moveTo>
                  <a:cubicBezTo>
                    <a:pt x="346" y="1"/>
                    <a:pt x="0" y="346"/>
                    <a:pt x="0" y="763"/>
                  </a:cubicBezTo>
                  <a:lnTo>
                    <a:pt x="0" y="7847"/>
                  </a:lnTo>
                  <a:cubicBezTo>
                    <a:pt x="0" y="8264"/>
                    <a:pt x="346" y="8609"/>
                    <a:pt x="762" y="8609"/>
                  </a:cubicBezTo>
                  <a:lnTo>
                    <a:pt x="7930" y="8609"/>
                  </a:lnTo>
                  <a:cubicBezTo>
                    <a:pt x="8347" y="8609"/>
                    <a:pt x="8692" y="8264"/>
                    <a:pt x="8692" y="7847"/>
                  </a:cubicBezTo>
                  <a:lnTo>
                    <a:pt x="8692" y="763"/>
                  </a:lnTo>
                  <a:cubicBezTo>
                    <a:pt x="8692" y="346"/>
                    <a:pt x="8347" y="1"/>
                    <a:pt x="793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781" name="Google Shape;1781;p64"/>
            <p:cNvSpPr/>
            <p:nvPr/>
          </p:nvSpPr>
          <p:spPr>
            <a:xfrm>
              <a:off x="1843975" y="183775"/>
              <a:ext cx="229800" cy="227750"/>
            </a:xfrm>
            <a:custGeom>
              <a:avLst/>
              <a:gdLst/>
              <a:ahLst/>
              <a:cxnLst/>
              <a:rect l="l" t="t" r="r" b="b"/>
              <a:pathLst>
                <a:path w="9192" h="9110" extrusionOk="0">
                  <a:moveTo>
                    <a:pt x="8180" y="501"/>
                  </a:moveTo>
                  <a:cubicBezTo>
                    <a:pt x="8466" y="501"/>
                    <a:pt x="8692" y="727"/>
                    <a:pt x="8692" y="1013"/>
                  </a:cubicBezTo>
                  <a:lnTo>
                    <a:pt x="8692" y="8097"/>
                  </a:lnTo>
                  <a:cubicBezTo>
                    <a:pt x="8692" y="8371"/>
                    <a:pt x="8466" y="8597"/>
                    <a:pt x="8180" y="8597"/>
                  </a:cubicBezTo>
                  <a:lnTo>
                    <a:pt x="1012" y="8597"/>
                  </a:lnTo>
                  <a:cubicBezTo>
                    <a:pt x="738" y="8597"/>
                    <a:pt x="512" y="8371"/>
                    <a:pt x="512" y="8097"/>
                  </a:cubicBezTo>
                  <a:lnTo>
                    <a:pt x="512" y="1013"/>
                  </a:lnTo>
                  <a:cubicBezTo>
                    <a:pt x="512" y="727"/>
                    <a:pt x="738" y="501"/>
                    <a:pt x="1012" y="501"/>
                  </a:cubicBezTo>
                  <a:close/>
                  <a:moveTo>
                    <a:pt x="1012" y="1"/>
                  </a:moveTo>
                  <a:cubicBezTo>
                    <a:pt x="453" y="1"/>
                    <a:pt x="0" y="453"/>
                    <a:pt x="0" y="1013"/>
                  </a:cubicBezTo>
                  <a:lnTo>
                    <a:pt x="0" y="8097"/>
                  </a:lnTo>
                  <a:cubicBezTo>
                    <a:pt x="0" y="8657"/>
                    <a:pt x="453" y="9109"/>
                    <a:pt x="1012" y="9109"/>
                  </a:cubicBezTo>
                  <a:lnTo>
                    <a:pt x="8180" y="9109"/>
                  </a:lnTo>
                  <a:cubicBezTo>
                    <a:pt x="8739" y="9109"/>
                    <a:pt x="9192" y="8657"/>
                    <a:pt x="9192" y="8097"/>
                  </a:cubicBezTo>
                  <a:lnTo>
                    <a:pt x="9192" y="1013"/>
                  </a:lnTo>
                  <a:cubicBezTo>
                    <a:pt x="9192" y="453"/>
                    <a:pt x="8739" y="1"/>
                    <a:pt x="81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782" name="Google Shape;1782;p64"/>
            <p:cNvSpPr/>
            <p:nvPr/>
          </p:nvSpPr>
          <p:spPr>
            <a:xfrm>
              <a:off x="1870750" y="205800"/>
              <a:ext cx="24450" cy="183700"/>
            </a:xfrm>
            <a:custGeom>
              <a:avLst/>
              <a:gdLst/>
              <a:ahLst/>
              <a:cxnLst/>
              <a:rect l="l" t="t" r="r" b="b"/>
              <a:pathLst>
                <a:path w="978" h="7348" extrusionOk="0">
                  <a:moveTo>
                    <a:pt x="489" y="1"/>
                  </a:moveTo>
                  <a:cubicBezTo>
                    <a:pt x="227" y="1"/>
                    <a:pt x="1" y="239"/>
                    <a:pt x="1" y="537"/>
                  </a:cubicBezTo>
                  <a:lnTo>
                    <a:pt x="1" y="6811"/>
                  </a:lnTo>
                  <a:cubicBezTo>
                    <a:pt x="1" y="7109"/>
                    <a:pt x="227" y="7347"/>
                    <a:pt x="489" y="7347"/>
                  </a:cubicBezTo>
                  <a:cubicBezTo>
                    <a:pt x="763" y="7347"/>
                    <a:pt x="977" y="7109"/>
                    <a:pt x="977" y="6811"/>
                  </a:cubicBezTo>
                  <a:lnTo>
                    <a:pt x="977" y="537"/>
                  </a:lnTo>
                  <a:cubicBezTo>
                    <a:pt x="977" y="239"/>
                    <a:pt x="763" y="1"/>
                    <a:pt x="48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783" name="Google Shape;1783;p64"/>
            <p:cNvSpPr/>
            <p:nvPr/>
          </p:nvSpPr>
          <p:spPr>
            <a:xfrm>
              <a:off x="1908850" y="205800"/>
              <a:ext cx="24150" cy="183700"/>
            </a:xfrm>
            <a:custGeom>
              <a:avLst/>
              <a:gdLst/>
              <a:ahLst/>
              <a:cxnLst/>
              <a:rect l="l" t="t" r="r" b="b"/>
              <a:pathLst>
                <a:path w="966" h="7348" extrusionOk="0">
                  <a:moveTo>
                    <a:pt x="489" y="1"/>
                  </a:moveTo>
                  <a:cubicBezTo>
                    <a:pt x="215" y="1"/>
                    <a:pt x="1" y="239"/>
                    <a:pt x="1" y="537"/>
                  </a:cubicBezTo>
                  <a:lnTo>
                    <a:pt x="1" y="6811"/>
                  </a:lnTo>
                  <a:cubicBezTo>
                    <a:pt x="1" y="7109"/>
                    <a:pt x="215" y="7347"/>
                    <a:pt x="489" y="7347"/>
                  </a:cubicBezTo>
                  <a:cubicBezTo>
                    <a:pt x="751" y="7347"/>
                    <a:pt x="965" y="7109"/>
                    <a:pt x="965" y="6811"/>
                  </a:cubicBezTo>
                  <a:lnTo>
                    <a:pt x="965" y="537"/>
                  </a:lnTo>
                  <a:cubicBezTo>
                    <a:pt x="965" y="239"/>
                    <a:pt x="751" y="1"/>
                    <a:pt x="48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784" name="Google Shape;1784;p64"/>
            <p:cNvSpPr/>
            <p:nvPr/>
          </p:nvSpPr>
          <p:spPr>
            <a:xfrm>
              <a:off x="1946650" y="205800"/>
              <a:ext cx="24450" cy="183700"/>
            </a:xfrm>
            <a:custGeom>
              <a:avLst/>
              <a:gdLst/>
              <a:ahLst/>
              <a:cxnLst/>
              <a:rect l="l" t="t" r="r" b="b"/>
              <a:pathLst>
                <a:path w="978" h="7348" extrusionOk="0">
                  <a:moveTo>
                    <a:pt x="489" y="1"/>
                  </a:moveTo>
                  <a:cubicBezTo>
                    <a:pt x="227" y="1"/>
                    <a:pt x="1" y="239"/>
                    <a:pt x="1" y="537"/>
                  </a:cubicBezTo>
                  <a:lnTo>
                    <a:pt x="1" y="6811"/>
                  </a:lnTo>
                  <a:cubicBezTo>
                    <a:pt x="1" y="7109"/>
                    <a:pt x="227" y="7347"/>
                    <a:pt x="489" y="7347"/>
                  </a:cubicBezTo>
                  <a:cubicBezTo>
                    <a:pt x="763" y="7347"/>
                    <a:pt x="977" y="7109"/>
                    <a:pt x="977" y="6811"/>
                  </a:cubicBezTo>
                  <a:lnTo>
                    <a:pt x="977" y="537"/>
                  </a:lnTo>
                  <a:cubicBezTo>
                    <a:pt x="977" y="239"/>
                    <a:pt x="763" y="1"/>
                    <a:pt x="48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785" name="Google Shape;1785;p64"/>
            <p:cNvSpPr/>
            <p:nvPr/>
          </p:nvSpPr>
          <p:spPr>
            <a:xfrm>
              <a:off x="1984750" y="205800"/>
              <a:ext cx="24150" cy="183700"/>
            </a:xfrm>
            <a:custGeom>
              <a:avLst/>
              <a:gdLst/>
              <a:ahLst/>
              <a:cxnLst/>
              <a:rect l="l" t="t" r="r" b="b"/>
              <a:pathLst>
                <a:path w="966" h="7348" extrusionOk="0">
                  <a:moveTo>
                    <a:pt x="489" y="1"/>
                  </a:moveTo>
                  <a:cubicBezTo>
                    <a:pt x="215" y="1"/>
                    <a:pt x="1" y="239"/>
                    <a:pt x="1" y="537"/>
                  </a:cubicBezTo>
                  <a:lnTo>
                    <a:pt x="1" y="6811"/>
                  </a:lnTo>
                  <a:cubicBezTo>
                    <a:pt x="1" y="7109"/>
                    <a:pt x="215" y="7347"/>
                    <a:pt x="489" y="7347"/>
                  </a:cubicBezTo>
                  <a:cubicBezTo>
                    <a:pt x="751" y="7347"/>
                    <a:pt x="965" y="7109"/>
                    <a:pt x="965" y="6811"/>
                  </a:cubicBezTo>
                  <a:lnTo>
                    <a:pt x="965" y="537"/>
                  </a:lnTo>
                  <a:cubicBezTo>
                    <a:pt x="965" y="239"/>
                    <a:pt x="751" y="1"/>
                    <a:pt x="48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786" name="Google Shape;1786;p64"/>
            <p:cNvSpPr/>
            <p:nvPr/>
          </p:nvSpPr>
          <p:spPr>
            <a:xfrm>
              <a:off x="2022550" y="205800"/>
              <a:ext cx="24450" cy="183700"/>
            </a:xfrm>
            <a:custGeom>
              <a:avLst/>
              <a:gdLst/>
              <a:ahLst/>
              <a:cxnLst/>
              <a:rect l="l" t="t" r="r" b="b"/>
              <a:pathLst>
                <a:path w="978" h="7348" extrusionOk="0">
                  <a:moveTo>
                    <a:pt x="489" y="1"/>
                  </a:moveTo>
                  <a:cubicBezTo>
                    <a:pt x="227" y="1"/>
                    <a:pt x="1" y="239"/>
                    <a:pt x="1" y="537"/>
                  </a:cubicBezTo>
                  <a:lnTo>
                    <a:pt x="1" y="6811"/>
                  </a:lnTo>
                  <a:cubicBezTo>
                    <a:pt x="1" y="7109"/>
                    <a:pt x="227" y="7347"/>
                    <a:pt x="489" y="7347"/>
                  </a:cubicBezTo>
                  <a:cubicBezTo>
                    <a:pt x="763" y="7347"/>
                    <a:pt x="977" y="7109"/>
                    <a:pt x="977" y="6811"/>
                  </a:cubicBezTo>
                  <a:lnTo>
                    <a:pt x="977" y="537"/>
                  </a:lnTo>
                  <a:cubicBezTo>
                    <a:pt x="977" y="239"/>
                    <a:pt x="763" y="1"/>
                    <a:pt x="48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787" name="Google Shape;1787;p64"/>
            <p:cNvSpPr/>
            <p:nvPr/>
          </p:nvSpPr>
          <p:spPr>
            <a:xfrm>
              <a:off x="1853800" y="84950"/>
              <a:ext cx="25325" cy="25350"/>
            </a:xfrm>
            <a:custGeom>
              <a:avLst/>
              <a:gdLst/>
              <a:ahLst/>
              <a:cxnLst/>
              <a:rect l="l" t="t" r="r" b="b"/>
              <a:pathLst>
                <a:path w="1013" h="1014" extrusionOk="0">
                  <a:moveTo>
                    <a:pt x="512" y="1"/>
                  </a:moveTo>
                  <a:cubicBezTo>
                    <a:pt x="226" y="1"/>
                    <a:pt x="0" y="227"/>
                    <a:pt x="0" y="501"/>
                  </a:cubicBezTo>
                  <a:cubicBezTo>
                    <a:pt x="0" y="787"/>
                    <a:pt x="226" y="1013"/>
                    <a:pt x="512" y="1013"/>
                  </a:cubicBezTo>
                  <a:cubicBezTo>
                    <a:pt x="786" y="1013"/>
                    <a:pt x="1012" y="787"/>
                    <a:pt x="1012" y="501"/>
                  </a:cubicBezTo>
                  <a:cubicBezTo>
                    <a:pt x="1012" y="227"/>
                    <a:pt x="786" y="1"/>
                    <a:pt x="51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788" name="Google Shape;1788;p64"/>
            <p:cNvSpPr/>
            <p:nvPr/>
          </p:nvSpPr>
          <p:spPr>
            <a:xfrm>
              <a:off x="1891900" y="84950"/>
              <a:ext cx="25325" cy="25350"/>
            </a:xfrm>
            <a:custGeom>
              <a:avLst/>
              <a:gdLst/>
              <a:ahLst/>
              <a:cxnLst/>
              <a:rect l="l" t="t" r="r" b="b"/>
              <a:pathLst>
                <a:path w="1013" h="1014" extrusionOk="0">
                  <a:moveTo>
                    <a:pt x="500" y="1"/>
                  </a:moveTo>
                  <a:cubicBezTo>
                    <a:pt x="226" y="1"/>
                    <a:pt x="0" y="227"/>
                    <a:pt x="0" y="501"/>
                  </a:cubicBezTo>
                  <a:cubicBezTo>
                    <a:pt x="0" y="787"/>
                    <a:pt x="226" y="1013"/>
                    <a:pt x="500" y="1013"/>
                  </a:cubicBezTo>
                  <a:cubicBezTo>
                    <a:pt x="786" y="1013"/>
                    <a:pt x="1012" y="787"/>
                    <a:pt x="1012" y="501"/>
                  </a:cubicBezTo>
                  <a:cubicBezTo>
                    <a:pt x="1012" y="227"/>
                    <a:pt x="786" y="1"/>
                    <a:pt x="50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789" name="Google Shape;1789;p64"/>
            <p:cNvSpPr/>
            <p:nvPr/>
          </p:nvSpPr>
          <p:spPr>
            <a:xfrm>
              <a:off x="1929700" y="84950"/>
              <a:ext cx="25325" cy="25350"/>
            </a:xfrm>
            <a:custGeom>
              <a:avLst/>
              <a:gdLst/>
              <a:ahLst/>
              <a:cxnLst/>
              <a:rect l="l" t="t" r="r" b="b"/>
              <a:pathLst>
                <a:path w="1013" h="1014" extrusionOk="0">
                  <a:moveTo>
                    <a:pt x="512" y="1"/>
                  </a:moveTo>
                  <a:cubicBezTo>
                    <a:pt x="226" y="1"/>
                    <a:pt x="0" y="227"/>
                    <a:pt x="0" y="501"/>
                  </a:cubicBezTo>
                  <a:cubicBezTo>
                    <a:pt x="0" y="787"/>
                    <a:pt x="226" y="1013"/>
                    <a:pt x="512" y="1013"/>
                  </a:cubicBezTo>
                  <a:cubicBezTo>
                    <a:pt x="786" y="1013"/>
                    <a:pt x="1012" y="787"/>
                    <a:pt x="1012" y="501"/>
                  </a:cubicBezTo>
                  <a:cubicBezTo>
                    <a:pt x="1012" y="227"/>
                    <a:pt x="786" y="1"/>
                    <a:pt x="51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790" name="Google Shape;1790;p64"/>
            <p:cNvSpPr/>
            <p:nvPr/>
          </p:nvSpPr>
          <p:spPr>
            <a:xfrm>
              <a:off x="1967800" y="84950"/>
              <a:ext cx="25325" cy="25350"/>
            </a:xfrm>
            <a:custGeom>
              <a:avLst/>
              <a:gdLst/>
              <a:ahLst/>
              <a:cxnLst/>
              <a:rect l="l" t="t" r="r" b="b"/>
              <a:pathLst>
                <a:path w="1013" h="1014" extrusionOk="0">
                  <a:moveTo>
                    <a:pt x="500" y="1"/>
                  </a:moveTo>
                  <a:cubicBezTo>
                    <a:pt x="226" y="1"/>
                    <a:pt x="0" y="227"/>
                    <a:pt x="0" y="501"/>
                  </a:cubicBezTo>
                  <a:cubicBezTo>
                    <a:pt x="0" y="787"/>
                    <a:pt x="226" y="1013"/>
                    <a:pt x="500" y="1013"/>
                  </a:cubicBezTo>
                  <a:cubicBezTo>
                    <a:pt x="786" y="1013"/>
                    <a:pt x="1012" y="787"/>
                    <a:pt x="1012" y="501"/>
                  </a:cubicBezTo>
                  <a:cubicBezTo>
                    <a:pt x="1012" y="227"/>
                    <a:pt x="786" y="1"/>
                    <a:pt x="50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791" name="Google Shape;1791;p64"/>
            <p:cNvSpPr/>
            <p:nvPr/>
          </p:nvSpPr>
          <p:spPr>
            <a:xfrm>
              <a:off x="2005600" y="84950"/>
              <a:ext cx="25325" cy="25350"/>
            </a:xfrm>
            <a:custGeom>
              <a:avLst/>
              <a:gdLst/>
              <a:ahLst/>
              <a:cxnLst/>
              <a:rect l="l" t="t" r="r" b="b"/>
              <a:pathLst>
                <a:path w="1013" h="1014" extrusionOk="0">
                  <a:moveTo>
                    <a:pt x="512" y="1"/>
                  </a:moveTo>
                  <a:cubicBezTo>
                    <a:pt x="227" y="1"/>
                    <a:pt x="0" y="227"/>
                    <a:pt x="0" y="501"/>
                  </a:cubicBezTo>
                  <a:cubicBezTo>
                    <a:pt x="0" y="787"/>
                    <a:pt x="227" y="1013"/>
                    <a:pt x="512" y="1013"/>
                  </a:cubicBezTo>
                  <a:cubicBezTo>
                    <a:pt x="786" y="1013"/>
                    <a:pt x="1012" y="787"/>
                    <a:pt x="1012" y="501"/>
                  </a:cubicBezTo>
                  <a:cubicBezTo>
                    <a:pt x="1012" y="227"/>
                    <a:pt x="786" y="1"/>
                    <a:pt x="51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792" name="Google Shape;1792;p64"/>
            <p:cNvSpPr/>
            <p:nvPr/>
          </p:nvSpPr>
          <p:spPr>
            <a:xfrm>
              <a:off x="2043700" y="84950"/>
              <a:ext cx="25325" cy="25350"/>
            </a:xfrm>
            <a:custGeom>
              <a:avLst/>
              <a:gdLst/>
              <a:ahLst/>
              <a:cxnLst/>
              <a:rect l="l" t="t" r="r" b="b"/>
              <a:pathLst>
                <a:path w="1013" h="1014" extrusionOk="0">
                  <a:moveTo>
                    <a:pt x="500" y="1"/>
                  </a:moveTo>
                  <a:cubicBezTo>
                    <a:pt x="227" y="1"/>
                    <a:pt x="0" y="227"/>
                    <a:pt x="0" y="501"/>
                  </a:cubicBezTo>
                  <a:cubicBezTo>
                    <a:pt x="0" y="787"/>
                    <a:pt x="227" y="1013"/>
                    <a:pt x="500" y="1013"/>
                  </a:cubicBezTo>
                  <a:cubicBezTo>
                    <a:pt x="786" y="1013"/>
                    <a:pt x="1012" y="787"/>
                    <a:pt x="1012" y="501"/>
                  </a:cubicBezTo>
                  <a:cubicBezTo>
                    <a:pt x="1012" y="227"/>
                    <a:pt x="786" y="1"/>
                    <a:pt x="50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793" name="Google Shape;1793;p64"/>
            <p:cNvSpPr/>
            <p:nvPr/>
          </p:nvSpPr>
          <p:spPr>
            <a:xfrm>
              <a:off x="1590950" y="203125"/>
              <a:ext cx="2425" cy="290250"/>
            </a:xfrm>
            <a:custGeom>
              <a:avLst/>
              <a:gdLst/>
              <a:ahLst/>
              <a:cxnLst/>
              <a:rect l="l" t="t" r="r" b="b"/>
              <a:pathLst>
                <a:path w="97" h="11610" extrusionOk="0">
                  <a:moveTo>
                    <a:pt x="1" y="1"/>
                  </a:moveTo>
                  <a:lnTo>
                    <a:pt x="96" y="1"/>
                  </a:lnTo>
                  <a:lnTo>
                    <a:pt x="96" y="11609"/>
                  </a:lnTo>
                  <a:lnTo>
                    <a:pt x="1" y="11609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794" name="Google Shape;1794;p64"/>
            <p:cNvSpPr/>
            <p:nvPr/>
          </p:nvSpPr>
          <p:spPr>
            <a:xfrm>
              <a:off x="1446900" y="346900"/>
              <a:ext cx="290225" cy="2700"/>
            </a:xfrm>
            <a:custGeom>
              <a:avLst/>
              <a:gdLst/>
              <a:ahLst/>
              <a:cxnLst/>
              <a:rect l="l" t="t" r="r" b="b"/>
              <a:pathLst>
                <a:path w="11609" h="108" extrusionOk="0">
                  <a:moveTo>
                    <a:pt x="0" y="0"/>
                  </a:moveTo>
                  <a:lnTo>
                    <a:pt x="11609" y="0"/>
                  </a:lnTo>
                  <a:lnTo>
                    <a:pt x="11609" y="108"/>
                  </a:lnTo>
                  <a:lnTo>
                    <a:pt x="0" y="108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795" name="Google Shape;1795;p64"/>
            <p:cNvSpPr/>
            <p:nvPr/>
          </p:nvSpPr>
          <p:spPr>
            <a:xfrm>
              <a:off x="1488275" y="244800"/>
              <a:ext cx="207475" cy="206900"/>
            </a:xfrm>
            <a:custGeom>
              <a:avLst/>
              <a:gdLst/>
              <a:ahLst/>
              <a:cxnLst/>
              <a:rect l="l" t="t" r="r" b="b"/>
              <a:pathLst>
                <a:path w="8299" h="8276" extrusionOk="0">
                  <a:moveTo>
                    <a:pt x="72" y="8275"/>
                  </a:moveTo>
                  <a:lnTo>
                    <a:pt x="0" y="8204"/>
                  </a:lnTo>
                  <a:lnTo>
                    <a:pt x="8227" y="1"/>
                  </a:lnTo>
                  <a:lnTo>
                    <a:pt x="8299" y="72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796" name="Google Shape;1796;p64"/>
            <p:cNvSpPr/>
            <p:nvPr/>
          </p:nvSpPr>
          <p:spPr>
            <a:xfrm>
              <a:off x="1488575" y="244800"/>
              <a:ext cx="207175" cy="206900"/>
            </a:xfrm>
            <a:custGeom>
              <a:avLst/>
              <a:gdLst/>
              <a:ahLst/>
              <a:cxnLst/>
              <a:rect l="l" t="t" r="r" b="b"/>
              <a:pathLst>
                <a:path w="8287" h="8276" extrusionOk="0">
                  <a:moveTo>
                    <a:pt x="8287" y="8204"/>
                  </a:moveTo>
                  <a:lnTo>
                    <a:pt x="8215" y="8275"/>
                  </a:lnTo>
                  <a:lnTo>
                    <a:pt x="0" y="72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797" name="Google Shape;1797;p64"/>
            <p:cNvSpPr/>
            <p:nvPr/>
          </p:nvSpPr>
          <p:spPr>
            <a:xfrm>
              <a:off x="1535300" y="213550"/>
              <a:ext cx="113425" cy="269100"/>
            </a:xfrm>
            <a:custGeom>
              <a:avLst/>
              <a:gdLst/>
              <a:ahLst/>
              <a:cxnLst/>
              <a:rect l="l" t="t" r="r" b="b"/>
              <a:pathLst>
                <a:path w="4537" h="10764" extrusionOk="0">
                  <a:moveTo>
                    <a:pt x="0" y="36"/>
                  </a:moveTo>
                  <a:lnTo>
                    <a:pt x="96" y="0"/>
                  </a:lnTo>
                  <a:lnTo>
                    <a:pt x="4537" y="10728"/>
                  </a:lnTo>
                  <a:lnTo>
                    <a:pt x="4453" y="10764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798" name="Google Shape;1798;p64"/>
            <p:cNvSpPr/>
            <p:nvPr/>
          </p:nvSpPr>
          <p:spPr>
            <a:xfrm>
              <a:off x="1457325" y="291825"/>
              <a:ext cx="269400" cy="112850"/>
            </a:xfrm>
            <a:custGeom>
              <a:avLst/>
              <a:gdLst/>
              <a:ahLst/>
              <a:cxnLst/>
              <a:rect l="l" t="t" r="r" b="b"/>
              <a:pathLst>
                <a:path w="10776" h="4514" extrusionOk="0">
                  <a:moveTo>
                    <a:pt x="36" y="4513"/>
                  </a:moveTo>
                  <a:lnTo>
                    <a:pt x="0" y="4418"/>
                  </a:lnTo>
                  <a:lnTo>
                    <a:pt x="10739" y="1"/>
                  </a:lnTo>
                  <a:lnTo>
                    <a:pt x="10775" y="96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799" name="Google Shape;1799;p64"/>
            <p:cNvSpPr/>
            <p:nvPr/>
          </p:nvSpPr>
          <p:spPr>
            <a:xfrm>
              <a:off x="1535000" y="213850"/>
              <a:ext cx="114025" cy="268800"/>
            </a:xfrm>
            <a:custGeom>
              <a:avLst/>
              <a:gdLst/>
              <a:ahLst/>
              <a:cxnLst/>
              <a:rect l="l" t="t" r="r" b="b"/>
              <a:pathLst>
                <a:path w="4561" h="10752" extrusionOk="0">
                  <a:moveTo>
                    <a:pt x="96" y="10752"/>
                  </a:moveTo>
                  <a:lnTo>
                    <a:pt x="1" y="10716"/>
                  </a:lnTo>
                  <a:lnTo>
                    <a:pt x="4465" y="0"/>
                  </a:lnTo>
                  <a:lnTo>
                    <a:pt x="4561" y="36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800" name="Google Shape;1800;p64"/>
            <p:cNvSpPr/>
            <p:nvPr/>
          </p:nvSpPr>
          <p:spPr>
            <a:xfrm>
              <a:off x="1457600" y="291225"/>
              <a:ext cx="268825" cy="114050"/>
            </a:xfrm>
            <a:custGeom>
              <a:avLst/>
              <a:gdLst/>
              <a:ahLst/>
              <a:cxnLst/>
              <a:rect l="l" t="t" r="r" b="b"/>
              <a:pathLst>
                <a:path w="10753" h="4562" extrusionOk="0">
                  <a:moveTo>
                    <a:pt x="10752" y="4466"/>
                  </a:moveTo>
                  <a:lnTo>
                    <a:pt x="10717" y="4561"/>
                  </a:lnTo>
                  <a:lnTo>
                    <a:pt x="1" y="96"/>
                  </a:lnTo>
                  <a:lnTo>
                    <a:pt x="3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801" name="Google Shape;1801;p64"/>
            <p:cNvSpPr/>
            <p:nvPr/>
          </p:nvSpPr>
          <p:spPr>
            <a:xfrm>
              <a:off x="1433800" y="190025"/>
              <a:ext cx="316425" cy="316450"/>
            </a:xfrm>
            <a:custGeom>
              <a:avLst/>
              <a:gdLst/>
              <a:ahLst/>
              <a:cxnLst/>
              <a:rect l="l" t="t" r="r" b="b"/>
              <a:pathLst>
                <a:path w="12657" h="12658" fill="none" extrusionOk="0">
                  <a:moveTo>
                    <a:pt x="12657" y="6323"/>
                  </a:moveTo>
                  <a:cubicBezTo>
                    <a:pt x="12657" y="9824"/>
                    <a:pt x="9823" y="12657"/>
                    <a:pt x="6335" y="12657"/>
                  </a:cubicBezTo>
                  <a:cubicBezTo>
                    <a:pt x="2834" y="12657"/>
                    <a:pt x="0" y="9824"/>
                    <a:pt x="0" y="6323"/>
                  </a:cubicBezTo>
                  <a:cubicBezTo>
                    <a:pt x="0" y="2835"/>
                    <a:pt x="2834" y="1"/>
                    <a:pt x="6335" y="1"/>
                  </a:cubicBezTo>
                  <a:cubicBezTo>
                    <a:pt x="9823" y="1"/>
                    <a:pt x="12657" y="2835"/>
                    <a:pt x="12657" y="6323"/>
                  </a:cubicBezTo>
                  <a:close/>
                </a:path>
              </a:pathLst>
            </a:custGeom>
            <a:noFill/>
            <a:ln w="31550" cap="flat" cmpd="sng">
              <a:solidFill>
                <a:schemeClr val="dk1"/>
              </a:solidFill>
              <a:prstDash val="solid"/>
              <a:miter lim="1190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802" name="Google Shape;1802;p64"/>
            <p:cNvSpPr/>
            <p:nvPr/>
          </p:nvSpPr>
          <p:spPr>
            <a:xfrm>
              <a:off x="1433800" y="190025"/>
              <a:ext cx="316425" cy="316450"/>
            </a:xfrm>
            <a:custGeom>
              <a:avLst/>
              <a:gdLst/>
              <a:ahLst/>
              <a:cxnLst/>
              <a:rect l="l" t="t" r="r" b="b"/>
              <a:pathLst>
                <a:path w="12657" h="12658" fill="none" extrusionOk="0">
                  <a:moveTo>
                    <a:pt x="12657" y="6323"/>
                  </a:moveTo>
                  <a:cubicBezTo>
                    <a:pt x="12657" y="9824"/>
                    <a:pt x="9823" y="12657"/>
                    <a:pt x="6335" y="12657"/>
                  </a:cubicBezTo>
                  <a:cubicBezTo>
                    <a:pt x="2834" y="12657"/>
                    <a:pt x="0" y="9824"/>
                    <a:pt x="0" y="6323"/>
                  </a:cubicBezTo>
                  <a:cubicBezTo>
                    <a:pt x="0" y="2835"/>
                    <a:pt x="2834" y="1"/>
                    <a:pt x="6335" y="1"/>
                  </a:cubicBezTo>
                  <a:cubicBezTo>
                    <a:pt x="9823" y="1"/>
                    <a:pt x="12657" y="2835"/>
                    <a:pt x="12657" y="6323"/>
                  </a:cubicBezTo>
                  <a:close/>
                </a:path>
              </a:pathLst>
            </a:custGeom>
            <a:noFill/>
            <a:ln w="3275" cap="flat" cmpd="sng">
              <a:solidFill>
                <a:schemeClr val="accent1"/>
              </a:solidFill>
              <a:prstDash val="solid"/>
              <a:miter lim="1190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803" name="Google Shape;1803;p64"/>
            <p:cNvSpPr/>
            <p:nvPr/>
          </p:nvSpPr>
          <p:spPr>
            <a:xfrm>
              <a:off x="2590200" y="203125"/>
              <a:ext cx="2400" cy="290250"/>
            </a:xfrm>
            <a:custGeom>
              <a:avLst/>
              <a:gdLst/>
              <a:ahLst/>
              <a:cxnLst/>
              <a:rect l="l" t="t" r="r" b="b"/>
              <a:pathLst>
                <a:path w="96" h="11610" extrusionOk="0">
                  <a:moveTo>
                    <a:pt x="0" y="1"/>
                  </a:moveTo>
                  <a:lnTo>
                    <a:pt x="95" y="1"/>
                  </a:lnTo>
                  <a:lnTo>
                    <a:pt x="95" y="11609"/>
                  </a:lnTo>
                  <a:lnTo>
                    <a:pt x="0" y="11609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804" name="Google Shape;1804;p64"/>
            <p:cNvSpPr/>
            <p:nvPr/>
          </p:nvSpPr>
          <p:spPr>
            <a:xfrm>
              <a:off x="2446125" y="346900"/>
              <a:ext cx="290550" cy="2700"/>
            </a:xfrm>
            <a:custGeom>
              <a:avLst/>
              <a:gdLst/>
              <a:ahLst/>
              <a:cxnLst/>
              <a:rect l="l" t="t" r="r" b="b"/>
              <a:pathLst>
                <a:path w="11622" h="108" extrusionOk="0">
                  <a:moveTo>
                    <a:pt x="1" y="0"/>
                  </a:moveTo>
                  <a:lnTo>
                    <a:pt x="11621" y="0"/>
                  </a:lnTo>
                  <a:lnTo>
                    <a:pt x="11621" y="108"/>
                  </a:lnTo>
                  <a:lnTo>
                    <a:pt x="1" y="108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805" name="Google Shape;1805;p64"/>
            <p:cNvSpPr/>
            <p:nvPr/>
          </p:nvSpPr>
          <p:spPr>
            <a:xfrm>
              <a:off x="2487800" y="244800"/>
              <a:ext cx="207200" cy="206900"/>
            </a:xfrm>
            <a:custGeom>
              <a:avLst/>
              <a:gdLst/>
              <a:ahLst/>
              <a:cxnLst/>
              <a:rect l="l" t="t" r="r" b="b"/>
              <a:pathLst>
                <a:path w="8288" h="8276" extrusionOk="0">
                  <a:moveTo>
                    <a:pt x="72" y="8275"/>
                  </a:moveTo>
                  <a:lnTo>
                    <a:pt x="0" y="8204"/>
                  </a:lnTo>
                  <a:lnTo>
                    <a:pt x="8216" y="1"/>
                  </a:lnTo>
                  <a:lnTo>
                    <a:pt x="8287" y="6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806" name="Google Shape;1806;p64"/>
            <p:cNvSpPr/>
            <p:nvPr/>
          </p:nvSpPr>
          <p:spPr>
            <a:xfrm>
              <a:off x="2488100" y="244800"/>
              <a:ext cx="206900" cy="206900"/>
            </a:xfrm>
            <a:custGeom>
              <a:avLst/>
              <a:gdLst/>
              <a:ahLst/>
              <a:cxnLst/>
              <a:rect l="l" t="t" r="r" b="b"/>
              <a:pathLst>
                <a:path w="8276" h="8276" extrusionOk="0">
                  <a:moveTo>
                    <a:pt x="8275" y="8204"/>
                  </a:moveTo>
                  <a:lnTo>
                    <a:pt x="8204" y="8275"/>
                  </a:lnTo>
                  <a:lnTo>
                    <a:pt x="0" y="72"/>
                  </a:lnTo>
                  <a:lnTo>
                    <a:pt x="6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807" name="Google Shape;1807;p64"/>
            <p:cNvSpPr/>
            <p:nvPr/>
          </p:nvSpPr>
          <p:spPr>
            <a:xfrm>
              <a:off x="2534525" y="213550"/>
              <a:ext cx="113725" cy="269100"/>
            </a:xfrm>
            <a:custGeom>
              <a:avLst/>
              <a:gdLst/>
              <a:ahLst/>
              <a:cxnLst/>
              <a:rect l="l" t="t" r="r" b="b"/>
              <a:pathLst>
                <a:path w="4549" h="10764" extrusionOk="0">
                  <a:moveTo>
                    <a:pt x="1" y="36"/>
                  </a:moveTo>
                  <a:lnTo>
                    <a:pt x="84" y="0"/>
                  </a:lnTo>
                  <a:lnTo>
                    <a:pt x="4549" y="10728"/>
                  </a:lnTo>
                  <a:lnTo>
                    <a:pt x="4466" y="10764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808" name="Google Shape;1808;p64"/>
            <p:cNvSpPr/>
            <p:nvPr/>
          </p:nvSpPr>
          <p:spPr>
            <a:xfrm>
              <a:off x="2456850" y="291825"/>
              <a:ext cx="269100" cy="113150"/>
            </a:xfrm>
            <a:custGeom>
              <a:avLst/>
              <a:gdLst/>
              <a:ahLst/>
              <a:cxnLst/>
              <a:rect l="l" t="t" r="r" b="b"/>
              <a:pathLst>
                <a:path w="10764" h="4526" extrusionOk="0">
                  <a:moveTo>
                    <a:pt x="36" y="4525"/>
                  </a:moveTo>
                  <a:lnTo>
                    <a:pt x="0" y="4430"/>
                  </a:lnTo>
                  <a:lnTo>
                    <a:pt x="10728" y="1"/>
                  </a:lnTo>
                  <a:lnTo>
                    <a:pt x="10763" y="84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809" name="Google Shape;1809;p64"/>
            <p:cNvSpPr/>
            <p:nvPr/>
          </p:nvSpPr>
          <p:spPr>
            <a:xfrm>
              <a:off x="2534225" y="213850"/>
              <a:ext cx="114025" cy="268800"/>
            </a:xfrm>
            <a:custGeom>
              <a:avLst/>
              <a:gdLst/>
              <a:ahLst/>
              <a:cxnLst/>
              <a:rect l="l" t="t" r="r" b="b"/>
              <a:pathLst>
                <a:path w="4561" h="10752" extrusionOk="0">
                  <a:moveTo>
                    <a:pt x="96" y="10752"/>
                  </a:moveTo>
                  <a:lnTo>
                    <a:pt x="1" y="10716"/>
                  </a:lnTo>
                  <a:lnTo>
                    <a:pt x="4478" y="0"/>
                  </a:lnTo>
                  <a:lnTo>
                    <a:pt x="4561" y="36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810" name="Google Shape;1810;p64"/>
            <p:cNvSpPr/>
            <p:nvPr/>
          </p:nvSpPr>
          <p:spPr>
            <a:xfrm>
              <a:off x="2456850" y="291525"/>
              <a:ext cx="269100" cy="113450"/>
            </a:xfrm>
            <a:custGeom>
              <a:avLst/>
              <a:gdLst/>
              <a:ahLst/>
              <a:cxnLst/>
              <a:rect l="l" t="t" r="r" b="b"/>
              <a:pathLst>
                <a:path w="10764" h="4538" extrusionOk="0">
                  <a:moveTo>
                    <a:pt x="10763" y="4454"/>
                  </a:moveTo>
                  <a:lnTo>
                    <a:pt x="10728" y="4537"/>
                  </a:lnTo>
                  <a:lnTo>
                    <a:pt x="0" y="96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811" name="Google Shape;1811;p64"/>
            <p:cNvSpPr/>
            <p:nvPr/>
          </p:nvSpPr>
          <p:spPr>
            <a:xfrm>
              <a:off x="2433325" y="190025"/>
              <a:ext cx="316150" cy="316450"/>
            </a:xfrm>
            <a:custGeom>
              <a:avLst/>
              <a:gdLst/>
              <a:ahLst/>
              <a:cxnLst/>
              <a:rect l="l" t="t" r="r" b="b"/>
              <a:pathLst>
                <a:path w="12646" h="12658" fill="none" extrusionOk="0">
                  <a:moveTo>
                    <a:pt x="12645" y="6323"/>
                  </a:moveTo>
                  <a:cubicBezTo>
                    <a:pt x="12645" y="9824"/>
                    <a:pt x="9811" y="12657"/>
                    <a:pt x="6323" y="12657"/>
                  </a:cubicBezTo>
                  <a:cubicBezTo>
                    <a:pt x="2834" y="12657"/>
                    <a:pt x="1" y="9824"/>
                    <a:pt x="1" y="6323"/>
                  </a:cubicBezTo>
                  <a:cubicBezTo>
                    <a:pt x="1" y="2835"/>
                    <a:pt x="2834" y="1"/>
                    <a:pt x="6323" y="1"/>
                  </a:cubicBezTo>
                  <a:cubicBezTo>
                    <a:pt x="9811" y="1"/>
                    <a:pt x="12645" y="2835"/>
                    <a:pt x="12645" y="6323"/>
                  </a:cubicBezTo>
                  <a:close/>
                </a:path>
              </a:pathLst>
            </a:custGeom>
            <a:noFill/>
            <a:ln w="31550" cap="flat" cmpd="sng">
              <a:solidFill>
                <a:schemeClr val="dk1"/>
              </a:solidFill>
              <a:prstDash val="solid"/>
              <a:miter lim="1190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812" name="Google Shape;1812;p64"/>
            <p:cNvSpPr/>
            <p:nvPr/>
          </p:nvSpPr>
          <p:spPr>
            <a:xfrm>
              <a:off x="2433325" y="190025"/>
              <a:ext cx="316150" cy="316450"/>
            </a:xfrm>
            <a:custGeom>
              <a:avLst/>
              <a:gdLst/>
              <a:ahLst/>
              <a:cxnLst/>
              <a:rect l="l" t="t" r="r" b="b"/>
              <a:pathLst>
                <a:path w="12646" h="12658" fill="none" extrusionOk="0">
                  <a:moveTo>
                    <a:pt x="12645" y="6323"/>
                  </a:moveTo>
                  <a:cubicBezTo>
                    <a:pt x="12645" y="9824"/>
                    <a:pt x="9811" y="12657"/>
                    <a:pt x="6323" y="12657"/>
                  </a:cubicBezTo>
                  <a:cubicBezTo>
                    <a:pt x="2834" y="12657"/>
                    <a:pt x="1" y="9824"/>
                    <a:pt x="1" y="6323"/>
                  </a:cubicBezTo>
                  <a:cubicBezTo>
                    <a:pt x="1" y="2835"/>
                    <a:pt x="2834" y="1"/>
                    <a:pt x="6323" y="1"/>
                  </a:cubicBezTo>
                  <a:cubicBezTo>
                    <a:pt x="9811" y="1"/>
                    <a:pt x="12645" y="2835"/>
                    <a:pt x="12645" y="6323"/>
                  </a:cubicBezTo>
                  <a:close/>
                </a:path>
              </a:pathLst>
            </a:custGeom>
            <a:noFill/>
            <a:ln w="3275" cap="flat" cmpd="sng">
              <a:solidFill>
                <a:schemeClr val="accent1"/>
              </a:solidFill>
              <a:prstDash val="solid"/>
              <a:miter lim="1190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813" name="Google Shape;1813;p64"/>
            <p:cNvSpPr/>
            <p:nvPr/>
          </p:nvSpPr>
          <p:spPr>
            <a:xfrm>
              <a:off x="1391825" y="326075"/>
              <a:ext cx="1222800" cy="44375"/>
            </a:xfrm>
            <a:custGeom>
              <a:avLst/>
              <a:gdLst/>
              <a:ahLst/>
              <a:cxnLst/>
              <a:rect l="l" t="t" r="r" b="b"/>
              <a:pathLst>
                <a:path w="48912" h="1775" extrusionOk="0">
                  <a:moveTo>
                    <a:pt x="501" y="0"/>
                  </a:moveTo>
                  <a:cubicBezTo>
                    <a:pt x="227" y="0"/>
                    <a:pt x="1" y="226"/>
                    <a:pt x="1" y="512"/>
                  </a:cubicBezTo>
                  <a:lnTo>
                    <a:pt x="1" y="1262"/>
                  </a:lnTo>
                  <a:cubicBezTo>
                    <a:pt x="1" y="1548"/>
                    <a:pt x="227" y="1774"/>
                    <a:pt x="501" y="1774"/>
                  </a:cubicBezTo>
                  <a:lnTo>
                    <a:pt x="48411" y="1774"/>
                  </a:lnTo>
                  <a:cubicBezTo>
                    <a:pt x="48685" y="1774"/>
                    <a:pt x="48912" y="1548"/>
                    <a:pt x="48912" y="1262"/>
                  </a:cubicBezTo>
                  <a:lnTo>
                    <a:pt x="48912" y="512"/>
                  </a:lnTo>
                  <a:cubicBezTo>
                    <a:pt x="48912" y="226"/>
                    <a:pt x="48685" y="0"/>
                    <a:pt x="4841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814" name="Google Shape;1814;p64"/>
            <p:cNvSpPr/>
            <p:nvPr/>
          </p:nvSpPr>
          <p:spPr>
            <a:xfrm>
              <a:off x="1411775" y="345125"/>
              <a:ext cx="1182900" cy="6275"/>
            </a:xfrm>
            <a:custGeom>
              <a:avLst/>
              <a:gdLst/>
              <a:ahLst/>
              <a:cxnLst/>
              <a:rect l="l" t="t" r="r" b="b"/>
              <a:pathLst>
                <a:path w="47316" h="251" extrusionOk="0">
                  <a:moveTo>
                    <a:pt x="489" y="0"/>
                  </a:moveTo>
                  <a:cubicBezTo>
                    <a:pt x="215" y="0"/>
                    <a:pt x="0" y="36"/>
                    <a:pt x="0" y="71"/>
                  </a:cubicBezTo>
                  <a:lnTo>
                    <a:pt x="0" y="179"/>
                  </a:lnTo>
                  <a:cubicBezTo>
                    <a:pt x="0" y="214"/>
                    <a:pt x="215" y="250"/>
                    <a:pt x="489" y="250"/>
                  </a:cubicBezTo>
                  <a:lnTo>
                    <a:pt x="46828" y="250"/>
                  </a:lnTo>
                  <a:cubicBezTo>
                    <a:pt x="47090" y="250"/>
                    <a:pt x="47316" y="214"/>
                    <a:pt x="47316" y="179"/>
                  </a:cubicBezTo>
                  <a:lnTo>
                    <a:pt x="47316" y="71"/>
                  </a:lnTo>
                  <a:cubicBezTo>
                    <a:pt x="47316" y="36"/>
                    <a:pt x="47090" y="0"/>
                    <a:pt x="4682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815" name="Google Shape;1815;p64"/>
            <p:cNvSpPr/>
            <p:nvPr/>
          </p:nvSpPr>
          <p:spPr>
            <a:xfrm>
              <a:off x="1379025" y="304025"/>
              <a:ext cx="32775" cy="88450"/>
            </a:xfrm>
            <a:custGeom>
              <a:avLst/>
              <a:gdLst/>
              <a:ahLst/>
              <a:cxnLst/>
              <a:rect l="l" t="t" r="r" b="b"/>
              <a:pathLst>
                <a:path w="1311" h="3538" extrusionOk="0">
                  <a:moveTo>
                    <a:pt x="513" y="1"/>
                  </a:moveTo>
                  <a:cubicBezTo>
                    <a:pt x="227" y="1"/>
                    <a:pt x="1" y="227"/>
                    <a:pt x="1" y="501"/>
                  </a:cubicBezTo>
                  <a:lnTo>
                    <a:pt x="1" y="3037"/>
                  </a:lnTo>
                  <a:cubicBezTo>
                    <a:pt x="1" y="3311"/>
                    <a:pt x="227" y="3537"/>
                    <a:pt x="513" y="3537"/>
                  </a:cubicBezTo>
                  <a:lnTo>
                    <a:pt x="810" y="3537"/>
                  </a:lnTo>
                  <a:cubicBezTo>
                    <a:pt x="1084" y="3537"/>
                    <a:pt x="1310" y="3311"/>
                    <a:pt x="1310" y="3037"/>
                  </a:cubicBezTo>
                  <a:lnTo>
                    <a:pt x="1310" y="501"/>
                  </a:lnTo>
                  <a:cubicBezTo>
                    <a:pt x="1310" y="227"/>
                    <a:pt x="1084" y="1"/>
                    <a:pt x="81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816" name="Google Shape;1816;p64"/>
            <p:cNvSpPr/>
            <p:nvPr/>
          </p:nvSpPr>
          <p:spPr>
            <a:xfrm>
              <a:off x="1387650" y="322800"/>
              <a:ext cx="16400" cy="12825"/>
            </a:xfrm>
            <a:custGeom>
              <a:avLst/>
              <a:gdLst/>
              <a:ahLst/>
              <a:cxnLst/>
              <a:rect l="l" t="t" r="r" b="b"/>
              <a:pathLst>
                <a:path w="656" h="513" extrusionOk="0">
                  <a:moveTo>
                    <a:pt x="334" y="0"/>
                  </a:moveTo>
                  <a:cubicBezTo>
                    <a:pt x="1" y="0"/>
                    <a:pt x="1" y="512"/>
                    <a:pt x="334" y="512"/>
                  </a:cubicBezTo>
                  <a:cubicBezTo>
                    <a:pt x="656" y="512"/>
                    <a:pt x="656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817" name="Google Shape;1817;p64"/>
            <p:cNvSpPr/>
            <p:nvPr/>
          </p:nvSpPr>
          <p:spPr>
            <a:xfrm>
              <a:off x="1387650" y="360900"/>
              <a:ext cx="16400" cy="12525"/>
            </a:xfrm>
            <a:custGeom>
              <a:avLst/>
              <a:gdLst/>
              <a:ahLst/>
              <a:cxnLst/>
              <a:rect l="l" t="t" r="r" b="b"/>
              <a:pathLst>
                <a:path w="656" h="501" extrusionOk="0">
                  <a:moveTo>
                    <a:pt x="334" y="0"/>
                  </a:moveTo>
                  <a:cubicBezTo>
                    <a:pt x="1" y="0"/>
                    <a:pt x="1" y="500"/>
                    <a:pt x="334" y="500"/>
                  </a:cubicBezTo>
                  <a:cubicBezTo>
                    <a:pt x="656" y="500"/>
                    <a:pt x="656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818" name="Google Shape;1818;p64"/>
            <p:cNvSpPr/>
            <p:nvPr/>
          </p:nvSpPr>
          <p:spPr>
            <a:xfrm>
              <a:off x="1547800" y="304025"/>
              <a:ext cx="88425" cy="88450"/>
            </a:xfrm>
            <a:custGeom>
              <a:avLst/>
              <a:gdLst/>
              <a:ahLst/>
              <a:cxnLst/>
              <a:rect l="l" t="t" r="r" b="b"/>
              <a:pathLst>
                <a:path w="3537" h="3538" extrusionOk="0">
                  <a:moveTo>
                    <a:pt x="1775" y="1"/>
                  </a:moveTo>
                  <a:cubicBezTo>
                    <a:pt x="786" y="1"/>
                    <a:pt x="1" y="787"/>
                    <a:pt x="1" y="1763"/>
                  </a:cubicBezTo>
                  <a:cubicBezTo>
                    <a:pt x="1" y="2751"/>
                    <a:pt x="786" y="3537"/>
                    <a:pt x="1775" y="3537"/>
                  </a:cubicBezTo>
                  <a:cubicBezTo>
                    <a:pt x="2751" y="3537"/>
                    <a:pt x="3537" y="2751"/>
                    <a:pt x="3537" y="1763"/>
                  </a:cubicBezTo>
                  <a:cubicBezTo>
                    <a:pt x="3537" y="787"/>
                    <a:pt x="2751" y="1"/>
                    <a:pt x="177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819" name="Google Shape;1819;p64"/>
            <p:cNvSpPr/>
            <p:nvPr/>
          </p:nvSpPr>
          <p:spPr>
            <a:xfrm>
              <a:off x="1566850" y="323075"/>
              <a:ext cx="50325" cy="50350"/>
            </a:xfrm>
            <a:custGeom>
              <a:avLst/>
              <a:gdLst/>
              <a:ahLst/>
              <a:cxnLst/>
              <a:rect l="l" t="t" r="r" b="b"/>
              <a:pathLst>
                <a:path w="2013" h="2014" extrusionOk="0">
                  <a:moveTo>
                    <a:pt x="1013" y="1"/>
                  </a:moveTo>
                  <a:cubicBezTo>
                    <a:pt x="453" y="1"/>
                    <a:pt x="1" y="453"/>
                    <a:pt x="1" y="1001"/>
                  </a:cubicBezTo>
                  <a:cubicBezTo>
                    <a:pt x="1" y="1561"/>
                    <a:pt x="453" y="2013"/>
                    <a:pt x="1013" y="2013"/>
                  </a:cubicBezTo>
                  <a:cubicBezTo>
                    <a:pt x="1560" y="2013"/>
                    <a:pt x="2013" y="1561"/>
                    <a:pt x="2013" y="1001"/>
                  </a:cubicBezTo>
                  <a:cubicBezTo>
                    <a:pt x="2013" y="453"/>
                    <a:pt x="1560" y="1"/>
                    <a:pt x="101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820" name="Google Shape;1820;p64"/>
            <p:cNvSpPr/>
            <p:nvPr/>
          </p:nvSpPr>
          <p:spPr>
            <a:xfrm>
              <a:off x="2547025" y="304025"/>
              <a:ext cx="88725" cy="88450"/>
            </a:xfrm>
            <a:custGeom>
              <a:avLst/>
              <a:gdLst/>
              <a:ahLst/>
              <a:cxnLst/>
              <a:rect l="l" t="t" r="r" b="b"/>
              <a:pathLst>
                <a:path w="3549" h="3538" extrusionOk="0">
                  <a:moveTo>
                    <a:pt x="1775" y="1"/>
                  </a:moveTo>
                  <a:cubicBezTo>
                    <a:pt x="799" y="1"/>
                    <a:pt x="1" y="787"/>
                    <a:pt x="1" y="1763"/>
                  </a:cubicBezTo>
                  <a:cubicBezTo>
                    <a:pt x="1" y="2751"/>
                    <a:pt x="799" y="3537"/>
                    <a:pt x="1775" y="3537"/>
                  </a:cubicBezTo>
                  <a:cubicBezTo>
                    <a:pt x="2751" y="3537"/>
                    <a:pt x="3549" y="2751"/>
                    <a:pt x="3549" y="1763"/>
                  </a:cubicBezTo>
                  <a:cubicBezTo>
                    <a:pt x="3549" y="787"/>
                    <a:pt x="2751" y="1"/>
                    <a:pt x="177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821" name="Google Shape;1821;p64"/>
            <p:cNvSpPr/>
            <p:nvPr/>
          </p:nvSpPr>
          <p:spPr>
            <a:xfrm>
              <a:off x="2566075" y="323075"/>
              <a:ext cx="50625" cy="50350"/>
            </a:xfrm>
            <a:custGeom>
              <a:avLst/>
              <a:gdLst/>
              <a:ahLst/>
              <a:cxnLst/>
              <a:rect l="l" t="t" r="r" b="b"/>
              <a:pathLst>
                <a:path w="2025" h="2014" extrusionOk="0">
                  <a:moveTo>
                    <a:pt x="1013" y="1"/>
                  </a:moveTo>
                  <a:cubicBezTo>
                    <a:pt x="453" y="1"/>
                    <a:pt x="1" y="453"/>
                    <a:pt x="1" y="1001"/>
                  </a:cubicBezTo>
                  <a:cubicBezTo>
                    <a:pt x="1" y="1561"/>
                    <a:pt x="453" y="2013"/>
                    <a:pt x="1013" y="2013"/>
                  </a:cubicBezTo>
                  <a:cubicBezTo>
                    <a:pt x="1572" y="2013"/>
                    <a:pt x="2025" y="1561"/>
                    <a:pt x="2025" y="1001"/>
                  </a:cubicBezTo>
                  <a:cubicBezTo>
                    <a:pt x="2025" y="453"/>
                    <a:pt x="1572" y="1"/>
                    <a:pt x="101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grpSp>
        <p:nvGrpSpPr>
          <p:cNvPr id="1822" name="Google Shape;1822;p64"/>
          <p:cNvGrpSpPr/>
          <p:nvPr/>
        </p:nvGrpSpPr>
        <p:grpSpPr>
          <a:xfrm>
            <a:off x="6319998" y="1804323"/>
            <a:ext cx="1263751" cy="666290"/>
            <a:chOff x="3195325" y="1492275"/>
            <a:chExt cx="1077550" cy="565275"/>
          </a:xfrm>
        </p:grpSpPr>
        <p:sp>
          <p:nvSpPr>
            <p:cNvPr id="1823" name="Google Shape;1823;p64"/>
            <p:cNvSpPr/>
            <p:nvPr/>
          </p:nvSpPr>
          <p:spPr>
            <a:xfrm>
              <a:off x="3250700" y="1651525"/>
              <a:ext cx="170875" cy="41100"/>
            </a:xfrm>
            <a:custGeom>
              <a:avLst/>
              <a:gdLst/>
              <a:ahLst/>
              <a:cxnLst/>
              <a:rect l="l" t="t" r="r" b="b"/>
              <a:pathLst>
                <a:path w="6835" h="1644" extrusionOk="0">
                  <a:moveTo>
                    <a:pt x="0" y="0"/>
                  </a:moveTo>
                  <a:lnTo>
                    <a:pt x="0" y="1643"/>
                  </a:lnTo>
                  <a:lnTo>
                    <a:pt x="6834" y="1643"/>
                  </a:lnTo>
                  <a:lnTo>
                    <a:pt x="683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824" name="Google Shape;1824;p64"/>
            <p:cNvSpPr/>
            <p:nvPr/>
          </p:nvSpPr>
          <p:spPr>
            <a:xfrm>
              <a:off x="3210500" y="1496450"/>
              <a:ext cx="45575" cy="181875"/>
            </a:xfrm>
            <a:custGeom>
              <a:avLst/>
              <a:gdLst/>
              <a:ahLst/>
              <a:cxnLst/>
              <a:rect l="l" t="t" r="r" b="b"/>
              <a:pathLst>
                <a:path w="1823" h="7275" extrusionOk="0">
                  <a:moveTo>
                    <a:pt x="906" y="0"/>
                  </a:moveTo>
                  <a:cubicBezTo>
                    <a:pt x="406" y="0"/>
                    <a:pt x="1" y="1155"/>
                    <a:pt x="1" y="2584"/>
                  </a:cubicBezTo>
                  <a:cubicBezTo>
                    <a:pt x="1" y="4001"/>
                    <a:pt x="406" y="7275"/>
                    <a:pt x="906" y="7275"/>
                  </a:cubicBezTo>
                  <a:cubicBezTo>
                    <a:pt x="1406" y="7275"/>
                    <a:pt x="1822" y="4001"/>
                    <a:pt x="1822" y="2584"/>
                  </a:cubicBezTo>
                  <a:cubicBezTo>
                    <a:pt x="1822" y="1155"/>
                    <a:pt x="1406" y="0"/>
                    <a:pt x="90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825" name="Google Shape;1825;p64"/>
            <p:cNvSpPr/>
            <p:nvPr/>
          </p:nvSpPr>
          <p:spPr>
            <a:xfrm>
              <a:off x="3210500" y="1666100"/>
              <a:ext cx="45575" cy="181600"/>
            </a:xfrm>
            <a:custGeom>
              <a:avLst/>
              <a:gdLst/>
              <a:ahLst/>
              <a:cxnLst/>
              <a:rect l="l" t="t" r="r" b="b"/>
              <a:pathLst>
                <a:path w="1823" h="7264" extrusionOk="0">
                  <a:moveTo>
                    <a:pt x="906" y="1"/>
                  </a:moveTo>
                  <a:cubicBezTo>
                    <a:pt x="406" y="1"/>
                    <a:pt x="1" y="3263"/>
                    <a:pt x="1" y="4692"/>
                  </a:cubicBezTo>
                  <a:cubicBezTo>
                    <a:pt x="1" y="6109"/>
                    <a:pt x="406" y="7264"/>
                    <a:pt x="906" y="7264"/>
                  </a:cubicBezTo>
                  <a:cubicBezTo>
                    <a:pt x="1406" y="7264"/>
                    <a:pt x="1822" y="6109"/>
                    <a:pt x="1822" y="4692"/>
                  </a:cubicBezTo>
                  <a:cubicBezTo>
                    <a:pt x="1822" y="3263"/>
                    <a:pt x="1406" y="1"/>
                    <a:pt x="90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826" name="Google Shape;1826;p64"/>
            <p:cNvSpPr/>
            <p:nvPr/>
          </p:nvSpPr>
          <p:spPr>
            <a:xfrm>
              <a:off x="3195325" y="1634250"/>
              <a:ext cx="75925" cy="75925"/>
            </a:xfrm>
            <a:custGeom>
              <a:avLst/>
              <a:gdLst/>
              <a:ahLst/>
              <a:cxnLst/>
              <a:rect l="l" t="t" r="r" b="b"/>
              <a:pathLst>
                <a:path w="3037" h="3037" extrusionOk="0">
                  <a:moveTo>
                    <a:pt x="1513" y="1"/>
                  </a:moveTo>
                  <a:cubicBezTo>
                    <a:pt x="679" y="1"/>
                    <a:pt x="1" y="680"/>
                    <a:pt x="1" y="1513"/>
                  </a:cubicBezTo>
                  <a:cubicBezTo>
                    <a:pt x="1" y="2358"/>
                    <a:pt x="679" y="3037"/>
                    <a:pt x="1513" y="3037"/>
                  </a:cubicBezTo>
                  <a:cubicBezTo>
                    <a:pt x="2358" y="3037"/>
                    <a:pt x="3037" y="2358"/>
                    <a:pt x="3037" y="1513"/>
                  </a:cubicBezTo>
                  <a:cubicBezTo>
                    <a:pt x="3037" y="680"/>
                    <a:pt x="2358" y="1"/>
                    <a:pt x="15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827" name="Google Shape;1827;p64"/>
            <p:cNvSpPr/>
            <p:nvPr/>
          </p:nvSpPr>
          <p:spPr>
            <a:xfrm>
              <a:off x="3210500" y="1649450"/>
              <a:ext cx="45575" cy="45550"/>
            </a:xfrm>
            <a:custGeom>
              <a:avLst/>
              <a:gdLst/>
              <a:ahLst/>
              <a:cxnLst/>
              <a:rect l="l" t="t" r="r" b="b"/>
              <a:pathLst>
                <a:path w="1823" h="1822" extrusionOk="0">
                  <a:moveTo>
                    <a:pt x="906" y="0"/>
                  </a:moveTo>
                  <a:cubicBezTo>
                    <a:pt x="406" y="0"/>
                    <a:pt x="1" y="405"/>
                    <a:pt x="1" y="905"/>
                  </a:cubicBezTo>
                  <a:cubicBezTo>
                    <a:pt x="1" y="1405"/>
                    <a:pt x="406" y="1822"/>
                    <a:pt x="906" y="1822"/>
                  </a:cubicBezTo>
                  <a:cubicBezTo>
                    <a:pt x="1418" y="1822"/>
                    <a:pt x="1822" y="1405"/>
                    <a:pt x="1822" y="905"/>
                  </a:cubicBezTo>
                  <a:cubicBezTo>
                    <a:pt x="1822" y="405"/>
                    <a:pt x="1418" y="0"/>
                    <a:pt x="90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828" name="Google Shape;1828;p64"/>
            <p:cNvSpPr/>
            <p:nvPr/>
          </p:nvSpPr>
          <p:spPr>
            <a:xfrm>
              <a:off x="3710875" y="1838150"/>
              <a:ext cx="155700" cy="41700"/>
            </a:xfrm>
            <a:custGeom>
              <a:avLst/>
              <a:gdLst/>
              <a:ahLst/>
              <a:cxnLst/>
              <a:rect l="l" t="t" r="r" b="b"/>
              <a:pathLst>
                <a:path w="6228" h="1668" extrusionOk="0">
                  <a:moveTo>
                    <a:pt x="381" y="1"/>
                  </a:moveTo>
                  <a:cubicBezTo>
                    <a:pt x="179" y="1"/>
                    <a:pt x="0" y="179"/>
                    <a:pt x="0" y="382"/>
                  </a:cubicBezTo>
                  <a:lnTo>
                    <a:pt x="191" y="1287"/>
                  </a:lnTo>
                  <a:cubicBezTo>
                    <a:pt x="191" y="1501"/>
                    <a:pt x="369" y="1668"/>
                    <a:pt x="572" y="1668"/>
                  </a:cubicBezTo>
                  <a:lnTo>
                    <a:pt x="5656" y="1668"/>
                  </a:lnTo>
                  <a:cubicBezTo>
                    <a:pt x="5870" y="1668"/>
                    <a:pt x="6037" y="1501"/>
                    <a:pt x="6037" y="1287"/>
                  </a:cubicBezTo>
                  <a:lnTo>
                    <a:pt x="6227" y="382"/>
                  </a:lnTo>
                  <a:cubicBezTo>
                    <a:pt x="6227" y="179"/>
                    <a:pt x="6061" y="1"/>
                    <a:pt x="584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829" name="Google Shape;1829;p64"/>
            <p:cNvSpPr/>
            <p:nvPr/>
          </p:nvSpPr>
          <p:spPr>
            <a:xfrm>
              <a:off x="3712650" y="1874175"/>
              <a:ext cx="152125" cy="7450"/>
            </a:xfrm>
            <a:custGeom>
              <a:avLst/>
              <a:gdLst/>
              <a:ahLst/>
              <a:cxnLst/>
              <a:rect l="l" t="t" r="r" b="b"/>
              <a:pathLst>
                <a:path w="6085" h="298" extrusionOk="0">
                  <a:moveTo>
                    <a:pt x="155" y="0"/>
                  </a:moveTo>
                  <a:cubicBezTo>
                    <a:pt x="72" y="0"/>
                    <a:pt x="1" y="72"/>
                    <a:pt x="1" y="155"/>
                  </a:cubicBezTo>
                  <a:cubicBezTo>
                    <a:pt x="1" y="227"/>
                    <a:pt x="72" y="298"/>
                    <a:pt x="155" y="298"/>
                  </a:cubicBezTo>
                  <a:lnTo>
                    <a:pt x="5930" y="298"/>
                  </a:lnTo>
                  <a:cubicBezTo>
                    <a:pt x="6013" y="298"/>
                    <a:pt x="6085" y="227"/>
                    <a:pt x="6085" y="155"/>
                  </a:cubicBezTo>
                  <a:cubicBezTo>
                    <a:pt x="6085" y="72"/>
                    <a:pt x="6013" y="0"/>
                    <a:pt x="593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830" name="Google Shape;1830;p64"/>
            <p:cNvSpPr/>
            <p:nvPr/>
          </p:nvSpPr>
          <p:spPr>
            <a:xfrm>
              <a:off x="3323025" y="1492275"/>
              <a:ext cx="931675" cy="359900"/>
            </a:xfrm>
            <a:custGeom>
              <a:avLst/>
              <a:gdLst/>
              <a:ahLst/>
              <a:cxnLst/>
              <a:rect l="l" t="t" r="r" b="b"/>
              <a:pathLst>
                <a:path w="37267" h="14396" extrusionOk="0">
                  <a:moveTo>
                    <a:pt x="18634" y="1"/>
                  </a:moveTo>
                  <a:cubicBezTo>
                    <a:pt x="8335" y="1"/>
                    <a:pt x="0" y="3215"/>
                    <a:pt x="0" y="7192"/>
                  </a:cubicBezTo>
                  <a:cubicBezTo>
                    <a:pt x="0" y="11169"/>
                    <a:pt x="8335" y="14395"/>
                    <a:pt x="18634" y="14395"/>
                  </a:cubicBezTo>
                  <a:cubicBezTo>
                    <a:pt x="28921" y="14395"/>
                    <a:pt x="37267" y="11169"/>
                    <a:pt x="37267" y="7192"/>
                  </a:cubicBezTo>
                  <a:cubicBezTo>
                    <a:pt x="37267" y="3215"/>
                    <a:pt x="28921" y="1"/>
                    <a:pt x="1863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831" name="Google Shape;1831;p64"/>
            <p:cNvSpPr/>
            <p:nvPr/>
          </p:nvSpPr>
          <p:spPr>
            <a:xfrm>
              <a:off x="3323025" y="1532175"/>
              <a:ext cx="931675" cy="280100"/>
            </a:xfrm>
            <a:custGeom>
              <a:avLst/>
              <a:gdLst/>
              <a:ahLst/>
              <a:cxnLst/>
              <a:rect l="l" t="t" r="r" b="b"/>
              <a:pathLst>
                <a:path w="37267" h="11204" fill="none" extrusionOk="0">
                  <a:moveTo>
                    <a:pt x="37267" y="5596"/>
                  </a:moveTo>
                  <a:cubicBezTo>
                    <a:pt x="37267" y="8692"/>
                    <a:pt x="28921" y="11204"/>
                    <a:pt x="18634" y="11204"/>
                  </a:cubicBezTo>
                  <a:cubicBezTo>
                    <a:pt x="8335" y="11204"/>
                    <a:pt x="0" y="8692"/>
                    <a:pt x="0" y="5596"/>
                  </a:cubicBezTo>
                  <a:cubicBezTo>
                    <a:pt x="0" y="2500"/>
                    <a:pt x="8335" y="0"/>
                    <a:pt x="18634" y="0"/>
                  </a:cubicBezTo>
                  <a:cubicBezTo>
                    <a:pt x="28921" y="0"/>
                    <a:pt x="37267" y="2500"/>
                    <a:pt x="37267" y="5596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miter lim="1190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832" name="Google Shape;1832;p64"/>
            <p:cNvSpPr/>
            <p:nvPr/>
          </p:nvSpPr>
          <p:spPr>
            <a:xfrm>
              <a:off x="3323025" y="1589025"/>
              <a:ext cx="931675" cy="166100"/>
            </a:xfrm>
            <a:custGeom>
              <a:avLst/>
              <a:gdLst/>
              <a:ahLst/>
              <a:cxnLst/>
              <a:rect l="l" t="t" r="r" b="b"/>
              <a:pathLst>
                <a:path w="37267" h="6644" fill="none" extrusionOk="0">
                  <a:moveTo>
                    <a:pt x="37267" y="3322"/>
                  </a:moveTo>
                  <a:cubicBezTo>
                    <a:pt x="37267" y="5156"/>
                    <a:pt x="28921" y="6644"/>
                    <a:pt x="18634" y="6644"/>
                  </a:cubicBezTo>
                  <a:cubicBezTo>
                    <a:pt x="8335" y="6644"/>
                    <a:pt x="0" y="5156"/>
                    <a:pt x="0" y="3322"/>
                  </a:cubicBezTo>
                  <a:cubicBezTo>
                    <a:pt x="0" y="1488"/>
                    <a:pt x="8335" y="0"/>
                    <a:pt x="18634" y="0"/>
                  </a:cubicBezTo>
                  <a:cubicBezTo>
                    <a:pt x="28921" y="0"/>
                    <a:pt x="37267" y="1488"/>
                    <a:pt x="37267" y="3322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miter lim="1190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833" name="Google Shape;1833;p64"/>
            <p:cNvSpPr/>
            <p:nvPr/>
          </p:nvSpPr>
          <p:spPr>
            <a:xfrm>
              <a:off x="3983525" y="1498825"/>
              <a:ext cx="18775" cy="346500"/>
            </a:xfrm>
            <a:custGeom>
              <a:avLst/>
              <a:gdLst/>
              <a:ahLst/>
              <a:cxnLst/>
              <a:rect l="l" t="t" r="r" b="b"/>
              <a:pathLst>
                <a:path w="751" h="13860" extrusionOk="0">
                  <a:moveTo>
                    <a:pt x="369" y="1"/>
                  </a:moveTo>
                  <a:cubicBezTo>
                    <a:pt x="167" y="1"/>
                    <a:pt x="0" y="155"/>
                    <a:pt x="0" y="334"/>
                  </a:cubicBezTo>
                  <a:lnTo>
                    <a:pt x="0" y="13526"/>
                  </a:lnTo>
                  <a:cubicBezTo>
                    <a:pt x="0" y="13717"/>
                    <a:pt x="167" y="13859"/>
                    <a:pt x="369" y="13859"/>
                  </a:cubicBezTo>
                  <a:cubicBezTo>
                    <a:pt x="584" y="13859"/>
                    <a:pt x="750" y="13717"/>
                    <a:pt x="750" y="13526"/>
                  </a:cubicBezTo>
                  <a:lnTo>
                    <a:pt x="750" y="334"/>
                  </a:lnTo>
                  <a:cubicBezTo>
                    <a:pt x="750" y="155"/>
                    <a:pt x="584" y="1"/>
                    <a:pt x="36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834" name="Google Shape;1834;p64"/>
            <p:cNvSpPr/>
            <p:nvPr/>
          </p:nvSpPr>
          <p:spPr>
            <a:xfrm>
              <a:off x="4040375" y="1510725"/>
              <a:ext cx="18775" cy="322700"/>
            </a:xfrm>
            <a:custGeom>
              <a:avLst/>
              <a:gdLst/>
              <a:ahLst/>
              <a:cxnLst/>
              <a:rect l="l" t="t" r="r" b="b"/>
              <a:pathLst>
                <a:path w="751" h="12908" extrusionOk="0">
                  <a:moveTo>
                    <a:pt x="381" y="1"/>
                  </a:moveTo>
                  <a:cubicBezTo>
                    <a:pt x="167" y="1"/>
                    <a:pt x="0" y="144"/>
                    <a:pt x="0" y="310"/>
                  </a:cubicBezTo>
                  <a:lnTo>
                    <a:pt x="0" y="12598"/>
                  </a:lnTo>
                  <a:cubicBezTo>
                    <a:pt x="0" y="12776"/>
                    <a:pt x="167" y="12907"/>
                    <a:pt x="381" y="12907"/>
                  </a:cubicBezTo>
                  <a:cubicBezTo>
                    <a:pt x="584" y="12907"/>
                    <a:pt x="751" y="12776"/>
                    <a:pt x="751" y="12598"/>
                  </a:cubicBezTo>
                  <a:lnTo>
                    <a:pt x="751" y="310"/>
                  </a:lnTo>
                  <a:cubicBezTo>
                    <a:pt x="751" y="144"/>
                    <a:pt x="584" y="1"/>
                    <a:pt x="38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835" name="Google Shape;1835;p64"/>
            <p:cNvSpPr/>
            <p:nvPr/>
          </p:nvSpPr>
          <p:spPr>
            <a:xfrm>
              <a:off x="4097525" y="1527400"/>
              <a:ext cx="18775" cy="289650"/>
            </a:xfrm>
            <a:custGeom>
              <a:avLst/>
              <a:gdLst/>
              <a:ahLst/>
              <a:cxnLst/>
              <a:rect l="l" t="t" r="r" b="b"/>
              <a:pathLst>
                <a:path w="751" h="11586" extrusionOk="0">
                  <a:moveTo>
                    <a:pt x="370" y="1"/>
                  </a:moveTo>
                  <a:cubicBezTo>
                    <a:pt x="167" y="1"/>
                    <a:pt x="0" y="120"/>
                    <a:pt x="0" y="274"/>
                  </a:cubicBezTo>
                  <a:lnTo>
                    <a:pt x="0" y="11300"/>
                  </a:lnTo>
                  <a:cubicBezTo>
                    <a:pt x="0" y="11454"/>
                    <a:pt x="167" y="11585"/>
                    <a:pt x="370" y="11585"/>
                  </a:cubicBezTo>
                  <a:cubicBezTo>
                    <a:pt x="584" y="11585"/>
                    <a:pt x="751" y="11454"/>
                    <a:pt x="751" y="11300"/>
                  </a:cubicBezTo>
                  <a:lnTo>
                    <a:pt x="751" y="274"/>
                  </a:lnTo>
                  <a:cubicBezTo>
                    <a:pt x="751" y="120"/>
                    <a:pt x="584" y="1"/>
                    <a:pt x="3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836" name="Google Shape;1836;p64"/>
            <p:cNvSpPr/>
            <p:nvPr/>
          </p:nvSpPr>
          <p:spPr>
            <a:xfrm>
              <a:off x="3326000" y="1661350"/>
              <a:ext cx="913825" cy="21450"/>
            </a:xfrm>
            <a:custGeom>
              <a:avLst/>
              <a:gdLst/>
              <a:ahLst/>
              <a:cxnLst/>
              <a:rect l="l" t="t" r="r" b="b"/>
              <a:pathLst>
                <a:path w="36553" h="858" extrusionOk="0">
                  <a:moveTo>
                    <a:pt x="358" y="0"/>
                  </a:moveTo>
                  <a:cubicBezTo>
                    <a:pt x="0" y="0"/>
                    <a:pt x="274" y="191"/>
                    <a:pt x="274" y="429"/>
                  </a:cubicBezTo>
                  <a:cubicBezTo>
                    <a:pt x="274" y="667"/>
                    <a:pt x="0" y="858"/>
                    <a:pt x="358" y="858"/>
                  </a:cubicBezTo>
                  <a:lnTo>
                    <a:pt x="35898" y="858"/>
                  </a:lnTo>
                  <a:cubicBezTo>
                    <a:pt x="36255" y="858"/>
                    <a:pt x="36553" y="667"/>
                    <a:pt x="36553" y="429"/>
                  </a:cubicBezTo>
                  <a:cubicBezTo>
                    <a:pt x="36553" y="191"/>
                    <a:pt x="36255" y="0"/>
                    <a:pt x="3589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837" name="Google Shape;1837;p64"/>
            <p:cNvSpPr/>
            <p:nvPr/>
          </p:nvSpPr>
          <p:spPr>
            <a:xfrm>
              <a:off x="3334325" y="1635450"/>
              <a:ext cx="832275" cy="14600"/>
            </a:xfrm>
            <a:custGeom>
              <a:avLst/>
              <a:gdLst/>
              <a:ahLst/>
              <a:cxnLst/>
              <a:rect l="l" t="t" r="r" b="b"/>
              <a:pathLst>
                <a:path w="33291" h="584" extrusionOk="0">
                  <a:moveTo>
                    <a:pt x="1" y="0"/>
                  </a:moveTo>
                  <a:cubicBezTo>
                    <a:pt x="13" y="191"/>
                    <a:pt x="13" y="393"/>
                    <a:pt x="13" y="584"/>
                  </a:cubicBezTo>
                  <a:lnTo>
                    <a:pt x="33291" y="584"/>
                  </a:lnTo>
                  <a:lnTo>
                    <a:pt x="3329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838" name="Google Shape;1838;p64"/>
            <p:cNvSpPr/>
            <p:nvPr/>
          </p:nvSpPr>
          <p:spPr>
            <a:xfrm>
              <a:off x="3333750" y="1694100"/>
              <a:ext cx="832850" cy="14900"/>
            </a:xfrm>
            <a:custGeom>
              <a:avLst/>
              <a:gdLst/>
              <a:ahLst/>
              <a:cxnLst/>
              <a:rect l="l" t="t" r="r" b="b"/>
              <a:pathLst>
                <a:path w="33314" h="596" extrusionOk="0">
                  <a:moveTo>
                    <a:pt x="0" y="0"/>
                  </a:moveTo>
                  <a:cubicBezTo>
                    <a:pt x="0" y="202"/>
                    <a:pt x="0" y="393"/>
                    <a:pt x="12" y="595"/>
                  </a:cubicBezTo>
                  <a:lnTo>
                    <a:pt x="33314" y="595"/>
                  </a:lnTo>
                  <a:lnTo>
                    <a:pt x="3331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839" name="Google Shape;1839;p64"/>
            <p:cNvSpPr/>
            <p:nvPr/>
          </p:nvSpPr>
          <p:spPr>
            <a:xfrm>
              <a:off x="3375100" y="1660150"/>
              <a:ext cx="23850" cy="23850"/>
            </a:xfrm>
            <a:custGeom>
              <a:avLst/>
              <a:gdLst/>
              <a:ahLst/>
              <a:cxnLst/>
              <a:rect l="l" t="t" r="r" b="b"/>
              <a:pathLst>
                <a:path w="954" h="954" extrusionOk="0">
                  <a:moveTo>
                    <a:pt x="477" y="1"/>
                  </a:moveTo>
                  <a:cubicBezTo>
                    <a:pt x="215" y="1"/>
                    <a:pt x="1" y="215"/>
                    <a:pt x="1" y="477"/>
                  </a:cubicBezTo>
                  <a:cubicBezTo>
                    <a:pt x="1" y="739"/>
                    <a:pt x="215" y="953"/>
                    <a:pt x="477" y="953"/>
                  </a:cubicBezTo>
                  <a:cubicBezTo>
                    <a:pt x="739" y="953"/>
                    <a:pt x="953" y="739"/>
                    <a:pt x="953" y="477"/>
                  </a:cubicBezTo>
                  <a:cubicBezTo>
                    <a:pt x="953" y="215"/>
                    <a:pt x="739" y="1"/>
                    <a:pt x="47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840" name="Google Shape;1840;p64"/>
            <p:cNvSpPr/>
            <p:nvPr/>
          </p:nvSpPr>
          <p:spPr>
            <a:xfrm>
              <a:off x="3432250" y="1660150"/>
              <a:ext cx="23850" cy="23850"/>
            </a:xfrm>
            <a:custGeom>
              <a:avLst/>
              <a:gdLst/>
              <a:ahLst/>
              <a:cxnLst/>
              <a:rect l="l" t="t" r="r" b="b"/>
              <a:pathLst>
                <a:path w="954" h="954" extrusionOk="0">
                  <a:moveTo>
                    <a:pt x="477" y="1"/>
                  </a:moveTo>
                  <a:cubicBezTo>
                    <a:pt x="215" y="1"/>
                    <a:pt x="1" y="215"/>
                    <a:pt x="1" y="477"/>
                  </a:cubicBezTo>
                  <a:cubicBezTo>
                    <a:pt x="1" y="739"/>
                    <a:pt x="215" y="953"/>
                    <a:pt x="477" y="953"/>
                  </a:cubicBezTo>
                  <a:cubicBezTo>
                    <a:pt x="739" y="953"/>
                    <a:pt x="953" y="739"/>
                    <a:pt x="953" y="477"/>
                  </a:cubicBezTo>
                  <a:cubicBezTo>
                    <a:pt x="953" y="215"/>
                    <a:pt x="739" y="1"/>
                    <a:pt x="47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841" name="Google Shape;1841;p64"/>
            <p:cNvSpPr/>
            <p:nvPr/>
          </p:nvSpPr>
          <p:spPr>
            <a:xfrm>
              <a:off x="3489125" y="1660150"/>
              <a:ext cx="23825" cy="23850"/>
            </a:xfrm>
            <a:custGeom>
              <a:avLst/>
              <a:gdLst/>
              <a:ahLst/>
              <a:cxnLst/>
              <a:rect l="l" t="t" r="r" b="b"/>
              <a:pathLst>
                <a:path w="953" h="954" extrusionOk="0">
                  <a:moveTo>
                    <a:pt x="476" y="1"/>
                  </a:moveTo>
                  <a:cubicBezTo>
                    <a:pt x="214" y="1"/>
                    <a:pt x="0" y="215"/>
                    <a:pt x="0" y="477"/>
                  </a:cubicBezTo>
                  <a:cubicBezTo>
                    <a:pt x="0" y="739"/>
                    <a:pt x="214" y="953"/>
                    <a:pt x="476" y="953"/>
                  </a:cubicBezTo>
                  <a:cubicBezTo>
                    <a:pt x="738" y="953"/>
                    <a:pt x="953" y="739"/>
                    <a:pt x="953" y="477"/>
                  </a:cubicBezTo>
                  <a:cubicBezTo>
                    <a:pt x="953" y="215"/>
                    <a:pt x="738" y="1"/>
                    <a:pt x="47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842" name="Google Shape;1842;p64"/>
            <p:cNvSpPr/>
            <p:nvPr/>
          </p:nvSpPr>
          <p:spPr>
            <a:xfrm>
              <a:off x="3546275" y="1660150"/>
              <a:ext cx="23525" cy="23850"/>
            </a:xfrm>
            <a:custGeom>
              <a:avLst/>
              <a:gdLst/>
              <a:ahLst/>
              <a:cxnLst/>
              <a:rect l="l" t="t" r="r" b="b"/>
              <a:pathLst>
                <a:path w="941" h="954" extrusionOk="0">
                  <a:moveTo>
                    <a:pt x="476" y="1"/>
                  </a:moveTo>
                  <a:cubicBezTo>
                    <a:pt x="214" y="1"/>
                    <a:pt x="0" y="215"/>
                    <a:pt x="0" y="477"/>
                  </a:cubicBezTo>
                  <a:cubicBezTo>
                    <a:pt x="0" y="739"/>
                    <a:pt x="214" y="953"/>
                    <a:pt x="476" y="953"/>
                  </a:cubicBezTo>
                  <a:cubicBezTo>
                    <a:pt x="738" y="953"/>
                    <a:pt x="941" y="739"/>
                    <a:pt x="941" y="477"/>
                  </a:cubicBezTo>
                  <a:cubicBezTo>
                    <a:pt x="941" y="215"/>
                    <a:pt x="738" y="1"/>
                    <a:pt x="47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843" name="Google Shape;1843;p64"/>
            <p:cNvSpPr/>
            <p:nvPr/>
          </p:nvSpPr>
          <p:spPr>
            <a:xfrm>
              <a:off x="3603125" y="1660150"/>
              <a:ext cx="23825" cy="23850"/>
            </a:xfrm>
            <a:custGeom>
              <a:avLst/>
              <a:gdLst/>
              <a:ahLst/>
              <a:cxnLst/>
              <a:rect l="l" t="t" r="r" b="b"/>
              <a:pathLst>
                <a:path w="953" h="954" extrusionOk="0">
                  <a:moveTo>
                    <a:pt x="476" y="1"/>
                  </a:moveTo>
                  <a:cubicBezTo>
                    <a:pt x="214" y="1"/>
                    <a:pt x="0" y="215"/>
                    <a:pt x="0" y="477"/>
                  </a:cubicBezTo>
                  <a:cubicBezTo>
                    <a:pt x="0" y="739"/>
                    <a:pt x="214" y="953"/>
                    <a:pt x="476" y="953"/>
                  </a:cubicBezTo>
                  <a:cubicBezTo>
                    <a:pt x="738" y="953"/>
                    <a:pt x="953" y="739"/>
                    <a:pt x="953" y="477"/>
                  </a:cubicBezTo>
                  <a:cubicBezTo>
                    <a:pt x="953" y="215"/>
                    <a:pt x="738" y="1"/>
                    <a:pt x="47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844" name="Google Shape;1844;p64"/>
            <p:cNvSpPr/>
            <p:nvPr/>
          </p:nvSpPr>
          <p:spPr>
            <a:xfrm>
              <a:off x="3659975" y="1660150"/>
              <a:ext cx="23825" cy="23850"/>
            </a:xfrm>
            <a:custGeom>
              <a:avLst/>
              <a:gdLst/>
              <a:ahLst/>
              <a:cxnLst/>
              <a:rect l="l" t="t" r="r" b="b"/>
              <a:pathLst>
                <a:path w="953" h="954" extrusionOk="0">
                  <a:moveTo>
                    <a:pt x="477" y="1"/>
                  </a:moveTo>
                  <a:cubicBezTo>
                    <a:pt x="215" y="1"/>
                    <a:pt x="0" y="215"/>
                    <a:pt x="0" y="477"/>
                  </a:cubicBezTo>
                  <a:cubicBezTo>
                    <a:pt x="0" y="739"/>
                    <a:pt x="215" y="953"/>
                    <a:pt x="477" y="953"/>
                  </a:cubicBezTo>
                  <a:cubicBezTo>
                    <a:pt x="738" y="953"/>
                    <a:pt x="953" y="739"/>
                    <a:pt x="953" y="477"/>
                  </a:cubicBezTo>
                  <a:cubicBezTo>
                    <a:pt x="953" y="215"/>
                    <a:pt x="738" y="1"/>
                    <a:pt x="47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845" name="Google Shape;1845;p64"/>
            <p:cNvSpPr/>
            <p:nvPr/>
          </p:nvSpPr>
          <p:spPr>
            <a:xfrm>
              <a:off x="3717125" y="1660150"/>
              <a:ext cx="23825" cy="23850"/>
            </a:xfrm>
            <a:custGeom>
              <a:avLst/>
              <a:gdLst/>
              <a:ahLst/>
              <a:cxnLst/>
              <a:rect l="l" t="t" r="r" b="b"/>
              <a:pathLst>
                <a:path w="953" h="954" extrusionOk="0">
                  <a:moveTo>
                    <a:pt x="477" y="1"/>
                  </a:moveTo>
                  <a:cubicBezTo>
                    <a:pt x="215" y="1"/>
                    <a:pt x="0" y="215"/>
                    <a:pt x="0" y="477"/>
                  </a:cubicBezTo>
                  <a:cubicBezTo>
                    <a:pt x="0" y="739"/>
                    <a:pt x="215" y="953"/>
                    <a:pt x="477" y="953"/>
                  </a:cubicBezTo>
                  <a:cubicBezTo>
                    <a:pt x="738" y="953"/>
                    <a:pt x="953" y="739"/>
                    <a:pt x="953" y="477"/>
                  </a:cubicBezTo>
                  <a:cubicBezTo>
                    <a:pt x="953" y="215"/>
                    <a:pt x="738" y="1"/>
                    <a:pt x="47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846" name="Google Shape;1846;p64"/>
            <p:cNvSpPr/>
            <p:nvPr/>
          </p:nvSpPr>
          <p:spPr>
            <a:xfrm>
              <a:off x="3773975" y="1660150"/>
              <a:ext cx="23825" cy="23850"/>
            </a:xfrm>
            <a:custGeom>
              <a:avLst/>
              <a:gdLst/>
              <a:ahLst/>
              <a:cxnLst/>
              <a:rect l="l" t="t" r="r" b="b"/>
              <a:pathLst>
                <a:path w="953" h="954" extrusionOk="0">
                  <a:moveTo>
                    <a:pt x="477" y="1"/>
                  </a:moveTo>
                  <a:cubicBezTo>
                    <a:pt x="215" y="1"/>
                    <a:pt x="0" y="215"/>
                    <a:pt x="0" y="477"/>
                  </a:cubicBezTo>
                  <a:cubicBezTo>
                    <a:pt x="0" y="739"/>
                    <a:pt x="215" y="953"/>
                    <a:pt x="477" y="953"/>
                  </a:cubicBezTo>
                  <a:cubicBezTo>
                    <a:pt x="739" y="953"/>
                    <a:pt x="953" y="739"/>
                    <a:pt x="953" y="477"/>
                  </a:cubicBezTo>
                  <a:cubicBezTo>
                    <a:pt x="953" y="215"/>
                    <a:pt x="739" y="1"/>
                    <a:pt x="47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847" name="Google Shape;1847;p64"/>
            <p:cNvSpPr/>
            <p:nvPr/>
          </p:nvSpPr>
          <p:spPr>
            <a:xfrm>
              <a:off x="3831125" y="1660150"/>
              <a:ext cx="23525" cy="23850"/>
            </a:xfrm>
            <a:custGeom>
              <a:avLst/>
              <a:gdLst/>
              <a:ahLst/>
              <a:cxnLst/>
              <a:rect l="l" t="t" r="r" b="b"/>
              <a:pathLst>
                <a:path w="941" h="954" extrusionOk="0">
                  <a:moveTo>
                    <a:pt x="477" y="1"/>
                  </a:moveTo>
                  <a:cubicBezTo>
                    <a:pt x="215" y="1"/>
                    <a:pt x="0" y="215"/>
                    <a:pt x="0" y="477"/>
                  </a:cubicBezTo>
                  <a:cubicBezTo>
                    <a:pt x="0" y="739"/>
                    <a:pt x="215" y="953"/>
                    <a:pt x="477" y="953"/>
                  </a:cubicBezTo>
                  <a:cubicBezTo>
                    <a:pt x="739" y="953"/>
                    <a:pt x="941" y="739"/>
                    <a:pt x="941" y="477"/>
                  </a:cubicBezTo>
                  <a:cubicBezTo>
                    <a:pt x="941" y="215"/>
                    <a:pt x="739" y="1"/>
                    <a:pt x="47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848" name="Google Shape;1848;p64"/>
            <p:cNvSpPr/>
            <p:nvPr/>
          </p:nvSpPr>
          <p:spPr>
            <a:xfrm>
              <a:off x="3887975" y="1660150"/>
              <a:ext cx="23825" cy="23850"/>
            </a:xfrm>
            <a:custGeom>
              <a:avLst/>
              <a:gdLst/>
              <a:ahLst/>
              <a:cxnLst/>
              <a:rect l="l" t="t" r="r" b="b"/>
              <a:pathLst>
                <a:path w="953" h="954" extrusionOk="0">
                  <a:moveTo>
                    <a:pt x="477" y="1"/>
                  </a:moveTo>
                  <a:cubicBezTo>
                    <a:pt x="215" y="1"/>
                    <a:pt x="0" y="215"/>
                    <a:pt x="0" y="477"/>
                  </a:cubicBezTo>
                  <a:cubicBezTo>
                    <a:pt x="0" y="739"/>
                    <a:pt x="215" y="953"/>
                    <a:pt x="477" y="953"/>
                  </a:cubicBezTo>
                  <a:cubicBezTo>
                    <a:pt x="739" y="953"/>
                    <a:pt x="953" y="739"/>
                    <a:pt x="953" y="477"/>
                  </a:cubicBezTo>
                  <a:cubicBezTo>
                    <a:pt x="953" y="215"/>
                    <a:pt x="739" y="1"/>
                    <a:pt x="47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849" name="Google Shape;1849;p64"/>
            <p:cNvSpPr/>
            <p:nvPr/>
          </p:nvSpPr>
          <p:spPr>
            <a:xfrm>
              <a:off x="4156750" y="1561625"/>
              <a:ext cx="102725" cy="220900"/>
            </a:xfrm>
            <a:custGeom>
              <a:avLst/>
              <a:gdLst/>
              <a:ahLst/>
              <a:cxnLst/>
              <a:rect l="l" t="t" r="r" b="b"/>
              <a:pathLst>
                <a:path w="4109" h="8836" extrusionOk="0">
                  <a:moveTo>
                    <a:pt x="1" y="1"/>
                  </a:moveTo>
                  <a:lnTo>
                    <a:pt x="1" y="8835"/>
                  </a:lnTo>
                  <a:cubicBezTo>
                    <a:pt x="2573" y="7621"/>
                    <a:pt x="4108" y="6085"/>
                    <a:pt x="4108" y="4418"/>
                  </a:cubicBezTo>
                  <a:cubicBezTo>
                    <a:pt x="4108" y="2751"/>
                    <a:pt x="2573" y="1227"/>
                    <a:pt x="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850" name="Google Shape;1850;p64"/>
            <p:cNvSpPr/>
            <p:nvPr/>
          </p:nvSpPr>
          <p:spPr>
            <a:xfrm>
              <a:off x="4239500" y="1656000"/>
              <a:ext cx="33375" cy="33350"/>
            </a:xfrm>
            <a:custGeom>
              <a:avLst/>
              <a:gdLst/>
              <a:ahLst/>
              <a:cxnLst/>
              <a:rect l="l" t="t" r="r" b="b"/>
              <a:pathLst>
                <a:path w="1335" h="1334" extrusionOk="0">
                  <a:moveTo>
                    <a:pt x="667" y="0"/>
                  </a:moveTo>
                  <a:cubicBezTo>
                    <a:pt x="298" y="0"/>
                    <a:pt x="1" y="298"/>
                    <a:pt x="1" y="667"/>
                  </a:cubicBezTo>
                  <a:cubicBezTo>
                    <a:pt x="1" y="1036"/>
                    <a:pt x="298" y="1334"/>
                    <a:pt x="667" y="1334"/>
                  </a:cubicBezTo>
                  <a:cubicBezTo>
                    <a:pt x="1037" y="1334"/>
                    <a:pt x="1334" y="1036"/>
                    <a:pt x="1334" y="667"/>
                  </a:cubicBezTo>
                  <a:cubicBezTo>
                    <a:pt x="1334" y="298"/>
                    <a:pt x="1037" y="0"/>
                    <a:pt x="66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851" name="Google Shape;1851;p64"/>
            <p:cNvSpPr/>
            <p:nvPr/>
          </p:nvSpPr>
          <p:spPr>
            <a:xfrm>
              <a:off x="3609375" y="1826250"/>
              <a:ext cx="28300" cy="110450"/>
            </a:xfrm>
            <a:custGeom>
              <a:avLst/>
              <a:gdLst/>
              <a:ahLst/>
              <a:cxnLst/>
              <a:rect l="l" t="t" r="r" b="b"/>
              <a:pathLst>
                <a:path w="1132" h="4418" fill="none" extrusionOk="0">
                  <a:moveTo>
                    <a:pt x="0" y="4418"/>
                  </a:moveTo>
                  <a:lnTo>
                    <a:pt x="1131" y="0"/>
                  </a:lnTo>
                </a:path>
              </a:pathLst>
            </a:custGeom>
            <a:noFill/>
            <a:ln w="477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852" name="Google Shape;1852;p64"/>
            <p:cNvSpPr/>
            <p:nvPr/>
          </p:nvSpPr>
          <p:spPr>
            <a:xfrm>
              <a:off x="3637650" y="1826250"/>
              <a:ext cx="16975" cy="110450"/>
            </a:xfrm>
            <a:custGeom>
              <a:avLst/>
              <a:gdLst/>
              <a:ahLst/>
              <a:cxnLst/>
              <a:rect l="l" t="t" r="r" b="b"/>
              <a:pathLst>
                <a:path w="679" h="4418" fill="none" extrusionOk="0">
                  <a:moveTo>
                    <a:pt x="0" y="0"/>
                  </a:moveTo>
                  <a:lnTo>
                    <a:pt x="679" y="4418"/>
                  </a:lnTo>
                </a:path>
              </a:pathLst>
            </a:custGeom>
            <a:noFill/>
            <a:ln w="477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853" name="Google Shape;1853;p64"/>
            <p:cNvSpPr/>
            <p:nvPr/>
          </p:nvSpPr>
          <p:spPr>
            <a:xfrm>
              <a:off x="3632000" y="1826250"/>
              <a:ext cx="5675" cy="110450"/>
            </a:xfrm>
            <a:custGeom>
              <a:avLst/>
              <a:gdLst/>
              <a:ahLst/>
              <a:cxnLst/>
              <a:rect l="l" t="t" r="r" b="b"/>
              <a:pathLst>
                <a:path w="227" h="4418" fill="none" extrusionOk="0">
                  <a:moveTo>
                    <a:pt x="226" y="0"/>
                  </a:moveTo>
                  <a:lnTo>
                    <a:pt x="0" y="4418"/>
                  </a:lnTo>
                </a:path>
              </a:pathLst>
            </a:custGeom>
            <a:noFill/>
            <a:ln w="477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854" name="Google Shape;1854;p64"/>
            <p:cNvSpPr/>
            <p:nvPr/>
          </p:nvSpPr>
          <p:spPr>
            <a:xfrm>
              <a:off x="3939775" y="1826250"/>
              <a:ext cx="28300" cy="110450"/>
            </a:xfrm>
            <a:custGeom>
              <a:avLst/>
              <a:gdLst/>
              <a:ahLst/>
              <a:cxnLst/>
              <a:rect l="l" t="t" r="r" b="b"/>
              <a:pathLst>
                <a:path w="1132" h="4418" fill="none" extrusionOk="0">
                  <a:moveTo>
                    <a:pt x="1131" y="4418"/>
                  </a:moveTo>
                  <a:lnTo>
                    <a:pt x="0" y="0"/>
                  </a:lnTo>
                </a:path>
              </a:pathLst>
            </a:custGeom>
            <a:noFill/>
            <a:ln w="477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855" name="Google Shape;1855;p64"/>
            <p:cNvSpPr/>
            <p:nvPr/>
          </p:nvSpPr>
          <p:spPr>
            <a:xfrm>
              <a:off x="3922800" y="1826250"/>
              <a:ext cx="17000" cy="110450"/>
            </a:xfrm>
            <a:custGeom>
              <a:avLst/>
              <a:gdLst/>
              <a:ahLst/>
              <a:cxnLst/>
              <a:rect l="l" t="t" r="r" b="b"/>
              <a:pathLst>
                <a:path w="680" h="4418" fill="none" extrusionOk="0">
                  <a:moveTo>
                    <a:pt x="679" y="0"/>
                  </a:moveTo>
                  <a:lnTo>
                    <a:pt x="0" y="4418"/>
                  </a:lnTo>
                </a:path>
              </a:pathLst>
            </a:custGeom>
            <a:noFill/>
            <a:ln w="477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856" name="Google Shape;1856;p64"/>
            <p:cNvSpPr/>
            <p:nvPr/>
          </p:nvSpPr>
          <p:spPr>
            <a:xfrm>
              <a:off x="3939775" y="1826250"/>
              <a:ext cx="5675" cy="110450"/>
            </a:xfrm>
            <a:custGeom>
              <a:avLst/>
              <a:gdLst/>
              <a:ahLst/>
              <a:cxnLst/>
              <a:rect l="l" t="t" r="r" b="b"/>
              <a:pathLst>
                <a:path w="227" h="4418" fill="none" extrusionOk="0">
                  <a:moveTo>
                    <a:pt x="0" y="0"/>
                  </a:moveTo>
                  <a:lnTo>
                    <a:pt x="226" y="4418"/>
                  </a:lnTo>
                </a:path>
              </a:pathLst>
            </a:custGeom>
            <a:noFill/>
            <a:ln w="477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857" name="Google Shape;1857;p64"/>
            <p:cNvSpPr/>
            <p:nvPr/>
          </p:nvSpPr>
          <p:spPr>
            <a:xfrm>
              <a:off x="3603125" y="1933675"/>
              <a:ext cx="371200" cy="123875"/>
            </a:xfrm>
            <a:custGeom>
              <a:avLst/>
              <a:gdLst/>
              <a:ahLst/>
              <a:cxnLst/>
              <a:rect l="l" t="t" r="r" b="b"/>
              <a:pathLst>
                <a:path w="14848" h="4955" extrusionOk="0">
                  <a:moveTo>
                    <a:pt x="596" y="1"/>
                  </a:moveTo>
                  <a:cubicBezTo>
                    <a:pt x="254" y="1"/>
                    <a:pt x="0" y="27"/>
                    <a:pt x="0" y="394"/>
                  </a:cubicBezTo>
                  <a:lnTo>
                    <a:pt x="953" y="4181"/>
                  </a:lnTo>
                  <a:cubicBezTo>
                    <a:pt x="953" y="4609"/>
                    <a:pt x="1298" y="4955"/>
                    <a:pt x="1727" y="4955"/>
                  </a:cubicBezTo>
                  <a:lnTo>
                    <a:pt x="13121" y="4955"/>
                  </a:lnTo>
                  <a:cubicBezTo>
                    <a:pt x="13549" y="4955"/>
                    <a:pt x="13895" y="4609"/>
                    <a:pt x="13895" y="4181"/>
                  </a:cubicBezTo>
                  <a:lnTo>
                    <a:pt x="14847" y="394"/>
                  </a:lnTo>
                  <a:cubicBezTo>
                    <a:pt x="14847" y="27"/>
                    <a:pt x="14594" y="1"/>
                    <a:pt x="14251" y="1"/>
                  </a:cubicBezTo>
                  <a:cubicBezTo>
                    <a:pt x="14194" y="1"/>
                    <a:pt x="14135" y="2"/>
                    <a:pt x="14073" y="2"/>
                  </a:cubicBezTo>
                  <a:lnTo>
                    <a:pt x="774" y="2"/>
                  </a:lnTo>
                  <a:cubicBezTo>
                    <a:pt x="713" y="2"/>
                    <a:pt x="653" y="1"/>
                    <a:pt x="59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858" name="Google Shape;1858;p64"/>
            <p:cNvSpPr/>
            <p:nvPr/>
          </p:nvSpPr>
          <p:spPr>
            <a:xfrm>
              <a:off x="3581400" y="1928950"/>
              <a:ext cx="414650" cy="15800"/>
            </a:xfrm>
            <a:custGeom>
              <a:avLst/>
              <a:gdLst/>
              <a:ahLst/>
              <a:cxnLst/>
              <a:rect l="l" t="t" r="r" b="b"/>
              <a:pathLst>
                <a:path w="16586" h="632" extrusionOk="0">
                  <a:moveTo>
                    <a:pt x="321" y="0"/>
                  </a:moveTo>
                  <a:cubicBezTo>
                    <a:pt x="143" y="0"/>
                    <a:pt x="0" y="143"/>
                    <a:pt x="0" y="310"/>
                  </a:cubicBezTo>
                  <a:cubicBezTo>
                    <a:pt x="0" y="488"/>
                    <a:pt x="143" y="631"/>
                    <a:pt x="321" y="631"/>
                  </a:cubicBezTo>
                  <a:lnTo>
                    <a:pt x="16276" y="631"/>
                  </a:lnTo>
                  <a:cubicBezTo>
                    <a:pt x="16443" y="631"/>
                    <a:pt x="16585" y="488"/>
                    <a:pt x="16585" y="310"/>
                  </a:cubicBezTo>
                  <a:cubicBezTo>
                    <a:pt x="16585" y="143"/>
                    <a:pt x="16443" y="0"/>
                    <a:pt x="1627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859" name="Google Shape;1859;p64"/>
            <p:cNvSpPr/>
            <p:nvPr/>
          </p:nvSpPr>
          <p:spPr>
            <a:xfrm>
              <a:off x="3760275" y="1968225"/>
              <a:ext cx="56875" cy="56875"/>
            </a:xfrm>
            <a:custGeom>
              <a:avLst/>
              <a:gdLst/>
              <a:ahLst/>
              <a:cxnLst/>
              <a:rect l="l" t="t" r="r" b="b"/>
              <a:pathLst>
                <a:path w="2275" h="2275" extrusionOk="0">
                  <a:moveTo>
                    <a:pt x="1144" y="1"/>
                  </a:moveTo>
                  <a:cubicBezTo>
                    <a:pt x="513" y="1"/>
                    <a:pt x="1" y="513"/>
                    <a:pt x="1" y="1144"/>
                  </a:cubicBezTo>
                  <a:cubicBezTo>
                    <a:pt x="1" y="1775"/>
                    <a:pt x="513" y="2275"/>
                    <a:pt x="1144" y="2275"/>
                  </a:cubicBezTo>
                  <a:cubicBezTo>
                    <a:pt x="1763" y="2275"/>
                    <a:pt x="2275" y="1775"/>
                    <a:pt x="2275" y="1144"/>
                  </a:cubicBezTo>
                  <a:cubicBezTo>
                    <a:pt x="2275" y="513"/>
                    <a:pt x="1763" y="1"/>
                    <a:pt x="11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860" name="Google Shape;1860;p64"/>
            <p:cNvSpPr/>
            <p:nvPr/>
          </p:nvSpPr>
          <p:spPr>
            <a:xfrm>
              <a:off x="3771600" y="1979550"/>
              <a:ext cx="34250" cy="34250"/>
            </a:xfrm>
            <a:custGeom>
              <a:avLst/>
              <a:gdLst/>
              <a:ahLst/>
              <a:cxnLst/>
              <a:rect l="l" t="t" r="r" b="b"/>
              <a:pathLst>
                <a:path w="1370" h="1370" extrusionOk="0">
                  <a:moveTo>
                    <a:pt x="691" y="0"/>
                  </a:moveTo>
                  <a:cubicBezTo>
                    <a:pt x="310" y="0"/>
                    <a:pt x="0" y="310"/>
                    <a:pt x="0" y="691"/>
                  </a:cubicBezTo>
                  <a:cubicBezTo>
                    <a:pt x="0" y="1060"/>
                    <a:pt x="310" y="1369"/>
                    <a:pt x="691" y="1369"/>
                  </a:cubicBezTo>
                  <a:cubicBezTo>
                    <a:pt x="1060" y="1369"/>
                    <a:pt x="1369" y="1060"/>
                    <a:pt x="1369" y="691"/>
                  </a:cubicBezTo>
                  <a:cubicBezTo>
                    <a:pt x="1369" y="310"/>
                    <a:pt x="1060" y="0"/>
                    <a:pt x="6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861" name="Google Shape;1861;p64"/>
            <p:cNvSpPr/>
            <p:nvPr/>
          </p:nvSpPr>
          <p:spPr>
            <a:xfrm>
              <a:off x="3674850" y="1968225"/>
              <a:ext cx="56875" cy="56875"/>
            </a:xfrm>
            <a:custGeom>
              <a:avLst/>
              <a:gdLst/>
              <a:ahLst/>
              <a:cxnLst/>
              <a:rect l="l" t="t" r="r" b="b"/>
              <a:pathLst>
                <a:path w="2275" h="2275" extrusionOk="0">
                  <a:moveTo>
                    <a:pt x="1144" y="1"/>
                  </a:moveTo>
                  <a:cubicBezTo>
                    <a:pt x="513" y="1"/>
                    <a:pt x="1" y="513"/>
                    <a:pt x="1" y="1144"/>
                  </a:cubicBezTo>
                  <a:cubicBezTo>
                    <a:pt x="1" y="1775"/>
                    <a:pt x="513" y="2275"/>
                    <a:pt x="1144" y="2275"/>
                  </a:cubicBezTo>
                  <a:cubicBezTo>
                    <a:pt x="1763" y="2275"/>
                    <a:pt x="2275" y="1775"/>
                    <a:pt x="2275" y="1144"/>
                  </a:cubicBezTo>
                  <a:cubicBezTo>
                    <a:pt x="2275" y="513"/>
                    <a:pt x="1763" y="1"/>
                    <a:pt x="11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862" name="Google Shape;1862;p64"/>
            <p:cNvSpPr/>
            <p:nvPr/>
          </p:nvSpPr>
          <p:spPr>
            <a:xfrm>
              <a:off x="3686175" y="1979550"/>
              <a:ext cx="34250" cy="34250"/>
            </a:xfrm>
            <a:custGeom>
              <a:avLst/>
              <a:gdLst/>
              <a:ahLst/>
              <a:cxnLst/>
              <a:rect l="l" t="t" r="r" b="b"/>
              <a:pathLst>
                <a:path w="1370" h="1370" extrusionOk="0">
                  <a:moveTo>
                    <a:pt x="691" y="0"/>
                  </a:moveTo>
                  <a:cubicBezTo>
                    <a:pt x="310" y="0"/>
                    <a:pt x="0" y="310"/>
                    <a:pt x="0" y="691"/>
                  </a:cubicBezTo>
                  <a:cubicBezTo>
                    <a:pt x="0" y="1060"/>
                    <a:pt x="310" y="1369"/>
                    <a:pt x="691" y="1369"/>
                  </a:cubicBezTo>
                  <a:cubicBezTo>
                    <a:pt x="1060" y="1369"/>
                    <a:pt x="1369" y="1060"/>
                    <a:pt x="1369" y="691"/>
                  </a:cubicBezTo>
                  <a:cubicBezTo>
                    <a:pt x="1369" y="310"/>
                    <a:pt x="1060" y="0"/>
                    <a:pt x="6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863" name="Google Shape;1863;p64"/>
            <p:cNvSpPr/>
            <p:nvPr/>
          </p:nvSpPr>
          <p:spPr>
            <a:xfrm>
              <a:off x="3845700" y="1968225"/>
              <a:ext cx="56875" cy="56875"/>
            </a:xfrm>
            <a:custGeom>
              <a:avLst/>
              <a:gdLst/>
              <a:ahLst/>
              <a:cxnLst/>
              <a:rect l="l" t="t" r="r" b="b"/>
              <a:pathLst>
                <a:path w="2275" h="2275" extrusionOk="0">
                  <a:moveTo>
                    <a:pt x="1144" y="1"/>
                  </a:moveTo>
                  <a:cubicBezTo>
                    <a:pt x="513" y="1"/>
                    <a:pt x="1" y="513"/>
                    <a:pt x="1" y="1144"/>
                  </a:cubicBezTo>
                  <a:cubicBezTo>
                    <a:pt x="1" y="1775"/>
                    <a:pt x="513" y="2275"/>
                    <a:pt x="1144" y="2275"/>
                  </a:cubicBezTo>
                  <a:cubicBezTo>
                    <a:pt x="1775" y="2275"/>
                    <a:pt x="2275" y="1775"/>
                    <a:pt x="2275" y="1144"/>
                  </a:cubicBezTo>
                  <a:cubicBezTo>
                    <a:pt x="2275" y="513"/>
                    <a:pt x="1775" y="1"/>
                    <a:pt x="11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864" name="Google Shape;1864;p64"/>
            <p:cNvSpPr/>
            <p:nvPr/>
          </p:nvSpPr>
          <p:spPr>
            <a:xfrm>
              <a:off x="3857025" y="1979550"/>
              <a:ext cx="34250" cy="34250"/>
            </a:xfrm>
            <a:custGeom>
              <a:avLst/>
              <a:gdLst/>
              <a:ahLst/>
              <a:cxnLst/>
              <a:rect l="l" t="t" r="r" b="b"/>
              <a:pathLst>
                <a:path w="1370" h="1370" extrusionOk="0">
                  <a:moveTo>
                    <a:pt x="691" y="0"/>
                  </a:moveTo>
                  <a:cubicBezTo>
                    <a:pt x="310" y="0"/>
                    <a:pt x="0" y="310"/>
                    <a:pt x="0" y="691"/>
                  </a:cubicBezTo>
                  <a:cubicBezTo>
                    <a:pt x="0" y="1060"/>
                    <a:pt x="310" y="1369"/>
                    <a:pt x="691" y="1369"/>
                  </a:cubicBezTo>
                  <a:cubicBezTo>
                    <a:pt x="1060" y="1369"/>
                    <a:pt x="1369" y="1060"/>
                    <a:pt x="1369" y="691"/>
                  </a:cubicBezTo>
                  <a:cubicBezTo>
                    <a:pt x="1369" y="310"/>
                    <a:pt x="1060" y="0"/>
                    <a:pt x="6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865" name="Google Shape;1865;p64"/>
            <p:cNvSpPr/>
            <p:nvPr/>
          </p:nvSpPr>
          <p:spPr>
            <a:xfrm>
              <a:off x="3315575" y="1621750"/>
              <a:ext cx="24450" cy="100950"/>
            </a:xfrm>
            <a:custGeom>
              <a:avLst/>
              <a:gdLst/>
              <a:ahLst/>
              <a:cxnLst/>
              <a:rect l="l" t="t" r="r" b="b"/>
              <a:pathLst>
                <a:path w="978" h="4038" extrusionOk="0">
                  <a:moveTo>
                    <a:pt x="382" y="1"/>
                  </a:moveTo>
                  <a:cubicBezTo>
                    <a:pt x="167" y="1"/>
                    <a:pt x="1" y="167"/>
                    <a:pt x="1" y="382"/>
                  </a:cubicBezTo>
                  <a:lnTo>
                    <a:pt x="1" y="3656"/>
                  </a:lnTo>
                  <a:cubicBezTo>
                    <a:pt x="1" y="3858"/>
                    <a:pt x="167" y="4037"/>
                    <a:pt x="382" y="4037"/>
                  </a:cubicBezTo>
                  <a:lnTo>
                    <a:pt x="608" y="4037"/>
                  </a:lnTo>
                  <a:cubicBezTo>
                    <a:pt x="810" y="4037"/>
                    <a:pt x="977" y="3858"/>
                    <a:pt x="977" y="3656"/>
                  </a:cubicBezTo>
                  <a:lnTo>
                    <a:pt x="977" y="382"/>
                  </a:lnTo>
                  <a:cubicBezTo>
                    <a:pt x="977" y="167"/>
                    <a:pt x="810" y="1"/>
                    <a:pt x="60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sp>
        <p:nvSpPr>
          <p:cNvPr id="1866" name="Google Shape;1866;p64"/>
          <p:cNvSpPr txBox="1">
            <a:spLocks noGrp="1"/>
          </p:cNvSpPr>
          <p:nvPr>
            <p:ph type="title"/>
          </p:nvPr>
        </p:nvSpPr>
        <p:spPr>
          <a:xfrm>
            <a:off x="709350" y="537550"/>
            <a:ext cx="7725300" cy="47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itchFamily="2" charset="-78"/>
              </a:rPr>
              <a:t>شاید شما نیاز به تقسیم محتوا داشته باشید</a:t>
            </a:r>
            <a:endParaRPr>
              <a:cs typeface="B Nazanin" pitchFamily="2" charset="-78"/>
            </a:endParaRPr>
          </a:p>
        </p:txBody>
      </p:sp>
      <p:sp>
        <p:nvSpPr>
          <p:cNvPr id="1867" name="Google Shape;1867;p64"/>
          <p:cNvSpPr txBox="1">
            <a:spLocks noGrp="1"/>
          </p:cNvSpPr>
          <p:nvPr>
            <p:ph type="body" idx="1"/>
          </p:nvPr>
        </p:nvSpPr>
        <p:spPr>
          <a:xfrm>
            <a:off x="2329175" y="1666450"/>
            <a:ext cx="3560100" cy="9420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>
              <a:cs typeface="B Nazanin" pitchFamily="2" charset="-78"/>
            </a:endParaRPr>
          </a:p>
        </p:txBody>
      </p:sp>
      <p:sp>
        <p:nvSpPr>
          <p:cNvPr id="1868" name="Google Shape;1868;p64"/>
          <p:cNvSpPr txBox="1">
            <a:spLocks noGrp="1"/>
          </p:cNvSpPr>
          <p:nvPr>
            <p:ph type="body" idx="2"/>
          </p:nvPr>
        </p:nvSpPr>
        <p:spPr>
          <a:xfrm>
            <a:off x="3495175" y="2964113"/>
            <a:ext cx="3560100" cy="941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>
              <a:cs typeface="B Nazanin" pitchFamily="2" charset="-78"/>
            </a:endParaRPr>
          </a:p>
        </p:txBody>
      </p:sp>
      <p:sp>
        <p:nvSpPr>
          <p:cNvPr id="1869" name="Google Shape;1869;p64"/>
          <p:cNvSpPr txBox="1">
            <a:spLocks noGrp="1"/>
          </p:cNvSpPr>
          <p:nvPr>
            <p:ph type="subTitle" idx="3"/>
          </p:nvPr>
        </p:nvSpPr>
        <p:spPr>
          <a:xfrm>
            <a:off x="1119525" y="1849750"/>
            <a:ext cx="1119000" cy="575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rgbClr val="FFFFFF"/>
                </a:solidFill>
                <a:cs typeface="B Nazanin" pitchFamily="2" charset="-78"/>
              </a:rPr>
              <a:t>اسلاید متنی </a:t>
            </a:r>
            <a:endParaRPr>
              <a:solidFill>
                <a:srgbClr val="FFFFFF"/>
              </a:solidFill>
              <a:cs typeface="B Nazanin" pitchFamily="2" charset="-78"/>
            </a:endParaRPr>
          </a:p>
        </p:txBody>
      </p:sp>
      <p:grpSp>
        <p:nvGrpSpPr>
          <p:cNvPr id="1879" name="Google Shape;1879;p64"/>
          <p:cNvGrpSpPr/>
          <p:nvPr/>
        </p:nvGrpSpPr>
        <p:grpSpPr>
          <a:xfrm>
            <a:off x="44651" y="4472943"/>
            <a:ext cx="3612574" cy="1535874"/>
            <a:chOff x="5530351" y="-38945"/>
            <a:chExt cx="3612574" cy="1535874"/>
          </a:xfrm>
        </p:grpSpPr>
        <p:sp>
          <p:nvSpPr>
            <p:cNvPr id="1880" name="Google Shape;1880;p64"/>
            <p:cNvSpPr/>
            <p:nvPr/>
          </p:nvSpPr>
          <p:spPr>
            <a:xfrm rot="10800000">
              <a:off x="7305825" y="686474"/>
              <a:ext cx="122500" cy="382444"/>
            </a:xfrm>
            <a:custGeom>
              <a:avLst/>
              <a:gdLst/>
              <a:ahLst/>
              <a:cxnLst/>
              <a:rect l="l" t="t" r="r" b="b"/>
              <a:pathLst>
                <a:path w="2835" h="118956" extrusionOk="0">
                  <a:moveTo>
                    <a:pt x="1" y="0"/>
                  </a:moveTo>
                  <a:lnTo>
                    <a:pt x="1" y="118955"/>
                  </a:lnTo>
                  <a:lnTo>
                    <a:pt x="2834" y="118955"/>
                  </a:lnTo>
                  <a:lnTo>
                    <a:pt x="2834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881" name="Google Shape;1881;p64"/>
            <p:cNvGrpSpPr/>
            <p:nvPr/>
          </p:nvGrpSpPr>
          <p:grpSpPr>
            <a:xfrm>
              <a:off x="6039678" y="-38945"/>
              <a:ext cx="1396726" cy="745481"/>
              <a:chOff x="6039678" y="-87195"/>
              <a:chExt cx="1396726" cy="745481"/>
            </a:xfrm>
          </p:grpSpPr>
          <p:sp>
            <p:nvSpPr>
              <p:cNvPr id="1882" name="Google Shape;1882;p64"/>
              <p:cNvSpPr/>
              <p:nvPr/>
            </p:nvSpPr>
            <p:spPr>
              <a:xfrm rot="-5400000" flipH="1">
                <a:off x="6676794" y="-52197"/>
                <a:ext cx="121975" cy="808758"/>
              </a:xfrm>
              <a:custGeom>
                <a:avLst/>
                <a:gdLst/>
                <a:ahLst/>
                <a:cxnLst/>
                <a:rect l="l" t="t" r="r" b="b"/>
                <a:pathLst>
                  <a:path w="2823" h="18718" extrusionOk="0">
                    <a:moveTo>
                      <a:pt x="1" y="1"/>
                    </a:moveTo>
                    <a:lnTo>
                      <a:pt x="1" y="18717"/>
                    </a:lnTo>
                    <a:lnTo>
                      <a:pt x="2823" y="18717"/>
                    </a:lnTo>
                    <a:lnTo>
                      <a:pt x="2823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3" name="Google Shape;1883;p64"/>
              <p:cNvSpPr/>
              <p:nvPr/>
            </p:nvSpPr>
            <p:spPr>
              <a:xfrm rot="-5400000" flipH="1">
                <a:off x="6998322" y="220205"/>
                <a:ext cx="377115" cy="499047"/>
              </a:xfrm>
              <a:custGeom>
                <a:avLst/>
                <a:gdLst/>
                <a:ahLst/>
                <a:cxnLst/>
                <a:rect l="l" t="t" r="r" b="b"/>
                <a:pathLst>
                  <a:path w="8728" h="11550" extrusionOk="0">
                    <a:moveTo>
                      <a:pt x="0" y="1"/>
                    </a:moveTo>
                    <a:lnTo>
                      <a:pt x="0" y="2596"/>
                    </a:lnTo>
                    <a:cubicBezTo>
                      <a:pt x="0" y="8347"/>
                      <a:pt x="1703" y="11550"/>
                      <a:pt x="7454" y="11550"/>
                    </a:cubicBezTo>
                    <a:lnTo>
                      <a:pt x="8728" y="11550"/>
                    </a:lnTo>
                    <a:lnTo>
                      <a:pt x="8728" y="8276"/>
                    </a:lnTo>
                    <a:lnTo>
                      <a:pt x="7454" y="8276"/>
                    </a:lnTo>
                    <a:cubicBezTo>
                      <a:pt x="3513" y="8276"/>
                      <a:pt x="3275" y="6549"/>
                      <a:pt x="3275" y="2596"/>
                    </a:cubicBezTo>
                    <a:lnTo>
                      <a:pt x="3275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4" name="Google Shape;1884;p64"/>
              <p:cNvSpPr/>
              <p:nvPr/>
            </p:nvSpPr>
            <p:spPr>
              <a:xfrm rot="-5400000" flipH="1">
                <a:off x="6804645" y="316666"/>
                <a:ext cx="265510" cy="71033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1644" extrusionOk="0">
                    <a:moveTo>
                      <a:pt x="822" y="0"/>
                    </a:moveTo>
                    <a:cubicBezTo>
                      <a:pt x="358" y="0"/>
                      <a:pt x="0" y="369"/>
                      <a:pt x="0" y="822"/>
                    </a:cubicBezTo>
                    <a:cubicBezTo>
                      <a:pt x="0" y="1274"/>
                      <a:pt x="358" y="1643"/>
                      <a:pt x="822" y="1643"/>
                    </a:cubicBezTo>
                    <a:lnTo>
                      <a:pt x="5323" y="1643"/>
                    </a:lnTo>
                    <a:cubicBezTo>
                      <a:pt x="5382" y="1643"/>
                      <a:pt x="5442" y="1643"/>
                      <a:pt x="5489" y="1631"/>
                    </a:cubicBezTo>
                    <a:cubicBezTo>
                      <a:pt x="5858" y="1560"/>
                      <a:pt x="6144" y="1227"/>
                      <a:pt x="6144" y="822"/>
                    </a:cubicBezTo>
                    <a:cubicBezTo>
                      <a:pt x="6144" y="369"/>
                      <a:pt x="5775" y="0"/>
                      <a:pt x="532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5" name="Google Shape;1885;p64"/>
              <p:cNvSpPr/>
              <p:nvPr/>
            </p:nvSpPr>
            <p:spPr>
              <a:xfrm rot="-5400000">
                <a:off x="5978971" y="-26488"/>
                <a:ext cx="499047" cy="377634"/>
              </a:xfrm>
              <a:custGeom>
                <a:avLst/>
                <a:gdLst/>
                <a:ahLst/>
                <a:cxnLst/>
                <a:rect l="l" t="t" r="r" b="b"/>
                <a:pathLst>
                  <a:path w="11550" h="8740" extrusionOk="0">
                    <a:moveTo>
                      <a:pt x="8954" y="0"/>
                    </a:moveTo>
                    <a:cubicBezTo>
                      <a:pt x="3203" y="0"/>
                      <a:pt x="0" y="1715"/>
                      <a:pt x="0" y="7466"/>
                    </a:cubicBezTo>
                    <a:lnTo>
                      <a:pt x="0" y="8740"/>
                    </a:lnTo>
                    <a:lnTo>
                      <a:pt x="3274" y="8740"/>
                    </a:lnTo>
                    <a:lnTo>
                      <a:pt x="3274" y="7466"/>
                    </a:lnTo>
                    <a:cubicBezTo>
                      <a:pt x="3274" y="3513"/>
                      <a:pt x="5001" y="3275"/>
                      <a:pt x="8954" y="3275"/>
                    </a:cubicBezTo>
                    <a:lnTo>
                      <a:pt x="11549" y="3275"/>
                    </a:lnTo>
                    <a:lnTo>
                      <a:pt x="11549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6" name="Google Shape;1886;p64"/>
              <p:cNvSpPr/>
              <p:nvPr/>
            </p:nvSpPr>
            <p:spPr>
              <a:xfrm rot="-5400000" flipH="1">
                <a:off x="6282763" y="316666"/>
                <a:ext cx="265985" cy="71033"/>
              </a:xfrm>
              <a:custGeom>
                <a:avLst/>
                <a:gdLst/>
                <a:ahLst/>
                <a:cxnLst/>
                <a:rect l="l" t="t" r="r" b="b"/>
                <a:pathLst>
                  <a:path w="6156" h="1644" extrusionOk="0">
                    <a:moveTo>
                      <a:pt x="822" y="0"/>
                    </a:moveTo>
                    <a:cubicBezTo>
                      <a:pt x="369" y="0"/>
                      <a:pt x="0" y="369"/>
                      <a:pt x="0" y="822"/>
                    </a:cubicBezTo>
                    <a:cubicBezTo>
                      <a:pt x="0" y="1274"/>
                      <a:pt x="369" y="1643"/>
                      <a:pt x="822" y="1643"/>
                    </a:cubicBezTo>
                    <a:lnTo>
                      <a:pt x="5334" y="1643"/>
                    </a:lnTo>
                    <a:cubicBezTo>
                      <a:pt x="5739" y="1643"/>
                      <a:pt x="6084" y="1346"/>
                      <a:pt x="6144" y="953"/>
                    </a:cubicBezTo>
                    <a:cubicBezTo>
                      <a:pt x="6144" y="905"/>
                      <a:pt x="6156" y="870"/>
                      <a:pt x="6156" y="822"/>
                    </a:cubicBezTo>
                    <a:cubicBezTo>
                      <a:pt x="6156" y="369"/>
                      <a:pt x="5786" y="0"/>
                      <a:pt x="533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887" name="Google Shape;1887;p64"/>
            <p:cNvSpPr/>
            <p:nvPr/>
          </p:nvSpPr>
          <p:spPr>
            <a:xfrm flipH="1">
              <a:off x="7234320" y="686616"/>
              <a:ext cx="265510" cy="71033"/>
            </a:xfrm>
            <a:custGeom>
              <a:avLst/>
              <a:gdLst/>
              <a:ahLst/>
              <a:cxnLst/>
              <a:rect l="l" t="t" r="r" b="b"/>
              <a:pathLst>
                <a:path w="6145" h="1644" extrusionOk="0">
                  <a:moveTo>
                    <a:pt x="822" y="0"/>
                  </a:moveTo>
                  <a:cubicBezTo>
                    <a:pt x="358" y="0"/>
                    <a:pt x="0" y="369"/>
                    <a:pt x="0" y="822"/>
                  </a:cubicBezTo>
                  <a:cubicBezTo>
                    <a:pt x="0" y="1274"/>
                    <a:pt x="358" y="1643"/>
                    <a:pt x="822" y="1643"/>
                  </a:cubicBezTo>
                  <a:lnTo>
                    <a:pt x="5323" y="1643"/>
                  </a:lnTo>
                  <a:cubicBezTo>
                    <a:pt x="5382" y="1643"/>
                    <a:pt x="5442" y="1643"/>
                    <a:pt x="5489" y="1631"/>
                  </a:cubicBezTo>
                  <a:cubicBezTo>
                    <a:pt x="5858" y="1560"/>
                    <a:pt x="6144" y="1227"/>
                    <a:pt x="6144" y="822"/>
                  </a:cubicBezTo>
                  <a:cubicBezTo>
                    <a:pt x="6144" y="369"/>
                    <a:pt x="5775" y="0"/>
                    <a:pt x="532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888" name="Google Shape;1888;p64"/>
            <p:cNvGrpSpPr/>
            <p:nvPr/>
          </p:nvGrpSpPr>
          <p:grpSpPr>
            <a:xfrm>
              <a:off x="5530351" y="876889"/>
              <a:ext cx="3612574" cy="620041"/>
              <a:chOff x="5530351" y="876889"/>
              <a:chExt cx="3612574" cy="620041"/>
            </a:xfrm>
          </p:grpSpPr>
          <p:sp>
            <p:nvSpPr>
              <p:cNvPr id="1889" name="Google Shape;1889;p64"/>
              <p:cNvSpPr/>
              <p:nvPr/>
            </p:nvSpPr>
            <p:spPr>
              <a:xfrm rot="5400000">
                <a:off x="5585935" y="1353640"/>
                <a:ext cx="164604" cy="121975"/>
              </a:xfrm>
              <a:custGeom>
                <a:avLst/>
                <a:gdLst/>
                <a:ahLst/>
                <a:cxnLst/>
                <a:rect l="l" t="t" r="r" b="b"/>
                <a:pathLst>
                  <a:path w="26635" h="2823" extrusionOk="0">
                    <a:moveTo>
                      <a:pt x="0" y="1"/>
                    </a:moveTo>
                    <a:lnTo>
                      <a:pt x="0" y="2822"/>
                    </a:lnTo>
                    <a:lnTo>
                      <a:pt x="26634" y="2822"/>
                    </a:lnTo>
                    <a:lnTo>
                      <a:pt x="26634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0" name="Google Shape;1890;p64"/>
              <p:cNvSpPr/>
              <p:nvPr/>
            </p:nvSpPr>
            <p:spPr>
              <a:xfrm rot="10800000">
                <a:off x="5973760" y="948675"/>
                <a:ext cx="3169165" cy="121975"/>
              </a:xfrm>
              <a:custGeom>
                <a:avLst/>
                <a:gdLst/>
                <a:ahLst/>
                <a:cxnLst/>
                <a:rect l="l" t="t" r="r" b="b"/>
                <a:pathLst>
                  <a:path w="26635" h="2823" extrusionOk="0">
                    <a:moveTo>
                      <a:pt x="0" y="1"/>
                    </a:moveTo>
                    <a:lnTo>
                      <a:pt x="0" y="2822"/>
                    </a:lnTo>
                    <a:lnTo>
                      <a:pt x="26634" y="2822"/>
                    </a:lnTo>
                    <a:lnTo>
                      <a:pt x="26634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1" name="Google Shape;1891;p64"/>
              <p:cNvSpPr/>
              <p:nvPr/>
            </p:nvSpPr>
            <p:spPr>
              <a:xfrm rot="5400000">
                <a:off x="8362104" y="669341"/>
                <a:ext cx="141505" cy="680648"/>
              </a:xfrm>
              <a:custGeom>
                <a:avLst/>
                <a:gdLst/>
                <a:ahLst/>
                <a:cxnLst/>
                <a:rect l="l" t="t" r="r" b="b"/>
                <a:pathLst>
                  <a:path w="3275" h="15753" extrusionOk="0">
                    <a:moveTo>
                      <a:pt x="1" y="1"/>
                    </a:moveTo>
                    <a:lnTo>
                      <a:pt x="1" y="15753"/>
                    </a:lnTo>
                    <a:lnTo>
                      <a:pt x="3275" y="15753"/>
                    </a:lnTo>
                    <a:lnTo>
                      <a:pt x="3275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2" name="Google Shape;1892;p64"/>
              <p:cNvSpPr/>
              <p:nvPr/>
            </p:nvSpPr>
            <p:spPr>
              <a:xfrm rot="5400000">
                <a:off x="7972653" y="978750"/>
                <a:ext cx="246456" cy="62262"/>
              </a:xfrm>
              <a:custGeom>
                <a:avLst/>
                <a:gdLst/>
                <a:ahLst/>
                <a:cxnLst/>
                <a:rect l="l" t="t" r="r" b="b"/>
                <a:pathLst>
                  <a:path w="5704" h="1441" extrusionOk="0">
                    <a:moveTo>
                      <a:pt x="726" y="0"/>
                    </a:moveTo>
                    <a:cubicBezTo>
                      <a:pt x="322" y="0"/>
                      <a:pt x="0" y="322"/>
                      <a:pt x="0" y="726"/>
                    </a:cubicBezTo>
                    <a:cubicBezTo>
                      <a:pt x="0" y="1119"/>
                      <a:pt x="322" y="1441"/>
                      <a:pt x="726" y="1441"/>
                    </a:cubicBezTo>
                    <a:lnTo>
                      <a:pt x="4989" y="1441"/>
                    </a:lnTo>
                    <a:cubicBezTo>
                      <a:pt x="5382" y="1441"/>
                      <a:pt x="5703" y="1119"/>
                      <a:pt x="5703" y="726"/>
                    </a:cubicBezTo>
                    <a:cubicBezTo>
                      <a:pt x="5703" y="322"/>
                      <a:pt x="5382" y="0"/>
                      <a:pt x="498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3" name="Google Shape;1893;p64"/>
              <p:cNvSpPr/>
              <p:nvPr/>
            </p:nvSpPr>
            <p:spPr>
              <a:xfrm rot="5400000">
                <a:off x="8650168" y="978512"/>
                <a:ext cx="246456" cy="62305"/>
              </a:xfrm>
              <a:custGeom>
                <a:avLst/>
                <a:gdLst/>
                <a:ahLst/>
                <a:cxnLst/>
                <a:rect l="l" t="t" r="r" b="b"/>
                <a:pathLst>
                  <a:path w="5704" h="1442" extrusionOk="0">
                    <a:moveTo>
                      <a:pt x="726" y="1"/>
                    </a:moveTo>
                    <a:cubicBezTo>
                      <a:pt x="322" y="1"/>
                      <a:pt x="0" y="322"/>
                      <a:pt x="0" y="727"/>
                    </a:cubicBezTo>
                    <a:cubicBezTo>
                      <a:pt x="0" y="1120"/>
                      <a:pt x="322" y="1441"/>
                      <a:pt x="726" y="1441"/>
                    </a:cubicBezTo>
                    <a:lnTo>
                      <a:pt x="4989" y="1441"/>
                    </a:lnTo>
                    <a:cubicBezTo>
                      <a:pt x="5382" y="1441"/>
                      <a:pt x="5703" y="1120"/>
                      <a:pt x="5703" y="727"/>
                    </a:cubicBezTo>
                    <a:cubicBezTo>
                      <a:pt x="5703" y="322"/>
                      <a:pt x="5382" y="1"/>
                      <a:pt x="498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4" name="Google Shape;1894;p64"/>
              <p:cNvSpPr/>
              <p:nvPr/>
            </p:nvSpPr>
            <p:spPr>
              <a:xfrm>
                <a:off x="5596166" y="942737"/>
                <a:ext cx="499047" cy="377634"/>
              </a:xfrm>
              <a:custGeom>
                <a:avLst/>
                <a:gdLst/>
                <a:ahLst/>
                <a:cxnLst/>
                <a:rect l="l" t="t" r="r" b="b"/>
                <a:pathLst>
                  <a:path w="11550" h="8740" extrusionOk="0">
                    <a:moveTo>
                      <a:pt x="8954" y="0"/>
                    </a:moveTo>
                    <a:cubicBezTo>
                      <a:pt x="3203" y="0"/>
                      <a:pt x="0" y="1715"/>
                      <a:pt x="0" y="7466"/>
                    </a:cubicBezTo>
                    <a:lnTo>
                      <a:pt x="0" y="8740"/>
                    </a:lnTo>
                    <a:lnTo>
                      <a:pt x="3274" y="8740"/>
                    </a:lnTo>
                    <a:lnTo>
                      <a:pt x="3274" y="7466"/>
                    </a:lnTo>
                    <a:cubicBezTo>
                      <a:pt x="3274" y="3513"/>
                      <a:pt x="5001" y="3275"/>
                      <a:pt x="8954" y="3275"/>
                    </a:cubicBezTo>
                    <a:lnTo>
                      <a:pt x="11549" y="3275"/>
                    </a:lnTo>
                    <a:lnTo>
                      <a:pt x="11549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5" name="Google Shape;1895;p64"/>
              <p:cNvSpPr/>
              <p:nvPr/>
            </p:nvSpPr>
            <p:spPr>
              <a:xfrm>
                <a:off x="6059653" y="876889"/>
                <a:ext cx="71033" cy="265985"/>
              </a:xfrm>
              <a:custGeom>
                <a:avLst/>
                <a:gdLst/>
                <a:ahLst/>
                <a:cxnLst/>
                <a:rect l="l" t="t" r="r" b="b"/>
                <a:pathLst>
                  <a:path w="1644" h="6156" extrusionOk="0">
                    <a:moveTo>
                      <a:pt x="822" y="0"/>
                    </a:moveTo>
                    <a:cubicBezTo>
                      <a:pt x="370" y="0"/>
                      <a:pt x="1" y="370"/>
                      <a:pt x="1" y="822"/>
                    </a:cubicBezTo>
                    <a:lnTo>
                      <a:pt x="1" y="5334"/>
                    </a:lnTo>
                    <a:cubicBezTo>
                      <a:pt x="1" y="5787"/>
                      <a:pt x="358" y="6156"/>
                      <a:pt x="822" y="6156"/>
                    </a:cubicBezTo>
                    <a:cubicBezTo>
                      <a:pt x="1275" y="6156"/>
                      <a:pt x="1644" y="5787"/>
                      <a:pt x="1644" y="5334"/>
                    </a:cubicBezTo>
                    <a:lnTo>
                      <a:pt x="1644" y="822"/>
                    </a:lnTo>
                    <a:cubicBezTo>
                      <a:pt x="1644" y="370"/>
                      <a:pt x="1275" y="0"/>
                      <a:pt x="82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6" name="Google Shape;1896;p64"/>
              <p:cNvSpPr/>
              <p:nvPr/>
            </p:nvSpPr>
            <p:spPr>
              <a:xfrm rot="5400000">
                <a:off x="5627828" y="1189814"/>
                <a:ext cx="71033" cy="265985"/>
              </a:xfrm>
              <a:custGeom>
                <a:avLst/>
                <a:gdLst/>
                <a:ahLst/>
                <a:cxnLst/>
                <a:rect l="l" t="t" r="r" b="b"/>
                <a:pathLst>
                  <a:path w="1644" h="6156" extrusionOk="0">
                    <a:moveTo>
                      <a:pt x="822" y="0"/>
                    </a:moveTo>
                    <a:cubicBezTo>
                      <a:pt x="370" y="0"/>
                      <a:pt x="1" y="370"/>
                      <a:pt x="1" y="822"/>
                    </a:cubicBezTo>
                    <a:lnTo>
                      <a:pt x="1" y="5334"/>
                    </a:lnTo>
                    <a:cubicBezTo>
                      <a:pt x="1" y="5787"/>
                      <a:pt x="358" y="6156"/>
                      <a:pt x="822" y="6156"/>
                    </a:cubicBezTo>
                    <a:cubicBezTo>
                      <a:pt x="1275" y="6156"/>
                      <a:pt x="1644" y="5787"/>
                      <a:pt x="1644" y="5334"/>
                    </a:cubicBezTo>
                    <a:lnTo>
                      <a:pt x="1644" y="822"/>
                    </a:lnTo>
                    <a:cubicBezTo>
                      <a:pt x="1644" y="370"/>
                      <a:pt x="1275" y="0"/>
                      <a:pt x="82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897" name="Google Shape;1897;p64"/>
          <p:cNvGrpSpPr/>
          <p:nvPr/>
        </p:nvGrpSpPr>
        <p:grpSpPr>
          <a:xfrm rot="5400000">
            <a:off x="234076" y="3932051"/>
            <a:ext cx="600334" cy="481434"/>
            <a:chOff x="5454151" y="1397589"/>
            <a:chExt cx="600334" cy="481434"/>
          </a:xfrm>
        </p:grpSpPr>
        <p:sp>
          <p:nvSpPr>
            <p:cNvPr id="1898" name="Google Shape;1898;p64"/>
            <p:cNvSpPr/>
            <p:nvPr/>
          </p:nvSpPr>
          <p:spPr>
            <a:xfrm rot="5400000">
              <a:off x="5551628" y="1710514"/>
              <a:ext cx="71033" cy="265985"/>
            </a:xfrm>
            <a:custGeom>
              <a:avLst/>
              <a:gdLst/>
              <a:ahLst/>
              <a:cxnLst/>
              <a:rect l="l" t="t" r="r" b="b"/>
              <a:pathLst>
                <a:path w="1644" h="6156" extrusionOk="0">
                  <a:moveTo>
                    <a:pt x="822" y="0"/>
                  </a:moveTo>
                  <a:cubicBezTo>
                    <a:pt x="370" y="0"/>
                    <a:pt x="1" y="370"/>
                    <a:pt x="1" y="822"/>
                  </a:cubicBezTo>
                  <a:lnTo>
                    <a:pt x="1" y="5334"/>
                  </a:lnTo>
                  <a:cubicBezTo>
                    <a:pt x="1" y="5787"/>
                    <a:pt x="358" y="6156"/>
                    <a:pt x="822" y="6156"/>
                  </a:cubicBezTo>
                  <a:cubicBezTo>
                    <a:pt x="1275" y="6156"/>
                    <a:pt x="1644" y="5787"/>
                    <a:pt x="1644" y="5334"/>
                  </a:cubicBezTo>
                  <a:lnTo>
                    <a:pt x="1644" y="822"/>
                  </a:lnTo>
                  <a:cubicBezTo>
                    <a:pt x="1644" y="370"/>
                    <a:pt x="1275" y="0"/>
                    <a:pt x="8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899" name="Google Shape;1899;p64"/>
            <p:cNvSpPr/>
            <p:nvPr/>
          </p:nvSpPr>
          <p:spPr>
            <a:xfrm>
              <a:off x="5519966" y="1463437"/>
              <a:ext cx="499047" cy="377634"/>
            </a:xfrm>
            <a:custGeom>
              <a:avLst/>
              <a:gdLst/>
              <a:ahLst/>
              <a:cxnLst/>
              <a:rect l="l" t="t" r="r" b="b"/>
              <a:pathLst>
                <a:path w="11550" h="8740" extrusionOk="0">
                  <a:moveTo>
                    <a:pt x="8954" y="0"/>
                  </a:moveTo>
                  <a:cubicBezTo>
                    <a:pt x="3203" y="0"/>
                    <a:pt x="0" y="1715"/>
                    <a:pt x="0" y="7466"/>
                  </a:cubicBezTo>
                  <a:lnTo>
                    <a:pt x="0" y="8740"/>
                  </a:lnTo>
                  <a:lnTo>
                    <a:pt x="3274" y="8740"/>
                  </a:lnTo>
                  <a:lnTo>
                    <a:pt x="3274" y="7466"/>
                  </a:lnTo>
                  <a:cubicBezTo>
                    <a:pt x="3274" y="3513"/>
                    <a:pt x="5001" y="3275"/>
                    <a:pt x="8954" y="3275"/>
                  </a:cubicBezTo>
                  <a:lnTo>
                    <a:pt x="11549" y="3275"/>
                  </a:lnTo>
                  <a:lnTo>
                    <a:pt x="11549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900" name="Google Shape;1900;p64"/>
            <p:cNvSpPr/>
            <p:nvPr/>
          </p:nvSpPr>
          <p:spPr>
            <a:xfrm>
              <a:off x="5983453" y="1397589"/>
              <a:ext cx="71033" cy="265985"/>
            </a:xfrm>
            <a:custGeom>
              <a:avLst/>
              <a:gdLst/>
              <a:ahLst/>
              <a:cxnLst/>
              <a:rect l="l" t="t" r="r" b="b"/>
              <a:pathLst>
                <a:path w="1644" h="6156" extrusionOk="0">
                  <a:moveTo>
                    <a:pt x="822" y="0"/>
                  </a:moveTo>
                  <a:cubicBezTo>
                    <a:pt x="370" y="0"/>
                    <a:pt x="1" y="370"/>
                    <a:pt x="1" y="822"/>
                  </a:cubicBezTo>
                  <a:lnTo>
                    <a:pt x="1" y="5334"/>
                  </a:lnTo>
                  <a:cubicBezTo>
                    <a:pt x="1" y="5787"/>
                    <a:pt x="358" y="6156"/>
                    <a:pt x="822" y="6156"/>
                  </a:cubicBezTo>
                  <a:cubicBezTo>
                    <a:pt x="1275" y="6156"/>
                    <a:pt x="1644" y="5787"/>
                    <a:pt x="1644" y="5334"/>
                  </a:cubicBezTo>
                  <a:lnTo>
                    <a:pt x="1644" y="822"/>
                  </a:lnTo>
                  <a:cubicBezTo>
                    <a:pt x="1644" y="370"/>
                    <a:pt x="1275" y="0"/>
                    <a:pt x="8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sp>
        <p:nvSpPr>
          <p:cNvPr id="1902" name="Google Shape;1902;p64"/>
          <p:cNvSpPr txBox="1">
            <a:spLocks noGrp="1"/>
          </p:cNvSpPr>
          <p:nvPr>
            <p:ph type="subTitle" idx="4"/>
          </p:nvPr>
        </p:nvSpPr>
        <p:spPr>
          <a:xfrm>
            <a:off x="7055276" y="3116213"/>
            <a:ext cx="1119000" cy="575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rgbClr val="FFFFFF"/>
                </a:solidFill>
                <a:cs typeface="B Nazanin" pitchFamily="2" charset="-78"/>
              </a:rPr>
              <a:t>اسلاید متنی </a:t>
            </a:r>
            <a:endParaRPr>
              <a:solidFill>
                <a:srgbClr val="FFFFFF"/>
              </a:solidFill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7" name="Google Shape;1907;p65"/>
          <p:cNvSpPr txBox="1">
            <a:spLocks noGrp="1"/>
          </p:cNvSpPr>
          <p:nvPr>
            <p:ph type="subTitle" idx="1"/>
          </p:nvPr>
        </p:nvSpPr>
        <p:spPr>
          <a:xfrm>
            <a:off x="709350" y="2665050"/>
            <a:ext cx="2265900" cy="575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/>
            <a:r>
              <a:rPr lang="fa-IR" dirty="0">
                <a:cs typeface="B Nazanin" pitchFamily="2" charset="-78"/>
              </a:rPr>
              <a:t>عنوان</a:t>
            </a:r>
            <a:endParaRPr>
              <a:cs typeface="B Nazanin" pitchFamily="2" charset="-78"/>
            </a:endParaRPr>
          </a:p>
        </p:txBody>
      </p:sp>
      <p:sp>
        <p:nvSpPr>
          <p:cNvPr id="1908" name="Google Shape;1908;p65"/>
          <p:cNvSpPr txBox="1">
            <a:spLocks noGrp="1"/>
          </p:cNvSpPr>
          <p:nvPr>
            <p:ph type="subTitle" idx="2"/>
          </p:nvPr>
        </p:nvSpPr>
        <p:spPr>
          <a:xfrm>
            <a:off x="709350" y="3171525"/>
            <a:ext cx="2265900" cy="123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/>
            <a:r>
              <a:rPr lang="fa-IR" dirty="0">
                <a:cs typeface="B Nazanin" pitchFamily="2" charset="-78"/>
              </a:rPr>
              <a:t>این قالب حاوی گزینه های ویرایش پذیری است و شما می توانید آن را به صورتی که می خواهید ویرایش کنید. </a:t>
            </a:r>
            <a:endParaRPr>
              <a:cs typeface="B Nazanin" pitchFamily="2" charset="-78"/>
            </a:endParaRPr>
          </a:p>
        </p:txBody>
      </p:sp>
      <p:sp>
        <p:nvSpPr>
          <p:cNvPr id="1909" name="Google Shape;1909;p65"/>
          <p:cNvSpPr txBox="1">
            <a:spLocks noGrp="1"/>
          </p:cNvSpPr>
          <p:nvPr>
            <p:ph type="subTitle" idx="3"/>
          </p:nvPr>
        </p:nvSpPr>
        <p:spPr>
          <a:xfrm>
            <a:off x="3439050" y="2665050"/>
            <a:ext cx="2265900" cy="575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/>
            <a:r>
              <a:rPr lang="fa-IR" dirty="0">
                <a:cs typeface="B Nazanin" pitchFamily="2" charset="-78"/>
              </a:rPr>
              <a:t>عنوان</a:t>
            </a:r>
          </a:p>
        </p:txBody>
      </p:sp>
      <p:sp>
        <p:nvSpPr>
          <p:cNvPr id="1910" name="Google Shape;1910;p65"/>
          <p:cNvSpPr txBox="1">
            <a:spLocks noGrp="1"/>
          </p:cNvSpPr>
          <p:nvPr>
            <p:ph type="subTitle" idx="4"/>
          </p:nvPr>
        </p:nvSpPr>
        <p:spPr>
          <a:xfrm>
            <a:off x="3439050" y="3171525"/>
            <a:ext cx="2265900" cy="123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/>
            <a:r>
              <a:rPr lang="fa-IR" dirty="0">
                <a:cs typeface="B Nazanin" pitchFamily="2" charset="-78"/>
              </a:rPr>
              <a:t>این قالب حاوی گزینه های ویرایش پذیری است و شما می توانید آن را به صورتی که می خواهید ویرایش کنید. </a:t>
            </a:r>
            <a:endParaRPr>
              <a:cs typeface="B Nazanin" pitchFamily="2" charset="-78"/>
            </a:endParaRPr>
          </a:p>
        </p:txBody>
      </p:sp>
      <p:sp>
        <p:nvSpPr>
          <p:cNvPr id="1911" name="Google Shape;1911;p65"/>
          <p:cNvSpPr txBox="1">
            <a:spLocks noGrp="1"/>
          </p:cNvSpPr>
          <p:nvPr>
            <p:ph type="subTitle" idx="5"/>
          </p:nvPr>
        </p:nvSpPr>
        <p:spPr>
          <a:xfrm>
            <a:off x="6168750" y="2665050"/>
            <a:ext cx="2265900" cy="575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indent="0" rtl="1"/>
            <a:r>
              <a:rPr lang="fa-IR" dirty="0">
                <a:cs typeface="B Nazanin" pitchFamily="2" charset="-78"/>
              </a:rPr>
              <a:t>عنوان</a:t>
            </a:r>
          </a:p>
        </p:txBody>
      </p:sp>
      <p:sp>
        <p:nvSpPr>
          <p:cNvPr id="1912" name="Google Shape;1912;p65"/>
          <p:cNvSpPr txBox="1">
            <a:spLocks noGrp="1"/>
          </p:cNvSpPr>
          <p:nvPr>
            <p:ph type="subTitle" idx="6"/>
          </p:nvPr>
        </p:nvSpPr>
        <p:spPr>
          <a:xfrm>
            <a:off x="6168750" y="3171525"/>
            <a:ext cx="2265900" cy="123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/>
            <a:r>
              <a:rPr lang="fa-IR" dirty="0">
                <a:cs typeface="B Nazanin" pitchFamily="2" charset="-78"/>
              </a:rPr>
              <a:t>این قالب حاوی گزینه های ویرایش پذیری است و شما می توانید آن را به صورتی که می خواهید ویرایش کنید. </a:t>
            </a:r>
            <a:endParaRPr>
              <a:cs typeface="B Nazanin" pitchFamily="2" charset="-78"/>
            </a:endParaRPr>
          </a:p>
        </p:txBody>
      </p:sp>
      <p:sp>
        <p:nvSpPr>
          <p:cNvPr id="1913" name="Google Shape;1913;p65"/>
          <p:cNvSpPr txBox="1">
            <a:spLocks noGrp="1"/>
          </p:cNvSpPr>
          <p:nvPr>
            <p:ph type="title"/>
          </p:nvPr>
        </p:nvSpPr>
        <p:spPr>
          <a:xfrm>
            <a:off x="709350" y="537550"/>
            <a:ext cx="7725300" cy="47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dirty="0">
                <a:cs typeface="B Nazanin" pitchFamily="2" charset="-78"/>
              </a:rPr>
              <a:t>چرا از سه ستون استفاده نمی شود؟</a:t>
            </a:r>
            <a:endParaRPr>
              <a:cs typeface="B Nazanin" pitchFamily="2" charset="-78"/>
            </a:endParaRPr>
          </a:p>
        </p:txBody>
      </p:sp>
      <p:grpSp>
        <p:nvGrpSpPr>
          <p:cNvPr id="1914" name="Google Shape;1914;p65"/>
          <p:cNvGrpSpPr/>
          <p:nvPr/>
        </p:nvGrpSpPr>
        <p:grpSpPr>
          <a:xfrm>
            <a:off x="4015686" y="1547261"/>
            <a:ext cx="1112637" cy="950948"/>
            <a:chOff x="3198300" y="389175"/>
            <a:chExt cx="812025" cy="697125"/>
          </a:xfrm>
        </p:grpSpPr>
        <p:sp>
          <p:nvSpPr>
            <p:cNvPr id="1915" name="Google Shape;1915;p65"/>
            <p:cNvSpPr/>
            <p:nvPr/>
          </p:nvSpPr>
          <p:spPr>
            <a:xfrm>
              <a:off x="3463825" y="550500"/>
              <a:ext cx="4475" cy="535800"/>
            </a:xfrm>
            <a:custGeom>
              <a:avLst/>
              <a:gdLst/>
              <a:ahLst/>
              <a:cxnLst/>
              <a:rect l="l" t="t" r="r" b="b"/>
              <a:pathLst>
                <a:path w="179" h="21432" extrusionOk="0">
                  <a:moveTo>
                    <a:pt x="0" y="0"/>
                  </a:moveTo>
                  <a:lnTo>
                    <a:pt x="179" y="0"/>
                  </a:lnTo>
                  <a:lnTo>
                    <a:pt x="179" y="21432"/>
                  </a:lnTo>
                  <a:lnTo>
                    <a:pt x="0" y="21432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916" name="Google Shape;1916;p65"/>
            <p:cNvSpPr/>
            <p:nvPr/>
          </p:nvSpPr>
          <p:spPr>
            <a:xfrm>
              <a:off x="3198300" y="816000"/>
              <a:ext cx="535800" cy="4500"/>
            </a:xfrm>
            <a:custGeom>
              <a:avLst/>
              <a:gdLst/>
              <a:ahLst/>
              <a:cxnLst/>
              <a:rect l="l" t="t" r="r" b="b"/>
              <a:pathLst>
                <a:path w="21432" h="180" extrusionOk="0">
                  <a:moveTo>
                    <a:pt x="1" y="1"/>
                  </a:moveTo>
                  <a:lnTo>
                    <a:pt x="21432" y="1"/>
                  </a:lnTo>
                  <a:lnTo>
                    <a:pt x="21432" y="179"/>
                  </a:lnTo>
                  <a:lnTo>
                    <a:pt x="1" y="179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917" name="Google Shape;1917;p65"/>
            <p:cNvSpPr/>
            <p:nvPr/>
          </p:nvSpPr>
          <p:spPr>
            <a:xfrm>
              <a:off x="3275400" y="627000"/>
              <a:ext cx="381925" cy="382200"/>
            </a:xfrm>
            <a:custGeom>
              <a:avLst/>
              <a:gdLst/>
              <a:ahLst/>
              <a:cxnLst/>
              <a:rect l="l" t="t" r="r" b="b"/>
              <a:pathLst>
                <a:path w="15277" h="15288" extrusionOk="0">
                  <a:moveTo>
                    <a:pt x="119" y="15288"/>
                  </a:moveTo>
                  <a:lnTo>
                    <a:pt x="0" y="15157"/>
                  </a:lnTo>
                  <a:lnTo>
                    <a:pt x="15145" y="0"/>
                  </a:lnTo>
                  <a:lnTo>
                    <a:pt x="15276" y="13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918" name="Google Shape;1918;p65"/>
            <p:cNvSpPr/>
            <p:nvPr/>
          </p:nvSpPr>
          <p:spPr>
            <a:xfrm>
              <a:off x="3275100" y="627300"/>
              <a:ext cx="382225" cy="381900"/>
            </a:xfrm>
            <a:custGeom>
              <a:avLst/>
              <a:gdLst/>
              <a:ahLst/>
              <a:cxnLst/>
              <a:rect l="l" t="t" r="r" b="b"/>
              <a:pathLst>
                <a:path w="15289" h="15276" extrusionOk="0">
                  <a:moveTo>
                    <a:pt x="15288" y="15157"/>
                  </a:moveTo>
                  <a:lnTo>
                    <a:pt x="15157" y="15276"/>
                  </a:lnTo>
                  <a:lnTo>
                    <a:pt x="0" y="119"/>
                  </a:lnTo>
                  <a:lnTo>
                    <a:pt x="13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919" name="Google Shape;1919;p65"/>
            <p:cNvSpPr/>
            <p:nvPr/>
          </p:nvSpPr>
          <p:spPr>
            <a:xfrm>
              <a:off x="3361425" y="570150"/>
              <a:ext cx="209575" cy="496500"/>
            </a:xfrm>
            <a:custGeom>
              <a:avLst/>
              <a:gdLst/>
              <a:ahLst/>
              <a:cxnLst/>
              <a:rect l="l" t="t" r="r" b="b"/>
              <a:pathLst>
                <a:path w="8383" h="19860" extrusionOk="0">
                  <a:moveTo>
                    <a:pt x="0" y="60"/>
                  </a:moveTo>
                  <a:lnTo>
                    <a:pt x="167" y="0"/>
                  </a:lnTo>
                  <a:lnTo>
                    <a:pt x="8382" y="19788"/>
                  </a:lnTo>
                  <a:lnTo>
                    <a:pt x="8216" y="1986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920" name="Google Shape;1920;p65"/>
            <p:cNvSpPr/>
            <p:nvPr/>
          </p:nvSpPr>
          <p:spPr>
            <a:xfrm>
              <a:off x="3217950" y="713600"/>
              <a:ext cx="496800" cy="209000"/>
            </a:xfrm>
            <a:custGeom>
              <a:avLst/>
              <a:gdLst/>
              <a:ahLst/>
              <a:cxnLst/>
              <a:rect l="l" t="t" r="r" b="b"/>
              <a:pathLst>
                <a:path w="19872" h="8360" extrusionOk="0">
                  <a:moveTo>
                    <a:pt x="60" y="8359"/>
                  </a:moveTo>
                  <a:lnTo>
                    <a:pt x="0" y="8192"/>
                  </a:lnTo>
                  <a:lnTo>
                    <a:pt x="19801" y="1"/>
                  </a:lnTo>
                  <a:lnTo>
                    <a:pt x="19872" y="168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921" name="Google Shape;1921;p65"/>
            <p:cNvSpPr/>
            <p:nvPr/>
          </p:nvSpPr>
          <p:spPr>
            <a:xfrm>
              <a:off x="3361725" y="569850"/>
              <a:ext cx="208975" cy="496800"/>
            </a:xfrm>
            <a:custGeom>
              <a:avLst/>
              <a:gdLst/>
              <a:ahLst/>
              <a:cxnLst/>
              <a:rect l="l" t="t" r="r" b="b"/>
              <a:pathLst>
                <a:path w="8359" h="19872" extrusionOk="0">
                  <a:moveTo>
                    <a:pt x="167" y="19872"/>
                  </a:moveTo>
                  <a:lnTo>
                    <a:pt x="0" y="19800"/>
                  </a:lnTo>
                  <a:lnTo>
                    <a:pt x="8192" y="0"/>
                  </a:lnTo>
                  <a:lnTo>
                    <a:pt x="8358" y="72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922" name="Google Shape;1922;p65"/>
            <p:cNvSpPr/>
            <p:nvPr/>
          </p:nvSpPr>
          <p:spPr>
            <a:xfrm>
              <a:off x="3217650" y="713600"/>
              <a:ext cx="496825" cy="209000"/>
            </a:xfrm>
            <a:custGeom>
              <a:avLst/>
              <a:gdLst/>
              <a:ahLst/>
              <a:cxnLst/>
              <a:rect l="l" t="t" r="r" b="b"/>
              <a:pathLst>
                <a:path w="19873" h="8360" extrusionOk="0">
                  <a:moveTo>
                    <a:pt x="19872" y="8192"/>
                  </a:moveTo>
                  <a:lnTo>
                    <a:pt x="19813" y="8359"/>
                  </a:lnTo>
                  <a:lnTo>
                    <a:pt x="1" y="168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923" name="Google Shape;1923;p65"/>
            <p:cNvSpPr/>
            <p:nvPr/>
          </p:nvSpPr>
          <p:spPr>
            <a:xfrm>
              <a:off x="3198300" y="550500"/>
              <a:ext cx="535800" cy="535800"/>
            </a:xfrm>
            <a:custGeom>
              <a:avLst/>
              <a:gdLst/>
              <a:ahLst/>
              <a:cxnLst/>
              <a:rect l="l" t="t" r="r" b="b"/>
              <a:pathLst>
                <a:path w="21432" h="21432" fill="none" extrusionOk="0">
                  <a:moveTo>
                    <a:pt x="21432" y="10716"/>
                  </a:moveTo>
                  <a:cubicBezTo>
                    <a:pt x="21432" y="16633"/>
                    <a:pt x="16634" y="21432"/>
                    <a:pt x="10716" y="21432"/>
                  </a:cubicBezTo>
                  <a:cubicBezTo>
                    <a:pt x="4799" y="21432"/>
                    <a:pt x="1" y="16633"/>
                    <a:pt x="1" y="10716"/>
                  </a:cubicBezTo>
                  <a:cubicBezTo>
                    <a:pt x="1" y="4799"/>
                    <a:pt x="4799" y="0"/>
                    <a:pt x="10716" y="0"/>
                  </a:cubicBezTo>
                  <a:cubicBezTo>
                    <a:pt x="16634" y="0"/>
                    <a:pt x="21432" y="4799"/>
                    <a:pt x="21432" y="10716"/>
                  </a:cubicBezTo>
                  <a:close/>
                </a:path>
              </a:pathLst>
            </a:custGeom>
            <a:noFill/>
            <a:ln w="35725" cap="flat" cmpd="sng">
              <a:solidFill>
                <a:schemeClr val="dk1"/>
              </a:solidFill>
              <a:prstDash val="solid"/>
              <a:miter lim="1190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924" name="Google Shape;1924;p65"/>
            <p:cNvSpPr/>
            <p:nvPr/>
          </p:nvSpPr>
          <p:spPr>
            <a:xfrm>
              <a:off x="3198300" y="550500"/>
              <a:ext cx="535800" cy="535800"/>
            </a:xfrm>
            <a:custGeom>
              <a:avLst/>
              <a:gdLst/>
              <a:ahLst/>
              <a:cxnLst/>
              <a:rect l="l" t="t" r="r" b="b"/>
              <a:pathLst>
                <a:path w="21432" h="21432" fill="none" extrusionOk="0">
                  <a:moveTo>
                    <a:pt x="21432" y="10716"/>
                  </a:moveTo>
                  <a:cubicBezTo>
                    <a:pt x="21432" y="16633"/>
                    <a:pt x="16634" y="21432"/>
                    <a:pt x="10716" y="21432"/>
                  </a:cubicBezTo>
                  <a:cubicBezTo>
                    <a:pt x="4799" y="21432"/>
                    <a:pt x="1" y="16633"/>
                    <a:pt x="1" y="10716"/>
                  </a:cubicBezTo>
                  <a:cubicBezTo>
                    <a:pt x="1" y="4799"/>
                    <a:pt x="4799" y="0"/>
                    <a:pt x="10716" y="0"/>
                  </a:cubicBezTo>
                  <a:cubicBezTo>
                    <a:pt x="16634" y="0"/>
                    <a:pt x="21432" y="4799"/>
                    <a:pt x="21432" y="10716"/>
                  </a:cubicBezTo>
                  <a:close/>
                </a:path>
              </a:pathLst>
            </a:custGeom>
            <a:noFill/>
            <a:ln w="2975" cap="flat" cmpd="sng">
              <a:solidFill>
                <a:schemeClr val="accent1"/>
              </a:solidFill>
              <a:prstDash val="solid"/>
              <a:miter lim="1190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925" name="Google Shape;1925;p65"/>
            <p:cNvSpPr/>
            <p:nvPr/>
          </p:nvSpPr>
          <p:spPr>
            <a:xfrm>
              <a:off x="3891550" y="847850"/>
              <a:ext cx="2100" cy="230425"/>
            </a:xfrm>
            <a:custGeom>
              <a:avLst/>
              <a:gdLst/>
              <a:ahLst/>
              <a:cxnLst/>
              <a:rect l="l" t="t" r="r" b="b"/>
              <a:pathLst>
                <a:path w="84" h="9217" extrusionOk="0">
                  <a:moveTo>
                    <a:pt x="0" y="1"/>
                  </a:moveTo>
                  <a:lnTo>
                    <a:pt x="84" y="1"/>
                  </a:lnTo>
                  <a:lnTo>
                    <a:pt x="84" y="9216"/>
                  </a:lnTo>
                  <a:lnTo>
                    <a:pt x="0" y="9216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926" name="Google Shape;1926;p65"/>
            <p:cNvSpPr/>
            <p:nvPr/>
          </p:nvSpPr>
          <p:spPr>
            <a:xfrm>
              <a:off x="3777250" y="961850"/>
              <a:ext cx="230400" cy="2125"/>
            </a:xfrm>
            <a:custGeom>
              <a:avLst/>
              <a:gdLst/>
              <a:ahLst/>
              <a:cxnLst/>
              <a:rect l="l" t="t" r="r" b="b"/>
              <a:pathLst>
                <a:path w="9216" h="85" extrusionOk="0">
                  <a:moveTo>
                    <a:pt x="0" y="1"/>
                  </a:moveTo>
                  <a:lnTo>
                    <a:pt x="9216" y="1"/>
                  </a:lnTo>
                  <a:lnTo>
                    <a:pt x="9216" y="84"/>
                  </a:lnTo>
                  <a:lnTo>
                    <a:pt x="0" y="84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927" name="Google Shape;1927;p65"/>
            <p:cNvSpPr/>
            <p:nvPr/>
          </p:nvSpPr>
          <p:spPr>
            <a:xfrm>
              <a:off x="3810575" y="880900"/>
              <a:ext cx="164350" cy="164025"/>
            </a:xfrm>
            <a:custGeom>
              <a:avLst/>
              <a:gdLst/>
              <a:ahLst/>
              <a:cxnLst/>
              <a:rect l="l" t="t" r="r" b="b"/>
              <a:pathLst>
                <a:path w="6574" h="6561" extrusionOk="0">
                  <a:moveTo>
                    <a:pt x="48" y="6561"/>
                  </a:moveTo>
                  <a:lnTo>
                    <a:pt x="1" y="6501"/>
                  </a:lnTo>
                  <a:lnTo>
                    <a:pt x="6525" y="0"/>
                  </a:lnTo>
                  <a:lnTo>
                    <a:pt x="6573" y="48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928" name="Google Shape;1928;p65"/>
            <p:cNvSpPr/>
            <p:nvPr/>
          </p:nvSpPr>
          <p:spPr>
            <a:xfrm>
              <a:off x="3810575" y="880900"/>
              <a:ext cx="164050" cy="164325"/>
            </a:xfrm>
            <a:custGeom>
              <a:avLst/>
              <a:gdLst/>
              <a:ahLst/>
              <a:cxnLst/>
              <a:rect l="l" t="t" r="r" b="b"/>
              <a:pathLst>
                <a:path w="6562" h="6573" extrusionOk="0">
                  <a:moveTo>
                    <a:pt x="6561" y="6513"/>
                  </a:moveTo>
                  <a:lnTo>
                    <a:pt x="6514" y="6572"/>
                  </a:lnTo>
                  <a:lnTo>
                    <a:pt x="1" y="48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929" name="Google Shape;1929;p65"/>
            <p:cNvSpPr/>
            <p:nvPr/>
          </p:nvSpPr>
          <p:spPr>
            <a:xfrm>
              <a:off x="3847500" y="856200"/>
              <a:ext cx="90500" cy="213425"/>
            </a:xfrm>
            <a:custGeom>
              <a:avLst/>
              <a:gdLst/>
              <a:ahLst/>
              <a:cxnLst/>
              <a:rect l="l" t="t" r="r" b="b"/>
              <a:pathLst>
                <a:path w="3620" h="8537" extrusionOk="0">
                  <a:moveTo>
                    <a:pt x="0" y="24"/>
                  </a:moveTo>
                  <a:lnTo>
                    <a:pt x="72" y="0"/>
                  </a:lnTo>
                  <a:lnTo>
                    <a:pt x="3620" y="8501"/>
                  </a:lnTo>
                  <a:lnTo>
                    <a:pt x="3548" y="853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930" name="Google Shape;1930;p65"/>
            <p:cNvSpPr/>
            <p:nvPr/>
          </p:nvSpPr>
          <p:spPr>
            <a:xfrm>
              <a:off x="3785575" y="917800"/>
              <a:ext cx="213750" cy="89925"/>
            </a:xfrm>
            <a:custGeom>
              <a:avLst/>
              <a:gdLst/>
              <a:ahLst/>
              <a:cxnLst/>
              <a:rect l="l" t="t" r="r" b="b"/>
              <a:pathLst>
                <a:path w="8550" h="3597" extrusionOk="0">
                  <a:moveTo>
                    <a:pt x="36" y="3596"/>
                  </a:moveTo>
                  <a:lnTo>
                    <a:pt x="1" y="3525"/>
                  </a:lnTo>
                  <a:lnTo>
                    <a:pt x="8526" y="1"/>
                  </a:lnTo>
                  <a:lnTo>
                    <a:pt x="8549" y="72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931" name="Google Shape;1931;p65"/>
            <p:cNvSpPr/>
            <p:nvPr/>
          </p:nvSpPr>
          <p:spPr>
            <a:xfrm>
              <a:off x="3847200" y="856475"/>
              <a:ext cx="90500" cy="213450"/>
            </a:xfrm>
            <a:custGeom>
              <a:avLst/>
              <a:gdLst/>
              <a:ahLst/>
              <a:cxnLst/>
              <a:rect l="l" t="t" r="r" b="b"/>
              <a:pathLst>
                <a:path w="3620" h="8538" extrusionOk="0">
                  <a:moveTo>
                    <a:pt x="72" y="8538"/>
                  </a:moveTo>
                  <a:lnTo>
                    <a:pt x="0" y="8502"/>
                  </a:lnTo>
                  <a:lnTo>
                    <a:pt x="3548" y="1"/>
                  </a:lnTo>
                  <a:lnTo>
                    <a:pt x="3620" y="2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932" name="Google Shape;1932;p65"/>
            <p:cNvSpPr/>
            <p:nvPr/>
          </p:nvSpPr>
          <p:spPr>
            <a:xfrm>
              <a:off x="3785575" y="918100"/>
              <a:ext cx="213750" cy="89925"/>
            </a:xfrm>
            <a:custGeom>
              <a:avLst/>
              <a:gdLst/>
              <a:ahLst/>
              <a:cxnLst/>
              <a:rect l="l" t="t" r="r" b="b"/>
              <a:pathLst>
                <a:path w="8550" h="3597" extrusionOk="0">
                  <a:moveTo>
                    <a:pt x="8549" y="3525"/>
                  </a:moveTo>
                  <a:lnTo>
                    <a:pt x="8526" y="3596"/>
                  </a:lnTo>
                  <a:lnTo>
                    <a:pt x="1" y="72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933" name="Google Shape;1933;p65"/>
            <p:cNvSpPr/>
            <p:nvPr/>
          </p:nvSpPr>
          <p:spPr>
            <a:xfrm>
              <a:off x="3774575" y="845175"/>
              <a:ext cx="235750" cy="235775"/>
            </a:xfrm>
            <a:custGeom>
              <a:avLst/>
              <a:gdLst/>
              <a:ahLst/>
              <a:cxnLst/>
              <a:rect l="l" t="t" r="r" b="b"/>
              <a:pathLst>
                <a:path w="9430" h="9431" fill="none" extrusionOk="0">
                  <a:moveTo>
                    <a:pt x="9430" y="4715"/>
                  </a:moveTo>
                  <a:cubicBezTo>
                    <a:pt x="9430" y="7311"/>
                    <a:pt x="7323" y="9430"/>
                    <a:pt x="4715" y="9430"/>
                  </a:cubicBezTo>
                  <a:cubicBezTo>
                    <a:pt x="2119" y="9430"/>
                    <a:pt x="0" y="7311"/>
                    <a:pt x="0" y="4715"/>
                  </a:cubicBezTo>
                  <a:cubicBezTo>
                    <a:pt x="0" y="2108"/>
                    <a:pt x="2119" y="0"/>
                    <a:pt x="4715" y="0"/>
                  </a:cubicBezTo>
                  <a:cubicBezTo>
                    <a:pt x="7323" y="0"/>
                    <a:pt x="9430" y="2108"/>
                    <a:pt x="9430" y="4715"/>
                  </a:cubicBezTo>
                  <a:close/>
                </a:path>
              </a:pathLst>
            </a:custGeom>
            <a:noFill/>
            <a:ln w="29775" cap="flat" cmpd="sng">
              <a:solidFill>
                <a:schemeClr val="dk1"/>
              </a:solidFill>
              <a:prstDash val="solid"/>
              <a:miter lim="1190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934" name="Google Shape;1934;p65"/>
            <p:cNvSpPr/>
            <p:nvPr/>
          </p:nvSpPr>
          <p:spPr>
            <a:xfrm>
              <a:off x="3774575" y="845175"/>
              <a:ext cx="235750" cy="235775"/>
            </a:xfrm>
            <a:custGeom>
              <a:avLst/>
              <a:gdLst/>
              <a:ahLst/>
              <a:cxnLst/>
              <a:rect l="l" t="t" r="r" b="b"/>
              <a:pathLst>
                <a:path w="9430" h="9431" fill="none" extrusionOk="0">
                  <a:moveTo>
                    <a:pt x="9430" y="4715"/>
                  </a:moveTo>
                  <a:cubicBezTo>
                    <a:pt x="9430" y="7311"/>
                    <a:pt x="7323" y="9430"/>
                    <a:pt x="4715" y="9430"/>
                  </a:cubicBezTo>
                  <a:cubicBezTo>
                    <a:pt x="2119" y="9430"/>
                    <a:pt x="0" y="7311"/>
                    <a:pt x="0" y="4715"/>
                  </a:cubicBezTo>
                  <a:cubicBezTo>
                    <a:pt x="0" y="2108"/>
                    <a:pt x="2119" y="0"/>
                    <a:pt x="4715" y="0"/>
                  </a:cubicBezTo>
                  <a:cubicBezTo>
                    <a:pt x="7323" y="0"/>
                    <a:pt x="9430" y="2108"/>
                    <a:pt x="9430" y="4715"/>
                  </a:cubicBezTo>
                  <a:close/>
                </a:path>
              </a:pathLst>
            </a:custGeom>
            <a:noFill/>
            <a:ln w="2975" cap="flat" cmpd="sng">
              <a:solidFill>
                <a:schemeClr val="accent1"/>
              </a:solidFill>
              <a:prstDash val="solid"/>
              <a:miter lim="1190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935" name="Google Shape;1935;p65"/>
            <p:cNvSpPr/>
            <p:nvPr/>
          </p:nvSpPr>
          <p:spPr>
            <a:xfrm>
              <a:off x="3467375" y="447200"/>
              <a:ext cx="428075" cy="515875"/>
            </a:xfrm>
            <a:custGeom>
              <a:avLst/>
              <a:gdLst/>
              <a:ahLst/>
              <a:cxnLst/>
              <a:rect l="l" t="t" r="r" b="b"/>
              <a:pathLst>
                <a:path w="17123" h="20635" fill="none" extrusionOk="0">
                  <a:moveTo>
                    <a:pt x="1" y="715"/>
                  </a:moveTo>
                  <a:cubicBezTo>
                    <a:pt x="16658" y="1"/>
                    <a:pt x="14777" y="20634"/>
                    <a:pt x="17122" y="20634"/>
                  </a:cubicBezTo>
                </a:path>
              </a:pathLst>
            </a:custGeom>
            <a:noFill/>
            <a:ln w="1487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936" name="Google Shape;1936;p65"/>
            <p:cNvSpPr/>
            <p:nvPr/>
          </p:nvSpPr>
          <p:spPr>
            <a:xfrm>
              <a:off x="3571875" y="414475"/>
              <a:ext cx="127700" cy="50325"/>
            </a:xfrm>
            <a:custGeom>
              <a:avLst/>
              <a:gdLst/>
              <a:ahLst/>
              <a:cxnLst/>
              <a:rect l="l" t="t" r="r" b="b"/>
              <a:pathLst>
                <a:path w="5108" h="2013" extrusionOk="0">
                  <a:moveTo>
                    <a:pt x="4453" y="0"/>
                  </a:moveTo>
                  <a:lnTo>
                    <a:pt x="643" y="834"/>
                  </a:lnTo>
                  <a:cubicBezTo>
                    <a:pt x="143" y="1000"/>
                    <a:pt x="0" y="1000"/>
                    <a:pt x="0" y="1357"/>
                  </a:cubicBezTo>
                  <a:lnTo>
                    <a:pt x="0" y="1477"/>
                  </a:lnTo>
                  <a:cubicBezTo>
                    <a:pt x="0" y="1834"/>
                    <a:pt x="286" y="2012"/>
                    <a:pt x="643" y="2012"/>
                  </a:cubicBezTo>
                  <a:lnTo>
                    <a:pt x="4453" y="2012"/>
                  </a:lnTo>
                  <a:cubicBezTo>
                    <a:pt x="4810" y="2012"/>
                    <a:pt x="5108" y="1465"/>
                    <a:pt x="5108" y="762"/>
                  </a:cubicBezTo>
                  <a:cubicBezTo>
                    <a:pt x="5108" y="405"/>
                    <a:pt x="4810" y="0"/>
                    <a:pt x="445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937" name="Google Shape;1937;p65"/>
            <p:cNvSpPr/>
            <p:nvPr/>
          </p:nvSpPr>
          <p:spPr>
            <a:xfrm>
              <a:off x="3616225" y="445425"/>
              <a:ext cx="39900" cy="56875"/>
            </a:xfrm>
            <a:custGeom>
              <a:avLst/>
              <a:gdLst/>
              <a:ahLst/>
              <a:cxnLst/>
              <a:rect l="l" t="t" r="r" b="b"/>
              <a:pathLst>
                <a:path w="1596" h="2275" extrusionOk="0">
                  <a:moveTo>
                    <a:pt x="798" y="0"/>
                  </a:moveTo>
                  <a:cubicBezTo>
                    <a:pt x="357" y="0"/>
                    <a:pt x="0" y="358"/>
                    <a:pt x="0" y="798"/>
                  </a:cubicBezTo>
                  <a:lnTo>
                    <a:pt x="0" y="1715"/>
                  </a:lnTo>
                  <a:cubicBezTo>
                    <a:pt x="0" y="2155"/>
                    <a:pt x="357" y="2274"/>
                    <a:pt x="798" y="2274"/>
                  </a:cubicBezTo>
                  <a:cubicBezTo>
                    <a:pt x="1238" y="2274"/>
                    <a:pt x="1595" y="2155"/>
                    <a:pt x="1595" y="1715"/>
                  </a:cubicBezTo>
                  <a:lnTo>
                    <a:pt x="1595" y="798"/>
                  </a:lnTo>
                  <a:cubicBezTo>
                    <a:pt x="1595" y="358"/>
                    <a:pt x="1238" y="0"/>
                    <a:pt x="79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938" name="Google Shape;1938;p65"/>
            <p:cNvSpPr/>
            <p:nvPr/>
          </p:nvSpPr>
          <p:spPr>
            <a:xfrm>
              <a:off x="3626925" y="478475"/>
              <a:ext cx="19075" cy="14900"/>
            </a:xfrm>
            <a:custGeom>
              <a:avLst/>
              <a:gdLst/>
              <a:ahLst/>
              <a:cxnLst/>
              <a:rect l="l" t="t" r="r" b="b"/>
              <a:pathLst>
                <a:path w="763" h="596" extrusionOk="0">
                  <a:moveTo>
                    <a:pt x="382" y="0"/>
                  </a:moveTo>
                  <a:cubicBezTo>
                    <a:pt x="1" y="0"/>
                    <a:pt x="1" y="595"/>
                    <a:pt x="382" y="595"/>
                  </a:cubicBezTo>
                  <a:cubicBezTo>
                    <a:pt x="763" y="595"/>
                    <a:pt x="763" y="0"/>
                    <a:pt x="38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939" name="Google Shape;1939;p65"/>
            <p:cNvSpPr/>
            <p:nvPr/>
          </p:nvSpPr>
          <p:spPr>
            <a:xfrm>
              <a:off x="3876075" y="946675"/>
              <a:ext cx="32750" cy="32775"/>
            </a:xfrm>
            <a:custGeom>
              <a:avLst/>
              <a:gdLst/>
              <a:ahLst/>
              <a:cxnLst/>
              <a:rect l="l" t="t" r="r" b="b"/>
              <a:pathLst>
                <a:path w="1310" h="1311" extrusionOk="0">
                  <a:moveTo>
                    <a:pt x="1310" y="655"/>
                  </a:moveTo>
                  <a:cubicBezTo>
                    <a:pt x="1310" y="1013"/>
                    <a:pt x="1024" y="1310"/>
                    <a:pt x="655" y="1310"/>
                  </a:cubicBezTo>
                  <a:cubicBezTo>
                    <a:pt x="298" y="1310"/>
                    <a:pt x="0" y="1013"/>
                    <a:pt x="0" y="655"/>
                  </a:cubicBezTo>
                  <a:cubicBezTo>
                    <a:pt x="0" y="286"/>
                    <a:pt x="298" y="0"/>
                    <a:pt x="655" y="0"/>
                  </a:cubicBezTo>
                  <a:cubicBezTo>
                    <a:pt x="1024" y="0"/>
                    <a:pt x="1310" y="286"/>
                    <a:pt x="1310" y="65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940" name="Google Shape;1940;p65"/>
            <p:cNvSpPr/>
            <p:nvPr/>
          </p:nvSpPr>
          <p:spPr>
            <a:xfrm>
              <a:off x="3882925" y="953525"/>
              <a:ext cx="19075" cy="19075"/>
            </a:xfrm>
            <a:custGeom>
              <a:avLst/>
              <a:gdLst/>
              <a:ahLst/>
              <a:cxnLst/>
              <a:rect l="l" t="t" r="r" b="b"/>
              <a:pathLst>
                <a:path w="763" h="763" extrusionOk="0">
                  <a:moveTo>
                    <a:pt x="762" y="381"/>
                  </a:moveTo>
                  <a:cubicBezTo>
                    <a:pt x="762" y="584"/>
                    <a:pt x="595" y="762"/>
                    <a:pt x="381" y="762"/>
                  </a:cubicBezTo>
                  <a:cubicBezTo>
                    <a:pt x="179" y="762"/>
                    <a:pt x="0" y="584"/>
                    <a:pt x="0" y="381"/>
                  </a:cubicBezTo>
                  <a:cubicBezTo>
                    <a:pt x="0" y="167"/>
                    <a:pt x="179" y="0"/>
                    <a:pt x="381" y="0"/>
                  </a:cubicBezTo>
                  <a:cubicBezTo>
                    <a:pt x="595" y="0"/>
                    <a:pt x="762" y="167"/>
                    <a:pt x="762" y="38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941" name="Google Shape;1941;p65"/>
            <p:cNvSpPr/>
            <p:nvPr/>
          </p:nvSpPr>
          <p:spPr>
            <a:xfrm>
              <a:off x="3457275" y="398100"/>
              <a:ext cx="17875" cy="407225"/>
            </a:xfrm>
            <a:custGeom>
              <a:avLst/>
              <a:gdLst/>
              <a:ahLst/>
              <a:cxnLst/>
              <a:rect l="l" t="t" r="r" b="b"/>
              <a:pathLst>
                <a:path w="715" h="16289" extrusionOk="0">
                  <a:moveTo>
                    <a:pt x="0" y="0"/>
                  </a:moveTo>
                  <a:lnTo>
                    <a:pt x="714" y="0"/>
                  </a:lnTo>
                  <a:lnTo>
                    <a:pt x="714" y="16288"/>
                  </a:lnTo>
                  <a:lnTo>
                    <a:pt x="0" y="16288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942" name="Google Shape;1942;p65"/>
            <p:cNvSpPr/>
            <p:nvPr/>
          </p:nvSpPr>
          <p:spPr>
            <a:xfrm>
              <a:off x="3433450" y="785650"/>
              <a:ext cx="65500" cy="65500"/>
            </a:xfrm>
            <a:custGeom>
              <a:avLst/>
              <a:gdLst/>
              <a:ahLst/>
              <a:cxnLst/>
              <a:rect l="l" t="t" r="r" b="b"/>
              <a:pathLst>
                <a:path w="2620" h="2620" extrusionOk="0">
                  <a:moveTo>
                    <a:pt x="2620" y="1310"/>
                  </a:moveTo>
                  <a:cubicBezTo>
                    <a:pt x="2620" y="2024"/>
                    <a:pt x="2037" y="2620"/>
                    <a:pt x="1310" y="2620"/>
                  </a:cubicBezTo>
                  <a:cubicBezTo>
                    <a:pt x="584" y="2620"/>
                    <a:pt x="1" y="2024"/>
                    <a:pt x="1" y="1310"/>
                  </a:cubicBezTo>
                  <a:cubicBezTo>
                    <a:pt x="1" y="584"/>
                    <a:pt x="584" y="0"/>
                    <a:pt x="1310" y="0"/>
                  </a:cubicBezTo>
                  <a:cubicBezTo>
                    <a:pt x="2037" y="0"/>
                    <a:pt x="2620" y="584"/>
                    <a:pt x="2620" y="131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943" name="Google Shape;1943;p65"/>
            <p:cNvSpPr/>
            <p:nvPr/>
          </p:nvSpPr>
          <p:spPr>
            <a:xfrm>
              <a:off x="3447450" y="799625"/>
              <a:ext cx="37525" cy="37525"/>
            </a:xfrm>
            <a:custGeom>
              <a:avLst/>
              <a:gdLst/>
              <a:ahLst/>
              <a:cxnLst/>
              <a:rect l="l" t="t" r="r" b="b"/>
              <a:pathLst>
                <a:path w="1501" h="1501" extrusionOk="0">
                  <a:moveTo>
                    <a:pt x="1500" y="751"/>
                  </a:moveTo>
                  <a:cubicBezTo>
                    <a:pt x="1500" y="1156"/>
                    <a:pt x="1167" y="1501"/>
                    <a:pt x="750" y="1501"/>
                  </a:cubicBezTo>
                  <a:cubicBezTo>
                    <a:pt x="334" y="1501"/>
                    <a:pt x="0" y="1156"/>
                    <a:pt x="0" y="751"/>
                  </a:cubicBezTo>
                  <a:cubicBezTo>
                    <a:pt x="0" y="334"/>
                    <a:pt x="334" y="1"/>
                    <a:pt x="750" y="1"/>
                  </a:cubicBezTo>
                  <a:cubicBezTo>
                    <a:pt x="1167" y="1"/>
                    <a:pt x="1500" y="334"/>
                    <a:pt x="1500" y="75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944" name="Google Shape;1944;p65"/>
            <p:cNvSpPr/>
            <p:nvPr/>
          </p:nvSpPr>
          <p:spPr>
            <a:xfrm>
              <a:off x="3419750" y="482925"/>
              <a:ext cx="27125" cy="26825"/>
            </a:xfrm>
            <a:custGeom>
              <a:avLst/>
              <a:gdLst/>
              <a:ahLst/>
              <a:cxnLst/>
              <a:rect l="l" t="t" r="r" b="b"/>
              <a:pathLst>
                <a:path w="1085" h="1073" extrusionOk="0">
                  <a:moveTo>
                    <a:pt x="1084" y="536"/>
                  </a:moveTo>
                  <a:cubicBezTo>
                    <a:pt x="1084" y="834"/>
                    <a:pt x="846" y="1072"/>
                    <a:pt x="549" y="1072"/>
                  </a:cubicBezTo>
                  <a:cubicBezTo>
                    <a:pt x="251" y="1072"/>
                    <a:pt x="1" y="834"/>
                    <a:pt x="1" y="536"/>
                  </a:cubicBezTo>
                  <a:cubicBezTo>
                    <a:pt x="1" y="239"/>
                    <a:pt x="251" y="1"/>
                    <a:pt x="549" y="1"/>
                  </a:cubicBezTo>
                  <a:cubicBezTo>
                    <a:pt x="846" y="1"/>
                    <a:pt x="1084" y="239"/>
                    <a:pt x="1084" y="53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945" name="Google Shape;1945;p65"/>
            <p:cNvSpPr/>
            <p:nvPr/>
          </p:nvSpPr>
          <p:spPr>
            <a:xfrm>
              <a:off x="3439400" y="487400"/>
              <a:ext cx="53600" cy="17875"/>
            </a:xfrm>
            <a:custGeom>
              <a:avLst/>
              <a:gdLst/>
              <a:ahLst/>
              <a:cxnLst/>
              <a:rect l="l" t="t" r="r" b="b"/>
              <a:pathLst>
                <a:path w="2144" h="715" extrusionOk="0">
                  <a:moveTo>
                    <a:pt x="1" y="0"/>
                  </a:moveTo>
                  <a:lnTo>
                    <a:pt x="2144" y="0"/>
                  </a:lnTo>
                  <a:lnTo>
                    <a:pt x="2144" y="715"/>
                  </a:lnTo>
                  <a:lnTo>
                    <a:pt x="1" y="71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946" name="Google Shape;1946;p65"/>
            <p:cNvSpPr/>
            <p:nvPr/>
          </p:nvSpPr>
          <p:spPr>
            <a:xfrm>
              <a:off x="3433450" y="477875"/>
              <a:ext cx="12525" cy="37825"/>
            </a:xfrm>
            <a:custGeom>
              <a:avLst/>
              <a:gdLst/>
              <a:ahLst/>
              <a:cxnLst/>
              <a:rect l="l" t="t" r="r" b="b"/>
              <a:pathLst>
                <a:path w="501" h="1513" extrusionOk="0">
                  <a:moveTo>
                    <a:pt x="501" y="1274"/>
                  </a:moveTo>
                  <a:cubicBezTo>
                    <a:pt x="501" y="1405"/>
                    <a:pt x="394" y="1512"/>
                    <a:pt x="263" y="1512"/>
                  </a:cubicBezTo>
                  <a:lnTo>
                    <a:pt x="239" y="1512"/>
                  </a:lnTo>
                  <a:cubicBezTo>
                    <a:pt x="108" y="1512"/>
                    <a:pt x="1" y="1405"/>
                    <a:pt x="1" y="1274"/>
                  </a:cubicBezTo>
                  <a:lnTo>
                    <a:pt x="1" y="238"/>
                  </a:lnTo>
                  <a:cubicBezTo>
                    <a:pt x="1" y="107"/>
                    <a:pt x="108" y="0"/>
                    <a:pt x="239" y="0"/>
                  </a:cubicBezTo>
                  <a:lnTo>
                    <a:pt x="263" y="0"/>
                  </a:lnTo>
                  <a:cubicBezTo>
                    <a:pt x="394" y="0"/>
                    <a:pt x="501" y="107"/>
                    <a:pt x="501" y="2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947" name="Google Shape;1947;p65"/>
            <p:cNvSpPr/>
            <p:nvPr/>
          </p:nvSpPr>
          <p:spPr>
            <a:xfrm>
              <a:off x="3392975" y="389175"/>
              <a:ext cx="58075" cy="43175"/>
            </a:xfrm>
            <a:custGeom>
              <a:avLst/>
              <a:gdLst/>
              <a:ahLst/>
              <a:cxnLst/>
              <a:rect l="l" t="t" r="r" b="b"/>
              <a:pathLst>
                <a:path w="2323" h="1727" extrusionOk="0">
                  <a:moveTo>
                    <a:pt x="2322" y="869"/>
                  </a:moveTo>
                  <a:cubicBezTo>
                    <a:pt x="2322" y="1346"/>
                    <a:pt x="1798" y="1727"/>
                    <a:pt x="1155" y="1727"/>
                  </a:cubicBezTo>
                  <a:cubicBezTo>
                    <a:pt x="512" y="1727"/>
                    <a:pt x="0" y="1346"/>
                    <a:pt x="0" y="869"/>
                  </a:cubicBezTo>
                  <a:cubicBezTo>
                    <a:pt x="0" y="381"/>
                    <a:pt x="512" y="0"/>
                    <a:pt x="1155" y="0"/>
                  </a:cubicBezTo>
                  <a:cubicBezTo>
                    <a:pt x="1798" y="0"/>
                    <a:pt x="2322" y="381"/>
                    <a:pt x="2322" y="86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948" name="Google Shape;1948;p65"/>
            <p:cNvSpPr/>
            <p:nvPr/>
          </p:nvSpPr>
          <p:spPr>
            <a:xfrm>
              <a:off x="3434350" y="397500"/>
              <a:ext cx="95875" cy="20850"/>
            </a:xfrm>
            <a:custGeom>
              <a:avLst/>
              <a:gdLst/>
              <a:ahLst/>
              <a:cxnLst/>
              <a:rect l="l" t="t" r="r" b="b"/>
              <a:pathLst>
                <a:path w="3835" h="834" extrusionOk="0">
                  <a:moveTo>
                    <a:pt x="3834" y="596"/>
                  </a:moveTo>
                  <a:cubicBezTo>
                    <a:pt x="3834" y="727"/>
                    <a:pt x="3727" y="834"/>
                    <a:pt x="3596" y="834"/>
                  </a:cubicBezTo>
                  <a:lnTo>
                    <a:pt x="238" y="834"/>
                  </a:lnTo>
                  <a:cubicBezTo>
                    <a:pt x="107" y="834"/>
                    <a:pt x="0" y="727"/>
                    <a:pt x="0" y="596"/>
                  </a:cubicBezTo>
                  <a:lnTo>
                    <a:pt x="0" y="239"/>
                  </a:lnTo>
                  <a:cubicBezTo>
                    <a:pt x="0" y="96"/>
                    <a:pt x="107" y="1"/>
                    <a:pt x="238" y="1"/>
                  </a:cubicBezTo>
                  <a:lnTo>
                    <a:pt x="3596" y="1"/>
                  </a:lnTo>
                  <a:cubicBezTo>
                    <a:pt x="3727" y="1"/>
                    <a:pt x="3834" y="96"/>
                    <a:pt x="3834" y="23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949" name="Google Shape;1949;p65"/>
            <p:cNvSpPr/>
            <p:nvPr/>
          </p:nvSpPr>
          <p:spPr>
            <a:xfrm>
              <a:off x="3451025" y="410900"/>
              <a:ext cx="31275" cy="21450"/>
            </a:xfrm>
            <a:custGeom>
              <a:avLst/>
              <a:gdLst/>
              <a:ahLst/>
              <a:cxnLst/>
              <a:rect l="l" t="t" r="r" b="b"/>
              <a:pathLst>
                <a:path w="1251" h="858" extrusionOk="0">
                  <a:moveTo>
                    <a:pt x="1250" y="619"/>
                  </a:moveTo>
                  <a:cubicBezTo>
                    <a:pt x="1250" y="750"/>
                    <a:pt x="1143" y="858"/>
                    <a:pt x="1012" y="858"/>
                  </a:cubicBezTo>
                  <a:lnTo>
                    <a:pt x="238" y="858"/>
                  </a:lnTo>
                  <a:cubicBezTo>
                    <a:pt x="107" y="858"/>
                    <a:pt x="0" y="750"/>
                    <a:pt x="0" y="619"/>
                  </a:cubicBezTo>
                  <a:lnTo>
                    <a:pt x="0" y="238"/>
                  </a:lnTo>
                  <a:cubicBezTo>
                    <a:pt x="0" y="96"/>
                    <a:pt x="107" y="0"/>
                    <a:pt x="238" y="0"/>
                  </a:cubicBezTo>
                  <a:lnTo>
                    <a:pt x="1012" y="0"/>
                  </a:lnTo>
                  <a:cubicBezTo>
                    <a:pt x="1143" y="0"/>
                    <a:pt x="1250" y="96"/>
                    <a:pt x="1250" y="2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grpSp>
        <p:nvGrpSpPr>
          <p:cNvPr id="1950" name="Google Shape;1950;p65"/>
          <p:cNvGrpSpPr/>
          <p:nvPr/>
        </p:nvGrpSpPr>
        <p:grpSpPr>
          <a:xfrm>
            <a:off x="1507425" y="1550159"/>
            <a:ext cx="669750" cy="948050"/>
            <a:chOff x="2281825" y="655875"/>
            <a:chExt cx="669750" cy="948050"/>
          </a:xfrm>
        </p:grpSpPr>
        <p:sp>
          <p:nvSpPr>
            <p:cNvPr id="1951" name="Google Shape;1951;p65"/>
            <p:cNvSpPr/>
            <p:nvPr/>
          </p:nvSpPr>
          <p:spPr>
            <a:xfrm>
              <a:off x="2542575" y="1261900"/>
              <a:ext cx="148250" cy="94375"/>
            </a:xfrm>
            <a:custGeom>
              <a:avLst/>
              <a:gdLst/>
              <a:ahLst/>
              <a:cxnLst/>
              <a:rect l="l" t="t" r="r" b="b"/>
              <a:pathLst>
                <a:path w="5930" h="3775" extrusionOk="0">
                  <a:moveTo>
                    <a:pt x="0" y="0"/>
                  </a:moveTo>
                  <a:lnTo>
                    <a:pt x="834" y="3774"/>
                  </a:lnTo>
                  <a:lnTo>
                    <a:pt x="5096" y="3774"/>
                  </a:lnTo>
                  <a:lnTo>
                    <a:pt x="593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952" name="Google Shape;1952;p65"/>
            <p:cNvSpPr/>
            <p:nvPr/>
          </p:nvSpPr>
          <p:spPr>
            <a:xfrm>
              <a:off x="2546725" y="1351200"/>
              <a:ext cx="139625" cy="15200"/>
            </a:xfrm>
            <a:custGeom>
              <a:avLst/>
              <a:gdLst/>
              <a:ahLst/>
              <a:cxnLst/>
              <a:rect l="l" t="t" r="r" b="b"/>
              <a:pathLst>
                <a:path w="5585" h="608" extrusionOk="0">
                  <a:moveTo>
                    <a:pt x="334" y="0"/>
                  </a:moveTo>
                  <a:cubicBezTo>
                    <a:pt x="156" y="0"/>
                    <a:pt x="1" y="131"/>
                    <a:pt x="1" y="298"/>
                  </a:cubicBezTo>
                  <a:cubicBezTo>
                    <a:pt x="1" y="464"/>
                    <a:pt x="156" y="607"/>
                    <a:pt x="334" y="607"/>
                  </a:cubicBezTo>
                  <a:lnTo>
                    <a:pt x="5252" y="607"/>
                  </a:lnTo>
                  <a:cubicBezTo>
                    <a:pt x="5442" y="607"/>
                    <a:pt x="5585" y="464"/>
                    <a:pt x="5585" y="298"/>
                  </a:cubicBezTo>
                  <a:cubicBezTo>
                    <a:pt x="5585" y="131"/>
                    <a:pt x="5442" y="0"/>
                    <a:pt x="525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953" name="Google Shape;1953;p65"/>
            <p:cNvSpPr/>
            <p:nvPr/>
          </p:nvSpPr>
          <p:spPr>
            <a:xfrm>
              <a:off x="2566075" y="1324400"/>
              <a:ext cx="17600" cy="17300"/>
            </a:xfrm>
            <a:custGeom>
              <a:avLst/>
              <a:gdLst/>
              <a:ahLst/>
              <a:cxnLst/>
              <a:rect l="l" t="t" r="r" b="b"/>
              <a:pathLst>
                <a:path w="704" h="692" extrusionOk="0">
                  <a:moveTo>
                    <a:pt x="346" y="0"/>
                  </a:moveTo>
                  <a:cubicBezTo>
                    <a:pt x="156" y="0"/>
                    <a:pt x="1" y="155"/>
                    <a:pt x="1" y="346"/>
                  </a:cubicBezTo>
                  <a:cubicBezTo>
                    <a:pt x="1" y="536"/>
                    <a:pt x="156" y="691"/>
                    <a:pt x="346" y="691"/>
                  </a:cubicBezTo>
                  <a:cubicBezTo>
                    <a:pt x="537" y="691"/>
                    <a:pt x="703" y="536"/>
                    <a:pt x="703" y="346"/>
                  </a:cubicBezTo>
                  <a:cubicBezTo>
                    <a:pt x="703" y="155"/>
                    <a:pt x="537" y="0"/>
                    <a:pt x="34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954" name="Google Shape;1954;p65"/>
            <p:cNvSpPr/>
            <p:nvPr/>
          </p:nvSpPr>
          <p:spPr>
            <a:xfrm>
              <a:off x="2594050" y="1324400"/>
              <a:ext cx="17300" cy="17300"/>
            </a:xfrm>
            <a:custGeom>
              <a:avLst/>
              <a:gdLst/>
              <a:ahLst/>
              <a:cxnLst/>
              <a:rect l="l" t="t" r="r" b="b"/>
              <a:pathLst>
                <a:path w="692" h="692" extrusionOk="0">
                  <a:moveTo>
                    <a:pt x="346" y="0"/>
                  </a:moveTo>
                  <a:cubicBezTo>
                    <a:pt x="156" y="0"/>
                    <a:pt x="1" y="155"/>
                    <a:pt x="1" y="346"/>
                  </a:cubicBezTo>
                  <a:cubicBezTo>
                    <a:pt x="1" y="536"/>
                    <a:pt x="156" y="691"/>
                    <a:pt x="346" y="691"/>
                  </a:cubicBezTo>
                  <a:cubicBezTo>
                    <a:pt x="537" y="691"/>
                    <a:pt x="692" y="536"/>
                    <a:pt x="692" y="346"/>
                  </a:cubicBezTo>
                  <a:cubicBezTo>
                    <a:pt x="692" y="155"/>
                    <a:pt x="537" y="0"/>
                    <a:pt x="34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955" name="Google Shape;1955;p65"/>
            <p:cNvSpPr/>
            <p:nvPr/>
          </p:nvSpPr>
          <p:spPr>
            <a:xfrm>
              <a:off x="2622050" y="1324400"/>
              <a:ext cx="17275" cy="17300"/>
            </a:xfrm>
            <a:custGeom>
              <a:avLst/>
              <a:gdLst/>
              <a:ahLst/>
              <a:cxnLst/>
              <a:rect l="l" t="t" r="r" b="b"/>
              <a:pathLst>
                <a:path w="691" h="692" extrusionOk="0">
                  <a:moveTo>
                    <a:pt x="345" y="0"/>
                  </a:moveTo>
                  <a:cubicBezTo>
                    <a:pt x="155" y="0"/>
                    <a:pt x="0" y="155"/>
                    <a:pt x="0" y="346"/>
                  </a:cubicBezTo>
                  <a:cubicBezTo>
                    <a:pt x="0" y="536"/>
                    <a:pt x="155" y="691"/>
                    <a:pt x="345" y="691"/>
                  </a:cubicBezTo>
                  <a:cubicBezTo>
                    <a:pt x="536" y="691"/>
                    <a:pt x="691" y="536"/>
                    <a:pt x="691" y="346"/>
                  </a:cubicBezTo>
                  <a:cubicBezTo>
                    <a:pt x="691" y="155"/>
                    <a:pt x="536" y="0"/>
                    <a:pt x="34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956" name="Google Shape;1956;p65"/>
            <p:cNvSpPr/>
            <p:nvPr/>
          </p:nvSpPr>
          <p:spPr>
            <a:xfrm>
              <a:off x="2649725" y="1324400"/>
              <a:ext cx="17575" cy="17300"/>
            </a:xfrm>
            <a:custGeom>
              <a:avLst/>
              <a:gdLst/>
              <a:ahLst/>
              <a:cxnLst/>
              <a:rect l="l" t="t" r="r" b="b"/>
              <a:pathLst>
                <a:path w="703" h="692" extrusionOk="0">
                  <a:moveTo>
                    <a:pt x="358" y="0"/>
                  </a:moveTo>
                  <a:cubicBezTo>
                    <a:pt x="155" y="0"/>
                    <a:pt x="0" y="155"/>
                    <a:pt x="0" y="346"/>
                  </a:cubicBezTo>
                  <a:cubicBezTo>
                    <a:pt x="0" y="536"/>
                    <a:pt x="155" y="691"/>
                    <a:pt x="358" y="691"/>
                  </a:cubicBezTo>
                  <a:cubicBezTo>
                    <a:pt x="548" y="691"/>
                    <a:pt x="703" y="536"/>
                    <a:pt x="703" y="346"/>
                  </a:cubicBezTo>
                  <a:cubicBezTo>
                    <a:pt x="703" y="155"/>
                    <a:pt x="548" y="0"/>
                    <a:pt x="35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957" name="Google Shape;1957;p65"/>
            <p:cNvSpPr/>
            <p:nvPr/>
          </p:nvSpPr>
          <p:spPr>
            <a:xfrm>
              <a:off x="2302650" y="655875"/>
              <a:ext cx="628075" cy="628075"/>
            </a:xfrm>
            <a:custGeom>
              <a:avLst/>
              <a:gdLst/>
              <a:ahLst/>
              <a:cxnLst/>
              <a:rect l="l" t="t" r="r" b="b"/>
              <a:pathLst>
                <a:path w="25123" h="25123" extrusionOk="0">
                  <a:moveTo>
                    <a:pt x="12562" y="0"/>
                  </a:moveTo>
                  <a:cubicBezTo>
                    <a:pt x="5621" y="0"/>
                    <a:pt x="1" y="5620"/>
                    <a:pt x="1" y="12561"/>
                  </a:cubicBezTo>
                  <a:cubicBezTo>
                    <a:pt x="1" y="19491"/>
                    <a:pt x="5621" y="25122"/>
                    <a:pt x="12562" y="25122"/>
                  </a:cubicBezTo>
                  <a:cubicBezTo>
                    <a:pt x="19503" y="25122"/>
                    <a:pt x="25123" y="19491"/>
                    <a:pt x="25123" y="12561"/>
                  </a:cubicBezTo>
                  <a:cubicBezTo>
                    <a:pt x="25123" y="5620"/>
                    <a:pt x="19503" y="0"/>
                    <a:pt x="1256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958" name="Google Shape;1958;p65"/>
            <p:cNvSpPr/>
            <p:nvPr/>
          </p:nvSpPr>
          <p:spPr>
            <a:xfrm>
              <a:off x="2629775" y="656175"/>
              <a:ext cx="299775" cy="287625"/>
            </a:xfrm>
            <a:custGeom>
              <a:avLst/>
              <a:gdLst/>
              <a:ahLst/>
              <a:cxnLst/>
              <a:rect l="l" t="t" r="r" b="b"/>
              <a:pathLst>
                <a:path w="11991" h="11505" extrusionOk="0">
                  <a:moveTo>
                    <a:pt x="25" y="0"/>
                  </a:moveTo>
                  <a:cubicBezTo>
                    <a:pt x="25" y="36"/>
                    <a:pt x="13" y="71"/>
                    <a:pt x="1" y="119"/>
                  </a:cubicBezTo>
                  <a:cubicBezTo>
                    <a:pt x="25" y="143"/>
                    <a:pt x="48" y="155"/>
                    <a:pt x="60" y="179"/>
                  </a:cubicBezTo>
                  <a:cubicBezTo>
                    <a:pt x="84" y="202"/>
                    <a:pt x="108" y="226"/>
                    <a:pt x="132" y="262"/>
                  </a:cubicBezTo>
                  <a:cubicBezTo>
                    <a:pt x="144" y="262"/>
                    <a:pt x="144" y="274"/>
                    <a:pt x="144" y="274"/>
                  </a:cubicBezTo>
                  <a:cubicBezTo>
                    <a:pt x="1013" y="1274"/>
                    <a:pt x="2346" y="2131"/>
                    <a:pt x="3287" y="2977"/>
                  </a:cubicBezTo>
                  <a:cubicBezTo>
                    <a:pt x="4216" y="3798"/>
                    <a:pt x="5097" y="4620"/>
                    <a:pt x="5799" y="5655"/>
                  </a:cubicBezTo>
                  <a:cubicBezTo>
                    <a:pt x="7109" y="7620"/>
                    <a:pt x="7418" y="9192"/>
                    <a:pt x="8145" y="11430"/>
                  </a:cubicBezTo>
                  <a:cubicBezTo>
                    <a:pt x="8831" y="11445"/>
                    <a:pt x="9804" y="11504"/>
                    <a:pt x="10679" y="11504"/>
                  </a:cubicBezTo>
                  <a:cubicBezTo>
                    <a:pt x="11170" y="11504"/>
                    <a:pt x="11630" y="11486"/>
                    <a:pt x="11990" y="11430"/>
                  </a:cubicBezTo>
                  <a:cubicBezTo>
                    <a:pt x="11633" y="5001"/>
                    <a:pt x="6466" y="274"/>
                    <a:pt x="2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959" name="Google Shape;1959;p65"/>
            <p:cNvSpPr/>
            <p:nvPr/>
          </p:nvSpPr>
          <p:spPr>
            <a:xfrm>
              <a:off x="2303850" y="655875"/>
              <a:ext cx="307500" cy="287950"/>
            </a:xfrm>
            <a:custGeom>
              <a:avLst/>
              <a:gdLst/>
              <a:ahLst/>
              <a:cxnLst/>
              <a:rect l="l" t="t" r="r" b="b"/>
              <a:pathLst>
                <a:path w="12300" h="11518" extrusionOk="0">
                  <a:moveTo>
                    <a:pt x="12300" y="0"/>
                  </a:moveTo>
                  <a:lnTo>
                    <a:pt x="12300" y="0"/>
                  </a:lnTo>
                  <a:cubicBezTo>
                    <a:pt x="5692" y="119"/>
                    <a:pt x="358" y="4977"/>
                    <a:pt x="0" y="11513"/>
                  </a:cubicBezTo>
                  <a:cubicBezTo>
                    <a:pt x="157" y="11516"/>
                    <a:pt x="314" y="11517"/>
                    <a:pt x="471" y="11517"/>
                  </a:cubicBezTo>
                  <a:cubicBezTo>
                    <a:pt x="1286" y="11517"/>
                    <a:pt x="2114" y="11486"/>
                    <a:pt x="2938" y="11486"/>
                  </a:cubicBezTo>
                  <a:cubicBezTo>
                    <a:pt x="3325" y="11486"/>
                    <a:pt x="3712" y="11493"/>
                    <a:pt x="4096" y="11513"/>
                  </a:cubicBezTo>
                  <a:cubicBezTo>
                    <a:pt x="4596" y="6418"/>
                    <a:pt x="8097" y="2727"/>
                    <a:pt x="1230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960" name="Google Shape;1960;p65"/>
            <p:cNvSpPr/>
            <p:nvPr/>
          </p:nvSpPr>
          <p:spPr>
            <a:xfrm>
              <a:off x="2523825" y="669250"/>
              <a:ext cx="182475" cy="276250"/>
            </a:xfrm>
            <a:custGeom>
              <a:avLst/>
              <a:gdLst/>
              <a:ahLst/>
              <a:cxnLst/>
              <a:rect l="l" t="t" r="r" b="b"/>
              <a:pathLst>
                <a:path w="7299" h="11050" extrusionOk="0">
                  <a:moveTo>
                    <a:pt x="3870" y="1"/>
                  </a:moveTo>
                  <a:cubicBezTo>
                    <a:pt x="3870" y="1"/>
                    <a:pt x="3870" y="13"/>
                    <a:pt x="3858" y="13"/>
                  </a:cubicBezTo>
                  <a:cubicBezTo>
                    <a:pt x="2739" y="1632"/>
                    <a:pt x="2155" y="3192"/>
                    <a:pt x="1453" y="5204"/>
                  </a:cubicBezTo>
                  <a:cubicBezTo>
                    <a:pt x="786" y="7145"/>
                    <a:pt x="48" y="8919"/>
                    <a:pt x="0" y="11002"/>
                  </a:cubicBezTo>
                  <a:lnTo>
                    <a:pt x="7299" y="11050"/>
                  </a:lnTo>
                  <a:cubicBezTo>
                    <a:pt x="6680" y="7216"/>
                    <a:pt x="6025" y="3311"/>
                    <a:pt x="3893" y="25"/>
                  </a:cubicBezTo>
                  <a:cubicBezTo>
                    <a:pt x="3882" y="13"/>
                    <a:pt x="3882" y="1"/>
                    <a:pt x="387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961" name="Google Shape;1961;p65"/>
            <p:cNvSpPr/>
            <p:nvPr/>
          </p:nvSpPr>
          <p:spPr>
            <a:xfrm>
              <a:off x="2463100" y="655875"/>
              <a:ext cx="307200" cy="39900"/>
            </a:xfrm>
            <a:custGeom>
              <a:avLst/>
              <a:gdLst/>
              <a:ahLst/>
              <a:cxnLst/>
              <a:rect l="l" t="t" r="r" b="b"/>
              <a:pathLst>
                <a:path w="12288" h="1596" extrusionOk="0">
                  <a:moveTo>
                    <a:pt x="6144" y="0"/>
                  </a:moveTo>
                  <a:cubicBezTo>
                    <a:pt x="3917" y="0"/>
                    <a:pt x="1822" y="572"/>
                    <a:pt x="0" y="1596"/>
                  </a:cubicBezTo>
                  <a:lnTo>
                    <a:pt x="12287" y="1596"/>
                  </a:lnTo>
                  <a:cubicBezTo>
                    <a:pt x="10466" y="572"/>
                    <a:pt x="8370" y="0"/>
                    <a:pt x="614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962" name="Google Shape;1962;p65"/>
            <p:cNvSpPr/>
            <p:nvPr/>
          </p:nvSpPr>
          <p:spPr>
            <a:xfrm>
              <a:off x="2463100" y="655875"/>
              <a:ext cx="307200" cy="39900"/>
            </a:xfrm>
            <a:custGeom>
              <a:avLst/>
              <a:gdLst/>
              <a:ahLst/>
              <a:cxnLst/>
              <a:rect l="l" t="t" r="r" b="b"/>
              <a:pathLst>
                <a:path w="12288" h="1596" fill="none" extrusionOk="0">
                  <a:moveTo>
                    <a:pt x="0" y="1596"/>
                  </a:moveTo>
                  <a:cubicBezTo>
                    <a:pt x="1822" y="572"/>
                    <a:pt x="3917" y="0"/>
                    <a:pt x="6144" y="0"/>
                  </a:cubicBezTo>
                  <a:cubicBezTo>
                    <a:pt x="8370" y="0"/>
                    <a:pt x="10466" y="572"/>
                    <a:pt x="12287" y="1596"/>
                  </a:cubicBezTo>
                </a:path>
              </a:pathLst>
            </a:custGeom>
            <a:noFill/>
            <a:ln w="685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963" name="Google Shape;1963;p65"/>
            <p:cNvSpPr/>
            <p:nvPr/>
          </p:nvSpPr>
          <p:spPr>
            <a:xfrm>
              <a:off x="2463100" y="695750"/>
              <a:ext cx="307200" cy="42000"/>
            </a:xfrm>
            <a:custGeom>
              <a:avLst/>
              <a:gdLst/>
              <a:ahLst/>
              <a:cxnLst/>
              <a:rect l="l" t="t" r="r" b="b"/>
              <a:pathLst>
                <a:path w="12288" h="1680" extrusionOk="0">
                  <a:moveTo>
                    <a:pt x="0" y="1"/>
                  </a:moveTo>
                  <a:cubicBezTo>
                    <a:pt x="1822" y="1024"/>
                    <a:pt x="3917" y="1679"/>
                    <a:pt x="6144" y="1679"/>
                  </a:cubicBezTo>
                  <a:cubicBezTo>
                    <a:pt x="8370" y="1679"/>
                    <a:pt x="10466" y="1024"/>
                    <a:pt x="1228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964" name="Google Shape;1964;p65"/>
            <p:cNvSpPr/>
            <p:nvPr/>
          </p:nvSpPr>
          <p:spPr>
            <a:xfrm>
              <a:off x="2463100" y="695750"/>
              <a:ext cx="307200" cy="42000"/>
            </a:xfrm>
            <a:custGeom>
              <a:avLst/>
              <a:gdLst/>
              <a:ahLst/>
              <a:cxnLst/>
              <a:rect l="l" t="t" r="r" b="b"/>
              <a:pathLst>
                <a:path w="12288" h="1680" fill="none" extrusionOk="0">
                  <a:moveTo>
                    <a:pt x="0" y="1"/>
                  </a:moveTo>
                  <a:cubicBezTo>
                    <a:pt x="1822" y="1024"/>
                    <a:pt x="3917" y="1679"/>
                    <a:pt x="6144" y="1679"/>
                  </a:cubicBezTo>
                  <a:cubicBezTo>
                    <a:pt x="8370" y="1679"/>
                    <a:pt x="10466" y="1024"/>
                    <a:pt x="12287" y="1"/>
                  </a:cubicBezTo>
                </a:path>
              </a:pathLst>
            </a:custGeom>
            <a:noFill/>
            <a:ln w="685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965" name="Google Shape;1965;p65"/>
            <p:cNvSpPr/>
            <p:nvPr/>
          </p:nvSpPr>
          <p:spPr>
            <a:xfrm>
              <a:off x="2614000" y="998775"/>
              <a:ext cx="5375" cy="452450"/>
            </a:xfrm>
            <a:custGeom>
              <a:avLst/>
              <a:gdLst/>
              <a:ahLst/>
              <a:cxnLst/>
              <a:rect l="l" t="t" r="r" b="b"/>
              <a:pathLst>
                <a:path w="215" h="18098" extrusionOk="0">
                  <a:moveTo>
                    <a:pt x="1" y="0"/>
                  </a:moveTo>
                  <a:lnTo>
                    <a:pt x="1" y="18098"/>
                  </a:lnTo>
                  <a:lnTo>
                    <a:pt x="215" y="18098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966" name="Google Shape;1966;p65"/>
            <p:cNvSpPr/>
            <p:nvPr/>
          </p:nvSpPr>
          <p:spPr>
            <a:xfrm>
              <a:off x="2553575" y="999350"/>
              <a:ext cx="42300" cy="450975"/>
            </a:xfrm>
            <a:custGeom>
              <a:avLst/>
              <a:gdLst/>
              <a:ahLst/>
              <a:cxnLst/>
              <a:rect l="l" t="t" r="r" b="b"/>
              <a:pathLst>
                <a:path w="1692" h="18039" extrusionOk="0">
                  <a:moveTo>
                    <a:pt x="215" y="1"/>
                  </a:moveTo>
                  <a:lnTo>
                    <a:pt x="1" y="13"/>
                  </a:lnTo>
                  <a:lnTo>
                    <a:pt x="1489" y="18039"/>
                  </a:lnTo>
                  <a:lnTo>
                    <a:pt x="1691" y="18027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967" name="Google Shape;1967;p65"/>
            <p:cNvSpPr/>
            <p:nvPr/>
          </p:nvSpPr>
          <p:spPr>
            <a:xfrm>
              <a:off x="2493450" y="1001750"/>
              <a:ext cx="78900" cy="446500"/>
            </a:xfrm>
            <a:custGeom>
              <a:avLst/>
              <a:gdLst/>
              <a:ahLst/>
              <a:cxnLst/>
              <a:rect l="l" t="t" r="r" b="b"/>
              <a:pathLst>
                <a:path w="3156" h="17860" extrusionOk="0">
                  <a:moveTo>
                    <a:pt x="203" y="0"/>
                  </a:moveTo>
                  <a:lnTo>
                    <a:pt x="1" y="36"/>
                  </a:lnTo>
                  <a:lnTo>
                    <a:pt x="2953" y="17859"/>
                  </a:lnTo>
                  <a:lnTo>
                    <a:pt x="3156" y="17812"/>
                  </a:lnTo>
                  <a:lnTo>
                    <a:pt x="20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968" name="Google Shape;1968;p65"/>
            <p:cNvSpPr/>
            <p:nvPr/>
          </p:nvSpPr>
          <p:spPr>
            <a:xfrm>
              <a:off x="2431850" y="1000850"/>
              <a:ext cx="117300" cy="444125"/>
            </a:xfrm>
            <a:custGeom>
              <a:avLst/>
              <a:gdLst/>
              <a:ahLst/>
              <a:cxnLst/>
              <a:rect l="l" t="t" r="r" b="b"/>
              <a:pathLst>
                <a:path w="4692" h="17765" extrusionOk="0">
                  <a:moveTo>
                    <a:pt x="0" y="0"/>
                  </a:moveTo>
                  <a:lnTo>
                    <a:pt x="4465" y="17729"/>
                  </a:lnTo>
                  <a:lnTo>
                    <a:pt x="4691" y="17765"/>
                  </a:lnTo>
                  <a:lnTo>
                    <a:pt x="214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969" name="Google Shape;1969;p65"/>
            <p:cNvSpPr/>
            <p:nvPr/>
          </p:nvSpPr>
          <p:spPr>
            <a:xfrm>
              <a:off x="2370225" y="998775"/>
              <a:ext cx="158375" cy="451550"/>
            </a:xfrm>
            <a:custGeom>
              <a:avLst/>
              <a:gdLst/>
              <a:ahLst/>
              <a:cxnLst/>
              <a:rect l="l" t="t" r="r" b="b"/>
              <a:pathLst>
                <a:path w="6335" h="18062" extrusionOk="0">
                  <a:moveTo>
                    <a:pt x="179" y="0"/>
                  </a:moveTo>
                  <a:lnTo>
                    <a:pt x="0" y="131"/>
                  </a:lnTo>
                  <a:lnTo>
                    <a:pt x="6144" y="18062"/>
                  </a:lnTo>
                  <a:lnTo>
                    <a:pt x="6335" y="17978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970" name="Google Shape;1970;p65"/>
            <p:cNvSpPr/>
            <p:nvPr/>
          </p:nvSpPr>
          <p:spPr>
            <a:xfrm>
              <a:off x="2306525" y="1002050"/>
              <a:ext cx="203625" cy="451250"/>
            </a:xfrm>
            <a:custGeom>
              <a:avLst/>
              <a:gdLst/>
              <a:ahLst/>
              <a:cxnLst/>
              <a:rect l="l" t="t" r="r" b="b"/>
              <a:pathLst>
                <a:path w="8145" h="18050" extrusionOk="0">
                  <a:moveTo>
                    <a:pt x="1" y="0"/>
                  </a:moveTo>
                  <a:lnTo>
                    <a:pt x="7918" y="18050"/>
                  </a:lnTo>
                  <a:lnTo>
                    <a:pt x="8144" y="18050"/>
                  </a:lnTo>
                  <a:lnTo>
                    <a:pt x="23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971" name="Google Shape;1971;p65"/>
            <p:cNvSpPr/>
            <p:nvPr/>
          </p:nvSpPr>
          <p:spPr>
            <a:xfrm>
              <a:off x="2636925" y="999350"/>
              <a:ext cx="42300" cy="450975"/>
            </a:xfrm>
            <a:custGeom>
              <a:avLst/>
              <a:gdLst/>
              <a:ahLst/>
              <a:cxnLst/>
              <a:rect l="l" t="t" r="r" b="b"/>
              <a:pathLst>
                <a:path w="1692" h="18039" extrusionOk="0">
                  <a:moveTo>
                    <a:pt x="1477" y="1"/>
                  </a:moveTo>
                  <a:lnTo>
                    <a:pt x="0" y="18027"/>
                  </a:lnTo>
                  <a:lnTo>
                    <a:pt x="203" y="18039"/>
                  </a:lnTo>
                  <a:lnTo>
                    <a:pt x="1691" y="13"/>
                  </a:lnTo>
                  <a:lnTo>
                    <a:pt x="147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972" name="Google Shape;1972;p65"/>
            <p:cNvSpPr/>
            <p:nvPr/>
          </p:nvSpPr>
          <p:spPr>
            <a:xfrm>
              <a:off x="2660450" y="1001750"/>
              <a:ext cx="78900" cy="446500"/>
            </a:xfrm>
            <a:custGeom>
              <a:avLst/>
              <a:gdLst/>
              <a:ahLst/>
              <a:cxnLst/>
              <a:rect l="l" t="t" r="r" b="b"/>
              <a:pathLst>
                <a:path w="3156" h="17860" extrusionOk="0">
                  <a:moveTo>
                    <a:pt x="2953" y="0"/>
                  </a:moveTo>
                  <a:lnTo>
                    <a:pt x="0" y="17812"/>
                  </a:lnTo>
                  <a:lnTo>
                    <a:pt x="202" y="17859"/>
                  </a:lnTo>
                  <a:lnTo>
                    <a:pt x="3155" y="36"/>
                  </a:lnTo>
                  <a:lnTo>
                    <a:pt x="295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973" name="Google Shape;1973;p65"/>
            <p:cNvSpPr/>
            <p:nvPr/>
          </p:nvSpPr>
          <p:spPr>
            <a:xfrm>
              <a:off x="2683650" y="1000850"/>
              <a:ext cx="117300" cy="444125"/>
            </a:xfrm>
            <a:custGeom>
              <a:avLst/>
              <a:gdLst/>
              <a:ahLst/>
              <a:cxnLst/>
              <a:rect l="l" t="t" r="r" b="b"/>
              <a:pathLst>
                <a:path w="4692" h="17765" extrusionOk="0">
                  <a:moveTo>
                    <a:pt x="4489" y="0"/>
                  </a:moveTo>
                  <a:lnTo>
                    <a:pt x="1" y="17765"/>
                  </a:lnTo>
                  <a:lnTo>
                    <a:pt x="227" y="17729"/>
                  </a:lnTo>
                  <a:lnTo>
                    <a:pt x="469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974" name="Google Shape;1974;p65"/>
            <p:cNvSpPr/>
            <p:nvPr/>
          </p:nvSpPr>
          <p:spPr>
            <a:xfrm>
              <a:off x="2704500" y="998775"/>
              <a:ext cx="158075" cy="451550"/>
            </a:xfrm>
            <a:custGeom>
              <a:avLst/>
              <a:gdLst/>
              <a:ahLst/>
              <a:cxnLst/>
              <a:rect l="l" t="t" r="r" b="b"/>
              <a:pathLst>
                <a:path w="6323" h="18062" extrusionOk="0">
                  <a:moveTo>
                    <a:pt x="6144" y="0"/>
                  </a:moveTo>
                  <a:lnTo>
                    <a:pt x="0" y="17978"/>
                  </a:lnTo>
                  <a:lnTo>
                    <a:pt x="191" y="18062"/>
                  </a:lnTo>
                  <a:lnTo>
                    <a:pt x="6322" y="131"/>
                  </a:lnTo>
                  <a:lnTo>
                    <a:pt x="6144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975" name="Google Shape;1975;p65"/>
            <p:cNvSpPr/>
            <p:nvPr/>
          </p:nvSpPr>
          <p:spPr>
            <a:xfrm>
              <a:off x="2722650" y="1002050"/>
              <a:ext cx="203625" cy="451250"/>
            </a:xfrm>
            <a:custGeom>
              <a:avLst/>
              <a:gdLst/>
              <a:ahLst/>
              <a:cxnLst/>
              <a:rect l="l" t="t" r="r" b="b"/>
              <a:pathLst>
                <a:path w="8145" h="18050" extrusionOk="0">
                  <a:moveTo>
                    <a:pt x="7906" y="0"/>
                  </a:moveTo>
                  <a:lnTo>
                    <a:pt x="0" y="18050"/>
                  </a:lnTo>
                  <a:lnTo>
                    <a:pt x="239" y="18050"/>
                  </a:lnTo>
                  <a:lnTo>
                    <a:pt x="8144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976" name="Google Shape;1976;p65"/>
            <p:cNvSpPr/>
            <p:nvPr/>
          </p:nvSpPr>
          <p:spPr>
            <a:xfrm>
              <a:off x="2512500" y="1450300"/>
              <a:ext cx="208400" cy="153625"/>
            </a:xfrm>
            <a:custGeom>
              <a:avLst/>
              <a:gdLst/>
              <a:ahLst/>
              <a:cxnLst/>
              <a:rect l="l" t="t" r="r" b="b"/>
              <a:pathLst>
                <a:path w="8336" h="6145" extrusionOk="0">
                  <a:moveTo>
                    <a:pt x="1418" y="1"/>
                  </a:moveTo>
                  <a:cubicBezTo>
                    <a:pt x="632" y="1"/>
                    <a:pt x="1" y="501"/>
                    <a:pt x="1" y="1120"/>
                  </a:cubicBezTo>
                  <a:lnTo>
                    <a:pt x="1" y="5025"/>
                  </a:lnTo>
                  <a:cubicBezTo>
                    <a:pt x="1" y="5644"/>
                    <a:pt x="632" y="6144"/>
                    <a:pt x="1418" y="6144"/>
                  </a:cubicBezTo>
                  <a:lnTo>
                    <a:pt x="6918" y="6144"/>
                  </a:lnTo>
                  <a:cubicBezTo>
                    <a:pt x="7704" y="6144"/>
                    <a:pt x="8335" y="5644"/>
                    <a:pt x="8335" y="5025"/>
                  </a:cubicBezTo>
                  <a:lnTo>
                    <a:pt x="8335" y="1120"/>
                  </a:lnTo>
                  <a:cubicBezTo>
                    <a:pt x="8335" y="501"/>
                    <a:pt x="7704" y="1"/>
                    <a:pt x="691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977" name="Google Shape;1977;p65"/>
            <p:cNvSpPr/>
            <p:nvPr/>
          </p:nvSpPr>
          <p:spPr>
            <a:xfrm>
              <a:off x="2505075" y="1502400"/>
              <a:ext cx="223250" cy="6875"/>
            </a:xfrm>
            <a:custGeom>
              <a:avLst/>
              <a:gdLst/>
              <a:ahLst/>
              <a:cxnLst/>
              <a:rect l="l" t="t" r="r" b="b"/>
              <a:pathLst>
                <a:path w="8930" h="275" extrusionOk="0">
                  <a:moveTo>
                    <a:pt x="167" y="0"/>
                  </a:moveTo>
                  <a:cubicBezTo>
                    <a:pt x="71" y="0"/>
                    <a:pt x="0" y="60"/>
                    <a:pt x="0" y="143"/>
                  </a:cubicBezTo>
                  <a:cubicBezTo>
                    <a:pt x="0" y="215"/>
                    <a:pt x="71" y="274"/>
                    <a:pt x="167" y="274"/>
                  </a:cubicBezTo>
                  <a:lnTo>
                    <a:pt x="8751" y="274"/>
                  </a:lnTo>
                  <a:cubicBezTo>
                    <a:pt x="8858" y="274"/>
                    <a:pt x="8930" y="215"/>
                    <a:pt x="8930" y="143"/>
                  </a:cubicBezTo>
                  <a:cubicBezTo>
                    <a:pt x="8930" y="60"/>
                    <a:pt x="8858" y="0"/>
                    <a:pt x="875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978" name="Google Shape;1978;p65"/>
            <p:cNvSpPr/>
            <p:nvPr/>
          </p:nvSpPr>
          <p:spPr>
            <a:xfrm>
              <a:off x="2505075" y="1523225"/>
              <a:ext cx="223250" cy="7175"/>
            </a:xfrm>
            <a:custGeom>
              <a:avLst/>
              <a:gdLst/>
              <a:ahLst/>
              <a:cxnLst/>
              <a:rect l="l" t="t" r="r" b="b"/>
              <a:pathLst>
                <a:path w="8930" h="287" extrusionOk="0">
                  <a:moveTo>
                    <a:pt x="167" y="1"/>
                  </a:moveTo>
                  <a:cubicBezTo>
                    <a:pt x="71" y="1"/>
                    <a:pt x="0" y="60"/>
                    <a:pt x="0" y="144"/>
                  </a:cubicBezTo>
                  <a:cubicBezTo>
                    <a:pt x="0" y="215"/>
                    <a:pt x="71" y="287"/>
                    <a:pt x="167" y="287"/>
                  </a:cubicBezTo>
                  <a:lnTo>
                    <a:pt x="8751" y="287"/>
                  </a:lnTo>
                  <a:cubicBezTo>
                    <a:pt x="8858" y="287"/>
                    <a:pt x="8930" y="215"/>
                    <a:pt x="8930" y="144"/>
                  </a:cubicBezTo>
                  <a:cubicBezTo>
                    <a:pt x="8930" y="60"/>
                    <a:pt x="8858" y="1"/>
                    <a:pt x="875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979" name="Google Shape;1979;p65"/>
            <p:cNvSpPr/>
            <p:nvPr/>
          </p:nvSpPr>
          <p:spPr>
            <a:xfrm>
              <a:off x="2505075" y="1544375"/>
              <a:ext cx="223250" cy="6875"/>
            </a:xfrm>
            <a:custGeom>
              <a:avLst/>
              <a:gdLst/>
              <a:ahLst/>
              <a:cxnLst/>
              <a:rect l="l" t="t" r="r" b="b"/>
              <a:pathLst>
                <a:path w="8930" h="275" extrusionOk="0">
                  <a:moveTo>
                    <a:pt x="167" y="0"/>
                  </a:moveTo>
                  <a:cubicBezTo>
                    <a:pt x="71" y="0"/>
                    <a:pt x="0" y="60"/>
                    <a:pt x="0" y="131"/>
                  </a:cubicBezTo>
                  <a:cubicBezTo>
                    <a:pt x="0" y="215"/>
                    <a:pt x="71" y="274"/>
                    <a:pt x="167" y="274"/>
                  </a:cubicBezTo>
                  <a:lnTo>
                    <a:pt x="8751" y="274"/>
                  </a:lnTo>
                  <a:cubicBezTo>
                    <a:pt x="8858" y="274"/>
                    <a:pt x="8930" y="215"/>
                    <a:pt x="8930" y="131"/>
                  </a:cubicBezTo>
                  <a:cubicBezTo>
                    <a:pt x="8930" y="60"/>
                    <a:pt x="8858" y="0"/>
                    <a:pt x="875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980" name="Google Shape;1980;p65"/>
            <p:cNvSpPr/>
            <p:nvPr/>
          </p:nvSpPr>
          <p:spPr>
            <a:xfrm>
              <a:off x="2505075" y="1565200"/>
              <a:ext cx="223250" cy="6875"/>
            </a:xfrm>
            <a:custGeom>
              <a:avLst/>
              <a:gdLst/>
              <a:ahLst/>
              <a:cxnLst/>
              <a:rect l="l" t="t" r="r" b="b"/>
              <a:pathLst>
                <a:path w="8930" h="275" extrusionOk="0">
                  <a:moveTo>
                    <a:pt x="167" y="1"/>
                  </a:moveTo>
                  <a:cubicBezTo>
                    <a:pt x="71" y="1"/>
                    <a:pt x="0" y="60"/>
                    <a:pt x="0" y="144"/>
                  </a:cubicBezTo>
                  <a:cubicBezTo>
                    <a:pt x="0" y="215"/>
                    <a:pt x="71" y="274"/>
                    <a:pt x="167" y="274"/>
                  </a:cubicBezTo>
                  <a:lnTo>
                    <a:pt x="8751" y="274"/>
                  </a:lnTo>
                  <a:cubicBezTo>
                    <a:pt x="8858" y="274"/>
                    <a:pt x="8930" y="215"/>
                    <a:pt x="8930" y="144"/>
                  </a:cubicBezTo>
                  <a:cubicBezTo>
                    <a:pt x="8930" y="60"/>
                    <a:pt x="8858" y="1"/>
                    <a:pt x="875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981" name="Google Shape;1981;p65"/>
            <p:cNvSpPr/>
            <p:nvPr/>
          </p:nvSpPr>
          <p:spPr>
            <a:xfrm>
              <a:off x="2493750" y="1443450"/>
              <a:ext cx="245900" cy="34875"/>
            </a:xfrm>
            <a:custGeom>
              <a:avLst/>
              <a:gdLst/>
              <a:ahLst/>
              <a:cxnLst/>
              <a:rect l="l" t="t" r="r" b="b"/>
              <a:pathLst>
                <a:path w="9836" h="1395" extrusionOk="0">
                  <a:moveTo>
                    <a:pt x="322" y="1"/>
                  </a:moveTo>
                  <a:cubicBezTo>
                    <a:pt x="1" y="1"/>
                    <a:pt x="36" y="251"/>
                    <a:pt x="36" y="561"/>
                  </a:cubicBezTo>
                  <a:lnTo>
                    <a:pt x="36" y="834"/>
                  </a:lnTo>
                  <a:cubicBezTo>
                    <a:pt x="36" y="1144"/>
                    <a:pt x="1" y="1394"/>
                    <a:pt x="322" y="1394"/>
                  </a:cubicBezTo>
                  <a:lnTo>
                    <a:pt x="9514" y="1394"/>
                  </a:lnTo>
                  <a:cubicBezTo>
                    <a:pt x="9835" y="1394"/>
                    <a:pt x="9799" y="1144"/>
                    <a:pt x="9799" y="834"/>
                  </a:cubicBezTo>
                  <a:lnTo>
                    <a:pt x="9799" y="561"/>
                  </a:lnTo>
                  <a:cubicBezTo>
                    <a:pt x="9799" y="251"/>
                    <a:pt x="9835" y="1"/>
                    <a:pt x="951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982" name="Google Shape;1982;p65"/>
            <p:cNvSpPr/>
            <p:nvPr/>
          </p:nvSpPr>
          <p:spPr>
            <a:xfrm>
              <a:off x="2491075" y="1457450"/>
              <a:ext cx="251250" cy="6875"/>
            </a:xfrm>
            <a:custGeom>
              <a:avLst/>
              <a:gdLst/>
              <a:ahLst/>
              <a:cxnLst/>
              <a:rect l="l" t="t" r="r" b="b"/>
              <a:pathLst>
                <a:path w="10050" h="275" extrusionOk="0">
                  <a:moveTo>
                    <a:pt x="167" y="1"/>
                  </a:moveTo>
                  <a:cubicBezTo>
                    <a:pt x="72" y="1"/>
                    <a:pt x="0" y="60"/>
                    <a:pt x="0" y="132"/>
                  </a:cubicBezTo>
                  <a:cubicBezTo>
                    <a:pt x="0" y="215"/>
                    <a:pt x="72" y="274"/>
                    <a:pt x="167" y="274"/>
                  </a:cubicBezTo>
                  <a:lnTo>
                    <a:pt x="9883" y="274"/>
                  </a:lnTo>
                  <a:cubicBezTo>
                    <a:pt x="9978" y="274"/>
                    <a:pt x="10049" y="215"/>
                    <a:pt x="10049" y="132"/>
                  </a:cubicBezTo>
                  <a:cubicBezTo>
                    <a:pt x="10049" y="60"/>
                    <a:pt x="9978" y="1"/>
                    <a:pt x="988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983" name="Google Shape;1983;p65"/>
            <p:cNvSpPr/>
            <p:nvPr/>
          </p:nvSpPr>
          <p:spPr>
            <a:xfrm>
              <a:off x="2281825" y="957700"/>
              <a:ext cx="669750" cy="24425"/>
            </a:xfrm>
            <a:custGeom>
              <a:avLst/>
              <a:gdLst/>
              <a:ahLst/>
              <a:cxnLst/>
              <a:rect l="l" t="t" r="r" b="b"/>
              <a:pathLst>
                <a:path w="26790" h="977" extrusionOk="0">
                  <a:moveTo>
                    <a:pt x="477" y="0"/>
                  </a:moveTo>
                  <a:cubicBezTo>
                    <a:pt x="215" y="0"/>
                    <a:pt x="0" y="214"/>
                    <a:pt x="0" y="488"/>
                  </a:cubicBezTo>
                  <a:cubicBezTo>
                    <a:pt x="0" y="750"/>
                    <a:pt x="215" y="976"/>
                    <a:pt x="477" y="976"/>
                  </a:cubicBezTo>
                  <a:lnTo>
                    <a:pt x="26301" y="976"/>
                  </a:lnTo>
                  <a:cubicBezTo>
                    <a:pt x="26575" y="976"/>
                    <a:pt x="26789" y="750"/>
                    <a:pt x="26789" y="488"/>
                  </a:cubicBezTo>
                  <a:cubicBezTo>
                    <a:pt x="26789" y="214"/>
                    <a:pt x="26575" y="0"/>
                    <a:pt x="2630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984" name="Google Shape;1984;p65"/>
            <p:cNvSpPr/>
            <p:nvPr/>
          </p:nvSpPr>
          <p:spPr>
            <a:xfrm>
              <a:off x="2292525" y="934775"/>
              <a:ext cx="648025" cy="14000"/>
            </a:xfrm>
            <a:custGeom>
              <a:avLst/>
              <a:gdLst/>
              <a:ahLst/>
              <a:cxnLst/>
              <a:rect l="l" t="t" r="r" b="b"/>
              <a:pathLst>
                <a:path w="25921" h="560" extrusionOk="0">
                  <a:moveTo>
                    <a:pt x="477" y="0"/>
                  </a:moveTo>
                  <a:cubicBezTo>
                    <a:pt x="215" y="0"/>
                    <a:pt x="1" y="131"/>
                    <a:pt x="1" y="286"/>
                  </a:cubicBezTo>
                  <a:cubicBezTo>
                    <a:pt x="1" y="441"/>
                    <a:pt x="215" y="560"/>
                    <a:pt x="477" y="560"/>
                  </a:cubicBezTo>
                  <a:lnTo>
                    <a:pt x="25457" y="560"/>
                  </a:lnTo>
                  <a:cubicBezTo>
                    <a:pt x="25718" y="560"/>
                    <a:pt x="25921" y="441"/>
                    <a:pt x="25921" y="286"/>
                  </a:cubicBezTo>
                  <a:cubicBezTo>
                    <a:pt x="25921" y="131"/>
                    <a:pt x="25718" y="0"/>
                    <a:pt x="2545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985" name="Google Shape;1985;p65"/>
            <p:cNvSpPr/>
            <p:nvPr/>
          </p:nvSpPr>
          <p:spPr>
            <a:xfrm>
              <a:off x="2292525" y="990725"/>
              <a:ext cx="648025" cy="14025"/>
            </a:xfrm>
            <a:custGeom>
              <a:avLst/>
              <a:gdLst/>
              <a:ahLst/>
              <a:cxnLst/>
              <a:rect l="l" t="t" r="r" b="b"/>
              <a:pathLst>
                <a:path w="25921" h="561" extrusionOk="0">
                  <a:moveTo>
                    <a:pt x="477" y="1"/>
                  </a:moveTo>
                  <a:cubicBezTo>
                    <a:pt x="215" y="1"/>
                    <a:pt x="1" y="120"/>
                    <a:pt x="1" y="274"/>
                  </a:cubicBezTo>
                  <a:cubicBezTo>
                    <a:pt x="1" y="429"/>
                    <a:pt x="215" y="560"/>
                    <a:pt x="477" y="560"/>
                  </a:cubicBezTo>
                  <a:lnTo>
                    <a:pt x="25457" y="560"/>
                  </a:lnTo>
                  <a:cubicBezTo>
                    <a:pt x="25718" y="560"/>
                    <a:pt x="25921" y="429"/>
                    <a:pt x="25921" y="274"/>
                  </a:cubicBezTo>
                  <a:cubicBezTo>
                    <a:pt x="25921" y="120"/>
                    <a:pt x="25718" y="1"/>
                    <a:pt x="2545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grpSp>
        <p:nvGrpSpPr>
          <p:cNvPr id="1986" name="Google Shape;1986;p65"/>
          <p:cNvGrpSpPr/>
          <p:nvPr/>
        </p:nvGrpSpPr>
        <p:grpSpPr>
          <a:xfrm>
            <a:off x="6869013" y="1547251"/>
            <a:ext cx="865362" cy="950958"/>
            <a:chOff x="4400550" y="707350"/>
            <a:chExt cx="648600" cy="713825"/>
          </a:xfrm>
        </p:grpSpPr>
        <p:sp>
          <p:nvSpPr>
            <p:cNvPr id="1987" name="Google Shape;1987;p65"/>
            <p:cNvSpPr/>
            <p:nvPr/>
          </p:nvSpPr>
          <p:spPr>
            <a:xfrm>
              <a:off x="4400550" y="996675"/>
              <a:ext cx="216100" cy="226550"/>
            </a:xfrm>
            <a:custGeom>
              <a:avLst/>
              <a:gdLst/>
              <a:ahLst/>
              <a:cxnLst/>
              <a:rect l="l" t="t" r="r" b="b"/>
              <a:pathLst>
                <a:path w="8644" h="9062" extrusionOk="0">
                  <a:moveTo>
                    <a:pt x="1667" y="1"/>
                  </a:moveTo>
                  <a:lnTo>
                    <a:pt x="0" y="9061"/>
                  </a:lnTo>
                  <a:lnTo>
                    <a:pt x="0" y="9061"/>
                  </a:lnTo>
                  <a:lnTo>
                    <a:pt x="8644" y="7395"/>
                  </a:lnTo>
                  <a:lnTo>
                    <a:pt x="8644" y="2501"/>
                  </a:lnTo>
                  <a:lnTo>
                    <a:pt x="1667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988" name="Google Shape;1988;p65"/>
            <p:cNvSpPr/>
            <p:nvPr/>
          </p:nvSpPr>
          <p:spPr>
            <a:xfrm>
              <a:off x="4400550" y="996675"/>
              <a:ext cx="41675" cy="226550"/>
            </a:xfrm>
            <a:custGeom>
              <a:avLst/>
              <a:gdLst/>
              <a:ahLst/>
              <a:cxnLst/>
              <a:rect l="l" t="t" r="r" b="b"/>
              <a:pathLst>
                <a:path w="1667" h="9062" fill="none" extrusionOk="0">
                  <a:moveTo>
                    <a:pt x="1667" y="1"/>
                  </a:moveTo>
                  <a:lnTo>
                    <a:pt x="0" y="9061"/>
                  </a:lnTo>
                </a:path>
              </a:pathLst>
            </a:custGeom>
            <a:noFill/>
            <a:ln w="154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989" name="Google Shape;1989;p65"/>
            <p:cNvSpPr/>
            <p:nvPr/>
          </p:nvSpPr>
          <p:spPr>
            <a:xfrm>
              <a:off x="4464525" y="1009775"/>
              <a:ext cx="38725" cy="210775"/>
            </a:xfrm>
            <a:custGeom>
              <a:avLst/>
              <a:gdLst/>
              <a:ahLst/>
              <a:cxnLst/>
              <a:rect l="l" t="t" r="r" b="b"/>
              <a:pathLst>
                <a:path w="1549" h="8431" fill="none" extrusionOk="0">
                  <a:moveTo>
                    <a:pt x="1549" y="1"/>
                  </a:moveTo>
                  <a:lnTo>
                    <a:pt x="1" y="8430"/>
                  </a:lnTo>
                </a:path>
              </a:pathLst>
            </a:custGeom>
            <a:noFill/>
            <a:ln w="1042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990" name="Google Shape;1990;p65"/>
            <p:cNvSpPr/>
            <p:nvPr/>
          </p:nvSpPr>
          <p:spPr>
            <a:xfrm>
              <a:off x="4497575" y="1020500"/>
              <a:ext cx="35150" cy="189625"/>
            </a:xfrm>
            <a:custGeom>
              <a:avLst/>
              <a:gdLst/>
              <a:ahLst/>
              <a:cxnLst/>
              <a:rect l="l" t="t" r="r" b="b"/>
              <a:pathLst>
                <a:path w="1406" h="7585" fill="none" extrusionOk="0">
                  <a:moveTo>
                    <a:pt x="1405" y="0"/>
                  </a:moveTo>
                  <a:lnTo>
                    <a:pt x="0" y="7585"/>
                  </a:lnTo>
                </a:path>
              </a:pathLst>
            </a:custGeom>
            <a:noFill/>
            <a:ln w="1042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991" name="Google Shape;1991;p65"/>
            <p:cNvSpPr/>
            <p:nvPr/>
          </p:nvSpPr>
          <p:spPr>
            <a:xfrm>
              <a:off x="4832725" y="996675"/>
              <a:ext cx="216425" cy="226550"/>
            </a:xfrm>
            <a:custGeom>
              <a:avLst/>
              <a:gdLst/>
              <a:ahLst/>
              <a:cxnLst/>
              <a:rect l="l" t="t" r="r" b="b"/>
              <a:pathLst>
                <a:path w="8657" h="9062" extrusionOk="0">
                  <a:moveTo>
                    <a:pt x="6990" y="1"/>
                  </a:moveTo>
                  <a:lnTo>
                    <a:pt x="1" y="2501"/>
                  </a:lnTo>
                  <a:lnTo>
                    <a:pt x="1" y="7395"/>
                  </a:lnTo>
                  <a:lnTo>
                    <a:pt x="8657" y="9061"/>
                  </a:lnTo>
                  <a:lnTo>
                    <a:pt x="699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992" name="Google Shape;1992;p65"/>
            <p:cNvSpPr/>
            <p:nvPr/>
          </p:nvSpPr>
          <p:spPr>
            <a:xfrm>
              <a:off x="4946450" y="1009775"/>
              <a:ext cx="38700" cy="210775"/>
            </a:xfrm>
            <a:custGeom>
              <a:avLst/>
              <a:gdLst/>
              <a:ahLst/>
              <a:cxnLst/>
              <a:rect l="l" t="t" r="r" b="b"/>
              <a:pathLst>
                <a:path w="1548" h="8431" fill="none" extrusionOk="0">
                  <a:moveTo>
                    <a:pt x="0" y="1"/>
                  </a:moveTo>
                  <a:lnTo>
                    <a:pt x="1548" y="8430"/>
                  </a:lnTo>
                </a:path>
              </a:pathLst>
            </a:custGeom>
            <a:noFill/>
            <a:ln w="1042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993" name="Google Shape;1993;p65"/>
            <p:cNvSpPr/>
            <p:nvPr/>
          </p:nvSpPr>
          <p:spPr>
            <a:xfrm>
              <a:off x="4916975" y="1020500"/>
              <a:ext cx="34850" cy="189625"/>
            </a:xfrm>
            <a:custGeom>
              <a:avLst/>
              <a:gdLst/>
              <a:ahLst/>
              <a:cxnLst/>
              <a:rect l="l" t="t" r="r" b="b"/>
              <a:pathLst>
                <a:path w="1394" h="7585" fill="none" extrusionOk="0">
                  <a:moveTo>
                    <a:pt x="0" y="0"/>
                  </a:moveTo>
                  <a:lnTo>
                    <a:pt x="1393" y="7585"/>
                  </a:lnTo>
                </a:path>
              </a:pathLst>
            </a:custGeom>
            <a:noFill/>
            <a:ln w="1042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994" name="Google Shape;1994;p65"/>
            <p:cNvSpPr/>
            <p:nvPr/>
          </p:nvSpPr>
          <p:spPr>
            <a:xfrm>
              <a:off x="4550250" y="723125"/>
              <a:ext cx="349175" cy="599225"/>
            </a:xfrm>
            <a:custGeom>
              <a:avLst/>
              <a:gdLst/>
              <a:ahLst/>
              <a:cxnLst/>
              <a:rect l="l" t="t" r="r" b="b"/>
              <a:pathLst>
                <a:path w="13967" h="23969" extrusionOk="0">
                  <a:moveTo>
                    <a:pt x="6978" y="1"/>
                  </a:moveTo>
                  <a:cubicBezTo>
                    <a:pt x="4275" y="1"/>
                    <a:pt x="1" y="6990"/>
                    <a:pt x="1" y="13026"/>
                  </a:cubicBezTo>
                  <a:cubicBezTo>
                    <a:pt x="1" y="19063"/>
                    <a:pt x="3477" y="23968"/>
                    <a:pt x="6978" y="23968"/>
                  </a:cubicBezTo>
                  <a:cubicBezTo>
                    <a:pt x="10490" y="23968"/>
                    <a:pt x="13967" y="19063"/>
                    <a:pt x="13967" y="13026"/>
                  </a:cubicBezTo>
                  <a:cubicBezTo>
                    <a:pt x="13967" y="6990"/>
                    <a:pt x="9383" y="1"/>
                    <a:pt x="697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995" name="Google Shape;1995;p65"/>
            <p:cNvSpPr/>
            <p:nvPr/>
          </p:nvSpPr>
          <p:spPr>
            <a:xfrm>
              <a:off x="4594600" y="723125"/>
              <a:ext cx="260475" cy="599225"/>
            </a:xfrm>
            <a:custGeom>
              <a:avLst/>
              <a:gdLst/>
              <a:ahLst/>
              <a:cxnLst/>
              <a:rect l="l" t="t" r="r" b="b"/>
              <a:pathLst>
                <a:path w="10419" h="23969" fill="none" extrusionOk="0">
                  <a:moveTo>
                    <a:pt x="10419" y="13026"/>
                  </a:moveTo>
                  <a:cubicBezTo>
                    <a:pt x="10419" y="19063"/>
                    <a:pt x="7823" y="23968"/>
                    <a:pt x="5204" y="23968"/>
                  </a:cubicBezTo>
                  <a:cubicBezTo>
                    <a:pt x="2585" y="23968"/>
                    <a:pt x="1" y="19063"/>
                    <a:pt x="1" y="13026"/>
                  </a:cubicBezTo>
                  <a:cubicBezTo>
                    <a:pt x="1" y="6990"/>
                    <a:pt x="3192" y="1"/>
                    <a:pt x="5204" y="1"/>
                  </a:cubicBezTo>
                  <a:cubicBezTo>
                    <a:pt x="6990" y="1"/>
                    <a:pt x="10419" y="6990"/>
                    <a:pt x="10419" y="13026"/>
                  </a:cubicBezTo>
                  <a:close/>
                </a:path>
              </a:pathLst>
            </a:custGeom>
            <a:noFill/>
            <a:ln w="10425" cap="flat" cmpd="sng">
              <a:solidFill>
                <a:schemeClr val="dk2"/>
              </a:solidFill>
              <a:prstDash val="solid"/>
              <a:miter lim="1190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996" name="Google Shape;1996;p65"/>
            <p:cNvSpPr/>
            <p:nvPr/>
          </p:nvSpPr>
          <p:spPr>
            <a:xfrm>
              <a:off x="4662175" y="723125"/>
              <a:ext cx="125050" cy="599225"/>
            </a:xfrm>
            <a:custGeom>
              <a:avLst/>
              <a:gdLst/>
              <a:ahLst/>
              <a:cxnLst/>
              <a:rect l="l" t="t" r="r" b="b"/>
              <a:pathLst>
                <a:path w="5002" h="23969" fill="none" extrusionOk="0">
                  <a:moveTo>
                    <a:pt x="5001" y="13026"/>
                  </a:moveTo>
                  <a:cubicBezTo>
                    <a:pt x="5001" y="19063"/>
                    <a:pt x="3763" y="23968"/>
                    <a:pt x="2501" y="23968"/>
                  </a:cubicBezTo>
                  <a:cubicBezTo>
                    <a:pt x="1251" y="23968"/>
                    <a:pt x="1" y="19063"/>
                    <a:pt x="1" y="13026"/>
                  </a:cubicBezTo>
                  <a:cubicBezTo>
                    <a:pt x="1" y="6990"/>
                    <a:pt x="1537" y="1"/>
                    <a:pt x="2501" y="1"/>
                  </a:cubicBezTo>
                  <a:cubicBezTo>
                    <a:pt x="3358" y="1"/>
                    <a:pt x="5001" y="6990"/>
                    <a:pt x="5001" y="13026"/>
                  </a:cubicBezTo>
                  <a:close/>
                </a:path>
              </a:pathLst>
            </a:custGeom>
            <a:noFill/>
            <a:ln w="10425" cap="flat" cmpd="sng">
              <a:solidFill>
                <a:schemeClr val="dk2"/>
              </a:solidFill>
              <a:prstDash val="solid"/>
              <a:miter lim="1190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997" name="Google Shape;1997;p65"/>
            <p:cNvSpPr/>
            <p:nvPr/>
          </p:nvSpPr>
          <p:spPr>
            <a:xfrm>
              <a:off x="4644925" y="707350"/>
              <a:ext cx="156575" cy="72675"/>
            </a:xfrm>
            <a:custGeom>
              <a:avLst/>
              <a:gdLst/>
              <a:ahLst/>
              <a:cxnLst/>
              <a:rect l="l" t="t" r="r" b="b"/>
              <a:pathLst>
                <a:path w="6263" h="2907" extrusionOk="0">
                  <a:moveTo>
                    <a:pt x="3191" y="1"/>
                  </a:moveTo>
                  <a:cubicBezTo>
                    <a:pt x="2238" y="1"/>
                    <a:pt x="1084" y="1120"/>
                    <a:pt x="0" y="2906"/>
                  </a:cubicBezTo>
                  <a:lnTo>
                    <a:pt x="6263" y="2906"/>
                  </a:lnTo>
                  <a:cubicBezTo>
                    <a:pt x="5167" y="1120"/>
                    <a:pt x="4036" y="1"/>
                    <a:pt x="31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998" name="Google Shape;1998;p65"/>
            <p:cNvSpPr/>
            <p:nvPr/>
          </p:nvSpPr>
          <p:spPr>
            <a:xfrm>
              <a:off x="4546400" y="980900"/>
              <a:ext cx="356900" cy="28900"/>
            </a:xfrm>
            <a:custGeom>
              <a:avLst/>
              <a:gdLst/>
              <a:ahLst/>
              <a:cxnLst/>
              <a:rect l="l" t="t" r="r" b="b"/>
              <a:pathLst>
                <a:path w="14276" h="1156" extrusionOk="0">
                  <a:moveTo>
                    <a:pt x="417" y="1"/>
                  </a:moveTo>
                  <a:cubicBezTo>
                    <a:pt x="191" y="1"/>
                    <a:pt x="0" y="191"/>
                    <a:pt x="0" y="417"/>
                  </a:cubicBezTo>
                  <a:lnTo>
                    <a:pt x="0" y="739"/>
                  </a:lnTo>
                  <a:cubicBezTo>
                    <a:pt x="0" y="965"/>
                    <a:pt x="191" y="1156"/>
                    <a:pt x="417" y="1156"/>
                  </a:cubicBezTo>
                  <a:lnTo>
                    <a:pt x="13859" y="1156"/>
                  </a:lnTo>
                  <a:cubicBezTo>
                    <a:pt x="14085" y="1156"/>
                    <a:pt x="14276" y="965"/>
                    <a:pt x="14276" y="739"/>
                  </a:cubicBezTo>
                  <a:lnTo>
                    <a:pt x="14276" y="417"/>
                  </a:lnTo>
                  <a:cubicBezTo>
                    <a:pt x="14276" y="191"/>
                    <a:pt x="14085" y="1"/>
                    <a:pt x="1385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999" name="Google Shape;1999;p65"/>
            <p:cNvSpPr/>
            <p:nvPr/>
          </p:nvSpPr>
          <p:spPr>
            <a:xfrm>
              <a:off x="4573775" y="1207725"/>
              <a:ext cx="302150" cy="33650"/>
            </a:xfrm>
            <a:custGeom>
              <a:avLst/>
              <a:gdLst/>
              <a:ahLst/>
              <a:cxnLst/>
              <a:rect l="l" t="t" r="r" b="b"/>
              <a:pathLst>
                <a:path w="12086" h="1346" extrusionOk="0">
                  <a:moveTo>
                    <a:pt x="393" y="0"/>
                  </a:moveTo>
                  <a:cubicBezTo>
                    <a:pt x="179" y="0"/>
                    <a:pt x="0" y="179"/>
                    <a:pt x="0" y="417"/>
                  </a:cubicBezTo>
                  <a:lnTo>
                    <a:pt x="0" y="929"/>
                  </a:lnTo>
                  <a:cubicBezTo>
                    <a:pt x="0" y="1167"/>
                    <a:pt x="179" y="1346"/>
                    <a:pt x="393" y="1346"/>
                  </a:cubicBezTo>
                  <a:lnTo>
                    <a:pt x="11692" y="1346"/>
                  </a:lnTo>
                  <a:cubicBezTo>
                    <a:pt x="11907" y="1346"/>
                    <a:pt x="12085" y="1167"/>
                    <a:pt x="12085" y="929"/>
                  </a:cubicBezTo>
                  <a:lnTo>
                    <a:pt x="12085" y="417"/>
                  </a:lnTo>
                  <a:cubicBezTo>
                    <a:pt x="12085" y="179"/>
                    <a:pt x="11907" y="0"/>
                    <a:pt x="116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000" name="Google Shape;2000;p65"/>
            <p:cNvSpPr/>
            <p:nvPr/>
          </p:nvSpPr>
          <p:spPr>
            <a:xfrm>
              <a:off x="4639850" y="1297900"/>
              <a:ext cx="170000" cy="123275"/>
            </a:xfrm>
            <a:custGeom>
              <a:avLst/>
              <a:gdLst/>
              <a:ahLst/>
              <a:cxnLst/>
              <a:rect l="l" t="t" r="r" b="b"/>
              <a:pathLst>
                <a:path w="6800" h="4931" extrusionOk="0">
                  <a:moveTo>
                    <a:pt x="1668" y="1"/>
                  </a:moveTo>
                  <a:cubicBezTo>
                    <a:pt x="1441" y="1"/>
                    <a:pt x="1251" y="191"/>
                    <a:pt x="1251" y="418"/>
                  </a:cubicBezTo>
                  <a:lnTo>
                    <a:pt x="1" y="4513"/>
                  </a:lnTo>
                  <a:cubicBezTo>
                    <a:pt x="1" y="4751"/>
                    <a:pt x="191" y="4930"/>
                    <a:pt x="417" y="4930"/>
                  </a:cubicBezTo>
                  <a:lnTo>
                    <a:pt x="6382" y="4930"/>
                  </a:lnTo>
                  <a:cubicBezTo>
                    <a:pt x="6609" y="4930"/>
                    <a:pt x="6799" y="4751"/>
                    <a:pt x="6799" y="4513"/>
                  </a:cubicBezTo>
                  <a:lnTo>
                    <a:pt x="5549" y="418"/>
                  </a:lnTo>
                  <a:cubicBezTo>
                    <a:pt x="5549" y="191"/>
                    <a:pt x="5358" y="1"/>
                    <a:pt x="513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001" name="Google Shape;2001;p65"/>
            <p:cNvSpPr/>
            <p:nvPr/>
          </p:nvSpPr>
          <p:spPr>
            <a:xfrm>
              <a:off x="4641925" y="1288375"/>
              <a:ext cx="167925" cy="36650"/>
            </a:xfrm>
            <a:custGeom>
              <a:avLst/>
              <a:gdLst/>
              <a:ahLst/>
              <a:cxnLst/>
              <a:rect l="l" t="t" r="r" b="b"/>
              <a:pathLst>
                <a:path w="6717" h="1466" extrusionOk="0">
                  <a:moveTo>
                    <a:pt x="418" y="1"/>
                  </a:moveTo>
                  <a:cubicBezTo>
                    <a:pt x="180" y="1"/>
                    <a:pt x="1" y="227"/>
                    <a:pt x="1" y="501"/>
                  </a:cubicBezTo>
                  <a:lnTo>
                    <a:pt x="1" y="977"/>
                  </a:lnTo>
                  <a:cubicBezTo>
                    <a:pt x="1" y="1251"/>
                    <a:pt x="180" y="1465"/>
                    <a:pt x="418" y="1465"/>
                  </a:cubicBezTo>
                  <a:lnTo>
                    <a:pt x="6299" y="1465"/>
                  </a:lnTo>
                  <a:cubicBezTo>
                    <a:pt x="6526" y="1465"/>
                    <a:pt x="6716" y="1251"/>
                    <a:pt x="6716" y="977"/>
                  </a:cubicBezTo>
                  <a:lnTo>
                    <a:pt x="6716" y="501"/>
                  </a:lnTo>
                  <a:cubicBezTo>
                    <a:pt x="6716" y="227"/>
                    <a:pt x="6526" y="1"/>
                    <a:pt x="62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002" name="Google Shape;2002;p65"/>
            <p:cNvSpPr/>
            <p:nvPr/>
          </p:nvSpPr>
          <p:spPr>
            <a:xfrm>
              <a:off x="4658900" y="1387200"/>
              <a:ext cx="22650" cy="22950"/>
            </a:xfrm>
            <a:custGeom>
              <a:avLst/>
              <a:gdLst/>
              <a:ahLst/>
              <a:cxnLst/>
              <a:rect l="l" t="t" r="r" b="b"/>
              <a:pathLst>
                <a:path w="906" h="918" extrusionOk="0">
                  <a:moveTo>
                    <a:pt x="453" y="1"/>
                  </a:moveTo>
                  <a:cubicBezTo>
                    <a:pt x="203" y="1"/>
                    <a:pt x="1" y="215"/>
                    <a:pt x="1" y="465"/>
                  </a:cubicBezTo>
                  <a:cubicBezTo>
                    <a:pt x="1" y="715"/>
                    <a:pt x="203" y="917"/>
                    <a:pt x="453" y="917"/>
                  </a:cubicBezTo>
                  <a:cubicBezTo>
                    <a:pt x="703" y="917"/>
                    <a:pt x="906" y="715"/>
                    <a:pt x="906" y="465"/>
                  </a:cubicBezTo>
                  <a:cubicBezTo>
                    <a:pt x="906" y="215"/>
                    <a:pt x="703" y="1"/>
                    <a:pt x="4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003" name="Google Shape;2003;p65"/>
            <p:cNvSpPr/>
            <p:nvPr/>
          </p:nvSpPr>
          <p:spPr>
            <a:xfrm>
              <a:off x="4695225" y="1387500"/>
              <a:ext cx="22650" cy="22650"/>
            </a:xfrm>
            <a:custGeom>
              <a:avLst/>
              <a:gdLst/>
              <a:ahLst/>
              <a:cxnLst/>
              <a:rect l="l" t="t" r="r" b="b"/>
              <a:pathLst>
                <a:path w="906" h="906" extrusionOk="0">
                  <a:moveTo>
                    <a:pt x="453" y="1"/>
                  </a:moveTo>
                  <a:cubicBezTo>
                    <a:pt x="203" y="1"/>
                    <a:pt x="0" y="203"/>
                    <a:pt x="0" y="453"/>
                  </a:cubicBezTo>
                  <a:cubicBezTo>
                    <a:pt x="0" y="703"/>
                    <a:pt x="203" y="905"/>
                    <a:pt x="453" y="905"/>
                  </a:cubicBezTo>
                  <a:cubicBezTo>
                    <a:pt x="703" y="905"/>
                    <a:pt x="905" y="703"/>
                    <a:pt x="905" y="453"/>
                  </a:cubicBezTo>
                  <a:cubicBezTo>
                    <a:pt x="905" y="203"/>
                    <a:pt x="703" y="1"/>
                    <a:pt x="4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004" name="Google Shape;2004;p65"/>
            <p:cNvSpPr/>
            <p:nvPr/>
          </p:nvSpPr>
          <p:spPr>
            <a:xfrm>
              <a:off x="4731525" y="1387200"/>
              <a:ext cx="22950" cy="22950"/>
            </a:xfrm>
            <a:custGeom>
              <a:avLst/>
              <a:gdLst/>
              <a:ahLst/>
              <a:cxnLst/>
              <a:rect l="l" t="t" r="r" b="b"/>
              <a:pathLst>
                <a:path w="918" h="918" extrusionOk="0">
                  <a:moveTo>
                    <a:pt x="453" y="1"/>
                  </a:moveTo>
                  <a:cubicBezTo>
                    <a:pt x="203" y="1"/>
                    <a:pt x="1" y="215"/>
                    <a:pt x="1" y="465"/>
                  </a:cubicBezTo>
                  <a:cubicBezTo>
                    <a:pt x="1" y="715"/>
                    <a:pt x="203" y="917"/>
                    <a:pt x="453" y="917"/>
                  </a:cubicBezTo>
                  <a:cubicBezTo>
                    <a:pt x="703" y="917"/>
                    <a:pt x="918" y="715"/>
                    <a:pt x="918" y="465"/>
                  </a:cubicBezTo>
                  <a:cubicBezTo>
                    <a:pt x="918" y="215"/>
                    <a:pt x="703" y="1"/>
                    <a:pt x="4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005" name="Google Shape;2005;p65"/>
            <p:cNvSpPr/>
            <p:nvPr/>
          </p:nvSpPr>
          <p:spPr>
            <a:xfrm>
              <a:off x="4767850" y="1387200"/>
              <a:ext cx="22950" cy="22950"/>
            </a:xfrm>
            <a:custGeom>
              <a:avLst/>
              <a:gdLst/>
              <a:ahLst/>
              <a:cxnLst/>
              <a:rect l="l" t="t" r="r" b="b"/>
              <a:pathLst>
                <a:path w="918" h="918" extrusionOk="0">
                  <a:moveTo>
                    <a:pt x="453" y="1"/>
                  </a:moveTo>
                  <a:cubicBezTo>
                    <a:pt x="203" y="1"/>
                    <a:pt x="0" y="215"/>
                    <a:pt x="0" y="465"/>
                  </a:cubicBezTo>
                  <a:cubicBezTo>
                    <a:pt x="0" y="715"/>
                    <a:pt x="203" y="917"/>
                    <a:pt x="453" y="917"/>
                  </a:cubicBezTo>
                  <a:cubicBezTo>
                    <a:pt x="715" y="917"/>
                    <a:pt x="917" y="715"/>
                    <a:pt x="917" y="465"/>
                  </a:cubicBezTo>
                  <a:cubicBezTo>
                    <a:pt x="917" y="215"/>
                    <a:pt x="715" y="1"/>
                    <a:pt x="4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006" name="Google Shape;2006;p65"/>
            <p:cNvSpPr/>
            <p:nvPr/>
          </p:nvSpPr>
          <p:spPr>
            <a:xfrm>
              <a:off x="5005975" y="996675"/>
              <a:ext cx="41700" cy="226550"/>
            </a:xfrm>
            <a:custGeom>
              <a:avLst/>
              <a:gdLst/>
              <a:ahLst/>
              <a:cxnLst/>
              <a:rect l="l" t="t" r="r" b="b"/>
              <a:pathLst>
                <a:path w="1668" h="9062" fill="none" extrusionOk="0">
                  <a:moveTo>
                    <a:pt x="0" y="1"/>
                  </a:moveTo>
                  <a:lnTo>
                    <a:pt x="1667" y="9061"/>
                  </a:lnTo>
                </a:path>
              </a:pathLst>
            </a:custGeom>
            <a:noFill/>
            <a:ln w="154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1" name="Google Shape;2011;p66"/>
          <p:cNvSpPr txBox="1">
            <a:spLocks noGrp="1"/>
          </p:cNvSpPr>
          <p:nvPr>
            <p:ph type="subTitle" idx="1"/>
          </p:nvPr>
        </p:nvSpPr>
        <p:spPr>
          <a:xfrm>
            <a:off x="6291333" y="1531345"/>
            <a:ext cx="942000" cy="675600"/>
          </a:xfrm>
          <a:prstGeom prst="rect">
            <a:avLst/>
          </a:prstGeom>
        </p:spPr>
        <p:txBody>
          <a:bodyPr spcFirstLastPara="1" wrap="square" lIns="91425" tIns="0" rIns="91425" bIns="182875" anchor="b" anchorCtr="0">
            <a:noAutofit/>
          </a:bodyPr>
          <a:lstStyle/>
          <a:p>
            <a:pPr marL="0" lvl="0" indent="0" algn="r" rtl="1"/>
            <a:r>
              <a:rPr lang="fa-IR" dirty="0">
                <a:cs typeface="B Nazanin" pitchFamily="2" charset="-78"/>
              </a:rPr>
              <a:t>عنوان</a:t>
            </a:r>
            <a:endParaRPr>
              <a:cs typeface="B Nazanin" pitchFamily="2" charset="-78"/>
            </a:endParaRPr>
          </a:p>
        </p:txBody>
      </p:sp>
      <p:sp>
        <p:nvSpPr>
          <p:cNvPr id="2012" name="Google Shape;2012;p66"/>
          <p:cNvSpPr txBox="1">
            <a:spLocks noGrp="1"/>
          </p:cNvSpPr>
          <p:nvPr>
            <p:ph type="subTitle" idx="2"/>
          </p:nvPr>
        </p:nvSpPr>
        <p:spPr>
          <a:xfrm>
            <a:off x="1570651" y="1381006"/>
            <a:ext cx="4191170" cy="67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/>
            <a:r>
              <a:rPr lang="fa-IR" dirty="0">
                <a:cs typeface="B Nazanin" pitchFamily="2" charset="-78"/>
              </a:rPr>
              <a:t>این قالب با طراحی شده است که به صورت حرفه ای و جذاب برای مخاطبان شما باشد و بتوانید مفاهیم خود را به شکل بهتری ارائه دهید. </a:t>
            </a:r>
            <a:endParaRPr>
              <a:cs typeface="B Nazanin" pitchFamily="2" charset="-78"/>
            </a:endParaRPr>
          </a:p>
        </p:txBody>
      </p:sp>
      <p:sp>
        <p:nvSpPr>
          <p:cNvPr id="2013" name="Google Shape;2013;p66"/>
          <p:cNvSpPr txBox="1">
            <a:spLocks noGrp="1"/>
          </p:cNvSpPr>
          <p:nvPr>
            <p:ph type="subTitle" idx="3"/>
          </p:nvPr>
        </p:nvSpPr>
        <p:spPr>
          <a:xfrm>
            <a:off x="6291333" y="2600033"/>
            <a:ext cx="942000" cy="675600"/>
          </a:xfrm>
          <a:prstGeom prst="rect">
            <a:avLst/>
          </a:prstGeom>
        </p:spPr>
        <p:txBody>
          <a:bodyPr spcFirstLastPara="1" wrap="square" lIns="91425" tIns="0" rIns="91425" bIns="182875" anchor="b" anchorCtr="0">
            <a:noAutofit/>
          </a:bodyPr>
          <a:lstStyle/>
          <a:p>
            <a:pPr marL="0" lvl="0" indent="0" algn="r" rtl="1"/>
            <a:r>
              <a:rPr lang="fa-IR" dirty="0">
                <a:cs typeface="B Nazanin" pitchFamily="2" charset="-78"/>
              </a:rPr>
              <a:t> </a:t>
            </a:r>
          </a:p>
          <a:p>
            <a:pPr marL="0" lvl="0" indent="0" algn="r" rtl="1"/>
            <a:r>
              <a:rPr lang="fa-IR" dirty="0">
                <a:cs typeface="B Nazanin" pitchFamily="2" charset="-78"/>
              </a:rPr>
              <a:t>عنوان</a:t>
            </a:r>
            <a:endParaRPr>
              <a:cs typeface="B Nazanin" pitchFamily="2" charset="-78"/>
            </a:endParaRPr>
          </a:p>
        </p:txBody>
      </p:sp>
      <p:sp>
        <p:nvSpPr>
          <p:cNvPr id="2014" name="Google Shape;2014;p66"/>
          <p:cNvSpPr txBox="1">
            <a:spLocks noGrp="1"/>
          </p:cNvSpPr>
          <p:nvPr>
            <p:ph type="subTitle" idx="4"/>
          </p:nvPr>
        </p:nvSpPr>
        <p:spPr>
          <a:xfrm>
            <a:off x="1570651" y="2449694"/>
            <a:ext cx="4213204" cy="67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/>
            <a:r>
              <a:rPr lang="fa-IR" dirty="0">
                <a:cs typeface="B Nazanin" pitchFamily="2" charset="-78"/>
              </a:rPr>
              <a:t>این قالب با طراحی شده است که به صورت حرفه ای و جذاب برای مخاطبان شما باشد و بتوانید مفاهیم خود را به شکل بهتری ارائه دهید. </a:t>
            </a:r>
            <a:endParaRPr>
              <a:cs typeface="B Nazanin" pitchFamily="2" charset="-78"/>
            </a:endParaRPr>
          </a:p>
        </p:txBody>
      </p:sp>
      <p:sp>
        <p:nvSpPr>
          <p:cNvPr id="2015" name="Google Shape;2015;p66"/>
          <p:cNvSpPr txBox="1">
            <a:spLocks noGrp="1"/>
          </p:cNvSpPr>
          <p:nvPr>
            <p:ph type="subTitle" idx="5"/>
          </p:nvPr>
        </p:nvSpPr>
        <p:spPr>
          <a:xfrm>
            <a:off x="6291333" y="3668745"/>
            <a:ext cx="942000" cy="675600"/>
          </a:xfrm>
          <a:prstGeom prst="rect">
            <a:avLst/>
          </a:prstGeom>
        </p:spPr>
        <p:txBody>
          <a:bodyPr spcFirstLastPara="1" wrap="square" lIns="91425" tIns="0" rIns="91425" bIns="182875" anchor="b" anchorCtr="0">
            <a:noAutofit/>
          </a:bodyPr>
          <a:lstStyle/>
          <a:p>
            <a:pPr marL="0" lvl="0" indent="0" algn="r" rtl="1"/>
            <a:r>
              <a:rPr lang="fa-IR" dirty="0">
                <a:cs typeface="B Nazanin" pitchFamily="2" charset="-78"/>
              </a:rPr>
              <a:t>عنوان</a:t>
            </a:r>
            <a:endParaRPr>
              <a:cs typeface="B Nazanin" pitchFamily="2" charset="-78"/>
            </a:endParaRPr>
          </a:p>
        </p:txBody>
      </p:sp>
      <p:sp>
        <p:nvSpPr>
          <p:cNvPr id="2016" name="Google Shape;2016;p66"/>
          <p:cNvSpPr txBox="1">
            <a:spLocks noGrp="1"/>
          </p:cNvSpPr>
          <p:nvPr>
            <p:ph type="subTitle" idx="6"/>
          </p:nvPr>
        </p:nvSpPr>
        <p:spPr>
          <a:xfrm>
            <a:off x="1636751" y="3518406"/>
            <a:ext cx="4180153" cy="67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/>
            <a:r>
              <a:rPr lang="fa-IR" dirty="0">
                <a:cs typeface="B Nazanin" pitchFamily="2" charset="-78"/>
              </a:rPr>
              <a:t>این قالب با طراحی شده است که به صورت حرفه ای و جذاب برای مخاطبان شما باشد و بتوانید مفاهیم خود را به شکل بهتری ارائه دهید. </a:t>
            </a:r>
            <a:endParaRPr>
              <a:cs typeface="B Nazanin" pitchFamily="2" charset="-78"/>
            </a:endParaRPr>
          </a:p>
        </p:txBody>
      </p:sp>
      <p:sp>
        <p:nvSpPr>
          <p:cNvPr id="2017" name="Google Shape;2017;p66"/>
          <p:cNvSpPr txBox="1">
            <a:spLocks noGrp="1"/>
          </p:cNvSpPr>
          <p:nvPr>
            <p:ph type="title"/>
          </p:nvPr>
        </p:nvSpPr>
        <p:spPr>
          <a:xfrm>
            <a:off x="709350" y="537550"/>
            <a:ext cx="7725300" cy="47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dirty="0">
                <a:cs typeface="B Nazanin" pitchFamily="2" charset="-78"/>
              </a:rPr>
              <a:t>چرا از سه ستون استفاده نمی شود؟</a:t>
            </a:r>
            <a:endParaRPr>
              <a:cs typeface="B Nazanin" pitchFamily="2" charset="-78"/>
            </a:endParaRPr>
          </a:p>
        </p:txBody>
      </p:sp>
      <p:grpSp>
        <p:nvGrpSpPr>
          <p:cNvPr id="2018" name="Google Shape;2018;p66"/>
          <p:cNvGrpSpPr/>
          <p:nvPr/>
        </p:nvGrpSpPr>
        <p:grpSpPr>
          <a:xfrm>
            <a:off x="7666213" y="2578844"/>
            <a:ext cx="771911" cy="659689"/>
            <a:chOff x="3198300" y="389175"/>
            <a:chExt cx="812025" cy="697125"/>
          </a:xfrm>
        </p:grpSpPr>
        <p:sp>
          <p:nvSpPr>
            <p:cNvPr id="2019" name="Google Shape;2019;p66"/>
            <p:cNvSpPr/>
            <p:nvPr/>
          </p:nvSpPr>
          <p:spPr>
            <a:xfrm>
              <a:off x="3463825" y="550500"/>
              <a:ext cx="4475" cy="535800"/>
            </a:xfrm>
            <a:custGeom>
              <a:avLst/>
              <a:gdLst/>
              <a:ahLst/>
              <a:cxnLst/>
              <a:rect l="l" t="t" r="r" b="b"/>
              <a:pathLst>
                <a:path w="179" h="21432" extrusionOk="0">
                  <a:moveTo>
                    <a:pt x="0" y="0"/>
                  </a:moveTo>
                  <a:lnTo>
                    <a:pt x="179" y="0"/>
                  </a:lnTo>
                  <a:lnTo>
                    <a:pt x="179" y="21432"/>
                  </a:lnTo>
                  <a:lnTo>
                    <a:pt x="0" y="21432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020" name="Google Shape;2020;p66"/>
            <p:cNvSpPr/>
            <p:nvPr/>
          </p:nvSpPr>
          <p:spPr>
            <a:xfrm>
              <a:off x="3198300" y="816000"/>
              <a:ext cx="535800" cy="4500"/>
            </a:xfrm>
            <a:custGeom>
              <a:avLst/>
              <a:gdLst/>
              <a:ahLst/>
              <a:cxnLst/>
              <a:rect l="l" t="t" r="r" b="b"/>
              <a:pathLst>
                <a:path w="21432" h="180" extrusionOk="0">
                  <a:moveTo>
                    <a:pt x="1" y="1"/>
                  </a:moveTo>
                  <a:lnTo>
                    <a:pt x="21432" y="1"/>
                  </a:lnTo>
                  <a:lnTo>
                    <a:pt x="21432" y="179"/>
                  </a:lnTo>
                  <a:lnTo>
                    <a:pt x="1" y="179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021" name="Google Shape;2021;p66"/>
            <p:cNvSpPr/>
            <p:nvPr/>
          </p:nvSpPr>
          <p:spPr>
            <a:xfrm>
              <a:off x="3275400" y="627000"/>
              <a:ext cx="381925" cy="382200"/>
            </a:xfrm>
            <a:custGeom>
              <a:avLst/>
              <a:gdLst/>
              <a:ahLst/>
              <a:cxnLst/>
              <a:rect l="l" t="t" r="r" b="b"/>
              <a:pathLst>
                <a:path w="15277" h="15288" extrusionOk="0">
                  <a:moveTo>
                    <a:pt x="119" y="15288"/>
                  </a:moveTo>
                  <a:lnTo>
                    <a:pt x="0" y="15157"/>
                  </a:lnTo>
                  <a:lnTo>
                    <a:pt x="15145" y="0"/>
                  </a:lnTo>
                  <a:lnTo>
                    <a:pt x="15276" y="13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022" name="Google Shape;2022;p66"/>
            <p:cNvSpPr/>
            <p:nvPr/>
          </p:nvSpPr>
          <p:spPr>
            <a:xfrm>
              <a:off x="3275100" y="627300"/>
              <a:ext cx="382225" cy="381900"/>
            </a:xfrm>
            <a:custGeom>
              <a:avLst/>
              <a:gdLst/>
              <a:ahLst/>
              <a:cxnLst/>
              <a:rect l="l" t="t" r="r" b="b"/>
              <a:pathLst>
                <a:path w="15289" h="15276" extrusionOk="0">
                  <a:moveTo>
                    <a:pt x="15288" y="15157"/>
                  </a:moveTo>
                  <a:lnTo>
                    <a:pt x="15157" y="15276"/>
                  </a:lnTo>
                  <a:lnTo>
                    <a:pt x="0" y="119"/>
                  </a:lnTo>
                  <a:lnTo>
                    <a:pt x="13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023" name="Google Shape;2023;p66"/>
            <p:cNvSpPr/>
            <p:nvPr/>
          </p:nvSpPr>
          <p:spPr>
            <a:xfrm>
              <a:off x="3361425" y="570150"/>
              <a:ext cx="209575" cy="496500"/>
            </a:xfrm>
            <a:custGeom>
              <a:avLst/>
              <a:gdLst/>
              <a:ahLst/>
              <a:cxnLst/>
              <a:rect l="l" t="t" r="r" b="b"/>
              <a:pathLst>
                <a:path w="8383" h="19860" extrusionOk="0">
                  <a:moveTo>
                    <a:pt x="0" y="60"/>
                  </a:moveTo>
                  <a:lnTo>
                    <a:pt x="167" y="0"/>
                  </a:lnTo>
                  <a:lnTo>
                    <a:pt x="8382" y="19788"/>
                  </a:lnTo>
                  <a:lnTo>
                    <a:pt x="8216" y="1986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024" name="Google Shape;2024;p66"/>
            <p:cNvSpPr/>
            <p:nvPr/>
          </p:nvSpPr>
          <p:spPr>
            <a:xfrm>
              <a:off x="3217950" y="713600"/>
              <a:ext cx="496800" cy="209000"/>
            </a:xfrm>
            <a:custGeom>
              <a:avLst/>
              <a:gdLst/>
              <a:ahLst/>
              <a:cxnLst/>
              <a:rect l="l" t="t" r="r" b="b"/>
              <a:pathLst>
                <a:path w="19872" h="8360" extrusionOk="0">
                  <a:moveTo>
                    <a:pt x="60" y="8359"/>
                  </a:moveTo>
                  <a:lnTo>
                    <a:pt x="0" y="8192"/>
                  </a:lnTo>
                  <a:lnTo>
                    <a:pt x="19801" y="1"/>
                  </a:lnTo>
                  <a:lnTo>
                    <a:pt x="19872" y="168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025" name="Google Shape;2025;p66"/>
            <p:cNvSpPr/>
            <p:nvPr/>
          </p:nvSpPr>
          <p:spPr>
            <a:xfrm>
              <a:off x="3361725" y="569850"/>
              <a:ext cx="208975" cy="496800"/>
            </a:xfrm>
            <a:custGeom>
              <a:avLst/>
              <a:gdLst/>
              <a:ahLst/>
              <a:cxnLst/>
              <a:rect l="l" t="t" r="r" b="b"/>
              <a:pathLst>
                <a:path w="8359" h="19872" extrusionOk="0">
                  <a:moveTo>
                    <a:pt x="167" y="19872"/>
                  </a:moveTo>
                  <a:lnTo>
                    <a:pt x="0" y="19800"/>
                  </a:lnTo>
                  <a:lnTo>
                    <a:pt x="8192" y="0"/>
                  </a:lnTo>
                  <a:lnTo>
                    <a:pt x="8358" y="72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026" name="Google Shape;2026;p66"/>
            <p:cNvSpPr/>
            <p:nvPr/>
          </p:nvSpPr>
          <p:spPr>
            <a:xfrm>
              <a:off x="3217650" y="713600"/>
              <a:ext cx="496825" cy="209000"/>
            </a:xfrm>
            <a:custGeom>
              <a:avLst/>
              <a:gdLst/>
              <a:ahLst/>
              <a:cxnLst/>
              <a:rect l="l" t="t" r="r" b="b"/>
              <a:pathLst>
                <a:path w="19873" h="8360" extrusionOk="0">
                  <a:moveTo>
                    <a:pt x="19872" y="8192"/>
                  </a:moveTo>
                  <a:lnTo>
                    <a:pt x="19813" y="8359"/>
                  </a:lnTo>
                  <a:lnTo>
                    <a:pt x="1" y="168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027" name="Google Shape;2027;p66"/>
            <p:cNvSpPr/>
            <p:nvPr/>
          </p:nvSpPr>
          <p:spPr>
            <a:xfrm>
              <a:off x="3198300" y="550500"/>
              <a:ext cx="535800" cy="535800"/>
            </a:xfrm>
            <a:custGeom>
              <a:avLst/>
              <a:gdLst/>
              <a:ahLst/>
              <a:cxnLst/>
              <a:rect l="l" t="t" r="r" b="b"/>
              <a:pathLst>
                <a:path w="21432" h="21432" fill="none" extrusionOk="0">
                  <a:moveTo>
                    <a:pt x="21432" y="10716"/>
                  </a:moveTo>
                  <a:cubicBezTo>
                    <a:pt x="21432" y="16633"/>
                    <a:pt x="16634" y="21432"/>
                    <a:pt x="10716" y="21432"/>
                  </a:cubicBezTo>
                  <a:cubicBezTo>
                    <a:pt x="4799" y="21432"/>
                    <a:pt x="1" y="16633"/>
                    <a:pt x="1" y="10716"/>
                  </a:cubicBezTo>
                  <a:cubicBezTo>
                    <a:pt x="1" y="4799"/>
                    <a:pt x="4799" y="0"/>
                    <a:pt x="10716" y="0"/>
                  </a:cubicBezTo>
                  <a:cubicBezTo>
                    <a:pt x="16634" y="0"/>
                    <a:pt x="21432" y="4799"/>
                    <a:pt x="21432" y="10716"/>
                  </a:cubicBezTo>
                  <a:close/>
                </a:path>
              </a:pathLst>
            </a:custGeom>
            <a:noFill/>
            <a:ln w="35725" cap="flat" cmpd="sng">
              <a:solidFill>
                <a:schemeClr val="dk1"/>
              </a:solidFill>
              <a:prstDash val="solid"/>
              <a:miter lim="1190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028" name="Google Shape;2028;p66"/>
            <p:cNvSpPr/>
            <p:nvPr/>
          </p:nvSpPr>
          <p:spPr>
            <a:xfrm>
              <a:off x="3198300" y="550500"/>
              <a:ext cx="535800" cy="535800"/>
            </a:xfrm>
            <a:custGeom>
              <a:avLst/>
              <a:gdLst/>
              <a:ahLst/>
              <a:cxnLst/>
              <a:rect l="l" t="t" r="r" b="b"/>
              <a:pathLst>
                <a:path w="21432" h="21432" fill="none" extrusionOk="0">
                  <a:moveTo>
                    <a:pt x="21432" y="10716"/>
                  </a:moveTo>
                  <a:cubicBezTo>
                    <a:pt x="21432" y="16633"/>
                    <a:pt x="16634" y="21432"/>
                    <a:pt x="10716" y="21432"/>
                  </a:cubicBezTo>
                  <a:cubicBezTo>
                    <a:pt x="4799" y="21432"/>
                    <a:pt x="1" y="16633"/>
                    <a:pt x="1" y="10716"/>
                  </a:cubicBezTo>
                  <a:cubicBezTo>
                    <a:pt x="1" y="4799"/>
                    <a:pt x="4799" y="0"/>
                    <a:pt x="10716" y="0"/>
                  </a:cubicBezTo>
                  <a:cubicBezTo>
                    <a:pt x="16634" y="0"/>
                    <a:pt x="21432" y="4799"/>
                    <a:pt x="21432" y="10716"/>
                  </a:cubicBezTo>
                  <a:close/>
                </a:path>
              </a:pathLst>
            </a:custGeom>
            <a:noFill/>
            <a:ln w="2975" cap="flat" cmpd="sng">
              <a:solidFill>
                <a:schemeClr val="accent1"/>
              </a:solidFill>
              <a:prstDash val="solid"/>
              <a:miter lim="1190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029" name="Google Shape;2029;p66"/>
            <p:cNvSpPr/>
            <p:nvPr/>
          </p:nvSpPr>
          <p:spPr>
            <a:xfrm>
              <a:off x="3891550" y="847850"/>
              <a:ext cx="2100" cy="230425"/>
            </a:xfrm>
            <a:custGeom>
              <a:avLst/>
              <a:gdLst/>
              <a:ahLst/>
              <a:cxnLst/>
              <a:rect l="l" t="t" r="r" b="b"/>
              <a:pathLst>
                <a:path w="84" h="9217" extrusionOk="0">
                  <a:moveTo>
                    <a:pt x="0" y="1"/>
                  </a:moveTo>
                  <a:lnTo>
                    <a:pt x="84" y="1"/>
                  </a:lnTo>
                  <a:lnTo>
                    <a:pt x="84" y="9216"/>
                  </a:lnTo>
                  <a:lnTo>
                    <a:pt x="0" y="9216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030" name="Google Shape;2030;p66"/>
            <p:cNvSpPr/>
            <p:nvPr/>
          </p:nvSpPr>
          <p:spPr>
            <a:xfrm>
              <a:off x="3777250" y="961850"/>
              <a:ext cx="230400" cy="2125"/>
            </a:xfrm>
            <a:custGeom>
              <a:avLst/>
              <a:gdLst/>
              <a:ahLst/>
              <a:cxnLst/>
              <a:rect l="l" t="t" r="r" b="b"/>
              <a:pathLst>
                <a:path w="9216" h="85" extrusionOk="0">
                  <a:moveTo>
                    <a:pt x="0" y="1"/>
                  </a:moveTo>
                  <a:lnTo>
                    <a:pt x="9216" y="1"/>
                  </a:lnTo>
                  <a:lnTo>
                    <a:pt x="9216" y="84"/>
                  </a:lnTo>
                  <a:lnTo>
                    <a:pt x="0" y="84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031" name="Google Shape;2031;p66"/>
            <p:cNvSpPr/>
            <p:nvPr/>
          </p:nvSpPr>
          <p:spPr>
            <a:xfrm>
              <a:off x="3810575" y="880900"/>
              <a:ext cx="164350" cy="164025"/>
            </a:xfrm>
            <a:custGeom>
              <a:avLst/>
              <a:gdLst/>
              <a:ahLst/>
              <a:cxnLst/>
              <a:rect l="l" t="t" r="r" b="b"/>
              <a:pathLst>
                <a:path w="6574" h="6561" extrusionOk="0">
                  <a:moveTo>
                    <a:pt x="48" y="6561"/>
                  </a:moveTo>
                  <a:lnTo>
                    <a:pt x="1" y="6501"/>
                  </a:lnTo>
                  <a:lnTo>
                    <a:pt x="6525" y="0"/>
                  </a:lnTo>
                  <a:lnTo>
                    <a:pt x="6573" y="48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032" name="Google Shape;2032;p66"/>
            <p:cNvSpPr/>
            <p:nvPr/>
          </p:nvSpPr>
          <p:spPr>
            <a:xfrm>
              <a:off x="3810575" y="880900"/>
              <a:ext cx="164050" cy="164325"/>
            </a:xfrm>
            <a:custGeom>
              <a:avLst/>
              <a:gdLst/>
              <a:ahLst/>
              <a:cxnLst/>
              <a:rect l="l" t="t" r="r" b="b"/>
              <a:pathLst>
                <a:path w="6562" h="6573" extrusionOk="0">
                  <a:moveTo>
                    <a:pt x="6561" y="6513"/>
                  </a:moveTo>
                  <a:lnTo>
                    <a:pt x="6514" y="6572"/>
                  </a:lnTo>
                  <a:lnTo>
                    <a:pt x="1" y="48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033" name="Google Shape;2033;p66"/>
            <p:cNvSpPr/>
            <p:nvPr/>
          </p:nvSpPr>
          <p:spPr>
            <a:xfrm>
              <a:off x="3847500" y="856200"/>
              <a:ext cx="90500" cy="213425"/>
            </a:xfrm>
            <a:custGeom>
              <a:avLst/>
              <a:gdLst/>
              <a:ahLst/>
              <a:cxnLst/>
              <a:rect l="l" t="t" r="r" b="b"/>
              <a:pathLst>
                <a:path w="3620" h="8537" extrusionOk="0">
                  <a:moveTo>
                    <a:pt x="0" y="24"/>
                  </a:moveTo>
                  <a:lnTo>
                    <a:pt x="72" y="0"/>
                  </a:lnTo>
                  <a:lnTo>
                    <a:pt x="3620" y="8501"/>
                  </a:lnTo>
                  <a:lnTo>
                    <a:pt x="3548" y="853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034" name="Google Shape;2034;p66"/>
            <p:cNvSpPr/>
            <p:nvPr/>
          </p:nvSpPr>
          <p:spPr>
            <a:xfrm>
              <a:off x="3785575" y="917800"/>
              <a:ext cx="213750" cy="89925"/>
            </a:xfrm>
            <a:custGeom>
              <a:avLst/>
              <a:gdLst/>
              <a:ahLst/>
              <a:cxnLst/>
              <a:rect l="l" t="t" r="r" b="b"/>
              <a:pathLst>
                <a:path w="8550" h="3597" extrusionOk="0">
                  <a:moveTo>
                    <a:pt x="36" y="3596"/>
                  </a:moveTo>
                  <a:lnTo>
                    <a:pt x="1" y="3525"/>
                  </a:lnTo>
                  <a:lnTo>
                    <a:pt x="8526" y="1"/>
                  </a:lnTo>
                  <a:lnTo>
                    <a:pt x="8549" y="72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035" name="Google Shape;2035;p66"/>
            <p:cNvSpPr/>
            <p:nvPr/>
          </p:nvSpPr>
          <p:spPr>
            <a:xfrm>
              <a:off x="3847200" y="856475"/>
              <a:ext cx="90500" cy="213450"/>
            </a:xfrm>
            <a:custGeom>
              <a:avLst/>
              <a:gdLst/>
              <a:ahLst/>
              <a:cxnLst/>
              <a:rect l="l" t="t" r="r" b="b"/>
              <a:pathLst>
                <a:path w="3620" h="8538" extrusionOk="0">
                  <a:moveTo>
                    <a:pt x="72" y="8538"/>
                  </a:moveTo>
                  <a:lnTo>
                    <a:pt x="0" y="8502"/>
                  </a:lnTo>
                  <a:lnTo>
                    <a:pt x="3548" y="1"/>
                  </a:lnTo>
                  <a:lnTo>
                    <a:pt x="3620" y="2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036" name="Google Shape;2036;p66"/>
            <p:cNvSpPr/>
            <p:nvPr/>
          </p:nvSpPr>
          <p:spPr>
            <a:xfrm>
              <a:off x="3785575" y="918100"/>
              <a:ext cx="213750" cy="89925"/>
            </a:xfrm>
            <a:custGeom>
              <a:avLst/>
              <a:gdLst/>
              <a:ahLst/>
              <a:cxnLst/>
              <a:rect l="l" t="t" r="r" b="b"/>
              <a:pathLst>
                <a:path w="8550" h="3597" extrusionOk="0">
                  <a:moveTo>
                    <a:pt x="8549" y="3525"/>
                  </a:moveTo>
                  <a:lnTo>
                    <a:pt x="8526" y="3596"/>
                  </a:lnTo>
                  <a:lnTo>
                    <a:pt x="1" y="72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037" name="Google Shape;2037;p66"/>
            <p:cNvSpPr/>
            <p:nvPr/>
          </p:nvSpPr>
          <p:spPr>
            <a:xfrm>
              <a:off x="3774575" y="845175"/>
              <a:ext cx="235750" cy="235775"/>
            </a:xfrm>
            <a:custGeom>
              <a:avLst/>
              <a:gdLst/>
              <a:ahLst/>
              <a:cxnLst/>
              <a:rect l="l" t="t" r="r" b="b"/>
              <a:pathLst>
                <a:path w="9430" h="9431" fill="none" extrusionOk="0">
                  <a:moveTo>
                    <a:pt x="9430" y="4715"/>
                  </a:moveTo>
                  <a:cubicBezTo>
                    <a:pt x="9430" y="7311"/>
                    <a:pt x="7323" y="9430"/>
                    <a:pt x="4715" y="9430"/>
                  </a:cubicBezTo>
                  <a:cubicBezTo>
                    <a:pt x="2119" y="9430"/>
                    <a:pt x="0" y="7311"/>
                    <a:pt x="0" y="4715"/>
                  </a:cubicBezTo>
                  <a:cubicBezTo>
                    <a:pt x="0" y="2108"/>
                    <a:pt x="2119" y="0"/>
                    <a:pt x="4715" y="0"/>
                  </a:cubicBezTo>
                  <a:cubicBezTo>
                    <a:pt x="7323" y="0"/>
                    <a:pt x="9430" y="2108"/>
                    <a:pt x="9430" y="4715"/>
                  </a:cubicBezTo>
                  <a:close/>
                </a:path>
              </a:pathLst>
            </a:custGeom>
            <a:noFill/>
            <a:ln w="29775" cap="flat" cmpd="sng">
              <a:solidFill>
                <a:schemeClr val="dk1"/>
              </a:solidFill>
              <a:prstDash val="solid"/>
              <a:miter lim="1190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038" name="Google Shape;2038;p66"/>
            <p:cNvSpPr/>
            <p:nvPr/>
          </p:nvSpPr>
          <p:spPr>
            <a:xfrm>
              <a:off x="3774575" y="845175"/>
              <a:ext cx="235750" cy="235775"/>
            </a:xfrm>
            <a:custGeom>
              <a:avLst/>
              <a:gdLst/>
              <a:ahLst/>
              <a:cxnLst/>
              <a:rect l="l" t="t" r="r" b="b"/>
              <a:pathLst>
                <a:path w="9430" h="9431" fill="none" extrusionOk="0">
                  <a:moveTo>
                    <a:pt x="9430" y="4715"/>
                  </a:moveTo>
                  <a:cubicBezTo>
                    <a:pt x="9430" y="7311"/>
                    <a:pt x="7323" y="9430"/>
                    <a:pt x="4715" y="9430"/>
                  </a:cubicBezTo>
                  <a:cubicBezTo>
                    <a:pt x="2119" y="9430"/>
                    <a:pt x="0" y="7311"/>
                    <a:pt x="0" y="4715"/>
                  </a:cubicBezTo>
                  <a:cubicBezTo>
                    <a:pt x="0" y="2108"/>
                    <a:pt x="2119" y="0"/>
                    <a:pt x="4715" y="0"/>
                  </a:cubicBezTo>
                  <a:cubicBezTo>
                    <a:pt x="7323" y="0"/>
                    <a:pt x="9430" y="2108"/>
                    <a:pt x="9430" y="4715"/>
                  </a:cubicBezTo>
                  <a:close/>
                </a:path>
              </a:pathLst>
            </a:custGeom>
            <a:noFill/>
            <a:ln w="2975" cap="flat" cmpd="sng">
              <a:solidFill>
                <a:schemeClr val="accent1"/>
              </a:solidFill>
              <a:prstDash val="solid"/>
              <a:miter lim="1190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039" name="Google Shape;2039;p66"/>
            <p:cNvSpPr/>
            <p:nvPr/>
          </p:nvSpPr>
          <p:spPr>
            <a:xfrm>
              <a:off x="3467375" y="447200"/>
              <a:ext cx="428075" cy="515875"/>
            </a:xfrm>
            <a:custGeom>
              <a:avLst/>
              <a:gdLst/>
              <a:ahLst/>
              <a:cxnLst/>
              <a:rect l="l" t="t" r="r" b="b"/>
              <a:pathLst>
                <a:path w="17123" h="20635" fill="none" extrusionOk="0">
                  <a:moveTo>
                    <a:pt x="1" y="715"/>
                  </a:moveTo>
                  <a:cubicBezTo>
                    <a:pt x="16658" y="1"/>
                    <a:pt x="14777" y="20634"/>
                    <a:pt x="17122" y="20634"/>
                  </a:cubicBezTo>
                </a:path>
              </a:pathLst>
            </a:custGeom>
            <a:noFill/>
            <a:ln w="1487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040" name="Google Shape;2040;p66"/>
            <p:cNvSpPr/>
            <p:nvPr/>
          </p:nvSpPr>
          <p:spPr>
            <a:xfrm>
              <a:off x="3571875" y="414475"/>
              <a:ext cx="127700" cy="50325"/>
            </a:xfrm>
            <a:custGeom>
              <a:avLst/>
              <a:gdLst/>
              <a:ahLst/>
              <a:cxnLst/>
              <a:rect l="l" t="t" r="r" b="b"/>
              <a:pathLst>
                <a:path w="5108" h="2013" extrusionOk="0">
                  <a:moveTo>
                    <a:pt x="4453" y="0"/>
                  </a:moveTo>
                  <a:lnTo>
                    <a:pt x="643" y="834"/>
                  </a:lnTo>
                  <a:cubicBezTo>
                    <a:pt x="143" y="1000"/>
                    <a:pt x="0" y="1000"/>
                    <a:pt x="0" y="1357"/>
                  </a:cubicBezTo>
                  <a:lnTo>
                    <a:pt x="0" y="1477"/>
                  </a:lnTo>
                  <a:cubicBezTo>
                    <a:pt x="0" y="1834"/>
                    <a:pt x="286" y="2012"/>
                    <a:pt x="643" y="2012"/>
                  </a:cubicBezTo>
                  <a:lnTo>
                    <a:pt x="4453" y="2012"/>
                  </a:lnTo>
                  <a:cubicBezTo>
                    <a:pt x="4810" y="2012"/>
                    <a:pt x="5108" y="1465"/>
                    <a:pt x="5108" y="762"/>
                  </a:cubicBezTo>
                  <a:cubicBezTo>
                    <a:pt x="5108" y="405"/>
                    <a:pt x="4810" y="0"/>
                    <a:pt x="445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041" name="Google Shape;2041;p66"/>
            <p:cNvSpPr/>
            <p:nvPr/>
          </p:nvSpPr>
          <p:spPr>
            <a:xfrm>
              <a:off x="3616225" y="445425"/>
              <a:ext cx="39900" cy="56875"/>
            </a:xfrm>
            <a:custGeom>
              <a:avLst/>
              <a:gdLst/>
              <a:ahLst/>
              <a:cxnLst/>
              <a:rect l="l" t="t" r="r" b="b"/>
              <a:pathLst>
                <a:path w="1596" h="2275" extrusionOk="0">
                  <a:moveTo>
                    <a:pt x="798" y="0"/>
                  </a:moveTo>
                  <a:cubicBezTo>
                    <a:pt x="357" y="0"/>
                    <a:pt x="0" y="358"/>
                    <a:pt x="0" y="798"/>
                  </a:cubicBezTo>
                  <a:lnTo>
                    <a:pt x="0" y="1715"/>
                  </a:lnTo>
                  <a:cubicBezTo>
                    <a:pt x="0" y="2155"/>
                    <a:pt x="357" y="2274"/>
                    <a:pt x="798" y="2274"/>
                  </a:cubicBezTo>
                  <a:cubicBezTo>
                    <a:pt x="1238" y="2274"/>
                    <a:pt x="1595" y="2155"/>
                    <a:pt x="1595" y="1715"/>
                  </a:cubicBezTo>
                  <a:lnTo>
                    <a:pt x="1595" y="798"/>
                  </a:lnTo>
                  <a:cubicBezTo>
                    <a:pt x="1595" y="358"/>
                    <a:pt x="1238" y="0"/>
                    <a:pt x="79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042" name="Google Shape;2042;p66"/>
            <p:cNvSpPr/>
            <p:nvPr/>
          </p:nvSpPr>
          <p:spPr>
            <a:xfrm>
              <a:off x="3626925" y="478475"/>
              <a:ext cx="19075" cy="14900"/>
            </a:xfrm>
            <a:custGeom>
              <a:avLst/>
              <a:gdLst/>
              <a:ahLst/>
              <a:cxnLst/>
              <a:rect l="l" t="t" r="r" b="b"/>
              <a:pathLst>
                <a:path w="763" h="596" extrusionOk="0">
                  <a:moveTo>
                    <a:pt x="382" y="0"/>
                  </a:moveTo>
                  <a:cubicBezTo>
                    <a:pt x="1" y="0"/>
                    <a:pt x="1" y="595"/>
                    <a:pt x="382" y="595"/>
                  </a:cubicBezTo>
                  <a:cubicBezTo>
                    <a:pt x="763" y="595"/>
                    <a:pt x="763" y="0"/>
                    <a:pt x="38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043" name="Google Shape;2043;p66"/>
            <p:cNvSpPr/>
            <p:nvPr/>
          </p:nvSpPr>
          <p:spPr>
            <a:xfrm>
              <a:off x="3876075" y="946675"/>
              <a:ext cx="32750" cy="32775"/>
            </a:xfrm>
            <a:custGeom>
              <a:avLst/>
              <a:gdLst/>
              <a:ahLst/>
              <a:cxnLst/>
              <a:rect l="l" t="t" r="r" b="b"/>
              <a:pathLst>
                <a:path w="1310" h="1311" extrusionOk="0">
                  <a:moveTo>
                    <a:pt x="1310" y="655"/>
                  </a:moveTo>
                  <a:cubicBezTo>
                    <a:pt x="1310" y="1013"/>
                    <a:pt x="1024" y="1310"/>
                    <a:pt x="655" y="1310"/>
                  </a:cubicBezTo>
                  <a:cubicBezTo>
                    <a:pt x="298" y="1310"/>
                    <a:pt x="0" y="1013"/>
                    <a:pt x="0" y="655"/>
                  </a:cubicBezTo>
                  <a:cubicBezTo>
                    <a:pt x="0" y="286"/>
                    <a:pt x="298" y="0"/>
                    <a:pt x="655" y="0"/>
                  </a:cubicBezTo>
                  <a:cubicBezTo>
                    <a:pt x="1024" y="0"/>
                    <a:pt x="1310" y="286"/>
                    <a:pt x="1310" y="65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044" name="Google Shape;2044;p66"/>
            <p:cNvSpPr/>
            <p:nvPr/>
          </p:nvSpPr>
          <p:spPr>
            <a:xfrm>
              <a:off x="3882925" y="953525"/>
              <a:ext cx="19075" cy="19075"/>
            </a:xfrm>
            <a:custGeom>
              <a:avLst/>
              <a:gdLst/>
              <a:ahLst/>
              <a:cxnLst/>
              <a:rect l="l" t="t" r="r" b="b"/>
              <a:pathLst>
                <a:path w="763" h="763" extrusionOk="0">
                  <a:moveTo>
                    <a:pt x="762" y="381"/>
                  </a:moveTo>
                  <a:cubicBezTo>
                    <a:pt x="762" y="584"/>
                    <a:pt x="595" y="762"/>
                    <a:pt x="381" y="762"/>
                  </a:cubicBezTo>
                  <a:cubicBezTo>
                    <a:pt x="179" y="762"/>
                    <a:pt x="0" y="584"/>
                    <a:pt x="0" y="381"/>
                  </a:cubicBezTo>
                  <a:cubicBezTo>
                    <a:pt x="0" y="167"/>
                    <a:pt x="179" y="0"/>
                    <a:pt x="381" y="0"/>
                  </a:cubicBezTo>
                  <a:cubicBezTo>
                    <a:pt x="595" y="0"/>
                    <a:pt x="762" y="167"/>
                    <a:pt x="762" y="38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045" name="Google Shape;2045;p66"/>
            <p:cNvSpPr/>
            <p:nvPr/>
          </p:nvSpPr>
          <p:spPr>
            <a:xfrm>
              <a:off x="3457275" y="398100"/>
              <a:ext cx="17875" cy="407225"/>
            </a:xfrm>
            <a:custGeom>
              <a:avLst/>
              <a:gdLst/>
              <a:ahLst/>
              <a:cxnLst/>
              <a:rect l="l" t="t" r="r" b="b"/>
              <a:pathLst>
                <a:path w="715" h="16289" extrusionOk="0">
                  <a:moveTo>
                    <a:pt x="0" y="0"/>
                  </a:moveTo>
                  <a:lnTo>
                    <a:pt x="714" y="0"/>
                  </a:lnTo>
                  <a:lnTo>
                    <a:pt x="714" y="16288"/>
                  </a:lnTo>
                  <a:lnTo>
                    <a:pt x="0" y="16288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046" name="Google Shape;2046;p66"/>
            <p:cNvSpPr/>
            <p:nvPr/>
          </p:nvSpPr>
          <p:spPr>
            <a:xfrm>
              <a:off x="3433450" y="785650"/>
              <a:ext cx="65500" cy="65500"/>
            </a:xfrm>
            <a:custGeom>
              <a:avLst/>
              <a:gdLst/>
              <a:ahLst/>
              <a:cxnLst/>
              <a:rect l="l" t="t" r="r" b="b"/>
              <a:pathLst>
                <a:path w="2620" h="2620" extrusionOk="0">
                  <a:moveTo>
                    <a:pt x="2620" y="1310"/>
                  </a:moveTo>
                  <a:cubicBezTo>
                    <a:pt x="2620" y="2024"/>
                    <a:pt x="2037" y="2620"/>
                    <a:pt x="1310" y="2620"/>
                  </a:cubicBezTo>
                  <a:cubicBezTo>
                    <a:pt x="584" y="2620"/>
                    <a:pt x="1" y="2024"/>
                    <a:pt x="1" y="1310"/>
                  </a:cubicBezTo>
                  <a:cubicBezTo>
                    <a:pt x="1" y="584"/>
                    <a:pt x="584" y="0"/>
                    <a:pt x="1310" y="0"/>
                  </a:cubicBezTo>
                  <a:cubicBezTo>
                    <a:pt x="2037" y="0"/>
                    <a:pt x="2620" y="584"/>
                    <a:pt x="2620" y="131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047" name="Google Shape;2047;p66"/>
            <p:cNvSpPr/>
            <p:nvPr/>
          </p:nvSpPr>
          <p:spPr>
            <a:xfrm>
              <a:off x="3447450" y="799625"/>
              <a:ext cx="37525" cy="37525"/>
            </a:xfrm>
            <a:custGeom>
              <a:avLst/>
              <a:gdLst/>
              <a:ahLst/>
              <a:cxnLst/>
              <a:rect l="l" t="t" r="r" b="b"/>
              <a:pathLst>
                <a:path w="1501" h="1501" extrusionOk="0">
                  <a:moveTo>
                    <a:pt x="1500" y="751"/>
                  </a:moveTo>
                  <a:cubicBezTo>
                    <a:pt x="1500" y="1156"/>
                    <a:pt x="1167" y="1501"/>
                    <a:pt x="750" y="1501"/>
                  </a:cubicBezTo>
                  <a:cubicBezTo>
                    <a:pt x="334" y="1501"/>
                    <a:pt x="0" y="1156"/>
                    <a:pt x="0" y="751"/>
                  </a:cubicBezTo>
                  <a:cubicBezTo>
                    <a:pt x="0" y="334"/>
                    <a:pt x="334" y="1"/>
                    <a:pt x="750" y="1"/>
                  </a:cubicBezTo>
                  <a:cubicBezTo>
                    <a:pt x="1167" y="1"/>
                    <a:pt x="1500" y="334"/>
                    <a:pt x="1500" y="75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048" name="Google Shape;2048;p66"/>
            <p:cNvSpPr/>
            <p:nvPr/>
          </p:nvSpPr>
          <p:spPr>
            <a:xfrm>
              <a:off x="3419750" y="482925"/>
              <a:ext cx="27125" cy="26825"/>
            </a:xfrm>
            <a:custGeom>
              <a:avLst/>
              <a:gdLst/>
              <a:ahLst/>
              <a:cxnLst/>
              <a:rect l="l" t="t" r="r" b="b"/>
              <a:pathLst>
                <a:path w="1085" h="1073" extrusionOk="0">
                  <a:moveTo>
                    <a:pt x="1084" y="536"/>
                  </a:moveTo>
                  <a:cubicBezTo>
                    <a:pt x="1084" y="834"/>
                    <a:pt x="846" y="1072"/>
                    <a:pt x="549" y="1072"/>
                  </a:cubicBezTo>
                  <a:cubicBezTo>
                    <a:pt x="251" y="1072"/>
                    <a:pt x="1" y="834"/>
                    <a:pt x="1" y="536"/>
                  </a:cubicBezTo>
                  <a:cubicBezTo>
                    <a:pt x="1" y="239"/>
                    <a:pt x="251" y="1"/>
                    <a:pt x="549" y="1"/>
                  </a:cubicBezTo>
                  <a:cubicBezTo>
                    <a:pt x="846" y="1"/>
                    <a:pt x="1084" y="239"/>
                    <a:pt x="1084" y="53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049" name="Google Shape;2049;p66"/>
            <p:cNvSpPr/>
            <p:nvPr/>
          </p:nvSpPr>
          <p:spPr>
            <a:xfrm>
              <a:off x="3439400" y="487400"/>
              <a:ext cx="53600" cy="17875"/>
            </a:xfrm>
            <a:custGeom>
              <a:avLst/>
              <a:gdLst/>
              <a:ahLst/>
              <a:cxnLst/>
              <a:rect l="l" t="t" r="r" b="b"/>
              <a:pathLst>
                <a:path w="2144" h="715" extrusionOk="0">
                  <a:moveTo>
                    <a:pt x="1" y="0"/>
                  </a:moveTo>
                  <a:lnTo>
                    <a:pt x="2144" y="0"/>
                  </a:lnTo>
                  <a:lnTo>
                    <a:pt x="2144" y="715"/>
                  </a:lnTo>
                  <a:lnTo>
                    <a:pt x="1" y="71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050" name="Google Shape;2050;p66"/>
            <p:cNvSpPr/>
            <p:nvPr/>
          </p:nvSpPr>
          <p:spPr>
            <a:xfrm>
              <a:off x="3433450" y="477875"/>
              <a:ext cx="12525" cy="37825"/>
            </a:xfrm>
            <a:custGeom>
              <a:avLst/>
              <a:gdLst/>
              <a:ahLst/>
              <a:cxnLst/>
              <a:rect l="l" t="t" r="r" b="b"/>
              <a:pathLst>
                <a:path w="501" h="1513" extrusionOk="0">
                  <a:moveTo>
                    <a:pt x="501" y="1274"/>
                  </a:moveTo>
                  <a:cubicBezTo>
                    <a:pt x="501" y="1405"/>
                    <a:pt x="394" y="1512"/>
                    <a:pt x="263" y="1512"/>
                  </a:cubicBezTo>
                  <a:lnTo>
                    <a:pt x="239" y="1512"/>
                  </a:lnTo>
                  <a:cubicBezTo>
                    <a:pt x="108" y="1512"/>
                    <a:pt x="1" y="1405"/>
                    <a:pt x="1" y="1274"/>
                  </a:cubicBezTo>
                  <a:lnTo>
                    <a:pt x="1" y="238"/>
                  </a:lnTo>
                  <a:cubicBezTo>
                    <a:pt x="1" y="107"/>
                    <a:pt x="108" y="0"/>
                    <a:pt x="239" y="0"/>
                  </a:cubicBezTo>
                  <a:lnTo>
                    <a:pt x="263" y="0"/>
                  </a:lnTo>
                  <a:cubicBezTo>
                    <a:pt x="394" y="0"/>
                    <a:pt x="501" y="107"/>
                    <a:pt x="501" y="2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051" name="Google Shape;2051;p66"/>
            <p:cNvSpPr/>
            <p:nvPr/>
          </p:nvSpPr>
          <p:spPr>
            <a:xfrm>
              <a:off x="3392975" y="389175"/>
              <a:ext cx="58075" cy="43175"/>
            </a:xfrm>
            <a:custGeom>
              <a:avLst/>
              <a:gdLst/>
              <a:ahLst/>
              <a:cxnLst/>
              <a:rect l="l" t="t" r="r" b="b"/>
              <a:pathLst>
                <a:path w="2323" h="1727" extrusionOk="0">
                  <a:moveTo>
                    <a:pt x="2322" y="869"/>
                  </a:moveTo>
                  <a:cubicBezTo>
                    <a:pt x="2322" y="1346"/>
                    <a:pt x="1798" y="1727"/>
                    <a:pt x="1155" y="1727"/>
                  </a:cubicBezTo>
                  <a:cubicBezTo>
                    <a:pt x="512" y="1727"/>
                    <a:pt x="0" y="1346"/>
                    <a:pt x="0" y="869"/>
                  </a:cubicBezTo>
                  <a:cubicBezTo>
                    <a:pt x="0" y="381"/>
                    <a:pt x="512" y="0"/>
                    <a:pt x="1155" y="0"/>
                  </a:cubicBezTo>
                  <a:cubicBezTo>
                    <a:pt x="1798" y="0"/>
                    <a:pt x="2322" y="381"/>
                    <a:pt x="2322" y="86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052" name="Google Shape;2052;p66"/>
            <p:cNvSpPr/>
            <p:nvPr/>
          </p:nvSpPr>
          <p:spPr>
            <a:xfrm>
              <a:off x="3434350" y="397500"/>
              <a:ext cx="95875" cy="20850"/>
            </a:xfrm>
            <a:custGeom>
              <a:avLst/>
              <a:gdLst/>
              <a:ahLst/>
              <a:cxnLst/>
              <a:rect l="l" t="t" r="r" b="b"/>
              <a:pathLst>
                <a:path w="3835" h="834" extrusionOk="0">
                  <a:moveTo>
                    <a:pt x="3834" y="596"/>
                  </a:moveTo>
                  <a:cubicBezTo>
                    <a:pt x="3834" y="727"/>
                    <a:pt x="3727" y="834"/>
                    <a:pt x="3596" y="834"/>
                  </a:cubicBezTo>
                  <a:lnTo>
                    <a:pt x="238" y="834"/>
                  </a:lnTo>
                  <a:cubicBezTo>
                    <a:pt x="107" y="834"/>
                    <a:pt x="0" y="727"/>
                    <a:pt x="0" y="596"/>
                  </a:cubicBezTo>
                  <a:lnTo>
                    <a:pt x="0" y="239"/>
                  </a:lnTo>
                  <a:cubicBezTo>
                    <a:pt x="0" y="96"/>
                    <a:pt x="107" y="1"/>
                    <a:pt x="238" y="1"/>
                  </a:cubicBezTo>
                  <a:lnTo>
                    <a:pt x="3596" y="1"/>
                  </a:lnTo>
                  <a:cubicBezTo>
                    <a:pt x="3727" y="1"/>
                    <a:pt x="3834" y="96"/>
                    <a:pt x="3834" y="23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053" name="Google Shape;2053;p66"/>
            <p:cNvSpPr/>
            <p:nvPr/>
          </p:nvSpPr>
          <p:spPr>
            <a:xfrm>
              <a:off x="3451025" y="410900"/>
              <a:ext cx="31275" cy="21450"/>
            </a:xfrm>
            <a:custGeom>
              <a:avLst/>
              <a:gdLst/>
              <a:ahLst/>
              <a:cxnLst/>
              <a:rect l="l" t="t" r="r" b="b"/>
              <a:pathLst>
                <a:path w="1251" h="858" extrusionOk="0">
                  <a:moveTo>
                    <a:pt x="1250" y="619"/>
                  </a:moveTo>
                  <a:cubicBezTo>
                    <a:pt x="1250" y="750"/>
                    <a:pt x="1143" y="858"/>
                    <a:pt x="1012" y="858"/>
                  </a:cubicBezTo>
                  <a:lnTo>
                    <a:pt x="238" y="858"/>
                  </a:lnTo>
                  <a:cubicBezTo>
                    <a:pt x="107" y="858"/>
                    <a:pt x="0" y="750"/>
                    <a:pt x="0" y="619"/>
                  </a:cubicBezTo>
                  <a:lnTo>
                    <a:pt x="0" y="238"/>
                  </a:lnTo>
                  <a:cubicBezTo>
                    <a:pt x="0" y="96"/>
                    <a:pt x="107" y="0"/>
                    <a:pt x="238" y="0"/>
                  </a:cubicBezTo>
                  <a:lnTo>
                    <a:pt x="1012" y="0"/>
                  </a:lnTo>
                  <a:cubicBezTo>
                    <a:pt x="1143" y="0"/>
                    <a:pt x="1250" y="96"/>
                    <a:pt x="1250" y="2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grpSp>
        <p:nvGrpSpPr>
          <p:cNvPr id="2054" name="Google Shape;2054;p66"/>
          <p:cNvGrpSpPr/>
          <p:nvPr/>
        </p:nvGrpSpPr>
        <p:grpSpPr>
          <a:xfrm>
            <a:off x="7777762" y="1427310"/>
            <a:ext cx="548793" cy="776832"/>
            <a:chOff x="2281825" y="655875"/>
            <a:chExt cx="669750" cy="948050"/>
          </a:xfrm>
        </p:grpSpPr>
        <p:sp>
          <p:nvSpPr>
            <p:cNvPr id="2055" name="Google Shape;2055;p66"/>
            <p:cNvSpPr/>
            <p:nvPr/>
          </p:nvSpPr>
          <p:spPr>
            <a:xfrm>
              <a:off x="2542575" y="1261900"/>
              <a:ext cx="148250" cy="94375"/>
            </a:xfrm>
            <a:custGeom>
              <a:avLst/>
              <a:gdLst/>
              <a:ahLst/>
              <a:cxnLst/>
              <a:rect l="l" t="t" r="r" b="b"/>
              <a:pathLst>
                <a:path w="5930" h="3775" extrusionOk="0">
                  <a:moveTo>
                    <a:pt x="0" y="0"/>
                  </a:moveTo>
                  <a:lnTo>
                    <a:pt x="834" y="3774"/>
                  </a:lnTo>
                  <a:lnTo>
                    <a:pt x="5096" y="3774"/>
                  </a:lnTo>
                  <a:lnTo>
                    <a:pt x="593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056" name="Google Shape;2056;p66"/>
            <p:cNvSpPr/>
            <p:nvPr/>
          </p:nvSpPr>
          <p:spPr>
            <a:xfrm>
              <a:off x="2546725" y="1351200"/>
              <a:ext cx="139625" cy="15200"/>
            </a:xfrm>
            <a:custGeom>
              <a:avLst/>
              <a:gdLst/>
              <a:ahLst/>
              <a:cxnLst/>
              <a:rect l="l" t="t" r="r" b="b"/>
              <a:pathLst>
                <a:path w="5585" h="608" extrusionOk="0">
                  <a:moveTo>
                    <a:pt x="334" y="0"/>
                  </a:moveTo>
                  <a:cubicBezTo>
                    <a:pt x="156" y="0"/>
                    <a:pt x="1" y="131"/>
                    <a:pt x="1" y="298"/>
                  </a:cubicBezTo>
                  <a:cubicBezTo>
                    <a:pt x="1" y="464"/>
                    <a:pt x="156" y="607"/>
                    <a:pt x="334" y="607"/>
                  </a:cubicBezTo>
                  <a:lnTo>
                    <a:pt x="5252" y="607"/>
                  </a:lnTo>
                  <a:cubicBezTo>
                    <a:pt x="5442" y="607"/>
                    <a:pt x="5585" y="464"/>
                    <a:pt x="5585" y="298"/>
                  </a:cubicBezTo>
                  <a:cubicBezTo>
                    <a:pt x="5585" y="131"/>
                    <a:pt x="5442" y="0"/>
                    <a:pt x="525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057" name="Google Shape;2057;p66"/>
            <p:cNvSpPr/>
            <p:nvPr/>
          </p:nvSpPr>
          <p:spPr>
            <a:xfrm>
              <a:off x="2566075" y="1324400"/>
              <a:ext cx="17600" cy="17300"/>
            </a:xfrm>
            <a:custGeom>
              <a:avLst/>
              <a:gdLst/>
              <a:ahLst/>
              <a:cxnLst/>
              <a:rect l="l" t="t" r="r" b="b"/>
              <a:pathLst>
                <a:path w="704" h="692" extrusionOk="0">
                  <a:moveTo>
                    <a:pt x="346" y="0"/>
                  </a:moveTo>
                  <a:cubicBezTo>
                    <a:pt x="156" y="0"/>
                    <a:pt x="1" y="155"/>
                    <a:pt x="1" y="346"/>
                  </a:cubicBezTo>
                  <a:cubicBezTo>
                    <a:pt x="1" y="536"/>
                    <a:pt x="156" y="691"/>
                    <a:pt x="346" y="691"/>
                  </a:cubicBezTo>
                  <a:cubicBezTo>
                    <a:pt x="537" y="691"/>
                    <a:pt x="703" y="536"/>
                    <a:pt x="703" y="346"/>
                  </a:cubicBezTo>
                  <a:cubicBezTo>
                    <a:pt x="703" y="155"/>
                    <a:pt x="537" y="0"/>
                    <a:pt x="34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058" name="Google Shape;2058;p66"/>
            <p:cNvSpPr/>
            <p:nvPr/>
          </p:nvSpPr>
          <p:spPr>
            <a:xfrm>
              <a:off x="2594050" y="1324400"/>
              <a:ext cx="17300" cy="17300"/>
            </a:xfrm>
            <a:custGeom>
              <a:avLst/>
              <a:gdLst/>
              <a:ahLst/>
              <a:cxnLst/>
              <a:rect l="l" t="t" r="r" b="b"/>
              <a:pathLst>
                <a:path w="692" h="692" extrusionOk="0">
                  <a:moveTo>
                    <a:pt x="346" y="0"/>
                  </a:moveTo>
                  <a:cubicBezTo>
                    <a:pt x="156" y="0"/>
                    <a:pt x="1" y="155"/>
                    <a:pt x="1" y="346"/>
                  </a:cubicBezTo>
                  <a:cubicBezTo>
                    <a:pt x="1" y="536"/>
                    <a:pt x="156" y="691"/>
                    <a:pt x="346" y="691"/>
                  </a:cubicBezTo>
                  <a:cubicBezTo>
                    <a:pt x="537" y="691"/>
                    <a:pt x="692" y="536"/>
                    <a:pt x="692" y="346"/>
                  </a:cubicBezTo>
                  <a:cubicBezTo>
                    <a:pt x="692" y="155"/>
                    <a:pt x="537" y="0"/>
                    <a:pt x="34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059" name="Google Shape;2059;p66"/>
            <p:cNvSpPr/>
            <p:nvPr/>
          </p:nvSpPr>
          <p:spPr>
            <a:xfrm>
              <a:off x="2622050" y="1324400"/>
              <a:ext cx="17275" cy="17300"/>
            </a:xfrm>
            <a:custGeom>
              <a:avLst/>
              <a:gdLst/>
              <a:ahLst/>
              <a:cxnLst/>
              <a:rect l="l" t="t" r="r" b="b"/>
              <a:pathLst>
                <a:path w="691" h="692" extrusionOk="0">
                  <a:moveTo>
                    <a:pt x="345" y="0"/>
                  </a:moveTo>
                  <a:cubicBezTo>
                    <a:pt x="155" y="0"/>
                    <a:pt x="0" y="155"/>
                    <a:pt x="0" y="346"/>
                  </a:cubicBezTo>
                  <a:cubicBezTo>
                    <a:pt x="0" y="536"/>
                    <a:pt x="155" y="691"/>
                    <a:pt x="345" y="691"/>
                  </a:cubicBezTo>
                  <a:cubicBezTo>
                    <a:pt x="536" y="691"/>
                    <a:pt x="691" y="536"/>
                    <a:pt x="691" y="346"/>
                  </a:cubicBezTo>
                  <a:cubicBezTo>
                    <a:pt x="691" y="155"/>
                    <a:pt x="536" y="0"/>
                    <a:pt x="34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060" name="Google Shape;2060;p66"/>
            <p:cNvSpPr/>
            <p:nvPr/>
          </p:nvSpPr>
          <p:spPr>
            <a:xfrm>
              <a:off x="2649725" y="1324400"/>
              <a:ext cx="17575" cy="17300"/>
            </a:xfrm>
            <a:custGeom>
              <a:avLst/>
              <a:gdLst/>
              <a:ahLst/>
              <a:cxnLst/>
              <a:rect l="l" t="t" r="r" b="b"/>
              <a:pathLst>
                <a:path w="703" h="692" extrusionOk="0">
                  <a:moveTo>
                    <a:pt x="358" y="0"/>
                  </a:moveTo>
                  <a:cubicBezTo>
                    <a:pt x="155" y="0"/>
                    <a:pt x="0" y="155"/>
                    <a:pt x="0" y="346"/>
                  </a:cubicBezTo>
                  <a:cubicBezTo>
                    <a:pt x="0" y="536"/>
                    <a:pt x="155" y="691"/>
                    <a:pt x="358" y="691"/>
                  </a:cubicBezTo>
                  <a:cubicBezTo>
                    <a:pt x="548" y="691"/>
                    <a:pt x="703" y="536"/>
                    <a:pt x="703" y="346"/>
                  </a:cubicBezTo>
                  <a:cubicBezTo>
                    <a:pt x="703" y="155"/>
                    <a:pt x="548" y="0"/>
                    <a:pt x="35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061" name="Google Shape;2061;p66"/>
            <p:cNvSpPr/>
            <p:nvPr/>
          </p:nvSpPr>
          <p:spPr>
            <a:xfrm>
              <a:off x="2302650" y="655875"/>
              <a:ext cx="628075" cy="628075"/>
            </a:xfrm>
            <a:custGeom>
              <a:avLst/>
              <a:gdLst/>
              <a:ahLst/>
              <a:cxnLst/>
              <a:rect l="l" t="t" r="r" b="b"/>
              <a:pathLst>
                <a:path w="25123" h="25123" extrusionOk="0">
                  <a:moveTo>
                    <a:pt x="12562" y="0"/>
                  </a:moveTo>
                  <a:cubicBezTo>
                    <a:pt x="5621" y="0"/>
                    <a:pt x="1" y="5620"/>
                    <a:pt x="1" y="12561"/>
                  </a:cubicBezTo>
                  <a:cubicBezTo>
                    <a:pt x="1" y="19491"/>
                    <a:pt x="5621" y="25122"/>
                    <a:pt x="12562" y="25122"/>
                  </a:cubicBezTo>
                  <a:cubicBezTo>
                    <a:pt x="19503" y="25122"/>
                    <a:pt x="25123" y="19491"/>
                    <a:pt x="25123" y="12561"/>
                  </a:cubicBezTo>
                  <a:cubicBezTo>
                    <a:pt x="25123" y="5620"/>
                    <a:pt x="19503" y="0"/>
                    <a:pt x="1256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062" name="Google Shape;2062;p66"/>
            <p:cNvSpPr/>
            <p:nvPr/>
          </p:nvSpPr>
          <p:spPr>
            <a:xfrm>
              <a:off x="2629775" y="656175"/>
              <a:ext cx="299775" cy="287625"/>
            </a:xfrm>
            <a:custGeom>
              <a:avLst/>
              <a:gdLst/>
              <a:ahLst/>
              <a:cxnLst/>
              <a:rect l="l" t="t" r="r" b="b"/>
              <a:pathLst>
                <a:path w="11991" h="11505" extrusionOk="0">
                  <a:moveTo>
                    <a:pt x="25" y="0"/>
                  </a:moveTo>
                  <a:cubicBezTo>
                    <a:pt x="25" y="36"/>
                    <a:pt x="13" y="71"/>
                    <a:pt x="1" y="119"/>
                  </a:cubicBezTo>
                  <a:cubicBezTo>
                    <a:pt x="25" y="143"/>
                    <a:pt x="48" y="155"/>
                    <a:pt x="60" y="179"/>
                  </a:cubicBezTo>
                  <a:cubicBezTo>
                    <a:pt x="84" y="202"/>
                    <a:pt x="108" y="226"/>
                    <a:pt x="132" y="262"/>
                  </a:cubicBezTo>
                  <a:cubicBezTo>
                    <a:pt x="144" y="262"/>
                    <a:pt x="144" y="274"/>
                    <a:pt x="144" y="274"/>
                  </a:cubicBezTo>
                  <a:cubicBezTo>
                    <a:pt x="1013" y="1274"/>
                    <a:pt x="2346" y="2131"/>
                    <a:pt x="3287" y="2977"/>
                  </a:cubicBezTo>
                  <a:cubicBezTo>
                    <a:pt x="4216" y="3798"/>
                    <a:pt x="5097" y="4620"/>
                    <a:pt x="5799" y="5655"/>
                  </a:cubicBezTo>
                  <a:cubicBezTo>
                    <a:pt x="7109" y="7620"/>
                    <a:pt x="7418" y="9192"/>
                    <a:pt x="8145" y="11430"/>
                  </a:cubicBezTo>
                  <a:cubicBezTo>
                    <a:pt x="8831" y="11445"/>
                    <a:pt x="9804" y="11504"/>
                    <a:pt x="10679" y="11504"/>
                  </a:cubicBezTo>
                  <a:cubicBezTo>
                    <a:pt x="11170" y="11504"/>
                    <a:pt x="11630" y="11486"/>
                    <a:pt x="11990" y="11430"/>
                  </a:cubicBezTo>
                  <a:cubicBezTo>
                    <a:pt x="11633" y="5001"/>
                    <a:pt x="6466" y="274"/>
                    <a:pt x="2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063" name="Google Shape;2063;p66"/>
            <p:cNvSpPr/>
            <p:nvPr/>
          </p:nvSpPr>
          <p:spPr>
            <a:xfrm>
              <a:off x="2303850" y="655875"/>
              <a:ext cx="307500" cy="287950"/>
            </a:xfrm>
            <a:custGeom>
              <a:avLst/>
              <a:gdLst/>
              <a:ahLst/>
              <a:cxnLst/>
              <a:rect l="l" t="t" r="r" b="b"/>
              <a:pathLst>
                <a:path w="12300" h="11518" extrusionOk="0">
                  <a:moveTo>
                    <a:pt x="12300" y="0"/>
                  </a:moveTo>
                  <a:lnTo>
                    <a:pt x="12300" y="0"/>
                  </a:lnTo>
                  <a:cubicBezTo>
                    <a:pt x="5692" y="119"/>
                    <a:pt x="358" y="4977"/>
                    <a:pt x="0" y="11513"/>
                  </a:cubicBezTo>
                  <a:cubicBezTo>
                    <a:pt x="157" y="11516"/>
                    <a:pt x="314" y="11517"/>
                    <a:pt x="471" y="11517"/>
                  </a:cubicBezTo>
                  <a:cubicBezTo>
                    <a:pt x="1286" y="11517"/>
                    <a:pt x="2114" y="11486"/>
                    <a:pt x="2938" y="11486"/>
                  </a:cubicBezTo>
                  <a:cubicBezTo>
                    <a:pt x="3325" y="11486"/>
                    <a:pt x="3712" y="11493"/>
                    <a:pt x="4096" y="11513"/>
                  </a:cubicBezTo>
                  <a:cubicBezTo>
                    <a:pt x="4596" y="6418"/>
                    <a:pt x="8097" y="2727"/>
                    <a:pt x="1230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064" name="Google Shape;2064;p66"/>
            <p:cNvSpPr/>
            <p:nvPr/>
          </p:nvSpPr>
          <p:spPr>
            <a:xfrm>
              <a:off x="2523825" y="669250"/>
              <a:ext cx="182475" cy="276250"/>
            </a:xfrm>
            <a:custGeom>
              <a:avLst/>
              <a:gdLst/>
              <a:ahLst/>
              <a:cxnLst/>
              <a:rect l="l" t="t" r="r" b="b"/>
              <a:pathLst>
                <a:path w="7299" h="11050" extrusionOk="0">
                  <a:moveTo>
                    <a:pt x="3870" y="1"/>
                  </a:moveTo>
                  <a:cubicBezTo>
                    <a:pt x="3870" y="1"/>
                    <a:pt x="3870" y="13"/>
                    <a:pt x="3858" y="13"/>
                  </a:cubicBezTo>
                  <a:cubicBezTo>
                    <a:pt x="2739" y="1632"/>
                    <a:pt x="2155" y="3192"/>
                    <a:pt x="1453" y="5204"/>
                  </a:cubicBezTo>
                  <a:cubicBezTo>
                    <a:pt x="786" y="7145"/>
                    <a:pt x="48" y="8919"/>
                    <a:pt x="0" y="11002"/>
                  </a:cubicBezTo>
                  <a:lnTo>
                    <a:pt x="7299" y="11050"/>
                  </a:lnTo>
                  <a:cubicBezTo>
                    <a:pt x="6680" y="7216"/>
                    <a:pt x="6025" y="3311"/>
                    <a:pt x="3893" y="25"/>
                  </a:cubicBezTo>
                  <a:cubicBezTo>
                    <a:pt x="3882" y="13"/>
                    <a:pt x="3882" y="1"/>
                    <a:pt x="387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065" name="Google Shape;2065;p66"/>
            <p:cNvSpPr/>
            <p:nvPr/>
          </p:nvSpPr>
          <p:spPr>
            <a:xfrm>
              <a:off x="2463100" y="655875"/>
              <a:ext cx="307200" cy="39900"/>
            </a:xfrm>
            <a:custGeom>
              <a:avLst/>
              <a:gdLst/>
              <a:ahLst/>
              <a:cxnLst/>
              <a:rect l="l" t="t" r="r" b="b"/>
              <a:pathLst>
                <a:path w="12288" h="1596" extrusionOk="0">
                  <a:moveTo>
                    <a:pt x="6144" y="0"/>
                  </a:moveTo>
                  <a:cubicBezTo>
                    <a:pt x="3917" y="0"/>
                    <a:pt x="1822" y="572"/>
                    <a:pt x="0" y="1596"/>
                  </a:cubicBezTo>
                  <a:lnTo>
                    <a:pt x="12287" y="1596"/>
                  </a:lnTo>
                  <a:cubicBezTo>
                    <a:pt x="10466" y="572"/>
                    <a:pt x="8370" y="0"/>
                    <a:pt x="614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066" name="Google Shape;2066;p66"/>
            <p:cNvSpPr/>
            <p:nvPr/>
          </p:nvSpPr>
          <p:spPr>
            <a:xfrm>
              <a:off x="2463100" y="655875"/>
              <a:ext cx="307200" cy="39900"/>
            </a:xfrm>
            <a:custGeom>
              <a:avLst/>
              <a:gdLst/>
              <a:ahLst/>
              <a:cxnLst/>
              <a:rect l="l" t="t" r="r" b="b"/>
              <a:pathLst>
                <a:path w="12288" h="1596" fill="none" extrusionOk="0">
                  <a:moveTo>
                    <a:pt x="0" y="1596"/>
                  </a:moveTo>
                  <a:cubicBezTo>
                    <a:pt x="1822" y="572"/>
                    <a:pt x="3917" y="0"/>
                    <a:pt x="6144" y="0"/>
                  </a:cubicBezTo>
                  <a:cubicBezTo>
                    <a:pt x="8370" y="0"/>
                    <a:pt x="10466" y="572"/>
                    <a:pt x="12287" y="1596"/>
                  </a:cubicBezTo>
                </a:path>
              </a:pathLst>
            </a:custGeom>
            <a:noFill/>
            <a:ln w="685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067" name="Google Shape;2067;p66"/>
            <p:cNvSpPr/>
            <p:nvPr/>
          </p:nvSpPr>
          <p:spPr>
            <a:xfrm>
              <a:off x="2463100" y="695750"/>
              <a:ext cx="307200" cy="42000"/>
            </a:xfrm>
            <a:custGeom>
              <a:avLst/>
              <a:gdLst/>
              <a:ahLst/>
              <a:cxnLst/>
              <a:rect l="l" t="t" r="r" b="b"/>
              <a:pathLst>
                <a:path w="12288" h="1680" extrusionOk="0">
                  <a:moveTo>
                    <a:pt x="0" y="1"/>
                  </a:moveTo>
                  <a:cubicBezTo>
                    <a:pt x="1822" y="1024"/>
                    <a:pt x="3917" y="1679"/>
                    <a:pt x="6144" y="1679"/>
                  </a:cubicBezTo>
                  <a:cubicBezTo>
                    <a:pt x="8370" y="1679"/>
                    <a:pt x="10466" y="1024"/>
                    <a:pt x="1228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068" name="Google Shape;2068;p66"/>
            <p:cNvSpPr/>
            <p:nvPr/>
          </p:nvSpPr>
          <p:spPr>
            <a:xfrm>
              <a:off x="2463100" y="695750"/>
              <a:ext cx="307200" cy="42000"/>
            </a:xfrm>
            <a:custGeom>
              <a:avLst/>
              <a:gdLst/>
              <a:ahLst/>
              <a:cxnLst/>
              <a:rect l="l" t="t" r="r" b="b"/>
              <a:pathLst>
                <a:path w="12288" h="1680" fill="none" extrusionOk="0">
                  <a:moveTo>
                    <a:pt x="0" y="1"/>
                  </a:moveTo>
                  <a:cubicBezTo>
                    <a:pt x="1822" y="1024"/>
                    <a:pt x="3917" y="1679"/>
                    <a:pt x="6144" y="1679"/>
                  </a:cubicBezTo>
                  <a:cubicBezTo>
                    <a:pt x="8370" y="1679"/>
                    <a:pt x="10466" y="1024"/>
                    <a:pt x="12287" y="1"/>
                  </a:cubicBezTo>
                </a:path>
              </a:pathLst>
            </a:custGeom>
            <a:noFill/>
            <a:ln w="685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069" name="Google Shape;2069;p66"/>
            <p:cNvSpPr/>
            <p:nvPr/>
          </p:nvSpPr>
          <p:spPr>
            <a:xfrm>
              <a:off x="2614000" y="998775"/>
              <a:ext cx="5375" cy="452450"/>
            </a:xfrm>
            <a:custGeom>
              <a:avLst/>
              <a:gdLst/>
              <a:ahLst/>
              <a:cxnLst/>
              <a:rect l="l" t="t" r="r" b="b"/>
              <a:pathLst>
                <a:path w="215" h="18098" extrusionOk="0">
                  <a:moveTo>
                    <a:pt x="1" y="0"/>
                  </a:moveTo>
                  <a:lnTo>
                    <a:pt x="1" y="18098"/>
                  </a:lnTo>
                  <a:lnTo>
                    <a:pt x="215" y="18098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070" name="Google Shape;2070;p66"/>
            <p:cNvSpPr/>
            <p:nvPr/>
          </p:nvSpPr>
          <p:spPr>
            <a:xfrm>
              <a:off x="2553575" y="999350"/>
              <a:ext cx="42300" cy="450975"/>
            </a:xfrm>
            <a:custGeom>
              <a:avLst/>
              <a:gdLst/>
              <a:ahLst/>
              <a:cxnLst/>
              <a:rect l="l" t="t" r="r" b="b"/>
              <a:pathLst>
                <a:path w="1692" h="18039" extrusionOk="0">
                  <a:moveTo>
                    <a:pt x="215" y="1"/>
                  </a:moveTo>
                  <a:lnTo>
                    <a:pt x="1" y="13"/>
                  </a:lnTo>
                  <a:lnTo>
                    <a:pt x="1489" y="18039"/>
                  </a:lnTo>
                  <a:lnTo>
                    <a:pt x="1691" y="18027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071" name="Google Shape;2071;p66"/>
            <p:cNvSpPr/>
            <p:nvPr/>
          </p:nvSpPr>
          <p:spPr>
            <a:xfrm>
              <a:off x="2493450" y="1001750"/>
              <a:ext cx="78900" cy="446500"/>
            </a:xfrm>
            <a:custGeom>
              <a:avLst/>
              <a:gdLst/>
              <a:ahLst/>
              <a:cxnLst/>
              <a:rect l="l" t="t" r="r" b="b"/>
              <a:pathLst>
                <a:path w="3156" h="17860" extrusionOk="0">
                  <a:moveTo>
                    <a:pt x="203" y="0"/>
                  </a:moveTo>
                  <a:lnTo>
                    <a:pt x="1" y="36"/>
                  </a:lnTo>
                  <a:lnTo>
                    <a:pt x="2953" y="17859"/>
                  </a:lnTo>
                  <a:lnTo>
                    <a:pt x="3156" y="17812"/>
                  </a:lnTo>
                  <a:lnTo>
                    <a:pt x="20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072" name="Google Shape;2072;p66"/>
            <p:cNvSpPr/>
            <p:nvPr/>
          </p:nvSpPr>
          <p:spPr>
            <a:xfrm>
              <a:off x="2431850" y="1000850"/>
              <a:ext cx="117300" cy="444125"/>
            </a:xfrm>
            <a:custGeom>
              <a:avLst/>
              <a:gdLst/>
              <a:ahLst/>
              <a:cxnLst/>
              <a:rect l="l" t="t" r="r" b="b"/>
              <a:pathLst>
                <a:path w="4692" h="17765" extrusionOk="0">
                  <a:moveTo>
                    <a:pt x="0" y="0"/>
                  </a:moveTo>
                  <a:lnTo>
                    <a:pt x="4465" y="17729"/>
                  </a:lnTo>
                  <a:lnTo>
                    <a:pt x="4691" y="17765"/>
                  </a:lnTo>
                  <a:lnTo>
                    <a:pt x="214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073" name="Google Shape;2073;p66"/>
            <p:cNvSpPr/>
            <p:nvPr/>
          </p:nvSpPr>
          <p:spPr>
            <a:xfrm>
              <a:off x="2370225" y="998775"/>
              <a:ext cx="158375" cy="451550"/>
            </a:xfrm>
            <a:custGeom>
              <a:avLst/>
              <a:gdLst/>
              <a:ahLst/>
              <a:cxnLst/>
              <a:rect l="l" t="t" r="r" b="b"/>
              <a:pathLst>
                <a:path w="6335" h="18062" extrusionOk="0">
                  <a:moveTo>
                    <a:pt x="179" y="0"/>
                  </a:moveTo>
                  <a:lnTo>
                    <a:pt x="0" y="131"/>
                  </a:lnTo>
                  <a:lnTo>
                    <a:pt x="6144" y="18062"/>
                  </a:lnTo>
                  <a:lnTo>
                    <a:pt x="6335" y="17978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074" name="Google Shape;2074;p66"/>
            <p:cNvSpPr/>
            <p:nvPr/>
          </p:nvSpPr>
          <p:spPr>
            <a:xfrm>
              <a:off x="2306525" y="1002050"/>
              <a:ext cx="203625" cy="451250"/>
            </a:xfrm>
            <a:custGeom>
              <a:avLst/>
              <a:gdLst/>
              <a:ahLst/>
              <a:cxnLst/>
              <a:rect l="l" t="t" r="r" b="b"/>
              <a:pathLst>
                <a:path w="8145" h="18050" extrusionOk="0">
                  <a:moveTo>
                    <a:pt x="1" y="0"/>
                  </a:moveTo>
                  <a:lnTo>
                    <a:pt x="7918" y="18050"/>
                  </a:lnTo>
                  <a:lnTo>
                    <a:pt x="8144" y="18050"/>
                  </a:lnTo>
                  <a:lnTo>
                    <a:pt x="23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075" name="Google Shape;2075;p66"/>
            <p:cNvSpPr/>
            <p:nvPr/>
          </p:nvSpPr>
          <p:spPr>
            <a:xfrm>
              <a:off x="2636925" y="999350"/>
              <a:ext cx="42300" cy="450975"/>
            </a:xfrm>
            <a:custGeom>
              <a:avLst/>
              <a:gdLst/>
              <a:ahLst/>
              <a:cxnLst/>
              <a:rect l="l" t="t" r="r" b="b"/>
              <a:pathLst>
                <a:path w="1692" h="18039" extrusionOk="0">
                  <a:moveTo>
                    <a:pt x="1477" y="1"/>
                  </a:moveTo>
                  <a:lnTo>
                    <a:pt x="0" y="18027"/>
                  </a:lnTo>
                  <a:lnTo>
                    <a:pt x="203" y="18039"/>
                  </a:lnTo>
                  <a:lnTo>
                    <a:pt x="1691" y="13"/>
                  </a:lnTo>
                  <a:lnTo>
                    <a:pt x="147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076" name="Google Shape;2076;p66"/>
            <p:cNvSpPr/>
            <p:nvPr/>
          </p:nvSpPr>
          <p:spPr>
            <a:xfrm>
              <a:off x="2660450" y="1001750"/>
              <a:ext cx="78900" cy="446500"/>
            </a:xfrm>
            <a:custGeom>
              <a:avLst/>
              <a:gdLst/>
              <a:ahLst/>
              <a:cxnLst/>
              <a:rect l="l" t="t" r="r" b="b"/>
              <a:pathLst>
                <a:path w="3156" h="17860" extrusionOk="0">
                  <a:moveTo>
                    <a:pt x="2953" y="0"/>
                  </a:moveTo>
                  <a:lnTo>
                    <a:pt x="0" y="17812"/>
                  </a:lnTo>
                  <a:lnTo>
                    <a:pt x="202" y="17859"/>
                  </a:lnTo>
                  <a:lnTo>
                    <a:pt x="3155" y="36"/>
                  </a:lnTo>
                  <a:lnTo>
                    <a:pt x="295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077" name="Google Shape;2077;p66"/>
            <p:cNvSpPr/>
            <p:nvPr/>
          </p:nvSpPr>
          <p:spPr>
            <a:xfrm>
              <a:off x="2683650" y="1000850"/>
              <a:ext cx="117300" cy="444125"/>
            </a:xfrm>
            <a:custGeom>
              <a:avLst/>
              <a:gdLst/>
              <a:ahLst/>
              <a:cxnLst/>
              <a:rect l="l" t="t" r="r" b="b"/>
              <a:pathLst>
                <a:path w="4692" h="17765" extrusionOk="0">
                  <a:moveTo>
                    <a:pt x="4489" y="0"/>
                  </a:moveTo>
                  <a:lnTo>
                    <a:pt x="1" y="17765"/>
                  </a:lnTo>
                  <a:lnTo>
                    <a:pt x="227" y="17729"/>
                  </a:lnTo>
                  <a:lnTo>
                    <a:pt x="469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078" name="Google Shape;2078;p66"/>
            <p:cNvSpPr/>
            <p:nvPr/>
          </p:nvSpPr>
          <p:spPr>
            <a:xfrm>
              <a:off x="2704500" y="998775"/>
              <a:ext cx="158075" cy="451550"/>
            </a:xfrm>
            <a:custGeom>
              <a:avLst/>
              <a:gdLst/>
              <a:ahLst/>
              <a:cxnLst/>
              <a:rect l="l" t="t" r="r" b="b"/>
              <a:pathLst>
                <a:path w="6323" h="18062" extrusionOk="0">
                  <a:moveTo>
                    <a:pt x="6144" y="0"/>
                  </a:moveTo>
                  <a:lnTo>
                    <a:pt x="0" y="17978"/>
                  </a:lnTo>
                  <a:lnTo>
                    <a:pt x="191" y="18062"/>
                  </a:lnTo>
                  <a:lnTo>
                    <a:pt x="6322" y="131"/>
                  </a:lnTo>
                  <a:lnTo>
                    <a:pt x="6144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079" name="Google Shape;2079;p66"/>
            <p:cNvSpPr/>
            <p:nvPr/>
          </p:nvSpPr>
          <p:spPr>
            <a:xfrm>
              <a:off x="2722650" y="1002050"/>
              <a:ext cx="203625" cy="451250"/>
            </a:xfrm>
            <a:custGeom>
              <a:avLst/>
              <a:gdLst/>
              <a:ahLst/>
              <a:cxnLst/>
              <a:rect l="l" t="t" r="r" b="b"/>
              <a:pathLst>
                <a:path w="8145" h="18050" extrusionOk="0">
                  <a:moveTo>
                    <a:pt x="7906" y="0"/>
                  </a:moveTo>
                  <a:lnTo>
                    <a:pt x="0" y="18050"/>
                  </a:lnTo>
                  <a:lnTo>
                    <a:pt x="239" y="18050"/>
                  </a:lnTo>
                  <a:lnTo>
                    <a:pt x="8144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080" name="Google Shape;2080;p66"/>
            <p:cNvSpPr/>
            <p:nvPr/>
          </p:nvSpPr>
          <p:spPr>
            <a:xfrm>
              <a:off x="2512500" y="1450300"/>
              <a:ext cx="208400" cy="153625"/>
            </a:xfrm>
            <a:custGeom>
              <a:avLst/>
              <a:gdLst/>
              <a:ahLst/>
              <a:cxnLst/>
              <a:rect l="l" t="t" r="r" b="b"/>
              <a:pathLst>
                <a:path w="8336" h="6145" extrusionOk="0">
                  <a:moveTo>
                    <a:pt x="1418" y="1"/>
                  </a:moveTo>
                  <a:cubicBezTo>
                    <a:pt x="632" y="1"/>
                    <a:pt x="1" y="501"/>
                    <a:pt x="1" y="1120"/>
                  </a:cubicBezTo>
                  <a:lnTo>
                    <a:pt x="1" y="5025"/>
                  </a:lnTo>
                  <a:cubicBezTo>
                    <a:pt x="1" y="5644"/>
                    <a:pt x="632" y="6144"/>
                    <a:pt x="1418" y="6144"/>
                  </a:cubicBezTo>
                  <a:lnTo>
                    <a:pt x="6918" y="6144"/>
                  </a:lnTo>
                  <a:cubicBezTo>
                    <a:pt x="7704" y="6144"/>
                    <a:pt x="8335" y="5644"/>
                    <a:pt x="8335" y="5025"/>
                  </a:cubicBezTo>
                  <a:lnTo>
                    <a:pt x="8335" y="1120"/>
                  </a:lnTo>
                  <a:cubicBezTo>
                    <a:pt x="8335" y="501"/>
                    <a:pt x="7704" y="1"/>
                    <a:pt x="691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081" name="Google Shape;2081;p66"/>
            <p:cNvSpPr/>
            <p:nvPr/>
          </p:nvSpPr>
          <p:spPr>
            <a:xfrm>
              <a:off x="2505075" y="1502400"/>
              <a:ext cx="223250" cy="6875"/>
            </a:xfrm>
            <a:custGeom>
              <a:avLst/>
              <a:gdLst/>
              <a:ahLst/>
              <a:cxnLst/>
              <a:rect l="l" t="t" r="r" b="b"/>
              <a:pathLst>
                <a:path w="8930" h="275" extrusionOk="0">
                  <a:moveTo>
                    <a:pt x="167" y="0"/>
                  </a:moveTo>
                  <a:cubicBezTo>
                    <a:pt x="71" y="0"/>
                    <a:pt x="0" y="60"/>
                    <a:pt x="0" y="143"/>
                  </a:cubicBezTo>
                  <a:cubicBezTo>
                    <a:pt x="0" y="215"/>
                    <a:pt x="71" y="274"/>
                    <a:pt x="167" y="274"/>
                  </a:cubicBezTo>
                  <a:lnTo>
                    <a:pt x="8751" y="274"/>
                  </a:lnTo>
                  <a:cubicBezTo>
                    <a:pt x="8858" y="274"/>
                    <a:pt x="8930" y="215"/>
                    <a:pt x="8930" y="143"/>
                  </a:cubicBezTo>
                  <a:cubicBezTo>
                    <a:pt x="8930" y="60"/>
                    <a:pt x="8858" y="0"/>
                    <a:pt x="875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082" name="Google Shape;2082;p66"/>
            <p:cNvSpPr/>
            <p:nvPr/>
          </p:nvSpPr>
          <p:spPr>
            <a:xfrm>
              <a:off x="2505075" y="1523225"/>
              <a:ext cx="223250" cy="7175"/>
            </a:xfrm>
            <a:custGeom>
              <a:avLst/>
              <a:gdLst/>
              <a:ahLst/>
              <a:cxnLst/>
              <a:rect l="l" t="t" r="r" b="b"/>
              <a:pathLst>
                <a:path w="8930" h="287" extrusionOk="0">
                  <a:moveTo>
                    <a:pt x="167" y="1"/>
                  </a:moveTo>
                  <a:cubicBezTo>
                    <a:pt x="71" y="1"/>
                    <a:pt x="0" y="60"/>
                    <a:pt x="0" y="144"/>
                  </a:cubicBezTo>
                  <a:cubicBezTo>
                    <a:pt x="0" y="215"/>
                    <a:pt x="71" y="287"/>
                    <a:pt x="167" y="287"/>
                  </a:cubicBezTo>
                  <a:lnTo>
                    <a:pt x="8751" y="287"/>
                  </a:lnTo>
                  <a:cubicBezTo>
                    <a:pt x="8858" y="287"/>
                    <a:pt x="8930" y="215"/>
                    <a:pt x="8930" y="144"/>
                  </a:cubicBezTo>
                  <a:cubicBezTo>
                    <a:pt x="8930" y="60"/>
                    <a:pt x="8858" y="1"/>
                    <a:pt x="875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083" name="Google Shape;2083;p66"/>
            <p:cNvSpPr/>
            <p:nvPr/>
          </p:nvSpPr>
          <p:spPr>
            <a:xfrm>
              <a:off x="2505075" y="1544375"/>
              <a:ext cx="223250" cy="6875"/>
            </a:xfrm>
            <a:custGeom>
              <a:avLst/>
              <a:gdLst/>
              <a:ahLst/>
              <a:cxnLst/>
              <a:rect l="l" t="t" r="r" b="b"/>
              <a:pathLst>
                <a:path w="8930" h="275" extrusionOk="0">
                  <a:moveTo>
                    <a:pt x="167" y="0"/>
                  </a:moveTo>
                  <a:cubicBezTo>
                    <a:pt x="71" y="0"/>
                    <a:pt x="0" y="60"/>
                    <a:pt x="0" y="131"/>
                  </a:cubicBezTo>
                  <a:cubicBezTo>
                    <a:pt x="0" y="215"/>
                    <a:pt x="71" y="274"/>
                    <a:pt x="167" y="274"/>
                  </a:cubicBezTo>
                  <a:lnTo>
                    <a:pt x="8751" y="274"/>
                  </a:lnTo>
                  <a:cubicBezTo>
                    <a:pt x="8858" y="274"/>
                    <a:pt x="8930" y="215"/>
                    <a:pt x="8930" y="131"/>
                  </a:cubicBezTo>
                  <a:cubicBezTo>
                    <a:pt x="8930" y="60"/>
                    <a:pt x="8858" y="0"/>
                    <a:pt x="875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084" name="Google Shape;2084;p66"/>
            <p:cNvSpPr/>
            <p:nvPr/>
          </p:nvSpPr>
          <p:spPr>
            <a:xfrm>
              <a:off x="2505075" y="1565200"/>
              <a:ext cx="223250" cy="6875"/>
            </a:xfrm>
            <a:custGeom>
              <a:avLst/>
              <a:gdLst/>
              <a:ahLst/>
              <a:cxnLst/>
              <a:rect l="l" t="t" r="r" b="b"/>
              <a:pathLst>
                <a:path w="8930" h="275" extrusionOk="0">
                  <a:moveTo>
                    <a:pt x="167" y="1"/>
                  </a:moveTo>
                  <a:cubicBezTo>
                    <a:pt x="71" y="1"/>
                    <a:pt x="0" y="60"/>
                    <a:pt x="0" y="144"/>
                  </a:cubicBezTo>
                  <a:cubicBezTo>
                    <a:pt x="0" y="215"/>
                    <a:pt x="71" y="274"/>
                    <a:pt x="167" y="274"/>
                  </a:cubicBezTo>
                  <a:lnTo>
                    <a:pt x="8751" y="274"/>
                  </a:lnTo>
                  <a:cubicBezTo>
                    <a:pt x="8858" y="274"/>
                    <a:pt x="8930" y="215"/>
                    <a:pt x="8930" y="144"/>
                  </a:cubicBezTo>
                  <a:cubicBezTo>
                    <a:pt x="8930" y="60"/>
                    <a:pt x="8858" y="1"/>
                    <a:pt x="875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085" name="Google Shape;2085;p66"/>
            <p:cNvSpPr/>
            <p:nvPr/>
          </p:nvSpPr>
          <p:spPr>
            <a:xfrm>
              <a:off x="2493750" y="1443450"/>
              <a:ext cx="245900" cy="34875"/>
            </a:xfrm>
            <a:custGeom>
              <a:avLst/>
              <a:gdLst/>
              <a:ahLst/>
              <a:cxnLst/>
              <a:rect l="l" t="t" r="r" b="b"/>
              <a:pathLst>
                <a:path w="9836" h="1395" extrusionOk="0">
                  <a:moveTo>
                    <a:pt x="322" y="1"/>
                  </a:moveTo>
                  <a:cubicBezTo>
                    <a:pt x="1" y="1"/>
                    <a:pt x="36" y="251"/>
                    <a:pt x="36" y="561"/>
                  </a:cubicBezTo>
                  <a:lnTo>
                    <a:pt x="36" y="834"/>
                  </a:lnTo>
                  <a:cubicBezTo>
                    <a:pt x="36" y="1144"/>
                    <a:pt x="1" y="1394"/>
                    <a:pt x="322" y="1394"/>
                  </a:cubicBezTo>
                  <a:lnTo>
                    <a:pt x="9514" y="1394"/>
                  </a:lnTo>
                  <a:cubicBezTo>
                    <a:pt x="9835" y="1394"/>
                    <a:pt x="9799" y="1144"/>
                    <a:pt x="9799" y="834"/>
                  </a:cubicBezTo>
                  <a:lnTo>
                    <a:pt x="9799" y="561"/>
                  </a:lnTo>
                  <a:cubicBezTo>
                    <a:pt x="9799" y="251"/>
                    <a:pt x="9835" y="1"/>
                    <a:pt x="951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086" name="Google Shape;2086;p66"/>
            <p:cNvSpPr/>
            <p:nvPr/>
          </p:nvSpPr>
          <p:spPr>
            <a:xfrm>
              <a:off x="2491075" y="1457450"/>
              <a:ext cx="251250" cy="6875"/>
            </a:xfrm>
            <a:custGeom>
              <a:avLst/>
              <a:gdLst/>
              <a:ahLst/>
              <a:cxnLst/>
              <a:rect l="l" t="t" r="r" b="b"/>
              <a:pathLst>
                <a:path w="10050" h="275" extrusionOk="0">
                  <a:moveTo>
                    <a:pt x="167" y="1"/>
                  </a:moveTo>
                  <a:cubicBezTo>
                    <a:pt x="72" y="1"/>
                    <a:pt x="0" y="60"/>
                    <a:pt x="0" y="132"/>
                  </a:cubicBezTo>
                  <a:cubicBezTo>
                    <a:pt x="0" y="215"/>
                    <a:pt x="72" y="274"/>
                    <a:pt x="167" y="274"/>
                  </a:cubicBezTo>
                  <a:lnTo>
                    <a:pt x="9883" y="274"/>
                  </a:lnTo>
                  <a:cubicBezTo>
                    <a:pt x="9978" y="274"/>
                    <a:pt x="10049" y="215"/>
                    <a:pt x="10049" y="132"/>
                  </a:cubicBezTo>
                  <a:cubicBezTo>
                    <a:pt x="10049" y="60"/>
                    <a:pt x="9978" y="1"/>
                    <a:pt x="988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087" name="Google Shape;2087;p66"/>
            <p:cNvSpPr/>
            <p:nvPr/>
          </p:nvSpPr>
          <p:spPr>
            <a:xfrm>
              <a:off x="2281825" y="957700"/>
              <a:ext cx="669750" cy="24425"/>
            </a:xfrm>
            <a:custGeom>
              <a:avLst/>
              <a:gdLst/>
              <a:ahLst/>
              <a:cxnLst/>
              <a:rect l="l" t="t" r="r" b="b"/>
              <a:pathLst>
                <a:path w="26790" h="977" extrusionOk="0">
                  <a:moveTo>
                    <a:pt x="477" y="0"/>
                  </a:moveTo>
                  <a:cubicBezTo>
                    <a:pt x="215" y="0"/>
                    <a:pt x="0" y="214"/>
                    <a:pt x="0" y="488"/>
                  </a:cubicBezTo>
                  <a:cubicBezTo>
                    <a:pt x="0" y="750"/>
                    <a:pt x="215" y="976"/>
                    <a:pt x="477" y="976"/>
                  </a:cubicBezTo>
                  <a:lnTo>
                    <a:pt x="26301" y="976"/>
                  </a:lnTo>
                  <a:cubicBezTo>
                    <a:pt x="26575" y="976"/>
                    <a:pt x="26789" y="750"/>
                    <a:pt x="26789" y="488"/>
                  </a:cubicBezTo>
                  <a:cubicBezTo>
                    <a:pt x="26789" y="214"/>
                    <a:pt x="26575" y="0"/>
                    <a:pt x="2630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088" name="Google Shape;2088;p66"/>
            <p:cNvSpPr/>
            <p:nvPr/>
          </p:nvSpPr>
          <p:spPr>
            <a:xfrm>
              <a:off x="2292525" y="934775"/>
              <a:ext cx="648025" cy="14000"/>
            </a:xfrm>
            <a:custGeom>
              <a:avLst/>
              <a:gdLst/>
              <a:ahLst/>
              <a:cxnLst/>
              <a:rect l="l" t="t" r="r" b="b"/>
              <a:pathLst>
                <a:path w="25921" h="560" extrusionOk="0">
                  <a:moveTo>
                    <a:pt x="477" y="0"/>
                  </a:moveTo>
                  <a:cubicBezTo>
                    <a:pt x="215" y="0"/>
                    <a:pt x="1" y="131"/>
                    <a:pt x="1" y="286"/>
                  </a:cubicBezTo>
                  <a:cubicBezTo>
                    <a:pt x="1" y="441"/>
                    <a:pt x="215" y="560"/>
                    <a:pt x="477" y="560"/>
                  </a:cubicBezTo>
                  <a:lnTo>
                    <a:pt x="25457" y="560"/>
                  </a:lnTo>
                  <a:cubicBezTo>
                    <a:pt x="25718" y="560"/>
                    <a:pt x="25921" y="441"/>
                    <a:pt x="25921" y="286"/>
                  </a:cubicBezTo>
                  <a:cubicBezTo>
                    <a:pt x="25921" y="131"/>
                    <a:pt x="25718" y="0"/>
                    <a:pt x="2545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089" name="Google Shape;2089;p66"/>
            <p:cNvSpPr/>
            <p:nvPr/>
          </p:nvSpPr>
          <p:spPr>
            <a:xfrm>
              <a:off x="2292525" y="990725"/>
              <a:ext cx="648025" cy="14025"/>
            </a:xfrm>
            <a:custGeom>
              <a:avLst/>
              <a:gdLst/>
              <a:ahLst/>
              <a:cxnLst/>
              <a:rect l="l" t="t" r="r" b="b"/>
              <a:pathLst>
                <a:path w="25921" h="561" extrusionOk="0">
                  <a:moveTo>
                    <a:pt x="477" y="1"/>
                  </a:moveTo>
                  <a:cubicBezTo>
                    <a:pt x="215" y="1"/>
                    <a:pt x="1" y="120"/>
                    <a:pt x="1" y="274"/>
                  </a:cubicBezTo>
                  <a:cubicBezTo>
                    <a:pt x="1" y="429"/>
                    <a:pt x="215" y="560"/>
                    <a:pt x="477" y="560"/>
                  </a:cubicBezTo>
                  <a:lnTo>
                    <a:pt x="25457" y="560"/>
                  </a:lnTo>
                  <a:cubicBezTo>
                    <a:pt x="25718" y="560"/>
                    <a:pt x="25921" y="429"/>
                    <a:pt x="25921" y="274"/>
                  </a:cubicBezTo>
                  <a:cubicBezTo>
                    <a:pt x="25921" y="120"/>
                    <a:pt x="25718" y="1"/>
                    <a:pt x="2545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grpSp>
        <p:nvGrpSpPr>
          <p:cNvPr id="2090" name="Google Shape;2090;p66"/>
          <p:cNvGrpSpPr/>
          <p:nvPr/>
        </p:nvGrpSpPr>
        <p:grpSpPr>
          <a:xfrm>
            <a:off x="7697612" y="3587792"/>
            <a:ext cx="709114" cy="779211"/>
            <a:chOff x="4400550" y="707350"/>
            <a:chExt cx="648600" cy="713825"/>
          </a:xfrm>
        </p:grpSpPr>
        <p:sp>
          <p:nvSpPr>
            <p:cNvPr id="2091" name="Google Shape;2091;p66"/>
            <p:cNvSpPr/>
            <p:nvPr/>
          </p:nvSpPr>
          <p:spPr>
            <a:xfrm>
              <a:off x="4400550" y="996675"/>
              <a:ext cx="216100" cy="226550"/>
            </a:xfrm>
            <a:custGeom>
              <a:avLst/>
              <a:gdLst/>
              <a:ahLst/>
              <a:cxnLst/>
              <a:rect l="l" t="t" r="r" b="b"/>
              <a:pathLst>
                <a:path w="8644" h="9062" extrusionOk="0">
                  <a:moveTo>
                    <a:pt x="1667" y="1"/>
                  </a:moveTo>
                  <a:lnTo>
                    <a:pt x="0" y="9061"/>
                  </a:lnTo>
                  <a:lnTo>
                    <a:pt x="0" y="9061"/>
                  </a:lnTo>
                  <a:lnTo>
                    <a:pt x="8644" y="7395"/>
                  </a:lnTo>
                  <a:lnTo>
                    <a:pt x="8644" y="2501"/>
                  </a:lnTo>
                  <a:lnTo>
                    <a:pt x="1667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092" name="Google Shape;2092;p66"/>
            <p:cNvSpPr/>
            <p:nvPr/>
          </p:nvSpPr>
          <p:spPr>
            <a:xfrm>
              <a:off x="4400550" y="996675"/>
              <a:ext cx="41675" cy="226550"/>
            </a:xfrm>
            <a:custGeom>
              <a:avLst/>
              <a:gdLst/>
              <a:ahLst/>
              <a:cxnLst/>
              <a:rect l="l" t="t" r="r" b="b"/>
              <a:pathLst>
                <a:path w="1667" h="9062" fill="none" extrusionOk="0">
                  <a:moveTo>
                    <a:pt x="1667" y="1"/>
                  </a:moveTo>
                  <a:lnTo>
                    <a:pt x="0" y="9061"/>
                  </a:lnTo>
                </a:path>
              </a:pathLst>
            </a:custGeom>
            <a:noFill/>
            <a:ln w="154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093" name="Google Shape;2093;p66"/>
            <p:cNvSpPr/>
            <p:nvPr/>
          </p:nvSpPr>
          <p:spPr>
            <a:xfrm>
              <a:off x="4464525" y="1009775"/>
              <a:ext cx="38725" cy="210775"/>
            </a:xfrm>
            <a:custGeom>
              <a:avLst/>
              <a:gdLst/>
              <a:ahLst/>
              <a:cxnLst/>
              <a:rect l="l" t="t" r="r" b="b"/>
              <a:pathLst>
                <a:path w="1549" h="8431" fill="none" extrusionOk="0">
                  <a:moveTo>
                    <a:pt x="1549" y="1"/>
                  </a:moveTo>
                  <a:lnTo>
                    <a:pt x="1" y="8430"/>
                  </a:lnTo>
                </a:path>
              </a:pathLst>
            </a:custGeom>
            <a:noFill/>
            <a:ln w="1042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094" name="Google Shape;2094;p66"/>
            <p:cNvSpPr/>
            <p:nvPr/>
          </p:nvSpPr>
          <p:spPr>
            <a:xfrm>
              <a:off x="4497575" y="1020500"/>
              <a:ext cx="35150" cy="189625"/>
            </a:xfrm>
            <a:custGeom>
              <a:avLst/>
              <a:gdLst/>
              <a:ahLst/>
              <a:cxnLst/>
              <a:rect l="l" t="t" r="r" b="b"/>
              <a:pathLst>
                <a:path w="1406" h="7585" fill="none" extrusionOk="0">
                  <a:moveTo>
                    <a:pt x="1405" y="0"/>
                  </a:moveTo>
                  <a:lnTo>
                    <a:pt x="0" y="7585"/>
                  </a:lnTo>
                </a:path>
              </a:pathLst>
            </a:custGeom>
            <a:noFill/>
            <a:ln w="1042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095" name="Google Shape;2095;p66"/>
            <p:cNvSpPr/>
            <p:nvPr/>
          </p:nvSpPr>
          <p:spPr>
            <a:xfrm>
              <a:off x="4832725" y="996675"/>
              <a:ext cx="216425" cy="226550"/>
            </a:xfrm>
            <a:custGeom>
              <a:avLst/>
              <a:gdLst/>
              <a:ahLst/>
              <a:cxnLst/>
              <a:rect l="l" t="t" r="r" b="b"/>
              <a:pathLst>
                <a:path w="8657" h="9062" extrusionOk="0">
                  <a:moveTo>
                    <a:pt x="6990" y="1"/>
                  </a:moveTo>
                  <a:lnTo>
                    <a:pt x="1" y="2501"/>
                  </a:lnTo>
                  <a:lnTo>
                    <a:pt x="1" y="7395"/>
                  </a:lnTo>
                  <a:lnTo>
                    <a:pt x="8657" y="9061"/>
                  </a:lnTo>
                  <a:lnTo>
                    <a:pt x="699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096" name="Google Shape;2096;p66"/>
            <p:cNvSpPr/>
            <p:nvPr/>
          </p:nvSpPr>
          <p:spPr>
            <a:xfrm>
              <a:off x="4946450" y="1009775"/>
              <a:ext cx="38700" cy="210775"/>
            </a:xfrm>
            <a:custGeom>
              <a:avLst/>
              <a:gdLst/>
              <a:ahLst/>
              <a:cxnLst/>
              <a:rect l="l" t="t" r="r" b="b"/>
              <a:pathLst>
                <a:path w="1548" h="8431" fill="none" extrusionOk="0">
                  <a:moveTo>
                    <a:pt x="0" y="1"/>
                  </a:moveTo>
                  <a:lnTo>
                    <a:pt x="1548" y="8430"/>
                  </a:lnTo>
                </a:path>
              </a:pathLst>
            </a:custGeom>
            <a:noFill/>
            <a:ln w="1042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097" name="Google Shape;2097;p66"/>
            <p:cNvSpPr/>
            <p:nvPr/>
          </p:nvSpPr>
          <p:spPr>
            <a:xfrm>
              <a:off x="4916975" y="1020500"/>
              <a:ext cx="34850" cy="189625"/>
            </a:xfrm>
            <a:custGeom>
              <a:avLst/>
              <a:gdLst/>
              <a:ahLst/>
              <a:cxnLst/>
              <a:rect l="l" t="t" r="r" b="b"/>
              <a:pathLst>
                <a:path w="1394" h="7585" fill="none" extrusionOk="0">
                  <a:moveTo>
                    <a:pt x="0" y="0"/>
                  </a:moveTo>
                  <a:lnTo>
                    <a:pt x="1393" y="7585"/>
                  </a:lnTo>
                </a:path>
              </a:pathLst>
            </a:custGeom>
            <a:noFill/>
            <a:ln w="1042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098" name="Google Shape;2098;p66"/>
            <p:cNvSpPr/>
            <p:nvPr/>
          </p:nvSpPr>
          <p:spPr>
            <a:xfrm>
              <a:off x="4550250" y="723125"/>
              <a:ext cx="349175" cy="599225"/>
            </a:xfrm>
            <a:custGeom>
              <a:avLst/>
              <a:gdLst/>
              <a:ahLst/>
              <a:cxnLst/>
              <a:rect l="l" t="t" r="r" b="b"/>
              <a:pathLst>
                <a:path w="13967" h="23969" extrusionOk="0">
                  <a:moveTo>
                    <a:pt x="6978" y="1"/>
                  </a:moveTo>
                  <a:cubicBezTo>
                    <a:pt x="4275" y="1"/>
                    <a:pt x="1" y="6990"/>
                    <a:pt x="1" y="13026"/>
                  </a:cubicBezTo>
                  <a:cubicBezTo>
                    <a:pt x="1" y="19063"/>
                    <a:pt x="3477" y="23968"/>
                    <a:pt x="6978" y="23968"/>
                  </a:cubicBezTo>
                  <a:cubicBezTo>
                    <a:pt x="10490" y="23968"/>
                    <a:pt x="13967" y="19063"/>
                    <a:pt x="13967" y="13026"/>
                  </a:cubicBezTo>
                  <a:cubicBezTo>
                    <a:pt x="13967" y="6990"/>
                    <a:pt x="9383" y="1"/>
                    <a:pt x="697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099" name="Google Shape;2099;p66"/>
            <p:cNvSpPr/>
            <p:nvPr/>
          </p:nvSpPr>
          <p:spPr>
            <a:xfrm>
              <a:off x="4594600" y="723125"/>
              <a:ext cx="260475" cy="599225"/>
            </a:xfrm>
            <a:custGeom>
              <a:avLst/>
              <a:gdLst/>
              <a:ahLst/>
              <a:cxnLst/>
              <a:rect l="l" t="t" r="r" b="b"/>
              <a:pathLst>
                <a:path w="10419" h="23969" fill="none" extrusionOk="0">
                  <a:moveTo>
                    <a:pt x="10419" y="13026"/>
                  </a:moveTo>
                  <a:cubicBezTo>
                    <a:pt x="10419" y="19063"/>
                    <a:pt x="7823" y="23968"/>
                    <a:pt x="5204" y="23968"/>
                  </a:cubicBezTo>
                  <a:cubicBezTo>
                    <a:pt x="2585" y="23968"/>
                    <a:pt x="1" y="19063"/>
                    <a:pt x="1" y="13026"/>
                  </a:cubicBezTo>
                  <a:cubicBezTo>
                    <a:pt x="1" y="6990"/>
                    <a:pt x="3192" y="1"/>
                    <a:pt x="5204" y="1"/>
                  </a:cubicBezTo>
                  <a:cubicBezTo>
                    <a:pt x="6990" y="1"/>
                    <a:pt x="10419" y="6990"/>
                    <a:pt x="10419" y="13026"/>
                  </a:cubicBezTo>
                  <a:close/>
                </a:path>
              </a:pathLst>
            </a:custGeom>
            <a:noFill/>
            <a:ln w="10425" cap="flat" cmpd="sng">
              <a:solidFill>
                <a:schemeClr val="dk2"/>
              </a:solidFill>
              <a:prstDash val="solid"/>
              <a:miter lim="1190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100" name="Google Shape;2100;p66"/>
            <p:cNvSpPr/>
            <p:nvPr/>
          </p:nvSpPr>
          <p:spPr>
            <a:xfrm>
              <a:off x="4662175" y="723125"/>
              <a:ext cx="125050" cy="599225"/>
            </a:xfrm>
            <a:custGeom>
              <a:avLst/>
              <a:gdLst/>
              <a:ahLst/>
              <a:cxnLst/>
              <a:rect l="l" t="t" r="r" b="b"/>
              <a:pathLst>
                <a:path w="5002" h="23969" fill="none" extrusionOk="0">
                  <a:moveTo>
                    <a:pt x="5001" y="13026"/>
                  </a:moveTo>
                  <a:cubicBezTo>
                    <a:pt x="5001" y="19063"/>
                    <a:pt x="3763" y="23968"/>
                    <a:pt x="2501" y="23968"/>
                  </a:cubicBezTo>
                  <a:cubicBezTo>
                    <a:pt x="1251" y="23968"/>
                    <a:pt x="1" y="19063"/>
                    <a:pt x="1" y="13026"/>
                  </a:cubicBezTo>
                  <a:cubicBezTo>
                    <a:pt x="1" y="6990"/>
                    <a:pt x="1537" y="1"/>
                    <a:pt x="2501" y="1"/>
                  </a:cubicBezTo>
                  <a:cubicBezTo>
                    <a:pt x="3358" y="1"/>
                    <a:pt x="5001" y="6990"/>
                    <a:pt x="5001" y="13026"/>
                  </a:cubicBezTo>
                  <a:close/>
                </a:path>
              </a:pathLst>
            </a:custGeom>
            <a:noFill/>
            <a:ln w="10425" cap="flat" cmpd="sng">
              <a:solidFill>
                <a:schemeClr val="dk2"/>
              </a:solidFill>
              <a:prstDash val="solid"/>
              <a:miter lim="1190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101" name="Google Shape;2101;p66"/>
            <p:cNvSpPr/>
            <p:nvPr/>
          </p:nvSpPr>
          <p:spPr>
            <a:xfrm>
              <a:off x="4644925" y="707350"/>
              <a:ext cx="156575" cy="72675"/>
            </a:xfrm>
            <a:custGeom>
              <a:avLst/>
              <a:gdLst/>
              <a:ahLst/>
              <a:cxnLst/>
              <a:rect l="l" t="t" r="r" b="b"/>
              <a:pathLst>
                <a:path w="6263" h="2907" extrusionOk="0">
                  <a:moveTo>
                    <a:pt x="3191" y="1"/>
                  </a:moveTo>
                  <a:cubicBezTo>
                    <a:pt x="2238" y="1"/>
                    <a:pt x="1084" y="1120"/>
                    <a:pt x="0" y="2906"/>
                  </a:cubicBezTo>
                  <a:lnTo>
                    <a:pt x="6263" y="2906"/>
                  </a:lnTo>
                  <a:cubicBezTo>
                    <a:pt x="5167" y="1120"/>
                    <a:pt x="4036" y="1"/>
                    <a:pt x="31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102" name="Google Shape;2102;p66"/>
            <p:cNvSpPr/>
            <p:nvPr/>
          </p:nvSpPr>
          <p:spPr>
            <a:xfrm>
              <a:off x="4546400" y="980900"/>
              <a:ext cx="356900" cy="28900"/>
            </a:xfrm>
            <a:custGeom>
              <a:avLst/>
              <a:gdLst/>
              <a:ahLst/>
              <a:cxnLst/>
              <a:rect l="l" t="t" r="r" b="b"/>
              <a:pathLst>
                <a:path w="14276" h="1156" extrusionOk="0">
                  <a:moveTo>
                    <a:pt x="417" y="1"/>
                  </a:moveTo>
                  <a:cubicBezTo>
                    <a:pt x="191" y="1"/>
                    <a:pt x="0" y="191"/>
                    <a:pt x="0" y="417"/>
                  </a:cubicBezTo>
                  <a:lnTo>
                    <a:pt x="0" y="739"/>
                  </a:lnTo>
                  <a:cubicBezTo>
                    <a:pt x="0" y="965"/>
                    <a:pt x="191" y="1156"/>
                    <a:pt x="417" y="1156"/>
                  </a:cubicBezTo>
                  <a:lnTo>
                    <a:pt x="13859" y="1156"/>
                  </a:lnTo>
                  <a:cubicBezTo>
                    <a:pt x="14085" y="1156"/>
                    <a:pt x="14276" y="965"/>
                    <a:pt x="14276" y="739"/>
                  </a:cubicBezTo>
                  <a:lnTo>
                    <a:pt x="14276" y="417"/>
                  </a:lnTo>
                  <a:cubicBezTo>
                    <a:pt x="14276" y="191"/>
                    <a:pt x="14085" y="1"/>
                    <a:pt x="1385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103" name="Google Shape;2103;p66"/>
            <p:cNvSpPr/>
            <p:nvPr/>
          </p:nvSpPr>
          <p:spPr>
            <a:xfrm>
              <a:off x="4573775" y="1207725"/>
              <a:ext cx="302150" cy="33650"/>
            </a:xfrm>
            <a:custGeom>
              <a:avLst/>
              <a:gdLst/>
              <a:ahLst/>
              <a:cxnLst/>
              <a:rect l="l" t="t" r="r" b="b"/>
              <a:pathLst>
                <a:path w="12086" h="1346" extrusionOk="0">
                  <a:moveTo>
                    <a:pt x="393" y="0"/>
                  </a:moveTo>
                  <a:cubicBezTo>
                    <a:pt x="179" y="0"/>
                    <a:pt x="0" y="179"/>
                    <a:pt x="0" y="417"/>
                  </a:cubicBezTo>
                  <a:lnTo>
                    <a:pt x="0" y="929"/>
                  </a:lnTo>
                  <a:cubicBezTo>
                    <a:pt x="0" y="1167"/>
                    <a:pt x="179" y="1346"/>
                    <a:pt x="393" y="1346"/>
                  </a:cubicBezTo>
                  <a:lnTo>
                    <a:pt x="11692" y="1346"/>
                  </a:lnTo>
                  <a:cubicBezTo>
                    <a:pt x="11907" y="1346"/>
                    <a:pt x="12085" y="1167"/>
                    <a:pt x="12085" y="929"/>
                  </a:cubicBezTo>
                  <a:lnTo>
                    <a:pt x="12085" y="417"/>
                  </a:lnTo>
                  <a:cubicBezTo>
                    <a:pt x="12085" y="179"/>
                    <a:pt x="11907" y="0"/>
                    <a:pt x="116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104" name="Google Shape;2104;p66"/>
            <p:cNvSpPr/>
            <p:nvPr/>
          </p:nvSpPr>
          <p:spPr>
            <a:xfrm>
              <a:off x="4639850" y="1297900"/>
              <a:ext cx="170000" cy="123275"/>
            </a:xfrm>
            <a:custGeom>
              <a:avLst/>
              <a:gdLst/>
              <a:ahLst/>
              <a:cxnLst/>
              <a:rect l="l" t="t" r="r" b="b"/>
              <a:pathLst>
                <a:path w="6800" h="4931" extrusionOk="0">
                  <a:moveTo>
                    <a:pt x="1668" y="1"/>
                  </a:moveTo>
                  <a:cubicBezTo>
                    <a:pt x="1441" y="1"/>
                    <a:pt x="1251" y="191"/>
                    <a:pt x="1251" y="418"/>
                  </a:cubicBezTo>
                  <a:lnTo>
                    <a:pt x="1" y="4513"/>
                  </a:lnTo>
                  <a:cubicBezTo>
                    <a:pt x="1" y="4751"/>
                    <a:pt x="191" y="4930"/>
                    <a:pt x="417" y="4930"/>
                  </a:cubicBezTo>
                  <a:lnTo>
                    <a:pt x="6382" y="4930"/>
                  </a:lnTo>
                  <a:cubicBezTo>
                    <a:pt x="6609" y="4930"/>
                    <a:pt x="6799" y="4751"/>
                    <a:pt x="6799" y="4513"/>
                  </a:cubicBezTo>
                  <a:lnTo>
                    <a:pt x="5549" y="418"/>
                  </a:lnTo>
                  <a:cubicBezTo>
                    <a:pt x="5549" y="191"/>
                    <a:pt x="5358" y="1"/>
                    <a:pt x="513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105" name="Google Shape;2105;p66"/>
            <p:cNvSpPr/>
            <p:nvPr/>
          </p:nvSpPr>
          <p:spPr>
            <a:xfrm>
              <a:off x="4641925" y="1288375"/>
              <a:ext cx="167925" cy="36650"/>
            </a:xfrm>
            <a:custGeom>
              <a:avLst/>
              <a:gdLst/>
              <a:ahLst/>
              <a:cxnLst/>
              <a:rect l="l" t="t" r="r" b="b"/>
              <a:pathLst>
                <a:path w="6717" h="1466" extrusionOk="0">
                  <a:moveTo>
                    <a:pt x="418" y="1"/>
                  </a:moveTo>
                  <a:cubicBezTo>
                    <a:pt x="180" y="1"/>
                    <a:pt x="1" y="227"/>
                    <a:pt x="1" y="501"/>
                  </a:cubicBezTo>
                  <a:lnTo>
                    <a:pt x="1" y="977"/>
                  </a:lnTo>
                  <a:cubicBezTo>
                    <a:pt x="1" y="1251"/>
                    <a:pt x="180" y="1465"/>
                    <a:pt x="418" y="1465"/>
                  </a:cubicBezTo>
                  <a:lnTo>
                    <a:pt x="6299" y="1465"/>
                  </a:lnTo>
                  <a:cubicBezTo>
                    <a:pt x="6526" y="1465"/>
                    <a:pt x="6716" y="1251"/>
                    <a:pt x="6716" y="977"/>
                  </a:cubicBezTo>
                  <a:lnTo>
                    <a:pt x="6716" y="501"/>
                  </a:lnTo>
                  <a:cubicBezTo>
                    <a:pt x="6716" y="227"/>
                    <a:pt x="6526" y="1"/>
                    <a:pt x="62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106" name="Google Shape;2106;p66"/>
            <p:cNvSpPr/>
            <p:nvPr/>
          </p:nvSpPr>
          <p:spPr>
            <a:xfrm>
              <a:off x="4658900" y="1387200"/>
              <a:ext cx="22650" cy="22950"/>
            </a:xfrm>
            <a:custGeom>
              <a:avLst/>
              <a:gdLst/>
              <a:ahLst/>
              <a:cxnLst/>
              <a:rect l="l" t="t" r="r" b="b"/>
              <a:pathLst>
                <a:path w="906" h="918" extrusionOk="0">
                  <a:moveTo>
                    <a:pt x="453" y="1"/>
                  </a:moveTo>
                  <a:cubicBezTo>
                    <a:pt x="203" y="1"/>
                    <a:pt x="1" y="215"/>
                    <a:pt x="1" y="465"/>
                  </a:cubicBezTo>
                  <a:cubicBezTo>
                    <a:pt x="1" y="715"/>
                    <a:pt x="203" y="917"/>
                    <a:pt x="453" y="917"/>
                  </a:cubicBezTo>
                  <a:cubicBezTo>
                    <a:pt x="703" y="917"/>
                    <a:pt x="906" y="715"/>
                    <a:pt x="906" y="465"/>
                  </a:cubicBezTo>
                  <a:cubicBezTo>
                    <a:pt x="906" y="215"/>
                    <a:pt x="703" y="1"/>
                    <a:pt x="4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107" name="Google Shape;2107;p66"/>
            <p:cNvSpPr/>
            <p:nvPr/>
          </p:nvSpPr>
          <p:spPr>
            <a:xfrm>
              <a:off x="4695225" y="1387500"/>
              <a:ext cx="22650" cy="22650"/>
            </a:xfrm>
            <a:custGeom>
              <a:avLst/>
              <a:gdLst/>
              <a:ahLst/>
              <a:cxnLst/>
              <a:rect l="l" t="t" r="r" b="b"/>
              <a:pathLst>
                <a:path w="906" h="906" extrusionOk="0">
                  <a:moveTo>
                    <a:pt x="453" y="1"/>
                  </a:moveTo>
                  <a:cubicBezTo>
                    <a:pt x="203" y="1"/>
                    <a:pt x="0" y="203"/>
                    <a:pt x="0" y="453"/>
                  </a:cubicBezTo>
                  <a:cubicBezTo>
                    <a:pt x="0" y="703"/>
                    <a:pt x="203" y="905"/>
                    <a:pt x="453" y="905"/>
                  </a:cubicBezTo>
                  <a:cubicBezTo>
                    <a:pt x="703" y="905"/>
                    <a:pt x="905" y="703"/>
                    <a:pt x="905" y="453"/>
                  </a:cubicBezTo>
                  <a:cubicBezTo>
                    <a:pt x="905" y="203"/>
                    <a:pt x="703" y="1"/>
                    <a:pt x="4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108" name="Google Shape;2108;p66"/>
            <p:cNvSpPr/>
            <p:nvPr/>
          </p:nvSpPr>
          <p:spPr>
            <a:xfrm>
              <a:off x="4731525" y="1387200"/>
              <a:ext cx="22950" cy="22950"/>
            </a:xfrm>
            <a:custGeom>
              <a:avLst/>
              <a:gdLst/>
              <a:ahLst/>
              <a:cxnLst/>
              <a:rect l="l" t="t" r="r" b="b"/>
              <a:pathLst>
                <a:path w="918" h="918" extrusionOk="0">
                  <a:moveTo>
                    <a:pt x="453" y="1"/>
                  </a:moveTo>
                  <a:cubicBezTo>
                    <a:pt x="203" y="1"/>
                    <a:pt x="1" y="215"/>
                    <a:pt x="1" y="465"/>
                  </a:cubicBezTo>
                  <a:cubicBezTo>
                    <a:pt x="1" y="715"/>
                    <a:pt x="203" y="917"/>
                    <a:pt x="453" y="917"/>
                  </a:cubicBezTo>
                  <a:cubicBezTo>
                    <a:pt x="703" y="917"/>
                    <a:pt x="918" y="715"/>
                    <a:pt x="918" y="465"/>
                  </a:cubicBezTo>
                  <a:cubicBezTo>
                    <a:pt x="918" y="215"/>
                    <a:pt x="703" y="1"/>
                    <a:pt x="4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109" name="Google Shape;2109;p66"/>
            <p:cNvSpPr/>
            <p:nvPr/>
          </p:nvSpPr>
          <p:spPr>
            <a:xfrm>
              <a:off x="4767850" y="1387200"/>
              <a:ext cx="22950" cy="22950"/>
            </a:xfrm>
            <a:custGeom>
              <a:avLst/>
              <a:gdLst/>
              <a:ahLst/>
              <a:cxnLst/>
              <a:rect l="l" t="t" r="r" b="b"/>
              <a:pathLst>
                <a:path w="918" h="918" extrusionOk="0">
                  <a:moveTo>
                    <a:pt x="453" y="1"/>
                  </a:moveTo>
                  <a:cubicBezTo>
                    <a:pt x="203" y="1"/>
                    <a:pt x="0" y="215"/>
                    <a:pt x="0" y="465"/>
                  </a:cubicBezTo>
                  <a:cubicBezTo>
                    <a:pt x="0" y="715"/>
                    <a:pt x="203" y="917"/>
                    <a:pt x="453" y="917"/>
                  </a:cubicBezTo>
                  <a:cubicBezTo>
                    <a:pt x="715" y="917"/>
                    <a:pt x="917" y="715"/>
                    <a:pt x="917" y="465"/>
                  </a:cubicBezTo>
                  <a:cubicBezTo>
                    <a:pt x="917" y="215"/>
                    <a:pt x="715" y="1"/>
                    <a:pt x="4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110" name="Google Shape;2110;p66"/>
            <p:cNvSpPr/>
            <p:nvPr/>
          </p:nvSpPr>
          <p:spPr>
            <a:xfrm>
              <a:off x="5005975" y="996675"/>
              <a:ext cx="41700" cy="226550"/>
            </a:xfrm>
            <a:custGeom>
              <a:avLst/>
              <a:gdLst/>
              <a:ahLst/>
              <a:cxnLst/>
              <a:rect l="l" t="t" r="r" b="b"/>
              <a:pathLst>
                <a:path w="1668" h="9062" fill="none" extrusionOk="0">
                  <a:moveTo>
                    <a:pt x="0" y="1"/>
                  </a:moveTo>
                  <a:lnTo>
                    <a:pt x="1667" y="9061"/>
                  </a:lnTo>
                </a:path>
              </a:pathLst>
            </a:custGeom>
            <a:noFill/>
            <a:ln w="154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5" name="Google Shape;2115;p67"/>
          <p:cNvSpPr txBox="1">
            <a:spLocks noGrp="1"/>
          </p:cNvSpPr>
          <p:nvPr>
            <p:ph type="title"/>
          </p:nvPr>
        </p:nvSpPr>
        <p:spPr>
          <a:xfrm>
            <a:off x="528810" y="1861850"/>
            <a:ext cx="4186409" cy="976457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dirty="0">
                <a:cs typeface="B Nazanin" pitchFamily="2" charset="-78"/>
              </a:rPr>
              <a:t>یک عکس همیشه</a:t>
            </a:r>
            <a:br>
              <a:rPr lang="fa-IR" dirty="0">
                <a:cs typeface="B Nazanin" pitchFamily="2" charset="-78"/>
              </a:rPr>
            </a:br>
            <a:r>
              <a:rPr lang="fa-IR" dirty="0">
                <a:cs typeface="B Nazanin" pitchFamily="2" charset="-78"/>
              </a:rPr>
              <a:t>مفهوم را تقویت می کند </a:t>
            </a:r>
            <a:br>
              <a:rPr lang="fa-IR" dirty="0">
                <a:cs typeface="B Nazanin" pitchFamily="2" charset="-78"/>
              </a:rPr>
            </a:br>
            <a:br>
              <a:rPr lang="fa-IR" dirty="0">
                <a:cs typeface="B Nazanin" pitchFamily="2" charset="-78"/>
              </a:rPr>
            </a:br>
            <a:endParaRPr>
              <a:cs typeface="B Nazanin" pitchFamily="2" charset="-78"/>
            </a:endParaRPr>
          </a:p>
        </p:txBody>
      </p:sp>
      <p:sp>
        <p:nvSpPr>
          <p:cNvPr id="2116" name="Google Shape;2116;p67"/>
          <p:cNvSpPr txBox="1">
            <a:spLocks noGrp="1"/>
          </p:cNvSpPr>
          <p:nvPr>
            <p:ph type="subTitle" idx="1"/>
          </p:nvPr>
        </p:nvSpPr>
        <p:spPr>
          <a:xfrm>
            <a:off x="760164" y="2958576"/>
            <a:ext cx="3797837" cy="1125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/>
            <a:r>
              <a:rPr lang="fa-IR" dirty="0">
                <a:cs typeface="B Nazanin" pitchFamily="2" charset="-78"/>
              </a:rPr>
              <a:t>تصاویر مقادیر زیادی را نشان می دهند</a:t>
            </a:r>
          </a:p>
          <a:p>
            <a:pPr marL="0" lvl="0" indent="0" algn="r" rtl="1"/>
            <a:r>
              <a:rPr lang="fa-IR" dirty="0">
                <a:cs typeface="B Nazanin" pitchFamily="2" charset="-78"/>
              </a:rPr>
              <a:t>از داده ها، بنابراین به یاد داشته باشید: از یک تصویر به جای متون طولانی استفاده کنید</a:t>
            </a:r>
          </a:p>
          <a:p>
            <a:pPr marL="0" indent="0" algn="r" rtl="1"/>
            <a:endParaRPr lang="fa-IR" dirty="0">
              <a:cs typeface="B Nazanin" pitchFamily="2" charset="-78"/>
            </a:endParaRPr>
          </a:p>
        </p:txBody>
      </p:sp>
      <p:pic>
        <p:nvPicPr>
          <p:cNvPr id="2117" name="Google Shape;2117;p6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49725" y="691275"/>
            <a:ext cx="2507400" cy="3760800"/>
          </a:xfrm>
          <a:prstGeom prst="roundRect">
            <a:avLst>
              <a:gd name="adj" fmla="val 7891"/>
            </a:avLst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22" name="Google Shape;2122;p68"/>
          <p:cNvGrpSpPr/>
          <p:nvPr/>
        </p:nvGrpSpPr>
        <p:grpSpPr>
          <a:xfrm rot="-5400000">
            <a:off x="336551" y="-1216970"/>
            <a:ext cx="3612574" cy="4858305"/>
            <a:chOff x="5530351" y="-38945"/>
            <a:chExt cx="3612574" cy="4858305"/>
          </a:xfrm>
        </p:grpSpPr>
        <p:sp>
          <p:nvSpPr>
            <p:cNvPr id="2123" name="Google Shape;2123;p68"/>
            <p:cNvSpPr/>
            <p:nvPr/>
          </p:nvSpPr>
          <p:spPr>
            <a:xfrm rot="10800000">
              <a:off x="7305825" y="686616"/>
              <a:ext cx="122500" cy="3753657"/>
            </a:xfrm>
            <a:custGeom>
              <a:avLst/>
              <a:gdLst/>
              <a:ahLst/>
              <a:cxnLst/>
              <a:rect l="l" t="t" r="r" b="b"/>
              <a:pathLst>
                <a:path w="2835" h="118956" extrusionOk="0">
                  <a:moveTo>
                    <a:pt x="1" y="0"/>
                  </a:moveTo>
                  <a:lnTo>
                    <a:pt x="1" y="118955"/>
                  </a:lnTo>
                  <a:lnTo>
                    <a:pt x="2834" y="118955"/>
                  </a:lnTo>
                  <a:lnTo>
                    <a:pt x="2834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124" name="Google Shape;2124;p68"/>
            <p:cNvGrpSpPr/>
            <p:nvPr/>
          </p:nvGrpSpPr>
          <p:grpSpPr>
            <a:xfrm>
              <a:off x="5973838" y="4375878"/>
              <a:ext cx="1466646" cy="443482"/>
              <a:chOff x="5973838" y="4375878"/>
              <a:chExt cx="1466646" cy="443482"/>
            </a:xfrm>
          </p:grpSpPr>
          <p:sp>
            <p:nvSpPr>
              <p:cNvPr id="2125" name="Google Shape;2125;p68"/>
              <p:cNvSpPr/>
              <p:nvPr/>
            </p:nvSpPr>
            <p:spPr>
              <a:xfrm rot="10800000">
                <a:off x="5973838" y="4621700"/>
                <a:ext cx="943212" cy="121975"/>
              </a:xfrm>
              <a:custGeom>
                <a:avLst/>
                <a:gdLst/>
                <a:ahLst/>
                <a:cxnLst/>
                <a:rect l="l" t="t" r="r" b="b"/>
                <a:pathLst>
                  <a:path w="26635" h="2823" extrusionOk="0">
                    <a:moveTo>
                      <a:pt x="0" y="1"/>
                    </a:moveTo>
                    <a:lnTo>
                      <a:pt x="0" y="2822"/>
                    </a:lnTo>
                    <a:lnTo>
                      <a:pt x="26634" y="2822"/>
                    </a:lnTo>
                    <a:lnTo>
                      <a:pt x="26634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2126" name="Google Shape;2126;p68"/>
              <p:cNvGrpSpPr/>
              <p:nvPr/>
            </p:nvGrpSpPr>
            <p:grpSpPr>
              <a:xfrm rot="10800000">
                <a:off x="6905964" y="4375878"/>
                <a:ext cx="534520" cy="443482"/>
                <a:chOff x="5500716" y="1397589"/>
                <a:chExt cx="534520" cy="443482"/>
              </a:xfrm>
            </p:grpSpPr>
            <p:sp>
              <p:nvSpPr>
                <p:cNvPr id="2127" name="Google Shape;2127;p68"/>
                <p:cNvSpPr/>
                <p:nvPr/>
              </p:nvSpPr>
              <p:spPr>
                <a:xfrm>
                  <a:off x="5500716" y="1463437"/>
                  <a:ext cx="499047" cy="37763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50" h="8740" extrusionOk="0">
                      <a:moveTo>
                        <a:pt x="8954" y="0"/>
                      </a:moveTo>
                      <a:cubicBezTo>
                        <a:pt x="3203" y="0"/>
                        <a:pt x="0" y="1715"/>
                        <a:pt x="0" y="7466"/>
                      </a:cubicBezTo>
                      <a:lnTo>
                        <a:pt x="0" y="8740"/>
                      </a:lnTo>
                      <a:lnTo>
                        <a:pt x="3274" y="8740"/>
                      </a:lnTo>
                      <a:lnTo>
                        <a:pt x="3274" y="7466"/>
                      </a:lnTo>
                      <a:cubicBezTo>
                        <a:pt x="3274" y="3513"/>
                        <a:pt x="5001" y="3275"/>
                        <a:pt x="8954" y="3275"/>
                      </a:cubicBezTo>
                      <a:lnTo>
                        <a:pt x="11549" y="3275"/>
                      </a:lnTo>
                      <a:lnTo>
                        <a:pt x="11549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28" name="Google Shape;2128;p68"/>
                <p:cNvSpPr/>
                <p:nvPr/>
              </p:nvSpPr>
              <p:spPr>
                <a:xfrm>
                  <a:off x="5964203" y="1397589"/>
                  <a:ext cx="71033" cy="265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4" h="6156" extrusionOk="0">
                      <a:moveTo>
                        <a:pt x="822" y="0"/>
                      </a:moveTo>
                      <a:cubicBezTo>
                        <a:pt x="370" y="0"/>
                        <a:pt x="1" y="370"/>
                        <a:pt x="1" y="822"/>
                      </a:cubicBezTo>
                      <a:lnTo>
                        <a:pt x="1" y="5334"/>
                      </a:lnTo>
                      <a:cubicBezTo>
                        <a:pt x="1" y="5787"/>
                        <a:pt x="358" y="6156"/>
                        <a:pt x="822" y="6156"/>
                      </a:cubicBezTo>
                      <a:cubicBezTo>
                        <a:pt x="1275" y="6156"/>
                        <a:pt x="1644" y="5787"/>
                        <a:pt x="1644" y="5334"/>
                      </a:cubicBezTo>
                      <a:lnTo>
                        <a:pt x="1644" y="822"/>
                      </a:lnTo>
                      <a:cubicBezTo>
                        <a:pt x="1644" y="370"/>
                        <a:pt x="1275" y="0"/>
                        <a:pt x="82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2129" name="Google Shape;2129;p68"/>
            <p:cNvGrpSpPr/>
            <p:nvPr/>
          </p:nvGrpSpPr>
          <p:grpSpPr>
            <a:xfrm>
              <a:off x="6039678" y="-38945"/>
              <a:ext cx="1396726" cy="745481"/>
              <a:chOff x="6039678" y="-87195"/>
              <a:chExt cx="1396726" cy="745481"/>
            </a:xfrm>
          </p:grpSpPr>
          <p:sp>
            <p:nvSpPr>
              <p:cNvPr id="2130" name="Google Shape;2130;p68"/>
              <p:cNvSpPr/>
              <p:nvPr/>
            </p:nvSpPr>
            <p:spPr>
              <a:xfrm rot="-5400000" flipH="1">
                <a:off x="6676794" y="-52197"/>
                <a:ext cx="121975" cy="808758"/>
              </a:xfrm>
              <a:custGeom>
                <a:avLst/>
                <a:gdLst/>
                <a:ahLst/>
                <a:cxnLst/>
                <a:rect l="l" t="t" r="r" b="b"/>
                <a:pathLst>
                  <a:path w="2823" h="18718" extrusionOk="0">
                    <a:moveTo>
                      <a:pt x="1" y="1"/>
                    </a:moveTo>
                    <a:lnTo>
                      <a:pt x="1" y="18717"/>
                    </a:lnTo>
                    <a:lnTo>
                      <a:pt x="2823" y="18717"/>
                    </a:lnTo>
                    <a:lnTo>
                      <a:pt x="2823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31" name="Google Shape;2131;p68"/>
              <p:cNvSpPr/>
              <p:nvPr/>
            </p:nvSpPr>
            <p:spPr>
              <a:xfrm rot="-5400000" flipH="1">
                <a:off x="6998322" y="220205"/>
                <a:ext cx="377115" cy="499047"/>
              </a:xfrm>
              <a:custGeom>
                <a:avLst/>
                <a:gdLst/>
                <a:ahLst/>
                <a:cxnLst/>
                <a:rect l="l" t="t" r="r" b="b"/>
                <a:pathLst>
                  <a:path w="8728" h="11550" extrusionOk="0">
                    <a:moveTo>
                      <a:pt x="0" y="1"/>
                    </a:moveTo>
                    <a:lnTo>
                      <a:pt x="0" y="2596"/>
                    </a:lnTo>
                    <a:cubicBezTo>
                      <a:pt x="0" y="8347"/>
                      <a:pt x="1703" y="11550"/>
                      <a:pt x="7454" y="11550"/>
                    </a:cubicBezTo>
                    <a:lnTo>
                      <a:pt x="8728" y="11550"/>
                    </a:lnTo>
                    <a:lnTo>
                      <a:pt x="8728" y="8276"/>
                    </a:lnTo>
                    <a:lnTo>
                      <a:pt x="7454" y="8276"/>
                    </a:lnTo>
                    <a:cubicBezTo>
                      <a:pt x="3513" y="8276"/>
                      <a:pt x="3275" y="6549"/>
                      <a:pt x="3275" y="2596"/>
                    </a:cubicBezTo>
                    <a:lnTo>
                      <a:pt x="3275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32" name="Google Shape;2132;p68"/>
              <p:cNvSpPr/>
              <p:nvPr/>
            </p:nvSpPr>
            <p:spPr>
              <a:xfrm rot="-5400000" flipH="1">
                <a:off x="6804645" y="316666"/>
                <a:ext cx="265510" cy="71033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1644" extrusionOk="0">
                    <a:moveTo>
                      <a:pt x="822" y="0"/>
                    </a:moveTo>
                    <a:cubicBezTo>
                      <a:pt x="358" y="0"/>
                      <a:pt x="0" y="369"/>
                      <a:pt x="0" y="822"/>
                    </a:cubicBezTo>
                    <a:cubicBezTo>
                      <a:pt x="0" y="1274"/>
                      <a:pt x="358" y="1643"/>
                      <a:pt x="822" y="1643"/>
                    </a:cubicBezTo>
                    <a:lnTo>
                      <a:pt x="5323" y="1643"/>
                    </a:lnTo>
                    <a:cubicBezTo>
                      <a:pt x="5382" y="1643"/>
                      <a:pt x="5442" y="1643"/>
                      <a:pt x="5489" y="1631"/>
                    </a:cubicBezTo>
                    <a:cubicBezTo>
                      <a:pt x="5858" y="1560"/>
                      <a:pt x="6144" y="1227"/>
                      <a:pt x="6144" y="822"/>
                    </a:cubicBezTo>
                    <a:cubicBezTo>
                      <a:pt x="6144" y="369"/>
                      <a:pt x="5775" y="0"/>
                      <a:pt x="532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33" name="Google Shape;2133;p68"/>
              <p:cNvSpPr/>
              <p:nvPr/>
            </p:nvSpPr>
            <p:spPr>
              <a:xfrm rot="-5400000">
                <a:off x="5978971" y="-26488"/>
                <a:ext cx="499047" cy="377634"/>
              </a:xfrm>
              <a:custGeom>
                <a:avLst/>
                <a:gdLst/>
                <a:ahLst/>
                <a:cxnLst/>
                <a:rect l="l" t="t" r="r" b="b"/>
                <a:pathLst>
                  <a:path w="11550" h="8740" extrusionOk="0">
                    <a:moveTo>
                      <a:pt x="8954" y="0"/>
                    </a:moveTo>
                    <a:cubicBezTo>
                      <a:pt x="3203" y="0"/>
                      <a:pt x="0" y="1715"/>
                      <a:pt x="0" y="7466"/>
                    </a:cubicBezTo>
                    <a:lnTo>
                      <a:pt x="0" y="8740"/>
                    </a:lnTo>
                    <a:lnTo>
                      <a:pt x="3274" y="8740"/>
                    </a:lnTo>
                    <a:lnTo>
                      <a:pt x="3274" y="7466"/>
                    </a:lnTo>
                    <a:cubicBezTo>
                      <a:pt x="3274" y="3513"/>
                      <a:pt x="5001" y="3275"/>
                      <a:pt x="8954" y="3275"/>
                    </a:cubicBezTo>
                    <a:lnTo>
                      <a:pt x="11549" y="3275"/>
                    </a:lnTo>
                    <a:lnTo>
                      <a:pt x="11549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34" name="Google Shape;2134;p68"/>
              <p:cNvSpPr/>
              <p:nvPr/>
            </p:nvSpPr>
            <p:spPr>
              <a:xfrm rot="-5400000" flipH="1">
                <a:off x="6282763" y="316666"/>
                <a:ext cx="265985" cy="71033"/>
              </a:xfrm>
              <a:custGeom>
                <a:avLst/>
                <a:gdLst/>
                <a:ahLst/>
                <a:cxnLst/>
                <a:rect l="l" t="t" r="r" b="b"/>
                <a:pathLst>
                  <a:path w="6156" h="1644" extrusionOk="0">
                    <a:moveTo>
                      <a:pt x="822" y="0"/>
                    </a:moveTo>
                    <a:cubicBezTo>
                      <a:pt x="369" y="0"/>
                      <a:pt x="0" y="369"/>
                      <a:pt x="0" y="822"/>
                    </a:cubicBezTo>
                    <a:cubicBezTo>
                      <a:pt x="0" y="1274"/>
                      <a:pt x="369" y="1643"/>
                      <a:pt x="822" y="1643"/>
                    </a:cubicBezTo>
                    <a:lnTo>
                      <a:pt x="5334" y="1643"/>
                    </a:lnTo>
                    <a:cubicBezTo>
                      <a:pt x="5739" y="1643"/>
                      <a:pt x="6084" y="1346"/>
                      <a:pt x="6144" y="953"/>
                    </a:cubicBezTo>
                    <a:cubicBezTo>
                      <a:pt x="6144" y="905"/>
                      <a:pt x="6156" y="870"/>
                      <a:pt x="6156" y="822"/>
                    </a:cubicBezTo>
                    <a:cubicBezTo>
                      <a:pt x="6156" y="369"/>
                      <a:pt x="5786" y="0"/>
                      <a:pt x="533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135" name="Google Shape;2135;p68"/>
            <p:cNvGrpSpPr/>
            <p:nvPr/>
          </p:nvGrpSpPr>
          <p:grpSpPr>
            <a:xfrm>
              <a:off x="5530351" y="-74"/>
              <a:ext cx="3612574" cy="4819434"/>
              <a:chOff x="5530351" y="-74"/>
              <a:chExt cx="3612574" cy="4819434"/>
            </a:xfrm>
          </p:grpSpPr>
          <p:sp>
            <p:nvSpPr>
              <p:cNvPr id="2136" name="Google Shape;2136;p68"/>
              <p:cNvSpPr/>
              <p:nvPr/>
            </p:nvSpPr>
            <p:spPr>
              <a:xfrm rot="10800000">
                <a:off x="8360000" y="-74"/>
                <a:ext cx="122500" cy="706599"/>
              </a:xfrm>
              <a:custGeom>
                <a:avLst/>
                <a:gdLst/>
                <a:ahLst/>
                <a:cxnLst/>
                <a:rect l="l" t="t" r="r" b="b"/>
                <a:pathLst>
                  <a:path w="2835" h="118956" extrusionOk="0">
                    <a:moveTo>
                      <a:pt x="1" y="0"/>
                    </a:moveTo>
                    <a:lnTo>
                      <a:pt x="1" y="118955"/>
                    </a:lnTo>
                    <a:lnTo>
                      <a:pt x="2834" y="118955"/>
                    </a:lnTo>
                    <a:lnTo>
                      <a:pt x="2834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37" name="Google Shape;2137;p68"/>
              <p:cNvSpPr/>
              <p:nvPr/>
            </p:nvSpPr>
            <p:spPr>
              <a:xfrm rot="5400000">
                <a:off x="4146447" y="2793128"/>
                <a:ext cx="3043581" cy="121975"/>
              </a:xfrm>
              <a:custGeom>
                <a:avLst/>
                <a:gdLst/>
                <a:ahLst/>
                <a:cxnLst/>
                <a:rect l="l" t="t" r="r" b="b"/>
                <a:pathLst>
                  <a:path w="26635" h="2823" extrusionOk="0">
                    <a:moveTo>
                      <a:pt x="0" y="1"/>
                    </a:moveTo>
                    <a:lnTo>
                      <a:pt x="0" y="2822"/>
                    </a:lnTo>
                    <a:lnTo>
                      <a:pt x="26634" y="2822"/>
                    </a:lnTo>
                    <a:lnTo>
                      <a:pt x="26634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38" name="Google Shape;2138;p68"/>
              <p:cNvSpPr/>
              <p:nvPr/>
            </p:nvSpPr>
            <p:spPr>
              <a:xfrm rot="10800000">
                <a:off x="5973760" y="948675"/>
                <a:ext cx="3169165" cy="121975"/>
              </a:xfrm>
              <a:custGeom>
                <a:avLst/>
                <a:gdLst/>
                <a:ahLst/>
                <a:cxnLst/>
                <a:rect l="l" t="t" r="r" b="b"/>
                <a:pathLst>
                  <a:path w="26635" h="2823" extrusionOk="0">
                    <a:moveTo>
                      <a:pt x="0" y="1"/>
                    </a:moveTo>
                    <a:lnTo>
                      <a:pt x="0" y="2822"/>
                    </a:lnTo>
                    <a:lnTo>
                      <a:pt x="26634" y="2822"/>
                    </a:lnTo>
                    <a:lnTo>
                      <a:pt x="26634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39" name="Google Shape;2139;p68"/>
              <p:cNvSpPr/>
              <p:nvPr/>
            </p:nvSpPr>
            <p:spPr>
              <a:xfrm rot="5400000">
                <a:off x="8233734" y="821863"/>
                <a:ext cx="375041" cy="142023"/>
              </a:xfrm>
              <a:custGeom>
                <a:avLst/>
                <a:gdLst/>
                <a:ahLst/>
                <a:cxnLst/>
                <a:rect l="l" t="t" r="r" b="b"/>
                <a:pathLst>
                  <a:path w="8680" h="3287" extrusionOk="0">
                    <a:moveTo>
                      <a:pt x="0" y="1"/>
                    </a:moveTo>
                    <a:lnTo>
                      <a:pt x="0" y="3287"/>
                    </a:lnTo>
                    <a:lnTo>
                      <a:pt x="8680" y="3287"/>
                    </a:lnTo>
                    <a:lnTo>
                      <a:pt x="8680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40" name="Google Shape;2140;p68"/>
              <p:cNvSpPr/>
              <p:nvPr/>
            </p:nvSpPr>
            <p:spPr>
              <a:xfrm rot="5400000">
                <a:off x="8389843" y="581867"/>
                <a:ext cx="62824" cy="246974"/>
              </a:xfrm>
              <a:custGeom>
                <a:avLst/>
                <a:gdLst/>
                <a:ahLst/>
                <a:cxnLst/>
                <a:rect l="l" t="t" r="r" b="b"/>
                <a:pathLst>
                  <a:path w="1454" h="5716" extrusionOk="0">
                    <a:moveTo>
                      <a:pt x="727" y="0"/>
                    </a:moveTo>
                    <a:cubicBezTo>
                      <a:pt x="334" y="0"/>
                      <a:pt x="1" y="334"/>
                      <a:pt x="1" y="727"/>
                    </a:cubicBezTo>
                    <a:lnTo>
                      <a:pt x="1" y="4989"/>
                    </a:lnTo>
                    <a:cubicBezTo>
                      <a:pt x="1" y="5382"/>
                      <a:pt x="334" y="5715"/>
                      <a:pt x="727" y="5715"/>
                    </a:cubicBezTo>
                    <a:cubicBezTo>
                      <a:pt x="1132" y="5715"/>
                      <a:pt x="1453" y="5382"/>
                      <a:pt x="1453" y="4989"/>
                    </a:cubicBezTo>
                    <a:lnTo>
                      <a:pt x="1453" y="727"/>
                    </a:lnTo>
                    <a:cubicBezTo>
                      <a:pt x="1453" y="334"/>
                      <a:pt x="1132" y="0"/>
                      <a:pt x="72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41" name="Google Shape;2141;p68"/>
              <p:cNvSpPr/>
              <p:nvPr/>
            </p:nvSpPr>
            <p:spPr>
              <a:xfrm rot="5400000">
                <a:off x="8362104" y="669341"/>
                <a:ext cx="141505" cy="680648"/>
              </a:xfrm>
              <a:custGeom>
                <a:avLst/>
                <a:gdLst/>
                <a:ahLst/>
                <a:cxnLst/>
                <a:rect l="l" t="t" r="r" b="b"/>
                <a:pathLst>
                  <a:path w="3275" h="15753" extrusionOk="0">
                    <a:moveTo>
                      <a:pt x="1" y="1"/>
                    </a:moveTo>
                    <a:lnTo>
                      <a:pt x="1" y="15753"/>
                    </a:lnTo>
                    <a:lnTo>
                      <a:pt x="3275" y="15753"/>
                    </a:lnTo>
                    <a:lnTo>
                      <a:pt x="3275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42" name="Google Shape;2142;p68"/>
              <p:cNvSpPr/>
              <p:nvPr/>
            </p:nvSpPr>
            <p:spPr>
              <a:xfrm rot="5400000">
                <a:off x="7972653" y="978750"/>
                <a:ext cx="246456" cy="62262"/>
              </a:xfrm>
              <a:custGeom>
                <a:avLst/>
                <a:gdLst/>
                <a:ahLst/>
                <a:cxnLst/>
                <a:rect l="l" t="t" r="r" b="b"/>
                <a:pathLst>
                  <a:path w="5704" h="1441" extrusionOk="0">
                    <a:moveTo>
                      <a:pt x="726" y="0"/>
                    </a:moveTo>
                    <a:cubicBezTo>
                      <a:pt x="322" y="0"/>
                      <a:pt x="0" y="322"/>
                      <a:pt x="0" y="726"/>
                    </a:cubicBezTo>
                    <a:cubicBezTo>
                      <a:pt x="0" y="1119"/>
                      <a:pt x="322" y="1441"/>
                      <a:pt x="726" y="1441"/>
                    </a:cubicBezTo>
                    <a:lnTo>
                      <a:pt x="4989" y="1441"/>
                    </a:lnTo>
                    <a:cubicBezTo>
                      <a:pt x="5382" y="1441"/>
                      <a:pt x="5703" y="1119"/>
                      <a:pt x="5703" y="726"/>
                    </a:cubicBezTo>
                    <a:cubicBezTo>
                      <a:pt x="5703" y="322"/>
                      <a:pt x="5382" y="0"/>
                      <a:pt x="498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43" name="Google Shape;2143;p68"/>
              <p:cNvSpPr/>
              <p:nvPr/>
            </p:nvSpPr>
            <p:spPr>
              <a:xfrm rot="5400000">
                <a:off x="8650168" y="978512"/>
                <a:ext cx="246456" cy="62305"/>
              </a:xfrm>
              <a:custGeom>
                <a:avLst/>
                <a:gdLst/>
                <a:ahLst/>
                <a:cxnLst/>
                <a:rect l="l" t="t" r="r" b="b"/>
                <a:pathLst>
                  <a:path w="5704" h="1442" extrusionOk="0">
                    <a:moveTo>
                      <a:pt x="726" y="1"/>
                    </a:moveTo>
                    <a:cubicBezTo>
                      <a:pt x="322" y="1"/>
                      <a:pt x="0" y="322"/>
                      <a:pt x="0" y="727"/>
                    </a:cubicBezTo>
                    <a:cubicBezTo>
                      <a:pt x="0" y="1120"/>
                      <a:pt x="322" y="1441"/>
                      <a:pt x="726" y="1441"/>
                    </a:cubicBezTo>
                    <a:lnTo>
                      <a:pt x="4989" y="1441"/>
                    </a:lnTo>
                    <a:cubicBezTo>
                      <a:pt x="5382" y="1441"/>
                      <a:pt x="5703" y="1120"/>
                      <a:pt x="5703" y="727"/>
                    </a:cubicBezTo>
                    <a:cubicBezTo>
                      <a:pt x="5703" y="322"/>
                      <a:pt x="5382" y="1"/>
                      <a:pt x="498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44" name="Google Shape;2144;p68"/>
              <p:cNvSpPr/>
              <p:nvPr/>
            </p:nvSpPr>
            <p:spPr>
              <a:xfrm>
                <a:off x="5596166" y="942737"/>
                <a:ext cx="499047" cy="377634"/>
              </a:xfrm>
              <a:custGeom>
                <a:avLst/>
                <a:gdLst/>
                <a:ahLst/>
                <a:cxnLst/>
                <a:rect l="l" t="t" r="r" b="b"/>
                <a:pathLst>
                  <a:path w="11550" h="8740" extrusionOk="0">
                    <a:moveTo>
                      <a:pt x="8954" y="0"/>
                    </a:moveTo>
                    <a:cubicBezTo>
                      <a:pt x="3203" y="0"/>
                      <a:pt x="0" y="1715"/>
                      <a:pt x="0" y="7466"/>
                    </a:cubicBezTo>
                    <a:lnTo>
                      <a:pt x="0" y="8740"/>
                    </a:lnTo>
                    <a:lnTo>
                      <a:pt x="3274" y="8740"/>
                    </a:lnTo>
                    <a:lnTo>
                      <a:pt x="3274" y="7466"/>
                    </a:lnTo>
                    <a:cubicBezTo>
                      <a:pt x="3274" y="3513"/>
                      <a:pt x="5001" y="3275"/>
                      <a:pt x="8954" y="3275"/>
                    </a:cubicBezTo>
                    <a:lnTo>
                      <a:pt x="11549" y="3275"/>
                    </a:lnTo>
                    <a:lnTo>
                      <a:pt x="11549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45" name="Google Shape;2145;p68"/>
              <p:cNvSpPr/>
              <p:nvPr/>
            </p:nvSpPr>
            <p:spPr>
              <a:xfrm>
                <a:off x="6059653" y="876889"/>
                <a:ext cx="71033" cy="265985"/>
              </a:xfrm>
              <a:custGeom>
                <a:avLst/>
                <a:gdLst/>
                <a:ahLst/>
                <a:cxnLst/>
                <a:rect l="l" t="t" r="r" b="b"/>
                <a:pathLst>
                  <a:path w="1644" h="6156" extrusionOk="0">
                    <a:moveTo>
                      <a:pt x="822" y="0"/>
                    </a:moveTo>
                    <a:cubicBezTo>
                      <a:pt x="370" y="0"/>
                      <a:pt x="1" y="370"/>
                      <a:pt x="1" y="822"/>
                    </a:cubicBezTo>
                    <a:lnTo>
                      <a:pt x="1" y="5334"/>
                    </a:lnTo>
                    <a:cubicBezTo>
                      <a:pt x="1" y="5787"/>
                      <a:pt x="358" y="6156"/>
                      <a:pt x="822" y="6156"/>
                    </a:cubicBezTo>
                    <a:cubicBezTo>
                      <a:pt x="1275" y="6156"/>
                      <a:pt x="1644" y="5787"/>
                      <a:pt x="1644" y="5334"/>
                    </a:cubicBezTo>
                    <a:lnTo>
                      <a:pt x="1644" y="822"/>
                    </a:lnTo>
                    <a:cubicBezTo>
                      <a:pt x="1644" y="370"/>
                      <a:pt x="1275" y="0"/>
                      <a:pt x="82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46" name="Google Shape;2146;p68"/>
              <p:cNvSpPr/>
              <p:nvPr/>
            </p:nvSpPr>
            <p:spPr>
              <a:xfrm rot="5400000">
                <a:off x="5627828" y="1189814"/>
                <a:ext cx="71033" cy="265985"/>
              </a:xfrm>
              <a:custGeom>
                <a:avLst/>
                <a:gdLst/>
                <a:ahLst/>
                <a:cxnLst/>
                <a:rect l="l" t="t" r="r" b="b"/>
                <a:pathLst>
                  <a:path w="1644" h="6156" extrusionOk="0">
                    <a:moveTo>
                      <a:pt x="822" y="0"/>
                    </a:moveTo>
                    <a:cubicBezTo>
                      <a:pt x="370" y="0"/>
                      <a:pt x="1" y="370"/>
                      <a:pt x="1" y="822"/>
                    </a:cubicBezTo>
                    <a:lnTo>
                      <a:pt x="1" y="5334"/>
                    </a:lnTo>
                    <a:cubicBezTo>
                      <a:pt x="1" y="5787"/>
                      <a:pt x="358" y="6156"/>
                      <a:pt x="822" y="6156"/>
                    </a:cubicBezTo>
                    <a:cubicBezTo>
                      <a:pt x="1275" y="6156"/>
                      <a:pt x="1644" y="5787"/>
                      <a:pt x="1644" y="5334"/>
                    </a:cubicBezTo>
                    <a:lnTo>
                      <a:pt x="1644" y="822"/>
                    </a:lnTo>
                    <a:cubicBezTo>
                      <a:pt x="1644" y="370"/>
                      <a:pt x="1275" y="0"/>
                      <a:pt x="82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2147" name="Google Shape;2147;p68"/>
              <p:cNvGrpSpPr/>
              <p:nvPr/>
            </p:nvGrpSpPr>
            <p:grpSpPr>
              <a:xfrm rot="10800000" flipH="1">
                <a:off x="5530351" y="4337926"/>
                <a:ext cx="600334" cy="481434"/>
                <a:chOff x="5454151" y="1397589"/>
                <a:chExt cx="600334" cy="481434"/>
              </a:xfrm>
            </p:grpSpPr>
            <p:sp>
              <p:nvSpPr>
                <p:cNvPr id="2148" name="Google Shape;2148;p68"/>
                <p:cNvSpPr/>
                <p:nvPr/>
              </p:nvSpPr>
              <p:spPr>
                <a:xfrm>
                  <a:off x="5519966" y="1463437"/>
                  <a:ext cx="499047" cy="37763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50" h="8740" extrusionOk="0">
                      <a:moveTo>
                        <a:pt x="8954" y="0"/>
                      </a:moveTo>
                      <a:cubicBezTo>
                        <a:pt x="3203" y="0"/>
                        <a:pt x="0" y="1715"/>
                        <a:pt x="0" y="7466"/>
                      </a:cubicBezTo>
                      <a:lnTo>
                        <a:pt x="0" y="8740"/>
                      </a:lnTo>
                      <a:lnTo>
                        <a:pt x="3274" y="8740"/>
                      </a:lnTo>
                      <a:lnTo>
                        <a:pt x="3274" y="7466"/>
                      </a:lnTo>
                      <a:cubicBezTo>
                        <a:pt x="3274" y="3513"/>
                        <a:pt x="5001" y="3275"/>
                        <a:pt x="8954" y="3275"/>
                      </a:cubicBezTo>
                      <a:lnTo>
                        <a:pt x="11549" y="3275"/>
                      </a:lnTo>
                      <a:lnTo>
                        <a:pt x="11549" y="0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49" name="Google Shape;2149;p68"/>
                <p:cNvSpPr/>
                <p:nvPr/>
              </p:nvSpPr>
              <p:spPr>
                <a:xfrm>
                  <a:off x="5983453" y="1397589"/>
                  <a:ext cx="71033" cy="265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4" h="6156" extrusionOk="0">
                      <a:moveTo>
                        <a:pt x="822" y="0"/>
                      </a:moveTo>
                      <a:cubicBezTo>
                        <a:pt x="370" y="0"/>
                        <a:pt x="1" y="370"/>
                        <a:pt x="1" y="822"/>
                      </a:cubicBezTo>
                      <a:lnTo>
                        <a:pt x="1" y="5334"/>
                      </a:lnTo>
                      <a:cubicBezTo>
                        <a:pt x="1" y="5787"/>
                        <a:pt x="358" y="6156"/>
                        <a:pt x="822" y="6156"/>
                      </a:cubicBezTo>
                      <a:cubicBezTo>
                        <a:pt x="1275" y="6156"/>
                        <a:pt x="1644" y="5787"/>
                        <a:pt x="1644" y="5334"/>
                      </a:cubicBezTo>
                      <a:lnTo>
                        <a:pt x="1644" y="822"/>
                      </a:lnTo>
                      <a:cubicBezTo>
                        <a:pt x="1644" y="370"/>
                        <a:pt x="1275" y="0"/>
                        <a:pt x="822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50" name="Google Shape;2150;p68"/>
                <p:cNvSpPr/>
                <p:nvPr/>
              </p:nvSpPr>
              <p:spPr>
                <a:xfrm rot="5400000">
                  <a:off x="5551628" y="1710514"/>
                  <a:ext cx="71033" cy="265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4" h="6156" extrusionOk="0">
                      <a:moveTo>
                        <a:pt x="822" y="0"/>
                      </a:moveTo>
                      <a:cubicBezTo>
                        <a:pt x="370" y="0"/>
                        <a:pt x="1" y="370"/>
                        <a:pt x="1" y="822"/>
                      </a:cubicBezTo>
                      <a:lnTo>
                        <a:pt x="1" y="5334"/>
                      </a:lnTo>
                      <a:cubicBezTo>
                        <a:pt x="1" y="5787"/>
                        <a:pt x="358" y="6156"/>
                        <a:pt x="822" y="6156"/>
                      </a:cubicBezTo>
                      <a:cubicBezTo>
                        <a:pt x="1275" y="6156"/>
                        <a:pt x="1644" y="5787"/>
                        <a:pt x="1644" y="5334"/>
                      </a:cubicBezTo>
                      <a:lnTo>
                        <a:pt x="1644" y="822"/>
                      </a:lnTo>
                      <a:cubicBezTo>
                        <a:pt x="1644" y="370"/>
                        <a:pt x="1275" y="0"/>
                        <a:pt x="822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2151" name="Google Shape;2151;p68"/>
            <p:cNvSpPr/>
            <p:nvPr/>
          </p:nvSpPr>
          <p:spPr>
            <a:xfrm flipH="1">
              <a:off x="7234320" y="686616"/>
              <a:ext cx="265510" cy="71033"/>
            </a:xfrm>
            <a:custGeom>
              <a:avLst/>
              <a:gdLst/>
              <a:ahLst/>
              <a:cxnLst/>
              <a:rect l="l" t="t" r="r" b="b"/>
              <a:pathLst>
                <a:path w="6145" h="1644" extrusionOk="0">
                  <a:moveTo>
                    <a:pt x="822" y="0"/>
                  </a:moveTo>
                  <a:cubicBezTo>
                    <a:pt x="358" y="0"/>
                    <a:pt x="0" y="369"/>
                    <a:pt x="0" y="822"/>
                  </a:cubicBezTo>
                  <a:cubicBezTo>
                    <a:pt x="0" y="1274"/>
                    <a:pt x="358" y="1643"/>
                    <a:pt x="822" y="1643"/>
                  </a:cubicBezTo>
                  <a:lnTo>
                    <a:pt x="5323" y="1643"/>
                  </a:lnTo>
                  <a:cubicBezTo>
                    <a:pt x="5382" y="1643"/>
                    <a:pt x="5442" y="1643"/>
                    <a:pt x="5489" y="1631"/>
                  </a:cubicBezTo>
                  <a:cubicBezTo>
                    <a:pt x="5858" y="1560"/>
                    <a:pt x="6144" y="1227"/>
                    <a:pt x="6144" y="822"/>
                  </a:cubicBezTo>
                  <a:cubicBezTo>
                    <a:pt x="6144" y="369"/>
                    <a:pt x="5775" y="0"/>
                    <a:pt x="532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2" name="Google Shape;2152;p68"/>
            <p:cNvSpPr/>
            <p:nvPr/>
          </p:nvSpPr>
          <p:spPr>
            <a:xfrm rot="-5400000">
              <a:off x="7331551" y="4238874"/>
              <a:ext cx="71033" cy="265985"/>
            </a:xfrm>
            <a:custGeom>
              <a:avLst/>
              <a:gdLst/>
              <a:ahLst/>
              <a:cxnLst/>
              <a:rect l="l" t="t" r="r" b="b"/>
              <a:pathLst>
                <a:path w="1644" h="6156" extrusionOk="0">
                  <a:moveTo>
                    <a:pt x="822" y="0"/>
                  </a:moveTo>
                  <a:cubicBezTo>
                    <a:pt x="370" y="0"/>
                    <a:pt x="1" y="370"/>
                    <a:pt x="1" y="822"/>
                  </a:cubicBezTo>
                  <a:lnTo>
                    <a:pt x="1" y="5334"/>
                  </a:lnTo>
                  <a:cubicBezTo>
                    <a:pt x="1" y="5787"/>
                    <a:pt x="358" y="6156"/>
                    <a:pt x="822" y="6156"/>
                  </a:cubicBezTo>
                  <a:cubicBezTo>
                    <a:pt x="1275" y="6156"/>
                    <a:pt x="1644" y="5787"/>
                    <a:pt x="1644" y="5334"/>
                  </a:cubicBezTo>
                  <a:lnTo>
                    <a:pt x="1644" y="822"/>
                  </a:lnTo>
                  <a:cubicBezTo>
                    <a:pt x="1644" y="370"/>
                    <a:pt x="1275" y="0"/>
                    <a:pt x="82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53" name="Google Shape;2153;p68"/>
          <p:cNvSpPr txBox="1">
            <a:spLocks noGrp="1"/>
          </p:cNvSpPr>
          <p:nvPr>
            <p:ph type="title"/>
          </p:nvPr>
        </p:nvSpPr>
        <p:spPr>
          <a:xfrm>
            <a:off x="4316869" y="3249976"/>
            <a:ext cx="3230400" cy="147716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fa-IR" dirty="0">
                <a:cs typeface="B Nazanin" pitchFamily="2" charset="-78"/>
              </a:rPr>
              <a:t>یک عکس همیشه</a:t>
            </a:r>
            <a:br>
              <a:rPr lang="fa-IR" dirty="0">
                <a:cs typeface="B Nazanin" pitchFamily="2" charset="-78"/>
              </a:rPr>
            </a:br>
            <a:r>
              <a:rPr lang="fa-IR" dirty="0">
                <a:cs typeface="B Nazanin" pitchFamily="2" charset="-78"/>
              </a:rPr>
              <a:t>مفهوم را تقویت </a:t>
            </a:r>
            <a:br>
              <a:rPr lang="fa-IR" dirty="0">
                <a:cs typeface="B Nazanin" pitchFamily="2" charset="-78"/>
              </a:rPr>
            </a:br>
            <a:r>
              <a:rPr lang="fa-IR" dirty="0">
                <a:cs typeface="B Nazanin" pitchFamily="2" charset="-78"/>
              </a:rPr>
              <a:t>می کند</a:t>
            </a:r>
            <a:br>
              <a:rPr lang="fa-IR" dirty="0">
                <a:cs typeface="B Nazanin" pitchFamily="2" charset="-78"/>
              </a:rPr>
            </a:br>
            <a:endParaRPr>
              <a:cs typeface="B Nazanin" pitchFamily="2" charset="-78"/>
            </a:endParaRPr>
          </a:p>
        </p:txBody>
      </p:sp>
      <p:sp>
        <p:nvSpPr>
          <p:cNvPr id="2154" name="Google Shape;2154;p68"/>
          <p:cNvSpPr txBox="1">
            <a:spLocks noGrp="1"/>
          </p:cNvSpPr>
          <p:nvPr>
            <p:ph type="subTitle" idx="1"/>
          </p:nvPr>
        </p:nvSpPr>
        <p:spPr>
          <a:xfrm>
            <a:off x="914400" y="3603562"/>
            <a:ext cx="3196800" cy="94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/>
            <a:r>
              <a:rPr lang="fa-IR" dirty="0">
                <a:cs typeface="B Nazanin" pitchFamily="2" charset="-78"/>
              </a:rPr>
              <a:t>تصاویر مقادیر زیادی داده را نشان می دهند، بنابراین به یاد داشته باشید: به جای متون طولانی از یک تصویر استفاده کنید</a:t>
            </a:r>
            <a:endParaRPr>
              <a:cs typeface="B Nazanin" pitchFamily="2" charset="-78"/>
            </a:endParaRPr>
          </a:p>
        </p:txBody>
      </p:sp>
      <p:pic>
        <p:nvPicPr>
          <p:cNvPr id="2155" name="Google Shape;2155;p68"/>
          <p:cNvPicPr preferRelativeResize="0"/>
          <p:nvPr/>
        </p:nvPicPr>
        <p:blipFill rotWithShape="1">
          <a:blip r:embed="rId3">
            <a:alphaModFix/>
          </a:blip>
          <a:srcRect t="35713" r="3781" b="12429"/>
          <a:stretch/>
        </p:blipFill>
        <p:spPr>
          <a:xfrm>
            <a:off x="993075" y="0"/>
            <a:ext cx="7157850" cy="2571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2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/>
                                        <p:tgtEl>
                                          <p:spTgt spid="2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" name="Google Shape;2160;p69"/>
          <p:cNvSpPr txBox="1">
            <a:spLocks noGrp="1"/>
          </p:cNvSpPr>
          <p:nvPr>
            <p:ph type="title"/>
          </p:nvPr>
        </p:nvSpPr>
        <p:spPr>
          <a:xfrm>
            <a:off x="3176954" y="1840521"/>
            <a:ext cx="4517540" cy="180403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/>
            <a:r>
              <a:rPr lang="fa-IR" sz="4400" dirty="0">
                <a:cs typeface="B Nazanin" pitchFamily="2" charset="-78"/>
              </a:rPr>
              <a:t>یک تصویر ارزشش با هزار کلمه برابر است</a:t>
            </a:r>
            <a:endParaRPr sz="4400" dirty="0"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5" name="Google Shape;2165;p70"/>
          <p:cNvSpPr txBox="1">
            <a:spLocks noGrp="1"/>
          </p:cNvSpPr>
          <p:nvPr>
            <p:ph type="title"/>
          </p:nvPr>
        </p:nvSpPr>
        <p:spPr>
          <a:xfrm>
            <a:off x="709350" y="3852950"/>
            <a:ext cx="5175300" cy="753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fa-IR" dirty="0">
                <a:cs typeface="B Nazanin" panose="00000700000000000000" pitchFamily="2" charset="-78"/>
              </a:rPr>
              <a:t>یک تصویر ارزشش هزار کلمه است</a:t>
            </a:r>
            <a:endParaRPr dirty="0">
              <a:cs typeface="B Nazanin" panose="00000700000000000000" pitchFamily="2" charset="-78"/>
            </a:endParaRPr>
          </a:p>
        </p:txBody>
      </p:sp>
      <p:grpSp>
        <p:nvGrpSpPr>
          <p:cNvPr id="2166" name="Google Shape;2166;p70"/>
          <p:cNvGrpSpPr/>
          <p:nvPr/>
        </p:nvGrpSpPr>
        <p:grpSpPr>
          <a:xfrm rot="-7810539">
            <a:off x="-356368" y="1850657"/>
            <a:ext cx="1358916" cy="1641478"/>
            <a:chOff x="228590" y="229012"/>
            <a:chExt cx="1857769" cy="2244059"/>
          </a:xfrm>
        </p:grpSpPr>
        <p:sp>
          <p:nvSpPr>
            <p:cNvPr id="2167" name="Google Shape;2167;p70"/>
            <p:cNvSpPr/>
            <p:nvPr/>
          </p:nvSpPr>
          <p:spPr>
            <a:xfrm>
              <a:off x="1051651" y="1438400"/>
              <a:ext cx="1034708" cy="1034671"/>
            </a:xfrm>
            <a:custGeom>
              <a:avLst/>
              <a:gdLst/>
              <a:ahLst/>
              <a:cxnLst/>
              <a:rect l="l" t="t" r="r" b="b"/>
              <a:pathLst>
                <a:path w="7395" h="7395" extrusionOk="0">
                  <a:moveTo>
                    <a:pt x="3680" y="1370"/>
                  </a:moveTo>
                  <a:cubicBezTo>
                    <a:pt x="4037" y="1370"/>
                    <a:pt x="4323" y="1656"/>
                    <a:pt x="4323" y="2001"/>
                  </a:cubicBezTo>
                  <a:cubicBezTo>
                    <a:pt x="4323" y="2358"/>
                    <a:pt x="4037" y="2644"/>
                    <a:pt x="3680" y="2644"/>
                  </a:cubicBezTo>
                  <a:cubicBezTo>
                    <a:pt x="3335" y="2644"/>
                    <a:pt x="3049" y="2358"/>
                    <a:pt x="3049" y="2001"/>
                  </a:cubicBezTo>
                  <a:cubicBezTo>
                    <a:pt x="3049" y="1656"/>
                    <a:pt x="3335" y="1370"/>
                    <a:pt x="3680" y="1370"/>
                  </a:cubicBezTo>
                  <a:close/>
                  <a:moveTo>
                    <a:pt x="1918" y="3132"/>
                  </a:moveTo>
                  <a:cubicBezTo>
                    <a:pt x="2275" y="3132"/>
                    <a:pt x="2561" y="3418"/>
                    <a:pt x="2561" y="3775"/>
                  </a:cubicBezTo>
                  <a:cubicBezTo>
                    <a:pt x="2561" y="4120"/>
                    <a:pt x="2275" y="4406"/>
                    <a:pt x="1918" y="4406"/>
                  </a:cubicBezTo>
                  <a:cubicBezTo>
                    <a:pt x="1572" y="4406"/>
                    <a:pt x="1287" y="4120"/>
                    <a:pt x="1287" y="3775"/>
                  </a:cubicBezTo>
                  <a:cubicBezTo>
                    <a:pt x="1287" y="3418"/>
                    <a:pt x="1572" y="3132"/>
                    <a:pt x="1918" y="3132"/>
                  </a:cubicBezTo>
                  <a:close/>
                  <a:moveTo>
                    <a:pt x="3692" y="3132"/>
                  </a:moveTo>
                  <a:cubicBezTo>
                    <a:pt x="4049" y="3132"/>
                    <a:pt x="4335" y="3418"/>
                    <a:pt x="4335" y="3775"/>
                  </a:cubicBezTo>
                  <a:cubicBezTo>
                    <a:pt x="4335" y="4120"/>
                    <a:pt x="4049" y="4406"/>
                    <a:pt x="3692" y="4406"/>
                  </a:cubicBezTo>
                  <a:cubicBezTo>
                    <a:pt x="3346" y="4406"/>
                    <a:pt x="3061" y="4120"/>
                    <a:pt x="3061" y="3775"/>
                  </a:cubicBezTo>
                  <a:cubicBezTo>
                    <a:pt x="3061" y="3418"/>
                    <a:pt x="3346" y="3132"/>
                    <a:pt x="3692" y="3132"/>
                  </a:cubicBezTo>
                  <a:close/>
                  <a:moveTo>
                    <a:pt x="5454" y="3132"/>
                  </a:moveTo>
                  <a:cubicBezTo>
                    <a:pt x="5799" y="3132"/>
                    <a:pt x="6085" y="3418"/>
                    <a:pt x="6085" y="3775"/>
                  </a:cubicBezTo>
                  <a:cubicBezTo>
                    <a:pt x="6085" y="4120"/>
                    <a:pt x="5799" y="4406"/>
                    <a:pt x="5454" y="4406"/>
                  </a:cubicBezTo>
                  <a:cubicBezTo>
                    <a:pt x="5097" y="4406"/>
                    <a:pt x="4811" y="4120"/>
                    <a:pt x="4811" y="3775"/>
                  </a:cubicBezTo>
                  <a:cubicBezTo>
                    <a:pt x="4811" y="3418"/>
                    <a:pt x="5097" y="3132"/>
                    <a:pt x="5454" y="3132"/>
                  </a:cubicBezTo>
                  <a:close/>
                  <a:moveTo>
                    <a:pt x="3680" y="4894"/>
                  </a:moveTo>
                  <a:cubicBezTo>
                    <a:pt x="4037" y="4894"/>
                    <a:pt x="4323" y="5180"/>
                    <a:pt x="4323" y="5537"/>
                  </a:cubicBezTo>
                  <a:cubicBezTo>
                    <a:pt x="4323" y="5883"/>
                    <a:pt x="4037" y="6168"/>
                    <a:pt x="3680" y="6168"/>
                  </a:cubicBezTo>
                  <a:cubicBezTo>
                    <a:pt x="3335" y="6168"/>
                    <a:pt x="3049" y="5883"/>
                    <a:pt x="3049" y="5537"/>
                  </a:cubicBezTo>
                  <a:cubicBezTo>
                    <a:pt x="3049" y="5180"/>
                    <a:pt x="3335" y="4894"/>
                    <a:pt x="3680" y="4894"/>
                  </a:cubicBezTo>
                  <a:close/>
                  <a:moveTo>
                    <a:pt x="3537" y="1"/>
                  </a:moveTo>
                  <a:cubicBezTo>
                    <a:pt x="3442" y="1"/>
                    <a:pt x="3370" y="84"/>
                    <a:pt x="3370" y="179"/>
                  </a:cubicBezTo>
                  <a:lnTo>
                    <a:pt x="3370" y="453"/>
                  </a:lnTo>
                  <a:cubicBezTo>
                    <a:pt x="3370" y="465"/>
                    <a:pt x="3370" y="477"/>
                    <a:pt x="3370" y="501"/>
                  </a:cubicBezTo>
                  <a:cubicBezTo>
                    <a:pt x="3168" y="513"/>
                    <a:pt x="2965" y="560"/>
                    <a:pt x="2763" y="620"/>
                  </a:cubicBezTo>
                  <a:cubicBezTo>
                    <a:pt x="2763" y="596"/>
                    <a:pt x="2763" y="584"/>
                    <a:pt x="2751" y="572"/>
                  </a:cubicBezTo>
                  <a:lnTo>
                    <a:pt x="2644" y="322"/>
                  </a:lnTo>
                  <a:cubicBezTo>
                    <a:pt x="2617" y="251"/>
                    <a:pt x="2558" y="213"/>
                    <a:pt x="2490" y="213"/>
                  </a:cubicBezTo>
                  <a:cubicBezTo>
                    <a:pt x="2466" y="213"/>
                    <a:pt x="2442" y="218"/>
                    <a:pt x="2418" y="227"/>
                  </a:cubicBezTo>
                  <a:lnTo>
                    <a:pt x="2132" y="346"/>
                  </a:lnTo>
                  <a:cubicBezTo>
                    <a:pt x="2049" y="382"/>
                    <a:pt x="2001" y="489"/>
                    <a:pt x="2037" y="572"/>
                  </a:cubicBezTo>
                  <a:lnTo>
                    <a:pt x="2144" y="822"/>
                  </a:lnTo>
                  <a:cubicBezTo>
                    <a:pt x="2156" y="834"/>
                    <a:pt x="2156" y="846"/>
                    <a:pt x="2168" y="858"/>
                  </a:cubicBezTo>
                  <a:cubicBezTo>
                    <a:pt x="1989" y="953"/>
                    <a:pt x="1811" y="1072"/>
                    <a:pt x="1656" y="1203"/>
                  </a:cubicBezTo>
                  <a:cubicBezTo>
                    <a:pt x="1644" y="1191"/>
                    <a:pt x="1644" y="1180"/>
                    <a:pt x="1632" y="1168"/>
                  </a:cubicBezTo>
                  <a:lnTo>
                    <a:pt x="1441" y="977"/>
                  </a:lnTo>
                  <a:cubicBezTo>
                    <a:pt x="1406" y="941"/>
                    <a:pt x="1361" y="924"/>
                    <a:pt x="1316" y="924"/>
                  </a:cubicBezTo>
                  <a:cubicBezTo>
                    <a:pt x="1272" y="924"/>
                    <a:pt x="1227" y="941"/>
                    <a:pt x="1191" y="977"/>
                  </a:cubicBezTo>
                  <a:lnTo>
                    <a:pt x="977" y="1203"/>
                  </a:lnTo>
                  <a:cubicBezTo>
                    <a:pt x="906" y="1263"/>
                    <a:pt x="906" y="1370"/>
                    <a:pt x="977" y="1442"/>
                  </a:cubicBezTo>
                  <a:lnTo>
                    <a:pt x="1168" y="1632"/>
                  </a:lnTo>
                  <a:cubicBezTo>
                    <a:pt x="1179" y="1644"/>
                    <a:pt x="1179" y="1656"/>
                    <a:pt x="1191" y="1656"/>
                  </a:cubicBezTo>
                  <a:cubicBezTo>
                    <a:pt x="1060" y="1811"/>
                    <a:pt x="953" y="1977"/>
                    <a:pt x="858" y="2156"/>
                  </a:cubicBezTo>
                  <a:cubicBezTo>
                    <a:pt x="846" y="2156"/>
                    <a:pt x="834" y="2144"/>
                    <a:pt x="834" y="2144"/>
                  </a:cubicBezTo>
                  <a:lnTo>
                    <a:pt x="572" y="2037"/>
                  </a:lnTo>
                  <a:cubicBezTo>
                    <a:pt x="551" y="2028"/>
                    <a:pt x="528" y="2023"/>
                    <a:pt x="505" y="2023"/>
                  </a:cubicBezTo>
                  <a:cubicBezTo>
                    <a:pt x="439" y="2023"/>
                    <a:pt x="373" y="2061"/>
                    <a:pt x="346" y="2132"/>
                  </a:cubicBezTo>
                  <a:lnTo>
                    <a:pt x="227" y="2418"/>
                  </a:lnTo>
                  <a:cubicBezTo>
                    <a:pt x="191" y="2501"/>
                    <a:pt x="227" y="2608"/>
                    <a:pt x="322" y="2644"/>
                  </a:cubicBezTo>
                  <a:lnTo>
                    <a:pt x="572" y="2751"/>
                  </a:lnTo>
                  <a:lnTo>
                    <a:pt x="596" y="2751"/>
                  </a:lnTo>
                  <a:cubicBezTo>
                    <a:pt x="537" y="2954"/>
                    <a:pt x="489" y="3168"/>
                    <a:pt x="465" y="3370"/>
                  </a:cubicBezTo>
                  <a:lnTo>
                    <a:pt x="167" y="3370"/>
                  </a:lnTo>
                  <a:cubicBezTo>
                    <a:pt x="72" y="3370"/>
                    <a:pt x="1" y="3454"/>
                    <a:pt x="1" y="3549"/>
                  </a:cubicBezTo>
                  <a:lnTo>
                    <a:pt x="1" y="3858"/>
                  </a:lnTo>
                  <a:cubicBezTo>
                    <a:pt x="1" y="3954"/>
                    <a:pt x="72" y="4037"/>
                    <a:pt x="167" y="4037"/>
                  </a:cubicBezTo>
                  <a:lnTo>
                    <a:pt x="453" y="4037"/>
                  </a:lnTo>
                  <a:cubicBezTo>
                    <a:pt x="453" y="4037"/>
                    <a:pt x="465" y="4025"/>
                    <a:pt x="465" y="4025"/>
                  </a:cubicBezTo>
                  <a:cubicBezTo>
                    <a:pt x="489" y="4204"/>
                    <a:pt x="525" y="4382"/>
                    <a:pt x="560" y="4549"/>
                  </a:cubicBezTo>
                  <a:lnTo>
                    <a:pt x="548" y="4549"/>
                  </a:lnTo>
                  <a:lnTo>
                    <a:pt x="287" y="4656"/>
                  </a:lnTo>
                  <a:cubicBezTo>
                    <a:pt x="203" y="4692"/>
                    <a:pt x="156" y="4787"/>
                    <a:pt x="191" y="4871"/>
                  </a:cubicBezTo>
                  <a:lnTo>
                    <a:pt x="298" y="5168"/>
                  </a:lnTo>
                  <a:cubicBezTo>
                    <a:pt x="326" y="5232"/>
                    <a:pt x="389" y="5275"/>
                    <a:pt x="460" y="5275"/>
                  </a:cubicBezTo>
                  <a:cubicBezTo>
                    <a:pt x="481" y="5275"/>
                    <a:pt x="503" y="5272"/>
                    <a:pt x="525" y="5263"/>
                  </a:cubicBezTo>
                  <a:lnTo>
                    <a:pt x="775" y="5168"/>
                  </a:lnTo>
                  <a:cubicBezTo>
                    <a:pt x="787" y="5168"/>
                    <a:pt x="787" y="5168"/>
                    <a:pt x="798" y="5156"/>
                  </a:cubicBezTo>
                  <a:cubicBezTo>
                    <a:pt x="906" y="5371"/>
                    <a:pt x="1037" y="5573"/>
                    <a:pt x="1179" y="5752"/>
                  </a:cubicBezTo>
                  <a:cubicBezTo>
                    <a:pt x="1179" y="5763"/>
                    <a:pt x="1168" y="5763"/>
                    <a:pt x="1168" y="5763"/>
                  </a:cubicBezTo>
                  <a:lnTo>
                    <a:pt x="977" y="5966"/>
                  </a:lnTo>
                  <a:cubicBezTo>
                    <a:pt x="906" y="6025"/>
                    <a:pt x="906" y="6144"/>
                    <a:pt x="977" y="6204"/>
                  </a:cubicBezTo>
                  <a:lnTo>
                    <a:pt x="1191" y="6430"/>
                  </a:lnTo>
                  <a:cubicBezTo>
                    <a:pt x="1227" y="6460"/>
                    <a:pt x="1272" y="6475"/>
                    <a:pt x="1316" y="6475"/>
                  </a:cubicBezTo>
                  <a:cubicBezTo>
                    <a:pt x="1361" y="6475"/>
                    <a:pt x="1406" y="6460"/>
                    <a:pt x="1441" y="6430"/>
                  </a:cubicBezTo>
                  <a:lnTo>
                    <a:pt x="1632" y="6228"/>
                  </a:lnTo>
                  <a:cubicBezTo>
                    <a:pt x="1644" y="6228"/>
                    <a:pt x="1644" y="6228"/>
                    <a:pt x="1644" y="6216"/>
                  </a:cubicBezTo>
                  <a:cubicBezTo>
                    <a:pt x="1787" y="6335"/>
                    <a:pt x="1941" y="6430"/>
                    <a:pt x="2096" y="6525"/>
                  </a:cubicBezTo>
                  <a:cubicBezTo>
                    <a:pt x="2096" y="6525"/>
                    <a:pt x="2084" y="6537"/>
                    <a:pt x="2084" y="6537"/>
                  </a:cubicBezTo>
                  <a:lnTo>
                    <a:pt x="1977" y="6799"/>
                  </a:lnTo>
                  <a:cubicBezTo>
                    <a:pt x="1930" y="6883"/>
                    <a:pt x="1977" y="6978"/>
                    <a:pt x="2061" y="7026"/>
                  </a:cubicBezTo>
                  <a:lnTo>
                    <a:pt x="2346" y="7145"/>
                  </a:lnTo>
                  <a:cubicBezTo>
                    <a:pt x="2368" y="7154"/>
                    <a:pt x="2391" y="7158"/>
                    <a:pt x="2415" y="7158"/>
                  </a:cubicBezTo>
                  <a:cubicBezTo>
                    <a:pt x="2481" y="7158"/>
                    <a:pt x="2546" y="7123"/>
                    <a:pt x="2573" y="7061"/>
                  </a:cubicBezTo>
                  <a:lnTo>
                    <a:pt x="2680" y="6811"/>
                  </a:lnTo>
                  <a:cubicBezTo>
                    <a:pt x="2692" y="6799"/>
                    <a:pt x="2692" y="6799"/>
                    <a:pt x="2692" y="6787"/>
                  </a:cubicBezTo>
                  <a:cubicBezTo>
                    <a:pt x="2906" y="6859"/>
                    <a:pt x="3132" y="6906"/>
                    <a:pt x="3370" y="6930"/>
                  </a:cubicBezTo>
                  <a:cubicBezTo>
                    <a:pt x="3370" y="6930"/>
                    <a:pt x="3370" y="6942"/>
                    <a:pt x="3370" y="6954"/>
                  </a:cubicBezTo>
                  <a:lnTo>
                    <a:pt x="3370" y="7228"/>
                  </a:lnTo>
                  <a:cubicBezTo>
                    <a:pt x="3370" y="7323"/>
                    <a:pt x="3442" y="7395"/>
                    <a:pt x="3537" y="7395"/>
                  </a:cubicBezTo>
                  <a:lnTo>
                    <a:pt x="3858" y="7395"/>
                  </a:lnTo>
                  <a:cubicBezTo>
                    <a:pt x="3954" y="7395"/>
                    <a:pt x="4025" y="7323"/>
                    <a:pt x="4025" y="7228"/>
                  </a:cubicBezTo>
                  <a:lnTo>
                    <a:pt x="4025" y="6954"/>
                  </a:lnTo>
                  <a:cubicBezTo>
                    <a:pt x="4025" y="6942"/>
                    <a:pt x="4025" y="6930"/>
                    <a:pt x="4025" y="6930"/>
                  </a:cubicBezTo>
                  <a:cubicBezTo>
                    <a:pt x="4239" y="6906"/>
                    <a:pt x="4442" y="6859"/>
                    <a:pt x="4632" y="6799"/>
                  </a:cubicBezTo>
                  <a:cubicBezTo>
                    <a:pt x="4632" y="6811"/>
                    <a:pt x="4644" y="6823"/>
                    <a:pt x="4644" y="6835"/>
                  </a:cubicBezTo>
                  <a:lnTo>
                    <a:pt x="4751" y="7085"/>
                  </a:lnTo>
                  <a:cubicBezTo>
                    <a:pt x="4779" y="7149"/>
                    <a:pt x="4842" y="7192"/>
                    <a:pt x="4913" y="7192"/>
                  </a:cubicBezTo>
                  <a:cubicBezTo>
                    <a:pt x="4934" y="7192"/>
                    <a:pt x="4956" y="7189"/>
                    <a:pt x="4978" y="7180"/>
                  </a:cubicBezTo>
                  <a:lnTo>
                    <a:pt x="5263" y="7061"/>
                  </a:lnTo>
                  <a:cubicBezTo>
                    <a:pt x="5347" y="7026"/>
                    <a:pt x="5394" y="6918"/>
                    <a:pt x="5359" y="6835"/>
                  </a:cubicBezTo>
                  <a:lnTo>
                    <a:pt x="5251" y="6573"/>
                  </a:lnTo>
                  <a:cubicBezTo>
                    <a:pt x="5251" y="6561"/>
                    <a:pt x="5240" y="6561"/>
                    <a:pt x="5240" y="6549"/>
                  </a:cubicBezTo>
                  <a:cubicBezTo>
                    <a:pt x="5418" y="6454"/>
                    <a:pt x="5585" y="6335"/>
                    <a:pt x="5740" y="6204"/>
                  </a:cubicBezTo>
                  <a:cubicBezTo>
                    <a:pt x="5751" y="6216"/>
                    <a:pt x="5751" y="6228"/>
                    <a:pt x="5763" y="6228"/>
                  </a:cubicBezTo>
                  <a:lnTo>
                    <a:pt x="5954" y="6430"/>
                  </a:lnTo>
                  <a:cubicBezTo>
                    <a:pt x="5990" y="6460"/>
                    <a:pt x="6034" y="6475"/>
                    <a:pt x="6079" y="6475"/>
                  </a:cubicBezTo>
                  <a:cubicBezTo>
                    <a:pt x="6124" y="6475"/>
                    <a:pt x="6168" y="6460"/>
                    <a:pt x="6204" y="6430"/>
                  </a:cubicBezTo>
                  <a:lnTo>
                    <a:pt x="6430" y="6204"/>
                  </a:lnTo>
                  <a:cubicBezTo>
                    <a:pt x="6490" y="6144"/>
                    <a:pt x="6490" y="6025"/>
                    <a:pt x="6430" y="5966"/>
                  </a:cubicBezTo>
                  <a:lnTo>
                    <a:pt x="6228" y="5763"/>
                  </a:lnTo>
                  <a:cubicBezTo>
                    <a:pt x="6216" y="5763"/>
                    <a:pt x="6204" y="5752"/>
                    <a:pt x="6192" y="5740"/>
                  </a:cubicBezTo>
                  <a:cubicBezTo>
                    <a:pt x="6323" y="5585"/>
                    <a:pt x="6430" y="5418"/>
                    <a:pt x="6525" y="5240"/>
                  </a:cubicBezTo>
                  <a:cubicBezTo>
                    <a:pt x="6537" y="5252"/>
                    <a:pt x="6549" y="5252"/>
                    <a:pt x="6573" y="5263"/>
                  </a:cubicBezTo>
                  <a:lnTo>
                    <a:pt x="6823" y="5371"/>
                  </a:lnTo>
                  <a:cubicBezTo>
                    <a:pt x="6844" y="5380"/>
                    <a:pt x="6867" y="5384"/>
                    <a:pt x="6890" y="5384"/>
                  </a:cubicBezTo>
                  <a:cubicBezTo>
                    <a:pt x="6956" y="5384"/>
                    <a:pt x="7023" y="5346"/>
                    <a:pt x="7049" y="5275"/>
                  </a:cubicBezTo>
                  <a:lnTo>
                    <a:pt x="7168" y="4990"/>
                  </a:lnTo>
                  <a:cubicBezTo>
                    <a:pt x="7204" y="4906"/>
                    <a:pt x="7168" y="4799"/>
                    <a:pt x="7073" y="4763"/>
                  </a:cubicBezTo>
                  <a:lnTo>
                    <a:pt x="6823" y="4656"/>
                  </a:lnTo>
                  <a:cubicBezTo>
                    <a:pt x="6811" y="4656"/>
                    <a:pt x="6787" y="4644"/>
                    <a:pt x="6775" y="4644"/>
                  </a:cubicBezTo>
                  <a:cubicBezTo>
                    <a:pt x="6835" y="4442"/>
                    <a:pt x="6883" y="4239"/>
                    <a:pt x="6894" y="4025"/>
                  </a:cubicBezTo>
                  <a:lnTo>
                    <a:pt x="7228" y="4025"/>
                  </a:lnTo>
                  <a:cubicBezTo>
                    <a:pt x="7323" y="4025"/>
                    <a:pt x="7395" y="3954"/>
                    <a:pt x="7395" y="3858"/>
                  </a:cubicBezTo>
                  <a:lnTo>
                    <a:pt x="7395" y="3549"/>
                  </a:lnTo>
                  <a:cubicBezTo>
                    <a:pt x="7395" y="3454"/>
                    <a:pt x="7323" y="3370"/>
                    <a:pt x="7228" y="3370"/>
                  </a:cubicBezTo>
                  <a:lnTo>
                    <a:pt x="6954" y="3370"/>
                  </a:lnTo>
                  <a:cubicBezTo>
                    <a:pt x="6930" y="3370"/>
                    <a:pt x="6918" y="3382"/>
                    <a:pt x="6894" y="3382"/>
                  </a:cubicBezTo>
                  <a:cubicBezTo>
                    <a:pt x="6883" y="3204"/>
                    <a:pt x="6847" y="3025"/>
                    <a:pt x="6799" y="2858"/>
                  </a:cubicBezTo>
                  <a:cubicBezTo>
                    <a:pt x="6823" y="2858"/>
                    <a:pt x="6835" y="2858"/>
                    <a:pt x="6847" y="2846"/>
                  </a:cubicBezTo>
                  <a:lnTo>
                    <a:pt x="7109" y="2751"/>
                  </a:lnTo>
                  <a:cubicBezTo>
                    <a:pt x="7204" y="2715"/>
                    <a:pt x="7240" y="2620"/>
                    <a:pt x="7204" y="2525"/>
                  </a:cubicBezTo>
                  <a:lnTo>
                    <a:pt x="7097" y="2239"/>
                  </a:lnTo>
                  <a:cubicBezTo>
                    <a:pt x="7068" y="2163"/>
                    <a:pt x="7002" y="2125"/>
                    <a:pt x="6927" y="2125"/>
                  </a:cubicBezTo>
                  <a:cubicBezTo>
                    <a:pt x="6909" y="2125"/>
                    <a:pt x="6890" y="2127"/>
                    <a:pt x="6871" y="2132"/>
                  </a:cubicBezTo>
                  <a:lnTo>
                    <a:pt x="6621" y="2239"/>
                  </a:lnTo>
                  <a:cubicBezTo>
                    <a:pt x="6597" y="2239"/>
                    <a:pt x="6585" y="2251"/>
                    <a:pt x="6573" y="2263"/>
                  </a:cubicBezTo>
                  <a:cubicBezTo>
                    <a:pt x="6466" y="2049"/>
                    <a:pt x="6335" y="1846"/>
                    <a:pt x="6180" y="1668"/>
                  </a:cubicBezTo>
                  <a:cubicBezTo>
                    <a:pt x="6204" y="1656"/>
                    <a:pt x="6216" y="1644"/>
                    <a:pt x="6228" y="1632"/>
                  </a:cubicBezTo>
                  <a:lnTo>
                    <a:pt x="6430" y="1442"/>
                  </a:lnTo>
                  <a:cubicBezTo>
                    <a:pt x="6490" y="1370"/>
                    <a:pt x="6490" y="1263"/>
                    <a:pt x="6430" y="1203"/>
                  </a:cubicBezTo>
                  <a:lnTo>
                    <a:pt x="6204" y="977"/>
                  </a:lnTo>
                  <a:cubicBezTo>
                    <a:pt x="6168" y="941"/>
                    <a:pt x="6124" y="924"/>
                    <a:pt x="6079" y="924"/>
                  </a:cubicBezTo>
                  <a:cubicBezTo>
                    <a:pt x="6034" y="924"/>
                    <a:pt x="5990" y="941"/>
                    <a:pt x="5954" y="977"/>
                  </a:cubicBezTo>
                  <a:lnTo>
                    <a:pt x="5763" y="1168"/>
                  </a:lnTo>
                  <a:cubicBezTo>
                    <a:pt x="5751" y="1180"/>
                    <a:pt x="5740" y="1203"/>
                    <a:pt x="5740" y="1215"/>
                  </a:cubicBezTo>
                  <a:cubicBezTo>
                    <a:pt x="5597" y="1096"/>
                    <a:pt x="5442" y="1001"/>
                    <a:pt x="5287" y="906"/>
                  </a:cubicBezTo>
                  <a:cubicBezTo>
                    <a:pt x="5299" y="894"/>
                    <a:pt x="5311" y="882"/>
                    <a:pt x="5311" y="858"/>
                  </a:cubicBezTo>
                  <a:lnTo>
                    <a:pt x="5430" y="608"/>
                  </a:lnTo>
                  <a:cubicBezTo>
                    <a:pt x="5466" y="525"/>
                    <a:pt x="5430" y="418"/>
                    <a:pt x="5335" y="382"/>
                  </a:cubicBezTo>
                  <a:lnTo>
                    <a:pt x="5049" y="251"/>
                  </a:lnTo>
                  <a:cubicBezTo>
                    <a:pt x="5030" y="243"/>
                    <a:pt x="5010" y="239"/>
                    <a:pt x="4989" y="239"/>
                  </a:cubicBezTo>
                  <a:cubicBezTo>
                    <a:pt x="4920" y="239"/>
                    <a:pt x="4850" y="282"/>
                    <a:pt x="4823" y="346"/>
                  </a:cubicBezTo>
                  <a:lnTo>
                    <a:pt x="4716" y="596"/>
                  </a:lnTo>
                  <a:cubicBezTo>
                    <a:pt x="4704" y="608"/>
                    <a:pt x="4704" y="632"/>
                    <a:pt x="4704" y="644"/>
                  </a:cubicBezTo>
                  <a:cubicBezTo>
                    <a:pt x="4478" y="572"/>
                    <a:pt x="4251" y="525"/>
                    <a:pt x="4025" y="501"/>
                  </a:cubicBezTo>
                  <a:cubicBezTo>
                    <a:pt x="4025" y="489"/>
                    <a:pt x="4025" y="465"/>
                    <a:pt x="4025" y="453"/>
                  </a:cubicBezTo>
                  <a:lnTo>
                    <a:pt x="4025" y="179"/>
                  </a:lnTo>
                  <a:cubicBezTo>
                    <a:pt x="4025" y="84"/>
                    <a:pt x="3954" y="1"/>
                    <a:pt x="3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8" name="Google Shape;2168;p70"/>
            <p:cNvSpPr/>
            <p:nvPr/>
          </p:nvSpPr>
          <p:spPr>
            <a:xfrm flipH="1">
              <a:off x="228590" y="229012"/>
              <a:ext cx="1274211" cy="1270383"/>
            </a:xfrm>
            <a:custGeom>
              <a:avLst/>
              <a:gdLst/>
              <a:ahLst/>
              <a:cxnLst/>
              <a:rect l="l" t="t" r="r" b="b"/>
              <a:pathLst>
                <a:path w="18873" h="18817" extrusionOk="0">
                  <a:moveTo>
                    <a:pt x="11200" y="3195"/>
                  </a:moveTo>
                  <a:cubicBezTo>
                    <a:pt x="11272" y="3195"/>
                    <a:pt x="11346" y="3206"/>
                    <a:pt x="11419" y="3229"/>
                  </a:cubicBezTo>
                  <a:cubicBezTo>
                    <a:pt x="12824" y="3694"/>
                    <a:pt x="14038" y="4622"/>
                    <a:pt x="14836" y="5861"/>
                  </a:cubicBezTo>
                  <a:cubicBezTo>
                    <a:pt x="15074" y="6230"/>
                    <a:pt x="14931" y="6730"/>
                    <a:pt x="14538" y="6920"/>
                  </a:cubicBezTo>
                  <a:cubicBezTo>
                    <a:pt x="14122" y="7123"/>
                    <a:pt x="13717" y="7313"/>
                    <a:pt x="13300" y="7504"/>
                  </a:cubicBezTo>
                  <a:cubicBezTo>
                    <a:pt x="13197" y="7553"/>
                    <a:pt x="13089" y="7577"/>
                    <a:pt x="12981" y="7577"/>
                  </a:cubicBezTo>
                  <a:cubicBezTo>
                    <a:pt x="12752" y="7577"/>
                    <a:pt x="12529" y="7468"/>
                    <a:pt x="12383" y="7265"/>
                  </a:cubicBezTo>
                  <a:cubicBezTo>
                    <a:pt x="11967" y="6670"/>
                    <a:pt x="11371" y="6218"/>
                    <a:pt x="10693" y="5968"/>
                  </a:cubicBezTo>
                  <a:cubicBezTo>
                    <a:pt x="10359" y="5837"/>
                    <a:pt x="10157" y="5491"/>
                    <a:pt x="10228" y="5146"/>
                  </a:cubicBezTo>
                  <a:cubicBezTo>
                    <a:pt x="10312" y="4694"/>
                    <a:pt x="10395" y="4241"/>
                    <a:pt x="10478" y="3801"/>
                  </a:cubicBezTo>
                  <a:cubicBezTo>
                    <a:pt x="10547" y="3437"/>
                    <a:pt x="10859" y="3195"/>
                    <a:pt x="11200" y="3195"/>
                  </a:cubicBezTo>
                  <a:close/>
                  <a:moveTo>
                    <a:pt x="6244" y="3840"/>
                  </a:moveTo>
                  <a:cubicBezTo>
                    <a:pt x="6517" y="3840"/>
                    <a:pt x="6779" y="3994"/>
                    <a:pt x="6906" y="4265"/>
                  </a:cubicBezTo>
                  <a:cubicBezTo>
                    <a:pt x="7109" y="4670"/>
                    <a:pt x="7299" y="5087"/>
                    <a:pt x="7502" y="5491"/>
                  </a:cubicBezTo>
                  <a:cubicBezTo>
                    <a:pt x="7657" y="5825"/>
                    <a:pt x="7549" y="6206"/>
                    <a:pt x="7252" y="6408"/>
                  </a:cubicBezTo>
                  <a:cubicBezTo>
                    <a:pt x="6656" y="6837"/>
                    <a:pt x="6204" y="7420"/>
                    <a:pt x="5954" y="8099"/>
                  </a:cubicBezTo>
                  <a:cubicBezTo>
                    <a:pt x="5839" y="8402"/>
                    <a:pt x="5559" y="8586"/>
                    <a:pt x="5258" y="8586"/>
                  </a:cubicBezTo>
                  <a:cubicBezTo>
                    <a:pt x="5217" y="8586"/>
                    <a:pt x="5174" y="8582"/>
                    <a:pt x="5132" y="8575"/>
                  </a:cubicBezTo>
                  <a:cubicBezTo>
                    <a:pt x="4680" y="8492"/>
                    <a:pt x="4228" y="8408"/>
                    <a:pt x="3787" y="8325"/>
                  </a:cubicBezTo>
                  <a:cubicBezTo>
                    <a:pt x="3346" y="8242"/>
                    <a:pt x="3085" y="7801"/>
                    <a:pt x="3227" y="7373"/>
                  </a:cubicBezTo>
                  <a:cubicBezTo>
                    <a:pt x="3680" y="5968"/>
                    <a:pt x="4609" y="4765"/>
                    <a:pt x="5847" y="3956"/>
                  </a:cubicBezTo>
                  <a:cubicBezTo>
                    <a:pt x="5972" y="3877"/>
                    <a:pt x="6109" y="3840"/>
                    <a:pt x="6244" y="3840"/>
                  </a:cubicBezTo>
                  <a:close/>
                  <a:moveTo>
                    <a:pt x="9211" y="7035"/>
                  </a:moveTo>
                  <a:cubicBezTo>
                    <a:pt x="9716" y="7035"/>
                    <a:pt x="10226" y="7195"/>
                    <a:pt x="10657" y="7527"/>
                  </a:cubicBezTo>
                  <a:cubicBezTo>
                    <a:pt x="11693" y="8325"/>
                    <a:pt x="11883" y="9813"/>
                    <a:pt x="11086" y="10849"/>
                  </a:cubicBezTo>
                  <a:cubicBezTo>
                    <a:pt x="10620" y="11454"/>
                    <a:pt x="9919" y="11771"/>
                    <a:pt x="9210" y="11771"/>
                  </a:cubicBezTo>
                  <a:cubicBezTo>
                    <a:pt x="8704" y="11771"/>
                    <a:pt x="8195" y="11610"/>
                    <a:pt x="7764" y="11278"/>
                  </a:cubicBezTo>
                  <a:cubicBezTo>
                    <a:pt x="6728" y="10480"/>
                    <a:pt x="6537" y="8992"/>
                    <a:pt x="7335" y="7956"/>
                  </a:cubicBezTo>
                  <a:cubicBezTo>
                    <a:pt x="7801" y="7351"/>
                    <a:pt x="8502" y="7035"/>
                    <a:pt x="9211" y="7035"/>
                  </a:cubicBezTo>
                  <a:close/>
                  <a:moveTo>
                    <a:pt x="13533" y="10220"/>
                  </a:moveTo>
                  <a:cubicBezTo>
                    <a:pt x="13574" y="10220"/>
                    <a:pt x="13615" y="10223"/>
                    <a:pt x="13657" y="10230"/>
                  </a:cubicBezTo>
                  <a:cubicBezTo>
                    <a:pt x="14110" y="10313"/>
                    <a:pt x="14550" y="10409"/>
                    <a:pt x="15003" y="10492"/>
                  </a:cubicBezTo>
                  <a:cubicBezTo>
                    <a:pt x="15431" y="10563"/>
                    <a:pt x="15705" y="11016"/>
                    <a:pt x="15562" y="11433"/>
                  </a:cubicBezTo>
                  <a:cubicBezTo>
                    <a:pt x="15110" y="12838"/>
                    <a:pt x="14181" y="14052"/>
                    <a:pt x="12931" y="14850"/>
                  </a:cubicBezTo>
                  <a:cubicBezTo>
                    <a:pt x="12809" y="14929"/>
                    <a:pt x="12672" y="14966"/>
                    <a:pt x="12537" y="14966"/>
                  </a:cubicBezTo>
                  <a:cubicBezTo>
                    <a:pt x="12264" y="14966"/>
                    <a:pt x="11999" y="14815"/>
                    <a:pt x="11871" y="14552"/>
                  </a:cubicBezTo>
                  <a:cubicBezTo>
                    <a:pt x="11681" y="14135"/>
                    <a:pt x="11478" y="13731"/>
                    <a:pt x="11288" y="13314"/>
                  </a:cubicBezTo>
                  <a:cubicBezTo>
                    <a:pt x="11133" y="12992"/>
                    <a:pt x="11240" y="12599"/>
                    <a:pt x="11538" y="12397"/>
                  </a:cubicBezTo>
                  <a:cubicBezTo>
                    <a:pt x="12121" y="11980"/>
                    <a:pt x="12586" y="11385"/>
                    <a:pt x="12836" y="10706"/>
                  </a:cubicBezTo>
                  <a:cubicBezTo>
                    <a:pt x="12941" y="10412"/>
                    <a:pt x="13222" y="10220"/>
                    <a:pt x="13533" y="10220"/>
                  </a:cubicBezTo>
                  <a:close/>
                  <a:moveTo>
                    <a:pt x="5799" y="11231"/>
                  </a:moveTo>
                  <a:cubicBezTo>
                    <a:pt x="6031" y="11231"/>
                    <a:pt x="6255" y="11343"/>
                    <a:pt x="6394" y="11540"/>
                  </a:cubicBezTo>
                  <a:cubicBezTo>
                    <a:pt x="6823" y="12135"/>
                    <a:pt x="7407" y="12588"/>
                    <a:pt x="8097" y="12849"/>
                  </a:cubicBezTo>
                  <a:cubicBezTo>
                    <a:pt x="8430" y="12969"/>
                    <a:pt x="8633" y="13314"/>
                    <a:pt x="8561" y="13671"/>
                  </a:cubicBezTo>
                  <a:cubicBezTo>
                    <a:pt x="8478" y="14112"/>
                    <a:pt x="8395" y="14564"/>
                    <a:pt x="8311" y="15016"/>
                  </a:cubicBezTo>
                  <a:cubicBezTo>
                    <a:pt x="8243" y="15370"/>
                    <a:pt x="7931" y="15610"/>
                    <a:pt x="7584" y="15610"/>
                  </a:cubicBezTo>
                  <a:cubicBezTo>
                    <a:pt x="7510" y="15610"/>
                    <a:pt x="7434" y="15599"/>
                    <a:pt x="7359" y="15576"/>
                  </a:cubicBezTo>
                  <a:cubicBezTo>
                    <a:pt x="5954" y="15124"/>
                    <a:pt x="4751" y="14195"/>
                    <a:pt x="3954" y="12945"/>
                  </a:cubicBezTo>
                  <a:cubicBezTo>
                    <a:pt x="3704" y="12576"/>
                    <a:pt x="3847" y="12076"/>
                    <a:pt x="4251" y="11885"/>
                  </a:cubicBezTo>
                  <a:cubicBezTo>
                    <a:pt x="4656" y="11695"/>
                    <a:pt x="5073" y="11492"/>
                    <a:pt x="5490" y="11302"/>
                  </a:cubicBezTo>
                  <a:cubicBezTo>
                    <a:pt x="5590" y="11254"/>
                    <a:pt x="5695" y="11231"/>
                    <a:pt x="5799" y="11231"/>
                  </a:cubicBezTo>
                  <a:close/>
                  <a:moveTo>
                    <a:pt x="8666" y="0"/>
                  </a:moveTo>
                  <a:cubicBezTo>
                    <a:pt x="8651" y="0"/>
                    <a:pt x="8636" y="1"/>
                    <a:pt x="8621" y="3"/>
                  </a:cubicBezTo>
                  <a:lnTo>
                    <a:pt x="7823" y="110"/>
                  </a:lnTo>
                  <a:cubicBezTo>
                    <a:pt x="7585" y="146"/>
                    <a:pt x="7407" y="360"/>
                    <a:pt x="7442" y="598"/>
                  </a:cubicBezTo>
                  <a:lnTo>
                    <a:pt x="7537" y="1300"/>
                  </a:lnTo>
                  <a:cubicBezTo>
                    <a:pt x="7537" y="1324"/>
                    <a:pt x="7549" y="1348"/>
                    <a:pt x="7549" y="1372"/>
                  </a:cubicBezTo>
                  <a:cubicBezTo>
                    <a:pt x="7049" y="1491"/>
                    <a:pt x="6561" y="1646"/>
                    <a:pt x="6097" y="1860"/>
                  </a:cubicBezTo>
                  <a:cubicBezTo>
                    <a:pt x="6085" y="1836"/>
                    <a:pt x="6073" y="1812"/>
                    <a:pt x="6061" y="1789"/>
                  </a:cubicBezTo>
                  <a:lnTo>
                    <a:pt x="5716" y="1181"/>
                  </a:lnTo>
                  <a:cubicBezTo>
                    <a:pt x="5636" y="1037"/>
                    <a:pt x="5490" y="957"/>
                    <a:pt x="5339" y="957"/>
                  </a:cubicBezTo>
                  <a:cubicBezTo>
                    <a:pt x="5265" y="957"/>
                    <a:pt x="5190" y="976"/>
                    <a:pt x="5121" y="1015"/>
                  </a:cubicBezTo>
                  <a:lnTo>
                    <a:pt x="4418" y="1408"/>
                  </a:lnTo>
                  <a:cubicBezTo>
                    <a:pt x="4216" y="1527"/>
                    <a:pt x="4144" y="1800"/>
                    <a:pt x="4263" y="2003"/>
                  </a:cubicBezTo>
                  <a:lnTo>
                    <a:pt x="4609" y="2622"/>
                  </a:lnTo>
                  <a:cubicBezTo>
                    <a:pt x="4620" y="2634"/>
                    <a:pt x="4632" y="2658"/>
                    <a:pt x="4644" y="2670"/>
                  </a:cubicBezTo>
                  <a:cubicBezTo>
                    <a:pt x="4204" y="2979"/>
                    <a:pt x="3787" y="3348"/>
                    <a:pt x="3406" y="3753"/>
                  </a:cubicBezTo>
                  <a:cubicBezTo>
                    <a:pt x="3370" y="3694"/>
                    <a:pt x="3335" y="3646"/>
                    <a:pt x="3287" y="3610"/>
                  </a:cubicBezTo>
                  <a:lnTo>
                    <a:pt x="2715" y="3170"/>
                  </a:lnTo>
                  <a:cubicBezTo>
                    <a:pt x="2637" y="3111"/>
                    <a:pt x="2545" y="3082"/>
                    <a:pt x="2453" y="3082"/>
                  </a:cubicBezTo>
                  <a:cubicBezTo>
                    <a:pt x="2322" y="3082"/>
                    <a:pt x="2192" y="3141"/>
                    <a:pt x="2108" y="3253"/>
                  </a:cubicBezTo>
                  <a:lnTo>
                    <a:pt x="1608" y="3896"/>
                  </a:lnTo>
                  <a:cubicBezTo>
                    <a:pt x="1465" y="4086"/>
                    <a:pt x="1501" y="4360"/>
                    <a:pt x="1692" y="4515"/>
                  </a:cubicBezTo>
                  <a:lnTo>
                    <a:pt x="2251" y="4944"/>
                  </a:lnTo>
                  <a:cubicBezTo>
                    <a:pt x="2299" y="4979"/>
                    <a:pt x="2358" y="5015"/>
                    <a:pt x="2418" y="5027"/>
                  </a:cubicBezTo>
                  <a:cubicBezTo>
                    <a:pt x="2168" y="5420"/>
                    <a:pt x="1953" y="5825"/>
                    <a:pt x="1787" y="6242"/>
                  </a:cubicBezTo>
                  <a:cubicBezTo>
                    <a:pt x="1775" y="6242"/>
                    <a:pt x="1751" y="6230"/>
                    <a:pt x="1739" y="6230"/>
                  </a:cubicBezTo>
                  <a:lnTo>
                    <a:pt x="1060" y="6027"/>
                  </a:lnTo>
                  <a:cubicBezTo>
                    <a:pt x="1018" y="6014"/>
                    <a:pt x="976" y="6008"/>
                    <a:pt x="933" y="6008"/>
                  </a:cubicBezTo>
                  <a:cubicBezTo>
                    <a:pt x="748" y="6008"/>
                    <a:pt x="573" y="6129"/>
                    <a:pt x="525" y="6313"/>
                  </a:cubicBezTo>
                  <a:lnTo>
                    <a:pt x="287" y="7087"/>
                  </a:lnTo>
                  <a:cubicBezTo>
                    <a:pt x="215" y="7313"/>
                    <a:pt x="346" y="7563"/>
                    <a:pt x="584" y="7635"/>
                  </a:cubicBezTo>
                  <a:lnTo>
                    <a:pt x="1263" y="7837"/>
                  </a:lnTo>
                  <a:lnTo>
                    <a:pt x="1299" y="7837"/>
                  </a:lnTo>
                  <a:cubicBezTo>
                    <a:pt x="1191" y="8444"/>
                    <a:pt x="1144" y="9039"/>
                    <a:pt x="1156" y="9647"/>
                  </a:cubicBezTo>
                  <a:lnTo>
                    <a:pt x="1108" y="9647"/>
                  </a:lnTo>
                  <a:lnTo>
                    <a:pt x="418" y="9742"/>
                  </a:lnTo>
                  <a:cubicBezTo>
                    <a:pt x="168" y="9766"/>
                    <a:pt x="1" y="9992"/>
                    <a:pt x="37" y="10230"/>
                  </a:cubicBezTo>
                  <a:lnTo>
                    <a:pt x="144" y="11028"/>
                  </a:lnTo>
                  <a:cubicBezTo>
                    <a:pt x="165" y="11244"/>
                    <a:pt x="354" y="11402"/>
                    <a:pt x="567" y="11402"/>
                  </a:cubicBezTo>
                  <a:cubicBezTo>
                    <a:pt x="589" y="11402"/>
                    <a:pt x="610" y="11400"/>
                    <a:pt x="632" y="11397"/>
                  </a:cubicBezTo>
                  <a:lnTo>
                    <a:pt x="1322" y="11314"/>
                  </a:lnTo>
                  <a:cubicBezTo>
                    <a:pt x="1346" y="11302"/>
                    <a:pt x="1358" y="11302"/>
                    <a:pt x="1370" y="11302"/>
                  </a:cubicBezTo>
                  <a:cubicBezTo>
                    <a:pt x="1477" y="11742"/>
                    <a:pt x="1620" y="12183"/>
                    <a:pt x="1799" y="12611"/>
                  </a:cubicBezTo>
                  <a:cubicBezTo>
                    <a:pt x="1787" y="12623"/>
                    <a:pt x="1775" y="12623"/>
                    <a:pt x="1763" y="12635"/>
                  </a:cubicBezTo>
                  <a:lnTo>
                    <a:pt x="1144" y="12969"/>
                  </a:lnTo>
                  <a:cubicBezTo>
                    <a:pt x="930" y="13088"/>
                    <a:pt x="846" y="13350"/>
                    <a:pt x="965" y="13564"/>
                  </a:cubicBezTo>
                  <a:lnTo>
                    <a:pt x="1346" y="14266"/>
                  </a:lnTo>
                  <a:cubicBezTo>
                    <a:pt x="1428" y="14414"/>
                    <a:pt x="1578" y="14499"/>
                    <a:pt x="1733" y="14499"/>
                  </a:cubicBezTo>
                  <a:cubicBezTo>
                    <a:pt x="1804" y="14499"/>
                    <a:pt x="1875" y="14482"/>
                    <a:pt x="1942" y="14445"/>
                  </a:cubicBezTo>
                  <a:lnTo>
                    <a:pt x="2561" y="14112"/>
                  </a:lnTo>
                  <a:cubicBezTo>
                    <a:pt x="2573" y="14100"/>
                    <a:pt x="2596" y="14088"/>
                    <a:pt x="2608" y="14076"/>
                  </a:cubicBezTo>
                  <a:cubicBezTo>
                    <a:pt x="2942" y="14552"/>
                    <a:pt x="3323" y="15004"/>
                    <a:pt x="3763" y="15421"/>
                  </a:cubicBezTo>
                  <a:cubicBezTo>
                    <a:pt x="3751" y="15433"/>
                    <a:pt x="3727" y="15445"/>
                    <a:pt x="3716" y="15469"/>
                  </a:cubicBezTo>
                  <a:lnTo>
                    <a:pt x="3287" y="16017"/>
                  </a:lnTo>
                  <a:cubicBezTo>
                    <a:pt x="3144" y="16219"/>
                    <a:pt x="3180" y="16493"/>
                    <a:pt x="3370" y="16636"/>
                  </a:cubicBezTo>
                  <a:lnTo>
                    <a:pt x="4001" y="17124"/>
                  </a:lnTo>
                  <a:cubicBezTo>
                    <a:pt x="4080" y="17183"/>
                    <a:pt x="4172" y="17211"/>
                    <a:pt x="4265" y="17211"/>
                  </a:cubicBezTo>
                  <a:cubicBezTo>
                    <a:pt x="4397" y="17211"/>
                    <a:pt x="4529" y="17153"/>
                    <a:pt x="4620" y="17040"/>
                  </a:cubicBezTo>
                  <a:lnTo>
                    <a:pt x="5049" y="16481"/>
                  </a:lnTo>
                  <a:cubicBezTo>
                    <a:pt x="5061" y="16469"/>
                    <a:pt x="5073" y="16445"/>
                    <a:pt x="5085" y="16421"/>
                  </a:cubicBezTo>
                  <a:cubicBezTo>
                    <a:pt x="5549" y="16707"/>
                    <a:pt x="6025" y="16945"/>
                    <a:pt x="6514" y="17124"/>
                  </a:cubicBezTo>
                  <a:cubicBezTo>
                    <a:pt x="6502" y="17148"/>
                    <a:pt x="6490" y="17171"/>
                    <a:pt x="6478" y="17195"/>
                  </a:cubicBezTo>
                  <a:lnTo>
                    <a:pt x="6299" y="17874"/>
                  </a:lnTo>
                  <a:cubicBezTo>
                    <a:pt x="6240" y="18112"/>
                    <a:pt x="6383" y="18350"/>
                    <a:pt x="6609" y="18410"/>
                  </a:cubicBezTo>
                  <a:lnTo>
                    <a:pt x="7383" y="18624"/>
                  </a:lnTo>
                  <a:cubicBezTo>
                    <a:pt x="7419" y="18633"/>
                    <a:pt x="7456" y="18638"/>
                    <a:pt x="7492" y="18638"/>
                  </a:cubicBezTo>
                  <a:cubicBezTo>
                    <a:pt x="7690" y="18638"/>
                    <a:pt x="7868" y="18506"/>
                    <a:pt x="7918" y="18314"/>
                  </a:cubicBezTo>
                  <a:lnTo>
                    <a:pt x="8109" y="17624"/>
                  </a:lnTo>
                  <a:cubicBezTo>
                    <a:pt x="8109" y="17600"/>
                    <a:pt x="8121" y="17576"/>
                    <a:pt x="8121" y="17541"/>
                  </a:cubicBezTo>
                  <a:cubicBezTo>
                    <a:pt x="8528" y="17607"/>
                    <a:pt x="8943" y="17643"/>
                    <a:pt x="9354" y="17643"/>
                  </a:cubicBezTo>
                  <a:cubicBezTo>
                    <a:pt x="9459" y="17643"/>
                    <a:pt x="9564" y="17641"/>
                    <a:pt x="9669" y="17636"/>
                  </a:cubicBezTo>
                  <a:cubicBezTo>
                    <a:pt x="9669" y="17671"/>
                    <a:pt x="9669" y="17695"/>
                    <a:pt x="9681" y="17731"/>
                  </a:cubicBezTo>
                  <a:lnTo>
                    <a:pt x="9764" y="18433"/>
                  </a:lnTo>
                  <a:cubicBezTo>
                    <a:pt x="9797" y="18656"/>
                    <a:pt x="9987" y="18817"/>
                    <a:pt x="10207" y="18817"/>
                  </a:cubicBezTo>
                  <a:cubicBezTo>
                    <a:pt x="10222" y="18817"/>
                    <a:pt x="10237" y="18816"/>
                    <a:pt x="10252" y="18814"/>
                  </a:cubicBezTo>
                  <a:lnTo>
                    <a:pt x="11050" y="18707"/>
                  </a:lnTo>
                  <a:cubicBezTo>
                    <a:pt x="11288" y="18672"/>
                    <a:pt x="11455" y="18457"/>
                    <a:pt x="11431" y="18219"/>
                  </a:cubicBezTo>
                  <a:lnTo>
                    <a:pt x="11336" y="17517"/>
                  </a:lnTo>
                  <a:cubicBezTo>
                    <a:pt x="11336" y="17481"/>
                    <a:pt x="11324" y="17445"/>
                    <a:pt x="11312" y="17421"/>
                  </a:cubicBezTo>
                  <a:cubicBezTo>
                    <a:pt x="11812" y="17302"/>
                    <a:pt x="12300" y="17136"/>
                    <a:pt x="12764" y="16921"/>
                  </a:cubicBezTo>
                  <a:cubicBezTo>
                    <a:pt x="12776" y="16957"/>
                    <a:pt x="12788" y="16993"/>
                    <a:pt x="12812" y="17029"/>
                  </a:cubicBezTo>
                  <a:lnTo>
                    <a:pt x="13157" y="17636"/>
                  </a:lnTo>
                  <a:cubicBezTo>
                    <a:pt x="13238" y="17780"/>
                    <a:pt x="13383" y="17860"/>
                    <a:pt x="13535" y="17860"/>
                  </a:cubicBezTo>
                  <a:cubicBezTo>
                    <a:pt x="13608" y="17860"/>
                    <a:pt x="13683" y="17841"/>
                    <a:pt x="13753" y="17802"/>
                  </a:cubicBezTo>
                  <a:lnTo>
                    <a:pt x="14455" y="17398"/>
                  </a:lnTo>
                  <a:cubicBezTo>
                    <a:pt x="14657" y="17279"/>
                    <a:pt x="14729" y="17017"/>
                    <a:pt x="14610" y="16802"/>
                  </a:cubicBezTo>
                  <a:lnTo>
                    <a:pt x="14265" y="16195"/>
                  </a:lnTo>
                  <a:cubicBezTo>
                    <a:pt x="14241" y="16159"/>
                    <a:pt x="14217" y="16124"/>
                    <a:pt x="14193" y="16100"/>
                  </a:cubicBezTo>
                  <a:cubicBezTo>
                    <a:pt x="14622" y="15790"/>
                    <a:pt x="15027" y="15433"/>
                    <a:pt x="15408" y="15040"/>
                  </a:cubicBezTo>
                  <a:cubicBezTo>
                    <a:pt x="15431" y="15064"/>
                    <a:pt x="15455" y="15100"/>
                    <a:pt x="15491" y="15124"/>
                  </a:cubicBezTo>
                  <a:lnTo>
                    <a:pt x="16050" y="15552"/>
                  </a:lnTo>
                  <a:cubicBezTo>
                    <a:pt x="16131" y="15618"/>
                    <a:pt x="16227" y="15649"/>
                    <a:pt x="16322" y="15649"/>
                  </a:cubicBezTo>
                  <a:cubicBezTo>
                    <a:pt x="16451" y="15649"/>
                    <a:pt x="16580" y="15591"/>
                    <a:pt x="16670" y="15481"/>
                  </a:cubicBezTo>
                  <a:lnTo>
                    <a:pt x="17158" y="14838"/>
                  </a:lnTo>
                  <a:cubicBezTo>
                    <a:pt x="17301" y="14647"/>
                    <a:pt x="17265" y="14373"/>
                    <a:pt x="17074" y="14231"/>
                  </a:cubicBezTo>
                  <a:lnTo>
                    <a:pt x="16515" y="13802"/>
                  </a:lnTo>
                  <a:cubicBezTo>
                    <a:pt x="16479" y="13766"/>
                    <a:pt x="16443" y="13754"/>
                    <a:pt x="16408" y="13731"/>
                  </a:cubicBezTo>
                  <a:cubicBezTo>
                    <a:pt x="16646" y="13350"/>
                    <a:pt x="16848" y="12945"/>
                    <a:pt x="17015" y="12528"/>
                  </a:cubicBezTo>
                  <a:cubicBezTo>
                    <a:pt x="17051" y="12552"/>
                    <a:pt x="17086" y="12576"/>
                    <a:pt x="17134" y="12588"/>
                  </a:cubicBezTo>
                  <a:lnTo>
                    <a:pt x="17813" y="12790"/>
                  </a:lnTo>
                  <a:cubicBezTo>
                    <a:pt x="17855" y="12803"/>
                    <a:pt x="17897" y="12809"/>
                    <a:pt x="17940" y="12809"/>
                  </a:cubicBezTo>
                  <a:cubicBezTo>
                    <a:pt x="18125" y="12809"/>
                    <a:pt x="18300" y="12688"/>
                    <a:pt x="18348" y="12504"/>
                  </a:cubicBezTo>
                  <a:lnTo>
                    <a:pt x="18586" y="11730"/>
                  </a:lnTo>
                  <a:cubicBezTo>
                    <a:pt x="18658" y="11504"/>
                    <a:pt x="18527" y="11254"/>
                    <a:pt x="18289" y="11183"/>
                  </a:cubicBezTo>
                  <a:lnTo>
                    <a:pt x="17610" y="10980"/>
                  </a:lnTo>
                  <a:cubicBezTo>
                    <a:pt x="17574" y="10968"/>
                    <a:pt x="17527" y="10968"/>
                    <a:pt x="17479" y="10968"/>
                  </a:cubicBezTo>
                  <a:cubicBezTo>
                    <a:pt x="17598" y="10373"/>
                    <a:pt x="17646" y="9766"/>
                    <a:pt x="17622" y="9159"/>
                  </a:cubicBezTo>
                  <a:lnTo>
                    <a:pt x="17622" y="9159"/>
                  </a:lnTo>
                  <a:cubicBezTo>
                    <a:pt x="17670" y="9170"/>
                    <a:pt x="17717" y="9170"/>
                    <a:pt x="17765" y="9170"/>
                  </a:cubicBezTo>
                  <a:lnTo>
                    <a:pt x="18456" y="9075"/>
                  </a:lnTo>
                  <a:cubicBezTo>
                    <a:pt x="18706" y="9051"/>
                    <a:pt x="18872" y="8825"/>
                    <a:pt x="18837" y="8587"/>
                  </a:cubicBezTo>
                  <a:lnTo>
                    <a:pt x="18729" y="7789"/>
                  </a:lnTo>
                  <a:cubicBezTo>
                    <a:pt x="18708" y="7573"/>
                    <a:pt x="18519" y="7415"/>
                    <a:pt x="18306" y="7415"/>
                  </a:cubicBezTo>
                  <a:cubicBezTo>
                    <a:pt x="18284" y="7415"/>
                    <a:pt x="18263" y="7417"/>
                    <a:pt x="18241" y="7420"/>
                  </a:cubicBezTo>
                  <a:lnTo>
                    <a:pt x="17551" y="7504"/>
                  </a:lnTo>
                  <a:cubicBezTo>
                    <a:pt x="17503" y="7515"/>
                    <a:pt x="17455" y="7527"/>
                    <a:pt x="17420" y="7539"/>
                  </a:cubicBezTo>
                  <a:cubicBezTo>
                    <a:pt x="17313" y="7099"/>
                    <a:pt x="17170" y="6658"/>
                    <a:pt x="16991" y="6230"/>
                  </a:cubicBezTo>
                  <a:cubicBezTo>
                    <a:pt x="17039" y="6218"/>
                    <a:pt x="17074" y="6206"/>
                    <a:pt x="17110" y="6182"/>
                  </a:cubicBezTo>
                  <a:lnTo>
                    <a:pt x="17729" y="5849"/>
                  </a:lnTo>
                  <a:cubicBezTo>
                    <a:pt x="17944" y="5730"/>
                    <a:pt x="18027" y="5468"/>
                    <a:pt x="17908" y="5253"/>
                  </a:cubicBezTo>
                  <a:lnTo>
                    <a:pt x="17527" y="4551"/>
                  </a:lnTo>
                  <a:cubicBezTo>
                    <a:pt x="17445" y="4403"/>
                    <a:pt x="17295" y="4318"/>
                    <a:pt x="17140" y="4318"/>
                  </a:cubicBezTo>
                  <a:cubicBezTo>
                    <a:pt x="17070" y="4318"/>
                    <a:pt x="16998" y="4335"/>
                    <a:pt x="16932" y="4372"/>
                  </a:cubicBezTo>
                  <a:lnTo>
                    <a:pt x="16312" y="4706"/>
                  </a:lnTo>
                  <a:cubicBezTo>
                    <a:pt x="16277" y="4729"/>
                    <a:pt x="16241" y="4753"/>
                    <a:pt x="16217" y="4777"/>
                  </a:cubicBezTo>
                  <a:cubicBezTo>
                    <a:pt x="15884" y="4301"/>
                    <a:pt x="15503" y="3848"/>
                    <a:pt x="15074" y="3432"/>
                  </a:cubicBezTo>
                  <a:cubicBezTo>
                    <a:pt x="15098" y="3408"/>
                    <a:pt x="15134" y="3384"/>
                    <a:pt x="15157" y="3348"/>
                  </a:cubicBezTo>
                  <a:lnTo>
                    <a:pt x="15586" y="2789"/>
                  </a:lnTo>
                  <a:cubicBezTo>
                    <a:pt x="15729" y="2598"/>
                    <a:pt x="15693" y="2324"/>
                    <a:pt x="15503" y="2181"/>
                  </a:cubicBezTo>
                  <a:lnTo>
                    <a:pt x="14872" y="1693"/>
                  </a:lnTo>
                  <a:cubicBezTo>
                    <a:pt x="14791" y="1628"/>
                    <a:pt x="14696" y="1596"/>
                    <a:pt x="14601" y="1596"/>
                  </a:cubicBezTo>
                  <a:cubicBezTo>
                    <a:pt x="14471" y="1596"/>
                    <a:pt x="14342" y="1655"/>
                    <a:pt x="14253" y="1765"/>
                  </a:cubicBezTo>
                  <a:lnTo>
                    <a:pt x="13824" y="2324"/>
                  </a:lnTo>
                  <a:cubicBezTo>
                    <a:pt x="13800" y="2360"/>
                    <a:pt x="13788" y="2396"/>
                    <a:pt x="13764" y="2420"/>
                  </a:cubicBezTo>
                  <a:cubicBezTo>
                    <a:pt x="13312" y="2134"/>
                    <a:pt x="12836" y="1908"/>
                    <a:pt x="12348" y="1717"/>
                  </a:cubicBezTo>
                  <a:cubicBezTo>
                    <a:pt x="12371" y="1681"/>
                    <a:pt x="12383" y="1658"/>
                    <a:pt x="12395" y="1622"/>
                  </a:cubicBezTo>
                  <a:lnTo>
                    <a:pt x="12574" y="943"/>
                  </a:lnTo>
                  <a:cubicBezTo>
                    <a:pt x="12633" y="705"/>
                    <a:pt x="12490" y="467"/>
                    <a:pt x="12264" y="407"/>
                  </a:cubicBezTo>
                  <a:lnTo>
                    <a:pt x="11490" y="193"/>
                  </a:lnTo>
                  <a:cubicBezTo>
                    <a:pt x="11454" y="184"/>
                    <a:pt x="11417" y="180"/>
                    <a:pt x="11381" y="180"/>
                  </a:cubicBezTo>
                  <a:cubicBezTo>
                    <a:pt x="11183" y="180"/>
                    <a:pt x="11005" y="311"/>
                    <a:pt x="10955" y="503"/>
                  </a:cubicBezTo>
                  <a:lnTo>
                    <a:pt x="10764" y="1181"/>
                  </a:lnTo>
                  <a:cubicBezTo>
                    <a:pt x="10764" y="1217"/>
                    <a:pt x="10752" y="1253"/>
                    <a:pt x="10752" y="1277"/>
                  </a:cubicBezTo>
                  <a:cubicBezTo>
                    <a:pt x="10304" y="1204"/>
                    <a:pt x="9847" y="1167"/>
                    <a:pt x="9397" y="1167"/>
                  </a:cubicBezTo>
                  <a:cubicBezTo>
                    <a:pt x="9333" y="1167"/>
                    <a:pt x="9268" y="1168"/>
                    <a:pt x="9204" y="1169"/>
                  </a:cubicBezTo>
                  <a:cubicBezTo>
                    <a:pt x="9204" y="1146"/>
                    <a:pt x="9204" y="1110"/>
                    <a:pt x="9192" y="1086"/>
                  </a:cubicBezTo>
                  <a:lnTo>
                    <a:pt x="9109" y="384"/>
                  </a:lnTo>
                  <a:cubicBezTo>
                    <a:pt x="9076" y="161"/>
                    <a:pt x="8886" y="0"/>
                    <a:pt x="866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9" name="Google Shape;2169;p70"/>
            <p:cNvSpPr/>
            <p:nvPr/>
          </p:nvSpPr>
          <p:spPr>
            <a:xfrm>
              <a:off x="257663" y="1570546"/>
              <a:ext cx="643184" cy="631915"/>
            </a:xfrm>
            <a:custGeom>
              <a:avLst/>
              <a:gdLst/>
              <a:ahLst/>
              <a:cxnLst/>
              <a:rect l="l" t="t" r="r" b="b"/>
              <a:pathLst>
                <a:path w="55020" h="54056" extrusionOk="0">
                  <a:moveTo>
                    <a:pt x="27409" y="22218"/>
                  </a:moveTo>
                  <a:cubicBezTo>
                    <a:pt x="30147" y="22218"/>
                    <a:pt x="32374" y="24397"/>
                    <a:pt x="32374" y="27100"/>
                  </a:cubicBezTo>
                  <a:cubicBezTo>
                    <a:pt x="32374" y="29802"/>
                    <a:pt x="30147" y="31981"/>
                    <a:pt x="27409" y="31981"/>
                  </a:cubicBezTo>
                  <a:cubicBezTo>
                    <a:pt x="24658" y="31981"/>
                    <a:pt x="22432" y="29802"/>
                    <a:pt x="22432" y="27100"/>
                  </a:cubicBezTo>
                  <a:cubicBezTo>
                    <a:pt x="22432" y="24397"/>
                    <a:pt x="24658" y="22218"/>
                    <a:pt x="27409" y="22218"/>
                  </a:cubicBezTo>
                  <a:close/>
                  <a:moveTo>
                    <a:pt x="29099" y="6907"/>
                  </a:moveTo>
                  <a:cubicBezTo>
                    <a:pt x="39708" y="7752"/>
                    <a:pt x="48042" y="16467"/>
                    <a:pt x="48042" y="27100"/>
                  </a:cubicBezTo>
                  <a:cubicBezTo>
                    <a:pt x="48042" y="29767"/>
                    <a:pt x="47507" y="32326"/>
                    <a:pt x="46554" y="34660"/>
                  </a:cubicBezTo>
                  <a:lnTo>
                    <a:pt x="34779" y="28052"/>
                  </a:lnTo>
                  <a:cubicBezTo>
                    <a:pt x="34826" y="27742"/>
                    <a:pt x="34850" y="27421"/>
                    <a:pt x="34850" y="27100"/>
                  </a:cubicBezTo>
                  <a:cubicBezTo>
                    <a:pt x="34850" y="23635"/>
                    <a:pt x="32398" y="20742"/>
                    <a:pt x="29099" y="19980"/>
                  </a:cubicBezTo>
                  <a:lnTo>
                    <a:pt x="29099" y="6907"/>
                  </a:lnTo>
                  <a:close/>
                  <a:moveTo>
                    <a:pt x="26552" y="6847"/>
                  </a:moveTo>
                  <a:lnTo>
                    <a:pt x="26552" y="19837"/>
                  </a:lnTo>
                  <a:cubicBezTo>
                    <a:pt x="22837" y="20253"/>
                    <a:pt x="19955" y="23349"/>
                    <a:pt x="19955" y="27100"/>
                  </a:cubicBezTo>
                  <a:cubicBezTo>
                    <a:pt x="19955" y="27492"/>
                    <a:pt x="20003" y="27873"/>
                    <a:pt x="20063" y="28243"/>
                  </a:cubicBezTo>
                  <a:lnTo>
                    <a:pt x="8323" y="34827"/>
                  </a:lnTo>
                  <a:cubicBezTo>
                    <a:pt x="7323" y="32445"/>
                    <a:pt x="6775" y="29838"/>
                    <a:pt x="6775" y="27100"/>
                  </a:cubicBezTo>
                  <a:cubicBezTo>
                    <a:pt x="6775" y="16193"/>
                    <a:pt x="15550" y="7300"/>
                    <a:pt x="26552" y="6847"/>
                  </a:cubicBezTo>
                  <a:close/>
                  <a:moveTo>
                    <a:pt x="33993" y="30505"/>
                  </a:moveTo>
                  <a:lnTo>
                    <a:pt x="45447" y="36922"/>
                  </a:lnTo>
                  <a:cubicBezTo>
                    <a:pt x="41934" y="43149"/>
                    <a:pt x="35172" y="47364"/>
                    <a:pt x="27409" y="47364"/>
                  </a:cubicBezTo>
                  <a:cubicBezTo>
                    <a:pt x="19705" y="47364"/>
                    <a:pt x="12990" y="43221"/>
                    <a:pt x="9454" y="37077"/>
                  </a:cubicBezTo>
                  <a:lnTo>
                    <a:pt x="20908" y="30660"/>
                  </a:lnTo>
                  <a:cubicBezTo>
                    <a:pt x="22170" y="32898"/>
                    <a:pt x="24611" y="34410"/>
                    <a:pt x="27409" y="34410"/>
                  </a:cubicBezTo>
                  <a:cubicBezTo>
                    <a:pt x="30266" y="34410"/>
                    <a:pt x="32743" y="32826"/>
                    <a:pt x="33993" y="30505"/>
                  </a:cubicBezTo>
                  <a:close/>
                  <a:moveTo>
                    <a:pt x="26325" y="1"/>
                  </a:moveTo>
                  <a:cubicBezTo>
                    <a:pt x="25635" y="1"/>
                    <a:pt x="25063" y="572"/>
                    <a:pt x="25063" y="1275"/>
                  </a:cubicBezTo>
                  <a:lnTo>
                    <a:pt x="25063" y="3263"/>
                  </a:lnTo>
                  <a:cubicBezTo>
                    <a:pt x="25063" y="3382"/>
                    <a:pt x="25087" y="3490"/>
                    <a:pt x="25111" y="3597"/>
                  </a:cubicBezTo>
                  <a:cubicBezTo>
                    <a:pt x="23551" y="3740"/>
                    <a:pt x="22027" y="4037"/>
                    <a:pt x="20551" y="4466"/>
                  </a:cubicBezTo>
                  <a:cubicBezTo>
                    <a:pt x="20539" y="4359"/>
                    <a:pt x="20515" y="4263"/>
                    <a:pt x="20467" y="4156"/>
                  </a:cubicBezTo>
                  <a:lnTo>
                    <a:pt x="19694" y="2311"/>
                  </a:lnTo>
                  <a:cubicBezTo>
                    <a:pt x="19487" y="1826"/>
                    <a:pt x="19016" y="1537"/>
                    <a:pt x="18526" y="1537"/>
                  </a:cubicBezTo>
                  <a:cubicBezTo>
                    <a:pt x="18367" y="1537"/>
                    <a:pt x="18205" y="1568"/>
                    <a:pt x="18050" y="1632"/>
                  </a:cubicBezTo>
                  <a:lnTo>
                    <a:pt x="15872" y="2513"/>
                  </a:lnTo>
                  <a:cubicBezTo>
                    <a:pt x="15217" y="2787"/>
                    <a:pt x="14907" y="3537"/>
                    <a:pt x="15181" y="4180"/>
                  </a:cubicBezTo>
                  <a:lnTo>
                    <a:pt x="15967" y="6037"/>
                  </a:lnTo>
                  <a:cubicBezTo>
                    <a:pt x="16003" y="6121"/>
                    <a:pt x="16050" y="6192"/>
                    <a:pt x="16098" y="6264"/>
                  </a:cubicBezTo>
                  <a:cubicBezTo>
                    <a:pt x="14752" y="6966"/>
                    <a:pt x="13478" y="7800"/>
                    <a:pt x="12300" y="8740"/>
                  </a:cubicBezTo>
                  <a:cubicBezTo>
                    <a:pt x="12252" y="8657"/>
                    <a:pt x="12193" y="8585"/>
                    <a:pt x="12133" y="8526"/>
                  </a:cubicBezTo>
                  <a:lnTo>
                    <a:pt x="10681" y="7097"/>
                  </a:lnTo>
                  <a:cubicBezTo>
                    <a:pt x="10430" y="6853"/>
                    <a:pt x="10109" y="6731"/>
                    <a:pt x="9789" y="6731"/>
                  </a:cubicBezTo>
                  <a:cubicBezTo>
                    <a:pt x="9469" y="6731"/>
                    <a:pt x="9151" y="6853"/>
                    <a:pt x="8906" y="7097"/>
                  </a:cubicBezTo>
                  <a:lnTo>
                    <a:pt x="7252" y="8716"/>
                  </a:lnTo>
                  <a:cubicBezTo>
                    <a:pt x="6740" y="9216"/>
                    <a:pt x="6740" y="10026"/>
                    <a:pt x="7252" y="10526"/>
                  </a:cubicBezTo>
                  <a:lnTo>
                    <a:pt x="8704" y="11955"/>
                  </a:lnTo>
                  <a:cubicBezTo>
                    <a:pt x="8752" y="12002"/>
                    <a:pt x="8799" y="12038"/>
                    <a:pt x="8859" y="12074"/>
                  </a:cubicBezTo>
                  <a:cubicBezTo>
                    <a:pt x="7906" y="13205"/>
                    <a:pt x="7073" y="14431"/>
                    <a:pt x="6347" y="15717"/>
                  </a:cubicBezTo>
                  <a:cubicBezTo>
                    <a:pt x="6287" y="15681"/>
                    <a:pt x="6228" y="15646"/>
                    <a:pt x="6156" y="15622"/>
                  </a:cubicBezTo>
                  <a:lnTo>
                    <a:pt x="4251" y="14836"/>
                  </a:lnTo>
                  <a:cubicBezTo>
                    <a:pt x="4093" y="14772"/>
                    <a:pt x="3929" y="14741"/>
                    <a:pt x="3767" y="14741"/>
                  </a:cubicBezTo>
                  <a:cubicBezTo>
                    <a:pt x="3273" y="14741"/>
                    <a:pt x="2803" y="15027"/>
                    <a:pt x="2596" y="15503"/>
                  </a:cubicBezTo>
                  <a:lnTo>
                    <a:pt x="1703" y="17610"/>
                  </a:lnTo>
                  <a:cubicBezTo>
                    <a:pt x="1429" y="18265"/>
                    <a:pt x="1727" y="19003"/>
                    <a:pt x="2382" y="19277"/>
                  </a:cubicBezTo>
                  <a:lnTo>
                    <a:pt x="4287" y="20063"/>
                  </a:lnTo>
                  <a:cubicBezTo>
                    <a:pt x="4346" y="20087"/>
                    <a:pt x="4394" y="20099"/>
                    <a:pt x="4442" y="20111"/>
                  </a:cubicBezTo>
                  <a:cubicBezTo>
                    <a:pt x="3977" y="21563"/>
                    <a:pt x="3668" y="23087"/>
                    <a:pt x="3501" y="24647"/>
                  </a:cubicBezTo>
                  <a:cubicBezTo>
                    <a:pt x="3453" y="24635"/>
                    <a:pt x="3394" y="24623"/>
                    <a:pt x="3346" y="24623"/>
                  </a:cubicBezTo>
                  <a:lnTo>
                    <a:pt x="1263" y="24623"/>
                  </a:lnTo>
                  <a:cubicBezTo>
                    <a:pt x="572" y="24623"/>
                    <a:pt x="1" y="25195"/>
                    <a:pt x="1" y="25897"/>
                  </a:cubicBezTo>
                  <a:lnTo>
                    <a:pt x="1" y="28171"/>
                  </a:lnTo>
                  <a:cubicBezTo>
                    <a:pt x="1" y="28862"/>
                    <a:pt x="572" y="29433"/>
                    <a:pt x="1263" y="29433"/>
                  </a:cubicBezTo>
                  <a:lnTo>
                    <a:pt x="3346" y="29433"/>
                  </a:lnTo>
                  <a:cubicBezTo>
                    <a:pt x="3394" y="29433"/>
                    <a:pt x="3442" y="29421"/>
                    <a:pt x="3489" y="29421"/>
                  </a:cubicBezTo>
                  <a:cubicBezTo>
                    <a:pt x="3620" y="30719"/>
                    <a:pt x="3858" y="31993"/>
                    <a:pt x="4192" y="33219"/>
                  </a:cubicBezTo>
                  <a:cubicBezTo>
                    <a:pt x="4156" y="33231"/>
                    <a:pt x="4108" y="33231"/>
                    <a:pt x="4073" y="33243"/>
                  </a:cubicBezTo>
                  <a:lnTo>
                    <a:pt x="2132" y="33969"/>
                  </a:lnTo>
                  <a:cubicBezTo>
                    <a:pt x="1477" y="34219"/>
                    <a:pt x="1144" y="34958"/>
                    <a:pt x="1406" y="35613"/>
                  </a:cubicBezTo>
                  <a:lnTo>
                    <a:pt x="2227" y="37744"/>
                  </a:lnTo>
                  <a:cubicBezTo>
                    <a:pt x="2420" y="38248"/>
                    <a:pt x="2895" y="38555"/>
                    <a:pt x="3402" y="38555"/>
                  </a:cubicBezTo>
                  <a:cubicBezTo>
                    <a:pt x="3554" y="38555"/>
                    <a:pt x="3708" y="38527"/>
                    <a:pt x="3858" y="38470"/>
                  </a:cubicBezTo>
                  <a:lnTo>
                    <a:pt x="5787" y="37744"/>
                  </a:lnTo>
                  <a:cubicBezTo>
                    <a:pt x="5835" y="37732"/>
                    <a:pt x="5882" y="37708"/>
                    <a:pt x="5918" y="37684"/>
                  </a:cubicBezTo>
                  <a:cubicBezTo>
                    <a:pt x="6716" y="39244"/>
                    <a:pt x="7680" y="40696"/>
                    <a:pt x="8787" y="42042"/>
                  </a:cubicBezTo>
                  <a:cubicBezTo>
                    <a:pt x="8764" y="42066"/>
                    <a:pt x="8728" y="42078"/>
                    <a:pt x="8704" y="42113"/>
                  </a:cubicBezTo>
                  <a:lnTo>
                    <a:pt x="7252" y="43542"/>
                  </a:lnTo>
                  <a:cubicBezTo>
                    <a:pt x="6740" y="44030"/>
                    <a:pt x="6740" y="44852"/>
                    <a:pt x="7252" y="45340"/>
                  </a:cubicBezTo>
                  <a:lnTo>
                    <a:pt x="8906" y="46971"/>
                  </a:lnTo>
                  <a:cubicBezTo>
                    <a:pt x="9151" y="47209"/>
                    <a:pt x="9469" y="47328"/>
                    <a:pt x="9789" y="47328"/>
                  </a:cubicBezTo>
                  <a:cubicBezTo>
                    <a:pt x="10109" y="47328"/>
                    <a:pt x="10430" y="47209"/>
                    <a:pt x="10681" y="46971"/>
                  </a:cubicBezTo>
                  <a:lnTo>
                    <a:pt x="12133" y="45542"/>
                  </a:lnTo>
                  <a:cubicBezTo>
                    <a:pt x="12169" y="45495"/>
                    <a:pt x="12205" y="45459"/>
                    <a:pt x="12240" y="45411"/>
                  </a:cubicBezTo>
                  <a:cubicBezTo>
                    <a:pt x="13276" y="46245"/>
                    <a:pt x="14395" y="46995"/>
                    <a:pt x="15574" y="47650"/>
                  </a:cubicBezTo>
                  <a:cubicBezTo>
                    <a:pt x="15550" y="47685"/>
                    <a:pt x="15526" y="47733"/>
                    <a:pt x="15503" y="47769"/>
                  </a:cubicBezTo>
                  <a:lnTo>
                    <a:pt x="14681" y="49602"/>
                  </a:lnTo>
                  <a:cubicBezTo>
                    <a:pt x="14383" y="50245"/>
                    <a:pt x="14681" y="51007"/>
                    <a:pt x="15324" y="51281"/>
                  </a:cubicBezTo>
                  <a:lnTo>
                    <a:pt x="17479" y="52222"/>
                  </a:lnTo>
                  <a:cubicBezTo>
                    <a:pt x="17641" y="52292"/>
                    <a:pt x="17811" y="52326"/>
                    <a:pt x="17978" y="52326"/>
                  </a:cubicBezTo>
                  <a:cubicBezTo>
                    <a:pt x="18460" y="52326"/>
                    <a:pt x="18922" y="52047"/>
                    <a:pt x="19134" y="51579"/>
                  </a:cubicBezTo>
                  <a:lnTo>
                    <a:pt x="19967" y="49745"/>
                  </a:lnTo>
                  <a:cubicBezTo>
                    <a:pt x="19991" y="49686"/>
                    <a:pt x="20003" y="49626"/>
                    <a:pt x="20027" y="49567"/>
                  </a:cubicBezTo>
                  <a:cubicBezTo>
                    <a:pt x="21646" y="50079"/>
                    <a:pt x="23337" y="50436"/>
                    <a:pt x="25087" y="50602"/>
                  </a:cubicBezTo>
                  <a:cubicBezTo>
                    <a:pt x="25075" y="50662"/>
                    <a:pt x="25063" y="50722"/>
                    <a:pt x="25063" y="50793"/>
                  </a:cubicBezTo>
                  <a:lnTo>
                    <a:pt x="25063" y="52793"/>
                  </a:lnTo>
                  <a:cubicBezTo>
                    <a:pt x="25063" y="53484"/>
                    <a:pt x="25635" y="54055"/>
                    <a:pt x="26325" y="54055"/>
                  </a:cubicBezTo>
                  <a:lnTo>
                    <a:pt x="28695" y="54055"/>
                  </a:lnTo>
                  <a:cubicBezTo>
                    <a:pt x="29397" y="54055"/>
                    <a:pt x="29957" y="53484"/>
                    <a:pt x="29957" y="52793"/>
                  </a:cubicBezTo>
                  <a:lnTo>
                    <a:pt x="29957" y="50793"/>
                  </a:lnTo>
                  <a:cubicBezTo>
                    <a:pt x="29957" y="50722"/>
                    <a:pt x="29945" y="50650"/>
                    <a:pt x="29933" y="50579"/>
                  </a:cubicBezTo>
                  <a:cubicBezTo>
                    <a:pt x="31505" y="50424"/>
                    <a:pt x="33017" y="50114"/>
                    <a:pt x="34481" y="49674"/>
                  </a:cubicBezTo>
                  <a:cubicBezTo>
                    <a:pt x="34493" y="49745"/>
                    <a:pt x="34517" y="49829"/>
                    <a:pt x="34553" y="49900"/>
                  </a:cubicBezTo>
                  <a:lnTo>
                    <a:pt x="35338" y="51757"/>
                  </a:lnTo>
                  <a:cubicBezTo>
                    <a:pt x="35537" y="52236"/>
                    <a:pt x="36009" y="52529"/>
                    <a:pt x="36506" y="52529"/>
                  </a:cubicBezTo>
                  <a:cubicBezTo>
                    <a:pt x="36665" y="52529"/>
                    <a:pt x="36826" y="52499"/>
                    <a:pt x="36981" y="52436"/>
                  </a:cubicBezTo>
                  <a:lnTo>
                    <a:pt x="39148" y="51543"/>
                  </a:lnTo>
                  <a:cubicBezTo>
                    <a:pt x="39803" y="51281"/>
                    <a:pt x="40113" y="50531"/>
                    <a:pt x="39839" y="49876"/>
                  </a:cubicBezTo>
                  <a:lnTo>
                    <a:pt x="39053" y="48031"/>
                  </a:lnTo>
                  <a:cubicBezTo>
                    <a:pt x="39029" y="47959"/>
                    <a:pt x="38982" y="47888"/>
                    <a:pt x="38946" y="47816"/>
                  </a:cubicBezTo>
                  <a:cubicBezTo>
                    <a:pt x="40279" y="47102"/>
                    <a:pt x="41542" y="46257"/>
                    <a:pt x="42708" y="45304"/>
                  </a:cubicBezTo>
                  <a:cubicBezTo>
                    <a:pt x="42768" y="45388"/>
                    <a:pt x="42827" y="45471"/>
                    <a:pt x="42899" y="45542"/>
                  </a:cubicBezTo>
                  <a:lnTo>
                    <a:pt x="44351" y="46971"/>
                  </a:lnTo>
                  <a:cubicBezTo>
                    <a:pt x="44595" y="47209"/>
                    <a:pt x="44914" y="47328"/>
                    <a:pt x="45234" y="47328"/>
                  </a:cubicBezTo>
                  <a:cubicBezTo>
                    <a:pt x="45554" y="47328"/>
                    <a:pt x="45875" y="47209"/>
                    <a:pt x="46125" y="46971"/>
                  </a:cubicBezTo>
                  <a:lnTo>
                    <a:pt x="47780" y="45340"/>
                  </a:lnTo>
                  <a:cubicBezTo>
                    <a:pt x="48280" y="44852"/>
                    <a:pt x="48280" y="44030"/>
                    <a:pt x="47780" y="43542"/>
                  </a:cubicBezTo>
                  <a:lnTo>
                    <a:pt x="46328" y="42113"/>
                  </a:lnTo>
                  <a:cubicBezTo>
                    <a:pt x="46256" y="42042"/>
                    <a:pt x="46173" y="41982"/>
                    <a:pt x="46102" y="41935"/>
                  </a:cubicBezTo>
                  <a:cubicBezTo>
                    <a:pt x="47042" y="40792"/>
                    <a:pt x="47876" y="39577"/>
                    <a:pt x="48590" y="38268"/>
                  </a:cubicBezTo>
                  <a:cubicBezTo>
                    <a:pt x="48673" y="38339"/>
                    <a:pt x="48769" y="38399"/>
                    <a:pt x="48864" y="38434"/>
                  </a:cubicBezTo>
                  <a:lnTo>
                    <a:pt x="50781" y="39232"/>
                  </a:lnTo>
                  <a:cubicBezTo>
                    <a:pt x="50939" y="39296"/>
                    <a:pt x="51102" y="39327"/>
                    <a:pt x="51262" y="39327"/>
                  </a:cubicBezTo>
                  <a:cubicBezTo>
                    <a:pt x="51753" y="39327"/>
                    <a:pt x="52217" y="39038"/>
                    <a:pt x="52424" y="38553"/>
                  </a:cubicBezTo>
                  <a:lnTo>
                    <a:pt x="53329" y="36446"/>
                  </a:lnTo>
                  <a:cubicBezTo>
                    <a:pt x="53603" y="35803"/>
                    <a:pt x="53293" y="35053"/>
                    <a:pt x="52638" y="34779"/>
                  </a:cubicBezTo>
                  <a:lnTo>
                    <a:pt x="50733" y="33993"/>
                  </a:lnTo>
                  <a:cubicBezTo>
                    <a:pt x="50626" y="33958"/>
                    <a:pt x="50531" y="33934"/>
                    <a:pt x="50424" y="33922"/>
                  </a:cubicBezTo>
                  <a:cubicBezTo>
                    <a:pt x="50864" y="32457"/>
                    <a:pt x="51174" y="30945"/>
                    <a:pt x="51328" y="29374"/>
                  </a:cubicBezTo>
                  <a:cubicBezTo>
                    <a:pt x="51436" y="29409"/>
                    <a:pt x="51555" y="29433"/>
                    <a:pt x="51674" y="29433"/>
                  </a:cubicBezTo>
                  <a:lnTo>
                    <a:pt x="53757" y="29433"/>
                  </a:lnTo>
                  <a:cubicBezTo>
                    <a:pt x="54460" y="29433"/>
                    <a:pt x="55019" y="28862"/>
                    <a:pt x="55019" y="28171"/>
                  </a:cubicBezTo>
                  <a:lnTo>
                    <a:pt x="55019" y="25897"/>
                  </a:lnTo>
                  <a:cubicBezTo>
                    <a:pt x="55019" y="25195"/>
                    <a:pt x="54460" y="24623"/>
                    <a:pt x="53757" y="24623"/>
                  </a:cubicBezTo>
                  <a:lnTo>
                    <a:pt x="51674" y="24623"/>
                  </a:lnTo>
                  <a:cubicBezTo>
                    <a:pt x="51555" y="24623"/>
                    <a:pt x="51436" y="24647"/>
                    <a:pt x="51317" y="24683"/>
                  </a:cubicBezTo>
                  <a:cubicBezTo>
                    <a:pt x="51186" y="23385"/>
                    <a:pt x="50936" y="22111"/>
                    <a:pt x="50590" y="20885"/>
                  </a:cubicBezTo>
                  <a:cubicBezTo>
                    <a:pt x="50709" y="20873"/>
                    <a:pt x="50828" y="20861"/>
                    <a:pt x="50947" y="20813"/>
                  </a:cubicBezTo>
                  <a:lnTo>
                    <a:pt x="52888" y="20087"/>
                  </a:lnTo>
                  <a:cubicBezTo>
                    <a:pt x="53543" y="19837"/>
                    <a:pt x="53876" y="19099"/>
                    <a:pt x="53626" y="18444"/>
                  </a:cubicBezTo>
                  <a:lnTo>
                    <a:pt x="52793" y="16313"/>
                  </a:lnTo>
                  <a:cubicBezTo>
                    <a:pt x="52599" y="15813"/>
                    <a:pt x="52117" y="15508"/>
                    <a:pt x="51611" y="15508"/>
                  </a:cubicBezTo>
                  <a:cubicBezTo>
                    <a:pt x="51465" y="15508"/>
                    <a:pt x="51317" y="15533"/>
                    <a:pt x="51174" y="15586"/>
                  </a:cubicBezTo>
                  <a:lnTo>
                    <a:pt x="49233" y="16313"/>
                  </a:lnTo>
                  <a:cubicBezTo>
                    <a:pt x="49102" y="16360"/>
                    <a:pt x="48995" y="16432"/>
                    <a:pt x="48888" y="16515"/>
                  </a:cubicBezTo>
                  <a:cubicBezTo>
                    <a:pt x="48090" y="14955"/>
                    <a:pt x="47126" y="13503"/>
                    <a:pt x="46018" y="12169"/>
                  </a:cubicBezTo>
                  <a:cubicBezTo>
                    <a:pt x="46125" y="12110"/>
                    <a:pt x="46233" y="12038"/>
                    <a:pt x="46328" y="11955"/>
                  </a:cubicBezTo>
                  <a:lnTo>
                    <a:pt x="47780" y="10526"/>
                  </a:lnTo>
                  <a:cubicBezTo>
                    <a:pt x="48280" y="10026"/>
                    <a:pt x="48280" y="9216"/>
                    <a:pt x="47780" y="8716"/>
                  </a:cubicBezTo>
                  <a:lnTo>
                    <a:pt x="46125" y="7097"/>
                  </a:lnTo>
                  <a:cubicBezTo>
                    <a:pt x="45875" y="6853"/>
                    <a:pt x="45554" y="6731"/>
                    <a:pt x="45234" y="6731"/>
                  </a:cubicBezTo>
                  <a:cubicBezTo>
                    <a:pt x="44914" y="6731"/>
                    <a:pt x="44595" y="6853"/>
                    <a:pt x="44351" y="7097"/>
                  </a:cubicBezTo>
                  <a:lnTo>
                    <a:pt x="42899" y="8526"/>
                  </a:lnTo>
                  <a:cubicBezTo>
                    <a:pt x="42792" y="8621"/>
                    <a:pt x="42720" y="8728"/>
                    <a:pt x="42661" y="8847"/>
                  </a:cubicBezTo>
                  <a:cubicBezTo>
                    <a:pt x="41613" y="8014"/>
                    <a:pt x="40494" y="7252"/>
                    <a:pt x="39315" y="6597"/>
                  </a:cubicBezTo>
                  <a:cubicBezTo>
                    <a:pt x="39398" y="6502"/>
                    <a:pt x="39470" y="6407"/>
                    <a:pt x="39517" y="6287"/>
                  </a:cubicBezTo>
                  <a:lnTo>
                    <a:pt x="40351" y="4454"/>
                  </a:lnTo>
                  <a:cubicBezTo>
                    <a:pt x="40637" y="3811"/>
                    <a:pt x="40339" y="3061"/>
                    <a:pt x="39696" y="2775"/>
                  </a:cubicBezTo>
                  <a:lnTo>
                    <a:pt x="37541" y="1835"/>
                  </a:lnTo>
                  <a:cubicBezTo>
                    <a:pt x="37379" y="1764"/>
                    <a:pt x="37209" y="1731"/>
                    <a:pt x="37042" y="1731"/>
                  </a:cubicBezTo>
                  <a:cubicBezTo>
                    <a:pt x="36560" y="1731"/>
                    <a:pt x="36098" y="2009"/>
                    <a:pt x="35886" y="2477"/>
                  </a:cubicBezTo>
                  <a:lnTo>
                    <a:pt x="35065" y="4311"/>
                  </a:lnTo>
                  <a:cubicBezTo>
                    <a:pt x="35005" y="4430"/>
                    <a:pt x="34981" y="4561"/>
                    <a:pt x="34969" y="4692"/>
                  </a:cubicBezTo>
                  <a:cubicBezTo>
                    <a:pt x="33350" y="4156"/>
                    <a:pt x="31659" y="3787"/>
                    <a:pt x="29909" y="3620"/>
                  </a:cubicBezTo>
                  <a:cubicBezTo>
                    <a:pt x="29933" y="3501"/>
                    <a:pt x="29957" y="3394"/>
                    <a:pt x="29957" y="3263"/>
                  </a:cubicBezTo>
                  <a:lnTo>
                    <a:pt x="29957" y="1275"/>
                  </a:lnTo>
                  <a:cubicBezTo>
                    <a:pt x="29957" y="572"/>
                    <a:pt x="29397" y="1"/>
                    <a:pt x="2869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70" name="Google Shape;2170;p70"/>
          <p:cNvSpPr/>
          <p:nvPr/>
        </p:nvSpPr>
        <p:spPr>
          <a:xfrm rot="-5400000">
            <a:off x="2424749" y="-420777"/>
            <a:ext cx="117178" cy="1911326"/>
          </a:xfrm>
          <a:custGeom>
            <a:avLst/>
            <a:gdLst/>
            <a:ahLst/>
            <a:cxnLst/>
            <a:rect l="l" t="t" r="r" b="b"/>
            <a:pathLst>
              <a:path w="2835" h="118956" extrusionOk="0">
                <a:moveTo>
                  <a:pt x="1" y="0"/>
                </a:moveTo>
                <a:lnTo>
                  <a:pt x="1" y="118955"/>
                </a:lnTo>
                <a:lnTo>
                  <a:pt x="2834" y="118955"/>
                </a:lnTo>
                <a:lnTo>
                  <a:pt x="2834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171" name="Google Shape;2171;p70"/>
          <p:cNvGrpSpPr/>
          <p:nvPr/>
        </p:nvGrpSpPr>
        <p:grpSpPr>
          <a:xfrm rot="10800000" flipH="1">
            <a:off x="852923" y="-11"/>
            <a:ext cx="1090909" cy="666322"/>
            <a:chOff x="7213579" y="4485138"/>
            <a:chExt cx="1090909" cy="666322"/>
          </a:xfrm>
        </p:grpSpPr>
        <p:sp>
          <p:nvSpPr>
            <p:cNvPr id="2172" name="Google Shape;2172;p70"/>
            <p:cNvSpPr/>
            <p:nvPr/>
          </p:nvSpPr>
          <p:spPr>
            <a:xfrm rot="5400000">
              <a:off x="7234897" y="4978532"/>
              <a:ext cx="223356" cy="122500"/>
            </a:xfrm>
            <a:custGeom>
              <a:avLst/>
              <a:gdLst/>
              <a:ahLst/>
              <a:cxnLst/>
              <a:rect l="l" t="t" r="r" b="b"/>
              <a:pathLst>
                <a:path w="21492" h="2835" extrusionOk="0">
                  <a:moveTo>
                    <a:pt x="0" y="1"/>
                  </a:moveTo>
                  <a:lnTo>
                    <a:pt x="0" y="2834"/>
                  </a:lnTo>
                  <a:lnTo>
                    <a:pt x="21491" y="2834"/>
                  </a:lnTo>
                  <a:lnTo>
                    <a:pt x="2149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3" name="Google Shape;2173;p70"/>
            <p:cNvSpPr/>
            <p:nvPr/>
          </p:nvSpPr>
          <p:spPr>
            <a:xfrm rot="5400000">
              <a:off x="7334214" y="4490021"/>
              <a:ext cx="377115" cy="499047"/>
            </a:xfrm>
            <a:custGeom>
              <a:avLst/>
              <a:gdLst/>
              <a:ahLst/>
              <a:cxnLst/>
              <a:rect l="l" t="t" r="r" b="b"/>
              <a:pathLst>
                <a:path w="8728" h="11550" extrusionOk="0">
                  <a:moveTo>
                    <a:pt x="0" y="1"/>
                  </a:moveTo>
                  <a:lnTo>
                    <a:pt x="0" y="2596"/>
                  </a:lnTo>
                  <a:cubicBezTo>
                    <a:pt x="0" y="8347"/>
                    <a:pt x="1703" y="11550"/>
                    <a:pt x="7454" y="11550"/>
                  </a:cubicBezTo>
                  <a:lnTo>
                    <a:pt x="8728" y="11550"/>
                  </a:lnTo>
                  <a:lnTo>
                    <a:pt x="8728" y="8276"/>
                  </a:lnTo>
                  <a:lnTo>
                    <a:pt x="7454" y="8276"/>
                  </a:lnTo>
                  <a:cubicBezTo>
                    <a:pt x="3513" y="8276"/>
                    <a:pt x="3275" y="6549"/>
                    <a:pt x="3275" y="2596"/>
                  </a:cubicBezTo>
                  <a:lnTo>
                    <a:pt x="3275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4" name="Google Shape;2174;p70"/>
            <p:cNvSpPr/>
            <p:nvPr/>
          </p:nvSpPr>
          <p:spPr>
            <a:xfrm rot="5400000">
              <a:off x="7311314" y="4793813"/>
              <a:ext cx="70515" cy="265985"/>
            </a:xfrm>
            <a:custGeom>
              <a:avLst/>
              <a:gdLst/>
              <a:ahLst/>
              <a:cxnLst/>
              <a:rect l="l" t="t" r="r" b="b"/>
              <a:pathLst>
                <a:path w="1632" h="6156" extrusionOk="0">
                  <a:moveTo>
                    <a:pt x="810" y="0"/>
                  </a:moveTo>
                  <a:cubicBezTo>
                    <a:pt x="358" y="0"/>
                    <a:pt x="0" y="370"/>
                    <a:pt x="0" y="822"/>
                  </a:cubicBezTo>
                  <a:lnTo>
                    <a:pt x="0" y="5334"/>
                  </a:lnTo>
                  <a:cubicBezTo>
                    <a:pt x="0" y="5787"/>
                    <a:pt x="358" y="6156"/>
                    <a:pt x="810" y="6156"/>
                  </a:cubicBezTo>
                  <a:cubicBezTo>
                    <a:pt x="1274" y="6156"/>
                    <a:pt x="1632" y="5787"/>
                    <a:pt x="1632" y="5334"/>
                  </a:cubicBezTo>
                  <a:lnTo>
                    <a:pt x="1632" y="822"/>
                  </a:lnTo>
                  <a:cubicBezTo>
                    <a:pt x="1632" y="370"/>
                    <a:pt x="1274" y="0"/>
                    <a:pt x="81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175" name="Google Shape;2175;p70"/>
            <p:cNvGrpSpPr/>
            <p:nvPr/>
          </p:nvGrpSpPr>
          <p:grpSpPr>
            <a:xfrm>
              <a:off x="7711810" y="4485138"/>
              <a:ext cx="592677" cy="273720"/>
              <a:chOff x="2029210" y="3484363"/>
              <a:chExt cx="592677" cy="273720"/>
            </a:xfrm>
          </p:grpSpPr>
          <p:sp>
            <p:nvSpPr>
              <p:cNvPr id="2176" name="Google Shape;2176;p70"/>
              <p:cNvSpPr/>
              <p:nvPr/>
            </p:nvSpPr>
            <p:spPr>
              <a:xfrm rot="5400000">
                <a:off x="2264123" y="3392748"/>
                <a:ext cx="121975" cy="454379"/>
              </a:xfrm>
              <a:custGeom>
                <a:avLst/>
                <a:gdLst/>
                <a:ahLst/>
                <a:cxnLst/>
                <a:rect l="l" t="t" r="r" b="b"/>
                <a:pathLst>
                  <a:path w="2823" h="18718" extrusionOk="0">
                    <a:moveTo>
                      <a:pt x="1" y="1"/>
                    </a:moveTo>
                    <a:lnTo>
                      <a:pt x="1" y="18717"/>
                    </a:lnTo>
                    <a:lnTo>
                      <a:pt x="2823" y="18717"/>
                    </a:lnTo>
                    <a:lnTo>
                      <a:pt x="2823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77" name="Google Shape;2177;p70"/>
              <p:cNvSpPr/>
              <p:nvPr/>
            </p:nvSpPr>
            <p:spPr>
              <a:xfrm rot="5400000">
                <a:off x="1931972" y="3581602"/>
                <a:ext cx="265510" cy="71033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1644" extrusionOk="0">
                    <a:moveTo>
                      <a:pt x="822" y="0"/>
                    </a:moveTo>
                    <a:cubicBezTo>
                      <a:pt x="358" y="0"/>
                      <a:pt x="0" y="369"/>
                      <a:pt x="0" y="822"/>
                    </a:cubicBezTo>
                    <a:cubicBezTo>
                      <a:pt x="0" y="1274"/>
                      <a:pt x="358" y="1643"/>
                      <a:pt x="822" y="1643"/>
                    </a:cubicBezTo>
                    <a:lnTo>
                      <a:pt x="5323" y="1643"/>
                    </a:lnTo>
                    <a:cubicBezTo>
                      <a:pt x="5382" y="1643"/>
                      <a:pt x="5442" y="1643"/>
                      <a:pt x="5489" y="1631"/>
                    </a:cubicBezTo>
                    <a:cubicBezTo>
                      <a:pt x="5858" y="1560"/>
                      <a:pt x="6144" y="1227"/>
                      <a:pt x="6144" y="822"/>
                    </a:cubicBezTo>
                    <a:cubicBezTo>
                      <a:pt x="6144" y="369"/>
                      <a:pt x="5775" y="0"/>
                      <a:pt x="532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78" name="Google Shape;2178;p70"/>
              <p:cNvSpPr/>
              <p:nvPr/>
            </p:nvSpPr>
            <p:spPr>
              <a:xfrm rot="5400000">
                <a:off x="2453378" y="3589574"/>
                <a:ext cx="265985" cy="71033"/>
              </a:xfrm>
              <a:custGeom>
                <a:avLst/>
                <a:gdLst/>
                <a:ahLst/>
                <a:cxnLst/>
                <a:rect l="l" t="t" r="r" b="b"/>
                <a:pathLst>
                  <a:path w="6156" h="1644" extrusionOk="0">
                    <a:moveTo>
                      <a:pt x="822" y="0"/>
                    </a:moveTo>
                    <a:cubicBezTo>
                      <a:pt x="369" y="0"/>
                      <a:pt x="0" y="369"/>
                      <a:pt x="0" y="822"/>
                    </a:cubicBezTo>
                    <a:cubicBezTo>
                      <a:pt x="0" y="1274"/>
                      <a:pt x="369" y="1643"/>
                      <a:pt x="822" y="1643"/>
                    </a:cubicBezTo>
                    <a:lnTo>
                      <a:pt x="5334" y="1643"/>
                    </a:lnTo>
                    <a:cubicBezTo>
                      <a:pt x="5739" y="1643"/>
                      <a:pt x="6084" y="1346"/>
                      <a:pt x="6144" y="953"/>
                    </a:cubicBezTo>
                    <a:cubicBezTo>
                      <a:pt x="6144" y="905"/>
                      <a:pt x="6156" y="870"/>
                      <a:pt x="6156" y="822"/>
                    </a:cubicBezTo>
                    <a:cubicBezTo>
                      <a:pt x="6156" y="369"/>
                      <a:pt x="5786" y="0"/>
                      <a:pt x="533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2179" name="Google Shape;2179;p70"/>
          <p:cNvGrpSpPr/>
          <p:nvPr/>
        </p:nvGrpSpPr>
        <p:grpSpPr>
          <a:xfrm rot="10800000">
            <a:off x="2861623" y="-11"/>
            <a:ext cx="1090909" cy="666322"/>
            <a:chOff x="7213579" y="4485138"/>
            <a:chExt cx="1090909" cy="666322"/>
          </a:xfrm>
        </p:grpSpPr>
        <p:sp>
          <p:nvSpPr>
            <p:cNvPr id="2180" name="Google Shape;2180;p70"/>
            <p:cNvSpPr/>
            <p:nvPr/>
          </p:nvSpPr>
          <p:spPr>
            <a:xfrm rot="5400000">
              <a:off x="7234897" y="4978532"/>
              <a:ext cx="223356" cy="122500"/>
            </a:xfrm>
            <a:custGeom>
              <a:avLst/>
              <a:gdLst/>
              <a:ahLst/>
              <a:cxnLst/>
              <a:rect l="l" t="t" r="r" b="b"/>
              <a:pathLst>
                <a:path w="21492" h="2835" extrusionOk="0">
                  <a:moveTo>
                    <a:pt x="0" y="1"/>
                  </a:moveTo>
                  <a:lnTo>
                    <a:pt x="0" y="2834"/>
                  </a:lnTo>
                  <a:lnTo>
                    <a:pt x="21491" y="2834"/>
                  </a:lnTo>
                  <a:lnTo>
                    <a:pt x="2149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1" name="Google Shape;2181;p70"/>
            <p:cNvSpPr/>
            <p:nvPr/>
          </p:nvSpPr>
          <p:spPr>
            <a:xfrm rot="5400000">
              <a:off x="7334214" y="4490021"/>
              <a:ext cx="377115" cy="499047"/>
            </a:xfrm>
            <a:custGeom>
              <a:avLst/>
              <a:gdLst/>
              <a:ahLst/>
              <a:cxnLst/>
              <a:rect l="l" t="t" r="r" b="b"/>
              <a:pathLst>
                <a:path w="8728" h="11550" extrusionOk="0">
                  <a:moveTo>
                    <a:pt x="0" y="1"/>
                  </a:moveTo>
                  <a:lnTo>
                    <a:pt x="0" y="2596"/>
                  </a:lnTo>
                  <a:cubicBezTo>
                    <a:pt x="0" y="8347"/>
                    <a:pt x="1703" y="11550"/>
                    <a:pt x="7454" y="11550"/>
                  </a:cubicBezTo>
                  <a:lnTo>
                    <a:pt x="8728" y="11550"/>
                  </a:lnTo>
                  <a:lnTo>
                    <a:pt x="8728" y="8276"/>
                  </a:lnTo>
                  <a:lnTo>
                    <a:pt x="7454" y="8276"/>
                  </a:lnTo>
                  <a:cubicBezTo>
                    <a:pt x="3513" y="8276"/>
                    <a:pt x="3275" y="6549"/>
                    <a:pt x="3275" y="2596"/>
                  </a:cubicBezTo>
                  <a:lnTo>
                    <a:pt x="3275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2" name="Google Shape;2182;p70"/>
            <p:cNvSpPr/>
            <p:nvPr/>
          </p:nvSpPr>
          <p:spPr>
            <a:xfrm rot="5400000">
              <a:off x="7311314" y="4793813"/>
              <a:ext cx="70515" cy="265985"/>
            </a:xfrm>
            <a:custGeom>
              <a:avLst/>
              <a:gdLst/>
              <a:ahLst/>
              <a:cxnLst/>
              <a:rect l="l" t="t" r="r" b="b"/>
              <a:pathLst>
                <a:path w="1632" h="6156" extrusionOk="0">
                  <a:moveTo>
                    <a:pt x="810" y="0"/>
                  </a:moveTo>
                  <a:cubicBezTo>
                    <a:pt x="358" y="0"/>
                    <a:pt x="0" y="370"/>
                    <a:pt x="0" y="822"/>
                  </a:cubicBezTo>
                  <a:lnTo>
                    <a:pt x="0" y="5334"/>
                  </a:lnTo>
                  <a:cubicBezTo>
                    <a:pt x="0" y="5787"/>
                    <a:pt x="358" y="6156"/>
                    <a:pt x="810" y="6156"/>
                  </a:cubicBezTo>
                  <a:cubicBezTo>
                    <a:pt x="1274" y="6156"/>
                    <a:pt x="1632" y="5787"/>
                    <a:pt x="1632" y="5334"/>
                  </a:cubicBezTo>
                  <a:lnTo>
                    <a:pt x="1632" y="822"/>
                  </a:lnTo>
                  <a:cubicBezTo>
                    <a:pt x="1632" y="370"/>
                    <a:pt x="1274" y="0"/>
                    <a:pt x="81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183" name="Google Shape;2183;p70"/>
            <p:cNvGrpSpPr/>
            <p:nvPr/>
          </p:nvGrpSpPr>
          <p:grpSpPr>
            <a:xfrm>
              <a:off x="7711810" y="4485138"/>
              <a:ext cx="592677" cy="273720"/>
              <a:chOff x="2029210" y="3484363"/>
              <a:chExt cx="592677" cy="273720"/>
            </a:xfrm>
          </p:grpSpPr>
          <p:sp>
            <p:nvSpPr>
              <p:cNvPr id="2184" name="Google Shape;2184;p70"/>
              <p:cNvSpPr/>
              <p:nvPr/>
            </p:nvSpPr>
            <p:spPr>
              <a:xfrm rot="5400000">
                <a:off x="2264123" y="3392748"/>
                <a:ext cx="121975" cy="454379"/>
              </a:xfrm>
              <a:custGeom>
                <a:avLst/>
                <a:gdLst/>
                <a:ahLst/>
                <a:cxnLst/>
                <a:rect l="l" t="t" r="r" b="b"/>
                <a:pathLst>
                  <a:path w="2823" h="18718" extrusionOk="0">
                    <a:moveTo>
                      <a:pt x="1" y="1"/>
                    </a:moveTo>
                    <a:lnTo>
                      <a:pt x="1" y="18717"/>
                    </a:lnTo>
                    <a:lnTo>
                      <a:pt x="2823" y="18717"/>
                    </a:lnTo>
                    <a:lnTo>
                      <a:pt x="2823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85" name="Google Shape;2185;p70"/>
              <p:cNvSpPr/>
              <p:nvPr/>
            </p:nvSpPr>
            <p:spPr>
              <a:xfrm rot="5400000">
                <a:off x="1931972" y="3581602"/>
                <a:ext cx="265510" cy="71033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1644" extrusionOk="0">
                    <a:moveTo>
                      <a:pt x="822" y="0"/>
                    </a:moveTo>
                    <a:cubicBezTo>
                      <a:pt x="358" y="0"/>
                      <a:pt x="0" y="369"/>
                      <a:pt x="0" y="822"/>
                    </a:cubicBezTo>
                    <a:cubicBezTo>
                      <a:pt x="0" y="1274"/>
                      <a:pt x="358" y="1643"/>
                      <a:pt x="822" y="1643"/>
                    </a:cubicBezTo>
                    <a:lnTo>
                      <a:pt x="5323" y="1643"/>
                    </a:lnTo>
                    <a:cubicBezTo>
                      <a:pt x="5382" y="1643"/>
                      <a:pt x="5442" y="1643"/>
                      <a:pt x="5489" y="1631"/>
                    </a:cubicBezTo>
                    <a:cubicBezTo>
                      <a:pt x="5858" y="1560"/>
                      <a:pt x="6144" y="1227"/>
                      <a:pt x="6144" y="822"/>
                    </a:cubicBezTo>
                    <a:cubicBezTo>
                      <a:pt x="6144" y="369"/>
                      <a:pt x="5775" y="0"/>
                      <a:pt x="532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86" name="Google Shape;2186;p70"/>
              <p:cNvSpPr/>
              <p:nvPr/>
            </p:nvSpPr>
            <p:spPr>
              <a:xfrm rot="5400000">
                <a:off x="2453378" y="3589574"/>
                <a:ext cx="265985" cy="71033"/>
              </a:xfrm>
              <a:custGeom>
                <a:avLst/>
                <a:gdLst/>
                <a:ahLst/>
                <a:cxnLst/>
                <a:rect l="l" t="t" r="r" b="b"/>
                <a:pathLst>
                  <a:path w="6156" h="1644" extrusionOk="0">
                    <a:moveTo>
                      <a:pt x="822" y="0"/>
                    </a:moveTo>
                    <a:cubicBezTo>
                      <a:pt x="369" y="0"/>
                      <a:pt x="0" y="369"/>
                      <a:pt x="0" y="822"/>
                    </a:cubicBezTo>
                    <a:cubicBezTo>
                      <a:pt x="0" y="1274"/>
                      <a:pt x="369" y="1643"/>
                      <a:pt x="822" y="1643"/>
                    </a:cubicBezTo>
                    <a:lnTo>
                      <a:pt x="5334" y="1643"/>
                    </a:lnTo>
                    <a:cubicBezTo>
                      <a:pt x="5739" y="1643"/>
                      <a:pt x="6084" y="1346"/>
                      <a:pt x="6144" y="953"/>
                    </a:cubicBezTo>
                    <a:cubicBezTo>
                      <a:pt x="6144" y="905"/>
                      <a:pt x="6156" y="870"/>
                      <a:pt x="6156" y="822"/>
                    </a:cubicBezTo>
                    <a:cubicBezTo>
                      <a:pt x="6156" y="369"/>
                      <a:pt x="5786" y="0"/>
                      <a:pt x="533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2187" name="Google Shape;2187;p70"/>
          <p:cNvSpPr/>
          <p:nvPr/>
        </p:nvSpPr>
        <p:spPr>
          <a:xfrm rot="-5400000">
            <a:off x="2154591" y="251403"/>
            <a:ext cx="566993" cy="566975"/>
          </a:xfrm>
          <a:custGeom>
            <a:avLst/>
            <a:gdLst/>
            <a:ahLst/>
            <a:cxnLst/>
            <a:rect l="l" t="t" r="r" b="b"/>
            <a:pathLst>
              <a:path w="7395" h="7395" extrusionOk="0">
                <a:moveTo>
                  <a:pt x="3691" y="1370"/>
                </a:moveTo>
                <a:cubicBezTo>
                  <a:pt x="4037" y="1370"/>
                  <a:pt x="4322" y="1655"/>
                  <a:pt x="4322" y="2001"/>
                </a:cubicBezTo>
                <a:cubicBezTo>
                  <a:pt x="4322" y="2358"/>
                  <a:pt x="4037" y="2644"/>
                  <a:pt x="3691" y="2644"/>
                </a:cubicBezTo>
                <a:cubicBezTo>
                  <a:pt x="3334" y="2644"/>
                  <a:pt x="3048" y="2358"/>
                  <a:pt x="3048" y="2001"/>
                </a:cubicBezTo>
                <a:cubicBezTo>
                  <a:pt x="3048" y="1655"/>
                  <a:pt x="3334" y="1370"/>
                  <a:pt x="3691" y="1370"/>
                </a:cubicBezTo>
                <a:close/>
                <a:moveTo>
                  <a:pt x="1917" y="3132"/>
                </a:moveTo>
                <a:cubicBezTo>
                  <a:pt x="2275" y="3132"/>
                  <a:pt x="2560" y="3417"/>
                  <a:pt x="2560" y="3775"/>
                </a:cubicBezTo>
                <a:cubicBezTo>
                  <a:pt x="2560" y="4120"/>
                  <a:pt x="2275" y="4406"/>
                  <a:pt x="1917" y="4406"/>
                </a:cubicBezTo>
                <a:cubicBezTo>
                  <a:pt x="1572" y="4406"/>
                  <a:pt x="1286" y="4120"/>
                  <a:pt x="1286" y="3775"/>
                </a:cubicBezTo>
                <a:cubicBezTo>
                  <a:pt x="1286" y="3417"/>
                  <a:pt x="1572" y="3132"/>
                  <a:pt x="1917" y="3132"/>
                </a:cubicBezTo>
                <a:close/>
                <a:moveTo>
                  <a:pt x="3703" y="3132"/>
                </a:moveTo>
                <a:cubicBezTo>
                  <a:pt x="4049" y="3132"/>
                  <a:pt x="4334" y="3417"/>
                  <a:pt x="4334" y="3775"/>
                </a:cubicBezTo>
                <a:cubicBezTo>
                  <a:pt x="4334" y="4120"/>
                  <a:pt x="4049" y="4406"/>
                  <a:pt x="3703" y="4406"/>
                </a:cubicBezTo>
                <a:cubicBezTo>
                  <a:pt x="3346" y="4406"/>
                  <a:pt x="3060" y="4120"/>
                  <a:pt x="3060" y="3775"/>
                </a:cubicBezTo>
                <a:cubicBezTo>
                  <a:pt x="3060" y="3417"/>
                  <a:pt x="3346" y="3132"/>
                  <a:pt x="3703" y="3132"/>
                </a:cubicBezTo>
                <a:close/>
                <a:moveTo>
                  <a:pt x="5454" y="3132"/>
                </a:moveTo>
                <a:cubicBezTo>
                  <a:pt x="5799" y="3132"/>
                  <a:pt x="6085" y="3417"/>
                  <a:pt x="6085" y="3775"/>
                </a:cubicBezTo>
                <a:cubicBezTo>
                  <a:pt x="6085" y="4120"/>
                  <a:pt x="5799" y="4406"/>
                  <a:pt x="5454" y="4406"/>
                </a:cubicBezTo>
                <a:cubicBezTo>
                  <a:pt x="5096" y="4406"/>
                  <a:pt x="4811" y="4120"/>
                  <a:pt x="4811" y="3775"/>
                </a:cubicBezTo>
                <a:cubicBezTo>
                  <a:pt x="4811" y="3417"/>
                  <a:pt x="5096" y="3132"/>
                  <a:pt x="5454" y="3132"/>
                </a:cubicBezTo>
                <a:close/>
                <a:moveTo>
                  <a:pt x="3691" y="4894"/>
                </a:moveTo>
                <a:cubicBezTo>
                  <a:pt x="4037" y="4894"/>
                  <a:pt x="4322" y="5180"/>
                  <a:pt x="4322" y="5537"/>
                </a:cubicBezTo>
                <a:cubicBezTo>
                  <a:pt x="4322" y="5882"/>
                  <a:pt x="4037" y="6168"/>
                  <a:pt x="3691" y="6168"/>
                </a:cubicBezTo>
                <a:cubicBezTo>
                  <a:pt x="3334" y="6168"/>
                  <a:pt x="3048" y="5882"/>
                  <a:pt x="3048" y="5537"/>
                </a:cubicBezTo>
                <a:cubicBezTo>
                  <a:pt x="3048" y="5180"/>
                  <a:pt x="3334" y="4894"/>
                  <a:pt x="3691" y="4894"/>
                </a:cubicBezTo>
                <a:close/>
                <a:moveTo>
                  <a:pt x="3549" y="0"/>
                </a:moveTo>
                <a:cubicBezTo>
                  <a:pt x="3453" y="0"/>
                  <a:pt x="3370" y="84"/>
                  <a:pt x="3370" y="179"/>
                </a:cubicBezTo>
                <a:lnTo>
                  <a:pt x="3370" y="453"/>
                </a:lnTo>
                <a:cubicBezTo>
                  <a:pt x="3370" y="465"/>
                  <a:pt x="3370" y="477"/>
                  <a:pt x="3382" y="500"/>
                </a:cubicBezTo>
                <a:cubicBezTo>
                  <a:pt x="3168" y="512"/>
                  <a:pt x="2965" y="560"/>
                  <a:pt x="2763" y="620"/>
                </a:cubicBezTo>
                <a:cubicBezTo>
                  <a:pt x="2763" y="596"/>
                  <a:pt x="2763" y="584"/>
                  <a:pt x="2751" y="572"/>
                </a:cubicBezTo>
                <a:lnTo>
                  <a:pt x="2644" y="322"/>
                </a:lnTo>
                <a:cubicBezTo>
                  <a:pt x="2617" y="251"/>
                  <a:pt x="2557" y="213"/>
                  <a:pt x="2494" y="213"/>
                </a:cubicBezTo>
                <a:cubicBezTo>
                  <a:pt x="2473" y="213"/>
                  <a:pt x="2451" y="217"/>
                  <a:pt x="2429" y="227"/>
                </a:cubicBezTo>
                <a:lnTo>
                  <a:pt x="2132" y="346"/>
                </a:lnTo>
                <a:cubicBezTo>
                  <a:pt x="2048" y="381"/>
                  <a:pt x="2001" y="489"/>
                  <a:pt x="2048" y="572"/>
                </a:cubicBezTo>
                <a:lnTo>
                  <a:pt x="2144" y="822"/>
                </a:lnTo>
                <a:cubicBezTo>
                  <a:pt x="2156" y="834"/>
                  <a:pt x="2156" y="846"/>
                  <a:pt x="2167" y="858"/>
                </a:cubicBezTo>
                <a:cubicBezTo>
                  <a:pt x="1989" y="953"/>
                  <a:pt x="1810" y="1072"/>
                  <a:pt x="1655" y="1203"/>
                </a:cubicBezTo>
                <a:cubicBezTo>
                  <a:pt x="1655" y="1191"/>
                  <a:pt x="1644" y="1179"/>
                  <a:pt x="1632" y="1167"/>
                </a:cubicBezTo>
                <a:lnTo>
                  <a:pt x="1441" y="977"/>
                </a:lnTo>
                <a:cubicBezTo>
                  <a:pt x="1405" y="941"/>
                  <a:pt x="1361" y="923"/>
                  <a:pt x="1316" y="923"/>
                </a:cubicBezTo>
                <a:cubicBezTo>
                  <a:pt x="1271" y="923"/>
                  <a:pt x="1227" y="941"/>
                  <a:pt x="1191" y="977"/>
                </a:cubicBezTo>
                <a:lnTo>
                  <a:pt x="977" y="1203"/>
                </a:lnTo>
                <a:cubicBezTo>
                  <a:pt x="905" y="1262"/>
                  <a:pt x="905" y="1370"/>
                  <a:pt x="977" y="1441"/>
                </a:cubicBezTo>
                <a:lnTo>
                  <a:pt x="1167" y="1632"/>
                </a:lnTo>
                <a:cubicBezTo>
                  <a:pt x="1179" y="1643"/>
                  <a:pt x="1191" y="1643"/>
                  <a:pt x="1191" y="1655"/>
                </a:cubicBezTo>
                <a:cubicBezTo>
                  <a:pt x="1072" y="1810"/>
                  <a:pt x="953" y="1977"/>
                  <a:pt x="858" y="2155"/>
                </a:cubicBezTo>
                <a:cubicBezTo>
                  <a:pt x="846" y="2144"/>
                  <a:pt x="834" y="2144"/>
                  <a:pt x="834" y="2144"/>
                </a:cubicBezTo>
                <a:lnTo>
                  <a:pt x="572" y="2036"/>
                </a:lnTo>
                <a:cubicBezTo>
                  <a:pt x="551" y="2027"/>
                  <a:pt x="529" y="2023"/>
                  <a:pt x="507" y="2023"/>
                </a:cubicBezTo>
                <a:cubicBezTo>
                  <a:pt x="443" y="2023"/>
                  <a:pt x="381" y="2061"/>
                  <a:pt x="346" y="2132"/>
                </a:cubicBezTo>
                <a:lnTo>
                  <a:pt x="227" y="2417"/>
                </a:lnTo>
                <a:cubicBezTo>
                  <a:pt x="191" y="2501"/>
                  <a:pt x="239" y="2608"/>
                  <a:pt x="322" y="2644"/>
                </a:cubicBezTo>
                <a:lnTo>
                  <a:pt x="572" y="2751"/>
                </a:lnTo>
                <a:lnTo>
                  <a:pt x="596" y="2751"/>
                </a:lnTo>
                <a:cubicBezTo>
                  <a:pt x="536" y="2953"/>
                  <a:pt x="501" y="3156"/>
                  <a:pt x="477" y="3370"/>
                </a:cubicBezTo>
                <a:lnTo>
                  <a:pt x="179" y="3370"/>
                </a:lnTo>
                <a:cubicBezTo>
                  <a:pt x="84" y="3370"/>
                  <a:pt x="0" y="3453"/>
                  <a:pt x="0" y="3548"/>
                </a:cubicBezTo>
                <a:lnTo>
                  <a:pt x="0" y="3858"/>
                </a:lnTo>
                <a:cubicBezTo>
                  <a:pt x="0" y="3953"/>
                  <a:pt x="84" y="4025"/>
                  <a:pt x="179" y="4025"/>
                </a:cubicBezTo>
                <a:lnTo>
                  <a:pt x="477" y="4025"/>
                </a:lnTo>
                <a:cubicBezTo>
                  <a:pt x="489" y="4203"/>
                  <a:pt x="524" y="4382"/>
                  <a:pt x="560" y="4549"/>
                </a:cubicBezTo>
                <a:lnTo>
                  <a:pt x="548" y="4549"/>
                </a:lnTo>
                <a:lnTo>
                  <a:pt x="286" y="4656"/>
                </a:lnTo>
                <a:cubicBezTo>
                  <a:pt x="203" y="4691"/>
                  <a:pt x="155" y="4787"/>
                  <a:pt x="191" y="4870"/>
                </a:cubicBezTo>
                <a:lnTo>
                  <a:pt x="298" y="5168"/>
                </a:lnTo>
                <a:cubicBezTo>
                  <a:pt x="326" y="5232"/>
                  <a:pt x="389" y="5275"/>
                  <a:pt x="460" y="5275"/>
                </a:cubicBezTo>
                <a:cubicBezTo>
                  <a:pt x="481" y="5275"/>
                  <a:pt x="503" y="5271"/>
                  <a:pt x="524" y="5263"/>
                </a:cubicBezTo>
                <a:lnTo>
                  <a:pt x="786" y="5168"/>
                </a:lnTo>
                <a:cubicBezTo>
                  <a:pt x="786" y="5168"/>
                  <a:pt x="798" y="5168"/>
                  <a:pt x="798" y="5156"/>
                </a:cubicBezTo>
                <a:cubicBezTo>
                  <a:pt x="905" y="5370"/>
                  <a:pt x="1036" y="5573"/>
                  <a:pt x="1179" y="5751"/>
                </a:cubicBezTo>
                <a:cubicBezTo>
                  <a:pt x="1179" y="5763"/>
                  <a:pt x="1179" y="5763"/>
                  <a:pt x="1167" y="5763"/>
                </a:cubicBezTo>
                <a:lnTo>
                  <a:pt x="977" y="5965"/>
                </a:lnTo>
                <a:cubicBezTo>
                  <a:pt x="905" y="6025"/>
                  <a:pt x="905" y="6132"/>
                  <a:pt x="977" y="6204"/>
                </a:cubicBezTo>
                <a:lnTo>
                  <a:pt x="1191" y="6430"/>
                </a:lnTo>
                <a:cubicBezTo>
                  <a:pt x="1227" y="6460"/>
                  <a:pt x="1271" y="6474"/>
                  <a:pt x="1316" y="6474"/>
                </a:cubicBezTo>
                <a:cubicBezTo>
                  <a:pt x="1361" y="6474"/>
                  <a:pt x="1405" y="6460"/>
                  <a:pt x="1441" y="6430"/>
                </a:cubicBezTo>
                <a:lnTo>
                  <a:pt x="1632" y="6227"/>
                </a:lnTo>
                <a:cubicBezTo>
                  <a:pt x="1644" y="6227"/>
                  <a:pt x="1644" y="6227"/>
                  <a:pt x="1644" y="6215"/>
                </a:cubicBezTo>
                <a:cubicBezTo>
                  <a:pt x="1786" y="6335"/>
                  <a:pt x="1941" y="6430"/>
                  <a:pt x="2096" y="6525"/>
                </a:cubicBezTo>
                <a:cubicBezTo>
                  <a:pt x="2096" y="6525"/>
                  <a:pt x="2084" y="6537"/>
                  <a:pt x="2084" y="6537"/>
                </a:cubicBezTo>
                <a:lnTo>
                  <a:pt x="1977" y="6799"/>
                </a:lnTo>
                <a:cubicBezTo>
                  <a:pt x="1941" y="6882"/>
                  <a:pt x="1977" y="6977"/>
                  <a:pt x="2060" y="7025"/>
                </a:cubicBezTo>
                <a:lnTo>
                  <a:pt x="2346" y="7144"/>
                </a:lnTo>
                <a:cubicBezTo>
                  <a:pt x="2371" y="7153"/>
                  <a:pt x="2396" y="7158"/>
                  <a:pt x="2420" y="7158"/>
                </a:cubicBezTo>
                <a:cubicBezTo>
                  <a:pt x="2487" y="7158"/>
                  <a:pt x="2546" y="7122"/>
                  <a:pt x="2572" y="7061"/>
                </a:cubicBezTo>
                <a:lnTo>
                  <a:pt x="2691" y="6811"/>
                </a:lnTo>
                <a:cubicBezTo>
                  <a:pt x="2691" y="6799"/>
                  <a:pt x="2691" y="6787"/>
                  <a:pt x="2691" y="6787"/>
                </a:cubicBezTo>
                <a:cubicBezTo>
                  <a:pt x="2918" y="6858"/>
                  <a:pt x="3144" y="6906"/>
                  <a:pt x="3370" y="6930"/>
                </a:cubicBezTo>
                <a:cubicBezTo>
                  <a:pt x="3370" y="6930"/>
                  <a:pt x="3370" y="6942"/>
                  <a:pt x="3370" y="6954"/>
                </a:cubicBezTo>
                <a:lnTo>
                  <a:pt x="3370" y="7227"/>
                </a:lnTo>
                <a:cubicBezTo>
                  <a:pt x="3370" y="7323"/>
                  <a:pt x="3453" y="7394"/>
                  <a:pt x="3549" y="7394"/>
                </a:cubicBezTo>
                <a:lnTo>
                  <a:pt x="3858" y="7394"/>
                </a:lnTo>
                <a:cubicBezTo>
                  <a:pt x="3953" y="7394"/>
                  <a:pt x="4025" y="7323"/>
                  <a:pt x="4025" y="7227"/>
                </a:cubicBezTo>
                <a:lnTo>
                  <a:pt x="4025" y="6954"/>
                </a:lnTo>
                <a:cubicBezTo>
                  <a:pt x="4025" y="6942"/>
                  <a:pt x="4025" y="6930"/>
                  <a:pt x="4025" y="6918"/>
                </a:cubicBezTo>
                <a:cubicBezTo>
                  <a:pt x="4239" y="6906"/>
                  <a:pt x="4442" y="6858"/>
                  <a:pt x="4632" y="6799"/>
                </a:cubicBezTo>
                <a:cubicBezTo>
                  <a:pt x="4644" y="6811"/>
                  <a:pt x="4644" y="6823"/>
                  <a:pt x="4644" y="6823"/>
                </a:cubicBezTo>
                <a:lnTo>
                  <a:pt x="4751" y="7085"/>
                </a:lnTo>
                <a:cubicBezTo>
                  <a:pt x="4779" y="7149"/>
                  <a:pt x="4849" y="7192"/>
                  <a:pt x="4917" y="7192"/>
                </a:cubicBezTo>
                <a:cubicBezTo>
                  <a:pt x="4938" y="7192"/>
                  <a:pt x="4958" y="7188"/>
                  <a:pt x="4977" y="7180"/>
                </a:cubicBezTo>
                <a:lnTo>
                  <a:pt x="5263" y="7061"/>
                </a:lnTo>
                <a:cubicBezTo>
                  <a:pt x="5358" y="7013"/>
                  <a:pt x="5394" y="6918"/>
                  <a:pt x="5358" y="6835"/>
                </a:cubicBezTo>
                <a:lnTo>
                  <a:pt x="5251" y="6573"/>
                </a:lnTo>
                <a:cubicBezTo>
                  <a:pt x="5251" y="6561"/>
                  <a:pt x="5239" y="6561"/>
                  <a:pt x="5239" y="6549"/>
                </a:cubicBezTo>
                <a:cubicBezTo>
                  <a:pt x="5418" y="6442"/>
                  <a:pt x="5585" y="6335"/>
                  <a:pt x="5739" y="6204"/>
                </a:cubicBezTo>
                <a:cubicBezTo>
                  <a:pt x="5751" y="6215"/>
                  <a:pt x="5763" y="6227"/>
                  <a:pt x="5763" y="6227"/>
                </a:cubicBezTo>
                <a:lnTo>
                  <a:pt x="5966" y="6430"/>
                </a:lnTo>
                <a:cubicBezTo>
                  <a:pt x="5995" y="6460"/>
                  <a:pt x="6037" y="6474"/>
                  <a:pt x="6080" y="6474"/>
                </a:cubicBezTo>
                <a:cubicBezTo>
                  <a:pt x="6123" y="6474"/>
                  <a:pt x="6168" y="6460"/>
                  <a:pt x="6204" y="6430"/>
                </a:cubicBezTo>
                <a:lnTo>
                  <a:pt x="6430" y="6204"/>
                </a:lnTo>
                <a:cubicBezTo>
                  <a:pt x="6489" y="6144"/>
                  <a:pt x="6489" y="6025"/>
                  <a:pt x="6430" y="5965"/>
                </a:cubicBezTo>
                <a:lnTo>
                  <a:pt x="6227" y="5763"/>
                </a:lnTo>
                <a:cubicBezTo>
                  <a:pt x="6216" y="5751"/>
                  <a:pt x="6216" y="5751"/>
                  <a:pt x="6204" y="5739"/>
                </a:cubicBezTo>
                <a:cubicBezTo>
                  <a:pt x="6323" y="5584"/>
                  <a:pt x="6442" y="5418"/>
                  <a:pt x="6537" y="5239"/>
                </a:cubicBezTo>
                <a:cubicBezTo>
                  <a:pt x="6549" y="5251"/>
                  <a:pt x="6561" y="5251"/>
                  <a:pt x="6573" y="5263"/>
                </a:cubicBezTo>
                <a:lnTo>
                  <a:pt x="6823" y="5370"/>
                </a:lnTo>
                <a:cubicBezTo>
                  <a:pt x="6847" y="5379"/>
                  <a:pt x="6871" y="5384"/>
                  <a:pt x="6895" y="5384"/>
                </a:cubicBezTo>
                <a:cubicBezTo>
                  <a:pt x="6963" y="5384"/>
                  <a:pt x="7022" y="5346"/>
                  <a:pt x="7049" y="5275"/>
                </a:cubicBezTo>
                <a:lnTo>
                  <a:pt x="7168" y="4989"/>
                </a:lnTo>
                <a:cubicBezTo>
                  <a:pt x="7204" y="4906"/>
                  <a:pt x="7168" y="4799"/>
                  <a:pt x="7085" y="4763"/>
                </a:cubicBezTo>
                <a:lnTo>
                  <a:pt x="6823" y="4656"/>
                </a:lnTo>
                <a:cubicBezTo>
                  <a:pt x="6811" y="4644"/>
                  <a:pt x="6799" y="4644"/>
                  <a:pt x="6775" y="4644"/>
                </a:cubicBezTo>
                <a:cubicBezTo>
                  <a:pt x="6835" y="4441"/>
                  <a:pt x="6882" y="4239"/>
                  <a:pt x="6906" y="4025"/>
                </a:cubicBezTo>
                <a:lnTo>
                  <a:pt x="7228" y="4025"/>
                </a:lnTo>
                <a:cubicBezTo>
                  <a:pt x="7323" y="4025"/>
                  <a:pt x="7394" y="3953"/>
                  <a:pt x="7394" y="3858"/>
                </a:cubicBezTo>
                <a:lnTo>
                  <a:pt x="7394" y="3548"/>
                </a:lnTo>
                <a:cubicBezTo>
                  <a:pt x="7394" y="3453"/>
                  <a:pt x="7323" y="3370"/>
                  <a:pt x="7228" y="3370"/>
                </a:cubicBezTo>
                <a:lnTo>
                  <a:pt x="6954" y="3370"/>
                </a:lnTo>
                <a:cubicBezTo>
                  <a:pt x="6930" y="3370"/>
                  <a:pt x="6918" y="3382"/>
                  <a:pt x="6906" y="3382"/>
                </a:cubicBezTo>
                <a:cubicBezTo>
                  <a:pt x="6882" y="3203"/>
                  <a:pt x="6847" y="3025"/>
                  <a:pt x="6799" y="2858"/>
                </a:cubicBezTo>
                <a:cubicBezTo>
                  <a:pt x="6823" y="2858"/>
                  <a:pt x="6835" y="2858"/>
                  <a:pt x="6858" y="2846"/>
                </a:cubicBezTo>
                <a:lnTo>
                  <a:pt x="7109" y="2751"/>
                </a:lnTo>
                <a:cubicBezTo>
                  <a:pt x="7204" y="2715"/>
                  <a:pt x="7251" y="2620"/>
                  <a:pt x="7216" y="2525"/>
                </a:cubicBezTo>
                <a:lnTo>
                  <a:pt x="7097" y="2239"/>
                </a:lnTo>
                <a:cubicBezTo>
                  <a:pt x="7068" y="2163"/>
                  <a:pt x="7001" y="2124"/>
                  <a:pt x="6933" y="2124"/>
                </a:cubicBezTo>
                <a:cubicBezTo>
                  <a:pt x="6916" y="2124"/>
                  <a:pt x="6899" y="2127"/>
                  <a:pt x="6882" y="2132"/>
                </a:cubicBezTo>
                <a:lnTo>
                  <a:pt x="6620" y="2239"/>
                </a:lnTo>
                <a:cubicBezTo>
                  <a:pt x="6608" y="2239"/>
                  <a:pt x="6585" y="2251"/>
                  <a:pt x="6573" y="2263"/>
                </a:cubicBezTo>
                <a:cubicBezTo>
                  <a:pt x="6466" y="2048"/>
                  <a:pt x="6335" y="1846"/>
                  <a:pt x="6192" y="1667"/>
                </a:cubicBezTo>
                <a:cubicBezTo>
                  <a:pt x="6204" y="1655"/>
                  <a:pt x="6216" y="1643"/>
                  <a:pt x="6227" y="1632"/>
                </a:cubicBezTo>
                <a:lnTo>
                  <a:pt x="6430" y="1441"/>
                </a:lnTo>
                <a:cubicBezTo>
                  <a:pt x="6489" y="1370"/>
                  <a:pt x="6489" y="1262"/>
                  <a:pt x="6430" y="1203"/>
                </a:cubicBezTo>
                <a:lnTo>
                  <a:pt x="6204" y="977"/>
                </a:lnTo>
                <a:cubicBezTo>
                  <a:pt x="6168" y="941"/>
                  <a:pt x="6123" y="923"/>
                  <a:pt x="6080" y="923"/>
                </a:cubicBezTo>
                <a:cubicBezTo>
                  <a:pt x="6037" y="923"/>
                  <a:pt x="5995" y="941"/>
                  <a:pt x="5966" y="977"/>
                </a:cubicBezTo>
                <a:lnTo>
                  <a:pt x="5763" y="1167"/>
                </a:lnTo>
                <a:cubicBezTo>
                  <a:pt x="5751" y="1179"/>
                  <a:pt x="5739" y="1203"/>
                  <a:pt x="5739" y="1215"/>
                </a:cubicBezTo>
                <a:cubicBezTo>
                  <a:pt x="5596" y="1096"/>
                  <a:pt x="5442" y="1001"/>
                  <a:pt x="5287" y="905"/>
                </a:cubicBezTo>
                <a:cubicBezTo>
                  <a:pt x="5299" y="893"/>
                  <a:pt x="5311" y="881"/>
                  <a:pt x="5311" y="858"/>
                </a:cubicBezTo>
                <a:lnTo>
                  <a:pt x="5430" y="608"/>
                </a:lnTo>
                <a:cubicBezTo>
                  <a:pt x="5465" y="524"/>
                  <a:pt x="5430" y="417"/>
                  <a:pt x="5334" y="381"/>
                </a:cubicBezTo>
                <a:lnTo>
                  <a:pt x="5049" y="250"/>
                </a:lnTo>
                <a:cubicBezTo>
                  <a:pt x="5030" y="242"/>
                  <a:pt x="5010" y="238"/>
                  <a:pt x="4990" y="238"/>
                </a:cubicBezTo>
                <a:cubicBezTo>
                  <a:pt x="4924" y="238"/>
                  <a:pt x="4859" y="281"/>
                  <a:pt x="4823" y="346"/>
                </a:cubicBezTo>
                <a:lnTo>
                  <a:pt x="4715" y="596"/>
                </a:lnTo>
                <a:cubicBezTo>
                  <a:pt x="4703" y="608"/>
                  <a:pt x="4703" y="631"/>
                  <a:pt x="4703" y="643"/>
                </a:cubicBezTo>
                <a:cubicBezTo>
                  <a:pt x="4489" y="572"/>
                  <a:pt x="4263" y="524"/>
                  <a:pt x="4025" y="500"/>
                </a:cubicBezTo>
                <a:cubicBezTo>
                  <a:pt x="4025" y="489"/>
                  <a:pt x="4025" y="465"/>
                  <a:pt x="4025" y="453"/>
                </a:cubicBezTo>
                <a:lnTo>
                  <a:pt x="4025" y="179"/>
                </a:lnTo>
                <a:cubicBezTo>
                  <a:pt x="4025" y="84"/>
                  <a:pt x="3953" y="0"/>
                  <a:pt x="385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2" name="Google Shape;2192;p71"/>
          <p:cNvSpPr txBox="1">
            <a:spLocks noGrp="1"/>
          </p:cNvSpPr>
          <p:nvPr>
            <p:ph type="ctrTitle"/>
          </p:nvPr>
        </p:nvSpPr>
        <p:spPr>
          <a:xfrm>
            <a:off x="709350" y="1001800"/>
            <a:ext cx="7725300" cy="1105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itchFamily="2" charset="-78"/>
              </a:rPr>
              <a:t>کلمات عالی</a:t>
            </a:r>
            <a:endParaRPr>
              <a:cs typeface="B Nazanin" pitchFamily="2" charset="-78"/>
            </a:endParaRPr>
          </a:p>
        </p:txBody>
      </p:sp>
      <p:sp>
        <p:nvSpPr>
          <p:cNvPr id="2193" name="Google Shape;2193;p71"/>
          <p:cNvSpPr txBox="1">
            <a:spLocks noGrp="1"/>
          </p:cNvSpPr>
          <p:nvPr>
            <p:ph type="subTitle" idx="1"/>
          </p:nvPr>
        </p:nvSpPr>
        <p:spPr>
          <a:xfrm>
            <a:off x="4923693" y="2762125"/>
            <a:ext cx="3647430" cy="166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dirty="0">
              <a:cs typeface="B Nazanin" pitchFamily="2" charset="-78"/>
            </a:endParaRPr>
          </a:p>
          <a:p>
            <a:pPr marL="0" lvl="0" indent="0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0" name="Google Shape;1240;p54"/>
          <p:cNvSpPr txBox="1">
            <a:spLocks noGrp="1"/>
          </p:cNvSpPr>
          <p:nvPr>
            <p:ph type="title"/>
          </p:nvPr>
        </p:nvSpPr>
        <p:spPr>
          <a:xfrm>
            <a:off x="1896750" y="1516450"/>
            <a:ext cx="2367000" cy="502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fa-IR" dirty="0">
                <a:cs typeface="B Nazanin" pitchFamily="2" charset="-78"/>
              </a:rPr>
              <a:t>معرفی</a:t>
            </a:r>
            <a:endParaRPr>
              <a:cs typeface="B Nazanin" pitchFamily="2" charset="-78"/>
            </a:endParaRPr>
          </a:p>
        </p:txBody>
      </p:sp>
      <p:sp>
        <p:nvSpPr>
          <p:cNvPr id="1241" name="Google Shape;1241;p54"/>
          <p:cNvSpPr txBox="1">
            <a:spLocks noGrp="1"/>
          </p:cNvSpPr>
          <p:nvPr>
            <p:ph type="title" idx="2"/>
          </p:nvPr>
        </p:nvSpPr>
        <p:spPr>
          <a:xfrm>
            <a:off x="1896750" y="638963"/>
            <a:ext cx="2367000" cy="86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cs typeface="B Nazanin" pitchFamily="2" charset="-78"/>
              </a:rPr>
              <a:t>01</a:t>
            </a:r>
            <a:endParaRPr>
              <a:cs typeface="B Nazanin" pitchFamily="2" charset="-78"/>
            </a:endParaRPr>
          </a:p>
        </p:txBody>
      </p:sp>
      <p:sp>
        <p:nvSpPr>
          <p:cNvPr id="1242" name="Google Shape;1242;p54"/>
          <p:cNvSpPr txBox="1">
            <a:spLocks noGrp="1"/>
          </p:cNvSpPr>
          <p:nvPr>
            <p:ph type="subTitle" idx="1"/>
          </p:nvPr>
        </p:nvSpPr>
        <p:spPr>
          <a:xfrm>
            <a:off x="1896750" y="2032438"/>
            <a:ext cx="2367000" cy="374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itchFamily="2" charset="-78"/>
              </a:rPr>
              <a:t>موضوع بخش</a:t>
            </a:r>
            <a:endParaRPr>
              <a:cs typeface="B Nazanin" pitchFamily="2" charset="-78"/>
            </a:endParaRPr>
          </a:p>
        </p:txBody>
      </p:sp>
      <p:sp>
        <p:nvSpPr>
          <p:cNvPr id="1243" name="Google Shape;1243;p54"/>
          <p:cNvSpPr txBox="1">
            <a:spLocks noGrp="1"/>
          </p:cNvSpPr>
          <p:nvPr>
            <p:ph type="title" idx="3"/>
          </p:nvPr>
        </p:nvSpPr>
        <p:spPr>
          <a:xfrm>
            <a:off x="4880225" y="1516450"/>
            <a:ext cx="2367000" cy="502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fa-IR" dirty="0">
                <a:cs typeface="B Nazanin" pitchFamily="2" charset="-78"/>
              </a:rPr>
              <a:t>ارائه</a:t>
            </a:r>
            <a:endParaRPr>
              <a:cs typeface="B Nazanin" pitchFamily="2" charset="-78"/>
            </a:endParaRPr>
          </a:p>
        </p:txBody>
      </p:sp>
      <p:sp>
        <p:nvSpPr>
          <p:cNvPr id="1244" name="Google Shape;1244;p54"/>
          <p:cNvSpPr txBox="1">
            <a:spLocks noGrp="1"/>
          </p:cNvSpPr>
          <p:nvPr>
            <p:ph type="title" idx="4"/>
          </p:nvPr>
        </p:nvSpPr>
        <p:spPr>
          <a:xfrm>
            <a:off x="4880225" y="638963"/>
            <a:ext cx="2367000" cy="86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itchFamily="2" charset="-78"/>
              </a:rPr>
              <a:t>02</a:t>
            </a:r>
            <a:endParaRPr>
              <a:cs typeface="B Nazanin" pitchFamily="2" charset="-78"/>
            </a:endParaRPr>
          </a:p>
        </p:txBody>
      </p:sp>
      <p:sp>
        <p:nvSpPr>
          <p:cNvPr id="1245" name="Google Shape;1245;p54"/>
          <p:cNvSpPr txBox="1">
            <a:spLocks noGrp="1"/>
          </p:cNvSpPr>
          <p:nvPr>
            <p:ph type="subTitle" idx="5"/>
          </p:nvPr>
        </p:nvSpPr>
        <p:spPr>
          <a:xfrm>
            <a:off x="4880225" y="2032438"/>
            <a:ext cx="2367000" cy="374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itchFamily="2" charset="-78"/>
              </a:rPr>
              <a:t>موضوع بخش</a:t>
            </a:r>
            <a:endParaRPr>
              <a:cs typeface="B Nazanin" pitchFamily="2" charset="-78"/>
            </a:endParaRPr>
          </a:p>
        </p:txBody>
      </p:sp>
      <p:sp>
        <p:nvSpPr>
          <p:cNvPr id="1246" name="Google Shape;1246;p54"/>
          <p:cNvSpPr txBox="1">
            <a:spLocks noGrp="1"/>
          </p:cNvSpPr>
          <p:nvPr>
            <p:ph type="title" idx="6"/>
          </p:nvPr>
        </p:nvSpPr>
        <p:spPr>
          <a:xfrm>
            <a:off x="1896749" y="3538250"/>
            <a:ext cx="2539783" cy="502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fa-IR" dirty="0">
                <a:cs typeface="B Nazanin" pitchFamily="2" charset="-78"/>
              </a:rPr>
              <a:t>تحلیل و بررسی</a:t>
            </a:r>
            <a:endParaRPr>
              <a:cs typeface="B Nazanin" pitchFamily="2" charset="-78"/>
            </a:endParaRPr>
          </a:p>
        </p:txBody>
      </p:sp>
      <p:sp>
        <p:nvSpPr>
          <p:cNvPr id="1247" name="Google Shape;1247;p54"/>
          <p:cNvSpPr txBox="1">
            <a:spLocks noGrp="1"/>
          </p:cNvSpPr>
          <p:nvPr>
            <p:ph type="title" idx="7"/>
          </p:nvPr>
        </p:nvSpPr>
        <p:spPr>
          <a:xfrm>
            <a:off x="1896750" y="2660763"/>
            <a:ext cx="2367000" cy="86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itchFamily="2" charset="-78"/>
              </a:rPr>
              <a:t>03</a:t>
            </a:r>
            <a:endParaRPr>
              <a:cs typeface="B Nazanin" pitchFamily="2" charset="-78"/>
            </a:endParaRPr>
          </a:p>
        </p:txBody>
      </p:sp>
      <p:sp>
        <p:nvSpPr>
          <p:cNvPr id="1248" name="Google Shape;1248;p54"/>
          <p:cNvSpPr txBox="1">
            <a:spLocks noGrp="1"/>
          </p:cNvSpPr>
          <p:nvPr>
            <p:ph type="subTitle" idx="8"/>
          </p:nvPr>
        </p:nvSpPr>
        <p:spPr>
          <a:xfrm>
            <a:off x="1896750" y="4054238"/>
            <a:ext cx="2367000" cy="374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itchFamily="2" charset="-78"/>
              </a:rPr>
              <a:t>موضوع بخش</a:t>
            </a:r>
            <a:endParaRPr>
              <a:cs typeface="B Nazanin" pitchFamily="2" charset="-78"/>
            </a:endParaRPr>
          </a:p>
        </p:txBody>
      </p:sp>
      <p:sp>
        <p:nvSpPr>
          <p:cNvPr id="1249" name="Google Shape;1249;p54"/>
          <p:cNvSpPr txBox="1">
            <a:spLocks noGrp="1"/>
          </p:cNvSpPr>
          <p:nvPr>
            <p:ph type="title" idx="9"/>
          </p:nvPr>
        </p:nvSpPr>
        <p:spPr>
          <a:xfrm>
            <a:off x="4880225" y="3538250"/>
            <a:ext cx="2367000" cy="502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fa-IR" dirty="0">
                <a:cs typeface="B Nazanin" pitchFamily="2" charset="-78"/>
              </a:rPr>
              <a:t>نتیجه</a:t>
            </a:r>
            <a:endParaRPr>
              <a:cs typeface="B Nazanin" pitchFamily="2" charset="-78"/>
            </a:endParaRPr>
          </a:p>
        </p:txBody>
      </p:sp>
      <p:sp>
        <p:nvSpPr>
          <p:cNvPr id="1250" name="Google Shape;1250;p54"/>
          <p:cNvSpPr txBox="1">
            <a:spLocks noGrp="1"/>
          </p:cNvSpPr>
          <p:nvPr>
            <p:ph type="title" idx="13"/>
          </p:nvPr>
        </p:nvSpPr>
        <p:spPr>
          <a:xfrm>
            <a:off x="4880225" y="2660763"/>
            <a:ext cx="2367000" cy="86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itchFamily="2" charset="-78"/>
              </a:rPr>
              <a:t>04</a:t>
            </a:r>
            <a:endParaRPr>
              <a:cs typeface="B Nazanin" pitchFamily="2" charset="-78"/>
            </a:endParaRPr>
          </a:p>
        </p:txBody>
      </p:sp>
      <p:sp>
        <p:nvSpPr>
          <p:cNvPr id="1251" name="Google Shape;1251;p54"/>
          <p:cNvSpPr txBox="1">
            <a:spLocks noGrp="1"/>
          </p:cNvSpPr>
          <p:nvPr>
            <p:ph type="subTitle" idx="14"/>
          </p:nvPr>
        </p:nvSpPr>
        <p:spPr>
          <a:xfrm>
            <a:off x="4880225" y="4054238"/>
            <a:ext cx="2367000" cy="374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itchFamily="2" charset="-78"/>
              </a:rPr>
              <a:t>موضوع بخش</a:t>
            </a:r>
            <a:endParaRPr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8" name="Google Shape;2198;p72"/>
          <p:cNvSpPr txBox="1">
            <a:spLocks noGrp="1"/>
          </p:cNvSpPr>
          <p:nvPr>
            <p:ph type="title"/>
          </p:nvPr>
        </p:nvSpPr>
        <p:spPr>
          <a:xfrm>
            <a:off x="2462250" y="1062950"/>
            <a:ext cx="4698714" cy="2303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itchFamily="2" charset="-78"/>
              </a:rPr>
              <a:t>کلمات عالی</a:t>
            </a:r>
            <a:endParaRPr>
              <a:cs typeface="B Nazanin" pitchFamily="2" charset="-78"/>
            </a:endParaRPr>
          </a:p>
        </p:txBody>
      </p:sp>
      <p:grpSp>
        <p:nvGrpSpPr>
          <p:cNvPr id="2199" name="Google Shape;2199;p72"/>
          <p:cNvGrpSpPr/>
          <p:nvPr/>
        </p:nvGrpSpPr>
        <p:grpSpPr>
          <a:xfrm>
            <a:off x="3703750" y="3366050"/>
            <a:ext cx="1736500" cy="1072500"/>
            <a:chOff x="3745525" y="3486250"/>
            <a:chExt cx="1736500" cy="1072500"/>
          </a:xfrm>
        </p:grpSpPr>
        <p:sp>
          <p:nvSpPr>
            <p:cNvPr id="2200" name="Google Shape;2200;p72"/>
            <p:cNvSpPr/>
            <p:nvPr/>
          </p:nvSpPr>
          <p:spPr>
            <a:xfrm>
              <a:off x="4304325" y="3486250"/>
              <a:ext cx="620950" cy="312325"/>
            </a:xfrm>
            <a:custGeom>
              <a:avLst/>
              <a:gdLst/>
              <a:ahLst/>
              <a:cxnLst/>
              <a:rect l="l" t="t" r="r" b="b"/>
              <a:pathLst>
                <a:path w="24838" h="12493" extrusionOk="0">
                  <a:moveTo>
                    <a:pt x="12417" y="1"/>
                  </a:moveTo>
                  <a:cubicBezTo>
                    <a:pt x="11733" y="1"/>
                    <a:pt x="11173" y="566"/>
                    <a:pt x="11173" y="1254"/>
                  </a:cubicBezTo>
                  <a:lnTo>
                    <a:pt x="11173" y="3231"/>
                  </a:lnTo>
                  <a:cubicBezTo>
                    <a:pt x="9542" y="3451"/>
                    <a:pt x="8049" y="4094"/>
                    <a:pt x="6805" y="5042"/>
                  </a:cubicBezTo>
                  <a:lnTo>
                    <a:pt x="5403" y="3640"/>
                  </a:lnTo>
                  <a:cubicBezTo>
                    <a:pt x="5158" y="3398"/>
                    <a:pt x="4838" y="3276"/>
                    <a:pt x="4519" y="3276"/>
                  </a:cubicBezTo>
                  <a:cubicBezTo>
                    <a:pt x="4200" y="3276"/>
                    <a:pt x="3882" y="3398"/>
                    <a:pt x="3640" y="3640"/>
                  </a:cubicBezTo>
                  <a:cubicBezTo>
                    <a:pt x="3156" y="4129"/>
                    <a:pt x="3156" y="4924"/>
                    <a:pt x="3640" y="5409"/>
                  </a:cubicBezTo>
                  <a:lnTo>
                    <a:pt x="5036" y="6804"/>
                  </a:lnTo>
                  <a:cubicBezTo>
                    <a:pt x="4088" y="8053"/>
                    <a:pt x="3451" y="9547"/>
                    <a:pt x="3227" y="11173"/>
                  </a:cubicBezTo>
                  <a:lnTo>
                    <a:pt x="1249" y="11173"/>
                  </a:lnTo>
                  <a:cubicBezTo>
                    <a:pt x="561" y="11173"/>
                    <a:pt x="1" y="11739"/>
                    <a:pt x="1" y="12426"/>
                  </a:cubicBezTo>
                  <a:cubicBezTo>
                    <a:pt x="1" y="12447"/>
                    <a:pt x="6" y="12467"/>
                    <a:pt x="6" y="12492"/>
                  </a:cubicBezTo>
                  <a:cubicBezTo>
                    <a:pt x="1468" y="12443"/>
                    <a:pt x="3073" y="12426"/>
                    <a:pt x="4853" y="12426"/>
                  </a:cubicBezTo>
                  <a:cubicBezTo>
                    <a:pt x="5089" y="12426"/>
                    <a:pt x="5329" y="12426"/>
                    <a:pt x="5572" y="12426"/>
                  </a:cubicBezTo>
                  <a:cubicBezTo>
                    <a:pt x="5572" y="8644"/>
                    <a:pt x="8640" y="5576"/>
                    <a:pt x="12417" y="5576"/>
                  </a:cubicBezTo>
                  <a:cubicBezTo>
                    <a:pt x="16203" y="5576"/>
                    <a:pt x="19267" y="8644"/>
                    <a:pt x="19267" y="12426"/>
                  </a:cubicBezTo>
                  <a:cubicBezTo>
                    <a:pt x="19510" y="12426"/>
                    <a:pt x="19750" y="12426"/>
                    <a:pt x="19987" y="12426"/>
                  </a:cubicBezTo>
                  <a:cubicBezTo>
                    <a:pt x="21770" y="12426"/>
                    <a:pt x="23375" y="12443"/>
                    <a:pt x="24833" y="12492"/>
                  </a:cubicBezTo>
                  <a:cubicBezTo>
                    <a:pt x="24833" y="12467"/>
                    <a:pt x="24838" y="12447"/>
                    <a:pt x="24838" y="12426"/>
                  </a:cubicBezTo>
                  <a:cubicBezTo>
                    <a:pt x="24838" y="11739"/>
                    <a:pt x="24276" y="11173"/>
                    <a:pt x="23589" y="11173"/>
                  </a:cubicBezTo>
                  <a:lnTo>
                    <a:pt x="21611" y="11173"/>
                  </a:lnTo>
                  <a:cubicBezTo>
                    <a:pt x="21392" y="9547"/>
                    <a:pt x="20755" y="8053"/>
                    <a:pt x="19802" y="6804"/>
                  </a:cubicBezTo>
                  <a:lnTo>
                    <a:pt x="21199" y="5409"/>
                  </a:lnTo>
                  <a:cubicBezTo>
                    <a:pt x="21688" y="4924"/>
                    <a:pt x="21688" y="4129"/>
                    <a:pt x="21199" y="3640"/>
                  </a:cubicBezTo>
                  <a:cubicBezTo>
                    <a:pt x="20959" y="3398"/>
                    <a:pt x="20639" y="3276"/>
                    <a:pt x="20319" y="3276"/>
                  </a:cubicBezTo>
                  <a:cubicBezTo>
                    <a:pt x="19999" y="3276"/>
                    <a:pt x="19679" y="3398"/>
                    <a:pt x="19440" y="3640"/>
                  </a:cubicBezTo>
                  <a:lnTo>
                    <a:pt x="18038" y="5042"/>
                  </a:lnTo>
                  <a:cubicBezTo>
                    <a:pt x="16790" y="4094"/>
                    <a:pt x="15297" y="3451"/>
                    <a:pt x="13671" y="3231"/>
                  </a:cubicBezTo>
                  <a:lnTo>
                    <a:pt x="13671" y="1254"/>
                  </a:lnTo>
                  <a:cubicBezTo>
                    <a:pt x="13671" y="566"/>
                    <a:pt x="13109" y="1"/>
                    <a:pt x="124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1" name="Google Shape;2201;p72"/>
            <p:cNvSpPr/>
            <p:nvPr/>
          </p:nvSpPr>
          <p:spPr>
            <a:xfrm>
              <a:off x="4499025" y="3680925"/>
              <a:ext cx="231675" cy="116125"/>
            </a:xfrm>
            <a:custGeom>
              <a:avLst/>
              <a:gdLst/>
              <a:ahLst/>
              <a:cxnLst/>
              <a:rect l="l" t="t" r="r" b="b"/>
              <a:pathLst>
                <a:path w="9267" h="4645" extrusionOk="0">
                  <a:moveTo>
                    <a:pt x="4629" y="1"/>
                  </a:moveTo>
                  <a:cubicBezTo>
                    <a:pt x="2075" y="1"/>
                    <a:pt x="0" y="2075"/>
                    <a:pt x="0" y="4639"/>
                  </a:cubicBezTo>
                  <a:cubicBezTo>
                    <a:pt x="449" y="4639"/>
                    <a:pt x="913" y="4639"/>
                    <a:pt x="1387" y="4644"/>
                  </a:cubicBezTo>
                  <a:lnTo>
                    <a:pt x="1387" y="4639"/>
                  </a:lnTo>
                  <a:cubicBezTo>
                    <a:pt x="1387" y="2845"/>
                    <a:pt x="2839" y="1393"/>
                    <a:pt x="4629" y="1393"/>
                  </a:cubicBezTo>
                  <a:cubicBezTo>
                    <a:pt x="6422" y="1393"/>
                    <a:pt x="7876" y="2845"/>
                    <a:pt x="7876" y="4639"/>
                  </a:cubicBezTo>
                  <a:lnTo>
                    <a:pt x="7876" y="4644"/>
                  </a:lnTo>
                  <a:cubicBezTo>
                    <a:pt x="8349" y="4639"/>
                    <a:pt x="8813" y="4639"/>
                    <a:pt x="9266" y="4639"/>
                  </a:cubicBezTo>
                  <a:cubicBezTo>
                    <a:pt x="9266" y="2075"/>
                    <a:pt x="7192" y="1"/>
                    <a:pt x="462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2" name="Google Shape;2202;p72"/>
            <p:cNvSpPr/>
            <p:nvPr/>
          </p:nvSpPr>
          <p:spPr>
            <a:xfrm>
              <a:off x="3774875" y="3796875"/>
              <a:ext cx="1677825" cy="695675"/>
            </a:xfrm>
            <a:custGeom>
              <a:avLst/>
              <a:gdLst/>
              <a:ahLst/>
              <a:cxnLst/>
              <a:rect l="l" t="t" r="r" b="b"/>
              <a:pathLst>
                <a:path w="67113" h="27827" extrusionOk="0">
                  <a:moveTo>
                    <a:pt x="33595" y="3360"/>
                  </a:moveTo>
                  <a:cubicBezTo>
                    <a:pt x="35063" y="3360"/>
                    <a:pt x="36245" y="4548"/>
                    <a:pt x="36245" y="6005"/>
                  </a:cubicBezTo>
                  <a:cubicBezTo>
                    <a:pt x="36245" y="7468"/>
                    <a:pt x="35063" y="8651"/>
                    <a:pt x="33595" y="8651"/>
                  </a:cubicBezTo>
                  <a:cubicBezTo>
                    <a:pt x="32137" y="8651"/>
                    <a:pt x="30954" y="7468"/>
                    <a:pt x="30954" y="6005"/>
                  </a:cubicBezTo>
                  <a:cubicBezTo>
                    <a:pt x="30954" y="4548"/>
                    <a:pt x="32137" y="3360"/>
                    <a:pt x="33595" y="3360"/>
                  </a:cubicBezTo>
                  <a:close/>
                  <a:moveTo>
                    <a:pt x="18860" y="4589"/>
                  </a:moveTo>
                  <a:cubicBezTo>
                    <a:pt x="23814" y="4589"/>
                    <a:pt x="27830" y="8605"/>
                    <a:pt x="27830" y="13565"/>
                  </a:cubicBezTo>
                  <a:cubicBezTo>
                    <a:pt x="27830" y="18519"/>
                    <a:pt x="23814" y="22535"/>
                    <a:pt x="18860" y="22535"/>
                  </a:cubicBezTo>
                  <a:cubicBezTo>
                    <a:pt x="13901" y="22535"/>
                    <a:pt x="9879" y="18519"/>
                    <a:pt x="9879" y="13565"/>
                  </a:cubicBezTo>
                  <a:cubicBezTo>
                    <a:pt x="9879" y="8605"/>
                    <a:pt x="13901" y="4589"/>
                    <a:pt x="18860" y="4589"/>
                  </a:cubicBezTo>
                  <a:close/>
                  <a:moveTo>
                    <a:pt x="48146" y="2158"/>
                  </a:moveTo>
                  <a:cubicBezTo>
                    <a:pt x="48778" y="2158"/>
                    <a:pt x="49293" y="2672"/>
                    <a:pt x="49293" y="3299"/>
                  </a:cubicBezTo>
                  <a:lnTo>
                    <a:pt x="49293" y="5118"/>
                  </a:lnTo>
                  <a:cubicBezTo>
                    <a:pt x="50792" y="5323"/>
                    <a:pt x="52158" y="5909"/>
                    <a:pt x="53304" y="6781"/>
                  </a:cubicBezTo>
                  <a:lnTo>
                    <a:pt x="54593" y="5496"/>
                  </a:lnTo>
                  <a:cubicBezTo>
                    <a:pt x="54815" y="5274"/>
                    <a:pt x="55109" y="5163"/>
                    <a:pt x="55402" y="5163"/>
                  </a:cubicBezTo>
                  <a:cubicBezTo>
                    <a:pt x="55695" y="5163"/>
                    <a:pt x="55988" y="5274"/>
                    <a:pt x="56209" y="5496"/>
                  </a:cubicBezTo>
                  <a:cubicBezTo>
                    <a:pt x="56658" y="5939"/>
                    <a:pt x="56658" y="6673"/>
                    <a:pt x="56209" y="7117"/>
                  </a:cubicBezTo>
                  <a:lnTo>
                    <a:pt x="54925" y="8401"/>
                  </a:lnTo>
                  <a:cubicBezTo>
                    <a:pt x="55802" y="9548"/>
                    <a:pt x="56388" y="10919"/>
                    <a:pt x="56586" y="12417"/>
                  </a:cubicBezTo>
                  <a:lnTo>
                    <a:pt x="58406" y="12417"/>
                  </a:lnTo>
                  <a:cubicBezTo>
                    <a:pt x="59039" y="12417"/>
                    <a:pt x="59553" y="12932"/>
                    <a:pt x="59553" y="13565"/>
                  </a:cubicBezTo>
                  <a:cubicBezTo>
                    <a:pt x="59553" y="14191"/>
                    <a:pt x="59039" y="14706"/>
                    <a:pt x="58406" y="14706"/>
                  </a:cubicBezTo>
                  <a:lnTo>
                    <a:pt x="56586" y="14706"/>
                  </a:lnTo>
                  <a:cubicBezTo>
                    <a:pt x="56388" y="16205"/>
                    <a:pt x="55802" y="17576"/>
                    <a:pt x="54925" y="18722"/>
                  </a:cubicBezTo>
                  <a:lnTo>
                    <a:pt x="56209" y="20007"/>
                  </a:lnTo>
                  <a:cubicBezTo>
                    <a:pt x="56658" y="20451"/>
                    <a:pt x="56658" y="21185"/>
                    <a:pt x="56209" y="21627"/>
                  </a:cubicBezTo>
                  <a:cubicBezTo>
                    <a:pt x="55988" y="21852"/>
                    <a:pt x="55695" y="21964"/>
                    <a:pt x="55402" y="21964"/>
                  </a:cubicBezTo>
                  <a:cubicBezTo>
                    <a:pt x="55109" y="21964"/>
                    <a:pt x="54815" y="21852"/>
                    <a:pt x="54593" y="21627"/>
                  </a:cubicBezTo>
                  <a:lnTo>
                    <a:pt x="53304" y="20343"/>
                  </a:lnTo>
                  <a:cubicBezTo>
                    <a:pt x="52158" y="21215"/>
                    <a:pt x="50792" y="21801"/>
                    <a:pt x="49293" y="22005"/>
                  </a:cubicBezTo>
                  <a:lnTo>
                    <a:pt x="49293" y="23824"/>
                  </a:lnTo>
                  <a:cubicBezTo>
                    <a:pt x="49293" y="24452"/>
                    <a:pt x="48778" y="24972"/>
                    <a:pt x="48146" y="24972"/>
                  </a:cubicBezTo>
                  <a:cubicBezTo>
                    <a:pt x="47514" y="24972"/>
                    <a:pt x="46999" y="24452"/>
                    <a:pt x="46999" y="23824"/>
                  </a:cubicBezTo>
                  <a:lnTo>
                    <a:pt x="46999" y="22005"/>
                  </a:lnTo>
                  <a:cubicBezTo>
                    <a:pt x="45506" y="21801"/>
                    <a:pt x="44135" y="21215"/>
                    <a:pt x="42988" y="20343"/>
                  </a:cubicBezTo>
                  <a:lnTo>
                    <a:pt x="41699" y="21627"/>
                  </a:lnTo>
                  <a:cubicBezTo>
                    <a:pt x="41477" y="21852"/>
                    <a:pt x="41184" y="21964"/>
                    <a:pt x="40890" y="21964"/>
                  </a:cubicBezTo>
                  <a:cubicBezTo>
                    <a:pt x="40596" y="21964"/>
                    <a:pt x="40302" y="21852"/>
                    <a:pt x="40078" y="21627"/>
                  </a:cubicBezTo>
                  <a:cubicBezTo>
                    <a:pt x="39634" y="21185"/>
                    <a:pt x="39634" y="20451"/>
                    <a:pt x="40078" y="20007"/>
                  </a:cubicBezTo>
                  <a:lnTo>
                    <a:pt x="41368" y="18722"/>
                  </a:lnTo>
                  <a:cubicBezTo>
                    <a:pt x="40491" y="17576"/>
                    <a:pt x="39905" y="16205"/>
                    <a:pt x="39705" y="14706"/>
                  </a:cubicBezTo>
                  <a:lnTo>
                    <a:pt x="37886" y="14706"/>
                  </a:lnTo>
                  <a:cubicBezTo>
                    <a:pt x="37254" y="14706"/>
                    <a:pt x="36739" y="14191"/>
                    <a:pt x="36739" y="13565"/>
                  </a:cubicBezTo>
                  <a:cubicBezTo>
                    <a:pt x="36739" y="12932"/>
                    <a:pt x="37254" y="12417"/>
                    <a:pt x="37886" y="12417"/>
                  </a:cubicBezTo>
                  <a:lnTo>
                    <a:pt x="39705" y="12417"/>
                  </a:lnTo>
                  <a:cubicBezTo>
                    <a:pt x="39905" y="10919"/>
                    <a:pt x="40491" y="9548"/>
                    <a:pt x="41368" y="8401"/>
                  </a:cubicBezTo>
                  <a:lnTo>
                    <a:pt x="40078" y="7117"/>
                  </a:lnTo>
                  <a:cubicBezTo>
                    <a:pt x="39634" y="6673"/>
                    <a:pt x="39634" y="5939"/>
                    <a:pt x="40078" y="5496"/>
                  </a:cubicBezTo>
                  <a:cubicBezTo>
                    <a:pt x="40302" y="5274"/>
                    <a:pt x="40596" y="5163"/>
                    <a:pt x="40890" y="5163"/>
                  </a:cubicBezTo>
                  <a:cubicBezTo>
                    <a:pt x="41184" y="5163"/>
                    <a:pt x="41477" y="5274"/>
                    <a:pt x="41699" y="5496"/>
                  </a:cubicBezTo>
                  <a:lnTo>
                    <a:pt x="42988" y="6781"/>
                  </a:lnTo>
                  <a:cubicBezTo>
                    <a:pt x="44135" y="5909"/>
                    <a:pt x="45506" y="5323"/>
                    <a:pt x="46999" y="5118"/>
                  </a:cubicBezTo>
                  <a:lnTo>
                    <a:pt x="46999" y="3299"/>
                  </a:lnTo>
                  <a:cubicBezTo>
                    <a:pt x="46999" y="2672"/>
                    <a:pt x="47514" y="2158"/>
                    <a:pt x="48146" y="2158"/>
                  </a:cubicBezTo>
                  <a:close/>
                  <a:moveTo>
                    <a:pt x="26031" y="1"/>
                  </a:moveTo>
                  <a:cubicBezTo>
                    <a:pt x="24251" y="1"/>
                    <a:pt x="22646" y="18"/>
                    <a:pt x="21184" y="67"/>
                  </a:cubicBezTo>
                  <a:cubicBezTo>
                    <a:pt x="14482" y="286"/>
                    <a:pt x="10836" y="1179"/>
                    <a:pt x="7463" y="4594"/>
                  </a:cubicBezTo>
                  <a:cubicBezTo>
                    <a:pt x="10852" y="6816"/>
                    <a:pt x="1" y="15022"/>
                    <a:pt x="9879" y="24283"/>
                  </a:cubicBezTo>
                  <a:cubicBezTo>
                    <a:pt x="12654" y="26883"/>
                    <a:pt x="15278" y="27827"/>
                    <a:pt x="17622" y="27827"/>
                  </a:cubicBezTo>
                  <a:cubicBezTo>
                    <a:pt x="23185" y="27827"/>
                    <a:pt x="27166" y="22511"/>
                    <a:pt x="27830" y="21413"/>
                  </a:cubicBezTo>
                  <a:cubicBezTo>
                    <a:pt x="28242" y="20732"/>
                    <a:pt x="28836" y="20441"/>
                    <a:pt x="29400" y="20441"/>
                  </a:cubicBezTo>
                  <a:cubicBezTo>
                    <a:pt x="29701" y="20441"/>
                    <a:pt x="29994" y="20524"/>
                    <a:pt x="30246" y="20674"/>
                  </a:cubicBezTo>
                  <a:cubicBezTo>
                    <a:pt x="30648" y="19599"/>
                    <a:pt x="30843" y="18707"/>
                    <a:pt x="30934" y="18263"/>
                  </a:cubicBezTo>
                  <a:cubicBezTo>
                    <a:pt x="31332" y="16358"/>
                    <a:pt x="32514" y="14977"/>
                    <a:pt x="33595" y="14977"/>
                  </a:cubicBezTo>
                  <a:cubicBezTo>
                    <a:pt x="34685" y="14977"/>
                    <a:pt x="35868" y="16358"/>
                    <a:pt x="36260" y="18263"/>
                  </a:cubicBezTo>
                  <a:cubicBezTo>
                    <a:pt x="36352" y="18703"/>
                    <a:pt x="36546" y="19583"/>
                    <a:pt x="36938" y="20639"/>
                  </a:cubicBezTo>
                  <a:cubicBezTo>
                    <a:pt x="37174" y="20513"/>
                    <a:pt x="37442" y="20444"/>
                    <a:pt x="37717" y="20444"/>
                  </a:cubicBezTo>
                  <a:cubicBezTo>
                    <a:pt x="38280" y="20444"/>
                    <a:pt x="38872" y="20732"/>
                    <a:pt x="39283" y="21413"/>
                  </a:cubicBezTo>
                  <a:cubicBezTo>
                    <a:pt x="39942" y="22511"/>
                    <a:pt x="43925" y="27827"/>
                    <a:pt x="49487" y="27827"/>
                  </a:cubicBezTo>
                  <a:cubicBezTo>
                    <a:pt x="51831" y="27827"/>
                    <a:pt x="54454" y="26883"/>
                    <a:pt x="57228" y="24283"/>
                  </a:cubicBezTo>
                  <a:cubicBezTo>
                    <a:pt x="67112" y="15022"/>
                    <a:pt x="56261" y="6816"/>
                    <a:pt x="59644" y="4594"/>
                  </a:cubicBezTo>
                  <a:cubicBezTo>
                    <a:pt x="59670" y="4584"/>
                    <a:pt x="59691" y="4579"/>
                    <a:pt x="59705" y="4568"/>
                  </a:cubicBezTo>
                  <a:cubicBezTo>
                    <a:pt x="56341" y="1179"/>
                    <a:pt x="52697" y="286"/>
                    <a:pt x="46011" y="67"/>
                  </a:cubicBezTo>
                  <a:cubicBezTo>
                    <a:pt x="44553" y="18"/>
                    <a:pt x="42948" y="1"/>
                    <a:pt x="41165" y="1"/>
                  </a:cubicBezTo>
                  <a:cubicBezTo>
                    <a:pt x="40928" y="1"/>
                    <a:pt x="40688" y="1"/>
                    <a:pt x="40445" y="1"/>
                  </a:cubicBezTo>
                  <a:lnTo>
                    <a:pt x="38232" y="1"/>
                  </a:lnTo>
                  <a:cubicBezTo>
                    <a:pt x="37779" y="1"/>
                    <a:pt x="37315" y="1"/>
                    <a:pt x="36842" y="6"/>
                  </a:cubicBezTo>
                  <a:cubicBezTo>
                    <a:pt x="35812" y="11"/>
                    <a:pt x="34731" y="11"/>
                    <a:pt x="33595" y="11"/>
                  </a:cubicBezTo>
                  <a:cubicBezTo>
                    <a:pt x="32463" y="11"/>
                    <a:pt x="31387" y="11"/>
                    <a:pt x="30353" y="6"/>
                  </a:cubicBezTo>
                  <a:cubicBezTo>
                    <a:pt x="29879" y="1"/>
                    <a:pt x="29415" y="1"/>
                    <a:pt x="28966" y="1"/>
                  </a:cubicBezTo>
                  <a:lnTo>
                    <a:pt x="26750" y="1"/>
                  </a:lnTo>
                  <a:cubicBezTo>
                    <a:pt x="26507" y="1"/>
                    <a:pt x="26267" y="1"/>
                    <a:pt x="2603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3" name="Google Shape;2203;p72"/>
            <p:cNvSpPr/>
            <p:nvPr/>
          </p:nvSpPr>
          <p:spPr>
            <a:xfrm>
              <a:off x="4897350" y="4054800"/>
              <a:ext cx="162375" cy="162250"/>
            </a:xfrm>
            <a:custGeom>
              <a:avLst/>
              <a:gdLst/>
              <a:ahLst/>
              <a:cxnLst/>
              <a:rect l="l" t="t" r="r" b="b"/>
              <a:pathLst>
                <a:path w="6495" h="6490" extrusionOk="0">
                  <a:moveTo>
                    <a:pt x="3247" y="1392"/>
                  </a:moveTo>
                  <a:cubicBezTo>
                    <a:pt x="4272" y="1392"/>
                    <a:pt x="5102" y="2223"/>
                    <a:pt x="5102" y="3248"/>
                  </a:cubicBezTo>
                  <a:cubicBezTo>
                    <a:pt x="5102" y="4272"/>
                    <a:pt x="4272" y="5102"/>
                    <a:pt x="3247" y="5102"/>
                  </a:cubicBezTo>
                  <a:cubicBezTo>
                    <a:pt x="2223" y="5102"/>
                    <a:pt x="1392" y="4272"/>
                    <a:pt x="1392" y="3248"/>
                  </a:cubicBezTo>
                  <a:cubicBezTo>
                    <a:pt x="1392" y="2223"/>
                    <a:pt x="2223" y="1392"/>
                    <a:pt x="3247" y="1392"/>
                  </a:cubicBezTo>
                  <a:close/>
                  <a:moveTo>
                    <a:pt x="3247" y="0"/>
                  </a:moveTo>
                  <a:cubicBezTo>
                    <a:pt x="1453" y="0"/>
                    <a:pt x="0" y="1453"/>
                    <a:pt x="0" y="3248"/>
                  </a:cubicBezTo>
                  <a:cubicBezTo>
                    <a:pt x="0" y="5036"/>
                    <a:pt x="1453" y="6489"/>
                    <a:pt x="3247" y="6489"/>
                  </a:cubicBezTo>
                  <a:cubicBezTo>
                    <a:pt x="5041" y="6489"/>
                    <a:pt x="6494" y="5036"/>
                    <a:pt x="6494" y="3248"/>
                  </a:cubicBezTo>
                  <a:cubicBezTo>
                    <a:pt x="6494" y="1453"/>
                    <a:pt x="5041" y="0"/>
                    <a:pt x="324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4" name="Google Shape;2204;p72"/>
            <p:cNvSpPr/>
            <p:nvPr/>
          </p:nvSpPr>
          <p:spPr>
            <a:xfrm>
              <a:off x="4821275" y="3978725"/>
              <a:ext cx="314500" cy="314500"/>
            </a:xfrm>
            <a:custGeom>
              <a:avLst/>
              <a:gdLst/>
              <a:ahLst/>
              <a:cxnLst/>
              <a:rect l="l" t="t" r="r" b="b"/>
              <a:pathLst>
                <a:path w="12580" h="12580" extrusionOk="0">
                  <a:moveTo>
                    <a:pt x="6290" y="1652"/>
                  </a:moveTo>
                  <a:cubicBezTo>
                    <a:pt x="8849" y="1652"/>
                    <a:pt x="10923" y="3727"/>
                    <a:pt x="10923" y="6291"/>
                  </a:cubicBezTo>
                  <a:cubicBezTo>
                    <a:pt x="10923" y="8849"/>
                    <a:pt x="8849" y="10923"/>
                    <a:pt x="6290" y="10923"/>
                  </a:cubicBezTo>
                  <a:cubicBezTo>
                    <a:pt x="3732" y="10923"/>
                    <a:pt x="1657" y="8849"/>
                    <a:pt x="1657" y="6291"/>
                  </a:cubicBezTo>
                  <a:cubicBezTo>
                    <a:pt x="1657" y="3727"/>
                    <a:pt x="3732" y="1652"/>
                    <a:pt x="6290" y="1652"/>
                  </a:cubicBezTo>
                  <a:close/>
                  <a:moveTo>
                    <a:pt x="6290" y="1"/>
                  </a:moveTo>
                  <a:cubicBezTo>
                    <a:pt x="2814" y="1"/>
                    <a:pt x="1" y="2814"/>
                    <a:pt x="1" y="6291"/>
                  </a:cubicBezTo>
                  <a:cubicBezTo>
                    <a:pt x="1" y="9761"/>
                    <a:pt x="2814" y="12580"/>
                    <a:pt x="6290" y="12580"/>
                  </a:cubicBezTo>
                  <a:cubicBezTo>
                    <a:pt x="9766" y="12580"/>
                    <a:pt x="12580" y="9761"/>
                    <a:pt x="12580" y="6291"/>
                  </a:cubicBezTo>
                  <a:cubicBezTo>
                    <a:pt x="12580" y="2814"/>
                    <a:pt x="9766" y="1"/>
                    <a:pt x="629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5" name="Google Shape;2205;p72"/>
            <p:cNvSpPr/>
            <p:nvPr/>
          </p:nvSpPr>
          <p:spPr>
            <a:xfrm>
              <a:off x="4089225" y="3978850"/>
              <a:ext cx="314125" cy="314125"/>
            </a:xfrm>
            <a:custGeom>
              <a:avLst/>
              <a:gdLst/>
              <a:ahLst/>
              <a:cxnLst/>
              <a:rect l="l" t="t" r="r" b="b"/>
              <a:pathLst>
                <a:path w="12565" h="12565" extrusionOk="0">
                  <a:moveTo>
                    <a:pt x="6281" y="1708"/>
                  </a:moveTo>
                  <a:cubicBezTo>
                    <a:pt x="8808" y="1708"/>
                    <a:pt x="10857" y="3757"/>
                    <a:pt x="10857" y="6286"/>
                  </a:cubicBezTo>
                  <a:cubicBezTo>
                    <a:pt x="10857" y="8813"/>
                    <a:pt x="8808" y="10862"/>
                    <a:pt x="6281" y="10862"/>
                  </a:cubicBezTo>
                  <a:cubicBezTo>
                    <a:pt x="3752" y="10862"/>
                    <a:pt x="1703" y="8813"/>
                    <a:pt x="1703" y="6286"/>
                  </a:cubicBezTo>
                  <a:cubicBezTo>
                    <a:pt x="1703" y="3757"/>
                    <a:pt x="3752" y="1708"/>
                    <a:pt x="6281" y="1708"/>
                  </a:cubicBezTo>
                  <a:close/>
                  <a:moveTo>
                    <a:pt x="6281" y="1"/>
                  </a:moveTo>
                  <a:cubicBezTo>
                    <a:pt x="2814" y="1"/>
                    <a:pt x="1" y="2814"/>
                    <a:pt x="1" y="6286"/>
                  </a:cubicBezTo>
                  <a:cubicBezTo>
                    <a:pt x="1" y="9751"/>
                    <a:pt x="2814" y="12565"/>
                    <a:pt x="6281" y="12565"/>
                  </a:cubicBezTo>
                  <a:cubicBezTo>
                    <a:pt x="9751" y="12565"/>
                    <a:pt x="12565" y="9751"/>
                    <a:pt x="12565" y="6286"/>
                  </a:cubicBezTo>
                  <a:cubicBezTo>
                    <a:pt x="12565" y="2814"/>
                    <a:pt x="9751" y="1"/>
                    <a:pt x="628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6" name="Google Shape;2206;p72"/>
            <p:cNvSpPr/>
            <p:nvPr/>
          </p:nvSpPr>
          <p:spPr>
            <a:xfrm>
              <a:off x="4166200" y="4055825"/>
              <a:ext cx="160175" cy="160175"/>
            </a:xfrm>
            <a:custGeom>
              <a:avLst/>
              <a:gdLst/>
              <a:ahLst/>
              <a:cxnLst/>
              <a:rect l="l" t="t" r="r" b="b"/>
              <a:pathLst>
                <a:path w="6407" h="6407" extrusionOk="0">
                  <a:moveTo>
                    <a:pt x="3202" y="1744"/>
                  </a:moveTo>
                  <a:cubicBezTo>
                    <a:pt x="4012" y="1744"/>
                    <a:pt x="4664" y="2396"/>
                    <a:pt x="4664" y="3207"/>
                  </a:cubicBezTo>
                  <a:cubicBezTo>
                    <a:pt x="4664" y="4012"/>
                    <a:pt x="4012" y="4664"/>
                    <a:pt x="3202" y="4664"/>
                  </a:cubicBezTo>
                  <a:cubicBezTo>
                    <a:pt x="2396" y="4664"/>
                    <a:pt x="1744" y="4012"/>
                    <a:pt x="1744" y="3207"/>
                  </a:cubicBezTo>
                  <a:cubicBezTo>
                    <a:pt x="1744" y="2396"/>
                    <a:pt x="2396" y="1744"/>
                    <a:pt x="3202" y="1744"/>
                  </a:cubicBezTo>
                  <a:close/>
                  <a:moveTo>
                    <a:pt x="3202" y="1"/>
                  </a:moveTo>
                  <a:cubicBezTo>
                    <a:pt x="1433" y="1"/>
                    <a:pt x="1" y="1433"/>
                    <a:pt x="1" y="3207"/>
                  </a:cubicBezTo>
                  <a:cubicBezTo>
                    <a:pt x="1" y="4974"/>
                    <a:pt x="1433" y="6407"/>
                    <a:pt x="3202" y="6407"/>
                  </a:cubicBezTo>
                  <a:cubicBezTo>
                    <a:pt x="4975" y="6407"/>
                    <a:pt x="6407" y="4974"/>
                    <a:pt x="6407" y="3207"/>
                  </a:cubicBezTo>
                  <a:cubicBezTo>
                    <a:pt x="6407" y="1433"/>
                    <a:pt x="4975" y="1"/>
                    <a:pt x="320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7" name="Google Shape;2207;p72"/>
            <p:cNvSpPr/>
            <p:nvPr/>
          </p:nvSpPr>
          <p:spPr>
            <a:xfrm>
              <a:off x="4862700" y="4020025"/>
              <a:ext cx="231675" cy="231800"/>
            </a:xfrm>
            <a:custGeom>
              <a:avLst/>
              <a:gdLst/>
              <a:ahLst/>
              <a:cxnLst/>
              <a:rect l="l" t="t" r="r" b="b"/>
              <a:pathLst>
                <a:path w="9267" h="9272" extrusionOk="0">
                  <a:moveTo>
                    <a:pt x="4633" y="1391"/>
                  </a:moveTo>
                  <a:cubicBezTo>
                    <a:pt x="6427" y="1391"/>
                    <a:pt x="7880" y="2844"/>
                    <a:pt x="7880" y="4639"/>
                  </a:cubicBezTo>
                  <a:cubicBezTo>
                    <a:pt x="7880" y="6427"/>
                    <a:pt x="6427" y="7880"/>
                    <a:pt x="4633" y="7880"/>
                  </a:cubicBezTo>
                  <a:cubicBezTo>
                    <a:pt x="2839" y="7880"/>
                    <a:pt x="1386" y="6427"/>
                    <a:pt x="1386" y="4639"/>
                  </a:cubicBezTo>
                  <a:cubicBezTo>
                    <a:pt x="1386" y="2844"/>
                    <a:pt x="2839" y="1391"/>
                    <a:pt x="4633" y="1391"/>
                  </a:cubicBezTo>
                  <a:close/>
                  <a:moveTo>
                    <a:pt x="4633" y="0"/>
                  </a:moveTo>
                  <a:cubicBezTo>
                    <a:pt x="2075" y="0"/>
                    <a:pt x="0" y="2075"/>
                    <a:pt x="0" y="4639"/>
                  </a:cubicBezTo>
                  <a:cubicBezTo>
                    <a:pt x="0" y="7197"/>
                    <a:pt x="2075" y="9271"/>
                    <a:pt x="4633" y="9271"/>
                  </a:cubicBezTo>
                  <a:cubicBezTo>
                    <a:pt x="7192" y="9271"/>
                    <a:pt x="9266" y="7197"/>
                    <a:pt x="9266" y="4639"/>
                  </a:cubicBezTo>
                  <a:cubicBezTo>
                    <a:pt x="9266" y="2075"/>
                    <a:pt x="7192" y="0"/>
                    <a:pt x="463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8" name="Google Shape;2208;p72"/>
            <p:cNvSpPr/>
            <p:nvPr/>
          </p:nvSpPr>
          <p:spPr>
            <a:xfrm>
              <a:off x="4021950" y="3911575"/>
              <a:ext cx="448675" cy="448700"/>
            </a:xfrm>
            <a:custGeom>
              <a:avLst/>
              <a:gdLst/>
              <a:ahLst/>
              <a:cxnLst/>
              <a:rect l="l" t="t" r="r" b="b"/>
              <a:pathLst>
                <a:path w="17947" h="17948" extrusionOk="0">
                  <a:moveTo>
                    <a:pt x="8972" y="2692"/>
                  </a:moveTo>
                  <a:cubicBezTo>
                    <a:pt x="12442" y="2692"/>
                    <a:pt x="15256" y="5505"/>
                    <a:pt x="15256" y="8977"/>
                  </a:cubicBezTo>
                  <a:cubicBezTo>
                    <a:pt x="15256" y="12442"/>
                    <a:pt x="12442" y="15256"/>
                    <a:pt x="8972" y="15256"/>
                  </a:cubicBezTo>
                  <a:cubicBezTo>
                    <a:pt x="5505" y="15256"/>
                    <a:pt x="2692" y="12442"/>
                    <a:pt x="2692" y="8977"/>
                  </a:cubicBezTo>
                  <a:cubicBezTo>
                    <a:pt x="2692" y="5505"/>
                    <a:pt x="5505" y="2692"/>
                    <a:pt x="8972" y="2692"/>
                  </a:cubicBezTo>
                  <a:close/>
                  <a:moveTo>
                    <a:pt x="8972" y="1"/>
                  </a:moveTo>
                  <a:cubicBezTo>
                    <a:pt x="4018" y="1"/>
                    <a:pt x="0" y="4017"/>
                    <a:pt x="0" y="8977"/>
                  </a:cubicBezTo>
                  <a:cubicBezTo>
                    <a:pt x="0" y="13931"/>
                    <a:pt x="4018" y="17947"/>
                    <a:pt x="8972" y="17947"/>
                  </a:cubicBezTo>
                  <a:cubicBezTo>
                    <a:pt x="13931" y="17947"/>
                    <a:pt x="17947" y="13931"/>
                    <a:pt x="17947" y="8977"/>
                  </a:cubicBezTo>
                  <a:cubicBezTo>
                    <a:pt x="17947" y="4017"/>
                    <a:pt x="13931" y="1"/>
                    <a:pt x="897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9" name="Google Shape;2209;p72"/>
            <p:cNvSpPr/>
            <p:nvPr/>
          </p:nvSpPr>
          <p:spPr>
            <a:xfrm>
              <a:off x="4131800" y="4021550"/>
              <a:ext cx="228850" cy="228875"/>
            </a:xfrm>
            <a:custGeom>
              <a:avLst/>
              <a:gdLst/>
              <a:ahLst/>
              <a:cxnLst/>
              <a:rect l="l" t="t" r="r" b="b"/>
              <a:pathLst>
                <a:path w="9154" h="9155" extrusionOk="0">
                  <a:moveTo>
                    <a:pt x="4578" y="1372"/>
                  </a:moveTo>
                  <a:cubicBezTo>
                    <a:pt x="6351" y="1372"/>
                    <a:pt x="7783" y="2804"/>
                    <a:pt x="7783" y="4578"/>
                  </a:cubicBezTo>
                  <a:cubicBezTo>
                    <a:pt x="7783" y="6345"/>
                    <a:pt x="6351" y="7778"/>
                    <a:pt x="4578" y="7778"/>
                  </a:cubicBezTo>
                  <a:cubicBezTo>
                    <a:pt x="2809" y="7778"/>
                    <a:pt x="1377" y="6345"/>
                    <a:pt x="1377" y="4578"/>
                  </a:cubicBezTo>
                  <a:cubicBezTo>
                    <a:pt x="1377" y="2804"/>
                    <a:pt x="2809" y="1372"/>
                    <a:pt x="4578" y="1372"/>
                  </a:cubicBezTo>
                  <a:close/>
                  <a:moveTo>
                    <a:pt x="4578" y="0"/>
                  </a:moveTo>
                  <a:cubicBezTo>
                    <a:pt x="2049" y="0"/>
                    <a:pt x="0" y="2049"/>
                    <a:pt x="0" y="4578"/>
                  </a:cubicBezTo>
                  <a:cubicBezTo>
                    <a:pt x="0" y="7105"/>
                    <a:pt x="2049" y="9154"/>
                    <a:pt x="4578" y="9154"/>
                  </a:cubicBezTo>
                  <a:cubicBezTo>
                    <a:pt x="7105" y="9154"/>
                    <a:pt x="9154" y="7105"/>
                    <a:pt x="9154" y="4578"/>
                  </a:cubicBezTo>
                  <a:cubicBezTo>
                    <a:pt x="9154" y="2049"/>
                    <a:pt x="7105" y="0"/>
                    <a:pt x="457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0" name="Google Shape;2210;p72"/>
            <p:cNvSpPr/>
            <p:nvPr/>
          </p:nvSpPr>
          <p:spPr>
            <a:xfrm>
              <a:off x="4693350" y="3850800"/>
              <a:ext cx="570375" cy="570375"/>
            </a:xfrm>
            <a:custGeom>
              <a:avLst/>
              <a:gdLst/>
              <a:ahLst/>
              <a:cxnLst/>
              <a:rect l="l" t="t" r="r" b="b"/>
              <a:pathLst>
                <a:path w="22815" h="22815" extrusionOk="0">
                  <a:moveTo>
                    <a:pt x="11408" y="5118"/>
                  </a:moveTo>
                  <a:cubicBezTo>
                    <a:pt x="14884" y="5118"/>
                    <a:pt x="17698" y="7931"/>
                    <a:pt x="17698" y="11408"/>
                  </a:cubicBezTo>
                  <a:cubicBezTo>
                    <a:pt x="17698" y="14878"/>
                    <a:pt x="14884" y="17697"/>
                    <a:pt x="11408" y="17697"/>
                  </a:cubicBezTo>
                  <a:cubicBezTo>
                    <a:pt x="7932" y="17697"/>
                    <a:pt x="5119" y="14878"/>
                    <a:pt x="5119" y="11408"/>
                  </a:cubicBezTo>
                  <a:cubicBezTo>
                    <a:pt x="5119" y="7931"/>
                    <a:pt x="7932" y="5118"/>
                    <a:pt x="11408" y="5118"/>
                  </a:cubicBezTo>
                  <a:close/>
                  <a:moveTo>
                    <a:pt x="11408" y="1"/>
                  </a:moveTo>
                  <a:cubicBezTo>
                    <a:pt x="10776" y="1"/>
                    <a:pt x="10261" y="515"/>
                    <a:pt x="10261" y="1142"/>
                  </a:cubicBezTo>
                  <a:lnTo>
                    <a:pt x="10261" y="2961"/>
                  </a:lnTo>
                  <a:cubicBezTo>
                    <a:pt x="8768" y="3166"/>
                    <a:pt x="7397" y="3752"/>
                    <a:pt x="6250" y="4624"/>
                  </a:cubicBezTo>
                  <a:lnTo>
                    <a:pt x="4961" y="3339"/>
                  </a:lnTo>
                  <a:cubicBezTo>
                    <a:pt x="4739" y="3117"/>
                    <a:pt x="4446" y="3006"/>
                    <a:pt x="4153" y="3006"/>
                  </a:cubicBezTo>
                  <a:cubicBezTo>
                    <a:pt x="3860" y="3006"/>
                    <a:pt x="3567" y="3117"/>
                    <a:pt x="3345" y="3339"/>
                  </a:cubicBezTo>
                  <a:cubicBezTo>
                    <a:pt x="2896" y="3782"/>
                    <a:pt x="2896" y="4516"/>
                    <a:pt x="3345" y="4960"/>
                  </a:cubicBezTo>
                  <a:lnTo>
                    <a:pt x="4630" y="6244"/>
                  </a:lnTo>
                  <a:cubicBezTo>
                    <a:pt x="3757" y="7391"/>
                    <a:pt x="3167" y="8762"/>
                    <a:pt x="2967" y="10260"/>
                  </a:cubicBezTo>
                  <a:lnTo>
                    <a:pt x="1148" y="10260"/>
                  </a:lnTo>
                  <a:cubicBezTo>
                    <a:pt x="516" y="10260"/>
                    <a:pt x="1" y="10775"/>
                    <a:pt x="1" y="11408"/>
                  </a:cubicBezTo>
                  <a:cubicBezTo>
                    <a:pt x="1" y="12034"/>
                    <a:pt x="516" y="12549"/>
                    <a:pt x="1148" y="12549"/>
                  </a:cubicBezTo>
                  <a:lnTo>
                    <a:pt x="2967" y="12549"/>
                  </a:lnTo>
                  <a:cubicBezTo>
                    <a:pt x="3167" y="14048"/>
                    <a:pt x="3757" y="15419"/>
                    <a:pt x="4630" y="16565"/>
                  </a:cubicBezTo>
                  <a:lnTo>
                    <a:pt x="3345" y="17850"/>
                  </a:lnTo>
                  <a:cubicBezTo>
                    <a:pt x="2896" y="18298"/>
                    <a:pt x="2896" y="19028"/>
                    <a:pt x="3345" y="19470"/>
                  </a:cubicBezTo>
                  <a:cubicBezTo>
                    <a:pt x="3567" y="19695"/>
                    <a:pt x="3860" y="19807"/>
                    <a:pt x="4153" y="19807"/>
                  </a:cubicBezTo>
                  <a:cubicBezTo>
                    <a:pt x="4446" y="19807"/>
                    <a:pt x="4739" y="19695"/>
                    <a:pt x="4961" y="19470"/>
                  </a:cubicBezTo>
                  <a:lnTo>
                    <a:pt x="6250" y="18186"/>
                  </a:lnTo>
                  <a:cubicBezTo>
                    <a:pt x="7397" y="19058"/>
                    <a:pt x="8768" y="19644"/>
                    <a:pt x="10261" y="19848"/>
                  </a:cubicBezTo>
                  <a:lnTo>
                    <a:pt x="10261" y="21667"/>
                  </a:lnTo>
                  <a:cubicBezTo>
                    <a:pt x="10261" y="22295"/>
                    <a:pt x="10776" y="22815"/>
                    <a:pt x="11408" y="22815"/>
                  </a:cubicBezTo>
                  <a:cubicBezTo>
                    <a:pt x="12040" y="22815"/>
                    <a:pt x="12555" y="22295"/>
                    <a:pt x="12555" y="21667"/>
                  </a:cubicBezTo>
                  <a:lnTo>
                    <a:pt x="12555" y="19848"/>
                  </a:lnTo>
                  <a:cubicBezTo>
                    <a:pt x="14054" y="19644"/>
                    <a:pt x="15420" y="19058"/>
                    <a:pt x="16566" y="18186"/>
                  </a:cubicBezTo>
                  <a:lnTo>
                    <a:pt x="17855" y="19470"/>
                  </a:lnTo>
                  <a:cubicBezTo>
                    <a:pt x="18077" y="19695"/>
                    <a:pt x="18371" y="19807"/>
                    <a:pt x="18664" y="19807"/>
                  </a:cubicBezTo>
                  <a:cubicBezTo>
                    <a:pt x="18958" y="19807"/>
                    <a:pt x="19252" y="19695"/>
                    <a:pt x="19476" y="19470"/>
                  </a:cubicBezTo>
                  <a:cubicBezTo>
                    <a:pt x="19920" y="19028"/>
                    <a:pt x="19920" y="18298"/>
                    <a:pt x="19476" y="17850"/>
                  </a:cubicBezTo>
                  <a:lnTo>
                    <a:pt x="18187" y="16565"/>
                  </a:lnTo>
                  <a:cubicBezTo>
                    <a:pt x="19064" y="15419"/>
                    <a:pt x="19650" y="14048"/>
                    <a:pt x="19848" y="12549"/>
                  </a:cubicBezTo>
                  <a:lnTo>
                    <a:pt x="21668" y="12549"/>
                  </a:lnTo>
                  <a:cubicBezTo>
                    <a:pt x="22301" y="12549"/>
                    <a:pt x="22815" y="12034"/>
                    <a:pt x="22815" y="11408"/>
                  </a:cubicBezTo>
                  <a:cubicBezTo>
                    <a:pt x="22815" y="10775"/>
                    <a:pt x="22301" y="10260"/>
                    <a:pt x="21668" y="10260"/>
                  </a:cubicBezTo>
                  <a:lnTo>
                    <a:pt x="19854" y="10260"/>
                  </a:lnTo>
                  <a:cubicBezTo>
                    <a:pt x="19650" y="8762"/>
                    <a:pt x="19064" y="7391"/>
                    <a:pt x="18187" y="6244"/>
                  </a:cubicBezTo>
                  <a:lnTo>
                    <a:pt x="19476" y="4960"/>
                  </a:lnTo>
                  <a:cubicBezTo>
                    <a:pt x="19920" y="4516"/>
                    <a:pt x="19920" y="3782"/>
                    <a:pt x="19476" y="3339"/>
                  </a:cubicBezTo>
                  <a:cubicBezTo>
                    <a:pt x="19252" y="3117"/>
                    <a:pt x="18958" y="3006"/>
                    <a:pt x="18664" y="3006"/>
                  </a:cubicBezTo>
                  <a:cubicBezTo>
                    <a:pt x="18371" y="3006"/>
                    <a:pt x="18077" y="3117"/>
                    <a:pt x="17855" y="3339"/>
                  </a:cubicBezTo>
                  <a:lnTo>
                    <a:pt x="16566" y="4624"/>
                  </a:lnTo>
                  <a:cubicBezTo>
                    <a:pt x="15420" y="3752"/>
                    <a:pt x="14054" y="3166"/>
                    <a:pt x="12555" y="2961"/>
                  </a:cubicBezTo>
                  <a:lnTo>
                    <a:pt x="12555" y="1142"/>
                  </a:lnTo>
                  <a:cubicBezTo>
                    <a:pt x="12555" y="515"/>
                    <a:pt x="12040" y="1"/>
                    <a:pt x="1140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1" name="Google Shape;2211;p72"/>
            <p:cNvSpPr/>
            <p:nvPr/>
          </p:nvSpPr>
          <p:spPr>
            <a:xfrm>
              <a:off x="4932150" y="4089600"/>
              <a:ext cx="92775" cy="92775"/>
            </a:xfrm>
            <a:custGeom>
              <a:avLst/>
              <a:gdLst/>
              <a:ahLst/>
              <a:cxnLst/>
              <a:rect l="l" t="t" r="r" b="b"/>
              <a:pathLst>
                <a:path w="3711" h="3711" extrusionOk="0">
                  <a:moveTo>
                    <a:pt x="1855" y="0"/>
                  </a:moveTo>
                  <a:cubicBezTo>
                    <a:pt x="831" y="0"/>
                    <a:pt x="0" y="831"/>
                    <a:pt x="0" y="1856"/>
                  </a:cubicBezTo>
                  <a:cubicBezTo>
                    <a:pt x="0" y="2880"/>
                    <a:pt x="831" y="3710"/>
                    <a:pt x="1855" y="3710"/>
                  </a:cubicBezTo>
                  <a:cubicBezTo>
                    <a:pt x="2880" y="3710"/>
                    <a:pt x="3710" y="2880"/>
                    <a:pt x="3710" y="1856"/>
                  </a:cubicBezTo>
                  <a:cubicBezTo>
                    <a:pt x="3710" y="831"/>
                    <a:pt x="2880" y="0"/>
                    <a:pt x="18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2" name="Google Shape;2212;p72"/>
            <p:cNvSpPr/>
            <p:nvPr/>
          </p:nvSpPr>
          <p:spPr>
            <a:xfrm>
              <a:off x="4548700" y="3880875"/>
              <a:ext cx="132300" cy="132300"/>
            </a:xfrm>
            <a:custGeom>
              <a:avLst/>
              <a:gdLst/>
              <a:ahLst/>
              <a:cxnLst/>
              <a:rect l="l" t="t" r="r" b="b"/>
              <a:pathLst>
                <a:path w="5292" h="5292" extrusionOk="0">
                  <a:moveTo>
                    <a:pt x="2642" y="1224"/>
                  </a:moveTo>
                  <a:cubicBezTo>
                    <a:pt x="3431" y="1224"/>
                    <a:pt x="4068" y="1861"/>
                    <a:pt x="4068" y="2645"/>
                  </a:cubicBezTo>
                  <a:cubicBezTo>
                    <a:pt x="4068" y="3430"/>
                    <a:pt x="3431" y="4068"/>
                    <a:pt x="2642" y="4068"/>
                  </a:cubicBezTo>
                  <a:cubicBezTo>
                    <a:pt x="1857" y="4068"/>
                    <a:pt x="1224" y="3430"/>
                    <a:pt x="1224" y="2645"/>
                  </a:cubicBezTo>
                  <a:cubicBezTo>
                    <a:pt x="1224" y="1861"/>
                    <a:pt x="1857" y="1224"/>
                    <a:pt x="2642" y="1224"/>
                  </a:cubicBezTo>
                  <a:close/>
                  <a:moveTo>
                    <a:pt x="2642" y="0"/>
                  </a:moveTo>
                  <a:cubicBezTo>
                    <a:pt x="1184" y="0"/>
                    <a:pt x="1" y="1188"/>
                    <a:pt x="1" y="2645"/>
                  </a:cubicBezTo>
                  <a:cubicBezTo>
                    <a:pt x="1" y="4108"/>
                    <a:pt x="1184" y="5291"/>
                    <a:pt x="2642" y="5291"/>
                  </a:cubicBezTo>
                  <a:cubicBezTo>
                    <a:pt x="4110" y="5291"/>
                    <a:pt x="5292" y="4108"/>
                    <a:pt x="5292" y="2645"/>
                  </a:cubicBezTo>
                  <a:cubicBezTo>
                    <a:pt x="5292" y="1188"/>
                    <a:pt x="4110" y="0"/>
                    <a:pt x="264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3" name="Google Shape;2213;p72"/>
            <p:cNvSpPr/>
            <p:nvPr/>
          </p:nvSpPr>
          <p:spPr>
            <a:xfrm>
              <a:off x="4579300" y="3911450"/>
              <a:ext cx="71125" cy="71125"/>
            </a:xfrm>
            <a:custGeom>
              <a:avLst/>
              <a:gdLst/>
              <a:ahLst/>
              <a:cxnLst/>
              <a:rect l="l" t="t" r="r" b="b"/>
              <a:pathLst>
                <a:path w="2845" h="2845" extrusionOk="0">
                  <a:moveTo>
                    <a:pt x="1418" y="1"/>
                  </a:moveTo>
                  <a:cubicBezTo>
                    <a:pt x="633" y="1"/>
                    <a:pt x="0" y="638"/>
                    <a:pt x="0" y="1422"/>
                  </a:cubicBezTo>
                  <a:cubicBezTo>
                    <a:pt x="0" y="2207"/>
                    <a:pt x="633" y="2845"/>
                    <a:pt x="1418" y="2845"/>
                  </a:cubicBezTo>
                  <a:cubicBezTo>
                    <a:pt x="2207" y="2845"/>
                    <a:pt x="2844" y="2207"/>
                    <a:pt x="2844" y="1422"/>
                  </a:cubicBezTo>
                  <a:cubicBezTo>
                    <a:pt x="2844" y="638"/>
                    <a:pt x="2207" y="1"/>
                    <a:pt x="141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4" name="Google Shape;2214;p72"/>
            <p:cNvSpPr/>
            <p:nvPr/>
          </p:nvSpPr>
          <p:spPr>
            <a:xfrm>
              <a:off x="4209775" y="4099400"/>
              <a:ext cx="73025" cy="73025"/>
            </a:xfrm>
            <a:custGeom>
              <a:avLst/>
              <a:gdLst/>
              <a:ahLst/>
              <a:cxnLst/>
              <a:rect l="l" t="t" r="r" b="b"/>
              <a:pathLst>
                <a:path w="2921" h="2921" extrusionOk="0">
                  <a:moveTo>
                    <a:pt x="1459" y="1"/>
                  </a:moveTo>
                  <a:cubicBezTo>
                    <a:pt x="653" y="1"/>
                    <a:pt x="1" y="653"/>
                    <a:pt x="1" y="1464"/>
                  </a:cubicBezTo>
                  <a:cubicBezTo>
                    <a:pt x="1" y="2269"/>
                    <a:pt x="653" y="2921"/>
                    <a:pt x="1459" y="2921"/>
                  </a:cubicBezTo>
                  <a:cubicBezTo>
                    <a:pt x="2269" y="2921"/>
                    <a:pt x="2921" y="2269"/>
                    <a:pt x="2921" y="1464"/>
                  </a:cubicBezTo>
                  <a:cubicBezTo>
                    <a:pt x="2921" y="653"/>
                    <a:pt x="2269" y="1"/>
                    <a:pt x="145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5" name="Google Shape;2215;p72"/>
            <p:cNvSpPr/>
            <p:nvPr/>
          </p:nvSpPr>
          <p:spPr>
            <a:xfrm>
              <a:off x="3745525" y="3909000"/>
              <a:ext cx="808850" cy="649750"/>
            </a:xfrm>
            <a:custGeom>
              <a:avLst/>
              <a:gdLst/>
              <a:ahLst/>
              <a:cxnLst/>
              <a:rect l="l" t="t" r="r" b="b"/>
              <a:pathLst>
                <a:path w="32354" h="25990" extrusionOk="0">
                  <a:moveTo>
                    <a:pt x="8277" y="0"/>
                  </a:moveTo>
                  <a:cubicBezTo>
                    <a:pt x="5631" y="0"/>
                    <a:pt x="0" y="15206"/>
                    <a:pt x="10446" y="22739"/>
                  </a:cubicBezTo>
                  <a:cubicBezTo>
                    <a:pt x="13702" y="25087"/>
                    <a:pt x="16842" y="25989"/>
                    <a:pt x="19676" y="25989"/>
                  </a:cubicBezTo>
                  <a:cubicBezTo>
                    <a:pt x="26371" y="25989"/>
                    <a:pt x="31358" y="20954"/>
                    <a:pt x="32128" y="18050"/>
                  </a:cubicBezTo>
                  <a:cubicBezTo>
                    <a:pt x="32353" y="17208"/>
                    <a:pt x="31991" y="16526"/>
                    <a:pt x="31420" y="16189"/>
                  </a:cubicBezTo>
                  <a:cubicBezTo>
                    <a:pt x="31167" y="16040"/>
                    <a:pt x="30873" y="15957"/>
                    <a:pt x="30571" y="15957"/>
                  </a:cubicBezTo>
                  <a:cubicBezTo>
                    <a:pt x="30008" y="15957"/>
                    <a:pt x="29415" y="16245"/>
                    <a:pt x="29004" y="16928"/>
                  </a:cubicBezTo>
                  <a:cubicBezTo>
                    <a:pt x="28340" y="18026"/>
                    <a:pt x="24359" y="23340"/>
                    <a:pt x="18797" y="23340"/>
                  </a:cubicBezTo>
                  <a:cubicBezTo>
                    <a:pt x="16454" y="23340"/>
                    <a:pt x="13831" y="22397"/>
                    <a:pt x="11057" y="19798"/>
                  </a:cubicBezTo>
                  <a:cubicBezTo>
                    <a:pt x="1175" y="10537"/>
                    <a:pt x="12026" y="2331"/>
                    <a:pt x="8637" y="109"/>
                  </a:cubicBezTo>
                  <a:cubicBezTo>
                    <a:pt x="8525" y="35"/>
                    <a:pt x="8405" y="0"/>
                    <a:pt x="82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6" name="Google Shape;2216;p72"/>
            <p:cNvSpPr/>
            <p:nvPr/>
          </p:nvSpPr>
          <p:spPr>
            <a:xfrm>
              <a:off x="4672975" y="3909200"/>
              <a:ext cx="809050" cy="649550"/>
            </a:xfrm>
            <a:custGeom>
              <a:avLst/>
              <a:gdLst/>
              <a:ahLst/>
              <a:cxnLst/>
              <a:rect l="l" t="t" r="r" b="b"/>
              <a:pathLst>
                <a:path w="32362" h="25982" extrusionOk="0">
                  <a:moveTo>
                    <a:pt x="24083" y="1"/>
                  </a:moveTo>
                  <a:cubicBezTo>
                    <a:pt x="23977" y="1"/>
                    <a:pt x="23876" y="25"/>
                    <a:pt x="23781" y="75"/>
                  </a:cubicBezTo>
                  <a:cubicBezTo>
                    <a:pt x="23767" y="86"/>
                    <a:pt x="23741" y="91"/>
                    <a:pt x="23726" y="101"/>
                  </a:cubicBezTo>
                  <a:cubicBezTo>
                    <a:pt x="20337" y="2323"/>
                    <a:pt x="31188" y="10529"/>
                    <a:pt x="21304" y="19790"/>
                  </a:cubicBezTo>
                  <a:cubicBezTo>
                    <a:pt x="18531" y="22389"/>
                    <a:pt x="15907" y="23332"/>
                    <a:pt x="13565" y="23332"/>
                  </a:cubicBezTo>
                  <a:cubicBezTo>
                    <a:pt x="8003" y="23332"/>
                    <a:pt x="4022" y="18018"/>
                    <a:pt x="3359" y="16920"/>
                  </a:cubicBezTo>
                  <a:cubicBezTo>
                    <a:pt x="2944" y="16239"/>
                    <a:pt x="2353" y="15951"/>
                    <a:pt x="1792" y="15951"/>
                  </a:cubicBezTo>
                  <a:cubicBezTo>
                    <a:pt x="1517" y="15951"/>
                    <a:pt x="1250" y="16020"/>
                    <a:pt x="1014" y="16146"/>
                  </a:cubicBezTo>
                  <a:cubicBezTo>
                    <a:pt x="403" y="16466"/>
                    <a:pt x="0" y="17165"/>
                    <a:pt x="234" y="18042"/>
                  </a:cubicBezTo>
                  <a:cubicBezTo>
                    <a:pt x="1004" y="20946"/>
                    <a:pt x="5990" y="25981"/>
                    <a:pt x="12685" y="25981"/>
                  </a:cubicBezTo>
                  <a:cubicBezTo>
                    <a:pt x="15520" y="25981"/>
                    <a:pt x="18660" y="25079"/>
                    <a:pt x="21916" y="22731"/>
                  </a:cubicBezTo>
                  <a:cubicBezTo>
                    <a:pt x="32362" y="15198"/>
                    <a:pt x="26729" y="1"/>
                    <a:pt x="2408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7" name="Google Shape;2217;p72"/>
            <p:cNvSpPr/>
            <p:nvPr/>
          </p:nvSpPr>
          <p:spPr>
            <a:xfrm>
              <a:off x="5388450" y="3938225"/>
              <a:ext cx="275" cy="775"/>
            </a:xfrm>
            <a:custGeom>
              <a:avLst/>
              <a:gdLst/>
              <a:ahLst/>
              <a:cxnLst/>
              <a:rect l="l" t="t" r="r" b="b"/>
              <a:pathLst>
                <a:path w="11" h="31" extrusionOk="0">
                  <a:moveTo>
                    <a:pt x="0" y="0"/>
                  </a:moveTo>
                  <a:lnTo>
                    <a:pt x="0" y="5"/>
                  </a:lnTo>
                  <a:cubicBezTo>
                    <a:pt x="5" y="10"/>
                    <a:pt x="5" y="21"/>
                    <a:pt x="10" y="3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4936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2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2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" name="Google Shape;2222;p73"/>
          <p:cNvSpPr txBox="1">
            <a:spLocks noGrp="1"/>
          </p:cNvSpPr>
          <p:nvPr>
            <p:ph type="title"/>
          </p:nvPr>
        </p:nvSpPr>
        <p:spPr>
          <a:xfrm>
            <a:off x="2621700" y="2335651"/>
            <a:ext cx="3900600" cy="114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itchFamily="2" charset="-78"/>
              </a:rPr>
              <a:t>ارائه موضوع</a:t>
            </a:r>
            <a:endParaRPr>
              <a:cs typeface="B Nazanin" pitchFamily="2" charset="-78"/>
            </a:endParaRPr>
          </a:p>
        </p:txBody>
      </p:sp>
      <p:sp>
        <p:nvSpPr>
          <p:cNvPr id="2223" name="Google Shape;2223;p73"/>
          <p:cNvSpPr txBox="1">
            <a:spLocks noGrp="1"/>
          </p:cNvSpPr>
          <p:nvPr>
            <p:ph type="title" idx="2"/>
          </p:nvPr>
        </p:nvSpPr>
        <p:spPr>
          <a:xfrm>
            <a:off x="2621695" y="883388"/>
            <a:ext cx="3900600" cy="136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itchFamily="2" charset="-78"/>
              </a:rPr>
              <a:t>02</a:t>
            </a:r>
            <a:endParaRPr>
              <a:cs typeface="B Nazanin" pitchFamily="2" charset="-78"/>
            </a:endParaRPr>
          </a:p>
        </p:txBody>
      </p:sp>
      <p:sp>
        <p:nvSpPr>
          <p:cNvPr id="2224" name="Google Shape;2224;p73"/>
          <p:cNvSpPr txBox="1">
            <a:spLocks noGrp="1"/>
          </p:cNvSpPr>
          <p:nvPr>
            <p:ph type="subTitle" idx="1"/>
          </p:nvPr>
        </p:nvSpPr>
        <p:spPr>
          <a:xfrm>
            <a:off x="2082188" y="3574015"/>
            <a:ext cx="4440112" cy="68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itchFamily="2" charset="-78"/>
              </a:rPr>
              <a:t>در صورت نیاز می توانید زیرنویس را در اینجا وارد کنید</a:t>
            </a:r>
            <a:endParaRPr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07477" y="1410091"/>
            <a:ext cx="6269596" cy="1887000"/>
          </a:xfrm>
        </p:spPr>
        <p:txBody>
          <a:bodyPr/>
          <a:lstStyle/>
          <a:p>
            <a:pPr algn="r" rtl="1">
              <a:lnSpc>
                <a:spcPct val="150000"/>
              </a:lnSpc>
            </a:pPr>
            <a:r>
              <a:rPr lang="fa-IR" sz="2200" dirty="0">
                <a:cs typeface="B Nazanin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دهید.</a:t>
            </a:r>
            <a:br>
              <a:rPr lang="fa-IR" sz="2200" dirty="0">
                <a:cs typeface="B Nazanin" pitchFamily="2" charset="-78"/>
              </a:rPr>
            </a:br>
            <a:endParaRPr lang="en-US" sz="2200" dirty="0">
              <a:cs typeface="B Nazanin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1050" y="4014763"/>
            <a:ext cx="5481900" cy="370200"/>
          </a:xfrm>
        </p:spPr>
        <p:txBody>
          <a:bodyPr/>
          <a:lstStyle/>
          <a:p>
            <a:pPr algn="r" rtl="1"/>
            <a:r>
              <a:rPr lang="fa-IR" dirty="0">
                <a:cs typeface="B Nazanin" pitchFamily="2" charset="-78"/>
              </a:rPr>
              <a:t>اسلاید متنی را برای پاور خود تنظیم کنید </a:t>
            </a:r>
            <a:endParaRPr lang="en-US" dirty="0"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31050" y="894275"/>
            <a:ext cx="5481900" cy="1887000"/>
          </a:xfrm>
        </p:spPr>
        <p:txBody>
          <a:bodyPr/>
          <a:lstStyle/>
          <a:p>
            <a:pPr algn="r" rtl="1">
              <a:lnSpc>
                <a:spcPct val="150000"/>
              </a:lnSpc>
            </a:pPr>
            <a:r>
              <a:rPr lang="fa-IR" sz="2000" dirty="0">
                <a:cs typeface="B Nazanin" pitchFamily="2" charset="-78"/>
              </a:rPr>
              <a:t>این قالب شامل اسلایدهایی با طراحی زیبا و جذاب، تصاویر بیانی، نمودارها، جداول و فهرست منابع است که به شما کمک می کند تا مفاهیم خود را به طور روان و قابل درک ارائه دهید. همچنین، این قالب حاوی گزینه های ویرایش پذیری است و شما می توانید آن را به صورتی که می خواهید ویرایش کنید. </a:t>
            </a:r>
            <a:endParaRPr lang="en-US" sz="2000" dirty="0">
              <a:cs typeface="B Nazanin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 rtl="1"/>
            <a:r>
              <a:rPr lang="fa-IR" dirty="0">
                <a:cs typeface="B Nazanin" pitchFamily="2" charset="-78"/>
              </a:rPr>
              <a:t>قالب پاورپوینت مهندسی صنایع قابل ویرایش می باشد</a:t>
            </a:r>
            <a:endParaRPr lang="en-US" dirty="0"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682" y="1351475"/>
            <a:ext cx="5561256" cy="1887000"/>
          </a:xfrm>
        </p:spPr>
        <p:txBody>
          <a:bodyPr/>
          <a:lstStyle/>
          <a:p>
            <a:pPr algn="r" rtl="1">
              <a:lnSpc>
                <a:spcPct val="150000"/>
              </a:lnSpc>
            </a:pPr>
            <a:r>
              <a:rPr lang="fa-IR" sz="2400" dirty="0">
                <a:cs typeface="B Nazanin" panose="000007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 </a:t>
            </a:r>
            <a:endParaRPr lang="en-US" sz="2200" dirty="0">
              <a:cs typeface="B Nazanin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 rtl="1"/>
            <a:r>
              <a:rPr lang="fa-IR" dirty="0">
                <a:cs typeface="B Nazanin" panose="00000700000000000000" pitchFamily="2" charset="-78"/>
              </a:rPr>
              <a:t>اسلاید متنی را برای پاور خود تنظیم کنید </a:t>
            </a:r>
            <a:endParaRPr lang="en-US"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4" name="Google Shape;2274;p77"/>
          <p:cNvSpPr txBox="1">
            <a:spLocks noGrp="1"/>
          </p:cNvSpPr>
          <p:nvPr>
            <p:ph type="subTitle" idx="1"/>
          </p:nvPr>
        </p:nvSpPr>
        <p:spPr>
          <a:xfrm>
            <a:off x="709350" y="1385100"/>
            <a:ext cx="2265900" cy="575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itchFamily="2" charset="-78"/>
              </a:rPr>
              <a:t>اسلاید متنی </a:t>
            </a:r>
            <a:endParaRPr>
              <a:cs typeface="B Nazanin" pitchFamily="2" charset="-78"/>
            </a:endParaRPr>
          </a:p>
        </p:txBody>
      </p:sp>
      <p:sp>
        <p:nvSpPr>
          <p:cNvPr id="2275" name="Google Shape;2275;p77"/>
          <p:cNvSpPr txBox="1">
            <a:spLocks noGrp="1"/>
          </p:cNvSpPr>
          <p:nvPr>
            <p:ph type="subTitle" idx="2"/>
          </p:nvPr>
        </p:nvSpPr>
        <p:spPr>
          <a:xfrm>
            <a:off x="433754" y="1891589"/>
            <a:ext cx="2541496" cy="77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itchFamily="2" charset="-78"/>
              </a:rPr>
              <a:t> این قالب حاوی گزینه های ویرایش پذیری است و شما می توانید آن را به صورتی که می خواهید ویرایش کنید.</a:t>
            </a:r>
            <a:endParaRPr dirty="0">
              <a:cs typeface="B Nazanin" pitchFamily="2" charset="-78"/>
            </a:endParaRPr>
          </a:p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dirty="0">
              <a:cs typeface="B Nazanin" pitchFamily="2" charset="-78"/>
            </a:endParaRPr>
          </a:p>
        </p:txBody>
      </p:sp>
      <p:sp>
        <p:nvSpPr>
          <p:cNvPr id="2276" name="Google Shape;2276;p77"/>
          <p:cNvSpPr txBox="1">
            <a:spLocks noGrp="1"/>
          </p:cNvSpPr>
          <p:nvPr>
            <p:ph type="subTitle" idx="3"/>
          </p:nvPr>
        </p:nvSpPr>
        <p:spPr>
          <a:xfrm>
            <a:off x="3439050" y="1385100"/>
            <a:ext cx="2265900" cy="575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itchFamily="2" charset="-78"/>
              </a:rPr>
              <a:t>اسلاید متنی </a:t>
            </a:r>
            <a:endParaRPr>
              <a:cs typeface="B Nazanin" pitchFamily="2" charset="-78"/>
            </a:endParaRPr>
          </a:p>
        </p:txBody>
      </p:sp>
      <p:sp>
        <p:nvSpPr>
          <p:cNvPr id="2277" name="Google Shape;2277;p77"/>
          <p:cNvSpPr txBox="1">
            <a:spLocks noGrp="1"/>
          </p:cNvSpPr>
          <p:nvPr>
            <p:ph type="subTitle" idx="4"/>
          </p:nvPr>
        </p:nvSpPr>
        <p:spPr>
          <a:xfrm>
            <a:off x="3250846" y="1891589"/>
            <a:ext cx="2454104" cy="77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itchFamily="2" charset="-78"/>
              </a:rPr>
              <a:t> این قالب حاوی گزینه های ویرایش پذیری است و شما می توانید آن را به صورتی که می خواهید ویرایش کنید.</a:t>
            </a:r>
            <a:endParaRPr dirty="0">
              <a:cs typeface="B Nazanin" pitchFamily="2" charset="-78"/>
            </a:endParaRPr>
          </a:p>
        </p:txBody>
      </p:sp>
      <p:sp>
        <p:nvSpPr>
          <p:cNvPr id="2278" name="Google Shape;2278;p77"/>
          <p:cNvSpPr txBox="1">
            <a:spLocks noGrp="1"/>
          </p:cNvSpPr>
          <p:nvPr>
            <p:ph type="subTitle" idx="5"/>
          </p:nvPr>
        </p:nvSpPr>
        <p:spPr>
          <a:xfrm>
            <a:off x="6168750" y="1385100"/>
            <a:ext cx="2265900" cy="575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itchFamily="2" charset="-78"/>
              </a:rPr>
              <a:t>اسلاید متنی </a:t>
            </a:r>
            <a:endParaRPr>
              <a:cs typeface="B Nazanin" pitchFamily="2" charset="-78"/>
            </a:endParaRPr>
          </a:p>
        </p:txBody>
      </p:sp>
      <p:sp>
        <p:nvSpPr>
          <p:cNvPr id="2279" name="Google Shape;2279;p77"/>
          <p:cNvSpPr txBox="1">
            <a:spLocks noGrp="1"/>
          </p:cNvSpPr>
          <p:nvPr>
            <p:ph type="subTitle" idx="6"/>
          </p:nvPr>
        </p:nvSpPr>
        <p:spPr>
          <a:xfrm>
            <a:off x="5980546" y="1891589"/>
            <a:ext cx="2454104" cy="77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itchFamily="2" charset="-78"/>
              </a:rPr>
              <a:t> این قالب حاوی گزینه های ویرایش پذیری است و شما می توانید آن را به صورتی که می خواهید ویرایش کنید.</a:t>
            </a:r>
            <a:endParaRPr dirty="0">
              <a:cs typeface="B Nazanin" pitchFamily="2" charset="-78"/>
            </a:endParaRPr>
          </a:p>
        </p:txBody>
      </p:sp>
      <p:sp>
        <p:nvSpPr>
          <p:cNvPr id="2280" name="Google Shape;2280;p77"/>
          <p:cNvSpPr txBox="1">
            <a:spLocks noGrp="1"/>
          </p:cNvSpPr>
          <p:nvPr>
            <p:ph type="title"/>
          </p:nvPr>
        </p:nvSpPr>
        <p:spPr>
          <a:xfrm>
            <a:off x="709350" y="537550"/>
            <a:ext cx="7725300" cy="47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dirty="0">
                <a:cs typeface="B Nazanin" pitchFamily="2" charset="-78"/>
              </a:rPr>
              <a:t>مرور مفاهیم ایده خوبی است</a:t>
            </a:r>
            <a:endParaRPr>
              <a:cs typeface="B Nazanin" pitchFamily="2" charset="-78"/>
            </a:endParaRPr>
          </a:p>
        </p:txBody>
      </p:sp>
      <p:sp>
        <p:nvSpPr>
          <p:cNvPr id="2281" name="Google Shape;2281;p77"/>
          <p:cNvSpPr txBox="1">
            <a:spLocks noGrp="1"/>
          </p:cNvSpPr>
          <p:nvPr>
            <p:ph type="subTitle" idx="7"/>
          </p:nvPr>
        </p:nvSpPr>
        <p:spPr>
          <a:xfrm>
            <a:off x="709350" y="2926750"/>
            <a:ext cx="2265900" cy="575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itchFamily="2" charset="-78"/>
              </a:rPr>
              <a:t>اسلاید متنی </a:t>
            </a:r>
            <a:endParaRPr>
              <a:cs typeface="B Nazanin" pitchFamily="2" charset="-78"/>
            </a:endParaRPr>
          </a:p>
        </p:txBody>
      </p:sp>
      <p:sp>
        <p:nvSpPr>
          <p:cNvPr id="2282" name="Google Shape;2282;p77"/>
          <p:cNvSpPr txBox="1">
            <a:spLocks noGrp="1"/>
          </p:cNvSpPr>
          <p:nvPr>
            <p:ph type="subTitle" idx="8"/>
          </p:nvPr>
        </p:nvSpPr>
        <p:spPr>
          <a:xfrm>
            <a:off x="521146" y="3433239"/>
            <a:ext cx="2454104" cy="77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itchFamily="2" charset="-78"/>
              </a:rPr>
              <a:t> این قالب حاوی گزینه های ویرایش پذیری است و شما می توانید آن را به صورتی که می خواهید ویرایش کنید.</a:t>
            </a:r>
            <a:endParaRPr dirty="0">
              <a:cs typeface="B Nazanin" pitchFamily="2" charset="-78"/>
            </a:endParaRPr>
          </a:p>
        </p:txBody>
      </p:sp>
      <p:sp>
        <p:nvSpPr>
          <p:cNvPr id="2283" name="Google Shape;2283;p77"/>
          <p:cNvSpPr txBox="1">
            <a:spLocks noGrp="1"/>
          </p:cNvSpPr>
          <p:nvPr>
            <p:ph type="subTitle" idx="9"/>
          </p:nvPr>
        </p:nvSpPr>
        <p:spPr>
          <a:xfrm>
            <a:off x="3439050" y="2926750"/>
            <a:ext cx="2265900" cy="575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itchFamily="2" charset="-78"/>
              </a:rPr>
              <a:t>اسلاید متنی </a:t>
            </a:r>
            <a:endParaRPr>
              <a:cs typeface="B Nazanin" pitchFamily="2" charset="-78"/>
            </a:endParaRPr>
          </a:p>
        </p:txBody>
      </p:sp>
      <p:sp>
        <p:nvSpPr>
          <p:cNvPr id="2284" name="Google Shape;2284;p77"/>
          <p:cNvSpPr txBox="1">
            <a:spLocks noGrp="1"/>
          </p:cNvSpPr>
          <p:nvPr>
            <p:ph type="subTitle" idx="13"/>
          </p:nvPr>
        </p:nvSpPr>
        <p:spPr>
          <a:xfrm>
            <a:off x="3250846" y="3433239"/>
            <a:ext cx="2454104" cy="77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itchFamily="2" charset="-78"/>
              </a:rPr>
              <a:t> این قالب حاوی گزینه های ویرایش پذیری است و شما می توانید آن را به صورتی که می خواهید ویرایش کنید.</a:t>
            </a:r>
            <a:endParaRPr dirty="0">
              <a:cs typeface="B Nazanin" pitchFamily="2" charset="-78"/>
            </a:endParaRPr>
          </a:p>
        </p:txBody>
      </p:sp>
      <p:sp>
        <p:nvSpPr>
          <p:cNvPr id="2285" name="Google Shape;2285;p77"/>
          <p:cNvSpPr txBox="1">
            <a:spLocks noGrp="1"/>
          </p:cNvSpPr>
          <p:nvPr>
            <p:ph type="subTitle" idx="14"/>
          </p:nvPr>
        </p:nvSpPr>
        <p:spPr>
          <a:xfrm>
            <a:off x="6168750" y="2926750"/>
            <a:ext cx="2265900" cy="575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itchFamily="2" charset="-78"/>
              </a:rPr>
              <a:t>اسلاید متنی </a:t>
            </a:r>
            <a:endParaRPr>
              <a:cs typeface="B Nazanin" pitchFamily="2" charset="-78"/>
            </a:endParaRPr>
          </a:p>
        </p:txBody>
      </p:sp>
      <p:sp>
        <p:nvSpPr>
          <p:cNvPr id="2286" name="Google Shape;2286;p77"/>
          <p:cNvSpPr txBox="1">
            <a:spLocks noGrp="1"/>
          </p:cNvSpPr>
          <p:nvPr>
            <p:ph type="subTitle" idx="15"/>
          </p:nvPr>
        </p:nvSpPr>
        <p:spPr>
          <a:xfrm>
            <a:off x="5980546" y="3433239"/>
            <a:ext cx="2454104" cy="77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itchFamily="2" charset="-78"/>
              </a:rPr>
              <a:t> این قالب حاوی گزینه های ویرایش پذیری است و شما می توانید آن را به صورتی که می خواهید ویرایش کنید.</a:t>
            </a:r>
            <a:endParaRPr dirty="0"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1" name="Google Shape;2291;p78"/>
          <p:cNvSpPr txBox="1">
            <a:spLocks noGrp="1"/>
          </p:cNvSpPr>
          <p:nvPr>
            <p:ph type="title"/>
          </p:nvPr>
        </p:nvSpPr>
        <p:spPr>
          <a:xfrm>
            <a:off x="709350" y="537550"/>
            <a:ext cx="7725300" cy="47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rtl="1"/>
            <a:r>
              <a:rPr lang="fa-IR" dirty="0">
                <a:cs typeface="B Nazanin" pitchFamily="2" charset="-78"/>
              </a:rPr>
              <a:t>اینفوگرافیک ایده شما را قابل درک می کند</a:t>
            </a:r>
            <a:endParaRPr>
              <a:cs typeface="B Nazanin" pitchFamily="2" charset="-78"/>
            </a:endParaRPr>
          </a:p>
        </p:txBody>
      </p:sp>
      <p:sp>
        <p:nvSpPr>
          <p:cNvPr id="2292" name="Google Shape;2292;p78"/>
          <p:cNvSpPr txBox="1"/>
          <p:nvPr/>
        </p:nvSpPr>
        <p:spPr>
          <a:xfrm>
            <a:off x="709350" y="3079238"/>
            <a:ext cx="2265900" cy="3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500" dirty="0">
                <a:solidFill>
                  <a:schemeClr val="lt2"/>
                </a:solidFill>
                <a:latin typeface="Bebas Neue"/>
                <a:ea typeface="Bebas Neue"/>
                <a:cs typeface="B Nazanin" pitchFamily="2" charset="-78"/>
                <a:sym typeface="Bebas Neue"/>
              </a:rPr>
              <a:t>اسلاید متنی </a:t>
            </a:r>
            <a:endParaRPr sz="2500">
              <a:solidFill>
                <a:schemeClr val="lt2"/>
              </a:solidFill>
              <a:latin typeface="Bebas Neue"/>
              <a:ea typeface="Bebas Neue"/>
              <a:cs typeface="B Nazanin" pitchFamily="2" charset="-78"/>
              <a:sym typeface="Bebas Neue"/>
            </a:endParaRPr>
          </a:p>
        </p:txBody>
      </p:sp>
      <p:sp>
        <p:nvSpPr>
          <p:cNvPr id="2293" name="Google Shape;2293;p78"/>
          <p:cNvSpPr txBox="1"/>
          <p:nvPr/>
        </p:nvSpPr>
        <p:spPr>
          <a:xfrm>
            <a:off x="709350" y="3391334"/>
            <a:ext cx="2265900" cy="5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 rtl="1"/>
            <a:r>
              <a:rPr lang="fa-IR" sz="1600" dirty="0">
                <a:cs typeface="B Nazanin" pitchFamily="2" charset="-78"/>
              </a:rPr>
              <a:t>اسلاید متنی را برای پاور خود تنظیم کنید </a:t>
            </a:r>
            <a:endParaRPr sz="1600">
              <a:solidFill>
                <a:schemeClr val="dk1"/>
              </a:solidFill>
              <a:latin typeface="Barlow"/>
              <a:ea typeface="Barlow"/>
              <a:cs typeface="B Nazanin" pitchFamily="2" charset="-78"/>
              <a:sym typeface="Barlow"/>
            </a:endParaRPr>
          </a:p>
        </p:txBody>
      </p:sp>
      <p:sp>
        <p:nvSpPr>
          <p:cNvPr id="2294" name="Google Shape;2294;p78"/>
          <p:cNvSpPr txBox="1"/>
          <p:nvPr/>
        </p:nvSpPr>
        <p:spPr>
          <a:xfrm>
            <a:off x="6168750" y="3079238"/>
            <a:ext cx="2265900" cy="3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500" dirty="0">
                <a:solidFill>
                  <a:schemeClr val="lt2"/>
                </a:solidFill>
                <a:latin typeface="Bebas Neue"/>
                <a:ea typeface="Bebas Neue"/>
                <a:cs typeface="B Nazanin" pitchFamily="2" charset="-78"/>
                <a:sym typeface="Bebas Neue"/>
              </a:rPr>
              <a:t>اسلاید متنی </a:t>
            </a:r>
            <a:endParaRPr sz="2500">
              <a:solidFill>
                <a:schemeClr val="lt2"/>
              </a:solidFill>
              <a:latin typeface="Bebas Neue"/>
              <a:ea typeface="Bebas Neue"/>
              <a:cs typeface="B Nazanin" pitchFamily="2" charset="-78"/>
              <a:sym typeface="Bebas Neue"/>
            </a:endParaRPr>
          </a:p>
        </p:txBody>
      </p:sp>
      <p:sp>
        <p:nvSpPr>
          <p:cNvPr id="2295" name="Google Shape;2295;p78"/>
          <p:cNvSpPr txBox="1"/>
          <p:nvPr/>
        </p:nvSpPr>
        <p:spPr>
          <a:xfrm>
            <a:off x="6168750" y="3391334"/>
            <a:ext cx="2265900" cy="5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 rtl="1"/>
            <a:r>
              <a:rPr lang="fa-IR" sz="1600" dirty="0">
                <a:cs typeface="B Nazanin" pitchFamily="2" charset="-78"/>
              </a:rPr>
              <a:t>اسلاید متنی را برای پاور خود تنظیم کنید </a:t>
            </a:r>
            <a:endParaRPr sz="1600">
              <a:solidFill>
                <a:schemeClr val="dk1"/>
              </a:solidFill>
              <a:latin typeface="Barlow"/>
              <a:ea typeface="Barlow"/>
              <a:cs typeface="B Nazanin" pitchFamily="2" charset="-78"/>
              <a:sym typeface="Barlow"/>
            </a:endParaRPr>
          </a:p>
        </p:txBody>
      </p:sp>
      <p:sp>
        <p:nvSpPr>
          <p:cNvPr id="2296" name="Google Shape;2296;p78"/>
          <p:cNvSpPr txBox="1"/>
          <p:nvPr/>
        </p:nvSpPr>
        <p:spPr>
          <a:xfrm>
            <a:off x="6168750" y="1717825"/>
            <a:ext cx="2265900" cy="3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500" dirty="0">
                <a:solidFill>
                  <a:schemeClr val="lt2"/>
                </a:solidFill>
                <a:latin typeface="Bebas Neue"/>
                <a:ea typeface="Bebas Neue"/>
                <a:cs typeface="B Nazanin" pitchFamily="2" charset="-78"/>
                <a:sym typeface="Bebas Neue"/>
              </a:rPr>
              <a:t>اسلاید متنی </a:t>
            </a:r>
            <a:endParaRPr sz="2500">
              <a:solidFill>
                <a:schemeClr val="lt2"/>
              </a:solidFill>
              <a:latin typeface="Bebas Neue"/>
              <a:ea typeface="Bebas Neue"/>
              <a:cs typeface="B Nazanin" pitchFamily="2" charset="-78"/>
              <a:sym typeface="Bebas Neue"/>
            </a:endParaRPr>
          </a:p>
        </p:txBody>
      </p:sp>
      <p:sp>
        <p:nvSpPr>
          <p:cNvPr id="2297" name="Google Shape;2297;p78"/>
          <p:cNvSpPr txBox="1"/>
          <p:nvPr/>
        </p:nvSpPr>
        <p:spPr>
          <a:xfrm>
            <a:off x="6168750" y="2029997"/>
            <a:ext cx="2265900" cy="5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 rtl="1"/>
            <a:r>
              <a:rPr lang="fa-IR" sz="1600" dirty="0">
                <a:cs typeface="B Nazanin" pitchFamily="2" charset="-78"/>
              </a:rPr>
              <a:t>اسلاید متنی را برای پاور خود تنظیم کنید </a:t>
            </a:r>
            <a:endParaRPr sz="1600">
              <a:solidFill>
                <a:schemeClr val="dk1"/>
              </a:solidFill>
              <a:latin typeface="Barlow"/>
              <a:ea typeface="Barlow"/>
              <a:cs typeface="B Nazanin" pitchFamily="2" charset="-78"/>
              <a:sym typeface="Barlow"/>
            </a:endParaRPr>
          </a:p>
        </p:txBody>
      </p:sp>
      <p:sp>
        <p:nvSpPr>
          <p:cNvPr id="2298" name="Google Shape;2298;p78"/>
          <p:cNvSpPr txBox="1"/>
          <p:nvPr/>
        </p:nvSpPr>
        <p:spPr>
          <a:xfrm>
            <a:off x="709350" y="1736763"/>
            <a:ext cx="2265900" cy="3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500" dirty="0">
                <a:solidFill>
                  <a:schemeClr val="lt2"/>
                </a:solidFill>
                <a:latin typeface="Bebas Neue"/>
                <a:ea typeface="Bebas Neue"/>
                <a:cs typeface="B Nazanin" pitchFamily="2" charset="-78"/>
                <a:sym typeface="Bebas Neue"/>
              </a:rPr>
              <a:t>اسلاید متنی </a:t>
            </a:r>
            <a:endParaRPr sz="2500">
              <a:solidFill>
                <a:schemeClr val="lt2"/>
              </a:solidFill>
              <a:latin typeface="Bebas Neue"/>
              <a:ea typeface="Bebas Neue"/>
              <a:cs typeface="B Nazanin" pitchFamily="2" charset="-78"/>
              <a:sym typeface="Bebas Neue"/>
            </a:endParaRPr>
          </a:p>
        </p:txBody>
      </p:sp>
      <p:sp>
        <p:nvSpPr>
          <p:cNvPr id="2299" name="Google Shape;2299;p78"/>
          <p:cNvSpPr txBox="1"/>
          <p:nvPr/>
        </p:nvSpPr>
        <p:spPr>
          <a:xfrm>
            <a:off x="709350" y="2048860"/>
            <a:ext cx="2265900" cy="5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 rtl="1"/>
            <a:r>
              <a:rPr lang="fa-IR" sz="1600" dirty="0">
                <a:cs typeface="B Nazanin" pitchFamily="2" charset="-78"/>
              </a:rPr>
              <a:t>اسلاید متنی را برای پاور خود تنظیم کنید </a:t>
            </a:r>
            <a:endParaRPr sz="1600">
              <a:solidFill>
                <a:schemeClr val="dk1"/>
              </a:solidFill>
              <a:latin typeface="Barlow"/>
              <a:ea typeface="Barlow"/>
              <a:cs typeface="B Nazanin" pitchFamily="2" charset="-78"/>
              <a:sym typeface="Barlow"/>
            </a:endParaRPr>
          </a:p>
        </p:txBody>
      </p:sp>
      <p:sp>
        <p:nvSpPr>
          <p:cNvPr id="2300" name="Google Shape;2300;p78"/>
          <p:cNvSpPr/>
          <p:nvPr/>
        </p:nvSpPr>
        <p:spPr>
          <a:xfrm rot="-5690340">
            <a:off x="4589066" y="2012323"/>
            <a:ext cx="1091417" cy="1091417"/>
          </a:xfrm>
          <a:custGeom>
            <a:avLst/>
            <a:gdLst/>
            <a:ahLst/>
            <a:cxnLst/>
            <a:rect l="l" t="t" r="r" b="b"/>
            <a:pathLst>
              <a:path w="7395" h="7395" extrusionOk="0">
                <a:moveTo>
                  <a:pt x="3691" y="1370"/>
                </a:moveTo>
                <a:cubicBezTo>
                  <a:pt x="4037" y="1370"/>
                  <a:pt x="4322" y="1655"/>
                  <a:pt x="4322" y="2001"/>
                </a:cubicBezTo>
                <a:cubicBezTo>
                  <a:pt x="4322" y="2358"/>
                  <a:pt x="4037" y="2644"/>
                  <a:pt x="3691" y="2644"/>
                </a:cubicBezTo>
                <a:cubicBezTo>
                  <a:pt x="3334" y="2644"/>
                  <a:pt x="3048" y="2358"/>
                  <a:pt x="3048" y="2001"/>
                </a:cubicBezTo>
                <a:cubicBezTo>
                  <a:pt x="3048" y="1655"/>
                  <a:pt x="3334" y="1370"/>
                  <a:pt x="3691" y="1370"/>
                </a:cubicBezTo>
                <a:close/>
                <a:moveTo>
                  <a:pt x="1917" y="3132"/>
                </a:moveTo>
                <a:cubicBezTo>
                  <a:pt x="2275" y="3132"/>
                  <a:pt x="2560" y="3417"/>
                  <a:pt x="2560" y="3775"/>
                </a:cubicBezTo>
                <a:cubicBezTo>
                  <a:pt x="2560" y="4120"/>
                  <a:pt x="2275" y="4406"/>
                  <a:pt x="1917" y="4406"/>
                </a:cubicBezTo>
                <a:cubicBezTo>
                  <a:pt x="1572" y="4406"/>
                  <a:pt x="1286" y="4120"/>
                  <a:pt x="1286" y="3775"/>
                </a:cubicBezTo>
                <a:cubicBezTo>
                  <a:pt x="1286" y="3417"/>
                  <a:pt x="1572" y="3132"/>
                  <a:pt x="1917" y="3132"/>
                </a:cubicBezTo>
                <a:close/>
                <a:moveTo>
                  <a:pt x="3703" y="3132"/>
                </a:moveTo>
                <a:cubicBezTo>
                  <a:pt x="4049" y="3132"/>
                  <a:pt x="4334" y="3417"/>
                  <a:pt x="4334" y="3775"/>
                </a:cubicBezTo>
                <a:cubicBezTo>
                  <a:pt x="4334" y="4120"/>
                  <a:pt x="4049" y="4406"/>
                  <a:pt x="3703" y="4406"/>
                </a:cubicBezTo>
                <a:cubicBezTo>
                  <a:pt x="3346" y="4406"/>
                  <a:pt x="3060" y="4120"/>
                  <a:pt x="3060" y="3775"/>
                </a:cubicBezTo>
                <a:cubicBezTo>
                  <a:pt x="3060" y="3417"/>
                  <a:pt x="3346" y="3132"/>
                  <a:pt x="3703" y="3132"/>
                </a:cubicBezTo>
                <a:close/>
                <a:moveTo>
                  <a:pt x="5454" y="3132"/>
                </a:moveTo>
                <a:cubicBezTo>
                  <a:pt x="5799" y="3132"/>
                  <a:pt x="6085" y="3417"/>
                  <a:pt x="6085" y="3775"/>
                </a:cubicBezTo>
                <a:cubicBezTo>
                  <a:pt x="6085" y="4120"/>
                  <a:pt x="5799" y="4406"/>
                  <a:pt x="5454" y="4406"/>
                </a:cubicBezTo>
                <a:cubicBezTo>
                  <a:pt x="5096" y="4406"/>
                  <a:pt x="4811" y="4120"/>
                  <a:pt x="4811" y="3775"/>
                </a:cubicBezTo>
                <a:cubicBezTo>
                  <a:pt x="4811" y="3417"/>
                  <a:pt x="5096" y="3132"/>
                  <a:pt x="5454" y="3132"/>
                </a:cubicBezTo>
                <a:close/>
                <a:moveTo>
                  <a:pt x="3691" y="4894"/>
                </a:moveTo>
                <a:cubicBezTo>
                  <a:pt x="4037" y="4894"/>
                  <a:pt x="4322" y="5180"/>
                  <a:pt x="4322" y="5537"/>
                </a:cubicBezTo>
                <a:cubicBezTo>
                  <a:pt x="4322" y="5882"/>
                  <a:pt x="4037" y="6168"/>
                  <a:pt x="3691" y="6168"/>
                </a:cubicBezTo>
                <a:cubicBezTo>
                  <a:pt x="3334" y="6168"/>
                  <a:pt x="3048" y="5882"/>
                  <a:pt x="3048" y="5537"/>
                </a:cubicBezTo>
                <a:cubicBezTo>
                  <a:pt x="3048" y="5180"/>
                  <a:pt x="3334" y="4894"/>
                  <a:pt x="3691" y="4894"/>
                </a:cubicBezTo>
                <a:close/>
                <a:moveTo>
                  <a:pt x="3549" y="0"/>
                </a:moveTo>
                <a:cubicBezTo>
                  <a:pt x="3453" y="0"/>
                  <a:pt x="3370" y="84"/>
                  <a:pt x="3370" y="179"/>
                </a:cubicBezTo>
                <a:lnTo>
                  <a:pt x="3370" y="453"/>
                </a:lnTo>
                <a:cubicBezTo>
                  <a:pt x="3370" y="465"/>
                  <a:pt x="3370" y="477"/>
                  <a:pt x="3382" y="500"/>
                </a:cubicBezTo>
                <a:cubicBezTo>
                  <a:pt x="3168" y="512"/>
                  <a:pt x="2965" y="560"/>
                  <a:pt x="2763" y="620"/>
                </a:cubicBezTo>
                <a:cubicBezTo>
                  <a:pt x="2763" y="596"/>
                  <a:pt x="2763" y="584"/>
                  <a:pt x="2751" y="572"/>
                </a:cubicBezTo>
                <a:lnTo>
                  <a:pt x="2644" y="322"/>
                </a:lnTo>
                <a:cubicBezTo>
                  <a:pt x="2617" y="251"/>
                  <a:pt x="2557" y="213"/>
                  <a:pt x="2494" y="213"/>
                </a:cubicBezTo>
                <a:cubicBezTo>
                  <a:pt x="2473" y="213"/>
                  <a:pt x="2451" y="217"/>
                  <a:pt x="2429" y="227"/>
                </a:cubicBezTo>
                <a:lnTo>
                  <a:pt x="2132" y="346"/>
                </a:lnTo>
                <a:cubicBezTo>
                  <a:pt x="2048" y="381"/>
                  <a:pt x="2001" y="489"/>
                  <a:pt x="2048" y="572"/>
                </a:cubicBezTo>
                <a:lnTo>
                  <a:pt x="2144" y="822"/>
                </a:lnTo>
                <a:cubicBezTo>
                  <a:pt x="2156" y="834"/>
                  <a:pt x="2156" y="846"/>
                  <a:pt x="2167" y="858"/>
                </a:cubicBezTo>
                <a:cubicBezTo>
                  <a:pt x="1989" y="953"/>
                  <a:pt x="1810" y="1072"/>
                  <a:pt x="1655" y="1203"/>
                </a:cubicBezTo>
                <a:cubicBezTo>
                  <a:pt x="1655" y="1191"/>
                  <a:pt x="1644" y="1179"/>
                  <a:pt x="1632" y="1167"/>
                </a:cubicBezTo>
                <a:lnTo>
                  <a:pt x="1441" y="977"/>
                </a:lnTo>
                <a:cubicBezTo>
                  <a:pt x="1405" y="941"/>
                  <a:pt x="1361" y="923"/>
                  <a:pt x="1316" y="923"/>
                </a:cubicBezTo>
                <a:cubicBezTo>
                  <a:pt x="1271" y="923"/>
                  <a:pt x="1227" y="941"/>
                  <a:pt x="1191" y="977"/>
                </a:cubicBezTo>
                <a:lnTo>
                  <a:pt x="977" y="1203"/>
                </a:lnTo>
                <a:cubicBezTo>
                  <a:pt x="905" y="1262"/>
                  <a:pt x="905" y="1370"/>
                  <a:pt x="977" y="1441"/>
                </a:cubicBezTo>
                <a:lnTo>
                  <a:pt x="1167" y="1632"/>
                </a:lnTo>
                <a:cubicBezTo>
                  <a:pt x="1179" y="1643"/>
                  <a:pt x="1191" y="1643"/>
                  <a:pt x="1191" y="1655"/>
                </a:cubicBezTo>
                <a:cubicBezTo>
                  <a:pt x="1072" y="1810"/>
                  <a:pt x="953" y="1977"/>
                  <a:pt x="858" y="2155"/>
                </a:cubicBezTo>
                <a:cubicBezTo>
                  <a:pt x="846" y="2144"/>
                  <a:pt x="834" y="2144"/>
                  <a:pt x="834" y="2144"/>
                </a:cubicBezTo>
                <a:lnTo>
                  <a:pt x="572" y="2036"/>
                </a:lnTo>
                <a:cubicBezTo>
                  <a:pt x="551" y="2027"/>
                  <a:pt x="529" y="2023"/>
                  <a:pt x="507" y="2023"/>
                </a:cubicBezTo>
                <a:cubicBezTo>
                  <a:pt x="443" y="2023"/>
                  <a:pt x="381" y="2061"/>
                  <a:pt x="346" y="2132"/>
                </a:cubicBezTo>
                <a:lnTo>
                  <a:pt x="227" y="2417"/>
                </a:lnTo>
                <a:cubicBezTo>
                  <a:pt x="191" y="2501"/>
                  <a:pt x="239" y="2608"/>
                  <a:pt x="322" y="2644"/>
                </a:cubicBezTo>
                <a:lnTo>
                  <a:pt x="572" y="2751"/>
                </a:lnTo>
                <a:lnTo>
                  <a:pt x="596" y="2751"/>
                </a:lnTo>
                <a:cubicBezTo>
                  <a:pt x="536" y="2953"/>
                  <a:pt x="501" y="3156"/>
                  <a:pt x="477" y="3370"/>
                </a:cubicBezTo>
                <a:lnTo>
                  <a:pt x="179" y="3370"/>
                </a:lnTo>
                <a:cubicBezTo>
                  <a:pt x="84" y="3370"/>
                  <a:pt x="0" y="3453"/>
                  <a:pt x="0" y="3548"/>
                </a:cubicBezTo>
                <a:lnTo>
                  <a:pt x="0" y="3858"/>
                </a:lnTo>
                <a:cubicBezTo>
                  <a:pt x="0" y="3953"/>
                  <a:pt x="84" y="4025"/>
                  <a:pt x="179" y="4025"/>
                </a:cubicBezTo>
                <a:lnTo>
                  <a:pt x="477" y="4025"/>
                </a:lnTo>
                <a:cubicBezTo>
                  <a:pt x="489" y="4203"/>
                  <a:pt x="524" y="4382"/>
                  <a:pt x="560" y="4549"/>
                </a:cubicBezTo>
                <a:lnTo>
                  <a:pt x="548" y="4549"/>
                </a:lnTo>
                <a:lnTo>
                  <a:pt x="286" y="4656"/>
                </a:lnTo>
                <a:cubicBezTo>
                  <a:pt x="203" y="4691"/>
                  <a:pt x="155" y="4787"/>
                  <a:pt x="191" y="4870"/>
                </a:cubicBezTo>
                <a:lnTo>
                  <a:pt x="298" y="5168"/>
                </a:lnTo>
                <a:cubicBezTo>
                  <a:pt x="326" y="5232"/>
                  <a:pt x="389" y="5275"/>
                  <a:pt x="460" y="5275"/>
                </a:cubicBezTo>
                <a:cubicBezTo>
                  <a:pt x="481" y="5275"/>
                  <a:pt x="503" y="5271"/>
                  <a:pt x="524" y="5263"/>
                </a:cubicBezTo>
                <a:lnTo>
                  <a:pt x="786" y="5168"/>
                </a:lnTo>
                <a:cubicBezTo>
                  <a:pt x="786" y="5168"/>
                  <a:pt x="798" y="5168"/>
                  <a:pt x="798" y="5156"/>
                </a:cubicBezTo>
                <a:cubicBezTo>
                  <a:pt x="905" y="5370"/>
                  <a:pt x="1036" y="5573"/>
                  <a:pt x="1179" y="5751"/>
                </a:cubicBezTo>
                <a:cubicBezTo>
                  <a:pt x="1179" y="5763"/>
                  <a:pt x="1179" y="5763"/>
                  <a:pt x="1167" y="5763"/>
                </a:cubicBezTo>
                <a:lnTo>
                  <a:pt x="977" y="5965"/>
                </a:lnTo>
                <a:cubicBezTo>
                  <a:pt x="905" y="6025"/>
                  <a:pt x="905" y="6132"/>
                  <a:pt x="977" y="6204"/>
                </a:cubicBezTo>
                <a:lnTo>
                  <a:pt x="1191" y="6430"/>
                </a:lnTo>
                <a:cubicBezTo>
                  <a:pt x="1227" y="6460"/>
                  <a:pt x="1271" y="6474"/>
                  <a:pt x="1316" y="6474"/>
                </a:cubicBezTo>
                <a:cubicBezTo>
                  <a:pt x="1361" y="6474"/>
                  <a:pt x="1405" y="6460"/>
                  <a:pt x="1441" y="6430"/>
                </a:cubicBezTo>
                <a:lnTo>
                  <a:pt x="1632" y="6227"/>
                </a:lnTo>
                <a:cubicBezTo>
                  <a:pt x="1644" y="6227"/>
                  <a:pt x="1644" y="6227"/>
                  <a:pt x="1644" y="6215"/>
                </a:cubicBezTo>
                <a:cubicBezTo>
                  <a:pt x="1786" y="6335"/>
                  <a:pt x="1941" y="6430"/>
                  <a:pt x="2096" y="6525"/>
                </a:cubicBezTo>
                <a:cubicBezTo>
                  <a:pt x="2096" y="6525"/>
                  <a:pt x="2084" y="6537"/>
                  <a:pt x="2084" y="6537"/>
                </a:cubicBezTo>
                <a:lnTo>
                  <a:pt x="1977" y="6799"/>
                </a:lnTo>
                <a:cubicBezTo>
                  <a:pt x="1941" y="6882"/>
                  <a:pt x="1977" y="6977"/>
                  <a:pt x="2060" y="7025"/>
                </a:cubicBezTo>
                <a:lnTo>
                  <a:pt x="2346" y="7144"/>
                </a:lnTo>
                <a:cubicBezTo>
                  <a:pt x="2371" y="7153"/>
                  <a:pt x="2396" y="7158"/>
                  <a:pt x="2420" y="7158"/>
                </a:cubicBezTo>
                <a:cubicBezTo>
                  <a:pt x="2487" y="7158"/>
                  <a:pt x="2546" y="7122"/>
                  <a:pt x="2572" y="7061"/>
                </a:cubicBezTo>
                <a:lnTo>
                  <a:pt x="2691" y="6811"/>
                </a:lnTo>
                <a:cubicBezTo>
                  <a:pt x="2691" y="6799"/>
                  <a:pt x="2691" y="6787"/>
                  <a:pt x="2691" y="6787"/>
                </a:cubicBezTo>
                <a:cubicBezTo>
                  <a:pt x="2918" y="6858"/>
                  <a:pt x="3144" y="6906"/>
                  <a:pt x="3370" y="6930"/>
                </a:cubicBezTo>
                <a:cubicBezTo>
                  <a:pt x="3370" y="6930"/>
                  <a:pt x="3370" y="6942"/>
                  <a:pt x="3370" y="6954"/>
                </a:cubicBezTo>
                <a:lnTo>
                  <a:pt x="3370" y="7227"/>
                </a:lnTo>
                <a:cubicBezTo>
                  <a:pt x="3370" y="7323"/>
                  <a:pt x="3453" y="7394"/>
                  <a:pt x="3549" y="7394"/>
                </a:cubicBezTo>
                <a:lnTo>
                  <a:pt x="3858" y="7394"/>
                </a:lnTo>
                <a:cubicBezTo>
                  <a:pt x="3953" y="7394"/>
                  <a:pt x="4025" y="7323"/>
                  <a:pt x="4025" y="7227"/>
                </a:cubicBezTo>
                <a:lnTo>
                  <a:pt x="4025" y="6954"/>
                </a:lnTo>
                <a:cubicBezTo>
                  <a:pt x="4025" y="6942"/>
                  <a:pt x="4025" y="6930"/>
                  <a:pt x="4025" y="6918"/>
                </a:cubicBezTo>
                <a:cubicBezTo>
                  <a:pt x="4239" y="6906"/>
                  <a:pt x="4442" y="6858"/>
                  <a:pt x="4632" y="6799"/>
                </a:cubicBezTo>
                <a:cubicBezTo>
                  <a:pt x="4644" y="6811"/>
                  <a:pt x="4644" y="6823"/>
                  <a:pt x="4644" y="6823"/>
                </a:cubicBezTo>
                <a:lnTo>
                  <a:pt x="4751" y="7085"/>
                </a:lnTo>
                <a:cubicBezTo>
                  <a:pt x="4779" y="7149"/>
                  <a:pt x="4849" y="7192"/>
                  <a:pt x="4917" y="7192"/>
                </a:cubicBezTo>
                <a:cubicBezTo>
                  <a:pt x="4938" y="7192"/>
                  <a:pt x="4958" y="7188"/>
                  <a:pt x="4977" y="7180"/>
                </a:cubicBezTo>
                <a:lnTo>
                  <a:pt x="5263" y="7061"/>
                </a:lnTo>
                <a:cubicBezTo>
                  <a:pt x="5358" y="7013"/>
                  <a:pt x="5394" y="6918"/>
                  <a:pt x="5358" y="6835"/>
                </a:cubicBezTo>
                <a:lnTo>
                  <a:pt x="5251" y="6573"/>
                </a:lnTo>
                <a:cubicBezTo>
                  <a:pt x="5251" y="6561"/>
                  <a:pt x="5239" y="6561"/>
                  <a:pt x="5239" y="6549"/>
                </a:cubicBezTo>
                <a:cubicBezTo>
                  <a:pt x="5418" y="6442"/>
                  <a:pt x="5585" y="6335"/>
                  <a:pt x="5739" y="6204"/>
                </a:cubicBezTo>
                <a:cubicBezTo>
                  <a:pt x="5751" y="6215"/>
                  <a:pt x="5763" y="6227"/>
                  <a:pt x="5763" y="6227"/>
                </a:cubicBezTo>
                <a:lnTo>
                  <a:pt x="5966" y="6430"/>
                </a:lnTo>
                <a:cubicBezTo>
                  <a:pt x="5995" y="6460"/>
                  <a:pt x="6037" y="6474"/>
                  <a:pt x="6080" y="6474"/>
                </a:cubicBezTo>
                <a:cubicBezTo>
                  <a:pt x="6123" y="6474"/>
                  <a:pt x="6168" y="6460"/>
                  <a:pt x="6204" y="6430"/>
                </a:cubicBezTo>
                <a:lnTo>
                  <a:pt x="6430" y="6204"/>
                </a:lnTo>
                <a:cubicBezTo>
                  <a:pt x="6489" y="6144"/>
                  <a:pt x="6489" y="6025"/>
                  <a:pt x="6430" y="5965"/>
                </a:cubicBezTo>
                <a:lnTo>
                  <a:pt x="6227" y="5763"/>
                </a:lnTo>
                <a:cubicBezTo>
                  <a:pt x="6216" y="5751"/>
                  <a:pt x="6216" y="5751"/>
                  <a:pt x="6204" y="5739"/>
                </a:cubicBezTo>
                <a:cubicBezTo>
                  <a:pt x="6323" y="5584"/>
                  <a:pt x="6442" y="5418"/>
                  <a:pt x="6537" y="5239"/>
                </a:cubicBezTo>
                <a:cubicBezTo>
                  <a:pt x="6549" y="5251"/>
                  <a:pt x="6561" y="5251"/>
                  <a:pt x="6573" y="5263"/>
                </a:cubicBezTo>
                <a:lnTo>
                  <a:pt x="6823" y="5370"/>
                </a:lnTo>
                <a:cubicBezTo>
                  <a:pt x="6847" y="5379"/>
                  <a:pt x="6871" y="5384"/>
                  <a:pt x="6895" y="5384"/>
                </a:cubicBezTo>
                <a:cubicBezTo>
                  <a:pt x="6963" y="5384"/>
                  <a:pt x="7022" y="5346"/>
                  <a:pt x="7049" y="5275"/>
                </a:cubicBezTo>
                <a:lnTo>
                  <a:pt x="7168" y="4989"/>
                </a:lnTo>
                <a:cubicBezTo>
                  <a:pt x="7204" y="4906"/>
                  <a:pt x="7168" y="4799"/>
                  <a:pt x="7085" y="4763"/>
                </a:cubicBezTo>
                <a:lnTo>
                  <a:pt x="6823" y="4656"/>
                </a:lnTo>
                <a:cubicBezTo>
                  <a:pt x="6811" y="4644"/>
                  <a:pt x="6799" y="4644"/>
                  <a:pt x="6775" y="4644"/>
                </a:cubicBezTo>
                <a:cubicBezTo>
                  <a:pt x="6835" y="4441"/>
                  <a:pt x="6882" y="4239"/>
                  <a:pt x="6906" y="4025"/>
                </a:cubicBezTo>
                <a:lnTo>
                  <a:pt x="7228" y="4025"/>
                </a:lnTo>
                <a:cubicBezTo>
                  <a:pt x="7323" y="4025"/>
                  <a:pt x="7394" y="3953"/>
                  <a:pt x="7394" y="3858"/>
                </a:cubicBezTo>
                <a:lnTo>
                  <a:pt x="7394" y="3548"/>
                </a:lnTo>
                <a:cubicBezTo>
                  <a:pt x="7394" y="3453"/>
                  <a:pt x="7323" y="3370"/>
                  <a:pt x="7228" y="3370"/>
                </a:cubicBezTo>
                <a:lnTo>
                  <a:pt x="6954" y="3370"/>
                </a:lnTo>
                <a:cubicBezTo>
                  <a:pt x="6930" y="3370"/>
                  <a:pt x="6918" y="3382"/>
                  <a:pt x="6906" y="3382"/>
                </a:cubicBezTo>
                <a:cubicBezTo>
                  <a:pt x="6882" y="3203"/>
                  <a:pt x="6847" y="3025"/>
                  <a:pt x="6799" y="2858"/>
                </a:cubicBezTo>
                <a:cubicBezTo>
                  <a:pt x="6823" y="2858"/>
                  <a:pt x="6835" y="2858"/>
                  <a:pt x="6858" y="2846"/>
                </a:cubicBezTo>
                <a:lnTo>
                  <a:pt x="7109" y="2751"/>
                </a:lnTo>
                <a:cubicBezTo>
                  <a:pt x="7204" y="2715"/>
                  <a:pt x="7251" y="2620"/>
                  <a:pt x="7216" y="2525"/>
                </a:cubicBezTo>
                <a:lnTo>
                  <a:pt x="7097" y="2239"/>
                </a:lnTo>
                <a:cubicBezTo>
                  <a:pt x="7068" y="2163"/>
                  <a:pt x="7001" y="2124"/>
                  <a:pt x="6933" y="2124"/>
                </a:cubicBezTo>
                <a:cubicBezTo>
                  <a:pt x="6916" y="2124"/>
                  <a:pt x="6899" y="2127"/>
                  <a:pt x="6882" y="2132"/>
                </a:cubicBezTo>
                <a:lnTo>
                  <a:pt x="6620" y="2239"/>
                </a:lnTo>
                <a:cubicBezTo>
                  <a:pt x="6608" y="2239"/>
                  <a:pt x="6585" y="2251"/>
                  <a:pt x="6573" y="2263"/>
                </a:cubicBezTo>
                <a:cubicBezTo>
                  <a:pt x="6466" y="2048"/>
                  <a:pt x="6335" y="1846"/>
                  <a:pt x="6192" y="1667"/>
                </a:cubicBezTo>
                <a:cubicBezTo>
                  <a:pt x="6204" y="1655"/>
                  <a:pt x="6216" y="1643"/>
                  <a:pt x="6227" y="1632"/>
                </a:cubicBezTo>
                <a:lnTo>
                  <a:pt x="6430" y="1441"/>
                </a:lnTo>
                <a:cubicBezTo>
                  <a:pt x="6489" y="1370"/>
                  <a:pt x="6489" y="1262"/>
                  <a:pt x="6430" y="1203"/>
                </a:cubicBezTo>
                <a:lnTo>
                  <a:pt x="6204" y="977"/>
                </a:lnTo>
                <a:cubicBezTo>
                  <a:pt x="6168" y="941"/>
                  <a:pt x="6123" y="923"/>
                  <a:pt x="6080" y="923"/>
                </a:cubicBezTo>
                <a:cubicBezTo>
                  <a:pt x="6037" y="923"/>
                  <a:pt x="5995" y="941"/>
                  <a:pt x="5966" y="977"/>
                </a:cubicBezTo>
                <a:lnTo>
                  <a:pt x="5763" y="1167"/>
                </a:lnTo>
                <a:cubicBezTo>
                  <a:pt x="5751" y="1179"/>
                  <a:pt x="5739" y="1203"/>
                  <a:pt x="5739" y="1215"/>
                </a:cubicBezTo>
                <a:cubicBezTo>
                  <a:pt x="5596" y="1096"/>
                  <a:pt x="5442" y="1001"/>
                  <a:pt x="5287" y="905"/>
                </a:cubicBezTo>
                <a:cubicBezTo>
                  <a:pt x="5299" y="893"/>
                  <a:pt x="5311" y="881"/>
                  <a:pt x="5311" y="858"/>
                </a:cubicBezTo>
                <a:lnTo>
                  <a:pt x="5430" y="608"/>
                </a:lnTo>
                <a:cubicBezTo>
                  <a:pt x="5465" y="524"/>
                  <a:pt x="5430" y="417"/>
                  <a:pt x="5334" y="381"/>
                </a:cubicBezTo>
                <a:lnTo>
                  <a:pt x="5049" y="250"/>
                </a:lnTo>
                <a:cubicBezTo>
                  <a:pt x="5030" y="242"/>
                  <a:pt x="5010" y="238"/>
                  <a:pt x="4990" y="238"/>
                </a:cubicBezTo>
                <a:cubicBezTo>
                  <a:pt x="4924" y="238"/>
                  <a:pt x="4859" y="281"/>
                  <a:pt x="4823" y="346"/>
                </a:cubicBezTo>
                <a:lnTo>
                  <a:pt x="4715" y="596"/>
                </a:lnTo>
                <a:cubicBezTo>
                  <a:pt x="4703" y="608"/>
                  <a:pt x="4703" y="631"/>
                  <a:pt x="4703" y="643"/>
                </a:cubicBezTo>
                <a:cubicBezTo>
                  <a:pt x="4489" y="572"/>
                  <a:pt x="4263" y="524"/>
                  <a:pt x="4025" y="500"/>
                </a:cubicBezTo>
                <a:cubicBezTo>
                  <a:pt x="4025" y="489"/>
                  <a:pt x="4025" y="465"/>
                  <a:pt x="4025" y="453"/>
                </a:cubicBezTo>
                <a:lnTo>
                  <a:pt x="4025" y="179"/>
                </a:lnTo>
                <a:cubicBezTo>
                  <a:pt x="4025" y="84"/>
                  <a:pt x="3953" y="0"/>
                  <a:pt x="3858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grpSp>
        <p:nvGrpSpPr>
          <p:cNvPr id="2301" name="Google Shape;2301;p78"/>
          <p:cNvGrpSpPr/>
          <p:nvPr/>
        </p:nvGrpSpPr>
        <p:grpSpPr>
          <a:xfrm rot="-5204741">
            <a:off x="3455118" y="1406085"/>
            <a:ext cx="1088552" cy="1108656"/>
            <a:chOff x="713852" y="2150658"/>
            <a:chExt cx="641026" cy="652865"/>
          </a:xfrm>
        </p:grpSpPr>
        <p:sp>
          <p:nvSpPr>
            <p:cNvPr id="2302" name="Google Shape;2302;p78"/>
            <p:cNvSpPr/>
            <p:nvPr/>
          </p:nvSpPr>
          <p:spPr>
            <a:xfrm rot="-5400000">
              <a:off x="750362" y="2198488"/>
              <a:ext cx="570037" cy="559753"/>
            </a:xfrm>
            <a:custGeom>
              <a:avLst/>
              <a:gdLst/>
              <a:ahLst/>
              <a:cxnLst/>
              <a:rect l="l" t="t" r="r" b="b"/>
              <a:pathLst>
                <a:path w="13193" h="12955" extrusionOk="0">
                  <a:moveTo>
                    <a:pt x="6597" y="918"/>
                  </a:moveTo>
                  <a:cubicBezTo>
                    <a:pt x="9728" y="918"/>
                    <a:pt x="12264" y="3406"/>
                    <a:pt x="12264" y="6478"/>
                  </a:cubicBezTo>
                  <a:cubicBezTo>
                    <a:pt x="12264" y="9550"/>
                    <a:pt x="9728" y="12038"/>
                    <a:pt x="6597" y="12038"/>
                  </a:cubicBezTo>
                  <a:cubicBezTo>
                    <a:pt x="3465" y="12038"/>
                    <a:pt x="941" y="9550"/>
                    <a:pt x="941" y="6478"/>
                  </a:cubicBezTo>
                  <a:cubicBezTo>
                    <a:pt x="941" y="3406"/>
                    <a:pt x="3465" y="918"/>
                    <a:pt x="6597" y="918"/>
                  </a:cubicBezTo>
                  <a:close/>
                  <a:moveTo>
                    <a:pt x="6597" y="1"/>
                  </a:moveTo>
                  <a:cubicBezTo>
                    <a:pt x="2953" y="1"/>
                    <a:pt x="0" y="2894"/>
                    <a:pt x="0" y="6478"/>
                  </a:cubicBezTo>
                  <a:cubicBezTo>
                    <a:pt x="0" y="10050"/>
                    <a:pt x="2953" y="12955"/>
                    <a:pt x="6597" y="12955"/>
                  </a:cubicBezTo>
                  <a:cubicBezTo>
                    <a:pt x="10240" y="12955"/>
                    <a:pt x="13193" y="10050"/>
                    <a:pt x="13193" y="6478"/>
                  </a:cubicBezTo>
                  <a:cubicBezTo>
                    <a:pt x="13193" y="2894"/>
                    <a:pt x="10240" y="1"/>
                    <a:pt x="659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303" name="Google Shape;2303;p78"/>
            <p:cNvSpPr/>
            <p:nvPr/>
          </p:nvSpPr>
          <p:spPr>
            <a:xfrm rot="-5400000">
              <a:off x="946892" y="2391388"/>
              <a:ext cx="176503" cy="173435"/>
            </a:xfrm>
            <a:custGeom>
              <a:avLst/>
              <a:gdLst/>
              <a:ahLst/>
              <a:cxnLst/>
              <a:rect l="l" t="t" r="r" b="b"/>
              <a:pathLst>
                <a:path w="4085" h="4014" extrusionOk="0">
                  <a:moveTo>
                    <a:pt x="2037" y="668"/>
                  </a:moveTo>
                  <a:cubicBezTo>
                    <a:pt x="2787" y="668"/>
                    <a:pt x="3406" y="1275"/>
                    <a:pt x="3406" y="2013"/>
                  </a:cubicBezTo>
                  <a:cubicBezTo>
                    <a:pt x="3406" y="2751"/>
                    <a:pt x="2787" y="3346"/>
                    <a:pt x="2037" y="3346"/>
                  </a:cubicBezTo>
                  <a:cubicBezTo>
                    <a:pt x="1286" y="3346"/>
                    <a:pt x="667" y="2751"/>
                    <a:pt x="667" y="2013"/>
                  </a:cubicBezTo>
                  <a:cubicBezTo>
                    <a:pt x="667" y="1275"/>
                    <a:pt x="1286" y="668"/>
                    <a:pt x="2037" y="668"/>
                  </a:cubicBezTo>
                  <a:close/>
                  <a:moveTo>
                    <a:pt x="2037" y="1"/>
                  </a:moveTo>
                  <a:cubicBezTo>
                    <a:pt x="905" y="1"/>
                    <a:pt x="1" y="906"/>
                    <a:pt x="1" y="2013"/>
                  </a:cubicBezTo>
                  <a:cubicBezTo>
                    <a:pt x="1" y="3120"/>
                    <a:pt x="905" y="4013"/>
                    <a:pt x="2037" y="4013"/>
                  </a:cubicBezTo>
                  <a:cubicBezTo>
                    <a:pt x="3168" y="4013"/>
                    <a:pt x="4084" y="3120"/>
                    <a:pt x="4084" y="2013"/>
                  </a:cubicBezTo>
                  <a:cubicBezTo>
                    <a:pt x="4084" y="906"/>
                    <a:pt x="3168" y="1"/>
                    <a:pt x="203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304" name="Google Shape;2304;p78"/>
            <p:cNvSpPr/>
            <p:nvPr/>
          </p:nvSpPr>
          <p:spPr>
            <a:xfrm rot="-5400000">
              <a:off x="711800" y="2450064"/>
              <a:ext cx="58157" cy="54053"/>
            </a:xfrm>
            <a:custGeom>
              <a:avLst/>
              <a:gdLst/>
              <a:ahLst/>
              <a:cxnLst/>
              <a:rect l="l" t="t" r="r" b="b"/>
              <a:pathLst>
                <a:path w="1346" h="1251" extrusionOk="0">
                  <a:moveTo>
                    <a:pt x="346" y="1"/>
                  </a:moveTo>
                  <a:cubicBezTo>
                    <a:pt x="155" y="1"/>
                    <a:pt x="1" y="155"/>
                    <a:pt x="1" y="346"/>
                  </a:cubicBezTo>
                  <a:lnTo>
                    <a:pt x="1" y="894"/>
                  </a:lnTo>
                  <a:cubicBezTo>
                    <a:pt x="1" y="1096"/>
                    <a:pt x="155" y="1251"/>
                    <a:pt x="346" y="1251"/>
                  </a:cubicBezTo>
                  <a:lnTo>
                    <a:pt x="1001" y="1251"/>
                  </a:lnTo>
                  <a:cubicBezTo>
                    <a:pt x="1191" y="1251"/>
                    <a:pt x="1346" y="1096"/>
                    <a:pt x="1346" y="894"/>
                  </a:cubicBezTo>
                  <a:lnTo>
                    <a:pt x="1346" y="346"/>
                  </a:lnTo>
                  <a:cubicBezTo>
                    <a:pt x="1346" y="155"/>
                    <a:pt x="1191" y="1"/>
                    <a:pt x="100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305" name="Google Shape;2305;p78"/>
            <p:cNvSpPr/>
            <p:nvPr/>
          </p:nvSpPr>
          <p:spPr>
            <a:xfrm rot="-5400000">
              <a:off x="1299033" y="2450323"/>
              <a:ext cx="58157" cy="53534"/>
            </a:xfrm>
            <a:custGeom>
              <a:avLst/>
              <a:gdLst/>
              <a:ahLst/>
              <a:cxnLst/>
              <a:rect l="l" t="t" r="r" b="b"/>
              <a:pathLst>
                <a:path w="1346" h="1239" extrusionOk="0">
                  <a:moveTo>
                    <a:pt x="346" y="0"/>
                  </a:moveTo>
                  <a:cubicBezTo>
                    <a:pt x="155" y="0"/>
                    <a:pt x="1" y="155"/>
                    <a:pt x="1" y="346"/>
                  </a:cubicBezTo>
                  <a:lnTo>
                    <a:pt x="1" y="893"/>
                  </a:lnTo>
                  <a:cubicBezTo>
                    <a:pt x="1" y="1084"/>
                    <a:pt x="155" y="1239"/>
                    <a:pt x="346" y="1239"/>
                  </a:cubicBezTo>
                  <a:lnTo>
                    <a:pt x="1001" y="1239"/>
                  </a:lnTo>
                  <a:cubicBezTo>
                    <a:pt x="1191" y="1239"/>
                    <a:pt x="1346" y="1084"/>
                    <a:pt x="1346" y="893"/>
                  </a:cubicBezTo>
                  <a:lnTo>
                    <a:pt x="1346" y="346"/>
                  </a:lnTo>
                  <a:cubicBezTo>
                    <a:pt x="1346" y="155"/>
                    <a:pt x="1191" y="0"/>
                    <a:pt x="10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306" name="Google Shape;2306;p78"/>
            <p:cNvSpPr/>
            <p:nvPr/>
          </p:nvSpPr>
          <p:spPr>
            <a:xfrm rot="-5400000">
              <a:off x="1007339" y="2149383"/>
              <a:ext cx="54571" cy="57120"/>
            </a:xfrm>
            <a:custGeom>
              <a:avLst/>
              <a:gdLst/>
              <a:ahLst/>
              <a:cxnLst/>
              <a:rect l="l" t="t" r="r" b="b"/>
              <a:pathLst>
                <a:path w="1263" h="1322" extrusionOk="0">
                  <a:moveTo>
                    <a:pt x="346" y="0"/>
                  </a:moveTo>
                  <a:cubicBezTo>
                    <a:pt x="156" y="0"/>
                    <a:pt x="1" y="155"/>
                    <a:pt x="1" y="346"/>
                  </a:cubicBezTo>
                  <a:lnTo>
                    <a:pt x="1" y="965"/>
                  </a:lnTo>
                  <a:cubicBezTo>
                    <a:pt x="1" y="1167"/>
                    <a:pt x="156" y="1322"/>
                    <a:pt x="346" y="1322"/>
                  </a:cubicBezTo>
                  <a:lnTo>
                    <a:pt x="918" y="1322"/>
                  </a:lnTo>
                  <a:cubicBezTo>
                    <a:pt x="1108" y="1322"/>
                    <a:pt x="1263" y="1167"/>
                    <a:pt x="1263" y="965"/>
                  </a:cubicBezTo>
                  <a:lnTo>
                    <a:pt x="1263" y="346"/>
                  </a:lnTo>
                  <a:cubicBezTo>
                    <a:pt x="1263" y="155"/>
                    <a:pt x="1108" y="0"/>
                    <a:pt x="91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307" name="Google Shape;2307;p78"/>
            <p:cNvSpPr/>
            <p:nvPr/>
          </p:nvSpPr>
          <p:spPr>
            <a:xfrm rot="-5400000">
              <a:off x="1007080" y="2747418"/>
              <a:ext cx="55090" cy="57120"/>
            </a:xfrm>
            <a:custGeom>
              <a:avLst/>
              <a:gdLst/>
              <a:ahLst/>
              <a:cxnLst/>
              <a:rect l="l" t="t" r="r" b="b"/>
              <a:pathLst>
                <a:path w="1275" h="1322" extrusionOk="0">
                  <a:moveTo>
                    <a:pt x="358" y="0"/>
                  </a:moveTo>
                  <a:cubicBezTo>
                    <a:pt x="156" y="0"/>
                    <a:pt x="1" y="155"/>
                    <a:pt x="1" y="346"/>
                  </a:cubicBezTo>
                  <a:lnTo>
                    <a:pt x="1" y="965"/>
                  </a:lnTo>
                  <a:cubicBezTo>
                    <a:pt x="1" y="1167"/>
                    <a:pt x="156" y="1322"/>
                    <a:pt x="358" y="1322"/>
                  </a:cubicBezTo>
                  <a:lnTo>
                    <a:pt x="918" y="1322"/>
                  </a:lnTo>
                  <a:cubicBezTo>
                    <a:pt x="1120" y="1322"/>
                    <a:pt x="1275" y="1167"/>
                    <a:pt x="1275" y="965"/>
                  </a:cubicBezTo>
                  <a:lnTo>
                    <a:pt x="1275" y="346"/>
                  </a:lnTo>
                  <a:cubicBezTo>
                    <a:pt x="1275" y="155"/>
                    <a:pt x="1120" y="0"/>
                    <a:pt x="91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308" name="Google Shape;2308;p78"/>
            <p:cNvSpPr/>
            <p:nvPr/>
          </p:nvSpPr>
          <p:spPr>
            <a:xfrm rot="-5400000">
              <a:off x="1207476" y="2232558"/>
              <a:ext cx="69478" cy="66151"/>
            </a:xfrm>
            <a:custGeom>
              <a:avLst/>
              <a:gdLst/>
              <a:ahLst/>
              <a:cxnLst/>
              <a:rect l="l" t="t" r="r" b="b"/>
              <a:pathLst>
                <a:path w="1608" h="1531" extrusionOk="0">
                  <a:moveTo>
                    <a:pt x="832" y="0"/>
                  </a:moveTo>
                  <a:cubicBezTo>
                    <a:pt x="744" y="0"/>
                    <a:pt x="655" y="33"/>
                    <a:pt x="583" y="99"/>
                  </a:cubicBezTo>
                  <a:lnTo>
                    <a:pt x="131" y="539"/>
                  </a:lnTo>
                  <a:cubicBezTo>
                    <a:pt x="0" y="682"/>
                    <a:pt x="0" y="896"/>
                    <a:pt x="131" y="1039"/>
                  </a:cubicBezTo>
                  <a:lnTo>
                    <a:pt x="536" y="1432"/>
                  </a:lnTo>
                  <a:cubicBezTo>
                    <a:pt x="601" y="1498"/>
                    <a:pt x="688" y="1530"/>
                    <a:pt x="775" y="1530"/>
                  </a:cubicBezTo>
                  <a:cubicBezTo>
                    <a:pt x="863" y="1530"/>
                    <a:pt x="953" y="1498"/>
                    <a:pt x="1024" y="1432"/>
                  </a:cubicBezTo>
                  <a:lnTo>
                    <a:pt x="1476" y="980"/>
                  </a:lnTo>
                  <a:cubicBezTo>
                    <a:pt x="1607" y="849"/>
                    <a:pt x="1607" y="622"/>
                    <a:pt x="1476" y="491"/>
                  </a:cubicBezTo>
                  <a:lnTo>
                    <a:pt x="1072" y="99"/>
                  </a:lnTo>
                  <a:cubicBezTo>
                    <a:pt x="1006" y="33"/>
                    <a:pt x="920" y="0"/>
                    <a:pt x="83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309" name="Google Shape;2309;p78"/>
            <p:cNvSpPr/>
            <p:nvPr/>
          </p:nvSpPr>
          <p:spPr>
            <a:xfrm rot="-5400000">
              <a:off x="791863" y="2654997"/>
              <a:ext cx="69996" cy="66496"/>
            </a:xfrm>
            <a:custGeom>
              <a:avLst/>
              <a:gdLst/>
              <a:ahLst/>
              <a:cxnLst/>
              <a:rect l="l" t="t" r="r" b="b"/>
              <a:pathLst>
                <a:path w="1620" h="1539" extrusionOk="0">
                  <a:moveTo>
                    <a:pt x="834" y="0"/>
                  </a:moveTo>
                  <a:cubicBezTo>
                    <a:pt x="747" y="0"/>
                    <a:pt x="661" y="36"/>
                    <a:pt x="595" y="107"/>
                  </a:cubicBezTo>
                  <a:lnTo>
                    <a:pt x="131" y="548"/>
                  </a:lnTo>
                  <a:cubicBezTo>
                    <a:pt x="0" y="679"/>
                    <a:pt x="0" y="905"/>
                    <a:pt x="131" y="1048"/>
                  </a:cubicBezTo>
                  <a:lnTo>
                    <a:pt x="536" y="1441"/>
                  </a:lnTo>
                  <a:cubicBezTo>
                    <a:pt x="601" y="1506"/>
                    <a:pt x="691" y="1539"/>
                    <a:pt x="780" y="1539"/>
                  </a:cubicBezTo>
                  <a:cubicBezTo>
                    <a:pt x="869" y="1539"/>
                    <a:pt x="959" y="1506"/>
                    <a:pt x="1024" y="1441"/>
                  </a:cubicBezTo>
                  <a:lnTo>
                    <a:pt x="1477" y="988"/>
                  </a:lnTo>
                  <a:cubicBezTo>
                    <a:pt x="1619" y="857"/>
                    <a:pt x="1619" y="631"/>
                    <a:pt x="1477" y="500"/>
                  </a:cubicBezTo>
                  <a:lnTo>
                    <a:pt x="1072" y="107"/>
                  </a:lnTo>
                  <a:cubicBezTo>
                    <a:pt x="1006" y="36"/>
                    <a:pt x="920" y="0"/>
                    <a:pt x="8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310" name="Google Shape;2310;p78"/>
            <p:cNvSpPr/>
            <p:nvPr/>
          </p:nvSpPr>
          <p:spPr>
            <a:xfrm rot="-5400000">
              <a:off x="1207217" y="2655170"/>
              <a:ext cx="69996" cy="66151"/>
            </a:xfrm>
            <a:custGeom>
              <a:avLst/>
              <a:gdLst/>
              <a:ahLst/>
              <a:cxnLst/>
              <a:rect l="l" t="t" r="r" b="b"/>
              <a:pathLst>
                <a:path w="1620" h="1531" extrusionOk="0">
                  <a:moveTo>
                    <a:pt x="780" y="0"/>
                  </a:moveTo>
                  <a:cubicBezTo>
                    <a:pt x="691" y="0"/>
                    <a:pt x="601" y="33"/>
                    <a:pt x="536" y="99"/>
                  </a:cubicBezTo>
                  <a:lnTo>
                    <a:pt x="131" y="491"/>
                  </a:lnTo>
                  <a:cubicBezTo>
                    <a:pt x="0" y="622"/>
                    <a:pt x="0" y="849"/>
                    <a:pt x="131" y="980"/>
                  </a:cubicBezTo>
                  <a:lnTo>
                    <a:pt x="595" y="1432"/>
                  </a:lnTo>
                  <a:cubicBezTo>
                    <a:pt x="661" y="1498"/>
                    <a:pt x="747" y="1530"/>
                    <a:pt x="834" y="1530"/>
                  </a:cubicBezTo>
                  <a:cubicBezTo>
                    <a:pt x="920" y="1530"/>
                    <a:pt x="1006" y="1498"/>
                    <a:pt x="1072" y="1432"/>
                  </a:cubicBezTo>
                  <a:lnTo>
                    <a:pt x="1477" y="1039"/>
                  </a:lnTo>
                  <a:cubicBezTo>
                    <a:pt x="1619" y="896"/>
                    <a:pt x="1619" y="682"/>
                    <a:pt x="1477" y="539"/>
                  </a:cubicBezTo>
                  <a:lnTo>
                    <a:pt x="1024" y="99"/>
                  </a:lnTo>
                  <a:cubicBezTo>
                    <a:pt x="959" y="33"/>
                    <a:pt x="869" y="0"/>
                    <a:pt x="78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311" name="Google Shape;2311;p78"/>
            <p:cNvSpPr/>
            <p:nvPr/>
          </p:nvSpPr>
          <p:spPr>
            <a:xfrm rot="-5400000">
              <a:off x="792123" y="2232385"/>
              <a:ext cx="69478" cy="66496"/>
            </a:xfrm>
            <a:custGeom>
              <a:avLst/>
              <a:gdLst/>
              <a:ahLst/>
              <a:cxnLst/>
              <a:rect l="l" t="t" r="r" b="b"/>
              <a:pathLst>
                <a:path w="1608" h="1539" extrusionOk="0">
                  <a:moveTo>
                    <a:pt x="775" y="0"/>
                  </a:moveTo>
                  <a:cubicBezTo>
                    <a:pt x="688" y="0"/>
                    <a:pt x="601" y="36"/>
                    <a:pt x="536" y="107"/>
                  </a:cubicBezTo>
                  <a:lnTo>
                    <a:pt x="131" y="500"/>
                  </a:lnTo>
                  <a:cubicBezTo>
                    <a:pt x="0" y="631"/>
                    <a:pt x="0" y="857"/>
                    <a:pt x="131" y="988"/>
                  </a:cubicBezTo>
                  <a:lnTo>
                    <a:pt x="583" y="1441"/>
                  </a:lnTo>
                  <a:cubicBezTo>
                    <a:pt x="655" y="1506"/>
                    <a:pt x="744" y="1539"/>
                    <a:pt x="832" y="1539"/>
                  </a:cubicBezTo>
                  <a:cubicBezTo>
                    <a:pt x="920" y="1539"/>
                    <a:pt x="1006" y="1506"/>
                    <a:pt x="1072" y="1441"/>
                  </a:cubicBezTo>
                  <a:lnTo>
                    <a:pt x="1476" y="1048"/>
                  </a:lnTo>
                  <a:cubicBezTo>
                    <a:pt x="1607" y="905"/>
                    <a:pt x="1607" y="679"/>
                    <a:pt x="1476" y="548"/>
                  </a:cubicBezTo>
                  <a:lnTo>
                    <a:pt x="1024" y="107"/>
                  </a:lnTo>
                  <a:cubicBezTo>
                    <a:pt x="953" y="36"/>
                    <a:pt x="863" y="0"/>
                    <a:pt x="77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312" name="Google Shape;2312;p78"/>
            <p:cNvSpPr/>
            <p:nvPr/>
          </p:nvSpPr>
          <p:spPr>
            <a:xfrm rot="-5400000">
              <a:off x="1105831" y="2724194"/>
              <a:ext cx="66928" cy="63904"/>
            </a:xfrm>
            <a:custGeom>
              <a:avLst/>
              <a:gdLst/>
              <a:ahLst/>
              <a:cxnLst/>
              <a:rect l="l" t="t" r="r" b="b"/>
              <a:pathLst>
                <a:path w="1549" h="1479" extrusionOk="0">
                  <a:moveTo>
                    <a:pt x="930" y="0"/>
                  </a:moveTo>
                  <a:cubicBezTo>
                    <a:pt x="886" y="0"/>
                    <a:pt x="841" y="8"/>
                    <a:pt x="798" y="26"/>
                  </a:cubicBezTo>
                  <a:lnTo>
                    <a:pt x="274" y="216"/>
                  </a:lnTo>
                  <a:cubicBezTo>
                    <a:pt x="84" y="288"/>
                    <a:pt x="0" y="490"/>
                    <a:pt x="72" y="669"/>
                  </a:cubicBezTo>
                  <a:lnTo>
                    <a:pt x="298" y="1252"/>
                  </a:lnTo>
                  <a:cubicBezTo>
                    <a:pt x="353" y="1390"/>
                    <a:pt x="479" y="1478"/>
                    <a:pt x="616" y="1478"/>
                  </a:cubicBezTo>
                  <a:cubicBezTo>
                    <a:pt x="657" y="1478"/>
                    <a:pt x="698" y="1471"/>
                    <a:pt x="738" y="1454"/>
                  </a:cubicBezTo>
                  <a:lnTo>
                    <a:pt x="1274" y="1252"/>
                  </a:lnTo>
                  <a:cubicBezTo>
                    <a:pt x="1453" y="1192"/>
                    <a:pt x="1548" y="990"/>
                    <a:pt x="1477" y="800"/>
                  </a:cubicBezTo>
                  <a:lnTo>
                    <a:pt x="1250" y="216"/>
                  </a:lnTo>
                  <a:cubicBezTo>
                    <a:pt x="1196" y="81"/>
                    <a:pt x="1067" y="0"/>
                    <a:pt x="93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313" name="Google Shape;2313;p78"/>
            <p:cNvSpPr/>
            <p:nvPr/>
          </p:nvSpPr>
          <p:spPr>
            <a:xfrm rot="-5400000">
              <a:off x="896209" y="2166018"/>
              <a:ext cx="66928" cy="63947"/>
            </a:xfrm>
            <a:custGeom>
              <a:avLst/>
              <a:gdLst/>
              <a:ahLst/>
              <a:cxnLst/>
              <a:rect l="l" t="t" r="r" b="b"/>
              <a:pathLst>
                <a:path w="1549" h="1480" extrusionOk="0">
                  <a:moveTo>
                    <a:pt x="928" y="1"/>
                  </a:moveTo>
                  <a:cubicBezTo>
                    <a:pt x="888" y="1"/>
                    <a:pt x="849" y="7"/>
                    <a:pt x="810" y="20"/>
                  </a:cubicBezTo>
                  <a:lnTo>
                    <a:pt x="274" y="222"/>
                  </a:lnTo>
                  <a:cubicBezTo>
                    <a:pt x="96" y="294"/>
                    <a:pt x="1" y="496"/>
                    <a:pt x="72" y="675"/>
                  </a:cubicBezTo>
                  <a:lnTo>
                    <a:pt x="298" y="1258"/>
                  </a:lnTo>
                  <a:cubicBezTo>
                    <a:pt x="354" y="1398"/>
                    <a:pt x="491" y="1480"/>
                    <a:pt x="633" y="1480"/>
                  </a:cubicBezTo>
                  <a:cubicBezTo>
                    <a:pt x="672" y="1480"/>
                    <a:pt x="712" y="1473"/>
                    <a:pt x="751" y="1461"/>
                  </a:cubicBezTo>
                  <a:lnTo>
                    <a:pt x="1286" y="1258"/>
                  </a:lnTo>
                  <a:cubicBezTo>
                    <a:pt x="1465" y="1187"/>
                    <a:pt x="1548" y="984"/>
                    <a:pt x="1477" y="806"/>
                  </a:cubicBezTo>
                  <a:lnTo>
                    <a:pt x="1251" y="222"/>
                  </a:lnTo>
                  <a:cubicBezTo>
                    <a:pt x="1204" y="82"/>
                    <a:pt x="1070" y="1"/>
                    <a:pt x="92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314" name="Google Shape;2314;p78"/>
            <p:cNvSpPr/>
            <p:nvPr/>
          </p:nvSpPr>
          <p:spPr>
            <a:xfrm rot="-5400000">
              <a:off x="887222" y="2720586"/>
              <a:ext cx="67447" cy="64466"/>
            </a:xfrm>
            <a:custGeom>
              <a:avLst/>
              <a:gdLst/>
              <a:ahLst/>
              <a:cxnLst/>
              <a:rect l="l" t="t" r="r" b="b"/>
              <a:pathLst>
                <a:path w="1561" h="1492" extrusionOk="0">
                  <a:moveTo>
                    <a:pt x="644" y="0"/>
                  </a:moveTo>
                  <a:cubicBezTo>
                    <a:pt x="510" y="0"/>
                    <a:pt x="385" y="81"/>
                    <a:pt x="322" y="216"/>
                  </a:cubicBezTo>
                  <a:lnTo>
                    <a:pt x="84" y="788"/>
                  </a:lnTo>
                  <a:cubicBezTo>
                    <a:pt x="1" y="966"/>
                    <a:pt x="84" y="1169"/>
                    <a:pt x="263" y="1240"/>
                  </a:cubicBezTo>
                  <a:lnTo>
                    <a:pt x="786" y="1466"/>
                  </a:lnTo>
                  <a:cubicBezTo>
                    <a:pt x="830" y="1483"/>
                    <a:pt x="874" y="1492"/>
                    <a:pt x="918" y="1492"/>
                  </a:cubicBezTo>
                  <a:cubicBezTo>
                    <a:pt x="1055" y="1492"/>
                    <a:pt x="1185" y="1411"/>
                    <a:pt x="1239" y="1276"/>
                  </a:cubicBezTo>
                  <a:lnTo>
                    <a:pt x="1489" y="704"/>
                  </a:lnTo>
                  <a:cubicBezTo>
                    <a:pt x="1560" y="526"/>
                    <a:pt x="1477" y="311"/>
                    <a:pt x="1298" y="240"/>
                  </a:cubicBezTo>
                  <a:lnTo>
                    <a:pt x="775" y="26"/>
                  </a:lnTo>
                  <a:cubicBezTo>
                    <a:pt x="731" y="8"/>
                    <a:pt x="687" y="0"/>
                    <a:pt x="64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315" name="Google Shape;2315;p78"/>
            <p:cNvSpPr/>
            <p:nvPr/>
          </p:nvSpPr>
          <p:spPr>
            <a:xfrm rot="-5400000">
              <a:off x="1114407" y="2169302"/>
              <a:ext cx="67404" cy="64077"/>
            </a:xfrm>
            <a:custGeom>
              <a:avLst/>
              <a:gdLst/>
              <a:ahLst/>
              <a:cxnLst/>
              <a:rect l="l" t="t" r="r" b="b"/>
              <a:pathLst>
                <a:path w="1560" h="1483" extrusionOk="0">
                  <a:moveTo>
                    <a:pt x="641" y="0"/>
                  </a:moveTo>
                  <a:cubicBezTo>
                    <a:pt x="504" y="0"/>
                    <a:pt x="376" y="79"/>
                    <a:pt x="322" y="205"/>
                  </a:cubicBezTo>
                  <a:lnTo>
                    <a:pt x="72" y="788"/>
                  </a:lnTo>
                  <a:cubicBezTo>
                    <a:pt x="0" y="967"/>
                    <a:pt x="84" y="1169"/>
                    <a:pt x="262" y="1240"/>
                  </a:cubicBezTo>
                  <a:lnTo>
                    <a:pt x="786" y="1455"/>
                  </a:lnTo>
                  <a:cubicBezTo>
                    <a:pt x="832" y="1473"/>
                    <a:pt x="880" y="1482"/>
                    <a:pt x="926" y="1482"/>
                  </a:cubicBezTo>
                  <a:cubicBezTo>
                    <a:pt x="1060" y="1482"/>
                    <a:pt x="1185" y="1409"/>
                    <a:pt x="1238" y="1276"/>
                  </a:cubicBezTo>
                  <a:lnTo>
                    <a:pt x="1488" y="693"/>
                  </a:lnTo>
                  <a:cubicBezTo>
                    <a:pt x="1560" y="514"/>
                    <a:pt x="1477" y="312"/>
                    <a:pt x="1298" y="240"/>
                  </a:cubicBezTo>
                  <a:lnTo>
                    <a:pt x="774" y="26"/>
                  </a:lnTo>
                  <a:cubicBezTo>
                    <a:pt x="730" y="9"/>
                    <a:pt x="685" y="0"/>
                    <a:pt x="6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316" name="Google Shape;2316;p78"/>
            <p:cNvSpPr/>
            <p:nvPr/>
          </p:nvSpPr>
          <p:spPr>
            <a:xfrm rot="-5400000">
              <a:off x="728780" y="2560589"/>
              <a:ext cx="69478" cy="62435"/>
            </a:xfrm>
            <a:custGeom>
              <a:avLst/>
              <a:gdLst/>
              <a:ahLst/>
              <a:cxnLst/>
              <a:rect l="l" t="t" r="r" b="b"/>
              <a:pathLst>
                <a:path w="1608" h="1445" extrusionOk="0">
                  <a:moveTo>
                    <a:pt x="991" y="0"/>
                  </a:moveTo>
                  <a:cubicBezTo>
                    <a:pt x="947" y="0"/>
                    <a:pt x="901" y="9"/>
                    <a:pt x="858" y="26"/>
                  </a:cubicBezTo>
                  <a:lnTo>
                    <a:pt x="262" y="264"/>
                  </a:lnTo>
                  <a:cubicBezTo>
                    <a:pt x="84" y="336"/>
                    <a:pt x="1" y="550"/>
                    <a:pt x="72" y="717"/>
                  </a:cubicBezTo>
                  <a:lnTo>
                    <a:pt x="286" y="1229"/>
                  </a:lnTo>
                  <a:cubicBezTo>
                    <a:pt x="349" y="1364"/>
                    <a:pt x="481" y="1445"/>
                    <a:pt x="614" y="1445"/>
                  </a:cubicBezTo>
                  <a:cubicBezTo>
                    <a:pt x="656" y="1445"/>
                    <a:pt x="698" y="1436"/>
                    <a:pt x="739" y="1419"/>
                  </a:cubicBezTo>
                  <a:lnTo>
                    <a:pt x="1346" y="1169"/>
                  </a:lnTo>
                  <a:cubicBezTo>
                    <a:pt x="1525" y="1098"/>
                    <a:pt x="1608" y="895"/>
                    <a:pt x="1525" y="717"/>
                  </a:cubicBezTo>
                  <a:lnTo>
                    <a:pt x="1310" y="205"/>
                  </a:lnTo>
                  <a:cubicBezTo>
                    <a:pt x="1256" y="79"/>
                    <a:pt x="1128" y="0"/>
                    <a:pt x="99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317" name="Google Shape;2317;p78"/>
            <p:cNvSpPr/>
            <p:nvPr/>
          </p:nvSpPr>
          <p:spPr>
            <a:xfrm rot="-5400000">
              <a:off x="1271229" y="2330876"/>
              <a:ext cx="69002" cy="62435"/>
            </a:xfrm>
            <a:custGeom>
              <a:avLst/>
              <a:gdLst/>
              <a:ahLst/>
              <a:cxnLst/>
              <a:rect l="l" t="t" r="r" b="b"/>
              <a:pathLst>
                <a:path w="1597" h="1445" extrusionOk="0">
                  <a:moveTo>
                    <a:pt x="989" y="0"/>
                  </a:moveTo>
                  <a:cubicBezTo>
                    <a:pt x="946" y="0"/>
                    <a:pt x="902" y="9"/>
                    <a:pt x="858" y="26"/>
                  </a:cubicBezTo>
                  <a:lnTo>
                    <a:pt x="263" y="264"/>
                  </a:lnTo>
                  <a:cubicBezTo>
                    <a:pt x="84" y="336"/>
                    <a:pt x="1" y="550"/>
                    <a:pt x="72" y="717"/>
                  </a:cubicBezTo>
                  <a:lnTo>
                    <a:pt x="286" y="1229"/>
                  </a:lnTo>
                  <a:cubicBezTo>
                    <a:pt x="340" y="1364"/>
                    <a:pt x="470" y="1445"/>
                    <a:pt x="607" y="1445"/>
                  </a:cubicBezTo>
                  <a:cubicBezTo>
                    <a:pt x="651" y="1445"/>
                    <a:pt x="696" y="1437"/>
                    <a:pt x="739" y="1419"/>
                  </a:cubicBezTo>
                  <a:lnTo>
                    <a:pt x="1334" y="1169"/>
                  </a:lnTo>
                  <a:cubicBezTo>
                    <a:pt x="1513" y="1098"/>
                    <a:pt x="1596" y="895"/>
                    <a:pt x="1525" y="717"/>
                  </a:cubicBezTo>
                  <a:lnTo>
                    <a:pt x="1310" y="205"/>
                  </a:lnTo>
                  <a:cubicBezTo>
                    <a:pt x="1247" y="79"/>
                    <a:pt x="1123" y="0"/>
                    <a:pt x="98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318" name="Google Shape;2318;p78"/>
            <p:cNvSpPr/>
            <p:nvPr/>
          </p:nvSpPr>
          <p:spPr>
            <a:xfrm rot="-5400000">
              <a:off x="731222" y="2324784"/>
              <a:ext cx="69478" cy="62824"/>
            </a:xfrm>
            <a:custGeom>
              <a:avLst/>
              <a:gdLst/>
              <a:ahLst/>
              <a:cxnLst/>
              <a:rect l="l" t="t" r="r" b="b"/>
              <a:pathLst>
                <a:path w="1608" h="1454" extrusionOk="0">
                  <a:moveTo>
                    <a:pt x="617" y="1"/>
                  </a:moveTo>
                  <a:cubicBezTo>
                    <a:pt x="485" y="1"/>
                    <a:pt x="362" y="78"/>
                    <a:pt x="310" y="200"/>
                  </a:cubicBezTo>
                  <a:lnTo>
                    <a:pt x="84" y="712"/>
                  </a:lnTo>
                  <a:cubicBezTo>
                    <a:pt x="1" y="879"/>
                    <a:pt x="84" y="1093"/>
                    <a:pt x="263" y="1165"/>
                  </a:cubicBezTo>
                  <a:lnTo>
                    <a:pt x="846" y="1427"/>
                  </a:lnTo>
                  <a:cubicBezTo>
                    <a:pt x="892" y="1445"/>
                    <a:pt x="940" y="1454"/>
                    <a:pt x="986" y="1454"/>
                  </a:cubicBezTo>
                  <a:cubicBezTo>
                    <a:pt x="1120" y="1454"/>
                    <a:pt x="1245" y="1380"/>
                    <a:pt x="1298" y="1248"/>
                  </a:cubicBezTo>
                  <a:lnTo>
                    <a:pt x="1525" y="748"/>
                  </a:lnTo>
                  <a:cubicBezTo>
                    <a:pt x="1608" y="569"/>
                    <a:pt x="1525" y="367"/>
                    <a:pt x="1358" y="284"/>
                  </a:cubicBezTo>
                  <a:lnTo>
                    <a:pt x="763" y="34"/>
                  </a:lnTo>
                  <a:cubicBezTo>
                    <a:pt x="715" y="11"/>
                    <a:pt x="665" y="1"/>
                    <a:pt x="6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319" name="Google Shape;2319;p78"/>
            <p:cNvSpPr/>
            <p:nvPr/>
          </p:nvSpPr>
          <p:spPr>
            <a:xfrm rot="-5400000">
              <a:off x="1268312" y="2566551"/>
              <a:ext cx="69478" cy="62867"/>
            </a:xfrm>
            <a:custGeom>
              <a:avLst/>
              <a:gdLst/>
              <a:ahLst/>
              <a:cxnLst/>
              <a:rect l="l" t="t" r="r" b="b"/>
              <a:pathLst>
                <a:path w="1608" h="1455" extrusionOk="0">
                  <a:moveTo>
                    <a:pt x="617" y="1"/>
                  </a:moveTo>
                  <a:cubicBezTo>
                    <a:pt x="485" y="1"/>
                    <a:pt x="362" y="78"/>
                    <a:pt x="310" y="200"/>
                  </a:cubicBezTo>
                  <a:lnTo>
                    <a:pt x="84" y="712"/>
                  </a:lnTo>
                  <a:cubicBezTo>
                    <a:pt x="1" y="879"/>
                    <a:pt x="84" y="1093"/>
                    <a:pt x="263" y="1165"/>
                  </a:cubicBezTo>
                  <a:lnTo>
                    <a:pt x="846" y="1427"/>
                  </a:lnTo>
                  <a:cubicBezTo>
                    <a:pt x="892" y="1445"/>
                    <a:pt x="940" y="1454"/>
                    <a:pt x="987" y="1454"/>
                  </a:cubicBezTo>
                  <a:cubicBezTo>
                    <a:pt x="1121" y="1454"/>
                    <a:pt x="1249" y="1381"/>
                    <a:pt x="1310" y="1248"/>
                  </a:cubicBezTo>
                  <a:lnTo>
                    <a:pt x="1537" y="748"/>
                  </a:lnTo>
                  <a:cubicBezTo>
                    <a:pt x="1608" y="569"/>
                    <a:pt x="1525" y="367"/>
                    <a:pt x="1358" y="284"/>
                  </a:cubicBezTo>
                  <a:lnTo>
                    <a:pt x="763" y="34"/>
                  </a:lnTo>
                  <a:cubicBezTo>
                    <a:pt x="715" y="11"/>
                    <a:pt x="665" y="1"/>
                    <a:pt x="6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320" name="Google Shape;2320;p78"/>
            <p:cNvSpPr/>
            <p:nvPr/>
          </p:nvSpPr>
          <p:spPr>
            <a:xfrm rot="-5400000">
              <a:off x="855854" y="2384216"/>
              <a:ext cx="30375" cy="178533"/>
            </a:xfrm>
            <a:custGeom>
              <a:avLst/>
              <a:gdLst/>
              <a:ahLst/>
              <a:cxnLst/>
              <a:rect l="l" t="t" r="r" b="b"/>
              <a:pathLst>
                <a:path w="703" h="4132" extrusionOk="0">
                  <a:moveTo>
                    <a:pt x="0" y="0"/>
                  </a:moveTo>
                  <a:lnTo>
                    <a:pt x="0" y="4132"/>
                  </a:lnTo>
                  <a:lnTo>
                    <a:pt x="703" y="4132"/>
                  </a:lnTo>
                  <a:lnTo>
                    <a:pt x="70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321" name="Google Shape;2321;p78"/>
            <p:cNvSpPr/>
            <p:nvPr/>
          </p:nvSpPr>
          <p:spPr>
            <a:xfrm rot="-5400000">
              <a:off x="1012718" y="2567351"/>
              <a:ext cx="172916" cy="114241"/>
            </a:xfrm>
            <a:custGeom>
              <a:avLst/>
              <a:gdLst/>
              <a:ahLst/>
              <a:cxnLst/>
              <a:rect l="l" t="t" r="r" b="b"/>
              <a:pathLst>
                <a:path w="4002" h="2644" extrusionOk="0">
                  <a:moveTo>
                    <a:pt x="3644" y="1"/>
                  </a:moveTo>
                  <a:lnTo>
                    <a:pt x="1" y="2049"/>
                  </a:lnTo>
                  <a:lnTo>
                    <a:pt x="346" y="2644"/>
                  </a:lnTo>
                  <a:lnTo>
                    <a:pt x="4001" y="596"/>
                  </a:lnTo>
                  <a:lnTo>
                    <a:pt x="364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322" name="Google Shape;2322;p78"/>
            <p:cNvSpPr/>
            <p:nvPr/>
          </p:nvSpPr>
          <p:spPr>
            <a:xfrm rot="-5400000">
              <a:off x="1010428" y="2274879"/>
              <a:ext cx="172398" cy="114241"/>
            </a:xfrm>
            <a:custGeom>
              <a:avLst/>
              <a:gdLst/>
              <a:ahLst/>
              <a:cxnLst/>
              <a:rect l="l" t="t" r="r" b="b"/>
              <a:pathLst>
                <a:path w="3990" h="2644" extrusionOk="0">
                  <a:moveTo>
                    <a:pt x="346" y="0"/>
                  </a:moveTo>
                  <a:lnTo>
                    <a:pt x="1" y="596"/>
                  </a:lnTo>
                  <a:lnTo>
                    <a:pt x="3644" y="2643"/>
                  </a:lnTo>
                  <a:lnTo>
                    <a:pt x="3989" y="2048"/>
                  </a:lnTo>
                  <a:lnTo>
                    <a:pt x="34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sp>
        <p:nvSpPr>
          <p:cNvPr id="2323" name="Google Shape;2323;p78"/>
          <p:cNvSpPr/>
          <p:nvPr/>
        </p:nvSpPr>
        <p:spPr>
          <a:xfrm rot="10381525">
            <a:off x="3453620" y="2602434"/>
            <a:ext cx="1091547" cy="1088654"/>
          </a:xfrm>
          <a:custGeom>
            <a:avLst/>
            <a:gdLst/>
            <a:ahLst/>
            <a:cxnLst/>
            <a:rect l="l" t="t" r="r" b="b"/>
            <a:pathLst>
              <a:path w="18861" h="18811" extrusionOk="0">
                <a:moveTo>
                  <a:pt x="11198" y="3199"/>
                </a:moveTo>
                <a:cubicBezTo>
                  <a:pt x="11271" y="3199"/>
                  <a:pt x="11346" y="3209"/>
                  <a:pt x="11419" y="3232"/>
                </a:cubicBezTo>
                <a:cubicBezTo>
                  <a:pt x="12824" y="3685"/>
                  <a:pt x="14038" y="4614"/>
                  <a:pt x="14836" y="5864"/>
                </a:cubicBezTo>
                <a:cubicBezTo>
                  <a:pt x="15074" y="6233"/>
                  <a:pt x="14931" y="6733"/>
                  <a:pt x="14538" y="6923"/>
                </a:cubicBezTo>
                <a:cubicBezTo>
                  <a:pt x="14121" y="7114"/>
                  <a:pt x="13705" y="7316"/>
                  <a:pt x="13300" y="7507"/>
                </a:cubicBezTo>
                <a:cubicBezTo>
                  <a:pt x="13200" y="7555"/>
                  <a:pt x="13093" y="7578"/>
                  <a:pt x="12987" y="7578"/>
                </a:cubicBezTo>
                <a:cubicBezTo>
                  <a:pt x="12753" y="7578"/>
                  <a:pt x="12523" y="7466"/>
                  <a:pt x="12383" y="7269"/>
                </a:cubicBezTo>
                <a:cubicBezTo>
                  <a:pt x="11966" y="6673"/>
                  <a:pt x="11371" y="6221"/>
                  <a:pt x="10692" y="5959"/>
                </a:cubicBezTo>
                <a:cubicBezTo>
                  <a:pt x="10359" y="5840"/>
                  <a:pt x="10157" y="5495"/>
                  <a:pt x="10216" y="5137"/>
                </a:cubicBezTo>
                <a:cubicBezTo>
                  <a:pt x="10300" y="4697"/>
                  <a:pt x="10383" y="4244"/>
                  <a:pt x="10466" y="3792"/>
                </a:cubicBezTo>
                <a:cubicBezTo>
                  <a:pt x="10535" y="3439"/>
                  <a:pt x="10855" y="3199"/>
                  <a:pt x="11198" y="3199"/>
                </a:cubicBezTo>
                <a:close/>
                <a:moveTo>
                  <a:pt x="6241" y="3843"/>
                </a:moveTo>
                <a:cubicBezTo>
                  <a:pt x="6513" y="3843"/>
                  <a:pt x="6779" y="3994"/>
                  <a:pt x="6906" y="4256"/>
                </a:cubicBezTo>
                <a:cubicBezTo>
                  <a:pt x="7109" y="4673"/>
                  <a:pt x="7299" y="5078"/>
                  <a:pt x="7490" y="5495"/>
                </a:cubicBezTo>
                <a:cubicBezTo>
                  <a:pt x="7644" y="5816"/>
                  <a:pt x="7549" y="6209"/>
                  <a:pt x="7252" y="6411"/>
                </a:cubicBezTo>
                <a:cubicBezTo>
                  <a:pt x="6656" y="6828"/>
                  <a:pt x="6204" y="7423"/>
                  <a:pt x="5954" y="8102"/>
                </a:cubicBezTo>
                <a:cubicBezTo>
                  <a:pt x="5838" y="8396"/>
                  <a:pt x="5555" y="8589"/>
                  <a:pt x="5245" y="8589"/>
                </a:cubicBezTo>
                <a:cubicBezTo>
                  <a:pt x="5204" y="8589"/>
                  <a:pt x="5162" y="8585"/>
                  <a:pt x="5120" y="8578"/>
                </a:cubicBezTo>
                <a:cubicBezTo>
                  <a:pt x="4680" y="8495"/>
                  <a:pt x="4227" y="8400"/>
                  <a:pt x="3787" y="8316"/>
                </a:cubicBezTo>
                <a:cubicBezTo>
                  <a:pt x="3346" y="8245"/>
                  <a:pt x="3084" y="7792"/>
                  <a:pt x="3215" y="7376"/>
                </a:cubicBezTo>
                <a:cubicBezTo>
                  <a:pt x="3680" y="5971"/>
                  <a:pt x="4608" y="4756"/>
                  <a:pt x="5847" y="3959"/>
                </a:cubicBezTo>
                <a:cubicBezTo>
                  <a:pt x="5969" y="3880"/>
                  <a:pt x="6106" y="3843"/>
                  <a:pt x="6241" y="3843"/>
                </a:cubicBezTo>
                <a:close/>
                <a:moveTo>
                  <a:pt x="9222" y="7030"/>
                </a:moveTo>
                <a:cubicBezTo>
                  <a:pt x="9724" y="7030"/>
                  <a:pt x="10229" y="7189"/>
                  <a:pt x="10657" y="7519"/>
                </a:cubicBezTo>
                <a:cubicBezTo>
                  <a:pt x="11693" y="8316"/>
                  <a:pt x="11883" y="9805"/>
                  <a:pt x="11085" y="10840"/>
                </a:cubicBezTo>
                <a:cubicBezTo>
                  <a:pt x="10619" y="11453"/>
                  <a:pt x="9916" y="11773"/>
                  <a:pt x="9205" y="11773"/>
                </a:cubicBezTo>
                <a:cubicBezTo>
                  <a:pt x="8701" y="11773"/>
                  <a:pt x="8193" y="11612"/>
                  <a:pt x="7763" y="11281"/>
                </a:cubicBezTo>
                <a:cubicBezTo>
                  <a:pt x="6728" y="10483"/>
                  <a:pt x="6537" y="8995"/>
                  <a:pt x="7335" y="7959"/>
                </a:cubicBezTo>
                <a:cubicBezTo>
                  <a:pt x="7803" y="7351"/>
                  <a:pt x="8509" y="7030"/>
                  <a:pt x="9222" y="7030"/>
                </a:cubicBezTo>
                <a:close/>
                <a:moveTo>
                  <a:pt x="13527" y="10222"/>
                </a:moveTo>
                <a:cubicBezTo>
                  <a:pt x="13570" y="10222"/>
                  <a:pt x="13614" y="10226"/>
                  <a:pt x="13657" y="10233"/>
                </a:cubicBezTo>
                <a:cubicBezTo>
                  <a:pt x="14098" y="10317"/>
                  <a:pt x="14550" y="10400"/>
                  <a:pt x="15002" y="10483"/>
                </a:cubicBezTo>
                <a:cubicBezTo>
                  <a:pt x="15431" y="10567"/>
                  <a:pt x="15693" y="11007"/>
                  <a:pt x="15562" y="11436"/>
                </a:cubicBezTo>
                <a:cubicBezTo>
                  <a:pt x="15110" y="12841"/>
                  <a:pt x="14181" y="14043"/>
                  <a:pt x="12931" y="14853"/>
                </a:cubicBezTo>
                <a:cubicBezTo>
                  <a:pt x="12809" y="14931"/>
                  <a:pt x="12673" y="14968"/>
                  <a:pt x="12539" y="14968"/>
                </a:cubicBezTo>
                <a:cubicBezTo>
                  <a:pt x="12266" y="14968"/>
                  <a:pt x="11999" y="14815"/>
                  <a:pt x="11871" y="14543"/>
                </a:cubicBezTo>
                <a:cubicBezTo>
                  <a:pt x="11681" y="14138"/>
                  <a:pt x="11478" y="13722"/>
                  <a:pt x="11288" y="13317"/>
                </a:cubicBezTo>
                <a:cubicBezTo>
                  <a:pt x="11133" y="12984"/>
                  <a:pt x="11240" y="12603"/>
                  <a:pt x="11526" y="12400"/>
                </a:cubicBezTo>
                <a:cubicBezTo>
                  <a:pt x="12121" y="11972"/>
                  <a:pt x="12574" y="11388"/>
                  <a:pt x="12836" y="10710"/>
                </a:cubicBezTo>
                <a:cubicBezTo>
                  <a:pt x="12940" y="10406"/>
                  <a:pt x="13219" y="10222"/>
                  <a:pt x="13527" y="10222"/>
                </a:cubicBezTo>
                <a:close/>
                <a:moveTo>
                  <a:pt x="5786" y="11228"/>
                </a:moveTo>
                <a:cubicBezTo>
                  <a:pt x="6022" y="11228"/>
                  <a:pt x="6254" y="11337"/>
                  <a:pt x="6394" y="11543"/>
                </a:cubicBezTo>
                <a:cubicBezTo>
                  <a:pt x="6811" y="12138"/>
                  <a:pt x="7406" y="12591"/>
                  <a:pt x="8085" y="12841"/>
                </a:cubicBezTo>
                <a:cubicBezTo>
                  <a:pt x="8430" y="12972"/>
                  <a:pt x="8621" y="13317"/>
                  <a:pt x="8561" y="13662"/>
                </a:cubicBezTo>
                <a:cubicBezTo>
                  <a:pt x="8478" y="14115"/>
                  <a:pt x="8395" y="14567"/>
                  <a:pt x="8311" y="15008"/>
                </a:cubicBezTo>
                <a:cubicBezTo>
                  <a:pt x="8242" y="15371"/>
                  <a:pt x="7922" y="15613"/>
                  <a:pt x="7579" y="15613"/>
                </a:cubicBezTo>
                <a:cubicBezTo>
                  <a:pt x="7506" y="15613"/>
                  <a:pt x="7432" y="15602"/>
                  <a:pt x="7359" y="15579"/>
                </a:cubicBezTo>
                <a:cubicBezTo>
                  <a:pt x="5954" y="15115"/>
                  <a:pt x="4751" y="14186"/>
                  <a:pt x="3942" y="12948"/>
                </a:cubicBezTo>
                <a:cubicBezTo>
                  <a:pt x="3703" y="12579"/>
                  <a:pt x="3846" y="12079"/>
                  <a:pt x="4251" y="11888"/>
                </a:cubicBezTo>
                <a:cubicBezTo>
                  <a:pt x="4656" y="11686"/>
                  <a:pt x="5073" y="11495"/>
                  <a:pt x="5477" y="11293"/>
                </a:cubicBezTo>
                <a:cubicBezTo>
                  <a:pt x="5576" y="11249"/>
                  <a:pt x="5682" y="11228"/>
                  <a:pt x="5786" y="11228"/>
                </a:cubicBezTo>
                <a:close/>
                <a:moveTo>
                  <a:pt x="8673" y="1"/>
                </a:moveTo>
                <a:cubicBezTo>
                  <a:pt x="8652" y="1"/>
                  <a:pt x="8630" y="3"/>
                  <a:pt x="8609" y="6"/>
                </a:cubicBezTo>
                <a:lnTo>
                  <a:pt x="7823" y="113"/>
                </a:lnTo>
                <a:cubicBezTo>
                  <a:pt x="7573" y="137"/>
                  <a:pt x="7406" y="363"/>
                  <a:pt x="7442" y="601"/>
                </a:cubicBezTo>
                <a:lnTo>
                  <a:pt x="7525" y="1292"/>
                </a:lnTo>
                <a:cubicBezTo>
                  <a:pt x="7537" y="1327"/>
                  <a:pt x="7537" y="1351"/>
                  <a:pt x="7549" y="1375"/>
                </a:cubicBezTo>
                <a:cubicBezTo>
                  <a:pt x="7049" y="1482"/>
                  <a:pt x="6561" y="1649"/>
                  <a:pt x="6085" y="1851"/>
                </a:cubicBezTo>
                <a:cubicBezTo>
                  <a:pt x="6085" y="1827"/>
                  <a:pt x="6073" y="1816"/>
                  <a:pt x="6061" y="1792"/>
                </a:cubicBezTo>
                <a:lnTo>
                  <a:pt x="5716" y="1173"/>
                </a:lnTo>
                <a:cubicBezTo>
                  <a:pt x="5636" y="1037"/>
                  <a:pt x="5486" y="960"/>
                  <a:pt x="5336" y="960"/>
                </a:cubicBezTo>
                <a:cubicBezTo>
                  <a:pt x="5261" y="960"/>
                  <a:pt x="5187" y="979"/>
                  <a:pt x="5120" y="1018"/>
                </a:cubicBezTo>
                <a:lnTo>
                  <a:pt x="4418" y="1411"/>
                </a:lnTo>
                <a:cubicBezTo>
                  <a:pt x="4204" y="1530"/>
                  <a:pt x="4132" y="1792"/>
                  <a:pt x="4251" y="2006"/>
                </a:cubicBezTo>
                <a:lnTo>
                  <a:pt x="4608" y="2625"/>
                </a:lnTo>
                <a:cubicBezTo>
                  <a:pt x="4608" y="2637"/>
                  <a:pt x="4620" y="2649"/>
                  <a:pt x="4644" y="2673"/>
                </a:cubicBezTo>
                <a:cubicBezTo>
                  <a:pt x="4192" y="2982"/>
                  <a:pt x="3787" y="3340"/>
                  <a:pt x="3394" y="3744"/>
                </a:cubicBezTo>
                <a:cubicBezTo>
                  <a:pt x="3370" y="3697"/>
                  <a:pt x="3334" y="3649"/>
                  <a:pt x="3275" y="3601"/>
                </a:cubicBezTo>
                <a:lnTo>
                  <a:pt x="2715" y="3173"/>
                </a:lnTo>
                <a:cubicBezTo>
                  <a:pt x="2637" y="3114"/>
                  <a:pt x="2544" y="3086"/>
                  <a:pt x="2452" y="3086"/>
                </a:cubicBezTo>
                <a:cubicBezTo>
                  <a:pt x="2320" y="3086"/>
                  <a:pt x="2187" y="3144"/>
                  <a:pt x="2096" y="3256"/>
                </a:cubicBezTo>
                <a:lnTo>
                  <a:pt x="1608" y="3899"/>
                </a:lnTo>
                <a:cubicBezTo>
                  <a:pt x="1453" y="4090"/>
                  <a:pt x="1489" y="4363"/>
                  <a:pt x="1691" y="4506"/>
                </a:cubicBezTo>
                <a:lnTo>
                  <a:pt x="2251" y="4947"/>
                </a:lnTo>
                <a:cubicBezTo>
                  <a:pt x="2299" y="4983"/>
                  <a:pt x="2358" y="5006"/>
                  <a:pt x="2418" y="5018"/>
                </a:cubicBezTo>
                <a:cubicBezTo>
                  <a:pt x="2168" y="5411"/>
                  <a:pt x="1953" y="5828"/>
                  <a:pt x="1787" y="6245"/>
                </a:cubicBezTo>
                <a:cubicBezTo>
                  <a:pt x="1763" y="6233"/>
                  <a:pt x="1751" y="6233"/>
                  <a:pt x="1739" y="6221"/>
                </a:cubicBezTo>
                <a:lnTo>
                  <a:pt x="1060" y="6018"/>
                </a:lnTo>
                <a:cubicBezTo>
                  <a:pt x="1020" y="6006"/>
                  <a:pt x="980" y="6000"/>
                  <a:pt x="940" y="6000"/>
                </a:cubicBezTo>
                <a:cubicBezTo>
                  <a:pt x="751" y="6000"/>
                  <a:pt x="571" y="6130"/>
                  <a:pt x="513" y="6316"/>
                </a:cubicBezTo>
                <a:lnTo>
                  <a:pt x="286" y="7078"/>
                </a:lnTo>
                <a:cubicBezTo>
                  <a:pt x="215" y="7316"/>
                  <a:pt x="346" y="7554"/>
                  <a:pt x="584" y="7626"/>
                </a:cubicBezTo>
                <a:lnTo>
                  <a:pt x="1251" y="7828"/>
                </a:lnTo>
                <a:cubicBezTo>
                  <a:pt x="1275" y="7840"/>
                  <a:pt x="1286" y="7840"/>
                  <a:pt x="1298" y="7840"/>
                </a:cubicBezTo>
                <a:cubicBezTo>
                  <a:pt x="1179" y="8435"/>
                  <a:pt x="1132" y="9043"/>
                  <a:pt x="1156" y="9638"/>
                </a:cubicBezTo>
                <a:cubicBezTo>
                  <a:pt x="1150" y="9644"/>
                  <a:pt x="1141" y="9644"/>
                  <a:pt x="1132" y="9644"/>
                </a:cubicBezTo>
                <a:cubicBezTo>
                  <a:pt x="1123" y="9644"/>
                  <a:pt x="1114" y="9644"/>
                  <a:pt x="1108" y="9650"/>
                </a:cubicBezTo>
                <a:lnTo>
                  <a:pt x="405" y="9733"/>
                </a:lnTo>
                <a:cubicBezTo>
                  <a:pt x="167" y="9769"/>
                  <a:pt x="1" y="9983"/>
                  <a:pt x="36" y="10221"/>
                </a:cubicBezTo>
                <a:lnTo>
                  <a:pt x="132" y="11019"/>
                </a:lnTo>
                <a:cubicBezTo>
                  <a:pt x="164" y="11237"/>
                  <a:pt x="346" y="11405"/>
                  <a:pt x="559" y="11405"/>
                </a:cubicBezTo>
                <a:cubicBezTo>
                  <a:pt x="579" y="11405"/>
                  <a:pt x="599" y="11403"/>
                  <a:pt x="620" y="11400"/>
                </a:cubicBezTo>
                <a:lnTo>
                  <a:pt x="1322" y="11305"/>
                </a:lnTo>
                <a:cubicBezTo>
                  <a:pt x="1346" y="11305"/>
                  <a:pt x="1358" y="11305"/>
                  <a:pt x="1370" y="11293"/>
                </a:cubicBezTo>
                <a:cubicBezTo>
                  <a:pt x="1477" y="11745"/>
                  <a:pt x="1620" y="12186"/>
                  <a:pt x="1798" y="12614"/>
                </a:cubicBezTo>
                <a:cubicBezTo>
                  <a:pt x="1787" y="12614"/>
                  <a:pt x="1775" y="12626"/>
                  <a:pt x="1751" y="12638"/>
                </a:cubicBezTo>
                <a:lnTo>
                  <a:pt x="1132" y="12972"/>
                </a:lnTo>
                <a:cubicBezTo>
                  <a:pt x="917" y="13091"/>
                  <a:pt x="846" y="13353"/>
                  <a:pt x="965" y="13567"/>
                </a:cubicBezTo>
                <a:lnTo>
                  <a:pt x="1346" y="14269"/>
                </a:lnTo>
                <a:cubicBezTo>
                  <a:pt x="1428" y="14417"/>
                  <a:pt x="1579" y="14497"/>
                  <a:pt x="1734" y="14497"/>
                </a:cubicBezTo>
                <a:cubicBezTo>
                  <a:pt x="1804" y="14497"/>
                  <a:pt x="1875" y="14481"/>
                  <a:pt x="1941" y="14448"/>
                </a:cubicBezTo>
                <a:lnTo>
                  <a:pt x="2560" y="14103"/>
                </a:lnTo>
                <a:cubicBezTo>
                  <a:pt x="2572" y="14091"/>
                  <a:pt x="2584" y="14091"/>
                  <a:pt x="2608" y="14079"/>
                </a:cubicBezTo>
                <a:cubicBezTo>
                  <a:pt x="2930" y="14555"/>
                  <a:pt x="3322" y="15008"/>
                  <a:pt x="3763" y="15412"/>
                </a:cubicBezTo>
                <a:cubicBezTo>
                  <a:pt x="3739" y="15424"/>
                  <a:pt x="3727" y="15448"/>
                  <a:pt x="3715" y="15460"/>
                </a:cubicBezTo>
                <a:lnTo>
                  <a:pt x="3287" y="16020"/>
                </a:lnTo>
                <a:cubicBezTo>
                  <a:pt x="3132" y="16210"/>
                  <a:pt x="3168" y="16484"/>
                  <a:pt x="3370" y="16639"/>
                </a:cubicBezTo>
                <a:lnTo>
                  <a:pt x="4001" y="17127"/>
                </a:lnTo>
                <a:cubicBezTo>
                  <a:pt x="4079" y="17186"/>
                  <a:pt x="4172" y="17214"/>
                  <a:pt x="4264" y="17214"/>
                </a:cubicBezTo>
                <a:cubicBezTo>
                  <a:pt x="4395" y="17214"/>
                  <a:pt x="4524" y="17156"/>
                  <a:pt x="4608" y="17044"/>
                </a:cubicBezTo>
                <a:lnTo>
                  <a:pt x="5049" y="16484"/>
                </a:lnTo>
                <a:cubicBezTo>
                  <a:pt x="5061" y="16460"/>
                  <a:pt x="5073" y="16448"/>
                  <a:pt x="5085" y="16424"/>
                </a:cubicBezTo>
                <a:cubicBezTo>
                  <a:pt x="5537" y="16710"/>
                  <a:pt x="6013" y="16936"/>
                  <a:pt x="6501" y="17127"/>
                </a:cubicBezTo>
                <a:cubicBezTo>
                  <a:pt x="6501" y="17151"/>
                  <a:pt x="6490" y="17175"/>
                  <a:pt x="6478" y="17198"/>
                </a:cubicBezTo>
                <a:lnTo>
                  <a:pt x="6299" y="17877"/>
                </a:lnTo>
                <a:cubicBezTo>
                  <a:pt x="6239" y="18103"/>
                  <a:pt x="6370" y="18353"/>
                  <a:pt x="6609" y="18413"/>
                </a:cubicBezTo>
                <a:lnTo>
                  <a:pt x="7382" y="18615"/>
                </a:lnTo>
                <a:cubicBezTo>
                  <a:pt x="7421" y="18625"/>
                  <a:pt x="7460" y="18630"/>
                  <a:pt x="7497" y="18630"/>
                </a:cubicBezTo>
                <a:cubicBezTo>
                  <a:pt x="7693" y="18630"/>
                  <a:pt x="7868" y="18505"/>
                  <a:pt x="7918" y="18306"/>
                </a:cubicBezTo>
                <a:lnTo>
                  <a:pt x="8097" y="17627"/>
                </a:lnTo>
                <a:cubicBezTo>
                  <a:pt x="8109" y="17603"/>
                  <a:pt x="8109" y="17567"/>
                  <a:pt x="8109" y="17544"/>
                </a:cubicBezTo>
                <a:cubicBezTo>
                  <a:pt x="8550" y="17614"/>
                  <a:pt x="8991" y="17642"/>
                  <a:pt x="9424" y="17642"/>
                </a:cubicBezTo>
                <a:cubicBezTo>
                  <a:pt x="9506" y="17642"/>
                  <a:pt x="9587" y="17641"/>
                  <a:pt x="9668" y="17639"/>
                </a:cubicBezTo>
                <a:cubicBezTo>
                  <a:pt x="9668" y="17663"/>
                  <a:pt x="9668" y="17698"/>
                  <a:pt x="9668" y="17734"/>
                </a:cubicBezTo>
                <a:lnTo>
                  <a:pt x="9764" y="18425"/>
                </a:lnTo>
                <a:cubicBezTo>
                  <a:pt x="9796" y="18652"/>
                  <a:pt x="9976" y="18811"/>
                  <a:pt x="10188" y="18811"/>
                </a:cubicBezTo>
                <a:cubicBezTo>
                  <a:pt x="10209" y="18811"/>
                  <a:pt x="10230" y="18809"/>
                  <a:pt x="10252" y="18806"/>
                </a:cubicBezTo>
                <a:lnTo>
                  <a:pt x="11050" y="18699"/>
                </a:lnTo>
                <a:cubicBezTo>
                  <a:pt x="11288" y="18675"/>
                  <a:pt x="11454" y="18449"/>
                  <a:pt x="11431" y="18210"/>
                </a:cubicBezTo>
                <a:lnTo>
                  <a:pt x="11335" y="17520"/>
                </a:lnTo>
                <a:cubicBezTo>
                  <a:pt x="11335" y="17484"/>
                  <a:pt x="11323" y="17448"/>
                  <a:pt x="11312" y="17413"/>
                </a:cubicBezTo>
                <a:cubicBezTo>
                  <a:pt x="11800" y="17294"/>
                  <a:pt x="12288" y="17127"/>
                  <a:pt x="12764" y="16925"/>
                </a:cubicBezTo>
                <a:cubicBezTo>
                  <a:pt x="12776" y="16960"/>
                  <a:pt x="12788" y="16984"/>
                  <a:pt x="12800" y="17020"/>
                </a:cubicBezTo>
                <a:lnTo>
                  <a:pt x="13157" y="17639"/>
                </a:lnTo>
                <a:cubicBezTo>
                  <a:pt x="13237" y="17775"/>
                  <a:pt x="13381" y="17851"/>
                  <a:pt x="13532" y="17851"/>
                </a:cubicBezTo>
                <a:cubicBezTo>
                  <a:pt x="13606" y="17851"/>
                  <a:pt x="13682" y="17833"/>
                  <a:pt x="13752" y="17794"/>
                </a:cubicBezTo>
                <a:lnTo>
                  <a:pt x="14443" y="17401"/>
                </a:lnTo>
                <a:cubicBezTo>
                  <a:pt x="14657" y="17282"/>
                  <a:pt x="14729" y="17020"/>
                  <a:pt x="14610" y="16805"/>
                </a:cubicBezTo>
                <a:lnTo>
                  <a:pt x="14264" y="16198"/>
                </a:lnTo>
                <a:cubicBezTo>
                  <a:pt x="14240" y="16163"/>
                  <a:pt x="14217" y="16127"/>
                  <a:pt x="14193" y="16103"/>
                </a:cubicBezTo>
                <a:cubicBezTo>
                  <a:pt x="14621" y="15793"/>
                  <a:pt x="15026" y="15436"/>
                  <a:pt x="15407" y="15031"/>
                </a:cubicBezTo>
                <a:cubicBezTo>
                  <a:pt x="15431" y="15067"/>
                  <a:pt x="15455" y="15103"/>
                  <a:pt x="15491" y="15127"/>
                </a:cubicBezTo>
                <a:lnTo>
                  <a:pt x="16050" y="15555"/>
                </a:lnTo>
                <a:cubicBezTo>
                  <a:pt x="16129" y="15614"/>
                  <a:pt x="16221" y="15643"/>
                  <a:pt x="16313" y="15643"/>
                </a:cubicBezTo>
                <a:cubicBezTo>
                  <a:pt x="16444" y="15643"/>
                  <a:pt x="16573" y="15584"/>
                  <a:pt x="16657" y="15472"/>
                </a:cubicBezTo>
                <a:lnTo>
                  <a:pt x="17146" y="14841"/>
                </a:lnTo>
                <a:cubicBezTo>
                  <a:pt x="17300" y="14650"/>
                  <a:pt x="17265" y="14377"/>
                  <a:pt x="17074" y="14222"/>
                </a:cubicBezTo>
                <a:lnTo>
                  <a:pt x="16515" y="13793"/>
                </a:lnTo>
                <a:cubicBezTo>
                  <a:pt x="16479" y="13769"/>
                  <a:pt x="16443" y="13746"/>
                  <a:pt x="16396" y="13734"/>
                </a:cubicBezTo>
                <a:cubicBezTo>
                  <a:pt x="16634" y="13341"/>
                  <a:pt x="16848" y="12948"/>
                  <a:pt x="17015" y="12531"/>
                </a:cubicBezTo>
                <a:cubicBezTo>
                  <a:pt x="17050" y="12555"/>
                  <a:pt x="17086" y="12579"/>
                  <a:pt x="17134" y="12591"/>
                </a:cubicBezTo>
                <a:lnTo>
                  <a:pt x="17800" y="12793"/>
                </a:lnTo>
                <a:cubicBezTo>
                  <a:pt x="17844" y="12806"/>
                  <a:pt x="17888" y="12813"/>
                  <a:pt x="17931" y="12813"/>
                </a:cubicBezTo>
                <a:cubicBezTo>
                  <a:pt x="18121" y="12813"/>
                  <a:pt x="18290" y="12690"/>
                  <a:pt x="18348" y="12495"/>
                </a:cubicBezTo>
                <a:lnTo>
                  <a:pt x="18574" y="11733"/>
                </a:lnTo>
                <a:cubicBezTo>
                  <a:pt x="18646" y="11495"/>
                  <a:pt x="18515" y="11257"/>
                  <a:pt x="18289" y="11186"/>
                </a:cubicBezTo>
                <a:lnTo>
                  <a:pt x="17610" y="10983"/>
                </a:lnTo>
                <a:cubicBezTo>
                  <a:pt x="17562" y="10971"/>
                  <a:pt x="17527" y="10960"/>
                  <a:pt x="17479" y="10960"/>
                </a:cubicBezTo>
                <a:cubicBezTo>
                  <a:pt x="17598" y="10364"/>
                  <a:pt x="17646" y="9769"/>
                  <a:pt x="17622" y="9162"/>
                </a:cubicBezTo>
                <a:lnTo>
                  <a:pt x="17622" y="9162"/>
                </a:lnTo>
                <a:cubicBezTo>
                  <a:pt x="17646" y="9168"/>
                  <a:pt x="17669" y="9171"/>
                  <a:pt x="17692" y="9171"/>
                </a:cubicBezTo>
                <a:cubicBezTo>
                  <a:pt x="17714" y="9171"/>
                  <a:pt x="17735" y="9168"/>
                  <a:pt x="17753" y="9162"/>
                </a:cubicBezTo>
                <a:lnTo>
                  <a:pt x="18455" y="9078"/>
                </a:lnTo>
                <a:cubicBezTo>
                  <a:pt x="18693" y="9043"/>
                  <a:pt x="18860" y="8828"/>
                  <a:pt x="18836" y="8590"/>
                </a:cubicBezTo>
                <a:lnTo>
                  <a:pt x="18729" y="7792"/>
                </a:lnTo>
                <a:cubicBezTo>
                  <a:pt x="18707" y="7570"/>
                  <a:pt x="18507" y="7409"/>
                  <a:pt x="18286" y="7409"/>
                </a:cubicBezTo>
                <a:cubicBezTo>
                  <a:pt x="18271" y="7409"/>
                  <a:pt x="18256" y="7410"/>
                  <a:pt x="18241" y="7411"/>
                </a:cubicBezTo>
                <a:lnTo>
                  <a:pt x="17539" y="7507"/>
                </a:lnTo>
                <a:cubicBezTo>
                  <a:pt x="17491" y="7507"/>
                  <a:pt x="17455" y="7531"/>
                  <a:pt x="17419" y="7542"/>
                </a:cubicBezTo>
                <a:cubicBezTo>
                  <a:pt x="17312" y="7090"/>
                  <a:pt x="17169" y="6649"/>
                  <a:pt x="16991" y="6221"/>
                </a:cubicBezTo>
                <a:cubicBezTo>
                  <a:pt x="17027" y="6221"/>
                  <a:pt x="17074" y="6197"/>
                  <a:pt x="17110" y="6185"/>
                </a:cubicBezTo>
                <a:lnTo>
                  <a:pt x="17729" y="5840"/>
                </a:lnTo>
                <a:cubicBezTo>
                  <a:pt x="17943" y="5733"/>
                  <a:pt x="18027" y="5459"/>
                  <a:pt x="17908" y="5245"/>
                </a:cubicBezTo>
                <a:lnTo>
                  <a:pt x="17527" y="4542"/>
                </a:lnTo>
                <a:cubicBezTo>
                  <a:pt x="17446" y="4398"/>
                  <a:pt x="17301" y="4318"/>
                  <a:pt x="17149" y="4318"/>
                </a:cubicBezTo>
                <a:cubicBezTo>
                  <a:pt x="17076" y="4318"/>
                  <a:pt x="17001" y="4337"/>
                  <a:pt x="16931" y="4375"/>
                </a:cubicBezTo>
                <a:lnTo>
                  <a:pt x="16312" y="4709"/>
                </a:lnTo>
                <a:cubicBezTo>
                  <a:pt x="16276" y="4733"/>
                  <a:pt x="16241" y="4756"/>
                  <a:pt x="16205" y="4780"/>
                </a:cubicBezTo>
                <a:cubicBezTo>
                  <a:pt x="15884" y="4304"/>
                  <a:pt x="15503" y="3852"/>
                  <a:pt x="15062" y="3435"/>
                </a:cubicBezTo>
                <a:cubicBezTo>
                  <a:pt x="15098" y="3411"/>
                  <a:pt x="15122" y="3387"/>
                  <a:pt x="15145" y="3351"/>
                </a:cubicBezTo>
                <a:lnTo>
                  <a:pt x="15586" y="2792"/>
                </a:lnTo>
                <a:cubicBezTo>
                  <a:pt x="15729" y="2601"/>
                  <a:pt x="15693" y="2328"/>
                  <a:pt x="15503" y="2173"/>
                </a:cubicBezTo>
                <a:lnTo>
                  <a:pt x="14860" y="1685"/>
                </a:lnTo>
                <a:cubicBezTo>
                  <a:pt x="14781" y="1626"/>
                  <a:pt x="14689" y="1597"/>
                  <a:pt x="14597" y="1597"/>
                </a:cubicBezTo>
                <a:cubicBezTo>
                  <a:pt x="14466" y="1597"/>
                  <a:pt x="14336" y="1656"/>
                  <a:pt x="14252" y="1768"/>
                </a:cubicBezTo>
                <a:lnTo>
                  <a:pt x="13824" y="2328"/>
                </a:lnTo>
                <a:cubicBezTo>
                  <a:pt x="13800" y="2363"/>
                  <a:pt x="13776" y="2387"/>
                  <a:pt x="13764" y="2423"/>
                </a:cubicBezTo>
                <a:cubicBezTo>
                  <a:pt x="13312" y="2137"/>
                  <a:pt x="12836" y="1899"/>
                  <a:pt x="12347" y="1708"/>
                </a:cubicBezTo>
                <a:cubicBezTo>
                  <a:pt x="12359" y="1685"/>
                  <a:pt x="12371" y="1649"/>
                  <a:pt x="12383" y="1613"/>
                </a:cubicBezTo>
                <a:lnTo>
                  <a:pt x="12574" y="934"/>
                </a:lnTo>
                <a:cubicBezTo>
                  <a:pt x="12633" y="708"/>
                  <a:pt x="12490" y="470"/>
                  <a:pt x="12264" y="399"/>
                </a:cubicBezTo>
                <a:lnTo>
                  <a:pt x="11478" y="196"/>
                </a:lnTo>
                <a:cubicBezTo>
                  <a:pt x="11442" y="187"/>
                  <a:pt x="11405" y="182"/>
                  <a:pt x="11368" y="182"/>
                </a:cubicBezTo>
                <a:cubicBezTo>
                  <a:pt x="11179" y="182"/>
                  <a:pt x="11002" y="306"/>
                  <a:pt x="10942" y="506"/>
                </a:cubicBezTo>
                <a:lnTo>
                  <a:pt x="10764" y="1185"/>
                </a:lnTo>
                <a:cubicBezTo>
                  <a:pt x="10752" y="1220"/>
                  <a:pt x="10752" y="1244"/>
                  <a:pt x="10752" y="1280"/>
                </a:cubicBezTo>
                <a:cubicBezTo>
                  <a:pt x="10304" y="1207"/>
                  <a:pt x="9847" y="1170"/>
                  <a:pt x="9389" y="1170"/>
                </a:cubicBezTo>
                <a:cubicBezTo>
                  <a:pt x="9323" y="1170"/>
                  <a:pt x="9258" y="1171"/>
                  <a:pt x="9192" y="1173"/>
                </a:cubicBezTo>
                <a:cubicBezTo>
                  <a:pt x="9192" y="1137"/>
                  <a:pt x="9192" y="1113"/>
                  <a:pt x="9192" y="1077"/>
                </a:cubicBezTo>
                <a:lnTo>
                  <a:pt x="9097" y="387"/>
                </a:lnTo>
                <a:cubicBezTo>
                  <a:pt x="9075" y="159"/>
                  <a:pt x="8886" y="1"/>
                  <a:pt x="8673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grpSp>
        <p:nvGrpSpPr>
          <p:cNvPr id="2324" name="Google Shape;2324;p78"/>
          <p:cNvGrpSpPr/>
          <p:nvPr/>
        </p:nvGrpSpPr>
        <p:grpSpPr>
          <a:xfrm rot="5400000">
            <a:off x="4590480" y="3179712"/>
            <a:ext cx="1088591" cy="1108696"/>
            <a:chOff x="713852" y="2150658"/>
            <a:chExt cx="641026" cy="652865"/>
          </a:xfrm>
        </p:grpSpPr>
        <p:sp>
          <p:nvSpPr>
            <p:cNvPr id="2325" name="Google Shape;2325;p78"/>
            <p:cNvSpPr/>
            <p:nvPr/>
          </p:nvSpPr>
          <p:spPr>
            <a:xfrm rot="-5400000">
              <a:off x="750362" y="2198488"/>
              <a:ext cx="570037" cy="559753"/>
            </a:xfrm>
            <a:custGeom>
              <a:avLst/>
              <a:gdLst/>
              <a:ahLst/>
              <a:cxnLst/>
              <a:rect l="l" t="t" r="r" b="b"/>
              <a:pathLst>
                <a:path w="13193" h="12955" extrusionOk="0">
                  <a:moveTo>
                    <a:pt x="6597" y="918"/>
                  </a:moveTo>
                  <a:cubicBezTo>
                    <a:pt x="9728" y="918"/>
                    <a:pt x="12264" y="3406"/>
                    <a:pt x="12264" y="6478"/>
                  </a:cubicBezTo>
                  <a:cubicBezTo>
                    <a:pt x="12264" y="9550"/>
                    <a:pt x="9728" y="12038"/>
                    <a:pt x="6597" y="12038"/>
                  </a:cubicBezTo>
                  <a:cubicBezTo>
                    <a:pt x="3465" y="12038"/>
                    <a:pt x="941" y="9550"/>
                    <a:pt x="941" y="6478"/>
                  </a:cubicBezTo>
                  <a:cubicBezTo>
                    <a:pt x="941" y="3406"/>
                    <a:pt x="3465" y="918"/>
                    <a:pt x="6597" y="918"/>
                  </a:cubicBezTo>
                  <a:close/>
                  <a:moveTo>
                    <a:pt x="6597" y="1"/>
                  </a:moveTo>
                  <a:cubicBezTo>
                    <a:pt x="2953" y="1"/>
                    <a:pt x="0" y="2894"/>
                    <a:pt x="0" y="6478"/>
                  </a:cubicBezTo>
                  <a:cubicBezTo>
                    <a:pt x="0" y="10050"/>
                    <a:pt x="2953" y="12955"/>
                    <a:pt x="6597" y="12955"/>
                  </a:cubicBezTo>
                  <a:cubicBezTo>
                    <a:pt x="10240" y="12955"/>
                    <a:pt x="13193" y="10050"/>
                    <a:pt x="13193" y="6478"/>
                  </a:cubicBezTo>
                  <a:cubicBezTo>
                    <a:pt x="13193" y="2894"/>
                    <a:pt x="10240" y="1"/>
                    <a:pt x="65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326" name="Google Shape;2326;p78"/>
            <p:cNvSpPr/>
            <p:nvPr/>
          </p:nvSpPr>
          <p:spPr>
            <a:xfrm rot="-5400000">
              <a:off x="946892" y="2391388"/>
              <a:ext cx="176503" cy="173435"/>
            </a:xfrm>
            <a:custGeom>
              <a:avLst/>
              <a:gdLst/>
              <a:ahLst/>
              <a:cxnLst/>
              <a:rect l="l" t="t" r="r" b="b"/>
              <a:pathLst>
                <a:path w="4085" h="4014" extrusionOk="0">
                  <a:moveTo>
                    <a:pt x="2037" y="668"/>
                  </a:moveTo>
                  <a:cubicBezTo>
                    <a:pt x="2787" y="668"/>
                    <a:pt x="3406" y="1275"/>
                    <a:pt x="3406" y="2013"/>
                  </a:cubicBezTo>
                  <a:cubicBezTo>
                    <a:pt x="3406" y="2751"/>
                    <a:pt x="2787" y="3346"/>
                    <a:pt x="2037" y="3346"/>
                  </a:cubicBezTo>
                  <a:cubicBezTo>
                    <a:pt x="1286" y="3346"/>
                    <a:pt x="667" y="2751"/>
                    <a:pt x="667" y="2013"/>
                  </a:cubicBezTo>
                  <a:cubicBezTo>
                    <a:pt x="667" y="1275"/>
                    <a:pt x="1286" y="668"/>
                    <a:pt x="2037" y="668"/>
                  </a:cubicBezTo>
                  <a:close/>
                  <a:moveTo>
                    <a:pt x="2037" y="1"/>
                  </a:moveTo>
                  <a:cubicBezTo>
                    <a:pt x="905" y="1"/>
                    <a:pt x="1" y="906"/>
                    <a:pt x="1" y="2013"/>
                  </a:cubicBezTo>
                  <a:cubicBezTo>
                    <a:pt x="1" y="3120"/>
                    <a:pt x="905" y="4013"/>
                    <a:pt x="2037" y="4013"/>
                  </a:cubicBezTo>
                  <a:cubicBezTo>
                    <a:pt x="3168" y="4013"/>
                    <a:pt x="4084" y="3120"/>
                    <a:pt x="4084" y="2013"/>
                  </a:cubicBezTo>
                  <a:cubicBezTo>
                    <a:pt x="4084" y="906"/>
                    <a:pt x="3168" y="1"/>
                    <a:pt x="203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327" name="Google Shape;2327;p78"/>
            <p:cNvSpPr/>
            <p:nvPr/>
          </p:nvSpPr>
          <p:spPr>
            <a:xfrm rot="-5400000">
              <a:off x="711800" y="2450064"/>
              <a:ext cx="58157" cy="54053"/>
            </a:xfrm>
            <a:custGeom>
              <a:avLst/>
              <a:gdLst/>
              <a:ahLst/>
              <a:cxnLst/>
              <a:rect l="l" t="t" r="r" b="b"/>
              <a:pathLst>
                <a:path w="1346" h="1251" extrusionOk="0">
                  <a:moveTo>
                    <a:pt x="346" y="1"/>
                  </a:moveTo>
                  <a:cubicBezTo>
                    <a:pt x="155" y="1"/>
                    <a:pt x="1" y="155"/>
                    <a:pt x="1" y="346"/>
                  </a:cubicBezTo>
                  <a:lnTo>
                    <a:pt x="1" y="894"/>
                  </a:lnTo>
                  <a:cubicBezTo>
                    <a:pt x="1" y="1096"/>
                    <a:pt x="155" y="1251"/>
                    <a:pt x="346" y="1251"/>
                  </a:cubicBezTo>
                  <a:lnTo>
                    <a:pt x="1001" y="1251"/>
                  </a:lnTo>
                  <a:cubicBezTo>
                    <a:pt x="1191" y="1251"/>
                    <a:pt x="1346" y="1096"/>
                    <a:pt x="1346" y="894"/>
                  </a:cubicBezTo>
                  <a:lnTo>
                    <a:pt x="1346" y="346"/>
                  </a:lnTo>
                  <a:cubicBezTo>
                    <a:pt x="1346" y="155"/>
                    <a:pt x="1191" y="1"/>
                    <a:pt x="100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328" name="Google Shape;2328;p78"/>
            <p:cNvSpPr/>
            <p:nvPr/>
          </p:nvSpPr>
          <p:spPr>
            <a:xfrm rot="-5400000">
              <a:off x="1299033" y="2450323"/>
              <a:ext cx="58157" cy="53534"/>
            </a:xfrm>
            <a:custGeom>
              <a:avLst/>
              <a:gdLst/>
              <a:ahLst/>
              <a:cxnLst/>
              <a:rect l="l" t="t" r="r" b="b"/>
              <a:pathLst>
                <a:path w="1346" h="1239" extrusionOk="0">
                  <a:moveTo>
                    <a:pt x="346" y="0"/>
                  </a:moveTo>
                  <a:cubicBezTo>
                    <a:pt x="155" y="0"/>
                    <a:pt x="1" y="155"/>
                    <a:pt x="1" y="346"/>
                  </a:cubicBezTo>
                  <a:lnTo>
                    <a:pt x="1" y="893"/>
                  </a:lnTo>
                  <a:cubicBezTo>
                    <a:pt x="1" y="1084"/>
                    <a:pt x="155" y="1239"/>
                    <a:pt x="346" y="1239"/>
                  </a:cubicBezTo>
                  <a:lnTo>
                    <a:pt x="1001" y="1239"/>
                  </a:lnTo>
                  <a:cubicBezTo>
                    <a:pt x="1191" y="1239"/>
                    <a:pt x="1346" y="1084"/>
                    <a:pt x="1346" y="893"/>
                  </a:cubicBezTo>
                  <a:lnTo>
                    <a:pt x="1346" y="346"/>
                  </a:lnTo>
                  <a:cubicBezTo>
                    <a:pt x="1346" y="155"/>
                    <a:pt x="1191" y="0"/>
                    <a:pt x="100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329" name="Google Shape;2329;p78"/>
            <p:cNvSpPr/>
            <p:nvPr/>
          </p:nvSpPr>
          <p:spPr>
            <a:xfrm rot="-5400000">
              <a:off x="1007339" y="2149383"/>
              <a:ext cx="54571" cy="57120"/>
            </a:xfrm>
            <a:custGeom>
              <a:avLst/>
              <a:gdLst/>
              <a:ahLst/>
              <a:cxnLst/>
              <a:rect l="l" t="t" r="r" b="b"/>
              <a:pathLst>
                <a:path w="1263" h="1322" extrusionOk="0">
                  <a:moveTo>
                    <a:pt x="346" y="0"/>
                  </a:moveTo>
                  <a:cubicBezTo>
                    <a:pt x="156" y="0"/>
                    <a:pt x="1" y="155"/>
                    <a:pt x="1" y="346"/>
                  </a:cubicBezTo>
                  <a:lnTo>
                    <a:pt x="1" y="965"/>
                  </a:lnTo>
                  <a:cubicBezTo>
                    <a:pt x="1" y="1167"/>
                    <a:pt x="156" y="1322"/>
                    <a:pt x="346" y="1322"/>
                  </a:cubicBezTo>
                  <a:lnTo>
                    <a:pt x="918" y="1322"/>
                  </a:lnTo>
                  <a:cubicBezTo>
                    <a:pt x="1108" y="1322"/>
                    <a:pt x="1263" y="1167"/>
                    <a:pt x="1263" y="965"/>
                  </a:cubicBezTo>
                  <a:lnTo>
                    <a:pt x="1263" y="346"/>
                  </a:lnTo>
                  <a:cubicBezTo>
                    <a:pt x="1263" y="155"/>
                    <a:pt x="1108" y="0"/>
                    <a:pt x="91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330" name="Google Shape;2330;p78"/>
            <p:cNvSpPr/>
            <p:nvPr/>
          </p:nvSpPr>
          <p:spPr>
            <a:xfrm rot="-5400000">
              <a:off x="1007080" y="2747418"/>
              <a:ext cx="55090" cy="57120"/>
            </a:xfrm>
            <a:custGeom>
              <a:avLst/>
              <a:gdLst/>
              <a:ahLst/>
              <a:cxnLst/>
              <a:rect l="l" t="t" r="r" b="b"/>
              <a:pathLst>
                <a:path w="1275" h="1322" extrusionOk="0">
                  <a:moveTo>
                    <a:pt x="358" y="0"/>
                  </a:moveTo>
                  <a:cubicBezTo>
                    <a:pt x="156" y="0"/>
                    <a:pt x="1" y="155"/>
                    <a:pt x="1" y="346"/>
                  </a:cubicBezTo>
                  <a:lnTo>
                    <a:pt x="1" y="965"/>
                  </a:lnTo>
                  <a:cubicBezTo>
                    <a:pt x="1" y="1167"/>
                    <a:pt x="156" y="1322"/>
                    <a:pt x="358" y="1322"/>
                  </a:cubicBezTo>
                  <a:lnTo>
                    <a:pt x="918" y="1322"/>
                  </a:lnTo>
                  <a:cubicBezTo>
                    <a:pt x="1120" y="1322"/>
                    <a:pt x="1275" y="1167"/>
                    <a:pt x="1275" y="965"/>
                  </a:cubicBezTo>
                  <a:lnTo>
                    <a:pt x="1275" y="346"/>
                  </a:lnTo>
                  <a:cubicBezTo>
                    <a:pt x="1275" y="155"/>
                    <a:pt x="1120" y="0"/>
                    <a:pt x="91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331" name="Google Shape;2331;p78"/>
            <p:cNvSpPr/>
            <p:nvPr/>
          </p:nvSpPr>
          <p:spPr>
            <a:xfrm rot="-5400000">
              <a:off x="1207476" y="2232558"/>
              <a:ext cx="69478" cy="66151"/>
            </a:xfrm>
            <a:custGeom>
              <a:avLst/>
              <a:gdLst/>
              <a:ahLst/>
              <a:cxnLst/>
              <a:rect l="l" t="t" r="r" b="b"/>
              <a:pathLst>
                <a:path w="1608" h="1531" extrusionOk="0">
                  <a:moveTo>
                    <a:pt x="832" y="0"/>
                  </a:moveTo>
                  <a:cubicBezTo>
                    <a:pt x="744" y="0"/>
                    <a:pt x="655" y="33"/>
                    <a:pt x="583" y="99"/>
                  </a:cubicBezTo>
                  <a:lnTo>
                    <a:pt x="131" y="539"/>
                  </a:lnTo>
                  <a:cubicBezTo>
                    <a:pt x="0" y="682"/>
                    <a:pt x="0" y="896"/>
                    <a:pt x="131" y="1039"/>
                  </a:cubicBezTo>
                  <a:lnTo>
                    <a:pt x="536" y="1432"/>
                  </a:lnTo>
                  <a:cubicBezTo>
                    <a:pt x="601" y="1498"/>
                    <a:pt x="688" y="1530"/>
                    <a:pt x="775" y="1530"/>
                  </a:cubicBezTo>
                  <a:cubicBezTo>
                    <a:pt x="863" y="1530"/>
                    <a:pt x="953" y="1498"/>
                    <a:pt x="1024" y="1432"/>
                  </a:cubicBezTo>
                  <a:lnTo>
                    <a:pt x="1476" y="980"/>
                  </a:lnTo>
                  <a:cubicBezTo>
                    <a:pt x="1607" y="849"/>
                    <a:pt x="1607" y="622"/>
                    <a:pt x="1476" y="491"/>
                  </a:cubicBezTo>
                  <a:lnTo>
                    <a:pt x="1072" y="99"/>
                  </a:lnTo>
                  <a:cubicBezTo>
                    <a:pt x="1006" y="33"/>
                    <a:pt x="920" y="0"/>
                    <a:pt x="8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332" name="Google Shape;2332;p78"/>
            <p:cNvSpPr/>
            <p:nvPr/>
          </p:nvSpPr>
          <p:spPr>
            <a:xfrm rot="-5400000">
              <a:off x="791863" y="2654997"/>
              <a:ext cx="69996" cy="66496"/>
            </a:xfrm>
            <a:custGeom>
              <a:avLst/>
              <a:gdLst/>
              <a:ahLst/>
              <a:cxnLst/>
              <a:rect l="l" t="t" r="r" b="b"/>
              <a:pathLst>
                <a:path w="1620" h="1539" extrusionOk="0">
                  <a:moveTo>
                    <a:pt x="834" y="0"/>
                  </a:moveTo>
                  <a:cubicBezTo>
                    <a:pt x="747" y="0"/>
                    <a:pt x="661" y="36"/>
                    <a:pt x="595" y="107"/>
                  </a:cubicBezTo>
                  <a:lnTo>
                    <a:pt x="131" y="548"/>
                  </a:lnTo>
                  <a:cubicBezTo>
                    <a:pt x="0" y="679"/>
                    <a:pt x="0" y="905"/>
                    <a:pt x="131" y="1048"/>
                  </a:cubicBezTo>
                  <a:lnTo>
                    <a:pt x="536" y="1441"/>
                  </a:lnTo>
                  <a:cubicBezTo>
                    <a:pt x="601" y="1506"/>
                    <a:pt x="691" y="1539"/>
                    <a:pt x="780" y="1539"/>
                  </a:cubicBezTo>
                  <a:cubicBezTo>
                    <a:pt x="869" y="1539"/>
                    <a:pt x="959" y="1506"/>
                    <a:pt x="1024" y="1441"/>
                  </a:cubicBezTo>
                  <a:lnTo>
                    <a:pt x="1477" y="988"/>
                  </a:lnTo>
                  <a:cubicBezTo>
                    <a:pt x="1619" y="857"/>
                    <a:pt x="1619" y="631"/>
                    <a:pt x="1477" y="500"/>
                  </a:cubicBezTo>
                  <a:lnTo>
                    <a:pt x="1072" y="107"/>
                  </a:lnTo>
                  <a:cubicBezTo>
                    <a:pt x="1006" y="36"/>
                    <a:pt x="920" y="0"/>
                    <a:pt x="8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333" name="Google Shape;2333;p78"/>
            <p:cNvSpPr/>
            <p:nvPr/>
          </p:nvSpPr>
          <p:spPr>
            <a:xfrm rot="-5400000">
              <a:off x="1207217" y="2655170"/>
              <a:ext cx="69996" cy="66151"/>
            </a:xfrm>
            <a:custGeom>
              <a:avLst/>
              <a:gdLst/>
              <a:ahLst/>
              <a:cxnLst/>
              <a:rect l="l" t="t" r="r" b="b"/>
              <a:pathLst>
                <a:path w="1620" h="1531" extrusionOk="0">
                  <a:moveTo>
                    <a:pt x="780" y="0"/>
                  </a:moveTo>
                  <a:cubicBezTo>
                    <a:pt x="691" y="0"/>
                    <a:pt x="601" y="33"/>
                    <a:pt x="536" y="99"/>
                  </a:cubicBezTo>
                  <a:lnTo>
                    <a:pt x="131" y="491"/>
                  </a:lnTo>
                  <a:cubicBezTo>
                    <a:pt x="0" y="622"/>
                    <a:pt x="0" y="849"/>
                    <a:pt x="131" y="980"/>
                  </a:cubicBezTo>
                  <a:lnTo>
                    <a:pt x="595" y="1432"/>
                  </a:lnTo>
                  <a:cubicBezTo>
                    <a:pt x="661" y="1498"/>
                    <a:pt x="747" y="1530"/>
                    <a:pt x="834" y="1530"/>
                  </a:cubicBezTo>
                  <a:cubicBezTo>
                    <a:pt x="920" y="1530"/>
                    <a:pt x="1006" y="1498"/>
                    <a:pt x="1072" y="1432"/>
                  </a:cubicBezTo>
                  <a:lnTo>
                    <a:pt x="1477" y="1039"/>
                  </a:lnTo>
                  <a:cubicBezTo>
                    <a:pt x="1619" y="896"/>
                    <a:pt x="1619" y="682"/>
                    <a:pt x="1477" y="539"/>
                  </a:cubicBezTo>
                  <a:lnTo>
                    <a:pt x="1024" y="99"/>
                  </a:lnTo>
                  <a:cubicBezTo>
                    <a:pt x="959" y="33"/>
                    <a:pt x="869" y="0"/>
                    <a:pt x="78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334" name="Google Shape;2334;p78"/>
            <p:cNvSpPr/>
            <p:nvPr/>
          </p:nvSpPr>
          <p:spPr>
            <a:xfrm rot="-5400000">
              <a:off x="792123" y="2232385"/>
              <a:ext cx="69478" cy="66496"/>
            </a:xfrm>
            <a:custGeom>
              <a:avLst/>
              <a:gdLst/>
              <a:ahLst/>
              <a:cxnLst/>
              <a:rect l="l" t="t" r="r" b="b"/>
              <a:pathLst>
                <a:path w="1608" h="1539" extrusionOk="0">
                  <a:moveTo>
                    <a:pt x="775" y="0"/>
                  </a:moveTo>
                  <a:cubicBezTo>
                    <a:pt x="688" y="0"/>
                    <a:pt x="601" y="36"/>
                    <a:pt x="536" y="107"/>
                  </a:cubicBezTo>
                  <a:lnTo>
                    <a:pt x="131" y="500"/>
                  </a:lnTo>
                  <a:cubicBezTo>
                    <a:pt x="0" y="631"/>
                    <a:pt x="0" y="857"/>
                    <a:pt x="131" y="988"/>
                  </a:cubicBezTo>
                  <a:lnTo>
                    <a:pt x="583" y="1441"/>
                  </a:lnTo>
                  <a:cubicBezTo>
                    <a:pt x="655" y="1506"/>
                    <a:pt x="744" y="1539"/>
                    <a:pt x="832" y="1539"/>
                  </a:cubicBezTo>
                  <a:cubicBezTo>
                    <a:pt x="920" y="1539"/>
                    <a:pt x="1006" y="1506"/>
                    <a:pt x="1072" y="1441"/>
                  </a:cubicBezTo>
                  <a:lnTo>
                    <a:pt x="1476" y="1048"/>
                  </a:lnTo>
                  <a:cubicBezTo>
                    <a:pt x="1607" y="905"/>
                    <a:pt x="1607" y="679"/>
                    <a:pt x="1476" y="548"/>
                  </a:cubicBezTo>
                  <a:lnTo>
                    <a:pt x="1024" y="107"/>
                  </a:lnTo>
                  <a:cubicBezTo>
                    <a:pt x="953" y="36"/>
                    <a:pt x="863" y="0"/>
                    <a:pt x="7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335" name="Google Shape;2335;p78"/>
            <p:cNvSpPr/>
            <p:nvPr/>
          </p:nvSpPr>
          <p:spPr>
            <a:xfrm rot="-5400000">
              <a:off x="1105831" y="2724194"/>
              <a:ext cx="66928" cy="63904"/>
            </a:xfrm>
            <a:custGeom>
              <a:avLst/>
              <a:gdLst/>
              <a:ahLst/>
              <a:cxnLst/>
              <a:rect l="l" t="t" r="r" b="b"/>
              <a:pathLst>
                <a:path w="1549" h="1479" extrusionOk="0">
                  <a:moveTo>
                    <a:pt x="930" y="0"/>
                  </a:moveTo>
                  <a:cubicBezTo>
                    <a:pt x="886" y="0"/>
                    <a:pt x="841" y="8"/>
                    <a:pt x="798" y="26"/>
                  </a:cubicBezTo>
                  <a:lnTo>
                    <a:pt x="274" y="216"/>
                  </a:lnTo>
                  <a:cubicBezTo>
                    <a:pt x="84" y="288"/>
                    <a:pt x="0" y="490"/>
                    <a:pt x="72" y="669"/>
                  </a:cubicBezTo>
                  <a:lnTo>
                    <a:pt x="298" y="1252"/>
                  </a:lnTo>
                  <a:cubicBezTo>
                    <a:pt x="353" y="1390"/>
                    <a:pt x="479" y="1478"/>
                    <a:pt x="616" y="1478"/>
                  </a:cubicBezTo>
                  <a:cubicBezTo>
                    <a:pt x="657" y="1478"/>
                    <a:pt x="698" y="1471"/>
                    <a:pt x="738" y="1454"/>
                  </a:cubicBezTo>
                  <a:lnTo>
                    <a:pt x="1274" y="1252"/>
                  </a:lnTo>
                  <a:cubicBezTo>
                    <a:pt x="1453" y="1192"/>
                    <a:pt x="1548" y="990"/>
                    <a:pt x="1477" y="800"/>
                  </a:cubicBezTo>
                  <a:lnTo>
                    <a:pt x="1250" y="216"/>
                  </a:lnTo>
                  <a:cubicBezTo>
                    <a:pt x="1196" y="81"/>
                    <a:pt x="1067" y="0"/>
                    <a:pt x="9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336" name="Google Shape;2336;p78"/>
            <p:cNvSpPr/>
            <p:nvPr/>
          </p:nvSpPr>
          <p:spPr>
            <a:xfrm rot="-5400000">
              <a:off x="896209" y="2166018"/>
              <a:ext cx="66928" cy="63947"/>
            </a:xfrm>
            <a:custGeom>
              <a:avLst/>
              <a:gdLst/>
              <a:ahLst/>
              <a:cxnLst/>
              <a:rect l="l" t="t" r="r" b="b"/>
              <a:pathLst>
                <a:path w="1549" h="1480" extrusionOk="0">
                  <a:moveTo>
                    <a:pt x="928" y="1"/>
                  </a:moveTo>
                  <a:cubicBezTo>
                    <a:pt x="888" y="1"/>
                    <a:pt x="849" y="7"/>
                    <a:pt x="810" y="20"/>
                  </a:cubicBezTo>
                  <a:lnTo>
                    <a:pt x="274" y="222"/>
                  </a:lnTo>
                  <a:cubicBezTo>
                    <a:pt x="96" y="294"/>
                    <a:pt x="1" y="496"/>
                    <a:pt x="72" y="675"/>
                  </a:cubicBezTo>
                  <a:lnTo>
                    <a:pt x="298" y="1258"/>
                  </a:lnTo>
                  <a:cubicBezTo>
                    <a:pt x="354" y="1398"/>
                    <a:pt x="491" y="1480"/>
                    <a:pt x="633" y="1480"/>
                  </a:cubicBezTo>
                  <a:cubicBezTo>
                    <a:pt x="672" y="1480"/>
                    <a:pt x="712" y="1473"/>
                    <a:pt x="751" y="1461"/>
                  </a:cubicBezTo>
                  <a:lnTo>
                    <a:pt x="1286" y="1258"/>
                  </a:lnTo>
                  <a:cubicBezTo>
                    <a:pt x="1465" y="1187"/>
                    <a:pt x="1548" y="984"/>
                    <a:pt x="1477" y="806"/>
                  </a:cubicBezTo>
                  <a:lnTo>
                    <a:pt x="1251" y="222"/>
                  </a:lnTo>
                  <a:cubicBezTo>
                    <a:pt x="1204" y="82"/>
                    <a:pt x="1070" y="1"/>
                    <a:pt x="9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337" name="Google Shape;2337;p78"/>
            <p:cNvSpPr/>
            <p:nvPr/>
          </p:nvSpPr>
          <p:spPr>
            <a:xfrm rot="-5400000">
              <a:off x="887222" y="2720586"/>
              <a:ext cx="67447" cy="64466"/>
            </a:xfrm>
            <a:custGeom>
              <a:avLst/>
              <a:gdLst/>
              <a:ahLst/>
              <a:cxnLst/>
              <a:rect l="l" t="t" r="r" b="b"/>
              <a:pathLst>
                <a:path w="1561" h="1492" extrusionOk="0">
                  <a:moveTo>
                    <a:pt x="644" y="0"/>
                  </a:moveTo>
                  <a:cubicBezTo>
                    <a:pt x="510" y="0"/>
                    <a:pt x="385" y="81"/>
                    <a:pt x="322" y="216"/>
                  </a:cubicBezTo>
                  <a:lnTo>
                    <a:pt x="84" y="788"/>
                  </a:lnTo>
                  <a:cubicBezTo>
                    <a:pt x="1" y="966"/>
                    <a:pt x="84" y="1169"/>
                    <a:pt x="263" y="1240"/>
                  </a:cubicBezTo>
                  <a:lnTo>
                    <a:pt x="786" y="1466"/>
                  </a:lnTo>
                  <a:cubicBezTo>
                    <a:pt x="830" y="1483"/>
                    <a:pt x="874" y="1492"/>
                    <a:pt x="918" y="1492"/>
                  </a:cubicBezTo>
                  <a:cubicBezTo>
                    <a:pt x="1055" y="1492"/>
                    <a:pt x="1185" y="1411"/>
                    <a:pt x="1239" y="1276"/>
                  </a:cubicBezTo>
                  <a:lnTo>
                    <a:pt x="1489" y="704"/>
                  </a:lnTo>
                  <a:cubicBezTo>
                    <a:pt x="1560" y="526"/>
                    <a:pt x="1477" y="311"/>
                    <a:pt x="1298" y="240"/>
                  </a:cubicBezTo>
                  <a:lnTo>
                    <a:pt x="775" y="26"/>
                  </a:lnTo>
                  <a:cubicBezTo>
                    <a:pt x="731" y="8"/>
                    <a:pt x="687" y="0"/>
                    <a:pt x="64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338" name="Google Shape;2338;p78"/>
            <p:cNvSpPr/>
            <p:nvPr/>
          </p:nvSpPr>
          <p:spPr>
            <a:xfrm rot="-5400000">
              <a:off x="1114407" y="2169302"/>
              <a:ext cx="67404" cy="64077"/>
            </a:xfrm>
            <a:custGeom>
              <a:avLst/>
              <a:gdLst/>
              <a:ahLst/>
              <a:cxnLst/>
              <a:rect l="l" t="t" r="r" b="b"/>
              <a:pathLst>
                <a:path w="1560" h="1483" extrusionOk="0">
                  <a:moveTo>
                    <a:pt x="641" y="0"/>
                  </a:moveTo>
                  <a:cubicBezTo>
                    <a:pt x="504" y="0"/>
                    <a:pt x="376" y="79"/>
                    <a:pt x="322" y="205"/>
                  </a:cubicBezTo>
                  <a:lnTo>
                    <a:pt x="72" y="788"/>
                  </a:lnTo>
                  <a:cubicBezTo>
                    <a:pt x="0" y="967"/>
                    <a:pt x="84" y="1169"/>
                    <a:pt x="262" y="1240"/>
                  </a:cubicBezTo>
                  <a:lnTo>
                    <a:pt x="786" y="1455"/>
                  </a:lnTo>
                  <a:cubicBezTo>
                    <a:pt x="832" y="1473"/>
                    <a:pt x="880" y="1482"/>
                    <a:pt x="926" y="1482"/>
                  </a:cubicBezTo>
                  <a:cubicBezTo>
                    <a:pt x="1060" y="1482"/>
                    <a:pt x="1185" y="1409"/>
                    <a:pt x="1238" y="1276"/>
                  </a:cubicBezTo>
                  <a:lnTo>
                    <a:pt x="1488" y="693"/>
                  </a:lnTo>
                  <a:cubicBezTo>
                    <a:pt x="1560" y="514"/>
                    <a:pt x="1477" y="312"/>
                    <a:pt x="1298" y="240"/>
                  </a:cubicBezTo>
                  <a:lnTo>
                    <a:pt x="774" y="26"/>
                  </a:lnTo>
                  <a:cubicBezTo>
                    <a:pt x="730" y="9"/>
                    <a:pt x="685" y="0"/>
                    <a:pt x="64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339" name="Google Shape;2339;p78"/>
            <p:cNvSpPr/>
            <p:nvPr/>
          </p:nvSpPr>
          <p:spPr>
            <a:xfrm rot="-5400000">
              <a:off x="728780" y="2560589"/>
              <a:ext cx="69478" cy="62435"/>
            </a:xfrm>
            <a:custGeom>
              <a:avLst/>
              <a:gdLst/>
              <a:ahLst/>
              <a:cxnLst/>
              <a:rect l="l" t="t" r="r" b="b"/>
              <a:pathLst>
                <a:path w="1608" h="1445" extrusionOk="0">
                  <a:moveTo>
                    <a:pt x="991" y="0"/>
                  </a:moveTo>
                  <a:cubicBezTo>
                    <a:pt x="947" y="0"/>
                    <a:pt x="901" y="9"/>
                    <a:pt x="858" y="26"/>
                  </a:cubicBezTo>
                  <a:lnTo>
                    <a:pt x="262" y="264"/>
                  </a:lnTo>
                  <a:cubicBezTo>
                    <a:pt x="84" y="336"/>
                    <a:pt x="1" y="550"/>
                    <a:pt x="72" y="717"/>
                  </a:cubicBezTo>
                  <a:lnTo>
                    <a:pt x="286" y="1229"/>
                  </a:lnTo>
                  <a:cubicBezTo>
                    <a:pt x="349" y="1364"/>
                    <a:pt x="481" y="1445"/>
                    <a:pt x="614" y="1445"/>
                  </a:cubicBezTo>
                  <a:cubicBezTo>
                    <a:pt x="656" y="1445"/>
                    <a:pt x="698" y="1436"/>
                    <a:pt x="739" y="1419"/>
                  </a:cubicBezTo>
                  <a:lnTo>
                    <a:pt x="1346" y="1169"/>
                  </a:lnTo>
                  <a:cubicBezTo>
                    <a:pt x="1525" y="1098"/>
                    <a:pt x="1608" y="895"/>
                    <a:pt x="1525" y="717"/>
                  </a:cubicBezTo>
                  <a:lnTo>
                    <a:pt x="1310" y="205"/>
                  </a:lnTo>
                  <a:cubicBezTo>
                    <a:pt x="1256" y="79"/>
                    <a:pt x="1128" y="0"/>
                    <a:pt x="9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340" name="Google Shape;2340;p78"/>
            <p:cNvSpPr/>
            <p:nvPr/>
          </p:nvSpPr>
          <p:spPr>
            <a:xfrm rot="-5400000">
              <a:off x="1271229" y="2330876"/>
              <a:ext cx="69002" cy="62435"/>
            </a:xfrm>
            <a:custGeom>
              <a:avLst/>
              <a:gdLst/>
              <a:ahLst/>
              <a:cxnLst/>
              <a:rect l="l" t="t" r="r" b="b"/>
              <a:pathLst>
                <a:path w="1597" h="1445" extrusionOk="0">
                  <a:moveTo>
                    <a:pt x="989" y="0"/>
                  </a:moveTo>
                  <a:cubicBezTo>
                    <a:pt x="946" y="0"/>
                    <a:pt x="902" y="9"/>
                    <a:pt x="858" y="26"/>
                  </a:cubicBezTo>
                  <a:lnTo>
                    <a:pt x="263" y="264"/>
                  </a:lnTo>
                  <a:cubicBezTo>
                    <a:pt x="84" y="336"/>
                    <a:pt x="1" y="550"/>
                    <a:pt x="72" y="717"/>
                  </a:cubicBezTo>
                  <a:lnTo>
                    <a:pt x="286" y="1229"/>
                  </a:lnTo>
                  <a:cubicBezTo>
                    <a:pt x="340" y="1364"/>
                    <a:pt x="470" y="1445"/>
                    <a:pt x="607" y="1445"/>
                  </a:cubicBezTo>
                  <a:cubicBezTo>
                    <a:pt x="651" y="1445"/>
                    <a:pt x="696" y="1437"/>
                    <a:pt x="739" y="1419"/>
                  </a:cubicBezTo>
                  <a:lnTo>
                    <a:pt x="1334" y="1169"/>
                  </a:lnTo>
                  <a:cubicBezTo>
                    <a:pt x="1513" y="1098"/>
                    <a:pt x="1596" y="895"/>
                    <a:pt x="1525" y="717"/>
                  </a:cubicBezTo>
                  <a:lnTo>
                    <a:pt x="1310" y="205"/>
                  </a:lnTo>
                  <a:cubicBezTo>
                    <a:pt x="1247" y="79"/>
                    <a:pt x="1123" y="0"/>
                    <a:pt x="9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341" name="Google Shape;2341;p78"/>
            <p:cNvSpPr/>
            <p:nvPr/>
          </p:nvSpPr>
          <p:spPr>
            <a:xfrm rot="-5400000">
              <a:off x="731222" y="2324784"/>
              <a:ext cx="69478" cy="62824"/>
            </a:xfrm>
            <a:custGeom>
              <a:avLst/>
              <a:gdLst/>
              <a:ahLst/>
              <a:cxnLst/>
              <a:rect l="l" t="t" r="r" b="b"/>
              <a:pathLst>
                <a:path w="1608" h="1454" extrusionOk="0">
                  <a:moveTo>
                    <a:pt x="617" y="1"/>
                  </a:moveTo>
                  <a:cubicBezTo>
                    <a:pt x="485" y="1"/>
                    <a:pt x="362" y="78"/>
                    <a:pt x="310" y="200"/>
                  </a:cubicBezTo>
                  <a:lnTo>
                    <a:pt x="84" y="712"/>
                  </a:lnTo>
                  <a:cubicBezTo>
                    <a:pt x="1" y="879"/>
                    <a:pt x="84" y="1093"/>
                    <a:pt x="263" y="1165"/>
                  </a:cubicBezTo>
                  <a:lnTo>
                    <a:pt x="846" y="1427"/>
                  </a:lnTo>
                  <a:cubicBezTo>
                    <a:pt x="892" y="1445"/>
                    <a:pt x="940" y="1454"/>
                    <a:pt x="986" y="1454"/>
                  </a:cubicBezTo>
                  <a:cubicBezTo>
                    <a:pt x="1120" y="1454"/>
                    <a:pt x="1245" y="1380"/>
                    <a:pt x="1298" y="1248"/>
                  </a:cubicBezTo>
                  <a:lnTo>
                    <a:pt x="1525" y="748"/>
                  </a:lnTo>
                  <a:cubicBezTo>
                    <a:pt x="1608" y="569"/>
                    <a:pt x="1525" y="367"/>
                    <a:pt x="1358" y="284"/>
                  </a:cubicBezTo>
                  <a:lnTo>
                    <a:pt x="763" y="34"/>
                  </a:lnTo>
                  <a:cubicBezTo>
                    <a:pt x="715" y="11"/>
                    <a:pt x="665" y="1"/>
                    <a:pt x="61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342" name="Google Shape;2342;p78"/>
            <p:cNvSpPr/>
            <p:nvPr/>
          </p:nvSpPr>
          <p:spPr>
            <a:xfrm rot="-5400000">
              <a:off x="1268312" y="2566551"/>
              <a:ext cx="69478" cy="62867"/>
            </a:xfrm>
            <a:custGeom>
              <a:avLst/>
              <a:gdLst/>
              <a:ahLst/>
              <a:cxnLst/>
              <a:rect l="l" t="t" r="r" b="b"/>
              <a:pathLst>
                <a:path w="1608" h="1455" extrusionOk="0">
                  <a:moveTo>
                    <a:pt x="617" y="1"/>
                  </a:moveTo>
                  <a:cubicBezTo>
                    <a:pt x="485" y="1"/>
                    <a:pt x="362" y="78"/>
                    <a:pt x="310" y="200"/>
                  </a:cubicBezTo>
                  <a:lnTo>
                    <a:pt x="84" y="712"/>
                  </a:lnTo>
                  <a:cubicBezTo>
                    <a:pt x="1" y="879"/>
                    <a:pt x="84" y="1093"/>
                    <a:pt x="263" y="1165"/>
                  </a:cubicBezTo>
                  <a:lnTo>
                    <a:pt x="846" y="1427"/>
                  </a:lnTo>
                  <a:cubicBezTo>
                    <a:pt x="892" y="1445"/>
                    <a:pt x="940" y="1454"/>
                    <a:pt x="987" y="1454"/>
                  </a:cubicBezTo>
                  <a:cubicBezTo>
                    <a:pt x="1121" y="1454"/>
                    <a:pt x="1249" y="1381"/>
                    <a:pt x="1310" y="1248"/>
                  </a:cubicBezTo>
                  <a:lnTo>
                    <a:pt x="1537" y="748"/>
                  </a:lnTo>
                  <a:cubicBezTo>
                    <a:pt x="1608" y="569"/>
                    <a:pt x="1525" y="367"/>
                    <a:pt x="1358" y="284"/>
                  </a:cubicBezTo>
                  <a:lnTo>
                    <a:pt x="763" y="34"/>
                  </a:lnTo>
                  <a:cubicBezTo>
                    <a:pt x="715" y="11"/>
                    <a:pt x="665" y="1"/>
                    <a:pt x="61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343" name="Google Shape;2343;p78"/>
            <p:cNvSpPr/>
            <p:nvPr/>
          </p:nvSpPr>
          <p:spPr>
            <a:xfrm rot="-5400000">
              <a:off x="855854" y="2384216"/>
              <a:ext cx="30375" cy="178533"/>
            </a:xfrm>
            <a:custGeom>
              <a:avLst/>
              <a:gdLst/>
              <a:ahLst/>
              <a:cxnLst/>
              <a:rect l="l" t="t" r="r" b="b"/>
              <a:pathLst>
                <a:path w="703" h="4132" extrusionOk="0">
                  <a:moveTo>
                    <a:pt x="0" y="0"/>
                  </a:moveTo>
                  <a:lnTo>
                    <a:pt x="0" y="4132"/>
                  </a:lnTo>
                  <a:lnTo>
                    <a:pt x="703" y="4132"/>
                  </a:lnTo>
                  <a:lnTo>
                    <a:pt x="70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344" name="Google Shape;2344;p78"/>
            <p:cNvSpPr/>
            <p:nvPr/>
          </p:nvSpPr>
          <p:spPr>
            <a:xfrm rot="-5400000">
              <a:off x="1012718" y="2567351"/>
              <a:ext cx="172916" cy="114241"/>
            </a:xfrm>
            <a:custGeom>
              <a:avLst/>
              <a:gdLst/>
              <a:ahLst/>
              <a:cxnLst/>
              <a:rect l="l" t="t" r="r" b="b"/>
              <a:pathLst>
                <a:path w="4002" h="2644" extrusionOk="0">
                  <a:moveTo>
                    <a:pt x="3644" y="1"/>
                  </a:moveTo>
                  <a:lnTo>
                    <a:pt x="1" y="2049"/>
                  </a:lnTo>
                  <a:lnTo>
                    <a:pt x="346" y="2644"/>
                  </a:lnTo>
                  <a:lnTo>
                    <a:pt x="4001" y="596"/>
                  </a:lnTo>
                  <a:lnTo>
                    <a:pt x="364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345" name="Google Shape;2345;p78"/>
            <p:cNvSpPr/>
            <p:nvPr/>
          </p:nvSpPr>
          <p:spPr>
            <a:xfrm rot="-5400000">
              <a:off x="1010428" y="2274879"/>
              <a:ext cx="172398" cy="114241"/>
            </a:xfrm>
            <a:custGeom>
              <a:avLst/>
              <a:gdLst/>
              <a:ahLst/>
              <a:cxnLst/>
              <a:rect l="l" t="t" r="r" b="b"/>
              <a:pathLst>
                <a:path w="3990" h="2644" extrusionOk="0">
                  <a:moveTo>
                    <a:pt x="346" y="0"/>
                  </a:moveTo>
                  <a:lnTo>
                    <a:pt x="1" y="596"/>
                  </a:lnTo>
                  <a:lnTo>
                    <a:pt x="3644" y="2643"/>
                  </a:lnTo>
                  <a:lnTo>
                    <a:pt x="3989" y="2048"/>
                  </a:lnTo>
                  <a:lnTo>
                    <a:pt x="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sp>
        <p:nvSpPr>
          <p:cNvPr id="2346" name="Google Shape;2346;p78"/>
          <p:cNvSpPr/>
          <p:nvPr/>
        </p:nvSpPr>
        <p:spPr>
          <a:xfrm>
            <a:off x="3051450" y="1912413"/>
            <a:ext cx="477300" cy="297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2347" name="Google Shape;2347;p78"/>
          <p:cNvSpPr/>
          <p:nvPr/>
        </p:nvSpPr>
        <p:spPr>
          <a:xfrm>
            <a:off x="3051450" y="3254888"/>
            <a:ext cx="509400" cy="29700"/>
          </a:xfrm>
          <a:prstGeom prst="roundRect">
            <a:avLst>
              <a:gd name="adj" fmla="val 5000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2348" name="Google Shape;2348;p78"/>
          <p:cNvSpPr/>
          <p:nvPr/>
        </p:nvSpPr>
        <p:spPr>
          <a:xfrm>
            <a:off x="5609625" y="2302847"/>
            <a:ext cx="477300" cy="29700"/>
          </a:xfrm>
          <a:prstGeom prst="roundRect">
            <a:avLst>
              <a:gd name="adj" fmla="val 5000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2349" name="Google Shape;2349;p78"/>
          <p:cNvSpPr/>
          <p:nvPr/>
        </p:nvSpPr>
        <p:spPr>
          <a:xfrm>
            <a:off x="5609625" y="3719222"/>
            <a:ext cx="477300" cy="29700"/>
          </a:xfrm>
          <a:prstGeom prst="roundRect">
            <a:avLst>
              <a:gd name="adj" fmla="val 50000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54" name="Google Shape;2354;p79"/>
          <p:cNvCxnSpPr>
            <a:stCxn id="2355" idx="1"/>
            <a:endCxn id="2356" idx="1"/>
          </p:cNvCxnSpPr>
          <p:nvPr/>
        </p:nvCxnSpPr>
        <p:spPr>
          <a:xfrm>
            <a:off x="1726175" y="2210350"/>
            <a:ext cx="920700" cy="1506900"/>
          </a:xfrm>
          <a:prstGeom prst="bentConnector3">
            <a:avLst>
              <a:gd name="adj1" fmla="val -25863"/>
            </a:avLst>
          </a:prstGeom>
          <a:noFill/>
          <a:ln w="7620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2357" name="Google Shape;2357;p79"/>
          <p:cNvGrpSpPr/>
          <p:nvPr/>
        </p:nvGrpSpPr>
        <p:grpSpPr>
          <a:xfrm>
            <a:off x="1041275" y="3439138"/>
            <a:ext cx="927000" cy="927050"/>
            <a:chOff x="1041275" y="3439138"/>
            <a:chExt cx="927000" cy="927050"/>
          </a:xfrm>
        </p:grpSpPr>
        <p:sp>
          <p:nvSpPr>
            <p:cNvPr id="2358" name="Google Shape;2358;p79"/>
            <p:cNvSpPr/>
            <p:nvPr/>
          </p:nvSpPr>
          <p:spPr>
            <a:xfrm>
              <a:off x="1372950" y="3770838"/>
              <a:ext cx="263675" cy="263650"/>
            </a:xfrm>
            <a:custGeom>
              <a:avLst/>
              <a:gdLst/>
              <a:ahLst/>
              <a:cxnLst/>
              <a:rect l="l" t="t" r="r" b="b"/>
              <a:pathLst>
                <a:path w="10547" h="10546" extrusionOk="0">
                  <a:moveTo>
                    <a:pt x="5270" y="2258"/>
                  </a:moveTo>
                  <a:cubicBezTo>
                    <a:pt x="6938" y="2258"/>
                    <a:pt x="8288" y="3609"/>
                    <a:pt x="8288" y="5270"/>
                  </a:cubicBezTo>
                  <a:cubicBezTo>
                    <a:pt x="8288" y="6937"/>
                    <a:pt x="6938" y="8288"/>
                    <a:pt x="5270" y="8288"/>
                  </a:cubicBezTo>
                  <a:cubicBezTo>
                    <a:pt x="3609" y="8288"/>
                    <a:pt x="2253" y="6937"/>
                    <a:pt x="2253" y="5270"/>
                  </a:cubicBezTo>
                  <a:cubicBezTo>
                    <a:pt x="2253" y="3609"/>
                    <a:pt x="3609" y="2258"/>
                    <a:pt x="5270" y="2258"/>
                  </a:cubicBezTo>
                  <a:close/>
                  <a:moveTo>
                    <a:pt x="5270" y="0"/>
                  </a:moveTo>
                  <a:cubicBezTo>
                    <a:pt x="2360" y="0"/>
                    <a:pt x="1" y="2360"/>
                    <a:pt x="1" y="5270"/>
                  </a:cubicBezTo>
                  <a:cubicBezTo>
                    <a:pt x="1" y="8181"/>
                    <a:pt x="2360" y="10546"/>
                    <a:pt x="5270" y="10546"/>
                  </a:cubicBezTo>
                  <a:cubicBezTo>
                    <a:pt x="8180" y="10546"/>
                    <a:pt x="10546" y="8181"/>
                    <a:pt x="10546" y="5270"/>
                  </a:cubicBezTo>
                  <a:cubicBezTo>
                    <a:pt x="10546" y="2360"/>
                    <a:pt x="8180" y="0"/>
                    <a:pt x="527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  <a:cs typeface="B Nazanin" pitchFamily="2" charset="-78"/>
              </a:endParaRPr>
            </a:p>
          </p:txBody>
        </p:sp>
        <p:sp>
          <p:nvSpPr>
            <p:cNvPr id="2359" name="Google Shape;2359;p79"/>
            <p:cNvSpPr/>
            <p:nvPr/>
          </p:nvSpPr>
          <p:spPr>
            <a:xfrm>
              <a:off x="1249225" y="3647088"/>
              <a:ext cx="511100" cy="511150"/>
            </a:xfrm>
            <a:custGeom>
              <a:avLst/>
              <a:gdLst/>
              <a:ahLst/>
              <a:cxnLst/>
              <a:rect l="l" t="t" r="r" b="b"/>
              <a:pathLst>
                <a:path w="20444" h="20446" extrusionOk="0">
                  <a:moveTo>
                    <a:pt x="10219" y="2687"/>
                  </a:moveTo>
                  <a:cubicBezTo>
                    <a:pt x="14378" y="2687"/>
                    <a:pt x="17752" y="6061"/>
                    <a:pt x="17752" y="10220"/>
                  </a:cubicBezTo>
                  <a:cubicBezTo>
                    <a:pt x="17752" y="14385"/>
                    <a:pt x="14378" y="17754"/>
                    <a:pt x="10219" y="17754"/>
                  </a:cubicBezTo>
                  <a:cubicBezTo>
                    <a:pt x="6060" y="17754"/>
                    <a:pt x="2687" y="14385"/>
                    <a:pt x="2687" y="10220"/>
                  </a:cubicBezTo>
                  <a:cubicBezTo>
                    <a:pt x="2687" y="6061"/>
                    <a:pt x="6060" y="2687"/>
                    <a:pt x="10219" y="2687"/>
                  </a:cubicBezTo>
                  <a:close/>
                  <a:moveTo>
                    <a:pt x="10219" y="1"/>
                  </a:moveTo>
                  <a:cubicBezTo>
                    <a:pt x="4572" y="1"/>
                    <a:pt x="0" y="4573"/>
                    <a:pt x="0" y="10220"/>
                  </a:cubicBezTo>
                  <a:cubicBezTo>
                    <a:pt x="0" y="15868"/>
                    <a:pt x="4572" y="20445"/>
                    <a:pt x="10219" y="20445"/>
                  </a:cubicBezTo>
                  <a:cubicBezTo>
                    <a:pt x="15867" y="20445"/>
                    <a:pt x="20443" y="15868"/>
                    <a:pt x="20443" y="10220"/>
                  </a:cubicBezTo>
                  <a:cubicBezTo>
                    <a:pt x="20443" y="7402"/>
                    <a:pt x="19297" y="4844"/>
                    <a:pt x="17446" y="2993"/>
                  </a:cubicBezTo>
                  <a:cubicBezTo>
                    <a:pt x="15597" y="1143"/>
                    <a:pt x="13043" y="1"/>
                    <a:pt x="1021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  <a:cs typeface="B Nazanin" pitchFamily="2" charset="-78"/>
              </a:endParaRPr>
            </a:p>
          </p:txBody>
        </p:sp>
        <p:sp>
          <p:nvSpPr>
            <p:cNvPr id="2360" name="Google Shape;2360;p79"/>
            <p:cNvSpPr/>
            <p:nvPr/>
          </p:nvSpPr>
          <p:spPr>
            <a:xfrm>
              <a:off x="1316375" y="3714263"/>
              <a:ext cx="376675" cy="376700"/>
            </a:xfrm>
            <a:custGeom>
              <a:avLst/>
              <a:gdLst/>
              <a:ahLst/>
              <a:cxnLst/>
              <a:rect l="l" t="t" r="r" b="b"/>
              <a:pathLst>
                <a:path w="15067" h="15068" extrusionOk="0">
                  <a:moveTo>
                    <a:pt x="7533" y="2263"/>
                  </a:moveTo>
                  <a:cubicBezTo>
                    <a:pt x="10443" y="2263"/>
                    <a:pt x="12809" y="4623"/>
                    <a:pt x="12809" y="7533"/>
                  </a:cubicBezTo>
                  <a:cubicBezTo>
                    <a:pt x="12809" y="10444"/>
                    <a:pt x="10443" y="12809"/>
                    <a:pt x="7533" y="12809"/>
                  </a:cubicBezTo>
                  <a:cubicBezTo>
                    <a:pt x="4623" y="12809"/>
                    <a:pt x="2264" y="10444"/>
                    <a:pt x="2264" y="7533"/>
                  </a:cubicBezTo>
                  <a:cubicBezTo>
                    <a:pt x="2264" y="4623"/>
                    <a:pt x="4623" y="2263"/>
                    <a:pt x="7533" y="2263"/>
                  </a:cubicBezTo>
                  <a:close/>
                  <a:moveTo>
                    <a:pt x="7533" y="0"/>
                  </a:moveTo>
                  <a:cubicBezTo>
                    <a:pt x="3374" y="0"/>
                    <a:pt x="1" y="3374"/>
                    <a:pt x="1" y="7533"/>
                  </a:cubicBezTo>
                  <a:cubicBezTo>
                    <a:pt x="1" y="11698"/>
                    <a:pt x="3374" y="15067"/>
                    <a:pt x="7533" y="15067"/>
                  </a:cubicBezTo>
                  <a:cubicBezTo>
                    <a:pt x="11692" y="15067"/>
                    <a:pt x="15066" y="11698"/>
                    <a:pt x="15066" y="7533"/>
                  </a:cubicBezTo>
                  <a:cubicBezTo>
                    <a:pt x="15066" y="3374"/>
                    <a:pt x="11692" y="0"/>
                    <a:pt x="75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  <a:cs typeface="B Nazanin" pitchFamily="2" charset="-78"/>
              </a:endParaRPr>
            </a:p>
          </p:txBody>
        </p:sp>
        <p:sp>
          <p:nvSpPr>
            <p:cNvPr id="2361" name="Google Shape;2361;p79"/>
            <p:cNvSpPr/>
            <p:nvPr/>
          </p:nvSpPr>
          <p:spPr>
            <a:xfrm>
              <a:off x="1041275" y="3439138"/>
              <a:ext cx="927000" cy="927050"/>
            </a:xfrm>
            <a:custGeom>
              <a:avLst/>
              <a:gdLst/>
              <a:ahLst/>
              <a:cxnLst/>
              <a:rect l="l" t="t" r="r" b="b"/>
              <a:pathLst>
                <a:path w="37080" h="37082" extrusionOk="0">
                  <a:moveTo>
                    <a:pt x="18537" y="8319"/>
                  </a:moveTo>
                  <a:cubicBezTo>
                    <a:pt x="24185" y="8319"/>
                    <a:pt x="28761" y="12891"/>
                    <a:pt x="28761" y="18538"/>
                  </a:cubicBezTo>
                  <a:cubicBezTo>
                    <a:pt x="28761" y="21362"/>
                    <a:pt x="27615" y="23915"/>
                    <a:pt x="25764" y="25766"/>
                  </a:cubicBezTo>
                  <a:cubicBezTo>
                    <a:pt x="23915" y="27616"/>
                    <a:pt x="21361" y="28763"/>
                    <a:pt x="18537" y="28763"/>
                  </a:cubicBezTo>
                  <a:cubicBezTo>
                    <a:pt x="12890" y="28763"/>
                    <a:pt x="8318" y="24186"/>
                    <a:pt x="8318" y="18538"/>
                  </a:cubicBezTo>
                  <a:cubicBezTo>
                    <a:pt x="8318" y="12891"/>
                    <a:pt x="12890" y="8319"/>
                    <a:pt x="18537" y="8319"/>
                  </a:cubicBezTo>
                  <a:close/>
                  <a:moveTo>
                    <a:pt x="18537" y="1"/>
                  </a:moveTo>
                  <a:cubicBezTo>
                    <a:pt x="17513" y="1"/>
                    <a:pt x="16677" y="842"/>
                    <a:pt x="16677" y="1861"/>
                  </a:cubicBezTo>
                  <a:lnTo>
                    <a:pt x="16677" y="4818"/>
                  </a:lnTo>
                  <a:cubicBezTo>
                    <a:pt x="14241" y="5143"/>
                    <a:pt x="12014" y="6102"/>
                    <a:pt x="10153" y="7524"/>
                  </a:cubicBezTo>
                  <a:lnTo>
                    <a:pt x="8064" y="5430"/>
                  </a:lnTo>
                  <a:cubicBezTo>
                    <a:pt x="7702" y="5067"/>
                    <a:pt x="7224" y="4886"/>
                    <a:pt x="6746" y="4886"/>
                  </a:cubicBezTo>
                  <a:cubicBezTo>
                    <a:pt x="6268" y="4886"/>
                    <a:pt x="5790" y="5067"/>
                    <a:pt x="5428" y="5430"/>
                  </a:cubicBezTo>
                  <a:cubicBezTo>
                    <a:pt x="4705" y="6153"/>
                    <a:pt x="4705" y="7340"/>
                    <a:pt x="5428" y="8064"/>
                  </a:cubicBezTo>
                  <a:lnTo>
                    <a:pt x="7523" y="10154"/>
                  </a:lnTo>
                  <a:cubicBezTo>
                    <a:pt x="6100" y="12014"/>
                    <a:pt x="5143" y="14242"/>
                    <a:pt x="4816" y="16679"/>
                  </a:cubicBezTo>
                  <a:lnTo>
                    <a:pt x="1861" y="16679"/>
                  </a:lnTo>
                  <a:cubicBezTo>
                    <a:pt x="840" y="16679"/>
                    <a:pt x="0" y="17514"/>
                    <a:pt x="0" y="18538"/>
                  </a:cubicBezTo>
                  <a:cubicBezTo>
                    <a:pt x="0" y="19563"/>
                    <a:pt x="840" y="20403"/>
                    <a:pt x="1861" y="20403"/>
                  </a:cubicBezTo>
                  <a:lnTo>
                    <a:pt x="4816" y="20403"/>
                  </a:lnTo>
                  <a:cubicBezTo>
                    <a:pt x="5143" y="22835"/>
                    <a:pt x="6100" y="25063"/>
                    <a:pt x="7523" y="26928"/>
                  </a:cubicBezTo>
                  <a:lnTo>
                    <a:pt x="5428" y="29013"/>
                  </a:lnTo>
                  <a:cubicBezTo>
                    <a:pt x="4705" y="29742"/>
                    <a:pt x="4705" y="30923"/>
                    <a:pt x="5428" y="31653"/>
                  </a:cubicBezTo>
                  <a:cubicBezTo>
                    <a:pt x="5790" y="32012"/>
                    <a:pt x="6268" y="32192"/>
                    <a:pt x="6746" y="32192"/>
                  </a:cubicBezTo>
                  <a:cubicBezTo>
                    <a:pt x="7224" y="32192"/>
                    <a:pt x="7702" y="32012"/>
                    <a:pt x="8064" y="31653"/>
                  </a:cubicBezTo>
                  <a:lnTo>
                    <a:pt x="10153" y="29558"/>
                  </a:lnTo>
                  <a:cubicBezTo>
                    <a:pt x="12014" y="30980"/>
                    <a:pt x="14241" y="31933"/>
                    <a:pt x="16677" y="32259"/>
                  </a:cubicBezTo>
                  <a:lnTo>
                    <a:pt x="16677" y="35216"/>
                  </a:lnTo>
                  <a:cubicBezTo>
                    <a:pt x="16677" y="36240"/>
                    <a:pt x="17513" y="37081"/>
                    <a:pt x="18537" y="37081"/>
                  </a:cubicBezTo>
                  <a:cubicBezTo>
                    <a:pt x="19562" y="37081"/>
                    <a:pt x="20403" y="36240"/>
                    <a:pt x="20403" y="35216"/>
                  </a:cubicBezTo>
                  <a:lnTo>
                    <a:pt x="20403" y="32259"/>
                  </a:lnTo>
                  <a:cubicBezTo>
                    <a:pt x="22835" y="31933"/>
                    <a:pt x="25061" y="30980"/>
                    <a:pt x="26926" y="29558"/>
                  </a:cubicBezTo>
                  <a:lnTo>
                    <a:pt x="29012" y="31653"/>
                  </a:lnTo>
                  <a:cubicBezTo>
                    <a:pt x="29376" y="32012"/>
                    <a:pt x="29854" y="32192"/>
                    <a:pt x="30331" y="32192"/>
                  </a:cubicBezTo>
                  <a:cubicBezTo>
                    <a:pt x="30808" y="32192"/>
                    <a:pt x="31285" y="32012"/>
                    <a:pt x="31647" y="31653"/>
                  </a:cubicBezTo>
                  <a:cubicBezTo>
                    <a:pt x="32370" y="30923"/>
                    <a:pt x="32370" y="29742"/>
                    <a:pt x="31647" y="29013"/>
                  </a:cubicBezTo>
                  <a:lnTo>
                    <a:pt x="29556" y="26928"/>
                  </a:lnTo>
                  <a:cubicBezTo>
                    <a:pt x="30979" y="25063"/>
                    <a:pt x="31932" y="22835"/>
                    <a:pt x="32259" y="20403"/>
                  </a:cubicBezTo>
                  <a:lnTo>
                    <a:pt x="35214" y="20403"/>
                  </a:lnTo>
                  <a:cubicBezTo>
                    <a:pt x="36239" y="20403"/>
                    <a:pt x="37079" y="19563"/>
                    <a:pt x="37079" y="18538"/>
                  </a:cubicBezTo>
                  <a:cubicBezTo>
                    <a:pt x="37079" y="17514"/>
                    <a:pt x="36239" y="16679"/>
                    <a:pt x="35214" y="16679"/>
                  </a:cubicBezTo>
                  <a:lnTo>
                    <a:pt x="32259" y="16679"/>
                  </a:lnTo>
                  <a:cubicBezTo>
                    <a:pt x="31932" y="14242"/>
                    <a:pt x="30979" y="12014"/>
                    <a:pt x="29556" y="10154"/>
                  </a:cubicBezTo>
                  <a:lnTo>
                    <a:pt x="31647" y="8064"/>
                  </a:lnTo>
                  <a:cubicBezTo>
                    <a:pt x="32370" y="7340"/>
                    <a:pt x="32370" y="6153"/>
                    <a:pt x="31647" y="5430"/>
                  </a:cubicBezTo>
                  <a:cubicBezTo>
                    <a:pt x="31285" y="5067"/>
                    <a:pt x="30808" y="4886"/>
                    <a:pt x="30331" y="4886"/>
                  </a:cubicBezTo>
                  <a:cubicBezTo>
                    <a:pt x="29854" y="4886"/>
                    <a:pt x="29376" y="5067"/>
                    <a:pt x="29012" y="5430"/>
                  </a:cubicBezTo>
                  <a:lnTo>
                    <a:pt x="26926" y="7524"/>
                  </a:lnTo>
                  <a:cubicBezTo>
                    <a:pt x="25061" y="6102"/>
                    <a:pt x="22835" y="5143"/>
                    <a:pt x="20403" y="4818"/>
                  </a:cubicBezTo>
                  <a:lnTo>
                    <a:pt x="20403" y="1861"/>
                  </a:lnTo>
                  <a:cubicBezTo>
                    <a:pt x="20403" y="842"/>
                    <a:pt x="19562" y="1"/>
                    <a:pt x="1853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  <a:cs typeface="B Nazanin" pitchFamily="2" charset="-78"/>
              </a:endParaRPr>
            </a:p>
          </p:txBody>
        </p:sp>
        <p:sp>
          <p:nvSpPr>
            <p:cNvPr id="2362" name="Google Shape;2362;p79"/>
            <p:cNvSpPr/>
            <p:nvPr/>
          </p:nvSpPr>
          <p:spPr>
            <a:xfrm>
              <a:off x="1429250" y="3827288"/>
              <a:ext cx="150925" cy="150750"/>
            </a:xfrm>
            <a:custGeom>
              <a:avLst/>
              <a:gdLst/>
              <a:ahLst/>
              <a:cxnLst/>
              <a:rect l="l" t="t" r="r" b="b"/>
              <a:pathLst>
                <a:path w="6037" h="6030" extrusionOk="0">
                  <a:moveTo>
                    <a:pt x="3018" y="0"/>
                  </a:moveTo>
                  <a:cubicBezTo>
                    <a:pt x="1357" y="0"/>
                    <a:pt x="1" y="1351"/>
                    <a:pt x="1" y="3012"/>
                  </a:cubicBezTo>
                  <a:cubicBezTo>
                    <a:pt x="1" y="4679"/>
                    <a:pt x="1357" y="6030"/>
                    <a:pt x="3018" y="6030"/>
                  </a:cubicBezTo>
                  <a:cubicBezTo>
                    <a:pt x="4686" y="6030"/>
                    <a:pt x="6036" y="4679"/>
                    <a:pt x="6036" y="3012"/>
                  </a:cubicBezTo>
                  <a:cubicBezTo>
                    <a:pt x="6036" y="1351"/>
                    <a:pt x="4686" y="0"/>
                    <a:pt x="301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  <a:cs typeface="B Nazanin" pitchFamily="2" charset="-78"/>
              </a:endParaRPr>
            </a:p>
          </p:txBody>
        </p:sp>
      </p:grpSp>
      <p:grpSp>
        <p:nvGrpSpPr>
          <p:cNvPr id="2363" name="Google Shape;2363;p79"/>
          <p:cNvGrpSpPr/>
          <p:nvPr/>
        </p:nvGrpSpPr>
        <p:grpSpPr>
          <a:xfrm>
            <a:off x="1768100" y="3170538"/>
            <a:ext cx="650650" cy="650650"/>
            <a:chOff x="1768100" y="3170538"/>
            <a:chExt cx="650650" cy="650650"/>
          </a:xfrm>
        </p:grpSpPr>
        <p:sp>
          <p:nvSpPr>
            <p:cNvPr id="2364" name="Google Shape;2364;p79"/>
            <p:cNvSpPr/>
            <p:nvPr/>
          </p:nvSpPr>
          <p:spPr>
            <a:xfrm>
              <a:off x="2003175" y="3405013"/>
              <a:ext cx="180450" cy="180575"/>
            </a:xfrm>
            <a:custGeom>
              <a:avLst/>
              <a:gdLst/>
              <a:ahLst/>
              <a:cxnLst/>
              <a:rect l="l" t="t" r="r" b="b"/>
              <a:pathLst>
                <a:path w="7218" h="7223" extrusionOk="0">
                  <a:moveTo>
                    <a:pt x="3609" y="1"/>
                  </a:moveTo>
                  <a:cubicBezTo>
                    <a:pt x="1616" y="1"/>
                    <a:pt x="0" y="1621"/>
                    <a:pt x="0" y="3614"/>
                  </a:cubicBezTo>
                  <a:cubicBezTo>
                    <a:pt x="0" y="5607"/>
                    <a:pt x="1616" y="7223"/>
                    <a:pt x="3609" y="7223"/>
                  </a:cubicBezTo>
                  <a:cubicBezTo>
                    <a:pt x="5602" y="7223"/>
                    <a:pt x="7218" y="5607"/>
                    <a:pt x="7218" y="3614"/>
                  </a:cubicBezTo>
                  <a:cubicBezTo>
                    <a:pt x="7218" y="1621"/>
                    <a:pt x="5602" y="1"/>
                    <a:pt x="360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  <a:cs typeface="B Nazanin" pitchFamily="2" charset="-78"/>
              </a:endParaRPr>
            </a:p>
          </p:txBody>
        </p:sp>
        <p:sp>
          <p:nvSpPr>
            <p:cNvPr id="2365" name="Google Shape;2365;p79"/>
            <p:cNvSpPr/>
            <p:nvPr/>
          </p:nvSpPr>
          <p:spPr>
            <a:xfrm>
              <a:off x="1913975" y="3316463"/>
              <a:ext cx="358850" cy="358825"/>
            </a:xfrm>
            <a:custGeom>
              <a:avLst/>
              <a:gdLst/>
              <a:ahLst/>
              <a:cxnLst/>
              <a:rect l="l" t="t" r="r" b="b"/>
              <a:pathLst>
                <a:path w="14354" h="14353" extrusionOk="0">
                  <a:moveTo>
                    <a:pt x="7177" y="1998"/>
                  </a:moveTo>
                  <a:cubicBezTo>
                    <a:pt x="10026" y="1998"/>
                    <a:pt x="12336" y="4307"/>
                    <a:pt x="12336" y="7156"/>
                  </a:cubicBezTo>
                  <a:cubicBezTo>
                    <a:pt x="12336" y="10000"/>
                    <a:pt x="10026" y="12308"/>
                    <a:pt x="7177" y="12308"/>
                  </a:cubicBezTo>
                  <a:cubicBezTo>
                    <a:pt x="4333" y="12308"/>
                    <a:pt x="2025" y="10000"/>
                    <a:pt x="2025" y="7156"/>
                  </a:cubicBezTo>
                  <a:cubicBezTo>
                    <a:pt x="2025" y="4307"/>
                    <a:pt x="4333" y="1998"/>
                    <a:pt x="7177" y="1998"/>
                  </a:cubicBezTo>
                  <a:close/>
                  <a:moveTo>
                    <a:pt x="7177" y="0"/>
                  </a:moveTo>
                  <a:cubicBezTo>
                    <a:pt x="3211" y="0"/>
                    <a:pt x="0" y="3211"/>
                    <a:pt x="0" y="7176"/>
                  </a:cubicBezTo>
                  <a:cubicBezTo>
                    <a:pt x="0" y="11141"/>
                    <a:pt x="3211" y="14353"/>
                    <a:pt x="7177" y="14353"/>
                  </a:cubicBezTo>
                  <a:cubicBezTo>
                    <a:pt x="11143" y="14353"/>
                    <a:pt x="14354" y="11141"/>
                    <a:pt x="14354" y="7176"/>
                  </a:cubicBezTo>
                  <a:cubicBezTo>
                    <a:pt x="14354" y="5194"/>
                    <a:pt x="13554" y="3399"/>
                    <a:pt x="12254" y="2099"/>
                  </a:cubicBezTo>
                  <a:cubicBezTo>
                    <a:pt x="10954" y="800"/>
                    <a:pt x="9160" y="0"/>
                    <a:pt x="717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  <a:cs typeface="B Nazanin" pitchFamily="2" charset="-78"/>
              </a:endParaRPr>
            </a:p>
          </p:txBody>
        </p:sp>
        <p:sp>
          <p:nvSpPr>
            <p:cNvPr id="2366" name="Google Shape;2366;p79"/>
            <p:cNvSpPr/>
            <p:nvPr/>
          </p:nvSpPr>
          <p:spPr>
            <a:xfrm>
              <a:off x="1964575" y="3366388"/>
              <a:ext cx="257800" cy="257800"/>
            </a:xfrm>
            <a:custGeom>
              <a:avLst/>
              <a:gdLst/>
              <a:ahLst/>
              <a:cxnLst/>
              <a:rect l="l" t="t" r="r" b="b"/>
              <a:pathLst>
                <a:path w="10312" h="10312" extrusionOk="0">
                  <a:moveTo>
                    <a:pt x="5153" y="1546"/>
                  </a:moveTo>
                  <a:cubicBezTo>
                    <a:pt x="7146" y="1546"/>
                    <a:pt x="8762" y="3166"/>
                    <a:pt x="8762" y="5159"/>
                  </a:cubicBezTo>
                  <a:cubicBezTo>
                    <a:pt x="8762" y="7152"/>
                    <a:pt x="7146" y="8768"/>
                    <a:pt x="5153" y="8768"/>
                  </a:cubicBezTo>
                  <a:cubicBezTo>
                    <a:pt x="3160" y="8768"/>
                    <a:pt x="1544" y="7152"/>
                    <a:pt x="1544" y="5159"/>
                  </a:cubicBezTo>
                  <a:cubicBezTo>
                    <a:pt x="1544" y="3166"/>
                    <a:pt x="3160" y="1546"/>
                    <a:pt x="5153" y="1546"/>
                  </a:cubicBezTo>
                  <a:close/>
                  <a:moveTo>
                    <a:pt x="5153" y="1"/>
                  </a:moveTo>
                  <a:cubicBezTo>
                    <a:pt x="2309" y="1"/>
                    <a:pt x="1" y="2310"/>
                    <a:pt x="1" y="5159"/>
                  </a:cubicBezTo>
                  <a:cubicBezTo>
                    <a:pt x="1" y="8003"/>
                    <a:pt x="2309" y="10311"/>
                    <a:pt x="5153" y="10311"/>
                  </a:cubicBezTo>
                  <a:cubicBezTo>
                    <a:pt x="8002" y="10311"/>
                    <a:pt x="10312" y="8003"/>
                    <a:pt x="10312" y="5159"/>
                  </a:cubicBezTo>
                  <a:cubicBezTo>
                    <a:pt x="10312" y="2310"/>
                    <a:pt x="8002" y="1"/>
                    <a:pt x="515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  <a:cs typeface="B Nazanin" pitchFamily="2" charset="-78"/>
              </a:endParaRPr>
            </a:p>
          </p:txBody>
        </p:sp>
        <p:sp>
          <p:nvSpPr>
            <p:cNvPr id="2367" name="Google Shape;2367;p79"/>
            <p:cNvSpPr/>
            <p:nvPr/>
          </p:nvSpPr>
          <p:spPr>
            <a:xfrm>
              <a:off x="1768100" y="3170538"/>
              <a:ext cx="650650" cy="650650"/>
            </a:xfrm>
            <a:custGeom>
              <a:avLst/>
              <a:gdLst/>
              <a:ahLst/>
              <a:cxnLst/>
              <a:rect l="l" t="t" r="r" b="b"/>
              <a:pathLst>
                <a:path w="26026" h="26026" extrusionOk="0">
                  <a:moveTo>
                    <a:pt x="13012" y="5837"/>
                  </a:moveTo>
                  <a:cubicBezTo>
                    <a:pt x="16978" y="5837"/>
                    <a:pt x="20189" y="9048"/>
                    <a:pt x="20189" y="13013"/>
                  </a:cubicBezTo>
                  <a:cubicBezTo>
                    <a:pt x="20189" y="14996"/>
                    <a:pt x="19389" y="16790"/>
                    <a:pt x="18089" y="18084"/>
                  </a:cubicBezTo>
                  <a:cubicBezTo>
                    <a:pt x="16789" y="19385"/>
                    <a:pt x="14995" y="20190"/>
                    <a:pt x="13012" y="20190"/>
                  </a:cubicBezTo>
                  <a:cubicBezTo>
                    <a:pt x="9046" y="20190"/>
                    <a:pt x="5835" y="16978"/>
                    <a:pt x="5835" y="13013"/>
                  </a:cubicBezTo>
                  <a:cubicBezTo>
                    <a:pt x="5835" y="9048"/>
                    <a:pt x="9046" y="5837"/>
                    <a:pt x="13012" y="5837"/>
                  </a:cubicBezTo>
                  <a:close/>
                  <a:moveTo>
                    <a:pt x="13012" y="1"/>
                  </a:moveTo>
                  <a:cubicBezTo>
                    <a:pt x="12294" y="1"/>
                    <a:pt x="11707" y="587"/>
                    <a:pt x="11707" y="1306"/>
                  </a:cubicBezTo>
                  <a:lnTo>
                    <a:pt x="11707" y="3380"/>
                  </a:lnTo>
                  <a:cubicBezTo>
                    <a:pt x="10000" y="3609"/>
                    <a:pt x="8435" y="4282"/>
                    <a:pt x="7126" y="5276"/>
                  </a:cubicBezTo>
                  <a:lnTo>
                    <a:pt x="5663" y="3814"/>
                  </a:lnTo>
                  <a:cubicBezTo>
                    <a:pt x="5408" y="3559"/>
                    <a:pt x="5072" y="3431"/>
                    <a:pt x="4737" y="3431"/>
                  </a:cubicBezTo>
                  <a:cubicBezTo>
                    <a:pt x="4402" y="3431"/>
                    <a:pt x="4067" y="3559"/>
                    <a:pt x="3812" y="3814"/>
                  </a:cubicBezTo>
                  <a:cubicBezTo>
                    <a:pt x="3303" y="4318"/>
                    <a:pt x="3303" y="5148"/>
                    <a:pt x="3812" y="5658"/>
                  </a:cubicBezTo>
                  <a:lnTo>
                    <a:pt x="5280" y="7126"/>
                  </a:lnTo>
                  <a:cubicBezTo>
                    <a:pt x="4282" y="8432"/>
                    <a:pt x="3609" y="9996"/>
                    <a:pt x="3384" y="11704"/>
                  </a:cubicBezTo>
                  <a:lnTo>
                    <a:pt x="1309" y="11704"/>
                  </a:lnTo>
                  <a:cubicBezTo>
                    <a:pt x="586" y="11704"/>
                    <a:pt x="0" y="12295"/>
                    <a:pt x="0" y="13013"/>
                  </a:cubicBezTo>
                  <a:cubicBezTo>
                    <a:pt x="0" y="13732"/>
                    <a:pt x="586" y="14318"/>
                    <a:pt x="1309" y="14318"/>
                  </a:cubicBezTo>
                  <a:lnTo>
                    <a:pt x="3384" y="14318"/>
                  </a:lnTo>
                  <a:cubicBezTo>
                    <a:pt x="3609" y="16026"/>
                    <a:pt x="4282" y="17590"/>
                    <a:pt x="5280" y="18900"/>
                  </a:cubicBezTo>
                  <a:lnTo>
                    <a:pt x="3812" y="20368"/>
                  </a:lnTo>
                  <a:cubicBezTo>
                    <a:pt x="3303" y="20872"/>
                    <a:pt x="3303" y="21704"/>
                    <a:pt x="3812" y="22213"/>
                  </a:cubicBezTo>
                  <a:cubicBezTo>
                    <a:pt x="4067" y="22468"/>
                    <a:pt x="4402" y="22595"/>
                    <a:pt x="4737" y="22595"/>
                  </a:cubicBezTo>
                  <a:cubicBezTo>
                    <a:pt x="5072" y="22595"/>
                    <a:pt x="5408" y="22468"/>
                    <a:pt x="5663" y="22213"/>
                  </a:cubicBezTo>
                  <a:lnTo>
                    <a:pt x="7126" y="20745"/>
                  </a:lnTo>
                  <a:cubicBezTo>
                    <a:pt x="8435" y="21744"/>
                    <a:pt x="10000" y="22417"/>
                    <a:pt x="11707" y="22641"/>
                  </a:cubicBezTo>
                  <a:lnTo>
                    <a:pt x="11707" y="24716"/>
                  </a:lnTo>
                  <a:cubicBezTo>
                    <a:pt x="11707" y="25440"/>
                    <a:pt x="12294" y="26026"/>
                    <a:pt x="13012" y="26026"/>
                  </a:cubicBezTo>
                  <a:cubicBezTo>
                    <a:pt x="13731" y="26026"/>
                    <a:pt x="14322" y="25440"/>
                    <a:pt x="14322" y="24716"/>
                  </a:cubicBezTo>
                  <a:lnTo>
                    <a:pt x="14322" y="22641"/>
                  </a:lnTo>
                  <a:cubicBezTo>
                    <a:pt x="16030" y="22417"/>
                    <a:pt x="17594" y="21744"/>
                    <a:pt x="18900" y="20745"/>
                  </a:cubicBezTo>
                  <a:lnTo>
                    <a:pt x="20367" y="22213"/>
                  </a:lnTo>
                  <a:cubicBezTo>
                    <a:pt x="20622" y="22468"/>
                    <a:pt x="20957" y="22595"/>
                    <a:pt x="21291" y="22595"/>
                  </a:cubicBezTo>
                  <a:cubicBezTo>
                    <a:pt x="21626" y="22595"/>
                    <a:pt x="21960" y="22468"/>
                    <a:pt x="22212" y="22213"/>
                  </a:cubicBezTo>
                  <a:cubicBezTo>
                    <a:pt x="22722" y="21704"/>
                    <a:pt x="22722" y="20872"/>
                    <a:pt x="22212" y="20368"/>
                  </a:cubicBezTo>
                  <a:lnTo>
                    <a:pt x="20749" y="18900"/>
                  </a:lnTo>
                  <a:cubicBezTo>
                    <a:pt x="21744" y="17590"/>
                    <a:pt x="22416" y="16026"/>
                    <a:pt x="22645" y="14318"/>
                  </a:cubicBezTo>
                  <a:lnTo>
                    <a:pt x="24720" y="14318"/>
                  </a:lnTo>
                  <a:cubicBezTo>
                    <a:pt x="25438" y="14318"/>
                    <a:pt x="26025" y="13732"/>
                    <a:pt x="26025" y="13013"/>
                  </a:cubicBezTo>
                  <a:cubicBezTo>
                    <a:pt x="26025" y="12295"/>
                    <a:pt x="25438" y="11704"/>
                    <a:pt x="24720" y="11704"/>
                  </a:cubicBezTo>
                  <a:lnTo>
                    <a:pt x="22645" y="11704"/>
                  </a:lnTo>
                  <a:cubicBezTo>
                    <a:pt x="22416" y="9996"/>
                    <a:pt x="21744" y="8432"/>
                    <a:pt x="20749" y="7126"/>
                  </a:cubicBezTo>
                  <a:lnTo>
                    <a:pt x="22212" y="5658"/>
                  </a:lnTo>
                  <a:cubicBezTo>
                    <a:pt x="22722" y="5148"/>
                    <a:pt x="22722" y="4318"/>
                    <a:pt x="22212" y="3814"/>
                  </a:cubicBezTo>
                  <a:cubicBezTo>
                    <a:pt x="21960" y="3559"/>
                    <a:pt x="21626" y="3431"/>
                    <a:pt x="21291" y="3431"/>
                  </a:cubicBezTo>
                  <a:cubicBezTo>
                    <a:pt x="20957" y="3431"/>
                    <a:pt x="20622" y="3559"/>
                    <a:pt x="20367" y="3814"/>
                  </a:cubicBezTo>
                  <a:lnTo>
                    <a:pt x="18900" y="5276"/>
                  </a:lnTo>
                  <a:cubicBezTo>
                    <a:pt x="17594" y="4282"/>
                    <a:pt x="16030" y="3609"/>
                    <a:pt x="14322" y="3380"/>
                  </a:cubicBezTo>
                  <a:lnTo>
                    <a:pt x="14322" y="1306"/>
                  </a:lnTo>
                  <a:cubicBezTo>
                    <a:pt x="14322" y="587"/>
                    <a:pt x="13731" y="1"/>
                    <a:pt x="1301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  <a:cs typeface="B Nazanin" pitchFamily="2" charset="-78"/>
              </a:endParaRPr>
            </a:p>
          </p:txBody>
        </p:sp>
      </p:grpSp>
      <p:grpSp>
        <p:nvGrpSpPr>
          <p:cNvPr id="2368" name="Google Shape;2368;p79"/>
          <p:cNvGrpSpPr/>
          <p:nvPr/>
        </p:nvGrpSpPr>
        <p:grpSpPr>
          <a:xfrm>
            <a:off x="1363775" y="2962963"/>
            <a:ext cx="532400" cy="532425"/>
            <a:chOff x="1363775" y="2962963"/>
            <a:chExt cx="532400" cy="532425"/>
          </a:xfrm>
        </p:grpSpPr>
        <p:sp>
          <p:nvSpPr>
            <p:cNvPr id="2369" name="Google Shape;2369;p79"/>
            <p:cNvSpPr/>
            <p:nvPr/>
          </p:nvSpPr>
          <p:spPr>
            <a:xfrm>
              <a:off x="1483175" y="3082388"/>
              <a:ext cx="293600" cy="293450"/>
            </a:xfrm>
            <a:custGeom>
              <a:avLst/>
              <a:gdLst/>
              <a:ahLst/>
              <a:cxnLst/>
              <a:rect l="l" t="t" r="r" b="b"/>
              <a:pathLst>
                <a:path w="11744" h="11738" extrusionOk="0">
                  <a:moveTo>
                    <a:pt x="5872" y="2558"/>
                  </a:moveTo>
                  <a:cubicBezTo>
                    <a:pt x="7702" y="2558"/>
                    <a:pt x="9179" y="4042"/>
                    <a:pt x="9179" y="5872"/>
                  </a:cubicBezTo>
                  <a:cubicBezTo>
                    <a:pt x="9179" y="7701"/>
                    <a:pt x="7702" y="9180"/>
                    <a:pt x="5872" y="9180"/>
                  </a:cubicBezTo>
                  <a:cubicBezTo>
                    <a:pt x="4042" y="9180"/>
                    <a:pt x="2559" y="7701"/>
                    <a:pt x="2559" y="5872"/>
                  </a:cubicBezTo>
                  <a:cubicBezTo>
                    <a:pt x="2559" y="4042"/>
                    <a:pt x="4042" y="2558"/>
                    <a:pt x="5872" y="2558"/>
                  </a:cubicBezTo>
                  <a:close/>
                  <a:moveTo>
                    <a:pt x="5872" y="0"/>
                  </a:moveTo>
                  <a:cubicBezTo>
                    <a:pt x="2625" y="0"/>
                    <a:pt x="0" y="2624"/>
                    <a:pt x="0" y="5872"/>
                  </a:cubicBezTo>
                  <a:cubicBezTo>
                    <a:pt x="0" y="9114"/>
                    <a:pt x="2625" y="11737"/>
                    <a:pt x="5872" y="11737"/>
                  </a:cubicBezTo>
                  <a:cubicBezTo>
                    <a:pt x="9113" y="11737"/>
                    <a:pt x="11739" y="9114"/>
                    <a:pt x="11739" y="5872"/>
                  </a:cubicBezTo>
                  <a:lnTo>
                    <a:pt x="11743" y="5872"/>
                  </a:lnTo>
                  <a:cubicBezTo>
                    <a:pt x="11743" y="2624"/>
                    <a:pt x="9113" y="0"/>
                    <a:pt x="587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  <a:cs typeface="B Nazanin" pitchFamily="2" charset="-78"/>
              </a:endParaRPr>
            </a:p>
          </p:txBody>
        </p:sp>
        <p:sp>
          <p:nvSpPr>
            <p:cNvPr id="2370" name="Google Shape;2370;p79"/>
            <p:cNvSpPr/>
            <p:nvPr/>
          </p:nvSpPr>
          <p:spPr>
            <a:xfrm>
              <a:off x="1363775" y="2962963"/>
              <a:ext cx="532400" cy="532425"/>
            </a:xfrm>
            <a:custGeom>
              <a:avLst/>
              <a:gdLst/>
              <a:ahLst/>
              <a:cxnLst/>
              <a:rect l="l" t="t" r="r" b="b"/>
              <a:pathLst>
                <a:path w="21296" h="21297" extrusionOk="0">
                  <a:moveTo>
                    <a:pt x="10648" y="4777"/>
                  </a:moveTo>
                  <a:cubicBezTo>
                    <a:pt x="13889" y="4777"/>
                    <a:pt x="16519" y="7401"/>
                    <a:pt x="16519" y="10649"/>
                  </a:cubicBezTo>
                  <a:lnTo>
                    <a:pt x="16515" y="10649"/>
                  </a:lnTo>
                  <a:cubicBezTo>
                    <a:pt x="16515" y="13891"/>
                    <a:pt x="13889" y="16514"/>
                    <a:pt x="10648" y="16514"/>
                  </a:cubicBezTo>
                  <a:cubicBezTo>
                    <a:pt x="7401" y="16514"/>
                    <a:pt x="4776" y="13891"/>
                    <a:pt x="4776" y="10649"/>
                  </a:cubicBezTo>
                  <a:cubicBezTo>
                    <a:pt x="4776" y="7401"/>
                    <a:pt x="7401" y="4777"/>
                    <a:pt x="10648" y="4777"/>
                  </a:cubicBezTo>
                  <a:close/>
                  <a:moveTo>
                    <a:pt x="10648" y="0"/>
                  </a:moveTo>
                  <a:cubicBezTo>
                    <a:pt x="10057" y="0"/>
                    <a:pt x="9577" y="480"/>
                    <a:pt x="9577" y="1071"/>
                  </a:cubicBezTo>
                  <a:lnTo>
                    <a:pt x="9577" y="2769"/>
                  </a:lnTo>
                  <a:cubicBezTo>
                    <a:pt x="8180" y="2957"/>
                    <a:pt x="6901" y="3503"/>
                    <a:pt x="5831" y="4319"/>
                  </a:cubicBezTo>
                  <a:lnTo>
                    <a:pt x="4633" y="3120"/>
                  </a:lnTo>
                  <a:cubicBezTo>
                    <a:pt x="4421" y="2911"/>
                    <a:pt x="4146" y="2807"/>
                    <a:pt x="3872" y="2807"/>
                  </a:cubicBezTo>
                  <a:cubicBezTo>
                    <a:pt x="3598" y="2807"/>
                    <a:pt x="3326" y="2911"/>
                    <a:pt x="3120" y="3120"/>
                  </a:cubicBezTo>
                  <a:cubicBezTo>
                    <a:pt x="2702" y="3533"/>
                    <a:pt x="2702" y="4211"/>
                    <a:pt x="3120" y="4634"/>
                  </a:cubicBezTo>
                  <a:lnTo>
                    <a:pt x="4317" y="5832"/>
                  </a:lnTo>
                  <a:cubicBezTo>
                    <a:pt x="3502" y="6902"/>
                    <a:pt x="2956" y="8182"/>
                    <a:pt x="2768" y="9579"/>
                  </a:cubicBezTo>
                  <a:lnTo>
                    <a:pt x="1071" y="9579"/>
                  </a:lnTo>
                  <a:cubicBezTo>
                    <a:pt x="479" y="9579"/>
                    <a:pt x="1" y="10057"/>
                    <a:pt x="1" y="10649"/>
                  </a:cubicBezTo>
                  <a:cubicBezTo>
                    <a:pt x="1" y="11235"/>
                    <a:pt x="479" y="11719"/>
                    <a:pt x="1071" y="11719"/>
                  </a:cubicBezTo>
                  <a:lnTo>
                    <a:pt x="2768" y="11719"/>
                  </a:lnTo>
                  <a:cubicBezTo>
                    <a:pt x="2956" y="13110"/>
                    <a:pt x="3502" y="14390"/>
                    <a:pt x="4317" y="15460"/>
                  </a:cubicBezTo>
                  <a:lnTo>
                    <a:pt x="3120" y="16662"/>
                  </a:lnTo>
                  <a:cubicBezTo>
                    <a:pt x="2702" y="17076"/>
                    <a:pt x="2702" y="17758"/>
                    <a:pt x="3120" y="18177"/>
                  </a:cubicBezTo>
                  <a:cubicBezTo>
                    <a:pt x="3326" y="18383"/>
                    <a:pt x="3598" y="18486"/>
                    <a:pt x="3872" y="18486"/>
                  </a:cubicBezTo>
                  <a:cubicBezTo>
                    <a:pt x="4146" y="18486"/>
                    <a:pt x="4421" y="18383"/>
                    <a:pt x="4633" y="18177"/>
                  </a:cubicBezTo>
                  <a:lnTo>
                    <a:pt x="5831" y="16973"/>
                  </a:lnTo>
                  <a:cubicBezTo>
                    <a:pt x="6901" y="17789"/>
                    <a:pt x="8180" y="18339"/>
                    <a:pt x="9577" y="18528"/>
                  </a:cubicBezTo>
                  <a:lnTo>
                    <a:pt x="9577" y="20226"/>
                  </a:lnTo>
                  <a:cubicBezTo>
                    <a:pt x="9577" y="20812"/>
                    <a:pt x="10057" y="21296"/>
                    <a:pt x="10648" y="21296"/>
                  </a:cubicBezTo>
                  <a:cubicBezTo>
                    <a:pt x="11234" y="21296"/>
                    <a:pt x="11718" y="20812"/>
                    <a:pt x="11718" y="20226"/>
                  </a:cubicBezTo>
                  <a:lnTo>
                    <a:pt x="11718" y="18528"/>
                  </a:lnTo>
                  <a:cubicBezTo>
                    <a:pt x="13109" y="18339"/>
                    <a:pt x="14389" y="17789"/>
                    <a:pt x="15459" y="16973"/>
                  </a:cubicBezTo>
                  <a:lnTo>
                    <a:pt x="16663" y="18177"/>
                  </a:lnTo>
                  <a:cubicBezTo>
                    <a:pt x="16869" y="18383"/>
                    <a:pt x="17142" y="18486"/>
                    <a:pt x="17417" y="18486"/>
                  </a:cubicBezTo>
                  <a:cubicBezTo>
                    <a:pt x="17691" y="18486"/>
                    <a:pt x="17967" y="18383"/>
                    <a:pt x="18176" y="18177"/>
                  </a:cubicBezTo>
                  <a:cubicBezTo>
                    <a:pt x="18589" y="17758"/>
                    <a:pt x="18589" y="17076"/>
                    <a:pt x="18176" y="16662"/>
                  </a:cubicBezTo>
                  <a:lnTo>
                    <a:pt x="16973" y="15460"/>
                  </a:lnTo>
                  <a:cubicBezTo>
                    <a:pt x="17788" y="14390"/>
                    <a:pt x="18338" y="13110"/>
                    <a:pt x="18528" y="11719"/>
                  </a:cubicBezTo>
                  <a:lnTo>
                    <a:pt x="20225" y="11719"/>
                  </a:lnTo>
                  <a:cubicBezTo>
                    <a:pt x="20811" y="11719"/>
                    <a:pt x="21295" y="11235"/>
                    <a:pt x="21295" y="10649"/>
                  </a:cubicBezTo>
                  <a:cubicBezTo>
                    <a:pt x="21295" y="10057"/>
                    <a:pt x="20811" y="9579"/>
                    <a:pt x="20225" y="9579"/>
                  </a:cubicBezTo>
                  <a:lnTo>
                    <a:pt x="18528" y="9579"/>
                  </a:lnTo>
                  <a:cubicBezTo>
                    <a:pt x="18338" y="8182"/>
                    <a:pt x="17788" y="6902"/>
                    <a:pt x="16973" y="5832"/>
                  </a:cubicBezTo>
                  <a:lnTo>
                    <a:pt x="18176" y="4634"/>
                  </a:lnTo>
                  <a:cubicBezTo>
                    <a:pt x="18589" y="4211"/>
                    <a:pt x="18589" y="3533"/>
                    <a:pt x="18176" y="3120"/>
                  </a:cubicBezTo>
                  <a:cubicBezTo>
                    <a:pt x="17967" y="2911"/>
                    <a:pt x="17691" y="2807"/>
                    <a:pt x="17417" y="2807"/>
                  </a:cubicBezTo>
                  <a:cubicBezTo>
                    <a:pt x="17142" y="2807"/>
                    <a:pt x="16869" y="2911"/>
                    <a:pt x="16663" y="3120"/>
                  </a:cubicBezTo>
                  <a:lnTo>
                    <a:pt x="15459" y="4319"/>
                  </a:lnTo>
                  <a:cubicBezTo>
                    <a:pt x="14389" y="3503"/>
                    <a:pt x="13109" y="2957"/>
                    <a:pt x="11718" y="2769"/>
                  </a:cubicBezTo>
                  <a:lnTo>
                    <a:pt x="11718" y="1071"/>
                  </a:lnTo>
                  <a:cubicBezTo>
                    <a:pt x="11718" y="480"/>
                    <a:pt x="11234" y="0"/>
                    <a:pt x="106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  <a:cs typeface="B Nazanin" pitchFamily="2" charset="-78"/>
              </a:endParaRPr>
            </a:p>
          </p:txBody>
        </p:sp>
        <p:sp>
          <p:nvSpPr>
            <p:cNvPr id="2371" name="Google Shape;2371;p79"/>
            <p:cNvSpPr/>
            <p:nvPr/>
          </p:nvSpPr>
          <p:spPr>
            <a:xfrm>
              <a:off x="1547150" y="3146338"/>
              <a:ext cx="165525" cy="165550"/>
            </a:xfrm>
            <a:custGeom>
              <a:avLst/>
              <a:gdLst/>
              <a:ahLst/>
              <a:cxnLst/>
              <a:rect l="l" t="t" r="r" b="b"/>
              <a:pathLst>
                <a:path w="6621" h="6622" extrusionOk="0">
                  <a:moveTo>
                    <a:pt x="3313" y="0"/>
                  </a:moveTo>
                  <a:cubicBezTo>
                    <a:pt x="1483" y="0"/>
                    <a:pt x="0" y="1484"/>
                    <a:pt x="0" y="3314"/>
                  </a:cubicBezTo>
                  <a:cubicBezTo>
                    <a:pt x="0" y="5143"/>
                    <a:pt x="1483" y="6622"/>
                    <a:pt x="3313" y="6622"/>
                  </a:cubicBezTo>
                  <a:cubicBezTo>
                    <a:pt x="5143" y="6622"/>
                    <a:pt x="6620" y="5143"/>
                    <a:pt x="6620" y="3314"/>
                  </a:cubicBezTo>
                  <a:cubicBezTo>
                    <a:pt x="6620" y="1484"/>
                    <a:pt x="5143" y="0"/>
                    <a:pt x="331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  <a:cs typeface="B Nazanin" pitchFamily="2" charset="-78"/>
              </a:endParaRPr>
            </a:p>
          </p:txBody>
        </p:sp>
      </p:grpSp>
      <p:cxnSp>
        <p:nvCxnSpPr>
          <p:cNvPr id="2372" name="Google Shape;2372;p79"/>
          <p:cNvCxnSpPr>
            <a:stCxn id="2373" idx="1"/>
            <a:endCxn id="2355" idx="3"/>
          </p:cNvCxnSpPr>
          <p:nvPr/>
        </p:nvCxnSpPr>
        <p:spPr>
          <a:xfrm flipH="1">
            <a:off x="3917250" y="2210338"/>
            <a:ext cx="357900" cy="600"/>
          </a:xfrm>
          <a:prstGeom prst="bentConnector3">
            <a:avLst>
              <a:gd name="adj1" fmla="val 49983"/>
            </a:avLst>
          </a:prstGeom>
          <a:noFill/>
          <a:ln w="7620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374" name="Google Shape;2374;p79"/>
          <p:cNvCxnSpPr>
            <a:stCxn id="2375" idx="1"/>
            <a:endCxn id="2356" idx="3"/>
          </p:cNvCxnSpPr>
          <p:nvPr/>
        </p:nvCxnSpPr>
        <p:spPr>
          <a:xfrm flipH="1">
            <a:off x="4837900" y="3717238"/>
            <a:ext cx="357900" cy="600"/>
          </a:xfrm>
          <a:prstGeom prst="bentConnector3">
            <a:avLst>
              <a:gd name="adj1" fmla="val 49983"/>
            </a:avLst>
          </a:prstGeom>
          <a:noFill/>
          <a:ln w="7620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376" name="Google Shape;2376;p79"/>
          <p:cNvCxnSpPr>
            <a:stCxn id="2373" idx="3"/>
            <a:endCxn id="2375" idx="3"/>
          </p:cNvCxnSpPr>
          <p:nvPr/>
        </p:nvCxnSpPr>
        <p:spPr>
          <a:xfrm>
            <a:off x="6466350" y="2210338"/>
            <a:ext cx="920700" cy="1506900"/>
          </a:xfrm>
          <a:prstGeom prst="bentConnector3">
            <a:avLst>
              <a:gd name="adj1" fmla="val 125858"/>
            </a:avLst>
          </a:prstGeom>
          <a:noFill/>
          <a:ln w="7620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2377" name="Google Shape;2377;p79"/>
          <p:cNvGrpSpPr/>
          <p:nvPr/>
        </p:nvGrpSpPr>
        <p:grpSpPr>
          <a:xfrm>
            <a:off x="7175700" y="2035913"/>
            <a:ext cx="927000" cy="927050"/>
            <a:chOff x="7175700" y="2035913"/>
            <a:chExt cx="927000" cy="927050"/>
          </a:xfrm>
        </p:grpSpPr>
        <p:sp>
          <p:nvSpPr>
            <p:cNvPr id="2378" name="Google Shape;2378;p79"/>
            <p:cNvSpPr/>
            <p:nvPr/>
          </p:nvSpPr>
          <p:spPr>
            <a:xfrm flipH="1">
              <a:off x="7507350" y="2367613"/>
              <a:ext cx="263675" cy="263650"/>
            </a:xfrm>
            <a:custGeom>
              <a:avLst/>
              <a:gdLst/>
              <a:ahLst/>
              <a:cxnLst/>
              <a:rect l="l" t="t" r="r" b="b"/>
              <a:pathLst>
                <a:path w="10547" h="10546" extrusionOk="0">
                  <a:moveTo>
                    <a:pt x="5270" y="2258"/>
                  </a:moveTo>
                  <a:cubicBezTo>
                    <a:pt x="6938" y="2258"/>
                    <a:pt x="8288" y="3609"/>
                    <a:pt x="8288" y="5270"/>
                  </a:cubicBezTo>
                  <a:cubicBezTo>
                    <a:pt x="8288" y="6937"/>
                    <a:pt x="6938" y="8288"/>
                    <a:pt x="5270" y="8288"/>
                  </a:cubicBezTo>
                  <a:cubicBezTo>
                    <a:pt x="3609" y="8288"/>
                    <a:pt x="2253" y="6937"/>
                    <a:pt x="2253" y="5270"/>
                  </a:cubicBezTo>
                  <a:cubicBezTo>
                    <a:pt x="2253" y="3609"/>
                    <a:pt x="3609" y="2258"/>
                    <a:pt x="5270" y="2258"/>
                  </a:cubicBezTo>
                  <a:close/>
                  <a:moveTo>
                    <a:pt x="5270" y="0"/>
                  </a:moveTo>
                  <a:cubicBezTo>
                    <a:pt x="2360" y="0"/>
                    <a:pt x="1" y="2360"/>
                    <a:pt x="1" y="5270"/>
                  </a:cubicBezTo>
                  <a:cubicBezTo>
                    <a:pt x="1" y="8181"/>
                    <a:pt x="2360" y="10546"/>
                    <a:pt x="5270" y="10546"/>
                  </a:cubicBezTo>
                  <a:cubicBezTo>
                    <a:pt x="8180" y="10546"/>
                    <a:pt x="10546" y="8181"/>
                    <a:pt x="10546" y="5270"/>
                  </a:cubicBezTo>
                  <a:cubicBezTo>
                    <a:pt x="10546" y="2360"/>
                    <a:pt x="8180" y="0"/>
                    <a:pt x="527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  <a:cs typeface="B Nazanin" pitchFamily="2" charset="-78"/>
              </a:endParaRPr>
            </a:p>
          </p:txBody>
        </p:sp>
        <p:sp>
          <p:nvSpPr>
            <p:cNvPr id="2379" name="Google Shape;2379;p79"/>
            <p:cNvSpPr/>
            <p:nvPr/>
          </p:nvSpPr>
          <p:spPr>
            <a:xfrm flipH="1">
              <a:off x="7383650" y="2243863"/>
              <a:ext cx="511100" cy="511150"/>
            </a:xfrm>
            <a:custGeom>
              <a:avLst/>
              <a:gdLst/>
              <a:ahLst/>
              <a:cxnLst/>
              <a:rect l="l" t="t" r="r" b="b"/>
              <a:pathLst>
                <a:path w="20444" h="20446" extrusionOk="0">
                  <a:moveTo>
                    <a:pt x="10219" y="2687"/>
                  </a:moveTo>
                  <a:cubicBezTo>
                    <a:pt x="14378" y="2687"/>
                    <a:pt x="17752" y="6061"/>
                    <a:pt x="17752" y="10220"/>
                  </a:cubicBezTo>
                  <a:cubicBezTo>
                    <a:pt x="17752" y="14385"/>
                    <a:pt x="14378" y="17754"/>
                    <a:pt x="10219" y="17754"/>
                  </a:cubicBezTo>
                  <a:cubicBezTo>
                    <a:pt x="6060" y="17754"/>
                    <a:pt x="2687" y="14385"/>
                    <a:pt x="2687" y="10220"/>
                  </a:cubicBezTo>
                  <a:cubicBezTo>
                    <a:pt x="2687" y="6061"/>
                    <a:pt x="6060" y="2687"/>
                    <a:pt x="10219" y="2687"/>
                  </a:cubicBezTo>
                  <a:close/>
                  <a:moveTo>
                    <a:pt x="10219" y="1"/>
                  </a:moveTo>
                  <a:cubicBezTo>
                    <a:pt x="4572" y="1"/>
                    <a:pt x="0" y="4573"/>
                    <a:pt x="0" y="10220"/>
                  </a:cubicBezTo>
                  <a:cubicBezTo>
                    <a:pt x="0" y="15868"/>
                    <a:pt x="4572" y="20445"/>
                    <a:pt x="10219" y="20445"/>
                  </a:cubicBezTo>
                  <a:cubicBezTo>
                    <a:pt x="15867" y="20445"/>
                    <a:pt x="20443" y="15868"/>
                    <a:pt x="20443" y="10220"/>
                  </a:cubicBezTo>
                  <a:cubicBezTo>
                    <a:pt x="20443" y="7402"/>
                    <a:pt x="19297" y="4844"/>
                    <a:pt x="17446" y="2993"/>
                  </a:cubicBezTo>
                  <a:cubicBezTo>
                    <a:pt x="15597" y="1143"/>
                    <a:pt x="13043" y="1"/>
                    <a:pt x="1021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  <a:cs typeface="B Nazanin" pitchFamily="2" charset="-78"/>
              </a:endParaRPr>
            </a:p>
          </p:txBody>
        </p:sp>
        <p:sp>
          <p:nvSpPr>
            <p:cNvPr id="2380" name="Google Shape;2380;p79"/>
            <p:cNvSpPr/>
            <p:nvPr/>
          </p:nvSpPr>
          <p:spPr>
            <a:xfrm flipH="1">
              <a:off x="7450925" y="2311038"/>
              <a:ext cx="376675" cy="376700"/>
            </a:xfrm>
            <a:custGeom>
              <a:avLst/>
              <a:gdLst/>
              <a:ahLst/>
              <a:cxnLst/>
              <a:rect l="l" t="t" r="r" b="b"/>
              <a:pathLst>
                <a:path w="15067" h="15068" extrusionOk="0">
                  <a:moveTo>
                    <a:pt x="7533" y="2263"/>
                  </a:moveTo>
                  <a:cubicBezTo>
                    <a:pt x="10443" y="2263"/>
                    <a:pt x="12809" y="4623"/>
                    <a:pt x="12809" y="7533"/>
                  </a:cubicBezTo>
                  <a:cubicBezTo>
                    <a:pt x="12809" y="10444"/>
                    <a:pt x="10443" y="12809"/>
                    <a:pt x="7533" y="12809"/>
                  </a:cubicBezTo>
                  <a:cubicBezTo>
                    <a:pt x="4623" y="12809"/>
                    <a:pt x="2264" y="10444"/>
                    <a:pt x="2264" y="7533"/>
                  </a:cubicBezTo>
                  <a:cubicBezTo>
                    <a:pt x="2264" y="4623"/>
                    <a:pt x="4623" y="2263"/>
                    <a:pt x="7533" y="2263"/>
                  </a:cubicBezTo>
                  <a:close/>
                  <a:moveTo>
                    <a:pt x="7533" y="0"/>
                  </a:moveTo>
                  <a:cubicBezTo>
                    <a:pt x="3374" y="0"/>
                    <a:pt x="1" y="3374"/>
                    <a:pt x="1" y="7533"/>
                  </a:cubicBezTo>
                  <a:cubicBezTo>
                    <a:pt x="1" y="11698"/>
                    <a:pt x="3374" y="15067"/>
                    <a:pt x="7533" y="15067"/>
                  </a:cubicBezTo>
                  <a:cubicBezTo>
                    <a:pt x="11692" y="15067"/>
                    <a:pt x="15066" y="11698"/>
                    <a:pt x="15066" y="7533"/>
                  </a:cubicBezTo>
                  <a:cubicBezTo>
                    <a:pt x="15066" y="3374"/>
                    <a:pt x="11692" y="0"/>
                    <a:pt x="75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  <a:cs typeface="B Nazanin" pitchFamily="2" charset="-78"/>
              </a:endParaRPr>
            </a:p>
          </p:txBody>
        </p:sp>
        <p:sp>
          <p:nvSpPr>
            <p:cNvPr id="2381" name="Google Shape;2381;p79"/>
            <p:cNvSpPr/>
            <p:nvPr/>
          </p:nvSpPr>
          <p:spPr>
            <a:xfrm flipH="1">
              <a:off x="7175700" y="2035913"/>
              <a:ext cx="927000" cy="927050"/>
            </a:xfrm>
            <a:custGeom>
              <a:avLst/>
              <a:gdLst/>
              <a:ahLst/>
              <a:cxnLst/>
              <a:rect l="l" t="t" r="r" b="b"/>
              <a:pathLst>
                <a:path w="37080" h="37082" extrusionOk="0">
                  <a:moveTo>
                    <a:pt x="18537" y="8319"/>
                  </a:moveTo>
                  <a:cubicBezTo>
                    <a:pt x="24185" y="8319"/>
                    <a:pt x="28761" y="12891"/>
                    <a:pt x="28761" y="18538"/>
                  </a:cubicBezTo>
                  <a:cubicBezTo>
                    <a:pt x="28761" y="21362"/>
                    <a:pt x="27615" y="23915"/>
                    <a:pt x="25764" y="25766"/>
                  </a:cubicBezTo>
                  <a:cubicBezTo>
                    <a:pt x="23915" y="27616"/>
                    <a:pt x="21361" y="28763"/>
                    <a:pt x="18537" y="28763"/>
                  </a:cubicBezTo>
                  <a:cubicBezTo>
                    <a:pt x="12890" y="28763"/>
                    <a:pt x="8318" y="24186"/>
                    <a:pt x="8318" y="18538"/>
                  </a:cubicBezTo>
                  <a:cubicBezTo>
                    <a:pt x="8318" y="12891"/>
                    <a:pt x="12890" y="8319"/>
                    <a:pt x="18537" y="8319"/>
                  </a:cubicBezTo>
                  <a:close/>
                  <a:moveTo>
                    <a:pt x="18537" y="1"/>
                  </a:moveTo>
                  <a:cubicBezTo>
                    <a:pt x="17513" y="1"/>
                    <a:pt x="16677" y="842"/>
                    <a:pt x="16677" y="1861"/>
                  </a:cubicBezTo>
                  <a:lnTo>
                    <a:pt x="16677" y="4818"/>
                  </a:lnTo>
                  <a:cubicBezTo>
                    <a:pt x="14241" y="5143"/>
                    <a:pt x="12014" y="6102"/>
                    <a:pt x="10153" y="7524"/>
                  </a:cubicBezTo>
                  <a:lnTo>
                    <a:pt x="8064" y="5430"/>
                  </a:lnTo>
                  <a:cubicBezTo>
                    <a:pt x="7702" y="5067"/>
                    <a:pt x="7224" y="4886"/>
                    <a:pt x="6746" y="4886"/>
                  </a:cubicBezTo>
                  <a:cubicBezTo>
                    <a:pt x="6268" y="4886"/>
                    <a:pt x="5790" y="5067"/>
                    <a:pt x="5428" y="5430"/>
                  </a:cubicBezTo>
                  <a:cubicBezTo>
                    <a:pt x="4705" y="6153"/>
                    <a:pt x="4705" y="7340"/>
                    <a:pt x="5428" y="8064"/>
                  </a:cubicBezTo>
                  <a:lnTo>
                    <a:pt x="7523" y="10154"/>
                  </a:lnTo>
                  <a:cubicBezTo>
                    <a:pt x="6100" y="12014"/>
                    <a:pt x="5143" y="14242"/>
                    <a:pt x="4816" y="16679"/>
                  </a:cubicBezTo>
                  <a:lnTo>
                    <a:pt x="1861" y="16679"/>
                  </a:lnTo>
                  <a:cubicBezTo>
                    <a:pt x="840" y="16679"/>
                    <a:pt x="0" y="17514"/>
                    <a:pt x="0" y="18538"/>
                  </a:cubicBezTo>
                  <a:cubicBezTo>
                    <a:pt x="0" y="19563"/>
                    <a:pt x="840" y="20403"/>
                    <a:pt x="1861" y="20403"/>
                  </a:cubicBezTo>
                  <a:lnTo>
                    <a:pt x="4816" y="20403"/>
                  </a:lnTo>
                  <a:cubicBezTo>
                    <a:pt x="5143" y="22835"/>
                    <a:pt x="6100" y="25063"/>
                    <a:pt x="7523" y="26928"/>
                  </a:cubicBezTo>
                  <a:lnTo>
                    <a:pt x="5428" y="29013"/>
                  </a:lnTo>
                  <a:cubicBezTo>
                    <a:pt x="4705" y="29742"/>
                    <a:pt x="4705" y="30923"/>
                    <a:pt x="5428" y="31653"/>
                  </a:cubicBezTo>
                  <a:cubicBezTo>
                    <a:pt x="5790" y="32012"/>
                    <a:pt x="6268" y="32192"/>
                    <a:pt x="6746" y="32192"/>
                  </a:cubicBezTo>
                  <a:cubicBezTo>
                    <a:pt x="7224" y="32192"/>
                    <a:pt x="7702" y="32012"/>
                    <a:pt x="8064" y="31653"/>
                  </a:cubicBezTo>
                  <a:lnTo>
                    <a:pt x="10153" y="29558"/>
                  </a:lnTo>
                  <a:cubicBezTo>
                    <a:pt x="12014" y="30980"/>
                    <a:pt x="14241" y="31933"/>
                    <a:pt x="16677" y="32259"/>
                  </a:cubicBezTo>
                  <a:lnTo>
                    <a:pt x="16677" y="35216"/>
                  </a:lnTo>
                  <a:cubicBezTo>
                    <a:pt x="16677" y="36240"/>
                    <a:pt x="17513" y="37081"/>
                    <a:pt x="18537" y="37081"/>
                  </a:cubicBezTo>
                  <a:cubicBezTo>
                    <a:pt x="19562" y="37081"/>
                    <a:pt x="20403" y="36240"/>
                    <a:pt x="20403" y="35216"/>
                  </a:cubicBezTo>
                  <a:lnTo>
                    <a:pt x="20403" y="32259"/>
                  </a:lnTo>
                  <a:cubicBezTo>
                    <a:pt x="22835" y="31933"/>
                    <a:pt x="25061" y="30980"/>
                    <a:pt x="26926" y="29558"/>
                  </a:cubicBezTo>
                  <a:lnTo>
                    <a:pt x="29012" y="31653"/>
                  </a:lnTo>
                  <a:cubicBezTo>
                    <a:pt x="29376" y="32012"/>
                    <a:pt x="29854" y="32192"/>
                    <a:pt x="30331" y="32192"/>
                  </a:cubicBezTo>
                  <a:cubicBezTo>
                    <a:pt x="30808" y="32192"/>
                    <a:pt x="31285" y="32012"/>
                    <a:pt x="31647" y="31653"/>
                  </a:cubicBezTo>
                  <a:cubicBezTo>
                    <a:pt x="32370" y="30923"/>
                    <a:pt x="32370" y="29742"/>
                    <a:pt x="31647" y="29013"/>
                  </a:cubicBezTo>
                  <a:lnTo>
                    <a:pt x="29556" y="26928"/>
                  </a:lnTo>
                  <a:cubicBezTo>
                    <a:pt x="30979" y="25063"/>
                    <a:pt x="31932" y="22835"/>
                    <a:pt x="32259" y="20403"/>
                  </a:cubicBezTo>
                  <a:lnTo>
                    <a:pt x="35214" y="20403"/>
                  </a:lnTo>
                  <a:cubicBezTo>
                    <a:pt x="36239" y="20403"/>
                    <a:pt x="37079" y="19563"/>
                    <a:pt x="37079" y="18538"/>
                  </a:cubicBezTo>
                  <a:cubicBezTo>
                    <a:pt x="37079" y="17514"/>
                    <a:pt x="36239" y="16679"/>
                    <a:pt x="35214" y="16679"/>
                  </a:cubicBezTo>
                  <a:lnTo>
                    <a:pt x="32259" y="16679"/>
                  </a:lnTo>
                  <a:cubicBezTo>
                    <a:pt x="31932" y="14242"/>
                    <a:pt x="30979" y="12014"/>
                    <a:pt x="29556" y="10154"/>
                  </a:cubicBezTo>
                  <a:lnTo>
                    <a:pt x="31647" y="8064"/>
                  </a:lnTo>
                  <a:cubicBezTo>
                    <a:pt x="32370" y="7340"/>
                    <a:pt x="32370" y="6153"/>
                    <a:pt x="31647" y="5430"/>
                  </a:cubicBezTo>
                  <a:cubicBezTo>
                    <a:pt x="31285" y="5067"/>
                    <a:pt x="30808" y="4886"/>
                    <a:pt x="30331" y="4886"/>
                  </a:cubicBezTo>
                  <a:cubicBezTo>
                    <a:pt x="29854" y="4886"/>
                    <a:pt x="29376" y="5067"/>
                    <a:pt x="29012" y="5430"/>
                  </a:cubicBezTo>
                  <a:lnTo>
                    <a:pt x="26926" y="7524"/>
                  </a:lnTo>
                  <a:cubicBezTo>
                    <a:pt x="25061" y="6102"/>
                    <a:pt x="22835" y="5143"/>
                    <a:pt x="20403" y="4818"/>
                  </a:cubicBezTo>
                  <a:lnTo>
                    <a:pt x="20403" y="1861"/>
                  </a:lnTo>
                  <a:cubicBezTo>
                    <a:pt x="20403" y="842"/>
                    <a:pt x="19562" y="1"/>
                    <a:pt x="1853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  <a:cs typeface="B Nazanin" pitchFamily="2" charset="-78"/>
              </a:endParaRPr>
            </a:p>
          </p:txBody>
        </p:sp>
        <p:sp>
          <p:nvSpPr>
            <p:cNvPr id="2382" name="Google Shape;2382;p79"/>
            <p:cNvSpPr/>
            <p:nvPr/>
          </p:nvSpPr>
          <p:spPr>
            <a:xfrm flipH="1">
              <a:off x="7563800" y="2424063"/>
              <a:ext cx="150925" cy="150750"/>
            </a:xfrm>
            <a:custGeom>
              <a:avLst/>
              <a:gdLst/>
              <a:ahLst/>
              <a:cxnLst/>
              <a:rect l="l" t="t" r="r" b="b"/>
              <a:pathLst>
                <a:path w="6037" h="6030" extrusionOk="0">
                  <a:moveTo>
                    <a:pt x="3018" y="0"/>
                  </a:moveTo>
                  <a:cubicBezTo>
                    <a:pt x="1357" y="0"/>
                    <a:pt x="1" y="1351"/>
                    <a:pt x="1" y="3012"/>
                  </a:cubicBezTo>
                  <a:cubicBezTo>
                    <a:pt x="1" y="4679"/>
                    <a:pt x="1357" y="6030"/>
                    <a:pt x="3018" y="6030"/>
                  </a:cubicBezTo>
                  <a:cubicBezTo>
                    <a:pt x="4686" y="6030"/>
                    <a:pt x="6036" y="4679"/>
                    <a:pt x="6036" y="3012"/>
                  </a:cubicBezTo>
                  <a:cubicBezTo>
                    <a:pt x="6036" y="1351"/>
                    <a:pt x="4686" y="0"/>
                    <a:pt x="301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  <a:cs typeface="B Nazanin" pitchFamily="2" charset="-78"/>
              </a:endParaRPr>
            </a:p>
          </p:txBody>
        </p:sp>
      </p:grpSp>
      <p:grpSp>
        <p:nvGrpSpPr>
          <p:cNvPr id="2383" name="Google Shape;2383;p79"/>
          <p:cNvGrpSpPr/>
          <p:nvPr/>
        </p:nvGrpSpPr>
        <p:grpSpPr>
          <a:xfrm>
            <a:off x="6725225" y="1767313"/>
            <a:ext cx="650650" cy="650650"/>
            <a:chOff x="6725225" y="1767313"/>
            <a:chExt cx="650650" cy="650650"/>
          </a:xfrm>
        </p:grpSpPr>
        <p:sp>
          <p:nvSpPr>
            <p:cNvPr id="2384" name="Google Shape;2384;p79"/>
            <p:cNvSpPr/>
            <p:nvPr/>
          </p:nvSpPr>
          <p:spPr>
            <a:xfrm flipH="1">
              <a:off x="6960350" y="2001788"/>
              <a:ext cx="180450" cy="180575"/>
            </a:xfrm>
            <a:custGeom>
              <a:avLst/>
              <a:gdLst/>
              <a:ahLst/>
              <a:cxnLst/>
              <a:rect l="l" t="t" r="r" b="b"/>
              <a:pathLst>
                <a:path w="7218" h="7223" extrusionOk="0">
                  <a:moveTo>
                    <a:pt x="3609" y="1"/>
                  </a:moveTo>
                  <a:cubicBezTo>
                    <a:pt x="1616" y="1"/>
                    <a:pt x="0" y="1621"/>
                    <a:pt x="0" y="3614"/>
                  </a:cubicBezTo>
                  <a:cubicBezTo>
                    <a:pt x="0" y="5607"/>
                    <a:pt x="1616" y="7223"/>
                    <a:pt x="3609" y="7223"/>
                  </a:cubicBezTo>
                  <a:cubicBezTo>
                    <a:pt x="5602" y="7223"/>
                    <a:pt x="7218" y="5607"/>
                    <a:pt x="7218" y="3614"/>
                  </a:cubicBezTo>
                  <a:cubicBezTo>
                    <a:pt x="7218" y="1621"/>
                    <a:pt x="5602" y="1"/>
                    <a:pt x="360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  <a:cs typeface="B Nazanin" pitchFamily="2" charset="-78"/>
              </a:endParaRPr>
            </a:p>
          </p:txBody>
        </p:sp>
        <p:sp>
          <p:nvSpPr>
            <p:cNvPr id="2385" name="Google Shape;2385;p79"/>
            <p:cNvSpPr/>
            <p:nvPr/>
          </p:nvSpPr>
          <p:spPr>
            <a:xfrm flipH="1">
              <a:off x="6871150" y="1913238"/>
              <a:ext cx="358850" cy="358825"/>
            </a:xfrm>
            <a:custGeom>
              <a:avLst/>
              <a:gdLst/>
              <a:ahLst/>
              <a:cxnLst/>
              <a:rect l="l" t="t" r="r" b="b"/>
              <a:pathLst>
                <a:path w="14354" h="14353" extrusionOk="0">
                  <a:moveTo>
                    <a:pt x="7177" y="1998"/>
                  </a:moveTo>
                  <a:cubicBezTo>
                    <a:pt x="10026" y="1998"/>
                    <a:pt x="12336" y="4307"/>
                    <a:pt x="12336" y="7156"/>
                  </a:cubicBezTo>
                  <a:cubicBezTo>
                    <a:pt x="12336" y="10000"/>
                    <a:pt x="10026" y="12308"/>
                    <a:pt x="7177" y="12308"/>
                  </a:cubicBezTo>
                  <a:cubicBezTo>
                    <a:pt x="4333" y="12308"/>
                    <a:pt x="2025" y="10000"/>
                    <a:pt x="2025" y="7156"/>
                  </a:cubicBezTo>
                  <a:cubicBezTo>
                    <a:pt x="2025" y="4307"/>
                    <a:pt x="4333" y="1998"/>
                    <a:pt x="7177" y="1998"/>
                  </a:cubicBezTo>
                  <a:close/>
                  <a:moveTo>
                    <a:pt x="7177" y="0"/>
                  </a:moveTo>
                  <a:cubicBezTo>
                    <a:pt x="3211" y="0"/>
                    <a:pt x="0" y="3211"/>
                    <a:pt x="0" y="7176"/>
                  </a:cubicBezTo>
                  <a:cubicBezTo>
                    <a:pt x="0" y="11141"/>
                    <a:pt x="3211" y="14353"/>
                    <a:pt x="7177" y="14353"/>
                  </a:cubicBezTo>
                  <a:cubicBezTo>
                    <a:pt x="11143" y="14353"/>
                    <a:pt x="14354" y="11141"/>
                    <a:pt x="14354" y="7176"/>
                  </a:cubicBezTo>
                  <a:cubicBezTo>
                    <a:pt x="14354" y="5194"/>
                    <a:pt x="13554" y="3399"/>
                    <a:pt x="12254" y="2099"/>
                  </a:cubicBezTo>
                  <a:cubicBezTo>
                    <a:pt x="10954" y="800"/>
                    <a:pt x="9160" y="0"/>
                    <a:pt x="717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  <a:cs typeface="B Nazanin" pitchFamily="2" charset="-78"/>
              </a:endParaRPr>
            </a:p>
          </p:txBody>
        </p:sp>
        <p:sp>
          <p:nvSpPr>
            <p:cNvPr id="2386" name="Google Shape;2386;p79"/>
            <p:cNvSpPr/>
            <p:nvPr/>
          </p:nvSpPr>
          <p:spPr>
            <a:xfrm flipH="1">
              <a:off x="6921600" y="1963163"/>
              <a:ext cx="257800" cy="257800"/>
            </a:xfrm>
            <a:custGeom>
              <a:avLst/>
              <a:gdLst/>
              <a:ahLst/>
              <a:cxnLst/>
              <a:rect l="l" t="t" r="r" b="b"/>
              <a:pathLst>
                <a:path w="10312" h="10312" extrusionOk="0">
                  <a:moveTo>
                    <a:pt x="5153" y="1546"/>
                  </a:moveTo>
                  <a:cubicBezTo>
                    <a:pt x="7146" y="1546"/>
                    <a:pt x="8762" y="3166"/>
                    <a:pt x="8762" y="5159"/>
                  </a:cubicBezTo>
                  <a:cubicBezTo>
                    <a:pt x="8762" y="7152"/>
                    <a:pt x="7146" y="8768"/>
                    <a:pt x="5153" y="8768"/>
                  </a:cubicBezTo>
                  <a:cubicBezTo>
                    <a:pt x="3160" y="8768"/>
                    <a:pt x="1544" y="7152"/>
                    <a:pt x="1544" y="5159"/>
                  </a:cubicBezTo>
                  <a:cubicBezTo>
                    <a:pt x="1544" y="3166"/>
                    <a:pt x="3160" y="1546"/>
                    <a:pt x="5153" y="1546"/>
                  </a:cubicBezTo>
                  <a:close/>
                  <a:moveTo>
                    <a:pt x="5153" y="1"/>
                  </a:moveTo>
                  <a:cubicBezTo>
                    <a:pt x="2309" y="1"/>
                    <a:pt x="1" y="2310"/>
                    <a:pt x="1" y="5159"/>
                  </a:cubicBezTo>
                  <a:cubicBezTo>
                    <a:pt x="1" y="8003"/>
                    <a:pt x="2309" y="10311"/>
                    <a:pt x="5153" y="10311"/>
                  </a:cubicBezTo>
                  <a:cubicBezTo>
                    <a:pt x="8002" y="10311"/>
                    <a:pt x="10312" y="8003"/>
                    <a:pt x="10312" y="5159"/>
                  </a:cubicBezTo>
                  <a:cubicBezTo>
                    <a:pt x="10312" y="2310"/>
                    <a:pt x="8002" y="1"/>
                    <a:pt x="515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  <a:cs typeface="B Nazanin" pitchFamily="2" charset="-78"/>
              </a:endParaRPr>
            </a:p>
          </p:txBody>
        </p:sp>
        <p:sp>
          <p:nvSpPr>
            <p:cNvPr id="2387" name="Google Shape;2387;p79"/>
            <p:cNvSpPr/>
            <p:nvPr/>
          </p:nvSpPr>
          <p:spPr>
            <a:xfrm flipH="1">
              <a:off x="6725225" y="1767313"/>
              <a:ext cx="650650" cy="650650"/>
            </a:xfrm>
            <a:custGeom>
              <a:avLst/>
              <a:gdLst/>
              <a:ahLst/>
              <a:cxnLst/>
              <a:rect l="l" t="t" r="r" b="b"/>
              <a:pathLst>
                <a:path w="26026" h="26026" extrusionOk="0">
                  <a:moveTo>
                    <a:pt x="13012" y="5837"/>
                  </a:moveTo>
                  <a:cubicBezTo>
                    <a:pt x="16978" y="5837"/>
                    <a:pt x="20189" y="9048"/>
                    <a:pt x="20189" y="13013"/>
                  </a:cubicBezTo>
                  <a:cubicBezTo>
                    <a:pt x="20189" y="14996"/>
                    <a:pt x="19389" y="16790"/>
                    <a:pt x="18089" y="18084"/>
                  </a:cubicBezTo>
                  <a:cubicBezTo>
                    <a:pt x="16789" y="19385"/>
                    <a:pt x="14995" y="20190"/>
                    <a:pt x="13012" y="20190"/>
                  </a:cubicBezTo>
                  <a:cubicBezTo>
                    <a:pt x="9046" y="20190"/>
                    <a:pt x="5835" y="16978"/>
                    <a:pt x="5835" y="13013"/>
                  </a:cubicBezTo>
                  <a:cubicBezTo>
                    <a:pt x="5835" y="9048"/>
                    <a:pt x="9046" y="5837"/>
                    <a:pt x="13012" y="5837"/>
                  </a:cubicBezTo>
                  <a:close/>
                  <a:moveTo>
                    <a:pt x="13012" y="1"/>
                  </a:moveTo>
                  <a:cubicBezTo>
                    <a:pt x="12294" y="1"/>
                    <a:pt x="11707" y="587"/>
                    <a:pt x="11707" y="1306"/>
                  </a:cubicBezTo>
                  <a:lnTo>
                    <a:pt x="11707" y="3380"/>
                  </a:lnTo>
                  <a:cubicBezTo>
                    <a:pt x="10000" y="3609"/>
                    <a:pt x="8435" y="4282"/>
                    <a:pt x="7126" y="5276"/>
                  </a:cubicBezTo>
                  <a:lnTo>
                    <a:pt x="5663" y="3814"/>
                  </a:lnTo>
                  <a:cubicBezTo>
                    <a:pt x="5408" y="3559"/>
                    <a:pt x="5072" y="3431"/>
                    <a:pt x="4737" y="3431"/>
                  </a:cubicBezTo>
                  <a:cubicBezTo>
                    <a:pt x="4402" y="3431"/>
                    <a:pt x="4067" y="3559"/>
                    <a:pt x="3812" y="3814"/>
                  </a:cubicBezTo>
                  <a:cubicBezTo>
                    <a:pt x="3303" y="4318"/>
                    <a:pt x="3303" y="5148"/>
                    <a:pt x="3812" y="5658"/>
                  </a:cubicBezTo>
                  <a:lnTo>
                    <a:pt x="5280" y="7126"/>
                  </a:lnTo>
                  <a:cubicBezTo>
                    <a:pt x="4282" y="8432"/>
                    <a:pt x="3609" y="9996"/>
                    <a:pt x="3384" y="11704"/>
                  </a:cubicBezTo>
                  <a:lnTo>
                    <a:pt x="1309" y="11704"/>
                  </a:lnTo>
                  <a:cubicBezTo>
                    <a:pt x="586" y="11704"/>
                    <a:pt x="0" y="12295"/>
                    <a:pt x="0" y="13013"/>
                  </a:cubicBezTo>
                  <a:cubicBezTo>
                    <a:pt x="0" y="13732"/>
                    <a:pt x="586" y="14318"/>
                    <a:pt x="1309" y="14318"/>
                  </a:cubicBezTo>
                  <a:lnTo>
                    <a:pt x="3384" y="14318"/>
                  </a:lnTo>
                  <a:cubicBezTo>
                    <a:pt x="3609" y="16026"/>
                    <a:pt x="4282" y="17590"/>
                    <a:pt x="5280" y="18900"/>
                  </a:cubicBezTo>
                  <a:lnTo>
                    <a:pt x="3812" y="20368"/>
                  </a:lnTo>
                  <a:cubicBezTo>
                    <a:pt x="3303" y="20872"/>
                    <a:pt x="3303" y="21704"/>
                    <a:pt x="3812" y="22213"/>
                  </a:cubicBezTo>
                  <a:cubicBezTo>
                    <a:pt x="4067" y="22468"/>
                    <a:pt x="4402" y="22595"/>
                    <a:pt x="4737" y="22595"/>
                  </a:cubicBezTo>
                  <a:cubicBezTo>
                    <a:pt x="5072" y="22595"/>
                    <a:pt x="5408" y="22468"/>
                    <a:pt x="5663" y="22213"/>
                  </a:cubicBezTo>
                  <a:lnTo>
                    <a:pt x="7126" y="20745"/>
                  </a:lnTo>
                  <a:cubicBezTo>
                    <a:pt x="8435" y="21744"/>
                    <a:pt x="10000" y="22417"/>
                    <a:pt x="11707" y="22641"/>
                  </a:cubicBezTo>
                  <a:lnTo>
                    <a:pt x="11707" y="24716"/>
                  </a:lnTo>
                  <a:cubicBezTo>
                    <a:pt x="11707" y="25440"/>
                    <a:pt x="12294" y="26026"/>
                    <a:pt x="13012" y="26026"/>
                  </a:cubicBezTo>
                  <a:cubicBezTo>
                    <a:pt x="13731" y="26026"/>
                    <a:pt x="14322" y="25440"/>
                    <a:pt x="14322" y="24716"/>
                  </a:cubicBezTo>
                  <a:lnTo>
                    <a:pt x="14322" y="22641"/>
                  </a:lnTo>
                  <a:cubicBezTo>
                    <a:pt x="16030" y="22417"/>
                    <a:pt x="17594" y="21744"/>
                    <a:pt x="18900" y="20745"/>
                  </a:cubicBezTo>
                  <a:lnTo>
                    <a:pt x="20367" y="22213"/>
                  </a:lnTo>
                  <a:cubicBezTo>
                    <a:pt x="20622" y="22468"/>
                    <a:pt x="20957" y="22595"/>
                    <a:pt x="21291" y="22595"/>
                  </a:cubicBezTo>
                  <a:cubicBezTo>
                    <a:pt x="21626" y="22595"/>
                    <a:pt x="21960" y="22468"/>
                    <a:pt x="22212" y="22213"/>
                  </a:cubicBezTo>
                  <a:cubicBezTo>
                    <a:pt x="22722" y="21704"/>
                    <a:pt x="22722" y="20872"/>
                    <a:pt x="22212" y="20368"/>
                  </a:cubicBezTo>
                  <a:lnTo>
                    <a:pt x="20749" y="18900"/>
                  </a:lnTo>
                  <a:cubicBezTo>
                    <a:pt x="21744" y="17590"/>
                    <a:pt x="22416" y="16026"/>
                    <a:pt x="22645" y="14318"/>
                  </a:cubicBezTo>
                  <a:lnTo>
                    <a:pt x="24720" y="14318"/>
                  </a:lnTo>
                  <a:cubicBezTo>
                    <a:pt x="25438" y="14318"/>
                    <a:pt x="26025" y="13732"/>
                    <a:pt x="26025" y="13013"/>
                  </a:cubicBezTo>
                  <a:cubicBezTo>
                    <a:pt x="26025" y="12295"/>
                    <a:pt x="25438" y="11704"/>
                    <a:pt x="24720" y="11704"/>
                  </a:cubicBezTo>
                  <a:lnTo>
                    <a:pt x="22645" y="11704"/>
                  </a:lnTo>
                  <a:cubicBezTo>
                    <a:pt x="22416" y="9996"/>
                    <a:pt x="21744" y="8432"/>
                    <a:pt x="20749" y="7126"/>
                  </a:cubicBezTo>
                  <a:lnTo>
                    <a:pt x="22212" y="5658"/>
                  </a:lnTo>
                  <a:cubicBezTo>
                    <a:pt x="22722" y="5148"/>
                    <a:pt x="22722" y="4318"/>
                    <a:pt x="22212" y="3814"/>
                  </a:cubicBezTo>
                  <a:cubicBezTo>
                    <a:pt x="21960" y="3559"/>
                    <a:pt x="21626" y="3431"/>
                    <a:pt x="21291" y="3431"/>
                  </a:cubicBezTo>
                  <a:cubicBezTo>
                    <a:pt x="20957" y="3431"/>
                    <a:pt x="20622" y="3559"/>
                    <a:pt x="20367" y="3814"/>
                  </a:cubicBezTo>
                  <a:lnTo>
                    <a:pt x="18900" y="5276"/>
                  </a:lnTo>
                  <a:cubicBezTo>
                    <a:pt x="17594" y="4282"/>
                    <a:pt x="16030" y="3609"/>
                    <a:pt x="14322" y="3380"/>
                  </a:cubicBezTo>
                  <a:lnTo>
                    <a:pt x="14322" y="1306"/>
                  </a:lnTo>
                  <a:cubicBezTo>
                    <a:pt x="14322" y="587"/>
                    <a:pt x="13731" y="1"/>
                    <a:pt x="1301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  <a:cs typeface="B Nazanin" pitchFamily="2" charset="-78"/>
              </a:endParaRPr>
            </a:p>
          </p:txBody>
        </p:sp>
      </p:grpSp>
      <p:grpSp>
        <p:nvGrpSpPr>
          <p:cNvPr id="2388" name="Google Shape;2388;p79"/>
          <p:cNvGrpSpPr/>
          <p:nvPr/>
        </p:nvGrpSpPr>
        <p:grpSpPr>
          <a:xfrm>
            <a:off x="7247800" y="1559738"/>
            <a:ext cx="532400" cy="532425"/>
            <a:chOff x="7247800" y="1559738"/>
            <a:chExt cx="532400" cy="532425"/>
          </a:xfrm>
        </p:grpSpPr>
        <p:sp>
          <p:nvSpPr>
            <p:cNvPr id="2389" name="Google Shape;2389;p79"/>
            <p:cNvSpPr/>
            <p:nvPr/>
          </p:nvSpPr>
          <p:spPr>
            <a:xfrm flipH="1">
              <a:off x="7367200" y="1679163"/>
              <a:ext cx="293600" cy="293450"/>
            </a:xfrm>
            <a:custGeom>
              <a:avLst/>
              <a:gdLst/>
              <a:ahLst/>
              <a:cxnLst/>
              <a:rect l="l" t="t" r="r" b="b"/>
              <a:pathLst>
                <a:path w="11744" h="11738" extrusionOk="0">
                  <a:moveTo>
                    <a:pt x="5872" y="2558"/>
                  </a:moveTo>
                  <a:cubicBezTo>
                    <a:pt x="7702" y="2558"/>
                    <a:pt x="9179" y="4042"/>
                    <a:pt x="9179" y="5872"/>
                  </a:cubicBezTo>
                  <a:cubicBezTo>
                    <a:pt x="9179" y="7701"/>
                    <a:pt x="7702" y="9180"/>
                    <a:pt x="5872" y="9180"/>
                  </a:cubicBezTo>
                  <a:cubicBezTo>
                    <a:pt x="4042" y="9180"/>
                    <a:pt x="2559" y="7701"/>
                    <a:pt x="2559" y="5872"/>
                  </a:cubicBezTo>
                  <a:cubicBezTo>
                    <a:pt x="2559" y="4042"/>
                    <a:pt x="4042" y="2558"/>
                    <a:pt x="5872" y="2558"/>
                  </a:cubicBezTo>
                  <a:close/>
                  <a:moveTo>
                    <a:pt x="5872" y="0"/>
                  </a:moveTo>
                  <a:cubicBezTo>
                    <a:pt x="2625" y="0"/>
                    <a:pt x="0" y="2624"/>
                    <a:pt x="0" y="5872"/>
                  </a:cubicBezTo>
                  <a:cubicBezTo>
                    <a:pt x="0" y="9114"/>
                    <a:pt x="2625" y="11737"/>
                    <a:pt x="5872" y="11737"/>
                  </a:cubicBezTo>
                  <a:cubicBezTo>
                    <a:pt x="9113" y="11737"/>
                    <a:pt x="11739" y="9114"/>
                    <a:pt x="11739" y="5872"/>
                  </a:cubicBezTo>
                  <a:lnTo>
                    <a:pt x="11743" y="5872"/>
                  </a:lnTo>
                  <a:cubicBezTo>
                    <a:pt x="11743" y="2624"/>
                    <a:pt x="9113" y="0"/>
                    <a:pt x="587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  <a:cs typeface="B Nazanin" pitchFamily="2" charset="-78"/>
              </a:endParaRPr>
            </a:p>
          </p:txBody>
        </p:sp>
        <p:sp>
          <p:nvSpPr>
            <p:cNvPr id="2390" name="Google Shape;2390;p79"/>
            <p:cNvSpPr/>
            <p:nvPr/>
          </p:nvSpPr>
          <p:spPr>
            <a:xfrm flipH="1">
              <a:off x="7247800" y="1559738"/>
              <a:ext cx="532400" cy="532425"/>
            </a:xfrm>
            <a:custGeom>
              <a:avLst/>
              <a:gdLst/>
              <a:ahLst/>
              <a:cxnLst/>
              <a:rect l="l" t="t" r="r" b="b"/>
              <a:pathLst>
                <a:path w="21296" h="21297" extrusionOk="0">
                  <a:moveTo>
                    <a:pt x="10648" y="4777"/>
                  </a:moveTo>
                  <a:cubicBezTo>
                    <a:pt x="13889" y="4777"/>
                    <a:pt x="16519" y="7401"/>
                    <a:pt x="16519" y="10649"/>
                  </a:cubicBezTo>
                  <a:lnTo>
                    <a:pt x="16515" y="10649"/>
                  </a:lnTo>
                  <a:cubicBezTo>
                    <a:pt x="16515" y="13891"/>
                    <a:pt x="13889" y="16514"/>
                    <a:pt x="10648" y="16514"/>
                  </a:cubicBezTo>
                  <a:cubicBezTo>
                    <a:pt x="7401" y="16514"/>
                    <a:pt x="4776" y="13891"/>
                    <a:pt x="4776" y="10649"/>
                  </a:cubicBezTo>
                  <a:cubicBezTo>
                    <a:pt x="4776" y="7401"/>
                    <a:pt x="7401" y="4777"/>
                    <a:pt x="10648" y="4777"/>
                  </a:cubicBezTo>
                  <a:close/>
                  <a:moveTo>
                    <a:pt x="10648" y="0"/>
                  </a:moveTo>
                  <a:cubicBezTo>
                    <a:pt x="10057" y="0"/>
                    <a:pt x="9577" y="480"/>
                    <a:pt x="9577" y="1071"/>
                  </a:cubicBezTo>
                  <a:lnTo>
                    <a:pt x="9577" y="2769"/>
                  </a:lnTo>
                  <a:cubicBezTo>
                    <a:pt x="8180" y="2957"/>
                    <a:pt x="6901" y="3503"/>
                    <a:pt x="5831" y="4319"/>
                  </a:cubicBezTo>
                  <a:lnTo>
                    <a:pt x="4633" y="3120"/>
                  </a:lnTo>
                  <a:cubicBezTo>
                    <a:pt x="4421" y="2911"/>
                    <a:pt x="4146" y="2807"/>
                    <a:pt x="3872" y="2807"/>
                  </a:cubicBezTo>
                  <a:cubicBezTo>
                    <a:pt x="3598" y="2807"/>
                    <a:pt x="3326" y="2911"/>
                    <a:pt x="3120" y="3120"/>
                  </a:cubicBezTo>
                  <a:cubicBezTo>
                    <a:pt x="2702" y="3533"/>
                    <a:pt x="2702" y="4211"/>
                    <a:pt x="3120" y="4634"/>
                  </a:cubicBezTo>
                  <a:lnTo>
                    <a:pt x="4317" y="5832"/>
                  </a:lnTo>
                  <a:cubicBezTo>
                    <a:pt x="3502" y="6902"/>
                    <a:pt x="2956" y="8182"/>
                    <a:pt x="2768" y="9579"/>
                  </a:cubicBezTo>
                  <a:lnTo>
                    <a:pt x="1071" y="9579"/>
                  </a:lnTo>
                  <a:cubicBezTo>
                    <a:pt x="479" y="9579"/>
                    <a:pt x="1" y="10057"/>
                    <a:pt x="1" y="10649"/>
                  </a:cubicBezTo>
                  <a:cubicBezTo>
                    <a:pt x="1" y="11235"/>
                    <a:pt x="479" y="11719"/>
                    <a:pt x="1071" y="11719"/>
                  </a:cubicBezTo>
                  <a:lnTo>
                    <a:pt x="2768" y="11719"/>
                  </a:lnTo>
                  <a:cubicBezTo>
                    <a:pt x="2956" y="13110"/>
                    <a:pt x="3502" y="14390"/>
                    <a:pt x="4317" y="15460"/>
                  </a:cubicBezTo>
                  <a:lnTo>
                    <a:pt x="3120" y="16662"/>
                  </a:lnTo>
                  <a:cubicBezTo>
                    <a:pt x="2702" y="17076"/>
                    <a:pt x="2702" y="17758"/>
                    <a:pt x="3120" y="18177"/>
                  </a:cubicBezTo>
                  <a:cubicBezTo>
                    <a:pt x="3326" y="18383"/>
                    <a:pt x="3598" y="18486"/>
                    <a:pt x="3872" y="18486"/>
                  </a:cubicBezTo>
                  <a:cubicBezTo>
                    <a:pt x="4146" y="18486"/>
                    <a:pt x="4421" y="18383"/>
                    <a:pt x="4633" y="18177"/>
                  </a:cubicBezTo>
                  <a:lnTo>
                    <a:pt x="5831" y="16973"/>
                  </a:lnTo>
                  <a:cubicBezTo>
                    <a:pt x="6901" y="17789"/>
                    <a:pt x="8180" y="18339"/>
                    <a:pt x="9577" y="18528"/>
                  </a:cubicBezTo>
                  <a:lnTo>
                    <a:pt x="9577" y="20226"/>
                  </a:lnTo>
                  <a:cubicBezTo>
                    <a:pt x="9577" y="20812"/>
                    <a:pt x="10057" y="21296"/>
                    <a:pt x="10648" y="21296"/>
                  </a:cubicBezTo>
                  <a:cubicBezTo>
                    <a:pt x="11234" y="21296"/>
                    <a:pt x="11718" y="20812"/>
                    <a:pt x="11718" y="20226"/>
                  </a:cubicBezTo>
                  <a:lnTo>
                    <a:pt x="11718" y="18528"/>
                  </a:lnTo>
                  <a:cubicBezTo>
                    <a:pt x="13109" y="18339"/>
                    <a:pt x="14389" y="17789"/>
                    <a:pt x="15459" y="16973"/>
                  </a:cubicBezTo>
                  <a:lnTo>
                    <a:pt x="16663" y="18177"/>
                  </a:lnTo>
                  <a:cubicBezTo>
                    <a:pt x="16869" y="18383"/>
                    <a:pt x="17142" y="18486"/>
                    <a:pt x="17417" y="18486"/>
                  </a:cubicBezTo>
                  <a:cubicBezTo>
                    <a:pt x="17691" y="18486"/>
                    <a:pt x="17967" y="18383"/>
                    <a:pt x="18176" y="18177"/>
                  </a:cubicBezTo>
                  <a:cubicBezTo>
                    <a:pt x="18589" y="17758"/>
                    <a:pt x="18589" y="17076"/>
                    <a:pt x="18176" y="16662"/>
                  </a:cubicBezTo>
                  <a:lnTo>
                    <a:pt x="16973" y="15460"/>
                  </a:lnTo>
                  <a:cubicBezTo>
                    <a:pt x="17788" y="14390"/>
                    <a:pt x="18338" y="13110"/>
                    <a:pt x="18528" y="11719"/>
                  </a:cubicBezTo>
                  <a:lnTo>
                    <a:pt x="20225" y="11719"/>
                  </a:lnTo>
                  <a:cubicBezTo>
                    <a:pt x="20811" y="11719"/>
                    <a:pt x="21295" y="11235"/>
                    <a:pt x="21295" y="10649"/>
                  </a:cubicBezTo>
                  <a:cubicBezTo>
                    <a:pt x="21295" y="10057"/>
                    <a:pt x="20811" y="9579"/>
                    <a:pt x="20225" y="9579"/>
                  </a:cubicBezTo>
                  <a:lnTo>
                    <a:pt x="18528" y="9579"/>
                  </a:lnTo>
                  <a:cubicBezTo>
                    <a:pt x="18338" y="8182"/>
                    <a:pt x="17788" y="6902"/>
                    <a:pt x="16973" y="5832"/>
                  </a:cubicBezTo>
                  <a:lnTo>
                    <a:pt x="18176" y="4634"/>
                  </a:lnTo>
                  <a:cubicBezTo>
                    <a:pt x="18589" y="4211"/>
                    <a:pt x="18589" y="3533"/>
                    <a:pt x="18176" y="3120"/>
                  </a:cubicBezTo>
                  <a:cubicBezTo>
                    <a:pt x="17967" y="2911"/>
                    <a:pt x="17691" y="2807"/>
                    <a:pt x="17417" y="2807"/>
                  </a:cubicBezTo>
                  <a:cubicBezTo>
                    <a:pt x="17142" y="2807"/>
                    <a:pt x="16869" y="2911"/>
                    <a:pt x="16663" y="3120"/>
                  </a:cubicBezTo>
                  <a:lnTo>
                    <a:pt x="15459" y="4319"/>
                  </a:lnTo>
                  <a:cubicBezTo>
                    <a:pt x="14389" y="3503"/>
                    <a:pt x="13109" y="2957"/>
                    <a:pt x="11718" y="2769"/>
                  </a:cubicBezTo>
                  <a:lnTo>
                    <a:pt x="11718" y="1071"/>
                  </a:lnTo>
                  <a:cubicBezTo>
                    <a:pt x="11718" y="480"/>
                    <a:pt x="11234" y="0"/>
                    <a:pt x="106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  <a:cs typeface="B Nazanin" pitchFamily="2" charset="-78"/>
              </a:endParaRPr>
            </a:p>
          </p:txBody>
        </p:sp>
        <p:sp>
          <p:nvSpPr>
            <p:cNvPr id="2391" name="Google Shape;2391;p79"/>
            <p:cNvSpPr/>
            <p:nvPr/>
          </p:nvSpPr>
          <p:spPr>
            <a:xfrm flipH="1">
              <a:off x="7431300" y="1743113"/>
              <a:ext cx="165525" cy="165550"/>
            </a:xfrm>
            <a:custGeom>
              <a:avLst/>
              <a:gdLst/>
              <a:ahLst/>
              <a:cxnLst/>
              <a:rect l="l" t="t" r="r" b="b"/>
              <a:pathLst>
                <a:path w="6621" h="6622" extrusionOk="0">
                  <a:moveTo>
                    <a:pt x="3313" y="0"/>
                  </a:moveTo>
                  <a:cubicBezTo>
                    <a:pt x="1483" y="0"/>
                    <a:pt x="0" y="1484"/>
                    <a:pt x="0" y="3314"/>
                  </a:cubicBezTo>
                  <a:cubicBezTo>
                    <a:pt x="0" y="5143"/>
                    <a:pt x="1483" y="6622"/>
                    <a:pt x="3313" y="6622"/>
                  </a:cubicBezTo>
                  <a:cubicBezTo>
                    <a:pt x="5143" y="6622"/>
                    <a:pt x="6620" y="5143"/>
                    <a:pt x="6620" y="3314"/>
                  </a:cubicBezTo>
                  <a:cubicBezTo>
                    <a:pt x="6620" y="1484"/>
                    <a:pt x="5143" y="0"/>
                    <a:pt x="331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  <a:cs typeface="B Nazanin" pitchFamily="2" charset="-78"/>
              </a:endParaRPr>
            </a:p>
          </p:txBody>
        </p:sp>
      </p:grpSp>
      <p:sp>
        <p:nvSpPr>
          <p:cNvPr id="2392" name="Google Shape;2392;p79"/>
          <p:cNvSpPr txBox="1">
            <a:spLocks noGrp="1"/>
          </p:cNvSpPr>
          <p:nvPr>
            <p:ph type="title"/>
          </p:nvPr>
        </p:nvSpPr>
        <p:spPr>
          <a:xfrm>
            <a:off x="709350" y="537550"/>
            <a:ext cx="7725300" cy="47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rtl="1"/>
            <a:r>
              <a:rPr lang="fa-IR" dirty="0">
                <a:cs typeface="B Nazanin" pitchFamily="2" charset="-78"/>
              </a:rPr>
              <a:t>اینفوگرافیک ایده شما را قابل درک می کند</a:t>
            </a:r>
            <a:endParaRPr>
              <a:cs typeface="B Nazanin" pitchFamily="2" charset="-78"/>
            </a:endParaRPr>
          </a:p>
        </p:txBody>
      </p:sp>
      <p:grpSp>
        <p:nvGrpSpPr>
          <p:cNvPr id="2393" name="Google Shape;2393;p79"/>
          <p:cNvGrpSpPr/>
          <p:nvPr/>
        </p:nvGrpSpPr>
        <p:grpSpPr>
          <a:xfrm>
            <a:off x="1726175" y="1635850"/>
            <a:ext cx="2191200" cy="1149000"/>
            <a:chOff x="1726175" y="1635850"/>
            <a:chExt cx="2191200" cy="1149000"/>
          </a:xfrm>
        </p:grpSpPr>
        <p:sp>
          <p:nvSpPr>
            <p:cNvPr id="2355" name="Google Shape;2355;p79"/>
            <p:cNvSpPr/>
            <p:nvPr/>
          </p:nvSpPr>
          <p:spPr>
            <a:xfrm>
              <a:off x="1726175" y="1635850"/>
              <a:ext cx="2191200" cy="1149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  <a:cs typeface="B Nazanin" pitchFamily="2" charset="-78"/>
              </a:endParaRPr>
            </a:p>
          </p:txBody>
        </p:sp>
        <p:sp>
          <p:nvSpPr>
            <p:cNvPr id="2394" name="Google Shape;2394;p79"/>
            <p:cNvSpPr txBox="1"/>
            <p:nvPr/>
          </p:nvSpPr>
          <p:spPr>
            <a:xfrm>
              <a:off x="1867750" y="1793825"/>
              <a:ext cx="1994100" cy="381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a-IR" sz="2500" dirty="0">
                  <a:solidFill>
                    <a:srgbClr val="FFFFFF"/>
                  </a:solidFill>
                  <a:latin typeface="Bebas Neue"/>
                  <a:ea typeface="Bebas Neue"/>
                  <a:cs typeface="B Nazanin" pitchFamily="2" charset="-78"/>
                  <a:sym typeface="Bebas Neue"/>
                </a:rPr>
                <a:t>اسلاید متنی </a:t>
              </a:r>
              <a:endParaRPr sz="2500">
                <a:solidFill>
                  <a:srgbClr val="FFFFFF"/>
                </a:solidFill>
                <a:latin typeface="Bebas Neue"/>
                <a:ea typeface="Bebas Neue"/>
                <a:cs typeface="B Nazanin" pitchFamily="2" charset="-78"/>
                <a:sym typeface="Bebas Neue"/>
              </a:endParaRPr>
            </a:p>
          </p:txBody>
        </p:sp>
        <p:sp>
          <p:nvSpPr>
            <p:cNvPr id="2395" name="Google Shape;2395;p79"/>
            <p:cNvSpPr txBox="1"/>
            <p:nvPr/>
          </p:nvSpPr>
          <p:spPr>
            <a:xfrm>
              <a:off x="1867750" y="2105914"/>
              <a:ext cx="1994100" cy="575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r" rtl="1"/>
              <a:r>
                <a:rPr lang="fa-IR" dirty="0">
                  <a:solidFill>
                    <a:srgbClr val="FFFFFF"/>
                  </a:solidFill>
                  <a:cs typeface="B Nazanin" pitchFamily="2" charset="-78"/>
                </a:rPr>
                <a:t>اسلاید متنی را برای پاور خود تنظیم کنید </a:t>
              </a:r>
              <a:endParaRPr>
                <a:solidFill>
                  <a:srgbClr val="FFFFFF"/>
                </a:solidFill>
                <a:latin typeface="Barlow"/>
                <a:ea typeface="Barlow"/>
                <a:cs typeface="B Nazanin" pitchFamily="2" charset="-78"/>
                <a:sym typeface="Barlow"/>
              </a:endParaRPr>
            </a:p>
          </p:txBody>
        </p:sp>
      </p:grpSp>
      <p:grpSp>
        <p:nvGrpSpPr>
          <p:cNvPr id="2396" name="Google Shape;2396;p79"/>
          <p:cNvGrpSpPr/>
          <p:nvPr/>
        </p:nvGrpSpPr>
        <p:grpSpPr>
          <a:xfrm>
            <a:off x="4275150" y="1635838"/>
            <a:ext cx="2191200" cy="1149000"/>
            <a:chOff x="4275150" y="1635838"/>
            <a:chExt cx="2191200" cy="1149000"/>
          </a:xfrm>
        </p:grpSpPr>
        <p:sp>
          <p:nvSpPr>
            <p:cNvPr id="2373" name="Google Shape;2373;p79"/>
            <p:cNvSpPr/>
            <p:nvPr/>
          </p:nvSpPr>
          <p:spPr>
            <a:xfrm>
              <a:off x="4275150" y="1635838"/>
              <a:ext cx="2191200" cy="11490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  <a:cs typeface="B Nazanin" pitchFamily="2" charset="-78"/>
              </a:endParaRPr>
            </a:p>
          </p:txBody>
        </p:sp>
        <p:sp>
          <p:nvSpPr>
            <p:cNvPr id="2397" name="Google Shape;2397;p79"/>
            <p:cNvSpPr txBox="1"/>
            <p:nvPr/>
          </p:nvSpPr>
          <p:spPr>
            <a:xfrm>
              <a:off x="4373688" y="1793825"/>
              <a:ext cx="1994100" cy="381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a-IR" sz="2500" dirty="0">
                  <a:solidFill>
                    <a:srgbClr val="FFFFFF"/>
                  </a:solidFill>
                  <a:latin typeface="Bebas Neue"/>
                  <a:ea typeface="Bebas Neue"/>
                  <a:cs typeface="B Nazanin" pitchFamily="2" charset="-78"/>
                  <a:sym typeface="Bebas Neue"/>
                </a:rPr>
                <a:t>اسلاید متنی </a:t>
              </a:r>
              <a:endParaRPr sz="2500">
                <a:solidFill>
                  <a:srgbClr val="FFFFFF"/>
                </a:solidFill>
                <a:latin typeface="Bebas Neue"/>
                <a:ea typeface="Bebas Neue"/>
                <a:cs typeface="B Nazanin" pitchFamily="2" charset="-78"/>
                <a:sym typeface="Bebas Neue"/>
              </a:endParaRPr>
            </a:p>
          </p:txBody>
        </p:sp>
        <p:sp>
          <p:nvSpPr>
            <p:cNvPr id="2398" name="Google Shape;2398;p79"/>
            <p:cNvSpPr txBox="1"/>
            <p:nvPr/>
          </p:nvSpPr>
          <p:spPr>
            <a:xfrm>
              <a:off x="4373688" y="2105914"/>
              <a:ext cx="1994100" cy="575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r" rtl="1"/>
              <a:r>
                <a:rPr lang="fa-IR" dirty="0">
                  <a:solidFill>
                    <a:srgbClr val="FFFFFF"/>
                  </a:solidFill>
                  <a:cs typeface="B Nazanin" pitchFamily="2" charset="-78"/>
                </a:rPr>
                <a:t>اسلاید متنی را برای پاور خود تنظیم کنید </a:t>
              </a:r>
              <a:endParaRPr>
                <a:solidFill>
                  <a:srgbClr val="FFFFFF"/>
                </a:solidFill>
                <a:latin typeface="Barlow"/>
                <a:ea typeface="Barlow"/>
                <a:cs typeface="B Nazanin" pitchFamily="2" charset="-78"/>
                <a:sym typeface="Barlow"/>
              </a:endParaRPr>
            </a:p>
          </p:txBody>
        </p:sp>
      </p:grpSp>
      <p:grpSp>
        <p:nvGrpSpPr>
          <p:cNvPr id="2399" name="Google Shape;2399;p79"/>
          <p:cNvGrpSpPr/>
          <p:nvPr/>
        </p:nvGrpSpPr>
        <p:grpSpPr>
          <a:xfrm>
            <a:off x="2646825" y="3142750"/>
            <a:ext cx="2191200" cy="1149000"/>
            <a:chOff x="2646825" y="3142750"/>
            <a:chExt cx="2191200" cy="1149000"/>
          </a:xfrm>
        </p:grpSpPr>
        <p:sp>
          <p:nvSpPr>
            <p:cNvPr id="2356" name="Google Shape;2356;p79"/>
            <p:cNvSpPr/>
            <p:nvPr/>
          </p:nvSpPr>
          <p:spPr>
            <a:xfrm>
              <a:off x="2646825" y="3142750"/>
              <a:ext cx="2191200" cy="11490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  <a:cs typeface="B Nazanin" pitchFamily="2" charset="-78"/>
              </a:endParaRPr>
            </a:p>
          </p:txBody>
        </p:sp>
        <p:sp>
          <p:nvSpPr>
            <p:cNvPr id="2400" name="Google Shape;2400;p79"/>
            <p:cNvSpPr txBox="1"/>
            <p:nvPr/>
          </p:nvSpPr>
          <p:spPr>
            <a:xfrm>
              <a:off x="2745375" y="3273500"/>
              <a:ext cx="1994100" cy="381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a-IR" sz="2500" dirty="0">
                  <a:solidFill>
                    <a:srgbClr val="FFFFFF"/>
                  </a:solidFill>
                  <a:latin typeface="Bebas Neue"/>
                  <a:ea typeface="Bebas Neue"/>
                  <a:cs typeface="B Nazanin" pitchFamily="2" charset="-78"/>
                  <a:sym typeface="Bebas Neue"/>
                </a:rPr>
                <a:t>اسلاید متنی </a:t>
              </a:r>
              <a:endParaRPr sz="2500">
                <a:solidFill>
                  <a:srgbClr val="FFFFFF"/>
                </a:solidFill>
                <a:latin typeface="Bebas Neue"/>
                <a:ea typeface="Bebas Neue"/>
                <a:cs typeface="B Nazanin" pitchFamily="2" charset="-78"/>
                <a:sym typeface="Bebas Neue"/>
              </a:endParaRPr>
            </a:p>
          </p:txBody>
        </p:sp>
        <p:sp>
          <p:nvSpPr>
            <p:cNvPr id="2401" name="Google Shape;2401;p79"/>
            <p:cNvSpPr txBox="1"/>
            <p:nvPr/>
          </p:nvSpPr>
          <p:spPr>
            <a:xfrm>
              <a:off x="2745375" y="3585589"/>
              <a:ext cx="1994100" cy="575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r" rtl="1"/>
              <a:r>
                <a:rPr lang="fa-IR" dirty="0">
                  <a:solidFill>
                    <a:srgbClr val="FFFFFF"/>
                  </a:solidFill>
                  <a:cs typeface="B Nazanin" pitchFamily="2" charset="-78"/>
                </a:rPr>
                <a:t>اسلاید متنی را برای پاور خود تنظیم کنید </a:t>
              </a:r>
              <a:endParaRPr>
                <a:solidFill>
                  <a:srgbClr val="FFFFFF"/>
                </a:solidFill>
                <a:latin typeface="Barlow"/>
                <a:ea typeface="Barlow"/>
                <a:cs typeface="B Nazanin" pitchFamily="2" charset="-78"/>
                <a:sym typeface="Barlow"/>
              </a:endParaRPr>
            </a:p>
          </p:txBody>
        </p:sp>
      </p:grpSp>
      <p:grpSp>
        <p:nvGrpSpPr>
          <p:cNvPr id="2402" name="Google Shape;2402;p79"/>
          <p:cNvGrpSpPr/>
          <p:nvPr/>
        </p:nvGrpSpPr>
        <p:grpSpPr>
          <a:xfrm>
            <a:off x="5195800" y="3142738"/>
            <a:ext cx="2191200" cy="1149000"/>
            <a:chOff x="5195800" y="3142738"/>
            <a:chExt cx="2191200" cy="1149000"/>
          </a:xfrm>
        </p:grpSpPr>
        <p:sp>
          <p:nvSpPr>
            <p:cNvPr id="2375" name="Google Shape;2375;p79"/>
            <p:cNvSpPr/>
            <p:nvPr/>
          </p:nvSpPr>
          <p:spPr>
            <a:xfrm>
              <a:off x="5195800" y="3142738"/>
              <a:ext cx="2191200" cy="11490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  <a:cs typeface="B Nazanin" pitchFamily="2" charset="-78"/>
              </a:endParaRPr>
            </a:p>
          </p:txBody>
        </p:sp>
        <p:sp>
          <p:nvSpPr>
            <p:cNvPr id="2403" name="Google Shape;2403;p79"/>
            <p:cNvSpPr txBox="1"/>
            <p:nvPr/>
          </p:nvSpPr>
          <p:spPr>
            <a:xfrm>
              <a:off x="5294350" y="3273500"/>
              <a:ext cx="1994100" cy="381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a-IR" sz="2500" dirty="0">
                  <a:solidFill>
                    <a:srgbClr val="FFFFFF"/>
                  </a:solidFill>
                  <a:latin typeface="Bebas Neue"/>
                  <a:ea typeface="Bebas Neue"/>
                  <a:cs typeface="B Nazanin" pitchFamily="2" charset="-78"/>
                  <a:sym typeface="Bebas Neue"/>
                </a:rPr>
                <a:t>اسلاید متنی </a:t>
              </a:r>
              <a:endParaRPr sz="2500">
                <a:solidFill>
                  <a:srgbClr val="FFFFFF"/>
                </a:solidFill>
                <a:latin typeface="Bebas Neue"/>
                <a:ea typeface="Bebas Neue"/>
                <a:cs typeface="B Nazanin" pitchFamily="2" charset="-78"/>
                <a:sym typeface="Bebas Neue"/>
              </a:endParaRPr>
            </a:p>
          </p:txBody>
        </p:sp>
        <p:sp>
          <p:nvSpPr>
            <p:cNvPr id="2404" name="Google Shape;2404;p79"/>
            <p:cNvSpPr txBox="1"/>
            <p:nvPr/>
          </p:nvSpPr>
          <p:spPr>
            <a:xfrm>
              <a:off x="5294350" y="3585589"/>
              <a:ext cx="1994100" cy="575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r" rtl="1"/>
              <a:r>
                <a:rPr lang="fa-IR" dirty="0">
                  <a:solidFill>
                    <a:srgbClr val="FFFFFF"/>
                  </a:solidFill>
                  <a:cs typeface="B Nazanin" pitchFamily="2" charset="-78"/>
                </a:rPr>
                <a:t>اسلاید متنی را برای پاور خود تنظیم کنید </a:t>
              </a:r>
              <a:endParaRPr>
                <a:solidFill>
                  <a:srgbClr val="FFFFFF"/>
                </a:solidFill>
                <a:latin typeface="Barlow"/>
                <a:ea typeface="Barlow"/>
                <a:cs typeface="B Nazanin" pitchFamily="2" charset="-78"/>
                <a:sym typeface="Barlow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23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23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/>
                                        <p:tgtEl>
                                          <p:spTgt spid="23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/>
                                        <p:tgtEl>
                                          <p:spTgt spid="23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/>
                                        <p:tgtEl>
                                          <p:spTgt spid="23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/>
                                        <p:tgtEl>
                                          <p:spTgt spid="23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/>
                                        <p:tgtEl>
                                          <p:spTgt spid="24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/>
                                        <p:tgtEl>
                                          <p:spTgt spid="24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7" dur="1000" fill="hold"/>
                                        <p:tgtEl>
                                          <p:spTgt spid="23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9" dur="1000" fill="hold"/>
                                        <p:tgtEl>
                                          <p:spTgt spid="23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9" name="Google Shape;2409;p80"/>
          <p:cNvSpPr txBox="1">
            <a:spLocks noGrp="1"/>
          </p:cNvSpPr>
          <p:nvPr>
            <p:ph type="title"/>
          </p:nvPr>
        </p:nvSpPr>
        <p:spPr>
          <a:xfrm>
            <a:off x="246185" y="801954"/>
            <a:ext cx="8413073" cy="47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3200" dirty="0">
                <a:cs typeface="B Nazanin" pitchFamily="2" charset="-78"/>
              </a:rPr>
              <a:t>قالب پاورپوینت مهندسی صنایع قابل ویرایش می باشد</a:t>
            </a:r>
            <a:endParaRPr sz="3200" dirty="0">
              <a:cs typeface="B Nazanin" pitchFamily="2" charset="-78"/>
            </a:endParaRPr>
          </a:p>
        </p:txBody>
      </p:sp>
      <p:graphicFrame>
        <p:nvGraphicFramePr>
          <p:cNvPr id="2410" name="Google Shape;2410;p80"/>
          <p:cNvGraphicFramePr/>
          <p:nvPr/>
        </p:nvGraphicFramePr>
        <p:xfrm>
          <a:off x="1310550" y="1565060"/>
          <a:ext cx="6522900" cy="2529800"/>
        </p:xfrm>
        <a:graphic>
          <a:graphicData uri="http://schemas.openxmlformats.org/drawingml/2006/table">
            <a:tbl>
              <a:tblPr>
                <a:noFill/>
                <a:tableStyleId>{041580F1-12B7-4453-8E0E-4091F36F5FEA}</a:tableStyleId>
              </a:tblPr>
              <a:tblGrid>
                <a:gridCol w="1180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80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80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809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32450"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541C1D"/>
                        </a:solidFill>
                        <a:latin typeface="Ubuntu Light"/>
                        <a:ea typeface="Ubuntu Light"/>
                        <a:cs typeface="B Nazanin" pitchFamily="2" charset="-78"/>
                        <a:sym typeface="Ubuntu Light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AE1C8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600" dirty="0">
                          <a:solidFill>
                            <a:srgbClr val="541C1D"/>
                          </a:solidFill>
                          <a:latin typeface="Bebas Neue"/>
                          <a:ea typeface="Bebas Neue"/>
                          <a:cs typeface="B Nazanin" pitchFamily="2" charset="-78"/>
                          <a:sym typeface="Bebas Neue"/>
                        </a:rPr>
                        <a:t>جرم</a:t>
                      </a:r>
                      <a:endParaRPr sz="1600">
                        <a:solidFill>
                          <a:srgbClr val="541C1D"/>
                        </a:solidFill>
                        <a:latin typeface="Bebas Neue"/>
                        <a:ea typeface="Bebas Neue"/>
                        <a:cs typeface="B Nazanin" pitchFamily="2" charset="-78"/>
                        <a:sym typeface="Bebas Neue"/>
                      </a:endParaRPr>
                    </a:p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600" dirty="0">
                          <a:solidFill>
                            <a:srgbClr val="541C1D"/>
                          </a:solidFill>
                          <a:latin typeface="Bebas Neue"/>
                          <a:ea typeface="Bebas Neue"/>
                          <a:cs typeface="B Nazanin" pitchFamily="2" charset="-78"/>
                          <a:sym typeface="Bebas Neue"/>
                        </a:rPr>
                        <a:t>(زمین ها)</a:t>
                      </a:r>
                      <a:endParaRPr sz="1600">
                        <a:solidFill>
                          <a:srgbClr val="541C1D"/>
                        </a:solidFill>
                        <a:latin typeface="Bebas Neue"/>
                        <a:ea typeface="Bebas Neue"/>
                        <a:cs typeface="B Nazanin" pitchFamily="2" charset="-78"/>
                        <a:sym typeface="Bebas Neue"/>
                      </a:endParaRPr>
                    </a:p>
                  </a:txBody>
                  <a:tcPr marL="91425" marR="91425" marT="68575" marB="68575">
                    <a:lnL w="9525" cap="flat" cmpd="sng">
                      <a:solidFill>
                        <a:srgbClr val="FAE1C8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ECB5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ECB5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fa-IR" sz="1600" dirty="0">
                          <a:solidFill>
                            <a:schemeClr val="dk1"/>
                          </a:solidFill>
                          <a:latin typeface="Bebas Neue"/>
                          <a:ea typeface="Bebas Neue"/>
                          <a:cs typeface="B Nazanin" pitchFamily="2" charset="-78"/>
                          <a:sym typeface="Bebas Neue"/>
                        </a:rPr>
                        <a:t>قطر</a:t>
                      </a:r>
                      <a:endParaRPr lang="en-US" sz="1600" dirty="0">
                        <a:solidFill>
                          <a:schemeClr val="dk1"/>
                        </a:solidFill>
                        <a:latin typeface="Bebas Neue"/>
                        <a:ea typeface="Bebas Neue"/>
                        <a:cs typeface="B Nazanin" pitchFamily="2" charset="-78"/>
                        <a:sym typeface="Bebas Neue"/>
                      </a:endParaRPr>
                    </a:p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fa-IR" sz="1600" dirty="0">
                          <a:solidFill>
                            <a:srgbClr val="541C1D"/>
                          </a:solidFill>
                          <a:latin typeface="Bebas Neue"/>
                          <a:ea typeface="Bebas Neue"/>
                          <a:cs typeface="B Nazanin" pitchFamily="2" charset="-78"/>
                          <a:sym typeface="Bebas Neue"/>
                        </a:rPr>
                        <a:t>(زمین ها)</a:t>
                      </a:r>
                      <a:endParaRPr sz="1600">
                        <a:solidFill>
                          <a:srgbClr val="541C1D"/>
                        </a:solidFill>
                        <a:latin typeface="Bebas Neue"/>
                        <a:ea typeface="Bebas Neue"/>
                        <a:cs typeface="B Nazanin" pitchFamily="2" charset="-78"/>
                        <a:sym typeface="Bebas Neue"/>
                      </a:endParaRPr>
                    </a:p>
                  </a:txBody>
                  <a:tcPr marL="91425" marR="91425" marT="68575" marB="68575">
                    <a:lnL w="9525" cap="flat" cmpd="sng">
                      <a:solidFill>
                        <a:srgbClr val="FECB5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ECB5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ECB5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fa-IR" sz="1600" dirty="0">
                          <a:solidFill>
                            <a:srgbClr val="541C1D"/>
                          </a:solidFill>
                          <a:latin typeface="Bebas Neue"/>
                          <a:ea typeface="Bebas Neue"/>
                          <a:cs typeface="B Nazanin" pitchFamily="2" charset="-78"/>
                          <a:sym typeface="Bebas Neue"/>
                        </a:rPr>
                        <a:t>گرانش سطحی</a:t>
                      </a:r>
                      <a:endParaRPr lang="en-US" sz="1600" dirty="0">
                        <a:solidFill>
                          <a:srgbClr val="541C1D"/>
                        </a:solidFill>
                        <a:latin typeface="Bebas Neue"/>
                        <a:ea typeface="Bebas Neue"/>
                        <a:cs typeface="B Nazanin" pitchFamily="2" charset="-78"/>
                        <a:sym typeface="Bebas Neue"/>
                      </a:endParaRPr>
                    </a:p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fa-IR" sz="1600" dirty="0">
                          <a:solidFill>
                            <a:srgbClr val="541C1D"/>
                          </a:solidFill>
                          <a:latin typeface="Bebas Neue"/>
                          <a:ea typeface="Bebas Neue"/>
                          <a:cs typeface="B Nazanin" pitchFamily="2" charset="-78"/>
                          <a:sym typeface="Bebas Neue"/>
                        </a:rPr>
                        <a:t>(زمین ها)</a:t>
                      </a:r>
                      <a:endParaRPr sz="1600">
                        <a:solidFill>
                          <a:srgbClr val="541C1D"/>
                        </a:solidFill>
                        <a:latin typeface="Bebas Neue"/>
                        <a:ea typeface="Bebas Neue"/>
                        <a:cs typeface="B Nazanin" pitchFamily="2" charset="-78"/>
                        <a:sym typeface="Bebas Neue"/>
                      </a:endParaRPr>
                    </a:p>
                  </a:txBody>
                  <a:tcPr marL="91425" marR="91425" marT="68575" marB="68575">
                    <a:lnL w="9525" cap="flat" cmpd="sng">
                      <a:solidFill>
                        <a:srgbClr val="FECB5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AE1C8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ECB5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2450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600" dirty="0">
                          <a:solidFill>
                            <a:srgbClr val="541C1D"/>
                          </a:solidFill>
                          <a:latin typeface="Bebas Neue"/>
                          <a:ea typeface="Bebas Neue"/>
                          <a:cs typeface="B Nazanin" pitchFamily="2" charset="-78"/>
                          <a:sym typeface="Bebas Neue"/>
                        </a:rPr>
                        <a:t>اسلاید متنی </a:t>
                      </a:r>
                      <a:endParaRPr sz="1600" dirty="0">
                        <a:solidFill>
                          <a:srgbClr val="541C1D"/>
                        </a:solidFill>
                        <a:latin typeface="Bebas Neue"/>
                        <a:ea typeface="Bebas Neue"/>
                        <a:cs typeface="B Nazanin" pitchFamily="2" charset="-78"/>
                        <a:sym typeface="Bebas Neue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AE1C8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ECB5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solidFill>
                            <a:srgbClr val="FFFFFF"/>
                          </a:solidFill>
                          <a:latin typeface="Barlow"/>
                          <a:ea typeface="Barlow"/>
                          <a:cs typeface="B Nazanin" pitchFamily="2" charset="-78"/>
                          <a:sym typeface="Barlow"/>
                        </a:rPr>
                        <a:t>0.06</a:t>
                      </a:r>
                      <a:endParaRPr sz="1600">
                        <a:solidFill>
                          <a:srgbClr val="FFFFFF"/>
                        </a:solidFill>
                        <a:latin typeface="Barlow"/>
                        <a:ea typeface="Barlow"/>
                        <a:cs typeface="B Nazanin" pitchFamily="2" charset="-78"/>
                        <a:sym typeface="Barlow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FAE1C8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BD8D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solidFill>
                            <a:srgbClr val="FFFFFF"/>
                          </a:solidFill>
                          <a:latin typeface="Barlow"/>
                          <a:ea typeface="Barlow"/>
                          <a:cs typeface="B Nazanin" pitchFamily="2" charset="-78"/>
                          <a:sym typeface="Barlow"/>
                        </a:rPr>
                        <a:t>0.38</a:t>
                      </a:r>
                      <a:endParaRPr sz="1600">
                        <a:solidFill>
                          <a:srgbClr val="FFFFFF"/>
                        </a:solidFill>
                        <a:latin typeface="Barlow"/>
                        <a:ea typeface="Barlow"/>
                        <a:cs typeface="B Nazanin" pitchFamily="2" charset="-78"/>
                        <a:sym typeface="Barlow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FFBD8D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BD8D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solidFill>
                            <a:srgbClr val="FFFFFF"/>
                          </a:solidFill>
                          <a:latin typeface="Barlow"/>
                          <a:ea typeface="Barlow"/>
                          <a:cs typeface="B Nazanin" pitchFamily="2" charset="-78"/>
                          <a:sym typeface="Barlow"/>
                        </a:rPr>
                        <a:t>0.38</a:t>
                      </a:r>
                      <a:endParaRPr sz="1600">
                        <a:solidFill>
                          <a:srgbClr val="FFFFFF"/>
                        </a:solidFill>
                        <a:latin typeface="Barlow"/>
                        <a:ea typeface="Barlow"/>
                        <a:cs typeface="B Nazanin" pitchFamily="2" charset="-78"/>
                        <a:sym typeface="Barlow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FFBD8D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AE1C8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32450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600" dirty="0">
                          <a:solidFill>
                            <a:srgbClr val="541C1D"/>
                          </a:solidFill>
                          <a:latin typeface="Bebas Neue"/>
                          <a:ea typeface="Bebas Neue"/>
                          <a:cs typeface="B Nazanin" pitchFamily="2" charset="-78"/>
                          <a:sym typeface="Bebas Neue"/>
                        </a:rPr>
                        <a:t>اسلاید متنی </a:t>
                      </a:r>
                      <a:endParaRPr sz="1600">
                        <a:solidFill>
                          <a:srgbClr val="541C1D"/>
                        </a:solidFill>
                        <a:latin typeface="Bebas Neue"/>
                        <a:ea typeface="Bebas Neue"/>
                        <a:cs typeface="B Nazanin" pitchFamily="2" charset="-78"/>
                        <a:sym typeface="Bebas Neue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AE1C8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ECB5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ECB5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solidFill>
                            <a:srgbClr val="FFFFFF"/>
                          </a:solidFill>
                          <a:latin typeface="Barlow"/>
                          <a:ea typeface="Barlow"/>
                          <a:cs typeface="B Nazanin" pitchFamily="2" charset="-78"/>
                          <a:sym typeface="Barlow"/>
                        </a:rPr>
                        <a:t>0.11</a:t>
                      </a:r>
                      <a:endParaRPr sz="1600">
                        <a:solidFill>
                          <a:srgbClr val="FFFFFF"/>
                        </a:solidFill>
                        <a:latin typeface="Barlow"/>
                        <a:ea typeface="Barlow"/>
                        <a:cs typeface="B Nazanin" pitchFamily="2" charset="-78"/>
                        <a:sym typeface="Barlow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FAE1C8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87E4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solidFill>
                            <a:srgbClr val="FFFFFF"/>
                          </a:solidFill>
                          <a:latin typeface="Barlow"/>
                          <a:ea typeface="Barlow"/>
                          <a:cs typeface="B Nazanin" pitchFamily="2" charset="-78"/>
                          <a:sym typeface="Barlow"/>
                        </a:rPr>
                        <a:t>0.53</a:t>
                      </a:r>
                      <a:endParaRPr sz="1600">
                        <a:solidFill>
                          <a:srgbClr val="FFFFFF"/>
                        </a:solidFill>
                        <a:latin typeface="Barlow"/>
                        <a:ea typeface="Barlow"/>
                        <a:cs typeface="B Nazanin" pitchFamily="2" charset="-78"/>
                        <a:sym typeface="Barlow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E87E4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87E4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solidFill>
                            <a:srgbClr val="FFFFFF"/>
                          </a:solidFill>
                          <a:latin typeface="Barlow"/>
                          <a:ea typeface="Barlow"/>
                          <a:cs typeface="B Nazanin" pitchFamily="2" charset="-78"/>
                          <a:sym typeface="Barlow"/>
                        </a:rPr>
                        <a:t>0.38</a:t>
                      </a:r>
                      <a:endParaRPr sz="1600">
                        <a:solidFill>
                          <a:srgbClr val="FFFFFF"/>
                        </a:solidFill>
                        <a:latin typeface="Barlow"/>
                        <a:ea typeface="Barlow"/>
                        <a:cs typeface="B Nazanin" pitchFamily="2" charset="-78"/>
                        <a:sym typeface="Barlow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E87E4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AE1C8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32450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600" dirty="0">
                          <a:solidFill>
                            <a:srgbClr val="541C1D"/>
                          </a:solidFill>
                          <a:latin typeface="Bebas Neue"/>
                          <a:ea typeface="Bebas Neue"/>
                          <a:cs typeface="B Nazanin" pitchFamily="2" charset="-78"/>
                          <a:sym typeface="Bebas Neue"/>
                        </a:rPr>
                        <a:t>اسلاید متنی </a:t>
                      </a:r>
                      <a:endParaRPr sz="1600">
                        <a:solidFill>
                          <a:srgbClr val="541C1D"/>
                        </a:solidFill>
                        <a:latin typeface="Bebas Neue"/>
                        <a:ea typeface="Bebas Neue"/>
                        <a:cs typeface="B Nazanin" pitchFamily="2" charset="-78"/>
                        <a:sym typeface="Bebas Neue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AE1C8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ECB5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solidFill>
                            <a:srgbClr val="FFFFFF"/>
                          </a:solidFill>
                          <a:latin typeface="Barlow"/>
                          <a:ea typeface="Barlow"/>
                          <a:cs typeface="B Nazanin" pitchFamily="2" charset="-78"/>
                          <a:sym typeface="Barlow"/>
                        </a:rPr>
                        <a:t>95.2</a:t>
                      </a:r>
                      <a:endParaRPr sz="1600">
                        <a:solidFill>
                          <a:srgbClr val="FFFFFF"/>
                        </a:solidFill>
                        <a:latin typeface="Barlow"/>
                        <a:ea typeface="Barlow"/>
                        <a:cs typeface="B Nazanin" pitchFamily="2" charset="-78"/>
                        <a:sym typeface="Barlow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FAE1C8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41C1D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solidFill>
                            <a:srgbClr val="FFFFFF"/>
                          </a:solidFill>
                          <a:latin typeface="Barlow"/>
                          <a:ea typeface="Barlow"/>
                          <a:cs typeface="B Nazanin" pitchFamily="2" charset="-78"/>
                          <a:sym typeface="Barlow"/>
                        </a:rPr>
                        <a:t>9.4</a:t>
                      </a:r>
                      <a:endParaRPr sz="1600">
                        <a:solidFill>
                          <a:srgbClr val="FFFFFF"/>
                        </a:solidFill>
                        <a:latin typeface="Barlow"/>
                        <a:ea typeface="Barlow"/>
                        <a:cs typeface="B Nazanin" pitchFamily="2" charset="-78"/>
                        <a:sym typeface="Barlow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541C1D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41C1D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 dirty="0">
                          <a:solidFill>
                            <a:srgbClr val="FFFFFF"/>
                          </a:solidFill>
                          <a:latin typeface="Barlow"/>
                          <a:ea typeface="Barlow"/>
                          <a:cs typeface="B Nazanin" pitchFamily="2" charset="-78"/>
                          <a:sym typeface="Barlow"/>
                        </a:rPr>
                        <a:t>1.16</a:t>
                      </a:r>
                      <a:endParaRPr sz="1600" dirty="0">
                        <a:solidFill>
                          <a:srgbClr val="FFFFFF"/>
                        </a:solidFill>
                        <a:latin typeface="Barlow"/>
                        <a:ea typeface="Barlow"/>
                        <a:cs typeface="B Nazanin" pitchFamily="2" charset="-78"/>
                        <a:sym typeface="Barlow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541C1D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AE1C8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5" name="Google Shape;2415;p81"/>
          <p:cNvSpPr txBox="1">
            <a:spLocks noGrp="1"/>
          </p:cNvSpPr>
          <p:nvPr>
            <p:ph type="title"/>
          </p:nvPr>
        </p:nvSpPr>
        <p:spPr>
          <a:xfrm>
            <a:off x="709350" y="537550"/>
            <a:ext cx="7725300" cy="47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rtl="1"/>
            <a:r>
              <a:rPr lang="fa-IR" dirty="0">
                <a:cs typeface="B Nazanin" pitchFamily="2" charset="-78"/>
              </a:rPr>
              <a:t>این یک نقشه است</a:t>
            </a:r>
            <a:endParaRPr>
              <a:cs typeface="B Nazanin" pitchFamily="2" charset="-78"/>
            </a:endParaRPr>
          </a:p>
        </p:txBody>
      </p:sp>
      <p:sp>
        <p:nvSpPr>
          <p:cNvPr id="2416" name="Google Shape;2416;p81"/>
          <p:cNvSpPr/>
          <p:nvPr/>
        </p:nvSpPr>
        <p:spPr>
          <a:xfrm>
            <a:off x="4278698" y="1913799"/>
            <a:ext cx="161736" cy="33822"/>
          </a:xfrm>
          <a:custGeom>
            <a:avLst/>
            <a:gdLst/>
            <a:ahLst/>
            <a:cxnLst/>
            <a:rect l="l" t="t" r="r" b="b"/>
            <a:pathLst>
              <a:path w="10487" h="2193" extrusionOk="0">
                <a:moveTo>
                  <a:pt x="2675" y="1"/>
                </a:moveTo>
                <a:cubicBezTo>
                  <a:pt x="2260" y="122"/>
                  <a:pt x="1984" y="208"/>
                  <a:pt x="1707" y="260"/>
                </a:cubicBezTo>
                <a:cubicBezTo>
                  <a:pt x="1625" y="276"/>
                  <a:pt x="1533" y="281"/>
                  <a:pt x="1436" y="281"/>
                </a:cubicBezTo>
                <a:cubicBezTo>
                  <a:pt x="1238" y="281"/>
                  <a:pt x="1018" y="259"/>
                  <a:pt x="814" y="259"/>
                </a:cubicBezTo>
                <a:cubicBezTo>
                  <a:pt x="370" y="259"/>
                  <a:pt x="1" y="367"/>
                  <a:pt x="83" y="1055"/>
                </a:cubicBezTo>
                <a:cubicBezTo>
                  <a:pt x="160" y="1671"/>
                  <a:pt x="629" y="1783"/>
                  <a:pt x="1147" y="1783"/>
                </a:cubicBezTo>
                <a:cubicBezTo>
                  <a:pt x="1443" y="1783"/>
                  <a:pt x="1754" y="1746"/>
                  <a:pt x="2018" y="1746"/>
                </a:cubicBezTo>
                <a:cubicBezTo>
                  <a:pt x="3176" y="1729"/>
                  <a:pt x="4334" y="1625"/>
                  <a:pt x="5488" y="1625"/>
                </a:cubicBezTo>
                <a:cubicBezTo>
                  <a:pt x="6641" y="1625"/>
                  <a:pt x="7790" y="1729"/>
                  <a:pt x="8931" y="2126"/>
                </a:cubicBezTo>
                <a:cubicBezTo>
                  <a:pt x="9064" y="2171"/>
                  <a:pt x="9201" y="2192"/>
                  <a:pt x="9336" y="2192"/>
                </a:cubicBezTo>
                <a:cubicBezTo>
                  <a:pt x="9780" y="2192"/>
                  <a:pt x="10194" y="1955"/>
                  <a:pt x="10314" y="1504"/>
                </a:cubicBezTo>
                <a:cubicBezTo>
                  <a:pt x="10486" y="813"/>
                  <a:pt x="9761" y="744"/>
                  <a:pt x="9294" y="606"/>
                </a:cubicBezTo>
                <a:cubicBezTo>
                  <a:pt x="8746" y="426"/>
                  <a:pt x="8189" y="370"/>
                  <a:pt x="7630" y="370"/>
                </a:cubicBezTo>
                <a:cubicBezTo>
                  <a:pt x="6715" y="370"/>
                  <a:pt x="5795" y="519"/>
                  <a:pt x="4900" y="519"/>
                </a:cubicBezTo>
                <a:cubicBezTo>
                  <a:pt x="4133" y="519"/>
                  <a:pt x="3384" y="409"/>
                  <a:pt x="2675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2417" name="Google Shape;2417;p81"/>
          <p:cNvSpPr/>
          <p:nvPr/>
        </p:nvSpPr>
        <p:spPr>
          <a:xfrm>
            <a:off x="4814676" y="1975644"/>
            <a:ext cx="50015" cy="25786"/>
          </a:xfrm>
          <a:custGeom>
            <a:avLst/>
            <a:gdLst/>
            <a:ahLst/>
            <a:cxnLst/>
            <a:rect l="l" t="t" r="r" b="b"/>
            <a:pathLst>
              <a:path w="3243" h="1672" extrusionOk="0">
                <a:moveTo>
                  <a:pt x="1466" y="121"/>
                </a:moveTo>
                <a:cubicBezTo>
                  <a:pt x="1366" y="163"/>
                  <a:pt x="1241" y="173"/>
                  <a:pt x="1106" y="173"/>
                </a:cubicBezTo>
                <a:cubicBezTo>
                  <a:pt x="987" y="173"/>
                  <a:pt x="861" y="165"/>
                  <a:pt x="738" y="165"/>
                </a:cubicBezTo>
                <a:cubicBezTo>
                  <a:pt x="371" y="165"/>
                  <a:pt x="34" y="234"/>
                  <a:pt x="14" y="778"/>
                </a:cubicBezTo>
                <a:cubicBezTo>
                  <a:pt x="0" y="1593"/>
                  <a:pt x="628" y="1660"/>
                  <a:pt x="1232" y="1660"/>
                </a:cubicBezTo>
                <a:cubicBezTo>
                  <a:pt x="1352" y="1660"/>
                  <a:pt x="1472" y="1658"/>
                  <a:pt x="1585" y="1658"/>
                </a:cubicBezTo>
                <a:cubicBezTo>
                  <a:pt x="1627" y="1658"/>
                  <a:pt x="1668" y="1658"/>
                  <a:pt x="1708" y="1659"/>
                </a:cubicBezTo>
                <a:cubicBezTo>
                  <a:pt x="1826" y="1666"/>
                  <a:pt x="1954" y="1672"/>
                  <a:pt x="2085" y="1672"/>
                </a:cubicBezTo>
                <a:cubicBezTo>
                  <a:pt x="2644" y="1672"/>
                  <a:pt x="3242" y="1563"/>
                  <a:pt x="3228" y="933"/>
                </a:cubicBezTo>
                <a:cubicBezTo>
                  <a:pt x="3194" y="0"/>
                  <a:pt x="2209" y="207"/>
                  <a:pt x="1466" y="12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grpSp>
        <p:nvGrpSpPr>
          <p:cNvPr id="2418" name="Google Shape;2418;p81"/>
          <p:cNvGrpSpPr/>
          <p:nvPr/>
        </p:nvGrpSpPr>
        <p:grpSpPr>
          <a:xfrm>
            <a:off x="889773" y="1818427"/>
            <a:ext cx="1994160" cy="2345639"/>
            <a:chOff x="889773" y="1589827"/>
            <a:chExt cx="1994160" cy="2345639"/>
          </a:xfrm>
        </p:grpSpPr>
        <p:sp>
          <p:nvSpPr>
            <p:cNvPr id="2419" name="Google Shape;2419;p81"/>
            <p:cNvSpPr/>
            <p:nvPr/>
          </p:nvSpPr>
          <p:spPr>
            <a:xfrm>
              <a:off x="2041695" y="1623910"/>
              <a:ext cx="320911" cy="58636"/>
            </a:xfrm>
            <a:custGeom>
              <a:avLst/>
              <a:gdLst/>
              <a:ahLst/>
              <a:cxnLst/>
              <a:rect l="l" t="t" r="r" b="b"/>
              <a:pathLst>
                <a:path w="20808" h="3802" extrusionOk="0">
                  <a:moveTo>
                    <a:pt x="20756" y="0"/>
                  </a:moveTo>
                  <a:lnTo>
                    <a:pt x="20738" y="17"/>
                  </a:lnTo>
                  <a:lnTo>
                    <a:pt x="20773" y="17"/>
                  </a:lnTo>
                  <a:lnTo>
                    <a:pt x="20808" y="0"/>
                  </a:lnTo>
                  <a:close/>
                  <a:moveTo>
                    <a:pt x="1" y="3785"/>
                  </a:moveTo>
                  <a:lnTo>
                    <a:pt x="1" y="3802"/>
                  </a:lnTo>
                  <a:lnTo>
                    <a:pt x="18" y="3802"/>
                  </a:lnTo>
                  <a:lnTo>
                    <a:pt x="18" y="3785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420" name="Google Shape;2420;p81"/>
            <p:cNvSpPr/>
            <p:nvPr/>
          </p:nvSpPr>
          <p:spPr>
            <a:xfrm>
              <a:off x="889773" y="1589827"/>
              <a:ext cx="1994160" cy="2345639"/>
            </a:xfrm>
            <a:custGeom>
              <a:avLst/>
              <a:gdLst/>
              <a:ahLst/>
              <a:cxnLst/>
              <a:rect l="l" t="t" r="r" b="b"/>
              <a:pathLst>
                <a:path w="129302" h="152092" extrusionOk="0">
                  <a:moveTo>
                    <a:pt x="97270" y="1644"/>
                  </a:moveTo>
                  <a:cubicBezTo>
                    <a:pt x="97347" y="1644"/>
                    <a:pt x="97424" y="1648"/>
                    <a:pt x="97503" y="1657"/>
                  </a:cubicBezTo>
                  <a:cubicBezTo>
                    <a:pt x="97555" y="1674"/>
                    <a:pt x="97607" y="1692"/>
                    <a:pt x="97642" y="1709"/>
                  </a:cubicBezTo>
                  <a:lnTo>
                    <a:pt x="95601" y="2170"/>
                  </a:lnTo>
                  <a:lnTo>
                    <a:pt x="95601" y="2170"/>
                  </a:lnTo>
                  <a:cubicBezTo>
                    <a:pt x="96129" y="1917"/>
                    <a:pt x="96661" y="1644"/>
                    <a:pt x="97270" y="1644"/>
                  </a:cubicBezTo>
                  <a:close/>
                  <a:moveTo>
                    <a:pt x="95473" y="2210"/>
                  </a:moveTo>
                  <a:lnTo>
                    <a:pt x="95447" y="2227"/>
                  </a:lnTo>
                  <a:lnTo>
                    <a:pt x="95429" y="2227"/>
                  </a:lnTo>
                  <a:lnTo>
                    <a:pt x="95464" y="2210"/>
                  </a:lnTo>
                  <a:close/>
                  <a:moveTo>
                    <a:pt x="68358" y="8951"/>
                  </a:moveTo>
                  <a:cubicBezTo>
                    <a:pt x="68553" y="8951"/>
                    <a:pt x="68761" y="9049"/>
                    <a:pt x="68989" y="9313"/>
                  </a:cubicBezTo>
                  <a:cubicBezTo>
                    <a:pt x="69208" y="9280"/>
                    <a:pt x="69420" y="9268"/>
                    <a:pt x="69634" y="9268"/>
                  </a:cubicBezTo>
                  <a:cubicBezTo>
                    <a:pt x="69758" y="9268"/>
                    <a:pt x="69882" y="9272"/>
                    <a:pt x="70008" y="9278"/>
                  </a:cubicBezTo>
                  <a:cubicBezTo>
                    <a:pt x="70061" y="9286"/>
                    <a:pt x="70117" y="9289"/>
                    <a:pt x="70177" y="9289"/>
                  </a:cubicBezTo>
                  <a:cubicBezTo>
                    <a:pt x="70522" y="9289"/>
                    <a:pt x="70965" y="9176"/>
                    <a:pt x="71318" y="9176"/>
                  </a:cubicBezTo>
                  <a:cubicBezTo>
                    <a:pt x="71841" y="9176"/>
                    <a:pt x="72167" y="9425"/>
                    <a:pt x="71685" y="10661"/>
                  </a:cubicBezTo>
                  <a:cubicBezTo>
                    <a:pt x="71581" y="10937"/>
                    <a:pt x="71823" y="11265"/>
                    <a:pt x="72151" y="11386"/>
                  </a:cubicBezTo>
                  <a:cubicBezTo>
                    <a:pt x="72428" y="11438"/>
                    <a:pt x="72722" y="11490"/>
                    <a:pt x="72998" y="11507"/>
                  </a:cubicBezTo>
                  <a:cubicBezTo>
                    <a:pt x="72652" y="11922"/>
                    <a:pt x="72359" y="12406"/>
                    <a:pt x="71927" y="12717"/>
                  </a:cubicBezTo>
                  <a:cubicBezTo>
                    <a:pt x="71831" y="12786"/>
                    <a:pt x="71741" y="12813"/>
                    <a:pt x="71654" y="12813"/>
                  </a:cubicBezTo>
                  <a:cubicBezTo>
                    <a:pt x="71349" y="12813"/>
                    <a:pt x="71090" y="12473"/>
                    <a:pt x="70821" y="12406"/>
                  </a:cubicBezTo>
                  <a:cubicBezTo>
                    <a:pt x="69127" y="11939"/>
                    <a:pt x="69334" y="10488"/>
                    <a:pt x="68989" y="9313"/>
                  </a:cubicBezTo>
                  <a:lnTo>
                    <a:pt x="67330" y="9520"/>
                  </a:lnTo>
                  <a:cubicBezTo>
                    <a:pt x="67668" y="9295"/>
                    <a:pt x="67992" y="8951"/>
                    <a:pt x="68358" y="8951"/>
                  </a:cubicBezTo>
                  <a:close/>
                  <a:moveTo>
                    <a:pt x="51546" y="12467"/>
                  </a:moveTo>
                  <a:cubicBezTo>
                    <a:pt x="51593" y="12467"/>
                    <a:pt x="51647" y="12470"/>
                    <a:pt x="51707" y="12475"/>
                  </a:cubicBezTo>
                  <a:cubicBezTo>
                    <a:pt x="51897" y="12648"/>
                    <a:pt x="52157" y="12890"/>
                    <a:pt x="52433" y="13115"/>
                  </a:cubicBezTo>
                  <a:cubicBezTo>
                    <a:pt x="52260" y="13270"/>
                    <a:pt x="52053" y="13374"/>
                    <a:pt x="51845" y="13460"/>
                  </a:cubicBezTo>
                  <a:cubicBezTo>
                    <a:pt x="51802" y="13467"/>
                    <a:pt x="51764" y="13470"/>
                    <a:pt x="51729" y="13470"/>
                  </a:cubicBezTo>
                  <a:cubicBezTo>
                    <a:pt x="51300" y="13470"/>
                    <a:pt x="51439" y="13007"/>
                    <a:pt x="51327" y="12752"/>
                  </a:cubicBezTo>
                  <a:cubicBezTo>
                    <a:pt x="51225" y="12548"/>
                    <a:pt x="51295" y="12467"/>
                    <a:pt x="51546" y="12467"/>
                  </a:cubicBezTo>
                  <a:close/>
                  <a:moveTo>
                    <a:pt x="55481" y="12549"/>
                  </a:moveTo>
                  <a:cubicBezTo>
                    <a:pt x="55526" y="12549"/>
                    <a:pt x="55570" y="12553"/>
                    <a:pt x="55613" y="12562"/>
                  </a:cubicBezTo>
                  <a:lnTo>
                    <a:pt x="54576" y="13789"/>
                  </a:lnTo>
                  <a:lnTo>
                    <a:pt x="53954" y="13184"/>
                  </a:lnTo>
                  <a:cubicBezTo>
                    <a:pt x="54420" y="12976"/>
                    <a:pt x="54870" y="12752"/>
                    <a:pt x="55336" y="12562"/>
                  </a:cubicBezTo>
                  <a:cubicBezTo>
                    <a:pt x="55388" y="12553"/>
                    <a:pt x="55436" y="12549"/>
                    <a:pt x="55481" y="12549"/>
                  </a:cubicBezTo>
                  <a:close/>
                  <a:moveTo>
                    <a:pt x="116966" y="0"/>
                  </a:moveTo>
                  <a:cubicBezTo>
                    <a:pt x="112339" y="0"/>
                    <a:pt x="107712" y="747"/>
                    <a:pt x="103085" y="1035"/>
                  </a:cubicBezTo>
                  <a:cubicBezTo>
                    <a:pt x="101910" y="1104"/>
                    <a:pt x="100735" y="983"/>
                    <a:pt x="99542" y="1260"/>
                  </a:cubicBezTo>
                  <a:cubicBezTo>
                    <a:pt x="99533" y="1262"/>
                    <a:pt x="99523" y="1263"/>
                    <a:pt x="99512" y="1263"/>
                  </a:cubicBezTo>
                  <a:cubicBezTo>
                    <a:pt x="99194" y="1263"/>
                    <a:pt x="98389" y="307"/>
                    <a:pt x="97503" y="240"/>
                  </a:cubicBezTo>
                  <a:cubicBezTo>
                    <a:pt x="96554" y="172"/>
                    <a:pt x="95607" y="143"/>
                    <a:pt x="94661" y="143"/>
                  </a:cubicBezTo>
                  <a:cubicBezTo>
                    <a:pt x="91541" y="143"/>
                    <a:pt x="88432" y="459"/>
                    <a:pt x="85303" y="724"/>
                  </a:cubicBezTo>
                  <a:cubicBezTo>
                    <a:pt x="83379" y="875"/>
                    <a:pt x="81549" y="1637"/>
                    <a:pt x="79578" y="1637"/>
                  </a:cubicBezTo>
                  <a:cubicBezTo>
                    <a:pt x="79300" y="1637"/>
                    <a:pt x="79020" y="1622"/>
                    <a:pt x="78736" y="1588"/>
                  </a:cubicBezTo>
                  <a:cubicBezTo>
                    <a:pt x="78573" y="1568"/>
                    <a:pt x="78403" y="1557"/>
                    <a:pt x="78229" y="1557"/>
                  </a:cubicBezTo>
                  <a:cubicBezTo>
                    <a:pt x="77349" y="1557"/>
                    <a:pt x="76386" y="1840"/>
                    <a:pt x="75953" y="2677"/>
                  </a:cubicBezTo>
                  <a:cubicBezTo>
                    <a:pt x="75538" y="3489"/>
                    <a:pt x="76333" y="4163"/>
                    <a:pt x="76956" y="4750"/>
                  </a:cubicBezTo>
                  <a:cubicBezTo>
                    <a:pt x="77215" y="4992"/>
                    <a:pt x="77232" y="5511"/>
                    <a:pt x="77370" y="5891"/>
                  </a:cubicBezTo>
                  <a:cubicBezTo>
                    <a:pt x="77348" y="5890"/>
                    <a:pt x="77325" y="5889"/>
                    <a:pt x="77301" y="5889"/>
                  </a:cubicBezTo>
                  <a:cubicBezTo>
                    <a:pt x="77154" y="5889"/>
                    <a:pt x="76988" y="5912"/>
                    <a:pt x="76844" y="5912"/>
                  </a:cubicBezTo>
                  <a:cubicBezTo>
                    <a:pt x="76726" y="5912"/>
                    <a:pt x="76623" y="5896"/>
                    <a:pt x="76558" y="5839"/>
                  </a:cubicBezTo>
                  <a:cubicBezTo>
                    <a:pt x="76285" y="5586"/>
                    <a:pt x="76034" y="5489"/>
                    <a:pt x="75796" y="5489"/>
                  </a:cubicBezTo>
                  <a:cubicBezTo>
                    <a:pt x="75417" y="5489"/>
                    <a:pt x="75070" y="5733"/>
                    <a:pt x="74709" y="5977"/>
                  </a:cubicBezTo>
                  <a:lnTo>
                    <a:pt x="74709" y="5995"/>
                  </a:lnTo>
                  <a:lnTo>
                    <a:pt x="74692" y="5995"/>
                  </a:lnTo>
                  <a:cubicBezTo>
                    <a:pt x="74415" y="6358"/>
                    <a:pt x="73707" y="6479"/>
                    <a:pt x="73897" y="7066"/>
                  </a:cubicBezTo>
                  <a:cubicBezTo>
                    <a:pt x="74104" y="7654"/>
                    <a:pt x="74761" y="7671"/>
                    <a:pt x="75331" y="7723"/>
                  </a:cubicBezTo>
                  <a:lnTo>
                    <a:pt x="75625" y="7723"/>
                  </a:lnTo>
                  <a:lnTo>
                    <a:pt x="77146" y="7982"/>
                  </a:lnTo>
                  <a:cubicBezTo>
                    <a:pt x="76904" y="8068"/>
                    <a:pt x="76662" y="8120"/>
                    <a:pt x="76403" y="8120"/>
                  </a:cubicBezTo>
                  <a:cubicBezTo>
                    <a:pt x="76178" y="8103"/>
                    <a:pt x="75970" y="7930"/>
                    <a:pt x="75729" y="7861"/>
                  </a:cubicBezTo>
                  <a:cubicBezTo>
                    <a:pt x="75594" y="7823"/>
                    <a:pt x="75464" y="7807"/>
                    <a:pt x="75337" y="7807"/>
                  </a:cubicBezTo>
                  <a:cubicBezTo>
                    <a:pt x="74777" y="7807"/>
                    <a:pt x="74273" y="8116"/>
                    <a:pt x="73724" y="8172"/>
                  </a:cubicBezTo>
                  <a:cubicBezTo>
                    <a:pt x="73717" y="8173"/>
                    <a:pt x="73710" y="8174"/>
                    <a:pt x="73702" y="8174"/>
                  </a:cubicBezTo>
                  <a:cubicBezTo>
                    <a:pt x="73450" y="8174"/>
                    <a:pt x="72913" y="7613"/>
                    <a:pt x="72946" y="7394"/>
                  </a:cubicBezTo>
                  <a:cubicBezTo>
                    <a:pt x="73102" y="6479"/>
                    <a:pt x="73810" y="6098"/>
                    <a:pt x="74674" y="5995"/>
                  </a:cubicBezTo>
                  <a:lnTo>
                    <a:pt x="74674" y="5977"/>
                  </a:lnTo>
                  <a:cubicBezTo>
                    <a:pt x="74726" y="5545"/>
                    <a:pt x="74830" y="5113"/>
                    <a:pt x="74951" y="4681"/>
                  </a:cubicBezTo>
                  <a:cubicBezTo>
                    <a:pt x="75072" y="4370"/>
                    <a:pt x="75435" y="4076"/>
                    <a:pt x="75124" y="3748"/>
                  </a:cubicBezTo>
                  <a:cubicBezTo>
                    <a:pt x="74832" y="3467"/>
                    <a:pt x="74483" y="3396"/>
                    <a:pt x="74119" y="3396"/>
                  </a:cubicBezTo>
                  <a:cubicBezTo>
                    <a:pt x="73856" y="3396"/>
                    <a:pt x="73587" y="3433"/>
                    <a:pt x="73326" y="3454"/>
                  </a:cubicBezTo>
                  <a:cubicBezTo>
                    <a:pt x="72946" y="3506"/>
                    <a:pt x="72756" y="3748"/>
                    <a:pt x="72704" y="4180"/>
                  </a:cubicBezTo>
                  <a:cubicBezTo>
                    <a:pt x="72601" y="5252"/>
                    <a:pt x="72134" y="6098"/>
                    <a:pt x="70959" y="6340"/>
                  </a:cubicBezTo>
                  <a:cubicBezTo>
                    <a:pt x="70855" y="6427"/>
                    <a:pt x="70769" y="6513"/>
                    <a:pt x="70665" y="6617"/>
                  </a:cubicBezTo>
                  <a:cubicBezTo>
                    <a:pt x="70786" y="6859"/>
                    <a:pt x="70924" y="7083"/>
                    <a:pt x="71097" y="7291"/>
                  </a:cubicBezTo>
                  <a:cubicBezTo>
                    <a:pt x="71304" y="7412"/>
                    <a:pt x="71546" y="7515"/>
                    <a:pt x="71788" y="7567"/>
                  </a:cubicBezTo>
                  <a:cubicBezTo>
                    <a:pt x="71650" y="7550"/>
                    <a:pt x="71512" y="7541"/>
                    <a:pt x="71374" y="7541"/>
                  </a:cubicBezTo>
                  <a:cubicBezTo>
                    <a:pt x="71235" y="7541"/>
                    <a:pt x="71097" y="7550"/>
                    <a:pt x="70959" y="7567"/>
                  </a:cubicBezTo>
                  <a:cubicBezTo>
                    <a:pt x="70569" y="7671"/>
                    <a:pt x="70173" y="7708"/>
                    <a:pt x="69775" y="7708"/>
                  </a:cubicBezTo>
                  <a:cubicBezTo>
                    <a:pt x="68812" y="7708"/>
                    <a:pt x="67832" y="7494"/>
                    <a:pt x="66868" y="7494"/>
                  </a:cubicBezTo>
                  <a:cubicBezTo>
                    <a:pt x="66108" y="7494"/>
                    <a:pt x="65357" y="7627"/>
                    <a:pt x="64634" y="8103"/>
                  </a:cubicBezTo>
                  <a:cubicBezTo>
                    <a:pt x="64271" y="8345"/>
                    <a:pt x="63580" y="8379"/>
                    <a:pt x="63666" y="8863"/>
                  </a:cubicBezTo>
                  <a:cubicBezTo>
                    <a:pt x="63752" y="9382"/>
                    <a:pt x="64167" y="9900"/>
                    <a:pt x="64547" y="10315"/>
                  </a:cubicBezTo>
                  <a:cubicBezTo>
                    <a:pt x="64666" y="10447"/>
                    <a:pt x="64798" y="10498"/>
                    <a:pt x="64939" y="10498"/>
                  </a:cubicBezTo>
                  <a:cubicBezTo>
                    <a:pt x="65148" y="10498"/>
                    <a:pt x="65375" y="10387"/>
                    <a:pt x="65602" y="10263"/>
                  </a:cubicBezTo>
                  <a:cubicBezTo>
                    <a:pt x="66124" y="9977"/>
                    <a:pt x="66711" y="9789"/>
                    <a:pt x="67269" y="9556"/>
                  </a:cubicBezTo>
                  <a:lnTo>
                    <a:pt x="67269" y="9556"/>
                  </a:lnTo>
                  <a:cubicBezTo>
                    <a:pt x="66173" y="11022"/>
                    <a:pt x="64072" y="10911"/>
                    <a:pt x="62975" y="11974"/>
                  </a:cubicBezTo>
                  <a:cubicBezTo>
                    <a:pt x="62086" y="12850"/>
                    <a:pt x="61268" y="13162"/>
                    <a:pt x="60357" y="13162"/>
                  </a:cubicBezTo>
                  <a:cubicBezTo>
                    <a:pt x="59993" y="13162"/>
                    <a:pt x="59613" y="13112"/>
                    <a:pt x="59207" y="13028"/>
                  </a:cubicBezTo>
                  <a:cubicBezTo>
                    <a:pt x="58430" y="12873"/>
                    <a:pt x="57687" y="12510"/>
                    <a:pt x="56926" y="12233"/>
                  </a:cubicBezTo>
                  <a:cubicBezTo>
                    <a:pt x="57173" y="12050"/>
                    <a:pt x="57402" y="11981"/>
                    <a:pt x="57619" y="11981"/>
                  </a:cubicBezTo>
                  <a:cubicBezTo>
                    <a:pt x="58162" y="11981"/>
                    <a:pt x="58632" y="12416"/>
                    <a:pt x="59138" y="12613"/>
                  </a:cubicBezTo>
                  <a:cubicBezTo>
                    <a:pt x="59332" y="12687"/>
                    <a:pt x="59512" y="12718"/>
                    <a:pt x="59680" y="12718"/>
                  </a:cubicBezTo>
                  <a:cubicBezTo>
                    <a:pt x="60502" y="12718"/>
                    <a:pt x="61062" y="11967"/>
                    <a:pt x="61765" y="11680"/>
                  </a:cubicBezTo>
                  <a:cubicBezTo>
                    <a:pt x="62404" y="11421"/>
                    <a:pt x="61903" y="10851"/>
                    <a:pt x="61661" y="10384"/>
                  </a:cubicBezTo>
                  <a:cubicBezTo>
                    <a:pt x="61454" y="9987"/>
                    <a:pt x="61921" y="9745"/>
                    <a:pt x="62249" y="9537"/>
                  </a:cubicBezTo>
                  <a:cubicBezTo>
                    <a:pt x="62664" y="9295"/>
                    <a:pt x="63441" y="9226"/>
                    <a:pt x="63182" y="8518"/>
                  </a:cubicBezTo>
                  <a:cubicBezTo>
                    <a:pt x="63018" y="8098"/>
                    <a:pt x="62703" y="8030"/>
                    <a:pt x="62354" y="8030"/>
                  </a:cubicBezTo>
                  <a:cubicBezTo>
                    <a:pt x="62187" y="8030"/>
                    <a:pt x="62013" y="8045"/>
                    <a:pt x="61845" y="8045"/>
                  </a:cubicBezTo>
                  <a:cubicBezTo>
                    <a:pt x="61771" y="8045"/>
                    <a:pt x="61698" y="8042"/>
                    <a:pt x="61627" y="8034"/>
                  </a:cubicBezTo>
                  <a:cubicBezTo>
                    <a:pt x="61564" y="8027"/>
                    <a:pt x="61502" y="8024"/>
                    <a:pt x="61440" y="8024"/>
                  </a:cubicBezTo>
                  <a:cubicBezTo>
                    <a:pt x="60620" y="8024"/>
                    <a:pt x="59973" y="8583"/>
                    <a:pt x="59080" y="8583"/>
                  </a:cubicBezTo>
                  <a:cubicBezTo>
                    <a:pt x="59004" y="8583"/>
                    <a:pt x="58925" y="8579"/>
                    <a:pt x="58844" y="8570"/>
                  </a:cubicBezTo>
                  <a:cubicBezTo>
                    <a:pt x="57410" y="8414"/>
                    <a:pt x="56391" y="7671"/>
                    <a:pt x="55181" y="7187"/>
                  </a:cubicBezTo>
                  <a:cubicBezTo>
                    <a:pt x="54440" y="6892"/>
                    <a:pt x="53723" y="6767"/>
                    <a:pt x="53025" y="6767"/>
                  </a:cubicBezTo>
                  <a:cubicBezTo>
                    <a:pt x="51022" y="6767"/>
                    <a:pt x="49177" y="7799"/>
                    <a:pt x="47370" y="8812"/>
                  </a:cubicBezTo>
                  <a:cubicBezTo>
                    <a:pt x="46903" y="9071"/>
                    <a:pt x="46765" y="9434"/>
                    <a:pt x="46972" y="9969"/>
                  </a:cubicBezTo>
                  <a:cubicBezTo>
                    <a:pt x="47155" y="10426"/>
                    <a:pt x="47351" y="10748"/>
                    <a:pt x="47819" y="10748"/>
                  </a:cubicBezTo>
                  <a:cubicBezTo>
                    <a:pt x="47883" y="10748"/>
                    <a:pt x="47952" y="10742"/>
                    <a:pt x="48026" y="10730"/>
                  </a:cubicBezTo>
                  <a:lnTo>
                    <a:pt x="50498" y="10280"/>
                  </a:lnTo>
                  <a:cubicBezTo>
                    <a:pt x="50618" y="10263"/>
                    <a:pt x="50739" y="10229"/>
                    <a:pt x="50878" y="10194"/>
                  </a:cubicBezTo>
                  <a:lnTo>
                    <a:pt x="50878" y="10194"/>
                  </a:lnTo>
                  <a:cubicBezTo>
                    <a:pt x="50878" y="10298"/>
                    <a:pt x="50860" y="10401"/>
                    <a:pt x="50860" y="10505"/>
                  </a:cubicBezTo>
                  <a:cubicBezTo>
                    <a:pt x="50614" y="11663"/>
                    <a:pt x="50148" y="12321"/>
                    <a:pt x="49280" y="12321"/>
                  </a:cubicBezTo>
                  <a:cubicBezTo>
                    <a:pt x="48931" y="12321"/>
                    <a:pt x="48517" y="12214"/>
                    <a:pt x="48026" y="11991"/>
                  </a:cubicBezTo>
                  <a:cubicBezTo>
                    <a:pt x="46374" y="11254"/>
                    <a:pt x="44693" y="10979"/>
                    <a:pt x="42955" y="10979"/>
                  </a:cubicBezTo>
                  <a:cubicBezTo>
                    <a:pt x="42002" y="10979"/>
                    <a:pt x="41033" y="11062"/>
                    <a:pt x="40042" y="11196"/>
                  </a:cubicBezTo>
                  <a:cubicBezTo>
                    <a:pt x="38536" y="11404"/>
                    <a:pt x="37062" y="12285"/>
                    <a:pt x="35569" y="12285"/>
                  </a:cubicBezTo>
                  <a:cubicBezTo>
                    <a:pt x="35195" y="12285"/>
                    <a:pt x="34820" y="12230"/>
                    <a:pt x="34443" y="12095"/>
                  </a:cubicBezTo>
                  <a:cubicBezTo>
                    <a:pt x="32698" y="11490"/>
                    <a:pt x="30900" y="11110"/>
                    <a:pt x="29068" y="10920"/>
                  </a:cubicBezTo>
                  <a:cubicBezTo>
                    <a:pt x="27080" y="10698"/>
                    <a:pt x="25171" y="10202"/>
                    <a:pt x="23146" y="10202"/>
                  </a:cubicBezTo>
                  <a:cubicBezTo>
                    <a:pt x="22337" y="10202"/>
                    <a:pt x="21510" y="10281"/>
                    <a:pt x="20652" y="10488"/>
                  </a:cubicBezTo>
                  <a:cubicBezTo>
                    <a:pt x="18383" y="11055"/>
                    <a:pt x="16215" y="12269"/>
                    <a:pt x="13793" y="12269"/>
                  </a:cubicBezTo>
                  <a:cubicBezTo>
                    <a:pt x="13559" y="12269"/>
                    <a:pt x="13322" y="12258"/>
                    <a:pt x="13083" y="12233"/>
                  </a:cubicBezTo>
                  <a:cubicBezTo>
                    <a:pt x="13049" y="12230"/>
                    <a:pt x="13015" y="12229"/>
                    <a:pt x="12982" y="12229"/>
                  </a:cubicBezTo>
                  <a:cubicBezTo>
                    <a:pt x="12473" y="12229"/>
                    <a:pt x="12176" y="12605"/>
                    <a:pt x="12323" y="13287"/>
                  </a:cubicBezTo>
                  <a:cubicBezTo>
                    <a:pt x="12498" y="14071"/>
                    <a:pt x="12325" y="14707"/>
                    <a:pt x="11687" y="14707"/>
                  </a:cubicBezTo>
                  <a:cubicBezTo>
                    <a:pt x="11510" y="14707"/>
                    <a:pt x="11296" y="14658"/>
                    <a:pt x="11044" y="14549"/>
                  </a:cubicBezTo>
                  <a:cubicBezTo>
                    <a:pt x="10655" y="14378"/>
                    <a:pt x="10292" y="14308"/>
                    <a:pt x="9947" y="14308"/>
                  </a:cubicBezTo>
                  <a:cubicBezTo>
                    <a:pt x="9034" y="14308"/>
                    <a:pt x="8242" y="14801"/>
                    <a:pt x="7415" y="15240"/>
                  </a:cubicBezTo>
                  <a:cubicBezTo>
                    <a:pt x="6965" y="15482"/>
                    <a:pt x="6672" y="15914"/>
                    <a:pt x="6879" y="16467"/>
                  </a:cubicBezTo>
                  <a:cubicBezTo>
                    <a:pt x="7027" y="16886"/>
                    <a:pt x="7334" y="16988"/>
                    <a:pt x="7700" y="16988"/>
                  </a:cubicBezTo>
                  <a:cubicBezTo>
                    <a:pt x="7802" y="16988"/>
                    <a:pt x="7910" y="16980"/>
                    <a:pt x="8020" y="16968"/>
                  </a:cubicBezTo>
                  <a:cubicBezTo>
                    <a:pt x="8305" y="16929"/>
                    <a:pt x="8590" y="16910"/>
                    <a:pt x="8875" y="16910"/>
                  </a:cubicBezTo>
                  <a:cubicBezTo>
                    <a:pt x="8970" y="16910"/>
                    <a:pt x="9065" y="16912"/>
                    <a:pt x="9160" y="16917"/>
                  </a:cubicBezTo>
                  <a:cubicBezTo>
                    <a:pt x="9186" y="16919"/>
                    <a:pt x="9214" y="16920"/>
                    <a:pt x="9242" y="16920"/>
                  </a:cubicBezTo>
                  <a:cubicBezTo>
                    <a:pt x="9458" y="16920"/>
                    <a:pt x="9735" y="16862"/>
                    <a:pt x="9947" y="16862"/>
                  </a:cubicBezTo>
                  <a:cubicBezTo>
                    <a:pt x="10131" y="16862"/>
                    <a:pt x="10266" y="16906"/>
                    <a:pt x="10266" y="17072"/>
                  </a:cubicBezTo>
                  <a:cubicBezTo>
                    <a:pt x="10266" y="17498"/>
                    <a:pt x="9728" y="17637"/>
                    <a:pt x="9291" y="17637"/>
                  </a:cubicBezTo>
                  <a:cubicBezTo>
                    <a:pt x="9214" y="17637"/>
                    <a:pt x="9141" y="17633"/>
                    <a:pt x="9074" y="17625"/>
                  </a:cubicBezTo>
                  <a:cubicBezTo>
                    <a:pt x="8873" y="17604"/>
                    <a:pt x="8677" y="17594"/>
                    <a:pt x="8484" y="17594"/>
                  </a:cubicBezTo>
                  <a:cubicBezTo>
                    <a:pt x="6314" y="17594"/>
                    <a:pt x="4587" y="18859"/>
                    <a:pt x="2714" y="19716"/>
                  </a:cubicBezTo>
                  <a:cubicBezTo>
                    <a:pt x="1193" y="20407"/>
                    <a:pt x="2351" y="21548"/>
                    <a:pt x="2282" y="22429"/>
                  </a:cubicBezTo>
                  <a:cubicBezTo>
                    <a:pt x="2264" y="22814"/>
                    <a:pt x="2455" y="22907"/>
                    <a:pt x="2706" y="22907"/>
                  </a:cubicBezTo>
                  <a:cubicBezTo>
                    <a:pt x="2939" y="22907"/>
                    <a:pt x="3223" y="22827"/>
                    <a:pt x="3440" y="22827"/>
                  </a:cubicBezTo>
                  <a:cubicBezTo>
                    <a:pt x="3665" y="22827"/>
                    <a:pt x="3872" y="22982"/>
                    <a:pt x="4079" y="23069"/>
                  </a:cubicBezTo>
                  <a:cubicBezTo>
                    <a:pt x="3924" y="23242"/>
                    <a:pt x="3751" y="23380"/>
                    <a:pt x="3544" y="23501"/>
                  </a:cubicBezTo>
                  <a:cubicBezTo>
                    <a:pt x="2610" y="23881"/>
                    <a:pt x="1643" y="24192"/>
                    <a:pt x="709" y="24589"/>
                  </a:cubicBezTo>
                  <a:cubicBezTo>
                    <a:pt x="329" y="24745"/>
                    <a:pt x="1" y="25142"/>
                    <a:pt x="226" y="25609"/>
                  </a:cubicBezTo>
                  <a:cubicBezTo>
                    <a:pt x="325" y="25816"/>
                    <a:pt x="462" y="25880"/>
                    <a:pt x="615" y="25880"/>
                  </a:cubicBezTo>
                  <a:cubicBezTo>
                    <a:pt x="807" y="25880"/>
                    <a:pt x="1026" y="25778"/>
                    <a:pt x="1228" y="25730"/>
                  </a:cubicBezTo>
                  <a:cubicBezTo>
                    <a:pt x="2248" y="25454"/>
                    <a:pt x="3354" y="25350"/>
                    <a:pt x="4252" y="24866"/>
                  </a:cubicBezTo>
                  <a:cubicBezTo>
                    <a:pt x="4601" y="24679"/>
                    <a:pt x="4965" y="24620"/>
                    <a:pt x="5336" y="24620"/>
                  </a:cubicBezTo>
                  <a:cubicBezTo>
                    <a:pt x="5952" y="24620"/>
                    <a:pt x="6585" y="24782"/>
                    <a:pt x="7191" y="24782"/>
                  </a:cubicBezTo>
                  <a:cubicBezTo>
                    <a:pt x="7702" y="24782"/>
                    <a:pt x="8195" y="24667"/>
                    <a:pt x="8642" y="24244"/>
                  </a:cubicBezTo>
                  <a:cubicBezTo>
                    <a:pt x="9143" y="23760"/>
                    <a:pt x="9627" y="23276"/>
                    <a:pt x="10128" y="22809"/>
                  </a:cubicBezTo>
                  <a:cubicBezTo>
                    <a:pt x="10518" y="22438"/>
                    <a:pt x="10935" y="22335"/>
                    <a:pt x="11366" y="22335"/>
                  </a:cubicBezTo>
                  <a:cubicBezTo>
                    <a:pt x="11904" y="22335"/>
                    <a:pt x="12465" y="22495"/>
                    <a:pt x="13026" y="22495"/>
                  </a:cubicBezTo>
                  <a:cubicBezTo>
                    <a:pt x="13270" y="22495"/>
                    <a:pt x="13515" y="22465"/>
                    <a:pt x="13757" y="22377"/>
                  </a:cubicBezTo>
                  <a:cubicBezTo>
                    <a:pt x="14876" y="21972"/>
                    <a:pt x="15968" y="21278"/>
                    <a:pt x="17215" y="21278"/>
                  </a:cubicBezTo>
                  <a:cubicBezTo>
                    <a:pt x="17721" y="21278"/>
                    <a:pt x="18252" y="21392"/>
                    <a:pt x="18820" y="21686"/>
                  </a:cubicBezTo>
                  <a:cubicBezTo>
                    <a:pt x="20272" y="22429"/>
                    <a:pt x="22242" y="22343"/>
                    <a:pt x="21966" y="24780"/>
                  </a:cubicBezTo>
                  <a:cubicBezTo>
                    <a:pt x="21914" y="25212"/>
                    <a:pt x="22104" y="25868"/>
                    <a:pt x="22415" y="26127"/>
                  </a:cubicBezTo>
                  <a:cubicBezTo>
                    <a:pt x="23746" y="27251"/>
                    <a:pt x="23659" y="29411"/>
                    <a:pt x="23210" y="29981"/>
                  </a:cubicBezTo>
                  <a:cubicBezTo>
                    <a:pt x="22052" y="31485"/>
                    <a:pt x="22484" y="32573"/>
                    <a:pt x="22985" y="33973"/>
                  </a:cubicBezTo>
                  <a:cubicBezTo>
                    <a:pt x="23124" y="34405"/>
                    <a:pt x="22795" y="35045"/>
                    <a:pt x="22553" y="35529"/>
                  </a:cubicBezTo>
                  <a:cubicBezTo>
                    <a:pt x="21447" y="37844"/>
                    <a:pt x="19356" y="39469"/>
                    <a:pt x="18233" y="41802"/>
                  </a:cubicBezTo>
                  <a:cubicBezTo>
                    <a:pt x="17455" y="43409"/>
                    <a:pt x="17058" y="48783"/>
                    <a:pt x="18354" y="49734"/>
                  </a:cubicBezTo>
                  <a:cubicBezTo>
                    <a:pt x="20220" y="51116"/>
                    <a:pt x="19927" y="52862"/>
                    <a:pt x="20238" y="54659"/>
                  </a:cubicBezTo>
                  <a:cubicBezTo>
                    <a:pt x="20428" y="55748"/>
                    <a:pt x="20410" y="57528"/>
                    <a:pt x="20687" y="57752"/>
                  </a:cubicBezTo>
                  <a:cubicBezTo>
                    <a:pt x="22380" y="59083"/>
                    <a:pt x="22242" y="61364"/>
                    <a:pt x="23625" y="62764"/>
                  </a:cubicBezTo>
                  <a:cubicBezTo>
                    <a:pt x="23915" y="63066"/>
                    <a:pt x="24197" y="63258"/>
                    <a:pt x="24508" y="63258"/>
                  </a:cubicBezTo>
                  <a:cubicBezTo>
                    <a:pt x="24660" y="63258"/>
                    <a:pt x="24820" y="63212"/>
                    <a:pt x="24990" y="63110"/>
                  </a:cubicBezTo>
                  <a:cubicBezTo>
                    <a:pt x="25508" y="62816"/>
                    <a:pt x="25526" y="62246"/>
                    <a:pt x="25197" y="61831"/>
                  </a:cubicBezTo>
                  <a:cubicBezTo>
                    <a:pt x="23607" y="59671"/>
                    <a:pt x="23746" y="56888"/>
                    <a:pt x="22536" y="54590"/>
                  </a:cubicBezTo>
                  <a:cubicBezTo>
                    <a:pt x="22415" y="54348"/>
                    <a:pt x="22605" y="53933"/>
                    <a:pt x="22692" y="53605"/>
                  </a:cubicBezTo>
                  <a:cubicBezTo>
                    <a:pt x="22704" y="53568"/>
                    <a:pt x="22878" y="53539"/>
                    <a:pt x="22981" y="53539"/>
                  </a:cubicBezTo>
                  <a:cubicBezTo>
                    <a:pt x="23021" y="53539"/>
                    <a:pt x="23050" y="53543"/>
                    <a:pt x="23054" y="53553"/>
                  </a:cubicBezTo>
                  <a:cubicBezTo>
                    <a:pt x="23175" y="53812"/>
                    <a:pt x="23366" y="54106"/>
                    <a:pt x="23366" y="54400"/>
                  </a:cubicBezTo>
                  <a:cubicBezTo>
                    <a:pt x="23383" y="56819"/>
                    <a:pt x="24973" y="58617"/>
                    <a:pt x="26027" y="60569"/>
                  </a:cubicBezTo>
                  <a:cubicBezTo>
                    <a:pt x="26977" y="62297"/>
                    <a:pt x="28654" y="63663"/>
                    <a:pt x="27720" y="65978"/>
                  </a:cubicBezTo>
                  <a:cubicBezTo>
                    <a:pt x="27530" y="66445"/>
                    <a:pt x="27928" y="66791"/>
                    <a:pt x="28273" y="67136"/>
                  </a:cubicBezTo>
                  <a:cubicBezTo>
                    <a:pt x="29138" y="68000"/>
                    <a:pt x="30226" y="68536"/>
                    <a:pt x="31246" y="69193"/>
                  </a:cubicBezTo>
                  <a:cubicBezTo>
                    <a:pt x="32910" y="70222"/>
                    <a:pt x="34447" y="71516"/>
                    <a:pt x="36422" y="71516"/>
                  </a:cubicBezTo>
                  <a:cubicBezTo>
                    <a:pt x="36867" y="71516"/>
                    <a:pt x="37334" y="71451"/>
                    <a:pt x="37830" y="71301"/>
                  </a:cubicBezTo>
                  <a:cubicBezTo>
                    <a:pt x="37930" y="71272"/>
                    <a:pt x="38022" y="71258"/>
                    <a:pt x="38107" y="71258"/>
                  </a:cubicBezTo>
                  <a:cubicBezTo>
                    <a:pt x="38527" y="71258"/>
                    <a:pt x="38793" y="71582"/>
                    <a:pt x="39023" y="71941"/>
                  </a:cubicBezTo>
                  <a:cubicBezTo>
                    <a:pt x="39748" y="73098"/>
                    <a:pt x="40768" y="73721"/>
                    <a:pt x="42116" y="74032"/>
                  </a:cubicBezTo>
                  <a:cubicBezTo>
                    <a:pt x="43585" y="74360"/>
                    <a:pt x="45296" y="74775"/>
                    <a:pt x="45745" y="76399"/>
                  </a:cubicBezTo>
                  <a:cubicBezTo>
                    <a:pt x="46194" y="78110"/>
                    <a:pt x="47439" y="79112"/>
                    <a:pt x="48648" y="79907"/>
                  </a:cubicBezTo>
                  <a:cubicBezTo>
                    <a:pt x="49237" y="80296"/>
                    <a:pt x="50039" y="81326"/>
                    <a:pt x="50895" y="81326"/>
                  </a:cubicBezTo>
                  <a:cubicBezTo>
                    <a:pt x="51372" y="81326"/>
                    <a:pt x="51865" y="81007"/>
                    <a:pt x="52347" y="80080"/>
                  </a:cubicBezTo>
                  <a:cubicBezTo>
                    <a:pt x="52462" y="79850"/>
                    <a:pt x="52631" y="79714"/>
                    <a:pt x="52813" y="79714"/>
                  </a:cubicBezTo>
                  <a:cubicBezTo>
                    <a:pt x="53013" y="79714"/>
                    <a:pt x="53228" y="79880"/>
                    <a:pt x="53401" y="80270"/>
                  </a:cubicBezTo>
                  <a:cubicBezTo>
                    <a:pt x="54593" y="83156"/>
                    <a:pt x="53919" y="85697"/>
                    <a:pt x="51621" y="87943"/>
                  </a:cubicBezTo>
                  <a:cubicBezTo>
                    <a:pt x="50498" y="89049"/>
                    <a:pt x="49806" y="90604"/>
                    <a:pt x="50774" y="92194"/>
                  </a:cubicBezTo>
                  <a:cubicBezTo>
                    <a:pt x="51085" y="92730"/>
                    <a:pt x="51068" y="92886"/>
                    <a:pt x="50688" y="93283"/>
                  </a:cubicBezTo>
                  <a:cubicBezTo>
                    <a:pt x="49685" y="94337"/>
                    <a:pt x="49703" y="95875"/>
                    <a:pt x="50567" y="96636"/>
                  </a:cubicBezTo>
                  <a:cubicBezTo>
                    <a:pt x="52208" y="98087"/>
                    <a:pt x="52986" y="99971"/>
                    <a:pt x="53971" y="101803"/>
                  </a:cubicBezTo>
                  <a:cubicBezTo>
                    <a:pt x="55440" y="104516"/>
                    <a:pt x="56771" y="107281"/>
                    <a:pt x="59933" y="108629"/>
                  </a:cubicBezTo>
                  <a:cubicBezTo>
                    <a:pt x="61661" y="109372"/>
                    <a:pt x="62629" y="111014"/>
                    <a:pt x="62664" y="113122"/>
                  </a:cubicBezTo>
                  <a:cubicBezTo>
                    <a:pt x="62716" y="116319"/>
                    <a:pt x="62871" y="119516"/>
                    <a:pt x="63096" y="122713"/>
                  </a:cubicBezTo>
                  <a:cubicBezTo>
                    <a:pt x="63251" y="125115"/>
                    <a:pt x="64426" y="127431"/>
                    <a:pt x="63631" y="129920"/>
                  </a:cubicBezTo>
                  <a:cubicBezTo>
                    <a:pt x="63303" y="130922"/>
                    <a:pt x="63459" y="131907"/>
                    <a:pt x="63839" y="132875"/>
                  </a:cubicBezTo>
                  <a:cubicBezTo>
                    <a:pt x="64323" y="134067"/>
                    <a:pt x="64461" y="135363"/>
                    <a:pt x="64288" y="136642"/>
                  </a:cubicBezTo>
                  <a:cubicBezTo>
                    <a:pt x="64184" y="137593"/>
                    <a:pt x="64582" y="138664"/>
                    <a:pt x="65653" y="139148"/>
                  </a:cubicBezTo>
                  <a:cubicBezTo>
                    <a:pt x="65680" y="139159"/>
                    <a:pt x="65711" y="139163"/>
                    <a:pt x="65743" y="139163"/>
                  </a:cubicBezTo>
                  <a:cubicBezTo>
                    <a:pt x="65886" y="139163"/>
                    <a:pt x="66069" y="139076"/>
                    <a:pt x="66205" y="139076"/>
                  </a:cubicBezTo>
                  <a:cubicBezTo>
                    <a:pt x="66332" y="139076"/>
                    <a:pt x="66419" y="139151"/>
                    <a:pt x="66397" y="139442"/>
                  </a:cubicBezTo>
                  <a:cubicBezTo>
                    <a:pt x="66362" y="139995"/>
                    <a:pt x="67071" y="140565"/>
                    <a:pt x="66293" y="141135"/>
                  </a:cubicBezTo>
                  <a:cubicBezTo>
                    <a:pt x="65895" y="141412"/>
                    <a:pt x="65360" y="142259"/>
                    <a:pt x="65774" y="142414"/>
                  </a:cubicBezTo>
                  <a:cubicBezTo>
                    <a:pt x="66898" y="142846"/>
                    <a:pt x="66500" y="143797"/>
                    <a:pt x="66777" y="144488"/>
                  </a:cubicBezTo>
                  <a:cubicBezTo>
                    <a:pt x="67468" y="146164"/>
                    <a:pt x="68505" y="147668"/>
                    <a:pt x="69801" y="148929"/>
                  </a:cubicBezTo>
                  <a:cubicBezTo>
                    <a:pt x="71823" y="150906"/>
                    <a:pt x="74091" y="152091"/>
                    <a:pt x="76808" y="152091"/>
                  </a:cubicBezTo>
                  <a:cubicBezTo>
                    <a:pt x="77226" y="152091"/>
                    <a:pt x="77656" y="152063"/>
                    <a:pt x="78096" y="152005"/>
                  </a:cubicBezTo>
                  <a:cubicBezTo>
                    <a:pt x="78355" y="151953"/>
                    <a:pt x="78580" y="151781"/>
                    <a:pt x="78718" y="151556"/>
                  </a:cubicBezTo>
                  <a:cubicBezTo>
                    <a:pt x="78874" y="151262"/>
                    <a:pt x="78615" y="151038"/>
                    <a:pt x="78355" y="150882"/>
                  </a:cubicBezTo>
                  <a:cubicBezTo>
                    <a:pt x="77595" y="150415"/>
                    <a:pt x="76835" y="149914"/>
                    <a:pt x="76040" y="149482"/>
                  </a:cubicBezTo>
                  <a:cubicBezTo>
                    <a:pt x="73914" y="148342"/>
                    <a:pt x="73551" y="146648"/>
                    <a:pt x="74899" y="144695"/>
                  </a:cubicBezTo>
                  <a:cubicBezTo>
                    <a:pt x="75608" y="143658"/>
                    <a:pt x="75694" y="142570"/>
                    <a:pt x="74173" y="142017"/>
                  </a:cubicBezTo>
                  <a:cubicBezTo>
                    <a:pt x="73707" y="141861"/>
                    <a:pt x="72929" y="141550"/>
                    <a:pt x="73551" y="140997"/>
                  </a:cubicBezTo>
                  <a:cubicBezTo>
                    <a:pt x="74260" y="140340"/>
                    <a:pt x="74260" y="139597"/>
                    <a:pt x="74415" y="138837"/>
                  </a:cubicBezTo>
                  <a:cubicBezTo>
                    <a:pt x="74605" y="137783"/>
                    <a:pt x="73534" y="136193"/>
                    <a:pt x="75677" y="135985"/>
                  </a:cubicBezTo>
                  <a:cubicBezTo>
                    <a:pt x="75746" y="135985"/>
                    <a:pt x="75850" y="135588"/>
                    <a:pt x="75798" y="135432"/>
                  </a:cubicBezTo>
                  <a:cubicBezTo>
                    <a:pt x="75444" y="134260"/>
                    <a:pt x="75867" y="133923"/>
                    <a:pt x="76900" y="133923"/>
                  </a:cubicBezTo>
                  <a:cubicBezTo>
                    <a:pt x="76978" y="133923"/>
                    <a:pt x="77060" y="133925"/>
                    <a:pt x="77146" y="133929"/>
                  </a:cubicBezTo>
                  <a:cubicBezTo>
                    <a:pt x="77188" y="133931"/>
                    <a:pt x="77231" y="133932"/>
                    <a:pt x="77272" y="133932"/>
                  </a:cubicBezTo>
                  <a:cubicBezTo>
                    <a:pt x="78202" y="133932"/>
                    <a:pt x="78980" y="133388"/>
                    <a:pt x="79427" y="132512"/>
                  </a:cubicBezTo>
                  <a:cubicBezTo>
                    <a:pt x="79859" y="131648"/>
                    <a:pt x="79738" y="130836"/>
                    <a:pt x="79047" y="130110"/>
                  </a:cubicBezTo>
                  <a:cubicBezTo>
                    <a:pt x="78857" y="129902"/>
                    <a:pt x="78822" y="129557"/>
                    <a:pt x="78701" y="129280"/>
                  </a:cubicBezTo>
                  <a:lnTo>
                    <a:pt x="78701" y="129280"/>
                  </a:lnTo>
                  <a:cubicBezTo>
                    <a:pt x="78977" y="129298"/>
                    <a:pt x="79237" y="129332"/>
                    <a:pt x="79513" y="129384"/>
                  </a:cubicBezTo>
                  <a:cubicBezTo>
                    <a:pt x="79669" y="129427"/>
                    <a:pt x="79830" y="129448"/>
                    <a:pt x="79991" y="129448"/>
                  </a:cubicBezTo>
                  <a:cubicBezTo>
                    <a:pt x="80347" y="129448"/>
                    <a:pt x="80702" y="129344"/>
                    <a:pt x="80999" y="129142"/>
                  </a:cubicBezTo>
                  <a:cubicBezTo>
                    <a:pt x="82900" y="128001"/>
                    <a:pt x="83350" y="125841"/>
                    <a:pt x="84473" y="124148"/>
                  </a:cubicBezTo>
                  <a:cubicBezTo>
                    <a:pt x="85216" y="123024"/>
                    <a:pt x="86149" y="121815"/>
                    <a:pt x="85544" y="120225"/>
                  </a:cubicBezTo>
                  <a:cubicBezTo>
                    <a:pt x="85026" y="118808"/>
                    <a:pt x="85959" y="118186"/>
                    <a:pt x="86927" y="117356"/>
                  </a:cubicBezTo>
                  <a:cubicBezTo>
                    <a:pt x="88258" y="116233"/>
                    <a:pt x="90314" y="116371"/>
                    <a:pt x="91230" y="115213"/>
                  </a:cubicBezTo>
                  <a:cubicBezTo>
                    <a:pt x="93096" y="112846"/>
                    <a:pt x="93788" y="109908"/>
                    <a:pt x="93874" y="106866"/>
                  </a:cubicBezTo>
                  <a:cubicBezTo>
                    <a:pt x="93909" y="105743"/>
                    <a:pt x="93563" y="104637"/>
                    <a:pt x="94635" y="103635"/>
                  </a:cubicBezTo>
                  <a:cubicBezTo>
                    <a:pt x="95637" y="102650"/>
                    <a:pt x="96432" y="101492"/>
                    <a:pt x="97002" y="100213"/>
                  </a:cubicBezTo>
                  <a:cubicBezTo>
                    <a:pt x="98350" y="97189"/>
                    <a:pt x="97555" y="95668"/>
                    <a:pt x="93770" y="93404"/>
                  </a:cubicBezTo>
                  <a:cubicBezTo>
                    <a:pt x="92864" y="92866"/>
                    <a:pt x="92012" y="92178"/>
                    <a:pt x="90923" y="92178"/>
                  </a:cubicBezTo>
                  <a:cubicBezTo>
                    <a:pt x="90787" y="92178"/>
                    <a:pt x="90648" y="92189"/>
                    <a:pt x="90504" y="92212"/>
                  </a:cubicBezTo>
                  <a:cubicBezTo>
                    <a:pt x="90375" y="92232"/>
                    <a:pt x="90250" y="92241"/>
                    <a:pt x="90128" y="92241"/>
                  </a:cubicBezTo>
                  <a:cubicBezTo>
                    <a:pt x="89316" y="92241"/>
                    <a:pt x="88640" y="91827"/>
                    <a:pt x="87964" y="91451"/>
                  </a:cubicBezTo>
                  <a:cubicBezTo>
                    <a:pt x="86720" y="90760"/>
                    <a:pt x="85423" y="90190"/>
                    <a:pt x="84076" y="89740"/>
                  </a:cubicBezTo>
                  <a:cubicBezTo>
                    <a:pt x="83419" y="89533"/>
                    <a:pt x="82365" y="89412"/>
                    <a:pt x="82226" y="88306"/>
                  </a:cubicBezTo>
                  <a:cubicBezTo>
                    <a:pt x="81898" y="85511"/>
                    <a:pt x="80349" y="82231"/>
                    <a:pt x="77208" y="82231"/>
                  </a:cubicBezTo>
                  <a:cubicBezTo>
                    <a:pt x="77047" y="82231"/>
                    <a:pt x="76883" y="82240"/>
                    <a:pt x="76714" y="82258"/>
                  </a:cubicBezTo>
                  <a:cubicBezTo>
                    <a:pt x="76610" y="82274"/>
                    <a:pt x="76507" y="82282"/>
                    <a:pt x="76405" y="82282"/>
                  </a:cubicBezTo>
                  <a:cubicBezTo>
                    <a:pt x="75873" y="82282"/>
                    <a:pt x="75365" y="82061"/>
                    <a:pt x="75003" y="81670"/>
                  </a:cubicBezTo>
                  <a:cubicBezTo>
                    <a:pt x="73810" y="80478"/>
                    <a:pt x="72722" y="79147"/>
                    <a:pt x="71356" y="78179"/>
                  </a:cubicBezTo>
                  <a:cubicBezTo>
                    <a:pt x="70652" y="77672"/>
                    <a:pt x="69937" y="76844"/>
                    <a:pt x="68958" y="76844"/>
                  </a:cubicBezTo>
                  <a:cubicBezTo>
                    <a:pt x="68735" y="76844"/>
                    <a:pt x="68499" y="76887"/>
                    <a:pt x="68246" y="76987"/>
                  </a:cubicBezTo>
                  <a:cubicBezTo>
                    <a:pt x="68013" y="77081"/>
                    <a:pt x="67785" y="77113"/>
                    <a:pt x="67562" y="77113"/>
                  </a:cubicBezTo>
                  <a:cubicBezTo>
                    <a:pt x="67089" y="77113"/>
                    <a:pt x="66635" y="76969"/>
                    <a:pt x="66189" y="76969"/>
                  </a:cubicBezTo>
                  <a:cubicBezTo>
                    <a:pt x="64783" y="76969"/>
                    <a:pt x="63941" y="75706"/>
                    <a:pt x="62605" y="75706"/>
                  </a:cubicBezTo>
                  <a:cubicBezTo>
                    <a:pt x="62579" y="75706"/>
                    <a:pt x="62552" y="75707"/>
                    <a:pt x="62525" y="75708"/>
                  </a:cubicBezTo>
                  <a:cubicBezTo>
                    <a:pt x="62280" y="75708"/>
                    <a:pt x="61828" y="76012"/>
                    <a:pt x="61511" y="76012"/>
                  </a:cubicBezTo>
                  <a:cubicBezTo>
                    <a:pt x="61248" y="76012"/>
                    <a:pt x="61077" y="75802"/>
                    <a:pt x="61195" y="75034"/>
                  </a:cubicBezTo>
                  <a:cubicBezTo>
                    <a:pt x="61232" y="74788"/>
                    <a:pt x="60883" y="74612"/>
                    <a:pt x="60617" y="74612"/>
                  </a:cubicBezTo>
                  <a:cubicBezTo>
                    <a:pt x="60509" y="74612"/>
                    <a:pt x="60415" y="74641"/>
                    <a:pt x="60365" y="74706"/>
                  </a:cubicBezTo>
                  <a:cubicBezTo>
                    <a:pt x="59225" y="76088"/>
                    <a:pt x="57099" y="76071"/>
                    <a:pt x="56166" y="77747"/>
                  </a:cubicBezTo>
                  <a:cubicBezTo>
                    <a:pt x="55842" y="78325"/>
                    <a:pt x="55457" y="78771"/>
                    <a:pt x="54917" y="78771"/>
                  </a:cubicBezTo>
                  <a:cubicBezTo>
                    <a:pt x="54649" y="78771"/>
                    <a:pt x="54343" y="78661"/>
                    <a:pt x="53988" y="78404"/>
                  </a:cubicBezTo>
                  <a:cubicBezTo>
                    <a:pt x="53637" y="78125"/>
                    <a:pt x="53206" y="77982"/>
                    <a:pt x="52772" y="77982"/>
                  </a:cubicBezTo>
                  <a:cubicBezTo>
                    <a:pt x="52480" y="77982"/>
                    <a:pt x="52186" y="78047"/>
                    <a:pt x="51915" y="78179"/>
                  </a:cubicBezTo>
                  <a:cubicBezTo>
                    <a:pt x="51373" y="78410"/>
                    <a:pt x="50918" y="78527"/>
                    <a:pt x="50541" y="78527"/>
                  </a:cubicBezTo>
                  <a:cubicBezTo>
                    <a:pt x="49618" y="78527"/>
                    <a:pt x="49166" y="77825"/>
                    <a:pt x="49080" y="76365"/>
                  </a:cubicBezTo>
                  <a:cubicBezTo>
                    <a:pt x="49046" y="75397"/>
                    <a:pt x="49184" y="74446"/>
                    <a:pt x="49478" y="73530"/>
                  </a:cubicBezTo>
                  <a:cubicBezTo>
                    <a:pt x="50012" y="71861"/>
                    <a:pt x="49095" y="70692"/>
                    <a:pt x="47366" y="70692"/>
                  </a:cubicBezTo>
                  <a:cubicBezTo>
                    <a:pt x="47305" y="70692"/>
                    <a:pt x="47243" y="70693"/>
                    <a:pt x="47179" y="70696"/>
                  </a:cubicBezTo>
                  <a:cubicBezTo>
                    <a:pt x="46730" y="70714"/>
                    <a:pt x="46281" y="70765"/>
                    <a:pt x="45814" y="70783"/>
                  </a:cubicBezTo>
                  <a:cubicBezTo>
                    <a:pt x="45755" y="70784"/>
                    <a:pt x="45699" y="70786"/>
                    <a:pt x="45645" y="70786"/>
                  </a:cubicBezTo>
                  <a:cubicBezTo>
                    <a:pt x="45148" y="70786"/>
                    <a:pt x="44886" y="70683"/>
                    <a:pt x="45088" y="69919"/>
                  </a:cubicBezTo>
                  <a:cubicBezTo>
                    <a:pt x="45469" y="68484"/>
                    <a:pt x="46143" y="67240"/>
                    <a:pt x="46886" y="65996"/>
                  </a:cubicBezTo>
                  <a:cubicBezTo>
                    <a:pt x="47214" y="65443"/>
                    <a:pt x="47231" y="64993"/>
                    <a:pt x="46747" y="64613"/>
                  </a:cubicBezTo>
                  <a:cubicBezTo>
                    <a:pt x="46406" y="64334"/>
                    <a:pt x="45929" y="64209"/>
                    <a:pt x="45417" y="64209"/>
                  </a:cubicBezTo>
                  <a:cubicBezTo>
                    <a:pt x="44221" y="64209"/>
                    <a:pt x="42833" y="64889"/>
                    <a:pt x="42531" y="65857"/>
                  </a:cubicBezTo>
                  <a:cubicBezTo>
                    <a:pt x="42161" y="67044"/>
                    <a:pt x="40793" y="67929"/>
                    <a:pt x="39553" y="67929"/>
                  </a:cubicBezTo>
                  <a:cubicBezTo>
                    <a:pt x="39113" y="67929"/>
                    <a:pt x="38689" y="67817"/>
                    <a:pt x="38331" y="67568"/>
                  </a:cubicBezTo>
                  <a:cubicBezTo>
                    <a:pt x="36966" y="66601"/>
                    <a:pt x="35998" y="64872"/>
                    <a:pt x="36517" y="63455"/>
                  </a:cubicBezTo>
                  <a:cubicBezTo>
                    <a:pt x="37571" y="60569"/>
                    <a:pt x="37986" y="56802"/>
                    <a:pt x="41822" y="56093"/>
                  </a:cubicBezTo>
                  <a:cubicBezTo>
                    <a:pt x="44259" y="55627"/>
                    <a:pt x="46696" y="55299"/>
                    <a:pt x="49167" y="55126"/>
                  </a:cubicBezTo>
                  <a:cubicBezTo>
                    <a:pt x="49252" y="55120"/>
                    <a:pt x="49338" y="55117"/>
                    <a:pt x="49425" y="55117"/>
                  </a:cubicBezTo>
                  <a:cubicBezTo>
                    <a:pt x="50819" y="55117"/>
                    <a:pt x="52364" y="55920"/>
                    <a:pt x="51811" y="58133"/>
                  </a:cubicBezTo>
                  <a:cubicBezTo>
                    <a:pt x="51707" y="58582"/>
                    <a:pt x="52087" y="59204"/>
                    <a:pt x="52329" y="59688"/>
                  </a:cubicBezTo>
                  <a:cubicBezTo>
                    <a:pt x="52602" y="60250"/>
                    <a:pt x="52992" y="60846"/>
                    <a:pt x="53666" y="60846"/>
                  </a:cubicBezTo>
                  <a:cubicBezTo>
                    <a:pt x="53675" y="60846"/>
                    <a:pt x="53685" y="60846"/>
                    <a:pt x="53695" y="60846"/>
                  </a:cubicBezTo>
                  <a:cubicBezTo>
                    <a:pt x="54455" y="60811"/>
                    <a:pt x="54628" y="60085"/>
                    <a:pt x="54852" y="59498"/>
                  </a:cubicBezTo>
                  <a:cubicBezTo>
                    <a:pt x="55146" y="58703"/>
                    <a:pt x="55146" y="57822"/>
                    <a:pt x="54887" y="57027"/>
                  </a:cubicBezTo>
                  <a:cubicBezTo>
                    <a:pt x="54127" y="54642"/>
                    <a:pt x="54922" y="53017"/>
                    <a:pt x="57116" y="51894"/>
                  </a:cubicBezTo>
                  <a:cubicBezTo>
                    <a:pt x="58291" y="51307"/>
                    <a:pt x="59328" y="50442"/>
                    <a:pt x="60469" y="49786"/>
                  </a:cubicBezTo>
                  <a:cubicBezTo>
                    <a:pt x="62128" y="48818"/>
                    <a:pt x="61575" y="46641"/>
                    <a:pt x="63096" y="45448"/>
                  </a:cubicBezTo>
                  <a:cubicBezTo>
                    <a:pt x="64720" y="44169"/>
                    <a:pt x="65757" y="42113"/>
                    <a:pt x="68194" y="42061"/>
                  </a:cubicBezTo>
                  <a:cubicBezTo>
                    <a:pt x="68574" y="42044"/>
                    <a:pt x="69006" y="41888"/>
                    <a:pt x="69075" y="41456"/>
                  </a:cubicBezTo>
                  <a:cubicBezTo>
                    <a:pt x="69369" y="39711"/>
                    <a:pt x="70924" y="39417"/>
                    <a:pt x="72151" y="38760"/>
                  </a:cubicBezTo>
                  <a:cubicBezTo>
                    <a:pt x="72321" y="38667"/>
                    <a:pt x="72565" y="38512"/>
                    <a:pt x="72753" y="38512"/>
                  </a:cubicBezTo>
                  <a:cubicBezTo>
                    <a:pt x="72950" y="38512"/>
                    <a:pt x="73086" y="38680"/>
                    <a:pt x="73015" y="39261"/>
                  </a:cubicBezTo>
                  <a:cubicBezTo>
                    <a:pt x="72956" y="39796"/>
                    <a:pt x="73330" y="40078"/>
                    <a:pt x="73743" y="40078"/>
                  </a:cubicBezTo>
                  <a:cubicBezTo>
                    <a:pt x="73931" y="40078"/>
                    <a:pt x="74127" y="40020"/>
                    <a:pt x="74294" y="39901"/>
                  </a:cubicBezTo>
                  <a:cubicBezTo>
                    <a:pt x="75746" y="38898"/>
                    <a:pt x="77457" y="38501"/>
                    <a:pt x="78995" y="37723"/>
                  </a:cubicBezTo>
                  <a:cubicBezTo>
                    <a:pt x="79738" y="37326"/>
                    <a:pt x="80291" y="36773"/>
                    <a:pt x="79790" y="35995"/>
                  </a:cubicBezTo>
                  <a:cubicBezTo>
                    <a:pt x="79597" y="35708"/>
                    <a:pt x="79414" y="35603"/>
                    <a:pt x="79239" y="35603"/>
                  </a:cubicBezTo>
                  <a:cubicBezTo>
                    <a:pt x="78865" y="35603"/>
                    <a:pt x="78524" y="36083"/>
                    <a:pt x="78183" y="36306"/>
                  </a:cubicBezTo>
                  <a:cubicBezTo>
                    <a:pt x="77820" y="36545"/>
                    <a:pt x="77447" y="36741"/>
                    <a:pt x="77083" y="36741"/>
                  </a:cubicBezTo>
                  <a:cubicBezTo>
                    <a:pt x="76789" y="36741"/>
                    <a:pt x="76501" y="36612"/>
                    <a:pt x="76230" y="36272"/>
                  </a:cubicBezTo>
                  <a:cubicBezTo>
                    <a:pt x="75677" y="35563"/>
                    <a:pt x="76126" y="35148"/>
                    <a:pt x="76731" y="34751"/>
                  </a:cubicBezTo>
                  <a:cubicBezTo>
                    <a:pt x="77318" y="34371"/>
                    <a:pt x="77284" y="33818"/>
                    <a:pt x="77025" y="33196"/>
                  </a:cubicBezTo>
                  <a:cubicBezTo>
                    <a:pt x="76921" y="32919"/>
                    <a:pt x="76161" y="33023"/>
                    <a:pt x="76593" y="32643"/>
                  </a:cubicBezTo>
                  <a:cubicBezTo>
                    <a:pt x="76708" y="32536"/>
                    <a:pt x="76805" y="32492"/>
                    <a:pt x="76888" y="32492"/>
                  </a:cubicBezTo>
                  <a:cubicBezTo>
                    <a:pt x="77143" y="32492"/>
                    <a:pt x="77279" y="32892"/>
                    <a:pt x="77474" y="33126"/>
                  </a:cubicBezTo>
                  <a:cubicBezTo>
                    <a:pt x="77830" y="33563"/>
                    <a:pt x="78559" y="33892"/>
                    <a:pt x="79019" y="33892"/>
                  </a:cubicBezTo>
                  <a:cubicBezTo>
                    <a:pt x="79251" y="33892"/>
                    <a:pt x="79415" y="33808"/>
                    <a:pt x="79427" y="33610"/>
                  </a:cubicBezTo>
                  <a:cubicBezTo>
                    <a:pt x="79485" y="32639"/>
                    <a:pt x="79866" y="32465"/>
                    <a:pt x="80317" y="32465"/>
                  </a:cubicBezTo>
                  <a:cubicBezTo>
                    <a:pt x="80569" y="32465"/>
                    <a:pt x="80843" y="32519"/>
                    <a:pt x="81095" y="32519"/>
                  </a:cubicBezTo>
                  <a:cubicBezTo>
                    <a:pt x="81194" y="32519"/>
                    <a:pt x="81290" y="32511"/>
                    <a:pt x="81380" y="32487"/>
                  </a:cubicBezTo>
                  <a:cubicBezTo>
                    <a:pt x="81894" y="32340"/>
                    <a:pt x="82271" y="31830"/>
                    <a:pt x="82830" y="31830"/>
                  </a:cubicBezTo>
                  <a:cubicBezTo>
                    <a:pt x="82928" y="31830"/>
                    <a:pt x="83031" y="31846"/>
                    <a:pt x="83142" y="31882"/>
                  </a:cubicBezTo>
                  <a:cubicBezTo>
                    <a:pt x="82658" y="32470"/>
                    <a:pt x="82192" y="33075"/>
                    <a:pt x="81708" y="33679"/>
                  </a:cubicBezTo>
                  <a:cubicBezTo>
                    <a:pt x="81604" y="33766"/>
                    <a:pt x="81483" y="33835"/>
                    <a:pt x="81362" y="33904"/>
                  </a:cubicBezTo>
                  <a:cubicBezTo>
                    <a:pt x="81034" y="34129"/>
                    <a:pt x="80775" y="34423"/>
                    <a:pt x="80878" y="34872"/>
                  </a:cubicBezTo>
                  <a:cubicBezTo>
                    <a:pt x="80999" y="35304"/>
                    <a:pt x="81380" y="35252"/>
                    <a:pt x="81673" y="35425"/>
                  </a:cubicBezTo>
                  <a:cubicBezTo>
                    <a:pt x="81973" y="35596"/>
                    <a:pt x="82292" y="35648"/>
                    <a:pt x="82615" y="35648"/>
                  </a:cubicBezTo>
                  <a:cubicBezTo>
                    <a:pt x="83130" y="35648"/>
                    <a:pt x="83658" y="35514"/>
                    <a:pt x="84141" y="35514"/>
                  </a:cubicBezTo>
                  <a:cubicBezTo>
                    <a:pt x="84489" y="35514"/>
                    <a:pt x="84814" y="35584"/>
                    <a:pt x="85095" y="35822"/>
                  </a:cubicBezTo>
                  <a:cubicBezTo>
                    <a:pt x="85535" y="36187"/>
                    <a:pt x="85875" y="36332"/>
                    <a:pt x="86134" y="36332"/>
                  </a:cubicBezTo>
                  <a:cubicBezTo>
                    <a:pt x="86710" y="36332"/>
                    <a:pt x="86887" y="35618"/>
                    <a:pt x="86875" y="35010"/>
                  </a:cubicBezTo>
                  <a:cubicBezTo>
                    <a:pt x="86858" y="34215"/>
                    <a:pt x="87601" y="32729"/>
                    <a:pt x="85665" y="32625"/>
                  </a:cubicBezTo>
                  <a:cubicBezTo>
                    <a:pt x="84991" y="32591"/>
                    <a:pt x="85130" y="31986"/>
                    <a:pt x="85596" y="31485"/>
                  </a:cubicBezTo>
                  <a:cubicBezTo>
                    <a:pt x="87186" y="29791"/>
                    <a:pt x="86650" y="27527"/>
                    <a:pt x="84508" y="26767"/>
                  </a:cubicBezTo>
                  <a:cubicBezTo>
                    <a:pt x="84006" y="26594"/>
                    <a:pt x="83557" y="26214"/>
                    <a:pt x="83661" y="25834"/>
                  </a:cubicBezTo>
                  <a:cubicBezTo>
                    <a:pt x="83972" y="24503"/>
                    <a:pt x="83039" y="23432"/>
                    <a:pt x="83090" y="22170"/>
                  </a:cubicBezTo>
                  <a:cubicBezTo>
                    <a:pt x="83108" y="21773"/>
                    <a:pt x="83073" y="21375"/>
                    <a:pt x="82624" y="21220"/>
                  </a:cubicBezTo>
                  <a:cubicBezTo>
                    <a:pt x="82529" y="21188"/>
                    <a:pt x="82437" y="21174"/>
                    <a:pt x="82348" y="21174"/>
                  </a:cubicBezTo>
                  <a:cubicBezTo>
                    <a:pt x="82049" y="21174"/>
                    <a:pt x="81787" y="21339"/>
                    <a:pt x="81587" y="21565"/>
                  </a:cubicBezTo>
                  <a:cubicBezTo>
                    <a:pt x="81086" y="22135"/>
                    <a:pt x="80464" y="22602"/>
                    <a:pt x="79755" y="22913"/>
                  </a:cubicBezTo>
                  <a:cubicBezTo>
                    <a:pt x="79583" y="22995"/>
                    <a:pt x="79411" y="23071"/>
                    <a:pt x="79247" y="23071"/>
                  </a:cubicBezTo>
                  <a:cubicBezTo>
                    <a:pt x="79097" y="23071"/>
                    <a:pt x="78954" y="23008"/>
                    <a:pt x="78822" y="22827"/>
                  </a:cubicBezTo>
                  <a:cubicBezTo>
                    <a:pt x="78563" y="22498"/>
                    <a:pt x="78753" y="22274"/>
                    <a:pt x="78960" y="22015"/>
                  </a:cubicBezTo>
                  <a:cubicBezTo>
                    <a:pt x="79496" y="21254"/>
                    <a:pt x="79254" y="20736"/>
                    <a:pt x="78459" y="20338"/>
                  </a:cubicBezTo>
                  <a:cubicBezTo>
                    <a:pt x="78131" y="20165"/>
                    <a:pt x="77837" y="19941"/>
                    <a:pt x="77578" y="19664"/>
                  </a:cubicBezTo>
                  <a:cubicBezTo>
                    <a:pt x="77168" y="19146"/>
                    <a:pt x="76356" y="18913"/>
                    <a:pt x="75491" y="18913"/>
                  </a:cubicBezTo>
                  <a:cubicBezTo>
                    <a:pt x="74278" y="18913"/>
                    <a:pt x="72961" y="19371"/>
                    <a:pt x="72497" y="20148"/>
                  </a:cubicBezTo>
                  <a:cubicBezTo>
                    <a:pt x="72065" y="20874"/>
                    <a:pt x="71788" y="21824"/>
                    <a:pt x="70803" y="22170"/>
                  </a:cubicBezTo>
                  <a:cubicBezTo>
                    <a:pt x="70354" y="22326"/>
                    <a:pt x="70043" y="22792"/>
                    <a:pt x="70337" y="23276"/>
                  </a:cubicBezTo>
                  <a:cubicBezTo>
                    <a:pt x="71356" y="25004"/>
                    <a:pt x="70043" y="25488"/>
                    <a:pt x="68902" y="26024"/>
                  </a:cubicBezTo>
                  <a:cubicBezTo>
                    <a:pt x="67693" y="26577"/>
                    <a:pt x="66241" y="26801"/>
                    <a:pt x="66345" y="28685"/>
                  </a:cubicBezTo>
                  <a:cubicBezTo>
                    <a:pt x="66379" y="29117"/>
                    <a:pt x="65895" y="29601"/>
                    <a:pt x="65584" y="30016"/>
                  </a:cubicBezTo>
                  <a:cubicBezTo>
                    <a:pt x="65442" y="30197"/>
                    <a:pt x="65232" y="30465"/>
                    <a:pt x="64983" y="30465"/>
                  </a:cubicBezTo>
                  <a:cubicBezTo>
                    <a:pt x="64899" y="30465"/>
                    <a:pt x="64811" y="30435"/>
                    <a:pt x="64720" y="30361"/>
                  </a:cubicBezTo>
                  <a:cubicBezTo>
                    <a:pt x="64409" y="30120"/>
                    <a:pt x="64288" y="29705"/>
                    <a:pt x="64409" y="29342"/>
                  </a:cubicBezTo>
                  <a:cubicBezTo>
                    <a:pt x="64893" y="27596"/>
                    <a:pt x="65083" y="25989"/>
                    <a:pt x="62508" y="25903"/>
                  </a:cubicBezTo>
                  <a:cubicBezTo>
                    <a:pt x="62249" y="25903"/>
                    <a:pt x="61938" y="25644"/>
                    <a:pt x="61748" y="25436"/>
                  </a:cubicBezTo>
                  <a:cubicBezTo>
                    <a:pt x="61084" y="24759"/>
                    <a:pt x="60400" y="24243"/>
                    <a:pt x="59552" y="24243"/>
                  </a:cubicBezTo>
                  <a:cubicBezTo>
                    <a:pt x="59252" y="24243"/>
                    <a:pt x="58932" y="24307"/>
                    <a:pt x="58585" y="24451"/>
                  </a:cubicBezTo>
                  <a:cubicBezTo>
                    <a:pt x="58566" y="24457"/>
                    <a:pt x="58545" y="24459"/>
                    <a:pt x="58523" y="24459"/>
                  </a:cubicBezTo>
                  <a:cubicBezTo>
                    <a:pt x="58409" y="24459"/>
                    <a:pt x="58269" y="24394"/>
                    <a:pt x="58153" y="24365"/>
                  </a:cubicBezTo>
                  <a:cubicBezTo>
                    <a:pt x="58758" y="23501"/>
                    <a:pt x="57687" y="22429"/>
                    <a:pt x="58827" y="21462"/>
                  </a:cubicBezTo>
                  <a:cubicBezTo>
                    <a:pt x="61800" y="18990"/>
                    <a:pt x="65757" y="18558"/>
                    <a:pt x="68781" y="16294"/>
                  </a:cubicBezTo>
                  <a:lnTo>
                    <a:pt x="69455" y="15828"/>
                  </a:lnTo>
                  <a:cubicBezTo>
                    <a:pt x="70337" y="15586"/>
                    <a:pt x="71218" y="15206"/>
                    <a:pt x="72117" y="15119"/>
                  </a:cubicBezTo>
                  <a:cubicBezTo>
                    <a:pt x="74346" y="14912"/>
                    <a:pt x="75331" y="13910"/>
                    <a:pt x="75262" y="11767"/>
                  </a:cubicBezTo>
                  <a:cubicBezTo>
                    <a:pt x="75262" y="11596"/>
                    <a:pt x="75299" y="11543"/>
                    <a:pt x="75353" y="11543"/>
                  </a:cubicBezTo>
                  <a:cubicBezTo>
                    <a:pt x="75441" y="11543"/>
                    <a:pt x="75574" y="11687"/>
                    <a:pt x="75659" y="11698"/>
                  </a:cubicBezTo>
                  <a:cubicBezTo>
                    <a:pt x="76835" y="11749"/>
                    <a:pt x="77733" y="12683"/>
                    <a:pt x="78943" y="12752"/>
                  </a:cubicBezTo>
                  <a:cubicBezTo>
                    <a:pt x="79461" y="12769"/>
                    <a:pt x="79945" y="13391"/>
                    <a:pt x="80412" y="13789"/>
                  </a:cubicBezTo>
                  <a:cubicBezTo>
                    <a:pt x="80395" y="13944"/>
                    <a:pt x="80325" y="14082"/>
                    <a:pt x="80204" y="14203"/>
                  </a:cubicBezTo>
                  <a:cubicBezTo>
                    <a:pt x="79099" y="14649"/>
                    <a:pt x="78211" y="15599"/>
                    <a:pt x="76924" y="15599"/>
                  </a:cubicBezTo>
                  <a:cubicBezTo>
                    <a:pt x="76763" y="15599"/>
                    <a:pt x="76595" y="15584"/>
                    <a:pt x="76420" y="15551"/>
                  </a:cubicBezTo>
                  <a:cubicBezTo>
                    <a:pt x="76325" y="15534"/>
                    <a:pt x="76229" y="15525"/>
                    <a:pt x="76135" y="15525"/>
                  </a:cubicBezTo>
                  <a:cubicBezTo>
                    <a:pt x="75478" y="15525"/>
                    <a:pt x="74895" y="15947"/>
                    <a:pt x="74985" y="16778"/>
                  </a:cubicBezTo>
                  <a:cubicBezTo>
                    <a:pt x="75041" y="17437"/>
                    <a:pt x="75422" y="17620"/>
                    <a:pt x="75866" y="17620"/>
                  </a:cubicBezTo>
                  <a:cubicBezTo>
                    <a:pt x="76109" y="17620"/>
                    <a:pt x="76372" y="17565"/>
                    <a:pt x="76610" y="17504"/>
                  </a:cubicBezTo>
                  <a:cubicBezTo>
                    <a:pt x="76822" y="17451"/>
                    <a:pt x="77015" y="17425"/>
                    <a:pt x="77193" y="17425"/>
                  </a:cubicBezTo>
                  <a:cubicBezTo>
                    <a:pt x="77828" y="17425"/>
                    <a:pt x="78286" y="17750"/>
                    <a:pt x="78839" y="18316"/>
                  </a:cubicBezTo>
                  <a:cubicBezTo>
                    <a:pt x="79617" y="19094"/>
                    <a:pt x="80723" y="19612"/>
                    <a:pt x="81794" y="19993"/>
                  </a:cubicBezTo>
                  <a:cubicBezTo>
                    <a:pt x="81906" y="20034"/>
                    <a:pt x="82005" y="20053"/>
                    <a:pt x="82094" y="20053"/>
                  </a:cubicBezTo>
                  <a:cubicBezTo>
                    <a:pt x="82595" y="20053"/>
                    <a:pt x="82747" y="19445"/>
                    <a:pt x="82762" y="18887"/>
                  </a:cubicBezTo>
                  <a:cubicBezTo>
                    <a:pt x="82805" y="18878"/>
                    <a:pt x="82849" y="18874"/>
                    <a:pt x="82892" y="18874"/>
                  </a:cubicBezTo>
                  <a:cubicBezTo>
                    <a:pt x="82935" y="18874"/>
                    <a:pt x="82978" y="18878"/>
                    <a:pt x="83021" y="18887"/>
                  </a:cubicBezTo>
                  <a:cubicBezTo>
                    <a:pt x="83375" y="18985"/>
                    <a:pt x="83662" y="19030"/>
                    <a:pt x="83892" y="19030"/>
                  </a:cubicBezTo>
                  <a:cubicBezTo>
                    <a:pt x="85038" y="19030"/>
                    <a:pt x="84816" y="17932"/>
                    <a:pt x="84629" y="16882"/>
                  </a:cubicBezTo>
                  <a:cubicBezTo>
                    <a:pt x="84577" y="16588"/>
                    <a:pt x="84404" y="16122"/>
                    <a:pt x="84525" y="16018"/>
                  </a:cubicBezTo>
                  <a:cubicBezTo>
                    <a:pt x="84606" y="15948"/>
                    <a:pt x="84680" y="15920"/>
                    <a:pt x="84749" y="15920"/>
                  </a:cubicBezTo>
                  <a:cubicBezTo>
                    <a:pt x="84985" y="15920"/>
                    <a:pt x="85161" y="16252"/>
                    <a:pt x="85389" y="16346"/>
                  </a:cubicBezTo>
                  <a:cubicBezTo>
                    <a:pt x="85637" y="16436"/>
                    <a:pt x="85876" y="16474"/>
                    <a:pt x="86110" y="16474"/>
                  </a:cubicBezTo>
                  <a:cubicBezTo>
                    <a:pt x="86771" y="16474"/>
                    <a:pt x="87381" y="16174"/>
                    <a:pt x="87981" y="15931"/>
                  </a:cubicBezTo>
                  <a:cubicBezTo>
                    <a:pt x="88344" y="15793"/>
                    <a:pt x="88500" y="15275"/>
                    <a:pt x="88258" y="15033"/>
                  </a:cubicBezTo>
                  <a:cubicBezTo>
                    <a:pt x="87065" y="13754"/>
                    <a:pt x="85976" y="12406"/>
                    <a:pt x="84819" y="11110"/>
                  </a:cubicBezTo>
                  <a:cubicBezTo>
                    <a:pt x="84162" y="10350"/>
                    <a:pt x="83160" y="9779"/>
                    <a:pt x="82537" y="8915"/>
                  </a:cubicBezTo>
                  <a:cubicBezTo>
                    <a:pt x="82209" y="8379"/>
                    <a:pt x="81639" y="8034"/>
                    <a:pt x="81017" y="7999"/>
                  </a:cubicBezTo>
                  <a:cubicBezTo>
                    <a:pt x="80983" y="7995"/>
                    <a:pt x="80950" y="7994"/>
                    <a:pt x="80916" y="7994"/>
                  </a:cubicBezTo>
                  <a:cubicBezTo>
                    <a:pt x="80688" y="7994"/>
                    <a:pt x="80453" y="8074"/>
                    <a:pt x="80228" y="8074"/>
                  </a:cubicBezTo>
                  <a:cubicBezTo>
                    <a:pt x="80056" y="8074"/>
                    <a:pt x="79890" y="8027"/>
                    <a:pt x="79738" y="7861"/>
                  </a:cubicBezTo>
                  <a:cubicBezTo>
                    <a:pt x="80170" y="7757"/>
                    <a:pt x="80602" y="7654"/>
                    <a:pt x="81017" y="7585"/>
                  </a:cubicBezTo>
                  <a:cubicBezTo>
                    <a:pt x="81518" y="7481"/>
                    <a:pt x="82192" y="7567"/>
                    <a:pt x="82226" y="6859"/>
                  </a:cubicBezTo>
                  <a:cubicBezTo>
                    <a:pt x="82278" y="6202"/>
                    <a:pt x="81673" y="6167"/>
                    <a:pt x="81207" y="6046"/>
                  </a:cubicBezTo>
                  <a:cubicBezTo>
                    <a:pt x="81086" y="6012"/>
                    <a:pt x="80948" y="5960"/>
                    <a:pt x="80844" y="5891"/>
                  </a:cubicBezTo>
                  <a:cubicBezTo>
                    <a:pt x="80958" y="5878"/>
                    <a:pt x="81101" y="5837"/>
                    <a:pt x="81223" y="5837"/>
                  </a:cubicBezTo>
                  <a:cubicBezTo>
                    <a:pt x="81267" y="5837"/>
                    <a:pt x="81309" y="5843"/>
                    <a:pt x="81345" y="5856"/>
                  </a:cubicBezTo>
                  <a:cubicBezTo>
                    <a:pt x="81816" y="6065"/>
                    <a:pt x="82272" y="6151"/>
                    <a:pt x="82714" y="6151"/>
                  </a:cubicBezTo>
                  <a:cubicBezTo>
                    <a:pt x="83993" y="6151"/>
                    <a:pt x="85157" y="5437"/>
                    <a:pt x="86236" y="4923"/>
                  </a:cubicBezTo>
                  <a:cubicBezTo>
                    <a:pt x="89182" y="3528"/>
                    <a:pt x="92334" y="3094"/>
                    <a:pt x="95401" y="2235"/>
                  </a:cubicBezTo>
                  <a:lnTo>
                    <a:pt x="95401" y="2235"/>
                  </a:lnTo>
                  <a:cubicBezTo>
                    <a:pt x="93986" y="3267"/>
                    <a:pt x="92263" y="3834"/>
                    <a:pt x="90504" y="3834"/>
                  </a:cubicBezTo>
                  <a:cubicBezTo>
                    <a:pt x="90401" y="3834"/>
                    <a:pt x="90295" y="3831"/>
                    <a:pt x="90191" y="3831"/>
                  </a:cubicBezTo>
                  <a:cubicBezTo>
                    <a:pt x="89827" y="3831"/>
                    <a:pt x="89479" y="3873"/>
                    <a:pt x="89277" y="4249"/>
                  </a:cubicBezTo>
                  <a:cubicBezTo>
                    <a:pt x="89018" y="4802"/>
                    <a:pt x="89467" y="5113"/>
                    <a:pt x="89744" y="5528"/>
                  </a:cubicBezTo>
                  <a:cubicBezTo>
                    <a:pt x="90251" y="6307"/>
                    <a:pt x="90887" y="6586"/>
                    <a:pt x="91608" y="6586"/>
                  </a:cubicBezTo>
                  <a:cubicBezTo>
                    <a:pt x="91943" y="6586"/>
                    <a:pt x="92297" y="6525"/>
                    <a:pt x="92664" y="6427"/>
                  </a:cubicBezTo>
                  <a:cubicBezTo>
                    <a:pt x="93037" y="6322"/>
                    <a:pt x="93404" y="6272"/>
                    <a:pt x="93755" y="6272"/>
                  </a:cubicBezTo>
                  <a:cubicBezTo>
                    <a:pt x="95314" y="6272"/>
                    <a:pt x="96561" y="7243"/>
                    <a:pt x="96518" y="8639"/>
                  </a:cubicBezTo>
                  <a:cubicBezTo>
                    <a:pt x="96501" y="9123"/>
                    <a:pt x="96000" y="9710"/>
                    <a:pt x="96155" y="10073"/>
                  </a:cubicBezTo>
                  <a:cubicBezTo>
                    <a:pt x="96656" y="11300"/>
                    <a:pt x="95758" y="12302"/>
                    <a:pt x="95378" y="13045"/>
                  </a:cubicBezTo>
                  <a:cubicBezTo>
                    <a:pt x="94393" y="15016"/>
                    <a:pt x="93649" y="16709"/>
                    <a:pt x="95412" y="18541"/>
                  </a:cubicBezTo>
                  <a:cubicBezTo>
                    <a:pt x="95602" y="18714"/>
                    <a:pt x="95723" y="18938"/>
                    <a:pt x="95758" y="19180"/>
                  </a:cubicBezTo>
                  <a:cubicBezTo>
                    <a:pt x="95810" y="21358"/>
                    <a:pt x="97901" y="20788"/>
                    <a:pt x="99007" y="21479"/>
                  </a:cubicBezTo>
                  <a:cubicBezTo>
                    <a:pt x="99192" y="21597"/>
                    <a:pt x="99367" y="21648"/>
                    <a:pt x="99531" y="21648"/>
                  </a:cubicBezTo>
                  <a:cubicBezTo>
                    <a:pt x="100207" y="21648"/>
                    <a:pt x="100708" y="20784"/>
                    <a:pt x="101098" y="20200"/>
                  </a:cubicBezTo>
                  <a:cubicBezTo>
                    <a:pt x="102256" y="18472"/>
                    <a:pt x="104088" y="17055"/>
                    <a:pt x="105729" y="16536"/>
                  </a:cubicBezTo>
                  <a:cubicBezTo>
                    <a:pt x="109220" y="15396"/>
                    <a:pt x="112486" y="13547"/>
                    <a:pt x="116254" y="13115"/>
                  </a:cubicBezTo>
                  <a:cubicBezTo>
                    <a:pt x="117965" y="12907"/>
                    <a:pt x="119935" y="12320"/>
                    <a:pt x="120021" y="9883"/>
                  </a:cubicBezTo>
                  <a:cubicBezTo>
                    <a:pt x="120021" y="9693"/>
                    <a:pt x="120349" y="9485"/>
                    <a:pt x="120557" y="9330"/>
                  </a:cubicBezTo>
                  <a:cubicBezTo>
                    <a:pt x="121663" y="8552"/>
                    <a:pt x="123132" y="8034"/>
                    <a:pt x="122631" y="6202"/>
                  </a:cubicBezTo>
                  <a:cubicBezTo>
                    <a:pt x="122594" y="6055"/>
                    <a:pt x="122626" y="6020"/>
                    <a:pt x="122682" y="6020"/>
                  </a:cubicBezTo>
                  <a:cubicBezTo>
                    <a:pt x="122731" y="6020"/>
                    <a:pt x="122799" y="6046"/>
                    <a:pt x="122855" y="6046"/>
                  </a:cubicBezTo>
                  <a:cubicBezTo>
                    <a:pt x="122928" y="6051"/>
                    <a:pt x="122998" y="6053"/>
                    <a:pt x="123064" y="6053"/>
                  </a:cubicBezTo>
                  <a:cubicBezTo>
                    <a:pt x="124269" y="6053"/>
                    <a:pt x="124381" y="5321"/>
                    <a:pt x="123840" y="4387"/>
                  </a:cubicBezTo>
                  <a:cubicBezTo>
                    <a:pt x="123581" y="3921"/>
                    <a:pt x="123875" y="3955"/>
                    <a:pt x="124048" y="3817"/>
                  </a:cubicBezTo>
                  <a:cubicBezTo>
                    <a:pt x="125240" y="2867"/>
                    <a:pt x="126640" y="2728"/>
                    <a:pt x="128092" y="2659"/>
                  </a:cubicBezTo>
                  <a:cubicBezTo>
                    <a:pt x="128575" y="2625"/>
                    <a:pt x="129180" y="2521"/>
                    <a:pt x="129249" y="1934"/>
                  </a:cubicBezTo>
                  <a:cubicBezTo>
                    <a:pt x="129301" y="1363"/>
                    <a:pt x="128714" y="1242"/>
                    <a:pt x="128299" y="1190"/>
                  </a:cubicBezTo>
                  <a:cubicBezTo>
                    <a:pt x="125707" y="948"/>
                    <a:pt x="123132" y="430"/>
                    <a:pt x="120557" y="171"/>
                  </a:cubicBezTo>
                  <a:cubicBezTo>
                    <a:pt x="119360" y="50"/>
                    <a:pt x="118163" y="0"/>
                    <a:pt x="11696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421" name="Google Shape;2421;p81"/>
            <p:cNvSpPr/>
            <p:nvPr/>
          </p:nvSpPr>
          <p:spPr>
            <a:xfrm>
              <a:off x="1721339" y="1652673"/>
              <a:ext cx="174583" cy="56554"/>
            </a:xfrm>
            <a:custGeom>
              <a:avLst/>
              <a:gdLst/>
              <a:ahLst/>
              <a:cxnLst/>
              <a:rect l="l" t="t" r="r" b="b"/>
              <a:pathLst>
                <a:path w="11320" h="3667" extrusionOk="0">
                  <a:moveTo>
                    <a:pt x="6214" y="0"/>
                  </a:moveTo>
                  <a:cubicBezTo>
                    <a:pt x="5926" y="0"/>
                    <a:pt x="5584" y="48"/>
                    <a:pt x="5219" y="71"/>
                  </a:cubicBezTo>
                  <a:cubicBezTo>
                    <a:pt x="5082" y="56"/>
                    <a:pt x="4943" y="49"/>
                    <a:pt x="4804" y="49"/>
                  </a:cubicBezTo>
                  <a:cubicBezTo>
                    <a:pt x="3493" y="49"/>
                    <a:pt x="2115" y="667"/>
                    <a:pt x="709" y="1073"/>
                  </a:cubicBezTo>
                  <a:cubicBezTo>
                    <a:pt x="432" y="1177"/>
                    <a:pt x="208" y="1401"/>
                    <a:pt x="69" y="1678"/>
                  </a:cubicBezTo>
                  <a:cubicBezTo>
                    <a:pt x="0" y="1781"/>
                    <a:pt x="242" y="2213"/>
                    <a:pt x="363" y="2231"/>
                  </a:cubicBezTo>
                  <a:cubicBezTo>
                    <a:pt x="2163" y="2438"/>
                    <a:pt x="3786" y="3667"/>
                    <a:pt x="5640" y="3667"/>
                  </a:cubicBezTo>
                  <a:cubicBezTo>
                    <a:pt x="6100" y="3667"/>
                    <a:pt x="6574" y="3591"/>
                    <a:pt x="7068" y="3406"/>
                  </a:cubicBezTo>
                  <a:cubicBezTo>
                    <a:pt x="7396" y="3281"/>
                    <a:pt x="7767" y="3236"/>
                    <a:pt x="8142" y="3236"/>
                  </a:cubicBezTo>
                  <a:cubicBezTo>
                    <a:pt x="8439" y="3236"/>
                    <a:pt x="8738" y="3264"/>
                    <a:pt x="9021" y="3302"/>
                  </a:cubicBezTo>
                  <a:cubicBezTo>
                    <a:pt x="9277" y="3340"/>
                    <a:pt x="9523" y="3370"/>
                    <a:pt x="9759" y="3370"/>
                  </a:cubicBezTo>
                  <a:cubicBezTo>
                    <a:pt x="10271" y="3370"/>
                    <a:pt x="10728" y="3229"/>
                    <a:pt x="11095" y="2732"/>
                  </a:cubicBezTo>
                  <a:cubicBezTo>
                    <a:pt x="11320" y="2473"/>
                    <a:pt x="11268" y="2075"/>
                    <a:pt x="10991" y="1885"/>
                  </a:cubicBezTo>
                  <a:cubicBezTo>
                    <a:pt x="10479" y="1524"/>
                    <a:pt x="10006" y="1077"/>
                    <a:pt x="9430" y="1077"/>
                  </a:cubicBezTo>
                  <a:cubicBezTo>
                    <a:pt x="9151" y="1077"/>
                    <a:pt x="8847" y="1182"/>
                    <a:pt x="8503" y="1453"/>
                  </a:cubicBezTo>
                  <a:cubicBezTo>
                    <a:pt x="8280" y="1626"/>
                    <a:pt x="7919" y="1737"/>
                    <a:pt x="7612" y="1737"/>
                  </a:cubicBezTo>
                  <a:cubicBezTo>
                    <a:pt x="7277" y="1737"/>
                    <a:pt x="7006" y="1605"/>
                    <a:pt x="7051" y="1280"/>
                  </a:cubicBezTo>
                  <a:cubicBezTo>
                    <a:pt x="7179" y="207"/>
                    <a:pt x="6812" y="0"/>
                    <a:pt x="621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422" name="Google Shape;2422;p81"/>
            <p:cNvSpPr/>
            <p:nvPr/>
          </p:nvSpPr>
          <p:spPr>
            <a:xfrm>
              <a:off x="1642175" y="2552036"/>
              <a:ext cx="162599" cy="69771"/>
            </a:xfrm>
            <a:custGeom>
              <a:avLst/>
              <a:gdLst/>
              <a:ahLst/>
              <a:cxnLst/>
              <a:rect l="l" t="t" r="r" b="b"/>
              <a:pathLst>
                <a:path w="10543" h="4524" extrusionOk="0">
                  <a:moveTo>
                    <a:pt x="3451" y="1"/>
                  </a:moveTo>
                  <a:cubicBezTo>
                    <a:pt x="2445" y="1"/>
                    <a:pt x="1486" y="228"/>
                    <a:pt x="761" y="702"/>
                  </a:cubicBezTo>
                  <a:cubicBezTo>
                    <a:pt x="398" y="927"/>
                    <a:pt x="1" y="1186"/>
                    <a:pt x="243" y="1687"/>
                  </a:cubicBezTo>
                  <a:cubicBezTo>
                    <a:pt x="390" y="1972"/>
                    <a:pt x="609" y="2083"/>
                    <a:pt x="855" y="2083"/>
                  </a:cubicBezTo>
                  <a:cubicBezTo>
                    <a:pt x="1012" y="2083"/>
                    <a:pt x="1180" y="2038"/>
                    <a:pt x="1349" y="1964"/>
                  </a:cubicBezTo>
                  <a:cubicBezTo>
                    <a:pt x="1677" y="1828"/>
                    <a:pt x="1990" y="1776"/>
                    <a:pt x="2298" y="1776"/>
                  </a:cubicBezTo>
                  <a:cubicBezTo>
                    <a:pt x="2932" y="1776"/>
                    <a:pt x="3543" y="1997"/>
                    <a:pt x="4217" y="2171"/>
                  </a:cubicBezTo>
                  <a:cubicBezTo>
                    <a:pt x="5708" y="2540"/>
                    <a:pt x="6405" y="4523"/>
                    <a:pt x="7868" y="4523"/>
                  </a:cubicBezTo>
                  <a:cubicBezTo>
                    <a:pt x="8118" y="4523"/>
                    <a:pt x="8391" y="4465"/>
                    <a:pt x="8693" y="4332"/>
                  </a:cubicBezTo>
                  <a:cubicBezTo>
                    <a:pt x="8824" y="4337"/>
                    <a:pt x="8947" y="4340"/>
                    <a:pt x="9062" y="4340"/>
                  </a:cubicBezTo>
                  <a:cubicBezTo>
                    <a:pt x="10032" y="4340"/>
                    <a:pt x="10475" y="4144"/>
                    <a:pt x="10491" y="3727"/>
                  </a:cubicBezTo>
                  <a:cubicBezTo>
                    <a:pt x="10542" y="2897"/>
                    <a:pt x="9817" y="2724"/>
                    <a:pt x="9264" y="2517"/>
                  </a:cubicBezTo>
                  <a:cubicBezTo>
                    <a:pt x="8711" y="2292"/>
                    <a:pt x="8209" y="1964"/>
                    <a:pt x="7777" y="1567"/>
                  </a:cubicBezTo>
                  <a:cubicBezTo>
                    <a:pt x="6685" y="547"/>
                    <a:pt x="5011" y="1"/>
                    <a:pt x="34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423" name="Google Shape;2423;p81"/>
            <p:cNvSpPr/>
            <p:nvPr/>
          </p:nvSpPr>
          <p:spPr>
            <a:xfrm>
              <a:off x="1906039" y="1633688"/>
              <a:ext cx="99953" cy="69108"/>
            </a:xfrm>
            <a:custGeom>
              <a:avLst/>
              <a:gdLst/>
              <a:ahLst/>
              <a:cxnLst/>
              <a:rect l="l" t="t" r="r" b="b"/>
              <a:pathLst>
                <a:path w="6481" h="4481" extrusionOk="0">
                  <a:moveTo>
                    <a:pt x="4294" y="0"/>
                  </a:moveTo>
                  <a:cubicBezTo>
                    <a:pt x="4062" y="0"/>
                    <a:pt x="3818" y="44"/>
                    <a:pt x="3560" y="144"/>
                  </a:cubicBezTo>
                  <a:cubicBezTo>
                    <a:pt x="3094" y="317"/>
                    <a:pt x="2593" y="541"/>
                    <a:pt x="2886" y="1198"/>
                  </a:cubicBezTo>
                  <a:cubicBezTo>
                    <a:pt x="3042" y="1509"/>
                    <a:pt x="3232" y="1820"/>
                    <a:pt x="3457" y="2114"/>
                  </a:cubicBezTo>
                  <a:cubicBezTo>
                    <a:pt x="3147" y="2260"/>
                    <a:pt x="2851" y="2348"/>
                    <a:pt x="2545" y="2348"/>
                  </a:cubicBezTo>
                  <a:cubicBezTo>
                    <a:pt x="2270" y="2348"/>
                    <a:pt x="1987" y="2277"/>
                    <a:pt x="1677" y="2114"/>
                  </a:cubicBezTo>
                  <a:cubicBezTo>
                    <a:pt x="1531" y="2037"/>
                    <a:pt x="1393" y="2002"/>
                    <a:pt x="1262" y="2002"/>
                  </a:cubicBezTo>
                  <a:cubicBezTo>
                    <a:pt x="867" y="2002"/>
                    <a:pt x="545" y="2320"/>
                    <a:pt x="311" y="2736"/>
                  </a:cubicBezTo>
                  <a:cubicBezTo>
                    <a:pt x="0" y="3289"/>
                    <a:pt x="467" y="3479"/>
                    <a:pt x="813" y="3807"/>
                  </a:cubicBezTo>
                  <a:cubicBezTo>
                    <a:pt x="1327" y="4309"/>
                    <a:pt x="1837" y="4480"/>
                    <a:pt x="2344" y="4480"/>
                  </a:cubicBezTo>
                  <a:cubicBezTo>
                    <a:pt x="3164" y="4480"/>
                    <a:pt x="3976" y="4032"/>
                    <a:pt x="4787" y="3807"/>
                  </a:cubicBezTo>
                  <a:lnTo>
                    <a:pt x="5081" y="3514"/>
                  </a:lnTo>
                  <a:cubicBezTo>
                    <a:pt x="5237" y="2788"/>
                    <a:pt x="5098" y="1924"/>
                    <a:pt x="6204" y="1734"/>
                  </a:cubicBezTo>
                  <a:cubicBezTo>
                    <a:pt x="6464" y="1699"/>
                    <a:pt x="6481" y="1129"/>
                    <a:pt x="6222" y="921"/>
                  </a:cubicBezTo>
                  <a:cubicBezTo>
                    <a:pt x="5644" y="436"/>
                    <a:pt x="5027" y="0"/>
                    <a:pt x="429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424" name="Google Shape;2424;p81"/>
            <p:cNvSpPr/>
            <p:nvPr/>
          </p:nvSpPr>
          <p:spPr>
            <a:xfrm>
              <a:off x="1787702" y="2610303"/>
              <a:ext cx="101819" cy="45620"/>
            </a:xfrm>
            <a:custGeom>
              <a:avLst/>
              <a:gdLst/>
              <a:ahLst/>
              <a:cxnLst/>
              <a:rect l="l" t="t" r="r" b="b"/>
              <a:pathLst>
                <a:path w="6602" h="2958" extrusionOk="0">
                  <a:moveTo>
                    <a:pt x="2842" y="0"/>
                  </a:moveTo>
                  <a:cubicBezTo>
                    <a:pt x="2588" y="0"/>
                    <a:pt x="2332" y="28"/>
                    <a:pt x="2074" y="87"/>
                  </a:cubicBezTo>
                  <a:cubicBezTo>
                    <a:pt x="1452" y="225"/>
                    <a:pt x="1055" y="1331"/>
                    <a:pt x="225" y="1694"/>
                  </a:cubicBezTo>
                  <a:cubicBezTo>
                    <a:pt x="0" y="1798"/>
                    <a:pt x="277" y="2247"/>
                    <a:pt x="536" y="2454"/>
                  </a:cubicBezTo>
                  <a:cubicBezTo>
                    <a:pt x="957" y="2789"/>
                    <a:pt x="2162" y="2958"/>
                    <a:pt x="3373" y="2958"/>
                  </a:cubicBezTo>
                  <a:cubicBezTo>
                    <a:pt x="4599" y="2958"/>
                    <a:pt x="5830" y="2785"/>
                    <a:pt x="6256" y="2437"/>
                  </a:cubicBezTo>
                  <a:cubicBezTo>
                    <a:pt x="6395" y="2282"/>
                    <a:pt x="6515" y="2109"/>
                    <a:pt x="6602" y="1919"/>
                  </a:cubicBezTo>
                  <a:cubicBezTo>
                    <a:pt x="6481" y="1711"/>
                    <a:pt x="6429" y="1469"/>
                    <a:pt x="6291" y="1366"/>
                  </a:cubicBezTo>
                  <a:cubicBezTo>
                    <a:pt x="5231" y="636"/>
                    <a:pt x="4065" y="0"/>
                    <a:pt x="284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425" name="Google Shape;2425;p81"/>
            <p:cNvSpPr/>
            <p:nvPr/>
          </p:nvSpPr>
          <p:spPr>
            <a:xfrm>
              <a:off x="1931625" y="1833919"/>
              <a:ext cx="79966" cy="39805"/>
            </a:xfrm>
            <a:custGeom>
              <a:avLst/>
              <a:gdLst/>
              <a:ahLst/>
              <a:cxnLst/>
              <a:rect l="l" t="t" r="r" b="b"/>
              <a:pathLst>
                <a:path w="5185" h="2581" extrusionOk="0">
                  <a:moveTo>
                    <a:pt x="1901" y="1"/>
                  </a:moveTo>
                  <a:lnTo>
                    <a:pt x="1227" y="467"/>
                  </a:lnTo>
                  <a:cubicBezTo>
                    <a:pt x="934" y="1020"/>
                    <a:pt x="0" y="1383"/>
                    <a:pt x="415" y="2144"/>
                  </a:cubicBezTo>
                  <a:cubicBezTo>
                    <a:pt x="602" y="2475"/>
                    <a:pt x="838" y="2581"/>
                    <a:pt x="1096" y="2581"/>
                  </a:cubicBezTo>
                  <a:cubicBezTo>
                    <a:pt x="1482" y="2581"/>
                    <a:pt x="1915" y="2344"/>
                    <a:pt x="2299" y="2282"/>
                  </a:cubicBezTo>
                  <a:cubicBezTo>
                    <a:pt x="2552" y="2236"/>
                    <a:pt x="2806" y="2213"/>
                    <a:pt x="3064" y="2213"/>
                  </a:cubicBezTo>
                  <a:cubicBezTo>
                    <a:pt x="3194" y="2213"/>
                    <a:pt x="3324" y="2219"/>
                    <a:pt x="3457" y="2230"/>
                  </a:cubicBezTo>
                  <a:cubicBezTo>
                    <a:pt x="3730" y="2245"/>
                    <a:pt x="4039" y="2324"/>
                    <a:pt x="4314" y="2324"/>
                  </a:cubicBezTo>
                  <a:cubicBezTo>
                    <a:pt x="4665" y="2324"/>
                    <a:pt x="4959" y="2195"/>
                    <a:pt x="5047" y="1643"/>
                  </a:cubicBezTo>
                  <a:cubicBezTo>
                    <a:pt x="5185" y="744"/>
                    <a:pt x="4563" y="277"/>
                    <a:pt x="3768" y="122"/>
                  </a:cubicBezTo>
                  <a:cubicBezTo>
                    <a:pt x="3146" y="35"/>
                    <a:pt x="2523" y="1"/>
                    <a:pt x="190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426" name="Google Shape;2426;p81"/>
            <p:cNvSpPr/>
            <p:nvPr/>
          </p:nvSpPr>
          <p:spPr>
            <a:xfrm>
              <a:off x="1848729" y="1639981"/>
              <a:ext cx="58143" cy="27653"/>
            </a:xfrm>
            <a:custGeom>
              <a:avLst/>
              <a:gdLst/>
              <a:ahLst/>
              <a:cxnLst/>
              <a:rect l="l" t="t" r="r" b="b"/>
              <a:pathLst>
                <a:path w="3770" h="1793" extrusionOk="0">
                  <a:moveTo>
                    <a:pt x="2929" y="0"/>
                  </a:moveTo>
                  <a:cubicBezTo>
                    <a:pt x="2800" y="0"/>
                    <a:pt x="2676" y="17"/>
                    <a:pt x="2576" y="47"/>
                  </a:cubicBezTo>
                  <a:cubicBezTo>
                    <a:pt x="2412" y="93"/>
                    <a:pt x="2229" y="105"/>
                    <a:pt x="2039" y="105"/>
                  </a:cubicBezTo>
                  <a:cubicBezTo>
                    <a:pt x="1817" y="105"/>
                    <a:pt x="1584" y="88"/>
                    <a:pt x="1360" y="88"/>
                  </a:cubicBezTo>
                  <a:cubicBezTo>
                    <a:pt x="763" y="88"/>
                    <a:pt x="227" y="208"/>
                    <a:pt x="105" y="1084"/>
                  </a:cubicBezTo>
                  <a:cubicBezTo>
                    <a:pt x="1" y="1792"/>
                    <a:pt x="865" y="1688"/>
                    <a:pt x="1504" y="1740"/>
                  </a:cubicBezTo>
                  <a:cubicBezTo>
                    <a:pt x="2265" y="1568"/>
                    <a:pt x="3405" y="1792"/>
                    <a:pt x="3665" y="652"/>
                  </a:cubicBezTo>
                  <a:cubicBezTo>
                    <a:pt x="3769" y="167"/>
                    <a:pt x="3329" y="0"/>
                    <a:pt x="29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427" name="Google Shape;2427;p81"/>
            <p:cNvSpPr/>
            <p:nvPr/>
          </p:nvSpPr>
          <p:spPr>
            <a:xfrm>
              <a:off x="1899638" y="2632403"/>
              <a:ext cx="36536" cy="27344"/>
            </a:xfrm>
            <a:custGeom>
              <a:avLst/>
              <a:gdLst/>
              <a:ahLst/>
              <a:cxnLst/>
              <a:rect l="l" t="t" r="r" b="b"/>
              <a:pathLst>
                <a:path w="2369" h="1773" extrusionOk="0">
                  <a:moveTo>
                    <a:pt x="922" y="1"/>
                  </a:moveTo>
                  <a:cubicBezTo>
                    <a:pt x="435" y="1"/>
                    <a:pt x="1" y="156"/>
                    <a:pt x="1" y="762"/>
                  </a:cubicBezTo>
                  <a:cubicBezTo>
                    <a:pt x="1" y="1414"/>
                    <a:pt x="337" y="1773"/>
                    <a:pt x="982" y="1773"/>
                  </a:cubicBezTo>
                  <a:cubicBezTo>
                    <a:pt x="1038" y="1773"/>
                    <a:pt x="1097" y="1770"/>
                    <a:pt x="1158" y="1765"/>
                  </a:cubicBezTo>
                  <a:cubicBezTo>
                    <a:pt x="1711" y="1730"/>
                    <a:pt x="2368" y="1678"/>
                    <a:pt x="2299" y="901"/>
                  </a:cubicBezTo>
                  <a:cubicBezTo>
                    <a:pt x="2264" y="175"/>
                    <a:pt x="1642" y="2"/>
                    <a:pt x="1003" y="2"/>
                  </a:cubicBezTo>
                  <a:cubicBezTo>
                    <a:pt x="976" y="1"/>
                    <a:pt x="949" y="1"/>
                    <a:pt x="92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428" name="Google Shape;2428;p81"/>
            <p:cNvSpPr/>
            <p:nvPr/>
          </p:nvSpPr>
          <p:spPr>
            <a:xfrm>
              <a:off x="2142975" y="3860558"/>
              <a:ext cx="38664" cy="24198"/>
            </a:xfrm>
            <a:custGeom>
              <a:avLst/>
              <a:gdLst/>
              <a:ahLst/>
              <a:cxnLst/>
              <a:rect l="l" t="t" r="r" b="b"/>
              <a:pathLst>
                <a:path w="2507" h="1569" extrusionOk="0">
                  <a:moveTo>
                    <a:pt x="1176" y="52"/>
                  </a:moveTo>
                  <a:cubicBezTo>
                    <a:pt x="675" y="87"/>
                    <a:pt x="1" y="1"/>
                    <a:pt x="1" y="813"/>
                  </a:cubicBezTo>
                  <a:cubicBezTo>
                    <a:pt x="1" y="1241"/>
                    <a:pt x="341" y="1568"/>
                    <a:pt x="742" y="1568"/>
                  </a:cubicBezTo>
                  <a:cubicBezTo>
                    <a:pt x="811" y="1568"/>
                    <a:pt x="881" y="1559"/>
                    <a:pt x="951" y="1539"/>
                  </a:cubicBezTo>
                  <a:cubicBezTo>
                    <a:pt x="1077" y="1515"/>
                    <a:pt x="1221" y="1513"/>
                    <a:pt x="1369" y="1513"/>
                  </a:cubicBezTo>
                  <a:cubicBezTo>
                    <a:pt x="1403" y="1513"/>
                    <a:pt x="1437" y="1513"/>
                    <a:pt x="1471" y="1513"/>
                  </a:cubicBezTo>
                  <a:cubicBezTo>
                    <a:pt x="1947" y="1513"/>
                    <a:pt x="2434" y="1491"/>
                    <a:pt x="2472" y="830"/>
                  </a:cubicBezTo>
                  <a:cubicBezTo>
                    <a:pt x="2506" y="52"/>
                    <a:pt x="1781" y="87"/>
                    <a:pt x="1176" y="5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429" name="Google Shape;2429;p81"/>
            <p:cNvSpPr/>
            <p:nvPr/>
          </p:nvSpPr>
          <p:spPr>
            <a:xfrm>
              <a:off x="1735466" y="2636151"/>
              <a:ext cx="34654" cy="23612"/>
            </a:xfrm>
            <a:custGeom>
              <a:avLst/>
              <a:gdLst/>
              <a:ahLst/>
              <a:cxnLst/>
              <a:rect l="l" t="t" r="r" b="b"/>
              <a:pathLst>
                <a:path w="2247" h="1531" extrusionOk="0">
                  <a:moveTo>
                    <a:pt x="1003" y="1"/>
                  </a:moveTo>
                  <a:cubicBezTo>
                    <a:pt x="536" y="35"/>
                    <a:pt x="0" y="1"/>
                    <a:pt x="17" y="554"/>
                  </a:cubicBezTo>
                  <a:cubicBezTo>
                    <a:pt x="17" y="1297"/>
                    <a:pt x="640" y="1452"/>
                    <a:pt x="1262" y="1522"/>
                  </a:cubicBezTo>
                  <a:cubicBezTo>
                    <a:pt x="1319" y="1528"/>
                    <a:pt x="1377" y="1531"/>
                    <a:pt x="1434" y="1531"/>
                  </a:cubicBezTo>
                  <a:cubicBezTo>
                    <a:pt x="1857" y="1531"/>
                    <a:pt x="2247" y="1352"/>
                    <a:pt x="2247" y="865"/>
                  </a:cubicBezTo>
                  <a:cubicBezTo>
                    <a:pt x="2247" y="18"/>
                    <a:pt x="1504" y="139"/>
                    <a:pt x="100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grpSp>
        <p:nvGrpSpPr>
          <p:cNvPr id="2430" name="Google Shape;2430;p81"/>
          <p:cNvGrpSpPr/>
          <p:nvPr/>
        </p:nvGrpSpPr>
        <p:grpSpPr>
          <a:xfrm>
            <a:off x="2540628" y="1841838"/>
            <a:ext cx="2540795" cy="1972939"/>
            <a:chOff x="2540628" y="1613238"/>
            <a:chExt cx="2540795" cy="1972939"/>
          </a:xfrm>
        </p:grpSpPr>
        <p:sp>
          <p:nvSpPr>
            <p:cNvPr id="2431" name="Google Shape;2431;p81"/>
            <p:cNvSpPr/>
            <p:nvPr/>
          </p:nvSpPr>
          <p:spPr>
            <a:xfrm>
              <a:off x="2540628" y="1668096"/>
              <a:ext cx="2540795" cy="1918081"/>
            </a:xfrm>
            <a:custGeom>
              <a:avLst/>
              <a:gdLst/>
              <a:ahLst/>
              <a:cxnLst/>
              <a:rect l="l" t="t" r="r" b="b"/>
              <a:pathLst>
                <a:path w="164746" h="124369" extrusionOk="0">
                  <a:moveTo>
                    <a:pt x="49520" y="11070"/>
                  </a:moveTo>
                  <a:cubicBezTo>
                    <a:pt x="49737" y="11070"/>
                    <a:pt x="49861" y="11136"/>
                    <a:pt x="49875" y="11358"/>
                  </a:cubicBezTo>
                  <a:cubicBezTo>
                    <a:pt x="49875" y="11575"/>
                    <a:pt x="49818" y="11698"/>
                    <a:pt x="49684" y="11698"/>
                  </a:cubicBezTo>
                  <a:cubicBezTo>
                    <a:pt x="49636" y="11698"/>
                    <a:pt x="49580" y="11683"/>
                    <a:pt x="49512" y="11651"/>
                  </a:cubicBezTo>
                  <a:cubicBezTo>
                    <a:pt x="49305" y="11565"/>
                    <a:pt x="49115" y="11444"/>
                    <a:pt x="48925" y="11323"/>
                  </a:cubicBezTo>
                  <a:lnTo>
                    <a:pt x="49339" y="11081"/>
                  </a:lnTo>
                  <a:cubicBezTo>
                    <a:pt x="49405" y="11074"/>
                    <a:pt x="49465" y="11070"/>
                    <a:pt x="49520" y="11070"/>
                  </a:cubicBezTo>
                  <a:close/>
                  <a:moveTo>
                    <a:pt x="46983" y="11081"/>
                  </a:moveTo>
                  <a:cubicBezTo>
                    <a:pt x="47014" y="11081"/>
                    <a:pt x="47051" y="11087"/>
                    <a:pt x="47093" y="11098"/>
                  </a:cubicBezTo>
                  <a:cubicBezTo>
                    <a:pt x="47369" y="11185"/>
                    <a:pt x="47870" y="11168"/>
                    <a:pt x="47767" y="11686"/>
                  </a:cubicBezTo>
                  <a:cubicBezTo>
                    <a:pt x="47732" y="11893"/>
                    <a:pt x="47888" y="12274"/>
                    <a:pt x="47490" y="12343"/>
                  </a:cubicBezTo>
                  <a:cubicBezTo>
                    <a:pt x="47110" y="12222"/>
                    <a:pt x="46834" y="11893"/>
                    <a:pt x="46799" y="11496"/>
                  </a:cubicBezTo>
                  <a:cubicBezTo>
                    <a:pt x="46784" y="11302"/>
                    <a:pt x="46782" y="11081"/>
                    <a:pt x="46983" y="11081"/>
                  </a:cubicBezTo>
                  <a:close/>
                  <a:moveTo>
                    <a:pt x="38158" y="11530"/>
                  </a:moveTo>
                  <a:cubicBezTo>
                    <a:pt x="38279" y="11530"/>
                    <a:pt x="38417" y="11703"/>
                    <a:pt x="38642" y="11876"/>
                  </a:cubicBezTo>
                  <a:cubicBezTo>
                    <a:pt x="38366" y="12118"/>
                    <a:pt x="38089" y="12360"/>
                    <a:pt x="37778" y="12585"/>
                  </a:cubicBezTo>
                  <a:cubicBezTo>
                    <a:pt x="35549" y="13967"/>
                    <a:pt x="35514" y="15903"/>
                    <a:pt x="37692" y="17268"/>
                  </a:cubicBezTo>
                  <a:cubicBezTo>
                    <a:pt x="38003" y="17458"/>
                    <a:pt x="38227" y="17631"/>
                    <a:pt x="38158" y="18080"/>
                  </a:cubicBezTo>
                  <a:cubicBezTo>
                    <a:pt x="38106" y="18529"/>
                    <a:pt x="37951" y="18599"/>
                    <a:pt x="37553" y="18737"/>
                  </a:cubicBezTo>
                  <a:cubicBezTo>
                    <a:pt x="36568" y="19117"/>
                    <a:pt x="36309" y="19981"/>
                    <a:pt x="36378" y="20949"/>
                  </a:cubicBezTo>
                  <a:cubicBezTo>
                    <a:pt x="36427" y="21679"/>
                    <a:pt x="36279" y="22143"/>
                    <a:pt x="35819" y="22143"/>
                  </a:cubicBezTo>
                  <a:cubicBezTo>
                    <a:pt x="35625" y="22143"/>
                    <a:pt x="35377" y="22061"/>
                    <a:pt x="35065" y="21882"/>
                  </a:cubicBezTo>
                  <a:cubicBezTo>
                    <a:pt x="34913" y="21798"/>
                    <a:pt x="34745" y="21754"/>
                    <a:pt x="34578" y="21754"/>
                  </a:cubicBezTo>
                  <a:cubicBezTo>
                    <a:pt x="34403" y="21754"/>
                    <a:pt x="34230" y="21802"/>
                    <a:pt x="34080" y="21899"/>
                  </a:cubicBezTo>
                  <a:cubicBezTo>
                    <a:pt x="33134" y="22372"/>
                    <a:pt x="32094" y="22613"/>
                    <a:pt x="31041" y="22613"/>
                  </a:cubicBezTo>
                  <a:cubicBezTo>
                    <a:pt x="30747" y="22613"/>
                    <a:pt x="30451" y="22594"/>
                    <a:pt x="30157" y="22556"/>
                  </a:cubicBezTo>
                  <a:cubicBezTo>
                    <a:pt x="29915" y="22521"/>
                    <a:pt x="29759" y="22608"/>
                    <a:pt x="29829" y="22262"/>
                  </a:cubicBezTo>
                  <a:lnTo>
                    <a:pt x="29829" y="22262"/>
                  </a:lnTo>
                  <a:lnTo>
                    <a:pt x="29829" y="22279"/>
                  </a:lnTo>
                  <a:cubicBezTo>
                    <a:pt x="29898" y="21986"/>
                    <a:pt x="29984" y="21882"/>
                    <a:pt x="30364" y="21830"/>
                  </a:cubicBezTo>
                  <a:cubicBezTo>
                    <a:pt x="31505" y="21675"/>
                    <a:pt x="32836" y="21467"/>
                    <a:pt x="33354" y="20361"/>
                  </a:cubicBezTo>
                  <a:cubicBezTo>
                    <a:pt x="33821" y="19342"/>
                    <a:pt x="33872" y="18184"/>
                    <a:pt x="34927" y="17458"/>
                  </a:cubicBezTo>
                  <a:cubicBezTo>
                    <a:pt x="35238" y="17216"/>
                    <a:pt x="34978" y="16836"/>
                    <a:pt x="34667" y="16594"/>
                  </a:cubicBezTo>
                  <a:cubicBezTo>
                    <a:pt x="33216" y="15436"/>
                    <a:pt x="33907" y="14572"/>
                    <a:pt x="35099" y="13846"/>
                  </a:cubicBezTo>
                  <a:cubicBezTo>
                    <a:pt x="35860" y="13380"/>
                    <a:pt x="36724" y="13086"/>
                    <a:pt x="37018" y="12066"/>
                  </a:cubicBezTo>
                  <a:cubicBezTo>
                    <a:pt x="37156" y="11582"/>
                    <a:pt x="37709" y="11548"/>
                    <a:pt x="38158" y="11530"/>
                  </a:cubicBezTo>
                  <a:close/>
                  <a:moveTo>
                    <a:pt x="46802" y="32066"/>
                  </a:moveTo>
                  <a:cubicBezTo>
                    <a:pt x="47245" y="32066"/>
                    <a:pt x="47720" y="32469"/>
                    <a:pt x="47888" y="33080"/>
                  </a:cubicBezTo>
                  <a:cubicBezTo>
                    <a:pt x="48059" y="33754"/>
                    <a:pt x="48393" y="34225"/>
                    <a:pt x="48918" y="34225"/>
                  </a:cubicBezTo>
                  <a:cubicBezTo>
                    <a:pt x="49080" y="34225"/>
                    <a:pt x="49261" y="34181"/>
                    <a:pt x="49460" y="34083"/>
                  </a:cubicBezTo>
                  <a:cubicBezTo>
                    <a:pt x="50103" y="33764"/>
                    <a:pt x="50701" y="33627"/>
                    <a:pt x="51269" y="33627"/>
                  </a:cubicBezTo>
                  <a:cubicBezTo>
                    <a:pt x="52489" y="33627"/>
                    <a:pt x="53566" y="34260"/>
                    <a:pt x="54628" y="35085"/>
                  </a:cubicBezTo>
                  <a:cubicBezTo>
                    <a:pt x="54818" y="35223"/>
                    <a:pt x="55008" y="35396"/>
                    <a:pt x="55163" y="35586"/>
                  </a:cubicBezTo>
                  <a:cubicBezTo>
                    <a:pt x="55543" y="36053"/>
                    <a:pt x="56684" y="36070"/>
                    <a:pt x="56321" y="36917"/>
                  </a:cubicBezTo>
                  <a:lnTo>
                    <a:pt x="56321" y="36934"/>
                  </a:lnTo>
                  <a:cubicBezTo>
                    <a:pt x="56149" y="37350"/>
                    <a:pt x="55751" y="37415"/>
                    <a:pt x="55318" y="37415"/>
                  </a:cubicBezTo>
                  <a:cubicBezTo>
                    <a:pt x="55122" y="37415"/>
                    <a:pt x="54919" y="37401"/>
                    <a:pt x="54727" y="37401"/>
                  </a:cubicBezTo>
                  <a:cubicBezTo>
                    <a:pt x="54620" y="37401"/>
                    <a:pt x="54517" y="37405"/>
                    <a:pt x="54420" y="37418"/>
                  </a:cubicBezTo>
                  <a:cubicBezTo>
                    <a:pt x="54278" y="37432"/>
                    <a:pt x="54136" y="37440"/>
                    <a:pt x="53995" y="37440"/>
                  </a:cubicBezTo>
                  <a:cubicBezTo>
                    <a:pt x="53292" y="37440"/>
                    <a:pt x="52602" y="37262"/>
                    <a:pt x="51983" y="36917"/>
                  </a:cubicBezTo>
                  <a:cubicBezTo>
                    <a:pt x="51332" y="36539"/>
                    <a:pt x="50680" y="36418"/>
                    <a:pt x="50028" y="36418"/>
                  </a:cubicBezTo>
                  <a:cubicBezTo>
                    <a:pt x="48867" y="36418"/>
                    <a:pt x="47706" y="36802"/>
                    <a:pt x="46545" y="36802"/>
                  </a:cubicBezTo>
                  <a:cubicBezTo>
                    <a:pt x="46302" y="36802"/>
                    <a:pt x="46058" y="36785"/>
                    <a:pt x="45814" y="36744"/>
                  </a:cubicBezTo>
                  <a:cubicBezTo>
                    <a:pt x="44881" y="36588"/>
                    <a:pt x="44552" y="36105"/>
                    <a:pt x="44673" y="35241"/>
                  </a:cubicBezTo>
                  <a:cubicBezTo>
                    <a:pt x="44846" y="34083"/>
                    <a:pt x="45537" y="33115"/>
                    <a:pt x="46263" y="32320"/>
                  </a:cubicBezTo>
                  <a:cubicBezTo>
                    <a:pt x="46417" y="32145"/>
                    <a:pt x="46607" y="32066"/>
                    <a:pt x="46802" y="32066"/>
                  </a:cubicBezTo>
                  <a:close/>
                  <a:moveTo>
                    <a:pt x="64554" y="31370"/>
                  </a:moveTo>
                  <a:cubicBezTo>
                    <a:pt x="64860" y="31370"/>
                    <a:pt x="65185" y="31437"/>
                    <a:pt x="65532" y="31594"/>
                  </a:cubicBezTo>
                  <a:cubicBezTo>
                    <a:pt x="65878" y="31767"/>
                    <a:pt x="65930" y="32251"/>
                    <a:pt x="65636" y="32493"/>
                  </a:cubicBezTo>
                  <a:cubicBezTo>
                    <a:pt x="64063" y="34065"/>
                    <a:pt x="64184" y="35085"/>
                    <a:pt x="65895" y="36588"/>
                  </a:cubicBezTo>
                  <a:cubicBezTo>
                    <a:pt x="67243" y="37815"/>
                    <a:pt x="67762" y="39544"/>
                    <a:pt x="68211" y="41237"/>
                  </a:cubicBezTo>
                  <a:cubicBezTo>
                    <a:pt x="68364" y="41802"/>
                    <a:pt x="68057" y="41990"/>
                    <a:pt x="67435" y="41990"/>
                  </a:cubicBezTo>
                  <a:cubicBezTo>
                    <a:pt x="67353" y="41990"/>
                    <a:pt x="67266" y="41986"/>
                    <a:pt x="67174" y="41980"/>
                  </a:cubicBezTo>
                  <a:cubicBezTo>
                    <a:pt x="66517" y="41064"/>
                    <a:pt x="64271" y="41825"/>
                    <a:pt x="64547" y="39146"/>
                  </a:cubicBezTo>
                  <a:lnTo>
                    <a:pt x="64547" y="39146"/>
                  </a:lnTo>
                  <a:lnTo>
                    <a:pt x="64547" y="39181"/>
                  </a:lnTo>
                  <a:cubicBezTo>
                    <a:pt x="64685" y="37885"/>
                    <a:pt x="63113" y="36295"/>
                    <a:pt x="62076" y="35050"/>
                  </a:cubicBezTo>
                  <a:cubicBezTo>
                    <a:pt x="61281" y="34100"/>
                    <a:pt x="61385" y="33288"/>
                    <a:pt x="62076" y="32683"/>
                  </a:cubicBezTo>
                  <a:cubicBezTo>
                    <a:pt x="62786" y="32052"/>
                    <a:pt x="63577" y="31370"/>
                    <a:pt x="64554" y="31370"/>
                  </a:cubicBezTo>
                  <a:close/>
                  <a:moveTo>
                    <a:pt x="30705" y="33465"/>
                  </a:moveTo>
                  <a:cubicBezTo>
                    <a:pt x="30874" y="33465"/>
                    <a:pt x="31043" y="33637"/>
                    <a:pt x="31090" y="33720"/>
                  </a:cubicBezTo>
                  <a:cubicBezTo>
                    <a:pt x="31920" y="35120"/>
                    <a:pt x="33579" y="35258"/>
                    <a:pt x="34719" y="36226"/>
                  </a:cubicBezTo>
                  <a:cubicBezTo>
                    <a:pt x="36205" y="37487"/>
                    <a:pt x="36275" y="39354"/>
                    <a:pt x="37191" y="40822"/>
                  </a:cubicBezTo>
                  <a:cubicBezTo>
                    <a:pt x="37484" y="41289"/>
                    <a:pt x="37571" y="41980"/>
                    <a:pt x="37968" y="42274"/>
                  </a:cubicBezTo>
                  <a:cubicBezTo>
                    <a:pt x="38403" y="42594"/>
                    <a:pt x="39075" y="43217"/>
                    <a:pt x="39556" y="43217"/>
                  </a:cubicBezTo>
                  <a:cubicBezTo>
                    <a:pt x="39725" y="43217"/>
                    <a:pt x="39870" y="43141"/>
                    <a:pt x="39973" y="42948"/>
                  </a:cubicBezTo>
                  <a:cubicBezTo>
                    <a:pt x="40336" y="42274"/>
                    <a:pt x="41234" y="41289"/>
                    <a:pt x="40543" y="40183"/>
                  </a:cubicBezTo>
                  <a:cubicBezTo>
                    <a:pt x="40301" y="39803"/>
                    <a:pt x="39610" y="39215"/>
                    <a:pt x="40284" y="38904"/>
                  </a:cubicBezTo>
                  <a:cubicBezTo>
                    <a:pt x="40592" y="38765"/>
                    <a:pt x="41024" y="38302"/>
                    <a:pt x="41439" y="38302"/>
                  </a:cubicBezTo>
                  <a:cubicBezTo>
                    <a:pt x="41746" y="38302"/>
                    <a:pt x="42043" y="38557"/>
                    <a:pt x="42271" y="39388"/>
                  </a:cubicBezTo>
                  <a:cubicBezTo>
                    <a:pt x="42782" y="41200"/>
                    <a:pt x="43748" y="43327"/>
                    <a:pt x="46038" y="43327"/>
                  </a:cubicBezTo>
                  <a:cubicBezTo>
                    <a:pt x="46150" y="43327"/>
                    <a:pt x="46266" y="43321"/>
                    <a:pt x="46384" y="43311"/>
                  </a:cubicBezTo>
                  <a:cubicBezTo>
                    <a:pt x="46463" y="43304"/>
                    <a:pt x="46542" y="43300"/>
                    <a:pt x="46620" y="43300"/>
                  </a:cubicBezTo>
                  <a:cubicBezTo>
                    <a:pt x="47585" y="43300"/>
                    <a:pt x="48526" y="43802"/>
                    <a:pt x="49487" y="43802"/>
                  </a:cubicBezTo>
                  <a:cubicBezTo>
                    <a:pt x="49955" y="43802"/>
                    <a:pt x="50429" y="43683"/>
                    <a:pt x="50912" y="43328"/>
                  </a:cubicBezTo>
                  <a:cubicBezTo>
                    <a:pt x="51106" y="43191"/>
                    <a:pt x="51242" y="43135"/>
                    <a:pt x="51336" y="43135"/>
                  </a:cubicBezTo>
                  <a:cubicBezTo>
                    <a:pt x="51643" y="43135"/>
                    <a:pt x="51508" y="43736"/>
                    <a:pt x="51534" y="44054"/>
                  </a:cubicBezTo>
                  <a:cubicBezTo>
                    <a:pt x="51845" y="45488"/>
                    <a:pt x="50843" y="46629"/>
                    <a:pt x="50618" y="47942"/>
                  </a:cubicBezTo>
                  <a:cubicBezTo>
                    <a:pt x="50585" y="48144"/>
                    <a:pt x="50240" y="48444"/>
                    <a:pt x="50046" y="48444"/>
                  </a:cubicBezTo>
                  <a:cubicBezTo>
                    <a:pt x="50041" y="48444"/>
                    <a:pt x="50036" y="48444"/>
                    <a:pt x="50031" y="48444"/>
                  </a:cubicBezTo>
                  <a:cubicBezTo>
                    <a:pt x="49523" y="48389"/>
                    <a:pt x="49010" y="48372"/>
                    <a:pt x="48494" y="48372"/>
                  </a:cubicBezTo>
                  <a:cubicBezTo>
                    <a:pt x="47534" y="48372"/>
                    <a:pt x="46564" y="48433"/>
                    <a:pt x="45600" y="48433"/>
                  </a:cubicBezTo>
                  <a:cubicBezTo>
                    <a:pt x="43779" y="48433"/>
                    <a:pt x="41984" y="48215"/>
                    <a:pt x="40336" y="46957"/>
                  </a:cubicBezTo>
                  <a:cubicBezTo>
                    <a:pt x="40033" y="46726"/>
                    <a:pt x="39675" y="46623"/>
                    <a:pt x="39308" y="46623"/>
                  </a:cubicBezTo>
                  <a:cubicBezTo>
                    <a:pt x="38250" y="46623"/>
                    <a:pt x="37116" y="47478"/>
                    <a:pt x="37000" y="48582"/>
                  </a:cubicBezTo>
                  <a:cubicBezTo>
                    <a:pt x="36972" y="48947"/>
                    <a:pt x="36796" y="49426"/>
                    <a:pt x="36527" y="49426"/>
                  </a:cubicBezTo>
                  <a:cubicBezTo>
                    <a:pt x="36465" y="49426"/>
                    <a:pt x="36398" y="49400"/>
                    <a:pt x="36326" y="49342"/>
                  </a:cubicBezTo>
                  <a:cubicBezTo>
                    <a:pt x="35376" y="48582"/>
                    <a:pt x="34045" y="48772"/>
                    <a:pt x="33147" y="47752"/>
                  </a:cubicBezTo>
                  <a:cubicBezTo>
                    <a:pt x="32334" y="46819"/>
                    <a:pt x="30900" y="46785"/>
                    <a:pt x="29673" y="46525"/>
                  </a:cubicBezTo>
                  <a:cubicBezTo>
                    <a:pt x="28913" y="46370"/>
                    <a:pt x="27807" y="46422"/>
                    <a:pt x="28567" y="44953"/>
                  </a:cubicBezTo>
                  <a:cubicBezTo>
                    <a:pt x="28982" y="44158"/>
                    <a:pt x="29034" y="43000"/>
                    <a:pt x="28515" y="42257"/>
                  </a:cubicBezTo>
                  <a:cubicBezTo>
                    <a:pt x="28230" y="41853"/>
                    <a:pt x="27848" y="41722"/>
                    <a:pt x="27412" y="41722"/>
                  </a:cubicBezTo>
                  <a:cubicBezTo>
                    <a:pt x="27028" y="41722"/>
                    <a:pt x="26602" y="41823"/>
                    <a:pt x="26165" y="41928"/>
                  </a:cubicBezTo>
                  <a:cubicBezTo>
                    <a:pt x="25497" y="42091"/>
                    <a:pt x="24818" y="42128"/>
                    <a:pt x="24133" y="42128"/>
                  </a:cubicBezTo>
                  <a:cubicBezTo>
                    <a:pt x="23569" y="42128"/>
                    <a:pt x="23001" y="42103"/>
                    <a:pt x="22432" y="42103"/>
                  </a:cubicBezTo>
                  <a:cubicBezTo>
                    <a:pt x="21707" y="42103"/>
                    <a:pt x="20980" y="42143"/>
                    <a:pt x="20255" y="42326"/>
                  </a:cubicBezTo>
                  <a:cubicBezTo>
                    <a:pt x="19287" y="42585"/>
                    <a:pt x="18319" y="42862"/>
                    <a:pt x="17559" y="43380"/>
                  </a:cubicBezTo>
                  <a:cubicBezTo>
                    <a:pt x="17082" y="43705"/>
                    <a:pt x="16613" y="43798"/>
                    <a:pt x="16149" y="43798"/>
                  </a:cubicBezTo>
                  <a:cubicBezTo>
                    <a:pt x="15538" y="43798"/>
                    <a:pt x="14935" y="43638"/>
                    <a:pt x="14326" y="43638"/>
                  </a:cubicBezTo>
                  <a:cubicBezTo>
                    <a:pt x="14292" y="43638"/>
                    <a:pt x="14258" y="43638"/>
                    <a:pt x="14223" y="43639"/>
                  </a:cubicBezTo>
                  <a:cubicBezTo>
                    <a:pt x="14120" y="43622"/>
                    <a:pt x="14016" y="43570"/>
                    <a:pt x="13930" y="43466"/>
                  </a:cubicBezTo>
                  <a:cubicBezTo>
                    <a:pt x="14043" y="43169"/>
                    <a:pt x="14308" y="43115"/>
                    <a:pt x="14562" y="43115"/>
                  </a:cubicBezTo>
                  <a:cubicBezTo>
                    <a:pt x="14617" y="43115"/>
                    <a:pt x="14672" y="43118"/>
                    <a:pt x="14725" y="43121"/>
                  </a:cubicBezTo>
                  <a:cubicBezTo>
                    <a:pt x="14838" y="43129"/>
                    <a:pt x="14949" y="43134"/>
                    <a:pt x="15058" y="43134"/>
                  </a:cubicBezTo>
                  <a:cubicBezTo>
                    <a:pt x="16723" y="43134"/>
                    <a:pt x="17967" y="42165"/>
                    <a:pt x="18388" y="40771"/>
                  </a:cubicBezTo>
                  <a:cubicBezTo>
                    <a:pt x="18976" y="38921"/>
                    <a:pt x="20808" y="38282"/>
                    <a:pt x="21482" y="37090"/>
                  </a:cubicBezTo>
                  <a:cubicBezTo>
                    <a:pt x="22174" y="35865"/>
                    <a:pt x="22770" y="35535"/>
                    <a:pt x="23579" y="35535"/>
                  </a:cubicBezTo>
                  <a:cubicBezTo>
                    <a:pt x="23899" y="35535"/>
                    <a:pt x="24254" y="35587"/>
                    <a:pt x="24661" y="35655"/>
                  </a:cubicBezTo>
                  <a:cubicBezTo>
                    <a:pt x="24682" y="35658"/>
                    <a:pt x="24703" y="35660"/>
                    <a:pt x="24725" y="35660"/>
                  </a:cubicBezTo>
                  <a:cubicBezTo>
                    <a:pt x="25065" y="35660"/>
                    <a:pt x="25513" y="35293"/>
                    <a:pt x="25854" y="35033"/>
                  </a:cubicBezTo>
                  <a:cubicBezTo>
                    <a:pt x="26267" y="34730"/>
                    <a:pt x="26584" y="34570"/>
                    <a:pt x="26849" y="34570"/>
                  </a:cubicBezTo>
                  <a:cubicBezTo>
                    <a:pt x="27249" y="34570"/>
                    <a:pt x="27529" y="34935"/>
                    <a:pt x="27841" y="35724"/>
                  </a:cubicBezTo>
                  <a:cubicBezTo>
                    <a:pt x="28325" y="36969"/>
                    <a:pt x="29742" y="37574"/>
                    <a:pt x="30952" y="38161"/>
                  </a:cubicBezTo>
                  <a:cubicBezTo>
                    <a:pt x="31712" y="38524"/>
                    <a:pt x="32732" y="38852"/>
                    <a:pt x="32680" y="39716"/>
                  </a:cubicBezTo>
                  <a:cubicBezTo>
                    <a:pt x="32594" y="40753"/>
                    <a:pt x="31488" y="40546"/>
                    <a:pt x="30710" y="40615"/>
                  </a:cubicBezTo>
                  <a:cubicBezTo>
                    <a:pt x="30312" y="40650"/>
                    <a:pt x="29794" y="40598"/>
                    <a:pt x="29673" y="41134"/>
                  </a:cubicBezTo>
                  <a:cubicBezTo>
                    <a:pt x="29552" y="41669"/>
                    <a:pt x="30036" y="41825"/>
                    <a:pt x="30382" y="42032"/>
                  </a:cubicBezTo>
                  <a:cubicBezTo>
                    <a:pt x="30898" y="42336"/>
                    <a:pt x="31474" y="42934"/>
                    <a:pt x="32011" y="42934"/>
                  </a:cubicBezTo>
                  <a:cubicBezTo>
                    <a:pt x="32175" y="42934"/>
                    <a:pt x="32336" y="42878"/>
                    <a:pt x="32490" y="42741"/>
                  </a:cubicBezTo>
                  <a:cubicBezTo>
                    <a:pt x="33354" y="41963"/>
                    <a:pt x="33890" y="40788"/>
                    <a:pt x="34512" y="39751"/>
                  </a:cubicBezTo>
                  <a:cubicBezTo>
                    <a:pt x="34586" y="39617"/>
                    <a:pt x="34289" y="39329"/>
                    <a:pt x="34602" y="39329"/>
                  </a:cubicBezTo>
                  <a:cubicBezTo>
                    <a:pt x="34653" y="39329"/>
                    <a:pt x="34719" y="39337"/>
                    <a:pt x="34806" y="39354"/>
                  </a:cubicBezTo>
                  <a:cubicBezTo>
                    <a:pt x="34890" y="39373"/>
                    <a:pt x="34965" y="39381"/>
                    <a:pt x="35031" y="39381"/>
                  </a:cubicBezTo>
                  <a:cubicBezTo>
                    <a:pt x="35567" y="39381"/>
                    <a:pt x="35557" y="38814"/>
                    <a:pt x="35341" y="38507"/>
                  </a:cubicBezTo>
                  <a:cubicBezTo>
                    <a:pt x="34806" y="37781"/>
                    <a:pt x="34546" y="36658"/>
                    <a:pt x="33561" y="36468"/>
                  </a:cubicBezTo>
                  <a:cubicBezTo>
                    <a:pt x="32248" y="36208"/>
                    <a:pt x="31591" y="35206"/>
                    <a:pt x="30727" y="34411"/>
                  </a:cubicBezTo>
                  <a:cubicBezTo>
                    <a:pt x="30468" y="34169"/>
                    <a:pt x="30278" y="33910"/>
                    <a:pt x="30485" y="33599"/>
                  </a:cubicBezTo>
                  <a:cubicBezTo>
                    <a:pt x="30551" y="33501"/>
                    <a:pt x="30628" y="33465"/>
                    <a:pt x="30705" y="33465"/>
                  </a:cubicBezTo>
                  <a:close/>
                  <a:moveTo>
                    <a:pt x="65829" y="50622"/>
                  </a:moveTo>
                  <a:cubicBezTo>
                    <a:pt x="66138" y="50622"/>
                    <a:pt x="66376" y="50877"/>
                    <a:pt x="66569" y="51209"/>
                  </a:cubicBezTo>
                  <a:cubicBezTo>
                    <a:pt x="67601" y="52923"/>
                    <a:pt x="68767" y="54401"/>
                    <a:pt x="70703" y="54401"/>
                  </a:cubicBezTo>
                  <a:cubicBezTo>
                    <a:pt x="71167" y="54401"/>
                    <a:pt x="71676" y="54316"/>
                    <a:pt x="72237" y="54129"/>
                  </a:cubicBezTo>
                  <a:cubicBezTo>
                    <a:pt x="72263" y="54119"/>
                    <a:pt x="72291" y="54114"/>
                    <a:pt x="72320" y="54114"/>
                  </a:cubicBezTo>
                  <a:cubicBezTo>
                    <a:pt x="72487" y="54114"/>
                    <a:pt x="72701" y="54260"/>
                    <a:pt x="72877" y="54319"/>
                  </a:cubicBezTo>
                  <a:cubicBezTo>
                    <a:pt x="72687" y="54406"/>
                    <a:pt x="72514" y="54527"/>
                    <a:pt x="72358" y="54665"/>
                  </a:cubicBezTo>
                  <a:lnTo>
                    <a:pt x="72358" y="54682"/>
                  </a:lnTo>
                  <a:cubicBezTo>
                    <a:pt x="71675" y="55659"/>
                    <a:pt x="71022" y="56681"/>
                    <a:pt x="69648" y="56681"/>
                  </a:cubicBezTo>
                  <a:cubicBezTo>
                    <a:pt x="69564" y="56681"/>
                    <a:pt x="69476" y="56678"/>
                    <a:pt x="69386" y="56669"/>
                  </a:cubicBezTo>
                  <a:cubicBezTo>
                    <a:pt x="69196" y="56600"/>
                    <a:pt x="68850" y="56549"/>
                    <a:pt x="68850" y="56445"/>
                  </a:cubicBezTo>
                  <a:cubicBezTo>
                    <a:pt x="68660" y="54216"/>
                    <a:pt x="66258" y="53559"/>
                    <a:pt x="65532" y="51727"/>
                  </a:cubicBezTo>
                  <a:cubicBezTo>
                    <a:pt x="65394" y="51381"/>
                    <a:pt x="64945" y="50932"/>
                    <a:pt x="65584" y="50673"/>
                  </a:cubicBezTo>
                  <a:cubicBezTo>
                    <a:pt x="65670" y="50638"/>
                    <a:pt x="65752" y="50622"/>
                    <a:pt x="65829" y="50622"/>
                  </a:cubicBezTo>
                  <a:close/>
                  <a:moveTo>
                    <a:pt x="50497" y="52695"/>
                  </a:moveTo>
                  <a:lnTo>
                    <a:pt x="50497" y="52695"/>
                  </a:lnTo>
                  <a:cubicBezTo>
                    <a:pt x="51016" y="52885"/>
                    <a:pt x="51863" y="52937"/>
                    <a:pt x="52001" y="53265"/>
                  </a:cubicBezTo>
                  <a:cubicBezTo>
                    <a:pt x="53055" y="55840"/>
                    <a:pt x="55734" y="57464"/>
                    <a:pt x="56114" y="60420"/>
                  </a:cubicBezTo>
                  <a:cubicBezTo>
                    <a:pt x="56252" y="61439"/>
                    <a:pt x="57323" y="61802"/>
                    <a:pt x="57859" y="62580"/>
                  </a:cubicBezTo>
                  <a:cubicBezTo>
                    <a:pt x="59294" y="64654"/>
                    <a:pt x="60106" y="66952"/>
                    <a:pt x="60763" y="69337"/>
                  </a:cubicBezTo>
                  <a:cubicBezTo>
                    <a:pt x="58533" y="67643"/>
                    <a:pt x="56615" y="65656"/>
                    <a:pt x="55336" y="63133"/>
                  </a:cubicBezTo>
                  <a:cubicBezTo>
                    <a:pt x="55198" y="62874"/>
                    <a:pt x="55008" y="62614"/>
                    <a:pt x="55008" y="62355"/>
                  </a:cubicBezTo>
                  <a:cubicBezTo>
                    <a:pt x="54990" y="58916"/>
                    <a:pt x="52139" y="56739"/>
                    <a:pt x="51189" y="53697"/>
                  </a:cubicBezTo>
                  <a:cubicBezTo>
                    <a:pt x="51085" y="53334"/>
                    <a:pt x="50739" y="53040"/>
                    <a:pt x="50497" y="52695"/>
                  </a:cubicBezTo>
                  <a:close/>
                  <a:moveTo>
                    <a:pt x="87976" y="1"/>
                  </a:moveTo>
                  <a:cubicBezTo>
                    <a:pt x="87018" y="1"/>
                    <a:pt x="85745" y="1010"/>
                    <a:pt x="84455" y="1127"/>
                  </a:cubicBezTo>
                  <a:cubicBezTo>
                    <a:pt x="83776" y="1176"/>
                    <a:pt x="83111" y="1512"/>
                    <a:pt x="82448" y="1512"/>
                  </a:cubicBezTo>
                  <a:cubicBezTo>
                    <a:pt x="82403" y="1512"/>
                    <a:pt x="82358" y="1511"/>
                    <a:pt x="82313" y="1507"/>
                  </a:cubicBezTo>
                  <a:cubicBezTo>
                    <a:pt x="82281" y="1506"/>
                    <a:pt x="82250" y="1506"/>
                    <a:pt x="82218" y="1506"/>
                  </a:cubicBezTo>
                  <a:cubicBezTo>
                    <a:pt x="80376" y="1506"/>
                    <a:pt x="79245" y="3375"/>
                    <a:pt x="77443" y="3375"/>
                  </a:cubicBezTo>
                  <a:cubicBezTo>
                    <a:pt x="77340" y="3375"/>
                    <a:pt x="77235" y="3369"/>
                    <a:pt x="77128" y="3356"/>
                  </a:cubicBezTo>
                  <a:cubicBezTo>
                    <a:pt x="77026" y="3344"/>
                    <a:pt x="76928" y="3335"/>
                    <a:pt x="76837" y="3335"/>
                  </a:cubicBezTo>
                  <a:cubicBezTo>
                    <a:pt x="76434" y="3335"/>
                    <a:pt x="76136" y="3491"/>
                    <a:pt x="75953" y="4082"/>
                  </a:cubicBezTo>
                  <a:cubicBezTo>
                    <a:pt x="75843" y="4459"/>
                    <a:pt x="75132" y="4980"/>
                    <a:pt x="74758" y="4980"/>
                  </a:cubicBezTo>
                  <a:cubicBezTo>
                    <a:pt x="74720" y="4980"/>
                    <a:pt x="74687" y="4974"/>
                    <a:pt x="74657" y="4964"/>
                  </a:cubicBezTo>
                  <a:cubicBezTo>
                    <a:pt x="73910" y="4715"/>
                    <a:pt x="73366" y="4590"/>
                    <a:pt x="73013" y="4590"/>
                  </a:cubicBezTo>
                  <a:cubicBezTo>
                    <a:pt x="72190" y="4590"/>
                    <a:pt x="72409" y="5268"/>
                    <a:pt x="73534" y="6623"/>
                  </a:cubicBezTo>
                  <a:cubicBezTo>
                    <a:pt x="73585" y="6692"/>
                    <a:pt x="73499" y="6882"/>
                    <a:pt x="73482" y="7003"/>
                  </a:cubicBezTo>
                  <a:cubicBezTo>
                    <a:pt x="73413" y="6968"/>
                    <a:pt x="73292" y="6951"/>
                    <a:pt x="73240" y="6882"/>
                  </a:cubicBezTo>
                  <a:cubicBezTo>
                    <a:pt x="72877" y="6381"/>
                    <a:pt x="72324" y="5914"/>
                    <a:pt x="72220" y="5344"/>
                  </a:cubicBezTo>
                  <a:cubicBezTo>
                    <a:pt x="72065" y="4531"/>
                    <a:pt x="71961" y="3840"/>
                    <a:pt x="71010" y="3650"/>
                  </a:cubicBezTo>
                  <a:cubicBezTo>
                    <a:pt x="70839" y="3615"/>
                    <a:pt x="70680" y="3599"/>
                    <a:pt x="70533" y="3599"/>
                  </a:cubicBezTo>
                  <a:cubicBezTo>
                    <a:pt x="69359" y="3599"/>
                    <a:pt x="68898" y="4626"/>
                    <a:pt x="68315" y="5517"/>
                  </a:cubicBezTo>
                  <a:cubicBezTo>
                    <a:pt x="67865" y="6208"/>
                    <a:pt x="68349" y="6536"/>
                    <a:pt x="68729" y="6934"/>
                  </a:cubicBezTo>
                  <a:cubicBezTo>
                    <a:pt x="68798" y="7003"/>
                    <a:pt x="68850" y="7089"/>
                    <a:pt x="68902" y="7176"/>
                  </a:cubicBezTo>
                  <a:cubicBezTo>
                    <a:pt x="68817" y="7188"/>
                    <a:pt x="68731" y="7200"/>
                    <a:pt x="68645" y="7200"/>
                  </a:cubicBezTo>
                  <a:cubicBezTo>
                    <a:pt x="68610" y="7200"/>
                    <a:pt x="68575" y="7198"/>
                    <a:pt x="68539" y="7193"/>
                  </a:cubicBezTo>
                  <a:cubicBezTo>
                    <a:pt x="67376" y="7024"/>
                    <a:pt x="66212" y="6691"/>
                    <a:pt x="65033" y="6691"/>
                  </a:cubicBezTo>
                  <a:cubicBezTo>
                    <a:pt x="65003" y="6691"/>
                    <a:pt x="64974" y="6691"/>
                    <a:pt x="64945" y="6692"/>
                  </a:cubicBezTo>
                  <a:cubicBezTo>
                    <a:pt x="64584" y="6692"/>
                    <a:pt x="63909" y="6196"/>
                    <a:pt x="63437" y="6196"/>
                  </a:cubicBezTo>
                  <a:cubicBezTo>
                    <a:pt x="63072" y="6196"/>
                    <a:pt x="62827" y="6492"/>
                    <a:pt x="62940" y="7538"/>
                  </a:cubicBezTo>
                  <a:cubicBezTo>
                    <a:pt x="62940" y="7608"/>
                    <a:pt x="62525" y="7711"/>
                    <a:pt x="62283" y="7798"/>
                  </a:cubicBezTo>
                  <a:cubicBezTo>
                    <a:pt x="61879" y="7955"/>
                    <a:pt x="61464" y="8005"/>
                    <a:pt x="61043" y="8005"/>
                  </a:cubicBezTo>
                  <a:cubicBezTo>
                    <a:pt x="60325" y="8005"/>
                    <a:pt x="59591" y="7860"/>
                    <a:pt x="58870" y="7860"/>
                  </a:cubicBezTo>
                  <a:cubicBezTo>
                    <a:pt x="58295" y="7860"/>
                    <a:pt x="57729" y="7952"/>
                    <a:pt x="57185" y="8282"/>
                  </a:cubicBezTo>
                  <a:cubicBezTo>
                    <a:pt x="56736" y="8610"/>
                    <a:pt x="56304" y="8938"/>
                    <a:pt x="55837" y="9267"/>
                  </a:cubicBezTo>
                  <a:cubicBezTo>
                    <a:pt x="55671" y="9381"/>
                    <a:pt x="55417" y="9527"/>
                    <a:pt x="55226" y="9527"/>
                  </a:cubicBezTo>
                  <a:cubicBezTo>
                    <a:pt x="55100" y="9527"/>
                    <a:pt x="55001" y="9463"/>
                    <a:pt x="54973" y="9284"/>
                  </a:cubicBezTo>
                  <a:cubicBezTo>
                    <a:pt x="54819" y="8258"/>
                    <a:pt x="54209" y="8003"/>
                    <a:pt x="53545" y="8003"/>
                  </a:cubicBezTo>
                  <a:cubicBezTo>
                    <a:pt x="53313" y="8003"/>
                    <a:pt x="53075" y="8034"/>
                    <a:pt x="52848" y="8074"/>
                  </a:cubicBezTo>
                  <a:cubicBezTo>
                    <a:pt x="51897" y="8264"/>
                    <a:pt x="52416" y="9232"/>
                    <a:pt x="52295" y="9854"/>
                  </a:cubicBezTo>
                  <a:cubicBezTo>
                    <a:pt x="52156" y="10615"/>
                    <a:pt x="51344" y="10096"/>
                    <a:pt x="50998" y="10545"/>
                  </a:cubicBezTo>
                  <a:cubicBezTo>
                    <a:pt x="50949" y="10609"/>
                    <a:pt x="50910" y="10635"/>
                    <a:pt x="50880" y="10635"/>
                  </a:cubicBezTo>
                  <a:cubicBezTo>
                    <a:pt x="50805" y="10635"/>
                    <a:pt x="50789" y="10469"/>
                    <a:pt x="50826" y="10321"/>
                  </a:cubicBezTo>
                  <a:cubicBezTo>
                    <a:pt x="51033" y="8990"/>
                    <a:pt x="50221" y="8541"/>
                    <a:pt x="49115" y="8161"/>
                  </a:cubicBezTo>
                  <a:cubicBezTo>
                    <a:pt x="46903" y="7400"/>
                    <a:pt x="44535" y="7176"/>
                    <a:pt x="42392" y="6070"/>
                  </a:cubicBezTo>
                  <a:cubicBezTo>
                    <a:pt x="41667" y="5697"/>
                    <a:pt x="40852" y="5536"/>
                    <a:pt x="40032" y="5536"/>
                  </a:cubicBezTo>
                  <a:cubicBezTo>
                    <a:pt x="39367" y="5536"/>
                    <a:pt x="38699" y="5642"/>
                    <a:pt x="38072" y="5828"/>
                  </a:cubicBezTo>
                  <a:cubicBezTo>
                    <a:pt x="36033" y="6432"/>
                    <a:pt x="33838" y="6502"/>
                    <a:pt x="31989" y="7642"/>
                  </a:cubicBezTo>
                  <a:cubicBezTo>
                    <a:pt x="31263" y="8074"/>
                    <a:pt x="29206" y="7296"/>
                    <a:pt x="30226" y="9457"/>
                  </a:cubicBezTo>
                  <a:cubicBezTo>
                    <a:pt x="30278" y="9578"/>
                    <a:pt x="29984" y="9854"/>
                    <a:pt x="29863" y="10079"/>
                  </a:cubicBezTo>
                  <a:cubicBezTo>
                    <a:pt x="28653" y="12412"/>
                    <a:pt x="26234" y="13224"/>
                    <a:pt x="24229" y="14555"/>
                  </a:cubicBezTo>
                  <a:cubicBezTo>
                    <a:pt x="22536" y="15661"/>
                    <a:pt x="23486" y="17112"/>
                    <a:pt x="24022" y="18236"/>
                  </a:cubicBezTo>
                  <a:cubicBezTo>
                    <a:pt x="24328" y="18880"/>
                    <a:pt x="24972" y="19241"/>
                    <a:pt x="25627" y="19241"/>
                  </a:cubicBezTo>
                  <a:cubicBezTo>
                    <a:pt x="26008" y="19241"/>
                    <a:pt x="26393" y="19119"/>
                    <a:pt x="26718" y="18858"/>
                  </a:cubicBezTo>
                  <a:cubicBezTo>
                    <a:pt x="27228" y="18470"/>
                    <a:pt x="27609" y="18306"/>
                    <a:pt x="27903" y="18306"/>
                  </a:cubicBezTo>
                  <a:cubicBezTo>
                    <a:pt x="28524" y="18306"/>
                    <a:pt x="28748" y="19042"/>
                    <a:pt x="28947" y="19946"/>
                  </a:cubicBezTo>
                  <a:cubicBezTo>
                    <a:pt x="28982" y="20223"/>
                    <a:pt x="28999" y="20499"/>
                    <a:pt x="28982" y="20776"/>
                  </a:cubicBezTo>
                  <a:cubicBezTo>
                    <a:pt x="28774" y="20551"/>
                    <a:pt x="28446" y="20396"/>
                    <a:pt x="28342" y="20119"/>
                  </a:cubicBezTo>
                  <a:cubicBezTo>
                    <a:pt x="28124" y="19474"/>
                    <a:pt x="27849" y="19234"/>
                    <a:pt x="27528" y="19234"/>
                  </a:cubicBezTo>
                  <a:cubicBezTo>
                    <a:pt x="27212" y="19234"/>
                    <a:pt x="26853" y="19465"/>
                    <a:pt x="26459" y="19774"/>
                  </a:cubicBezTo>
                  <a:cubicBezTo>
                    <a:pt x="25646" y="20379"/>
                    <a:pt x="25958" y="21260"/>
                    <a:pt x="26130" y="21899"/>
                  </a:cubicBezTo>
                  <a:cubicBezTo>
                    <a:pt x="26459" y="23092"/>
                    <a:pt x="25802" y="23420"/>
                    <a:pt x="24938" y="23627"/>
                  </a:cubicBezTo>
                  <a:cubicBezTo>
                    <a:pt x="23901" y="23852"/>
                    <a:pt x="23072" y="24267"/>
                    <a:pt x="22553" y="25269"/>
                  </a:cubicBezTo>
                  <a:cubicBezTo>
                    <a:pt x="22273" y="25790"/>
                    <a:pt x="21682" y="26043"/>
                    <a:pt x="21157" y="26043"/>
                  </a:cubicBezTo>
                  <a:cubicBezTo>
                    <a:pt x="21003" y="26043"/>
                    <a:pt x="20855" y="26021"/>
                    <a:pt x="20721" y="25978"/>
                  </a:cubicBezTo>
                  <a:cubicBezTo>
                    <a:pt x="20116" y="25788"/>
                    <a:pt x="20963" y="25390"/>
                    <a:pt x="20946" y="24993"/>
                  </a:cubicBezTo>
                  <a:cubicBezTo>
                    <a:pt x="20929" y="24543"/>
                    <a:pt x="20738" y="24129"/>
                    <a:pt x="20410" y="23835"/>
                  </a:cubicBezTo>
                  <a:cubicBezTo>
                    <a:pt x="19477" y="22798"/>
                    <a:pt x="18354" y="21709"/>
                    <a:pt x="18215" y="20327"/>
                  </a:cubicBezTo>
                  <a:cubicBezTo>
                    <a:pt x="18098" y="19205"/>
                    <a:pt x="17332" y="17921"/>
                    <a:pt x="16200" y="17921"/>
                  </a:cubicBezTo>
                  <a:cubicBezTo>
                    <a:pt x="16163" y="17921"/>
                    <a:pt x="16127" y="17922"/>
                    <a:pt x="16090" y="17925"/>
                  </a:cubicBezTo>
                  <a:cubicBezTo>
                    <a:pt x="15105" y="17976"/>
                    <a:pt x="14068" y="18391"/>
                    <a:pt x="13930" y="19221"/>
                  </a:cubicBezTo>
                  <a:cubicBezTo>
                    <a:pt x="13670" y="20430"/>
                    <a:pt x="14137" y="21709"/>
                    <a:pt x="15122" y="22470"/>
                  </a:cubicBezTo>
                  <a:cubicBezTo>
                    <a:pt x="15952" y="23109"/>
                    <a:pt x="15952" y="23161"/>
                    <a:pt x="15589" y="23489"/>
                  </a:cubicBezTo>
                  <a:cubicBezTo>
                    <a:pt x="14448" y="24526"/>
                    <a:pt x="14915" y="26116"/>
                    <a:pt x="14292" y="27377"/>
                  </a:cubicBezTo>
                  <a:cubicBezTo>
                    <a:pt x="14143" y="27687"/>
                    <a:pt x="14420" y="27822"/>
                    <a:pt x="14760" y="27822"/>
                  </a:cubicBezTo>
                  <a:cubicBezTo>
                    <a:pt x="14932" y="27822"/>
                    <a:pt x="15121" y="27787"/>
                    <a:pt x="15278" y="27723"/>
                  </a:cubicBezTo>
                  <a:cubicBezTo>
                    <a:pt x="16510" y="27249"/>
                    <a:pt x="17772" y="26919"/>
                    <a:pt x="19089" y="26919"/>
                  </a:cubicBezTo>
                  <a:cubicBezTo>
                    <a:pt x="19212" y="26919"/>
                    <a:pt x="19336" y="26922"/>
                    <a:pt x="19460" y="26928"/>
                  </a:cubicBezTo>
                  <a:lnTo>
                    <a:pt x="19874" y="26928"/>
                  </a:lnTo>
                  <a:cubicBezTo>
                    <a:pt x="19840" y="26997"/>
                    <a:pt x="19823" y="27136"/>
                    <a:pt x="19753" y="27153"/>
                  </a:cubicBezTo>
                  <a:cubicBezTo>
                    <a:pt x="18630" y="27585"/>
                    <a:pt x="17507" y="28138"/>
                    <a:pt x="16349" y="28414"/>
                  </a:cubicBezTo>
                  <a:cubicBezTo>
                    <a:pt x="15692" y="28570"/>
                    <a:pt x="14915" y="28432"/>
                    <a:pt x="14707" y="29209"/>
                  </a:cubicBezTo>
                  <a:cubicBezTo>
                    <a:pt x="14500" y="30004"/>
                    <a:pt x="15260" y="30194"/>
                    <a:pt x="15813" y="30505"/>
                  </a:cubicBezTo>
                  <a:cubicBezTo>
                    <a:pt x="17161" y="31318"/>
                    <a:pt x="17369" y="32493"/>
                    <a:pt x="16867" y="33910"/>
                  </a:cubicBezTo>
                  <a:cubicBezTo>
                    <a:pt x="16664" y="34503"/>
                    <a:pt x="16349" y="34660"/>
                    <a:pt x="15995" y="34660"/>
                  </a:cubicBezTo>
                  <a:cubicBezTo>
                    <a:pt x="15626" y="34660"/>
                    <a:pt x="15216" y="34489"/>
                    <a:pt x="14846" y="34463"/>
                  </a:cubicBezTo>
                  <a:cubicBezTo>
                    <a:pt x="13916" y="34396"/>
                    <a:pt x="12987" y="34203"/>
                    <a:pt x="12042" y="34203"/>
                  </a:cubicBezTo>
                  <a:cubicBezTo>
                    <a:pt x="12003" y="34203"/>
                    <a:pt x="11964" y="34203"/>
                    <a:pt x="11925" y="34204"/>
                  </a:cubicBezTo>
                  <a:cubicBezTo>
                    <a:pt x="10957" y="34221"/>
                    <a:pt x="9834" y="34446"/>
                    <a:pt x="9989" y="35759"/>
                  </a:cubicBezTo>
                  <a:cubicBezTo>
                    <a:pt x="10128" y="37072"/>
                    <a:pt x="9834" y="38196"/>
                    <a:pt x="9592" y="39440"/>
                  </a:cubicBezTo>
                  <a:cubicBezTo>
                    <a:pt x="9385" y="40425"/>
                    <a:pt x="8693" y="42136"/>
                    <a:pt x="10542" y="42464"/>
                  </a:cubicBezTo>
                  <a:cubicBezTo>
                    <a:pt x="12305" y="42758"/>
                    <a:pt x="12668" y="43173"/>
                    <a:pt x="11735" y="44693"/>
                  </a:cubicBezTo>
                  <a:cubicBezTo>
                    <a:pt x="11389" y="45298"/>
                    <a:pt x="10888" y="45817"/>
                    <a:pt x="10300" y="46180"/>
                  </a:cubicBezTo>
                  <a:cubicBezTo>
                    <a:pt x="9108" y="46871"/>
                    <a:pt x="8175" y="47752"/>
                    <a:pt x="8313" y="49342"/>
                  </a:cubicBezTo>
                  <a:cubicBezTo>
                    <a:pt x="8365" y="49964"/>
                    <a:pt x="8140" y="50707"/>
                    <a:pt x="7535" y="50967"/>
                  </a:cubicBezTo>
                  <a:cubicBezTo>
                    <a:pt x="5168" y="52021"/>
                    <a:pt x="3768" y="53991"/>
                    <a:pt x="2662" y="56168"/>
                  </a:cubicBezTo>
                  <a:cubicBezTo>
                    <a:pt x="1781" y="57931"/>
                    <a:pt x="122" y="59469"/>
                    <a:pt x="1279" y="61888"/>
                  </a:cubicBezTo>
                  <a:cubicBezTo>
                    <a:pt x="1936" y="63236"/>
                    <a:pt x="1573" y="64792"/>
                    <a:pt x="830" y="66209"/>
                  </a:cubicBezTo>
                  <a:cubicBezTo>
                    <a:pt x="1" y="67781"/>
                    <a:pt x="744" y="70477"/>
                    <a:pt x="2126" y="71687"/>
                  </a:cubicBezTo>
                  <a:cubicBezTo>
                    <a:pt x="2420" y="71946"/>
                    <a:pt x="2662" y="72240"/>
                    <a:pt x="2818" y="72586"/>
                  </a:cubicBezTo>
                  <a:cubicBezTo>
                    <a:pt x="4027" y="75040"/>
                    <a:pt x="5462" y="77303"/>
                    <a:pt x="7881" y="78755"/>
                  </a:cubicBezTo>
                  <a:cubicBezTo>
                    <a:pt x="8455" y="79100"/>
                    <a:pt x="9053" y="79742"/>
                    <a:pt x="9645" y="79742"/>
                  </a:cubicBezTo>
                  <a:cubicBezTo>
                    <a:pt x="9766" y="79742"/>
                    <a:pt x="9887" y="79715"/>
                    <a:pt x="10007" y="79654"/>
                  </a:cubicBezTo>
                  <a:cubicBezTo>
                    <a:pt x="12824" y="78254"/>
                    <a:pt x="16142" y="79844"/>
                    <a:pt x="18889" y="77874"/>
                  </a:cubicBezTo>
                  <a:cubicBezTo>
                    <a:pt x="19326" y="77562"/>
                    <a:pt x="19938" y="77352"/>
                    <a:pt x="20558" y="77352"/>
                  </a:cubicBezTo>
                  <a:cubicBezTo>
                    <a:pt x="21313" y="77352"/>
                    <a:pt x="22079" y="77663"/>
                    <a:pt x="22553" y="78479"/>
                  </a:cubicBezTo>
                  <a:cubicBezTo>
                    <a:pt x="23034" y="79313"/>
                    <a:pt x="23538" y="79650"/>
                    <a:pt x="24283" y="79650"/>
                  </a:cubicBezTo>
                  <a:cubicBezTo>
                    <a:pt x="24448" y="79650"/>
                    <a:pt x="24626" y="79633"/>
                    <a:pt x="24817" y="79602"/>
                  </a:cubicBezTo>
                  <a:cubicBezTo>
                    <a:pt x="24994" y="79574"/>
                    <a:pt x="25161" y="79561"/>
                    <a:pt x="25317" y="79561"/>
                  </a:cubicBezTo>
                  <a:cubicBezTo>
                    <a:pt x="26715" y="79561"/>
                    <a:pt x="27271" y="80640"/>
                    <a:pt x="26960" y="82194"/>
                  </a:cubicBezTo>
                  <a:cubicBezTo>
                    <a:pt x="26683" y="83611"/>
                    <a:pt x="25750" y="85218"/>
                    <a:pt x="26545" y="86480"/>
                  </a:cubicBezTo>
                  <a:cubicBezTo>
                    <a:pt x="27461" y="87966"/>
                    <a:pt x="28515" y="89400"/>
                    <a:pt x="29206" y="90973"/>
                  </a:cubicBezTo>
                  <a:cubicBezTo>
                    <a:pt x="30416" y="93721"/>
                    <a:pt x="31298" y="96641"/>
                    <a:pt x="29777" y="99631"/>
                  </a:cubicBezTo>
                  <a:cubicBezTo>
                    <a:pt x="28809" y="101515"/>
                    <a:pt x="28619" y="103502"/>
                    <a:pt x="29535" y="105369"/>
                  </a:cubicBezTo>
                  <a:cubicBezTo>
                    <a:pt x="30503" y="107321"/>
                    <a:pt x="31228" y="109274"/>
                    <a:pt x="31488" y="111469"/>
                  </a:cubicBezTo>
                  <a:cubicBezTo>
                    <a:pt x="31712" y="113456"/>
                    <a:pt x="31695" y="115599"/>
                    <a:pt x="33371" y="117172"/>
                  </a:cubicBezTo>
                  <a:cubicBezTo>
                    <a:pt x="34322" y="118088"/>
                    <a:pt x="34581" y="119436"/>
                    <a:pt x="35013" y="120645"/>
                  </a:cubicBezTo>
                  <a:cubicBezTo>
                    <a:pt x="35393" y="121717"/>
                    <a:pt x="34546" y="123065"/>
                    <a:pt x="35843" y="123998"/>
                  </a:cubicBezTo>
                  <a:cubicBezTo>
                    <a:pt x="36206" y="124270"/>
                    <a:pt x="36549" y="124368"/>
                    <a:pt x="36881" y="124368"/>
                  </a:cubicBezTo>
                  <a:cubicBezTo>
                    <a:pt x="37735" y="124368"/>
                    <a:pt x="38515" y="123721"/>
                    <a:pt x="39372" y="123721"/>
                  </a:cubicBezTo>
                  <a:cubicBezTo>
                    <a:pt x="39388" y="123721"/>
                    <a:pt x="39404" y="123721"/>
                    <a:pt x="39420" y="123721"/>
                  </a:cubicBezTo>
                  <a:cubicBezTo>
                    <a:pt x="39526" y="123724"/>
                    <a:pt x="39630" y="123725"/>
                    <a:pt x="39734" y="123725"/>
                  </a:cubicBezTo>
                  <a:cubicBezTo>
                    <a:pt x="44937" y="123725"/>
                    <a:pt x="47636" y="120353"/>
                    <a:pt x="49754" y="116100"/>
                  </a:cubicBezTo>
                  <a:cubicBezTo>
                    <a:pt x="50186" y="115236"/>
                    <a:pt x="49720" y="113957"/>
                    <a:pt x="50826" y="113508"/>
                  </a:cubicBezTo>
                  <a:cubicBezTo>
                    <a:pt x="52761" y="112713"/>
                    <a:pt x="53193" y="111175"/>
                    <a:pt x="52692" y="109499"/>
                  </a:cubicBezTo>
                  <a:cubicBezTo>
                    <a:pt x="51949" y="107028"/>
                    <a:pt x="53297" y="106112"/>
                    <a:pt x="55181" y="105282"/>
                  </a:cubicBezTo>
                  <a:cubicBezTo>
                    <a:pt x="57773" y="104107"/>
                    <a:pt x="59449" y="98370"/>
                    <a:pt x="57963" y="96071"/>
                  </a:cubicBezTo>
                  <a:cubicBezTo>
                    <a:pt x="56770" y="94239"/>
                    <a:pt x="57099" y="92217"/>
                    <a:pt x="57444" y="90316"/>
                  </a:cubicBezTo>
                  <a:cubicBezTo>
                    <a:pt x="57911" y="87621"/>
                    <a:pt x="59933" y="85823"/>
                    <a:pt x="61851" y="84164"/>
                  </a:cubicBezTo>
                  <a:cubicBezTo>
                    <a:pt x="65601" y="80915"/>
                    <a:pt x="68055" y="76992"/>
                    <a:pt x="69109" y="72171"/>
                  </a:cubicBezTo>
                  <a:cubicBezTo>
                    <a:pt x="69271" y="71459"/>
                    <a:pt x="69266" y="70656"/>
                    <a:pt x="68371" y="70656"/>
                  </a:cubicBezTo>
                  <a:cubicBezTo>
                    <a:pt x="68311" y="70656"/>
                    <a:pt x="68246" y="70660"/>
                    <a:pt x="68176" y="70667"/>
                  </a:cubicBezTo>
                  <a:cubicBezTo>
                    <a:pt x="67157" y="70788"/>
                    <a:pt x="66154" y="71151"/>
                    <a:pt x="65152" y="71462"/>
                  </a:cubicBezTo>
                  <a:cubicBezTo>
                    <a:pt x="63960" y="71826"/>
                    <a:pt x="63201" y="72060"/>
                    <a:pt x="62664" y="72060"/>
                  </a:cubicBezTo>
                  <a:cubicBezTo>
                    <a:pt x="61727" y="72060"/>
                    <a:pt x="61469" y="71346"/>
                    <a:pt x="60772" y="69363"/>
                  </a:cubicBezTo>
                  <a:lnTo>
                    <a:pt x="60772" y="69363"/>
                  </a:lnTo>
                  <a:cubicBezTo>
                    <a:pt x="61180" y="69747"/>
                    <a:pt x="61467" y="70422"/>
                    <a:pt x="62074" y="70422"/>
                  </a:cubicBezTo>
                  <a:cubicBezTo>
                    <a:pt x="62180" y="70422"/>
                    <a:pt x="62295" y="70402"/>
                    <a:pt x="62422" y="70356"/>
                  </a:cubicBezTo>
                  <a:cubicBezTo>
                    <a:pt x="63925" y="69769"/>
                    <a:pt x="65359" y="68957"/>
                    <a:pt x="66897" y="68455"/>
                  </a:cubicBezTo>
                  <a:cubicBezTo>
                    <a:pt x="68660" y="67868"/>
                    <a:pt x="69732" y="66209"/>
                    <a:pt x="71391" y="65639"/>
                  </a:cubicBezTo>
                  <a:cubicBezTo>
                    <a:pt x="73706" y="64844"/>
                    <a:pt x="76713" y="61716"/>
                    <a:pt x="76852" y="59383"/>
                  </a:cubicBezTo>
                  <a:cubicBezTo>
                    <a:pt x="76834" y="59072"/>
                    <a:pt x="76713" y="58778"/>
                    <a:pt x="76506" y="58553"/>
                  </a:cubicBezTo>
                  <a:cubicBezTo>
                    <a:pt x="75918" y="57810"/>
                    <a:pt x="75279" y="57153"/>
                    <a:pt x="74294" y="56894"/>
                  </a:cubicBezTo>
                  <a:cubicBezTo>
                    <a:pt x="73724" y="56739"/>
                    <a:pt x="73378" y="56151"/>
                    <a:pt x="73516" y="55581"/>
                  </a:cubicBezTo>
                  <a:cubicBezTo>
                    <a:pt x="73547" y="55481"/>
                    <a:pt x="73596" y="55443"/>
                    <a:pt x="73658" y="55443"/>
                  </a:cubicBezTo>
                  <a:cubicBezTo>
                    <a:pt x="73842" y="55443"/>
                    <a:pt x="74139" y="55775"/>
                    <a:pt x="74398" y="55788"/>
                  </a:cubicBezTo>
                  <a:cubicBezTo>
                    <a:pt x="75366" y="55855"/>
                    <a:pt x="76333" y="56083"/>
                    <a:pt x="77301" y="56083"/>
                  </a:cubicBezTo>
                  <a:cubicBezTo>
                    <a:pt x="77336" y="56083"/>
                    <a:pt x="77370" y="56083"/>
                    <a:pt x="77405" y="56082"/>
                  </a:cubicBezTo>
                  <a:cubicBezTo>
                    <a:pt x="77727" y="56077"/>
                    <a:pt x="78047" y="56073"/>
                    <a:pt x="78365" y="56073"/>
                  </a:cubicBezTo>
                  <a:cubicBezTo>
                    <a:pt x="81373" y="56073"/>
                    <a:pt x="84145" y="56432"/>
                    <a:pt x="85786" y="59746"/>
                  </a:cubicBezTo>
                  <a:cubicBezTo>
                    <a:pt x="86136" y="60461"/>
                    <a:pt x="86996" y="61297"/>
                    <a:pt x="88011" y="61297"/>
                  </a:cubicBezTo>
                  <a:cubicBezTo>
                    <a:pt x="88148" y="61297"/>
                    <a:pt x="88288" y="61282"/>
                    <a:pt x="88430" y="61249"/>
                  </a:cubicBezTo>
                  <a:cubicBezTo>
                    <a:pt x="88585" y="61214"/>
                    <a:pt x="88707" y="61197"/>
                    <a:pt x="88805" y="61197"/>
                  </a:cubicBezTo>
                  <a:cubicBezTo>
                    <a:pt x="89186" y="61197"/>
                    <a:pt x="89184" y="61451"/>
                    <a:pt x="89225" y="61837"/>
                  </a:cubicBezTo>
                  <a:cubicBezTo>
                    <a:pt x="89830" y="66554"/>
                    <a:pt x="91990" y="70685"/>
                    <a:pt x="94133" y="74832"/>
                  </a:cubicBezTo>
                  <a:cubicBezTo>
                    <a:pt x="94475" y="75487"/>
                    <a:pt x="94875" y="75911"/>
                    <a:pt x="95290" y="75911"/>
                  </a:cubicBezTo>
                  <a:cubicBezTo>
                    <a:pt x="95652" y="75911"/>
                    <a:pt x="96025" y="75588"/>
                    <a:pt x="96380" y="74815"/>
                  </a:cubicBezTo>
                  <a:cubicBezTo>
                    <a:pt x="96622" y="74297"/>
                    <a:pt x="97036" y="73847"/>
                    <a:pt x="97382" y="73381"/>
                  </a:cubicBezTo>
                  <a:lnTo>
                    <a:pt x="97538" y="73225"/>
                  </a:lnTo>
                  <a:cubicBezTo>
                    <a:pt x="98212" y="71618"/>
                    <a:pt x="98056" y="69993"/>
                    <a:pt x="97831" y="68317"/>
                  </a:cubicBezTo>
                  <a:cubicBezTo>
                    <a:pt x="97762" y="67833"/>
                    <a:pt x="97589" y="67211"/>
                    <a:pt x="98194" y="67073"/>
                  </a:cubicBezTo>
                  <a:cubicBezTo>
                    <a:pt x="99784" y="66693"/>
                    <a:pt x="100268" y="65258"/>
                    <a:pt x="101149" y="64187"/>
                  </a:cubicBezTo>
                  <a:cubicBezTo>
                    <a:pt x="102117" y="63029"/>
                    <a:pt x="103137" y="61629"/>
                    <a:pt x="104243" y="60903"/>
                  </a:cubicBezTo>
                  <a:cubicBezTo>
                    <a:pt x="104825" y="60515"/>
                    <a:pt x="105739" y="59942"/>
                    <a:pt x="106690" y="59942"/>
                  </a:cubicBezTo>
                  <a:cubicBezTo>
                    <a:pt x="107432" y="59942"/>
                    <a:pt x="108196" y="60292"/>
                    <a:pt x="108840" y="61353"/>
                  </a:cubicBezTo>
                  <a:cubicBezTo>
                    <a:pt x="109600" y="62632"/>
                    <a:pt x="110965" y="63565"/>
                    <a:pt x="111017" y="65258"/>
                  </a:cubicBezTo>
                  <a:cubicBezTo>
                    <a:pt x="111034" y="65777"/>
                    <a:pt x="110793" y="66433"/>
                    <a:pt x="111536" y="66693"/>
                  </a:cubicBezTo>
                  <a:cubicBezTo>
                    <a:pt x="111822" y="66788"/>
                    <a:pt x="112112" y="66862"/>
                    <a:pt x="112391" y="66862"/>
                  </a:cubicBezTo>
                  <a:cubicBezTo>
                    <a:pt x="112769" y="66862"/>
                    <a:pt x="113129" y="66727"/>
                    <a:pt x="113437" y="66330"/>
                  </a:cubicBezTo>
                  <a:cubicBezTo>
                    <a:pt x="113540" y="66205"/>
                    <a:pt x="113700" y="66031"/>
                    <a:pt x="113856" y="66031"/>
                  </a:cubicBezTo>
                  <a:cubicBezTo>
                    <a:pt x="113960" y="66031"/>
                    <a:pt x="114062" y="66109"/>
                    <a:pt x="114145" y="66330"/>
                  </a:cubicBezTo>
                  <a:cubicBezTo>
                    <a:pt x="114543" y="67470"/>
                    <a:pt x="114802" y="68663"/>
                    <a:pt x="115286" y="69769"/>
                  </a:cubicBezTo>
                  <a:cubicBezTo>
                    <a:pt x="116271" y="72033"/>
                    <a:pt x="114940" y="74677"/>
                    <a:pt x="116858" y="76871"/>
                  </a:cubicBezTo>
                  <a:cubicBezTo>
                    <a:pt x="118241" y="78461"/>
                    <a:pt x="118362" y="80915"/>
                    <a:pt x="119900" y="82540"/>
                  </a:cubicBezTo>
                  <a:cubicBezTo>
                    <a:pt x="120401" y="82799"/>
                    <a:pt x="120885" y="83058"/>
                    <a:pt x="121386" y="83300"/>
                  </a:cubicBezTo>
                  <a:cubicBezTo>
                    <a:pt x="121538" y="83368"/>
                    <a:pt x="121699" y="83403"/>
                    <a:pt x="121846" y="83403"/>
                  </a:cubicBezTo>
                  <a:cubicBezTo>
                    <a:pt x="122184" y="83403"/>
                    <a:pt x="122445" y="83219"/>
                    <a:pt x="122337" y="82834"/>
                  </a:cubicBezTo>
                  <a:cubicBezTo>
                    <a:pt x="121818" y="80915"/>
                    <a:pt x="121991" y="78790"/>
                    <a:pt x="119969" y="77355"/>
                  </a:cubicBezTo>
                  <a:cubicBezTo>
                    <a:pt x="118414" y="76249"/>
                    <a:pt x="117239" y="74521"/>
                    <a:pt x="117463" y="72378"/>
                  </a:cubicBezTo>
                  <a:cubicBezTo>
                    <a:pt x="117528" y="71821"/>
                    <a:pt x="116912" y="70437"/>
                    <a:pt x="117695" y="70437"/>
                  </a:cubicBezTo>
                  <a:cubicBezTo>
                    <a:pt x="117955" y="70437"/>
                    <a:pt x="118371" y="70590"/>
                    <a:pt x="119019" y="70979"/>
                  </a:cubicBezTo>
                  <a:cubicBezTo>
                    <a:pt x="120194" y="71704"/>
                    <a:pt x="121386" y="72655"/>
                    <a:pt x="121749" y="73605"/>
                  </a:cubicBezTo>
                  <a:cubicBezTo>
                    <a:pt x="122096" y="74553"/>
                    <a:pt x="122434" y="74868"/>
                    <a:pt x="122776" y="74868"/>
                  </a:cubicBezTo>
                  <a:cubicBezTo>
                    <a:pt x="123251" y="74868"/>
                    <a:pt x="123732" y="74261"/>
                    <a:pt x="124255" y="73899"/>
                  </a:cubicBezTo>
                  <a:cubicBezTo>
                    <a:pt x="124531" y="73709"/>
                    <a:pt x="124721" y="73363"/>
                    <a:pt x="125015" y="73208"/>
                  </a:cubicBezTo>
                  <a:cubicBezTo>
                    <a:pt x="126743" y="72292"/>
                    <a:pt x="127210" y="70961"/>
                    <a:pt x="126743" y="69043"/>
                  </a:cubicBezTo>
                  <a:cubicBezTo>
                    <a:pt x="126294" y="67159"/>
                    <a:pt x="125292" y="65725"/>
                    <a:pt x="123892" y="64533"/>
                  </a:cubicBezTo>
                  <a:cubicBezTo>
                    <a:pt x="122596" y="63409"/>
                    <a:pt x="122285" y="62459"/>
                    <a:pt x="123546" y="61059"/>
                  </a:cubicBezTo>
                  <a:cubicBezTo>
                    <a:pt x="123952" y="60621"/>
                    <a:pt x="124332" y="60388"/>
                    <a:pt x="124705" y="60388"/>
                  </a:cubicBezTo>
                  <a:cubicBezTo>
                    <a:pt x="124936" y="60388"/>
                    <a:pt x="125164" y="60477"/>
                    <a:pt x="125395" y="60661"/>
                  </a:cubicBezTo>
                  <a:cubicBezTo>
                    <a:pt x="126000" y="61145"/>
                    <a:pt x="125810" y="61750"/>
                    <a:pt x="125119" y="62234"/>
                  </a:cubicBezTo>
                  <a:cubicBezTo>
                    <a:pt x="124618" y="62580"/>
                    <a:pt x="124445" y="63219"/>
                    <a:pt x="125050" y="63651"/>
                  </a:cubicBezTo>
                  <a:cubicBezTo>
                    <a:pt x="125442" y="63952"/>
                    <a:pt x="125858" y="64171"/>
                    <a:pt x="126268" y="64171"/>
                  </a:cubicBezTo>
                  <a:cubicBezTo>
                    <a:pt x="126635" y="64171"/>
                    <a:pt x="126996" y="63996"/>
                    <a:pt x="127331" y="63547"/>
                  </a:cubicBezTo>
                  <a:cubicBezTo>
                    <a:pt x="127694" y="63046"/>
                    <a:pt x="128247" y="62407"/>
                    <a:pt x="127469" y="61940"/>
                  </a:cubicBezTo>
                  <a:cubicBezTo>
                    <a:pt x="126398" y="61318"/>
                    <a:pt x="127037" y="61042"/>
                    <a:pt x="127590" y="60696"/>
                  </a:cubicBezTo>
                  <a:cubicBezTo>
                    <a:pt x="130061" y="59210"/>
                    <a:pt x="133449" y="59106"/>
                    <a:pt x="134693" y="55788"/>
                  </a:cubicBezTo>
                  <a:cubicBezTo>
                    <a:pt x="135298" y="54146"/>
                    <a:pt x="136093" y="52591"/>
                    <a:pt x="135851" y="50725"/>
                  </a:cubicBezTo>
                  <a:cubicBezTo>
                    <a:pt x="135522" y="48288"/>
                    <a:pt x="133932" y="46629"/>
                    <a:pt x="132498" y="44918"/>
                  </a:cubicBezTo>
                  <a:cubicBezTo>
                    <a:pt x="131772" y="44054"/>
                    <a:pt x="131859" y="43622"/>
                    <a:pt x="132775" y="43173"/>
                  </a:cubicBezTo>
                  <a:cubicBezTo>
                    <a:pt x="133120" y="43017"/>
                    <a:pt x="133397" y="42793"/>
                    <a:pt x="133362" y="42378"/>
                  </a:cubicBezTo>
                  <a:cubicBezTo>
                    <a:pt x="133345" y="41980"/>
                    <a:pt x="133051" y="41635"/>
                    <a:pt x="132671" y="41548"/>
                  </a:cubicBezTo>
                  <a:cubicBezTo>
                    <a:pt x="132227" y="41462"/>
                    <a:pt x="131713" y="41297"/>
                    <a:pt x="131292" y="41297"/>
                  </a:cubicBezTo>
                  <a:cubicBezTo>
                    <a:pt x="131122" y="41297"/>
                    <a:pt x="130968" y="41323"/>
                    <a:pt x="130839" y="41393"/>
                  </a:cubicBezTo>
                  <a:cubicBezTo>
                    <a:pt x="130667" y="41486"/>
                    <a:pt x="130517" y="41524"/>
                    <a:pt x="130385" y="41524"/>
                  </a:cubicBezTo>
                  <a:cubicBezTo>
                    <a:pt x="129751" y="41524"/>
                    <a:pt x="129496" y="40648"/>
                    <a:pt x="128935" y="40648"/>
                  </a:cubicBezTo>
                  <a:cubicBezTo>
                    <a:pt x="128871" y="40648"/>
                    <a:pt x="128804" y="40659"/>
                    <a:pt x="128731" y="40684"/>
                  </a:cubicBezTo>
                  <a:cubicBezTo>
                    <a:pt x="129025" y="40425"/>
                    <a:pt x="129336" y="40166"/>
                    <a:pt x="129612" y="39889"/>
                  </a:cubicBezTo>
                  <a:cubicBezTo>
                    <a:pt x="129699" y="39786"/>
                    <a:pt x="129768" y="39647"/>
                    <a:pt x="129802" y="39509"/>
                  </a:cubicBezTo>
                  <a:cubicBezTo>
                    <a:pt x="129896" y="39229"/>
                    <a:pt x="130059" y="38963"/>
                    <a:pt x="130355" y="38963"/>
                  </a:cubicBezTo>
                  <a:cubicBezTo>
                    <a:pt x="130388" y="38963"/>
                    <a:pt x="130423" y="38966"/>
                    <a:pt x="130459" y="38973"/>
                  </a:cubicBezTo>
                  <a:cubicBezTo>
                    <a:pt x="130822" y="39025"/>
                    <a:pt x="130718" y="39405"/>
                    <a:pt x="130753" y="39665"/>
                  </a:cubicBezTo>
                  <a:cubicBezTo>
                    <a:pt x="130885" y="40368"/>
                    <a:pt x="131150" y="40680"/>
                    <a:pt x="131522" y="40680"/>
                  </a:cubicBezTo>
                  <a:cubicBezTo>
                    <a:pt x="131781" y="40680"/>
                    <a:pt x="132092" y="40529"/>
                    <a:pt x="132446" y="40252"/>
                  </a:cubicBezTo>
                  <a:cubicBezTo>
                    <a:pt x="132816" y="39963"/>
                    <a:pt x="133198" y="39825"/>
                    <a:pt x="133552" y="39825"/>
                  </a:cubicBezTo>
                  <a:cubicBezTo>
                    <a:pt x="134190" y="39825"/>
                    <a:pt x="134735" y="40276"/>
                    <a:pt x="134935" y="41099"/>
                  </a:cubicBezTo>
                  <a:cubicBezTo>
                    <a:pt x="135004" y="41410"/>
                    <a:pt x="135246" y="41911"/>
                    <a:pt x="135436" y="41928"/>
                  </a:cubicBezTo>
                  <a:cubicBezTo>
                    <a:pt x="136836" y="42067"/>
                    <a:pt x="137130" y="43259"/>
                    <a:pt x="137441" y="44192"/>
                  </a:cubicBezTo>
                  <a:cubicBezTo>
                    <a:pt x="137757" y="45176"/>
                    <a:pt x="138205" y="45491"/>
                    <a:pt x="138710" y="45491"/>
                  </a:cubicBezTo>
                  <a:cubicBezTo>
                    <a:pt x="139226" y="45491"/>
                    <a:pt x="139803" y="45163"/>
                    <a:pt x="140361" y="44884"/>
                  </a:cubicBezTo>
                  <a:cubicBezTo>
                    <a:pt x="141813" y="44175"/>
                    <a:pt x="140586" y="43363"/>
                    <a:pt x="140327" y="42654"/>
                  </a:cubicBezTo>
                  <a:cubicBezTo>
                    <a:pt x="140188" y="42188"/>
                    <a:pt x="139739" y="41773"/>
                    <a:pt x="139324" y="41479"/>
                  </a:cubicBezTo>
                  <a:cubicBezTo>
                    <a:pt x="137717" y="40356"/>
                    <a:pt x="137648" y="38921"/>
                    <a:pt x="138305" y="37245"/>
                  </a:cubicBezTo>
                  <a:cubicBezTo>
                    <a:pt x="138533" y="36644"/>
                    <a:pt x="138753" y="36160"/>
                    <a:pt x="139216" y="36160"/>
                  </a:cubicBezTo>
                  <a:cubicBezTo>
                    <a:pt x="139418" y="36160"/>
                    <a:pt x="139666" y="36252"/>
                    <a:pt x="139981" y="36468"/>
                  </a:cubicBezTo>
                  <a:cubicBezTo>
                    <a:pt x="140121" y="36569"/>
                    <a:pt x="140268" y="36617"/>
                    <a:pt x="140413" y="36617"/>
                  </a:cubicBezTo>
                  <a:cubicBezTo>
                    <a:pt x="140661" y="36617"/>
                    <a:pt x="140902" y="36477"/>
                    <a:pt x="141087" y="36226"/>
                  </a:cubicBezTo>
                  <a:cubicBezTo>
                    <a:pt x="142573" y="34255"/>
                    <a:pt x="142850" y="29797"/>
                    <a:pt x="141640" y="27706"/>
                  </a:cubicBezTo>
                  <a:cubicBezTo>
                    <a:pt x="141485" y="27447"/>
                    <a:pt x="141104" y="27187"/>
                    <a:pt x="141398" y="26807"/>
                  </a:cubicBezTo>
                  <a:lnTo>
                    <a:pt x="141398" y="26807"/>
                  </a:lnTo>
                  <a:cubicBezTo>
                    <a:pt x="141623" y="26997"/>
                    <a:pt x="141917" y="27153"/>
                    <a:pt x="142072" y="27395"/>
                  </a:cubicBezTo>
                  <a:cubicBezTo>
                    <a:pt x="142988" y="28812"/>
                    <a:pt x="143869" y="30229"/>
                    <a:pt x="144733" y="31663"/>
                  </a:cubicBezTo>
                  <a:cubicBezTo>
                    <a:pt x="144984" y="32062"/>
                    <a:pt x="145261" y="32460"/>
                    <a:pt x="145713" y="32460"/>
                  </a:cubicBezTo>
                  <a:cubicBezTo>
                    <a:pt x="145790" y="32460"/>
                    <a:pt x="145872" y="32449"/>
                    <a:pt x="145960" y="32424"/>
                  </a:cubicBezTo>
                  <a:cubicBezTo>
                    <a:pt x="146323" y="32320"/>
                    <a:pt x="146825" y="32043"/>
                    <a:pt x="146928" y="31750"/>
                  </a:cubicBezTo>
                  <a:cubicBezTo>
                    <a:pt x="147118" y="31197"/>
                    <a:pt x="146496" y="30972"/>
                    <a:pt x="146151" y="30644"/>
                  </a:cubicBezTo>
                  <a:cubicBezTo>
                    <a:pt x="145805" y="30298"/>
                    <a:pt x="144889" y="29935"/>
                    <a:pt x="145511" y="29348"/>
                  </a:cubicBezTo>
                  <a:cubicBezTo>
                    <a:pt x="146220" y="28674"/>
                    <a:pt x="145701" y="28363"/>
                    <a:pt x="145373" y="27982"/>
                  </a:cubicBezTo>
                  <a:cubicBezTo>
                    <a:pt x="144924" y="27464"/>
                    <a:pt x="144353" y="27049"/>
                    <a:pt x="143904" y="26513"/>
                  </a:cubicBezTo>
                  <a:cubicBezTo>
                    <a:pt x="142452" y="24803"/>
                    <a:pt x="140309" y="24008"/>
                    <a:pt x="138927" y="23455"/>
                  </a:cubicBezTo>
                  <a:cubicBezTo>
                    <a:pt x="137233" y="22781"/>
                    <a:pt x="135350" y="23368"/>
                    <a:pt x="133794" y="22349"/>
                  </a:cubicBezTo>
                  <a:cubicBezTo>
                    <a:pt x="133621" y="22228"/>
                    <a:pt x="133120" y="22141"/>
                    <a:pt x="133379" y="21934"/>
                  </a:cubicBezTo>
                  <a:cubicBezTo>
                    <a:pt x="134416" y="21156"/>
                    <a:pt x="134192" y="19843"/>
                    <a:pt x="134814" y="18910"/>
                  </a:cubicBezTo>
                  <a:cubicBezTo>
                    <a:pt x="135183" y="18357"/>
                    <a:pt x="137525" y="17996"/>
                    <a:pt x="139389" y="17996"/>
                  </a:cubicBezTo>
                  <a:cubicBezTo>
                    <a:pt x="140321" y="17996"/>
                    <a:pt x="141133" y="18086"/>
                    <a:pt x="141519" y="18287"/>
                  </a:cubicBezTo>
                  <a:cubicBezTo>
                    <a:pt x="141913" y="18491"/>
                    <a:pt x="142318" y="18567"/>
                    <a:pt x="142722" y="18567"/>
                  </a:cubicBezTo>
                  <a:cubicBezTo>
                    <a:pt x="143310" y="18567"/>
                    <a:pt x="143896" y="18407"/>
                    <a:pt x="144440" y="18253"/>
                  </a:cubicBezTo>
                  <a:cubicBezTo>
                    <a:pt x="145183" y="18028"/>
                    <a:pt x="144301" y="17320"/>
                    <a:pt x="144440" y="16905"/>
                  </a:cubicBezTo>
                  <a:cubicBezTo>
                    <a:pt x="144595" y="16473"/>
                    <a:pt x="144232" y="15764"/>
                    <a:pt x="144803" y="15626"/>
                  </a:cubicBezTo>
                  <a:cubicBezTo>
                    <a:pt x="144894" y="15602"/>
                    <a:pt x="144986" y="15590"/>
                    <a:pt x="145078" y="15590"/>
                  </a:cubicBezTo>
                  <a:cubicBezTo>
                    <a:pt x="145503" y="15590"/>
                    <a:pt x="145922" y="15838"/>
                    <a:pt x="146306" y="16179"/>
                  </a:cubicBezTo>
                  <a:cubicBezTo>
                    <a:pt x="146709" y="16532"/>
                    <a:pt x="147171" y="16997"/>
                    <a:pt x="147617" y="16997"/>
                  </a:cubicBezTo>
                  <a:cubicBezTo>
                    <a:pt x="147935" y="16997"/>
                    <a:pt x="148244" y="16760"/>
                    <a:pt x="148518" y="16075"/>
                  </a:cubicBezTo>
                  <a:cubicBezTo>
                    <a:pt x="148584" y="15900"/>
                    <a:pt x="148692" y="15801"/>
                    <a:pt x="148828" y="15801"/>
                  </a:cubicBezTo>
                  <a:cubicBezTo>
                    <a:pt x="148906" y="15801"/>
                    <a:pt x="148994" y="15833"/>
                    <a:pt x="149088" y="15903"/>
                  </a:cubicBezTo>
                  <a:cubicBezTo>
                    <a:pt x="149348" y="16110"/>
                    <a:pt x="149348" y="16335"/>
                    <a:pt x="149192" y="16646"/>
                  </a:cubicBezTo>
                  <a:cubicBezTo>
                    <a:pt x="148743" y="17596"/>
                    <a:pt x="147965" y="18547"/>
                    <a:pt x="147965" y="19497"/>
                  </a:cubicBezTo>
                  <a:cubicBezTo>
                    <a:pt x="147931" y="21122"/>
                    <a:pt x="148708" y="22677"/>
                    <a:pt x="150022" y="23627"/>
                  </a:cubicBezTo>
                  <a:cubicBezTo>
                    <a:pt x="151231" y="24561"/>
                    <a:pt x="152631" y="25269"/>
                    <a:pt x="153582" y="26513"/>
                  </a:cubicBezTo>
                  <a:cubicBezTo>
                    <a:pt x="153835" y="26852"/>
                    <a:pt x="154112" y="27339"/>
                    <a:pt x="154580" y="27339"/>
                  </a:cubicBezTo>
                  <a:cubicBezTo>
                    <a:pt x="154686" y="27339"/>
                    <a:pt x="154802" y="27314"/>
                    <a:pt x="154930" y="27257"/>
                  </a:cubicBezTo>
                  <a:cubicBezTo>
                    <a:pt x="155621" y="26928"/>
                    <a:pt x="155673" y="26271"/>
                    <a:pt x="155604" y="25615"/>
                  </a:cubicBezTo>
                  <a:cubicBezTo>
                    <a:pt x="155448" y="24025"/>
                    <a:pt x="155863" y="22435"/>
                    <a:pt x="154739" y="20845"/>
                  </a:cubicBezTo>
                  <a:cubicBezTo>
                    <a:pt x="154065" y="19877"/>
                    <a:pt x="153772" y="18823"/>
                    <a:pt x="152406" y="18737"/>
                  </a:cubicBezTo>
                  <a:cubicBezTo>
                    <a:pt x="152044" y="18720"/>
                    <a:pt x="151940" y="18478"/>
                    <a:pt x="151888" y="18201"/>
                  </a:cubicBezTo>
                  <a:cubicBezTo>
                    <a:pt x="151820" y="17931"/>
                    <a:pt x="151918" y="17578"/>
                    <a:pt x="152229" y="17578"/>
                  </a:cubicBezTo>
                  <a:cubicBezTo>
                    <a:pt x="152236" y="17578"/>
                    <a:pt x="152243" y="17579"/>
                    <a:pt x="152251" y="17579"/>
                  </a:cubicBezTo>
                  <a:cubicBezTo>
                    <a:pt x="152284" y="17581"/>
                    <a:pt x="152317" y="17582"/>
                    <a:pt x="152350" y="17582"/>
                  </a:cubicBezTo>
                  <a:cubicBezTo>
                    <a:pt x="153000" y="17582"/>
                    <a:pt x="153628" y="17254"/>
                    <a:pt x="154277" y="17254"/>
                  </a:cubicBezTo>
                  <a:cubicBezTo>
                    <a:pt x="154558" y="17254"/>
                    <a:pt x="154844" y="17316"/>
                    <a:pt x="155137" y="17493"/>
                  </a:cubicBezTo>
                  <a:cubicBezTo>
                    <a:pt x="155393" y="17649"/>
                    <a:pt x="155627" y="17726"/>
                    <a:pt x="155836" y="17726"/>
                  </a:cubicBezTo>
                  <a:cubicBezTo>
                    <a:pt x="156249" y="17726"/>
                    <a:pt x="156566" y="17427"/>
                    <a:pt x="156761" y="16853"/>
                  </a:cubicBezTo>
                  <a:cubicBezTo>
                    <a:pt x="157072" y="15920"/>
                    <a:pt x="157954" y="15505"/>
                    <a:pt x="158662" y="15039"/>
                  </a:cubicBezTo>
                  <a:cubicBezTo>
                    <a:pt x="158771" y="14969"/>
                    <a:pt x="158912" y="14953"/>
                    <a:pt x="159064" y="14953"/>
                  </a:cubicBezTo>
                  <a:cubicBezTo>
                    <a:pt x="159192" y="14953"/>
                    <a:pt x="159327" y="14964"/>
                    <a:pt x="159458" y="14964"/>
                  </a:cubicBezTo>
                  <a:cubicBezTo>
                    <a:pt x="159792" y="14964"/>
                    <a:pt x="160100" y="14892"/>
                    <a:pt x="160183" y="14382"/>
                  </a:cubicBezTo>
                  <a:cubicBezTo>
                    <a:pt x="160304" y="13501"/>
                    <a:pt x="159475" y="13310"/>
                    <a:pt x="158887" y="12965"/>
                  </a:cubicBezTo>
                  <a:cubicBezTo>
                    <a:pt x="158662" y="12827"/>
                    <a:pt x="158334" y="12550"/>
                    <a:pt x="158351" y="12395"/>
                  </a:cubicBezTo>
                  <a:cubicBezTo>
                    <a:pt x="158404" y="12154"/>
                    <a:pt x="158582" y="12097"/>
                    <a:pt x="158776" y="12097"/>
                  </a:cubicBezTo>
                  <a:cubicBezTo>
                    <a:pt x="158903" y="12097"/>
                    <a:pt x="159037" y="12122"/>
                    <a:pt x="159146" y="12135"/>
                  </a:cubicBezTo>
                  <a:cubicBezTo>
                    <a:pt x="160460" y="12308"/>
                    <a:pt x="161652" y="12999"/>
                    <a:pt x="163017" y="12999"/>
                  </a:cubicBezTo>
                  <a:cubicBezTo>
                    <a:pt x="163570" y="12999"/>
                    <a:pt x="163795" y="12913"/>
                    <a:pt x="164002" y="12274"/>
                  </a:cubicBezTo>
                  <a:cubicBezTo>
                    <a:pt x="164745" y="10182"/>
                    <a:pt x="163311" y="10010"/>
                    <a:pt x="161998" y="9923"/>
                  </a:cubicBezTo>
                  <a:cubicBezTo>
                    <a:pt x="160218" y="9820"/>
                    <a:pt x="158438" y="9543"/>
                    <a:pt x="156710" y="9076"/>
                  </a:cubicBezTo>
                  <a:cubicBezTo>
                    <a:pt x="153313" y="8169"/>
                    <a:pt x="149984" y="6872"/>
                    <a:pt x="146431" y="6872"/>
                  </a:cubicBezTo>
                  <a:cubicBezTo>
                    <a:pt x="145249" y="6872"/>
                    <a:pt x="144041" y="7016"/>
                    <a:pt x="142798" y="7366"/>
                  </a:cubicBezTo>
                  <a:cubicBezTo>
                    <a:pt x="142441" y="7468"/>
                    <a:pt x="142044" y="7507"/>
                    <a:pt x="141624" y="7507"/>
                  </a:cubicBezTo>
                  <a:cubicBezTo>
                    <a:pt x="140475" y="7507"/>
                    <a:pt x="139148" y="7211"/>
                    <a:pt x="137959" y="7072"/>
                  </a:cubicBezTo>
                  <a:cubicBezTo>
                    <a:pt x="135760" y="6810"/>
                    <a:pt x="133765" y="5577"/>
                    <a:pt x="131513" y="5577"/>
                  </a:cubicBezTo>
                  <a:cubicBezTo>
                    <a:pt x="131235" y="5577"/>
                    <a:pt x="130953" y="5596"/>
                    <a:pt x="130666" y="5637"/>
                  </a:cubicBezTo>
                  <a:cubicBezTo>
                    <a:pt x="130197" y="5701"/>
                    <a:pt x="129713" y="5752"/>
                    <a:pt x="129231" y="5752"/>
                  </a:cubicBezTo>
                  <a:cubicBezTo>
                    <a:pt x="128525" y="5752"/>
                    <a:pt x="127823" y="5641"/>
                    <a:pt x="127175" y="5292"/>
                  </a:cubicBezTo>
                  <a:cubicBezTo>
                    <a:pt x="124583" y="3857"/>
                    <a:pt x="121352" y="4808"/>
                    <a:pt x="118811" y="3097"/>
                  </a:cubicBezTo>
                  <a:cubicBezTo>
                    <a:pt x="118623" y="2965"/>
                    <a:pt x="118385" y="2894"/>
                    <a:pt x="118144" y="2894"/>
                  </a:cubicBezTo>
                  <a:cubicBezTo>
                    <a:pt x="117786" y="2894"/>
                    <a:pt x="117421" y="3050"/>
                    <a:pt x="117204" y="3391"/>
                  </a:cubicBezTo>
                  <a:cubicBezTo>
                    <a:pt x="116737" y="4117"/>
                    <a:pt x="117601" y="4134"/>
                    <a:pt x="117930" y="4462"/>
                  </a:cubicBezTo>
                  <a:cubicBezTo>
                    <a:pt x="118103" y="4670"/>
                    <a:pt x="118154" y="4946"/>
                    <a:pt x="118068" y="5188"/>
                  </a:cubicBezTo>
                  <a:cubicBezTo>
                    <a:pt x="117958" y="5398"/>
                    <a:pt x="116241" y="5510"/>
                    <a:pt x="114740" y="5510"/>
                  </a:cubicBezTo>
                  <a:cubicBezTo>
                    <a:pt x="113645" y="5510"/>
                    <a:pt x="112664" y="5450"/>
                    <a:pt x="112503" y="5326"/>
                  </a:cubicBezTo>
                  <a:cubicBezTo>
                    <a:pt x="111242" y="4410"/>
                    <a:pt x="109825" y="3719"/>
                    <a:pt x="108321" y="3287"/>
                  </a:cubicBezTo>
                  <a:cubicBezTo>
                    <a:pt x="108108" y="3224"/>
                    <a:pt x="107902" y="3198"/>
                    <a:pt x="107703" y="3198"/>
                  </a:cubicBezTo>
                  <a:cubicBezTo>
                    <a:pt x="106742" y="3198"/>
                    <a:pt x="105934" y="3807"/>
                    <a:pt x="105084" y="3807"/>
                  </a:cubicBezTo>
                  <a:cubicBezTo>
                    <a:pt x="105000" y="3807"/>
                    <a:pt x="104915" y="3801"/>
                    <a:pt x="104830" y="3788"/>
                  </a:cubicBezTo>
                  <a:cubicBezTo>
                    <a:pt x="102083" y="3391"/>
                    <a:pt x="99266" y="3909"/>
                    <a:pt x="96760" y="1559"/>
                  </a:cubicBezTo>
                  <a:cubicBezTo>
                    <a:pt x="95295" y="185"/>
                    <a:pt x="93272" y="50"/>
                    <a:pt x="91223" y="50"/>
                  </a:cubicBezTo>
                  <a:cubicBezTo>
                    <a:pt x="90718" y="50"/>
                    <a:pt x="90212" y="58"/>
                    <a:pt x="89713" y="58"/>
                  </a:cubicBezTo>
                  <a:cubicBezTo>
                    <a:pt x="89152" y="58"/>
                    <a:pt x="88600" y="48"/>
                    <a:pt x="88067" y="4"/>
                  </a:cubicBezTo>
                  <a:cubicBezTo>
                    <a:pt x="88037" y="2"/>
                    <a:pt x="88007" y="1"/>
                    <a:pt x="8797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432" name="Google Shape;2432;p81"/>
            <p:cNvSpPr/>
            <p:nvPr/>
          </p:nvSpPr>
          <p:spPr>
            <a:xfrm>
              <a:off x="3453208" y="3182261"/>
              <a:ext cx="140206" cy="243938"/>
            </a:xfrm>
            <a:custGeom>
              <a:avLst/>
              <a:gdLst/>
              <a:ahLst/>
              <a:cxnLst/>
              <a:rect l="l" t="t" r="r" b="b"/>
              <a:pathLst>
                <a:path w="9091" h="15817" extrusionOk="0">
                  <a:moveTo>
                    <a:pt x="7622" y="0"/>
                  </a:moveTo>
                  <a:cubicBezTo>
                    <a:pt x="7155" y="0"/>
                    <a:pt x="6965" y="363"/>
                    <a:pt x="6740" y="761"/>
                  </a:cubicBezTo>
                  <a:cubicBezTo>
                    <a:pt x="5963" y="2212"/>
                    <a:pt x="5323" y="3802"/>
                    <a:pt x="3405" y="4200"/>
                  </a:cubicBezTo>
                  <a:cubicBezTo>
                    <a:pt x="2645" y="4338"/>
                    <a:pt x="2247" y="4891"/>
                    <a:pt x="2109" y="5738"/>
                  </a:cubicBezTo>
                  <a:cubicBezTo>
                    <a:pt x="1781" y="7587"/>
                    <a:pt x="1971" y="9471"/>
                    <a:pt x="917" y="11285"/>
                  </a:cubicBezTo>
                  <a:cubicBezTo>
                    <a:pt x="1" y="12910"/>
                    <a:pt x="1660" y="15813"/>
                    <a:pt x="3077" y="15813"/>
                  </a:cubicBezTo>
                  <a:cubicBezTo>
                    <a:pt x="3125" y="15815"/>
                    <a:pt x="3172" y="15816"/>
                    <a:pt x="3219" y="15816"/>
                  </a:cubicBezTo>
                  <a:cubicBezTo>
                    <a:pt x="4640" y="15816"/>
                    <a:pt x="5279" y="14808"/>
                    <a:pt x="5496" y="13670"/>
                  </a:cubicBezTo>
                  <a:cubicBezTo>
                    <a:pt x="6049" y="11095"/>
                    <a:pt x="7034" y="8676"/>
                    <a:pt x="8002" y="6256"/>
                  </a:cubicBezTo>
                  <a:cubicBezTo>
                    <a:pt x="8745" y="4373"/>
                    <a:pt x="9091" y="2645"/>
                    <a:pt x="8192" y="778"/>
                  </a:cubicBezTo>
                  <a:cubicBezTo>
                    <a:pt x="8054" y="467"/>
                    <a:pt x="8106" y="18"/>
                    <a:pt x="76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433" name="Google Shape;2433;p81"/>
            <p:cNvSpPr/>
            <p:nvPr/>
          </p:nvSpPr>
          <p:spPr>
            <a:xfrm>
              <a:off x="3410827" y="1670008"/>
              <a:ext cx="160471" cy="100555"/>
            </a:xfrm>
            <a:custGeom>
              <a:avLst/>
              <a:gdLst/>
              <a:ahLst/>
              <a:cxnLst/>
              <a:rect l="l" t="t" r="r" b="b"/>
              <a:pathLst>
                <a:path w="10405" h="6520" extrusionOk="0">
                  <a:moveTo>
                    <a:pt x="8970" y="1"/>
                  </a:moveTo>
                  <a:cubicBezTo>
                    <a:pt x="6620" y="778"/>
                    <a:pt x="3786" y="294"/>
                    <a:pt x="1764" y="2576"/>
                  </a:cubicBezTo>
                  <a:cubicBezTo>
                    <a:pt x="502" y="3993"/>
                    <a:pt x="1" y="5410"/>
                    <a:pt x="1038" y="5876"/>
                  </a:cubicBezTo>
                  <a:cubicBezTo>
                    <a:pt x="2057" y="6274"/>
                    <a:pt x="3146" y="6499"/>
                    <a:pt x="4252" y="6516"/>
                  </a:cubicBezTo>
                  <a:cubicBezTo>
                    <a:pt x="4303" y="6518"/>
                    <a:pt x="4355" y="6520"/>
                    <a:pt x="4406" y="6520"/>
                  </a:cubicBezTo>
                  <a:cubicBezTo>
                    <a:pt x="4717" y="6520"/>
                    <a:pt x="5012" y="6455"/>
                    <a:pt x="5116" y="6084"/>
                  </a:cubicBezTo>
                  <a:cubicBezTo>
                    <a:pt x="5237" y="5652"/>
                    <a:pt x="4892" y="5479"/>
                    <a:pt x="4563" y="5323"/>
                  </a:cubicBezTo>
                  <a:cubicBezTo>
                    <a:pt x="3094" y="4598"/>
                    <a:pt x="3630" y="3924"/>
                    <a:pt x="4598" y="3198"/>
                  </a:cubicBezTo>
                  <a:cubicBezTo>
                    <a:pt x="5980" y="2144"/>
                    <a:pt x="7726" y="2126"/>
                    <a:pt x="9264" y="1487"/>
                  </a:cubicBezTo>
                  <a:cubicBezTo>
                    <a:pt x="9696" y="1331"/>
                    <a:pt x="10404" y="1556"/>
                    <a:pt x="10352" y="796"/>
                  </a:cubicBezTo>
                  <a:cubicBezTo>
                    <a:pt x="10301" y="35"/>
                    <a:pt x="9627" y="70"/>
                    <a:pt x="897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434" name="Google Shape;2434;p81"/>
            <p:cNvSpPr/>
            <p:nvPr/>
          </p:nvSpPr>
          <p:spPr>
            <a:xfrm>
              <a:off x="2970268" y="1631760"/>
              <a:ext cx="151927" cy="54765"/>
            </a:xfrm>
            <a:custGeom>
              <a:avLst/>
              <a:gdLst/>
              <a:ahLst/>
              <a:cxnLst/>
              <a:rect l="l" t="t" r="r" b="b"/>
              <a:pathLst>
                <a:path w="9851" h="3551" extrusionOk="0">
                  <a:moveTo>
                    <a:pt x="3896" y="1"/>
                  </a:moveTo>
                  <a:cubicBezTo>
                    <a:pt x="2951" y="1"/>
                    <a:pt x="1998" y="113"/>
                    <a:pt x="1055" y="130"/>
                  </a:cubicBezTo>
                  <a:cubicBezTo>
                    <a:pt x="674" y="130"/>
                    <a:pt x="260" y="217"/>
                    <a:pt x="121" y="649"/>
                  </a:cubicBezTo>
                  <a:cubicBezTo>
                    <a:pt x="0" y="1046"/>
                    <a:pt x="173" y="1461"/>
                    <a:pt x="536" y="1651"/>
                  </a:cubicBezTo>
                  <a:cubicBezTo>
                    <a:pt x="1487" y="2256"/>
                    <a:pt x="2489" y="2792"/>
                    <a:pt x="3474" y="3345"/>
                  </a:cubicBezTo>
                  <a:cubicBezTo>
                    <a:pt x="3715" y="3472"/>
                    <a:pt x="3939" y="3551"/>
                    <a:pt x="4149" y="3551"/>
                  </a:cubicBezTo>
                  <a:cubicBezTo>
                    <a:pt x="4450" y="3551"/>
                    <a:pt x="4723" y="3389"/>
                    <a:pt x="4978" y="2982"/>
                  </a:cubicBezTo>
                  <a:cubicBezTo>
                    <a:pt x="5203" y="2650"/>
                    <a:pt x="5511" y="2104"/>
                    <a:pt x="5931" y="2104"/>
                  </a:cubicBezTo>
                  <a:cubicBezTo>
                    <a:pt x="6058" y="2104"/>
                    <a:pt x="6195" y="2153"/>
                    <a:pt x="6343" y="2273"/>
                  </a:cubicBezTo>
                  <a:cubicBezTo>
                    <a:pt x="6982" y="2809"/>
                    <a:pt x="7673" y="2826"/>
                    <a:pt x="8365" y="2895"/>
                  </a:cubicBezTo>
                  <a:cubicBezTo>
                    <a:pt x="8588" y="2920"/>
                    <a:pt x="8869" y="3004"/>
                    <a:pt x="9118" y="3004"/>
                  </a:cubicBezTo>
                  <a:cubicBezTo>
                    <a:pt x="9390" y="3004"/>
                    <a:pt x="9623" y="2904"/>
                    <a:pt x="9695" y="2515"/>
                  </a:cubicBezTo>
                  <a:cubicBezTo>
                    <a:pt x="9851" y="1789"/>
                    <a:pt x="9142" y="1668"/>
                    <a:pt x="8641" y="1478"/>
                  </a:cubicBezTo>
                  <a:lnTo>
                    <a:pt x="6585" y="493"/>
                  </a:lnTo>
                  <a:cubicBezTo>
                    <a:pt x="5704" y="104"/>
                    <a:pt x="4803" y="1"/>
                    <a:pt x="389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435" name="Google Shape;2435;p81"/>
            <p:cNvSpPr/>
            <p:nvPr/>
          </p:nvSpPr>
          <p:spPr>
            <a:xfrm>
              <a:off x="2696010" y="1999155"/>
              <a:ext cx="71452" cy="71452"/>
            </a:xfrm>
            <a:custGeom>
              <a:avLst/>
              <a:gdLst/>
              <a:ahLst/>
              <a:cxnLst/>
              <a:rect l="l" t="t" r="r" b="b"/>
              <a:pathLst>
                <a:path w="4633" h="4633" extrusionOk="0">
                  <a:moveTo>
                    <a:pt x="2966" y="1"/>
                  </a:moveTo>
                  <a:cubicBezTo>
                    <a:pt x="2951" y="1"/>
                    <a:pt x="2936" y="1"/>
                    <a:pt x="2921" y="1"/>
                  </a:cubicBezTo>
                  <a:cubicBezTo>
                    <a:pt x="1729" y="36"/>
                    <a:pt x="1" y="2421"/>
                    <a:pt x="139" y="3803"/>
                  </a:cubicBezTo>
                  <a:cubicBezTo>
                    <a:pt x="139" y="4252"/>
                    <a:pt x="502" y="4615"/>
                    <a:pt x="951" y="4633"/>
                  </a:cubicBezTo>
                  <a:cubicBezTo>
                    <a:pt x="2956" y="4581"/>
                    <a:pt x="4632" y="3026"/>
                    <a:pt x="4529" y="1297"/>
                  </a:cubicBezTo>
                  <a:cubicBezTo>
                    <a:pt x="4478" y="482"/>
                    <a:pt x="3809" y="1"/>
                    <a:pt x="296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436" name="Google Shape;2436;p81"/>
            <p:cNvSpPr/>
            <p:nvPr/>
          </p:nvSpPr>
          <p:spPr>
            <a:xfrm>
              <a:off x="3749583" y="1619623"/>
              <a:ext cx="99167" cy="40808"/>
            </a:xfrm>
            <a:custGeom>
              <a:avLst/>
              <a:gdLst/>
              <a:ahLst/>
              <a:cxnLst/>
              <a:rect l="l" t="t" r="r" b="b"/>
              <a:pathLst>
                <a:path w="6430" h="2646" extrusionOk="0">
                  <a:moveTo>
                    <a:pt x="1040" y="1"/>
                  </a:moveTo>
                  <a:cubicBezTo>
                    <a:pt x="589" y="1"/>
                    <a:pt x="239" y="358"/>
                    <a:pt x="104" y="814"/>
                  </a:cubicBezTo>
                  <a:cubicBezTo>
                    <a:pt x="1" y="1108"/>
                    <a:pt x="191" y="1419"/>
                    <a:pt x="502" y="1470"/>
                  </a:cubicBezTo>
                  <a:cubicBezTo>
                    <a:pt x="1971" y="1885"/>
                    <a:pt x="3440" y="2283"/>
                    <a:pt x="4736" y="2646"/>
                  </a:cubicBezTo>
                  <a:cubicBezTo>
                    <a:pt x="5427" y="2611"/>
                    <a:pt x="5928" y="2611"/>
                    <a:pt x="6239" y="2127"/>
                  </a:cubicBezTo>
                  <a:cubicBezTo>
                    <a:pt x="6429" y="1851"/>
                    <a:pt x="6308" y="1470"/>
                    <a:pt x="6066" y="1419"/>
                  </a:cubicBezTo>
                  <a:cubicBezTo>
                    <a:pt x="4373" y="1021"/>
                    <a:pt x="2852" y="36"/>
                    <a:pt x="1072" y="2"/>
                  </a:cubicBezTo>
                  <a:cubicBezTo>
                    <a:pt x="1061" y="1"/>
                    <a:pt x="1051" y="1"/>
                    <a:pt x="104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437" name="Google Shape;2437;p81"/>
            <p:cNvSpPr/>
            <p:nvPr/>
          </p:nvSpPr>
          <p:spPr>
            <a:xfrm>
              <a:off x="3067553" y="1620194"/>
              <a:ext cx="72779" cy="34377"/>
            </a:xfrm>
            <a:custGeom>
              <a:avLst/>
              <a:gdLst/>
              <a:ahLst/>
              <a:cxnLst/>
              <a:rect l="l" t="t" r="r" b="b"/>
              <a:pathLst>
                <a:path w="4719" h="2229" extrusionOk="0">
                  <a:moveTo>
                    <a:pt x="747" y="0"/>
                  </a:moveTo>
                  <a:cubicBezTo>
                    <a:pt x="407" y="0"/>
                    <a:pt x="65" y="161"/>
                    <a:pt x="18" y="690"/>
                  </a:cubicBezTo>
                  <a:cubicBezTo>
                    <a:pt x="0" y="863"/>
                    <a:pt x="190" y="1053"/>
                    <a:pt x="277" y="1243"/>
                  </a:cubicBezTo>
                  <a:lnTo>
                    <a:pt x="2333" y="2228"/>
                  </a:lnTo>
                  <a:cubicBezTo>
                    <a:pt x="2437" y="2220"/>
                    <a:pt x="2541" y="2220"/>
                    <a:pt x="2644" y="2220"/>
                  </a:cubicBezTo>
                  <a:cubicBezTo>
                    <a:pt x="2748" y="2220"/>
                    <a:pt x="2852" y="2220"/>
                    <a:pt x="2955" y="2211"/>
                  </a:cubicBezTo>
                  <a:cubicBezTo>
                    <a:pt x="3647" y="2142"/>
                    <a:pt x="4718" y="2090"/>
                    <a:pt x="4511" y="1261"/>
                  </a:cubicBezTo>
                  <a:cubicBezTo>
                    <a:pt x="4255" y="308"/>
                    <a:pt x="3582" y="187"/>
                    <a:pt x="2842" y="187"/>
                  </a:cubicBezTo>
                  <a:cubicBezTo>
                    <a:pt x="2589" y="187"/>
                    <a:pt x="2328" y="201"/>
                    <a:pt x="2074" y="201"/>
                  </a:cubicBezTo>
                  <a:cubicBezTo>
                    <a:pt x="1762" y="201"/>
                    <a:pt x="1460" y="180"/>
                    <a:pt x="1193" y="85"/>
                  </a:cubicBezTo>
                  <a:cubicBezTo>
                    <a:pt x="1066" y="36"/>
                    <a:pt x="907" y="0"/>
                    <a:pt x="74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438" name="Google Shape;2438;p81"/>
            <p:cNvSpPr/>
            <p:nvPr/>
          </p:nvSpPr>
          <p:spPr>
            <a:xfrm>
              <a:off x="3302885" y="1618034"/>
              <a:ext cx="68784" cy="29195"/>
            </a:xfrm>
            <a:custGeom>
              <a:avLst/>
              <a:gdLst/>
              <a:ahLst/>
              <a:cxnLst/>
              <a:rect l="l" t="t" r="r" b="b"/>
              <a:pathLst>
                <a:path w="4460" h="1893" extrusionOk="0">
                  <a:moveTo>
                    <a:pt x="1539" y="105"/>
                  </a:moveTo>
                  <a:cubicBezTo>
                    <a:pt x="969" y="243"/>
                    <a:pt x="139" y="1"/>
                    <a:pt x="70" y="744"/>
                  </a:cubicBezTo>
                  <a:cubicBezTo>
                    <a:pt x="1" y="1418"/>
                    <a:pt x="813" y="1418"/>
                    <a:pt x="1332" y="1556"/>
                  </a:cubicBezTo>
                  <a:cubicBezTo>
                    <a:pt x="1764" y="1677"/>
                    <a:pt x="2213" y="1764"/>
                    <a:pt x="2645" y="1815"/>
                  </a:cubicBezTo>
                  <a:cubicBezTo>
                    <a:pt x="2898" y="1847"/>
                    <a:pt x="3179" y="1893"/>
                    <a:pt x="3440" y="1893"/>
                  </a:cubicBezTo>
                  <a:cubicBezTo>
                    <a:pt x="3890" y="1893"/>
                    <a:pt x="4279" y="1756"/>
                    <a:pt x="4356" y="1176"/>
                  </a:cubicBezTo>
                  <a:cubicBezTo>
                    <a:pt x="4459" y="346"/>
                    <a:pt x="3561" y="416"/>
                    <a:pt x="2956" y="329"/>
                  </a:cubicBezTo>
                  <a:lnTo>
                    <a:pt x="1539" y="105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439" name="Google Shape;2439;p81"/>
            <p:cNvSpPr/>
            <p:nvPr/>
          </p:nvSpPr>
          <p:spPr>
            <a:xfrm>
              <a:off x="3384979" y="1613238"/>
              <a:ext cx="53809" cy="30938"/>
            </a:xfrm>
            <a:custGeom>
              <a:avLst/>
              <a:gdLst/>
              <a:ahLst/>
              <a:cxnLst/>
              <a:rect l="l" t="t" r="r" b="b"/>
              <a:pathLst>
                <a:path w="3489" h="2006" extrusionOk="0">
                  <a:moveTo>
                    <a:pt x="2519" y="46"/>
                  </a:moveTo>
                  <a:cubicBezTo>
                    <a:pt x="2407" y="46"/>
                    <a:pt x="2296" y="60"/>
                    <a:pt x="2195" y="87"/>
                  </a:cubicBezTo>
                  <a:cubicBezTo>
                    <a:pt x="1435" y="312"/>
                    <a:pt x="191" y="1"/>
                    <a:pt x="87" y="1107"/>
                  </a:cubicBezTo>
                  <a:cubicBezTo>
                    <a:pt x="1" y="1798"/>
                    <a:pt x="986" y="1746"/>
                    <a:pt x="1642" y="1781"/>
                  </a:cubicBezTo>
                  <a:cubicBezTo>
                    <a:pt x="2299" y="1556"/>
                    <a:pt x="3422" y="2005"/>
                    <a:pt x="3474" y="813"/>
                  </a:cubicBezTo>
                  <a:cubicBezTo>
                    <a:pt x="3488" y="284"/>
                    <a:pt x="2986" y="46"/>
                    <a:pt x="2519" y="46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440" name="Google Shape;2440;p81"/>
            <p:cNvSpPr/>
            <p:nvPr/>
          </p:nvSpPr>
          <p:spPr>
            <a:xfrm>
              <a:off x="3855211" y="1642494"/>
              <a:ext cx="50308" cy="28979"/>
            </a:xfrm>
            <a:custGeom>
              <a:avLst/>
              <a:gdLst/>
              <a:ahLst/>
              <a:cxnLst/>
              <a:rect l="l" t="t" r="r" b="b"/>
              <a:pathLst>
                <a:path w="3262" h="1879" extrusionOk="0">
                  <a:moveTo>
                    <a:pt x="1625" y="1"/>
                  </a:moveTo>
                  <a:cubicBezTo>
                    <a:pt x="803" y="1"/>
                    <a:pt x="279" y="461"/>
                    <a:pt x="99" y="1249"/>
                  </a:cubicBezTo>
                  <a:cubicBezTo>
                    <a:pt x="0" y="1616"/>
                    <a:pt x="339" y="1879"/>
                    <a:pt x="645" y="1879"/>
                  </a:cubicBezTo>
                  <a:cubicBezTo>
                    <a:pt x="714" y="1879"/>
                    <a:pt x="781" y="1865"/>
                    <a:pt x="842" y="1837"/>
                  </a:cubicBezTo>
                  <a:cubicBezTo>
                    <a:pt x="1620" y="1474"/>
                    <a:pt x="2829" y="1750"/>
                    <a:pt x="3106" y="800"/>
                  </a:cubicBezTo>
                  <a:cubicBezTo>
                    <a:pt x="3261" y="229"/>
                    <a:pt x="2363" y="22"/>
                    <a:pt x="1758" y="5"/>
                  </a:cubicBezTo>
                  <a:cubicBezTo>
                    <a:pt x="1713" y="2"/>
                    <a:pt x="1668" y="1"/>
                    <a:pt x="162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441" name="Google Shape;2441;p81"/>
            <p:cNvSpPr/>
            <p:nvPr/>
          </p:nvSpPr>
          <p:spPr>
            <a:xfrm>
              <a:off x="3450818" y="1619099"/>
              <a:ext cx="38263" cy="24537"/>
            </a:xfrm>
            <a:custGeom>
              <a:avLst/>
              <a:gdLst/>
              <a:ahLst/>
              <a:cxnLst/>
              <a:rect l="l" t="t" r="r" b="b"/>
              <a:pathLst>
                <a:path w="2481" h="1591" extrusionOk="0">
                  <a:moveTo>
                    <a:pt x="1811" y="155"/>
                  </a:moveTo>
                  <a:cubicBezTo>
                    <a:pt x="1713" y="155"/>
                    <a:pt x="1613" y="168"/>
                    <a:pt x="1521" y="191"/>
                  </a:cubicBezTo>
                  <a:cubicBezTo>
                    <a:pt x="985" y="312"/>
                    <a:pt x="121" y="1"/>
                    <a:pt x="52" y="917"/>
                  </a:cubicBezTo>
                  <a:cubicBezTo>
                    <a:pt x="0" y="1487"/>
                    <a:pt x="536" y="1574"/>
                    <a:pt x="1054" y="1591"/>
                  </a:cubicBezTo>
                  <a:cubicBezTo>
                    <a:pt x="1573" y="1418"/>
                    <a:pt x="2385" y="1556"/>
                    <a:pt x="2454" y="727"/>
                  </a:cubicBezTo>
                  <a:cubicBezTo>
                    <a:pt x="2481" y="311"/>
                    <a:pt x="2153" y="155"/>
                    <a:pt x="1811" y="155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442" name="Google Shape;2442;p81"/>
            <p:cNvSpPr/>
            <p:nvPr/>
          </p:nvSpPr>
          <p:spPr>
            <a:xfrm>
              <a:off x="2685615" y="1818157"/>
              <a:ext cx="131677" cy="58960"/>
            </a:xfrm>
            <a:custGeom>
              <a:avLst/>
              <a:gdLst/>
              <a:ahLst/>
              <a:cxnLst/>
              <a:rect l="l" t="t" r="r" b="b"/>
              <a:pathLst>
                <a:path w="8538" h="3823" extrusionOk="0">
                  <a:moveTo>
                    <a:pt x="6155" y="1"/>
                  </a:moveTo>
                  <a:cubicBezTo>
                    <a:pt x="6054" y="1"/>
                    <a:pt x="5950" y="7"/>
                    <a:pt x="5842" y="20"/>
                  </a:cubicBezTo>
                  <a:cubicBezTo>
                    <a:pt x="4846" y="139"/>
                    <a:pt x="3874" y="469"/>
                    <a:pt x="2859" y="469"/>
                  </a:cubicBezTo>
                  <a:cubicBezTo>
                    <a:pt x="2396" y="469"/>
                    <a:pt x="1923" y="400"/>
                    <a:pt x="1435" y="211"/>
                  </a:cubicBezTo>
                  <a:cubicBezTo>
                    <a:pt x="1292" y="150"/>
                    <a:pt x="1133" y="113"/>
                    <a:pt x="974" y="113"/>
                  </a:cubicBezTo>
                  <a:cubicBezTo>
                    <a:pt x="501" y="113"/>
                    <a:pt x="35" y="441"/>
                    <a:pt x="35" y="1438"/>
                  </a:cubicBezTo>
                  <a:cubicBezTo>
                    <a:pt x="1" y="3771"/>
                    <a:pt x="1573" y="3580"/>
                    <a:pt x="3025" y="3822"/>
                  </a:cubicBezTo>
                  <a:cubicBezTo>
                    <a:pt x="4338" y="3753"/>
                    <a:pt x="5617" y="3408"/>
                    <a:pt x="6792" y="2837"/>
                  </a:cubicBezTo>
                  <a:cubicBezTo>
                    <a:pt x="7415" y="2526"/>
                    <a:pt x="8538" y="2474"/>
                    <a:pt x="8192" y="1541"/>
                  </a:cubicBezTo>
                  <a:cubicBezTo>
                    <a:pt x="7892" y="720"/>
                    <a:pt x="7218" y="1"/>
                    <a:pt x="615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443" name="Google Shape;2443;p81"/>
            <p:cNvSpPr/>
            <p:nvPr/>
          </p:nvSpPr>
          <p:spPr>
            <a:xfrm>
              <a:off x="3393246" y="1775606"/>
              <a:ext cx="33868" cy="23381"/>
            </a:xfrm>
            <a:custGeom>
              <a:avLst/>
              <a:gdLst/>
              <a:ahLst/>
              <a:cxnLst/>
              <a:rect l="l" t="t" r="r" b="b"/>
              <a:pathLst>
                <a:path w="2196" h="1516" extrusionOk="0">
                  <a:moveTo>
                    <a:pt x="1013" y="0"/>
                  </a:moveTo>
                  <a:cubicBezTo>
                    <a:pt x="676" y="0"/>
                    <a:pt x="369" y="181"/>
                    <a:pt x="190" y="464"/>
                  </a:cubicBezTo>
                  <a:cubicBezTo>
                    <a:pt x="0" y="706"/>
                    <a:pt x="35" y="1034"/>
                    <a:pt x="259" y="1224"/>
                  </a:cubicBezTo>
                  <a:cubicBezTo>
                    <a:pt x="466" y="1444"/>
                    <a:pt x="678" y="1515"/>
                    <a:pt x="892" y="1515"/>
                  </a:cubicBezTo>
                  <a:cubicBezTo>
                    <a:pt x="1233" y="1515"/>
                    <a:pt x="1579" y="1336"/>
                    <a:pt x="1919" y="1293"/>
                  </a:cubicBezTo>
                  <a:cubicBezTo>
                    <a:pt x="2195" y="567"/>
                    <a:pt x="1901" y="153"/>
                    <a:pt x="1175" y="14"/>
                  </a:cubicBezTo>
                  <a:cubicBezTo>
                    <a:pt x="1121" y="5"/>
                    <a:pt x="1066" y="0"/>
                    <a:pt x="101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grpSp>
        <p:nvGrpSpPr>
          <p:cNvPr id="2444" name="Google Shape;2444;p81"/>
          <p:cNvGrpSpPr/>
          <p:nvPr/>
        </p:nvGrpSpPr>
        <p:grpSpPr>
          <a:xfrm>
            <a:off x="3477730" y="2401150"/>
            <a:ext cx="1815043" cy="1654171"/>
            <a:chOff x="3477730" y="2172550"/>
            <a:chExt cx="1815043" cy="1654171"/>
          </a:xfrm>
        </p:grpSpPr>
        <p:sp>
          <p:nvSpPr>
            <p:cNvPr id="2445" name="Google Shape;2445;p81"/>
            <p:cNvSpPr/>
            <p:nvPr/>
          </p:nvSpPr>
          <p:spPr>
            <a:xfrm>
              <a:off x="3477730" y="2736906"/>
              <a:ext cx="912333" cy="203639"/>
            </a:xfrm>
            <a:custGeom>
              <a:avLst/>
              <a:gdLst/>
              <a:ahLst/>
              <a:cxnLst/>
              <a:rect l="l" t="t" r="r" b="b"/>
              <a:pathLst>
                <a:path w="59156" h="13204" extrusionOk="0">
                  <a:moveTo>
                    <a:pt x="1" y="0"/>
                  </a:moveTo>
                  <a:lnTo>
                    <a:pt x="1" y="0"/>
                  </a:lnTo>
                  <a:close/>
                  <a:moveTo>
                    <a:pt x="59155" y="13203"/>
                  </a:move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446" name="Google Shape;2446;p81"/>
            <p:cNvSpPr/>
            <p:nvPr/>
          </p:nvSpPr>
          <p:spPr>
            <a:xfrm>
              <a:off x="4394043" y="3177604"/>
              <a:ext cx="684188" cy="502079"/>
            </a:xfrm>
            <a:custGeom>
              <a:avLst/>
              <a:gdLst/>
              <a:ahLst/>
              <a:cxnLst/>
              <a:rect l="l" t="t" r="r" b="b"/>
              <a:pathLst>
                <a:path w="44363" h="32555" extrusionOk="0">
                  <a:moveTo>
                    <a:pt x="28245" y="1"/>
                  </a:moveTo>
                  <a:cubicBezTo>
                    <a:pt x="27747" y="1"/>
                    <a:pt x="27602" y="373"/>
                    <a:pt x="27634" y="804"/>
                  </a:cubicBezTo>
                  <a:cubicBezTo>
                    <a:pt x="27737" y="2117"/>
                    <a:pt x="27979" y="3482"/>
                    <a:pt x="27996" y="4778"/>
                  </a:cubicBezTo>
                  <a:cubicBezTo>
                    <a:pt x="28014" y="5660"/>
                    <a:pt x="28567" y="7094"/>
                    <a:pt x="27634" y="7267"/>
                  </a:cubicBezTo>
                  <a:cubicBezTo>
                    <a:pt x="27521" y="7286"/>
                    <a:pt x="27406" y="7295"/>
                    <a:pt x="27290" y="7295"/>
                  </a:cubicBezTo>
                  <a:cubicBezTo>
                    <a:pt x="25431" y="7295"/>
                    <a:pt x="23230" y="4918"/>
                    <a:pt x="23555" y="3275"/>
                  </a:cubicBezTo>
                  <a:cubicBezTo>
                    <a:pt x="23754" y="2264"/>
                    <a:pt x="23333" y="1317"/>
                    <a:pt x="22034" y="1317"/>
                  </a:cubicBezTo>
                  <a:cubicBezTo>
                    <a:pt x="21978" y="1317"/>
                    <a:pt x="21920" y="1318"/>
                    <a:pt x="21862" y="1322"/>
                  </a:cubicBezTo>
                  <a:cubicBezTo>
                    <a:pt x="21814" y="1325"/>
                    <a:pt x="21765" y="1327"/>
                    <a:pt x="21716" y="1327"/>
                  </a:cubicBezTo>
                  <a:cubicBezTo>
                    <a:pt x="20777" y="1327"/>
                    <a:pt x="19668" y="752"/>
                    <a:pt x="18692" y="752"/>
                  </a:cubicBezTo>
                  <a:cubicBezTo>
                    <a:pt x="18107" y="752"/>
                    <a:pt x="17570" y="958"/>
                    <a:pt x="17144" y="1616"/>
                  </a:cubicBezTo>
                  <a:cubicBezTo>
                    <a:pt x="16642" y="2376"/>
                    <a:pt x="15295" y="2826"/>
                    <a:pt x="15191" y="4035"/>
                  </a:cubicBezTo>
                  <a:cubicBezTo>
                    <a:pt x="15162" y="4430"/>
                    <a:pt x="15144" y="4616"/>
                    <a:pt x="15002" y="4616"/>
                  </a:cubicBezTo>
                  <a:cubicBezTo>
                    <a:pt x="14889" y="4616"/>
                    <a:pt x="14698" y="4499"/>
                    <a:pt x="14361" y="4277"/>
                  </a:cubicBezTo>
                  <a:cubicBezTo>
                    <a:pt x="13724" y="3844"/>
                    <a:pt x="13113" y="3612"/>
                    <a:pt x="12606" y="3612"/>
                  </a:cubicBezTo>
                  <a:cubicBezTo>
                    <a:pt x="12042" y="3612"/>
                    <a:pt x="11607" y="3900"/>
                    <a:pt x="11406" y="4519"/>
                  </a:cubicBezTo>
                  <a:cubicBezTo>
                    <a:pt x="10784" y="6334"/>
                    <a:pt x="8710" y="7215"/>
                    <a:pt x="8624" y="9392"/>
                  </a:cubicBezTo>
                  <a:cubicBezTo>
                    <a:pt x="8607" y="10153"/>
                    <a:pt x="7933" y="10619"/>
                    <a:pt x="7086" y="10879"/>
                  </a:cubicBezTo>
                  <a:cubicBezTo>
                    <a:pt x="5669" y="11311"/>
                    <a:pt x="4355" y="11864"/>
                    <a:pt x="3007" y="12382"/>
                  </a:cubicBezTo>
                  <a:cubicBezTo>
                    <a:pt x="1003" y="13160"/>
                    <a:pt x="0" y="16910"/>
                    <a:pt x="1538" y="19018"/>
                  </a:cubicBezTo>
                  <a:cubicBezTo>
                    <a:pt x="2835" y="20798"/>
                    <a:pt x="3128" y="22595"/>
                    <a:pt x="3992" y="24375"/>
                  </a:cubicBezTo>
                  <a:cubicBezTo>
                    <a:pt x="4494" y="25360"/>
                    <a:pt x="4424" y="26276"/>
                    <a:pt x="3750" y="26950"/>
                  </a:cubicBezTo>
                  <a:cubicBezTo>
                    <a:pt x="3353" y="27348"/>
                    <a:pt x="3509" y="27797"/>
                    <a:pt x="4148" y="28298"/>
                  </a:cubicBezTo>
                  <a:cubicBezTo>
                    <a:pt x="5020" y="28962"/>
                    <a:pt x="5824" y="29302"/>
                    <a:pt x="6549" y="29302"/>
                  </a:cubicBezTo>
                  <a:cubicBezTo>
                    <a:pt x="7089" y="29302"/>
                    <a:pt x="7586" y="29114"/>
                    <a:pt x="8036" y="28730"/>
                  </a:cubicBezTo>
                  <a:cubicBezTo>
                    <a:pt x="8740" y="28095"/>
                    <a:pt x="9643" y="27747"/>
                    <a:pt x="10576" y="27747"/>
                  </a:cubicBezTo>
                  <a:cubicBezTo>
                    <a:pt x="10811" y="27747"/>
                    <a:pt x="11049" y="27769"/>
                    <a:pt x="11285" y="27814"/>
                  </a:cubicBezTo>
                  <a:cubicBezTo>
                    <a:pt x="11420" y="27836"/>
                    <a:pt x="11551" y="27846"/>
                    <a:pt x="11676" y="27846"/>
                  </a:cubicBezTo>
                  <a:cubicBezTo>
                    <a:pt x="12065" y="27846"/>
                    <a:pt x="12402" y="27743"/>
                    <a:pt x="12650" y="27521"/>
                  </a:cubicBezTo>
                  <a:cubicBezTo>
                    <a:pt x="14551" y="25793"/>
                    <a:pt x="17368" y="25343"/>
                    <a:pt x="20047" y="24790"/>
                  </a:cubicBezTo>
                  <a:cubicBezTo>
                    <a:pt x="20247" y="24746"/>
                    <a:pt x="20464" y="24721"/>
                    <a:pt x="20691" y="24721"/>
                  </a:cubicBezTo>
                  <a:cubicBezTo>
                    <a:pt x="21623" y="24721"/>
                    <a:pt x="22712" y="25150"/>
                    <a:pt x="23365" y="26484"/>
                  </a:cubicBezTo>
                  <a:cubicBezTo>
                    <a:pt x="23667" y="27105"/>
                    <a:pt x="23855" y="28198"/>
                    <a:pt x="25083" y="28198"/>
                  </a:cubicBezTo>
                  <a:cubicBezTo>
                    <a:pt x="25120" y="28198"/>
                    <a:pt x="25158" y="28197"/>
                    <a:pt x="25197" y="28195"/>
                  </a:cubicBezTo>
                  <a:cubicBezTo>
                    <a:pt x="25345" y="28183"/>
                    <a:pt x="25455" y="28022"/>
                    <a:pt x="25593" y="28022"/>
                  </a:cubicBezTo>
                  <a:cubicBezTo>
                    <a:pt x="25664" y="28022"/>
                    <a:pt x="25742" y="28065"/>
                    <a:pt x="25836" y="28195"/>
                  </a:cubicBezTo>
                  <a:cubicBezTo>
                    <a:pt x="25923" y="28298"/>
                    <a:pt x="25767" y="28592"/>
                    <a:pt x="25612" y="28713"/>
                  </a:cubicBezTo>
                  <a:cubicBezTo>
                    <a:pt x="25318" y="28938"/>
                    <a:pt x="24903" y="29128"/>
                    <a:pt x="25283" y="29646"/>
                  </a:cubicBezTo>
                  <a:cubicBezTo>
                    <a:pt x="25508" y="29871"/>
                    <a:pt x="25802" y="30026"/>
                    <a:pt x="26113" y="30078"/>
                  </a:cubicBezTo>
                  <a:cubicBezTo>
                    <a:pt x="26172" y="30086"/>
                    <a:pt x="26229" y="30090"/>
                    <a:pt x="26283" y="30090"/>
                  </a:cubicBezTo>
                  <a:cubicBezTo>
                    <a:pt x="26710" y="30090"/>
                    <a:pt x="27006" y="29856"/>
                    <a:pt x="27098" y="29473"/>
                  </a:cubicBezTo>
                  <a:cubicBezTo>
                    <a:pt x="27115" y="29335"/>
                    <a:pt x="27098" y="29197"/>
                    <a:pt x="27029" y="29076"/>
                  </a:cubicBezTo>
                  <a:cubicBezTo>
                    <a:pt x="26976" y="28903"/>
                    <a:pt x="26992" y="28848"/>
                    <a:pt x="27041" y="28848"/>
                  </a:cubicBezTo>
                  <a:cubicBezTo>
                    <a:pt x="27105" y="28848"/>
                    <a:pt x="27225" y="28941"/>
                    <a:pt x="27322" y="28990"/>
                  </a:cubicBezTo>
                  <a:cubicBezTo>
                    <a:pt x="27824" y="29266"/>
                    <a:pt x="28463" y="29473"/>
                    <a:pt x="28169" y="30113"/>
                  </a:cubicBezTo>
                  <a:cubicBezTo>
                    <a:pt x="27945" y="30597"/>
                    <a:pt x="28117" y="31029"/>
                    <a:pt x="28809" y="31461"/>
                  </a:cubicBezTo>
                  <a:cubicBezTo>
                    <a:pt x="30199" y="32318"/>
                    <a:pt x="31628" y="32554"/>
                    <a:pt x="32898" y="32554"/>
                  </a:cubicBezTo>
                  <a:cubicBezTo>
                    <a:pt x="33522" y="32554"/>
                    <a:pt x="34108" y="32497"/>
                    <a:pt x="34633" y="32429"/>
                  </a:cubicBezTo>
                  <a:cubicBezTo>
                    <a:pt x="36672" y="32135"/>
                    <a:pt x="39299" y="31824"/>
                    <a:pt x="39299" y="29145"/>
                  </a:cubicBezTo>
                  <a:cubicBezTo>
                    <a:pt x="39299" y="28938"/>
                    <a:pt x="39541" y="28799"/>
                    <a:pt x="39592" y="28575"/>
                  </a:cubicBezTo>
                  <a:cubicBezTo>
                    <a:pt x="40024" y="26968"/>
                    <a:pt x="41804" y="26363"/>
                    <a:pt x="42496" y="24998"/>
                  </a:cubicBezTo>
                  <a:cubicBezTo>
                    <a:pt x="44224" y="21559"/>
                    <a:pt x="44362" y="17722"/>
                    <a:pt x="40232" y="13661"/>
                  </a:cubicBezTo>
                  <a:cubicBezTo>
                    <a:pt x="38953" y="12399"/>
                    <a:pt x="38037" y="10671"/>
                    <a:pt x="36309" y="9859"/>
                  </a:cubicBezTo>
                  <a:cubicBezTo>
                    <a:pt x="34494" y="9012"/>
                    <a:pt x="34080" y="7716"/>
                    <a:pt x="33509" y="6472"/>
                  </a:cubicBezTo>
                  <a:cubicBezTo>
                    <a:pt x="33388" y="5608"/>
                    <a:pt x="33008" y="4761"/>
                    <a:pt x="32213" y="4346"/>
                  </a:cubicBezTo>
                  <a:cubicBezTo>
                    <a:pt x="30658" y="3465"/>
                    <a:pt x="30278" y="2100"/>
                    <a:pt x="29414" y="942"/>
                  </a:cubicBezTo>
                  <a:cubicBezTo>
                    <a:pt x="29120" y="544"/>
                    <a:pt x="28947" y="78"/>
                    <a:pt x="28377" y="9"/>
                  </a:cubicBezTo>
                  <a:cubicBezTo>
                    <a:pt x="28330" y="3"/>
                    <a:pt x="28287" y="1"/>
                    <a:pt x="2824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447" name="Google Shape;2447;p81"/>
            <p:cNvSpPr/>
            <p:nvPr/>
          </p:nvSpPr>
          <p:spPr>
            <a:xfrm>
              <a:off x="4719997" y="3002188"/>
              <a:ext cx="352635" cy="192349"/>
            </a:xfrm>
            <a:custGeom>
              <a:avLst/>
              <a:gdLst/>
              <a:ahLst/>
              <a:cxnLst/>
              <a:rect l="l" t="t" r="r" b="b"/>
              <a:pathLst>
                <a:path w="22865" h="12472" extrusionOk="0">
                  <a:moveTo>
                    <a:pt x="3070" y="1"/>
                  </a:moveTo>
                  <a:cubicBezTo>
                    <a:pt x="2939" y="1"/>
                    <a:pt x="2792" y="15"/>
                    <a:pt x="2627" y="46"/>
                  </a:cubicBezTo>
                  <a:cubicBezTo>
                    <a:pt x="1833" y="202"/>
                    <a:pt x="830" y="29"/>
                    <a:pt x="415" y="927"/>
                  </a:cubicBezTo>
                  <a:cubicBezTo>
                    <a:pt x="1" y="1826"/>
                    <a:pt x="934" y="1861"/>
                    <a:pt x="1400" y="2189"/>
                  </a:cubicBezTo>
                  <a:cubicBezTo>
                    <a:pt x="1504" y="2258"/>
                    <a:pt x="1366" y="2569"/>
                    <a:pt x="1435" y="2742"/>
                  </a:cubicBezTo>
                  <a:cubicBezTo>
                    <a:pt x="1757" y="3623"/>
                    <a:pt x="1963" y="4886"/>
                    <a:pt x="3062" y="4886"/>
                  </a:cubicBezTo>
                  <a:cubicBezTo>
                    <a:pt x="3084" y="4886"/>
                    <a:pt x="3106" y="4886"/>
                    <a:pt x="3129" y="4885"/>
                  </a:cubicBezTo>
                  <a:cubicBezTo>
                    <a:pt x="3207" y="4880"/>
                    <a:pt x="3284" y="4878"/>
                    <a:pt x="3360" y="4878"/>
                  </a:cubicBezTo>
                  <a:cubicBezTo>
                    <a:pt x="4698" y="4878"/>
                    <a:pt x="5731" y="5570"/>
                    <a:pt x="6810" y="6077"/>
                  </a:cubicBezTo>
                  <a:cubicBezTo>
                    <a:pt x="7328" y="6319"/>
                    <a:pt x="8019" y="7322"/>
                    <a:pt x="7207" y="8203"/>
                  </a:cubicBezTo>
                  <a:cubicBezTo>
                    <a:pt x="6913" y="8531"/>
                    <a:pt x="6948" y="8911"/>
                    <a:pt x="7121" y="9292"/>
                  </a:cubicBezTo>
                  <a:cubicBezTo>
                    <a:pt x="7274" y="9613"/>
                    <a:pt x="7597" y="9810"/>
                    <a:pt x="7934" y="9810"/>
                  </a:cubicBezTo>
                  <a:cubicBezTo>
                    <a:pt x="8014" y="9810"/>
                    <a:pt x="8095" y="9799"/>
                    <a:pt x="8175" y="9775"/>
                  </a:cubicBezTo>
                  <a:cubicBezTo>
                    <a:pt x="8275" y="9755"/>
                    <a:pt x="8368" y="9745"/>
                    <a:pt x="8457" y="9745"/>
                  </a:cubicBezTo>
                  <a:cubicBezTo>
                    <a:pt x="8811" y="9745"/>
                    <a:pt x="9087" y="9900"/>
                    <a:pt x="9419" y="10121"/>
                  </a:cubicBezTo>
                  <a:cubicBezTo>
                    <a:pt x="10079" y="10569"/>
                    <a:pt x="10930" y="10787"/>
                    <a:pt x="11688" y="10787"/>
                  </a:cubicBezTo>
                  <a:cubicBezTo>
                    <a:pt x="12538" y="10787"/>
                    <a:pt x="13270" y="10513"/>
                    <a:pt x="13480" y="9983"/>
                  </a:cubicBezTo>
                  <a:cubicBezTo>
                    <a:pt x="13648" y="9563"/>
                    <a:pt x="13555" y="9014"/>
                    <a:pt x="14230" y="9014"/>
                  </a:cubicBezTo>
                  <a:cubicBezTo>
                    <a:pt x="14250" y="9014"/>
                    <a:pt x="14271" y="9014"/>
                    <a:pt x="14293" y="9015"/>
                  </a:cubicBezTo>
                  <a:cubicBezTo>
                    <a:pt x="15036" y="9050"/>
                    <a:pt x="15381" y="9516"/>
                    <a:pt x="15450" y="10138"/>
                  </a:cubicBezTo>
                  <a:cubicBezTo>
                    <a:pt x="15640" y="11486"/>
                    <a:pt x="16522" y="11953"/>
                    <a:pt x="17697" y="11988"/>
                  </a:cubicBezTo>
                  <a:cubicBezTo>
                    <a:pt x="18224" y="11988"/>
                    <a:pt x="18870" y="12472"/>
                    <a:pt x="19366" y="12472"/>
                  </a:cubicBezTo>
                  <a:cubicBezTo>
                    <a:pt x="19602" y="12472"/>
                    <a:pt x="19804" y="12362"/>
                    <a:pt x="19944" y="12039"/>
                  </a:cubicBezTo>
                  <a:cubicBezTo>
                    <a:pt x="20289" y="11210"/>
                    <a:pt x="19287" y="10398"/>
                    <a:pt x="18596" y="9758"/>
                  </a:cubicBezTo>
                  <a:cubicBezTo>
                    <a:pt x="18164" y="9361"/>
                    <a:pt x="17420" y="8825"/>
                    <a:pt x="17749" y="8272"/>
                  </a:cubicBezTo>
                  <a:cubicBezTo>
                    <a:pt x="17984" y="7884"/>
                    <a:pt x="18253" y="7197"/>
                    <a:pt x="18937" y="7197"/>
                  </a:cubicBezTo>
                  <a:cubicBezTo>
                    <a:pt x="19107" y="7197"/>
                    <a:pt x="19302" y="7239"/>
                    <a:pt x="19529" y="7339"/>
                  </a:cubicBezTo>
                  <a:cubicBezTo>
                    <a:pt x="19732" y="7429"/>
                    <a:pt x="19935" y="7468"/>
                    <a:pt x="20135" y="7468"/>
                  </a:cubicBezTo>
                  <a:cubicBezTo>
                    <a:pt x="20854" y="7468"/>
                    <a:pt x="21544" y="6970"/>
                    <a:pt x="22138" y="6578"/>
                  </a:cubicBezTo>
                  <a:cubicBezTo>
                    <a:pt x="22795" y="6146"/>
                    <a:pt x="22864" y="5248"/>
                    <a:pt x="22311" y="4643"/>
                  </a:cubicBezTo>
                  <a:cubicBezTo>
                    <a:pt x="22115" y="4425"/>
                    <a:pt x="21948" y="4340"/>
                    <a:pt x="21799" y="4340"/>
                  </a:cubicBezTo>
                  <a:cubicBezTo>
                    <a:pt x="21465" y="4340"/>
                    <a:pt x="21227" y="4774"/>
                    <a:pt x="20963" y="5110"/>
                  </a:cubicBezTo>
                  <a:cubicBezTo>
                    <a:pt x="20756" y="5334"/>
                    <a:pt x="20479" y="5472"/>
                    <a:pt x="20168" y="5507"/>
                  </a:cubicBezTo>
                  <a:cubicBezTo>
                    <a:pt x="20112" y="5512"/>
                    <a:pt x="20051" y="5514"/>
                    <a:pt x="19986" y="5514"/>
                  </a:cubicBezTo>
                  <a:cubicBezTo>
                    <a:pt x="18639" y="5514"/>
                    <a:pt x="15548" y="4518"/>
                    <a:pt x="14344" y="3727"/>
                  </a:cubicBezTo>
                  <a:cubicBezTo>
                    <a:pt x="13999" y="3485"/>
                    <a:pt x="13636" y="3295"/>
                    <a:pt x="13238" y="3139"/>
                  </a:cubicBezTo>
                  <a:cubicBezTo>
                    <a:pt x="11925" y="2690"/>
                    <a:pt x="10473" y="2465"/>
                    <a:pt x="9298" y="1774"/>
                  </a:cubicBezTo>
                  <a:cubicBezTo>
                    <a:pt x="8770" y="1458"/>
                    <a:pt x="8301" y="1322"/>
                    <a:pt x="7877" y="1322"/>
                  </a:cubicBezTo>
                  <a:cubicBezTo>
                    <a:pt x="7093" y="1322"/>
                    <a:pt x="6459" y="1787"/>
                    <a:pt x="5876" y="2448"/>
                  </a:cubicBezTo>
                  <a:cubicBezTo>
                    <a:pt x="5497" y="2886"/>
                    <a:pt x="5240" y="3062"/>
                    <a:pt x="5050" y="3062"/>
                  </a:cubicBezTo>
                  <a:cubicBezTo>
                    <a:pt x="4739" y="3062"/>
                    <a:pt x="4614" y="2586"/>
                    <a:pt x="4442" y="2016"/>
                  </a:cubicBezTo>
                  <a:cubicBezTo>
                    <a:pt x="4193" y="1191"/>
                    <a:pt x="4266" y="1"/>
                    <a:pt x="307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448" name="Google Shape;2448;p81"/>
            <p:cNvSpPr/>
            <p:nvPr/>
          </p:nvSpPr>
          <p:spPr>
            <a:xfrm>
              <a:off x="4384712" y="2872963"/>
              <a:ext cx="174058" cy="196452"/>
            </a:xfrm>
            <a:custGeom>
              <a:avLst/>
              <a:gdLst/>
              <a:ahLst/>
              <a:cxnLst/>
              <a:rect l="l" t="t" r="r" b="b"/>
              <a:pathLst>
                <a:path w="11286" h="12738" extrusionOk="0">
                  <a:moveTo>
                    <a:pt x="8163" y="0"/>
                  </a:moveTo>
                  <a:cubicBezTo>
                    <a:pt x="7646" y="0"/>
                    <a:pt x="7307" y="634"/>
                    <a:pt x="7121" y="1115"/>
                  </a:cubicBezTo>
                  <a:cubicBezTo>
                    <a:pt x="6498" y="2618"/>
                    <a:pt x="5081" y="3362"/>
                    <a:pt x="4027" y="4450"/>
                  </a:cubicBezTo>
                  <a:cubicBezTo>
                    <a:pt x="3562" y="4916"/>
                    <a:pt x="2753" y="5709"/>
                    <a:pt x="2170" y="5709"/>
                  </a:cubicBezTo>
                  <a:cubicBezTo>
                    <a:pt x="2125" y="5709"/>
                    <a:pt x="2082" y="5704"/>
                    <a:pt x="2040" y="5695"/>
                  </a:cubicBezTo>
                  <a:cubicBezTo>
                    <a:pt x="1767" y="5631"/>
                    <a:pt x="1536" y="5602"/>
                    <a:pt x="1339" y="5602"/>
                  </a:cubicBezTo>
                  <a:cubicBezTo>
                    <a:pt x="150" y="5602"/>
                    <a:pt x="215" y="6659"/>
                    <a:pt x="52" y="7475"/>
                  </a:cubicBezTo>
                  <a:cubicBezTo>
                    <a:pt x="1" y="9410"/>
                    <a:pt x="1625" y="11518"/>
                    <a:pt x="3267" y="12123"/>
                  </a:cubicBezTo>
                  <a:cubicBezTo>
                    <a:pt x="3638" y="12262"/>
                    <a:pt x="4019" y="12277"/>
                    <a:pt x="4389" y="12277"/>
                  </a:cubicBezTo>
                  <a:cubicBezTo>
                    <a:pt x="4488" y="12277"/>
                    <a:pt x="4586" y="12276"/>
                    <a:pt x="4683" y="12276"/>
                  </a:cubicBezTo>
                  <a:cubicBezTo>
                    <a:pt x="5034" y="12276"/>
                    <a:pt x="5369" y="12290"/>
                    <a:pt x="5669" y="12417"/>
                  </a:cubicBezTo>
                  <a:cubicBezTo>
                    <a:pt x="6156" y="12630"/>
                    <a:pt x="6559" y="12738"/>
                    <a:pt x="6895" y="12738"/>
                  </a:cubicBezTo>
                  <a:cubicBezTo>
                    <a:pt x="7678" y="12738"/>
                    <a:pt x="8093" y="12148"/>
                    <a:pt x="8348" y="10914"/>
                  </a:cubicBezTo>
                  <a:cubicBezTo>
                    <a:pt x="8572" y="9773"/>
                    <a:pt x="9073" y="8235"/>
                    <a:pt x="9937" y="7786"/>
                  </a:cubicBezTo>
                  <a:cubicBezTo>
                    <a:pt x="11268" y="7094"/>
                    <a:pt x="10577" y="6697"/>
                    <a:pt x="10231" y="6023"/>
                  </a:cubicBezTo>
                  <a:cubicBezTo>
                    <a:pt x="9782" y="5124"/>
                    <a:pt x="8797" y="4278"/>
                    <a:pt x="10058" y="3189"/>
                  </a:cubicBezTo>
                  <a:cubicBezTo>
                    <a:pt x="10404" y="2895"/>
                    <a:pt x="11285" y="2618"/>
                    <a:pt x="10853" y="1945"/>
                  </a:cubicBezTo>
                  <a:cubicBezTo>
                    <a:pt x="10266" y="1063"/>
                    <a:pt x="9402" y="286"/>
                    <a:pt x="8348" y="26"/>
                  </a:cubicBezTo>
                  <a:cubicBezTo>
                    <a:pt x="8284" y="9"/>
                    <a:pt x="8222" y="0"/>
                    <a:pt x="816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449" name="Google Shape;2449;p81"/>
            <p:cNvSpPr/>
            <p:nvPr/>
          </p:nvSpPr>
          <p:spPr>
            <a:xfrm>
              <a:off x="4166160" y="2895172"/>
              <a:ext cx="334236" cy="265699"/>
            </a:xfrm>
            <a:custGeom>
              <a:avLst/>
              <a:gdLst/>
              <a:ahLst/>
              <a:cxnLst/>
              <a:rect l="l" t="t" r="r" b="b"/>
              <a:pathLst>
                <a:path w="21672" h="17228" extrusionOk="0">
                  <a:moveTo>
                    <a:pt x="7484" y="4583"/>
                  </a:moveTo>
                  <a:lnTo>
                    <a:pt x="7484" y="4583"/>
                  </a:lnTo>
                  <a:cubicBezTo>
                    <a:pt x="7486" y="4586"/>
                    <a:pt x="7488" y="4589"/>
                    <a:pt x="7491" y="4592"/>
                  </a:cubicBezTo>
                  <a:lnTo>
                    <a:pt x="7491" y="4592"/>
                  </a:lnTo>
                  <a:cubicBezTo>
                    <a:pt x="7494" y="4595"/>
                    <a:pt x="7498" y="4597"/>
                    <a:pt x="7501" y="4600"/>
                  </a:cubicBezTo>
                  <a:lnTo>
                    <a:pt x="7484" y="4583"/>
                  </a:lnTo>
                  <a:close/>
                  <a:moveTo>
                    <a:pt x="1210" y="0"/>
                  </a:moveTo>
                  <a:cubicBezTo>
                    <a:pt x="910" y="0"/>
                    <a:pt x="646" y="84"/>
                    <a:pt x="415" y="314"/>
                  </a:cubicBezTo>
                  <a:cubicBezTo>
                    <a:pt x="1" y="712"/>
                    <a:pt x="260" y="1127"/>
                    <a:pt x="571" y="1403"/>
                  </a:cubicBezTo>
                  <a:cubicBezTo>
                    <a:pt x="1833" y="2561"/>
                    <a:pt x="2939" y="3874"/>
                    <a:pt x="3872" y="5309"/>
                  </a:cubicBezTo>
                  <a:cubicBezTo>
                    <a:pt x="5894" y="8264"/>
                    <a:pt x="6948" y="12014"/>
                    <a:pt x="10663" y="13552"/>
                  </a:cubicBezTo>
                  <a:cubicBezTo>
                    <a:pt x="10715" y="13587"/>
                    <a:pt x="10733" y="13656"/>
                    <a:pt x="10733" y="13725"/>
                  </a:cubicBezTo>
                  <a:cubicBezTo>
                    <a:pt x="10007" y="15522"/>
                    <a:pt x="11579" y="15401"/>
                    <a:pt x="12478" y="15660"/>
                  </a:cubicBezTo>
                  <a:cubicBezTo>
                    <a:pt x="14932" y="16334"/>
                    <a:pt x="17420" y="16801"/>
                    <a:pt x="19961" y="17043"/>
                  </a:cubicBezTo>
                  <a:cubicBezTo>
                    <a:pt x="20276" y="17079"/>
                    <a:pt x="20618" y="17227"/>
                    <a:pt x="20904" y="17227"/>
                  </a:cubicBezTo>
                  <a:cubicBezTo>
                    <a:pt x="21167" y="17227"/>
                    <a:pt x="21382" y="17101"/>
                    <a:pt x="21482" y="16645"/>
                  </a:cubicBezTo>
                  <a:cubicBezTo>
                    <a:pt x="21672" y="15816"/>
                    <a:pt x="20842" y="15626"/>
                    <a:pt x="20306" y="15280"/>
                  </a:cubicBezTo>
                  <a:cubicBezTo>
                    <a:pt x="18129" y="13932"/>
                    <a:pt x="15502" y="14347"/>
                    <a:pt x="13204" y="13448"/>
                  </a:cubicBezTo>
                  <a:cubicBezTo>
                    <a:pt x="13103" y="13410"/>
                    <a:pt x="12986" y="13400"/>
                    <a:pt x="12863" y="13400"/>
                  </a:cubicBezTo>
                  <a:cubicBezTo>
                    <a:pt x="12726" y="13400"/>
                    <a:pt x="12582" y="13412"/>
                    <a:pt x="12448" y="13412"/>
                  </a:cubicBezTo>
                  <a:cubicBezTo>
                    <a:pt x="12162" y="13412"/>
                    <a:pt x="11919" y="13355"/>
                    <a:pt x="11873" y="12999"/>
                  </a:cubicBezTo>
                  <a:cubicBezTo>
                    <a:pt x="11769" y="12221"/>
                    <a:pt x="11614" y="11288"/>
                    <a:pt x="12409" y="10666"/>
                  </a:cubicBezTo>
                  <a:cubicBezTo>
                    <a:pt x="12979" y="10199"/>
                    <a:pt x="12806" y="9836"/>
                    <a:pt x="12478" y="9249"/>
                  </a:cubicBezTo>
                  <a:cubicBezTo>
                    <a:pt x="11908" y="8195"/>
                    <a:pt x="10352" y="8558"/>
                    <a:pt x="10076" y="7849"/>
                  </a:cubicBezTo>
                  <a:cubicBezTo>
                    <a:pt x="9542" y="6419"/>
                    <a:pt x="8354" y="5659"/>
                    <a:pt x="7491" y="4592"/>
                  </a:cubicBezTo>
                  <a:lnTo>
                    <a:pt x="7491" y="4592"/>
                  </a:lnTo>
                  <a:cubicBezTo>
                    <a:pt x="6993" y="4179"/>
                    <a:pt x="6512" y="3733"/>
                    <a:pt x="5980" y="3339"/>
                  </a:cubicBezTo>
                  <a:cubicBezTo>
                    <a:pt x="4563" y="2285"/>
                    <a:pt x="3682" y="522"/>
                    <a:pt x="1763" y="72"/>
                  </a:cubicBezTo>
                  <a:cubicBezTo>
                    <a:pt x="1567" y="28"/>
                    <a:pt x="1383" y="0"/>
                    <a:pt x="121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450" name="Google Shape;2450;p81"/>
            <p:cNvSpPr/>
            <p:nvPr/>
          </p:nvSpPr>
          <p:spPr>
            <a:xfrm>
              <a:off x="4717607" y="2172550"/>
              <a:ext cx="164990" cy="258034"/>
            </a:xfrm>
            <a:custGeom>
              <a:avLst/>
              <a:gdLst/>
              <a:ahLst/>
              <a:cxnLst/>
              <a:rect l="l" t="t" r="r" b="b"/>
              <a:pathLst>
                <a:path w="10698" h="16731" extrusionOk="0">
                  <a:moveTo>
                    <a:pt x="4909" y="1"/>
                  </a:moveTo>
                  <a:cubicBezTo>
                    <a:pt x="4667" y="1"/>
                    <a:pt x="4504" y="61"/>
                    <a:pt x="4562" y="216"/>
                  </a:cubicBezTo>
                  <a:cubicBezTo>
                    <a:pt x="5064" y="1633"/>
                    <a:pt x="3992" y="3465"/>
                    <a:pt x="5444" y="4502"/>
                  </a:cubicBezTo>
                  <a:cubicBezTo>
                    <a:pt x="6654" y="5366"/>
                    <a:pt x="6515" y="6627"/>
                    <a:pt x="6913" y="7647"/>
                  </a:cubicBezTo>
                  <a:cubicBezTo>
                    <a:pt x="6804" y="8207"/>
                    <a:pt x="6835" y="9062"/>
                    <a:pt x="6426" y="9062"/>
                  </a:cubicBezTo>
                  <a:cubicBezTo>
                    <a:pt x="6380" y="9062"/>
                    <a:pt x="6330" y="9052"/>
                    <a:pt x="6273" y="9029"/>
                  </a:cubicBezTo>
                  <a:cubicBezTo>
                    <a:pt x="6019" y="8928"/>
                    <a:pt x="5817" y="8884"/>
                    <a:pt x="5657" y="8884"/>
                  </a:cubicBezTo>
                  <a:cubicBezTo>
                    <a:pt x="5131" y="8884"/>
                    <a:pt x="5047" y="9360"/>
                    <a:pt x="4995" y="9876"/>
                  </a:cubicBezTo>
                  <a:cubicBezTo>
                    <a:pt x="4925" y="10533"/>
                    <a:pt x="4614" y="10757"/>
                    <a:pt x="4044" y="10896"/>
                  </a:cubicBezTo>
                  <a:cubicBezTo>
                    <a:pt x="726" y="11673"/>
                    <a:pt x="0" y="13229"/>
                    <a:pt x="1659" y="16028"/>
                  </a:cubicBezTo>
                  <a:cubicBezTo>
                    <a:pt x="1834" y="16314"/>
                    <a:pt x="1935" y="16730"/>
                    <a:pt x="2351" y="16730"/>
                  </a:cubicBezTo>
                  <a:cubicBezTo>
                    <a:pt x="2389" y="16730"/>
                    <a:pt x="2429" y="16727"/>
                    <a:pt x="2471" y="16720"/>
                  </a:cubicBezTo>
                  <a:cubicBezTo>
                    <a:pt x="3007" y="16633"/>
                    <a:pt x="3197" y="16236"/>
                    <a:pt x="3301" y="15752"/>
                  </a:cubicBezTo>
                  <a:cubicBezTo>
                    <a:pt x="3405" y="15251"/>
                    <a:pt x="3301" y="14784"/>
                    <a:pt x="4009" y="14542"/>
                  </a:cubicBezTo>
                  <a:cubicBezTo>
                    <a:pt x="5651" y="13955"/>
                    <a:pt x="7241" y="13194"/>
                    <a:pt x="8866" y="12555"/>
                  </a:cubicBezTo>
                  <a:cubicBezTo>
                    <a:pt x="9298" y="12399"/>
                    <a:pt x="9643" y="12261"/>
                    <a:pt x="9799" y="11829"/>
                  </a:cubicBezTo>
                  <a:cubicBezTo>
                    <a:pt x="10300" y="10308"/>
                    <a:pt x="8866" y="5746"/>
                    <a:pt x="7604" y="4709"/>
                  </a:cubicBezTo>
                  <a:cubicBezTo>
                    <a:pt x="7397" y="4536"/>
                    <a:pt x="6809" y="4571"/>
                    <a:pt x="7016" y="4139"/>
                  </a:cubicBezTo>
                  <a:cubicBezTo>
                    <a:pt x="7082" y="4008"/>
                    <a:pt x="7166" y="3963"/>
                    <a:pt x="7262" y="3963"/>
                  </a:cubicBezTo>
                  <a:cubicBezTo>
                    <a:pt x="7468" y="3963"/>
                    <a:pt x="7725" y="4173"/>
                    <a:pt x="7950" y="4173"/>
                  </a:cubicBezTo>
                  <a:cubicBezTo>
                    <a:pt x="7979" y="4174"/>
                    <a:pt x="8009" y="4175"/>
                    <a:pt x="8039" y="4175"/>
                  </a:cubicBezTo>
                  <a:cubicBezTo>
                    <a:pt x="9008" y="4175"/>
                    <a:pt x="9913" y="3634"/>
                    <a:pt x="10265" y="2946"/>
                  </a:cubicBezTo>
                  <a:cubicBezTo>
                    <a:pt x="10697" y="2117"/>
                    <a:pt x="9695" y="1667"/>
                    <a:pt x="8987" y="1581"/>
                  </a:cubicBezTo>
                  <a:cubicBezTo>
                    <a:pt x="7811" y="1443"/>
                    <a:pt x="6930" y="786"/>
                    <a:pt x="5962" y="250"/>
                  </a:cubicBezTo>
                  <a:cubicBezTo>
                    <a:pt x="5704" y="111"/>
                    <a:pt x="5235" y="1"/>
                    <a:pt x="490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451" name="Google Shape;2451;p81"/>
            <p:cNvSpPr/>
            <p:nvPr/>
          </p:nvSpPr>
          <p:spPr>
            <a:xfrm>
              <a:off x="5003586" y="3608000"/>
              <a:ext cx="289187" cy="218722"/>
            </a:xfrm>
            <a:custGeom>
              <a:avLst/>
              <a:gdLst/>
              <a:ahLst/>
              <a:cxnLst/>
              <a:rect l="l" t="t" r="r" b="b"/>
              <a:pathLst>
                <a:path w="18751" h="14182" extrusionOk="0">
                  <a:moveTo>
                    <a:pt x="15666" y="0"/>
                  </a:moveTo>
                  <a:cubicBezTo>
                    <a:pt x="15588" y="0"/>
                    <a:pt x="15504" y="9"/>
                    <a:pt x="15415" y="28"/>
                  </a:cubicBezTo>
                  <a:cubicBezTo>
                    <a:pt x="14690" y="184"/>
                    <a:pt x="14759" y="772"/>
                    <a:pt x="14897" y="1290"/>
                  </a:cubicBezTo>
                  <a:cubicBezTo>
                    <a:pt x="15294" y="2845"/>
                    <a:pt x="14880" y="4038"/>
                    <a:pt x="13463" y="4850"/>
                  </a:cubicBezTo>
                  <a:cubicBezTo>
                    <a:pt x="13013" y="5109"/>
                    <a:pt x="12823" y="5472"/>
                    <a:pt x="13065" y="5991"/>
                  </a:cubicBezTo>
                  <a:cubicBezTo>
                    <a:pt x="13324" y="6578"/>
                    <a:pt x="12823" y="6803"/>
                    <a:pt x="12512" y="7097"/>
                  </a:cubicBezTo>
                  <a:cubicBezTo>
                    <a:pt x="12410" y="7191"/>
                    <a:pt x="12303" y="7233"/>
                    <a:pt x="12200" y="7233"/>
                  </a:cubicBezTo>
                  <a:cubicBezTo>
                    <a:pt x="12041" y="7233"/>
                    <a:pt x="11891" y="7133"/>
                    <a:pt x="11786" y="6976"/>
                  </a:cubicBezTo>
                  <a:cubicBezTo>
                    <a:pt x="11531" y="6610"/>
                    <a:pt x="11284" y="6477"/>
                    <a:pt x="11039" y="6477"/>
                  </a:cubicBezTo>
                  <a:cubicBezTo>
                    <a:pt x="10705" y="6477"/>
                    <a:pt x="10373" y="6726"/>
                    <a:pt x="10024" y="6976"/>
                  </a:cubicBezTo>
                  <a:cubicBezTo>
                    <a:pt x="8797" y="7891"/>
                    <a:pt x="7811" y="9188"/>
                    <a:pt x="6308" y="9637"/>
                  </a:cubicBezTo>
                  <a:cubicBezTo>
                    <a:pt x="4303" y="10242"/>
                    <a:pt x="2696" y="11572"/>
                    <a:pt x="812" y="12385"/>
                  </a:cubicBezTo>
                  <a:cubicBezTo>
                    <a:pt x="242" y="12627"/>
                    <a:pt x="0" y="13214"/>
                    <a:pt x="692" y="13577"/>
                  </a:cubicBezTo>
                  <a:cubicBezTo>
                    <a:pt x="1262" y="13888"/>
                    <a:pt x="1936" y="13992"/>
                    <a:pt x="2610" y="14182"/>
                  </a:cubicBezTo>
                  <a:cubicBezTo>
                    <a:pt x="3819" y="13854"/>
                    <a:pt x="4943" y="13249"/>
                    <a:pt x="5893" y="12436"/>
                  </a:cubicBezTo>
                  <a:cubicBezTo>
                    <a:pt x="7829" y="10743"/>
                    <a:pt x="10144" y="9447"/>
                    <a:pt x="12357" y="8496"/>
                  </a:cubicBezTo>
                  <a:cubicBezTo>
                    <a:pt x="14396" y="7615"/>
                    <a:pt x="15847" y="6042"/>
                    <a:pt x="17817" y="5213"/>
                  </a:cubicBezTo>
                  <a:cubicBezTo>
                    <a:pt x="18301" y="4988"/>
                    <a:pt x="18751" y="4452"/>
                    <a:pt x="18612" y="3848"/>
                  </a:cubicBezTo>
                  <a:cubicBezTo>
                    <a:pt x="18539" y="3538"/>
                    <a:pt x="18402" y="3442"/>
                    <a:pt x="18239" y="3442"/>
                  </a:cubicBezTo>
                  <a:cubicBezTo>
                    <a:pt x="18019" y="3442"/>
                    <a:pt x="17752" y="3615"/>
                    <a:pt x="17524" y="3675"/>
                  </a:cubicBezTo>
                  <a:cubicBezTo>
                    <a:pt x="17487" y="3682"/>
                    <a:pt x="17451" y="3686"/>
                    <a:pt x="17417" y="3686"/>
                  </a:cubicBezTo>
                  <a:cubicBezTo>
                    <a:pt x="17207" y="3686"/>
                    <a:pt x="17050" y="3554"/>
                    <a:pt x="17109" y="3346"/>
                  </a:cubicBezTo>
                  <a:cubicBezTo>
                    <a:pt x="17385" y="2431"/>
                    <a:pt x="16625" y="1791"/>
                    <a:pt x="16556" y="962"/>
                  </a:cubicBezTo>
                  <a:cubicBezTo>
                    <a:pt x="16526" y="461"/>
                    <a:pt x="16229" y="0"/>
                    <a:pt x="1566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452" name="Google Shape;2452;p81"/>
            <p:cNvSpPr/>
            <p:nvPr/>
          </p:nvSpPr>
          <p:spPr>
            <a:xfrm>
              <a:off x="4636053" y="2641996"/>
              <a:ext cx="143661" cy="237769"/>
            </a:xfrm>
            <a:custGeom>
              <a:avLst/>
              <a:gdLst/>
              <a:ahLst/>
              <a:cxnLst/>
              <a:rect l="l" t="t" r="r" b="b"/>
              <a:pathLst>
                <a:path w="9315" h="15417" extrusionOk="0">
                  <a:moveTo>
                    <a:pt x="6907" y="9941"/>
                  </a:moveTo>
                  <a:cubicBezTo>
                    <a:pt x="6738" y="10523"/>
                    <a:pt x="6645" y="11167"/>
                    <a:pt x="5910" y="11304"/>
                  </a:cubicBezTo>
                  <a:cubicBezTo>
                    <a:pt x="5905" y="11305"/>
                    <a:pt x="5899" y="11305"/>
                    <a:pt x="5892" y="11305"/>
                  </a:cubicBezTo>
                  <a:cubicBezTo>
                    <a:pt x="5767" y="11305"/>
                    <a:pt x="5547" y="11146"/>
                    <a:pt x="5547" y="11097"/>
                  </a:cubicBezTo>
                  <a:cubicBezTo>
                    <a:pt x="5616" y="10270"/>
                    <a:pt x="6304" y="10147"/>
                    <a:pt x="6907" y="9941"/>
                  </a:cubicBezTo>
                  <a:close/>
                  <a:moveTo>
                    <a:pt x="2345" y="1"/>
                  </a:moveTo>
                  <a:cubicBezTo>
                    <a:pt x="2049" y="1"/>
                    <a:pt x="1708" y="93"/>
                    <a:pt x="1419" y="93"/>
                  </a:cubicBezTo>
                  <a:cubicBezTo>
                    <a:pt x="1383" y="93"/>
                    <a:pt x="1348" y="92"/>
                    <a:pt x="1313" y="88"/>
                  </a:cubicBezTo>
                  <a:cubicBezTo>
                    <a:pt x="1306" y="88"/>
                    <a:pt x="1299" y="88"/>
                    <a:pt x="1292" y="88"/>
                  </a:cubicBezTo>
                  <a:cubicBezTo>
                    <a:pt x="885" y="88"/>
                    <a:pt x="504" y="561"/>
                    <a:pt x="639" y="883"/>
                  </a:cubicBezTo>
                  <a:cubicBezTo>
                    <a:pt x="1244" y="2283"/>
                    <a:pt x="0" y="3977"/>
                    <a:pt x="1348" y="5273"/>
                  </a:cubicBezTo>
                  <a:cubicBezTo>
                    <a:pt x="1538" y="5446"/>
                    <a:pt x="1383" y="5964"/>
                    <a:pt x="1538" y="6241"/>
                  </a:cubicBezTo>
                  <a:cubicBezTo>
                    <a:pt x="1851" y="6738"/>
                    <a:pt x="1941" y="7889"/>
                    <a:pt x="2501" y="7889"/>
                  </a:cubicBezTo>
                  <a:cubicBezTo>
                    <a:pt x="2623" y="7889"/>
                    <a:pt x="2766" y="7836"/>
                    <a:pt x="2938" y="7710"/>
                  </a:cubicBezTo>
                  <a:cubicBezTo>
                    <a:pt x="3345" y="7411"/>
                    <a:pt x="3664" y="7306"/>
                    <a:pt x="3951" y="7306"/>
                  </a:cubicBezTo>
                  <a:cubicBezTo>
                    <a:pt x="4345" y="7306"/>
                    <a:pt x="4678" y="7505"/>
                    <a:pt x="5098" y="7675"/>
                  </a:cubicBezTo>
                  <a:cubicBezTo>
                    <a:pt x="5375" y="7796"/>
                    <a:pt x="5651" y="7848"/>
                    <a:pt x="5668" y="8176"/>
                  </a:cubicBezTo>
                  <a:cubicBezTo>
                    <a:pt x="5668" y="8297"/>
                    <a:pt x="5547" y="8401"/>
                    <a:pt x="5478" y="8504"/>
                  </a:cubicBezTo>
                  <a:cubicBezTo>
                    <a:pt x="5288" y="8384"/>
                    <a:pt x="5098" y="8263"/>
                    <a:pt x="4908" y="8107"/>
                  </a:cubicBezTo>
                  <a:cubicBezTo>
                    <a:pt x="4670" y="7869"/>
                    <a:pt x="4349" y="7740"/>
                    <a:pt x="4020" y="7740"/>
                  </a:cubicBezTo>
                  <a:cubicBezTo>
                    <a:pt x="3895" y="7740"/>
                    <a:pt x="3770" y="7758"/>
                    <a:pt x="3646" y="7796"/>
                  </a:cubicBezTo>
                  <a:cubicBezTo>
                    <a:pt x="3059" y="7951"/>
                    <a:pt x="3284" y="8470"/>
                    <a:pt x="3249" y="8850"/>
                  </a:cubicBezTo>
                  <a:cubicBezTo>
                    <a:pt x="3180" y="10008"/>
                    <a:pt x="4701" y="11270"/>
                    <a:pt x="4580" y="11408"/>
                  </a:cubicBezTo>
                  <a:cubicBezTo>
                    <a:pt x="3042" y="13170"/>
                    <a:pt x="4251" y="13205"/>
                    <a:pt x="5599" y="13758"/>
                  </a:cubicBezTo>
                  <a:cubicBezTo>
                    <a:pt x="6014" y="13948"/>
                    <a:pt x="6429" y="15244"/>
                    <a:pt x="7379" y="15400"/>
                  </a:cubicBezTo>
                  <a:cubicBezTo>
                    <a:pt x="7454" y="15411"/>
                    <a:pt x="7523" y="15417"/>
                    <a:pt x="7586" y="15417"/>
                  </a:cubicBezTo>
                  <a:cubicBezTo>
                    <a:pt x="8462" y="15417"/>
                    <a:pt x="8316" y="14362"/>
                    <a:pt x="8606" y="13879"/>
                  </a:cubicBezTo>
                  <a:cubicBezTo>
                    <a:pt x="9315" y="12687"/>
                    <a:pt x="8554" y="11529"/>
                    <a:pt x="8105" y="10423"/>
                  </a:cubicBezTo>
                  <a:cubicBezTo>
                    <a:pt x="7967" y="10058"/>
                    <a:pt x="7709" y="9812"/>
                    <a:pt x="7353" y="9812"/>
                  </a:cubicBezTo>
                  <a:cubicBezTo>
                    <a:pt x="7222" y="9812"/>
                    <a:pt x="7078" y="9845"/>
                    <a:pt x="6922" y="9917"/>
                  </a:cubicBezTo>
                  <a:lnTo>
                    <a:pt x="6922" y="9917"/>
                  </a:lnTo>
                  <a:cubicBezTo>
                    <a:pt x="7290" y="9072"/>
                    <a:pt x="8114" y="7913"/>
                    <a:pt x="7103" y="7433"/>
                  </a:cubicBezTo>
                  <a:cubicBezTo>
                    <a:pt x="5789" y="6828"/>
                    <a:pt x="5530" y="5048"/>
                    <a:pt x="3854" y="4927"/>
                  </a:cubicBezTo>
                  <a:cubicBezTo>
                    <a:pt x="3335" y="4893"/>
                    <a:pt x="2886" y="4167"/>
                    <a:pt x="3318" y="3424"/>
                  </a:cubicBezTo>
                  <a:cubicBezTo>
                    <a:pt x="3975" y="2318"/>
                    <a:pt x="3353" y="1298"/>
                    <a:pt x="2955" y="348"/>
                  </a:cubicBezTo>
                  <a:cubicBezTo>
                    <a:pt x="2833" y="73"/>
                    <a:pt x="2607" y="1"/>
                    <a:pt x="234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453" name="Google Shape;2453;p81"/>
            <p:cNvSpPr/>
            <p:nvPr/>
          </p:nvSpPr>
          <p:spPr>
            <a:xfrm>
              <a:off x="4533431" y="2965082"/>
              <a:ext cx="114358" cy="140298"/>
            </a:xfrm>
            <a:custGeom>
              <a:avLst/>
              <a:gdLst/>
              <a:ahLst/>
              <a:cxnLst/>
              <a:rect l="l" t="t" r="r" b="b"/>
              <a:pathLst>
                <a:path w="7415" h="9097" extrusionOk="0">
                  <a:moveTo>
                    <a:pt x="6576" y="0"/>
                  </a:moveTo>
                  <a:cubicBezTo>
                    <a:pt x="6440" y="0"/>
                    <a:pt x="6314" y="46"/>
                    <a:pt x="6222" y="154"/>
                  </a:cubicBezTo>
                  <a:cubicBezTo>
                    <a:pt x="5928" y="483"/>
                    <a:pt x="5611" y="592"/>
                    <a:pt x="5290" y="592"/>
                  </a:cubicBezTo>
                  <a:cubicBezTo>
                    <a:pt x="4988" y="592"/>
                    <a:pt x="4683" y="496"/>
                    <a:pt x="4390" y="396"/>
                  </a:cubicBezTo>
                  <a:cubicBezTo>
                    <a:pt x="3964" y="242"/>
                    <a:pt x="3597" y="173"/>
                    <a:pt x="3279" y="173"/>
                  </a:cubicBezTo>
                  <a:cubicBezTo>
                    <a:pt x="1986" y="173"/>
                    <a:pt x="1492" y="1318"/>
                    <a:pt x="1020" y="2608"/>
                  </a:cubicBezTo>
                  <a:cubicBezTo>
                    <a:pt x="364" y="4353"/>
                    <a:pt x="1" y="6064"/>
                    <a:pt x="796" y="7360"/>
                  </a:cubicBezTo>
                  <a:cubicBezTo>
                    <a:pt x="847" y="8362"/>
                    <a:pt x="761" y="8984"/>
                    <a:pt x="1470" y="9088"/>
                  </a:cubicBezTo>
                  <a:cubicBezTo>
                    <a:pt x="1519" y="9094"/>
                    <a:pt x="1568" y="9097"/>
                    <a:pt x="1614" y="9097"/>
                  </a:cubicBezTo>
                  <a:cubicBezTo>
                    <a:pt x="2117" y="9097"/>
                    <a:pt x="2435" y="8762"/>
                    <a:pt x="2593" y="8224"/>
                  </a:cubicBezTo>
                  <a:cubicBezTo>
                    <a:pt x="2634" y="8075"/>
                    <a:pt x="2578" y="7743"/>
                    <a:pt x="2746" y="7743"/>
                  </a:cubicBezTo>
                  <a:cubicBezTo>
                    <a:pt x="2792" y="7743"/>
                    <a:pt x="2854" y="7768"/>
                    <a:pt x="2938" y="7827"/>
                  </a:cubicBezTo>
                  <a:cubicBezTo>
                    <a:pt x="3173" y="7995"/>
                    <a:pt x="3380" y="8062"/>
                    <a:pt x="3567" y="8062"/>
                  </a:cubicBezTo>
                  <a:cubicBezTo>
                    <a:pt x="4013" y="8062"/>
                    <a:pt x="4340" y="7677"/>
                    <a:pt x="4632" y="7360"/>
                  </a:cubicBezTo>
                  <a:cubicBezTo>
                    <a:pt x="5116" y="6842"/>
                    <a:pt x="4563" y="6358"/>
                    <a:pt x="4373" y="5839"/>
                  </a:cubicBezTo>
                  <a:cubicBezTo>
                    <a:pt x="4183" y="5321"/>
                    <a:pt x="3491" y="4750"/>
                    <a:pt x="4442" y="4249"/>
                  </a:cubicBezTo>
                  <a:cubicBezTo>
                    <a:pt x="4943" y="3990"/>
                    <a:pt x="5790" y="3852"/>
                    <a:pt x="5427" y="3057"/>
                  </a:cubicBezTo>
                  <a:cubicBezTo>
                    <a:pt x="5274" y="2713"/>
                    <a:pt x="5030" y="2616"/>
                    <a:pt x="4752" y="2616"/>
                  </a:cubicBezTo>
                  <a:cubicBezTo>
                    <a:pt x="4400" y="2616"/>
                    <a:pt x="3994" y="2771"/>
                    <a:pt x="3647" y="2780"/>
                  </a:cubicBezTo>
                  <a:cubicBezTo>
                    <a:pt x="3388" y="2815"/>
                    <a:pt x="3129" y="2850"/>
                    <a:pt x="2887" y="2919"/>
                  </a:cubicBezTo>
                  <a:cubicBezTo>
                    <a:pt x="2887" y="2746"/>
                    <a:pt x="2800" y="2487"/>
                    <a:pt x="2887" y="2435"/>
                  </a:cubicBezTo>
                  <a:cubicBezTo>
                    <a:pt x="3111" y="2262"/>
                    <a:pt x="3405" y="2037"/>
                    <a:pt x="3664" y="2037"/>
                  </a:cubicBezTo>
                  <a:cubicBezTo>
                    <a:pt x="4321" y="2055"/>
                    <a:pt x="4995" y="2262"/>
                    <a:pt x="5634" y="2262"/>
                  </a:cubicBezTo>
                  <a:cubicBezTo>
                    <a:pt x="6481" y="2262"/>
                    <a:pt x="6861" y="1553"/>
                    <a:pt x="7242" y="931"/>
                  </a:cubicBezTo>
                  <a:cubicBezTo>
                    <a:pt x="7414" y="689"/>
                    <a:pt x="7328" y="344"/>
                    <a:pt x="7086" y="188"/>
                  </a:cubicBezTo>
                  <a:cubicBezTo>
                    <a:pt x="6932" y="73"/>
                    <a:pt x="6746" y="0"/>
                    <a:pt x="657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454" name="Google Shape;2454;p81"/>
            <p:cNvSpPr/>
            <p:nvPr/>
          </p:nvSpPr>
          <p:spPr>
            <a:xfrm>
              <a:off x="4498330" y="3137690"/>
              <a:ext cx="132849" cy="50817"/>
            </a:xfrm>
            <a:custGeom>
              <a:avLst/>
              <a:gdLst/>
              <a:ahLst/>
              <a:cxnLst/>
              <a:rect l="l" t="t" r="r" b="b"/>
              <a:pathLst>
                <a:path w="8614" h="3295" extrusionOk="0">
                  <a:moveTo>
                    <a:pt x="8412" y="834"/>
                  </a:moveTo>
                  <a:lnTo>
                    <a:pt x="8412" y="834"/>
                  </a:lnTo>
                  <a:cubicBezTo>
                    <a:pt x="8408" y="835"/>
                    <a:pt x="8404" y="836"/>
                    <a:pt x="8401" y="837"/>
                  </a:cubicBezTo>
                  <a:lnTo>
                    <a:pt x="8401" y="837"/>
                  </a:lnTo>
                  <a:cubicBezTo>
                    <a:pt x="8399" y="842"/>
                    <a:pt x="8396" y="846"/>
                    <a:pt x="8394" y="851"/>
                  </a:cubicBezTo>
                  <a:lnTo>
                    <a:pt x="8412" y="834"/>
                  </a:lnTo>
                  <a:close/>
                  <a:moveTo>
                    <a:pt x="6441" y="1"/>
                  </a:moveTo>
                  <a:cubicBezTo>
                    <a:pt x="5426" y="1"/>
                    <a:pt x="4424" y="103"/>
                    <a:pt x="3504" y="557"/>
                  </a:cubicBezTo>
                  <a:cubicBezTo>
                    <a:pt x="3268" y="683"/>
                    <a:pt x="3156" y="756"/>
                    <a:pt x="3064" y="756"/>
                  </a:cubicBezTo>
                  <a:cubicBezTo>
                    <a:pt x="2968" y="756"/>
                    <a:pt x="2895" y="675"/>
                    <a:pt x="2726" y="488"/>
                  </a:cubicBezTo>
                  <a:cubicBezTo>
                    <a:pt x="2440" y="160"/>
                    <a:pt x="2158" y="41"/>
                    <a:pt x="1882" y="41"/>
                  </a:cubicBezTo>
                  <a:cubicBezTo>
                    <a:pt x="1373" y="41"/>
                    <a:pt x="881" y="443"/>
                    <a:pt x="410" y="678"/>
                  </a:cubicBezTo>
                  <a:cubicBezTo>
                    <a:pt x="0" y="866"/>
                    <a:pt x="164" y="1612"/>
                    <a:pt x="452" y="1612"/>
                  </a:cubicBezTo>
                  <a:cubicBezTo>
                    <a:pt x="455" y="1612"/>
                    <a:pt x="459" y="1612"/>
                    <a:pt x="462" y="1612"/>
                  </a:cubicBezTo>
                  <a:cubicBezTo>
                    <a:pt x="518" y="1607"/>
                    <a:pt x="572" y="1605"/>
                    <a:pt x="625" y="1605"/>
                  </a:cubicBezTo>
                  <a:cubicBezTo>
                    <a:pt x="1895" y="1605"/>
                    <a:pt x="2508" y="2753"/>
                    <a:pt x="3504" y="3184"/>
                  </a:cubicBezTo>
                  <a:cubicBezTo>
                    <a:pt x="3665" y="3259"/>
                    <a:pt x="3818" y="3295"/>
                    <a:pt x="3955" y="3295"/>
                  </a:cubicBezTo>
                  <a:cubicBezTo>
                    <a:pt x="4389" y="3295"/>
                    <a:pt x="4667" y="2934"/>
                    <a:pt x="4575" y="2303"/>
                  </a:cubicBezTo>
                  <a:cubicBezTo>
                    <a:pt x="4523" y="1905"/>
                    <a:pt x="4541" y="1784"/>
                    <a:pt x="4973" y="1698"/>
                  </a:cubicBezTo>
                  <a:cubicBezTo>
                    <a:pt x="6127" y="1457"/>
                    <a:pt x="7264" y="1130"/>
                    <a:pt x="8401" y="837"/>
                  </a:cubicBezTo>
                  <a:lnTo>
                    <a:pt x="8401" y="837"/>
                  </a:lnTo>
                  <a:cubicBezTo>
                    <a:pt x="8535" y="525"/>
                    <a:pt x="8613" y="56"/>
                    <a:pt x="8256" y="56"/>
                  </a:cubicBezTo>
                  <a:cubicBezTo>
                    <a:pt x="7656" y="37"/>
                    <a:pt x="7046" y="1"/>
                    <a:pt x="644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455" name="Google Shape;2455;p81"/>
            <p:cNvSpPr/>
            <p:nvPr/>
          </p:nvSpPr>
          <p:spPr>
            <a:xfrm>
              <a:off x="4754389" y="3713366"/>
              <a:ext cx="77560" cy="60071"/>
            </a:xfrm>
            <a:custGeom>
              <a:avLst/>
              <a:gdLst/>
              <a:ahLst/>
              <a:cxnLst/>
              <a:rect l="l" t="t" r="r" b="b"/>
              <a:pathLst>
                <a:path w="5029" h="3895" extrusionOk="0">
                  <a:moveTo>
                    <a:pt x="4062" y="0"/>
                  </a:moveTo>
                  <a:cubicBezTo>
                    <a:pt x="3557" y="0"/>
                    <a:pt x="2937" y="491"/>
                    <a:pt x="2445" y="491"/>
                  </a:cubicBezTo>
                  <a:cubicBezTo>
                    <a:pt x="2234" y="491"/>
                    <a:pt x="2046" y="401"/>
                    <a:pt x="1901" y="144"/>
                  </a:cubicBezTo>
                  <a:cubicBezTo>
                    <a:pt x="0" y="403"/>
                    <a:pt x="570" y="1975"/>
                    <a:pt x="225" y="2960"/>
                  </a:cubicBezTo>
                  <a:cubicBezTo>
                    <a:pt x="38" y="3485"/>
                    <a:pt x="566" y="3894"/>
                    <a:pt x="1172" y="3894"/>
                  </a:cubicBezTo>
                  <a:cubicBezTo>
                    <a:pt x="1185" y="3894"/>
                    <a:pt x="1197" y="3894"/>
                    <a:pt x="1210" y="3894"/>
                  </a:cubicBezTo>
                  <a:cubicBezTo>
                    <a:pt x="2298" y="3876"/>
                    <a:pt x="5029" y="1630"/>
                    <a:pt x="4804" y="783"/>
                  </a:cubicBezTo>
                  <a:cubicBezTo>
                    <a:pt x="4638" y="185"/>
                    <a:pt x="4372" y="0"/>
                    <a:pt x="406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456" name="Google Shape;2456;p81"/>
            <p:cNvSpPr/>
            <p:nvPr/>
          </p:nvSpPr>
          <p:spPr>
            <a:xfrm>
              <a:off x="4036904" y="2797131"/>
              <a:ext cx="50647" cy="78994"/>
            </a:xfrm>
            <a:custGeom>
              <a:avLst/>
              <a:gdLst/>
              <a:ahLst/>
              <a:cxnLst/>
              <a:rect l="l" t="t" r="r" b="b"/>
              <a:pathLst>
                <a:path w="3284" h="5122" extrusionOk="0">
                  <a:moveTo>
                    <a:pt x="519" y="1"/>
                  </a:moveTo>
                  <a:lnTo>
                    <a:pt x="380" y="139"/>
                  </a:lnTo>
                  <a:cubicBezTo>
                    <a:pt x="104" y="1452"/>
                    <a:pt x="0" y="2766"/>
                    <a:pt x="380" y="4062"/>
                  </a:cubicBezTo>
                  <a:cubicBezTo>
                    <a:pt x="534" y="4660"/>
                    <a:pt x="796" y="5122"/>
                    <a:pt x="1420" y="5122"/>
                  </a:cubicBezTo>
                  <a:cubicBezTo>
                    <a:pt x="1500" y="5122"/>
                    <a:pt x="1585" y="5114"/>
                    <a:pt x="1676" y="5099"/>
                  </a:cubicBezTo>
                  <a:cubicBezTo>
                    <a:pt x="2471" y="4978"/>
                    <a:pt x="3284" y="4408"/>
                    <a:pt x="3111" y="3734"/>
                  </a:cubicBezTo>
                  <a:cubicBezTo>
                    <a:pt x="2748" y="2213"/>
                    <a:pt x="2108" y="744"/>
                    <a:pt x="51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457" name="Google Shape;2457;p81"/>
            <p:cNvSpPr/>
            <p:nvPr/>
          </p:nvSpPr>
          <p:spPr>
            <a:xfrm>
              <a:off x="4598206" y="3140667"/>
              <a:ext cx="78902" cy="47285"/>
            </a:xfrm>
            <a:custGeom>
              <a:avLst/>
              <a:gdLst/>
              <a:ahLst/>
              <a:cxnLst/>
              <a:rect l="l" t="t" r="r" b="b"/>
              <a:pathLst>
                <a:path w="5116" h="3066" extrusionOk="0">
                  <a:moveTo>
                    <a:pt x="4184" y="1"/>
                  </a:moveTo>
                  <a:cubicBezTo>
                    <a:pt x="4093" y="1"/>
                    <a:pt x="4000" y="13"/>
                    <a:pt x="3906" y="36"/>
                  </a:cubicBezTo>
                  <a:cubicBezTo>
                    <a:pt x="3232" y="209"/>
                    <a:pt x="2575" y="416"/>
                    <a:pt x="1918" y="641"/>
                  </a:cubicBezTo>
                  <a:lnTo>
                    <a:pt x="1936" y="641"/>
                  </a:lnTo>
                  <a:cubicBezTo>
                    <a:pt x="1659" y="848"/>
                    <a:pt x="1383" y="1038"/>
                    <a:pt x="1089" y="1194"/>
                  </a:cubicBezTo>
                  <a:cubicBezTo>
                    <a:pt x="432" y="1505"/>
                    <a:pt x="0" y="2093"/>
                    <a:pt x="311" y="2680"/>
                  </a:cubicBezTo>
                  <a:cubicBezTo>
                    <a:pt x="460" y="2964"/>
                    <a:pt x="650" y="3065"/>
                    <a:pt x="856" y="3065"/>
                  </a:cubicBezTo>
                  <a:cubicBezTo>
                    <a:pt x="1178" y="3065"/>
                    <a:pt x="1537" y="2818"/>
                    <a:pt x="1832" y="2628"/>
                  </a:cubicBezTo>
                  <a:cubicBezTo>
                    <a:pt x="2558" y="2093"/>
                    <a:pt x="3370" y="1695"/>
                    <a:pt x="4234" y="1436"/>
                  </a:cubicBezTo>
                  <a:cubicBezTo>
                    <a:pt x="4631" y="1332"/>
                    <a:pt x="5115" y="1108"/>
                    <a:pt x="4994" y="606"/>
                  </a:cubicBezTo>
                  <a:cubicBezTo>
                    <a:pt x="4883" y="203"/>
                    <a:pt x="4559" y="1"/>
                    <a:pt x="41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458" name="Google Shape;2458;p81"/>
            <p:cNvSpPr/>
            <p:nvPr/>
          </p:nvSpPr>
          <p:spPr>
            <a:xfrm>
              <a:off x="4624100" y="2524476"/>
              <a:ext cx="41810" cy="57896"/>
            </a:xfrm>
            <a:custGeom>
              <a:avLst/>
              <a:gdLst/>
              <a:ahLst/>
              <a:cxnLst/>
              <a:rect l="l" t="t" r="r" b="b"/>
              <a:pathLst>
                <a:path w="2711" h="3754" extrusionOk="0">
                  <a:moveTo>
                    <a:pt x="1532" y="0"/>
                  </a:moveTo>
                  <a:cubicBezTo>
                    <a:pt x="1516" y="0"/>
                    <a:pt x="1500" y="0"/>
                    <a:pt x="1484" y="1"/>
                  </a:cubicBezTo>
                  <a:cubicBezTo>
                    <a:pt x="187" y="53"/>
                    <a:pt x="239" y="1332"/>
                    <a:pt x="101" y="2265"/>
                  </a:cubicBezTo>
                  <a:cubicBezTo>
                    <a:pt x="1" y="3066"/>
                    <a:pt x="465" y="3754"/>
                    <a:pt x="1243" y="3754"/>
                  </a:cubicBezTo>
                  <a:cubicBezTo>
                    <a:pt x="1271" y="3754"/>
                    <a:pt x="1299" y="3753"/>
                    <a:pt x="1328" y="3751"/>
                  </a:cubicBezTo>
                  <a:cubicBezTo>
                    <a:pt x="2711" y="3682"/>
                    <a:pt x="1967" y="2403"/>
                    <a:pt x="2313" y="1815"/>
                  </a:cubicBezTo>
                  <a:cubicBezTo>
                    <a:pt x="2228" y="1050"/>
                    <a:pt x="2528" y="0"/>
                    <a:pt x="15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459" name="Google Shape;2459;p81"/>
            <p:cNvSpPr/>
            <p:nvPr/>
          </p:nvSpPr>
          <p:spPr>
            <a:xfrm>
              <a:off x="4619520" y="2769417"/>
              <a:ext cx="46653" cy="60009"/>
            </a:xfrm>
            <a:custGeom>
              <a:avLst/>
              <a:gdLst/>
              <a:ahLst/>
              <a:cxnLst/>
              <a:rect l="l" t="t" r="r" b="b"/>
              <a:pathLst>
                <a:path w="3025" h="3891" extrusionOk="0">
                  <a:moveTo>
                    <a:pt x="2403" y="1"/>
                  </a:moveTo>
                  <a:cubicBezTo>
                    <a:pt x="2178" y="1"/>
                    <a:pt x="1971" y="104"/>
                    <a:pt x="1850" y="277"/>
                  </a:cubicBezTo>
                  <a:cubicBezTo>
                    <a:pt x="1504" y="1193"/>
                    <a:pt x="882" y="1884"/>
                    <a:pt x="277" y="2610"/>
                  </a:cubicBezTo>
                  <a:cubicBezTo>
                    <a:pt x="35" y="2869"/>
                    <a:pt x="1" y="3284"/>
                    <a:pt x="208" y="3578"/>
                  </a:cubicBezTo>
                  <a:cubicBezTo>
                    <a:pt x="326" y="3766"/>
                    <a:pt x="507" y="3890"/>
                    <a:pt x="682" y="3890"/>
                  </a:cubicBezTo>
                  <a:cubicBezTo>
                    <a:pt x="764" y="3890"/>
                    <a:pt x="845" y="3863"/>
                    <a:pt x="916" y="3802"/>
                  </a:cubicBezTo>
                  <a:cubicBezTo>
                    <a:pt x="1815" y="3128"/>
                    <a:pt x="2731" y="2420"/>
                    <a:pt x="3025" y="1452"/>
                  </a:cubicBezTo>
                  <a:cubicBezTo>
                    <a:pt x="2973" y="744"/>
                    <a:pt x="2921" y="225"/>
                    <a:pt x="240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460" name="Google Shape;2460;p81"/>
            <p:cNvSpPr/>
            <p:nvPr/>
          </p:nvSpPr>
          <p:spPr>
            <a:xfrm>
              <a:off x="5195905" y="3350521"/>
              <a:ext cx="45697" cy="49383"/>
            </a:xfrm>
            <a:custGeom>
              <a:avLst/>
              <a:gdLst/>
              <a:ahLst/>
              <a:cxnLst/>
              <a:rect l="l" t="t" r="r" b="b"/>
              <a:pathLst>
                <a:path w="2963" h="3202" extrusionOk="0">
                  <a:moveTo>
                    <a:pt x="573" y="1"/>
                  </a:moveTo>
                  <a:cubicBezTo>
                    <a:pt x="233" y="1"/>
                    <a:pt x="0" y="333"/>
                    <a:pt x="59" y="704"/>
                  </a:cubicBezTo>
                  <a:cubicBezTo>
                    <a:pt x="284" y="1965"/>
                    <a:pt x="1096" y="2777"/>
                    <a:pt x="2289" y="3175"/>
                  </a:cubicBezTo>
                  <a:cubicBezTo>
                    <a:pt x="2343" y="3193"/>
                    <a:pt x="2395" y="3202"/>
                    <a:pt x="2445" y="3202"/>
                  </a:cubicBezTo>
                  <a:cubicBezTo>
                    <a:pt x="2729" y="3202"/>
                    <a:pt x="2933" y="2914"/>
                    <a:pt x="2963" y="2414"/>
                  </a:cubicBezTo>
                  <a:cubicBezTo>
                    <a:pt x="2341" y="1619"/>
                    <a:pt x="1960" y="427"/>
                    <a:pt x="751" y="30"/>
                  </a:cubicBezTo>
                  <a:cubicBezTo>
                    <a:pt x="689" y="10"/>
                    <a:pt x="630" y="1"/>
                    <a:pt x="57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461" name="Google Shape;2461;p81"/>
            <p:cNvSpPr/>
            <p:nvPr/>
          </p:nvSpPr>
          <p:spPr>
            <a:xfrm>
              <a:off x="4781595" y="2927944"/>
              <a:ext cx="40762" cy="49229"/>
            </a:xfrm>
            <a:custGeom>
              <a:avLst/>
              <a:gdLst/>
              <a:ahLst/>
              <a:cxnLst/>
              <a:rect l="l" t="t" r="r" b="b"/>
              <a:pathLst>
                <a:path w="2643" h="3192" extrusionOk="0">
                  <a:moveTo>
                    <a:pt x="1295" y="1"/>
                  </a:moveTo>
                  <a:cubicBezTo>
                    <a:pt x="1273" y="1"/>
                    <a:pt x="1250" y="2"/>
                    <a:pt x="1226" y="4"/>
                  </a:cubicBezTo>
                  <a:cubicBezTo>
                    <a:pt x="275" y="108"/>
                    <a:pt x="51" y="954"/>
                    <a:pt x="33" y="1732"/>
                  </a:cubicBezTo>
                  <a:cubicBezTo>
                    <a:pt x="1" y="2354"/>
                    <a:pt x="200" y="3192"/>
                    <a:pt x="910" y="3192"/>
                  </a:cubicBezTo>
                  <a:cubicBezTo>
                    <a:pt x="950" y="3192"/>
                    <a:pt x="992" y="3189"/>
                    <a:pt x="1036" y="3184"/>
                  </a:cubicBezTo>
                  <a:cubicBezTo>
                    <a:pt x="2643" y="2959"/>
                    <a:pt x="1640" y="1767"/>
                    <a:pt x="1640" y="1110"/>
                  </a:cubicBezTo>
                  <a:cubicBezTo>
                    <a:pt x="1740" y="547"/>
                    <a:pt x="1792" y="1"/>
                    <a:pt x="129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462" name="Google Shape;2462;p81"/>
            <p:cNvSpPr/>
            <p:nvPr/>
          </p:nvSpPr>
          <p:spPr>
            <a:xfrm>
              <a:off x="4682227" y="3041531"/>
              <a:ext cx="47995" cy="24815"/>
            </a:xfrm>
            <a:custGeom>
              <a:avLst/>
              <a:gdLst/>
              <a:ahLst/>
              <a:cxnLst/>
              <a:rect l="l" t="t" r="r" b="b"/>
              <a:pathLst>
                <a:path w="3112" h="1609" extrusionOk="0">
                  <a:moveTo>
                    <a:pt x="843" y="80"/>
                  </a:moveTo>
                  <a:cubicBezTo>
                    <a:pt x="352" y="80"/>
                    <a:pt x="1" y="466"/>
                    <a:pt x="65" y="882"/>
                  </a:cubicBezTo>
                  <a:cubicBezTo>
                    <a:pt x="161" y="1545"/>
                    <a:pt x="602" y="1578"/>
                    <a:pt x="1054" y="1578"/>
                  </a:cubicBezTo>
                  <a:cubicBezTo>
                    <a:pt x="1103" y="1578"/>
                    <a:pt x="1152" y="1577"/>
                    <a:pt x="1201" y="1577"/>
                  </a:cubicBezTo>
                  <a:cubicBezTo>
                    <a:pt x="1347" y="1577"/>
                    <a:pt x="1491" y="1581"/>
                    <a:pt x="1620" y="1608"/>
                  </a:cubicBezTo>
                  <a:cubicBezTo>
                    <a:pt x="1746" y="1549"/>
                    <a:pt x="1903" y="1535"/>
                    <a:pt x="2065" y="1535"/>
                  </a:cubicBezTo>
                  <a:cubicBezTo>
                    <a:pt x="2212" y="1535"/>
                    <a:pt x="2363" y="1547"/>
                    <a:pt x="2502" y="1547"/>
                  </a:cubicBezTo>
                  <a:cubicBezTo>
                    <a:pt x="2845" y="1547"/>
                    <a:pt x="3112" y="1478"/>
                    <a:pt x="3037" y="1003"/>
                  </a:cubicBezTo>
                  <a:cubicBezTo>
                    <a:pt x="2882" y="1"/>
                    <a:pt x="1741" y="191"/>
                    <a:pt x="963" y="87"/>
                  </a:cubicBezTo>
                  <a:cubicBezTo>
                    <a:pt x="923" y="82"/>
                    <a:pt x="882" y="80"/>
                    <a:pt x="843" y="8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463" name="Google Shape;2463;p81"/>
            <p:cNvSpPr/>
            <p:nvPr/>
          </p:nvSpPr>
          <p:spPr>
            <a:xfrm>
              <a:off x="5092173" y="3091978"/>
              <a:ext cx="29226" cy="33035"/>
            </a:xfrm>
            <a:custGeom>
              <a:avLst/>
              <a:gdLst/>
              <a:ahLst/>
              <a:cxnLst/>
              <a:rect l="l" t="t" r="r" b="b"/>
              <a:pathLst>
                <a:path w="1895" h="2142" extrusionOk="0">
                  <a:moveTo>
                    <a:pt x="416" y="1"/>
                  </a:moveTo>
                  <a:cubicBezTo>
                    <a:pt x="93" y="1"/>
                    <a:pt x="0" y="338"/>
                    <a:pt x="63" y="618"/>
                  </a:cubicBezTo>
                  <a:cubicBezTo>
                    <a:pt x="201" y="1292"/>
                    <a:pt x="339" y="2035"/>
                    <a:pt x="1203" y="2139"/>
                  </a:cubicBezTo>
                  <a:cubicBezTo>
                    <a:pt x="1224" y="2141"/>
                    <a:pt x="1245" y="2142"/>
                    <a:pt x="1265" y="2142"/>
                  </a:cubicBezTo>
                  <a:cubicBezTo>
                    <a:pt x="1645" y="2142"/>
                    <a:pt x="1895" y="1835"/>
                    <a:pt x="1895" y="1327"/>
                  </a:cubicBezTo>
                  <a:cubicBezTo>
                    <a:pt x="1670" y="705"/>
                    <a:pt x="1273" y="169"/>
                    <a:pt x="529" y="13"/>
                  </a:cubicBezTo>
                  <a:cubicBezTo>
                    <a:pt x="489" y="5"/>
                    <a:pt x="451" y="1"/>
                    <a:pt x="41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464" name="Google Shape;2464;p81"/>
            <p:cNvSpPr/>
            <p:nvPr/>
          </p:nvSpPr>
          <p:spPr>
            <a:xfrm>
              <a:off x="4646709" y="3049181"/>
              <a:ext cx="30922" cy="23026"/>
            </a:xfrm>
            <a:custGeom>
              <a:avLst/>
              <a:gdLst/>
              <a:ahLst/>
              <a:cxnLst/>
              <a:rect l="l" t="t" r="r" b="b"/>
              <a:pathLst>
                <a:path w="2005" h="1493" extrusionOk="0">
                  <a:moveTo>
                    <a:pt x="754" y="1"/>
                  </a:moveTo>
                  <a:cubicBezTo>
                    <a:pt x="409" y="1"/>
                    <a:pt x="93" y="129"/>
                    <a:pt x="52" y="542"/>
                  </a:cubicBezTo>
                  <a:cubicBezTo>
                    <a:pt x="0" y="1198"/>
                    <a:pt x="536" y="1371"/>
                    <a:pt x="1106" y="1492"/>
                  </a:cubicBezTo>
                  <a:cubicBezTo>
                    <a:pt x="1504" y="1475"/>
                    <a:pt x="1988" y="1440"/>
                    <a:pt x="1988" y="905"/>
                  </a:cubicBezTo>
                  <a:cubicBezTo>
                    <a:pt x="2005" y="317"/>
                    <a:pt x="1504" y="110"/>
                    <a:pt x="1020" y="23"/>
                  </a:cubicBezTo>
                  <a:cubicBezTo>
                    <a:pt x="932" y="9"/>
                    <a:pt x="842" y="1"/>
                    <a:pt x="75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sp>
        <p:nvSpPr>
          <p:cNvPr id="2465" name="Google Shape;2465;p81"/>
          <p:cNvSpPr/>
          <p:nvPr/>
        </p:nvSpPr>
        <p:spPr>
          <a:xfrm>
            <a:off x="4866850" y="2399238"/>
            <a:ext cx="28424" cy="26033"/>
          </a:xfrm>
          <a:custGeom>
            <a:avLst/>
            <a:gdLst/>
            <a:ahLst/>
            <a:cxnLst/>
            <a:rect l="l" t="t" r="r" b="b"/>
            <a:pathLst>
              <a:path w="1843" h="1688" extrusionOk="0">
                <a:moveTo>
                  <a:pt x="1376" y="1"/>
                </a:moveTo>
                <a:cubicBezTo>
                  <a:pt x="1345" y="1"/>
                  <a:pt x="1312" y="4"/>
                  <a:pt x="1280" y="11"/>
                </a:cubicBezTo>
                <a:cubicBezTo>
                  <a:pt x="675" y="29"/>
                  <a:pt x="156" y="478"/>
                  <a:pt x="70" y="1083"/>
                </a:cubicBezTo>
                <a:cubicBezTo>
                  <a:pt x="1" y="1446"/>
                  <a:pt x="208" y="1670"/>
                  <a:pt x="675" y="1688"/>
                </a:cubicBezTo>
                <a:cubicBezTo>
                  <a:pt x="1193" y="1480"/>
                  <a:pt x="1643" y="1135"/>
                  <a:pt x="1781" y="513"/>
                </a:cubicBezTo>
                <a:cubicBezTo>
                  <a:pt x="1843" y="250"/>
                  <a:pt x="1642" y="1"/>
                  <a:pt x="1376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2466" name="Google Shape;2466;p81"/>
          <p:cNvSpPr/>
          <p:nvPr/>
        </p:nvSpPr>
        <p:spPr>
          <a:xfrm>
            <a:off x="2936416" y="2439121"/>
            <a:ext cx="33066" cy="77837"/>
          </a:xfrm>
          <a:custGeom>
            <a:avLst/>
            <a:gdLst/>
            <a:ahLst/>
            <a:cxnLst/>
            <a:rect l="l" t="t" r="r" b="b"/>
            <a:pathLst>
              <a:path w="2144" h="5047" extrusionOk="0">
                <a:moveTo>
                  <a:pt x="1297" y="0"/>
                </a:moveTo>
                <a:cubicBezTo>
                  <a:pt x="778" y="0"/>
                  <a:pt x="260" y="363"/>
                  <a:pt x="364" y="795"/>
                </a:cubicBezTo>
                <a:cubicBezTo>
                  <a:pt x="640" y="1850"/>
                  <a:pt x="122" y="2731"/>
                  <a:pt x="1" y="3491"/>
                </a:cubicBezTo>
                <a:cubicBezTo>
                  <a:pt x="70" y="4338"/>
                  <a:pt x="1" y="5047"/>
                  <a:pt x="951" y="5047"/>
                </a:cubicBezTo>
                <a:cubicBezTo>
                  <a:pt x="1781" y="5047"/>
                  <a:pt x="1971" y="4476"/>
                  <a:pt x="2040" y="3785"/>
                </a:cubicBezTo>
                <a:cubicBezTo>
                  <a:pt x="2144" y="2748"/>
                  <a:pt x="1642" y="1746"/>
                  <a:pt x="1936" y="692"/>
                </a:cubicBezTo>
                <a:cubicBezTo>
                  <a:pt x="2023" y="381"/>
                  <a:pt x="1712" y="0"/>
                  <a:pt x="1297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2467" name="Google Shape;2467;p81"/>
          <p:cNvSpPr/>
          <p:nvPr/>
        </p:nvSpPr>
        <p:spPr>
          <a:xfrm>
            <a:off x="3157898" y="2566248"/>
            <a:ext cx="57850" cy="28007"/>
          </a:xfrm>
          <a:custGeom>
            <a:avLst/>
            <a:gdLst/>
            <a:ahLst/>
            <a:cxnLst/>
            <a:rect l="l" t="t" r="r" b="b"/>
            <a:pathLst>
              <a:path w="3751" h="1816" extrusionOk="0">
                <a:moveTo>
                  <a:pt x="1383" y="1"/>
                </a:moveTo>
                <a:cubicBezTo>
                  <a:pt x="778" y="87"/>
                  <a:pt x="1" y="18"/>
                  <a:pt x="122" y="640"/>
                </a:cubicBezTo>
                <a:cubicBezTo>
                  <a:pt x="329" y="1625"/>
                  <a:pt x="1297" y="1815"/>
                  <a:pt x="2195" y="1815"/>
                </a:cubicBezTo>
                <a:cubicBezTo>
                  <a:pt x="2835" y="1815"/>
                  <a:pt x="3751" y="1712"/>
                  <a:pt x="3613" y="951"/>
                </a:cubicBezTo>
                <a:cubicBezTo>
                  <a:pt x="3466" y="240"/>
                  <a:pt x="2970" y="188"/>
                  <a:pt x="2455" y="188"/>
                </a:cubicBezTo>
                <a:cubicBezTo>
                  <a:pt x="2366" y="188"/>
                  <a:pt x="2276" y="189"/>
                  <a:pt x="2187" y="189"/>
                </a:cubicBezTo>
                <a:cubicBezTo>
                  <a:pt x="1880" y="189"/>
                  <a:pt x="1588" y="170"/>
                  <a:pt x="1383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2468" name="Google Shape;2468;p81"/>
          <p:cNvSpPr/>
          <p:nvPr/>
        </p:nvSpPr>
        <p:spPr>
          <a:xfrm>
            <a:off x="3290902" y="2573898"/>
            <a:ext cx="31200" cy="23195"/>
          </a:xfrm>
          <a:custGeom>
            <a:avLst/>
            <a:gdLst/>
            <a:ahLst/>
            <a:cxnLst/>
            <a:rect l="l" t="t" r="r" b="b"/>
            <a:pathLst>
              <a:path w="2023" h="1504" extrusionOk="0">
                <a:moveTo>
                  <a:pt x="1294" y="1"/>
                </a:moveTo>
                <a:cubicBezTo>
                  <a:pt x="1249" y="1"/>
                  <a:pt x="1204" y="3"/>
                  <a:pt x="1158" y="6"/>
                </a:cubicBezTo>
                <a:cubicBezTo>
                  <a:pt x="691" y="144"/>
                  <a:pt x="0" y="109"/>
                  <a:pt x="17" y="904"/>
                </a:cubicBezTo>
                <a:cubicBezTo>
                  <a:pt x="17" y="1352"/>
                  <a:pt x="364" y="1503"/>
                  <a:pt x="748" y="1503"/>
                </a:cubicBezTo>
                <a:cubicBezTo>
                  <a:pt x="809" y="1503"/>
                  <a:pt x="872" y="1499"/>
                  <a:pt x="933" y="1492"/>
                </a:cubicBezTo>
                <a:cubicBezTo>
                  <a:pt x="1486" y="1440"/>
                  <a:pt x="2022" y="1233"/>
                  <a:pt x="2022" y="593"/>
                </a:cubicBezTo>
                <a:cubicBezTo>
                  <a:pt x="2022" y="156"/>
                  <a:pt x="1711" y="1"/>
                  <a:pt x="1294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2469" name="Google Shape;2469;p81"/>
          <p:cNvSpPr/>
          <p:nvPr/>
        </p:nvSpPr>
        <p:spPr>
          <a:xfrm>
            <a:off x="2853011" y="2490277"/>
            <a:ext cx="27714" cy="23550"/>
          </a:xfrm>
          <a:custGeom>
            <a:avLst/>
            <a:gdLst/>
            <a:ahLst/>
            <a:cxnLst/>
            <a:rect l="l" t="t" r="r" b="b"/>
            <a:pathLst>
              <a:path w="1797" h="1527" extrusionOk="0">
                <a:moveTo>
                  <a:pt x="812" y="0"/>
                </a:moveTo>
                <a:cubicBezTo>
                  <a:pt x="383" y="0"/>
                  <a:pt x="1" y="211"/>
                  <a:pt x="34" y="710"/>
                </a:cubicBezTo>
                <a:cubicBezTo>
                  <a:pt x="34" y="1164"/>
                  <a:pt x="400" y="1527"/>
                  <a:pt x="845" y="1527"/>
                </a:cubicBezTo>
                <a:cubicBezTo>
                  <a:pt x="874" y="1527"/>
                  <a:pt x="903" y="1525"/>
                  <a:pt x="933" y="1522"/>
                </a:cubicBezTo>
                <a:cubicBezTo>
                  <a:pt x="1382" y="1522"/>
                  <a:pt x="1745" y="1315"/>
                  <a:pt x="1797" y="796"/>
                </a:cubicBezTo>
                <a:cubicBezTo>
                  <a:pt x="1745" y="226"/>
                  <a:pt x="1330" y="19"/>
                  <a:pt x="864" y="1"/>
                </a:cubicBezTo>
                <a:cubicBezTo>
                  <a:pt x="847" y="1"/>
                  <a:pt x="829" y="0"/>
                  <a:pt x="812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2470" name="Google Shape;2470;p81"/>
          <p:cNvSpPr txBox="1"/>
          <p:nvPr/>
        </p:nvSpPr>
        <p:spPr>
          <a:xfrm>
            <a:off x="5921475" y="1638500"/>
            <a:ext cx="2265900" cy="5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>
                <a:solidFill>
                  <a:schemeClr val="dk1"/>
                </a:solidFill>
                <a:latin typeface="Bebas Neue"/>
                <a:ea typeface="Bebas Neue"/>
                <a:cs typeface="B Nazanin" pitchFamily="2" charset="-78"/>
                <a:sym typeface="Bebas Neue"/>
              </a:rPr>
              <a:t>12.7m</a:t>
            </a:r>
            <a:endParaRPr sz="3400">
              <a:solidFill>
                <a:schemeClr val="dk1"/>
              </a:solidFill>
              <a:latin typeface="Bebas Neue"/>
              <a:ea typeface="Bebas Neue"/>
              <a:cs typeface="B Nazanin" pitchFamily="2" charset="-78"/>
              <a:sym typeface="Bebas Neue"/>
            </a:endParaRPr>
          </a:p>
        </p:txBody>
      </p:sp>
      <p:sp>
        <p:nvSpPr>
          <p:cNvPr id="2471" name="Google Shape;2471;p81"/>
          <p:cNvSpPr txBox="1"/>
          <p:nvPr/>
        </p:nvSpPr>
        <p:spPr>
          <a:xfrm>
            <a:off x="5685877" y="2068800"/>
            <a:ext cx="2841178" cy="39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dirty="0">
                <a:cs typeface="B Nazanin" pitchFamily="2" charset="-78"/>
              </a:rPr>
              <a:t>اسلاید متنی را برای پاور خود تنظیم کنید </a:t>
            </a:r>
            <a:endParaRPr dirty="0">
              <a:solidFill>
                <a:schemeClr val="dk1"/>
              </a:solidFill>
              <a:latin typeface="Barlow"/>
              <a:ea typeface="Barlow"/>
              <a:cs typeface="B Nazanin" pitchFamily="2" charset="-78"/>
              <a:sym typeface="Barlow"/>
            </a:endParaRPr>
          </a:p>
        </p:txBody>
      </p:sp>
      <p:sp>
        <p:nvSpPr>
          <p:cNvPr id="2472" name="Google Shape;2472;p81"/>
          <p:cNvSpPr txBox="1"/>
          <p:nvPr/>
        </p:nvSpPr>
        <p:spPr>
          <a:xfrm>
            <a:off x="5921475" y="2558525"/>
            <a:ext cx="2265900" cy="5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>
                <a:solidFill>
                  <a:schemeClr val="lt2"/>
                </a:solidFill>
                <a:latin typeface="Bebas Neue"/>
                <a:ea typeface="Bebas Neue"/>
                <a:cs typeface="B Nazanin" pitchFamily="2" charset="-78"/>
                <a:sym typeface="Bebas Neue"/>
              </a:rPr>
              <a:t>39.9M</a:t>
            </a:r>
            <a:endParaRPr sz="3400">
              <a:solidFill>
                <a:schemeClr val="lt2"/>
              </a:solidFill>
              <a:latin typeface="Bebas Neue"/>
              <a:ea typeface="Bebas Neue"/>
              <a:cs typeface="B Nazanin" pitchFamily="2" charset="-78"/>
              <a:sym typeface="Bebas Neue"/>
            </a:endParaRPr>
          </a:p>
        </p:txBody>
      </p:sp>
      <p:sp>
        <p:nvSpPr>
          <p:cNvPr id="2473" name="Google Shape;2473;p81"/>
          <p:cNvSpPr txBox="1"/>
          <p:nvPr/>
        </p:nvSpPr>
        <p:spPr>
          <a:xfrm>
            <a:off x="5726129" y="2988825"/>
            <a:ext cx="2844994" cy="39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dirty="0">
                <a:cs typeface="B Nazanin" pitchFamily="2" charset="-78"/>
              </a:rPr>
              <a:t>اسلاید متنی را برای پاور خود تنظیم کنید </a:t>
            </a:r>
            <a:endParaRPr dirty="0">
              <a:solidFill>
                <a:schemeClr val="dk1"/>
              </a:solidFill>
              <a:latin typeface="Barlow"/>
              <a:ea typeface="Barlow"/>
              <a:cs typeface="B Nazanin" pitchFamily="2" charset="-78"/>
              <a:sym typeface="Barlow"/>
            </a:endParaRPr>
          </a:p>
        </p:txBody>
      </p:sp>
      <p:sp>
        <p:nvSpPr>
          <p:cNvPr id="2474" name="Google Shape;2474;p81"/>
          <p:cNvSpPr txBox="1"/>
          <p:nvPr/>
        </p:nvSpPr>
        <p:spPr>
          <a:xfrm>
            <a:off x="5921475" y="3478550"/>
            <a:ext cx="2265900" cy="5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>
                <a:solidFill>
                  <a:schemeClr val="lt1"/>
                </a:solidFill>
                <a:latin typeface="Bebas Neue"/>
                <a:ea typeface="Bebas Neue"/>
                <a:cs typeface="B Nazanin" pitchFamily="2" charset="-78"/>
                <a:sym typeface="Bebas Neue"/>
              </a:rPr>
              <a:t>19.20k</a:t>
            </a:r>
            <a:endParaRPr sz="3400">
              <a:solidFill>
                <a:schemeClr val="lt1"/>
              </a:solidFill>
              <a:latin typeface="Bebas Neue"/>
              <a:ea typeface="Bebas Neue"/>
              <a:cs typeface="B Nazanin" pitchFamily="2" charset="-78"/>
              <a:sym typeface="Bebas Neue"/>
            </a:endParaRPr>
          </a:p>
        </p:txBody>
      </p:sp>
      <p:sp>
        <p:nvSpPr>
          <p:cNvPr id="2475" name="Google Shape;2475;p81"/>
          <p:cNvSpPr txBox="1"/>
          <p:nvPr/>
        </p:nvSpPr>
        <p:spPr>
          <a:xfrm>
            <a:off x="5760897" y="3908850"/>
            <a:ext cx="2788192" cy="39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dirty="0">
                <a:cs typeface="B Nazanin" pitchFamily="2" charset="-78"/>
              </a:rPr>
              <a:t>اسلاید متنی را برای پاور خود تنظیم کنید </a:t>
            </a:r>
            <a:endParaRPr dirty="0">
              <a:solidFill>
                <a:schemeClr val="dk1"/>
              </a:solidFill>
              <a:latin typeface="Barlow"/>
              <a:ea typeface="Barlow"/>
              <a:cs typeface="B Nazanin" pitchFamily="2" charset="-78"/>
              <a:sym typeface="Barlow"/>
            </a:endParaRPr>
          </a:p>
        </p:txBody>
      </p:sp>
      <p:sp>
        <p:nvSpPr>
          <p:cNvPr id="2476" name="Google Shape;2476;p81"/>
          <p:cNvSpPr/>
          <p:nvPr/>
        </p:nvSpPr>
        <p:spPr>
          <a:xfrm rot="5400000">
            <a:off x="5549547" y="1770287"/>
            <a:ext cx="311829" cy="311829"/>
          </a:xfrm>
          <a:custGeom>
            <a:avLst/>
            <a:gdLst/>
            <a:ahLst/>
            <a:cxnLst/>
            <a:rect l="l" t="t" r="r" b="b"/>
            <a:pathLst>
              <a:path w="7395" h="7395" extrusionOk="0">
                <a:moveTo>
                  <a:pt x="3691" y="1370"/>
                </a:moveTo>
                <a:cubicBezTo>
                  <a:pt x="4037" y="1370"/>
                  <a:pt x="4322" y="1655"/>
                  <a:pt x="4322" y="2001"/>
                </a:cubicBezTo>
                <a:cubicBezTo>
                  <a:pt x="4322" y="2358"/>
                  <a:pt x="4037" y="2644"/>
                  <a:pt x="3691" y="2644"/>
                </a:cubicBezTo>
                <a:cubicBezTo>
                  <a:pt x="3334" y="2644"/>
                  <a:pt x="3048" y="2358"/>
                  <a:pt x="3048" y="2001"/>
                </a:cubicBezTo>
                <a:cubicBezTo>
                  <a:pt x="3048" y="1655"/>
                  <a:pt x="3334" y="1370"/>
                  <a:pt x="3691" y="1370"/>
                </a:cubicBezTo>
                <a:close/>
                <a:moveTo>
                  <a:pt x="1917" y="3132"/>
                </a:moveTo>
                <a:cubicBezTo>
                  <a:pt x="2275" y="3132"/>
                  <a:pt x="2560" y="3417"/>
                  <a:pt x="2560" y="3775"/>
                </a:cubicBezTo>
                <a:cubicBezTo>
                  <a:pt x="2560" y="4120"/>
                  <a:pt x="2275" y="4406"/>
                  <a:pt x="1917" y="4406"/>
                </a:cubicBezTo>
                <a:cubicBezTo>
                  <a:pt x="1572" y="4406"/>
                  <a:pt x="1286" y="4120"/>
                  <a:pt x="1286" y="3775"/>
                </a:cubicBezTo>
                <a:cubicBezTo>
                  <a:pt x="1286" y="3417"/>
                  <a:pt x="1572" y="3132"/>
                  <a:pt x="1917" y="3132"/>
                </a:cubicBezTo>
                <a:close/>
                <a:moveTo>
                  <a:pt x="3703" y="3132"/>
                </a:moveTo>
                <a:cubicBezTo>
                  <a:pt x="4049" y="3132"/>
                  <a:pt x="4334" y="3417"/>
                  <a:pt x="4334" y="3775"/>
                </a:cubicBezTo>
                <a:cubicBezTo>
                  <a:pt x="4334" y="4120"/>
                  <a:pt x="4049" y="4406"/>
                  <a:pt x="3703" y="4406"/>
                </a:cubicBezTo>
                <a:cubicBezTo>
                  <a:pt x="3346" y="4406"/>
                  <a:pt x="3060" y="4120"/>
                  <a:pt x="3060" y="3775"/>
                </a:cubicBezTo>
                <a:cubicBezTo>
                  <a:pt x="3060" y="3417"/>
                  <a:pt x="3346" y="3132"/>
                  <a:pt x="3703" y="3132"/>
                </a:cubicBezTo>
                <a:close/>
                <a:moveTo>
                  <a:pt x="5454" y="3132"/>
                </a:moveTo>
                <a:cubicBezTo>
                  <a:pt x="5799" y="3132"/>
                  <a:pt x="6085" y="3417"/>
                  <a:pt x="6085" y="3775"/>
                </a:cubicBezTo>
                <a:cubicBezTo>
                  <a:pt x="6085" y="4120"/>
                  <a:pt x="5799" y="4406"/>
                  <a:pt x="5454" y="4406"/>
                </a:cubicBezTo>
                <a:cubicBezTo>
                  <a:pt x="5096" y="4406"/>
                  <a:pt x="4811" y="4120"/>
                  <a:pt x="4811" y="3775"/>
                </a:cubicBezTo>
                <a:cubicBezTo>
                  <a:pt x="4811" y="3417"/>
                  <a:pt x="5096" y="3132"/>
                  <a:pt x="5454" y="3132"/>
                </a:cubicBezTo>
                <a:close/>
                <a:moveTo>
                  <a:pt x="3691" y="4894"/>
                </a:moveTo>
                <a:cubicBezTo>
                  <a:pt x="4037" y="4894"/>
                  <a:pt x="4322" y="5180"/>
                  <a:pt x="4322" y="5537"/>
                </a:cubicBezTo>
                <a:cubicBezTo>
                  <a:pt x="4322" y="5882"/>
                  <a:pt x="4037" y="6168"/>
                  <a:pt x="3691" y="6168"/>
                </a:cubicBezTo>
                <a:cubicBezTo>
                  <a:pt x="3334" y="6168"/>
                  <a:pt x="3048" y="5882"/>
                  <a:pt x="3048" y="5537"/>
                </a:cubicBezTo>
                <a:cubicBezTo>
                  <a:pt x="3048" y="5180"/>
                  <a:pt x="3334" y="4894"/>
                  <a:pt x="3691" y="4894"/>
                </a:cubicBezTo>
                <a:close/>
                <a:moveTo>
                  <a:pt x="3549" y="0"/>
                </a:moveTo>
                <a:cubicBezTo>
                  <a:pt x="3453" y="0"/>
                  <a:pt x="3370" y="84"/>
                  <a:pt x="3370" y="179"/>
                </a:cubicBezTo>
                <a:lnTo>
                  <a:pt x="3370" y="453"/>
                </a:lnTo>
                <a:cubicBezTo>
                  <a:pt x="3370" y="465"/>
                  <a:pt x="3370" y="477"/>
                  <a:pt x="3382" y="500"/>
                </a:cubicBezTo>
                <a:cubicBezTo>
                  <a:pt x="3168" y="512"/>
                  <a:pt x="2965" y="560"/>
                  <a:pt x="2763" y="620"/>
                </a:cubicBezTo>
                <a:cubicBezTo>
                  <a:pt x="2763" y="596"/>
                  <a:pt x="2763" y="584"/>
                  <a:pt x="2751" y="572"/>
                </a:cubicBezTo>
                <a:lnTo>
                  <a:pt x="2644" y="322"/>
                </a:lnTo>
                <a:cubicBezTo>
                  <a:pt x="2617" y="251"/>
                  <a:pt x="2557" y="213"/>
                  <a:pt x="2494" y="213"/>
                </a:cubicBezTo>
                <a:cubicBezTo>
                  <a:pt x="2473" y="213"/>
                  <a:pt x="2451" y="217"/>
                  <a:pt x="2429" y="227"/>
                </a:cubicBezTo>
                <a:lnTo>
                  <a:pt x="2132" y="346"/>
                </a:lnTo>
                <a:cubicBezTo>
                  <a:pt x="2048" y="381"/>
                  <a:pt x="2001" y="489"/>
                  <a:pt x="2048" y="572"/>
                </a:cubicBezTo>
                <a:lnTo>
                  <a:pt x="2144" y="822"/>
                </a:lnTo>
                <a:cubicBezTo>
                  <a:pt x="2156" y="834"/>
                  <a:pt x="2156" y="846"/>
                  <a:pt x="2167" y="858"/>
                </a:cubicBezTo>
                <a:cubicBezTo>
                  <a:pt x="1989" y="953"/>
                  <a:pt x="1810" y="1072"/>
                  <a:pt x="1655" y="1203"/>
                </a:cubicBezTo>
                <a:cubicBezTo>
                  <a:pt x="1655" y="1191"/>
                  <a:pt x="1644" y="1179"/>
                  <a:pt x="1632" y="1167"/>
                </a:cubicBezTo>
                <a:lnTo>
                  <a:pt x="1441" y="977"/>
                </a:lnTo>
                <a:cubicBezTo>
                  <a:pt x="1405" y="941"/>
                  <a:pt x="1361" y="923"/>
                  <a:pt x="1316" y="923"/>
                </a:cubicBezTo>
                <a:cubicBezTo>
                  <a:pt x="1271" y="923"/>
                  <a:pt x="1227" y="941"/>
                  <a:pt x="1191" y="977"/>
                </a:cubicBezTo>
                <a:lnTo>
                  <a:pt x="977" y="1203"/>
                </a:lnTo>
                <a:cubicBezTo>
                  <a:pt x="905" y="1262"/>
                  <a:pt x="905" y="1370"/>
                  <a:pt x="977" y="1441"/>
                </a:cubicBezTo>
                <a:lnTo>
                  <a:pt x="1167" y="1632"/>
                </a:lnTo>
                <a:cubicBezTo>
                  <a:pt x="1179" y="1643"/>
                  <a:pt x="1191" y="1643"/>
                  <a:pt x="1191" y="1655"/>
                </a:cubicBezTo>
                <a:cubicBezTo>
                  <a:pt x="1072" y="1810"/>
                  <a:pt x="953" y="1977"/>
                  <a:pt x="858" y="2155"/>
                </a:cubicBezTo>
                <a:cubicBezTo>
                  <a:pt x="846" y="2144"/>
                  <a:pt x="834" y="2144"/>
                  <a:pt x="834" y="2144"/>
                </a:cubicBezTo>
                <a:lnTo>
                  <a:pt x="572" y="2036"/>
                </a:lnTo>
                <a:cubicBezTo>
                  <a:pt x="551" y="2027"/>
                  <a:pt x="529" y="2023"/>
                  <a:pt x="507" y="2023"/>
                </a:cubicBezTo>
                <a:cubicBezTo>
                  <a:pt x="443" y="2023"/>
                  <a:pt x="381" y="2061"/>
                  <a:pt x="346" y="2132"/>
                </a:cubicBezTo>
                <a:lnTo>
                  <a:pt x="227" y="2417"/>
                </a:lnTo>
                <a:cubicBezTo>
                  <a:pt x="191" y="2501"/>
                  <a:pt x="239" y="2608"/>
                  <a:pt x="322" y="2644"/>
                </a:cubicBezTo>
                <a:lnTo>
                  <a:pt x="572" y="2751"/>
                </a:lnTo>
                <a:lnTo>
                  <a:pt x="596" y="2751"/>
                </a:lnTo>
                <a:cubicBezTo>
                  <a:pt x="536" y="2953"/>
                  <a:pt x="501" y="3156"/>
                  <a:pt x="477" y="3370"/>
                </a:cubicBezTo>
                <a:lnTo>
                  <a:pt x="179" y="3370"/>
                </a:lnTo>
                <a:cubicBezTo>
                  <a:pt x="84" y="3370"/>
                  <a:pt x="0" y="3453"/>
                  <a:pt x="0" y="3548"/>
                </a:cubicBezTo>
                <a:lnTo>
                  <a:pt x="0" y="3858"/>
                </a:lnTo>
                <a:cubicBezTo>
                  <a:pt x="0" y="3953"/>
                  <a:pt x="84" y="4025"/>
                  <a:pt x="179" y="4025"/>
                </a:cubicBezTo>
                <a:lnTo>
                  <a:pt x="477" y="4025"/>
                </a:lnTo>
                <a:cubicBezTo>
                  <a:pt x="489" y="4203"/>
                  <a:pt x="524" y="4382"/>
                  <a:pt x="560" y="4549"/>
                </a:cubicBezTo>
                <a:lnTo>
                  <a:pt x="548" y="4549"/>
                </a:lnTo>
                <a:lnTo>
                  <a:pt x="286" y="4656"/>
                </a:lnTo>
                <a:cubicBezTo>
                  <a:pt x="203" y="4691"/>
                  <a:pt x="155" y="4787"/>
                  <a:pt x="191" y="4870"/>
                </a:cubicBezTo>
                <a:lnTo>
                  <a:pt x="298" y="5168"/>
                </a:lnTo>
                <a:cubicBezTo>
                  <a:pt x="326" y="5232"/>
                  <a:pt x="389" y="5275"/>
                  <a:pt x="460" y="5275"/>
                </a:cubicBezTo>
                <a:cubicBezTo>
                  <a:pt x="481" y="5275"/>
                  <a:pt x="503" y="5271"/>
                  <a:pt x="524" y="5263"/>
                </a:cubicBezTo>
                <a:lnTo>
                  <a:pt x="786" y="5168"/>
                </a:lnTo>
                <a:cubicBezTo>
                  <a:pt x="786" y="5168"/>
                  <a:pt x="798" y="5168"/>
                  <a:pt x="798" y="5156"/>
                </a:cubicBezTo>
                <a:cubicBezTo>
                  <a:pt x="905" y="5370"/>
                  <a:pt x="1036" y="5573"/>
                  <a:pt x="1179" y="5751"/>
                </a:cubicBezTo>
                <a:cubicBezTo>
                  <a:pt x="1179" y="5763"/>
                  <a:pt x="1179" y="5763"/>
                  <a:pt x="1167" y="5763"/>
                </a:cubicBezTo>
                <a:lnTo>
                  <a:pt x="977" y="5965"/>
                </a:lnTo>
                <a:cubicBezTo>
                  <a:pt x="905" y="6025"/>
                  <a:pt x="905" y="6132"/>
                  <a:pt x="977" y="6204"/>
                </a:cubicBezTo>
                <a:lnTo>
                  <a:pt x="1191" y="6430"/>
                </a:lnTo>
                <a:cubicBezTo>
                  <a:pt x="1227" y="6460"/>
                  <a:pt x="1271" y="6474"/>
                  <a:pt x="1316" y="6474"/>
                </a:cubicBezTo>
                <a:cubicBezTo>
                  <a:pt x="1361" y="6474"/>
                  <a:pt x="1405" y="6460"/>
                  <a:pt x="1441" y="6430"/>
                </a:cubicBezTo>
                <a:lnTo>
                  <a:pt x="1632" y="6227"/>
                </a:lnTo>
                <a:cubicBezTo>
                  <a:pt x="1644" y="6227"/>
                  <a:pt x="1644" y="6227"/>
                  <a:pt x="1644" y="6215"/>
                </a:cubicBezTo>
                <a:cubicBezTo>
                  <a:pt x="1786" y="6335"/>
                  <a:pt x="1941" y="6430"/>
                  <a:pt x="2096" y="6525"/>
                </a:cubicBezTo>
                <a:cubicBezTo>
                  <a:pt x="2096" y="6525"/>
                  <a:pt x="2084" y="6537"/>
                  <a:pt x="2084" y="6537"/>
                </a:cubicBezTo>
                <a:lnTo>
                  <a:pt x="1977" y="6799"/>
                </a:lnTo>
                <a:cubicBezTo>
                  <a:pt x="1941" y="6882"/>
                  <a:pt x="1977" y="6977"/>
                  <a:pt x="2060" y="7025"/>
                </a:cubicBezTo>
                <a:lnTo>
                  <a:pt x="2346" y="7144"/>
                </a:lnTo>
                <a:cubicBezTo>
                  <a:pt x="2371" y="7153"/>
                  <a:pt x="2396" y="7158"/>
                  <a:pt x="2420" y="7158"/>
                </a:cubicBezTo>
                <a:cubicBezTo>
                  <a:pt x="2487" y="7158"/>
                  <a:pt x="2546" y="7122"/>
                  <a:pt x="2572" y="7061"/>
                </a:cubicBezTo>
                <a:lnTo>
                  <a:pt x="2691" y="6811"/>
                </a:lnTo>
                <a:cubicBezTo>
                  <a:pt x="2691" y="6799"/>
                  <a:pt x="2691" y="6787"/>
                  <a:pt x="2691" y="6787"/>
                </a:cubicBezTo>
                <a:cubicBezTo>
                  <a:pt x="2918" y="6858"/>
                  <a:pt x="3144" y="6906"/>
                  <a:pt x="3370" y="6930"/>
                </a:cubicBezTo>
                <a:cubicBezTo>
                  <a:pt x="3370" y="6930"/>
                  <a:pt x="3370" y="6942"/>
                  <a:pt x="3370" y="6954"/>
                </a:cubicBezTo>
                <a:lnTo>
                  <a:pt x="3370" y="7227"/>
                </a:lnTo>
                <a:cubicBezTo>
                  <a:pt x="3370" y="7323"/>
                  <a:pt x="3453" y="7394"/>
                  <a:pt x="3549" y="7394"/>
                </a:cubicBezTo>
                <a:lnTo>
                  <a:pt x="3858" y="7394"/>
                </a:lnTo>
                <a:cubicBezTo>
                  <a:pt x="3953" y="7394"/>
                  <a:pt x="4025" y="7323"/>
                  <a:pt x="4025" y="7227"/>
                </a:cubicBezTo>
                <a:lnTo>
                  <a:pt x="4025" y="6954"/>
                </a:lnTo>
                <a:cubicBezTo>
                  <a:pt x="4025" y="6942"/>
                  <a:pt x="4025" y="6930"/>
                  <a:pt x="4025" y="6918"/>
                </a:cubicBezTo>
                <a:cubicBezTo>
                  <a:pt x="4239" y="6906"/>
                  <a:pt x="4442" y="6858"/>
                  <a:pt x="4632" y="6799"/>
                </a:cubicBezTo>
                <a:cubicBezTo>
                  <a:pt x="4644" y="6811"/>
                  <a:pt x="4644" y="6823"/>
                  <a:pt x="4644" y="6823"/>
                </a:cubicBezTo>
                <a:lnTo>
                  <a:pt x="4751" y="7085"/>
                </a:lnTo>
                <a:cubicBezTo>
                  <a:pt x="4779" y="7149"/>
                  <a:pt x="4849" y="7192"/>
                  <a:pt x="4917" y="7192"/>
                </a:cubicBezTo>
                <a:cubicBezTo>
                  <a:pt x="4938" y="7192"/>
                  <a:pt x="4958" y="7188"/>
                  <a:pt x="4977" y="7180"/>
                </a:cubicBezTo>
                <a:lnTo>
                  <a:pt x="5263" y="7061"/>
                </a:lnTo>
                <a:cubicBezTo>
                  <a:pt x="5358" y="7013"/>
                  <a:pt x="5394" y="6918"/>
                  <a:pt x="5358" y="6835"/>
                </a:cubicBezTo>
                <a:lnTo>
                  <a:pt x="5251" y="6573"/>
                </a:lnTo>
                <a:cubicBezTo>
                  <a:pt x="5251" y="6561"/>
                  <a:pt x="5239" y="6561"/>
                  <a:pt x="5239" y="6549"/>
                </a:cubicBezTo>
                <a:cubicBezTo>
                  <a:pt x="5418" y="6442"/>
                  <a:pt x="5585" y="6335"/>
                  <a:pt x="5739" y="6204"/>
                </a:cubicBezTo>
                <a:cubicBezTo>
                  <a:pt x="5751" y="6215"/>
                  <a:pt x="5763" y="6227"/>
                  <a:pt x="5763" y="6227"/>
                </a:cubicBezTo>
                <a:lnTo>
                  <a:pt x="5966" y="6430"/>
                </a:lnTo>
                <a:cubicBezTo>
                  <a:pt x="5995" y="6460"/>
                  <a:pt x="6037" y="6474"/>
                  <a:pt x="6080" y="6474"/>
                </a:cubicBezTo>
                <a:cubicBezTo>
                  <a:pt x="6123" y="6474"/>
                  <a:pt x="6168" y="6460"/>
                  <a:pt x="6204" y="6430"/>
                </a:cubicBezTo>
                <a:lnTo>
                  <a:pt x="6430" y="6204"/>
                </a:lnTo>
                <a:cubicBezTo>
                  <a:pt x="6489" y="6144"/>
                  <a:pt x="6489" y="6025"/>
                  <a:pt x="6430" y="5965"/>
                </a:cubicBezTo>
                <a:lnTo>
                  <a:pt x="6227" y="5763"/>
                </a:lnTo>
                <a:cubicBezTo>
                  <a:pt x="6216" y="5751"/>
                  <a:pt x="6216" y="5751"/>
                  <a:pt x="6204" y="5739"/>
                </a:cubicBezTo>
                <a:cubicBezTo>
                  <a:pt x="6323" y="5584"/>
                  <a:pt x="6442" y="5418"/>
                  <a:pt x="6537" y="5239"/>
                </a:cubicBezTo>
                <a:cubicBezTo>
                  <a:pt x="6549" y="5251"/>
                  <a:pt x="6561" y="5251"/>
                  <a:pt x="6573" y="5263"/>
                </a:cubicBezTo>
                <a:lnTo>
                  <a:pt x="6823" y="5370"/>
                </a:lnTo>
                <a:cubicBezTo>
                  <a:pt x="6847" y="5379"/>
                  <a:pt x="6871" y="5384"/>
                  <a:pt x="6895" y="5384"/>
                </a:cubicBezTo>
                <a:cubicBezTo>
                  <a:pt x="6963" y="5384"/>
                  <a:pt x="7022" y="5346"/>
                  <a:pt x="7049" y="5275"/>
                </a:cubicBezTo>
                <a:lnTo>
                  <a:pt x="7168" y="4989"/>
                </a:lnTo>
                <a:cubicBezTo>
                  <a:pt x="7204" y="4906"/>
                  <a:pt x="7168" y="4799"/>
                  <a:pt x="7085" y="4763"/>
                </a:cubicBezTo>
                <a:lnTo>
                  <a:pt x="6823" y="4656"/>
                </a:lnTo>
                <a:cubicBezTo>
                  <a:pt x="6811" y="4644"/>
                  <a:pt x="6799" y="4644"/>
                  <a:pt x="6775" y="4644"/>
                </a:cubicBezTo>
                <a:cubicBezTo>
                  <a:pt x="6835" y="4441"/>
                  <a:pt x="6882" y="4239"/>
                  <a:pt x="6906" y="4025"/>
                </a:cubicBezTo>
                <a:lnTo>
                  <a:pt x="7228" y="4025"/>
                </a:lnTo>
                <a:cubicBezTo>
                  <a:pt x="7323" y="4025"/>
                  <a:pt x="7394" y="3953"/>
                  <a:pt x="7394" y="3858"/>
                </a:cubicBezTo>
                <a:lnTo>
                  <a:pt x="7394" y="3548"/>
                </a:lnTo>
                <a:cubicBezTo>
                  <a:pt x="7394" y="3453"/>
                  <a:pt x="7323" y="3370"/>
                  <a:pt x="7228" y="3370"/>
                </a:cubicBezTo>
                <a:lnTo>
                  <a:pt x="6954" y="3370"/>
                </a:lnTo>
                <a:cubicBezTo>
                  <a:pt x="6930" y="3370"/>
                  <a:pt x="6918" y="3382"/>
                  <a:pt x="6906" y="3382"/>
                </a:cubicBezTo>
                <a:cubicBezTo>
                  <a:pt x="6882" y="3203"/>
                  <a:pt x="6847" y="3025"/>
                  <a:pt x="6799" y="2858"/>
                </a:cubicBezTo>
                <a:cubicBezTo>
                  <a:pt x="6823" y="2858"/>
                  <a:pt x="6835" y="2858"/>
                  <a:pt x="6858" y="2846"/>
                </a:cubicBezTo>
                <a:lnTo>
                  <a:pt x="7109" y="2751"/>
                </a:lnTo>
                <a:cubicBezTo>
                  <a:pt x="7204" y="2715"/>
                  <a:pt x="7251" y="2620"/>
                  <a:pt x="7216" y="2525"/>
                </a:cubicBezTo>
                <a:lnTo>
                  <a:pt x="7097" y="2239"/>
                </a:lnTo>
                <a:cubicBezTo>
                  <a:pt x="7068" y="2163"/>
                  <a:pt x="7001" y="2124"/>
                  <a:pt x="6933" y="2124"/>
                </a:cubicBezTo>
                <a:cubicBezTo>
                  <a:pt x="6916" y="2124"/>
                  <a:pt x="6899" y="2127"/>
                  <a:pt x="6882" y="2132"/>
                </a:cubicBezTo>
                <a:lnTo>
                  <a:pt x="6620" y="2239"/>
                </a:lnTo>
                <a:cubicBezTo>
                  <a:pt x="6608" y="2239"/>
                  <a:pt x="6585" y="2251"/>
                  <a:pt x="6573" y="2263"/>
                </a:cubicBezTo>
                <a:cubicBezTo>
                  <a:pt x="6466" y="2048"/>
                  <a:pt x="6335" y="1846"/>
                  <a:pt x="6192" y="1667"/>
                </a:cubicBezTo>
                <a:cubicBezTo>
                  <a:pt x="6204" y="1655"/>
                  <a:pt x="6216" y="1643"/>
                  <a:pt x="6227" y="1632"/>
                </a:cubicBezTo>
                <a:lnTo>
                  <a:pt x="6430" y="1441"/>
                </a:lnTo>
                <a:cubicBezTo>
                  <a:pt x="6489" y="1370"/>
                  <a:pt x="6489" y="1262"/>
                  <a:pt x="6430" y="1203"/>
                </a:cubicBezTo>
                <a:lnTo>
                  <a:pt x="6204" y="977"/>
                </a:lnTo>
                <a:cubicBezTo>
                  <a:pt x="6168" y="941"/>
                  <a:pt x="6123" y="923"/>
                  <a:pt x="6080" y="923"/>
                </a:cubicBezTo>
                <a:cubicBezTo>
                  <a:pt x="6037" y="923"/>
                  <a:pt x="5995" y="941"/>
                  <a:pt x="5966" y="977"/>
                </a:cubicBezTo>
                <a:lnTo>
                  <a:pt x="5763" y="1167"/>
                </a:lnTo>
                <a:cubicBezTo>
                  <a:pt x="5751" y="1179"/>
                  <a:pt x="5739" y="1203"/>
                  <a:pt x="5739" y="1215"/>
                </a:cubicBezTo>
                <a:cubicBezTo>
                  <a:pt x="5596" y="1096"/>
                  <a:pt x="5442" y="1001"/>
                  <a:pt x="5287" y="905"/>
                </a:cubicBezTo>
                <a:cubicBezTo>
                  <a:pt x="5299" y="893"/>
                  <a:pt x="5311" y="881"/>
                  <a:pt x="5311" y="858"/>
                </a:cubicBezTo>
                <a:lnTo>
                  <a:pt x="5430" y="608"/>
                </a:lnTo>
                <a:cubicBezTo>
                  <a:pt x="5465" y="524"/>
                  <a:pt x="5430" y="417"/>
                  <a:pt x="5334" y="381"/>
                </a:cubicBezTo>
                <a:lnTo>
                  <a:pt x="5049" y="250"/>
                </a:lnTo>
                <a:cubicBezTo>
                  <a:pt x="5030" y="242"/>
                  <a:pt x="5010" y="238"/>
                  <a:pt x="4990" y="238"/>
                </a:cubicBezTo>
                <a:cubicBezTo>
                  <a:pt x="4924" y="238"/>
                  <a:pt x="4859" y="281"/>
                  <a:pt x="4823" y="346"/>
                </a:cubicBezTo>
                <a:lnTo>
                  <a:pt x="4715" y="596"/>
                </a:lnTo>
                <a:cubicBezTo>
                  <a:pt x="4703" y="608"/>
                  <a:pt x="4703" y="631"/>
                  <a:pt x="4703" y="643"/>
                </a:cubicBezTo>
                <a:cubicBezTo>
                  <a:pt x="4489" y="572"/>
                  <a:pt x="4263" y="524"/>
                  <a:pt x="4025" y="500"/>
                </a:cubicBezTo>
                <a:cubicBezTo>
                  <a:pt x="4025" y="489"/>
                  <a:pt x="4025" y="465"/>
                  <a:pt x="4025" y="453"/>
                </a:cubicBezTo>
                <a:lnTo>
                  <a:pt x="4025" y="179"/>
                </a:lnTo>
                <a:cubicBezTo>
                  <a:pt x="4025" y="84"/>
                  <a:pt x="3953" y="0"/>
                  <a:pt x="3858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2477" name="Google Shape;2477;p81"/>
          <p:cNvSpPr/>
          <p:nvPr/>
        </p:nvSpPr>
        <p:spPr>
          <a:xfrm rot="5400000">
            <a:off x="5549547" y="2690312"/>
            <a:ext cx="311829" cy="311829"/>
          </a:xfrm>
          <a:custGeom>
            <a:avLst/>
            <a:gdLst/>
            <a:ahLst/>
            <a:cxnLst/>
            <a:rect l="l" t="t" r="r" b="b"/>
            <a:pathLst>
              <a:path w="7395" h="7395" extrusionOk="0">
                <a:moveTo>
                  <a:pt x="3691" y="1370"/>
                </a:moveTo>
                <a:cubicBezTo>
                  <a:pt x="4037" y="1370"/>
                  <a:pt x="4322" y="1655"/>
                  <a:pt x="4322" y="2001"/>
                </a:cubicBezTo>
                <a:cubicBezTo>
                  <a:pt x="4322" y="2358"/>
                  <a:pt x="4037" y="2644"/>
                  <a:pt x="3691" y="2644"/>
                </a:cubicBezTo>
                <a:cubicBezTo>
                  <a:pt x="3334" y="2644"/>
                  <a:pt x="3048" y="2358"/>
                  <a:pt x="3048" y="2001"/>
                </a:cubicBezTo>
                <a:cubicBezTo>
                  <a:pt x="3048" y="1655"/>
                  <a:pt x="3334" y="1370"/>
                  <a:pt x="3691" y="1370"/>
                </a:cubicBezTo>
                <a:close/>
                <a:moveTo>
                  <a:pt x="1917" y="3132"/>
                </a:moveTo>
                <a:cubicBezTo>
                  <a:pt x="2275" y="3132"/>
                  <a:pt x="2560" y="3417"/>
                  <a:pt x="2560" y="3775"/>
                </a:cubicBezTo>
                <a:cubicBezTo>
                  <a:pt x="2560" y="4120"/>
                  <a:pt x="2275" y="4406"/>
                  <a:pt x="1917" y="4406"/>
                </a:cubicBezTo>
                <a:cubicBezTo>
                  <a:pt x="1572" y="4406"/>
                  <a:pt x="1286" y="4120"/>
                  <a:pt x="1286" y="3775"/>
                </a:cubicBezTo>
                <a:cubicBezTo>
                  <a:pt x="1286" y="3417"/>
                  <a:pt x="1572" y="3132"/>
                  <a:pt x="1917" y="3132"/>
                </a:cubicBezTo>
                <a:close/>
                <a:moveTo>
                  <a:pt x="3703" y="3132"/>
                </a:moveTo>
                <a:cubicBezTo>
                  <a:pt x="4049" y="3132"/>
                  <a:pt x="4334" y="3417"/>
                  <a:pt x="4334" y="3775"/>
                </a:cubicBezTo>
                <a:cubicBezTo>
                  <a:pt x="4334" y="4120"/>
                  <a:pt x="4049" y="4406"/>
                  <a:pt x="3703" y="4406"/>
                </a:cubicBezTo>
                <a:cubicBezTo>
                  <a:pt x="3346" y="4406"/>
                  <a:pt x="3060" y="4120"/>
                  <a:pt x="3060" y="3775"/>
                </a:cubicBezTo>
                <a:cubicBezTo>
                  <a:pt x="3060" y="3417"/>
                  <a:pt x="3346" y="3132"/>
                  <a:pt x="3703" y="3132"/>
                </a:cubicBezTo>
                <a:close/>
                <a:moveTo>
                  <a:pt x="5454" y="3132"/>
                </a:moveTo>
                <a:cubicBezTo>
                  <a:pt x="5799" y="3132"/>
                  <a:pt x="6085" y="3417"/>
                  <a:pt x="6085" y="3775"/>
                </a:cubicBezTo>
                <a:cubicBezTo>
                  <a:pt x="6085" y="4120"/>
                  <a:pt x="5799" y="4406"/>
                  <a:pt x="5454" y="4406"/>
                </a:cubicBezTo>
                <a:cubicBezTo>
                  <a:pt x="5096" y="4406"/>
                  <a:pt x="4811" y="4120"/>
                  <a:pt x="4811" y="3775"/>
                </a:cubicBezTo>
                <a:cubicBezTo>
                  <a:pt x="4811" y="3417"/>
                  <a:pt x="5096" y="3132"/>
                  <a:pt x="5454" y="3132"/>
                </a:cubicBezTo>
                <a:close/>
                <a:moveTo>
                  <a:pt x="3691" y="4894"/>
                </a:moveTo>
                <a:cubicBezTo>
                  <a:pt x="4037" y="4894"/>
                  <a:pt x="4322" y="5180"/>
                  <a:pt x="4322" y="5537"/>
                </a:cubicBezTo>
                <a:cubicBezTo>
                  <a:pt x="4322" y="5882"/>
                  <a:pt x="4037" y="6168"/>
                  <a:pt x="3691" y="6168"/>
                </a:cubicBezTo>
                <a:cubicBezTo>
                  <a:pt x="3334" y="6168"/>
                  <a:pt x="3048" y="5882"/>
                  <a:pt x="3048" y="5537"/>
                </a:cubicBezTo>
                <a:cubicBezTo>
                  <a:pt x="3048" y="5180"/>
                  <a:pt x="3334" y="4894"/>
                  <a:pt x="3691" y="4894"/>
                </a:cubicBezTo>
                <a:close/>
                <a:moveTo>
                  <a:pt x="3549" y="0"/>
                </a:moveTo>
                <a:cubicBezTo>
                  <a:pt x="3453" y="0"/>
                  <a:pt x="3370" y="84"/>
                  <a:pt x="3370" y="179"/>
                </a:cubicBezTo>
                <a:lnTo>
                  <a:pt x="3370" y="453"/>
                </a:lnTo>
                <a:cubicBezTo>
                  <a:pt x="3370" y="465"/>
                  <a:pt x="3370" y="477"/>
                  <a:pt x="3382" y="500"/>
                </a:cubicBezTo>
                <a:cubicBezTo>
                  <a:pt x="3168" y="512"/>
                  <a:pt x="2965" y="560"/>
                  <a:pt x="2763" y="620"/>
                </a:cubicBezTo>
                <a:cubicBezTo>
                  <a:pt x="2763" y="596"/>
                  <a:pt x="2763" y="584"/>
                  <a:pt x="2751" y="572"/>
                </a:cubicBezTo>
                <a:lnTo>
                  <a:pt x="2644" y="322"/>
                </a:lnTo>
                <a:cubicBezTo>
                  <a:pt x="2617" y="251"/>
                  <a:pt x="2557" y="213"/>
                  <a:pt x="2494" y="213"/>
                </a:cubicBezTo>
                <a:cubicBezTo>
                  <a:pt x="2473" y="213"/>
                  <a:pt x="2451" y="217"/>
                  <a:pt x="2429" y="227"/>
                </a:cubicBezTo>
                <a:lnTo>
                  <a:pt x="2132" y="346"/>
                </a:lnTo>
                <a:cubicBezTo>
                  <a:pt x="2048" y="381"/>
                  <a:pt x="2001" y="489"/>
                  <a:pt x="2048" y="572"/>
                </a:cubicBezTo>
                <a:lnTo>
                  <a:pt x="2144" y="822"/>
                </a:lnTo>
                <a:cubicBezTo>
                  <a:pt x="2156" y="834"/>
                  <a:pt x="2156" y="846"/>
                  <a:pt x="2167" y="858"/>
                </a:cubicBezTo>
                <a:cubicBezTo>
                  <a:pt x="1989" y="953"/>
                  <a:pt x="1810" y="1072"/>
                  <a:pt x="1655" y="1203"/>
                </a:cubicBezTo>
                <a:cubicBezTo>
                  <a:pt x="1655" y="1191"/>
                  <a:pt x="1644" y="1179"/>
                  <a:pt x="1632" y="1167"/>
                </a:cubicBezTo>
                <a:lnTo>
                  <a:pt x="1441" y="977"/>
                </a:lnTo>
                <a:cubicBezTo>
                  <a:pt x="1405" y="941"/>
                  <a:pt x="1361" y="923"/>
                  <a:pt x="1316" y="923"/>
                </a:cubicBezTo>
                <a:cubicBezTo>
                  <a:pt x="1271" y="923"/>
                  <a:pt x="1227" y="941"/>
                  <a:pt x="1191" y="977"/>
                </a:cubicBezTo>
                <a:lnTo>
                  <a:pt x="977" y="1203"/>
                </a:lnTo>
                <a:cubicBezTo>
                  <a:pt x="905" y="1262"/>
                  <a:pt x="905" y="1370"/>
                  <a:pt x="977" y="1441"/>
                </a:cubicBezTo>
                <a:lnTo>
                  <a:pt x="1167" y="1632"/>
                </a:lnTo>
                <a:cubicBezTo>
                  <a:pt x="1179" y="1643"/>
                  <a:pt x="1191" y="1643"/>
                  <a:pt x="1191" y="1655"/>
                </a:cubicBezTo>
                <a:cubicBezTo>
                  <a:pt x="1072" y="1810"/>
                  <a:pt x="953" y="1977"/>
                  <a:pt x="858" y="2155"/>
                </a:cubicBezTo>
                <a:cubicBezTo>
                  <a:pt x="846" y="2144"/>
                  <a:pt x="834" y="2144"/>
                  <a:pt x="834" y="2144"/>
                </a:cubicBezTo>
                <a:lnTo>
                  <a:pt x="572" y="2036"/>
                </a:lnTo>
                <a:cubicBezTo>
                  <a:pt x="551" y="2027"/>
                  <a:pt x="529" y="2023"/>
                  <a:pt x="507" y="2023"/>
                </a:cubicBezTo>
                <a:cubicBezTo>
                  <a:pt x="443" y="2023"/>
                  <a:pt x="381" y="2061"/>
                  <a:pt x="346" y="2132"/>
                </a:cubicBezTo>
                <a:lnTo>
                  <a:pt x="227" y="2417"/>
                </a:lnTo>
                <a:cubicBezTo>
                  <a:pt x="191" y="2501"/>
                  <a:pt x="239" y="2608"/>
                  <a:pt x="322" y="2644"/>
                </a:cubicBezTo>
                <a:lnTo>
                  <a:pt x="572" y="2751"/>
                </a:lnTo>
                <a:lnTo>
                  <a:pt x="596" y="2751"/>
                </a:lnTo>
                <a:cubicBezTo>
                  <a:pt x="536" y="2953"/>
                  <a:pt x="501" y="3156"/>
                  <a:pt x="477" y="3370"/>
                </a:cubicBezTo>
                <a:lnTo>
                  <a:pt x="179" y="3370"/>
                </a:lnTo>
                <a:cubicBezTo>
                  <a:pt x="84" y="3370"/>
                  <a:pt x="0" y="3453"/>
                  <a:pt x="0" y="3548"/>
                </a:cubicBezTo>
                <a:lnTo>
                  <a:pt x="0" y="3858"/>
                </a:lnTo>
                <a:cubicBezTo>
                  <a:pt x="0" y="3953"/>
                  <a:pt x="84" y="4025"/>
                  <a:pt x="179" y="4025"/>
                </a:cubicBezTo>
                <a:lnTo>
                  <a:pt x="477" y="4025"/>
                </a:lnTo>
                <a:cubicBezTo>
                  <a:pt x="489" y="4203"/>
                  <a:pt x="524" y="4382"/>
                  <a:pt x="560" y="4549"/>
                </a:cubicBezTo>
                <a:lnTo>
                  <a:pt x="548" y="4549"/>
                </a:lnTo>
                <a:lnTo>
                  <a:pt x="286" y="4656"/>
                </a:lnTo>
                <a:cubicBezTo>
                  <a:pt x="203" y="4691"/>
                  <a:pt x="155" y="4787"/>
                  <a:pt x="191" y="4870"/>
                </a:cubicBezTo>
                <a:lnTo>
                  <a:pt x="298" y="5168"/>
                </a:lnTo>
                <a:cubicBezTo>
                  <a:pt x="326" y="5232"/>
                  <a:pt x="389" y="5275"/>
                  <a:pt x="460" y="5275"/>
                </a:cubicBezTo>
                <a:cubicBezTo>
                  <a:pt x="481" y="5275"/>
                  <a:pt x="503" y="5271"/>
                  <a:pt x="524" y="5263"/>
                </a:cubicBezTo>
                <a:lnTo>
                  <a:pt x="786" y="5168"/>
                </a:lnTo>
                <a:cubicBezTo>
                  <a:pt x="786" y="5168"/>
                  <a:pt x="798" y="5168"/>
                  <a:pt x="798" y="5156"/>
                </a:cubicBezTo>
                <a:cubicBezTo>
                  <a:pt x="905" y="5370"/>
                  <a:pt x="1036" y="5573"/>
                  <a:pt x="1179" y="5751"/>
                </a:cubicBezTo>
                <a:cubicBezTo>
                  <a:pt x="1179" y="5763"/>
                  <a:pt x="1179" y="5763"/>
                  <a:pt x="1167" y="5763"/>
                </a:cubicBezTo>
                <a:lnTo>
                  <a:pt x="977" y="5965"/>
                </a:lnTo>
                <a:cubicBezTo>
                  <a:pt x="905" y="6025"/>
                  <a:pt x="905" y="6132"/>
                  <a:pt x="977" y="6204"/>
                </a:cubicBezTo>
                <a:lnTo>
                  <a:pt x="1191" y="6430"/>
                </a:lnTo>
                <a:cubicBezTo>
                  <a:pt x="1227" y="6460"/>
                  <a:pt x="1271" y="6474"/>
                  <a:pt x="1316" y="6474"/>
                </a:cubicBezTo>
                <a:cubicBezTo>
                  <a:pt x="1361" y="6474"/>
                  <a:pt x="1405" y="6460"/>
                  <a:pt x="1441" y="6430"/>
                </a:cubicBezTo>
                <a:lnTo>
                  <a:pt x="1632" y="6227"/>
                </a:lnTo>
                <a:cubicBezTo>
                  <a:pt x="1644" y="6227"/>
                  <a:pt x="1644" y="6227"/>
                  <a:pt x="1644" y="6215"/>
                </a:cubicBezTo>
                <a:cubicBezTo>
                  <a:pt x="1786" y="6335"/>
                  <a:pt x="1941" y="6430"/>
                  <a:pt x="2096" y="6525"/>
                </a:cubicBezTo>
                <a:cubicBezTo>
                  <a:pt x="2096" y="6525"/>
                  <a:pt x="2084" y="6537"/>
                  <a:pt x="2084" y="6537"/>
                </a:cubicBezTo>
                <a:lnTo>
                  <a:pt x="1977" y="6799"/>
                </a:lnTo>
                <a:cubicBezTo>
                  <a:pt x="1941" y="6882"/>
                  <a:pt x="1977" y="6977"/>
                  <a:pt x="2060" y="7025"/>
                </a:cubicBezTo>
                <a:lnTo>
                  <a:pt x="2346" y="7144"/>
                </a:lnTo>
                <a:cubicBezTo>
                  <a:pt x="2371" y="7153"/>
                  <a:pt x="2396" y="7158"/>
                  <a:pt x="2420" y="7158"/>
                </a:cubicBezTo>
                <a:cubicBezTo>
                  <a:pt x="2487" y="7158"/>
                  <a:pt x="2546" y="7122"/>
                  <a:pt x="2572" y="7061"/>
                </a:cubicBezTo>
                <a:lnTo>
                  <a:pt x="2691" y="6811"/>
                </a:lnTo>
                <a:cubicBezTo>
                  <a:pt x="2691" y="6799"/>
                  <a:pt x="2691" y="6787"/>
                  <a:pt x="2691" y="6787"/>
                </a:cubicBezTo>
                <a:cubicBezTo>
                  <a:pt x="2918" y="6858"/>
                  <a:pt x="3144" y="6906"/>
                  <a:pt x="3370" y="6930"/>
                </a:cubicBezTo>
                <a:cubicBezTo>
                  <a:pt x="3370" y="6930"/>
                  <a:pt x="3370" y="6942"/>
                  <a:pt x="3370" y="6954"/>
                </a:cubicBezTo>
                <a:lnTo>
                  <a:pt x="3370" y="7227"/>
                </a:lnTo>
                <a:cubicBezTo>
                  <a:pt x="3370" y="7323"/>
                  <a:pt x="3453" y="7394"/>
                  <a:pt x="3549" y="7394"/>
                </a:cubicBezTo>
                <a:lnTo>
                  <a:pt x="3858" y="7394"/>
                </a:lnTo>
                <a:cubicBezTo>
                  <a:pt x="3953" y="7394"/>
                  <a:pt x="4025" y="7323"/>
                  <a:pt x="4025" y="7227"/>
                </a:cubicBezTo>
                <a:lnTo>
                  <a:pt x="4025" y="6954"/>
                </a:lnTo>
                <a:cubicBezTo>
                  <a:pt x="4025" y="6942"/>
                  <a:pt x="4025" y="6930"/>
                  <a:pt x="4025" y="6918"/>
                </a:cubicBezTo>
                <a:cubicBezTo>
                  <a:pt x="4239" y="6906"/>
                  <a:pt x="4442" y="6858"/>
                  <a:pt x="4632" y="6799"/>
                </a:cubicBezTo>
                <a:cubicBezTo>
                  <a:pt x="4644" y="6811"/>
                  <a:pt x="4644" y="6823"/>
                  <a:pt x="4644" y="6823"/>
                </a:cubicBezTo>
                <a:lnTo>
                  <a:pt x="4751" y="7085"/>
                </a:lnTo>
                <a:cubicBezTo>
                  <a:pt x="4779" y="7149"/>
                  <a:pt x="4849" y="7192"/>
                  <a:pt x="4917" y="7192"/>
                </a:cubicBezTo>
                <a:cubicBezTo>
                  <a:pt x="4938" y="7192"/>
                  <a:pt x="4958" y="7188"/>
                  <a:pt x="4977" y="7180"/>
                </a:cubicBezTo>
                <a:lnTo>
                  <a:pt x="5263" y="7061"/>
                </a:lnTo>
                <a:cubicBezTo>
                  <a:pt x="5358" y="7013"/>
                  <a:pt x="5394" y="6918"/>
                  <a:pt x="5358" y="6835"/>
                </a:cubicBezTo>
                <a:lnTo>
                  <a:pt x="5251" y="6573"/>
                </a:lnTo>
                <a:cubicBezTo>
                  <a:pt x="5251" y="6561"/>
                  <a:pt x="5239" y="6561"/>
                  <a:pt x="5239" y="6549"/>
                </a:cubicBezTo>
                <a:cubicBezTo>
                  <a:pt x="5418" y="6442"/>
                  <a:pt x="5585" y="6335"/>
                  <a:pt x="5739" y="6204"/>
                </a:cubicBezTo>
                <a:cubicBezTo>
                  <a:pt x="5751" y="6215"/>
                  <a:pt x="5763" y="6227"/>
                  <a:pt x="5763" y="6227"/>
                </a:cubicBezTo>
                <a:lnTo>
                  <a:pt x="5966" y="6430"/>
                </a:lnTo>
                <a:cubicBezTo>
                  <a:pt x="5995" y="6460"/>
                  <a:pt x="6037" y="6474"/>
                  <a:pt x="6080" y="6474"/>
                </a:cubicBezTo>
                <a:cubicBezTo>
                  <a:pt x="6123" y="6474"/>
                  <a:pt x="6168" y="6460"/>
                  <a:pt x="6204" y="6430"/>
                </a:cubicBezTo>
                <a:lnTo>
                  <a:pt x="6430" y="6204"/>
                </a:lnTo>
                <a:cubicBezTo>
                  <a:pt x="6489" y="6144"/>
                  <a:pt x="6489" y="6025"/>
                  <a:pt x="6430" y="5965"/>
                </a:cubicBezTo>
                <a:lnTo>
                  <a:pt x="6227" y="5763"/>
                </a:lnTo>
                <a:cubicBezTo>
                  <a:pt x="6216" y="5751"/>
                  <a:pt x="6216" y="5751"/>
                  <a:pt x="6204" y="5739"/>
                </a:cubicBezTo>
                <a:cubicBezTo>
                  <a:pt x="6323" y="5584"/>
                  <a:pt x="6442" y="5418"/>
                  <a:pt x="6537" y="5239"/>
                </a:cubicBezTo>
                <a:cubicBezTo>
                  <a:pt x="6549" y="5251"/>
                  <a:pt x="6561" y="5251"/>
                  <a:pt x="6573" y="5263"/>
                </a:cubicBezTo>
                <a:lnTo>
                  <a:pt x="6823" y="5370"/>
                </a:lnTo>
                <a:cubicBezTo>
                  <a:pt x="6847" y="5379"/>
                  <a:pt x="6871" y="5384"/>
                  <a:pt x="6895" y="5384"/>
                </a:cubicBezTo>
                <a:cubicBezTo>
                  <a:pt x="6963" y="5384"/>
                  <a:pt x="7022" y="5346"/>
                  <a:pt x="7049" y="5275"/>
                </a:cubicBezTo>
                <a:lnTo>
                  <a:pt x="7168" y="4989"/>
                </a:lnTo>
                <a:cubicBezTo>
                  <a:pt x="7204" y="4906"/>
                  <a:pt x="7168" y="4799"/>
                  <a:pt x="7085" y="4763"/>
                </a:cubicBezTo>
                <a:lnTo>
                  <a:pt x="6823" y="4656"/>
                </a:lnTo>
                <a:cubicBezTo>
                  <a:pt x="6811" y="4644"/>
                  <a:pt x="6799" y="4644"/>
                  <a:pt x="6775" y="4644"/>
                </a:cubicBezTo>
                <a:cubicBezTo>
                  <a:pt x="6835" y="4441"/>
                  <a:pt x="6882" y="4239"/>
                  <a:pt x="6906" y="4025"/>
                </a:cubicBezTo>
                <a:lnTo>
                  <a:pt x="7228" y="4025"/>
                </a:lnTo>
                <a:cubicBezTo>
                  <a:pt x="7323" y="4025"/>
                  <a:pt x="7394" y="3953"/>
                  <a:pt x="7394" y="3858"/>
                </a:cubicBezTo>
                <a:lnTo>
                  <a:pt x="7394" y="3548"/>
                </a:lnTo>
                <a:cubicBezTo>
                  <a:pt x="7394" y="3453"/>
                  <a:pt x="7323" y="3370"/>
                  <a:pt x="7228" y="3370"/>
                </a:cubicBezTo>
                <a:lnTo>
                  <a:pt x="6954" y="3370"/>
                </a:lnTo>
                <a:cubicBezTo>
                  <a:pt x="6930" y="3370"/>
                  <a:pt x="6918" y="3382"/>
                  <a:pt x="6906" y="3382"/>
                </a:cubicBezTo>
                <a:cubicBezTo>
                  <a:pt x="6882" y="3203"/>
                  <a:pt x="6847" y="3025"/>
                  <a:pt x="6799" y="2858"/>
                </a:cubicBezTo>
                <a:cubicBezTo>
                  <a:pt x="6823" y="2858"/>
                  <a:pt x="6835" y="2858"/>
                  <a:pt x="6858" y="2846"/>
                </a:cubicBezTo>
                <a:lnTo>
                  <a:pt x="7109" y="2751"/>
                </a:lnTo>
                <a:cubicBezTo>
                  <a:pt x="7204" y="2715"/>
                  <a:pt x="7251" y="2620"/>
                  <a:pt x="7216" y="2525"/>
                </a:cubicBezTo>
                <a:lnTo>
                  <a:pt x="7097" y="2239"/>
                </a:lnTo>
                <a:cubicBezTo>
                  <a:pt x="7068" y="2163"/>
                  <a:pt x="7001" y="2124"/>
                  <a:pt x="6933" y="2124"/>
                </a:cubicBezTo>
                <a:cubicBezTo>
                  <a:pt x="6916" y="2124"/>
                  <a:pt x="6899" y="2127"/>
                  <a:pt x="6882" y="2132"/>
                </a:cubicBezTo>
                <a:lnTo>
                  <a:pt x="6620" y="2239"/>
                </a:lnTo>
                <a:cubicBezTo>
                  <a:pt x="6608" y="2239"/>
                  <a:pt x="6585" y="2251"/>
                  <a:pt x="6573" y="2263"/>
                </a:cubicBezTo>
                <a:cubicBezTo>
                  <a:pt x="6466" y="2048"/>
                  <a:pt x="6335" y="1846"/>
                  <a:pt x="6192" y="1667"/>
                </a:cubicBezTo>
                <a:cubicBezTo>
                  <a:pt x="6204" y="1655"/>
                  <a:pt x="6216" y="1643"/>
                  <a:pt x="6227" y="1632"/>
                </a:cubicBezTo>
                <a:lnTo>
                  <a:pt x="6430" y="1441"/>
                </a:lnTo>
                <a:cubicBezTo>
                  <a:pt x="6489" y="1370"/>
                  <a:pt x="6489" y="1262"/>
                  <a:pt x="6430" y="1203"/>
                </a:cubicBezTo>
                <a:lnTo>
                  <a:pt x="6204" y="977"/>
                </a:lnTo>
                <a:cubicBezTo>
                  <a:pt x="6168" y="941"/>
                  <a:pt x="6123" y="923"/>
                  <a:pt x="6080" y="923"/>
                </a:cubicBezTo>
                <a:cubicBezTo>
                  <a:pt x="6037" y="923"/>
                  <a:pt x="5995" y="941"/>
                  <a:pt x="5966" y="977"/>
                </a:cubicBezTo>
                <a:lnTo>
                  <a:pt x="5763" y="1167"/>
                </a:lnTo>
                <a:cubicBezTo>
                  <a:pt x="5751" y="1179"/>
                  <a:pt x="5739" y="1203"/>
                  <a:pt x="5739" y="1215"/>
                </a:cubicBezTo>
                <a:cubicBezTo>
                  <a:pt x="5596" y="1096"/>
                  <a:pt x="5442" y="1001"/>
                  <a:pt x="5287" y="905"/>
                </a:cubicBezTo>
                <a:cubicBezTo>
                  <a:pt x="5299" y="893"/>
                  <a:pt x="5311" y="881"/>
                  <a:pt x="5311" y="858"/>
                </a:cubicBezTo>
                <a:lnTo>
                  <a:pt x="5430" y="608"/>
                </a:lnTo>
                <a:cubicBezTo>
                  <a:pt x="5465" y="524"/>
                  <a:pt x="5430" y="417"/>
                  <a:pt x="5334" y="381"/>
                </a:cubicBezTo>
                <a:lnTo>
                  <a:pt x="5049" y="250"/>
                </a:lnTo>
                <a:cubicBezTo>
                  <a:pt x="5030" y="242"/>
                  <a:pt x="5010" y="238"/>
                  <a:pt x="4990" y="238"/>
                </a:cubicBezTo>
                <a:cubicBezTo>
                  <a:pt x="4924" y="238"/>
                  <a:pt x="4859" y="281"/>
                  <a:pt x="4823" y="346"/>
                </a:cubicBezTo>
                <a:lnTo>
                  <a:pt x="4715" y="596"/>
                </a:lnTo>
                <a:cubicBezTo>
                  <a:pt x="4703" y="608"/>
                  <a:pt x="4703" y="631"/>
                  <a:pt x="4703" y="643"/>
                </a:cubicBezTo>
                <a:cubicBezTo>
                  <a:pt x="4489" y="572"/>
                  <a:pt x="4263" y="524"/>
                  <a:pt x="4025" y="500"/>
                </a:cubicBezTo>
                <a:cubicBezTo>
                  <a:pt x="4025" y="489"/>
                  <a:pt x="4025" y="465"/>
                  <a:pt x="4025" y="453"/>
                </a:cubicBezTo>
                <a:lnTo>
                  <a:pt x="4025" y="179"/>
                </a:lnTo>
                <a:cubicBezTo>
                  <a:pt x="4025" y="84"/>
                  <a:pt x="3953" y="0"/>
                  <a:pt x="3858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2478" name="Google Shape;2478;p81"/>
          <p:cNvSpPr/>
          <p:nvPr/>
        </p:nvSpPr>
        <p:spPr>
          <a:xfrm rot="5400000">
            <a:off x="5549547" y="3610337"/>
            <a:ext cx="311829" cy="311829"/>
          </a:xfrm>
          <a:custGeom>
            <a:avLst/>
            <a:gdLst/>
            <a:ahLst/>
            <a:cxnLst/>
            <a:rect l="l" t="t" r="r" b="b"/>
            <a:pathLst>
              <a:path w="7395" h="7395" extrusionOk="0">
                <a:moveTo>
                  <a:pt x="3691" y="1370"/>
                </a:moveTo>
                <a:cubicBezTo>
                  <a:pt x="4037" y="1370"/>
                  <a:pt x="4322" y="1655"/>
                  <a:pt x="4322" y="2001"/>
                </a:cubicBezTo>
                <a:cubicBezTo>
                  <a:pt x="4322" y="2358"/>
                  <a:pt x="4037" y="2644"/>
                  <a:pt x="3691" y="2644"/>
                </a:cubicBezTo>
                <a:cubicBezTo>
                  <a:pt x="3334" y="2644"/>
                  <a:pt x="3048" y="2358"/>
                  <a:pt x="3048" y="2001"/>
                </a:cubicBezTo>
                <a:cubicBezTo>
                  <a:pt x="3048" y="1655"/>
                  <a:pt x="3334" y="1370"/>
                  <a:pt x="3691" y="1370"/>
                </a:cubicBezTo>
                <a:close/>
                <a:moveTo>
                  <a:pt x="1917" y="3132"/>
                </a:moveTo>
                <a:cubicBezTo>
                  <a:pt x="2275" y="3132"/>
                  <a:pt x="2560" y="3417"/>
                  <a:pt x="2560" y="3775"/>
                </a:cubicBezTo>
                <a:cubicBezTo>
                  <a:pt x="2560" y="4120"/>
                  <a:pt x="2275" y="4406"/>
                  <a:pt x="1917" y="4406"/>
                </a:cubicBezTo>
                <a:cubicBezTo>
                  <a:pt x="1572" y="4406"/>
                  <a:pt x="1286" y="4120"/>
                  <a:pt x="1286" y="3775"/>
                </a:cubicBezTo>
                <a:cubicBezTo>
                  <a:pt x="1286" y="3417"/>
                  <a:pt x="1572" y="3132"/>
                  <a:pt x="1917" y="3132"/>
                </a:cubicBezTo>
                <a:close/>
                <a:moveTo>
                  <a:pt x="3703" y="3132"/>
                </a:moveTo>
                <a:cubicBezTo>
                  <a:pt x="4049" y="3132"/>
                  <a:pt x="4334" y="3417"/>
                  <a:pt x="4334" y="3775"/>
                </a:cubicBezTo>
                <a:cubicBezTo>
                  <a:pt x="4334" y="4120"/>
                  <a:pt x="4049" y="4406"/>
                  <a:pt x="3703" y="4406"/>
                </a:cubicBezTo>
                <a:cubicBezTo>
                  <a:pt x="3346" y="4406"/>
                  <a:pt x="3060" y="4120"/>
                  <a:pt x="3060" y="3775"/>
                </a:cubicBezTo>
                <a:cubicBezTo>
                  <a:pt x="3060" y="3417"/>
                  <a:pt x="3346" y="3132"/>
                  <a:pt x="3703" y="3132"/>
                </a:cubicBezTo>
                <a:close/>
                <a:moveTo>
                  <a:pt x="5454" y="3132"/>
                </a:moveTo>
                <a:cubicBezTo>
                  <a:pt x="5799" y="3132"/>
                  <a:pt x="6085" y="3417"/>
                  <a:pt x="6085" y="3775"/>
                </a:cubicBezTo>
                <a:cubicBezTo>
                  <a:pt x="6085" y="4120"/>
                  <a:pt x="5799" y="4406"/>
                  <a:pt x="5454" y="4406"/>
                </a:cubicBezTo>
                <a:cubicBezTo>
                  <a:pt x="5096" y="4406"/>
                  <a:pt x="4811" y="4120"/>
                  <a:pt x="4811" y="3775"/>
                </a:cubicBezTo>
                <a:cubicBezTo>
                  <a:pt x="4811" y="3417"/>
                  <a:pt x="5096" y="3132"/>
                  <a:pt x="5454" y="3132"/>
                </a:cubicBezTo>
                <a:close/>
                <a:moveTo>
                  <a:pt x="3691" y="4894"/>
                </a:moveTo>
                <a:cubicBezTo>
                  <a:pt x="4037" y="4894"/>
                  <a:pt x="4322" y="5180"/>
                  <a:pt x="4322" y="5537"/>
                </a:cubicBezTo>
                <a:cubicBezTo>
                  <a:pt x="4322" y="5882"/>
                  <a:pt x="4037" y="6168"/>
                  <a:pt x="3691" y="6168"/>
                </a:cubicBezTo>
                <a:cubicBezTo>
                  <a:pt x="3334" y="6168"/>
                  <a:pt x="3048" y="5882"/>
                  <a:pt x="3048" y="5537"/>
                </a:cubicBezTo>
                <a:cubicBezTo>
                  <a:pt x="3048" y="5180"/>
                  <a:pt x="3334" y="4894"/>
                  <a:pt x="3691" y="4894"/>
                </a:cubicBezTo>
                <a:close/>
                <a:moveTo>
                  <a:pt x="3549" y="0"/>
                </a:moveTo>
                <a:cubicBezTo>
                  <a:pt x="3453" y="0"/>
                  <a:pt x="3370" y="84"/>
                  <a:pt x="3370" y="179"/>
                </a:cubicBezTo>
                <a:lnTo>
                  <a:pt x="3370" y="453"/>
                </a:lnTo>
                <a:cubicBezTo>
                  <a:pt x="3370" y="465"/>
                  <a:pt x="3370" y="477"/>
                  <a:pt x="3382" y="500"/>
                </a:cubicBezTo>
                <a:cubicBezTo>
                  <a:pt x="3168" y="512"/>
                  <a:pt x="2965" y="560"/>
                  <a:pt x="2763" y="620"/>
                </a:cubicBezTo>
                <a:cubicBezTo>
                  <a:pt x="2763" y="596"/>
                  <a:pt x="2763" y="584"/>
                  <a:pt x="2751" y="572"/>
                </a:cubicBezTo>
                <a:lnTo>
                  <a:pt x="2644" y="322"/>
                </a:lnTo>
                <a:cubicBezTo>
                  <a:pt x="2617" y="251"/>
                  <a:pt x="2557" y="213"/>
                  <a:pt x="2494" y="213"/>
                </a:cubicBezTo>
                <a:cubicBezTo>
                  <a:pt x="2473" y="213"/>
                  <a:pt x="2451" y="217"/>
                  <a:pt x="2429" y="227"/>
                </a:cubicBezTo>
                <a:lnTo>
                  <a:pt x="2132" y="346"/>
                </a:lnTo>
                <a:cubicBezTo>
                  <a:pt x="2048" y="381"/>
                  <a:pt x="2001" y="489"/>
                  <a:pt x="2048" y="572"/>
                </a:cubicBezTo>
                <a:lnTo>
                  <a:pt x="2144" y="822"/>
                </a:lnTo>
                <a:cubicBezTo>
                  <a:pt x="2156" y="834"/>
                  <a:pt x="2156" y="846"/>
                  <a:pt x="2167" y="858"/>
                </a:cubicBezTo>
                <a:cubicBezTo>
                  <a:pt x="1989" y="953"/>
                  <a:pt x="1810" y="1072"/>
                  <a:pt x="1655" y="1203"/>
                </a:cubicBezTo>
                <a:cubicBezTo>
                  <a:pt x="1655" y="1191"/>
                  <a:pt x="1644" y="1179"/>
                  <a:pt x="1632" y="1167"/>
                </a:cubicBezTo>
                <a:lnTo>
                  <a:pt x="1441" y="977"/>
                </a:lnTo>
                <a:cubicBezTo>
                  <a:pt x="1405" y="941"/>
                  <a:pt x="1361" y="923"/>
                  <a:pt x="1316" y="923"/>
                </a:cubicBezTo>
                <a:cubicBezTo>
                  <a:pt x="1271" y="923"/>
                  <a:pt x="1227" y="941"/>
                  <a:pt x="1191" y="977"/>
                </a:cubicBezTo>
                <a:lnTo>
                  <a:pt x="977" y="1203"/>
                </a:lnTo>
                <a:cubicBezTo>
                  <a:pt x="905" y="1262"/>
                  <a:pt x="905" y="1370"/>
                  <a:pt x="977" y="1441"/>
                </a:cubicBezTo>
                <a:lnTo>
                  <a:pt x="1167" y="1632"/>
                </a:lnTo>
                <a:cubicBezTo>
                  <a:pt x="1179" y="1643"/>
                  <a:pt x="1191" y="1643"/>
                  <a:pt x="1191" y="1655"/>
                </a:cubicBezTo>
                <a:cubicBezTo>
                  <a:pt x="1072" y="1810"/>
                  <a:pt x="953" y="1977"/>
                  <a:pt x="858" y="2155"/>
                </a:cubicBezTo>
                <a:cubicBezTo>
                  <a:pt x="846" y="2144"/>
                  <a:pt x="834" y="2144"/>
                  <a:pt x="834" y="2144"/>
                </a:cubicBezTo>
                <a:lnTo>
                  <a:pt x="572" y="2036"/>
                </a:lnTo>
                <a:cubicBezTo>
                  <a:pt x="551" y="2027"/>
                  <a:pt x="529" y="2023"/>
                  <a:pt x="507" y="2023"/>
                </a:cubicBezTo>
                <a:cubicBezTo>
                  <a:pt x="443" y="2023"/>
                  <a:pt x="381" y="2061"/>
                  <a:pt x="346" y="2132"/>
                </a:cubicBezTo>
                <a:lnTo>
                  <a:pt x="227" y="2417"/>
                </a:lnTo>
                <a:cubicBezTo>
                  <a:pt x="191" y="2501"/>
                  <a:pt x="239" y="2608"/>
                  <a:pt x="322" y="2644"/>
                </a:cubicBezTo>
                <a:lnTo>
                  <a:pt x="572" y="2751"/>
                </a:lnTo>
                <a:lnTo>
                  <a:pt x="596" y="2751"/>
                </a:lnTo>
                <a:cubicBezTo>
                  <a:pt x="536" y="2953"/>
                  <a:pt x="501" y="3156"/>
                  <a:pt x="477" y="3370"/>
                </a:cubicBezTo>
                <a:lnTo>
                  <a:pt x="179" y="3370"/>
                </a:lnTo>
                <a:cubicBezTo>
                  <a:pt x="84" y="3370"/>
                  <a:pt x="0" y="3453"/>
                  <a:pt x="0" y="3548"/>
                </a:cubicBezTo>
                <a:lnTo>
                  <a:pt x="0" y="3858"/>
                </a:lnTo>
                <a:cubicBezTo>
                  <a:pt x="0" y="3953"/>
                  <a:pt x="84" y="4025"/>
                  <a:pt x="179" y="4025"/>
                </a:cubicBezTo>
                <a:lnTo>
                  <a:pt x="477" y="4025"/>
                </a:lnTo>
                <a:cubicBezTo>
                  <a:pt x="489" y="4203"/>
                  <a:pt x="524" y="4382"/>
                  <a:pt x="560" y="4549"/>
                </a:cubicBezTo>
                <a:lnTo>
                  <a:pt x="548" y="4549"/>
                </a:lnTo>
                <a:lnTo>
                  <a:pt x="286" y="4656"/>
                </a:lnTo>
                <a:cubicBezTo>
                  <a:pt x="203" y="4691"/>
                  <a:pt x="155" y="4787"/>
                  <a:pt x="191" y="4870"/>
                </a:cubicBezTo>
                <a:lnTo>
                  <a:pt x="298" y="5168"/>
                </a:lnTo>
                <a:cubicBezTo>
                  <a:pt x="326" y="5232"/>
                  <a:pt x="389" y="5275"/>
                  <a:pt x="460" y="5275"/>
                </a:cubicBezTo>
                <a:cubicBezTo>
                  <a:pt x="481" y="5275"/>
                  <a:pt x="503" y="5271"/>
                  <a:pt x="524" y="5263"/>
                </a:cubicBezTo>
                <a:lnTo>
                  <a:pt x="786" y="5168"/>
                </a:lnTo>
                <a:cubicBezTo>
                  <a:pt x="786" y="5168"/>
                  <a:pt x="798" y="5168"/>
                  <a:pt x="798" y="5156"/>
                </a:cubicBezTo>
                <a:cubicBezTo>
                  <a:pt x="905" y="5370"/>
                  <a:pt x="1036" y="5573"/>
                  <a:pt x="1179" y="5751"/>
                </a:cubicBezTo>
                <a:cubicBezTo>
                  <a:pt x="1179" y="5763"/>
                  <a:pt x="1179" y="5763"/>
                  <a:pt x="1167" y="5763"/>
                </a:cubicBezTo>
                <a:lnTo>
                  <a:pt x="977" y="5965"/>
                </a:lnTo>
                <a:cubicBezTo>
                  <a:pt x="905" y="6025"/>
                  <a:pt x="905" y="6132"/>
                  <a:pt x="977" y="6204"/>
                </a:cubicBezTo>
                <a:lnTo>
                  <a:pt x="1191" y="6430"/>
                </a:lnTo>
                <a:cubicBezTo>
                  <a:pt x="1227" y="6460"/>
                  <a:pt x="1271" y="6474"/>
                  <a:pt x="1316" y="6474"/>
                </a:cubicBezTo>
                <a:cubicBezTo>
                  <a:pt x="1361" y="6474"/>
                  <a:pt x="1405" y="6460"/>
                  <a:pt x="1441" y="6430"/>
                </a:cubicBezTo>
                <a:lnTo>
                  <a:pt x="1632" y="6227"/>
                </a:lnTo>
                <a:cubicBezTo>
                  <a:pt x="1644" y="6227"/>
                  <a:pt x="1644" y="6227"/>
                  <a:pt x="1644" y="6215"/>
                </a:cubicBezTo>
                <a:cubicBezTo>
                  <a:pt x="1786" y="6335"/>
                  <a:pt x="1941" y="6430"/>
                  <a:pt x="2096" y="6525"/>
                </a:cubicBezTo>
                <a:cubicBezTo>
                  <a:pt x="2096" y="6525"/>
                  <a:pt x="2084" y="6537"/>
                  <a:pt x="2084" y="6537"/>
                </a:cubicBezTo>
                <a:lnTo>
                  <a:pt x="1977" y="6799"/>
                </a:lnTo>
                <a:cubicBezTo>
                  <a:pt x="1941" y="6882"/>
                  <a:pt x="1977" y="6977"/>
                  <a:pt x="2060" y="7025"/>
                </a:cubicBezTo>
                <a:lnTo>
                  <a:pt x="2346" y="7144"/>
                </a:lnTo>
                <a:cubicBezTo>
                  <a:pt x="2371" y="7153"/>
                  <a:pt x="2396" y="7158"/>
                  <a:pt x="2420" y="7158"/>
                </a:cubicBezTo>
                <a:cubicBezTo>
                  <a:pt x="2487" y="7158"/>
                  <a:pt x="2546" y="7122"/>
                  <a:pt x="2572" y="7061"/>
                </a:cubicBezTo>
                <a:lnTo>
                  <a:pt x="2691" y="6811"/>
                </a:lnTo>
                <a:cubicBezTo>
                  <a:pt x="2691" y="6799"/>
                  <a:pt x="2691" y="6787"/>
                  <a:pt x="2691" y="6787"/>
                </a:cubicBezTo>
                <a:cubicBezTo>
                  <a:pt x="2918" y="6858"/>
                  <a:pt x="3144" y="6906"/>
                  <a:pt x="3370" y="6930"/>
                </a:cubicBezTo>
                <a:cubicBezTo>
                  <a:pt x="3370" y="6930"/>
                  <a:pt x="3370" y="6942"/>
                  <a:pt x="3370" y="6954"/>
                </a:cubicBezTo>
                <a:lnTo>
                  <a:pt x="3370" y="7227"/>
                </a:lnTo>
                <a:cubicBezTo>
                  <a:pt x="3370" y="7323"/>
                  <a:pt x="3453" y="7394"/>
                  <a:pt x="3549" y="7394"/>
                </a:cubicBezTo>
                <a:lnTo>
                  <a:pt x="3858" y="7394"/>
                </a:lnTo>
                <a:cubicBezTo>
                  <a:pt x="3953" y="7394"/>
                  <a:pt x="4025" y="7323"/>
                  <a:pt x="4025" y="7227"/>
                </a:cubicBezTo>
                <a:lnTo>
                  <a:pt x="4025" y="6954"/>
                </a:lnTo>
                <a:cubicBezTo>
                  <a:pt x="4025" y="6942"/>
                  <a:pt x="4025" y="6930"/>
                  <a:pt x="4025" y="6918"/>
                </a:cubicBezTo>
                <a:cubicBezTo>
                  <a:pt x="4239" y="6906"/>
                  <a:pt x="4442" y="6858"/>
                  <a:pt x="4632" y="6799"/>
                </a:cubicBezTo>
                <a:cubicBezTo>
                  <a:pt x="4644" y="6811"/>
                  <a:pt x="4644" y="6823"/>
                  <a:pt x="4644" y="6823"/>
                </a:cubicBezTo>
                <a:lnTo>
                  <a:pt x="4751" y="7085"/>
                </a:lnTo>
                <a:cubicBezTo>
                  <a:pt x="4779" y="7149"/>
                  <a:pt x="4849" y="7192"/>
                  <a:pt x="4917" y="7192"/>
                </a:cubicBezTo>
                <a:cubicBezTo>
                  <a:pt x="4938" y="7192"/>
                  <a:pt x="4958" y="7188"/>
                  <a:pt x="4977" y="7180"/>
                </a:cubicBezTo>
                <a:lnTo>
                  <a:pt x="5263" y="7061"/>
                </a:lnTo>
                <a:cubicBezTo>
                  <a:pt x="5358" y="7013"/>
                  <a:pt x="5394" y="6918"/>
                  <a:pt x="5358" y="6835"/>
                </a:cubicBezTo>
                <a:lnTo>
                  <a:pt x="5251" y="6573"/>
                </a:lnTo>
                <a:cubicBezTo>
                  <a:pt x="5251" y="6561"/>
                  <a:pt x="5239" y="6561"/>
                  <a:pt x="5239" y="6549"/>
                </a:cubicBezTo>
                <a:cubicBezTo>
                  <a:pt x="5418" y="6442"/>
                  <a:pt x="5585" y="6335"/>
                  <a:pt x="5739" y="6204"/>
                </a:cubicBezTo>
                <a:cubicBezTo>
                  <a:pt x="5751" y="6215"/>
                  <a:pt x="5763" y="6227"/>
                  <a:pt x="5763" y="6227"/>
                </a:cubicBezTo>
                <a:lnTo>
                  <a:pt x="5966" y="6430"/>
                </a:lnTo>
                <a:cubicBezTo>
                  <a:pt x="5995" y="6460"/>
                  <a:pt x="6037" y="6474"/>
                  <a:pt x="6080" y="6474"/>
                </a:cubicBezTo>
                <a:cubicBezTo>
                  <a:pt x="6123" y="6474"/>
                  <a:pt x="6168" y="6460"/>
                  <a:pt x="6204" y="6430"/>
                </a:cubicBezTo>
                <a:lnTo>
                  <a:pt x="6430" y="6204"/>
                </a:lnTo>
                <a:cubicBezTo>
                  <a:pt x="6489" y="6144"/>
                  <a:pt x="6489" y="6025"/>
                  <a:pt x="6430" y="5965"/>
                </a:cubicBezTo>
                <a:lnTo>
                  <a:pt x="6227" y="5763"/>
                </a:lnTo>
                <a:cubicBezTo>
                  <a:pt x="6216" y="5751"/>
                  <a:pt x="6216" y="5751"/>
                  <a:pt x="6204" y="5739"/>
                </a:cubicBezTo>
                <a:cubicBezTo>
                  <a:pt x="6323" y="5584"/>
                  <a:pt x="6442" y="5418"/>
                  <a:pt x="6537" y="5239"/>
                </a:cubicBezTo>
                <a:cubicBezTo>
                  <a:pt x="6549" y="5251"/>
                  <a:pt x="6561" y="5251"/>
                  <a:pt x="6573" y="5263"/>
                </a:cubicBezTo>
                <a:lnTo>
                  <a:pt x="6823" y="5370"/>
                </a:lnTo>
                <a:cubicBezTo>
                  <a:pt x="6847" y="5379"/>
                  <a:pt x="6871" y="5384"/>
                  <a:pt x="6895" y="5384"/>
                </a:cubicBezTo>
                <a:cubicBezTo>
                  <a:pt x="6963" y="5384"/>
                  <a:pt x="7022" y="5346"/>
                  <a:pt x="7049" y="5275"/>
                </a:cubicBezTo>
                <a:lnTo>
                  <a:pt x="7168" y="4989"/>
                </a:lnTo>
                <a:cubicBezTo>
                  <a:pt x="7204" y="4906"/>
                  <a:pt x="7168" y="4799"/>
                  <a:pt x="7085" y="4763"/>
                </a:cubicBezTo>
                <a:lnTo>
                  <a:pt x="6823" y="4656"/>
                </a:lnTo>
                <a:cubicBezTo>
                  <a:pt x="6811" y="4644"/>
                  <a:pt x="6799" y="4644"/>
                  <a:pt x="6775" y="4644"/>
                </a:cubicBezTo>
                <a:cubicBezTo>
                  <a:pt x="6835" y="4441"/>
                  <a:pt x="6882" y="4239"/>
                  <a:pt x="6906" y="4025"/>
                </a:cubicBezTo>
                <a:lnTo>
                  <a:pt x="7228" y="4025"/>
                </a:lnTo>
                <a:cubicBezTo>
                  <a:pt x="7323" y="4025"/>
                  <a:pt x="7394" y="3953"/>
                  <a:pt x="7394" y="3858"/>
                </a:cubicBezTo>
                <a:lnTo>
                  <a:pt x="7394" y="3548"/>
                </a:lnTo>
                <a:cubicBezTo>
                  <a:pt x="7394" y="3453"/>
                  <a:pt x="7323" y="3370"/>
                  <a:pt x="7228" y="3370"/>
                </a:cubicBezTo>
                <a:lnTo>
                  <a:pt x="6954" y="3370"/>
                </a:lnTo>
                <a:cubicBezTo>
                  <a:pt x="6930" y="3370"/>
                  <a:pt x="6918" y="3382"/>
                  <a:pt x="6906" y="3382"/>
                </a:cubicBezTo>
                <a:cubicBezTo>
                  <a:pt x="6882" y="3203"/>
                  <a:pt x="6847" y="3025"/>
                  <a:pt x="6799" y="2858"/>
                </a:cubicBezTo>
                <a:cubicBezTo>
                  <a:pt x="6823" y="2858"/>
                  <a:pt x="6835" y="2858"/>
                  <a:pt x="6858" y="2846"/>
                </a:cubicBezTo>
                <a:lnTo>
                  <a:pt x="7109" y="2751"/>
                </a:lnTo>
                <a:cubicBezTo>
                  <a:pt x="7204" y="2715"/>
                  <a:pt x="7251" y="2620"/>
                  <a:pt x="7216" y="2525"/>
                </a:cubicBezTo>
                <a:lnTo>
                  <a:pt x="7097" y="2239"/>
                </a:lnTo>
                <a:cubicBezTo>
                  <a:pt x="7068" y="2163"/>
                  <a:pt x="7001" y="2124"/>
                  <a:pt x="6933" y="2124"/>
                </a:cubicBezTo>
                <a:cubicBezTo>
                  <a:pt x="6916" y="2124"/>
                  <a:pt x="6899" y="2127"/>
                  <a:pt x="6882" y="2132"/>
                </a:cubicBezTo>
                <a:lnTo>
                  <a:pt x="6620" y="2239"/>
                </a:lnTo>
                <a:cubicBezTo>
                  <a:pt x="6608" y="2239"/>
                  <a:pt x="6585" y="2251"/>
                  <a:pt x="6573" y="2263"/>
                </a:cubicBezTo>
                <a:cubicBezTo>
                  <a:pt x="6466" y="2048"/>
                  <a:pt x="6335" y="1846"/>
                  <a:pt x="6192" y="1667"/>
                </a:cubicBezTo>
                <a:cubicBezTo>
                  <a:pt x="6204" y="1655"/>
                  <a:pt x="6216" y="1643"/>
                  <a:pt x="6227" y="1632"/>
                </a:cubicBezTo>
                <a:lnTo>
                  <a:pt x="6430" y="1441"/>
                </a:lnTo>
                <a:cubicBezTo>
                  <a:pt x="6489" y="1370"/>
                  <a:pt x="6489" y="1262"/>
                  <a:pt x="6430" y="1203"/>
                </a:cubicBezTo>
                <a:lnTo>
                  <a:pt x="6204" y="977"/>
                </a:lnTo>
                <a:cubicBezTo>
                  <a:pt x="6168" y="941"/>
                  <a:pt x="6123" y="923"/>
                  <a:pt x="6080" y="923"/>
                </a:cubicBezTo>
                <a:cubicBezTo>
                  <a:pt x="6037" y="923"/>
                  <a:pt x="5995" y="941"/>
                  <a:pt x="5966" y="977"/>
                </a:cubicBezTo>
                <a:lnTo>
                  <a:pt x="5763" y="1167"/>
                </a:lnTo>
                <a:cubicBezTo>
                  <a:pt x="5751" y="1179"/>
                  <a:pt x="5739" y="1203"/>
                  <a:pt x="5739" y="1215"/>
                </a:cubicBezTo>
                <a:cubicBezTo>
                  <a:pt x="5596" y="1096"/>
                  <a:pt x="5442" y="1001"/>
                  <a:pt x="5287" y="905"/>
                </a:cubicBezTo>
                <a:cubicBezTo>
                  <a:pt x="5299" y="893"/>
                  <a:pt x="5311" y="881"/>
                  <a:pt x="5311" y="858"/>
                </a:cubicBezTo>
                <a:lnTo>
                  <a:pt x="5430" y="608"/>
                </a:lnTo>
                <a:cubicBezTo>
                  <a:pt x="5465" y="524"/>
                  <a:pt x="5430" y="417"/>
                  <a:pt x="5334" y="381"/>
                </a:cubicBezTo>
                <a:lnTo>
                  <a:pt x="5049" y="250"/>
                </a:lnTo>
                <a:cubicBezTo>
                  <a:pt x="5030" y="242"/>
                  <a:pt x="5010" y="238"/>
                  <a:pt x="4990" y="238"/>
                </a:cubicBezTo>
                <a:cubicBezTo>
                  <a:pt x="4924" y="238"/>
                  <a:pt x="4859" y="281"/>
                  <a:pt x="4823" y="346"/>
                </a:cubicBezTo>
                <a:lnTo>
                  <a:pt x="4715" y="596"/>
                </a:lnTo>
                <a:cubicBezTo>
                  <a:pt x="4703" y="608"/>
                  <a:pt x="4703" y="631"/>
                  <a:pt x="4703" y="643"/>
                </a:cubicBezTo>
                <a:cubicBezTo>
                  <a:pt x="4489" y="572"/>
                  <a:pt x="4263" y="524"/>
                  <a:pt x="4025" y="500"/>
                </a:cubicBezTo>
                <a:cubicBezTo>
                  <a:pt x="4025" y="489"/>
                  <a:pt x="4025" y="465"/>
                  <a:pt x="4025" y="453"/>
                </a:cubicBezTo>
                <a:lnTo>
                  <a:pt x="4025" y="179"/>
                </a:lnTo>
                <a:cubicBezTo>
                  <a:pt x="4025" y="84"/>
                  <a:pt x="3953" y="0"/>
                  <a:pt x="3858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2479" name="Google Shape;2479;p81"/>
          <p:cNvSpPr txBox="1">
            <a:spLocks noGrp="1"/>
          </p:cNvSpPr>
          <p:nvPr>
            <p:ph type="title"/>
          </p:nvPr>
        </p:nvSpPr>
        <p:spPr>
          <a:xfrm>
            <a:off x="2242425" y="4301450"/>
            <a:ext cx="784500" cy="317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cs typeface="B Nazanin" pitchFamily="2" charset="-78"/>
              </a:rPr>
              <a:t>30%</a:t>
            </a:r>
            <a:endParaRPr sz="3000">
              <a:cs typeface="B Nazanin" pitchFamily="2" charset="-78"/>
            </a:endParaRPr>
          </a:p>
        </p:txBody>
      </p:sp>
      <p:sp>
        <p:nvSpPr>
          <p:cNvPr id="2480" name="Google Shape;2480;p81"/>
          <p:cNvSpPr txBox="1">
            <a:spLocks noGrp="1"/>
          </p:cNvSpPr>
          <p:nvPr>
            <p:ph type="title"/>
          </p:nvPr>
        </p:nvSpPr>
        <p:spPr>
          <a:xfrm>
            <a:off x="3241450" y="4301450"/>
            <a:ext cx="784500" cy="317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2"/>
                </a:solidFill>
                <a:cs typeface="B Nazanin" pitchFamily="2" charset="-78"/>
              </a:rPr>
              <a:t>60%</a:t>
            </a:r>
            <a:endParaRPr sz="3000">
              <a:solidFill>
                <a:schemeClr val="lt2"/>
              </a:solidFill>
              <a:cs typeface="B Nazanin" pitchFamily="2" charset="-78"/>
            </a:endParaRPr>
          </a:p>
        </p:txBody>
      </p:sp>
      <p:sp>
        <p:nvSpPr>
          <p:cNvPr id="2481" name="Google Shape;2481;p81"/>
          <p:cNvSpPr txBox="1">
            <a:spLocks noGrp="1"/>
          </p:cNvSpPr>
          <p:nvPr>
            <p:ph type="title"/>
          </p:nvPr>
        </p:nvSpPr>
        <p:spPr>
          <a:xfrm>
            <a:off x="703950" y="1299175"/>
            <a:ext cx="784500" cy="317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cs typeface="B Nazanin" pitchFamily="2" charset="-78"/>
              </a:rPr>
              <a:t>80%</a:t>
            </a:r>
            <a:endParaRPr sz="3000">
              <a:cs typeface="B Nazanin" pitchFamily="2" charset="-78"/>
            </a:endParaRPr>
          </a:p>
        </p:txBody>
      </p:sp>
      <p:sp>
        <p:nvSpPr>
          <p:cNvPr id="2482" name="Google Shape;2482;p81"/>
          <p:cNvSpPr txBox="1">
            <a:spLocks noGrp="1"/>
          </p:cNvSpPr>
          <p:nvPr>
            <p:ph type="title"/>
          </p:nvPr>
        </p:nvSpPr>
        <p:spPr>
          <a:xfrm>
            <a:off x="2737200" y="1299175"/>
            <a:ext cx="784500" cy="317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2"/>
                </a:solidFill>
                <a:cs typeface="B Nazanin" pitchFamily="2" charset="-78"/>
              </a:rPr>
              <a:t>90%</a:t>
            </a:r>
            <a:endParaRPr sz="3000">
              <a:solidFill>
                <a:schemeClr val="lt2"/>
              </a:solidFill>
              <a:cs typeface="B Nazanin" pitchFamily="2" charset="-78"/>
            </a:endParaRPr>
          </a:p>
        </p:txBody>
      </p:sp>
      <p:sp>
        <p:nvSpPr>
          <p:cNvPr id="2483" name="Google Shape;2483;p81"/>
          <p:cNvSpPr/>
          <p:nvPr/>
        </p:nvSpPr>
        <p:spPr>
          <a:xfrm rot="-5400000">
            <a:off x="3146775" y="1708475"/>
            <a:ext cx="800400" cy="29700"/>
          </a:xfrm>
          <a:prstGeom prst="roundRect">
            <a:avLst>
              <a:gd name="adj" fmla="val 50000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2484" name="Google Shape;2484;p81"/>
          <p:cNvSpPr/>
          <p:nvPr/>
        </p:nvSpPr>
        <p:spPr>
          <a:xfrm rot="-5400000">
            <a:off x="1113525" y="1708475"/>
            <a:ext cx="800400" cy="29700"/>
          </a:xfrm>
          <a:prstGeom prst="roundRect">
            <a:avLst>
              <a:gd name="adj" fmla="val 5000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2485" name="Google Shape;2485;p81"/>
          <p:cNvSpPr/>
          <p:nvPr/>
        </p:nvSpPr>
        <p:spPr>
          <a:xfrm rot="-5400000">
            <a:off x="1651975" y="4021400"/>
            <a:ext cx="1129500" cy="29700"/>
          </a:xfrm>
          <a:prstGeom prst="roundRect">
            <a:avLst>
              <a:gd name="adj" fmla="val 5000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2486" name="Google Shape;2486;p81"/>
          <p:cNvSpPr/>
          <p:nvPr/>
        </p:nvSpPr>
        <p:spPr>
          <a:xfrm rot="-5400000">
            <a:off x="2579450" y="3949850"/>
            <a:ext cx="1272600" cy="29700"/>
          </a:xfrm>
          <a:prstGeom prst="roundRect">
            <a:avLst>
              <a:gd name="adj" fmla="val 50000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6" name="Google Shape;1256;p55"/>
          <p:cNvSpPr txBox="1">
            <a:spLocks noGrp="1"/>
          </p:cNvSpPr>
          <p:nvPr>
            <p:ph type="title"/>
          </p:nvPr>
        </p:nvSpPr>
        <p:spPr>
          <a:xfrm>
            <a:off x="1069225" y="1416925"/>
            <a:ext cx="2367000" cy="502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fa-IR" dirty="0">
                <a:cs typeface="B Nazanin" pitchFamily="2" charset="-78"/>
              </a:rPr>
              <a:t>معرفی</a:t>
            </a:r>
            <a:endParaRPr>
              <a:cs typeface="B Nazanin" pitchFamily="2" charset="-78"/>
            </a:endParaRPr>
          </a:p>
        </p:txBody>
      </p:sp>
      <p:sp>
        <p:nvSpPr>
          <p:cNvPr id="1257" name="Google Shape;1257;p55"/>
          <p:cNvSpPr txBox="1">
            <a:spLocks noGrp="1"/>
          </p:cNvSpPr>
          <p:nvPr>
            <p:ph type="title" idx="2"/>
          </p:nvPr>
        </p:nvSpPr>
        <p:spPr>
          <a:xfrm>
            <a:off x="1069225" y="539438"/>
            <a:ext cx="2367000" cy="86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itchFamily="2" charset="-78"/>
              </a:rPr>
              <a:t>01</a:t>
            </a:r>
            <a:endParaRPr>
              <a:cs typeface="B Nazanin" pitchFamily="2" charset="-78"/>
            </a:endParaRPr>
          </a:p>
        </p:txBody>
      </p:sp>
      <p:sp>
        <p:nvSpPr>
          <p:cNvPr id="1258" name="Google Shape;1258;p55"/>
          <p:cNvSpPr txBox="1">
            <a:spLocks noGrp="1"/>
          </p:cNvSpPr>
          <p:nvPr>
            <p:ph type="subTitle" idx="1"/>
          </p:nvPr>
        </p:nvSpPr>
        <p:spPr>
          <a:xfrm>
            <a:off x="1069225" y="1932913"/>
            <a:ext cx="2367000" cy="374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itchFamily="2" charset="-78"/>
              </a:rPr>
              <a:t>موضوع بخش</a:t>
            </a:r>
            <a:endParaRPr>
              <a:cs typeface="B Nazanin" pitchFamily="2" charset="-78"/>
            </a:endParaRPr>
          </a:p>
        </p:txBody>
      </p:sp>
      <p:sp>
        <p:nvSpPr>
          <p:cNvPr id="1259" name="Google Shape;1259;p55"/>
          <p:cNvSpPr txBox="1">
            <a:spLocks noGrp="1"/>
          </p:cNvSpPr>
          <p:nvPr>
            <p:ph type="title" idx="3"/>
          </p:nvPr>
        </p:nvSpPr>
        <p:spPr>
          <a:xfrm>
            <a:off x="5913925" y="1416925"/>
            <a:ext cx="2367000" cy="502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fa-IR" dirty="0">
                <a:cs typeface="B Nazanin" pitchFamily="2" charset="-78"/>
              </a:rPr>
              <a:t>ارائه</a:t>
            </a:r>
            <a:endParaRPr>
              <a:cs typeface="B Nazanin" pitchFamily="2" charset="-78"/>
            </a:endParaRPr>
          </a:p>
        </p:txBody>
      </p:sp>
      <p:sp>
        <p:nvSpPr>
          <p:cNvPr id="1260" name="Google Shape;1260;p55"/>
          <p:cNvSpPr txBox="1">
            <a:spLocks noGrp="1"/>
          </p:cNvSpPr>
          <p:nvPr>
            <p:ph type="title" idx="4"/>
          </p:nvPr>
        </p:nvSpPr>
        <p:spPr>
          <a:xfrm>
            <a:off x="5913925" y="539413"/>
            <a:ext cx="2367000" cy="86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itchFamily="2" charset="-78"/>
              </a:rPr>
              <a:t>02</a:t>
            </a:r>
            <a:endParaRPr>
              <a:cs typeface="B Nazanin" pitchFamily="2" charset="-78"/>
            </a:endParaRPr>
          </a:p>
        </p:txBody>
      </p:sp>
      <p:sp>
        <p:nvSpPr>
          <p:cNvPr id="1261" name="Google Shape;1261;p55"/>
          <p:cNvSpPr txBox="1">
            <a:spLocks noGrp="1"/>
          </p:cNvSpPr>
          <p:nvPr>
            <p:ph type="subTitle" idx="5"/>
          </p:nvPr>
        </p:nvSpPr>
        <p:spPr>
          <a:xfrm>
            <a:off x="5913925" y="1932913"/>
            <a:ext cx="2367000" cy="374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itchFamily="2" charset="-78"/>
              </a:rPr>
              <a:t>موضوع بخش</a:t>
            </a:r>
            <a:endParaRPr>
              <a:cs typeface="B Nazanin" pitchFamily="2" charset="-78"/>
            </a:endParaRPr>
          </a:p>
        </p:txBody>
      </p:sp>
      <p:sp>
        <p:nvSpPr>
          <p:cNvPr id="1262" name="Google Shape;1262;p55"/>
          <p:cNvSpPr txBox="1">
            <a:spLocks noGrp="1"/>
          </p:cNvSpPr>
          <p:nvPr>
            <p:ph type="title" idx="6"/>
          </p:nvPr>
        </p:nvSpPr>
        <p:spPr>
          <a:xfrm>
            <a:off x="550986" y="3713975"/>
            <a:ext cx="2982436" cy="502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fa-IR" dirty="0">
                <a:cs typeface="B Nazanin" pitchFamily="2" charset="-78"/>
              </a:rPr>
              <a:t>تحلیل و بررسی</a:t>
            </a:r>
            <a:endParaRPr dirty="0">
              <a:cs typeface="B Nazanin" pitchFamily="2" charset="-78"/>
            </a:endParaRPr>
          </a:p>
        </p:txBody>
      </p:sp>
      <p:sp>
        <p:nvSpPr>
          <p:cNvPr id="1263" name="Google Shape;1263;p55"/>
          <p:cNvSpPr txBox="1">
            <a:spLocks noGrp="1"/>
          </p:cNvSpPr>
          <p:nvPr>
            <p:ph type="title" idx="7"/>
          </p:nvPr>
        </p:nvSpPr>
        <p:spPr>
          <a:xfrm>
            <a:off x="1069225" y="2836488"/>
            <a:ext cx="2367000" cy="86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cs typeface="B Nazanin" pitchFamily="2" charset="-78"/>
              </a:rPr>
              <a:t>03</a:t>
            </a:r>
            <a:endParaRPr dirty="0">
              <a:cs typeface="B Nazanin" pitchFamily="2" charset="-78"/>
            </a:endParaRPr>
          </a:p>
        </p:txBody>
      </p:sp>
      <p:sp>
        <p:nvSpPr>
          <p:cNvPr id="1264" name="Google Shape;1264;p55"/>
          <p:cNvSpPr txBox="1">
            <a:spLocks noGrp="1"/>
          </p:cNvSpPr>
          <p:nvPr>
            <p:ph type="subTitle" idx="8"/>
          </p:nvPr>
        </p:nvSpPr>
        <p:spPr>
          <a:xfrm>
            <a:off x="1069225" y="4229963"/>
            <a:ext cx="2367000" cy="374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itchFamily="2" charset="-78"/>
              </a:rPr>
              <a:t>موضوع بخش</a:t>
            </a:r>
            <a:endParaRPr dirty="0">
              <a:cs typeface="B Nazanin" pitchFamily="2" charset="-78"/>
            </a:endParaRPr>
          </a:p>
        </p:txBody>
      </p:sp>
      <p:sp>
        <p:nvSpPr>
          <p:cNvPr id="1265" name="Google Shape;1265;p55"/>
          <p:cNvSpPr txBox="1">
            <a:spLocks noGrp="1"/>
          </p:cNvSpPr>
          <p:nvPr>
            <p:ph type="title" idx="9"/>
          </p:nvPr>
        </p:nvSpPr>
        <p:spPr>
          <a:xfrm>
            <a:off x="5913925" y="3713975"/>
            <a:ext cx="2367000" cy="502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fa-IR" dirty="0">
                <a:cs typeface="B Nazanin" pitchFamily="2" charset="-78"/>
              </a:rPr>
              <a:t>نتیجه</a:t>
            </a:r>
            <a:endParaRPr>
              <a:cs typeface="B Nazanin" pitchFamily="2" charset="-78"/>
            </a:endParaRPr>
          </a:p>
        </p:txBody>
      </p:sp>
      <p:sp>
        <p:nvSpPr>
          <p:cNvPr id="1266" name="Google Shape;1266;p55"/>
          <p:cNvSpPr txBox="1">
            <a:spLocks noGrp="1"/>
          </p:cNvSpPr>
          <p:nvPr>
            <p:ph type="title" idx="13"/>
          </p:nvPr>
        </p:nvSpPr>
        <p:spPr>
          <a:xfrm>
            <a:off x="5913925" y="2836488"/>
            <a:ext cx="2367000" cy="86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itchFamily="2" charset="-78"/>
              </a:rPr>
              <a:t>04</a:t>
            </a:r>
            <a:endParaRPr>
              <a:cs typeface="B Nazanin" pitchFamily="2" charset="-78"/>
            </a:endParaRPr>
          </a:p>
        </p:txBody>
      </p:sp>
      <p:sp>
        <p:nvSpPr>
          <p:cNvPr id="1267" name="Google Shape;1267;p55"/>
          <p:cNvSpPr txBox="1">
            <a:spLocks noGrp="1"/>
          </p:cNvSpPr>
          <p:nvPr>
            <p:ph type="subTitle" idx="14"/>
          </p:nvPr>
        </p:nvSpPr>
        <p:spPr>
          <a:xfrm>
            <a:off x="5913925" y="4229963"/>
            <a:ext cx="2367000" cy="374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itchFamily="2" charset="-78"/>
              </a:rPr>
              <a:t>موضوع بخش</a:t>
            </a:r>
            <a:endParaRPr>
              <a:cs typeface="B Nazanin" pitchFamily="2" charset="-78"/>
            </a:endParaRPr>
          </a:p>
        </p:txBody>
      </p:sp>
      <p:grpSp>
        <p:nvGrpSpPr>
          <p:cNvPr id="1268" name="Google Shape;1268;p55"/>
          <p:cNvGrpSpPr/>
          <p:nvPr/>
        </p:nvGrpSpPr>
        <p:grpSpPr>
          <a:xfrm rot="5400000">
            <a:off x="3547917" y="1547241"/>
            <a:ext cx="1939426" cy="2049018"/>
            <a:chOff x="4366039" y="3724079"/>
            <a:chExt cx="641026" cy="652865"/>
          </a:xfrm>
        </p:grpSpPr>
        <p:sp>
          <p:nvSpPr>
            <p:cNvPr id="1269" name="Google Shape;1269;p55"/>
            <p:cNvSpPr/>
            <p:nvPr/>
          </p:nvSpPr>
          <p:spPr>
            <a:xfrm rot="5400000">
              <a:off x="4400519" y="3769360"/>
              <a:ext cx="570037" cy="559753"/>
            </a:xfrm>
            <a:custGeom>
              <a:avLst/>
              <a:gdLst/>
              <a:ahLst/>
              <a:cxnLst/>
              <a:rect l="l" t="t" r="r" b="b"/>
              <a:pathLst>
                <a:path w="13193" h="12955" extrusionOk="0">
                  <a:moveTo>
                    <a:pt x="6597" y="918"/>
                  </a:moveTo>
                  <a:cubicBezTo>
                    <a:pt x="9728" y="918"/>
                    <a:pt x="12264" y="3406"/>
                    <a:pt x="12264" y="6478"/>
                  </a:cubicBezTo>
                  <a:cubicBezTo>
                    <a:pt x="12264" y="9550"/>
                    <a:pt x="9728" y="12038"/>
                    <a:pt x="6597" y="12038"/>
                  </a:cubicBezTo>
                  <a:cubicBezTo>
                    <a:pt x="3465" y="12038"/>
                    <a:pt x="941" y="9550"/>
                    <a:pt x="941" y="6478"/>
                  </a:cubicBezTo>
                  <a:cubicBezTo>
                    <a:pt x="941" y="3406"/>
                    <a:pt x="3465" y="918"/>
                    <a:pt x="6597" y="918"/>
                  </a:cubicBezTo>
                  <a:close/>
                  <a:moveTo>
                    <a:pt x="6597" y="1"/>
                  </a:moveTo>
                  <a:cubicBezTo>
                    <a:pt x="2953" y="1"/>
                    <a:pt x="0" y="2894"/>
                    <a:pt x="0" y="6478"/>
                  </a:cubicBezTo>
                  <a:cubicBezTo>
                    <a:pt x="0" y="10050"/>
                    <a:pt x="2953" y="12955"/>
                    <a:pt x="6597" y="12955"/>
                  </a:cubicBezTo>
                  <a:cubicBezTo>
                    <a:pt x="10240" y="12955"/>
                    <a:pt x="13193" y="10050"/>
                    <a:pt x="13193" y="6478"/>
                  </a:cubicBezTo>
                  <a:cubicBezTo>
                    <a:pt x="13193" y="2894"/>
                    <a:pt x="10240" y="1"/>
                    <a:pt x="659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270" name="Google Shape;1270;p55"/>
            <p:cNvSpPr/>
            <p:nvPr/>
          </p:nvSpPr>
          <p:spPr>
            <a:xfrm rot="5400000">
              <a:off x="4597523" y="3962778"/>
              <a:ext cx="176503" cy="173435"/>
            </a:xfrm>
            <a:custGeom>
              <a:avLst/>
              <a:gdLst/>
              <a:ahLst/>
              <a:cxnLst/>
              <a:rect l="l" t="t" r="r" b="b"/>
              <a:pathLst>
                <a:path w="4085" h="4014" extrusionOk="0">
                  <a:moveTo>
                    <a:pt x="2037" y="668"/>
                  </a:moveTo>
                  <a:cubicBezTo>
                    <a:pt x="2787" y="668"/>
                    <a:pt x="3406" y="1275"/>
                    <a:pt x="3406" y="2013"/>
                  </a:cubicBezTo>
                  <a:cubicBezTo>
                    <a:pt x="3406" y="2751"/>
                    <a:pt x="2787" y="3346"/>
                    <a:pt x="2037" y="3346"/>
                  </a:cubicBezTo>
                  <a:cubicBezTo>
                    <a:pt x="1286" y="3346"/>
                    <a:pt x="667" y="2751"/>
                    <a:pt x="667" y="2013"/>
                  </a:cubicBezTo>
                  <a:cubicBezTo>
                    <a:pt x="667" y="1275"/>
                    <a:pt x="1286" y="668"/>
                    <a:pt x="2037" y="668"/>
                  </a:cubicBezTo>
                  <a:close/>
                  <a:moveTo>
                    <a:pt x="2037" y="1"/>
                  </a:moveTo>
                  <a:cubicBezTo>
                    <a:pt x="905" y="1"/>
                    <a:pt x="1" y="906"/>
                    <a:pt x="1" y="2013"/>
                  </a:cubicBezTo>
                  <a:cubicBezTo>
                    <a:pt x="1" y="3120"/>
                    <a:pt x="905" y="4013"/>
                    <a:pt x="2037" y="4013"/>
                  </a:cubicBezTo>
                  <a:cubicBezTo>
                    <a:pt x="3168" y="4013"/>
                    <a:pt x="4084" y="3120"/>
                    <a:pt x="4084" y="2013"/>
                  </a:cubicBezTo>
                  <a:cubicBezTo>
                    <a:pt x="4084" y="906"/>
                    <a:pt x="3168" y="1"/>
                    <a:pt x="203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271" name="Google Shape;1271;p55"/>
            <p:cNvSpPr/>
            <p:nvPr/>
          </p:nvSpPr>
          <p:spPr>
            <a:xfrm rot="5400000">
              <a:off x="4950960" y="4023485"/>
              <a:ext cx="58157" cy="54053"/>
            </a:xfrm>
            <a:custGeom>
              <a:avLst/>
              <a:gdLst/>
              <a:ahLst/>
              <a:cxnLst/>
              <a:rect l="l" t="t" r="r" b="b"/>
              <a:pathLst>
                <a:path w="1346" h="1251" extrusionOk="0">
                  <a:moveTo>
                    <a:pt x="346" y="1"/>
                  </a:moveTo>
                  <a:cubicBezTo>
                    <a:pt x="155" y="1"/>
                    <a:pt x="1" y="155"/>
                    <a:pt x="1" y="346"/>
                  </a:cubicBezTo>
                  <a:lnTo>
                    <a:pt x="1" y="894"/>
                  </a:lnTo>
                  <a:cubicBezTo>
                    <a:pt x="1" y="1096"/>
                    <a:pt x="155" y="1251"/>
                    <a:pt x="346" y="1251"/>
                  </a:cubicBezTo>
                  <a:lnTo>
                    <a:pt x="1001" y="1251"/>
                  </a:lnTo>
                  <a:cubicBezTo>
                    <a:pt x="1191" y="1251"/>
                    <a:pt x="1346" y="1096"/>
                    <a:pt x="1346" y="894"/>
                  </a:cubicBezTo>
                  <a:lnTo>
                    <a:pt x="1346" y="346"/>
                  </a:lnTo>
                  <a:cubicBezTo>
                    <a:pt x="1346" y="155"/>
                    <a:pt x="1191" y="1"/>
                    <a:pt x="100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272" name="Google Shape;1272;p55"/>
            <p:cNvSpPr/>
            <p:nvPr/>
          </p:nvSpPr>
          <p:spPr>
            <a:xfrm rot="5400000">
              <a:off x="4363727" y="4023744"/>
              <a:ext cx="58157" cy="53534"/>
            </a:xfrm>
            <a:custGeom>
              <a:avLst/>
              <a:gdLst/>
              <a:ahLst/>
              <a:cxnLst/>
              <a:rect l="l" t="t" r="r" b="b"/>
              <a:pathLst>
                <a:path w="1346" h="1239" extrusionOk="0">
                  <a:moveTo>
                    <a:pt x="346" y="0"/>
                  </a:moveTo>
                  <a:cubicBezTo>
                    <a:pt x="155" y="0"/>
                    <a:pt x="1" y="155"/>
                    <a:pt x="1" y="346"/>
                  </a:cubicBezTo>
                  <a:lnTo>
                    <a:pt x="1" y="893"/>
                  </a:lnTo>
                  <a:cubicBezTo>
                    <a:pt x="1" y="1084"/>
                    <a:pt x="155" y="1239"/>
                    <a:pt x="346" y="1239"/>
                  </a:cubicBezTo>
                  <a:lnTo>
                    <a:pt x="1001" y="1239"/>
                  </a:lnTo>
                  <a:cubicBezTo>
                    <a:pt x="1191" y="1239"/>
                    <a:pt x="1346" y="1084"/>
                    <a:pt x="1346" y="893"/>
                  </a:cubicBezTo>
                  <a:lnTo>
                    <a:pt x="1346" y="346"/>
                  </a:lnTo>
                  <a:cubicBezTo>
                    <a:pt x="1346" y="155"/>
                    <a:pt x="1191" y="0"/>
                    <a:pt x="10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273" name="Google Shape;1273;p55"/>
            <p:cNvSpPr/>
            <p:nvPr/>
          </p:nvSpPr>
          <p:spPr>
            <a:xfrm rot="5400000">
              <a:off x="4659007" y="4321098"/>
              <a:ext cx="54571" cy="57120"/>
            </a:xfrm>
            <a:custGeom>
              <a:avLst/>
              <a:gdLst/>
              <a:ahLst/>
              <a:cxnLst/>
              <a:rect l="l" t="t" r="r" b="b"/>
              <a:pathLst>
                <a:path w="1263" h="1322" extrusionOk="0">
                  <a:moveTo>
                    <a:pt x="346" y="0"/>
                  </a:moveTo>
                  <a:cubicBezTo>
                    <a:pt x="156" y="0"/>
                    <a:pt x="1" y="155"/>
                    <a:pt x="1" y="346"/>
                  </a:cubicBezTo>
                  <a:lnTo>
                    <a:pt x="1" y="965"/>
                  </a:lnTo>
                  <a:cubicBezTo>
                    <a:pt x="1" y="1167"/>
                    <a:pt x="156" y="1322"/>
                    <a:pt x="346" y="1322"/>
                  </a:cubicBezTo>
                  <a:lnTo>
                    <a:pt x="918" y="1322"/>
                  </a:lnTo>
                  <a:cubicBezTo>
                    <a:pt x="1108" y="1322"/>
                    <a:pt x="1263" y="1167"/>
                    <a:pt x="1263" y="965"/>
                  </a:cubicBezTo>
                  <a:lnTo>
                    <a:pt x="1263" y="346"/>
                  </a:lnTo>
                  <a:cubicBezTo>
                    <a:pt x="1263" y="155"/>
                    <a:pt x="1108" y="0"/>
                    <a:pt x="91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274" name="Google Shape;1274;p55"/>
            <p:cNvSpPr/>
            <p:nvPr/>
          </p:nvSpPr>
          <p:spPr>
            <a:xfrm rot="5400000">
              <a:off x="4658748" y="3723063"/>
              <a:ext cx="55090" cy="57120"/>
            </a:xfrm>
            <a:custGeom>
              <a:avLst/>
              <a:gdLst/>
              <a:ahLst/>
              <a:cxnLst/>
              <a:rect l="l" t="t" r="r" b="b"/>
              <a:pathLst>
                <a:path w="1275" h="1322" extrusionOk="0">
                  <a:moveTo>
                    <a:pt x="358" y="0"/>
                  </a:moveTo>
                  <a:cubicBezTo>
                    <a:pt x="156" y="0"/>
                    <a:pt x="1" y="155"/>
                    <a:pt x="1" y="346"/>
                  </a:cubicBezTo>
                  <a:lnTo>
                    <a:pt x="1" y="965"/>
                  </a:lnTo>
                  <a:cubicBezTo>
                    <a:pt x="1" y="1167"/>
                    <a:pt x="156" y="1322"/>
                    <a:pt x="358" y="1322"/>
                  </a:cubicBezTo>
                  <a:lnTo>
                    <a:pt x="918" y="1322"/>
                  </a:lnTo>
                  <a:cubicBezTo>
                    <a:pt x="1120" y="1322"/>
                    <a:pt x="1275" y="1167"/>
                    <a:pt x="1275" y="965"/>
                  </a:cubicBezTo>
                  <a:lnTo>
                    <a:pt x="1275" y="346"/>
                  </a:lnTo>
                  <a:cubicBezTo>
                    <a:pt x="1275" y="155"/>
                    <a:pt x="1120" y="0"/>
                    <a:pt x="91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275" name="Google Shape;1275;p55"/>
            <p:cNvSpPr/>
            <p:nvPr/>
          </p:nvSpPr>
          <p:spPr>
            <a:xfrm rot="5400000">
              <a:off x="4443964" y="4228893"/>
              <a:ext cx="69478" cy="66151"/>
            </a:xfrm>
            <a:custGeom>
              <a:avLst/>
              <a:gdLst/>
              <a:ahLst/>
              <a:cxnLst/>
              <a:rect l="l" t="t" r="r" b="b"/>
              <a:pathLst>
                <a:path w="1608" h="1531" extrusionOk="0">
                  <a:moveTo>
                    <a:pt x="832" y="0"/>
                  </a:moveTo>
                  <a:cubicBezTo>
                    <a:pt x="744" y="0"/>
                    <a:pt x="655" y="33"/>
                    <a:pt x="583" y="99"/>
                  </a:cubicBezTo>
                  <a:lnTo>
                    <a:pt x="131" y="539"/>
                  </a:lnTo>
                  <a:cubicBezTo>
                    <a:pt x="0" y="682"/>
                    <a:pt x="0" y="896"/>
                    <a:pt x="131" y="1039"/>
                  </a:cubicBezTo>
                  <a:lnTo>
                    <a:pt x="536" y="1432"/>
                  </a:lnTo>
                  <a:cubicBezTo>
                    <a:pt x="601" y="1498"/>
                    <a:pt x="688" y="1530"/>
                    <a:pt x="775" y="1530"/>
                  </a:cubicBezTo>
                  <a:cubicBezTo>
                    <a:pt x="863" y="1530"/>
                    <a:pt x="953" y="1498"/>
                    <a:pt x="1024" y="1432"/>
                  </a:cubicBezTo>
                  <a:lnTo>
                    <a:pt x="1476" y="980"/>
                  </a:lnTo>
                  <a:cubicBezTo>
                    <a:pt x="1607" y="849"/>
                    <a:pt x="1607" y="622"/>
                    <a:pt x="1476" y="491"/>
                  </a:cubicBezTo>
                  <a:lnTo>
                    <a:pt x="1072" y="99"/>
                  </a:lnTo>
                  <a:cubicBezTo>
                    <a:pt x="1006" y="33"/>
                    <a:pt x="920" y="0"/>
                    <a:pt x="83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276" name="Google Shape;1276;p55"/>
            <p:cNvSpPr/>
            <p:nvPr/>
          </p:nvSpPr>
          <p:spPr>
            <a:xfrm rot="5400000">
              <a:off x="4859058" y="3806108"/>
              <a:ext cx="69996" cy="66496"/>
            </a:xfrm>
            <a:custGeom>
              <a:avLst/>
              <a:gdLst/>
              <a:ahLst/>
              <a:cxnLst/>
              <a:rect l="l" t="t" r="r" b="b"/>
              <a:pathLst>
                <a:path w="1620" h="1539" extrusionOk="0">
                  <a:moveTo>
                    <a:pt x="834" y="0"/>
                  </a:moveTo>
                  <a:cubicBezTo>
                    <a:pt x="747" y="0"/>
                    <a:pt x="661" y="36"/>
                    <a:pt x="595" y="107"/>
                  </a:cubicBezTo>
                  <a:lnTo>
                    <a:pt x="131" y="548"/>
                  </a:lnTo>
                  <a:cubicBezTo>
                    <a:pt x="0" y="679"/>
                    <a:pt x="0" y="905"/>
                    <a:pt x="131" y="1048"/>
                  </a:cubicBezTo>
                  <a:lnTo>
                    <a:pt x="536" y="1441"/>
                  </a:lnTo>
                  <a:cubicBezTo>
                    <a:pt x="601" y="1506"/>
                    <a:pt x="691" y="1539"/>
                    <a:pt x="780" y="1539"/>
                  </a:cubicBezTo>
                  <a:cubicBezTo>
                    <a:pt x="869" y="1539"/>
                    <a:pt x="959" y="1506"/>
                    <a:pt x="1024" y="1441"/>
                  </a:cubicBezTo>
                  <a:lnTo>
                    <a:pt x="1477" y="988"/>
                  </a:lnTo>
                  <a:cubicBezTo>
                    <a:pt x="1619" y="857"/>
                    <a:pt x="1619" y="631"/>
                    <a:pt x="1477" y="500"/>
                  </a:cubicBezTo>
                  <a:lnTo>
                    <a:pt x="1072" y="107"/>
                  </a:lnTo>
                  <a:cubicBezTo>
                    <a:pt x="1006" y="36"/>
                    <a:pt x="920" y="0"/>
                    <a:pt x="8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277" name="Google Shape;1277;p55"/>
            <p:cNvSpPr/>
            <p:nvPr/>
          </p:nvSpPr>
          <p:spPr>
            <a:xfrm rot="5400000">
              <a:off x="4443704" y="3806281"/>
              <a:ext cx="69996" cy="66151"/>
            </a:xfrm>
            <a:custGeom>
              <a:avLst/>
              <a:gdLst/>
              <a:ahLst/>
              <a:cxnLst/>
              <a:rect l="l" t="t" r="r" b="b"/>
              <a:pathLst>
                <a:path w="1620" h="1531" extrusionOk="0">
                  <a:moveTo>
                    <a:pt x="780" y="0"/>
                  </a:moveTo>
                  <a:cubicBezTo>
                    <a:pt x="691" y="0"/>
                    <a:pt x="601" y="33"/>
                    <a:pt x="536" y="99"/>
                  </a:cubicBezTo>
                  <a:lnTo>
                    <a:pt x="131" y="491"/>
                  </a:lnTo>
                  <a:cubicBezTo>
                    <a:pt x="0" y="622"/>
                    <a:pt x="0" y="849"/>
                    <a:pt x="131" y="980"/>
                  </a:cubicBezTo>
                  <a:lnTo>
                    <a:pt x="595" y="1432"/>
                  </a:lnTo>
                  <a:cubicBezTo>
                    <a:pt x="661" y="1498"/>
                    <a:pt x="747" y="1530"/>
                    <a:pt x="834" y="1530"/>
                  </a:cubicBezTo>
                  <a:cubicBezTo>
                    <a:pt x="920" y="1530"/>
                    <a:pt x="1006" y="1498"/>
                    <a:pt x="1072" y="1432"/>
                  </a:cubicBezTo>
                  <a:lnTo>
                    <a:pt x="1477" y="1039"/>
                  </a:lnTo>
                  <a:cubicBezTo>
                    <a:pt x="1619" y="896"/>
                    <a:pt x="1619" y="682"/>
                    <a:pt x="1477" y="539"/>
                  </a:cubicBezTo>
                  <a:lnTo>
                    <a:pt x="1024" y="99"/>
                  </a:lnTo>
                  <a:cubicBezTo>
                    <a:pt x="959" y="33"/>
                    <a:pt x="869" y="0"/>
                    <a:pt x="78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278" name="Google Shape;1278;p55"/>
            <p:cNvSpPr/>
            <p:nvPr/>
          </p:nvSpPr>
          <p:spPr>
            <a:xfrm rot="5400000">
              <a:off x="4859317" y="4228721"/>
              <a:ext cx="69478" cy="66496"/>
            </a:xfrm>
            <a:custGeom>
              <a:avLst/>
              <a:gdLst/>
              <a:ahLst/>
              <a:cxnLst/>
              <a:rect l="l" t="t" r="r" b="b"/>
              <a:pathLst>
                <a:path w="1608" h="1539" extrusionOk="0">
                  <a:moveTo>
                    <a:pt x="775" y="0"/>
                  </a:moveTo>
                  <a:cubicBezTo>
                    <a:pt x="688" y="0"/>
                    <a:pt x="601" y="36"/>
                    <a:pt x="536" y="107"/>
                  </a:cubicBezTo>
                  <a:lnTo>
                    <a:pt x="131" y="500"/>
                  </a:lnTo>
                  <a:cubicBezTo>
                    <a:pt x="0" y="631"/>
                    <a:pt x="0" y="857"/>
                    <a:pt x="131" y="988"/>
                  </a:cubicBezTo>
                  <a:lnTo>
                    <a:pt x="583" y="1441"/>
                  </a:lnTo>
                  <a:cubicBezTo>
                    <a:pt x="655" y="1506"/>
                    <a:pt x="744" y="1539"/>
                    <a:pt x="832" y="1539"/>
                  </a:cubicBezTo>
                  <a:cubicBezTo>
                    <a:pt x="920" y="1539"/>
                    <a:pt x="1006" y="1506"/>
                    <a:pt x="1072" y="1441"/>
                  </a:cubicBezTo>
                  <a:lnTo>
                    <a:pt x="1476" y="1048"/>
                  </a:lnTo>
                  <a:cubicBezTo>
                    <a:pt x="1607" y="905"/>
                    <a:pt x="1607" y="679"/>
                    <a:pt x="1476" y="548"/>
                  </a:cubicBezTo>
                  <a:lnTo>
                    <a:pt x="1024" y="107"/>
                  </a:lnTo>
                  <a:cubicBezTo>
                    <a:pt x="953" y="36"/>
                    <a:pt x="863" y="0"/>
                    <a:pt x="77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279" name="Google Shape;1279;p55"/>
            <p:cNvSpPr/>
            <p:nvPr/>
          </p:nvSpPr>
          <p:spPr>
            <a:xfrm rot="5400000">
              <a:off x="4548159" y="3739504"/>
              <a:ext cx="66928" cy="63904"/>
            </a:xfrm>
            <a:custGeom>
              <a:avLst/>
              <a:gdLst/>
              <a:ahLst/>
              <a:cxnLst/>
              <a:rect l="l" t="t" r="r" b="b"/>
              <a:pathLst>
                <a:path w="1549" h="1479" extrusionOk="0">
                  <a:moveTo>
                    <a:pt x="930" y="0"/>
                  </a:moveTo>
                  <a:cubicBezTo>
                    <a:pt x="886" y="0"/>
                    <a:pt x="841" y="8"/>
                    <a:pt x="798" y="26"/>
                  </a:cubicBezTo>
                  <a:lnTo>
                    <a:pt x="274" y="216"/>
                  </a:lnTo>
                  <a:cubicBezTo>
                    <a:pt x="84" y="288"/>
                    <a:pt x="0" y="490"/>
                    <a:pt x="72" y="669"/>
                  </a:cubicBezTo>
                  <a:lnTo>
                    <a:pt x="298" y="1252"/>
                  </a:lnTo>
                  <a:cubicBezTo>
                    <a:pt x="353" y="1390"/>
                    <a:pt x="479" y="1478"/>
                    <a:pt x="616" y="1478"/>
                  </a:cubicBezTo>
                  <a:cubicBezTo>
                    <a:pt x="657" y="1478"/>
                    <a:pt x="698" y="1471"/>
                    <a:pt x="738" y="1454"/>
                  </a:cubicBezTo>
                  <a:lnTo>
                    <a:pt x="1274" y="1252"/>
                  </a:lnTo>
                  <a:cubicBezTo>
                    <a:pt x="1453" y="1192"/>
                    <a:pt x="1548" y="990"/>
                    <a:pt x="1477" y="800"/>
                  </a:cubicBezTo>
                  <a:lnTo>
                    <a:pt x="1250" y="216"/>
                  </a:lnTo>
                  <a:cubicBezTo>
                    <a:pt x="1196" y="81"/>
                    <a:pt x="1067" y="0"/>
                    <a:pt x="93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280" name="Google Shape;1280;p55"/>
            <p:cNvSpPr/>
            <p:nvPr/>
          </p:nvSpPr>
          <p:spPr>
            <a:xfrm rot="5400000">
              <a:off x="4757780" y="4297637"/>
              <a:ext cx="66928" cy="63947"/>
            </a:xfrm>
            <a:custGeom>
              <a:avLst/>
              <a:gdLst/>
              <a:ahLst/>
              <a:cxnLst/>
              <a:rect l="l" t="t" r="r" b="b"/>
              <a:pathLst>
                <a:path w="1549" h="1480" extrusionOk="0">
                  <a:moveTo>
                    <a:pt x="928" y="1"/>
                  </a:moveTo>
                  <a:cubicBezTo>
                    <a:pt x="888" y="1"/>
                    <a:pt x="849" y="7"/>
                    <a:pt x="810" y="20"/>
                  </a:cubicBezTo>
                  <a:lnTo>
                    <a:pt x="274" y="222"/>
                  </a:lnTo>
                  <a:cubicBezTo>
                    <a:pt x="96" y="294"/>
                    <a:pt x="1" y="496"/>
                    <a:pt x="72" y="675"/>
                  </a:cubicBezTo>
                  <a:lnTo>
                    <a:pt x="298" y="1258"/>
                  </a:lnTo>
                  <a:cubicBezTo>
                    <a:pt x="354" y="1398"/>
                    <a:pt x="491" y="1480"/>
                    <a:pt x="633" y="1480"/>
                  </a:cubicBezTo>
                  <a:cubicBezTo>
                    <a:pt x="672" y="1480"/>
                    <a:pt x="712" y="1473"/>
                    <a:pt x="751" y="1461"/>
                  </a:cubicBezTo>
                  <a:lnTo>
                    <a:pt x="1286" y="1258"/>
                  </a:lnTo>
                  <a:cubicBezTo>
                    <a:pt x="1465" y="1187"/>
                    <a:pt x="1548" y="984"/>
                    <a:pt x="1477" y="806"/>
                  </a:cubicBezTo>
                  <a:lnTo>
                    <a:pt x="1251" y="222"/>
                  </a:lnTo>
                  <a:cubicBezTo>
                    <a:pt x="1204" y="82"/>
                    <a:pt x="1070" y="1"/>
                    <a:pt x="92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281" name="Google Shape;1281;p55"/>
            <p:cNvSpPr/>
            <p:nvPr/>
          </p:nvSpPr>
          <p:spPr>
            <a:xfrm rot="5400000">
              <a:off x="4766248" y="3742550"/>
              <a:ext cx="67447" cy="64466"/>
            </a:xfrm>
            <a:custGeom>
              <a:avLst/>
              <a:gdLst/>
              <a:ahLst/>
              <a:cxnLst/>
              <a:rect l="l" t="t" r="r" b="b"/>
              <a:pathLst>
                <a:path w="1561" h="1492" extrusionOk="0">
                  <a:moveTo>
                    <a:pt x="644" y="0"/>
                  </a:moveTo>
                  <a:cubicBezTo>
                    <a:pt x="510" y="0"/>
                    <a:pt x="385" y="81"/>
                    <a:pt x="322" y="216"/>
                  </a:cubicBezTo>
                  <a:lnTo>
                    <a:pt x="84" y="788"/>
                  </a:lnTo>
                  <a:cubicBezTo>
                    <a:pt x="1" y="966"/>
                    <a:pt x="84" y="1169"/>
                    <a:pt x="263" y="1240"/>
                  </a:cubicBezTo>
                  <a:lnTo>
                    <a:pt x="786" y="1466"/>
                  </a:lnTo>
                  <a:cubicBezTo>
                    <a:pt x="830" y="1483"/>
                    <a:pt x="874" y="1492"/>
                    <a:pt x="918" y="1492"/>
                  </a:cubicBezTo>
                  <a:cubicBezTo>
                    <a:pt x="1055" y="1492"/>
                    <a:pt x="1185" y="1411"/>
                    <a:pt x="1239" y="1276"/>
                  </a:cubicBezTo>
                  <a:lnTo>
                    <a:pt x="1489" y="704"/>
                  </a:lnTo>
                  <a:cubicBezTo>
                    <a:pt x="1560" y="526"/>
                    <a:pt x="1477" y="311"/>
                    <a:pt x="1298" y="240"/>
                  </a:cubicBezTo>
                  <a:lnTo>
                    <a:pt x="775" y="26"/>
                  </a:lnTo>
                  <a:cubicBezTo>
                    <a:pt x="731" y="8"/>
                    <a:pt x="687" y="0"/>
                    <a:pt x="64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282" name="Google Shape;1282;p55"/>
            <p:cNvSpPr/>
            <p:nvPr/>
          </p:nvSpPr>
          <p:spPr>
            <a:xfrm rot="5400000">
              <a:off x="4539107" y="4294223"/>
              <a:ext cx="67404" cy="64077"/>
            </a:xfrm>
            <a:custGeom>
              <a:avLst/>
              <a:gdLst/>
              <a:ahLst/>
              <a:cxnLst/>
              <a:rect l="l" t="t" r="r" b="b"/>
              <a:pathLst>
                <a:path w="1560" h="1483" extrusionOk="0">
                  <a:moveTo>
                    <a:pt x="641" y="0"/>
                  </a:moveTo>
                  <a:cubicBezTo>
                    <a:pt x="504" y="0"/>
                    <a:pt x="376" y="79"/>
                    <a:pt x="322" y="205"/>
                  </a:cubicBezTo>
                  <a:lnTo>
                    <a:pt x="72" y="788"/>
                  </a:lnTo>
                  <a:cubicBezTo>
                    <a:pt x="0" y="967"/>
                    <a:pt x="84" y="1169"/>
                    <a:pt x="262" y="1240"/>
                  </a:cubicBezTo>
                  <a:lnTo>
                    <a:pt x="786" y="1455"/>
                  </a:lnTo>
                  <a:cubicBezTo>
                    <a:pt x="832" y="1473"/>
                    <a:pt x="880" y="1482"/>
                    <a:pt x="926" y="1482"/>
                  </a:cubicBezTo>
                  <a:cubicBezTo>
                    <a:pt x="1060" y="1482"/>
                    <a:pt x="1185" y="1409"/>
                    <a:pt x="1238" y="1276"/>
                  </a:cubicBezTo>
                  <a:lnTo>
                    <a:pt x="1488" y="693"/>
                  </a:lnTo>
                  <a:cubicBezTo>
                    <a:pt x="1560" y="514"/>
                    <a:pt x="1477" y="312"/>
                    <a:pt x="1298" y="240"/>
                  </a:cubicBezTo>
                  <a:lnTo>
                    <a:pt x="774" y="26"/>
                  </a:lnTo>
                  <a:cubicBezTo>
                    <a:pt x="730" y="9"/>
                    <a:pt x="685" y="0"/>
                    <a:pt x="6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283" name="Google Shape;1283;p55"/>
            <p:cNvSpPr/>
            <p:nvPr/>
          </p:nvSpPr>
          <p:spPr>
            <a:xfrm rot="5400000">
              <a:off x="4922660" y="3904578"/>
              <a:ext cx="69478" cy="62435"/>
            </a:xfrm>
            <a:custGeom>
              <a:avLst/>
              <a:gdLst/>
              <a:ahLst/>
              <a:cxnLst/>
              <a:rect l="l" t="t" r="r" b="b"/>
              <a:pathLst>
                <a:path w="1608" h="1445" extrusionOk="0">
                  <a:moveTo>
                    <a:pt x="991" y="0"/>
                  </a:moveTo>
                  <a:cubicBezTo>
                    <a:pt x="947" y="0"/>
                    <a:pt x="901" y="9"/>
                    <a:pt x="858" y="26"/>
                  </a:cubicBezTo>
                  <a:lnTo>
                    <a:pt x="262" y="264"/>
                  </a:lnTo>
                  <a:cubicBezTo>
                    <a:pt x="84" y="336"/>
                    <a:pt x="1" y="550"/>
                    <a:pt x="72" y="717"/>
                  </a:cubicBezTo>
                  <a:lnTo>
                    <a:pt x="286" y="1229"/>
                  </a:lnTo>
                  <a:cubicBezTo>
                    <a:pt x="349" y="1364"/>
                    <a:pt x="481" y="1445"/>
                    <a:pt x="614" y="1445"/>
                  </a:cubicBezTo>
                  <a:cubicBezTo>
                    <a:pt x="656" y="1445"/>
                    <a:pt x="698" y="1436"/>
                    <a:pt x="739" y="1419"/>
                  </a:cubicBezTo>
                  <a:lnTo>
                    <a:pt x="1346" y="1169"/>
                  </a:lnTo>
                  <a:cubicBezTo>
                    <a:pt x="1525" y="1098"/>
                    <a:pt x="1608" y="895"/>
                    <a:pt x="1525" y="717"/>
                  </a:cubicBezTo>
                  <a:lnTo>
                    <a:pt x="1310" y="205"/>
                  </a:lnTo>
                  <a:cubicBezTo>
                    <a:pt x="1256" y="79"/>
                    <a:pt x="1128" y="0"/>
                    <a:pt x="99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284" name="Google Shape;1284;p55"/>
            <p:cNvSpPr/>
            <p:nvPr/>
          </p:nvSpPr>
          <p:spPr>
            <a:xfrm rot="5400000">
              <a:off x="4380686" y="4134291"/>
              <a:ext cx="69002" cy="62435"/>
            </a:xfrm>
            <a:custGeom>
              <a:avLst/>
              <a:gdLst/>
              <a:ahLst/>
              <a:cxnLst/>
              <a:rect l="l" t="t" r="r" b="b"/>
              <a:pathLst>
                <a:path w="1597" h="1445" extrusionOk="0">
                  <a:moveTo>
                    <a:pt x="989" y="0"/>
                  </a:moveTo>
                  <a:cubicBezTo>
                    <a:pt x="946" y="0"/>
                    <a:pt x="902" y="9"/>
                    <a:pt x="858" y="26"/>
                  </a:cubicBezTo>
                  <a:lnTo>
                    <a:pt x="263" y="264"/>
                  </a:lnTo>
                  <a:cubicBezTo>
                    <a:pt x="84" y="336"/>
                    <a:pt x="1" y="550"/>
                    <a:pt x="72" y="717"/>
                  </a:cubicBezTo>
                  <a:lnTo>
                    <a:pt x="286" y="1229"/>
                  </a:lnTo>
                  <a:cubicBezTo>
                    <a:pt x="340" y="1364"/>
                    <a:pt x="470" y="1445"/>
                    <a:pt x="607" y="1445"/>
                  </a:cubicBezTo>
                  <a:cubicBezTo>
                    <a:pt x="651" y="1445"/>
                    <a:pt x="696" y="1437"/>
                    <a:pt x="739" y="1419"/>
                  </a:cubicBezTo>
                  <a:lnTo>
                    <a:pt x="1334" y="1169"/>
                  </a:lnTo>
                  <a:cubicBezTo>
                    <a:pt x="1513" y="1098"/>
                    <a:pt x="1596" y="895"/>
                    <a:pt x="1525" y="717"/>
                  </a:cubicBezTo>
                  <a:lnTo>
                    <a:pt x="1310" y="205"/>
                  </a:lnTo>
                  <a:cubicBezTo>
                    <a:pt x="1247" y="79"/>
                    <a:pt x="1123" y="0"/>
                    <a:pt x="98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285" name="Google Shape;1285;p55"/>
            <p:cNvSpPr/>
            <p:nvPr/>
          </p:nvSpPr>
          <p:spPr>
            <a:xfrm rot="5400000">
              <a:off x="4920218" y="4139994"/>
              <a:ext cx="69478" cy="62824"/>
            </a:xfrm>
            <a:custGeom>
              <a:avLst/>
              <a:gdLst/>
              <a:ahLst/>
              <a:cxnLst/>
              <a:rect l="l" t="t" r="r" b="b"/>
              <a:pathLst>
                <a:path w="1608" h="1454" extrusionOk="0">
                  <a:moveTo>
                    <a:pt x="617" y="1"/>
                  </a:moveTo>
                  <a:cubicBezTo>
                    <a:pt x="485" y="1"/>
                    <a:pt x="362" y="78"/>
                    <a:pt x="310" y="200"/>
                  </a:cubicBezTo>
                  <a:lnTo>
                    <a:pt x="84" y="712"/>
                  </a:lnTo>
                  <a:cubicBezTo>
                    <a:pt x="1" y="879"/>
                    <a:pt x="84" y="1093"/>
                    <a:pt x="263" y="1165"/>
                  </a:cubicBezTo>
                  <a:lnTo>
                    <a:pt x="846" y="1427"/>
                  </a:lnTo>
                  <a:cubicBezTo>
                    <a:pt x="892" y="1445"/>
                    <a:pt x="940" y="1454"/>
                    <a:pt x="986" y="1454"/>
                  </a:cubicBezTo>
                  <a:cubicBezTo>
                    <a:pt x="1120" y="1454"/>
                    <a:pt x="1245" y="1380"/>
                    <a:pt x="1298" y="1248"/>
                  </a:cubicBezTo>
                  <a:lnTo>
                    <a:pt x="1525" y="748"/>
                  </a:lnTo>
                  <a:cubicBezTo>
                    <a:pt x="1608" y="569"/>
                    <a:pt x="1525" y="367"/>
                    <a:pt x="1358" y="284"/>
                  </a:cubicBezTo>
                  <a:lnTo>
                    <a:pt x="763" y="34"/>
                  </a:lnTo>
                  <a:cubicBezTo>
                    <a:pt x="715" y="11"/>
                    <a:pt x="665" y="1"/>
                    <a:pt x="6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286" name="Google Shape;1286;p55"/>
            <p:cNvSpPr/>
            <p:nvPr/>
          </p:nvSpPr>
          <p:spPr>
            <a:xfrm rot="5400000">
              <a:off x="4383128" y="3898183"/>
              <a:ext cx="69478" cy="62867"/>
            </a:xfrm>
            <a:custGeom>
              <a:avLst/>
              <a:gdLst/>
              <a:ahLst/>
              <a:cxnLst/>
              <a:rect l="l" t="t" r="r" b="b"/>
              <a:pathLst>
                <a:path w="1608" h="1455" extrusionOk="0">
                  <a:moveTo>
                    <a:pt x="617" y="1"/>
                  </a:moveTo>
                  <a:cubicBezTo>
                    <a:pt x="485" y="1"/>
                    <a:pt x="362" y="78"/>
                    <a:pt x="310" y="200"/>
                  </a:cubicBezTo>
                  <a:lnTo>
                    <a:pt x="84" y="712"/>
                  </a:lnTo>
                  <a:cubicBezTo>
                    <a:pt x="1" y="879"/>
                    <a:pt x="84" y="1093"/>
                    <a:pt x="263" y="1165"/>
                  </a:cubicBezTo>
                  <a:lnTo>
                    <a:pt x="846" y="1427"/>
                  </a:lnTo>
                  <a:cubicBezTo>
                    <a:pt x="892" y="1445"/>
                    <a:pt x="940" y="1454"/>
                    <a:pt x="987" y="1454"/>
                  </a:cubicBezTo>
                  <a:cubicBezTo>
                    <a:pt x="1121" y="1454"/>
                    <a:pt x="1249" y="1381"/>
                    <a:pt x="1310" y="1248"/>
                  </a:cubicBezTo>
                  <a:lnTo>
                    <a:pt x="1537" y="748"/>
                  </a:lnTo>
                  <a:cubicBezTo>
                    <a:pt x="1608" y="569"/>
                    <a:pt x="1525" y="367"/>
                    <a:pt x="1358" y="284"/>
                  </a:cubicBezTo>
                  <a:lnTo>
                    <a:pt x="763" y="34"/>
                  </a:lnTo>
                  <a:cubicBezTo>
                    <a:pt x="715" y="11"/>
                    <a:pt x="665" y="1"/>
                    <a:pt x="6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287" name="Google Shape;1287;p55"/>
            <p:cNvSpPr/>
            <p:nvPr/>
          </p:nvSpPr>
          <p:spPr>
            <a:xfrm rot="5400000">
              <a:off x="4834689" y="3964852"/>
              <a:ext cx="30375" cy="178533"/>
            </a:xfrm>
            <a:custGeom>
              <a:avLst/>
              <a:gdLst/>
              <a:ahLst/>
              <a:cxnLst/>
              <a:rect l="l" t="t" r="r" b="b"/>
              <a:pathLst>
                <a:path w="703" h="4132" extrusionOk="0">
                  <a:moveTo>
                    <a:pt x="0" y="0"/>
                  </a:moveTo>
                  <a:lnTo>
                    <a:pt x="0" y="4132"/>
                  </a:lnTo>
                  <a:lnTo>
                    <a:pt x="703" y="4132"/>
                  </a:lnTo>
                  <a:lnTo>
                    <a:pt x="70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288" name="Google Shape;1288;p55"/>
            <p:cNvSpPr/>
            <p:nvPr/>
          </p:nvSpPr>
          <p:spPr>
            <a:xfrm rot="5400000">
              <a:off x="4535283" y="3846010"/>
              <a:ext cx="172916" cy="114241"/>
            </a:xfrm>
            <a:custGeom>
              <a:avLst/>
              <a:gdLst/>
              <a:ahLst/>
              <a:cxnLst/>
              <a:rect l="l" t="t" r="r" b="b"/>
              <a:pathLst>
                <a:path w="4002" h="2644" extrusionOk="0">
                  <a:moveTo>
                    <a:pt x="3644" y="1"/>
                  </a:moveTo>
                  <a:lnTo>
                    <a:pt x="1" y="2049"/>
                  </a:lnTo>
                  <a:lnTo>
                    <a:pt x="346" y="2644"/>
                  </a:lnTo>
                  <a:lnTo>
                    <a:pt x="4001" y="596"/>
                  </a:lnTo>
                  <a:lnTo>
                    <a:pt x="364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289" name="Google Shape;1289;p55"/>
            <p:cNvSpPr/>
            <p:nvPr/>
          </p:nvSpPr>
          <p:spPr>
            <a:xfrm rot="5400000">
              <a:off x="4538091" y="4138482"/>
              <a:ext cx="172398" cy="114241"/>
            </a:xfrm>
            <a:custGeom>
              <a:avLst/>
              <a:gdLst/>
              <a:ahLst/>
              <a:cxnLst/>
              <a:rect l="l" t="t" r="r" b="b"/>
              <a:pathLst>
                <a:path w="3990" h="2644" extrusionOk="0">
                  <a:moveTo>
                    <a:pt x="346" y="0"/>
                  </a:moveTo>
                  <a:lnTo>
                    <a:pt x="1" y="596"/>
                  </a:lnTo>
                  <a:lnTo>
                    <a:pt x="3644" y="2643"/>
                  </a:lnTo>
                  <a:lnTo>
                    <a:pt x="3989" y="2048"/>
                  </a:lnTo>
                  <a:lnTo>
                    <a:pt x="34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sp>
        <p:nvSpPr>
          <p:cNvPr id="1290" name="Google Shape;1290;p55"/>
          <p:cNvSpPr/>
          <p:nvPr/>
        </p:nvSpPr>
        <p:spPr>
          <a:xfrm rot="5400000">
            <a:off x="3768228" y="3526985"/>
            <a:ext cx="875009" cy="872736"/>
          </a:xfrm>
          <a:custGeom>
            <a:avLst/>
            <a:gdLst/>
            <a:ahLst/>
            <a:cxnLst/>
            <a:rect l="l" t="t" r="r" b="b"/>
            <a:pathLst>
              <a:path w="18861" h="18811" extrusionOk="0">
                <a:moveTo>
                  <a:pt x="11198" y="3199"/>
                </a:moveTo>
                <a:cubicBezTo>
                  <a:pt x="11271" y="3199"/>
                  <a:pt x="11346" y="3209"/>
                  <a:pt x="11419" y="3232"/>
                </a:cubicBezTo>
                <a:cubicBezTo>
                  <a:pt x="12824" y="3685"/>
                  <a:pt x="14038" y="4614"/>
                  <a:pt x="14836" y="5864"/>
                </a:cubicBezTo>
                <a:cubicBezTo>
                  <a:pt x="15074" y="6233"/>
                  <a:pt x="14931" y="6733"/>
                  <a:pt x="14538" y="6923"/>
                </a:cubicBezTo>
                <a:cubicBezTo>
                  <a:pt x="14121" y="7114"/>
                  <a:pt x="13705" y="7316"/>
                  <a:pt x="13300" y="7507"/>
                </a:cubicBezTo>
                <a:cubicBezTo>
                  <a:pt x="13200" y="7555"/>
                  <a:pt x="13093" y="7578"/>
                  <a:pt x="12987" y="7578"/>
                </a:cubicBezTo>
                <a:cubicBezTo>
                  <a:pt x="12753" y="7578"/>
                  <a:pt x="12523" y="7466"/>
                  <a:pt x="12383" y="7269"/>
                </a:cubicBezTo>
                <a:cubicBezTo>
                  <a:pt x="11966" y="6673"/>
                  <a:pt x="11371" y="6221"/>
                  <a:pt x="10692" y="5959"/>
                </a:cubicBezTo>
                <a:cubicBezTo>
                  <a:pt x="10359" y="5840"/>
                  <a:pt x="10157" y="5495"/>
                  <a:pt x="10216" y="5137"/>
                </a:cubicBezTo>
                <a:cubicBezTo>
                  <a:pt x="10300" y="4697"/>
                  <a:pt x="10383" y="4244"/>
                  <a:pt x="10466" y="3792"/>
                </a:cubicBezTo>
                <a:cubicBezTo>
                  <a:pt x="10535" y="3439"/>
                  <a:pt x="10855" y="3199"/>
                  <a:pt x="11198" y="3199"/>
                </a:cubicBezTo>
                <a:close/>
                <a:moveTo>
                  <a:pt x="6241" y="3843"/>
                </a:moveTo>
                <a:cubicBezTo>
                  <a:pt x="6513" y="3843"/>
                  <a:pt x="6779" y="3994"/>
                  <a:pt x="6906" y="4256"/>
                </a:cubicBezTo>
                <a:cubicBezTo>
                  <a:pt x="7109" y="4673"/>
                  <a:pt x="7299" y="5078"/>
                  <a:pt x="7490" y="5495"/>
                </a:cubicBezTo>
                <a:cubicBezTo>
                  <a:pt x="7644" y="5816"/>
                  <a:pt x="7549" y="6209"/>
                  <a:pt x="7252" y="6411"/>
                </a:cubicBezTo>
                <a:cubicBezTo>
                  <a:pt x="6656" y="6828"/>
                  <a:pt x="6204" y="7423"/>
                  <a:pt x="5954" y="8102"/>
                </a:cubicBezTo>
                <a:cubicBezTo>
                  <a:pt x="5838" y="8396"/>
                  <a:pt x="5555" y="8589"/>
                  <a:pt x="5245" y="8589"/>
                </a:cubicBezTo>
                <a:cubicBezTo>
                  <a:pt x="5204" y="8589"/>
                  <a:pt x="5162" y="8585"/>
                  <a:pt x="5120" y="8578"/>
                </a:cubicBezTo>
                <a:cubicBezTo>
                  <a:pt x="4680" y="8495"/>
                  <a:pt x="4227" y="8400"/>
                  <a:pt x="3787" y="8316"/>
                </a:cubicBezTo>
                <a:cubicBezTo>
                  <a:pt x="3346" y="8245"/>
                  <a:pt x="3084" y="7792"/>
                  <a:pt x="3215" y="7376"/>
                </a:cubicBezTo>
                <a:cubicBezTo>
                  <a:pt x="3680" y="5971"/>
                  <a:pt x="4608" y="4756"/>
                  <a:pt x="5847" y="3959"/>
                </a:cubicBezTo>
                <a:cubicBezTo>
                  <a:pt x="5969" y="3880"/>
                  <a:pt x="6106" y="3843"/>
                  <a:pt x="6241" y="3843"/>
                </a:cubicBezTo>
                <a:close/>
                <a:moveTo>
                  <a:pt x="9222" y="7030"/>
                </a:moveTo>
                <a:cubicBezTo>
                  <a:pt x="9724" y="7030"/>
                  <a:pt x="10229" y="7189"/>
                  <a:pt x="10657" y="7519"/>
                </a:cubicBezTo>
                <a:cubicBezTo>
                  <a:pt x="11693" y="8316"/>
                  <a:pt x="11883" y="9805"/>
                  <a:pt x="11085" y="10840"/>
                </a:cubicBezTo>
                <a:cubicBezTo>
                  <a:pt x="10619" y="11453"/>
                  <a:pt x="9916" y="11773"/>
                  <a:pt x="9205" y="11773"/>
                </a:cubicBezTo>
                <a:cubicBezTo>
                  <a:pt x="8701" y="11773"/>
                  <a:pt x="8193" y="11612"/>
                  <a:pt x="7763" y="11281"/>
                </a:cubicBezTo>
                <a:cubicBezTo>
                  <a:pt x="6728" y="10483"/>
                  <a:pt x="6537" y="8995"/>
                  <a:pt x="7335" y="7959"/>
                </a:cubicBezTo>
                <a:cubicBezTo>
                  <a:pt x="7803" y="7351"/>
                  <a:pt x="8509" y="7030"/>
                  <a:pt x="9222" y="7030"/>
                </a:cubicBezTo>
                <a:close/>
                <a:moveTo>
                  <a:pt x="13527" y="10222"/>
                </a:moveTo>
                <a:cubicBezTo>
                  <a:pt x="13570" y="10222"/>
                  <a:pt x="13614" y="10226"/>
                  <a:pt x="13657" y="10233"/>
                </a:cubicBezTo>
                <a:cubicBezTo>
                  <a:pt x="14098" y="10317"/>
                  <a:pt x="14550" y="10400"/>
                  <a:pt x="15002" y="10483"/>
                </a:cubicBezTo>
                <a:cubicBezTo>
                  <a:pt x="15431" y="10567"/>
                  <a:pt x="15693" y="11007"/>
                  <a:pt x="15562" y="11436"/>
                </a:cubicBezTo>
                <a:cubicBezTo>
                  <a:pt x="15110" y="12841"/>
                  <a:pt x="14181" y="14043"/>
                  <a:pt x="12931" y="14853"/>
                </a:cubicBezTo>
                <a:cubicBezTo>
                  <a:pt x="12809" y="14931"/>
                  <a:pt x="12673" y="14968"/>
                  <a:pt x="12539" y="14968"/>
                </a:cubicBezTo>
                <a:cubicBezTo>
                  <a:pt x="12266" y="14968"/>
                  <a:pt x="11999" y="14815"/>
                  <a:pt x="11871" y="14543"/>
                </a:cubicBezTo>
                <a:cubicBezTo>
                  <a:pt x="11681" y="14138"/>
                  <a:pt x="11478" y="13722"/>
                  <a:pt x="11288" y="13317"/>
                </a:cubicBezTo>
                <a:cubicBezTo>
                  <a:pt x="11133" y="12984"/>
                  <a:pt x="11240" y="12603"/>
                  <a:pt x="11526" y="12400"/>
                </a:cubicBezTo>
                <a:cubicBezTo>
                  <a:pt x="12121" y="11972"/>
                  <a:pt x="12574" y="11388"/>
                  <a:pt x="12836" y="10710"/>
                </a:cubicBezTo>
                <a:cubicBezTo>
                  <a:pt x="12940" y="10406"/>
                  <a:pt x="13219" y="10222"/>
                  <a:pt x="13527" y="10222"/>
                </a:cubicBezTo>
                <a:close/>
                <a:moveTo>
                  <a:pt x="5786" y="11228"/>
                </a:moveTo>
                <a:cubicBezTo>
                  <a:pt x="6022" y="11228"/>
                  <a:pt x="6254" y="11337"/>
                  <a:pt x="6394" y="11543"/>
                </a:cubicBezTo>
                <a:cubicBezTo>
                  <a:pt x="6811" y="12138"/>
                  <a:pt x="7406" y="12591"/>
                  <a:pt x="8085" y="12841"/>
                </a:cubicBezTo>
                <a:cubicBezTo>
                  <a:pt x="8430" y="12972"/>
                  <a:pt x="8621" y="13317"/>
                  <a:pt x="8561" y="13662"/>
                </a:cubicBezTo>
                <a:cubicBezTo>
                  <a:pt x="8478" y="14115"/>
                  <a:pt x="8395" y="14567"/>
                  <a:pt x="8311" y="15008"/>
                </a:cubicBezTo>
                <a:cubicBezTo>
                  <a:pt x="8242" y="15371"/>
                  <a:pt x="7922" y="15613"/>
                  <a:pt x="7579" y="15613"/>
                </a:cubicBezTo>
                <a:cubicBezTo>
                  <a:pt x="7506" y="15613"/>
                  <a:pt x="7432" y="15602"/>
                  <a:pt x="7359" y="15579"/>
                </a:cubicBezTo>
                <a:cubicBezTo>
                  <a:pt x="5954" y="15115"/>
                  <a:pt x="4751" y="14186"/>
                  <a:pt x="3942" y="12948"/>
                </a:cubicBezTo>
                <a:cubicBezTo>
                  <a:pt x="3703" y="12579"/>
                  <a:pt x="3846" y="12079"/>
                  <a:pt x="4251" y="11888"/>
                </a:cubicBezTo>
                <a:cubicBezTo>
                  <a:pt x="4656" y="11686"/>
                  <a:pt x="5073" y="11495"/>
                  <a:pt x="5477" y="11293"/>
                </a:cubicBezTo>
                <a:cubicBezTo>
                  <a:pt x="5576" y="11249"/>
                  <a:pt x="5682" y="11228"/>
                  <a:pt x="5786" y="11228"/>
                </a:cubicBezTo>
                <a:close/>
                <a:moveTo>
                  <a:pt x="8673" y="1"/>
                </a:moveTo>
                <a:cubicBezTo>
                  <a:pt x="8652" y="1"/>
                  <a:pt x="8630" y="3"/>
                  <a:pt x="8609" y="6"/>
                </a:cubicBezTo>
                <a:lnTo>
                  <a:pt x="7823" y="113"/>
                </a:lnTo>
                <a:cubicBezTo>
                  <a:pt x="7573" y="137"/>
                  <a:pt x="7406" y="363"/>
                  <a:pt x="7442" y="601"/>
                </a:cubicBezTo>
                <a:lnTo>
                  <a:pt x="7525" y="1292"/>
                </a:lnTo>
                <a:cubicBezTo>
                  <a:pt x="7537" y="1327"/>
                  <a:pt x="7537" y="1351"/>
                  <a:pt x="7549" y="1375"/>
                </a:cubicBezTo>
                <a:cubicBezTo>
                  <a:pt x="7049" y="1482"/>
                  <a:pt x="6561" y="1649"/>
                  <a:pt x="6085" y="1851"/>
                </a:cubicBezTo>
                <a:cubicBezTo>
                  <a:pt x="6085" y="1827"/>
                  <a:pt x="6073" y="1816"/>
                  <a:pt x="6061" y="1792"/>
                </a:cubicBezTo>
                <a:lnTo>
                  <a:pt x="5716" y="1173"/>
                </a:lnTo>
                <a:cubicBezTo>
                  <a:pt x="5636" y="1037"/>
                  <a:pt x="5486" y="960"/>
                  <a:pt x="5336" y="960"/>
                </a:cubicBezTo>
                <a:cubicBezTo>
                  <a:pt x="5261" y="960"/>
                  <a:pt x="5187" y="979"/>
                  <a:pt x="5120" y="1018"/>
                </a:cubicBezTo>
                <a:lnTo>
                  <a:pt x="4418" y="1411"/>
                </a:lnTo>
                <a:cubicBezTo>
                  <a:pt x="4204" y="1530"/>
                  <a:pt x="4132" y="1792"/>
                  <a:pt x="4251" y="2006"/>
                </a:cubicBezTo>
                <a:lnTo>
                  <a:pt x="4608" y="2625"/>
                </a:lnTo>
                <a:cubicBezTo>
                  <a:pt x="4608" y="2637"/>
                  <a:pt x="4620" y="2649"/>
                  <a:pt x="4644" y="2673"/>
                </a:cubicBezTo>
                <a:cubicBezTo>
                  <a:pt x="4192" y="2982"/>
                  <a:pt x="3787" y="3340"/>
                  <a:pt x="3394" y="3744"/>
                </a:cubicBezTo>
                <a:cubicBezTo>
                  <a:pt x="3370" y="3697"/>
                  <a:pt x="3334" y="3649"/>
                  <a:pt x="3275" y="3601"/>
                </a:cubicBezTo>
                <a:lnTo>
                  <a:pt x="2715" y="3173"/>
                </a:lnTo>
                <a:cubicBezTo>
                  <a:pt x="2637" y="3114"/>
                  <a:pt x="2544" y="3086"/>
                  <a:pt x="2452" y="3086"/>
                </a:cubicBezTo>
                <a:cubicBezTo>
                  <a:pt x="2320" y="3086"/>
                  <a:pt x="2187" y="3144"/>
                  <a:pt x="2096" y="3256"/>
                </a:cubicBezTo>
                <a:lnTo>
                  <a:pt x="1608" y="3899"/>
                </a:lnTo>
                <a:cubicBezTo>
                  <a:pt x="1453" y="4090"/>
                  <a:pt x="1489" y="4363"/>
                  <a:pt x="1691" y="4506"/>
                </a:cubicBezTo>
                <a:lnTo>
                  <a:pt x="2251" y="4947"/>
                </a:lnTo>
                <a:cubicBezTo>
                  <a:pt x="2299" y="4983"/>
                  <a:pt x="2358" y="5006"/>
                  <a:pt x="2418" y="5018"/>
                </a:cubicBezTo>
                <a:cubicBezTo>
                  <a:pt x="2168" y="5411"/>
                  <a:pt x="1953" y="5828"/>
                  <a:pt x="1787" y="6245"/>
                </a:cubicBezTo>
                <a:cubicBezTo>
                  <a:pt x="1763" y="6233"/>
                  <a:pt x="1751" y="6233"/>
                  <a:pt x="1739" y="6221"/>
                </a:cubicBezTo>
                <a:lnTo>
                  <a:pt x="1060" y="6018"/>
                </a:lnTo>
                <a:cubicBezTo>
                  <a:pt x="1020" y="6006"/>
                  <a:pt x="980" y="6000"/>
                  <a:pt x="940" y="6000"/>
                </a:cubicBezTo>
                <a:cubicBezTo>
                  <a:pt x="751" y="6000"/>
                  <a:pt x="571" y="6130"/>
                  <a:pt x="513" y="6316"/>
                </a:cubicBezTo>
                <a:lnTo>
                  <a:pt x="286" y="7078"/>
                </a:lnTo>
                <a:cubicBezTo>
                  <a:pt x="215" y="7316"/>
                  <a:pt x="346" y="7554"/>
                  <a:pt x="584" y="7626"/>
                </a:cubicBezTo>
                <a:lnTo>
                  <a:pt x="1251" y="7828"/>
                </a:lnTo>
                <a:cubicBezTo>
                  <a:pt x="1275" y="7840"/>
                  <a:pt x="1286" y="7840"/>
                  <a:pt x="1298" y="7840"/>
                </a:cubicBezTo>
                <a:cubicBezTo>
                  <a:pt x="1179" y="8435"/>
                  <a:pt x="1132" y="9043"/>
                  <a:pt x="1156" y="9638"/>
                </a:cubicBezTo>
                <a:cubicBezTo>
                  <a:pt x="1150" y="9644"/>
                  <a:pt x="1141" y="9644"/>
                  <a:pt x="1132" y="9644"/>
                </a:cubicBezTo>
                <a:cubicBezTo>
                  <a:pt x="1123" y="9644"/>
                  <a:pt x="1114" y="9644"/>
                  <a:pt x="1108" y="9650"/>
                </a:cubicBezTo>
                <a:lnTo>
                  <a:pt x="405" y="9733"/>
                </a:lnTo>
                <a:cubicBezTo>
                  <a:pt x="167" y="9769"/>
                  <a:pt x="1" y="9983"/>
                  <a:pt x="36" y="10221"/>
                </a:cubicBezTo>
                <a:lnTo>
                  <a:pt x="132" y="11019"/>
                </a:lnTo>
                <a:cubicBezTo>
                  <a:pt x="164" y="11237"/>
                  <a:pt x="346" y="11405"/>
                  <a:pt x="559" y="11405"/>
                </a:cubicBezTo>
                <a:cubicBezTo>
                  <a:pt x="579" y="11405"/>
                  <a:pt x="599" y="11403"/>
                  <a:pt x="620" y="11400"/>
                </a:cubicBezTo>
                <a:lnTo>
                  <a:pt x="1322" y="11305"/>
                </a:lnTo>
                <a:cubicBezTo>
                  <a:pt x="1346" y="11305"/>
                  <a:pt x="1358" y="11305"/>
                  <a:pt x="1370" y="11293"/>
                </a:cubicBezTo>
                <a:cubicBezTo>
                  <a:pt x="1477" y="11745"/>
                  <a:pt x="1620" y="12186"/>
                  <a:pt x="1798" y="12614"/>
                </a:cubicBezTo>
                <a:cubicBezTo>
                  <a:pt x="1787" y="12614"/>
                  <a:pt x="1775" y="12626"/>
                  <a:pt x="1751" y="12638"/>
                </a:cubicBezTo>
                <a:lnTo>
                  <a:pt x="1132" y="12972"/>
                </a:lnTo>
                <a:cubicBezTo>
                  <a:pt x="917" y="13091"/>
                  <a:pt x="846" y="13353"/>
                  <a:pt x="965" y="13567"/>
                </a:cubicBezTo>
                <a:lnTo>
                  <a:pt x="1346" y="14269"/>
                </a:lnTo>
                <a:cubicBezTo>
                  <a:pt x="1428" y="14417"/>
                  <a:pt x="1579" y="14497"/>
                  <a:pt x="1734" y="14497"/>
                </a:cubicBezTo>
                <a:cubicBezTo>
                  <a:pt x="1804" y="14497"/>
                  <a:pt x="1875" y="14481"/>
                  <a:pt x="1941" y="14448"/>
                </a:cubicBezTo>
                <a:lnTo>
                  <a:pt x="2560" y="14103"/>
                </a:lnTo>
                <a:cubicBezTo>
                  <a:pt x="2572" y="14091"/>
                  <a:pt x="2584" y="14091"/>
                  <a:pt x="2608" y="14079"/>
                </a:cubicBezTo>
                <a:cubicBezTo>
                  <a:pt x="2930" y="14555"/>
                  <a:pt x="3322" y="15008"/>
                  <a:pt x="3763" y="15412"/>
                </a:cubicBezTo>
                <a:cubicBezTo>
                  <a:pt x="3739" y="15424"/>
                  <a:pt x="3727" y="15448"/>
                  <a:pt x="3715" y="15460"/>
                </a:cubicBezTo>
                <a:lnTo>
                  <a:pt x="3287" y="16020"/>
                </a:lnTo>
                <a:cubicBezTo>
                  <a:pt x="3132" y="16210"/>
                  <a:pt x="3168" y="16484"/>
                  <a:pt x="3370" y="16639"/>
                </a:cubicBezTo>
                <a:lnTo>
                  <a:pt x="4001" y="17127"/>
                </a:lnTo>
                <a:cubicBezTo>
                  <a:pt x="4079" y="17186"/>
                  <a:pt x="4172" y="17214"/>
                  <a:pt x="4264" y="17214"/>
                </a:cubicBezTo>
                <a:cubicBezTo>
                  <a:pt x="4395" y="17214"/>
                  <a:pt x="4524" y="17156"/>
                  <a:pt x="4608" y="17044"/>
                </a:cubicBezTo>
                <a:lnTo>
                  <a:pt x="5049" y="16484"/>
                </a:lnTo>
                <a:cubicBezTo>
                  <a:pt x="5061" y="16460"/>
                  <a:pt x="5073" y="16448"/>
                  <a:pt x="5085" y="16424"/>
                </a:cubicBezTo>
                <a:cubicBezTo>
                  <a:pt x="5537" y="16710"/>
                  <a:pt x="6013" y="16936"/>
                  <a:pt x="6501" y="17127"/>
                </a:cubicBezTo>
                <a:cubicBezTo>
                  <a:pt x="6501" y="17151"/>
                  <a:pt x="6490" y="17175"/>
                  <a:pt x="6478" y="17198"/>
                </a:cubicBezTo>
                <a:lnTo>
                  <a:pt x="6299" y="17877"/>
                </a:lnTo>
                <a:cubicBezTo>
                  <a:pt x="6239" y="18103"/>
                  <a:pt x="6370" y="18353"/>
                  <a:pt x="6609" y="18413"/>
                </a:cubicBezTo>
                <a:lnTo>
                  <a:pt x="7382" y="18615"/>
                </a:lnTo>
                <a:cubicBezTo>
                  <a:pt x="7421" y="18625"/>
                  <a:pt x="7460" y="18630"/>
                  <a:pt x="7497" y="18630"/>
                </a:cubicBezTo>
                <a:cubicBezTo>
                  <a:pt x="7693" y="18630"/>
                  <a:pt x="7868" y="18505"/>
                  <a:pt x="7918" y="18306"/>
                </a:cubicBezTo>
                <a:lnTo>
                  <a:pt x="8097" y="17627"/>
                </a:lnTo>
                <a:cubicBezTo>
                  <a:pt x="8109" y="17603"/>
                  <a:pt x="8109" y="17567"/>
                  <a:pt x="8109" y="17544"/>
                </a:cubicBezTo>
                <a:cubicBezTo>
                  <a:pt x="8550" y="17614"/>
                  <a:pt x="8991" y="17642"/>
                  <a:pt x="9424" y="17642"/>
                </a:cubicBezTo>
                <a:cubicBezTo>
                  <a:pt x="9506" y="17642"/>
                  <a:pt x="9587" y="17641"/>
                  <a:pt x="9668" y="17639"/>
                </a:cubicBezTo>
                <a:cubicBezTo>
                  <a:pt x="9668" y="17663"/>
                  <a:pt x="9668" y="17698"/>
                  <a:pt x="9668" y="17734"/>
                </a:cubicBezTo>
                <a:lnTo>
                  <a:pt x="9764" y="18425"/>
                </a:lnTo>
                <a:cubicBezTo>
                  <a:pt x="9796" y="18652"/>
                  <a:pt x="9976" y="18811"/>
                  <a:pt x="10188" y="18811"/>
                </a:cubicBezTo>
                <a:cubicBezTo>
                  <a:pt x="10209" y="18811"/>
                  <a:pt x="10230" y="18809"/>
                  <a:pt x="10252" y="18806"/>
                </a:cubicBezTo>
                <a:lnTo>
                  <a:pt x="11050" y="18699"/>
                </a:lnTo>
                <a:cubicBezTo>
                  <a:pt x="11288" y="18675"/>
                  <a:pt x="11454" y="18449"/>
                  <a:pt x="11431" y="18210"/>
                </a:cubicBezTo>
                <a:lnTo>
                  <a:pt x="11335" y="17520"/>
                </a:lnTo>
                <a:cubicBezTo>
                  <a:pt x="11335" y="17484"/>
                  <a:pt x="11323" y="17448"/>
                  <a:pt x="11312" y="17413"/>
                </a:cubicBezTo>
                <a:cubicBezTo>
                  <a:pt x="11800" y="17294"/>
                  <a:pt x="12288" y="17127"/>
                  <a:pt x="12764" y="16925"/>
                </a:cubicBezTo>
                <a:cubicBezTo>
                  <a:pt x="12776" y="16960"/>
                  <a:pt x="12788" y="16984"/>
                  <a:pt x="12800" y="17020"/>
                </a:cubicBezTo>
                <a:lnTo>
                  <a:pt x="13157" y="17639"/>
                </a:lnTo>
                <a:cubicBezTo>
                  <a:pt x="13237" y="17775"/>
                  <a:pt x="13381" y="17851"/>
                  <a:pt x="13532" y="17851"/>
                </a:cubicBezTo>
                <a:cubicBezTo>
                  <a:pt x="13606" y="17851"/>
                  <a:pt x="13682" y="17833"/>
                  <a:pt x="13752" y="17794"/>
                </a:cubicBezTo>
                <a:lnTo>
                  <a:pt x="14443" y="17401"/>
                </a:lnTo>
                <a:cubicBezTo>
                  <a:pt x="14657" y="17282"/>
                  <a:pt x="14729" y="17020"/>
                  <a:pt x="14610" y="16805"/>
                </a:cubicBezTo>
                <a:lnTo>
                  <a:pt x="14264" y="16198"/>
                </a:lnTo>
                <a:cubicBezTo>
                  <a:pt x="14240" y="16163"/>
                  <a:pt x="14217" y="16127"/>
                  <a:pt x="14193" y="16103"/>
                </a:cubicBezTo>
                <a:cubicBezTo>
                  <a:pt x="14621" y="15793"/>
                  <a:pt x="15026" y="15436"/>
                  <a:pt x="15407" y="15031"/>
                </a:cubicBezTo>
                <a:cubicBezTo>
                  <a:pt x="15431" y="15067"/>
                  <a:pt x="15455" y="15103"/>
                  <a:pt x="15491" y="15127"/>
                </a:cubicBezTo>
                <a:lnTo>
                  <a:pt x="16050" y="15555"/>
                </a:lnTo>
                <a:cubicBezTo>
                  <a:pt x="16129" y="15614"/>
                  <a:pt x="16221" y="15643"/>
                  <a:pt x="16313" y="15643"/>
                </a:cubicBezTo>
                <a:cubicBezTo>
                  <a:pt x="16444" y="15643"/>
                  <a:pt x="16573" y="15584"/>
                  <a:pt x="16657" y="15472"/>
                </a:cubicBezTo>
                <a:lnTo>
                  <a:pt x="17146" y="14841"/>
                </a:lnTo>
                <a:cubicBezTo>
                  <a:pt x="17300" y="14650"/>
                  <a:pt x="17265" y="14377"/>
                  <a:pt x="17074" y="14222"/>
                </a:cubicBezTo>
                <a:lnTo>
                  <a:pt x="16515" y="13793"/>
                </a:lnTo>
                <a:cubicBezTo>
                  <a:pt x="16479" y="13769"/>
                  <a:pt x="16443" y="13746"/>
                  <a:pt x="16396" y="13734"/>
                </a:cubicBezTo>
                <a:cubicBezTo>
                  <a:pt x="16634" y="13341"/>
                  <a:pt x="16848" y="12948"/>
                  <a:pt x="17015" y="12531"/>
                </a:cubicBezTo>
                <a:cubicBezTo>
                  <a:pt x="17050" y="12555"/>
                  <a:pt x="17086" y="12579"/>
                  <a:pt x="17134" y="12591"/>
                </a:cubicBezTo>
                <a:lnTo>
                  <a:pt x="17800" y="12793"/>
                </a:lnTo>
                <a:cubicBezTo>
                  <a:pt x="17844" y="12806"/>
                  <a:pt x="17888" y="12813"/>
                  <a:pt x="17931" y="12813"/>
                </a:cubicBezTo>
                <a:cubicBezTo>
                  <a:pt x="18121" y="12813"/>
                  <a:pt x="18290" y="12690"/>
                  <a:pt x="18348" y="12495"/>
                </a:cubicBezTo>
                <a:lnTo>
                  <a:pt x="18574" y="11733"/>
                </a:lnTo>
                <a:cubicBezTo>
                  <a:pt x="18646" y="11495"/>
                  <a:pt x="18515" y="11257"/>
                  <a:pt x="18289" y="11186"/>
                </a:cubicBezTo>
                <a:lnTo>
                  <a:pt x="17610" y="10983"/>
                </a:lnTo>
                <a:cubicBezTo>
                  <a:pt x="17562" y="10971"/>
                  <a:pt x="17527" y="10960"/>
                  <a:pt x="17479" y="10960"/>
                </a:cubicBezTo>
                <a:cubicBezTo>
                  <a:pt x="17598" y="10364"/>
                  <a:pt x="17646" y="9769"/>
                  <a:pt x="17622" y="9162"/>
                </a:cubicBezTo>
                <a:lnTo>
                  <a:pt x="17622" y="9162"/>
                </a:lnTo>
                <a:cubicBezTo>
                  <a:pt x="17646" y="9168"/>
                  <a:pt x="17669" y="9171"/>
                  <a:pt x="17692" y="9171"/>
                </a:cubicBezTo>
                <a:cubicBezTo>
                  <a:pt x="17714" y="9171"/>
                  <a:pt x="17735" y="9168"/>
                  <a:pt x="17753" y="9162"/>
                </a:cubicBezTo>
                <a:lnTo>
                  <a:pt x="18455" y="9078"/>
                </a:lnTo>
                <a:cubicBezTo>
                  <a:pt x="18693" y="9043"/>
                  <a:pt x="18860" y="8828"/>
                  <a:pt x="18836" y="8590"/>
                </a:cubicBezTo>
                <a:lnTo>
                  <a:pt x="18729" y="7792"/>
                </a:lnTo>
                <a:cubicBezTo>
                  <a:pt x="18707" y="7570"/>
                  <a:pt x="18507" y="7409"/>
                  <a:pt x="18286" y="7409"/>
                </a:cubicBezTo>
                <a:cubicBezTo>
                  <a:pt x="18271" y="7409"/>
                  <a:pt x="18256" y="7410"/>
                  <a:pt x="18241" y="7411"/>
                </a:cubicBezTo>
                <a:lnTo>
                  <a:pt x="17539" y="7507"/>
                </a:lnTo>
                <a:cubicBezTo>
                  <a:pt x="17491" y="7507"/>
                  <a:pt x="17455" y="7531"/>
                  <a:pt x="17419" y="7542"/>
                </a:cubicBezTo>
                <a:cubicBezTo>
                  <a:pt x="17312" y="7090"/>
                  <a:pt x="17169" y="6649"/>
                  <a:pt x="16991" y="6221"/>
                </a:cubicBezTo>
                <a:cubicBezTo>
                  <a:pt x="17027" y="6221"/>
                  <a:pt x="17074" y="6197"/>
                  <a:pt x="17110" y="6185"/>
                </a:cubicBezTo>
                <a:lnTo>
                  <a:pt x="17729" y="5840"/>
                </a:lnTo>
                <a:cubicBezTo>
                  <a:pt x="17943" y="5733"/>
                  <a:pt x="18027" y="5459"/>
                  <a:pt x="17908" y="5245"/>
                </a:cubicBezTo>
                <a:lnTo>
                  <a:pt x="17527" y="4542"/>
                </a:lnTo>
                <a:cubicBezTo>
                  <a:pt x="17446" y="4398"/>
                  <a:pt x="17301" y="4318"/>
                  <a:pt x="17149" y="4318"/>
                </a:cubicBezTo>
                <a:cubicBezTo>
                  <a:pt x="17076" y="4318"/>
                  <a:pt x="17001" y="4337"/>
                  <a:pt x="16931" y="4375"/>
                </a:cubicBezTo>
                <a:lnTo>
                  <a:pt x="16312" y="4709"/>
                </a:lnTo>
                <a:cubicBezTo>
                  <a:pt x="16276" y="4733"/>
                  <a:pt x="16241" y="4756"/>
                  <a:pt x="16205" y="4780"/>
                </a:cubicBezTo>
                <a:cubicBezTo>
                  <a:pt x="15884" y="4304"/>
                  <a:pt x="15503" y="3852"/>
                  <a:pt x="15062" y="3435"/>
                </a:cubicBezTo>
                <a:cubicBezTo>
                  <a:pt x="15098" y="3411"/>
                  <a:pt x="15122" y="3387"/>
                  <a:pt x="15145" y="3351"/>
                </a:cubicBezTo>
                <a:lnTo>
                  <a:pt x="15586" y="2792"/>
                </a:lnTo>
                <a:cubicBezTo>
                  <a:pt x="15729" y="2601"/>
                  <a:pt x="15693" y="2328"/>
                  <a:pt x="15503" y="2173"/>
                </a:cubicBezTo>
                <a:lnTo>
                  <a:pt x="14860" y="1685"/>
                </a:lnTo>
                <a:cubicBezTo>
                  <a:pt x="14781" y="1626"/>
                  <a:pt x="14689" y="1597"/>
                  <a:pt x="14597" y="1597"/>
                </a:cubicBezTo>
                <a:cubicBezTo>
                  <a:pt x="14466" y="1597"/>
                  <a:pt x="14336" y="1656"/>
                  <a:pt x="14252" y="1768"/>
                </a:cubicBezTo>
                <a:lnTo>
                  <a:pt x="13824" y="2328"/>
                </a:lnTo>
                <a:cubicBezTo>
                  <a:pt x="13800" y="2363"/>
                  <a:pt x="13776" y="2387"/>
                  <a:pt x="13764" y="2423"/>
                </a:cubicBezTo>
                <a:cubicBezTo>
                  <a:pt x="13312" y="2137"/>
                  <a:pt x="12836" y="1899"/>
                  <a:pt x="12347" y="1708"/>
                </a:cubicBezTo>
                <a:cubicBezTo>
                  <a:pt x="12359" y="1685"/>
                  <a:pt x="12371" y="1649"/>
                  <a:pt x="12383" y="1613"/>
                </a:cubicBezTo>
                <a:lnTo>
                  <a:pt x="12574" y="934"/>
                </a:lnTo>
                <a:cubicBezTo>
                  <a:pt x="12633" y="708"/>
                  <a:pt x="12490" y="470"/>
                  <a:pt x="12264" y="399"/>
                </a:cubicBezTo>
                <a:lnTo>
                  <a:pt x="11478" y="196"/>
                </a:lnTo>
                <a:cubicBezTo>
                  <a:pt x="11442" y="187"/>
                  <a:pt x="11405" y="182"/>
                  <a:pt x="11368" y="182"/>
                </a:cubicBezTo>
                <a:cubicBezTo>
                  <a:pt x="11179" y="182"/>
                  <a:pt x="11002" y="306"/>
                  <a:pt x="10942" y="506"/>
                </a:cubicBezTo>
                <a:lnTo>
                  <a:pt x="10764" y="1185"/>
                </a:lnTo>
                <a:cubicBezTo>
                  <a:pt x="10752" y="1220"/>
                  <a:pt x="10752" y="1244"/>
                  <a:pt x="10752" y="1280"/>
                </a:cubicBezTo>
                <a:cubicBezTo>
                  <a:pt x="10304" y="1207"/>
                  <a:pt x="9847" y="1170"/>
                  <a:pt x="9389" y="1170"/>
                </a:cubicBezTo>
                <a:cubicBezTo>
                  <a:pt x="9323" y="1170"/>
                  <a:pt x="9258" y="1171"/>
                  <a:pt x="9192" y="1173"/>
                </a:cubicBezTo>
                <a:cubicBezTo>
                  <a:pt x="9192" y="1137"/>
                  <a:pt x="9192" y="1113"/>
                  <a:pt x="9192" y="1077"/>
                </a:cubicBezTo>
                <a:lnTo>
                  <a:pt x="9097" y="387"/>
                </a:lnTo>
                <a:cubicBezTo>
                  <a:pt x="9075" y="159"/>
                  <a:pt x="8886" y="1"/>
                  <a:pt x="8673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grpSp>
        <p:nvGrpSpPr>
          <p:cNvPr id="1291" name="Google Shape;1291;p55"/>
          <p:cNvGrpSpPr/>
          <p:nvPr/>
        </p:nvGrpSpPr>
        <p:grpSpPr>
          <a:xfrm rot="5400000">
            <a:off x="4331573" y="713628"/>
            <a:ext cx="863975" cy="912836"/>
            <a:chOff x="4366039" y="3724079"/>
            <a:chExt cx="641026" cy="652865"/>
          </a:xfrm>
        </p:grpSpPr>
        <p:sp>
          <p:nvSpPr>
            <p:cNvPr id="1292" name="Google Shape;1292;p55"/>
            <p:cNvSpPr/>
            <p:nvPr/>
          </p:nvSpPr>
          <p:spPr>
            <a:xfrm rot="5400000">
              <a:off x="4400519" y="3769360"/>
              <a:ext cx="570037" cy="559753"/>
            </a:xfrm>
            <a:custGeom>
              <a:avLst/>
              <a:gdLst/>
              <a:ahLst/>
              <a:cxnLst/>
              <a:rect l="l" t="t" r="r" b="b"/>
              <a:pathLst>
                <a:path w="13193" h="12955" extrusionOk="0">
                  <a:moveTo>
                    <a:pt x="6597" y="918"/>
                  </a:moveTo>
                  <a:cubicBezTo>
                    <a:pt x="9728" y="918"/>
                    <a:pt x="12264" y="3406"/>
                    <a:pt x="12264" y="6478"/>
                  </a:cubicBezTo>
                  <a:cubicBezTo>
                    <a:pt x="12264" y="9550"/>
                    <a:pt x="9728" y="12038"/>
                    <a:pt x="6597" y="12038"/>
                  </a:cubicBezTo>
                  <a:cubicBezTo>
                    <a:pt x="3465" y="12038"/>
                    <a:pt x="941" y="9550"/>
                    <a:pt x="941" y="6478"/>
                  </a:cubicBezTo>
                  <a:cubicBezTo>
                    <a:pt x="941" y="3406"/>
                    <a:pt x="3465" y="918"/>
                    <a:pt x="6597" y="918"/>
                  </a:cubicBezTo>
                  <a:close/>
                  <a:moveTo>
                    <a:pt x="6597" y="1"/>
                  </a:moveTo>
                  <a:cubicBezTo>
                    <a:pt x="2953" y="1"/>
                    <a:pt x="0" y="2894"/>
                    <a:pt x="0" y="6478"/>
                  </a:cubicBezTo>
                  <a:cubicBezTo>
                    <a:pt x="0" y="10050"/>
                    <a:pt x="2953" y="12955"/>
                    <a:pt x="6597" y="12955"/>
                  </a:cubicBezTo>
                  <a:cubicBezTo>
                    <a:pt x="10240" y="12955"/>
                    <a:pt x="13193" y="10050"/>
                    <a:pt x="13193" y="6478"/>
                  </a:cubicBezTo>
                  <a:cubicBezTo>
                    <a:pt x="13193" y="2894"/>
                    <a:pt x="10240" y="1"/>
                    <a:pt x="659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293" name="Google Shape;1293;p55"/>
            <p:cNvSpPr/>
            <p:nvPr/>
          </p:nvSpPr>
          <p:spPr>
            <a:xfrm rot="5400000">
              <a:off x="4597523" y="3962778"/>
              <a:ext cx="176503" cy="173435"/>
            </a:xfrm>
            <a:custGeom>
              <a:avLst/>
              <a:gdLst/>
              <a:ahLst/>
              <a:cxnLst/>
              <a:rect l="l" t="t" r="r" b="b"/>
              <a:pathLst>
                <a:path w="4085" h="4014" extrusionOk="0">
                  <a:moveTo>
                    <a:pt x="2037" y="668"/>
                  </a:moveTo>
                  <a:cubicBezTo>
                    <a:pt x="2787" y="668"/>
                    <a:pt x="3406" y="1275"/>
                    <a:pt x="3406" y="2013"/>
                  </a:cubicBezTo>
                  <a:cubicBezTo>
                    <a:pt x="3406" y="2751"/>
                    <a:pt x="2787" y="3346"/>
                    <a:pt x="2037" y="3346"/>
                  </a:cubicBezTo>
                  <a:cubicBezTo>
                    <a:pt x="1286" y="3346"/>
                    <a:pt x="667" y="2751"/>
                    <a:pt x="667" y="2013"/>
                  </a:cubicBezTo>
                  <a:cubicBezTo>
                    <a:pt x="667" y="1275"/>
                    <a:pt x="1286" y="668"/>
                    <a:pt x="2037" y="668"/>
                  </a:cubicBezTo>
                  <a:close/>
                  <a:moveTo>
                    <a:pt x="2037" y="1"/>
                  </a:moveTo>
                  <a:cubicBezTo>
                    <a:pt x="905" y="1"/>
                    <a:pt x="1" y="906"/>
                    <a:pt x="1" y="2013"/>
                  </a:cubicBezTo>
                  <a:cubicBezTo>
                    <a:pt x="1" y="3120"/>
                    <a:pt x="905" y="4013"/>
                    <a:pt x="2037" y="4013"/>
                  </a:cubicBezTo>
                  <a:cubicBezTo>
                    <a:pt x="3168" y="4013"/>
                    <a:pt x="4084" y="3120"/>
                    <a:pt x="4084" y="2013"/>
                  </a:cubicBezTo>
                  <a:cubicBezTo>
                    <a:pt x="4084" y="906"/>
                    <a:pt x="3168" y="1"/>
                    <a:pt x="203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294" name="Google Shape;1294;p55"/>
            <p:cNvSpPr/>
            <p:nvPr/>
          </p:nvSpPr>
          <p:spPr>
            <a:xfrm rot="5400000">
              <a:off x="4950960" y="4023485"/>
              <a:ext cx="58157" cy="54053"/>
            </a:xfrm>
            <a:custGeom>
              <a:avLst/>
              <a:gdLst/>
              <a:ahLst/>
              <a:cxnLst/>
              <a:rect l="l" t="t" r="r" b="b"/>
              <a:pathLst>
                <a:path w="1346" h="1251" extrusionOk="0">
                  <a:moveTo>
                    <a:pt x="346" y="1"/>
                  </a:moveTo>
                  <a:cubicBezTo>
                    <a:pt x="155" y="1"/>
                    <a:pt x="1" y="155"/>
                    <a:pt x="1" y="346"/>
                  </a:cubicBezTo>
                  <a:lnTo>
                    <a:pt x="1" y="894"/>
                  </a:lnTo>
                  <a:cubicBezTo>
                    <a:pt x="1" y="1096"/>
                    <a:pt x="155" y="1251"/>
                    <a:pt x="346" y="1251"/>
                  </a:cubicBezTo>
                  <a:lnTo>
                    <a:pt x="1001" y="1251"/>
                  </a:lnTo>
                  <a:cubicBezTo>
                    <a:pt x="1191" y="1251"/>
                    <a:pt x="1346" y="1096"/>
                    <a:pt x="1346" y="894"/>
                  </a:cubicBezTo>
                  <a:lnTo>
                    <a:pt x="1346" y="346"/>
                  </a:lnTo>
                  <a:cubicBezTo>
                    <a:pt x="1346" y="155"/>
                    <a:pt x="1191" y="1"/>
                    <a:pt x="100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295" name="Google Shape;1295;p55"/>
            <p:cNvSpPr/>
            <p:nvPr/>
          </p:nvSpPr>
          <p:spPr>
            <a:xfrm rot="5400000">
              <a:off x="4363727" y="4023744"/>
              <a:ext cx="58157" cy="53534"/>
            </a:xfrm>
            <a:custGeom>
              <a:avLst/>
              <a:gdLst/>
              <a:ahLst/>
              <a:cxnLst/>
              <a:rect l="l" t="t" r="r" b="b"/>
              <a:pathLst>
                <a:path w="1346" h="1239" extrusionOk="0">
                  <a:moveTo>
                    <a:pt x="346" y="0"/>
                  </a:moveTo>
                  <a:cubicBezTo>
                    <a:pt x="155" y="0"/>
                    <a:pt x="1" y="155"/>
                    <a:pt x="1" y="346"/>
                  </a:cubicBezTo>
                  <a:lnTo>
                    <a:pt x="1" y="893"/>
                  </a:lnTo>
                  <a:cubicBezTo>
                    <a:pt x="1" y="1084"/>
                    <a:pt x="155" y="1239"/>
                    <a:pt x="346" y="1239"/>
                  </a:cubicBezTo>
                  <a:lnTo>
                    <a:pt x="1001" y="1239"/>
                  </a:lnTo>
                  <a:cubicBezTo>
                    <a:pt x="1191" y="1239"/>
                    <a:pt x="1346" y="1084"/>
                    <a:pt x="1346" y="893"/>
                  </a:cubicBezTo>
                  <a:lnTo>
                    <a:pt x="1346" y="346"/>
                  </a:lnTo>
                  <a:cubicBezTo>
                    <a:pt x="1346" y="155"/>
                    <a:pt x="1191" y="0"/>
                    <a:pt x="100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296" name="Google Shape;1296;p55"/>
            <p:cNvSpPr/>
            <p:nvPr/>
          </p:nvSpPr>
          <p:spPr>
            <a:xfrm rot="5400000">
              <a:off x="4659007" y="4321098"/>
              <a:ext cx="54571" cy="57120"/>
            </a:xfrm>
            <a:custGeom>
              <a:avLst/>
              <a:gdLst/>
              <a:ahLst/>
              <a:cxnLst/>
              <a:rect l="l" t="t" r="r" b="b"/>
              <a:pathLst>
                <a:path w="1263" h="1322" extrusionOk="0">
                  <a:moveTo>
                    <a:pt x="346" y="0"/>
                  </a:moveTo>
                  <a:cubicBezTo>
                    <a:pt x="156" y="0"/>
                    <a:pt x="1" y="155"/>
                    <a:pt x="1" y="346"/>
                  </a:cubicBezTo>
                  <a:lnTo>
                    <a:pt x="1" y="965"/>
                  </a:lnTo>
                  <a:cubicBezTo>
                    <a:pt x="1" y="1167"/>
                    <a:pt x="156" y="1322"/>
                    <a:pt x="346" y="1322"/>
                  </a:cubicBezTo>
                  <a:lnTo>
                    <a:pt x="918" y="1322"/>
                  </a:lnTo>
                  <a:cubicBezTo>
                    <a:pt x="1108" y="1322"/>
                    <a:pt x="1263" y="1167"/>
                    <a:pt x="1263" y="965"/>
                  </a:cubicBezTo>
                  <a:lnTo>
                    <a:pt x="1263" y="346"/>
                  </a:lnTo>
                  <a:cubicBezTo>
                    <a:pt x="1263" y="155"/>
                    <a:pt x="1108" y="0"/>
                    <a:pt x="91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297" name="Google Shape;1297;p55"/>
            <p:cNvSpPr/>
            <p:nvPr/>
          </p:nvSpPr>
          <p:spPr>
            <a:xfrm rot="5400000">
              <a:off x="4658748" y="3723063"/>
              <a:ext cx="55090" cy="57120"/>
            </a:xfrm>
            <a:custGeom>
              <a:avLst/>
              <a:gdLst/>
              <a:ahLst/>
              <a:cxnLst/>
              <a:rect l="l" t="t" r="r" b="b"/>
              <a:pathLst>
                <a:path w="1275" h="1322" extrusionOk="0">
                  <a:moveTo>
                    <a:pt x="358" y="0"/>
                  </a:moveTo>
                  <a:cubicBezTo>
                    <a:pt x="156" y="0"/>
                    <a:pt x="1" y="155"/>
                    <a:pt x="1" y="346"/>
                  </a:cubicBezTo>
                  <a:lnTo>
                    <a:pt x="1" y="965"/>
                  </a:lnTo>
                  <a:cubicBezTo>
                    <a:pt x="1" y="1167"/>
                    <a:pt x="156" y="1322"/>
                    <a:pt x="358" y="1322"/>
                  </a:cubicBezTo>
                  <a:lnTo>
                    <a:pt x="918" y="1322"/>
                  </a:lnTo>
                  <a:cubicBezTo>
                    <a:pt x="1120" y="1322"/>
                    <a:pt x="1275" y="1167"/>
                    <a:pt x="1275" y="965"/>
                  </a:cubicBezTo>
                  <a:lnTo>
                    <a:pt x="1275" y="346"/>
                  </a:lnTo>
                  <a:cubicBezTo>
                    <a:pt x="1275" y="155"/>
                    <a:pt x="1120" y="0"/>
                    <a:pt x="91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298" name="Google Shape;1298;p55"/>
            <p:cNvSpPr/>
            <p:nvPr/>
          </p:nvSpPr>
          <p:spPr>
            <a:xfrm rot="5400000">
              <a:off x="4443964" y="4228893"/>
              <a:ext cx="69478" cy="66151"/>
            </a:xfrm>
            <a:custGeom>
              <a:avLst/>
              <a:gdLst/>
              <a:ahLst/>
              <a:cxnLst/>
              <a:rect l="l" t="t" r="r" b="b"/>
              <a:pathLst>
                <a:path w="1608" h="1531" extrusionOk="0">
                  <a:moveTo>
                    <a:pt x="832" y="0"/>
                  </a:moveTo>
                  <a:cubicBezTo>
                    <a:pt x="744" y="0"/>
                    <a:pt x="655" y="33"/>
                    <a:pt x="583" y="99"/>
                  </a:cubicBezTo>
                  <a:lnTo>
                    <a:pt x="131" y="539"/>
                  </a:lnTo>
                  <a:cubicBezTo>
                    <a:pt x="0" y="682"/>
                    <a:pt x="0" y="896"/>
                    <a:pt x="131" y="1039"/>
                  </a:cubicBezTo>
                  <a:lnTo>
                    <a:pt x="536" y="1432"/>
                  </a:lnTo>
                  <a:cubicBezTo>
                    <a:pt x="601" y="1498"/>
                    <a:pt x="688" y="1530"/>
                    <a:pt x="775" y="1530"/>
                  </a:cubicBezTo>
                  <a:cubicBezTo>
                    <a:pt x="863" y="1530"/>
                    <a:pt x="953" y="1498"/>
                    <a:pt x="1024" y="1432"/>
                  </a:cubicBezTo>
                  <a:lnTo>
                    <a:pt x="1476" y="980"/>
                  </a:lnTo>
                  <a:cubicBezTo>
                    <a:pt x="1607" y="849"/>
                    <a:pt x="1607" y="622"/>
                    <a:pt x="1476" y="491"/>
                  </a:cubicBezTo>
                  <a:lnTo>
                    <a:pt x="1072" y="99"/>
                  </a:lnTo>
                  <a:cubicBezTo>
                    <a:pt x="1006" y="33"/>
                    <a:pt x="920" y="0"/>
                    <a:pt x="83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299" name="Google Shape;1299;p55"/>
            <p:cNvSpPr/>
            <p:nvPr/>
          </p:nvSpPr>
          <p:spPr>
            <a:xfrm rot="5400000">
              <a:off x="4859058" y="3806108"/>
              <a:ext cx="69996" cy="66496"/>
            </a:xfrm>
            <a:custGeom>
              <a:avLst/>
              <a:gdLst/>
              <a:ahLst/>
              <a:cxnLst/>
              <a:rect l="l" t="t" r="r" b="b"/>
              <a:pathLst>
                <a:path w="1620" h="1539" extrusionOk="0">
                  <a:moveTo>
                    <a:pt x="834" y="0"/>
                  </a:moveTo>
                  <a:cubicBezTo>
                    <a:pt x="747" y="0"/>
                    <a:pt x="661" y="36"/>
                    <a:pt x="595" y="107"/>
                  </a:cubicBezTo>
                  <a:lnTo>
                    <a:pt x="131" y="548"/>
                  </a:lnTo>
                  <a:cubicBezTo>
                    <a:pt x="0" y="679"/>
                    <a:pt x="0" y="905"/>
                    <a:pt x="131" y="1048"/>
                  </a:cubicBezTo>
                  <a:lnTo>
                    <a:pt x="536" y="1441"/>
                  </a:lnTo>
                  <a:cubicBezTo>
                    <a:pt x="601" y="1506"/>
                    <a:pt x="691" y="1539"/>
                    <a:pt x="780" y="1539"/>
                  </a:cubicBezTo>
                  <a:cubicBezTo>
                    <a:pt x="869" y="1539"/>
                    <a:pt x="959" y="1506"/>
                    <a:pt x="1024" y="1441"/>
                  </a:cubicBezTo>
                  <a:lnTo>
                    <a:pt x="1477" y="988"/>
                  </a:lnTo>
                  <a:cubicBezTo>
                    <a:pt x="1619" y="857"/>
                    <a:pt x="1619" y="631"/>
                    <a:pt x="1477" y="500"/>
                  </a:cubicBezTo>
                  <a:lnTo>
                    <a:pt x="1072" y="107"/>
                  </a:lnTo>
                  <a:cubicBezTo>
                    <a:pt x="1006" y="36"/>
                    <a:pt x="920" y="0"/>
                    <a:pt x="83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00" name="Google Shape;1300;p55"/>
            <p:cNvSpPr/>
            <p:nvPr/>
          </p:nvSpPr>
          <p:spPr>
            <a:xfrm rot="5400000">
              <a:off x="4443704" y="3806281"/>
              <a:ext cx="69996" cy="66151"/>
            </a:xfrm>
            <a:custGeom>
              <a:avLst/>
              <a:gdLst/>
              <a:ahLst/>
              <a:cxnLst/>
              <a:rect l="l" t="t" r="r" b="b"/>
              <a:pathLst>
                <a:path w="1620" h="1531" extrusionOk="0">
                  <a:moveTo>
                    <a:pt x="780" y="0"/>
                  </a:moveTo>
                  <a:cubicBezTo>
                    <a:pt x="691" y="0"/>
                    <a:pt x="601" y="33"/>
                    <a:pt x="536" y="99"/>
                  </a:cubicBezTo>
                  <a:lnTo>
                    <a:pt x="131" y="491"/>
                  </a:lnTo>
                  <a:cubicBezTo>
                    <a:pt x="0" y="622"/>
                    <a:pt x="0" y="849"/>
                    <a:pt x="131" y="980"/>
                  </a:cubicBezTo>
                  <a:lnTo>
                    <a:pt x="595" y="1432"/>
                  </a:lnTo>
                  <a:cubicBezTo>
                    <a:pt x="661" y="1498"/>
                    <a:pt x="747" y="1530"/>
                    <a:pt x="834" y="1530"/>
                  </a:cubicBezTo>
                  <a:cubicBezTo>
                    <a:pt x="920" y="1530"/>
                    <a:pt x="1006" y="1498"/>
                    <a:pt x="1072" y="1432"/>
                  </a:cubicBezTo>
                  <a:lnTo>
                    <a:pt x="1477" y="1039"/>
                  </a:lnTo>
                  <a:cubicBezTo>
                    <a:pt x="1619" y="896"/>
                    <a:pt x="1619" y="682"/>
                    <a:pt x="1477" y="539"/>
                  </a:cubicBezTo>
                  <a:lnTo>
                    <a:pt x="1024" y="99"/>
                  </a:lnTo>
                  <a:cubicBezTo>
                    <a:pt x="959" y="33"/>
                    <a:pt x="869" y="0"/>
                    <a:pt x="78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01" name="Google Shape;1301;p55"/>
            <p:cNvSpPr/>
            <p:nvPr/>
          </p:nvSpPr>
          <p:spPr>
            <a:xfrm rot="5400000">
              <a:off x="4859317" y="4228721"/>
              <a:ext cx="69478" cy="66496"/>
            </a:xfrm>
            <a:custGeom>
              <a:avLst/>
              <a:gdLst/>
              <a:ahLst/>
              <a:cxnLst/>
              <a:rect l="l" t="t" r="r" b="b"/>
              <a:pathLst>
                <a:path w="1608" h="1539" extrusionOk="0">
                  <a:moveTo>
                    <a:pt x="775" y="0"/>
                  </a:moveTo>
                  <a:cubicBezTo>
                    <a:pt x="688" y="0"/>
                    <a:pt x="601" y="36"/>
                    <a:pt x="536" y="107"/>
                  </a:cubicBezTo>
                  <a:lnTo>
                    <a:pt x="131" y="500"/>
                  </a:lnTo>
                  <a:cubicBezTo>
                    <a:pt x="0" y="631"/>
                    <a:pt x="0" y="857"/>
                    <a:pt x="131" y="988"/>
                  </a:cubicBezTo>
                  <a:lnTo>
                    <a:pt x="583" y="1441"/>
                  </a:lnTo>
                  <a:cubicBezTo>
                    <a:pt x="655" y="1506"/>
                    <a:pt x="744" y="1539"/>
                    <a:pt x="832" y="1539"/>
                  </a:cubicBezTo>
                  <a:cubicBezTo>
                    <a:pt x="920" y="1539"/>
                    <a:pt x="1006" y="1506"/>
                    <a:pt x="1072" y="1441"/>
                  </a:cubicBezTo>
                  <a:lnTo>
                    <a:pt x="1476" y="1048"/>
                  </a:lnTo>
                  <a:cubicBezTo>
                    <a:pt x="1607" y="905"/>
                    <a:pt x="1607" y="679"/>
                    <a:pt x="1476" y="548"/>
                  </a:cubicBezTo>
                  <a:lnTo>
                    <a:pt x="1024" y="107"/>
                  </a:lnTo>
                  <a:cubicBezTo>
                    <a:pt x="953" y="36"/>
                    <a:pt x="863" y="0"/>
                    <a:pt x="77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02" name="Google Shape;1302;p55"/>
            <p:cNvSpPr/>
            <p:nvPr/>
          </p:nvSpPr>
          <p:spPr>
            <a:xfrm rot="5400000">
              <a:off x="4548159" y="3739504"/>
              <a:ext cx="66928" cy="63904"/>
            </a:xfrm>
            <a:custGeom>
              <a:avLst/>
              <a:gdLst/>
              <a:ahLst/>
              <a:cxnLst/>
              <a:rect l="l" t="t" r="r" b="b"/>
              <a:pathLst>
                <a:path w="1549" h="1479" extrusionOk="0">
                  <a:moveTo>
                    <a:pt x="930" y="0"/>
                  </a:moveTo>
                  <a:cubicBezTo>
                    <a:pt x="886" y="0"/>
                    <a:pt x="841" y="8"/>
                    <a:pt x="798" y="26"/>
                  </a:cubicBezTo>
                  <a:lnTo>
                    <a:pt x="274" y="216"/>
                  </a:lnTo>
                  <a:cubicBezTo>
                    <a:pt x="84" y="288"/>
                    <a:pt x="0" y="490"/>
                    <a:pt x="72" y="669"/>
                  </a:cubicBezTo>
                  <a:lnTo>
                    <a:pt x="298" y="1252"/>
                  </a:lnTo>
                  <a:cubicBezTo>
                    <a:pt x="353" y="1390"/>
                    <a:pt x="479" y="1478"/>
                    <a:pt x="616" y="1478"/>
                  </a:cubicBezTo>
                  <a:cubicBezTo>
                    <a:pt x="657" y="1478"/>
                    <a:pt x="698" y="1471"/>
                    <a:pt x="738" y="1454"/>
                  </a:cubicBezTo>
                  <a:lnTo>
                    <a:pt x="1274" y="1252"/>
                  </a:lnTo>
                  <a:cubicBezTo>
                    <a:pt x="1453" y="1192"/>
                    <a:pt x="1548" y="990"/>
                    <a:pt x="1477" y="800"/>
                  </a:cubicBezTo>
                  <a:lnTo>
                    <a:pt x="1250" y="216"/>
                  </a:lnTo>
                  <a:cubicBezTo>
                    <a:pt x="1196" y="81"/>
                    <a:pt x="1067" y="0"/>
                    <a:pt x="93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03" name="Google Shape;1303;p55"/>
            <p:cNvSpPr/>
            <p:nvPr/>
          </p:nvSpPr>
          <p:spPr>
            <a:xfrm rot="5400000">
              <a:off x="4757780" y="4297637"/>
              <a:ext cx="66928" cy="63947"/>
            </a:xfrm>
            <a:custGeom>
              <a:avLst/>
              <a:gdLst/>
              <a:ahLst/>
              <a:cxnLst/>
              <a:rect l="l" t="t" r="r" b="b"/>
              <a:pathLst>
                <a:path w="1549" h="1480" extrusionOk="0">
                  <a:moveTo>
                    <a:pt x="928" y="1"/>
                  </a:moveTo>
                  <a:cubicBezTo>
                    <a:pt x="888" y="1"/>
                    <a:pt x="849" y="7"/>
                    <a:pt x="810" y="20"/>
                  </a:cubicBezTo>
                  <a:lnTo>
                    <a:pt x="274" y="222"/>
                  </a:lnTo>
                  <a:cubicBezTo>
                    <a:pt x="96" y="294"/>
                    <a:pt x="1" y="496"/>
                    <a:pt x="72" y="675"/>
                  </a:cubicBezTo>
                  <a:lnTo>
                    <a:pt x="298" y="1258"/>
                  </a:lnTo>
                  <a:cubicBezTo>
                    <a:pt x="354" y="1398"/>
                    <a:pt x="491" y="1480"/>
                    <a:pt x="633" y="1480"/>
                  </a:cubicBezTo>
                  <a:cubicBezTo>
                    <a:pt x="672" y="1480"/>
                    <a:pt x="712" y="1473"/>
                    <a:pt x="751" y="1461"/>
                  </a:cubicBezTo>
                  <a:lnTo>
                    <a:pt x="1286" y="1258"/>
                  </a:lnTo>
                  <a:cubicBezTo>
                    <a:pt x="1465" y="1187"/>
                    <a:pt x="1548" y="984"/>
                    <a:pt x="1477" y="806"/>
                  </a:cubicBezTo>
                  <a:lnTo>
                    <a:pt x="1251" y="222"/>
                  </a:lnTo>
                  <a:cubicBezTo>
                    <a:pt x="1204" y="82"/>
                    <a:pt x="1070" y="1"/>
                    <a:pt x="92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04" name="Google Shape;1304;p55"/>
            <p:cNvSpPr/>
            <p:nvPr/>
          </p:nvSpPr>
          <p:spPr>
            <a:xfrm rot="5400000">
              <a:off x="4766248" y="3742550"/>
              <a:ext cx="67447" cy="64466"/>
            </a:xfrm>
            <a:custGeom>
              <a:avLst/>
              <a:gdLst/>
              <a:ahLst/>
              <a:cxnLst/>
              <a:rect l="l" t="t" r="r" b="b"/>
              <a:pathLst>
                <a:path w="1561" h="1492" extrusionOk="0">
                  <a:moveTo>
                    <a:pt x="644" y="0"/>
                  </a:moveTo>
                  <a:cubicBezTo>
                    <a:pt x="510" y="0"/>
                    <a:pt x="385" y="81"/>
                    <a:pt x="322" y="216"/>
                  </a:cubicBezTo>
                  <a:lnTo>
                    <a:pt x="84" y="788"/>
                  </a:lnTo>
                  <a:cubicBezTo>
                    <a:pt x="1" y="966"/>
                    <a:pt x="84" y="1169"/>
                    <a:pt x="263" y="1240"/>
                  </a:cubicBezTo>
                  <a:lnTo>
                    <a:pt x="786" y="1466"/>
                  </a:lnTo>
                  <a:cubicBezTo>
                    <a:pt x="830" y="1483"/>
                    <a:pt x="874" y="1492"/>
                    <a:pt x="918" y="1492"/>
                  </a:cubicBezTo>
                  <a:cubicBezTo>
                    <a:pt x="1055" y="1492"/>
                    <a:pt x="1185" y="1411"/>
                    <a:pt x="1239" y="1276"/>
                  </a:cubicBezTo>
                  <a:lnTo>
                    <a:pt x="1489" y="704"/>
                  </a:lnTo>
                  <a:cubicBezTo>
                    <a:pt x="1560" y="526"/>
                    <a:pt x="1477" y="311"/>
                    <a:pt x="1298" y="240"/>
                  </a:cubicBezTo>
                  <a:lnTo>
                    <a:pt x="775" y="26"/>
                  </a:lnTo>
                  <a:cubicBezTo>
                    <a:pt x="731" y="8"/>
                    <a:pt x="687" y="0"/>
                    <a:pt x="64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05" name="Google Shape;1305;p55"/>
            <p:cNvSpPr/>
            <p:nvPr/>
          </p:nvSpPr>
          <p:spPr>
            <a:xfrm rot="5400000">
              <a:off x="4539107" y="4294223"/>
              <a:ext cx="67404" cy="64077"/>
            </a:xfrm>
            <a:custGeom>
              <a:avLst/>
              <a:gdLst/>
              <a:ahLst/>
              <a:cxnLst/>
              <a:rect l="l" t="t" r="r" b="b"/>
              <a:pathLst>
                <a:path w="1560" h="1483" extrusionOk="0">
                  <a:moveTo>
                    <a:pt x="641" y="0"/>
                  </a:moveTo>
                  <a:cubicBezTo>
                    <a:pt x="504" y="0"/>
                    <a:pt x="376" y="79"/>
                    <a:pt x="322" y="205"/>
                  </a:cubicBezTo>
                  <a:lnTo>
                    <a:pt x="72" y="788"/>
                  </a:lnTo>
                  <a:cubicBezTo>
                    <a:pt x="0" y="967"/>
                    <a:pt x="84" y="1169"/>
                    <a:pt x="262" y="1240"/>
                  </a:cubicBezTo>
                  <a:lnTo>
                    <a:pt x="786" y="1455"/>
                  </a:lnTo>
                  <a:cubicBezTo>
                    <a:pt x="832" y="1473"/>
                    <a:pt x="880" y="1482"/>
                    <a:pt x="926" y="1482"/>
                  </a:cubicBezTo>
                  <a:cubicBezTo>
                    <a:pt x="1060" y="1482"/>
                    <a:pt x="1185" y="1409"/>
                    <a:pt x="1238" y="1276"/>
                  </a:cubicBezTo>
                  <a:lnTo>
                    <a:pt x="1488" y="693"/>
                  </a:lnTo>
                  <a:cubicBezTo>
                    <a:pt x="1560" y="514"/>
                    <a:pt x="1477" y="312"/>
                    <a:pt x="1298" y="240"/>
                  </a:cubicBezTo>
                  <a:lnTo>
                    <a:pt x="774" y="26"/>
                  </a:lnTo>
                  <a:cubicBezTo>
                    <a:pt x="730" y="9"/>
                    <a:pt x="685" y="0"/>
                    <a:pt x="6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06" name="Google Shape;1306;p55"/>
            <p:cNvSpPr/>
            <p:nvPr/>
          </p:nvSpPr>
          <p:spPr>
            <a:xfrm rot="5400000">
              <a:off x="4922660" y="3904578"/>
              <a:ext cx="69478" cy="62435"/>
            </a:xfrm>
            <a:custGeom>
              <a:avLst/>
              <a:gdLst/>
              <a:ahLst/>
              <a:cxnLst/>
              <a:rect l="l" t="t" r="r" b="b"/>
              <a:pathLst>
                <a:path w="1608" h="1445" extrusionOk="0">
                  <a:moveTo>
                    <a:pt x="991" y="0"/>
                  </a:moveTo>
                  <a:cubicBezTo>
                    <a:pt x="947" y="0"/>
                    <a:pt x="901" y="9"/>
                    <a:pt x="858" y="26"/>
                  </a:cubicBezTo>
                  <a:lnTo>
                    <a:pt x="262" y="264"/>
                  </a:lnTo>
                  <a:cubicBezTo>
                    <a:pt x="84" y="336"/>
                    <a:pt x="1" y="550"/>
                    <a:pt x="72" y="717"/>
                  </a:cubicBezTo>
                  <a:lnTo>
                    <a:pt x="286" y="1229"/>
                  </a:lnTo>
                  <a:cubicBezTo>
                    <a:pt x="349" y="1364"/>
                    <a:pt x="481" y="1445"/>
                    <a:pt x="614" y="1445"/>
                  </a:cubicBezTo>
                  <a:cubicBezTo>
                    <a:pt x="656" y="1445"/>
                    <a:pt x="698" y="1436"/>
                    <a:pt x="739" y="1419"/>
                  </a:cubicBezTo>
                  <a:lnTo>
                    <a:pt x="1346" y="1169"/>
                  </a:lnTo>
                  <a:cubicBezTo>
                    <a:pt x="1525" y="1098"/>
                    <a:pt x="1608" y="895"/>
                    <a:pt x="1525" y="717"/>
                  </a:cubicBezTo>
                  <a:lnTo>
                    <a:pt x="1310" y="205"/>
                  </a:lnTo>
                  <a:cubicBezTo>
                    <a:pt x="1256" y="79"/>
                    <a:pt x="1128" y="0"/>
                    <a:pt x="99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07" name="Google Shape;1307;p55"/>
            <p:cNvSpPr/>
            <p:nvPr/>
          </p:nvSpPr>
          <p:spPr>
            <a:xfrm rot="5400000">
              <a:off x="4380686" y="4134291"/>
              <a:ext cx="69002" cy="62435"/>
            </a:xfrm>
            <a:custGeom>
              <a:avLst/>
              <a:gdLst/>
              <a:ahLst/>
              <a:cxnLst/>
              <a:rect l="l" t="t" r="r" b="b"/>
              <a:pathLst>
                <a:path w="1597" h="1445" extrusionOk="0">
                  <a:moveTo>
                    <a:pt x="989" y="0"/>
                  </a:moveTo>
                  <a:cubicBezTo>
                    <a:pt x="946" y="0"/>
                    <a:pt x="902" y="9"/>
                    <a:pt x="858" y="26"/>
                  </a:cubicBezTo>
                  <a:lnTo>
                    <a:pt x="263" y="264"/>
                  </a:lnTo>
                  <a:cubicBezTo>
                    <a:pt x="84" y="336"/>
                    <a:pt x="1" y="550"/>
                    <a:pt x="72" y="717"/>
                  </a:cubicBezTo>
                  <a:lnTo>
                    <a:pt x="286" y="1229"/>
                  </a:lnTo>
                  <a:cubicBezTo>
                    <a:pt x="340" y="1364"/>
                    <a:pt x="470" y="1445"/>
                    <a:pt x="607" y="1445"/>
                  </a:cubicBezTo>
                  <a:cubicBezTo>
                    <a:pt x="651" y="1445"/>
                    <a:pt x="696" y="1437"/>
                    <a:pt x="739" y="1419"/>
                  </a:cubicBezTo>
                  <a:lnTo>
                    <a:pt x="1334" y="1169"/>
                  </a:lnTo>
                  <a:cubicBezTo>
                    <a:pt x="1513" y="1098"/>
                    <a:pt x="1596" y="895"/>
                    <a:pt x="1525" y="717"/>
                  </a:cubicBezTo>
                  <a:lnTo>
                    <a:pt x="1310" y="205"/>
                  </a:lnTo>
                  <a:cubicBezTo>
                    <a:pt x="1247" y="79"/>
                    <a:pt x="1123" y="0"/>
                    <a:pt x="98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08" name="Google Shape;1308;p55"/>
            <p:cNvSpPr/>
            <p:nvPr/>
          </p:nvSpPr>
          <p:spPr>
            <a:xfrm rot="5400000">
              <a:off x="4920218" y="4139994"/>
              <a:ext cx="69478" cy="62824"/>
            </a:xfrm>
            <a:custGeom>
              <a:avLst/>
              <a:gdLst/>
              <a:ahLst/>
              <a:cxnLst/>
              <a:rect l="l" t="t" r="r" b="b"/>
              <a:pathLst>
                <a:path w="1608" h="1454" extrusionOk="0">
                  <a:moveTo>
                    <a:pt x="617" y="1"/>
                  </a:moveTo>
                  <a:cubicBezTo>
                    <a:pt x="485" y="1"/>
                    <a:pt x="362" y="78"/>
                    <a:pt x="310" y="200"/>
                  </a:cubicBezTo>
                  <a:lnTo>
                    <a:pt x="84" y="712"/>
                  </a:lnTo>
                  <a:cubicBezTo>
                    <a:pt x="1" y="879"/>
                    <a:pt x="84" y="1093"/>
                    <a:pt x="263" y="1165"/>
                  </a:cubicBezTo>
                  <a:lnTo>
                    <a:pt x="846" y="1427"/>
                  </a:lnTo>
                  <a:cubicBezTo>
                    <a:pt x="892" y="1445"/>
                    <a:pt x="940" y="1454"/>
                    <a:pt x="986" y="1454"/>
                  </a:cubicBezTo>
                  <a:cubicBezTo>
                    <a:pt x="1120" y="1454"/>
                    <a:pt x="1245" y="1380"/>
                    <a:pt x="1298" y="1248"/>
                  </a:cubicBezTo>
                  <a:lnTo>
                    <a:pt x="1525" y="748"/>
                  </a:lnTo>
                  <a:cubicBezTo>
                    <a:pt x="1608" y="569"/>
                    <a:pt x="1525" y="367"/>
                    <a:pt x="1358" y="284"/>
                  </a:cubicBezTo>
                  <a:lnTo>
                    <a:pt x="763" y="34"/>
                  </a:lnTo>
                  <a:cubicBezTo>
                    <a:pt x="715" y="11"/>
                    <a:pt x="665" y="1"/>
                    <a:pt x="61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09" name="Google Shape;1309;p55"/>
            <p:cNvSpPr/>
            <p:nvPr/>
          </p:nvSpPr>
          <p:spPr>
            <a:xfrm rot="5400000">
              <a:off x="4383128" y="3898183"/>
              <a:ext cx="69478" cy="62867"/>
            </a:xfrm>
            <a:custGeom>
              <a:avLst/>
              <a:gdLst/>
              <a:ahLst/>
              <a:cxnLst/>
              <a:rect l="l" t="t" r="r" b="b"/>
              <a:pathLst>
                <a:path w="1608" h="1455" extrusionOk="0">
                  <a:moveTo>
                    <a:pt x="617" y="1"/>
                  </a:moveTo>
                  <a:cubicBezTo>
                    <a:pt x="485" y="1"/>
                    <a:pt x="362" y="78"/>
                    <a:pt x="310" y="200"/>
                  </a:cubicBezTo>
                  <a:lnTo>
                    <a:pt x="84" y="712"/>
                  </a:lnTo>
                  <a:cubicBezTo>
                    <a:pt x="1" y="879"/>
                    <a:pt x="84" y="1093"/>
                    <a:pt x="263" y="1165"/>
                  </a:cubicBezTo>
                  <a:lnTo>
                    <a:pt x="846" y="1427"/>
                  </a:lnTo>
                  <a:cubicBezTo>
                    <a:pt x="892" y="1445"/>
                    <a:pt x="940" y="1454"/>
                    <a:pt x="987" y="1454"/>
                  </a:cubicBezTo>
                  <a:cubicBezTo>
                    <a:pt x="1121" y="1454"/>
                    <a:pt x="1249" y="1381"/>
                    <a:pt x="1310" y="1248"/>
                  </a:cubicBezTo>
                  <a:lnTo>
                    <a:pt x="1537" y="748"/>
                  </a:lnTo>
                  <a:cubicBezTo>
                    <a:pt x="1608" y="569"/>
                    <a:pt x="1525" y="367"/>
                    <a:pt x="1358" y="284"/>
                  </a:cubicBezTo>
                  <a:lnTo>
                    <a:pt x="763" y="34"/>
                  </a:lnTo>
                  <a:cubicBezTo>
                    <a:pt x="715" y="11"/>
                    <a:pt x="665" y="1"/>
                    <a:pt x="61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10" name="Google Shape;1310;p55"/>
            <p:cNvSpPr/>
            <p:nvPr/>
          </p:nvSpPr>
          <p:spPr>
            <a:xfrm rot="5400000">
              <a:off x="4834689" y="3964852"/>
              <a:ext cx="30375" cy="178533"/>
            </a:xfrm>
            <a:custGeom>
              <a:avLst/>
              <a:gdLst/>
              <a:ahLst/>
              <a:cxnLst/>
              <a:rect l="l" t="t" r="r" b="b"/>
              <a:pathLst>
                <a:path w="703" h="4132" extrusionOk="0">
                  <a:moveTo>
                    <a:pt x="0" y="0"/>
                  </a:moveTo>
                  <a:lnTo>
                    <a:pt x="0" y="4132"/>
                  </a:lnTo>
                  <a:lnTo>
                    <a:pt x="703" y="4132"/>
                  </a:lnTo>
                  <a:lnTo>
                    <a:pt x="70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11" name="Google Shape;1311;p55"/>
            <p:cNvSpPr/>
            <p:nvPr/>
          </p:nvSpPr>
          <p:spPr>
            <a:xfrm rot="5400000">
              <a:off x="4535283" y="3846010"/>
              <a:ext cx="172916" cy="114241"/>
            </a:xfrm>
            <a:custGeom>
              <a:avLst/>
              <a:gdLst/>
              <a:ahLst/>
              <a:cxnLst/>
              <a:rect l="l" t="t" r="r" b="b"/>
              <a:pathLst>
                <a:path w="4002" h="2644" extrusionOk="0">
                  <a:moveTo>
                    <a:pt x="3644" y="1"/>
                  </a:moveTo>
                  <a:lnTo>
                    <a:pt x="1" y="2049"/>
                  </a:lnTo>
                  <a:lnTo>
                    <a:pt x="346" y="2644"/>
                  </a:lnTo>
                  <a:lnTo>
                    <a:pt x="4001" y="596"/>
                  </a:lnTo>
                  <a:lnTo>
                    <a:pt x="3644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12" name="Google Shape;1312;p55"/>
            <p:cNvSpPr/>
            <p:nvPr/>
          </p:nvSpPr>
          <p:spPr>
            <a:xfrm rot="5400000">
              <a:off x="4538091" y="4138482"/>
              <a:ext cx="172398" cy="114241"/>
            </a:xfrm>
            <a:custGeom>
              <a:avLst/>
              <a:gdLst/>
              <a:ahLst/>
              <a:cxnLst/>
              <a:rect l="l" t="t" r="r" b="b"/>
              <a:pathLst>
                <a:path w="3990" h="2644" extrusionOk="0">
                  <a:moveTo>
                    <a:pt x="346" y="0"/>
                  </a:moveTo>
                  <a:lnTo>
                    <a:pt x="1" y="596"/>
                  </a:lnTo>
                  <a:lnTo>
                    <a:pt x="3644" y="2643"/>
                  </a:lnTo>
                  <a:lnTo>
                    <a:pt x="3989" y="2048"/>
                  </a:lnTo>
                  <a:lnTo>
                    <a:pt x="34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91" name="Google Shape;2491;p82"/>
          <p:cNvGrpSpPr/>
          <p:nvPr/>
        </p:nvGrpSpPr>
        <p:grpSpPr>
          <a:xfrm>
            <a:off x="361480" y="27"/>
            <a:ext cx="8516659" cy="5151201"/>
            <a:chOff x="361480" y="-152373"/>
            <a:chExt cx="8516659" cy="5151201"/>
          </a:xfrm>
        </p:grpSpPr>
        <p:sp>
          <p:nvSpPr>
            <p:cNvPr id="2492" name="Google Shape;2492;p82"/>
            <p:cNvSpPr/>
            <p:nvPr/>
          </p:nvSpPr>
          <p:spPr>
            <a:xfrm rot="-5400000">
              <a:off x="4564957" y="-1070779"/>
              <a:ext cx="122522" cy="7658387"/>
            </a:xfrm>
            <a:custGeom>
              <a:avLst/>
              <a:gdLst/>
              <a:ahLst/>
              <a:cxnLst/>
              <a:rect l="l" t="t" r="r" b="b"/>
              <a:pathLst>
                <a:path w="2835" h="118956" extrusionOk="0">
                  <a:moveTo>
                    <a:pt x="1" y="0"/>
                  </a:moveTo>
                  <a:lnTo>
                    <a:pt x="1" y="118955"/>
                  </a:lnTo>
                  <a:lnTo>
                    <a:pt x="2834" y="118955"/>
                  </a:lnTo>
                  <a:lnTo>
                    <a:pt x="2834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grpSp>
          <p:nvGrpSpPr>
            <p:cNvPr id="2493" name="Google Shape;2493;p82"/>
            <p:cNvGrpSpPr/>
            <p:nvPr/>
          </p:nvGrpSpPr>
          <p:grpSpPr>
            <a:xfrm>
              <a:off x="8399130" y="2625418"/>
              <a:ext cx="479009" cy="2373410"/>
              <a:chOff x="8399130" y="2625418"/>
              <a:chExt cx="479009" cy="2373410"/>
            </a:xfrm>
          </p:grpSpPr>
          <p:sp>
            <p:nvSpPr>
              <p:cNvPr id="2494" name="Google Shape;2494;p82"/>
              <p:cNvSpPr/>
              <p:nvPr/>
            </p:nvSpPr>
            <p:spPr>
              <a:xfrm rot="5400000">
                <a:off x="7838761" y="4031214"/>
                <a:ext cx="1812778" cy="122450"/>
              </a:xfrm>
              <a:custGeom>
                <a:avLst/>
                <a:gdLst/>
                <a:ahLst/>
                <a:cxnLst/>
                <a:rect l="l" t="t" r="r" b="b"/>
                <a:pathLst>
                  <a:path w="26635" h="2834" extrusionOk="0">
                    <a:moveTo>
                      <a:pt x="0" y="0"/>
                    </a:moveTo>
                    <a:lnTo>
                      <a:pt x="0" y="2834"/>
                    </a:lnTo>
                    <a:lnTo>
                      <a:pt x="26634" y="2834"/>
                    </a:lnTo>
                    <a:lnTo>
                      <a:pt x="26634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495" name="Google Shape;2495;p82"/>
              <p:cNvSpPr/>
              <p:nvPr/>
            </p:nvSpPr>
            <p:spPr>
              <a:xfrm rot="5400000">
                <a:off x="8373951" y="2747714"/>
                <a:ext cx="499047" cy="377634"/>
              </a:xfrm>
              <a:custGeom>
                <a:avLst/>
                <a:gdLst/>
                <a:ahLst/>
                <a:cxnLst/>
                <a:rect l="l" t="t" r="r" b="b"/>
                <a:pathLst>
                  <a:path w="11550" h="8740" extrusionOk="0">
                    <a:moveTo>
                      <a:pt x="8954" y="0"/>
                    </a:moveTo>
                    <a:cubicBezTo>
                      <a:pt x="3203" y="0"/>
                      <a:pt x="0" y="1715"/>
                      <a:pt x="0" y="7466"/>
                    </a:cubicBezTo>
                    <a:lnTo>
                      <a:pt x="0" y="8740"/>
                    </a:lnTo>
                    <a:lnTo>
                      <a:pt x="3274" y="8740"/>
                    </a:lnTo>
                    <a:lnTo>
                      <a:pt x="3274" y="7466"/>
                    </a:lnTo>
                    <a:cubicBezTo>
                      <a:pt x="3274" y="3513"/>
                      <a:pt x="5001" y="3275"/>
                      <a:pt x="8954" y="3275"/>
                    </a:cubicBezTo>
                    <a:lnTo>
                      <a:pt x="11549" y="3275"/>
                    </a:lnTo>
                    <a:lnTo>
                      <a:pt x="11549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496" name="Google Shape;2496;p82"/>
              <p:cNvSpPr/>
              <p:nvPr/>
            </p:nvSpPr>
            <p:spPr>
              <a:xfrm rot="5400000">
                <a:off x="8709630" y="3053018"/>
                <a:ext cx="71033" cy="265985"/>
              </a:xfrm>
              <a:custGeom>
                <a:avLst/>
                <a:gdLst/>
                <a:ahLst/>
                <a:cxnLst/>
                <a:rect l="l" t="t" r="r" b="b"/>
                <a:pathLst>
                  <a:path w="1644" h="6156" extrusionOk="0">
                    <a:moveTo>
                      <a:pt x="822" y="0"/>
                    </a:moveTo>
                    <a:cubicBezTo>
                      <a:pt x="370" y="0"/>
                      <a:pt x="1" y="370"/>
                      <a:pt x="1" y="822"/>
                    </a:cubicBezTo>
                    <a:lnTo>
                      <a:pt x="1" y="5334"/>
                    </a:lnTo>
                    <a:cubicBezTo>
                      <a:pt x="1" y="5787"/>
                      <a:pt x="358" y="6156"/>
                      <a:pt x="822" y="6156"/>
                    </a:cubicBezTo>
                    <a:cubicBezTo>
                      <a:pt x="1275" y="6156"/>
                      <a:pt x="1644" y="5787"/>
                      <a:pt x="1644" y="5334"/>
                    </a:cubicBezTo>
                    <a:lnTo>
                      <a:pt x="1644" y="822"/>
                    </a:lnTo>
                    <a:cubicBezTo>
                      <a:pt x="1644" y="370"/>
                      <a:pt x="1275" y="0"/>
                      <a:pt x="82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497" name="Google Shape;2497;p82"/>
              <p:cNvSpPr/>
              <p:nvPr/>
            </p:nvSpPr>
            <p:spPr>
              <a:xfrm rot="10800000">
                <a:off x="8399130" y="2625418"/>
                <a:ext cx="71033" cy="265985"/>
              </a:xfrm>
              <a:custGeom>
                <a:avLst/>
                <a:gdLst/>
                <a:ahLst/>
                <a:cxnLst/>
                <a:rect l="l" t="t" r="r" b="b"/>
                <a:pathLst>
                  <a:path w="1644" h="6156" extrusionOk="0">
                    <a:moveTo>
                      <a:pt x="822" y="0"/>
                    </a:moveTo>
                    <a:cubicBezTo>
                      <a:pt x="370" y="0"/>
                      <a:pt x="1" y="370"/>
                      <a:pt x="1" y="822"/>
                    </a:cubicBezTo>
                    <a:lnTo>
                      <a:pt x="1" y="5334"/>
                    </a:lnTo>
                    <a:cubicBezTo>
                      <a:pt x="1" y="5787"/>
                      <a:pt x="358" y="6156"/>
                      <a:pt x="822" y="6156"/>
                    </a:cubicBezTo>
                    <a:cubicBezTo>
                      <a:pt x="1275" y="6156"/>
                      <a:pt x="1644" y="5787"/>
                      <a:pt x="1644" y="5334"/>
                    </a:cubicBezTo>
                    <a:lnTo>
                      <a:pt x="1644" y="822"/>
                    </a:lnTo>
                    <a:cubicBezTo>
                      <a:pt x="1644" y="370"/>
                      <a:pt x="1275" y="0"/>
                      <a:pt x="82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</p:grpSp>
        <p:grpSp>
          <p:nvGrpSpPr>
            <p:cNvPr id="2498" name="Google Shape;2498;p82"/>
            <p:cNvGrpSpPr/>
            <p:nvPr/>
          </p:nvGrpSpPr>
          <p:grpSpPr>
            <a:xfrm rot="10800000">
              <a:off x="361480" y="-152373"/>
              <a:ext cx="479009" cy="3043675"/>
              <a:chOff x="8399130" y="2625418"/>
              <a:chExt cx="479009" cy="3043675"/>
            </a:xfrm>
          </p:grpSpPr>
          <p:sp>
            <p:nvSpPr>
              <p:cNvPr id="2499" name="Google Shape;2499;p82"/>
              <p:cNvSpPr/>
              <p:nvPr/>
            </p:nvSpPr>
            <p:spPr>
              <a:xfrm rot="5400000">
                <a:off x="7503621" y="4366344"/>
                <a:ext cx="2483048" cy="122450"/>
              </a:xfrm>
              <a:custGeom>
                <a:avLst/>
                <a:gdLst/>
                <a:ahLst/>
                <a:cxnLst/>
                <a:rect l="l" t="t" r="r" b="b"/>
                <a:pathLst>
                  <a:path w="26635" h="2834" extrusionOk="0">
                    <a:moveTo>
                      <a:pt x="0" y="0"/>
                    </a:moveTo>
                    <a:lnTo>
                      <a:pt x="0" y="2834"/>
                    </a:lnTo>
                    <a:lnTo>
                      <a:pt x="26634" y="2834"/>
                    </a:lnTo>
                    <a:lnTo>
                      <a:pt x="26634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500" name="Google Shape;2500;p82"/>
              <p:cNvSpPr/>
              <p:nvPr/>
            </p:nvSpPr>
            <p:spPr>
              <a:xfrm rot="5400000">
                <a:off x="8373951" y="2747714"/>
                <a:ext cx="499047" cy="377634"/>
              </a:xfrm>
              <a:custGeom>
                <a:avLst/>
                <a:gdLst/>
                <a:ahLst/>
                <a:cxnLst/>
                <a:rect l="l" t="t" r="r" b="b"/>
                <a:pathLst>
                  <a:path w="11550" h="8740" extrusionOk="0">
                    <a:moveTo>
                      <a:pt x="8954" y="0"/>
                    </a:moveTo>
                    <a:cubicBezTo>
                      <a:pt x="3203" y="0"/>
                      <a:pt x="0" y="1715"/>
                      <a:pt x="0" y="7466"/>
                    </a:cubicBezTo>
                    <a:lnTo>
                      <a:pt x="0" y="8740"/>
                    </a:lnTo>
                    <a:lnTo>
                      <a:pt x="3274" y="8740"/>
                    </a:lnTo>
                    <a:lnTo>
                      <a:pt x="3274" y="7466"/>
                    </a:lnTo>
                    <a:cubicBezTo>
                      <a:pt x="3274" y="3513"/>
                      <a:pt x="5001" y="3275"/>
                      <a:pt x="8954" y="3275"/>
                    </a:cubicBezTo>
                    <a:lnTo>
                      <a:pt x="11549" y="3275"/>
                    </a:lnTo>
                    <a:lnTo>
                      <a:pt x="11549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501" name="Google Shape;2501;p82"/>
              <p:cNvSpPr/>
              <p:nvPr/>
            </p:nvSpPr>
            <p:spPr>
              <a:xfrm rot="5400000">
                <a:off x="8709630" y="3053018"/>
                <a:ext cx="71033" cy="265985"/>
              </a:xfrm>
              <a:custGeom>
                <a:avLst/>
                <a:gdLst/>
                <a:ahLst/>
                <a:cxnLst/>
                <a:rect l="l" t="t" r="r" b="b"/>
                <a:pathLst>
                  <a:path w="1644" h="6156" extrusionOk="0">
                    <a:moveTo>
                      <a:pt x="822" y="0"/>
                    </a:moveTo>
                    <a:cubicBezTo>
                      <a:pt x="370" y="0"/>
                      <a:pt x="1" y="370"/>
                      <a:pt x="1" y="822"/>
                    </a:cubicBezTo>
                    <a:lnTo>
                      <a:pt x="1" y="5334"/>
                    </a:lnTo>
                    <a:cubicBezTo>
                      <a:pt x="1" y="5787"/>
                      <a:pt x="358" y="6156"/>
                      <a:pt x="822" y="6156"/>
                    </a:cubicBezTo>
                    <a:cubicBezTo>
                      <a:pt x="1275" y="6156"/>
                      <a:pt x="1644" y="5787"/>
                      <a:pt x="1644" y="5334"/>
                    </a:cubicBezTo>
                    <a:lnTo>
                      <a:pt x="1644" y="822"/>
                    </a:lnTo>
                    <a:cubicBezTo>
                      <a:pt x="1644" y="370"/>
                      <a:pt x="1275" y="0"/>
                      <a:pt x="82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502" name="Google Shape;2502;p82"/>
              <p:cNvSpPr/>
              <p:nvPr/>
            </p:nvSpPr>
            <p:spPr>
              <a:xfrm rot="10800000">
                <a:off x="8399130" y="2625418"/>
                <a:ext cx="71033" cy="265985"/>
              </a:xfrm>
              <a:custGeom>
                <a:avLst/>
                <a:gdLst/>
                <a:ahLst/>
                <a:cxnLst/>
                <a:rect l="l" t="t" r="r" b="b"/>
                <a:pathLst>
                  <a:path w="1644" h="6156" extrusionOk="0">
                    <a:moveTo>
                      <a:pt x="822" y="0"/>
                    </a:moveTo>
                    <a:cubicBezTo>
                      <a:pt x="370" y="0"/>
                      <a:pt x="1" y="370"/>
                      <a:pt x="1" y="822"/>
                    </a:cubicBezTo>
                    <a:lnTo>
                      <a:pt x="1" y="5334"/>
                    </a:lnTo>
                    <a:cubicBezTo>
                      <a:pt x="1" y="5787"/>
                      <a:pt x="358" y="6156"/>
                      <a:pt x="822" y="6156"/>
                    </a:cubicBezTo>
                    <a:cubicBezTo>
                      <a:pt x="1275" y="6156"/>
                      <a:pt x="1644" y="5787"/>
                      <a:pt x="1644" y="5334"/>
                    </a:cubicBezTo>
                    <a:lnTo>
                      <a:pt x="1644" y="822"/>
                    </a:lnTo>
                    <a:cubicBezTo>
                      <a:pt x="1644" y="370"/>
                      <a:pt x="1275" y="0"/>
                      <a:pt x="82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</p:grpSp>
      </p:grpSp>
      <p:sp>
        <p:nvSpPr>
          <p:cNvPr id="2503" name="Google Shape;2503;p82"/>
          <p:cNvSpPr txBox="1">
            <a:spLocks noGrp="1"/>
          </p:cNvSpPr>
          <p:nvPr>
            <p:ph type="title"/>
          </p:nvPr>
        </p:nvSpPr>
        <p:spPr>
          <a:xfrm>
            <a:off x="731384" y="669753"/>
            <a:ext cx="7725300" cy="47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rtl="1"/>
            <a:r>
              <a:rPr lang="fa-IR" dirty="0">
                <a:cs typeface="B Nazanin" pitchFamily="2" charset="-78"/>
              </a:rPr>
              <a:t>یک جدول زمانی همیشه خوب کار می کند</a:t>
            </a:r>
            <a:endParaRPr>
              <a:cs typeface="B Nazanin" pitchFamily="2" charset="-78"/>
            </a:endParaRPr>
          </a:p>
        </p:txBody>
      </p:sp>
      <p:grpSp>
        <p:nvGrpSpPr>
          <p:cNvPr id="2504" name="Google Shape;2504;p82"/>
          <p:cNvGrpSpPr/>
          <p:nvPr/>
        </p:nvGrpSpPr>
        <p:grpSpPr>
          <a:xfrm>
            <a:off x="1505524" y="2788348"/>
            <a:ext cx="739799" cy="458950"/>
            <a:chOff x="3012362" y="1944860"/>
            <a:chExt cx="739799" cy="458950"/>
          </a:xfrm>
        </p:grpSpPr>
        <p:sp>
          <p:nvSpPr>
            <p:cNvPr id="2505" name="Google Shape;2505;p82"/>
            <p:cNvSpPr/>
            <p:nvPr/>
          </p:nvSpPr>
          <p:spPr>
            <a:xfrm rot="-5400000">
              <a:off x="3208113" y="2113866"/>
              <a:ext cx="375041" cy="142023"/>
            </a:xfrm>
            <a:custGeom>
              <a:avLst/>
              <a:gdLst/>
              <a:ahLst/>
              <a:cxnLst/>
              <a:rect l="l" t="t" r="r" b="b"/>
              <a:pathLst>
                <a:path w="8680" h="3287" extrusionOk="0">
                  <a:moveTo>
                    <a:pt x="0" y="1"/>
                  </a:moveTo>
                  <a:lnTo>
                    <a:pt x="0" y="3287"/>
                  </a:lnTo>
                  <a:lnTo>
                    <a:pt x="8680" y="3287"/>
                  </a:lnTo>
                  <a:lnTo>
                    <a:pt x="868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506" name="Google Shape;2506;p82"/>
            <p:cNvSpPr/>
            <p:nvPr/>
          </p:nvSpPr>
          <p:spPr>
            <a:xfrm rot="-5400000">
              <a:off x="3364243" y="2248912"/>
              <a:ext cx="62824" cy="246974"/>
            </a:xfrm>
            <a:custGeom>
              <a:avLst/>
              <a:gdLst/>
              <a:ahLst/>
              <a:cxnLst/>
              <a:rect l="l" t="t" r="r" b="b"/>
              <a:pathLst>
                <a:path w="1454" h="5716" extrusionOk="0">
                  <a:moveTo>
                    <a:pt x="727" y="0"/>
                  </a:moveTo>
                  <a:cubicBezTo>
                    <a:pt x="334" y="0"/>
                    <a:pt x="1" y="334"/>
                    <a:pt x="1" y="727"/>
                  </a:cubicBezTo>
                  <a:lnTo>
                    <a:pt x="1" y="4989"/>
                  </a:lnTo>
                  <a:cubicBezTo>
                    <a:pt x="1" y="5382"/>
                    <a:pt x="334" y="5715"/>
                    <a:pt x="727" y="5715"/>
                  </a:cubicBezTo>
                  <a:cubicBezTo>
                    <a:pt x="1132" y="5715"/>
                    <a:pt x="1453" y="5382"/>
                    <a:pt x="1453" y="4989"/>
                  </a:cubicBezTo>
                  <a:lnTo>
                    <a:pt x="1453" y="727"/>
                  </a:lnTo>
                  <a:cubicBezTo>
                    <a:pt x="1453" y="334"/>
                    <a:pt x="1132" y="0"/>
                    <a:pt x="72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507" name="Google Shape;2507;p82"/>
            <p:cNvSpPr/>
            <p:nvPr/>
          </p:nvSpPr>
          <p:spPr>
            <a:xfrm rot="-5400000">
              <a:off x="3313302" y="1727786"/>
              <a:ext cx="141505" cy="680648"/>
            </a:xfrm>
            <a:custGeom>
              <a:avLst/>
              <a:gdLst/>
              <a:ahLst/>
              <a:cxnLst/>
              <a:rect l="l" t="t" r="r" b="b"/>
              <a:pathLst>
                <a:path w="3275" h="15753" extrusionOk="0">
                  <a:moveTo>
                    <a:pt x="1" y="1"/>
                  </a:moveTo>
                  <a:lnTo>
                    <a:pt x="1" y="15753"/>
                  </a:lnTo>
                  <a:lnTo>
                    <a:pt x="3275" y="15753"/>
                  </a:lnTo>
                  <a:lnTo>
                    <a:pt x="3275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508" name="Google Shape;2508;p82"/>
            <p:cNvSpPr/>
            <p:nvPr/>
          </p:nvSpPr>
          <p:spPr>
            <a:xfrm rot="-5400000">
              <a:off x="3597802" y="2036957"/>
              <a:ext cx="246456" cy="62262"/>
            </a:xfrm>
            <a:custGeom>
              <a:avLst/>
              <a:gdLst/>
              <a:ahLst/>
              <a:cxnLst/>
              <a:rect l="l" t="t" r="r" b="b"/>
              <a:pathLst>
                <a:path w="5704" h="1441" extrusionOk="0">
                  <a:moveTo>
                    <a:pt x="726" y="0"/>
                  </a:moveTo>
                  <a:cubicBezTo>
                    <a:pt x="322" y="0"/>
                    <a:pt x="0" y="322"/>
                    <a:pt x="0" y="726"/>
                  </a:cubicBezTo>
                  <a:cubicBezTo>
                    <a:pt x="0" y="1119"/>
                    <a:pt x="322" y="1441"/>
                    <a:pt x="726" y="1441"/>
                  </a:cubicBezTo>
                  <a:lnTo>
                    <a:pt x="4989" y="1441"/>
                  </a:lnTo>
                  <a:cubicBezTo>
                    <a:pt x="5382" y="1441"/>
                    <a:pt x="5703" y="1119"/>
                    <a:pt x="5703" y="726"/>
                  </a:cubicBezTo>
                  <a:cubicBezTo>
                    <a:pt x="5703" y="322"/>
                    <a:pt x="5382" y="0"/>
                    <a:pt x="498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509" name="Google Shape;2509;p82"/>
            <p:cNvSpPr/>
            <p:nvPr/>
          </p:nvSpPr>
          <p:spPr>
            <a:xfrm rot="-5400000">
              <a:off x="2920286" y="2036936"/>
              <a:ext cx="246456" cy="62305"/>
            </a:xfrm>
            <a:custGeom>
              <a:avLst/>
              <a:gdLst/>
              <a:ahLst/>
              <a:cxnLst/>
              <a:rect l="l" t="t" r="r" b="b"/>
              <a:pathLst>
                <a:path w="5704" h="1442" extrusionOk="0">
                  <a:moveTo>
                    <a:pt x="726" y="1"/>
                  </a:moveTo>
                  <a:cubicBezTo>
                    <a:pt x="322" y="1"/>
                    <a:pt x="0" y="322"/>
                    <a:pt x="0" y="727"/>
                  </a:cubicBezTo>
                  <a:cubicBezTo>
                    <a:pt x="0" y="1120"/>
                    <a:pt x="322" y="1441"/>
                    <a:pt x="726" y="1441"/>
                  </a:cubicBezTo>
                  <a:lnTo>
                    <a:pt x="4989" y="1441"/>
                  </a:lnTo>
                  <a:cubicBezTo>
                    <a:pt x="5382" y="1441"/>
                    <a:pt x="5703" y="1120"/>
                    <a:pt x="5703" y="727"/>
                  </a:cubicBezTo>
                  <a:cubicBezTo>
                    <a:pt x="5703" y="322"/>
                    <a:pt x="5382" y="1"/>
                    <a:pt x="498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grpSp>
        <p:nvGrpSpPr>
          <p:cNvPr id="2510" name="Google Shape;2510;p82"/>
          <p:cNvGrpSpPr/>
          <p:nvPr/>
        </p:nvGrpSpPr>
        <p:grpSpPr>
          <a:xfrm rot="10800000" flipH="1">
            <a:off x="6898682" y="2575473"/>
            <a:ext cx="739799" cy="458950"/>
            <a:chOff x="3012362" y="1944860"/>
            <a:chExt cx="739799" cy="458950"/>
          </a:xfrm>
        </p:grpSpPr>
        <p:sp>
          <p:nvSpPr>
            <p:cNvPr id="2511" name="Google Shape;2511;p82"/>
            <p:cNvSpPr/>
            <p:nvPr/>
          </p:nvSpPr>
          <p:spPr>
            <a:xfrm rot="-5400000">
              <a:off x="3208113" y="2113866"/>
              <a:ext cx="375041" cy="142023"/>
            </a:xfrm>
            <a:custGeom>
              <a:avLst/>
              <a:gdLst/>
              <a:ahLst/>
              <a:cxnLst/>
              <a:rect l="l" t="t" r="r" b="b"/>
              <a:pathLst>
                <a:path w="8680" h="3287" extrusionOk="0">
                  <a:moveTo>
                    <a:pt x="0" y="1"/>
                  </a:moveTo>
                  <a:lnTo>
                    <a:pt x="0" y="3287"/>
                  </a:lnTo>
                  <a:lnTo>
                    <a:pt x="8680" y="3287"/>
                  </a:lnTo>
                  <a:lnTo>
                    <a:pt x="868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512" name="Google Shape;2512;p82"/>
            <p:cNvSpPr/>
            <p:nvPr/>
          </p:nvSpPr>
          <p:spPr>
            <a:xfrm rot="-5400000">
              <a:off x="3364243" y="2248912"/>
              <a:ext cx="62824" cy="246974"/>
            </a:xfrm>
            <a:custGeom>
              <a:avLst/>
              <a:gdLst/>
              <a:ahLst/>
              <a:cxnLst/>
              <a:rect l="l" t="t" r="r" b="b"/>
              <a:pathLst>
                <a:path w="1454" h="5716" extrusionOk="0">
                  <a:moveTo>
                    <a:pt x="727" y="0"/>
                  </a:moveTo>
                  <a:cubicBezTo>
                    <a:pt x="334" y="0"/>
                    <a:pt x="1" y="334"/>
                    <a:pt x="1" y="727"/>
                  </a:cubicBezTo>
                  <a:lnTo>
                    <a:pt x="1" y="4989"/>
                  </a:lnTo>
                  <a:cubicBezTo>
                    <a:pt x="1" y="5382"/>
                    <a:pt x="334" y="5715"/>
                    <a:pt x="727" y="5715"/>
                  </a:cubicBezTo>
                  <a:cubicBezTo>
                    <a:pt x="1132" y="5715"/>
                    <a:pt x="1453" y="5382"/>
                    <a:pt x="1453" y="4989"/>
                  </a:cubicBezTo>
                  <a:lnTo>
                    <a:pt x="1453" y="727"/>
                  </a:lnTo>
                  <a:cubicBezTo>
                    <a:pt x="1453" y="334"/>
                    <a:pt x="1132" y="0"/>
                    <a:pt x="72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513" name="Google Shape;2513;p82"/>
            <p:cNvSpPr/>
            <p:nvPr/>
          </p:nvSpPr>
          <p:spPr>
            <a:xfrm rot="-5400000">
              <a:off x="3313302" y="1727786"/>
              <a:ext cx="141505" cy="680648"/>
            </a:xfrm>
            <a:custGeom>
              <a:avLst/>
              <a:gdLst/>
              <a:ahLst/>
              <a:cxnLst/>
              <a:rect l="l" t="t" r="r" b="b"/>
              <a:pathLst>
                <a:path w="3275" h="15753" extrusionOk="0">
                  <a:moveTo>
                    <a:pt x="1" y="1"/>
                  </a:moveTo>
                  <a:lnTo>
                    <a:pt x="1" y="15753"/>
                  </a:lnTo>
                  <a:lnTo>
                    <a:pt x="3275" y="15753"/>
                  </a:lnTo>
                  <a:lnTo>
                    <a:pt x="327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514" name="Google Shape;2514;p82"/>
            <p:cNvSpPr/>
            <p:nvPr/>
          </p:nvSpPr>
          <p:spPr>
            <a:xfrm rot="-5400000">
              <a:off x="3597802" y="2036957"/>
              <a:ext cx="246456" cy="62262"/>
            </a:xfrm>
            <a:custGeom>
              <a:avLst/>
              <a:gdLst/>
              <a:ahLst/>
              <a:cxnLst/>
              <a:rect l="l" t="t" r="r" b="b"/>
              <a:pathLst>
                <a:path w="5704" h="1441" extrusionOk="0">
                  <a:moveTo>
                    <a:pt x="726" y="0"/>
                  </a:moveTo>
                  <a:cubicBezTo>
                    <a:pt x="322" y="0"/>
                    <a:pt x="0" y="322"/>
                    <a:pt x="0" y="726"/>
                  </a:cubicBezTo>
                  <a:cubicBezTo>
                    <a:pt x="0" y="1119"/>
                    <a:pt x="322" y="1441"/>
                    <a:pt x="726" y="1441"/>
                  </a:cubicBezTo>
                  <a:lnTo>
                    <a:pt x="4989" y="1441"/>
                  </a:lnTo>
                  <a:cubicBezTo>
                    <a:pt x="5382" y="1441"/>
                    <a:pt x="5703" y="1119"/>
                    <a:pt x="5703" y="726"/>
                  </a:cubicBezTo>
                  <a:cubicBezTo>
                    <a:pt x="5703" y="322"/>
                    <a:pt x="5382" y="0"/>
                    <a:pt x="498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515" name="Google Shape;2515;p82"/>
            <p:cNvSpPr/>
            <p:nvPr/>
          </p:nvSpPr>
          <p:spPr>
            <a:xfrm rot="-5400000">
              <a:off x="2920286" y="2036936"/>
              <a:ext cx="246456" cy="62305"/>
            </a:xfrm>
            <a:custGeom>
              <a:avLst/>
              <a:gdLst/>
              <a:ahLst/>
              <a:cxnLst/>
              <a:rect l="l" t="t" r="r" b="b"/>
              <a:pathLst>
                <a:path w="5704" h="1442" extrusionOk="0">
                  <a:moveTo>
                    <a:pt x="726" y="1"/>
                  </a:moveTo>
                  <a:cubicBezTo>
                    <a:pt x="322" y="1"/>
                    <a:pt x="0" y="322"/>
                    <a:pt x="0" y="727"/>
                  </a:cubicBezTo>
                  <a:cubicBezTo>
                    <a:pt x="0" y="1120"/>
                    <a:pt x="322" y="1441"/>
                    <a:pt x="726" y="1441"/>
                  </a:cubicBezTo>
                  <a:lnTo>
                    <a:pt x="4989" y="1441"/>
                  </a:lnTo>
                  <a:cubicBezTo>
                    <a:pt x="5382" y="1441"/>
                    <a:pt x="5703" y="1120"/>
                    <a:pt x="5703" y="727"/>
                  </a:cubicBezTo>
                  <a:cubicBezTo>
                    <a:pt x="5703" y="322"/>
                    <a:pt x="5382" y="1"/>
                    <a:pt x="498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grpSp>
        <p:nvGrpSpPr>
          <p:cNvPr id="2516" name="Google Shape;2516;p82"/>
          <p:cNvGrpSpPr/>
          <p:nvPr/>
        </p:nvGrpSpPr>
        <p:grpSpPr>
          <a:xfrm>
            <a:off x="5100963" y="2788348"/>
            <a:ext cx="739799" cy="458950"/>
            <a:chOff x="3012362" y="1944860"/>
            <a:chExt cx="739799" cy="458950"/>
          </a:xfrm>
        </p:grpSpPr>
        <p:sp>
          <p:nvSpPr>
            <p:cNvPr id="2517" name="Google Shape;2517;p82"/>
            <p:cNvSpPr/>
            <p:nvPr/>
          </p:nvSpPr>
          <p:spPr>
            <a:xfrm rot="-5400000">
              <a:off x="3208113" y="2113866"/>
              <a:ext cx="375041" cy="142023"/>
            </a:xfrm>
            <a:custGeom>
              <a:avLst/>
              <a:gdLst/>
              <a:ahLst/>
              <a:cxnLst/>
              <a:rect l="l" t="t" r="r" b="b"/>
              <a:pathLst>
                <a:path w="8680" h="3287" extrusionOk="0">
                  <a:moveTo>
                    <a:pt x="0" y="1"/>
                  </a:moveTo>
                  <a:lnTo>
                    <a:pt x="0" y="3287"/>
                  </a:lnTo>
                  <a:lnTo>
                    <a:pt x="8680" y="3287"/>
                  </a:lnTo>
                  <a:lnTo>
                    <a:pt x="868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518" name="Google Shape;2518;p82"/>
            <p:cNvSpPr/>
            <p:nvPr/>
          </p:nvSpPr>
          <p:spPr>
            <a:xfrm rot="-5400000">
              <a:off x="3364243" y="2248912"/>
              <a:ext cx="62824" cy="246974"/>
            </a:xfrm>
            <a:custGeom>
              <a:avLst/>
              <a:gdLst/>
              <a:ahLst/>
              <a:cxnLst/>
              <a:rect l="l" t="t" r="r" b="b"/>
              <a:pathLst>
                <a:path w="1454" h="5716" extrusionOk="0">
                  <a:moveTo>
                    <a:pt x="727" y="0"/>
                  </a:moveTo>
                  <a:cubicBezTo>
                    <a:pt x="334" y="0"/>
                    <a:pt x="1" y="334"/>
                    <a:pt x="1" y="727"/>
                  </a:cubicBezTo>
                  <a:lnTo>
                    <a:pt x="1" y="4989"/>
                  </a:lnTo>
                  <a:cubicBezTo>
                    <a:pt x="1" y="5382"/>
                    <a:pt x="334" y="5715"/>
                    <a:pt x="727" y="5715"/>
                  </a:cubicBezTo>
                  <a:cubicBezTo>
                    <a:pt x="1132" y="5715"/>
                    <a:pt x="1453" y="5382"/>
                    <a:pt x="1453" y="4989"/>
                  </a:cubicBezTo>
                  <a:lnTo>
                    <a:pt x="1453" y="727"/>
                  </a:lnTo>
                  <a:cubicBezTo>
                    <a:pt x="1453" y="334"/>
                    <a:pt x="1132" y="0"/>
                    <a:pt x="72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519" name="Google Shape;2519;p82"/>
            <p:cNvSpPr/>
            <p:nvPr/>
          </p:nvSpPr>
          <p:spPr>
            <a:xfrm rot="-5400000">
              <a:off x="3313302" y="1727786"/>
              <a:ext cx="141505" cy="680648"/>
            </a:xfrm>
            <a:custGeom>
              <a:avLst/>
              <a:gdLst/>
              <a:ahLst/>
              <a:cxnLst/>
              <a:rect l="l" t="t" r="r" b="b"/>
              <a:pathLst>
                <a:path w="3275" h="15753" extrusionOk="0">
                  <a:moveTo>
                    <a:pt x="1" y="1"/>
                  </a:moveTo>
                  <a:lnTo>
                    <a:pt x="1" y="15753"/>
                  </a:lnTo>
                  <a:lnTo>
                    <a:pt x="3275" y="15753"/>
                  </a:lnTo>
                  <a:lnTo>
                    <a:pt x="327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520" name="Google Shape;2520;p82"/>
            <p:cNvSpPr/>
            <p:nvPr/>
          </p:nvSpPr>
          <p:spPr>
            <a:xfrm rot="-5400000">
              <a:off x="3597802" y="2036957"/>
              <a:ext cx="246456" cy="62262"/>
            </a:xfrm>
            <a:custGeom>
              <a:avLst/>
              <a:gdLst/>
              <a:ahLst/>
              <a:cxnLst/>
              <a:rect l="l" t="t" r="r" b="b"/>
              <a:pathLst>
                <a:path w="5704" h="1441" extrusionOk="0">
                  <a:moveTo>
                    <a:pt x="726" y="0"/>
                  </a:moveTo>
                  <a:cubicBezTo>
                    <a:pt x="322" y="0"/>
                    <a:pt x="0" y="322"/>
                    <a:pt x="0" y="726"/>
                  </a:cubicBezTo>
                  <a:cubicBezTo>
                    <a:pt x="0" y="1119"/>
                    <a:pt x="322" y="1441"/>
                    <a:pt x="726" y="1441"/>
                  </a:cubicBezTo>
                  <a:lnTo>
                    <a:pt x="4989" y="1441"/>
                  </a:lnTo>
                  <a:cubicBezTo>
                    <a:pt x="5382" y="1441"/>
                    <a:pt x="5703" y="1119"/>
                    <a:pt x="5703" y="726"/>
                  </a:cubicBezTo>
                  <a:cubicBezTo>
                    <a:pt x="5703" y="322"/>
                    <a:pt x="5382" y="0"/>
                    <a:pt x="49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521" name="Google Shape;2521;p82"/>
            <p:cNvSpPr/>
            <p:nvPr/>
          </p:nvSpPr>
          <p:spPr>
            <a:xfrm rot="-5400000">
              <a:off x="2920286" y="2036936"/>
              <a:ext cx="246456" cy="62305"/>
            </a:xfrm>
            <a:custGeom>
              <a:avLst/>
              <a:gdLst/>
              <a:ahLst/>
              <a:cxnLst/>
              <a:rect l="l" t="t" r="r" b="b"/>
              <a:pathLst>
                <a:path w="5704" h="1442" extrusionOk="0">
                  <a:moveTo>
                    <a:pt x="726" y="1"/>
                  </a:moveTo>
                  <a:cubicBezTo>
                    <a:pt x="322" y="1"/>
                    <a:pt x="0" y="322"/>
                    <a:pt x="0" y="727"/>
                  </a:cubicBezTo>
                  <a:cubicBezTo>
                    <a:pt x="0" y="1120"/>
                    <a:pt x="322" y="1441"/>
                    <a:pt x="726" y="1441"/>
                  </a:cubicBezTo>
                  <a:lnTo>
                    <a:pt x="4989" y="1441"/>
                  </a:lnTo>
                  <a:cubicBezTo>
                    <a:pt x="5382" y="1441"/>
                    <a:pt x="5703" y="1120"/>
                    <a:pt x="5703" y="727"/>
                  </a:cubicBezTo>
                  <a:cubicBezTo>
                    <a:pt x="5703" y="322"/>
                    <a:pt x="5382" y="1"/>
                    <a:pt x="49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sp>
        <p:nvSpPr>
          <p:cNvPr id="2522" name="Google Shape;2522;p82"/>
          <p:cNvSpPr txBox="1"/>
          <p:nvPr/>
        </p:nvSpPr>
        <p:spPr>
          <a:xfrm>
            <a:off x="5677132" y="1339313"/>
            <a:ext cx="2267700" cy="5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3000" dirty="0">
                <a:solidFill>
                  <a:schemeClr val="lt2"/>
                </a:solidFill>
                <a:latin typeface="Bebas Neue"/>
                <a:ea typeface="Bebas Neue"/>
                <a:cs typeface="B Nazanin" pitchFamily="2" charset="-78"/>
                <a:sym typeface="Bebas Neue"/>
              </a:rPr>
              <a:t>روز</a:t>
            </a:r>
            <a:r>
              <a:rPr lang="en" sz="3000" dirty="0">
                <a:solidFill>
                  <a:schemeClr val="lt2"/>
                </a:solidFill>
                <a:latin typeface="Bebas Neue"/>
                <a:ea typeface="Bebas Neue"/>
                <a:cs typeface="B Nazanin" pitchFamily="2" charset="-78"/>
                <a:sym typeface="Bebas Neue"/>
              </a:rPr>
              <a:t>1</a:t>
            </a:r>
            <a:endParaRPr sz="3000">
              <a:solidFill>
                <a:schemeClr val="lt2"/>
              </a:solidFill>
              <a:latin typeface="Bebas Neue"/>
              <a:ea typeface="Bebas Neue"/>
              <a:cs typeface="B Nazanin" pitchFamily="2" charset="-78"/>
              <a:sym typeface="Bebas Neue"/>
            </a:endParaRPr>
          </a:p>
        </p:txBody>
      </p:sp>
      <p:sp>
        <p:nvSpPr>
          <p:cNvPr id="2523" name="Google Shape;2523;p82"/>
          <p:cNvSpPr txBox="1"/>
          <p:nvPr/>
        </p:nvSpPr>
        <p:spPr>
          <a:xfrm>
            <a:off x="5677132" y="1845813"/>
            <a:ext cx="2267700" cy="5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sz="1600" dirty="0">
                <a:cs typeface="B Nazanin" pitchFamily="2" charset="-78"/>
              </a:rPr>
              <a:t>قالب پاورپوینت مهندسی صنایع قابل ویرایش می باشد</a:t>
            </a:r>
            <a:endParaRPr sz="1600">
              <a:solidFill>
                <a:schemeClr val="dk1"/>
              </a:solidFill>
              <a:latin typeface="Barlow"/>
              <a:ea typeface="Barlow"/>
              <a:cs typeface="B Nazanin" pitchFamily="2" charset="-78"/>
              <a:sym typeface="Barlow"/>
            </a:endParaRPr>
          </a:p>
        </p:txBody>
      </p:sp>
      <p:sp>
        <p:nvSpPr>
          <p:cNvPr id="2524" name="Google Shape;2524;p82"/>
          <p:cNvSpPr txBox="1"/>
          <p:nvPr/>
        </p:nvSpPr>
        <p:spPr>
          <a:xfrm>
            <a:off x="4337004" y="3322350"/>
            <a:ext cx="2267700" cy="5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3000" dirty="0">
                <a:solidFill>
                  <a:schemeClr val="lt2"/>
                </a:solidFill>
                <a:latin typeface="Bebas Neue"/>
                <a:ea typeface="Bebas Neue"/>
                <a:cs typeface="B Nazanin" pitchFamily="2" charset="-78"/>
                <a:sym typeface="Bebas Neue"/>
              </a:rPr>
              <a:t>روز</a:t>
            </a:r>
            <a:r>
              <a:rPr lang="en" sz="3000" dirty="0">
                <a:solidFill>
                  <a:schemeClr val="lt2"/>
                </a:solidFill>
                <a:latin typeface="Bebas Neue"/>
                <a:ea typeface="Bebas Neue"/>
                <a:cs typeface="B Nazanin" pitchFamily="2" charset="-78"/>
                <a:sym typeface="Bebas Neue"/>
              </a:rPr>
              <a:t>3</a:t>
            </a:r>
            <a:endParaRPr sz="3000">
              <a:solidFill>
                <a:schemeClr val="lt2"/>
              </a:solidFill>
              <a:latin typeface="Bebas Neue"/>
              <a:ea typeface="Bebas Neue"/>
              <a:cs typeface="B Nazanin" pitchFamily="2" charset="-78"/>
              <a:sym typeface="Bebas Neue"/>
            </a:endParaRPr>
          </a:p>
        </p:txBody>
      </p:sp>
      <p:grpSp>
        <p:nvGrpSpPr>
          <p:cNvPr id="2525" name="Google Shape;2525;p82"/>
          <p:cNvGrpSpPr/>
          <p:nvPr/>
        </p:nvGrpSpPr>
        <p:grpSpPr>
          <a:xfrm rot="10800000" flipH="1">
            <a:off x="3303243" y="2575473"/>
            <a:ext cx="739799" cy="458950"/>
            <a:chOff x="3012362" y="1944860"/>
            <a:chExt cx="739799" cy="458950"/>
          </a:xfrm>
        </p:grpSpPr>
        <p:sp>
          <p:nvSpPr>
            <p:cNvPr id="2526" name="Google Shape;2526;p82"/>
            <p:cNvSpPr/>
            <p:nvPr/>
          </p:nvSpPr>
          <p:spPr>
            <a:xfrm rot="-5400000">
              <a:off x="3208113" y="2113866"/>
              <a:ext cx="375041" cy="142023"/>
            </a:xfrm>
            <a:custGeom>
              <a:avLst/>
              <a:gdLst/>
              <a:ahLst/>
              <a:cxnLst/>
              <a:rect l="l" t="t" r="r" b="b"/>
              <a:pathLst>
                <a:path w="8680" h="3287" extrusionOk="0">
                  <a:moveTo>
                    <a:pt x="0" y="1"/>
                  </a:moveTo>
                  <a:lnTo>
                    <a:pt x="0" y="3287"/>
                  </a:lnTo>
                  <a:lnTo>
                    <a:pt x="8680" y="3287"/>
                  </a:lnTo>
                  <a:lnTo>
                    <a:pt x="868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527" name="Google Shape;2527;p82"/>
            <p:cNvSpPr/>
            <p:nvPr/>
          </p:nvSpPr>
          <p:spPr>
            <a:xfrm rot="-5400000">
              <a:off x="3364243" y="2248912"/>
              <a:ext cx="62824" cy="246974"/>
            </a:xfrm>
            <a:custGeom>
              <a:avLst/>
              <a:gdLst/>
              <a:ahLst/>
              <a:cxnLst/>
              <a:rect l="l" t="t" r="r" b="b"/>
              <a:pathLst>
                <a:path w="1454" h="5716" extrusionOk="0">
                  <a:moveTo>
                    <a:pt x="727" y="0"/>
                  </a:moveTo>
                  <a:cubicBezTo>
                    <a:pt x="334" y="0"/>
                    <a:pt x="1" y="334"/>
                    <a:pt x="1" y="727"/>
                  </a:cubicBezTo>
                  <a:lnTo>
                    <a:pt x="1" y="4989"/>
                  </a:lnTo>
                  <a:cubicBezTo>
                    <a:pt x="1" y="5382"/>
                    <a:pt x="334" y="5715"/>
                    <a:pt x="727" y="5715"/>
                  </a:cubicBezTo>
                  <a:cubicBezTo>
                    <a:pt x="1132" y="5715"/>
                    <a:pt x="1453" y="5382"/>
                    <a:pt x="1453" y="4989"/>
                  </a:cubicBezTo>
                  <a:lnTo>
                    <a:pt x="1453" y="727"/>
                  </a:lnTo>
                  <a:cubicBezTo>
                    <a:pt x="1453" y="334"/>
                    <a:pt x="1132" y="0"/>
                    <a:pt x="72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528" name="Google Shape;2528;p82"/>
            <p:cNvSpPr/>
            <p:nvPr/>
          </p:nvSpPr>
          <p:spPr>
            <a:xfrm rot="-5400000">
              <a:off x="3313302" y="1727786"/>
              <a:ext cx="141505" cy="680648"/>
            </a:xfrm>
            <a:custGeom>
              <a:avLst/>
              <a:gdLst/>
              <a:ahLst/>
              <a:cxnLst/>
              <a:rect l="l" t="t" r="r" b="b"/>
              <a:pathLst>
                <a:path w="3275" h="15753" extrusionOk="0">
                  <a:moveTo>
                    <a:pt x="1" y="1"/>
                  </a:moveTo>
                  <a:lnTo>
                    <a:pt x="1" y="15753"/>
                  </a:lnTo>
                  <a:lnTo>
                    <a:pt x="3275" y="15753"/>
                  </a:lnTo>
                  <a:lnTo>
                    <a:pt x="3275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529" name="Google Shape;2529;p82"/>
            <p:cNvSpPr/>
            <p:nvPr/>
          </p:nvSpPr>
          <p:spPr>
            <a:xfrm rot="-5400000">
              <a:off x="3597802" y="2036957"/>
              <a:ext cx="246456" cy="62262"/>
            </a:xfrm>
            <a:custGeom>
              <a:avLst/>
              <a:gdLst/>
              <a:ahLst/>
              <a:cxnLst/>
              <a:rect l="l" t="t" r="r" b="b"/>
              <a:pathLst>
                <a:path w="5704" h="1441" extrusionOk="0">
                  <a:moveTo>
                    <a:pt x="726" y="0"/>
                  </a:moveTo>
                  <a:cubicBezTo>
                    <a:pt x="322" y="0"/>
                    <a:pt x="0" y="322"/>
                    <a:pt x="0" y="726"/>
                  </a:cubicBezTo>
                  <a:cubicBezTo>
                    <a:pt x="0" y="1119"/>
                    <a:pt x="322" y="1441"/>
                    <a:pt x="726" y="1441"/>
                  </a:cubicBezTo>
                  <a:lnTo>
                    <a:pt x="4989" y="1441"/>
                  </a:lnTo>
                  <a:cubicBezTo>
                    <a:pt x="5382" y="1441"/>
                    <a:pt x="5703" y="1119"/>
                    <a:pt x="5703" y="726"/>
                  </a:cubicBezTo>
                  <a:cubicBezTo>
                    <a:pt x="5703" y="322"/>
                    <a:pt x="5382" y="0"/>
                    <a:pt x="498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530" name="Google Shape;2530;p82"/>
            <p:cNvSpPr/>
            <p:nvPr/>
          </p:nvSpPr>
          <p:spPr>
            <a:xfrm rot="-5400000">
              <a:off x="2920286" y="2036936"/>
              <a:ext cx="246456" cy="62305"/>
            </a:xfrm>
            <a:custGeom>
              <a:avLst/>
              <a:gdLst/>
              <a:ahLst/>
              <a:cxnLst/>
              <a:rect l="l" t="t" r="r" b="b"/>
              <a:pathLst>
                <a:path w="5704" h="1442" extrusionOk="0">
                  <a:moveTo>
                    <a:pt x="726" y="1"/>
                  </a:moveTo>
                  <a:cubicBezTo>
                    <a:pt x="322" y="1"/>
                    <a:pt x="0" y="322"/>
                    <a:pt x="0" y="727"/>
                  </a:cubicBezTo>
                  <a:cubicBezTo>
                    <a:pt x="0" y="1120"/>
                    <a:pt x="322" y="1441"/>
                    <a:pt x="726" y="1441"/>
                  </a:cubicBezTo>
                  <a:lnTo>
                    <a:pt x="4989" y="1441"/>
                  </a:lnTo>
                  <a:cubicBezTo>
                    <a:pt x="5382" y="1441"/>
                    <a:pt x="5703" y="1120"/>
                    <a:pt x="5703" y="727"/>
                  </a:cubicBezTo>
                  <a:cubicBezTo>
                    <a:pt x="5703" y="322"/>
                    <a:pt x="5382" y="1"/>
                    <a:pt x="498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sp>
        <p:nvSpPr>
          <p:cNvPr id="2531" name="Google Shape;2531;p82"/>
          <p:cNvSpPr txBox="1"/>
          <p:nvPr/>
        </p:nvSpPr>
        <p:spPr>
          <a:xfrm>
            <a:off x="4337018" y="3828850"/>
            <a:ext cx="2267700" cy="5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sz="1600" dirty="0">
                <a:cs typeface="B Nazanin" pitchFamily="2" charset="-78"/>
              </a:rPr>
              <a:t>قالب پاورپوینت مهندسی صنایع قابل ویرایش می باشد</a:t>
            </a:r>
            <a:endParaRPr sz="1600">
              <a:solidFill>
                <a:schemeClr val="dk1"/>
              </a:solidFill>
              <a:latin typeface="Barlow"/>
              <a:ea typeface="Barlow"/>
              <a:cs typeface="B Nazanin" pitchFamily="2" charset="-78"/>
              <a:sym typeface="Barlow"/>
            </a:endParaRPr>
          </a:p>
        </p:txBody>
      </p:sp>
      <p:sp>
        <p:nvSpPr>
          <p:cNvPr id="2532" name="Google Shape;2532;p82"/>
          <p:cNvSpPr txBox="1"/>
          <p:nvPr/>
        </p:nvSpPr>
        <p:spPr>
          <a:xfrm>
            <a:off x="2539300" y="1305700"/>
            <a:ext cx="2267700" cy="5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3000" dirty="0">
                <a:solidFill>
                  <a:schemeClr val="lt2"/>
                </a:solidFill>
                <a:latin typeface="Bebas Neue"/>
                <a:ea typeface="Bebas Neue"/>
                <a:cs typeface="B Nazanin" pitchFamily="2" charset="-78"/>
                <a:sym typeface="Bebas Neue"/>
              </a:rPr>
              <a:t>روز</a:t>
            </a:r>
            <a:r>
              <a:rPr lang="en" sz="3000" dirty="0">
                <a:solidFill>
                  <a:schemeClr val="lt2"/>
                </a:solidFill>
                <a:latin typeface="Bebas Neue"/>
                <a:ea typeface="Bebas Neue"/>
                <a:cs typeface="B Nazanin" pitchFamily="2" charset="-78"/>
                <a:sym typeface="Bebas Neue"/>
              </a:rPr>
              <a:t>2</a:t>
            </a:r>
            <a:endParaRPr sz="3000">
              <a:solidFill>
                <a:schemeClr val="lt2"/>
              </a:solidFill>
              <a:latin typeface="Bebas Neue"/>
              <a:ea typeface="Bebas Neue"/>
              <a:cs typeface="B Nazanin" pitchFamily="2" charset="-78"/>
              <a:sym typeface="Bebas Neue"/>
            </a:endParaRPr>
          </a:p>
        </p:txBody>
      </p:sp>
      <p:sp>
        <p:nvSpPr>
          <p:cNvPr id="2533" name="Google Shape;2533;p82"/>
          <p:cNvSpPr txBox="1"/>
          <p:nvPr/>
        </p:nvSpPr>
        <p:spPr>
          <a:xfrm>
            <a:off x="2539300" y="1812200"/>
            <a:ext cx="2267700" cy="5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sz="1600" dirty="0">
                <a:cs typeface="B Nazanin" pitchFamily="2" charset="-78"/>
              </a:rPr>
              <a:t>قالب پاورپوینت مهندسی صنایع قابل ویرایش می باشد</a:t>
            </a:r>
            <a:endParaRPr sz="1600">
              <a:solidFill>
                <a:schemeClr val="dk1"/>
              </a:solidFill>
              <a:latin typeface="Barlow"/>
              <a:ea typeface="Barlow"/>
              <a:cs typeface="B Nazanin" pitchFamily="2" charset="-78"/>
              <a:sym typeface="Barlow"/>
            </a:endParaRPr>
          </a:p>
        </p:txBody>
      </p:sp>
      <p:sp>
        <p:nvSpPr>
          <p:cNvPr id="2534" name="Google Shape;2534;p82"/>
          <p:cNvSpPr txBox="1"/>
          <p:nvPr/>
        </p:nvSpPr>
        <p:spPr>
          <a:xfrm>
            <a:off x="1033907" y="3465006"/>
            <a:ext cx="2267700" cy="5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3000" dirty="0">
                <a:solidFill>
                  <a:schemeClr val="lt2"/>
                </a:solidFill>
                <a:latin typeface="Bebas Neue"/>
                <a:ea typeface="Bebas Neue"/>
                <a:cs typeface="B Nazanin" pitchFamily="2" charset="-78"/>
                <a:sym typeface="Bebas Neue"/>
              </a:rPr>
              <a:t>روز</a:t>
            </a:r>
            <a:r>
              <a:rPr lang="en" sz="3000" dirty="0">
                <a:solidFill>
                  <a:schemeClr val="lt2"/>
                </a:solidFill>
                <a:latin typeface="Bebas Neue"/>
                <a:ea typeface="Bebas Neue"/>
                <a:cs typeface="B Nazanin" pitchFamily="2" charset="-78"/>
                <a:sym typeface="Bebas Neue"/>
              </a:rPr>
              <a:t>4</a:t>
            </a:r>
            <a:endParaRPr sz="3000">
              <a:solidFill>
                <a:schemeClr val="lt2"/>
              </a:solidFill>
              <a:latin typeface="Bebas Neue"/>
              <a:ea typeface="Bebas Neue"/>
              <a:cs typeface="B Nazanin" pitchFamily="2" charset="-78"/>
              <a:sym typeface="Bebas Neue"/>
            </a:endParaRPr>
          </a:p>
        </p:txBody>
      </p:sp>
      <p:sp>
        <p:nvSpPr>
          <p:cNvPr id="2535" name="Google Shape;2535;p82"/>
          <p:cNvSpPr txBox="1"/>
          <p:nvPr/>
        </p:nvSpPr>
        <p:spPr>
          <a:xfrm>
            <a:off x="1033922" y="3971506"/>
            <a:ext cx="2267700" cy="5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sz="1600" dirty="0">
                <a:cs typeface="B Nazanin" pitchFamily="2" charset="-78"/>
              </a:rPr>
              <a:t>قالب پاورپوینت مهندسی صنایع قابل ویرایش می باشد</a:t>
            </a:r>
            <a:endParaRPr sz="1600">
              <a:solidFill>
                <a:schemeClr val="dk1"/>
              </a:solidFill>
              <a:latin typeface="Barlow"/>
              <a:ea typeface="Barlow"/>
              <a:cs typeface="B Nazanin" pitchFamily="2" charset="-78"/>
              <a:sym typeface="Barlow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0" name="Google Shape;2540;p83"/>
          <p:cNvSpPr/>
          <p:nvPr/>
        </p:nvSpPr>
        <p:spPr>
          <a:xfrm rot="10800000" flipH="1">
            <a:off x="6010761" y="2915262"/>
            <a:ext cx="773873" cy="122500"/>
          </a:xfrm>
          <a:custGeom>
            <a:avLst/>
            <a:gdLst/>
            <a:ahLst/>
            <a:cxnLst/>
            <a:rect l="l" t="t" r="r" b="b"/>
            <a:pathLst>
              <a:path w="21492" h="2835" extrusionOk="0">
                <a:moveTo>
                  <a:pt x="0" y="1"/>
                </a:moveTo>
                <a:lnTo>
                  <a:pt x="0" y="2834"/>
                </a:lnTo>
                <a:lnTo>
                  <a:pt x="21491" y="2834"/>
                </a:lnTo>
                <a:lnTo>
                  <a:pt x="21491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2541" name="Google Shape;2541;p83"/>
          <p:cNvSpPr/>
          <p:nvPr/>
        </p:nvSpPr>
        <p:spPr>
          <a:xfrm rot="10800000" flipH="1">
            <a:off x="4180286" y="2915262"/>
            <a:ext cx="773873" cy="122500"/>
          </a:xfrm>
          <a:custGeom>
            <a:avLst/>
            <a:gdLst/>
            <a:ahLst/>
            <a:cxnLst/>
            <a:rect l="l" t="t" r="r" b="b"/>
            <a:pathLst>
              <a:path w="21492" h="2835" extrusionOk="0">
                <a:moveTo>
                  <a:pt x="0" y="1"/>
                </a:moveTo>
                <a:lnTo>
                  <a:pt x="0" y="2834"/>
                </a:lnTo>
                <a:lnTo>
                  <a:pt x="21491" y="2834"/>
                </a:lnTo>
                <a:lnTo>
                  <a:pt x="21491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2542" name="Google Shape;2542;p83"/>
          <p:cNvSpPr/>
          <p:nvPr/>
        </p:nvSpPr>
        <p:spPr>
          <a:xfrm rot="10800000" flipH="1">
            <a:off x="2368749" y="2915262"/>
            <a:ext cx="773873" cy="122500"/>
          </a:xfrm>
          <a:custGeom>
            <a:avLst/>
            <a:gdLst/>
            <a:ahLst/>
            <a:cxnLst/>
            <a:rect l="l" t="t" r="r" b="b"/>
            <a:pathLst>
              <a:path w="21492" h="2835" extrusionOk="0">
                <a:moveTo>
                  <a:pt x="0" y="1"/>
                </a:moveTo>
                <a:lnTo>
                  <a:pt x="0" y="2834"/>
                </a:lnTo>
                <a:lnTo>
                  <a:pt x="21491" y="2834"/>
                </a:lnTo>
                <a:lnTo>
                  <a:pt x="21491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2543" name="Google Shape;2543;p83"/>
          <p:cNvSpPr txBox="1">
            <a:spLocks noGrp="1"/>
          </p:cNvSpPr>
          <p:nvPr>
            <p:ph type="title"/>
          </p:nvPr>
        </p:nvSpPr>
        <p:spPr>
          <a:xfrm>
            <a:off x="1418700" y="647718"/>
            <a:ext cx="7725300" cy="47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/>
            <a:r>
              <a:rPr lang="fa-IR" dirty="0"/>
              <a:t>یک جدول زمانی همیشه خوب کار می کند</a:t>
            </a:r>
            <a:endParaRPr/>
          </a:p>
        </p:txBody>
      </p:sp>
      <p:sp>
        <p:nvSpPr>
          <p:cNvPr id="2544" name="Google Shape;2544;p83"/>
          <p:cNvSpPr txBox="1"/>
          <p:nvPr/>
        </p:nvSpPr>
        <p:spPr>
          <a:xfrm>
            <a:off x="697238" y="3729913"/>
            <a:ext cx="2267700" cy="5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sz="1600" dirty="0">
                <a:cs typeface="B Nazanin" pitchFamily="2" charset="-78"/>
              </a:rPr>
              <a:t>قالب پاورپوینت مهندسی صنایع قابل ویرایش می باشد</a:t>
            </a:r>
            <a:endParaRPr sz="1600">
              <a:solidFill>
                <a:schemeClr val="dk1"/>
              </a:solidFill>
              <a:latin typeface="Barlow"/>
              <a:ea typeface="Barlow"/>
              <a:cs typeface="B Nazanin" pitchFamily="2" charset="-78"/>
              <a:sym typeface="Barlow"/>
            </a:endParaRPr>
          </a:p>
        </p:txBody>
      </p:sp>
      <p:grpSp>
        <p:nvGrpSpPr>
          <p:cNvPr id="2545" name="Google Shape;2545;p83"/>
          <p:cNvGrpSpPr/>
          <p:nvPr/>
        </p:nvGrpSpPr>
        <p:grpSpPr>
          <a:xfrm>
            <a:off x="1160139" y="2350451"/>
            <a:ext cx="1322836" cy="1252117"/>
            <a:chOff x="1160139" y="2350451"/>
            <a:chExt cx="1322836" cy="1252117"/>
          </a:xfrm>
        </p:grpSpPr>
        <p:grpSp>
          <p:nvGrpSpPr>
            <p:cNvPr id="2546" name="Google Shape;2546;p83"/>
            <p:cNvGrpSpPr/>
            <p:nvPr/>
          </p:nvGrpSpPr>
          <p:grpSpPr>
            <a:xfrm rot="5400000">
              <a:off x="1195498" y="2315092"/>
              <a:ext cx="1252117" cy="1322836"/>
              <a:chOff x="4366039" y="3724079"/>
              <a:chExt cx="641026" cy="652865"/>
            </a:xfrm>
          </p:grpSpPr>
          <p:sp>
            <p:nvSpPr>
              <p:cNvPr id="2547" name="Google Shape;2547;p83"/>
              <p:cNvSpPr/>
              <p:nvPr/>
            </p:nvSpPr>
            <p:spPr>
              <a:xfrm rot="5400000">
                <a:off x="4400519" y="3769360"/>
                <a:ext cx="570037" cy="559753"/>
              </a:xfrm>
              <a:custGeom>
                <a:avLst/>
                <a:gdLst/>
                <a:ahLst/>
                <a:cxnLst/>
                <a:rect l="l" t="t" r="r" b="b"/>
                <a:pathLst>
                  <a:path w="13193" h="12955" extrusionOk="0">
                    <a:moveTo>
                      <a:pt x="6597" y="918"/>
                    </a:moveTo>
                    <a:cubicBezTo>
                      <a:pt x="9728" y="918"/>
                      <a:pt x="12264" y="3406"/>
                      <a:pt x="12264" y="6478"/>
                    </a:cubicBezTo>
                    <a:cubicBezTo>
                      <a:pt x="12264" y="9550"/>
                      <a:pt x="9728" y="12038"/>
                      <a:pt x="6597" y="12038"/>
                    </a:cubicBezTo>
                    <a:cubicBezTo>
                      <a:pt x="3465" y="12038"/>
                      <a:pt x="941" y="9550"/>
                      <a:pt x="941" y="6478"/>
                    </a:cubicBezTo>
                    <a:cubicBezTo>
                      <a:pt x="941" y="3406"/>
                      <a:pt x="3465" y="918"/>
                      <a:pt x="6597" y="918"/>
                    </a:cubicBezTo>
                    <a:close/>
                    <a:moveTo>
                      <a:pt x="6597" y="1"/>
                    </a:moveTo>
                    <a:cubicBezTo>
                      <a:pt x="2953" y="1"/>
                      <a:pt x="0" y="2894"/>
                      <a:pt x="0" y="6478"/>
                    </a:cubicBezTo>
                    <a:cubicBezTo>
                      <a:pt x="0" y="10050"/>
                      <a:pt x="2953" y="12955"/>
                      <a:pt x="6597" y="12955"/>
                    </a:cubicBezTo>
                    <a:cubicBezTo>
                      <a:pt x="10240" y="12955"/>
                      <a:pt x="13193" y="10050"/>
                      <a:pt x="13193" y="6478"/>
                    </a:cubicBezTo>
                    <a:cubicBezTo>
                      <a:pt x="13193" y="2894"/>
                      <a:pt x="10240" y="1"/>
                      <a:pt x="659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548" name="Google Shape;2548;p83"/>
              <p:cNvSpPr/>
              <p:nvPr/>
            </p:nvSpPr>
            <p:spPr>
              <a:xfrm rot="5400000">
                <a:off x="4950960" y="4023485"/>
                <a:ext cx="58157" cy="54053"/>
              </a:xfrm>
              <a:custGeom>
                <a:avLst/>
                <a:gdLst/>
                <a:ahLst/>
                <a:cxnLst/>
                <a:rect l="l" t="t" r="r" b="b"/>
                <a:pathLst>
                  <a:path w="1346" h="1251" extrusionOk="0">
                    <a:moveTo>
                      <a:pt x="346" y="1"/>
                    </a:moveTo>
                    <a:cubicBezTo>
                      <a:pt x="155" y="1"/>
                      <a:pt x="1" y="155"/>
                      <a:pt x="1" y="346"/>
                    </a:cubicBezTo>
                    <a:lnTo>
                      <a:pt x="1" y="894"/>
                    </a:lnTo>
                    <a:cubicBezTo>
                      <a:pt x="1" y="1096"/>
                      <a:pt x="155" y="1251"/>
                      <a:pt x="346" y="1251"/>
                    </a:cubicBezTo>
                    <a:lnTo>
                      <a:pt x="1001" y="1251"/>
                    </a:lnTo>
                    <a:cubicBezTo>
                      <a:pt x="1191" y="1251"/>
                      <a:pt x="1346" y="1096"/>
                      <a:pt x="1346" y="894"/>
                    </a:cubicBezTo>
                    <a:lnTo>
                      <a:pt x="1346" y="346"/>
                    </a:lnTo>
                    <a:cubicBezTo>
                      <a:pt x="1346" y="155"/>
                      <a:pt x="1191" y="1"/>
                      <a:pt x="100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549" name="Google Shape;2549;p83"/>
              <p:cNvSpPr/>
              <p:nvPr/>
            </p:nvSpPr>
            <p:spPr>
              <a:xfrm rot="5400000">
                <a:off x="4363727" y="4023744"/>
                <a:ext cx="58157" cy="53534"/>
              </a:xfrm>
              <a:custGeom>
                <a:avLst/>
                <a:gdLst/>
                <a:ahLst/>
                <a:cxnLst/>
                <a:rect l="l" t="t" r="r" b="b"/>
                <a:pathLst>
                  <a:path w="1346" h="1239" extrusionOk="0">
                    <a:moveTo>
                      <a:pt x="346" y="0"/>
                    </a:moveTo>
                    <a:cubicBezTo>
                      <a:pt x="155" y="0"/>
                      <a:pt x="1" y="155"/>
                      <a:pt x="1" y="346"/>
                    </a:cubicBezTo>
                    <a:lnTo>
                      <a:pt x="1" y="893"/>
                    </a:lnTo>
                    <a:cubicBezTo>
                      <a:pt x="1" y="1084"/>
                      <a:pt x="155" y="1239"/>
                      <a:pt x="346" y="1239"/>
                    </a:cubicBezTo>
                    <a:lnTo>
                      <a:pt x="1001" y="1239"/>
                    </a:lnTo>
                    <a:cubicBezTo>
                      <a:pt x="1191" y="1239"/>
                      <a:pt x="1346" y="1084"/>
                      <a:pt x="1346" y="893"/>
                    </a:cubicBezTo>
                    <a:lnTo>
                      <a:pt x="1346" y="346"/>
                    </a:lnTo>
                    <a:cubicBezTo>
                      <a:pt x="1346" y="155"/>
                      <a:pt x="1191" y="0"/>
                      <a:pt x="100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550" name="Google Shape;2550;p83"/>
              <p:cNvSpPr/>
              <p:nvPr/>
            </p:nvSpPr>
            <p:spPr>
              <a:xfrm rot="5400000">
                <a:off x="4659007" y="4321098"/>
                <a:ext cx="54571" cy="57120"/>
              </a:xfrm>
              <a:custGeom>
                <a:avLst/>
                <a:gdLst/>
                <a:ahLst/>
                <a:cxnLst/>
                <a:rect l="l" t="t" r="r" b="b"/>
                <a:pathLst>
                  <a:path w="1263" h="1322" extrusionOk="0">
                    <a:moveTo>
                      <a:pt x="346" y="0"/>
                    </a:moveTo>
                    <a:cubicBezTo>
                      <a:pt x="156" y="0"/>
                      <a:pt x="1" y="155"/>
                      <a:pt x="1" y="346"/>
                    </a:cubicBezTo>
                    <a:lnTo>
                      <a:pt x="1" y="965"/>
                    </a:lnTo>
                    <a:cubicBezTo>
                      <a:pt x="1" y="1167"/>
                      <a:pt x="156" y="1322"/>
                      <a:pt x="346" y="1322"/>
                    </a:cubicBezTo>
                    <a:lnTo>
                      <a:pt x="918" y="1322"/>
                    </a:lnTo>
                    <a:cubicBezTo>
                      <a:pt x="1108" y="1322"/>
                      <a:pt x="1263" y="1167"/>
                      <a:pt x="1263" y="965"/>
                    </a:cubicBezTo>
                    <a:lnTo>
                      <a:pt x="1263" y="346"/>
                    </a:lnTo>
                    <a:cubicBezTo>
                      <a:pt x="1263" y="155"/>
                      <a:pt x="1108" y="0"/>
                      <a:pt x="91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551" name="Google Shape;2551;p83"/>
              <p:cNvSpPr/>
              <p:nvPr/>
            </p:nvSpPr>
            <p:spPr>
              <a:xfrm rot="5400000">
                <a:off x="4658748" y="3723063"/>
                <a:ext cx="55090" cy="57120"/>
              </a:xfrm>
              <a:custGeom>
                <a:avLst/>
                <a:gdLst/>
                <a:ahLst/>
                <a:cxnLst/>
                <a:rect l="l" t="t" r="r" b="b"/>
                <a:pathLst>
                  <a:path w="1275" h="1322" extrusionOk="0">
                    <a:moveTo>
                      <a:pt x="358" y="0"/>
                    </a:moveTo>
                    <a:cubicBezTo>
                      <a:pt x="156" y="0"/>
                      <a:pt x="1" y="155"/>
                      <a:pt x="1" y="346"/>
                    </a:cubicBezTo>
                    <a:lnTo>
                      <a:pt x="1" y="965"/>
                    </a:lnTo>
                    <a:cubicBezTo>
                      <a:pt x="1" y="1167"/>
                      <a:pt x="156" y="1322"/>
                      <a:pt x="358" y="1322"/>
                    </a:cubicBezTo>
                    <a:lnTo>
                      <a:pt x="918" y="1322"/>
                    </a:lnTo>
                    <a:cubicBezTo>
                      <a:pt x="1120" y="1322"/>
                      <a:pt x="1275" y="1167"/>
                      <a:pt x="1275" y="965"/>
                    </a:cubicBezTo>
                    <a:lnTo>
                      <a:pt x="1275" y="346"/>
                    </a:lnTo>
                    <a:cubicBezTo>
                      <a:pt x="1275" y="155"/>
                      <a:pt x="1120" y="0"/>
                      <a:pt x="91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552" name="Google Shape;2552;p83"/>
              <p:cNvSpPr/>
              <p:nvPr/>
            </p:nvSpPr>
            <p:spPr>
              <a:xfrm rot="5400000">
                <a:off x="4443964" y="4228893"/>
                <a:ext cx="69478" cy="66151"/>
              </a:xfrm>
              <a:custGeom>
                <a:avLst/>
                <a:gdLst/>
                <a:ahLst/>
                <a:cxnLst/>
                <a:rect l="l" t="t" r="r" b="b"/>
                <a:pathLst>
                  <a:path w="1608" h="1531" extrusionOk="0">
                    <a:moveTo>
                      <a:pt x="832" y="0"/>
                    </a:moveTo>
                    <a:cubicBezTo>
                      <a:pt x="744" y="0"/>
                      <a:pt x="655" y="33"/>
                      <a:pt x="583" y="99"/>
                    </a:cubicBezTo>
                    <a:lnTo>
                      <a:pt x="131" y="539"/>
                    </a:lnTo>
                    <a:cubicBezTo>
                      <a:pt x="0" y="682"/>
                      <a:pt x="0" y="896"/>
                      <a:pt x="131" y="1039"/>
                    </a:cubicBezTo>
                    <a:lnTo>
                      <a:pt x="536" y="1432"/>
                    </a:lnTo>
                    <a:cubicBezTo>
                      <a:pt x="601" y="1498"/>
                      <a:pt x="688" y="1530"/>
                      <a:pt x="775" y="1530"/>
                    </a:cubicBezTo>
                    <a:cubicBezTo>
                      <a:pt x="863" y="1530"/>
                      <a:pt x="953" y="1498"/>
                      <a:pt x="1024" y="1432"/>
                    </a:cubicBezTo>
                    <a:lnTo>
                      <a:pt x="1476" y="980"/>
                    </a:lnTo>
                    <a:cubicBezTo>
                      <a:pt x="1607" y="849"/>
                      <a:pt x="1607" y="622"/>
                      <a:pt x="1476" y="491"/>
                    </a:cubicBezTo>
                    <a:lnTo>
                      <a:pt x="1072" y="99"/>
                    </a:lnTo>
                    <a:cubicBezTo>
                      <a:pt x="1006" y="33"/>
                      <a:pt x="920" y="0"/>
                      <a:pt x="83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553" name="Google Shape;2553;p83"/>
              <p:cNvSpPr/>
              <p:nvPr/>
            </p:nvSpPr>
            <p:spPr>
              <a:xfrm rot="5400000">
                <a:off x="4859058" y="3806108"/>
                <a:ext cx="69996" cy="66496"/>
              </a:xfrm>
              <a:custGeom>
                <a:avLst/>
                <a:gdLst/>
                <a:ahLst/>
                <a:cxnLst/>
                <a:rect l="l" t="t" r="r" b="b"/>
                <a:pathLst>
                  <a:path w="1620" h="1539" extrusionOk="0">
                    <a:moveTo>
                      <a:pt x="834" y="0"/>
                    </a:moveTo>
                    <a:cubicBezTo>
                      <a:pt x="747" y="0"/>
                      <a:pt x="661" y="36"/>
                      <a:pt x="595" y="107"/>
                    </a:cubicBezTo>
                    <a:lnTo>
                      <a:pt x="131" y="548"/>
                    </a:lnTo>
                    <a:cubicBezTo>
                      <a:pt x="0" y="679"/>
                      <a:pt x="0" y="905"/>
                      <a:pt x="131" y="1048"/>
                    </a:cubicBezTo>
                    <a:lnTo>
                      <a:pt x="536" y="1441"/>
                    </a:lnTo>
                    <a:cubicBezTo>
                      <a:pt x="601" y="1506"/>
                      <a:pt x="691" y="1539"/>
                      <a:pt x="780" y="1539"/>
                    </a:cubicBezTo>
                    <a:cubicBezTo>
                      <a:pt x="869" y="1539"/>
                      <a:pt x="959" y="1506"/>
                      <a:pt x="1024" y="1441"/>
                    </a:cubicBezTo>
                    <a:lnTo>
                      <a:pt x="1477" y="988"/>
                    </a:lnTo>
                    <a:cubicBezTo>
                      <a:pt x="1619" y="857"/>
                      <a:pt x="1619" y="631"/>
                      <a:pt x="1477" y="500"/>
                    </a:cubicBezTo>
                    <a:lnTo>
                      <a:pt x="1072" y="107"/>
                    </a:lnTo>
                    <a:cubicBezTo>
                      <a:pt x="1006" y="36"/>
                      <a:pt x="920" y="0"/>
                      <a:pt x="83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554" name="Google Shape;2554;p83"/>
              <p:cNvSpPr/>
              <p:nvPr/>
            </p:nvSpPr>
            <p:spPr>
              <a:xfrm rot="5400000">
                <a:off x="4443704" y="3806281"/>
                <a:ext cx="69996" cy="66151"/>
              </a:xfrm>
              <a:custGeom>
                <a:avLst/>
                <a:gdLst/>
                <a:ahLst/>
                <a:cxnLst/>
                <a:rect l="l" t="t" r="r" b="b"/>
                <a:pathLst>
                  <a:path w="1620" h="1531" extrusionOk="0">
                    <a:moveTo>
                      <a:pt x="780" y="0"/>
                    </a:moveTo>
                    <a:cubicBezTo>
                      <a:pt x="691" y="0"/>
                      <a:pt x="601" y="33"/>
                      <a:pt x="536" y="99"/>
                    </a:cubicBezTo>
                    <a:lnTo>
                      <a:pt x="131" y="491"/>
                    </a:lnTo>
                    <a:cubicBezTo>
                      <a:pt x="0" y="622"/>
                      <a:pt x="0" y="849"/>
                      <a:pt x="131" y="980"/>
                    </a:cubicBezTo>
                    <a:lnTo>
                      <a:pt x="595" y="1432"/>
                    </a:lnTo>
                    <a:cubicBezTo>
                      <a:pt x="661" y="1498"/>
                      <a:pt x="747" y="1530"/>
                      <a:pt x="834" y="1530"/>
                    </a:cubicBezTo>
                    <a:cubicBezTo>
                      <a:pt x="920" y="1530"/>
                      <a:pt x="1006" y="1498"/>
                      <a:pt x="1072" y="1432"/>
                    </a:cubicBezTo>
                    <a:lnTo>
                      <a:pt x="1477" y="1039"/>
                    </a:lnTo>
                    <a:cubicBezTo>
                      <a:pt x="1619" y="896"/>
                      <a:pt x="1619" y="682"/>
                      <a:pt x="1477" y="539"/>
                    </a:cubicBezTo>
                    <a:lnTo>
                      <a:pt x="1024" y="99"/>
                    </a:lnTo>
                    <a:cubicBezTo>
                      <a:pt x="959" y="33"/>
                      <a:pt x="869" y="0"/>
                      <a:pt x="78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555" name="Google Shape;2555;p83"/>
              <p:cNvSpPr/>
              <p:nvPr/>
            </p:nvSpPr>
            <p:spPr>
              <a:xfrm rot="5400000">
                <a:off x="4859317" y="4228721"/>
                <a:ext cx="69478" cy="66496"/>
              </a:xfrm>
              <a:custGeom>
                <a:avLst/>
                <a:gdLst/>
                <a:ahLst/>
                <a:cxnLst/>
                <a:rect l="l" t="t" r="r" b="b"/>
                <a:pathLst>
                  <a:path w="1608" h="1539" extrusionOk="0">
                    <a:moveTo>
                      <a:pt x="775" y="0"/>
                    </a:moveTo>
                    <a:cubicBezTo>
                      <a:pt x="688" y="0"/>
                      <a:pt x="601" y="36"/>
                      <a:pt x="536" y="107"/>
                    </a:cubicBezTo>
                    <a:lnTo>
                      <a:pt x="131" y="500"/>
                    </a:lnTo>
                    <a:cubicBezTo>
                      <a:pt x="0" y="631"/>
                      <a:pt x="0" y="857"/>
                      <a:pt x="131" y="988"/>
                    </a:cubicBezTo>
                    <a:lnTo>
                      <a:pt x="583" y="1441"/>
                    </a:lnTo>
                    <a:cubicBezTo>
                      <a:pt x="655" y="1506"/>
                      <a:pt x="744" y="1539"/>
                      <a:pt x="832" y="1539"/>
                    </a:cubicBezTo>
                    <a:cubicBezTo>
                      <a:pt x="920" y="1539"/>
                      <a:pt x="1006" y="1506"/>
                      <a:pt x="1072" y="1441"/>
                    </a:cubicBezTo>
                    <a:lnTo>
                      <a:pt x="1476" y="1048"/>
                    </a:lnTo>
                    <a:cubicBezTo>
                      <a:pt x="1607" y="905"/>
                      <a:pt x="1607" y="679"/>
                      <a:pt x="1476" y="548"/>
                    </a:cubicBezTo>
                    <a:lnTo>
                      <a:pt x="1024" y="107"/>
                    </a:lnTo>
                    <a:cubicBezTo>
                      <a:pt x="953" y="36"/>
                      <a:pt x="863" y="0"/>
                      <a:pt x="77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556" name="Google Shape;2556;p83"/>
              <p:cNvSpPr/>
              <p:nvPr/>
            </p:nvSpPr>
            <p:spPr>
              <a:xfrm rot="5400000">
                <a:off x="4548159" y="3739504"/>
                <a:ext cx="66928" cy="63904"/>
              </a:xfrm>
              <a:custGeom>
                <a:avLst/>
                <a:gdLst/>
                <a:ahLst/>
                <a:cxnLst/>
                <a:rect l="l" t="t" r="r" b="b"/>
                <a:pathLst>
                  <a:path w="1549" h="1479" extrusionOk="0">
                    <a:moveTo>
                      <a:pt x="930" y="0"/>
                    </a:moveTo>
                    <a:cubicBezTo>
                      <a:pt x="886" y="0"/>
                      <a:pt x="841" y="8"/>
                      <a:pt x="798" y="26"/>
                    </a:cubicBezTo>
                    <a:lnTo>
                      <a:pt x="274" y="216"/>
                    </a:lnTo>
                    <a:cubicBezTo>
                      <a:pt x="84" y="288"/>
                      <a:pt x="0" y="490"/>
                      <a:pt x="72" y="669"/>
                    </a:cubicBezTo>
                    <a:lnTo>
                      <a:pt x="298" y="1252"/>
                    </a:lnTo>
                    <a:cubicBezTo>
                      <a:pt x="353" y="1390"/>
                      <a:pt x="479" y="1478"/>
                      <a:pt x="616" y="1478"/>
                    </a:cubicBezTo>
                    <a:cubicBezTo>
                      <a:pt x="657" y="1478"/>
                      <a:pt x="698" y="1471"/>
                      <a:pt x="738" y="1454"/>
                    </a:cubicBezTo>
                    <a:lnTo>
                      <a:pt x="1274" y="1252"/>
                    </a:lnTo>
                    <a:cubicBezTo>
                      <a:pt x="1453" y="1192"/>
                      <a:pt x="1548" y="990"/>
                      <a:pt x="1477" y="800"/>
                    </a:cubicBezTo>
                    <a:lnTo>
                      <a:pt x="1250" y="216"/>
                    </a:lnTo>
                    <a:cubicBezTo>
                      <a:pt x="1196" y="81"/>
                      <a:pt x="1067" y="0"/>
                      <a:pt x="93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557" name="Google Shape;2557;p83"/>
              <p:cNvSpPr/>
              <p:nvPr/>
            </p:nvSpPr>
            <p:spPr>
              <a:xfrm rot="5400000">
                <a:off x="4757780" y="4297637"/>
                <a:ext cx="66928" cy="63947"/>
              </a:xfrm>
              <a:custGeom>
                <a:avLst/>
                <a:gdLst/>
                <a:ahLst/>
                <a:cxnLst/>
                <a:rect l="l" t="t" r="r" b="b"/>
                <a:pathLst>
                  <a:path w="1549" h="1480" extrusionOk="0">
                    <a:moveTo>
                      <a:pt x="928" y="1"/>
                    </a:moveTo>
                    <a:cubicBezTo>
                      <a:pt x="888" y="1"/>
                      <a:pt x="849" y="7"/>
                      <a:pt x="810" y="20"/>
                    </a:cubicBezTo>
                    <a:lnTo>
                      <a:pt x="274" y="222"/>
                    </a:lnTo>
                    <a:cubicBezTo>
                      <a:pt x="96" y="294"/>
                      <a:pt x="1" y="496"/>
                      <a:pt x="72" y="675"/>
                    </a:cubicBezTo>
                    <a:lnTo>
                      <a:pt x="298" y="1258"/>
                    </a:lnTo>
                    <a:cubicBezTo>
                      <a:pt x="354" y="1398"/>
                      <a:pt x="491" y="1480"/>
                      <a:pt x="633" y="1480"/>
                    </a:cubicBezTo>
                    <a:cubicBezTo>
                      <a:pt x="672" y="1480"/>
                      <a:pt x="712" y="1473"/>
                      <a:pt x="751" y="1461"/>
                    </a:cubicBezTo>
                    <a:lnTo>
                      <a:pt x="1286" y="1258"/>
                    </a:lnTo>
                    <a:cubicBezTo>
                      <a:pt x="1465" y="1187"/>
                      <a:pt x="1548" y="984"/>
                      <a:pt x="1477" y="806"/>
                    </a:cubicBezTo>
                    <a:lnTo>
                      <a:pt x="1251" y="222"/>
                    </a:lnTo>
                    <a:cubicBezTo>
                      <a:pt x="1204" y="82"/>
                      <a:pt x="1070" y="1"/>
                      <a:pt x="92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558" name="Google Shape;2558;p83"/>
              <p:cNvSpPr/>
              <p:nvPr/>
            </p:nvSpPr>
            <p:spPr>
              <a:xfrm rot="5400000">
                <a:off x="4766248" y="3742550"/>
                <a:ext cx="67447" cy="64466"/>
              </a:xfrm>
              <a:custGeom>
                <a:avLst/>
                <a:gdLst/>
                <a:ahLst/>
                <a:cxnLst/>
                <a:rect l="l" t="t" r="r" b="b"/>
                <a:pathLst>
                  <a:path w="1561" h="1492" extrusionOk="0">
                    <a:moveTo>
                      <a:pt x="644" y="0"/>
                    </a:moveTo>
                    <a:cubicBezTo>
                      <a:pt x="510" y="0"/>
                      <a:pt x="385" y="81"/>
                      <a:pt x="322" y="216"/>
                    </a:cubicBezTo>
                    <a:lnTo>
                      <a:pt x="84" y="788"/>
                    </a:lnTo>
                    <a:cubicBezTo>
                      <a:pt x="1" y="966"/>
                      <a:pt x="84" y="1169"/>
                      <a:pt x="263" y="1240"/>
                    </a:cubicBezTo>
                    <a:lnTo>
                      <a:pt x="786" y="1466"/>
                    </a:lnTo>
                    <a:cubicBezTo>
                      <a:pt x="830" y="1483"/>
                      <a:pt x="874" y="1492"/>
                      <a:pt x="918" y="1492"/>
                    </a:cubicBezTo>
                    <a:cubicBezTo>
                      <a:pt x="1055" y="1492"/>
                      <a:pt x="1185" y="1411"/>
                      <a:pt x="1239" y="1276"/>
                    </a:cubicBezTo>
                    <a:lnTo>
                      <a:pt x="1489" y="704"/>
                    </a:lnTo>
                    <a:cubicBezTo>
                      <a:pt x="1560" y="526"/>
                      <a:pt x="1477" y="311"/>
                      <a:pt x="1298" y="240"/>
                    </a:cubicBezTo>
                    <a:lnTo>
                      <a:pt x="775" y="26"/>
                    </a:lnTo>
                    <a:cubicBezTo>
                      <a:pt x="731" y="8"/>
                      <a:pt x="687" y="0"/>
                      <a:pt x="64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559" name="Google Shape;2559;p83"/>
              <p:cNvSpPr/>
              <p:nvPr/>
            </p:nvSpPr>
            <p:spPr>
              <a:xfrm rot="5400000">
                <a:off x="4539107" y="4294223"/>
                <a:ext cx="67404" cy="64077"/>
              </a:xfrm>
              <a:custGeom>
                <a:avLst/>
                <a:gdLst/>
                <a:ahLst/>
                <a:cxnLst/>
                <a:rect l="l" t="t" r="r" b="b"/>
                <a:pathLst>
                  <a:path w="1560" h="1483" extrusionOk="0">
                    <a:moveTo>
                      <a:pt x="641" y="0"/>
                    </a:moveTo>
                    <a:cubicBezTo>
                      <a:pt x="504" y="0"/>
                      <a:pt x="376" y="79"/>
                      <a:pt x="322" y="205"/>
                    </a:cubicBezTo>
                    <a:lnTo>
                      <a:pt x="72" y="788"/>
                    </a:lnTo>
                    <a:cubicBezTo>
                      <a:pt x="0" y="967"/>
                      <a:pt x="84" y="1169"/>
                      <a:pt x="262" y="1240"/>
                    </a:cubicBezTo>
                    <a:lnTo>
                      <a:pt x="786" y="1455"/>
                    </a:lnTo>
                    <a:cubicBezTo>
                      <a:pt x="832" y="1473"/>
                      <a:pt x="880" y="1482"/>
                      <a:pt x="926" y="1482"/>
                    </a:cubicBezTo>
                    <a:cubicBezTo>
                      <a:pt x="1060" y="1482"/>
                      <a:pt x="1185" y="1409"/>
                      <a:pt x="1238" y="1276"/>
                    </a:cubicBezTo>
                    <a:lnTo>
                      <a:pt x="1488" y="693"/>
                    </a:lnTo>
                    <a:cubicBezTo>
                      <a:pt x="1560" y="514"/>
                      <a:pt x="1477" y="312"/>
                      <a:pt x="1298" y="240"/>
                    </a:cubicBezTo>
                    <a:lnTo>
                      <a:pt x="774" y="26"/>
                    </a:lnTo>
                    <a:cubicBezTo>
                      <a:pt x="730" y="9"/>
                      <a:pt x="685" y="0"/>
                      <a:pt x="64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560" name="Google Shape;2560;p83"/>
              <p:cNvSpPr/>
              <p:nvPr/>
            </p:nvSpPr>
            <p:spPr>
              <a:xfrm rot="5400000">
                <a:off x="4922660" y="3904578"/>
                <a:ext cx="69478" cy="62435"/>
              </a:xfrm>
              <a:custGeom>
                <a:avLst/>
                <a:gdLst/>
                <a:ahLst/>
                <a:cxnLst/>
                <a:rect l="l" t="t" r="r" b="b"/>
                <a:pathLst>
                  <a:path w="1608" h="1445" extrusionOk="0">
                    <a:moveTo>
                      <a:pt x="991" y="0"/>
                    </a:moveTo>
                    <a:cubicBezTo>
                      <a:pt x="947" y="0"/>
                      <a:pt x="901" y="9"/>
                      <a:pt x="858" y="26"/>
                    </a:cubicBezTo>
                    <a:lnTo>
                      <a:pt x="262" y="264"/>
                    </a:lnTo>
                    <a:cubicBezTo>
                      <a:pt x="84" y="336"/>
                      <a:pt x="1" y="550"/>
                      <a:pt x="72" y="717"/>
                    </a:cubicBezTo>
                    <a:lnTo>
                      <a:pt x="286" y="1229"/>
                    </a:lnTo>
                    <a:cubicBezTo>
                      <a:pt x="349" y="1364"/>
                      <a:pt x="481" y="1445"/>
                      <a:pt x="614" y="1445"/>
                    </a:cubicBezTo>
                    <a:cubicBezTo>
                      <a:pt x="656" y="1445"/>
                      <a:pt x="698" y="1436"/>
                      <a:pt x="739" y="1419"/>
                    </a:cubicBezTo>
                    <a:lnTo>
                      <a:pt x="1346" y="1169"/>
                    </a:lnTo>
                    <a:cubicBezTo>
                      <a:pt x="1525" y="1098"/>
                      <a:pt x="1608" y="895"/>
                      <a:pt x="1525" y="717"/>
                    </a:cubicBezTo>
                    <a:lnTo>
                      <a:pt x="1310" y="205"/>
                    </a:lnTo>
                    <a:cubicBezTo>
                      <a:pt x="1256" y="79"/>
                      <a:pt x="1128" y="0"/>
                      <a:pt x="99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561" name="Google Shape;2561;p83"/>
              <p:cNvSpPr/>
              <p:nvPr/>
            </p:nvSpPr>
            <p:spPr>
              <a:xfrm rot="5400000">
                <a:off x="4380686" y="4134291"/>
                <a:ext cx="69002" cy="62435"/>
              </a:xfrm>
              <a:custGeom>
                <a:avLst/>
                <a:gdLst/>
                <a:ahLst/>
                <a:cxnLst/>
                <a:rect l="l" t="t" r="r" b="b"/>
                <a:pathLst>
                  <a:path w="1597" h="1445" extrusionOk="0">
                    <a:moveTo>
                      <a:pt x="989" y="0"/>
                    </a:moveTo>
                    <a:cubicBezTo>
                      <a:pt x="946" y="0"/>
                      <a:pt x="902" y="9"/>
                      <a:pt x="858" y="26"/>
                    </a:cubicBezTo>
                    <a:lnTo>
                      <a:pt x="263" y="264"/>
                    </a:lnTo>
                    <a:cubicBezTo>
                      <a:pt x="84" y="336"/>
                      <a:pt x="1" y="550"/>
                      <a:pt x="72" y="717"/>
                    </a:cubicBezTo>
                    <a:lnTo>
                      <a:pt x="286" y="1229"/>
                    </a:lnTo>
                    <a:cubicBezTo>
                      <a:pt x="340" y="1364"/>
                      <a:pt x="470" y="1445"/>
                      <a:pt x="607" y="1445"/>
                    </a:cubicBezTo>
                    <a:cubicBezTo>
                      <a:pt x="651" y="1445"/>
                      <a:pt x="696" y="1437"/>
                      <a:pt x="739" y="1419"/>
                    </a:cubicBezTo>
                    <a:lnTo>
                      <a:pt x="1334" y="1169"/>
                    </a:lnTo>
                    <a:cubicBezTo>
                      <a:pt x="1513" y="1098"/>
                      <a:pt x="1596" y="895"/>
                      <a:pt x="1525" y="717"/>
                    </a:cubicBezTo>
                    <a:lnTo>
                      <a:pt x="1310" y="205"/>
                    </a:lnTo>
                    <a:cubicBezTo>
                      <a:pt x="1247" y="79"/>
                      <a:pt x="1123" y="0"/>
                      <a:pt x="98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562" name="Google Shape;2562;p83"/>
              <p:cNvSpPr/>
              <p:nvPr/>
            </p:nvSpPr>
            <p:spPr>
              <a:xfrm rot="5400000">
                <a:off x="4920218" y="4139994"/>
                <a:ext cx="69478" cy="62824"/>
              </a:xfrm>
              <a:custGeom>
                <a:avLst/>
                <a:gdLst/>
                <a:ahLst/>
                <a:cxnLst/>
                <a:rect l="l" t="t" r="r" b="b"/>
                <a:pathLst>
                  <a:path w="1608" h="1454" extrusionOk="0">
                    <a:moveTo>
                      <a:pt x="617" y="1"/>
                    </a:moveTo>
                    <a:cubicBezTo>
                      <a:pt x="485" y="1"/>
                      <a:pt x="362" y="78"/>
                      <a:pt x="310" y="200"/>
                    </a:cubicBezTo>
                    <a:lnTo>
                      <a:pt x="84" y="712"/>
                    </a:lnTo>
                    <a:cubicBezTo>
                      <a:pt x="1" y="879"/>
                      <a:pt x="84" y="1093"/>
                      <a:pt x="263" y="1165"/>
                    </a:cubicBezTo>
                    <a:lnTo>
                      <a:pt x="846" y="1427"/>
                    </a:lnTo>
                    <a:cubicBezTo>
                      <a:pt x="892" y="1445"/>
                      <a:pt x="940" y="1454"/>
                      <a:pt x="986" y="1454"/>
                    </a:cubicBezTo>
                    <a:cubicBezTo>
                      <a:pt x="1120" y="1454"/>
                      <a:pt x="1245" y="1380"/>
                      <a:pt x="1298" y="1248"/>
                    </a:cubicBezTo>
                    <a:lnTo>
                      <a:pt x="1525" y="748"/>
                    </a:lnTo>
                    <a:cubicBezTo>
                      <a:pt x="1608" y="569"/>
                      <a:pt x="1525" y="367"/>
                      <a:pt x="1358" y="284"/>
                    </a:cubicBezTo>
                    <a:lnTo>
                      <a:pt x="763" y="34"/>
                    </a:lnTo>
                    <a:cubicBezTo>
                      <a:pt x="715" y="11"/>
                      <a:pt x="665" y="1"/>
                      <a:pt x="61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563" name="Google Shape;2563;p83"/>
              <p:cNvSpPr/>
              <p:nvPr/>
            </p:nvSpPr>
            <p:spPr>
              <a:xfrm rot="5400000">
                <a:off x="4383128" y="3898183"/>
                <a:ext cx="69478" cy="62867"/>
              </a:xfrm>
              <a:custGeom>
                <a:avLst/>
                <a:gdLst/>
                <a:ahLst/>
                <a:cxnLst/>
                <a:rect l="l" t="t" r="r" b="b"/>
                <a:pathLst>
                  <a:path w="1608" h="1455" extrusionOk="0">
                    <a:moveTo>
                      <a:pt x="617" y="1"/>
                    </a:moveTo>
                    <a:cubicBezTo>
                      <a:pt x="485" y="1"/>
                      <a:pt x="362" y="78"/>
                      <a:pt x="310" y="200"/>
                    </a:cubicBezTo>
                    <a:lnTo>
                      <a:pt x="84" y="712"/>
                    </a:lnTo>
                    <a:cubicBezTo>
                      <a:pt x="1" y="879"/>
                      <a:pt x="84" y="1093"/>
                      <a:pt x="263" y="1165"/>
                    </a:cubicBezTo>
                    <a:lnTo>
                      <a:pt x="846" y="1427"/>
                    </a:lnTo>
                    <a:cubicBezTo>
                      <a:pt x="892" y="1445"/>
                      <a:pt x="940" y="1454"/>
                      <a:pt x="987" y="1454"/>
                    </a:cubicBezTo>
                    <a:cubicBezTo>
                      <a:pt x="1121" y="1454"/>
                      <a:pt x="1249" y="1381"/>
                      <a:pt x="1310" y="1248"/>
                    </a:cubicBezTo>
                    <a:lnTo>
                      <a:pt x="1537" y="748"/>
                    </a:lnTo>
                    <a:cubicBezTo>
                      <a:pt x="1608" y="569"/>
                      <a:pt x="1525" y="367"/>
                      <a:pt x="1358" y="284"/>
                    </a:cubicBezTo>
                    <a:lnTo>
                      <a:pt x="763" y="34"/>
                    </a:lnTo>
                    <a:cubicBezTo>
                      <a:pt x="715" y="11"/>
                      <a:pt x="665" y="1"/>
                      <a:pt x="61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</p:grpSp>
        <p:sp>
          <p:nvSpPr>
            <p:cNvPr id="2564" name="Google Shape;2564;p83"/>
            <p:cNvSpPr txBox="1"/>
            <p:nvPr/>
          </p:nvSpPr>
          <p:spPr>
            <a:xfrm>
              <a:off x="1370148" y="2694675"/>
              <a:ext cx="921900" cy="575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a-IR" sz="3000" b="1" dirty="0">
                  <a:solidFill>
                    <a:schemeClr val="accent2"/>
                  </a:solidFill>
                  <a:latin typeface="Bebas Neue"/>
                  <a:ea typeface="Bebas Neue"/>
                  <a:cs typeface="B Nazanin" pitchFamily="2" charset="-78"/>
                  <a:sym typeface="Bebas Neue"/>
                </a:rPr>
                <a:t>روز</a:t>
              </a:r>
              <a:r>
                <a:rPr lang="en" sz="3000" b="1" dirty="0">
                  <a:solidFill>
                    <a:schemeClr val="accent2"/>
                  </a:solidFill>
                  <a:latin typeface="Bebas Neue"/>
                  <a:ea typeface="Bebas Neue"/>
                  <a:cs typeface="B Nazanin" pitchFamily="2" charset="-78"/>
                  <a:sym typeface="Bebas Neue"/>
                </a:rPr>
                <a:t>1</a:t>
              </a:r>
              <a:endParaRPr sz="3000" b="1">
                <a:solidFill>
                  <a:schemeClr val="accent2"/>
                </a:solidFill>
                <a:latin typeface="Bebas Neue"/>
                <a:ea typeface="Bebas Neue"/>
                <a:cs typeface="B Nazanin" pitchFamily="2" charset="-78"/>
                <a:sym typeface="Bebas Neue"/>
              </a:endParaRPr>
            </a:p>
          </p:txBody>
        </p:sp>
      </p:grpSp>
      <p:sp>
        <p:nvSpPr>
          <p:cNvPr id="2565" name="Google Shape;2565;p83"/>
          <p:cNvSpPr txBox="1"/>
          <p:nvPr/>
        </p:nvSpPr>
        <p:spPr>
          <a:xfrm>
            <a:off x="2518138" y="1478613"/>
            <a:ext cx="2267700" cy="5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sz="1600" dirty="0">
                <a:cs typeface="B Nazanin" pitchFamily="2" charset="-78"/>
              </a:rPr>
              <a:t>قالب پاورپوینت مهندسی صنایع قابل ویرایش می باشد</a:t>
            </a:r>
            <a:endParaRPr sz="1600">
              <a:solidFill>
                <a:schemeClr val="dk1"/>
              </a:solidFill>
              <a:latin typeface="Barlow"/>
              <a:ea typeface="Barlow"/>
              <a:cs typeface="B Nazanin" pitchFamily="2" charset="-78"/>
              <a:sym typeface="Barlow"/>
            </a:endParaRPr>
          </a:p>
        </p:txBody>
      </p:sp>
      <p:sp>
        <p:nvSpPr>
          <p:cNvPr id="2566" name="Google Shape;2566;p83"/>
          <p:cNvSpPr txBox="1"/>
          <p:nvPr/>
        </p:nvSpPr>
        <p:spPr>
          <a:xfrm>
            <a:off x="4348612" y="3729925"/>
            <a:ext cx="2267700" cy="5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sz="1600" dirty="0">
                <a:cs typeface="B Nazanin" pitchFamily="2" charset="-78"/>
              </a:rPr>
              <a:t>قالب پاورپوینت مهندسی صنایع قابل ویرایش می باشد</a:t>
            </a:r>
            <a:endParaRPr sz="1600">
              <a:solidFill>
                <a:schemeClr val="dk1"/>
              </a:solidFill>
              <a:latin typeface="Barlow"/>
              <a:ea typeface="Barlow"/>
              <a:cs typeface="B Nazanin" pitchFamily="2" charset="-78"/>
              <a:sym typeface="Barlow"/>
            </a:endParaRPr>
          </a:p>
        </p:txBody>
      </p:sp>
      <p:grpSp>
        <p:nvGrpSpPr>
          <p:cNvPr id="2567" name="Google Shape;2567;p83"/>
          <p:cNvGrpSpPr/>
          <p:nvPr/>
        </p:nvGrpSpPr>
        <p:grpSpPr>
          <a:xfrm>
            <a:off x="2990589" y="2350451"/>
            <a:ext cx="1322836" cy="1252117"/>
            <a:chOff x="2990589" y="2350451"/>
            <a:chExt cx="1322836" cy="1252117"/>
          </a:xfrm>
        </p:grpSpPr>
        <p:grpSp>
          <p:nvGrpSpPr>
            <p:cNvPr id="2568" name="Google Shape;2568;p83"/>
            <p:cNvGrpSpPr/>
            <p:nvPr/>
          </p:nvGrpSpPr>
          <p:grpSpPr>
            <a:xfrm rot="5400000">
              <a:off x="3025948" y="2315092"/>
              <a:ext cx="1252117" cy="1322836"/>
              <a:chOff x="4366039" y="3724079"/>
              <a:chExt cx="641026" cy="652865"/>
            </a:xfrm>
          </p:grpSpPr>
          <p:sp>
            <p:nvSpPr>
              <p:cNvPr id="2569" name="Google Shape;2569;p83"/>
              <p:cNvSpPr/>
              <p:nvPr/>
            </p:nvSpPr>
            <p:spPr>
              <a:xfrm rot="5400000">
                <a:off x="4400519" y="3769360"/>
                <a:ext cx="570037" cy="559753"/>
              </a:xfrm>
              <a:custGeom>
                <a:avLst/>
                <a:gdLst/>
                <a:ahLst/>
                <a:cxnLst/>
                <a:rect l="l" t="t" r="r" b="b"/>
                <a:pathLst>
                  <a:path w="13193" h="12955" extrusionOk="0">
                    <a:moveTo>
                      <a:pt x="6597" y="918"/>
                    </a:moveTo>
                    <a:cubicBezTo>
                      <a:pt x="9728" y="918"/>
                      <a:pt x="12264" y="3406"/>
                      <a:pt x="12264" y="6478"/>
                    </a:cubicBezTo>
                    <a:cubicBezTo>
                      <a:pt x="12264" y="9550"/>
                      <a:pt x="9728" y="12038"/>
                      <a:pt x="6597" y="12038"/>
                    </a:cubicBezTo>
                    <a:cubicBezTo>
                      <a:pt x="3465" y="12038"/>
                      <a:pt x="941" y="9550"/>
                      <a:pt x="941" y="6478"/>
                    </a:cubicBezTo>
                    <a:cubicBezTo>
                      <a:pt x="941" y="3406"/>
                      <a:pt x="3465" y="918"/>
                      <a:pt x="6597" y="918"/>
                    </a:cubicBezTo>
                    <a:close/>
                    <a:moveTo>
                      <a:pt x="6597" y="1"/>
                    </a:moveTo>
                    <a:cubicBezTo>
                      <a:pt x="2953" y="1"/>
                      <a:pt x="0" y="2894"/>
                      <a:pt x="0" y="6478"/>
                    </a:cubicBezTo>
                    <a:cubicBezTo>
                      <a:pt x="0" y="10050"/>
                      <a:pt x="2953" y="12955"/>
                      <a:pt x="6597" y="12955"/>
                    </a:cubicBezTo>
                    <a:cubicBezTo>
                      <a:pt x="10240" y="12955"/>
                      <a:pt x="13193" y="10050"/>
                      <a:pt x="13193" y="6478"/>
                    </a:cubicBezTo>
                    <a:cubicBezTo>
                      <a:pt x="13193" y="2894"/>
                      <a:pt x="10240" y="1"/>
                      <a:pt x="659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570" name="Google Shape;2570;p83"/>
              <p:cNvSpPr/>
              <p:nvPr/>
            </p:nvSpPr>
            <p:spPr>
              <a:xfrm rot="5400000">
                <a:off x="4950960" y="4023485"/>
                <a:ext cx="58157" cy="54053"/>
              </a:xfrm>
              <a:custGeom>
                <a:avLst/>
                <a:gdLst/>
                <a:ahLst/>
                <a:cxnLst/>
                <a:rect l="l" t="t" r="r" b="b"/>
                <a:pathLst>
                  <a:path w="1346" h="1251" extrusionOk="0">
                    <a:moveTo>
                      <a:pt x="346" y="1"/>
                    </a:moveTo>
                    <a:cubicBezTo>
                      <a:pt x="155" y="1"/>
                      <a:pt x="1" y="155"/>
                      <a:pt x="1" y="346"/>
                    </a:cubicBezTo>
                    <a:lnTo>
                      <a:pt x="1" y="894"/>
                    </a:lnTo>
                    <a:cubicBezTo>
                      <a:pt x="1" y="1096"/>
                      <a:pt x="155" y="1251"/>
                      <a:pt x="346" y="1251"/>
                    </a:cubicBezTo>
                    <a:lnTo>
                      <a:pt x="1001" y="1251"/>
                    </a:lnTo>
                    <a:cubicBezTo>
                      <a:pt x="1191" y="1251"/>
                      <a:pt x="1346" y="1096"/>
                      <a:pt x="1346" y="894"/>
                    </a:cubicBezTo>
                    <a:lnTo>
                      <a:pt x="1346" y="346"/>
                    </a:lnTo>
                    <a:cubicBezTo>
                      <a:pt x="1346" y="155"/>
                      <a:pt x="1191" y="1"/>
                      <a:pt x="100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571" name="Google Shape;2571;p83"/>
              <p:cNvSpPr/>
              <p:nvPr/>
            </p:nvSpPr>
            <p:spPr>
              <a:xfrm rot="5400000">
                <a:off x="4363727" y="4023744"/>
                <a:ext cx="58157" cy="53534"/>
              </a:xfrm>
              <a:custGeom>
                <a:avLst/>
                <a:gdLst/>
                <a:ahLst/>
                <a:cxnLst/>
                <a:rect l="l" t="t" r="r" b="b"/>
                <a:pathLst>
                  <a:path w="1346" h="1239" extrusionOk="0">
                    <a:moveTo>
                      <a:pt x="346" y="0"/>
                    </a:moveTo>
                    <a:cubicBezTo>
                      <a:pt x="155" y="0"/>
                      <a:pt x="1" y="155"/>
                      <a:pt x="1" y="346"/>
                    </a:cubicBezTo>
                    <a:lnTo>
                      <a:pt x="1" y="893"/>
                    </a:lnTo>
                    <a:cubicBezTo>
                      <a:pt x="1" y="1084"/>
                      <a:pt x="155" y="1239"/>
                      <a:pt x="346" y="1239"/>
                    </a:cubicBezTo>
                    <a:lnTo>
                      <a:pt x="1001" y="1239"/>
                    </a:lnTo>
                    <a:cubicBezTo>
                      <a:pt x="1191" y="1239"/>
                      <a:pt x="1346" y="1084"/>
                      <a:pt x="1346" y="893"/>
                    </a:cubicBezTo>
                    <a:lnTo>
                      <a:pt x="1346" y="346"/>
                    </a:lnTo>
                    <a:cubicBezTo>
                      <a:pt x="1346" y="155"/>
                      <a:pt x="1191" y="0"/>
                      <a:pt x="100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572" name="Google Shape;2572;p83"/>
              <p:cNvSpPr/>
              <p:nvPr/>
            </p:nvSpPr>
            <p:spPr>
              <a:xfrm rot="5400000">
                <a:off x="4659007" y="4321098"/>
                <a:ext cx="54571" cy="57120"/>
              </a:xfrm>
              <a:custGeom>
                <a:avLst/>
                <a:gdLst/>
                <a:ahLst/>
                <a:cxnLst/>
                <a:rect l="l" t="t" r="r" b="b"/>
                <a:pathLst>
                  <a:path w="1263" h="1322" extrusionOk="0">
                    <a:moveTo>
                      <a:pt x="346" y="0"/>
                    </a:moveTo>
                    <a:cubicBezTo>
                      <a:pt x="156" y="0"/>
                      <a:pt x="1" y="155"/>
                      <a:pt x="1" y="346"/>
                    </a:cubicBezTo>
                    <a:lnTo>
                      <a:pt x="1" y="965"/>
                    </a:lnTo>
                    <a:cubicBezTo>
                      <a:pt x="1" y="1167"/>
                      <a:pt x="156" y="1322"/>
                      <a:pt x="346" y="1322"/>
                    </a:cubicBezTo>
                    <a:lnTo>
                      <a:pt x="918" y="1322"/>
                    </a:lnTo>
                    <a:cubicBezTo>
                      <a:pt x="1108" y="1322"/>
                      <a:pt x="1263" y="1167"/>
                      <a:pt x="1263" y="965"/>
                    </a:cubicBezTo>
                    <a:lnTo>
                      <a:pt x="1263" y="346"/>
                    </a:lnTo>
                    <a:cubicBezTo>
                      <a:pt x="1263" y="155"/>
                      <a:pt x="1108" y="0"/>
                      <a:pt x="91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573" name="Google Shape;2573;p83"/>
              <p:cNvSpPr/>
              <p:nvPr/>
            </p:nvSpPr>
            <p:spPr>
              <a:xfrm rot="5400000">
                <a:off x="4658748" y="3723063"/>
                <a:ext cx="55090" cy="57120"/>
              </a:xfrm>
              <a:custGeom>
                <a:avLst/>
                <a:gdLst/>
                <a:ahLst/>
                <a:cxnLst/>
                <a:rect l="l" t="t" r="r" b="b"/>
                <a:pathLst>
                  <a:path w="1275" h="1322" extrusionOk="0">
                    <a:moveTo>
                      <a:pt x="358" y="0"/>
                    </a:moveTo>
                    <a:cubicBezTo>
                      <a:pt x="156" y="0"/>
                      <a:pt x="1" y="155"/>
                      <a:pt x="1" y="346"/>
                    </a:cubicBezTo>
                    <a:lnTo>
                      <a:pt x="1" y="965"/>
                    </a:lnTo>
                    <a:cubicBezTo>
                      <a:pt x="1" y="1167"/>
                      <a:pt x="156" y="1322"/>
                      <a:pt x="358" y="1322"/>
                    </a:cubicBezTo>
                    <a:lnTo>
                      <a:pt x="918" y="1322"/>
                    </a:lnTo>
                    <a:cubicBezTo>
                      <a:pt x="1120" y="1322"/>
                      <a:pt x="1275" y="1167"/>
                      <a:pt x="1275" y="965"/>
                    </a:cubicBezTo>
                    <a:lnTo>
                      <a:pt x="1275" y="346"/>
                    </a:lnTo>
                    <a:cubicBezTo>
                      <a:pt x="1275" y="155"/>
                      <a:pt x="1120" y="0"/>
                      <a:pt x="91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574" name="Google Shape;2574;p83"/>
              <p:cNvSpPr/>
              <p:nvPr/>
            </p:nvSpPr>
            <p:spPr>
              <a:xfrm rot="5400000">
                <a:off x="4443964" y="4228893"/>
                <a:ext cx="69478" cy="66151"/>
              </a:xfrm>
              <a:custGeom>
                <a:avLst/>
                <a:gdLst/>
                <a:ahLst/>
                <a:cxnLst/>
                <a:rect l="l" t="t" r="r" b="b"/>
                <a:pathLst>
                  <a:path w="1608" h="1531" extrusionOk="0">
                    <a:moveTo>
                      <a:pt x="832" y="0"/>
                    </a:moveTo>
                    <a:cubicBezTo>
                      <a:pt x="744" y="0"/>
                      <a:pt x="655" y="33"/>
                      <a:pt x="583" y="99"/>
                    </a:cubicBezTo>
                    <a:lnTo>
                      <a:pt x="131" y="539"/>
                    </a:lnTo>
                    <a:cubicBezTo>
                      <a:pt x="0" y="682"/>
                      <a:pt x="0" y="896"/>
                      <a:pt x="131" y="1039"/>
                    </a:cubicBezTo>
                    <a:lnTo>
                      <a:pt x="536" y="1432"/>
                    </a:lnTo>
                    <a:cubicBezTo>
                      <a:pt x="601" y="1498"/>
                      <a:pt x="688" y="1530"/>
                      <a:pt x="775" y="1530"/>
                    </a:cubicBezTo>
                    <a:cubicBezTo>
                      <a:pt x="863" y="1530"/>
                      <a:pt x="953" y="1498"/>
                      <a:pt x="1024" y="1432"/>
                    </a:cubicBezTo>
                    <a:lnTo>
                      <a:pt x="1476" y="980"/>
                    </a:lnTo>
                    <a:cubicBezTo>
                      <a:pt x="1607" y="849"/>
                      <a:pt x="1607" y="622"/>
                      <a:pt x="1476" y="491"/>
                    </a:cubicBezTo>
                    <a:lnTo>
                      <a:pt x="1072" y="99"/>
                    </a:lnTo>
                    <a:cubicBezTo>
                      <a:pt x="1006" y="33"/>
                      <a:pt x="920" y="0"/>
                      <a:pt x="83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575" name="Google Shape;2575;p83"/>
              <p:cNvSpPr/>
              <p:nvPr/>
            </p:nvSpPr>
            <p:spPr>
              <a:xfrm rot="5400000">
                <a:off x="4859058" y="3806108"/>
                <a:ext cx="69996" cy="66496"/>
              </a:xfrm>
              <a:custGeom>
                <a:avLst/>
                <a:gdLst/>
                <a:ahLst/>
                <a:cxnLst/>
                <a:rect l="l" t="t" r="r" b="b"/>
                <a:pathLst>
                  <a:path w="1620" h="1539" extrusionOk="0">
                    <a:moveTo>
                      <a:pt x="834" y="0"/>
                    </a:moveTo>
                    <a:cubicBezTo>
                      <a:pt x="747" y="0"/>
                      <a:pt x="661" y="36"/>
                      <a:pt x="595" y="107"/>
                    </a:cubicBezTo>
                    <a:lnTo>
                      <a:pt x="131" y="548"/>
                    </a:lnTo>
                    <a:cubicBezTo>
                      <a:pt x="0" y="679"/>
                      <a:pt x="0" y="905"/>
                      <a:pt x="131" y="1048"/>
                    </a:cubicBezTo>
                    <a:lnTo>
                      <a:pt x="536" y="1441"/>
                    </a:lnTo>
                    <a:cubicBezTo>
                      <a:pt x="601" y="1506"/>
                      <a:pt x="691" y="1539"/>
                      <a:pt x="780" y="1539"/>
                    </a:cubicBezTo>
                    <a:cubicBezTo>
                      <a:pt x="869" y="1539"/>
                      <a:pt x="959" y="1506"/>
                      <a:pt x="1024" y="1441"/>
                    </a:cubicBezTo>
                    <a:lnTo>
                      <a:pt x="1477" y="988"/>
                    </a:lnTo>
                    <a:cubicBezTo>
                      <a:pt x="1619" y="857"/>
                      <a:pt x="1619" y="631"/>
                      <a:pt x="1477" y="500"/>
                    </a:cubicBezTo>
                    <a:lnTo>
                      <a:pt x="1072" y="107"/>
                    </a:lnTo>
                    <a:cubicBezTo>
                      <a:pt x="1006" y="36"/>
                      <a:pt x="920" y="0"/>
                      <a:pt x="83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576" name="Google Shape;2576;p83"/>
              <p:cNvSpPr/>
              <p:nvPr/>
            </p:nvSpPr>
            <p:spPr>
              <a:xfrm rot="5400000">
                <a:off x="4443704" y="3806281"/>
                <a:ext cx="69996" cy="66151"/>
              </a:xfrm>
              <a:custGeom>
                <a:avLst/>
                <a:gdLst/>
                <a:ahLst/>
                <a:cxnLst/>
                <a:rect l="l" t="t" r="r" b="b"/>
                <a:pathLst>
                  <a:path w="1620" h="1531" extrusionOk="0">
                    <a:moveTo>
                      <a:pt x="780" y="0"/>
                    </a:moveTo>
                    <a:cubicBezTo>
                      <a:pt x="691" y="0"/>
                      <a:pt x="601" y="33"/>
                      <a:pt x="536" y="99"/>
                    </a:cubicBezTo>
                    <a:lnTo>
                      <a:pt x="131" y="491"/>
                    </a:lnTo>
                    <a:cubicBezTo>
                      <a:pt x="0" y="622"/>
                      <a:pt x="0" y="849"/>
                      <a:pt x="131" y="980"/>
                    </a:cubicBezTo>
                    <a:lnTo>
                      <a:pt x="595" y="1432"/>
                    </a:lnTo>
                    <a:cubicBezTo>
                      <a:pt x="661" y="1498"/>
                      <a:pt x="747" y="1530"/>
                      <a:pt x="834" y="1530"/>
                    </a:cubicBezTo>
                    <a:cubicBezTo>
                      <a:pt x="920" y="1530"/>
                      <a:pt x="1006" y="1498"/>
                      <a:pt x="1072" y="1432"/>
                    </a:cubicBezTo>
                    <a:lnTo>
                      <a:pt x="1477" y="1039"/>
                    </a:lnTo>
                    <a:cubicBezTo>
                      <a:pt x="1619" y="896"/>
                      <a:pt x="1619" y="682"/>
                      <a:pt x="1477" y="539"/>
                    </a:cubicBezTo>
                    <a:lnTo>
                      <a:pt x="1024" y="99"/>
                    </a:lnTo>
                    <a:cubicBezTo>
                      <a:pt x="959" y="33"/>
                      <a:pt x="869" y="0"/>
                      <a:pt x="78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577" name="Google Shape;2577;p83"/>
              <p:cNvSpPr/>
              <p:nvPr/>
            </p:nvSpPr>
            <p:spPr>
              <a:xfrm rot="5400000">
                <a:off x="4859317" y="4228721"/>
                <a:ext cx="69478" cy="66496"/>
              </a:xfrm>
              <a:custGeom>
                <a:avLst/>
                <a:gdLst/>
                <a:ahLst/>
                <a:cxnLst/>
                <a:rect l="l" t="t" r="r" b="b"/>
                <a:pathLst>
                  <a:path w="1608" h="1539" extrusionOk="0">
                    <a:moveTo>
                      <a:pt x="775" y="0"/>
                    </a:moveTo>
                    <a:cubicBezTo>
                      <a:pt x="688" y="0"/>
                      <a:pt x="601" y="36"/>
                      <a:pt x="536" y="107"/>
                    </a:cubicBezTo>
                    <a:lnTo>
                      <a:pt x="131" y="500"/>
                    </a:lnTo>
                    <a:cubicBezTo>
                      <a:pt x="0" y="631"/>
                      <a:pt x="0" y="857"/>
                      <a:pt x="131" y="988"/>
                    </a:cubicBezTo>
                    <a:lnTo>
                      <a:pt x="583" y="1441"/>
                    </a:lnTo>
                    <a:cubicBezTo>
                      <a:pt x="655" y="1506"/>
                      <a:pt x="744" y="1539"/>
                      <a:pt x="832" y="1539"/>
                    </a:cubicBezTo>
                    <a:cubicBezTo>
                      <a:pt x="920" y="1539"/>
                      <a:pt x="1006" y="1506"/>
                      <a:pt x="1072" y="1441"/>
                    </a:cubicBezTo>
                    <a:lnTo>
                      <a:pt x="1476" y="1048"/>
                    </a:lnTo>
                    <a:cubicBezTo>
                      <a:pt x="1607" y="905"/>
                      <a:pt x="1607" y="679"/>
                      <a:pt x="1476" y="548"/>
                    </a:cubicBezTo>
                    <a:lnTo>
                      <a:pt x="1024" y="107"/>
                    </a:lnTo>
                    <a:cubicBezTo>
                      <a:pt x="953" y="36"/>
                      <a:pt x="863" y="0"/>
                      <a:pt x="77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578" name="Google Shape;2578;p83"/>
              <p:cNvSpPr/>
              <p:nvPr/>
            </p:nvSpPr>
            <p:spPr>
              <a:xfrm rot="5400000">
                <a:off x="4548159" y="3739504"/>
                <a:ext cx="66928" cy="63904"/>
              </a:xfrm>
              <a:custGeom>
                <a:avLst/>
                <a:gdLst/>
                <a:ahLst/>
                <a:cxnLst/>
                <a:rect l="l" t="t" r="r" b="b"/>
                <a:pathLst>
                  <a:path w="1549" h="1479" extrusionOk="0">
                    <a:moveTo>
                      <a:pt x="930" y="0"/>
                    </a:moveTo>
                    <a:cubicBezTo>
                      <a:pt x="886" y="0"/>
                      <a:pt x="841" y="8"/>
                      <a:pt x="798" y="26"/>
                    </a:cubicBezTo>
                    <a:lnTo>
                      <a:pt x="274" y="216"/>
                    </a:lnTo>
                    <a:cubicBezTo>
                      <a:pt x="84" y="288"/>
                      <a:pt x="0" y="490"/>
                      <a:pt x="72" y="669"/>
                    </a:cubicBezTo>
                    <a:lnTo>
                      <a:pt x="298" y="1252"/>
                    </a:lnTo>
                    <a:cubicBezTo>
                      <a:pt x="353" y="1390"/>
                      <a:pt x="479" y="1478"/>
                      <a:pt x="616" y="1478"/>
                    </a:cubicBezTo>
                    <a:cubicBezTo>
                      <a:pt x="657" y="1478"/>
                      <a:pt x="698" y="1471"/>
                      <a:pt x="738" y="1454"/>
                    </a:cubicBezTo>
                    <a:lnTo>
                      <a:pt x="1274" y="1252"/>
                    </a:lnTo>
                    <a:cubicBezTo>
                      <a:pt x="1453" y="1192"/>
                      <a:pt x="1548" y="990"/>
                      <a:pt x="1477" y="800"/>
                    </a:cubicBezTo>
                    <a:lnTo>
                      <a:pt x="1250" y="216"/>
                    </a:lnTo>
                    <a:cubicBezTo>
                      <a:pt x="1196" y="81"/>
                      <a:pt x="1067" y="0"/>
                      <a:pt x="93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579" name="Google Shape;2579;p83"/>
              <p:cNvSpPr/>
              <p:nvPr/>
            </p:nvSpPr>
            <p:spPr>
              <a:xfrm rot="5400000">
                <a:off x="4757780" y="4297637"/>
                <a:ext cx="66928" cy="63947"/>
              </a:xfrm>
              <a:custGeom>
                <a:avLst/>
                <a:gdLst/>
                <a:ahLst/>
                <a:cxnLst/>
                <a:rect l="l" t="t" r="r" b="b"/>
                <a:pathLst>
                  <a:path w="1549" h="1480" extrusionOk="0">
                    <a:moveTo>
                      <a:pt x="928" y="1"/>
                    </a:moveTo>
                    <a:cubicBezTo>
                      <a:pt x="888" y="1"/>
                      <a:pt x="849" y="7"/>
                      <a:pt x="810" y="20"/>
                    </a:cubicBezTo>
                    <a:lnTo>
                      <a:pt x="274" y="222"/>
                    </a:lnTo>
                    <a:cubicBezTo>
                      <a:pt x="96" y="294"/>
                      <a:pt x="1" y="496"/>
                      <a:pt x="72" y="675"/>
                    </a:cubicBezTo>
                    <a:lnTo>
                      <a:pt x="298" y="1258"/>
                    </a:lnTo>
                    <a:cubicBezTo>
                      <a:pt x="354" y="1398"/>
                      <a:pt x="491" y="1480"/>
                      <a:pt x="633" y="1480"/>
                    </a:cubicBezTo>
                    <a:cubicBezTo>
                      <a:pt x="672" y="1480"/>
                      <a:pt x="712" y="1473"/>
                      <a:pt x="751" y="1461"/>
                    </a:cubicBezTo>
                    <a:lnTo>
                      <a:pt x="1286" y="1258"/>
                    </a:lnTo>
                    <a:cubicBezTo>
                      <a:pt x="1465" y="1187"/>
                      <a:pt x="1548" y="984"/>
                      <a:pt x="1477" y="806"/>
                    </a:cubicBezTo>
                    <a:lnTo>
                      <a:pt x="1251" y="222"/>
                    </a:lnTo>
                    <a:cubicBezTo>
                      <a:pt x="1204" y="82"/>
                      <a:pt x="1070" y="1"/>
                      <a:pt x="92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580" name="Google Shape;2580;p83"/>
              <p:cNvSpPr/>
              <p:nvPr/>
            </p:nvSpPr>
            <p:spPr>
              <a:xfrm rot="5400000">
                <a:off x="4766248" y="3742550"/>
                <a:ext cx="67447" cy="64466"/>
              </a:xfrm>
              <a:custGeom>
                <a:avLst/>
                <a:gdLst/>
                <a:ahLst/>
                <a:cxnLst/>
                <a:rect l="l" t="t" r="r" b="b"/>
                <a:pathLst>
                  <a:path w="1561" h="1492" extrusionOk="0">
                    <a:moveTo>
                      <a:pt x="644" y="0"/>
                    </a:moveTo>
                    <a:cubicBezTo>
                      <a:pt x="510" y="0"/>
                      <a:pt x="385" y="81"/>
                      <a:pt x="322" y="216"/>
                    </a:cubicBezTo>
                    <a:lnTo>
                      <a:pt x="84" y="788"/>
                    </a:lnTo>
                    <a:cubicBezTo>
                      <a:pt x="1" y="966"/>
                      <a:pt x="84" y="1169"/>
                      <a:pt x="263" y="1240"/>
                    </a:cubicBezTo>
                    <a:lnTo>
                      <a:pt x="786" y="1466"/>
                    </a:lnTo>
                    <a:cubicBezTo>
                      <a:pt x="830" y="1483"/>
                      <a:pt x="874" y="1492"/>
                      <a:pt x="918" y="1492"/>
                    </a:cubicBezTo>
                    <a:cubicBezTo>
                      <a:pt x="1055" y="1492"/>
                      <a:pt x="1185" y="1411"/>
                      <a:pt x="1239" y="1276"/>
                    </a:cubicBezTo>
                    <a:lnTo>
                      <a:pt x="1489" y="704"/>
                    </a:lnTo>
                    <a:cubicBezTo>
                      <a:pt x="1560" y="526"/>
                      <a:pt x="1477" y="311"/>
                      <a:pt x="1298" y="240"/>
                    </a:cubicBezTo>
                    <a:lnTo>
                      <a:pt x="775" y="26"/>
                    </a:lnTo>
                    <a:cubicBezTo>
                      <a:pt x="731" y="8"/>
                      <a:pt x="687" y="0"/>
                      <a:pt x="64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581" name="Google Shape;2581;p83"/>
              <p:cNvSpPr/>
              <p:nvPr/>
            </p:nvSpPr>
            <p:spPr>
              <a:xfrm rot="5400000">
                <a:off x="4539107" y="4294223"/>
                <a:ext cx="67404" cy="64077"/>
              </a:xfrm>
              <a:custGeom>
                <a:avLst/>
                <a:gdLst/>
                <a:ahLst/>
                <a:cxnLst/>
                <a:rect l="l" t="t" r="r" b="b"/>
                <a:pathLst>
                  <a:path w="1560" h="1483" extrusionOk="0">
                    <a:moveTo>
                      <a:pt x="641" y="0"/>
                    </a:moveTo>
                    <a:cubicBezTo>
                      <a:pt x="504" y="0"/>
                      <a:pt x="376" y="79"/>
                      <a:pt x="322" y="205"/>
                    </a:cubicBezTo>
                    <a:lnTo>
                      <a:pt x="72" y="788"/>
                    </a:lnTo>
                    <a:cubicBezTo>
                      <a:pt x="0" y="967"/>
                      <a:pt x="84" y="1169"/>
                      <a:pt x="262" y="1240"/>
                    </a:cubicBezTo>
                    <a:lnTo>
                      <a:pt x="786" y="1455"/>
                    </a:lnTo>
                    <a:cubicBezTo>
                      <a:pt x="832" y="1473"/>
                      <a:pt x="880" y="1482"/>
                      <a:pt x="926" y="1482"/>
                    </a:cubicBezTo>
                    <a:cubicBezTo>
                      <a:pt x="1060" y="1482"/>
                      <a:pt x="1185" y="1409"/>
                      <a:pt x="1238" y="1276"/>
                    </a:cubicBezTo>
                    <a:lnTo>
                      <a:pt x="1488" y="693"/>
                    </a:lnTo>
                    <a:cubicBezTo>
                      <a:pt x="1560" y="514"/>
                      <a:pt x="1477" y="312"/>
                      <a:pt x="1298" y="240"/>
                    </a:cubicBezTo>
                    <a:lnTo>
                      <a:pt x="774" y="26"/>
                    </a:lnTo>
                    <a:cubicBezTo>
                      <a:pt x="730" y="9"/>
                      <a:pt x="685" y="0"/>
                      <a:pt x="64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582" name="Google Shape;2582;p83"/>
              <p:cNvSpPr/>
              <p:nvPr/>
            </p:nvSpPr>
            <p:spPr>
              <a:xfrm rot="5400000">
                <a:off x="4922660" y="3904578"/>
                <a:ext cx="69478" cy="62435"/>
              </a:xfrm>
              <a:custGeom>
                <a:avLst/>
                <a:gdLst/>
                <a:ahLst/>
                <a:cxnLst/>
                <a:rect l="l" t="t" r="r" b="b"/>
                <a:pathLst>
                  <a:path w="1608" h="1445" extrusionOk="0">
                    <a:moveTo>
                      <a:pt x="991" y="0"/>
                    </a:moveTo>
                    <a:cubicBezTo>
                      <a:pt x="947" y="0"/>
                      <a:pt x="901" y="9"/>
                      <a:pt x="858" y="26"/>
                    </a:cubicBezTo>
                    <a:lnTo>
                      <a:pt x="262" y="264"/>
                    </a:lnTo>
                    <a:cubicBezTo>
                      <a:pt x="84" y="336"/>
                      <a:pt x="1" y="550"/>
                      <a:pt x="72" y="717"/>
                    </a:cubicBezTo>
                    <a:lnTo>
                      <a:pt x="286" y="1229"/>
                    </a:lnTo>
                    <a:cubicBezTo>
                      <a:pt x="349" y="1364"/>
                      <a:pt x="481" y="1445"/>
                      <a:pt x="614" y="1445"/>
                    </a:cubicBezTo>
                    <a:cubicBezTo>
                      <a:pt x="656" y="1445"/>
                      <a:pt x="698" y="1436"/>
                      <a:pt x="739" y="1419"/>
                    </a:cubicBezTo>
                    <a:lnTo>
                      <a:pt x="1346" y="1169"/>
                    </a:lnTo>
                    <a:cubicBezTo>
                      <a:pt x="1525" y="1098"/>
                      <a:pt x="1608" y="895"/>
                      <a:pt x="1525" y="717"/>
                    </a:cubicBezTo>
                    <a:lnTo>
                      <a:pt x="1310" y="205"/>
                    </a:lnTo>
                    <a:cubicBezTo>
                      <a:pt x="1256" y="79"/>
                      <a:pt x="1128" y="0"/>
                      <a:pt x="99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583" name="Google Shape;2583;p83"/>
              <p:cNvSpPr/>
              <p:nvPr/>
            </p:nvSpPr>
            <p:spPr>
              <a:xfrm rot="5400000">
                <a:off x="4380686" y="4134291"/>
                <a:ext cx="69002" cy="62435"/>
              </a:xfrm>
              <a:custGeom>
                <a:avLst/>
                <a:gdLst/>
                <a:ahLst/>
                <a:cxnLst/>
                <a:rect l="l" t="t" r="r" b="b"/>
                <a:pathLst>
                  <a:path w="1597" h="1445" extrusionOk="0">
                    <a:moveTo>
                      <a:pt x="989" y="0"/>
                    </a:moveTo>
                    <a:cubicBezTo>
                      <a:pt x="946" y="0"/>
                      <a:pt x="902" y="9"/>
                      <a:pt x="858" y="26"/>
                    </a:cubicBezTo>
                    <a:lnTo>
                      <a:pt x="263" y="264"/>
                    </a:lnTo>
                    <a:cubicBezTo>
                      <a:pt x="84" y="336"/>
                      <a:pt x="1" y="550"/>
                      <a:pt x="72" y="717"/>
                    </a:cubicBezTo>
                    <a:lnTo>
                      <a:pt x="286" y="1229"/>
                    </a:lnTo>
                    <a:cubicBezTo>
                      <a:pt x="340" y="1364"/>
                      <a:pt x="470" y="1445"/>
                      <a:pt x="607" y="1445"/>
                    </a:cubicBezTo>
                    <a:cubicBezTo>
                      <a:pt x="651" y="1445"/>
                      <a:pt x="696" y="1437"/>
                      <a:pt x="739" y="1419"/>
                    </a:cubicBezTo>
                    <a:lnTo>
                      <a:pt x="1334" y="1169"/>
                    </a:lnTo>
                    <a:cubicBezTo>
                      <a:pt x="1513" y="1098"/>
                      <a:pt x="1596" y="895"/>
                      <a:pt x="1525" y="717"/>
                    </a:cubicBezTo>
                    <a:lnTo>
                      <a:pt x="1310" y="205"/>
                    </a:lnTo>
                    <a:cubicBezTo>
                      <a:pt x="1247" y="79"/>
                      <a:pt x="1123" y="0"/>
                      <a:pt x="98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584" name="Google Shape;2584;p83"/>
              <p:cNvSpPr/>
              <p:nvPr/>
            </p:nvSpPr>
            <p:spPr>
              <a:xfrm rot="5400000">
                <a:off x="4920218" y="4139994"/>
                <a:ext cx="69478" cy="62824"/>
              </a:xfrm>
              <a:custGeom>
                <a:avLst/>
                <a:gdLst/>
                <a:ahLst/>
                <a:cxnLst/>
                <a:rect l="l" t="t" r="r" b="b"/>
                <a:pathLst>
                  <a:path w="1608" h="1454" extrusionOk="0">
                    <a:moveTo>
                      <a:pt x="617" y="1"/>
                    </a:moveTo>
                    <a:cubicBezTo>
                      <a:pt x="485" y="1"/>
                      <a:pt x="362" y="78"/>
                      <a:pt x="310" y="200"/>
                    </a:cubicBezTo>
                    <a:lnTo>
                      <a:pt x="84" y="712"/>
                    </a:lnTo>
                    <a:cubicBezTo>
                      <a:pt x="1" y="879"/>
                      <a:pt x="84" y="1093"/>
                      <a:pt x="263" y="1165"/>
                    </a:cubicBezTo>
                    <a:lnTo>
                      <a:pt x="846" y="1427"/>
                    </a:lnTo>
                    <a:cubicBezTo>
                      <a:pt x="892" y="1445"/>
                      <a:pt x="940" y="1454"/>
                      <a:pt x="986" y="1454"/>
                    </a:cubicBezTo>
                    <a:cubicBezTo>
                      <a:pt x="1120" y="1454"/>
                      <a:pt x="1245" y="1380"/>
                      <a:pt x="1298" y="1248"/>
                    </a:cubicBezTo>
                    <a:lnTo>
                      <a:pt x="1525" y="748"/>
                    </a:lnTo>
                    <a:cubicBezTo>
                      <a:pt x="1608" y="569"/>
                      <a:pt x="1525" y="367"/>
                      <a:pt x="1358" y="284"/>
                    </a:cubicBezTo>
                    <a:lnTo>
                      <a:pt x="763" y="34"/>
                    </a:lnTo>
                    <a:cubicBezTo>
                      <a:pt x="715" y="11"/>
                      <a:pt x="665" y="1"/>
                      <a:pt x="61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585" name="Google Shape;2585;p83"/>
              <p:cNvSpPr/>
              <p:nvPr/>
            </p:nvSpPr>
            <p:spPr>
              <a:xfrm rot="5400000">
                <a:off x="4383128" y="3898183"/>
                <a:ext cx="69478" cy="62867"/>
              </a:xfrm>
              <a:custGeom>
                <a:avLst/>
                <a:gdLst/>
                <a:ahLst/>
                <a:cxnLst/>
                <a:rect l="l" t="t" r="r" b="b"/>
                <a:pathLst>
                  <a:path w="1608" h="1455" extrusionOk="0">
                    <a:moveTo>
                      <a:pt x="617" y="1"/>
                    </a:moveTo>
                    <a:cubicBezTo>
                      <a:pt x="485" y="1"/>
                      <a:pt x="362" y="78"/>
                      <a:pt x="310" y="200"/>
                    </a:cubicBezTo>
                    <a:lnTo>
                      <a:pt x="84" y="712"/>
                    </a:lnTo>
                    <a:cubicBezTo>
                      <a:pt x="1" y="879"/>
                      <a:pt x="84" y="1093"/>
                      <a:pt x="263" y="1165"/>
                    </a:cubicBezTo>
                    <a:lnTo>
                      <a:pt x="846" y="1427"/>
                    </a:lnTo>
                    <a:cubicBezTo>
                      <a:pt x="892" y="1445"/>
                      <a:pt x="940" y="1454"/>
                      <a:pt x="987" y="1454"/>
                    </a:cubicBezTo>
                    <a:cubicBezTo>
                      <a:pt x="1121" y="1454"/>
                      <a:pt x="1249" y="1381"/>
                      <a:pt x="1310" y="1248"/>
                    </a:cubicBezTo>
                    <a:lnTo>
                      <a:pt x="1537" y="748"/>
                    </a:lnTo>
                    <a:cubicBezTo>
                      <a:pt x="1608" y="569"/>
                      <a:pt x="1525" y="367"/>
                      <a:pt x="1358" y="284"/>
                    </a:cubicBezTo>
                    <a:lnTo>
                      <a:pt x="763" y="34"/>
                    </a:lnTo>
                    <a:cubicBezTo>
                      <a:pt x="715" y="11"/>
                      <a:pt x="665" y="1"/>
                      <a:pt x="61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</p:grpSp>
        <p:sp>
          <p:nvSpPr>
            <p:cNvPr id="2586" name="Google Shape;2586;p83"/>
            <p:cNvSpPr txBox="1"/>
            <p:nvPr/>
          </p:nvSpPr>
          <p:spPr>
            <a:xfrm>
              <a:off x="3191061" y="2694675"/>
              <a:ext cx="921900" cy="575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a-IR" sz="3000" b="1" dirty="0">
                  <a:solidFill>
                    <a:schemeClr val="accent2"/>
                  </a:solidFill>
                  <a:latin typeface="Bebas Neue"/>
                  <a:ea typeface="Bebas Neue"/>
                  <a:cs typeface="B Nazanin" pitchFamily="2" charset="-78"/>
                  <a:sym typeface="Bebas Neue"/>
                </a:rPr>
                <a:t>روز</a:t>
              </a:r>
              <a:r>
                <a:rPr lang="en" sz="3000" b="1" dirty="0">
                  <a:solidFill>
                    <a:schemeClr val="accent2"/>
                  </a:solidFill>
                  <a:latin typeface="Bebas Neue"/>
                  <a:ea typeface="Bebas Neue"/>
                  <a:cs typeface="B Nazanin" pitchFamily="2" charset="-78"/>
                  <a:sym typeface="Bebas Neue"/>
                </a:rPr>
                <a:t>2</a:t>
              </a:r>
              <a:endParaRPr sz="3000" b="1">
                <a:solidFill>
                  <a:schemeClr val="accent2"/>
                </a:solidFill>
                <a:latin typeface="Bebas Neue"/>
                <a:ea typeface="Bebas Neue"/>
                <a:cs typeface="B Nazanin" pitchFamily="2" charset="-78"/>
                <a:sym typeface="Bebas Neue"/>
              </a:endParaRPr>
            </a:p>
          </p:txBody>
        </p:sp>
      </p:grpSp>
      <p:grpSp>
        <p:nvGrpSpPr>
          <p:cNvPr id="2587" name="Google Shape;2587;p83"/>
          <p:cNvGrpSpPr/>
          <p:nvPr/>
        </p:nvGrpSpPr>
        <p:grpSpPr>
          <a:xfrm>
            <a:off x="4821039" y="2350451"/>
            <a:ext cx="1322836" cy="1252117"/>
            <a:chOff x="4821039" y="2350451"/>
            <a:chExt cx="1322836" cy="1252117"/>
          </a:xfrm>
        </p:grpSpPr>
        <p:grpSp>
          <p:nvGrpSpPr>
            <p:cNvPr id="2588" name="Google Shape;2588;p83"/>
            <p:cNvGrpSpPr/>
            <p:nvPr/>
          </p:nvGrpSpPr>
          <p:grpSpPr>
            <a:xfrm rot="5400000">
              <a:off x="4856398" y="2315092"/>
              <a:ext cx="1252117" cy="1322836"/>
              <a:chOff x="4366039" y="3724079"/>
              <a:chExt cx="641026" cy="652865"/>
            </a:xfrm>
          </p:grpSpPr>
          <p:sp>
            <p:nvSpPr>
              <p:cNvPr id="2589" name="Google Shape;2589;p83"/>
              <p:cNvSpPr/>
              <p:nvPr/>
            </p:nvSpPr>
            <p:spPr>
              <a:xfrm rot="5400000">
                <a:off x="4400519" y="3769360"/>
                <a:ext cx="570037" cy="559753"/>
              </a:xfrm>
              <a:custGeom>
                <a:avLst/>
                <a:gdLst/>
                <a:ahLst/>
                <a:cxnLst/>
                <a:rect l="l" t="t" r="r" b="b"/>
                <a:pathLst>
                  <a:path w="13193" h="12955" extrusionOk="0">
                    <a:moveTo>
                      <a:pt x="6597" y="918"/>
                    </a:moveTo>
                    <a:cubicBezTo>
                      <a:pt x="9728" y="918"/>
                      <a:pt x="12264" y="3406"/>
                      <a:pt x="12264" y="6478"/>
                    </a:cubicBezTo>
                    <a:cubicBezTo>
                      <a:pt x="12264" y="9550"/>
                      <a:pt x="9728" y="12038"/>
                      <a:pt x="6597" y="12038"/>
                    </a:cubicBezTo>
                    <a:cubicBezTo>
                      <a:pt x="3465" y="12038"/>
                      <a:pt x="941" y="9550"/>
                      <a:pt x="941" y="6478"/>
                    </a:cubicBezTo>
                    <a:cubicBezTo>
                      <a:pt x="941" y="3406"/>
                      <a:pt x="3465" y="918"/>
                      <a:pt x="6597" y="918"/>
                    </a:cubicBezTo>
                    <a:close/>
                    <a:moveTo>
                      <a:pt x="6597" y="1"/>
                    </a:moveTo>
                    <a:cubicBezTo>
                      <a:pt x="2953" y="1"/>
                      <a:pt x="0" y="2894"/>
                      <a:pt x="0" y="6478"/>
                    </a:cubicBezTo>
                    <a:cubicBezTo>
                      <a:pt x="0" y="10050"/>
                      <a:pt x="2953" y="12955"/>
                      <a:pt x="6597" y="12955"/>
                    </a:cubicBezTo>
                    <a:cubicBezTo>
                      <a:pt x="10240" y="12955"/>
                      <a:pt x="13193" y="10050"/>
                      <a:pt x="13193" y="6478"/>
                    </a:cubicBezTo>
                    <a:cubicBezTo>
                      <a:pt x="13193" y="2894"/>
                      <a:pt x="10240" y="1"/>
                      <a:pt x="659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590" name="Google Shape;2590;p83"/>
              <p:cNvSpPr/>
              <p:nvPr/>
            </p:nvSpPr>
            <p:spPr>
              <a:xfrm rot="5400000">
                <a:off x="4950960" y="4023485"/>
                <a:ext cx="58157" cy="54053"/>
              </a:xfrm>
              <a:custGeom>
                <a:avLst/>
                <a:gdLst/>
                <a:ahLst/>
                <a:cxnLst/>
                <a:rect l="l" t="t" r="r" b="b"/>
                <a:pathLst>
                  <a:path w="1346" h="1251" extrusionOk="0">
                    <a:moveTo>
                      <a:pt x="346" y="1"/>
                    </a:moveTo>
                    <a:cubicBezTo>
                      <a:pt x="155" y="1"/>
                      <a:pt x="1" y="155"/>
                      <a:pt x="1" y="346"/>
                    </a:cubicBezTo>
                    <a:lnTo>
                      <a:pt x="1" y="894"/>
                    </a:lnTo>
                    <a:cubicBezTo>
                      <a:pt x="1" y="1096"/>
                      <a:pt x="155" y="1251"/>
                      <a:pt x="346" y="1251"/>
                    </a:cubicBezTo>
                    <a:lnTo>
                      <a:pt x="1001" y="1251"/>
                    </a:lnTo>
                    <a:cubicBezTo>
                      <a:pt x="1191" y="1251"/>
                      <a:pt x="1346" y="1096"/>
                      <a:pt x="1346" y="894"/>
                    </a:cubicBezTo>
                    <a:lnTo>
                      <a:pt x="1346" y="346"/>
                    </a:lnTo>
                    <a:cubicBezTo>
                      <a:pt x="1346" y="155"/>
                      <a:pt x="1191" y="1"/>
                      <a:pt x="100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591" name="Google Shape;2591;p83"/>
              <p:cNvSpPr/>
              <p:nvPr/>
            </p:nvSpPr>
            <p:spPr>
              <a:xfrm rot="5400000">
                <a:off x="4363727" y="4023744"/>
                <a:ext cx="58157" cy="53534"/>
              </a:xfrm>
              <a:custGeom>
                <a:avLst/>
                <a:gdLst/>
                <a:ahLst/>
                <a:cxnLst/>
                <a:rect l="l" t="t" r="r" b="b"/>
                <a:pathLst>
                  <a:path w="1346" h="1239" extrusionOk="0">
                    <a:moveTo>
                      <a:pt x="346" y="0"/>
                    </a:moveTo>
                    <a:cubicBezTo>
                      <a:pt x="155" y="0"/>
                      <a:pt x="1" y="155"/>
                      <a:pt x="1" y="346"/>
                    </a:cubicBezTo>
                    <a:lnTo>
                      <a:pt x="1" y="893"/>
                    </a:lnTo>
                    <a:cubicBezTo>
                      <a:pt x="1" y="1084"/>
                      <a:pt x="155" y="1239"/>
                      <a:pt x="346" y="1239"/>
                    </a:cubicBezTo>
                    <a:lnTo>
                      <a:pt x="1001" y="1239"/>
                    </a:lnTo>
                    <a:cubicBezTo>
                      <a:pt x="1191" y="1239"/>
                      <a:pt x="1346" y="1084"/>
                      <a:pt x="1346" y="893"/>
                    </a:cubicBezTo>
                    <a:lnTo>
                      <a:pt x="1346" y="346"/>
                    </a:lnTo>
                    <a:cubicBezTo>
                      <a:pt x="1346" y="155"/>
                      <a:pt x="1191" y="0"/>
                      <a:pt x="100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592" name="Google Shape;2592;p83"/>
              <p:cNvSpPr/>
              <p:nvPr/>
            </p:nvSpPr>
            <p:spPr>
              <a:xfrm rot="5400000">
                <a:off x="4659007" y="4321098"/>
                <a:ext cx="54571" cy="57120"/>
              </a:xfrm>
              <a:custGeom>
                <a:avLst/>
                <a:gdLst/>
                <a:ahLst/>
                <a:cxnLst/>
                <a:rect l="l" t="t" r="r" b="b"/>
                <a:pathLst>
                  <a:path w="1263" h="1322" extrusionOk="0">
                    <a:moveTo>
                      <a:pt x="346" y="0"/>
                    </a:moveTo>
                    <a:cubicBezTo>
                      <a:pt x="156" y="0"/>
                      <a:pt x="1" y="155"/>
                      <a:pt x="1" y="346"/>
                    </a:cubicBezTo>
                    <a:lnTo>
                      <a:pt x="1" y="965"/>
                    </a:lnTo>
                    <a:cubicBezTo>
                      <a:pt x="1" y="1167"/>
                      <a:pt x="156" y="1322"/>
                      <a:pt x="346" y="1322"/>
                    </a:cubicBezTo>
                    <a:lnTo>
                      <a:pt x="918" y="1322"/>
                    </a:lnTo>
                    <a:cubicBezTo>
                      <a:pt x="1108" y="1322"/>
                      <a:pt x="1263" y="1167"/>
                      <a:pt x="1263" y="965"/>
                    </a:cubicBezTo>
                    <a:lnTo>
                      <a:pt x="1263" y="346"/>
                    </a:lnTo>
                    <a:cubicBezTo>
                      <a:pt x="1263" y="155"/>
                      <a:pt x="1108" y="0"/>
                      <a:pt x="91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593" name="Google Shape;2593;p83"/>
              <p:cNvSpPr/>
              <p:nvPr/>
            </p:nvSpPr>
            <p:spPr>
              <a:xfrm rot="5400000">
                <a:off x="4658748" y="3723063"/>
                <a:ext cx="55090" cy="57120"/>
              </a:xfrm>
              <a:custGeom>
                <a:avLst/>
                <a:gdLst/>
                <a:ahLst/>
                <a:cxnLst/>
                <a:rect l="l" t="t" r="r" b="b"/>
                <a:pathLst>
                  <a:path w="1275" h="1322" extrusionOk="0">
                    <a:moveTo>
                      <a:pt x="358" y="0"/>
                    </a:moveTo>
                    <a:cubicBezTo>
                      <a:pt x="156" y="0"/>
                      <a:pt x="1" y="155"/>
                      <a:pt x="1" y="346"/>
                    </a:cubicBezTo>
                    <a:lnTo>
                      <a:pt x="1" y="965"/>
                    </a:lnTo>
                    <a:cubicBezTo>
                      <a:pt x="1" y="1167"/>
                      <a:pt x="156" y="1322"/>
                      <a:pt x="358" y="1322"/>
                    </a:cubicBezTo>
                    <a:lnTo>
                      <a:pt x="918" y="1322"/>
                    </a:lnTo>
                    <a:cubicBezTo>
                      <a:pt x="1120" y="1322"/>
                      <a:pt x="1275" y="1167"/>
                      <a:pt x="1275" y="965"/>
                    </a:cubicBezTo>
                    <a:lnTo>
                      <a:pt x="1275" y="346"/>
                    </a:lnTo>
                    <a:cubicBezTo>
                      <a:pt x="1275" y="155"/>
                      <a:pt x="1120" y="0"/>
                      <a:pt x="91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594" name="Google Shape;2594;p83"/>
              <p:cNvSpPr/>
              <p:nvPr/>
            </p:nvSpPr>
            <p:spPr>
              <a:xfrm rot="5400000">
                <a:off x="4443964" y="4228893"/>
                <a:ext cx="69478" cy="66151"/>
              </a:xfrm>
              <a:custGeom>
                <a:avLst/>
                <a:gdLst/>
                <a:ahLst/>
                <a:cxnLst/>
                <a:rect l="l" t="t" r="r" b="b"/>
                <a:pathLst>
                  <a:path w="1608" h="1531" extrusionOk="0">
                    <a:moveTo>
                      <a:pt x="832" y="0"/>
                    </a:moveTo>
                    <a:cubicBezTo>
                      <a:pt x="744" y="0"/>
                      <a:pt x="655" y="33"/>
                      <a:pt x="583" y="99"/>
                    </a:cubicBezTo>
                    <a:lnTo>
                      <a:pt x="131" y="539"/>
                    </a:lnTo>
                    <a:cubicBezTo>
                      <a:pt x="0" y="682"/>
                      <a:pt x="0" y="896"/>
                      <a:pt x="131" y="1039"/>
                    </a:cubicBezTo>
                    <a:lnTo>
                      <a:pt x="536" y="1432"/>
                    </a:lnTo>
                    <a:cubicBezTo>
                      <a:pt x="601" y="1498"/>
                      <a:pt x="688" y="1530"/>
                      <a:pt x="775" y="1530"/>
                    </a:cubicBezTo>
                    <a:cubicBezTo>
                      <a:pt x="863" y="1530"/>
                      <a:pt x="953" y="1498"/>
                      <a:pt x="1024" y="1432"/>
                    </a:cubicBezTo>
                    <a:lnTo>
                      <a:pt x="1476" y="980"/>
                    </a:lnTo>
                    <a:cubicBezTo>
                      <a:pt x="1607" y="849"/>
                      <a:pt x="1607" y="622"/>
                      <a:pt x="1476" y="491"/>
                    </a:cubicBezTo>
                    <a:lnTo>
                      <a:pt x="1072" y="99"/>
                    </a:lnTo>
                    <a:cubicBezTo>
                      <a:pt x="1006" y="33"/>
                      <a:pt x="920" y="0"/>
                      <a:pt x="83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595" name="Google Shape;2595;p83"/>
              <p:cNvSpPr/>
              <p:nvPr/>
            </p:nvSpPr>
            <p:spPr>
              <a:xfrm rot="5400000">
                <a:off x="4859058" y="3806108"/>
                <a:ext cx="69996" cy="66496"/>
              </a:xfrm>
              <a:custGeom>
                <a:avLst/>
                <a:gdLst/>
                <a:ahLst/>
                <a:cxnLst/>
                <a:rect l="l" t="t" r="r" b="b"/>
                <a:pathLst>
                  <a:path w="1620" h="1539" extrusionOk="0">
                    <a:moveTo>
                      <a:pt x="834" y="0"/>
                    </a:moveTo>
                    <a:cubicBezTo>
                      <a:pt x="747" y="0"/>
                      <a:pt x="661" y="36"/>
                      <a:pt x="595" y="107"/>
                    </a:cubicBezTo>
                    <a:lnTo>
                      <a:pt x="131" y="548"/>
                    </a:lnTo>
                    <a:cubicBezTo>
                      <a:pt x="0" y="679"/>
                      <a:pt x="0" y="905"/>
                      <a:pt x="131" y="1048"/>
                    </a:cubicBezTo>
                    <a:lnTo>
                      <a:pt x="536" y="1441"/>
                    </a:lnTo>
                    <a:cubicBezTo>
                      <a:pt x="601" y="1506"/>
                      <a:pt x="691" y="1539"/>
                      <a:pt x="780" y="1539"/>
                    </a:cubicBezTo>
                    <a:cubicBezTo>
                      <a:pt x="869" y="1539"/>
                      <a:pt x="959" y="1506"/>
                      <a:pt x="1024" y="1441"/>
                    </a:cubicBezTo>
                    <a:lnTo>
                      <a:pt x="1477" y="988"/>
                    </a:lnTo>
                    <a:cubicBezTo>
                      <a:pt x="1619" y="857"/>
                      <a:pt x="1619" y="631"/>
                      <a:pt x="1477" y="500"/>
                    </a:cubicBezTo>
                    <a:lnTo>
                      <a:pt x="1072" y="107"/>
                    </a:lnTo>
                    <a:cubicBezTo>
                      <a:pt x="1006" y="36"/>
                      <a:pt x="920" y="0"/>
                      <a:pt x="83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596" name="Google Shape;2596;p83"/>
              <p:cNvSpPr/>
              <p:nvPr/>
            </p:nvSpPr>
            <p:spPr>
              <a:xfrm rot="5400000">
                <a:off x="4443704" y="3806281"/>
                <a:ext cx="69996" cy="66151"/>
              </a:xfrm>
              <a:custGeom>
                <a:avLst/>
                <a:gdLst/>
                <a:ahLst/>
                <a:cxnLst/>
                <a:rect l="l" t="t" r="r" b="b"/>
                <a:pathLst>
                  <a:path w="1620" h="1531" extrusionOk="0">
                    <a:moveTo>
                      <a:pt x="780" y="0"/>
                    </a:moveTo>
                    <a:cubicBezTo>
                      <a:pt x="691" y="0"/>
                      <a:pt x="601" y="33"/>
                      <a:pt x="536" y="99"/>
                    </a:cubicBezTo>
                    <a:lnTo>
                      <a:pt x="131" y="491"/>
                    </a:lnTo>
                    <a:cubicBezTo>
                      <a:pt x="0" y="622"/>
                      <a:pt x="0" y="849"/>
                      <a:pt x="131" y="980"/>
                    </a:cubicBezTo>
                    <a:lnTo>
                      <a:pt x="595" y="1432"/>
                    </a:lnTo>
                    <a:cubicBezTo>
                      <a:pt x="661" y="1498"/>
                      <a:pt x="747" y="1530"/>
                      <a:pt x="834" y="1530"/>
                    </a:cubicBezTo>
                    <a:cubicBezTo>
                      <a:pt x="920" y="1530"/>
                      <a:pt x="1006" y="1498"/>
                      <a:pt x="1072" y="1432"/>
                    </a:cubicBezTo>
                    <a:lnTo>
                      <a:pt x="1477" y="1039"/>
                    </a:lnTo>
                    <a:cubicBezTo>
                      <a:pt x="1619" y="896"/>
                      <a:pt x="1619" y="682"/>
                      <a:pt x="1477" y="539"/>
                    </a:cubicBezTo>
                    <a:lnTo>
                      <a:pt x="1024" y="99"/>
                    </a:lnTo>
                    <a:cubicBezTo>
                      <a:pt x="959" y="33"/>
                      <a:pt x="869" y="0"/>
                      <a:pt x="78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597" name="Google Shape;2597;p83"/>
              <p:cNvSpPr/>
              <p:nvPr/>
            </p:nvSpPr>
            <p:spPr>
              <a:xfrm rot="5400000">
                <a:off x="4859317" y="4228721"/>
                <a:ext cx="69478" cy="66496"/>
              </a:xfrm>
              <a:custGeom>
                <a:avLst/>
                <a:gdLst/>
                <a:ahLst/>
                <a:cxnLst/>
                <a:rect l="l" t="t" r="r" b="b"/>
                <a:pathLst>
                  <a:path w="1608" h="1539" extrusionOk="0">
                    <a:moveTo>
                      <a:pt x="775" y="0"/>
                    </a:moveTo>
                    <a:cubicBezTo>
                      <a:pt x="688" y="0"/>
                      <a:pt x="601" y="36"/>
                      <a:pt x="536" y="107"/>
                    </a:cubicBezTo>
                    <a:lnTo>
                      <a:pt x="131" y="500"/>
                    </a:lnTo>
                    <a:cubicBezTo>
                      <a:pt x="0" y="631"/>
                      <a:pt x="0" y="857"/>
                      <a:pt x="131" y="988"/>
                    </a:cubicBezTo>
                    <a:lnTo>
                      <a:pt x="583" y="1441"/>
                    </a:lnTo>
                    <a:cubicBezTo>
                      <a:pt x="655" y="1506"/>
                      <a:pt x="744" y="1539"/>
                      <a:pt x="832" y="1539"/>
                    </a:cubicBezTo>
                    <a:cubicBezTo>
                      <a:pt x="920" y="1539"/>
                      <a:pt x="1006" y="1506"/>
                      <a:pt x="1072" y="1441"/>
                    </a:cubicBezTo>
                    <a:lnTo>
                      <a:pt x="1476" y="1048"/>
                    </a:lnTo>
                    <a:cubicBezTo>
                      <a:pt x="1607" y="905"/>
                      <a:pt x="1607" y="679"/>
                      <a:pt x="1476" y="548"/>
                    </a:cubicBezTo>
                    <a:lnTo>
                      <a:pt x="1024" y="107"/>
                    </a:lnTo>
                    <a:cubicBezTo>
                      <a:pt x="953" y="36"/>
                      <a:pt x="863" y="0"/>
                      <a:pt x="77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598" name="Google Shape;2598;p83"/>
              <p:cNvSpPr/>
              <p:nvPr/>
            </p:nvSpPr>
            <p:spPr>
              <a:xfrm rot="5400000">
                <a:off x="4548159" y="3739504"/>
                <a:ext cx="66928" cy="63904"/>
              </a:xfrm>
              <a:custGeom>
                <a:avLst/>
                <a:gdLst/>
                <a:ahLst/>
                <a:cxnLst/>
                <a:rect l="l" t="t" r="r" b="b"/>
                <a:pathLst>
                  <a:path w="1549" h="1479" extrusionOk="0">
                    <a:moveTo>
                      <a:pt x="930" y="0"/>
                    </a:moveTo>
                    <a:cubicBezTo>
                      <a:pt x="886" y="0"/>
                      <a:pt x="841" y="8"/>
                      <a:pt x="798" y="26"/>
                    </a:cubicBezTo>
                    <a:lnTo>
                      <a:pt x="274" y="216"/>
                    </a:lnTo>
                    <a:cubicBezTo>
                      <a:pt x="84" y="288"/>
                      <a:pt x="0" y="490"/>
                      <a:pt x="72" y="669"/>
                    </a:cubicBezTo>
                    <a:lnTo>
                      <a:pt x="298" y="1252"/>
                    </a:lnTo>
                    <a:cubicBezTo>
                      <a:pt x="353" y="1390"/>
                      <a:pt x="479" y="1478"/>
                      <a:pt x="616" y="1478"/>
                    </a:cubicBezTo>
                    <a:cubicBezTo>
                      <a:pt x="657" y="1478"/>
                      <a:pt x="698" y="1471"/>
                      <a:pt x="738" y="1454"/>
                    </a:cubicBezTo>
                    <a:lnTo>
                      <a:pt x="1274" y="1252"/>
                    </a:lnTo>
                    <a:cubicBezTo>
                      <a:pt x="1453" y="1192"/>
                      <a:pt x="1548" y="990"/>
                      <a:pt x="1477" y="800"/>
                    </a:cubicBezTo>
                    <a:lnTo>
                      <a:pt x="1250" y="216"/>
                    </a:lnTo>
                    <a:cubicBezTo>
                      <a:pt x="1196" y="81"/>
                      <a:pt x="1067" y="0"/>
                      <a:pt x="93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599" name="Google Shape;2599;p83"/>
              <p:cNvSpPr/>
              <p:nvPr/>
            </p:nvSpPr>
            <p:spPr>
              <a:xfrm rot="5400000">
                <a:off x="4757780" y="4297637"/>
                <a:ext cx="66928" cy="63947"/>
              </a:xfrm>
              <a:custGeom>
                <a:avLst/>
                <a:gdLst/>
                <a:ahLst/>
                <a:cxnLst/>
                <a:rect l="l" t="t" r="r" b="b"/>
                <a:pathLst>
                  <a:path w="1549" h="1480" extrusionOk="0">
                    <a:moveTo>
                      <a:pt x="928" y="1"/>
                    </a:moveTo>
                    <a:cubicBezTo>
                      <a:pt x="888" y="1"/>
                      <a:pt x="849" y="7"/>
                      <a:pt x="810" y="20"/>
                    </a:cubicBezTo>
                    <a:lnTo>
                      <a:pt x="274" y="222"/>
                    </a:lnTo>
                    <a:cubicBezTo>
                      <a:pt x="96" y="294"/>
                      <a:pt x="1" y="496"/>
                      <a:pt x="72" y="675"/>
                    </a:cubicBezTo>
                    <a:lnTo>
                      <a:pt x="298" y="1258"/>
                    </a:lnTo>
                    <a:cubicBezTo>
                      <a:pt x="354" y="1398"/>
                      <a:pt x="491" y="1480"/>
                      <a:pt x="633" y="1480"/>
                    </a:cubicBezTo>
                    <a:cubicBezTo>
                      <a:pt x="672" y="1480"/>
                      <a:pt x="712" y="1473"/>
                      <a:pt x="751" y="1461"/>
                    </a:cubicBezTo>
                    <a:lnTo>
                      <a:pt x="1286" y="1258"/>
                    </a:lnTo>
                    <a:cubicBezTo>
                      <a:pt x="1465" y="1187"/>
                      <a:pt x="1548" y="984"/>
                      <a:pt x="1477" y="806"/>
                    </a:cubicBezTo>
                    <a:lnTo>
                      <a:pt x="1251" y="222"/>
                    </a:lnTo>
                    <a:cubicBezTo>
                      <a:pt x="1204" y="82"/>
                      <a:pt x="1070" y="1"/>
                      <a:pt x="92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600" name="Google Shape;2600;p83"/>
              <p:cNvSpPr/>
              <p:nvPr/>
            </p:nvSpPr>
            <p:spPr>
              <a:xfrm rot="5400000">
                <a:off x="4766248" y="3742550"/>
                <a:ext cx="67447" cy="64466"/>
              </a:xfrm>
              <a:custGeom>
                <a:avLst/>
                <a:gdLst/>
                <a:ahLst/>
                <a:cxnLst/>
                <a:rect l="l" t="t" r="r" b="b"/>
                <a:pathLst>
                  <a:path w="1561" h="1492" extrusionOk="0">
                    <a:moveTo>
                      <a:pt x="644" y="0"/>
                    </a:moveTo>
                    <a:cubicBezTo>
                      <a:pt x="510" y="0"/>
                      <a:pt x="385" y="81"/>
                      <a:pt x="322" y="216"/>
                    </a:cubicBezTo>
                    <a:lnTo>
                      <a:pt x="84" y="788"/>
                    </a:lnTo>
                    <a:cubicBezTo>
                      <a:pt x="1" y="966"/>
                      <a:pt x="84" y="1169"/>
                      <a:pt x="263" y="1240"/>
                    </a:cubicBezTo>
                    <a:lnTo>
                      <a:pt x="786" y="1466"/>
                    </a:lnTo>
                    <a:cubicBezTo>
                      <a:pt x="830" y="1483"/>
                      <a:pt x="874" y="1492"/>
                      <a:pt x="918" y="1492"/>
                    </a:cubicBezTo>
                    <a:cubicBezTo>
                      <a:pt x="1055" y="1492"/>
                      <a:pt x="1185" y="1411"/>
                      <a:pt x="1239" y="1276"/>
                    </a:cubicBezTo>
                    <a:lnTo>
                      <a:pt x="1489" y="704"/>
                    </a:lnTo>
                    <a:cubicBezTo>
                      <a:pt x="1560" y="526"/>
                      <a:pt x="1477" y="311"/>
                      <a:pt x="1298" y="240"/>
                    </a:cubicBezTo>
                    <a:lnTo>
                      <a:pt x="775" y="26"/>
                    </a:lnTo>
                    <a:cubicBezTo>
                      <a:pt x="731" y="8"/>
                      <a:pt x="687" y="0"/>
                      <a:pt x="64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601" name="Google Shape;2601;p83"/>
              <p:cNvSpPr/>
              <p:nvPr/>
            </p:nvSpPr>
            <p:spPr>
              <a:xfrm rot="5400000">
                <a:off x="4539107" y="4294223"/>
                <a:ext cx="67404" cy="64077"/>
              </a:xfrm>
              <a:custGeom>
                <a:avLst/>
                <a:gdLst/>
                <a:ahLst/>
                <a:cxnLst/>
                <a:rect l="l" t="t" r="r" b="b"/>
                <a:pathLst>
                  <a:path w="1560" h="1483" extrusionOk="0">
                    <a:moveTo>
                      <a:pt x="641" y="0"/>
                    </a:moveTo>
                    <a:cubicBezTo>
                      <a:pt x="504" y="0"/>
                      <a:pt x="376" y="79"/>
                      <a:pt x="322" y="205"/>
                    </a:cubicBezTo>
                    <a:lnTo>
                      <a:pt x="72" y="788"/>
                    </a:lnTo>
                    <a:cubicBezTo>
                      <a:pt x="0" y="967"/>
                      <a:pt x="84" y="1169"/>
                      <a:pt x="262" y="1240"/>
                    </a:cubicBezTo>
                    <a:lnTo>
                      <a:pt x="786" y="1455"/>
                    </a:lnTo>
                    <a:cubicBezTo>
                      <a:pt x="832" y="1473"/>
                      <a:pt x="880" y="1482"/>
                      <a:pt x="926" y="1482"/>
                    </a:cubicBezTo>
                    <a:cubicBezTo>
                      <a:pt x="1060" y="1482"/>
                      <a:pt x="1185" y="1409"/>
                      <a:pt x="1238" y="1276"/>
                    </a:cubicBezTo>
                    <a:lnTo>
                      <a:pt x="1488" y="693"/>
                    </a:lnTo>
                    <a:cubicBezTo>
                      <a:pt x="1560" y="514"/>
                      <a:pt x="1477" y="312"/>
                      <a:pt x="1298" y="240"/>
                    </a:cubicBezTo>
                    <a:lnTo>
                      <a:pt x="774" y="26"/>
                    </a:lnTo>
                    <a:cubicBezTo>
                      <a:pt x="730" y="9"/>
                      <a:pt x="685" y="0"/>
                      <a:pt x="64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602" name="Google Shape;2602;p83"/>
              <p:cNvSpPr/>
              <p:nvPr/>
            </p:nvSpPr>
            <p:spPr>
              <a:xfrm rot="5400000">
                <a:off x="4922660" y="3904578"/>
                <a:ext cx="69478" cy="62435"/>
              </a:xfrm>
              <a:custGeom>
                <a:avLst/>
                <a:gdLst/>
                <a:ahLst/>
                <a:cxnLst/>
                <a:rect l="l" t="t" r="r" b="b"/>
                <a:pathLst>
                  <a:path w="1608" h="1445" extrusionOk="0">
                    <a:moveTo>
                      <a:pt x="991" y="0"/>
                    </a:moveTo>
                    <a:cubicBezTo>
                      <a:pt x="947" y="0"/>
                      <a:pt x="901" y="9"/>
                      <a:pt x="858" y="26"/>
                    </a:cubicBezTo>
                    <a:lnTo>
                      <a:pt x="262" y="264"/>
                    </a:lnTo>
                    <a:cubicBezTo>
                      <a:pt x="84" y="336"/>
                      <a:pt x="1" y="550"/>
                      <a:pt x="72" y="717"/>
                    </a:cubicBezTo>
                    <a:lnTo>
                      <a:pt x="286" y="1229"/>
                    </a:lnTo>
                    <a:cubicBezTo>
                      <a:pt x="349" y="1364"/>
                      <a:pt x="481" y="1445"/>
                      <a:pt x="614" y="1445"/>
                    </a:cubicBezTo>
                    <a:cubicBezTo>
                      <a:pt x="656" y="1445"/>
                      <a:pt x="698" y="1436"/>
                      <a:pt x="739" y="1419"/>
                    </a:cubicBezTo>
                    <a:lnTo>
                      <a:pt x="1346" y="1169"/>
                    </a:lnTo>
                    <a:cubicBezTo>
                      <a:pt x="1525" y="1098"/>
                      <a:pt x="1608" y="895"/>
                      <a:pt x="1525" y="717"/>
                    </a:cubicBezTo>
                    <a:lnTo>
                      <a:pt x="1310" y="205"/>
                    </a:lnTo>
                    <a:cubicBezTo>
                      <a:pt x="1256" y="79"/>
                      <a:pt x="1128" y="0"/>
                      <a:pt x="99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603" name="Google Shape;2603;p83"/>
              <p:cNvSpPr/>
              <p:nvPr/>
            </p:nvSpPr>
            <p:spPr>
              <a:xfrm rot="5400000">
                <a:off x="4380686" y="4134291"/>
                <a:ext cx="69002" cy="62435"/>
              </a:xfrm>
              <a:custGeom>
                <a:avLst/>
                <a:gdLst/>
                <a:ahLst/>
                <a:cxnLst/>
                <a:rect l="l" t="t" r="r" b="b"/>
                <a:pathLst>
                  <a:path w="1597" h="1445" extrusionOk="0">
                    <a:moveTo>
                      <a:pt x="989" y="0"/>
                    </a:moveTo>
                    <a:cubicBezTo>
                      <a:pt x="946" y="0"/>
                      <a:pt x="902" y="9"/>
                      <a:pt x="858" y="26"/>
                    </a:cubicBezTo>
                    <a:lnTo>
                      <a:pt x="263" y="264"/>
                    </a:lnTo>
                    <a:cubicBezTo>
                      <a:pt x="84" y="336"/>
                      <a:pt x="1" y="550"/>
                      <a:pt x="72" y="717"/>
                    </a:cubicBezTo>
                    <a:lnTo>
                      <a:pt x="286" y="1229"/>
                    </a:lnTo>
                    <a:cubicBezTo>
                      <a:pt x="340" y="1364"/>
                      <a:pt x="470" y="1445"/>
                      <a:pt x="607" y="1445"/>
                    </a:cubicBezTo>
                    <a:cubicBezTo>
                      <a:pt x="651" y="1445"/>
                      <a:pt x="696" y="1437"/>
                      <a:pt x="739" y="1419"/>
                    </a:cubicBezTo>
                    <a:lnTo>
                      <a:pt x="1334" y="1169"/>
                    </a:lnTo>
                    <a:cubicBezTo>
                      <a:pt x="1513" y="1098"/>
                      <a:pt x="1596" y="895"/>
                      <a:pt x="1525" y="717"/>
                    </a:cubicBezTo>
                    <a:lnTo>
                      <a:pt x="1310" y="205"/>
                    </a:lnTo>
                    <a:cubicBezTo>
                      <a:pt x="1247" y="79"/>
                      <a:pt x="1123" y="0"/>
                      <a:pt x="98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604" name="Google Shape;2604;p83"/>
              <p:cNvSpPr/>
              <p:nvPr/>
            </p:nvSpPr>
            <p:spPr>
              <a:xfrm rot="5400000">
                <a:off x="4920218" y="4139994"/>
                <a:ext cx="69478" cy="62824"/>
              </a:xfrm>
              <a:custGeom>
                <a:avLst/>
                <a:gdLst/>
                <a:ahLst/>
                <a:cxnLst/>
                <a:rect l="l" t="t" r="r" b="b"/>
                <a:pathLst>
                  <a:path w="1608" h="1454" extrusionOk="0">
                    <a:moveTo>
                      <a:pt x="617" y="1"/>
                    </a:moveTo>
                    <a:cubicBezTo>
                      <a:pt x="485" y="1"/>
                      <a:pt x="362" y="78"/>
                      <a:pt x="310" y="200"/>
                    </a:cubicBezTo>
                    <a:lnTo>
                      <a:pt x="84" y="712"/>
                    </a:lnTo>
                    <a:cubicBezTo>
                      <a:pt x="1" y="879"/>
                      <a:pt x="84" y="1093"/>
                      <a:pt x="263" y="1165"/>
                    </a:cubicBezTo>
                    <a:lnTo>
                      <a:pt x="846" y="1427"/>
                    </a:lnTo>
                    <a:cubicBezTo>
                      <a:pt x="892" y="1445"/>
                      <a:pt x="940" y="1454"/>
                      <a:pt x="986" y="1454"/>
                    </a:cubicBezTo>
                    <a:cubicBezTo>
                      <a:pt x="1120" y="1454"/>
                      <a:pt x="1245" y="1380"/>
                      <a:pt x="1298" y="1248"/>
                    </a:cubicBezTo>
                    <a:lnTo>
                      <a:pt x="1525" y="748"/>
                    </a:lnTo>
                    <a:cubicBezTo>
                      <a:pt x="1608" y="569"/>
                      <a:pt x="1525" y="367"/>
                      <a:pt x="1358" y="284"/>
                    </a:cubicBezTo>
                    <a:lnTo>
                      <a:pt x="763" y="34"/>
                    </a:lnTo>
                    <a:cubicBezTo>
                      <a:pt x="715" y="11"/>
                      <a:pt x="665" y="1"/>
                      <a:pt x="61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605" name="Google Shape;2605;p83"/>
              <p:cNvSpPr/>
              <p:nvPr/>
            </p:nvSpPr>
            <p:spPr>
              <a:xfrm rot="5400000">
                <a:off x="4383128" y="3898183"/>
                <a:ext cx="69478" cy="62867"/>
              </a:xfrm>
              <a:custGeom>
                <a:avLst/>
                <a:gdLst/>
                <a:ahLst/>
                <a:cxnLst/>
                <a:rect l="l" t="t" r="r" b="b"/>
                <a:pathLst>
                  <a:path w="1608" h="1455" extrusionOk="0">
                    <a:moveTo>
                      <a:pt x="617" y="1"/>
                    </a:moveTo>
                    <a:cubicBezTo>
                      <a:pt x="485" y="1"/>
                      <a:pt x="362" y="78"/>
                      <a:pt x="310" y="200"/>
                    </a:cubicBezTo>
                    <a:lnTo>
                      <a:pt x="84" y="712"/>
                    </a:lnTo>
                    <a:cubicBezTo>
                      <a:pt x="1" y="879"/>
                      <a:pt x="84" y="1093"/>
                      <a:pt x="263" y="1165"/>
                    </a:cubicBezTo>
                    <a:lnTo>
                      <a:pt x="846" y="1427"/>
                    </a:lnTo>
                    <a:cubicBezTo>
                      <a:pt x="892" y="1445"/>
                      <a:pt x="940" y="1454"/>
                      <a:pt x="987" y="1454"/>
                    </a:cubicBezTo>
                    <a:cubicBezTo>
                      <a:pt x="1121" y="1454"/>
                      <a:pt x="1249" y="1381"/>
                      <a:pt x="1310" y="1248"/>
                    </a:cubicBezTo>
                    <a:lnTo>
                      <a:pt x="1537" y="748"/>
                    </a:lnTo>
                    <a:cubicBezTo>
                      <a:pt x="1608" y="569"/>
                      <a:pt x="1525" y="367"/>
                      <a:pt x="1358" y="284"/>
                    </a:cubicBezTo>
                    <a:lnTo>
                      <a:pt x="763" y="34"/>
                    </a:lnTo>
                    <a:cubicBezTo>
                      <a:pt x="715" y="11"/>
                      <a:pt x="665" y="1"/>
                      <a:pt x="61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</p:grpSp>
        <p:sp>
          <p:nvSpPr>
            <p:cNvPr id="2606" name="Google Shape;2606;p83"/>
            <p:cNvSpPr txBox="1"/>
            <p:nvPr/>
          </p:nvSpPr>
          <p:spPr>
            <a:xfrm>
              <a:off x="5021511" y="2694675"/>
              <a:ext cx="921900" cy="575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a-IR" sz="3000" b="1" dirty="0">
                  <a:solidFill>
                    <a:schemeClr val="accent2"/>
                  </a:solidFill>
                  <a:latin typeface="Bebas Neue"/>
                  <a:ea typeface="Bebas Neue"/>
                  <a:cs typeface="B Nazanin" pitchFamily="2" charset="-78"/>
                  <a:sym typeface="Bebas Neue"/>
                </a:rPr>
                <a:t>روز</a:t>
              </a:r>
              <a:r>
                <a:rPr lang="en" sz="3000" b="1" dirty="0">
                  <a:solidFill>
                    <a:schemeClr val="accent2"/>
                  </a:solidFill>
                  <a:latin typeface="Bebas Neue"/>
                  <a:ea typeface="Bebas Neue"/>
                  <a:cs typeface="B Nazanin" pitchFamily="2" charset="-78"/>
                  <a:sym typeface="Bebas Neue"/>
                </a:rPr>
                <a:t>3</a:t>
              </a:r>
              <a:endParaRPr sz="3000" b="1">
                <a:solidFill>
                  <a:schemeClr val="accent2"/>
                </a:solidFill>
                <a:latin typeface="Bebas Neue"/>
                <a:ea typeface="Bebas Neue"/>
                <a:cs typeface="B Nazanin" pitchFamily="2" charset="-78"/>
                <a:sym typeface="Bebas Neue"/>
              </a:endParaRPr>
            </a:p>
          </p:txBody>
        </p:sp>
      </p:grpSp>
      <p:sp>
        <p:nvSpPr>
          <p:cNvPr id="2607" name="Google Shape;2607;p83"/>
          <p:cNvSpPr txBox="1"/>
          <p:nvPr/>
        </p:nvSpPr>
        <p:spPr>
          <a:xfrm>
            <a:off x="6179050" y="1478613"/>
            <a:ext cx="2267700" cy="5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sz="1600" dirty="0">
                <a:cs typeface="B Nazanin" pitchFamily="2" charset="-78"/>
              </a:rPr>
              <a:t>قالب پاورپوینت مهندسی صنایع قابل ویرایش می باشد</a:t>
            </a:r>
            <a:endParaRPr sz="1600">
              <a:solidFill>
                <a:schemeClr val="dk1"/>
              </a:solidFill>
              <a:latin typeface="Barlow"/>
              <a:ea typeface="Barlow"/>
              <a:cs typeface="B Nazanin" pitchFamily="2" charset="-78"/>
              <a:sym typeface="Barlow"/>
            </a:endParaRPr>
          </a:p>
        </p:txBody>
      </p:sp>
      <p:grpSp>
        <p:nvGrpSpPr>
          <p:cNvPr id="2608" name="Google Shape;2608;p83"/>
          <p:cNvGrpSpPr/>
          <p:nvPr/>
        </p:nvGrpSpPr>
        <p:grpSpPr>
          <a:xfrm>
            <a:off x="6651489" y="2350451"/>
            <a:ext cx="1322836" cy="1252117"/>
            <a:chOff x="6651489" y="2350451"/>
            <a:chExt cx="1322836" cy="1252117"/>
          </a:xfrm>
        </p:grpSpPr>
        <p:grpSp>
          <p:nvGrpSpPr>
            <p:cNvPr id="2609" name="Google Shape;2609;p83"/>
            <p:cNvGrpSpPr/>
            <p:nvPr/>
          </p:nvGrpSpPr>
          <p:grpSpPr>
            <a:xfrm rot="5400000">
              <a:off x="6686848" y="2315092"/>
              <a:ext cx="1252117" cy="1322836"/>
              <a:chOff x="4366039" y="3724079"/>
              <a:chExt cx="641026" cy="652865"/>
            </a:xfrm>
          </p:grpSpPr>
          <p:sp>
            <p:nvSpPr>
              <p:cNvPr id="2610" name="Google Shape;2610;p83"/>
              <p:cNvSpPr/>
              <p:nvPr/>
            </p:nvSpPr>
            <p:spPr>
              <a:xfrm rot="5400000">
                <a:off x="4400519" y="3769360"/>
                <a:ext cx="570037" cy="559753"/>
              </a:xfrm>
              <a:custGeom>
                <a:avLst/>
                <a:gdLst/>
                <a:ahLst/>
                <a:cxnLst/>
                <a:rect l="l" t="t" r="r" b="b"/>
                <a:pathLst>
                  <a:path w="13193" h="12955" extrusionOk="0">
                    <a:moveTo>
                      <a:pt x="6597" y="918"/>
                    </a:moveTo>
                    <a:cubicBezTo>
                      <a:pt x="9728" y="918"/>
                      <a:pt x="12264" y="3406"/>
                      <a:pt x="12264" y="6478"/>
                    </a:cubicBezTo>
                    <a:cubicBezTo>
                      <a:pt x="12264" y="9550"/>
                      <a:pt x="9728" y="12038"/>
                      <a:pt x="6597" y="12038"/>
                    </a:cubicBezTo>
                    <a:cubicBezTo>
                      <a:pt x="3465" y="12038"/>
                      <a:pt x="941" y="9550"/>
                      <a:pt x="941" y="6478"/>
                    </a:cubicBezTo>
                    <a:cubicBezTo>
                      <a:pt x="941" y="3406"/>
                      <a:pt x="3465" y="918"/>
                      <a:pt x="6597" y="918"/>
                    </a:cubicBezTo>
                    <a:close/>
                    <a:moveTo>
                      <a:pt x="6597" y="1"/>
                    </a:moveTo>
                    <a:cubicBezTo>
                      <a:pt x="2953" y="1"/>
                      <a:pt x="0" y="2894"/>
                      <a:pt x="0" y="6478"/>
                    </a:cubicBezTo>
                    <a:cubicBezTo>
                      <a:pt x="0" y="10050"/>
                      <a:pt x="2953" y="12955"/>
                      <a:pt x="6597" y="12955"/>
                    </a:cubicBezTo>
                    <a:cubicBezTo>
                      <a:pt x="10240" y="12955"/>
                      <a:pt x="13193" y="10050"/>
                      <a:pt x="13193" y="6478"/>
                    </a:cubicBezTo>
                    <a:cubicBezTo>
                      <a:pt x="13193" y="2894"/>
                      <a:pt x="10240" y="1"/>
                      <a:pt x="659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611" name="Google Shape;2611;p83"/>
              <p:cNvSpPr/>
              <p:nvPr/>
            </p:nvSpPr>
            <p:spPr>
              <a:xfrm rot="5400000">
                <a:off x="4950960" y="4023485"/>
                <a:ext cx="58157" cy="54053"/>
              </a:xfrm>
              <a:custGeom>
                <a:avLst/>
                <a:gdLst/>
                <a:ahLst/>
                <a:cxnLst/>
                <a:rect l="l" t="t" r="r" b="b"/>
                <a:pathLst>
                  <a:path w="1346" h="1251" extrusionOk="0">
                    <a:moveTo>
                      <a:pt x="346" y="1"/>
                    </a:moveTo>
                    <a:cubicBezTo>
                      <a:pt x="155" y="1"/>
                      <a:pt x="1" y="155"/>
                      <a:pt x="1" y="346"/>
                    </a:cubicBezTo>
                    <a:lnTo>
                      <a:pt x="1" y="894"/>
                    </a:lnTo>
                    <a:cubicBezTo>
                      <a:pt x="1" y="1096"/>
                      <a:pt x="155" y="1251"/>
                      <a:pt x="346" y="1251"/>
                    </a:cubicBezTo>
                    <a:lnTo>
                      <a:pt x="1001" y="1251"/>
                    </a:lnTo>
                    <a:cubicBezTo>
                      <a:pt x="1191" y="1251"/>
                      <a:pt x="1346" y="1096"/>
                      <a:pt x="1346" y="894"/>
                    </a:cubicBezTo>
                    <a:lnTo>
                      <a:pt x="1346" y="346"/>
                    </a:lnTo>
                    <a:cubicBezTo>
                      <a:pt x="1346" y="155"/>
                      <a:pt x="1191" y="1"/>
                      <a:pt x="100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612" name="Google Shape;2612;p83"/>
              <p:cNvSpPr/>
              <p:nvPr/>
            </p:nvSpPr>
            <p:spPr>
              <a:xfrm rot="5400000">
                <a:off x="4363727" y="4023744"/>
                <a:ext cx="58157" cy="53534"/>
              </a:xfrm>
              <a:custGeom>
                <a:avLst/>
                <a:gdLst/>
                <a:ahLst/>
                <a:cxnLst/>
                <a:rect l="l" t="t" r="r" b="b"/>
                <a:pathLst>
                  <a:path w="1346" h="1239" extrusionOk="0">
                    <a:moveTo>
                      <a:pt x="346" y="0"/>
                    </a:moveTo>
                    <a:cubicBezTo>
                      <a:pt x="155" y="0"/>
                      <a:pt x="1" y="155"/>
                      <a:pt x="1" y="346"/>
                    </a:cubicBezTo>
                    <a:lnTo>
                      <a:pt x="1" y="893"/>
                    </a:lnTo>
                    <a:cubicBezTo>
                      <a:pt x="1" y="1084"/>
                      <a:pt x="155" y="1239"/>
                      <a:pt x="346" y="1239"/>
                    </a:cubicBezTo>
                    <a:lnTo>
                      <a:pt x="1001" y="1239"/>
                    </a:lnTo>
                    <a:cubicBezTo>
                      <a:pt x="1191" y="1239"/>
                      <a:pt x="1346" y="1084"/>
                      <a:pt x="1346" y="893"/>
                    </a:cubicBezTo>
                    <a:lnTo>
                      <a:pt x="1346" y="346"/>
                    </a:lnTo>
                    <a:cubicBezTo>
                      <a:pt x="1346" y="155"/>
                      <a:pt x="1191" y="0"/>
                      <a:pt x="100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613" name="Google Shape;2613;p83"/>
              <p:cNvSpPr/>
              <p:nvPr/>
            </p:nvSpPr>
            <p:spPr>
              <a:xfrm rot="5400000">
                <a:off x="4659007" y="4321098"/>
                <a:ext cx="54571" cy="57120"/>
              </a:xfrm>
              <a:custGeom>
                <a:avLst/>
                <a:gdLst/>
                <a:ahLst/>
                <a:cxnLst/>
                <a:rect l="l" t="t" r="r" b="b"/>
                <a:pathLst>
                  <a:path w="1263" h="1322" extrusionOk="0">
                    <a:moveTo>
                      <a:pt x="346" y="0"/>
                    </a:moveTo>
                    <a:cubicBezTo>
                      <a:pt x="156" y="0"/>
                      <a:pt x="1" y="155"/>
                      <a:pt x="1" y="346"/>
                    </a:cubicBezTo>
                    <a:lnTo>
                      <a:pt x="1" y="965"/>
                    </a:lnTo>
                    <a:cubicBezTo>
                      <a:pt x="1" y="1167"/>
                      <a:pt x="156" y="1322"/>
                      <a:pt x="346" y="1322"/>
                    </a:cubicBezTo>
                    <a:lnTo>
                      <a:pt x="918" y="1322"/>
                    </a:lnTo>
                    <a:cubicBezTo>
                      <a:pt x="1108" y="1322"/>
                      <a:pt x="1263" y="1167"/>
                      <a:pt x="1263" y="965"/>
                    </a:cubicBezTo>
                    <a:lnTo>
                      <a:pt x="1263" y="346"/>
                    </a:lnTo>
                    <a:cubicBezTo>
                      <a:pt x="1263" y="155"/>
                      <a:pt x="1108" y="0"/>
                      <a:pt x="91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614" name="Google Shape;2614;p83"/>
              <p:cNvSpPr/>
              <p:nvPr/>
            </p:nvSpPr>
            <p:spPr>
              <a:xfrm rot="5400000">
                <a:off x="4658748" y="3723063"/>
                <a:ext cx="55090" cy="57120"/>
              </a:xfrm>
              <a:custGeom>
                <a:avLst/>
                <a:gdLst/>
                <a:ahLst/>
                <a:cxnLst/>
                <a:rect l="l" t="t" r="r" b="b"/>
                <a:pathLst>
                  <a:path w="1275" h="1322" extrusionOk="0">
                    <a:moveTo>
                      <a:pt x="358" y="0"/>
                    </a:moveTo>
                    <a:cubicBezTo>
                      <a:pt x="156" y="0"/>
                      <a:pt x="1" y="155"/>
                      <a:pt x="1" y="346"/>
                    </a:cubicBezTo>
                    <a:lnTo>
                      <a:pt x="1" y="965"/>
                    </a:lnTo>
                    <a:cubicBezTo>
                      <a:pt x="1" y="1167"/>
                      <a:pt x="156" y="1322"/>
                      <a:pt x="358" y="1322"/>
                    </a:cubicBezTo>
                    <a:lnTo>
                      <a:pt x="918" y="1322"/>
                    </a:lnTo>
                    <a:cubicBezTo>
                      <a:pt x="1120" y="1322"/>
                      <a:pt x="1275" y="1167"/>
                      <a:pt x="1275" y="965"/>
                    </a:cubicBezTo>
                    <a:lnTo>
                      <a:pt x="1275" y="346"/>
                    </a:lnTo>
                    <a:cubicBezTo>
                      <a:pt x="1275" y="155"/>
                      <a:pt x="1120" y="0"/>
                      <a:pt x="91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615" name="Google Shape;2615;p83"/>
              <p:cNvSpPr/>
              <p:nvPr/>
            </p:nvSpPr>
            <p:spPr>
              <a:xfrm rot="5400000">
                <a:off x="4443964" y="4228893"/>
                <a:ext cx="69478" cy="66151"/>
              </a:xfrm>
              <a:custGeom>
                <a:avLst/>
                <a:gdLst/>
                <a:ahLst/>
                <a:cxnLst/>
                <a:rect l="l" t="t" r="r" b="b"/>
                <a:pathLst>
                  <a:path w="1608" h="1531" extrusionOk="0">
                    <a:moveTo>
                      <a:pt x="832" y="0"/>
                    </a:moveTo>
                    <a:cubicBezTo>
                      <a:pt x="744" y="0"/>
                      <a:pt x="655" y="33"/>
                      <a:pt x="583" y="99"/>
                    </a:cubicBezTo>
                    <a:lnTo>
                      <a:pt x="131" y="539"/>
                    </a:lnTo>
                    <a:cubicBezTo>
                      <a:pt x="0" y="682"/>
                      <a:pt x="0" y="896"/>
                      <a:pt x="131" y="1039"/>
                    </a:cubicBezTo>
                    <a:lnTo>
                      <a:pt x="536" y="1432"/>
                    </a:lnTo>
                    <a:cubicBezTo>
                      <a:pt x="601" y="1498"/>
                      <a:pt x="688" y="1530"/>
                      <a:pt x="775" y="1530"/>
                    </a:cubicBezTo>
                    <a:cubicBezTo>
                      <a:pt x="863" y="1530"/>
                      <a:pt x="953" y="1498"/>
                      <a:pt x="1024" y="1432"/>
                    </a:cubicBezTo>
                    <a:lnTo>
                      <a:pt x="1476" y="980"/>
                    </a:lnTo>
                    <a:cubicBezTo>
                      <a:pt x="1607" y="849"/>
                      <a:pt x="1607" y="622"/>
                      <a:pt x="1476" y="491"/>
                    </a:cubicBezTo>
                    <a:lnTo>
                      <a:pt x="1072" y="99"/>
                    </a:lnTo>
                    <a:cubicBezTo>
                      <a:pt x="1006" y="33"/>
                      <a:pt x="920" y="0"/>
                      <a:pt x="83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616" name="Google Shape;2616;p83"/>
              <p:cNvSpPr/>
              <p:nvPr/>
            </p:nvSpPr>
            <p:spPr>
              <a:xfrm rot="5400000">
                <a:off x="4859058" y="3806108"/>
                <a:ext cx="69996" cy="66496"/>
              </a:xfrm>
              <a:custGeom>
                <a:avLst/>
                <a:gdLst/>
                <a:ahLst/>
                <a:cxnLst/>
                <a:rect l="l" t="t" r="r" b="b"/>
                <a:pathLst>
                  <a:path w="1620" h="1539" extrusionOk="0">
                    <a:moveTo>
                      <a:pt x="834" y="0"/>
                    </a:moveTo>
                    <a:cubicBezTo>
                      <a:pt x="747" y="0"/>
                      <a:pt x="661" y="36"/>
                      <a:pt x="595" y="107"/>
                    </a:cubicBezTo>
                    <a:lnTo>
                      <a:pt x="131" y="548"/>
                    </a:lnTo>
                    <a:cubicBezTo>
                      <a:pt x="0" y="679"/>
                      <a:pt x="0" y="905"/>
                      <a:pt x="131" y="1048"/>
                    </a:cubicBezTo>
                    <a:lnTo>
                      <a:pt x="536" y="1441"/>
                    </a:lnTo>
                    <a:cubicBezTo>
                      <a:pt x="601" y="1506"/>
                      <a:pt x="691" y="1539"/>
                      <a:pt x="780" y="1539"/>
                    </a:cubicBezTo>
                    <a:cubicBezTo>
                      <a:pt x="869" y="1539"/>
                      <a:pt x="959" y="1506"/>
                      <a:pt x="1024" y="1441"/>
                    </a:cubicBezTo>
                    <a:lnTo>
                      <a:pt x="1477" y="988"/>
                    </a:lnTo>
                    <a:cubicBezTo>
                      <a:pt x="1619" y="857"/>
                      <a:pt x="1619" y="631"/>
                      <a:pt x="1477" y="500"/>
                    </a:cubicBezTo>
                    <a:lnTo>
                      <a:pt x="1072" y="107"/>
                    </a:lnTo>
                    <a:cubicBezTo>
                      <a:pt x="1006" y="36"/>
                      <a:pt x="920" y="0"/>
                      <a:pt x="83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617" name="Google Shape;2617;p83"/>
              <p:cNvSpPr/>
              <p:nvPr/>
            </p:nvSpPr>
            <p:spPr>
              <a:xfrm rot="5400000">
                <a:off x="4443704" y="3806281"/>
                <a:ext cx="69996" cy="66151"/>
              </a:xfrm>
              <a:custGeom>
                <a:avLst/>
                <a:gdLst/>
                <a:ahLst/>
                <a:cxnLst/>
                <a:rect l="l" t="t" r="r" b="b"/>
                <a:pathLst>
                  <a:path w="1620" h="1531" extrusionOk="0">
                    <a:moveTo>
                      <a:pt x="780" y="0"/>
                    </a:moveTo>
                    <a:cubicBezTo>
                      <a:pt x="691" y="0"/>
                      <a:pt x="601" y="33"/>
                      <a:pt x="536" y="99"/>
                    </a:cubicBezTo>
                    <a:lnTo>
                      <a:pt x="131" y="491"/>
                    </a:lnTo>
                    <a:cubicBezTo>
                      <a:pt x="0" y="622"/>
                      <a:pt x="0" y="849"/>
                      <a:pt x="131" y="980"/>
                    </a:cubicBezTo>
                    <a:lnTo>
                      <a:pt x="595" y="1432"/>
                    </a:lnTo>
                    <a:cubicBezTo>
                      <a:pt x="661" y="1498"/>
                      <a:pt x="747" y="1530"/>
                      <a:pt x="834" y="1530"/>
                    </a:cubicBezTo>
                    <a:cubicBezTo>
                      <a:pt x="920" y="1530"/>
                      <a:pt x="1006" y="1498"/>
                      <a:pt x="1072" y="1432"/>
                    </a:cubicBezTo>
                    <a:lnTo>
                      <a:pt x="1477" y="1039"/>
                    </a:lnTo>
                    <a:cubicBezTo>
                      <a:pt x="1619" y="896"/>
                      <a:pt x="1619" y="682"/>
                      <a:pt x="1477" y="539"/>
                    </a:cubicBezTo>
                    <a:lnTo>
                      <a:pt x="1024" y="99"/>
                    </a:lnTo>
                    <a:cubicBezTo>
                      <a:pt x="959" y="33"/>
                      <a:pt x="869" y="0"/>
                      <a:pt x="78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618" name="Google Shape;2618;p83"/>
              <p:cNvSpPr/>
              <p:nvPr/>
            </p:nvSpPr>
            <p:spPr>
              <a:xfrm rot="5400000">
                <a:off x="4859317" y="4228721"/>
                <a:ext cx="69478" cy="66496"/>
              </a:xfrm>
              <a:custGeom>
                <a:avLst/>
                <a:gdLst/>
                <a:ahLst/>
                <a:cxnLst/>
                <a:rect l="l" t="t" r="r" b="b"/>
                <a:pathLst>
                  <a:path w="1608" h="1539" extrusionOk="0">
                    <a:moveTo>
                      <a:pt x="775" y="0"/>
                    </a:moveTo>
                    <a:cubicBezTo>
                      <a:pt x="688" y="0"/>
                      <a:pt x="601" y="36"/>
                      <a:pt x="536" y="107"/>
                    </a:cubicBezTo>
                    <a:lnTo>
                      <a:pt x="131" y="500"/>
                    </a:lnTo>
                    <a:cubicBezTo>
                      <a:pt x="0" y="631"/>
                      <a:pt x="0" y="857"/>
                      <a:pt x="131" y="988"/>
                    </a:cubicBezTo>
                    <a:lnTo>
                      <a:pt x="583" y="1441"/>
                    </a:lnTo>
                    <a:cubicBezTo>
                      <a:pt x="655" y="1506"/>
                      <a:pt x="744" y="1539"/>
                      <a:pt x="832" y="1539"/>
                    </a:cubicBezTo>
                    <a:cubicBezTo>
                      <a:pt x="920" y="1539"/>
                      <a:pt x="1006" y="1506"/>
                      <a:pt x="1072" y="1441"/>
                    </a:cubicBezTo>
                    <a:lnTo>
                      <a:pt x="1476" y="1048"/>
                    </a:lnTo>
                    <a:cubicBezTo>
                      <a:pt x="1607" y="905"/>
                      <a:pt x="1607" y="679"/>
                      <a:pt x="1476" y="548"/>
                    </a:cubicBezTo>
                    <a:lnTo>
                      <a:pt x="1024" y="107"/>
                    </a:lnTo>
                    <a:cubicBezTo>
                      <a:pt x="953" y="36"/>
                      <a:pt x="863" y="0"/>
                      <a:pt x="77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619" name="Google Shape;2619;p83"/>
              <p:cNvSpPr/>
              <p:nvPr/>
            </p:nvSpPr>
            <p:spPr>
              <a:xfrm rot="5400000">
                <a:off x="4548159" y="3739504"/>
                <a:ext cx="66928" cy="63904"/>
              </a:xfrm>
              <a:custGeom>
                <a:avLst/>
                <a:gdLst/>
                <a:ahLst/>
                <a:cxnLst/>
                <a:rect l="l" t="t" r="r" b="b"/>
                <a:pathLst>
                  <a:path w="1549" h="1479" extrusionOk="0">
                    <a:moveTo>
                      <a:pt x="930" y="0"/>
                    </a:moveTo>
                    <a:cubicBezTo>
                      <a:pt x="886" y="0"/>
                      <a:pt x="841" y="8"/>
                      <a:pt x="798" y="26"/>
                    </a:cubicBezTo>
                    <a:lnTo>
                      <a:pt x="274" y="216"/>
                    </a:lnTo>
                    <a:cubicBezTo>
                      <a:pt x="84" y="288"/>
                      <a:pt x="0" y="490"/>
                      <a:pt x="72" y="669"/>
                    </a:cubicBezTo>
                    <a:lnTo>
                      <a:pt x="298" y="1252"/>
                    </a:lnTo>
                    <a:cubicBezTo>
                      <a:pt x="353" y="1390"/>
                      <a:pt x="479" y="1478"/>
                      <a:pt x="616" y="1478"/>
                    </a:cubicBezTo>
                    <a:cubicBezTo>
                      <a:pt x="657" y="1478"/>
                      <a:pt x="698" y="1471"/>
                      <a:pt x="738" y="1454"/>
                    </a:cubicBezTo>
                    <a:lnTo>
                      <a:pt x="1274" y="1252"/>
                    </a:lnTo>
                    <a:cubicBezTo>
                      <a:pt x="1453" y="1192"/>
                      <a:pt x="1548" y="990"/>
                      <a:pt x="1477" y="800"/>
                    </a:cubicBezTo>
                    <a:lnTo>
                      <a:pt x="1250" y="216"/>
                    </a:lnTo>
                    <a:cubicBezTo>
                      <a:pt x="1196" y="81"/>
                      <a:pt x="1067" y="0"/>
                      <a:pt x="93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620" name="Google Shape;2620;p83"/>
              <p:cNvSpPr/>
              <p:nvPr/>
            </p:nvSpPr>
            <p:spPr>
              <a:xfrm rot="5400000">
                <a:off x="4757780" y="4297637"/>
                <a:ext cx="66928" cy="63947"/>
              </a:xfrm>
              <a:custGeom>
                <a:avLst/>
                <a:gdLst/>
                <a:ahLst/>
                <a:cxnLst/>
                <a:rect l="l" t="t" r="r" b="b"/>
                <a:pathLst>
                  <a:path w="1549" h="1480" extrusionOk="0">
                    <a:moveTo>
                      <a:pt x="928" y="1"/>
                    </a:moveTo>
                    <a:cubicBezTo>
                      <a:pt x="888" y="1"/>
                      <a:pt x="849" y="7"/>
                      <a:pt x="810" y="20"/>
                    </a:cubicBezTo>
                    <a:lnTo>
                      <a:pt x="274" y="222"/>
                    </a:lnTo>
                    <a:cubicBezTo>
                      <a:pt x="96" y="294"/>
                      <a:pt x="1" y="496"/>
                      <a:pt x="72" y="675"/>
                    </a:cubicBezTo>
                    <a:lnTo>
                      <a:pt x="298" y="1258"/>
                    </a:lnTo>
                    <a:cubicBezTo>
                      <a:pt x="354" y="1398"/>
                      <a:pt x="491" y="1480"/>
                      <a:pt x="633" y="1480"/>
                    </a:cubicBezTo>
                    <a:cubicBezTo>
                      <a:pt x="672" y="1480"/>
                      <a:pt x="712" y="1473"/>
                      <a:pt x="751" y="1461"/>
                    </a:cubicBezTo>
                    <a:lnTo>
                      <a:pt x="1286" y="1258"/>
                    </a:lnTo>
                    <a:cubicBezTo>
                      <a:pt x="1465" y="1187"/>
                      <a:pt x="1548" y="984"/>
                      <a:pt x="1477" y="806"/>
                    </a:cubicBezTo>
                    <a:lnTo>
                      <a:pt x="1251" y="222"/>
                    </a:lnTo>
                    <a:cubicBezTo>
                      <a:pt x="1204" y="82"/>
                      <a:pt x="1070" y="1"/>
                      <a:pt x="92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621" name="Google Shape;2621;p83"/>
              <p:cNvSpPr/>
              <p:nvPr/>
            </p:nvSpPr>
            <p:spPr>
              <a:xfrm rot="5400000">
                <a:off x="4766248" y="3742550"/>
                <a:ext cx="67447" cy="64466"/>
              </a:xfrm>
              <a:custGeom>
                <a:avLst/>
                <a:gdLst/>
                <a:ahLst/>
                <a:cxnLst/>
                <a:rect l="l" t="t" r="r" b="b"/>
                <a:pathLst>
                  <a:path w="1561" h="1492" extrusionOk="0">
                    <a:moveTo>
                      <a:pt x="644" y="0"/>
                    </a:moveTo>
                    <a:cubicBezTo>
                      <a:pt x="510" y="0"/>
                      <a:pt x="385" y="81"/>
                      <a:pt x="322" y="216"/>
                    </a:cubicBezTo>
                    <a:lnTo>
                      <a:pt x="84" y="788"/>
                    </a:lnTo>
                    <a:cubicBezTo>
                      <a:pt x="1" y="966"/>
                      <a:pt x="84" y="1169"/>
                      <a:pt x="263" y="1240"/>
                    </a:cubicBezTo>
                    <a:lnTo>
                      <a:pt x="786" y="1466"/>
                    </a:lnTo>
                    <a:cubicBezTo>
                      <a:pt x="830" y="1483"/>
                      <a:pt x="874" y="1492"/>
                      <a:pt x="918" y="1492"/>
                    </a:cubicBezTo>
                    <a:cubicBezTo>
                      <a:pt x="1055" y="1492"/>
                      <a:pt x="1185" y="1411"/>
                      <a:pt x="1239" y="1276"/>
                    </a:cubicBezTo>
                    <a:lnTo>
                      <a:pt x="1489" y="704"/>
                    </a:lnTo>
                    <a:cubicBezTo>
                      <a:pt x="1560" y="526"/>
                      <a:pt x="1477" y="311"/>
                      <a:pt x="1298" y="240"/>
                    </a:cubicBezTo>
                    <a:lnTo>
                      <a:pt x="775" y="26"/>
                    </a:lnTo>
                    <a:cubicBezTo>
                      <a:pt x="731" y="8"/>
                      <a:pt x="687" y="0"/>
                      <a:pt x="64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622" name="Google Shape;2622;p83"/>
              <p:cNvSpPr/>
              <p:nvPr/>
            </p:nvSpPr>
            <p:spPr>
              <a:xfrm rot="5400000">
                <a:off x="4539107" y="4294223"/>
                <a:ext cx="67404" cy="64077"/>
              </a:xfrm>
              <a:custGeom>
                <a:avLst/>
                <a:gdLst/>
                <a:ahLst/>
                <a:cxnLst/>
                <a:rect l="l" t="t" r="r" b="b"/>
                <a:pathLst>
                  <a:path w="1560" h="1483" extrusionOk="0">
                    <a:moveTo>
                      <a:pt x="641" y="0"/>
                    </a:moveTo>
                    <a:cubicBezTo>
                      <a:pt x="504" y="0"/>
                      <a:pt x="376" y="79"/>
                      <a:pt x="322" y="205"/>
                    </a:cubicBezTo>
                    <a:lnTo>
                      <a:pt x="72" y="788"/>
                    </a:lnTo>
                    <a:cubicBezTo>
                      <a:pt x="0" y="967"/>
                      <a:pt x="84" y="1169"/>
                      <a:pt x="262" y="1240"/>
                    </a:cubicBezTo>
                    <a:lnTo>
                      <a:pt x="786" y="1455"/>
                    </a:lnTo>
                    <a:cubicBezTo>
                      <a:pt x="832" y="1473"/>
                      <a:pt x="880" y="1482"/>
                      <a:pt x="926" y="1482"/>
                    </a:cubicBezTo>
                    <a:cubicBezTo>
                      <a:pt x="1060" y="1482"/>
                      <a:pt x="1185" y="1409"/>
                      <a:pt x="1238" y="1276"/>
                    </a:cubicBezTo>
                    <a:lnTo>
                      <a:pt x="1488" y="693"/>
                    </a:lnTo>
                    <a:cubicBezTo>
                      <a:pt x="1560" y="514"/>
                      <a:pt x="1477" y="312"/>
                      <a:pt x="1298" y="240"/>
                    </a:cubicBezTo>
                    <a:lnTo>
                      <a:pt x="774" y="26"/>
                    </a:lnTo>
                    <a:cubicBezTo>
                      <a:pt x="730" y="9"/>
                      <a:pt x="685" y="0"/>
                      <a:pt x="64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623" name="Google Shape;2623;p83"/>
              <p:cNvSpPr/>
              <p:nvPr/>
            </p:nvSpPr>
            <p:spPr>
              <a:xfrm rot="5400000">
                <a:off x="4922660" y="3904578"/>
                <a:ext cx="69478" cy="62435"/>
              </a:xfrm>
              <a:custGeom>
                <a:avLst/>
                <a:gdLst/>
                <a:ahLst/>
                <a:cxnLst/>
                <a:rect l="l" t="t" r="r" b="b"/>
                <a:pathLst>
                  <a:path w="1608" h="1445" extrusionOk="0">
                    <a:moveTo>
                      <a:pt x="991" y="0"/>
                    </a:moveTo>
                    <a:cubicBezTo>
                      <a:pt x="947" y="0"/>
                      <a:pt x="901" y="9"/>
                      <a:pt x="858" y="26"/>
                    </a:cubicBezTo>
                    <a:lnTo>
                      <a:pt x="262" y="264"/>
                    </a:lnTo>
                    <a:cubicBezTo>
                      <a:pt x="84" y="336"/>
                      <a:pt x="1" y="550"/>
                      <a:pt x="72" y="717"/>
                    </a:cubicBezTo>
                    <a:lnTo>
                      <a:pt x="286" y="1229"/>
                    </a:lnTo>
                    <a:cubicBezTo>
                      <a:pt x="349" y="1364"/>
                      <a:pt x="481" y="1445"/>
                      <a:pt x="614" y="1445"/>
                    </a:cubicBezTo>
                    <a:cubicBezTo>
                      <a:pt x="656" y="1445"/>
                      <a:pt x="698" y="1436"/>
                      <a:pt x="739" y="1419"/>
                    </a:cubicBezTo>
                    <a:lnTo>
                      <a:pt x="1346" y="1169"/>
                    </a:lnTo>
                    <a:cubicBezTo>
                      <a:pt x="1525" y="1098"/>
                      <a:pt x="1608" y="895"/>
                      <a:pt x="1525" y="717"/>
                    </a:cubicBezTo>
                    <a:lnTo>
                      <a:pt x="1310" y="205"/>
                    </a:lnTo>
                    <a:cubicBezTo>
                      <a:pt x="1256" y="79"/>
                      <a:pt x="1128" y="0"/>
                      <a:pt x="99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624" name="Google Shape;2624;p83"/>
              <p:cNvSpPr/>
              <p:nvPr/>
            </p:nvSpPr>
            <p:spPr>
              <a:xfrm rot="5400000">
                <a:off x="4380686" y="4134291"/>
                <a:ext cx="69002" cy="62435"/>
              </a:xfrm>
              <a:custGeom>
                <a:avLst/>
                <a:gdLst/>
                <a:ahLst/>
                <a:cxnLst/>
                <a:rect l="l" t="t" r="r" b="b"/>
                <a:pathLst>
                  <a:path w="1597" h="1445" extrusionOk="0">
                    <a:moveTo>
                      <a:pt x="989" y="0"/>
                    </a:moveTo>
                    <a:cubicBezTo>
                      <a:pt x="946" y="0"/>
                      <a:pt x="902" y="9"/>
                      <a:pt x="858" y="26"/>
                    </a:cubicBezTo>
                    <a:lnTo>
                      <a:pt x="263" y="264"/>
                    </a:lnTo>
                    <a:cubicBezTo>
                      <a:pt x="84" y="336"/>
                      <a:pt x="1" y="550"/>
                      <a:pt x="72" y="717"/>
                    </a:cubicBezTo>
                    <a:lnTo>
                      <a:pt x="286" y="1229"/>
                    </a:lnTo>
                    <a:cubicBezTo>
                      <a:pt x="340" y="1364"/>
                      <a:pt x="470" y="1445"/>
                      <a:pt x="607" y="1445"/>
                    </a:cubicBezTo>
                    <a:cubicBezTo>
                      <a:pt x="651" y="1445"/>
                      <a:pt x="696" y="1437"/>
                      <a:pt x="739" y="1419"/>
                    </a:cubicBezTo>
                    <a:lnTo>
                      <a:pt x="1334" y="1169"/>
                    </a:lnTo>
                    <a:cubicBezTo>
                      <a:pt x="1513" y="1098"/>
                      <a:pt x="1596" y="895"/>
                      <a:pt x="1525" y="717"/>
                    </a:cubicBezTo>
                    <a:lnTo>
                      <a:pt x="1310" y="205"/>
                    </a:lnTo>
                    <a:cubicBezTo>
                      <a:pt x="1247" y="79"/>
                      <a:pt x="1123" y="0"/>
                      <a:pt x="98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625" name="Google Shape;2625;p83"/>
              <p:cNvSpPr/>
              <p:nvPr/>
            </p:nvSpPr>
            <p:spPr>
              <a:xfrm rot="5400000">
                <a:off x="4920218" y="4139994"/>
                <a:ext cx="69478" cy="62824"/>
              </a:xfrm>
              <a:custGeom>
                <a:avLst/>
                <a:gdLst/>
                <a:ahLst/>
                <a:cxnLst/>
                <a:rect l="l" t="t" r="r" b="b"/>
                <a:pathLst>
                  <a:path w="1608" h="1454" extrusionOk="0">
                    <a:moveTo>
                      <a:pt x="617" y="1"/>
                    </a:moveTo>
                    <a:cubicBezTo>
                      <a:pt x="485" y="1"/>
                      <a:pt x="362" y="78"/>
                      <a:pt x="310" y="200"/>
                    </a:cubicBezTo>
                    <a:lnTo>
                      <a:pt x="84" y="712"/>
                    </a:lnTo>
                    <a:cubicBezTo>
                      <a:pt x="1" y="879"/>
                      <a:pt x="84" y="1093"/>
                      <a:pt x="263" y="1165"/>
                    </a:cubicBezTo>
                    <a:lnTo>
                      <a:pt x="846" y="1427"/>
                    </a:lnTo>
                    <a:cubicBezTo>
                      <a:pt x="892" y="1445"/>
                      <a:pt x="940" y="1454"/>
                      <a:pt x="986" y="1454"/>
                    </a:cubicBezTo>
                    <a:cubicBezTo>
                      <a:pt x="1120" y="1454"/>
                      <a:pt x="1245" y="1380"/>
                      <a:pt x="1298" y="1248"/>
                    </a:cubicBezTo>
                    <a:lnTo>
                      <a:pt x="1525" y="748"/>
                    </a:lnTo>
                    <a:cubicBezTo>
                      <a:pt x="1608" y="569"/>
                      <a:pt x="1525" y="367"/>
                      <a:pt x="1358" y="284"/>
                    </a:cubicBezTo>
                    <a:lnTo>
                      <a:pt x="763" y="34"/>
                    </a:lnTo>
                    <a:cubicBezTo>
                      <a:pt x="715" y="11"/>
                      <a:pt x="665" y="1"/>
                      <a:pt x="61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626" name="Google Shape;2626;p83"/>
              <p:cNvSpPr/>
              <p:nvPr/>
            </p:nvSpPr>
            <p:spPr>
              <a:xfrm rot="5400000">
                <a:off x="4383128" y="3898183"/>
                <a:ext cx="69478" cy="62867"/>
              </a:xfrm>
              <a:custGeom>
                <a:avLst/>
                <a:gdLst/>
                <a:ahLst/>
                <a:cxnLst/>
                <a:rect l="l" t="t" r="r" b="b"/>
                <a:pathLst>
                  <a:path w="1608" h="1455" extrusionOk="0">
                    <a:moveTo>
                      <a:pt x="617" y="1"/>
                    </a:moveTo>
                    <a:cubicBezTo>
                      <a:pt x="485" y="1"/>
                      <a:pt x="362" y="78"/>
                      <a:pt x="310" y="200"/>
                    </a:cubicBezTo>
                    <a:lnTo>
                      <a:pt x="84" y="712"/>
                    </a:lnTo>
                    <a:cubicBezTo>
                      <a:pt x="1" y="879"/>
                      <a:pt x="84" y="1093"/>
                      <a:pt x="263" y="1165"/>
                    </a:cubicBezTo>
                    <a:lnTo>
                      <a:pt x="846" y="1427"/>
                    </a:lnTo>
                    <a:cubicBezTo>
                      <a:pt x="892" y="1445"/>
                      <a:pt x="940" y="1454"/>
                      <a:pt x="987" y="1454"/>
                    </a:cubicBezTo>
                    <a:cubicBezTo>
                      <a:pt x="1121" y="1454"/>
                      <a:pt x="1249" y="1381"/>
                      <a:pt x="1310" y="1248"/>
                    </a:cubicBezTo>
                    <a:lnTo>
                      <a:pt x="1537" y="748"/>
                    </a:lnTo>
                    <a:cubicBezTo>
                      <a:pt x="1608" y="569"/>
                      <a:pt x="1525" y="367"/>
                      <a:pt x="1358" y="284"/>
                    </a:cubicBezTo>
                    <a:lnTo>
                      <a:pt x="763" y="34"/>
                    </a:lnTo>
                    <a:cubicBezTo>
                      <a:pt x="715" y="11"/>
                      <a:pt x="665" y="1"/>
                      <a:pt x="61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</p:grpSp>
        <p:sp>
          <p:nvSpPr>
            <p:cNvPr id="2627" name="Google Shape;2627;p83"/>
            <p:cNvSpPr txBox="1"/>
            <p:nvPr/>
          </p:nvSpPr>
          <p:spPr>
            <a:xfrm>
              <a:off x="6851986" y="2694675"/>
              <a:ext cx="921900" cy="575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a-IR" sz="3000" b="1" dirty="0">
                  <a:solidFill>
                    <a:schemeClr val="accent2"/>
                  </a:solidFill>
                  <a:latin typeface="Bebas Neue"/>
                  <a:ea typeface="Bebas Neue"/>
                  <a:cs typeface="B Nazanin" pitchFamily="2" charset="-78"/>
                  <a:sym typeface="Bebas Neue"/>
                </a:rPr>
                <a:t>روز</a:t>
              </a:r>
              <a:r>
                <a:rPr lang="en" sz="3000" b="1" dirty="0">
                  <a:solidFill>
                    <a:schemeClr val="accent2"/>
                  </a:solidFill>
                  <a:latin typeface="Bebas Neue"/>
                  <a:ea typeface="Bebas Neue"/>
                  <a:cs typeface="B Nazanin" pitchFamily="2" charset="-78"/>
                  <a:sym typeface="Bebas Neue"/>
                </a:rPr>
                <a:t>4</a:t>
              </a:r>
              <a:endParaRPr sz="3000" b="1">
                <a:solidFill>
                  <a:schemeClr val="accent2"/>
                </a:solidFill>
                <a:latin typeface="Bebas Neue"/>
                <a:ea typeface="Bebas Neue"/>
                <a:cs typeface="B Nazanin" pitchFamily="2" charset="-78"/>
                <a:sym typeface="Bebas Neue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2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0" dur="1000" fill="hold"/>
                                        <p:tgtEl>
                                          <p:spTgt spid="25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3" dur="1000" fill="hold"/>
                                        <p:tgtEl>
                                          <p:spTgt spid="25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6" dur="1000" fill="hold"/>
                                        <p:tgtEl>
                                          <p:spTgt spid="25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9" dur="1000" fill="hold"/>
                                        <p:tgtEl>
                                          <p:spTgt spid="26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2" name="Google Shape;2632;p84"/>
          <p:cNvSpPr txBox="1">
            <a:spLocks noGrp="1"/>
          </p:cNvSpPr>
          <p:nvPr>
            <p:ph type="title"/>
          </p:nvPr>
        </p:nvSpPr>
        <p:spPr>
          <a:xfrm>
            <a:off x="709350" y="1589550"/>
            <a:ext cx="7725300" cy="157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itchFamily="2" charset="-78"/>
              </a:rPr>
              <a:t>487,300,000</a:t>
            </a:r>
            <a:endParaRPr>
              <a:cs typeface="B Nazanin" pitchFamily="2" charset="-78"/>
            </a:endParaRPr>
          </a:p>
        </p:txBody>
      </p:sp>
      <p:sp>
        <p:nvSpPr>
          <p:cNvPr id="2633" name="Google Shape;2633;p84"/>
          <p:cNvSpPr txBox="1">
            <a:spLocks noGrp="1"/>
          </p:cNvSpPr>
          <p:nvPr>
            <p:ph type="body" idx="1"/>
          </p:nvPr>
        </p:nvSpPr>
        <p:spPr>
          <a:xfrm>
            <a:off x="709350" y="3161850"/>
            <a:ext cx="7725300" cy="392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itchFamily="2" charset="-78"/>
              </a:rPr>
              <a:t>اعداد بزرگ توجه مخاطبان شما را جلب می کند</a:t>
            </a:r>
            <a:endParaRPr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8" name="Google Shape;2638;p85"/>
          <p:cNvSpPr txBox="1">
            <a:spLocks noGrp="1"/>
          </p:cNvSpPr>
          <p:nvPr>
            <p:ph type="title"/>
          </p:nvPr>
        </p:nvSpPr>
        <p:spPr>
          <a:xfrm>
            <a:off x="1131775" y="2059288"/>
            <a:ext cx="4828800" cy="113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8900">
                <a:cs typeface="B Nazanin" pitchFamily="2" charset="-78"/>
              </a:rPr>
              <a:t>487,300,000</a:t>
            </a:r>
            <a:endParaRPr sz="8900">
              <a:cs typeface="B Nazanin" pitchFamily="2" charset="-78"/>
            </a:endParaRPr>
          </a:p>
        </p:txBody>
      </p:sp>
      <p:sp>
        <p:nvSpPr>
          <p:cNvPr id="2639" name="Google Shape;2639;p85"/>
          <p:cNvSpPr txBox="1">
            <a:spLocks noGrp="1"/>
          </p:cNvSpPr>
          <p:nvPr>
            <p:ph type="body" idx="1"/>
          </p:nvPr>
        </p:nvSpPr>
        <p:spPr>
          <a:xfrm>
            <a:off x="1367875" y="3353388"/>
            <a:ext cx="4356600" cy="392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400" dirty="0">
                <a:cs typeface="B Nazanin" pitchFamily="2" charset="-78"/>
              </a:rPr>
              <a:t>اعداد بزرگ توجه مخاطبان شما را جلب می کند</a:t>
            </a:r>
            <a:endParaRPr sz="1400">
              <a:cs typeface="B Nazanin" pitchFamily="2" charset="-78"/>
            </a:endParaRPr>
          </a:p>
        </p:txBody>
      </p:sp>
      <p:grpSp>
        <p:nvGrpSpPr>
          <p:cNvPr id="2640" name="Google Shape;2640;p85"/>
          <p:cNvGrpSpPr/>
          <p:nvPr/>
        </p:nvGrpSpPr>
        <p:grpSpPr>
          <a:xfrm>
            <a:off x="2542759" y="940307"/>
            <a:ext cx="2006848" cy="876001"/>
            <a:chOff x="3568571" y="3417782"/>
            <a:chExt cx="2006848" cy="876001"/>
          </a:xfrm>
        </p:grpSpPr>
        <p:sp>
          <p:nvSpPr>
            <p:cNvPr id="2641" name="Google Shape;2641;p85"/>
            <p:cNvSpPr/>
            <p:nvPr/>
          </p:nvSpPr>
          <p:spPr>
            <a:xfrm rot="5400000">
              <a:off x="5341617" y="4136544"/>
              <a:ext cx="181467" cy="79867"/>
            </a:xfrm>
            <a:custGeom>
              <a:avLst/>
              <a:gdLst/>
              <a:ahLst/>
              <a:cxnLst/>
              <a:rect l="l" t="t" r="r" b="b"/>
              <a:pathLst>
                <a:path w="4726" h="2080" extrusionOk="0">
                  <a:moveTo>
                    <a:pt x="0" y="0"/>
                  </a:moveTo>
                  <a:lnTo>
                    <a:pt x="0" y="2080"/>
                  </a:lnTo>
                  <a:lnTo>
                    <a:pt x="3686" y="2080"/>
                  </a:lnTo>
                  <a:cubicBezTo>
                    <a:pt x="4261" y="2080"/>
                    <a:pt x="4726" y="1616"/>
                    <a:pt x="4726" y="1040"/>
                  </a:cubicBezTo>
                  <a:cubicBezTo>
                    <a:pt x="4726" y="470"/>
                    <a:pt x="4261" y="0"/>
                    <a:pt x="368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2" name="Google Shape;2642;p85"/>
            <p:cNvSpPr/>
            <p:nvPr/>
          </p:nvSpPr>
          <p:spPr>
            <a:xfrm rot="5400000">
              <a:off x="5300723" y="4097763"/>
              <a:ext cx="103750" cy="79713"/>
            </a:xfrm>
            <a:custGeom>
              <a:avLst/>
              <a:gdLst/>
              <a:ahLst/>
              <a:cxnLst/>
              <a:rect l="l" t="t" r="r" b="b"/>
              <a:pathLst>
                <a:path w="2702" h="2076" extrusionOk="0">
                  <a:moveTo>
                    <a:pt x="0" y="1"/>
                  </a:moveTo>
                  <a:lnTo>
                    <a:pt x="0" y="2075"/>
                  </a:lnTo>
                  <a:lnTo>
                    <a:pt x="1667" y="2075"/>
                  </a:lnTo>
                  <a:cubicBezTo>
                    <a:pt x="2237" y="2075"/>
                    <a:pt x="2701" y="1612"/>
                    <a:pt x="2701" y="1035"/>
                  </a:cubicBezTo>
                  <a:cubicBezTo>
                    <a:pt x="2701" y="465"/>
                    <a:pt x="2237" y="1"/>
                    <a:pt x="166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3" name="Google Shape;2643;p85"/>
            <p:cNvSpPr/>
            <p:nvPr/>
          </p:nvSpPr>
          <p:spPr>
            <a:xfrm rot="5400000">
              <a:off x="5208646" y="4110011"/>
              <a:ext cx="128401" cy="79867"/>
            </a:xfrm>
            <a:custGeom>
              <a:avLst/>
              <a:gdLst/>
              <a:ahLst/>
              <a:cxnLst/>
              <a:rect l="l" t="t" r="r" b="b"/>
              <a:pathLst>
                <a:path w="3344" h="2080" extrusionOk="0">
                  <a:moveTo>
                    <a:pt x="0" y="0"/>
                  </a:moveTo>
                  <a:lnTo>
                    <a:pt x="0" y="2080"/>
                  </a:lnTo>
                  <a:lnTo>
                    <a:pt x="2310" y="2080"/>
                  </a:lnTo>
                  <a:cubicBezTo>
                    <a:pt x="2880" y="2080"/>
                    <a:pt x="3343" y="1611"/>
                    <a:pt x="3343" y="1040"/>
                  </a:cubicBezTo>
                  <a:cubicBezTo>
                    <a:pt x="3343" y="464"/>
                    <a:pt x="2880" y="0"/>
                    <a:pt x="231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4" name="Google Shape;2644;p85"/>
            <p:cNvSpPr/>
            <p:nvPr/>
          </p:nvSpPr>
          <p:spPr>
            <a:xfrm rot="5400000">
              <a:off x="5147785" y="4091197"/>
              <a:ext cx="90618" cy="79713"/>
            </a:xfrm>
            <a:custGeom>
              <a:avLst/>
              <a:gdLst/>
              <a:ahLst/>
              <a:cxnLst/>
              <a:rect l="l" t="t" r="r" b="b"/>
              <a:pathLst>
                <a:path w="2360" h="2076" extrusionOk="0">
                  <a:moveTo>
                    <a:pt x="0" y="1"/>
                  </a:moveTo>
                  <a:lnTo>
                    <a:pt x="0" y="2075"/>
                  </a:lnTo>
                  <a:lnTo>
                    <a:pt x="1320" y="2075"/>
                  </a:lnTo>
                  <a:cubicBezTo>
                    <a:pt x="1896" y="2075"/>
                    <a:pt x="2360" y="1612"/>
                    <a:pt x="2360" y="1036"/>
                  </a:cubicBezTo>
                  <a:cubicBezTo>
                    <a:pt x="2360" y="464"/>
                    <a:pt x="1896" y="1"/>
                    <a:pt x="132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5" name="Google Shape;2645;p85"/>
            <p:cNvSpPr/>
            <p:nvPr/>
          </p:nvSpPr>
          <p:spPr>
            <a:xfrm rot="5400000">
              <a:off x="5022686" y="4136621"/>
              <a:ext cx="181467" cy="79713"/>
            </a:xfrm>
            <a:custGeom>
              <a:avLst/>
              <a:gdLst/>
              <a:ahLst/>
              <a:cxnLst/>
              <a:rect l="l" t="t" r="r" b="b"/>
              <a:pathLst>
                <a:path w="4726" h="2076" extrusionOk="0">
                  <a:moveTo>
                    <a:pt x="0" y="0"/>
                  </a:moveTo>
                  <a:lnTo>
                    <a:pt x="0" y="2075"/>
                  </a:lnTo>
                  <a:lnTo>
                    <a:pt x="3686" y="2075"/>
                  </a:lnTo>
                  <a:cubicBezTo>
                    <a:pt x="4261" y="2075"/>
                    <a:pt x="4726" y="1611"/>
                    <a:pt x="4726" y="1040"/>
                  </a:cubicBezTo>
                  <a:cubicBezTo>
                    <a:pt x="4726" y="464"/>
                    <a:pt x="4261" y="0"/>
                    <a:pt x="368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6" name="Google Shape;2646;p85"/>
            <p:cNvSpPr/>
            <p:nvPr/>
          </p:nvSpPr>
          <p:spPr>
            <a:xfrm rot="5400000">
              <a:off x="5214194" y="3827694"/>
              <a:ext cx="117458" cy="398720"/>
            </a:xfrm>
            <a:custGeom>
              <a:avLst/>
              <a:gdLst/>
              <a:ahLst/>
              <a:cxnLst/>
              <a:rect l="l" t="t" r="r" b="b"/>
              <a:pathLst>
                <a:path w="3059" h="10384" extrusionOk="0">
                  <a:moveTo>
                    <a:pt x="0" y="0"/>
                  </a:moveTo>
                  <a:lnTo>
                    <a:pt x="0" y="10383"/>
                  </a:lnTo>
                  <a:lnTo>
                    <a:pt x="3058" y="10383"/>
                  </a:lnTo>
                  <a:lnTo>
                    <a:pt x="3058" y="8308"/>
                  </a:lnTo>
                  <a:lnTo>
                    <a:pt x="3058" y="6234"/>
                  </a:lnTo>
                  <a:lnTo>
                    <a:pt x="3058" y="4154"/>
                  </a:lnTo>
                  <a:lnTo>
                    <a:pt x="3058" y="2080"/>
                  </a:lnTo>
                  <a:lnTo>
                    <a:pt x="3058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7" name="Google Shape;2647;p85"/>
            <p:cNvSpPr/>
            <p:nvPr/>
          </p:nvSpPr>
          <p:spPr>
            <a:xfrm rot="5400000">
              <a:off x="4585281" y="3528961"/>
              <a:ext cx="134890" cy="653525"/>
            </a:xfrm>
            <a:custGeom>
              <a:avLst/>
              <a:gdLst/>
              <a:ahLst/>
              <a:cxnLst/>
              <a:rect l="l" t="t" r="r" b="b"/>
              <a:pathLst>
                <a:path w="3513" h="17020" extrusionOk="0">
                  <a:moveTo>
                    <a:pt x="0" y="0"/>
                  </a:moveTo>
                  <a:lnTo>
                    <a:pt x="0" y="17020"/>
                  </a:lnTo>
                  <a:cubicBezTo>
                    <a:pt x="203" y="16978"/>
                    <a:pt x="403" y="16922"/>
                    <a:pt x="612" y="16897"/>
                  </a:cubicBezTo>
                  <a:lnTo>
                    <a:pt x="612" y="15077"/>
                  </a:lnTo>
                  <a:cubicBezTo>
                    <a:pt x="612" y="14445"/>
                    <a:pt x="1127" y="13931"/>
                    <a:pt x="1758" y="13931"/>
                  </a:cubicBezTo>
                  <a:cubicBezTo>
                    <a:pt x="2386" y="13931"/>
                    <a:pt x="2901" y="14445"/>
                    <a:pt x="2901" y="15077"/>
                  </a:cubicBezTo>
                  <a:lnTo>
                    <a:pt x="2901" y="16897"/>
                  </a:lnTo>
                  <a:cubicBezTo>
                    <a:pt x="3109" y="16922"/>
                    <a:pt x="3308" y="16978"/>
                    <a:pt x="3512" y="17020"/>
                  </a:cubicBezTo>
                  <a:lnTo>
                    <a:pt x="3512" y="0"/>
                  </a:lnTo>
                  <a:cubicBezTo>
                    <a:pt x="3216" y="148"/>
                    <a:pt x="2890" y="240"/>
                    <a:pt x="2539" y="240"/>
                  </a:cubicBezTo>
                  <a:lnTo>
                    <a:pt x="974" y="240"/>
                  </a:lnTo>
                  <a:cubicBezTo>
                    <a:pt x="622" y="240"/>
                    <a:pt x="295" y="148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8" name="Google Shape;2648;p85"/>
            <p:cNvSpPr/>
            <p:nvPr/>
          </p:nvSpPr>
          <p:spPr>
            <a:xfrm rot="5400000">
              <a:off x="4137411" y="3812450"/>
              <a:ext cx="134890" cy="86548"/>
            </a:xfrm>
            <a:custGeom>
              <a:avLst/>
              <a:gdLst/>
              <a:ahLst/>
              <a:cxnLst/>
              <a:rect l="l" t="t" r="r" b="b"/>
              <a:pathLst>
                <a:path w="3513" h="2254" extrusionOk="0">
                  <a:moveTo>
                    <a:pt x="1758" y="1"/>
                  </a:moveTo>
                  <a:cubicBezTo>
                    <a:pt x="1146" y="1"/>
                    <a:pt x="556" y="93"/>
                    <a:pt x="0" y="250"/>
                  </a:cubicBezTo>
                  <a:lnTo>
                    <a:pt x="0" y="2254"/>
                  </a:lnTo>
                  <a:cubicBezTo>
                    <a:pt x="540" y="2029"/>
                    <a:pt x="1132" y="1907"/>
                    <a:pt x="1758" y="1907"/>
                  </a:cubicBezTo>
                  <a:cubicBezTo>
                    <a:pt x="2381" y="1907"/>
                    <a:pt x="2972" y="2029"/>
                    <a:pt x="3512" y="2254"/>
                  </a:cubicBezTo>
                  <a:lnTo>
                    <a:pt x="3512" y="250"/>
                  </a:lnTo>
                  <a:cubicBezTo>
                    <a:pt x="2956" y="93"/>
                    <a:pt x="2365" y="1"/>
                    <a:pt x="175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9" name="Google Shape;2649;p85"/>
            <p:cNvSpPr/>
            <p:nvPr/>
          </p:nvSpPr>
          <p:spPr>
            <a:xfrm rot="5400000">
              <a:off x="3872525" y="3731105"/>
              <a:ext cx="249161" cy="249161"/>
            </a:xfrm>
            <a:custGeom>
              <a:avLst/>
              <a:gdLst/>
              <a:ahLst/>
              <a:cxnLst/>
              <a:rect l="l" t="t" r="r" b="b"/>
              <a:pathLst>
                <a:path w="6489" h="6489" extrusionOk="0">
                  <a:moveTo>
                    <a:pt x="3247" y="1718"/>
                  </a:moveTo>
                  <a:cubicBezTo>
                    <a:pt x="4089" y="1718"/>
                    <a:pt x="4776" y="2401"/>
                    <a:pt x="4776" y="3247"/>
                  </a:cubicBezTo>
                  <a:cubicBezTo>
                    <a:pt x="4776" y="4093"/>
                    <a:pt x="4089" y="4776"/>
                    <a:pt x="3247" y="4776"/>
                  </a:cubicBezTo>
                  <a:cubicBezTo>
                    <a:pt x="2402" y="4776"/>
                    <a:pt x="1713" y="4093"/>
                    <a:pt x="1713" y="3247"/>
                  </a:cubicBezTo>
                  <a:cubicBezTo>
                    <a:pt x="1713" y="2401"/>
                    <a:pt x="2402" y="1718"/>
                    <a:pt x="3247" y="1718"/>
                  </a:cubicBezTo>
                  <a:close/>
                  <a:moveTo>
                    <a:pt x="3247" y="1"/>
                  </a:moveTo>
                  <a:cubicBezTo>
                    <a:pt x="1454" y="1"/>
                    <a:pt x="1" y="1453"/>
                    <a:pt x="1" y="3247"/>
                  </a:cubicBezTo>
                  <a:cubicBezTo>
                    <a:pt x="1" y="5036"/>
                    <a:pt x="1454" y="6489"/>
                    <a:pt x="3247" y="6489"/>
                  </a:cubicBezTo>
                  <a:cubicBezTo>
                    <a:pt x="5037" y="6489"/>
                    <a:pt x="6489" y="5036"/>
                    <a:pt x="6489" y="3247"/>
                  </a:cubicBezTo>
                  <a:cubicBezTo>
                    <a:pt x="6489" y="1453"/>
                    <a:pt x="5037" y="1"/>
                    <a:pt x="324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0" name="Google Shape;2650;p85"/>
            <p:cNvSpPr/>
            <p:nvPr/>
          </p:nvSpPr>
          <p:spPr>
            <a:xfrm rot="5400000">
              <a:off x="3938165" y="3796976"/>
              <a:ext cx="117650" cy="117458"/>
            </a:xfrm>
            <a:custGeom>
              <a:avLst/>
              <a:gdLst/>
              <a:ahLst/>
              <a:cxnLst/>
              <a:rect l="l" t="t" r="r" b="b"/>
              <a:pathLst>
                <a:path w="3064" h="3059" extrusionOk="0">
                  <a:moveTo>
                    <a:pt x="1534" y="0"/>
                  </a:moveTo>
                  <a:cubicBezTo>
                    <a:pt x="689" y="0"/>
                    <a:pt x="0" y="683"/>
                    <a:pt x="0" y="1529"/>
                  </a:cubicBezTo>
                  <a:cubicBezTo>
                    <a:pt x="0" y="2375"/>
                    <a:pt x="689" y="3058"/>
                    <a:pt x="1534" y="3058"/>
                  </a:cubicBezTo>
                  <a:cubicBezTo>
                    <a:pt x="2376" y="3058"/>
                    <a:pt x="3063" y="2375"/>
                    <a:pt x="3063" y="1529"/>
                  </a:cubicBezTo>
                  <a:cubicBezTo>
                    <a:pt x="3063" y="683"/>
                    <a:pt x="2376" y="0"/>
                    <a:pt x="153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1" name="Google Shape;2651;p85"/>
            <p:cNvSpPr/>
            <p:nvPr/>
          </p:nvSpPr>
          <p:spPr>
            <a:xfrm rot="5400000">
              <a:off x="3818922" y="3677694"/>
              <a:ext cx="356022" cy="356022"/>
            </a:xfrm>
            <a:custGeom>
              <a:avLst/>
              <a:gdLst/>
              <a:ahLst/>
              <a:cxnLst/>
              <a:rect l="l" t="t" r="r" b="b"/>
              <a:pathLst>
                <a:path w="9272" h="9272" extrusionOk="0">
                  <a:moveTo>
                    <a:pt x="4638" y="1388"/>
                  </a:moveTo>
                  <a:cubicBezTo>
                    <a:pt x="6428" y="1388"/>
                    <a:pt x="7880" y="2840"/>
                    <a:pt x="7880" y="4634"/>
                  </a:cubicBezTo>
                  <a:cubicBezTo>
                    <a:pt x="7880" y="6423"/>
                    <a:pt x="6428" y="7876"/>
                    <a:pt x="4638" y="7876"/>
                  </a:cubicBezTo>
                  <a:cubicBezTo>
                    <a:pt x="2845" y="7876"/>
                    <a:pt x="1392" y="6423"/>
                    <a:pt x="1392" y="4634"/>
                  </a:cubicBezTo>
                  <a:cubicBezTo>
                    <a:pt x="1392" y="2840"/>
                    <a:pt x="2845" y="1388"/>
                    <a:pt x="4638" y="1388"/>
                  </a:cubicBezTo>
                  <a:close/>
                  <a:moveTo>
                    <a:pt x="4638" y="1"/>
                  </a:moveTo>
                  <a:cubicBezTo>
                    <a:pt x="4012" y="1"/>
                    <a:pt x="3420" y="123"/>
                    <a:pt x="2880" y="348"/>
                  </a:cubicBezTo>
                  <a:cubicBezTo>
                    <a:pt x="1193" y="1040"/>
                    <a:pt x="1" y="2697"/>
                    <a:pt x="1" y="4634"/>
                  </a:cubicBezTo>
                  <a:cubicBezTo>
                    <a:pt x="1" y="7192"/>
                    <a:pt x="2074" y="9272"/>
                    <a:pt x="4638" y="9272"/>
                  </a:cubicBezTo>
                  <a:cubicBezTo>
                    <a:pt x="7197" y="9272"/>
                    <a:pt x="9272" y="7192"/>
                    <a:pt x="9272" y="4634"/>
                  </a:cubicBezTo>
                  <a:cubicBezTo>
                    <a:pt x="9272" y="2697"/>
                    <a:pt x="8079" y="1040"/>
                    <a:pt x="6392" y="348"/>
                  </a:cubicBezTo>
                  <a:cubicBezTo>
                    <a:pt x="5852" y="123"/>
                    <a:pt x="5261" y="1"/>
                    <a:pt x="463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2" name="Google Shape;2652;p85"/>
            <p:cNvSpPr/>
            <p:nvPr/>
          </p:nvSpPr>
          <p:spPr>
            <a:xfrm rot="5400000">
              <a:off x="5222718" y="3592548"/>
              <a:ext cx="100409" cy="200665"/>
            </a:xfrm>
            <a:custGeom>
              <a:avLst/>
              <a:gdLst/>
              <a:ahLst/>
              <a:cxnLst/>
              <a:rect l="l" t="t" r="r" b="b"/>
              <a:pathLst>
                <a:path w="2615" h="5226" extrusionOk="0">
                  <a:moveTo>
                    <a:pt x="2614" y="1"/>
                  </a:moveTo>
                  <a:cubicBezTo>
                    <a:pt x="1172" y="1"/>
                    <a:pt x="0" y="1173"/>
                    <a:pt x="0" y="2615"/>
                  </a:cubicBezTo>
                  <a:cubicBezTo>
                    <a:pt x="0" y="4057"/>
                    <a:pt x="1172" y="5225"/>
                    <a:pt x="2614" y="5225"/>
                  </a:cubicBezTo>
                  <a:lnTo>
                    <a:pt x="2614" y="4445"/>
                  </a:lnTo>
                  <a:cubicBezTo>
                    <a:pt x="1605" y="4445"/>
                    <a:pt x="784" y="3624"/>
                    <a:pt x="784" y="2615"/>
                  </a:cubicBezTo>
                  <a:cubicBezTo>
                    <a:pt x="784" y="1606"/>
                    <a:pt x="1605" y="785"/>
                    <a:pt x="2614" y="785"/>
                  </a:cubicBezTo>
                  <a:lnTo>
                    <a:pt x="261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3" name="Google Shape;2653;p85"/>
            <p:cNvSpPr/>
            <p:nvPr/>
          </p:nvSpPr>
          <p:spPr>
            <a:xfrm rot="5400000">
              <a:off x="3568590" y="3417763"/>
              <a:ext cx="876001" cy="876039"/>
            </a:xfrm>
            <a:custGeom>
              <a:avLst/>
              <a:gdLst/>
              <a:ahLst/>
              <a:cxnLst/>
              <a:rect l="l" t="t" r="r" b="b"/>
              <a:pathLst>
                <a:path w="22814" h="22815" extrusionOk="0">
                  <a:moveTo>
                    <a:pt x="11407" y="5118"/>
                  </a:moveTo>
                  <a:cubicBezTo>
                    <a:pt x="12014" y="5118"/>
                    <a:pt x="12605" y="5210"/>
                    <a:pt x="13161" y="5367"/>
                  </a:cubicBezTo>
                  <a:cubicBezTo>
                    <a:pt x="15780" y="6132"/>
                    <a:pt x="17692" y="8543"/>
                    <a:pt x="17692" y="11408"/>
                  </a:cubicBezTo>
                  <a:cubicBezTo>
                    <a:pt x="17692" y="13140"/>
                    <a:pt x="16989" y="14715"/>
                    <a:pt x="15852" y="15852"/>
                  </a:cubicBezTo>
                  <a:cubicBezTo>
                    <a:pt x="14715" y="16993"/>
                    <a:pt x="13145" y="17697"/>
                    <a:pt x="11407" y="17697"/>
                  </a:cubicBezTo>
                  <a:cubicBezTo>
                    <a:pt x="7932" y="17697"/>
                    <a:pt x="5112" y="14878"/>
                    <a:pt x="5112" y="11408"/>
                  </a:cubicBezTo>
                  <a:cubicBezTo>
                    <a:pt x="5112" y="8543"/>
                    <a:pt x="7029" y="6132"/>
                    <a:pt x="9649" y="5367"/>
                  </a:cubicBezTo>
                  <a:cubicBezTo>
                    <a:pt x="10205" y="5210"/>
                    <a:pt x="10795" y="5118"/>
                    <a:pt x="11407" y="5118"/>
                  </a:cubicBezTo>
                  <a:close/>
                  <a:moveTo>
                    <a:pt x="11407" y="1"/>
                  </a:moveTo>
                  <a:cubicBezTo>
                    <a:pt x="10776" y="1"/>
                    <a:pt x="10261" y="515"/>
                    <a:pt x="10261" y="1147"/>
                  </a:cubicBezTo>
                  <a:lnTo>
                    <a:pt x="10261" y="2967"/>
                  </a:lnTo>
                  <a:cubicBezTo>
                    <a:pt x="10052" y="2992"/>
                    <a:pt x="9852" y="3048"/>
                    <a:pt x="9649" y="3090"/>
                  </a:cubicBezTo>
                  <a:cubicBezTo>
                    <a:pt x="8391" y="3354"/>
                    <a:pt x="7233" y="3874"/>
                    <a:pt x="6244" y="4628"/>
                  </a:cubicBezTo>
                  <a:lnTo>
                    <a:pt x="4959" y="3339"/>
                  </a:lnTo>
                  <a:cubicBezTo>
                    <a:pt x="4738" y="3117"/>
                    <a:pt x="4445" y="3006"/>
                    <a:pt x="4151" y="3006"/>
                  </a:cubicBezTo>
                  <a:cubicBezTo>
                    <a:pt x="3857" y="3006"/>
                    <a:pt x="3563" y="3117"/>
                    <a:pt x="3338" y="3339"/>
                  </a:cubicBezTo>
                  <a:cubicBezTo>
                    <a:pt x="2896" y="3787"/>
                    <a:pt x="2896" y="4516"/>
                    <a:pt x="3338" y="4960"/>
                  </a:cubicBezTo>
                  <a:lnTo>
                    <a:pt x="4623" y="6249"/>
                  </a:lnTo>
                  <a:cubicBezTo>
                    <a:pt x="3752" y="7395"/>
                    <a:pt x="3166" y="8767"/>
                    <a:pt x="2962" y="10260"/>
                  </a:cubicBezTo>
                  <a:lnTo>
                    <a:pt x="1143" y="10260"/>
                  </a:lnTo>
                  <a:cubicBezTo>
                    <a:pt x="515" y="10260"/>
                    <a:pt x="0" y="10775"/>
                    <a:pt x="0" y="11408"/>
                  </a:cubicBezTo>
                  <a:cubicBezTo>
                    <a:pt x="0" y="12039"/>
                    <a:pt x="515" y="12554"/>
                    <a:pt x="1143" y="12554"/>
                  </a:cubicBezTo>
                  <a:lnTo>
                    <a:pt x="2962" y="12554"/>
                  </a:lnTo>
                  <a:cubicBezTo>
                    <a:pt x="3166" y="14048"/>
                    <a:pt x="3752" y="15419"/>
                    <a:pt x="4623" y="16565"/>
                  </a:cubicBezTo>
                  <a:lnTo>
                    <a:pt x="3338" y="17854"/>
                  </a:lnTo>
                  <a:cubicBezTo>
                    <a:pt x="2896" y="18298"/>
                    <a:pt x="2896" y="19027"/>
                    <a:pt x="3338" y="19470"/>
                  </a:cubicBezTo>
                  <a:cubicBezTo>
                    <a:pt x="3563" y="19695"/>
                    <a:pt x="3857" y="19807"/>
                    <a:pt x="4151" y="19807"/>
                  </a:cubicBezTo>
                  <a:cubicBezTo>
                    <a:pt x="4445" y="19807"/>
                    <a:pt x="4738" y="19695"/>
                    <a:pt x="4959" y="19470"/>
                  </a:cubicBezTo>
                  <a:lnTo>
                    <a:pt x="6244" y="18186"/>
                  </a:lnTo>
                  <a:cubicBezTo>
                    <a:pt x="7391" y="19063"/>
                    <a:pt x="8762" y="19649"/>
                    <a:pt x="10261" y="19848"/>
                  </a:cubicBezTo>
                  <a:lnTo>
                    <a:pt x="10261" y="21667"/>
                  </a:lnTo>
                  <a:cubicBezTo>
                    <a:pt x="10261" y="22300"/>
                    <a:pt x="10776" y="22815"/>
                    <a:pt x="11407" y="22815"/>
                  </a:cubicBezTo>
                  <a:cubicBezTo>
                    <a:pt x="12035" y="22815"/>
                    <a:pt x="12550" y="22300"/>
                    <a:pt x="12550" y="21667"/>
                  </a:cubicBezTo>
                  <a:lnTo>
                    <a:pt x="12550" y="19848"/>
                  </a:lnTo>
                  <a:cubicBezTo>
                    <a:pt x="14048" y="19649"/>
                    <a:pt x="15418" y="19063"/>
                    <a:pt x="16566" y="18186"/>
                  </a:cubicBezTo>
                  <a:lnTo>
                    <a:pt x="17850" y="19470"/>
                  </a:lnTo>
                  <a:cubicBezTo>
                    <a:pt x="18071" y="19695"/>
                    <a:pt x="18366" y="19807"/>
                    <a:pt x="18660" y="19807"/>
                  </a:cubicBezTo>
                  <a:cubicBezTo>
                    <a:pt x="18954" y="19807"/>
                    <a:pt x="19249" y="19695"/>
                    <a:pt x="19471" y="19470"/>
                  </a:cubicBezTo>
                  <a:cubicBezTo>
                    <a:pt x="19920" y="19027"/>
                    <a:pt x="19920" y="18298"/>
                    <a:pt x="19471" y="17854"/>
                  </a:cubicBezTo>
                  <a:lnTo>
                    <a:pt x="18186" y="16565"/>
                  </a:lnTo>
                  <a:cubicBezTo>
                    <a:pt x="19057" y="15419"/>
                    <a:pt x="19644" y="14048"/>
                    <a:pt x="19848" y="12554"/>
                  </a:cubicBezTo>
                  <a:lnTo>
                    <a:pt x="21668" y="12554"/>
                  </a:lnTo>
                  <a:cubicBezTo>
                    <a:pt x="22294" y="12554"/>
                    <a:pt x="22814" y="12039"/>
                    <a:pt x="22814" y="11408"/>
                  </a:cubicBezTo>
                  <a:cubicBezTo>
                    <a:pt x="22814" y="10775"/>
                    <a:pt x="22294" y="10260"/>
                    <a:pt x="21668" y="10260"/>
                  </a:cubicBezTo>
                  <a:lnTo>
                    <a:pt x="19848" y="10260"/>
                  </a:lnTo>
                  <a:cubicBezTo>
                    <a:pt x="19644" y="8767"/>
                    <a:pt x="19057" y="7395"/>
                    <a:pt x="18186" y="6249"/>
                  </a:cubicBezTo>
                  <a:lnTo>
                    <a:pt x="19471" y="4960"/>
                  </a:lnTo>
                  <a:cubicBezTo>
                    <a:pt x="19920" y="4516"/>
                    <a:pt x="19920" y="3787"/>
                    <a:pt x="19471" y="3339"/>
                  </a:cubicBezTo>
                  <a:cubicBezTo>
                    <a:pt x="19249" y="3117"/>
                    <a:pt x="18954" y="3006"/>
                    <a:pt x="18660" y="3006"/>
                  </a:cubicBezTo>
                  <a:cubicBezTo>
                    <a:pt x="18366" y="3006"/>
                    <a:pt x="18071" y="3117"/>
                    <a:pt x="17850" y="3339"/>
                  </a:cubicBezTo>
                  <a:lnTo>
                    <a:pt x="16566" y="4628"/>
                  </a:lnTo>
                  <a:cubicBezTo>
                    <a:pt x="15577" y="3874"/>
                    <a:pt x="14420" y="3354"/>
                    <a:pt x="13161" y="3090"/>
                  </a:cubicBezTo>
                  <a:cubicBezTo>
                    <a:pt x="12957" y="3048"/>
                    <a:pt x="12758" y="2992"/>
                    <a:pt x="12550" y="2967"/>
                  </a:cubicBezTo>
                  <a:lnTo>
                    <a:pt x="12550" y="1147"/>
                  </a:lnTo>
                  <a:cubicBezTo>
                    <a:pt x="12550" y="515"/>
                    <a:pt x="12035" y="1"/>
                    <a:pt x="1140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4" name="Google Shape;2654;p85"/>
            <p:cNvSpPr/>
            <p:nvPr/>
          </p:nvSpPr>
          <p:spPr>
            <a:xfrm rot="5400000">
              <a:off x="5162627" y="3412272"/>
              <a:ext cx="220632" cy="440995"/>
            </a:xfrm>
            <a:custGeom>
              <a:avLst/>
              <a:gdLst/>
              <a:ahLst/>
              <a:cxnLst/>
              <a:rect l="l" t="t" r="r" b="b"/>
              <a:pathLst>
                <a:path w="5746" h="11485" extrusionOk="0">
                  <a:moveTo>
                    <a:pt x="5745" y="1"/>
                  </a:moveTo>
                  <a:cubicBezTo>
                    <a:pt x="5430" y="1"/>
                    <a:pt x="5169" y="261"/>
                    <a:pt x="5169" y="582"/>
                  </a:cubicBezTo>
                  <a:lnTo>
                    <a:pt x="5169" y="1494"/>
                  </a:lnTo>
                  <a:cubicBezTo>
                    <a:pt x="4416" y="1597"/>
                    <a:pt x="3727" y="1892"/>
                    <a:pt x="3146" y="2331"/>
                  </a:cubicBezTo>
                  <a:lnTo>
                    <a:pt x="2499" y="1683"/>
                  </a:lnTo>
                  <a:cubicBezTo>
                    <a:pt x="2387" y="1571"/>
                    <a:pt x="2239" y="1515"/>
                    <a:pt x="2091" y="1515"/>
                  </a:cubicBezTo>
                  <a:cubicBezTo>
                    <a:pt x="1943" y="1515"/>
                    <a:pt x="1795" y="1571"/>
                    <a:pt x="1683" y="1683"/>
                  </a:cubicBezTo>
                  <a:cubicBezTo>
                    <a:pt x="1459" y="1908"/>
                    <a:pt x="1459" y="2275"/>
                    <a:pt x="1683" y="2498"/>
                  </a:cubicBezTo>
                  <a:lnTo>
                    <a:pt x="2331" y="3146"/>
                  </a:lnTo>
                  <a:cubicBezTo>
                    <a:pt x="1892" y="3727"/>
                    <a:pt x="1597" y="4415"/>
                    <a:pt x="1494" y="5169"/>
                  </a:cubicBezTo>
                  <a:lnTo>
                    <a:pt x="582" y="5169"/>
                  </a:lnTo>
                  <a:cubicBezTo>
                    <a:pt x="261" y="5169"/>
                    <a:pt x="1" y="5429"/>
                    <a:pt x="1" y="5745"/>
                  </a:cubicBezTo>
                  <a:cubicBezTo>
                    <a:pt x="1" y="6062"/>
                    <a:pt x="261" y="6321"/>
                    <a:pt x="582" y="6321"/>
                  </a:cubicBezTo>
                  <a:lnTo>
                    <a:pt x="1494" y="6321"/>
                  </a:lnTo>
                  <a:cubicBezTo>
                    <a:pt x="1597" y="7076"/>
                    <a:pt x="1892" y="7763"/>
                    <a:pt x="2331" y="8340"/>
                  </a:cubicBezTo>
                  <a:lnTo>
                    <a:pt x="1683" y="8987"/>
                  </a:lnTo>
                  <a:cubicBezTo>
                    <a:pt x="1459" y="9212"/>
                    <a:pt x="1459" y="9579"/>
                    <a:pt x="1683" y="9803"/>
                  </a:cubicBezTo>
                  <a:cubicBezTo>
                    <a:pt x="1795" y="9914"/>
                    <a:pt x="1943" y="9970"/>
                    <a:pt x="2091" y="9970"/>
                  </a:cubicBezTo>
                  <a:cubicBezTo>
                    <a:pt x="2239" y="9970"/>
                    <a:pt x="2387" y="9914"/>
                    <a:pt x="2499" y="9803"/>
                  </a:cubicBezTo>
                  <a:lnTo>
                    <a:pt x="3146" y="9155"/>
                  </a:lnTo>
                  <a:cubicBezTo>
                    <a:pt x="3727" y="9598"/>
                    <a:pt x="4416" y="9894"/>
                    <a:pt x="5169" y="9996"/>
                  </a:cubicBezTo>
                  <a:lnTo>
                    <a:pt x="5169" y="10908"/>
                  </a:lnTo>
                  <a:cubicBezTo>
                    <a:pt x="5169" y="11224"/>
                    <a:pt x="5430" y="11485"/>
                    <a:pt x="5745" y="11485"/>
                  </a:cubicBezTo>
                  <a:lnTo>
                    <a:pt x="5745" y="11475"/>
                  </a:lnTo>
                  <a:lnTo>
                    <a:pt x="5745" y="8911"/>
                  </a:lnTo>
                  <a:cubicBezTo>
                    <a:pt x="3997" y="8911"/>
                    <a:pt x="2581" y="7493"/>
                    <a:pt x="2581" y="5745"/>
                  </a:cubicBezTo>
                  <a:cubicBezTo>
                    <a:pt x="2581" y="3997"/>
                    <a:pt x="3997" y="2580"/>
                    <a:pt x="5745" y="2580"/>
                  </a:cubicBezTo>
                  <a:lnTo>
                    <a:pt x="5745" y="12"/>
                  </a:lnTo>
                  <a:lnTo>
                    <a:pt x="5745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5" name="Google Shape;2655;p85"/>
            <p:cNvSpPr/>
            <p:nvPr/>
          </p:nvSpPr>
          <p:spPr>
            <a:xfrm rot="5400000">
              <a:off x="5160189" y="3553094"/>
              <a:ext cx="225278" cy="605183"/>
            </a:xfrm>
            <a:custGeom>
              <a:avLst/>
              <a:gdLst/>
              <a:ahLst/>
              <a:cxnLst/>
              <a:rect l="l" t="t" r="r" b="b"/>
              <a:pathLst>
                <a:path w="5867" h="15761" extrusionOk="0">
                  <a:moveTo>
                    <a:pt x="2997" y="2142"/>
                  </a:moveTo>
                  <a:cubicBezTo>
                    <a:pt x="3787" y="2142"/>
                    <a:pt x="4430" y="2784"/>
                    <a:pt x="4430" y="3573"/>
                  </a:cubicBezTo>
                  <a:lnTo>
                    <a:pt x="4430" y="12187"/>
                  </a:lnTo>
                  <a:cubicBezTo>
                    <a:pt x="4430" y="12977"/>
                    <a:pt x="3787" y="13620"/>
                    <a:pt x="2997" y="13620"/>
                  </a:cubicBezTo>
                  <a:lnTo>
                    <a:pt x="2870" y="13620"/>
                  </a:lnTo>
                  <a:cubicBezTo>
                    <a:pt x="2085" y="13620"/>
                    <a:pt x="1438" y="12977"/>
                    <a:pt x="1438" y="12187"/>
                  </a:cubicBezTo>
                  <a:lnTo>
                    <a:pt x="1438" y="3573"/>
                  </a:lnTo>
                  <a:cubicBezTo>
                    <a:pt x="1438" y="2784"/>
                    <a:pt x="2085" y="2142"/>
                    <a:pt x="2870" y="2142"/>
                  </a:cubicBezTo>
                  <a:close/>
                  <a:moveTo>
                    <a:pt x="2152" y="1"/>
                  </a:moveTo>
                  <a:cubicBezTo>
                    <a:pt x="969" y="1"/>
                    <a:pt x="5" y="954"/>
                    <a:pt x="0" y="2136"/>
                  </a:cubicBezTo>
                  <a:lnTo>
                    <a:pt x="0" y="13624"/>
                  </a:lnTo>
                  <a:cubicBezTo>
                    <a:pt x="5" y="14455"/>
                    <a:pt x="485" y="15163"/>
                    <a:pt x="1178" y="15520"/>
                  </a:cubicBezTo>
                  <a:cubicBezTo>
                    <a:pt x="1473" y="15668"/>
                    <a:pt x="1800" y="15760"/>
                    <a:pt x="2152" y="15760"/>
                  </a:cubicBezTo>
                  <a:lnTo>
                    <a:pt x="3717" y="15760"/>
                  </a:lnTo>
                  <a:cubicBezTo>
                    <a:pt x="4068" y="15760"/>
                    <a:pt x="4394" y="15668"/>
                    <a:pt x="4690" y="15520"/>
                  </a:cubicBezTo>
                  <a:cubicBezTo>
                    <a:pt x="5387" y="15158"/>
                    <a:pt x="5867" y="14445"/>
                    <a:pt x="5867" y="13610"/>
                  </a:cubicBezTo>
                  <a:lnTo>
                    <a:pt x="5867" y="2147"/>
                  </a:lnTo>
                  <a:cubicBezTo>
                    <a:pt x="5867" y="959"/>
                    <a:pt x="4904" y="1"/>
                    <a:pt x="37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6" name="Google Shape;2656;p85"/>
            <p:cNvSpPr/>
            <p:nvPr/>
          </p:nvSpPr>
          <p:spPr>
            <a:xfrm rot="5400000">
              <a:off x="5215366" y="3635303"/>
              <a:ext cx="114924" cy="440765"/>
            </a:xfrm>
            <a:custGeom>
              <a:avLst/>
              <a:gdLst/>
              <a:ahLst/>
              <a:cxnLst/>
              <a:rect l="l" t="t" r="r" b="b"/>
              <a:pathLst>
                <a:path w="2993" h="11479" extrusionOk="0">
                  <a:moveTo>
                    <a:pt x="1433" y="1"/>
                  </a:moveTo>
                  <a:cubicBezTo>
                    <a:pt x="648" y="1"/>
                    <a:pt x="1" y="643"/>
                    <a:pt x="1" y="1432"/>
                  </a:cubicBezTo>
                  <a:lnTo>
                    <a:pt x="1" y="10046"/>
                  </a:lnTo>
                  <a:cubicBezTo>
                    <a:pt x="1" y="10836"/>
                    <a:pt x="648" y="11479"/>
                    <a:pt x="1433" y="11479"/>
                  </a:cubicBezTo>
                  <a:lnTo>
                    <a:pt x="1560" y="11479"/>
                  </a:lnTo>
                  <a:cubicBezTo>
                    <a:pt x="2350" y="11479"/>
                    <a:pt x="2993" y="10836"/>
                    <a:pt x="2993" y="10046"/>
                  </a:cubicBezTo>
                  <a:lnTo>
                    <a:pt x="2993" y="1432"/>
                  </a:lnTo>
                  <a:cubicBezTo>
                    <a:pt x="2993" y="643"/>
                    <a:pt x="2350" y="1"/>
                    <a:pt x="156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658" name="Google Shape;2658;p85"/>
          <p:cNvSpPr/>
          <p:nvPr/>
        </p:nvSpPr>
        <p:spPr>
          <a:xfrm rot="418455" flipH="1">
            <a:off x="661675" y="4216078"/>
            <a:ext cx="1566919" cy="1562765"/>
          </a:xfrm>
          <a:custGeom>
            <a:avLst/>
            <a:gdLst/>
            <a:ahLst/>
            <a:cxnLst/>
            <a:rect l="l" t="t" r="r" b="b"/>
            <a:pathLst>
              <a:path w="18861" h="18811" extrusionOk="0">
                <a:moveTo>
                  <a:pt x="11198" y="3199"/>
                </a:moveTo>
                <a:cubicBezTo>
                  <a:pt x="11271" y="3199"/>
                  <a:pt x="11346" y="3209"/>
                  <a:pt x="11419" y="3232"/>
                </a:cubicBezTo>
                <a:cubicBezTo>
                  <a:pt x="12824" y="3685"/>
                  <a:pt x="14038" y="4614"/>
                  <a:pt x="14836" y="5864"/>
                </a:cubicBezTo>
                <a:cubicBezTo>
                  <a:pt x="15074" y="6233"/>
                  <a:pt x="14931" y="6733"/>
                  <a:pt x="14538" y="6923"/>
                </a:cubicBezTo>
                <a:cubicBezTo>
                  <a:pt x="14121" y="7114"/>
                  <a:pt x="13705" y="7316"/>
                  <a:pt x="13300" y="7507"/>
                </a:cubicBezTo>
                <a:cubicBezTo>
                  <a:pt x="13200" y="7555"/>
                  <a:pt x="13093" y="7578"/>
                  <a:pt x="12987" y="7578"/>
                </a:cubicBezTo>
                <a:cubicBezTo>
                  <a:pt x="12753" y="7578"/>
                  <a:pt x="12523" y="7466"/>
                  <a:pt x="12383" y="7269"/>
                </a:cubicBezTo>
                <a:cubicBezTo>
                  <a:pt x="11966" y="6673"/>
                  <a:pt x="11371" y="6221"/>
                  <a:pt x="10692" y="5959"/>
                </a:cubicBezTo>
                <a:cubicBezTo>
                  <a:pt x="10359" y="5840"/>
                  <a:pt x="10157" y="5495"/>
                  <a:pt x="10216" y="5137"/>
                </a:cubicBezTo>
                <a:cubicBezTo>
                  <a:pt x="10300" y="4697"/>
                  <a:pt x="10383" y="4244"/>
                  <a:pt x="10466" y="3792"/>
                </a:cubicBezTo>
                <a:cubicBezTo>
                  <a:pt x="10535" y="3439"/>
                  <a:pt x="10855" y="3199"/>
                  <a:pt x="11198" y="3199"/>
                </a:cubicBezTo>
                <a:close/>
                <a:moveTo>
                  <a:pt x="6241" y="3843"/>
                </a:moveTo>
                <a:cubicBezTo>
                  <a:pt x="6513" y="3843"/>
                  <a:pt x="6779" y="3994"/>
                  <a:pt x="6906" y="4256"/>
                </a:cubicBezTo>
                <a:cubicBezTo>
                  <a:pt x="7109" y="4673"/>
                  <a:pt x="7299" y="5078"/>
                  <a:pt x="7490" y="5495"/>
                </a:cubicBezTo>
                <a:cubicBezTo>
                  <a:pt x="7644" y="5816"/>
                  <a:pt x="7549" y="6209"/>
                  <a:pt x="7252" y="6411"/>
                </a:cubicBezTo>
                <a:cubicBezTo>
                  <a:pt x="6656" y="6828"/>
                  <a:pt x="6204" y="7423"/>
                  <a:pt x="5954" y="8102"/>
                </a:cubicBezTo>
                <a:cubicBezTo>
                  <a:pt x="5838" y="8396"/>
                  <a:pt x="5555" y="8589"/>
                  <a:pt x="5245" y="8589"/>
                </a:cubicBezTo>
                <a:cubicBezTo>
                  <a:pt x="5204" y="8589"/>
                  <a:pt x="5162" y="8585"/>
                  <a:pt x="5120" y="8578"/>
                </a:cubicBezTo>
                <a:cubicBezTo>
                  <a:pt x="4680" y="8495"/>
                  <a:pt x="4227" y="8400"/>
                  <a:pt x="3787" y="8316"/>
                </a:cubicBezTo>
                <a:cubicBezTo>
                  <a:pt x="3346" y="8245"/>
                  <a:pt x="3084" y="7792"/>
                  <a:pt x="3215" y="7376"/>
                </a:cubicBezTo>
                <a:cubicBezTo>
                  <a:pt x="3680" y="5971"/>
                  <a:pt x="4608" y="4756"/>
                  <a:pt x="5847" y="3959"/>
                </a:cubicBezTo>
                <a:cubicBezTo>
                  <a:pt x="5969" y="3880"/>
                  <a:pt x="6106" y="3843"/>
                  <a:pt x="6241" y="3843"/>
                </a:cubicBezTo>
                <a:close/>
                <a:moveTo>
                  <a:pt x="9222" y="7030"/>
                </a:moveTo>
                <a:cubicBezTo>
                  <a:pt x="9724" y="7030"/>
                  <a:pt x="10229" y="7189"/>
                  <a:pt x="10657" y="7519"/>
                </a:cubicBezTo>
                <a:cubicBezTo>
                  <a:pt x="11693" y="8316"/>
                  <a:pt x="11883" y="9805"/>
                  <a:pt x="11085" y="10840"/>
                </a:cubicBezTo>
                <a:cubicBezTo>
                  <a:pt x="10619" y="11453"/>
                  <a:pt x="9916" y="11773"/>
                  <a:pt x="9205" y="11773"/>
                </a:cubicBezTo>
                <a:cubicBezTo>
                  <a:pt x="8701" y="11773"/>
                  <a:pt x="8193" y="11612"/>
                  <a:pt x="7763" y="11281"/>
                </a:cubicBezTo>
                <a:cubicBezTo>
                  <a:pt x="6728" y="10483"/>
                  <a:pt x="6537" y="8995"/>
                  <a:pt x="7335" y="7959"/>
                </a:cubicBezTo>
                <a:cubicBezTo>
                  <a:pt x="7803" y="7351"/>
                  <a:pt x="8509" y="7030"/>
                  <a:pt x="9222" y="7030"/>
                </a:cubicBezTo>
                <a:close/>
                <a:moveTo>
                  <a:pt x="13527" y="10222"/>
                </a:moveTo>
                <a:cubicBezTo>
                  <a:pt x="13570" y="10222"/>
                  <a:pt x="13614" y="10226"/>
                  <a:pt x="13657" y="10233"/>
                </a:cubicBezTo>
                <a:cubicBezTo>
                  <a:pt x="14098" y="10317"/>
                  <a:pt x="14550" y="10400"/>
                  <a:pt x="15002" y="10483"/>
                </a:cubicBezTo>
                <a:cubicBezTo>
                  <a:pt x="15431" y="10567"/>
                  <a:pt x="15693" y="11007"/>
                  <a:pt x="15562" y="11436"/>
                </a:cubicBezTo>
                <a:cubicBezTo>
                  <a:pt x="15110" y="12841"/>
                  <a:pt x="14181" y="14043"/>
                  <a:pt x="12931" y="14853"/>
                </a:cubicBezTo>
                <a:cubicBezTo>
                  <a:pt x="12809" y="14931"/>
                  <a:pt x="12673" y="14968"/>
                  <a:pt x="12539" y="14968"/>
                </a:cubicBezTo>
                <a:cubicBezTo>
                  <a:pt x="12266" y="14968"/>
                  <a:pt x="11999" y="14815"/>
                  <a:pt x="11871" y="14543"/>
                </a:cubicBezTo>
                <a:cubicBezTo>
                  <a:pt x="11681" y="14138"/>
                  <a:pt x="11478" y="13722"/>
                  <a:pt x="11288" y="13317"/>
                </a:cubicBezTo>
                <a:cubicBezTo>
                  <a:pt x="11133" y="12984"/>
                  <a:pt x="11240" y="12603"/>
                  <a:pt x="11526" y="12400"/>
                </a:cubicBezTo>
                <a:cubicBezTo>
                  <a:pt x="12121" y="11972"/>
                  <a:pt x="12574" y="11388"/>
                  <a:pt x="12836" y="10710"/>
                </a:cubicBezTo>
                <a:cubicBezTo>
                  <a:pt x="12940" y="10406"/>
                  <a:pt x="13219" y="10222"/>
                  <a:pt x="13527" y="10222"/>
                </a:cubicBezTo>
                <a:close/>
                <a:moveTo>
                  <a:pt x="5786" y="11228"/>
                </a:moveTo>
                <a:cubicBezTo>
                  <a:pt x="6022" y="11228"/>
                  <a:pt x="6254" y="11337"/>
                  <a:pt x="6394" y="11543"/>
                </a:cubicBezTo>
                <a:cubicBezTo>
                  <a:pt x="6811" y="12138"/>
                  <a:pt x="7406" y="12591"/>
                  <a:pt x="8085" y="12841"/>
                </a:cubicBezTo>
                <a:cubicBezTo>
                  <a:pt x="8430" y="12972"/>
                  <a:pt x="8621" y="13317"/>
                  <a:pt x="8561" y="13662"/>
                </a:cubicBezTo>
                <a:cubicBezTo>
                  <a:pt x="8478" y="14115"/>
                  <a:pt x="8395" y="14567"/>
                  <a:pt x="8311" y="15008"/>
                </a:cubicBezTo>
                <a:cubicBezTo>
                  <a:pt x="8242" y="15371"/>
                  <a:pt x="7922" y="15613"/>
                  <a:pt x="7579" y="15613"/>
                </a:cubicBezTo>
                <a:cubicBezTo>
                  <a:pt x="7506" y="15613"/>
                  <a:pt x="7432" y="15602"/>
                  <a:pt x="7359" y="15579"/>
                </a:cubicBezTo>
                <a:cubicBezTo>
                  <a:pt x="5954" y="15115"/>
                  <a:pt x="4751" y="14186"/>
                  <a:pt x="3942" y="12948"/>
                </a:cubicBezTo>
                <a:cubicBezTo>
                  <a:pt x="3703" y="12579"/>
                  <a:pt x="3846" y="12079"/>
                  <a:pt x="4251" y="11888"/>
                </a:cubicBezTo>
                <a:cubicBezTo>
                  <a:pt x="4656" y="11686"/>
                  <a:pt x="5073" y="11495"/>
                  <a:pt x="5477" y="11293"/>
                </a:cubicBezTo>
                <a:cubicBezTo>
                  <a:pt x="5576" y="11249"/>
                  <a:pt x="5682" y="11228"/>
                  <a:pt x="5786" y="11228"/>
                </a:cubicBezTo>
                <a:close/>
                <a:moveTo>
                  <a:pt x="8673" y="1"/>
                </a:moveTo>
                <a:cubicBezTo>
                  <a:pt x="8652" y="1"/>
                  <a:pt x="8630" y="3"/>
                  <a:pt x="8609" y="6"/>
                </a:cubicBezTo>
                <a:lnTo>
                  <a:pt x="7823" y="113"/>
                </a:lnTo>
                <a:cubicBezTo>
                  <a:pt x="7573" y="137"/>
                  <a:pt x="7406" y="363"/>
                  <a:pt x="7442" y="601"/>
                </a:cubicBezTo>
                <a:lnTo>
                  <a:pt x="7525" y="1292"/>
                </a:lnTo>
                <a:cubicBezTo>
                  <a:pt x="7537" y="1327"/>
                  <a:pt x="7537" y="1351"/>
                  <a:pt x="7549" y="1375"/>
                </a:cubicBezTo>
                <a:cubicBezTo>
                  <a:pt x="7049" y="1482"/>
                  <a:pt x="6561" y="1649"/>
                  <a:pt x="6085" y="1851"/>
                </a:cubicBezTo>
                <a:cubicBezTo>
                  <a:pt x="6085" y="1827"/>
                  <a:pt x="6073" y="1816"/>
                  <a:pt x="6061" y="1792"/>
                </a:cubicBezTo>
                <a:lnTo>
                  <a:pt x="5716" y="1173"/>
                </a:lnTo>
                <a:cubicBezTo>
                  <a:pt x="5636" y="1037"/>
                  <a:pt x="5486" y="960"/>
                  <a:pt x="5336" y="960"/>
                </a:cubicBezTo>
                <a:cubicBezTo>
                  <a:pt x="5261" y="960"/>
                  <a:pt x="5187" y="979"/>
                  <a:pt x="5120" y="1018"/>
                </a:cubicBezTo>
                <a:lnTo>
                  <a:pt x="4418" y="1411"/>
                </a:lnTo>
                <a:cubicBezTo>
                  <a:pt x="4204" y="1530"/>
                  <a:pt x="4132" y="1792"/>
                  <a:pt x="4251" y="2006"/>
                </a:cubicBezTo>
                <a:lnTo>
                  <a:pt x="4608" y="2625"/>
                </a:lnTo>
                <a:cubicBezTo>
                  <a:pt x="4608" y="2637"/>
                  <a:pt x="4620" y="2649"/>
                  <a:pt x="4644" y="2673"/>
                </a:cubicBezTo>
                <a:cubicBezTo>
                  <a:pt x="4192" y="2982"/>
                  <a:pt x="3787" y="3340"/>
                  <a:pt x="3394" y="3744"/>
                </a:cubicBezTo>
                <a:cubicBezTo>
                  <a:pt x="3370" y="3697"/>
                  <a:pt x="3334" y="3649"/>
                  <a:pt x="3275" y="3601"/>
                </a:cubicBezTo>
                <a:lnTo>
                  <a:pt x="2715" y="3173"/>
                </a:lnTo>
                <a:cubicBezTo>
                  <a:pt x="2637" y="3114"/>
                  <a:pt x="2544" y="3086"/>
                  <a:pt x="2452" y="3086"/>
                </a:cubicBezTo>
                <a:cubicBezTo>
                  <a:pt x="2320" y="3086"/>
                  <a:pt x="2187" y="3144"/>
                  <a:pt x="2096" y="3256"/>
                </a:cubicBezTo>
                <a:lnTo>
                  <a:pt x="1608" y="3899"/>
                </a:lnTo>
                <a:cubicBezTo>
                  <a:pt x="1453" y="4090"/>
                  <a:pt x="1489" y="4363"/>
                  <a:pt x="1691" y="4506"/>
                </a:cubicBezTo>
                <a:lnTo>
                  <a:pt x="2251" y="4947"/>
                </a:lnTo>
                <a:cubicBezTo>
                  <a:pt x="2299" y="4983"/>
                  <a:pt x="2358" y="5006"/>
                  <a:pt x="2418" y="5018"/>
                </a:cubicBezTo>
                <a:cubicBezTo>
                  <a:pt x="2168" y="5411"/>
                  <a:pt x="1953" y="5828"/>
                  <a:pt x="1787" y="6245"/>
                </a:cubicBezTo>
                <a:cubicBezTo>
                  <a:pt x="1763" y="6233"/>
                  <a:pt x="1751" y="6233"/>
                  <a:pt x="1739" y="6221"/>
                </a:cubicBezTo>
                <a:lnTo>
                  <a:pt x="1060" y="6018"/>
                </a:lnTo>
                <a:cubicBezTo>
                  <a:pt x="1020" y="6006"/>
                  <a:pt x="980" y="6000"/>
                  <a:pt x="940" y="6000"/>
                </a:cubicBezTo>
                <a:cubicBezTo>
                  <a:pt x="751" y="6000"/>
                  <a:pt x="571" y="6130"/>
                  <a:pt x="513" y="6316"/>
                </a:cubicBezTo>
                <a:lnTo>
                  <a:pt x="286" y="7078"/>
                </a:lnTo>
                <a:cubicBezTo>
                  <a:pt x="215" y="7316"/>
                  <a:pt x="346" y="7554"/>
                  <a:pt x="584" y="7626"/>
                </a:cubicBezTo>
                <a:lnTo>
                  <a:pt x="1251" y="7828"/>
                </a:lnTo>
                <a:cubicBezTo>
                  <a:pt x="1275" y="7840"/>
                  <a:pt x="1286" y="7840"/>
                  <a:pt x="1298" y="7840"/>
                </a:cubicBezTo>
                <a:cubicBezTo>
                  <a:pt x="1179" y="8435"/>
                  <a:pt x="1132" y="9043"/>
                  <a:pt x="1156" y="9638"/>
                </a:cubicBezTo>
                <a:cubicBezTo>
                  <a:pt x="1150" y="9644"/>
                  <a:pt x="1141" y="9644"/>
                  <a:pt x="1132" y="9644"/>
                </a:cubicBezTo>
                <a:cubicBezTo>
                  <a:pt x="1123" y="9644"/>
                  <a:pt x="1114" y="9644"/>
                  <a:pt x="1108" y="9650"/>
                </a:cubicBezTo>
                <a:lnTo>
                  <a:pt x="405" y="9733"/>
                </a:lnTo>
                <a:cubicBezTo>
                  <a:pt x="167" y="9769"/>
                  <a:pt x="1" y="9983"/>
                  <a:pt x="36" y="10221"/>
                </a:cubicBezTo>
                <a:lnTo>
                  <a:pt x="132" y="11019"/>
                </a:lnTo>
                <a:cubicBezTo>
                  <a:pt x="164" y="11237"/>
                  <a:pt x="346" y="11405"/>
                  <a:pt x="559" y="11405"/>
                </a:cubicBezTo>
                <a:cubicBezTo>
                  <a:pt x="579" y="11405"/>
                  <a:pt x="599" y="11403"/>
                  <a:pt x="620" y="11400"/>
                </a:cubicBezTo>
                <a:lnTo>
                  <a:pt x="1322" y="11305"/>
                </a:lnTo>
                <a:cubicBezTo>
                  <a:pt x="1346" y="11305"/>
                  <a:pt x="1358" y="11305"/>
                  <a:pt x="1370" y="11293"/>
                </a:cubicBezTo>
                <a:cubicBezTo>
                  <a:pt x="1477" y="11745"/>
                  <a:pt x="1620" y="12186"/>
                  <a:pt x="1798" y="12614"/>
                </a:cubicBezTo>
                <a:cubicBezTo>
                  <a:pt x="1787" y="12614"/>
                  <a:pt x="1775" y="12626"/>
                  <a:pt x="1751" y="12638"/>
                </a:cubicBezTo>
                <a:lnTo>
                  <a:pt x="1132" y="12972"/>
                </a:lnTo>
                <a:cubicBezTo>
                  <a:pt x="917" y="13091"/>
                  <a:pt x="846" y="13353"/>
                  <a:pt x="965" y="13567"/>
                </a:cubicBezTo>
                <a:lnTo>
                  <a:pt x="1346" y="14269"/>
                </a:lnTo>
                <a:cubicBezTo>
                  <a:pt x="1428" y="14417"/>
                  <a:pt x="1579" y="14497"/>
                  <a:pt x="1734" y="14497"/>
                </a:cubicBezTo>
                <a:cubicBezTo>
                  <a:pt x="1804" y="14497"/>
                  <a:pt x="1875" y="14481"/>
                  <a:pt x="1941" y="14448"/>
                </a:cubicBezTo>
                <a:lnTo>
                  <a:pt x="2560" y="14103"/>
                </a:lnTo>
                <a:cubicBezTo>
                  <a:pt x="2572" y="14091"/>
                  <a:pt x="2584" y="14091"/>
                  <a:pt x="2608" y="14079"/>
                </a:cubicBezTo>
                <a:cubicBezTo>
                  <a:pt x="2930" y="14555"/>
                  <a:pt x="3322" y="15008"/>
                  <a:pt x="3763" y="15412"/>
                </a:cubicBezTo>
                <a:cubicBezTo>
                  <a:pt x="3739" y="15424"/>
                  <a:pt x="3727" y="15448"/>
                  <a:pt x="3715" y="15460"/>
                </a:cubicBezTo>
                <a:lnTo>
                  <a:pt x="3287" y="16020"/>
                </a:lnTo>
                <a:cubicBezTo>
                  <a:pt x="3132" y="16210"/>
                  <a:pt x="3168" y="16484"/>
                  <a:pt x="3370" y="16639"/>
                </a:cubicBezTo>
                <a:lnTo>
                  <a:pt x="4001" y="17127"/>
                </a:lnTo>
                <a:cubicBezTo>
                  <a:pt x="4079" y="17186"/>
                  <a:pt x="4172" y="17214"/>
                  <a:pt x="4264" y="17214"/>
                </a:cubicBezTo>
                <a:cubicBezTo>
                  <a:pt x="4395" y="17214"/>
                  <a:pt x="4524" y="17156"/>
                  <a:pt x="4608" y="17044"/>
                </a:cubicBezTo>
                <a:lnTo>
                  <a:pt x="5049" y="16484"/>
                </a:lnTo>
                <a:cubicBezTo>
                  <a:pt x="5061" y="16460"/>
                  <a:pt x="5073" y="16448"/>
                  <a:pt x="5085" y="16424"/>
                </a:cubicBezTo>
                <a:cubicBezTo>
                  <a:pt x="5537" y="16710"/>
                  <a:pt x="6013" y="16936"/>
                  <a:pt x="6501" y="17127"/>
                </a:cubicBezTo>
                <a:cubicBezTo>
                  <a:pt x="6501" y="17151"/>
                  <a:pt x="6490" y="17175"/>
                  <a:pt x="6478" y="17198"/>
                </a:cubicBezTo>
                <a:lnTo>
                  <a:pt x="6299" y="17877"/>
                </a:lnTo>
                <a:cubicBezTo>
                  <a:pt x="6239" y="18103"/>
                  <a:pt x="6370" y="18353"/>
                  <a:pt x="6609" y="18413"/>
                </a:cubicBezTo>
                <a:lnTo>
                  <a:pt x="7382" y="18615"/>
                </a:lnTo>
                <a:cubicBezTo>
                  <a:pt x="7421" y="18625"/>
                  <a:pt x="7460" y="18630"/>
                  <a:pt x="7497" y="18630"/>
                </a:cubicBezTo>
                <a:cubicBezTo>
                  <a:pt x="7693" y="18630"/>
                  <a:pt x="7868" y="18505"/>
                  <a:pt x="7918" y="18306"/>
                </a:cubicBezTo>
                <a:lnTo>
                  <a:pt x="8097" y="17627"/>
                </a:lnTo>
                <a:cubicBezTo>
                  <a:pt x="8109" y="17603"/>
                  <a:pt x="8109" y="17567"/>
                  <a:pt x="8109" y="17544"/>
                </a:cubicBezTo>
                <a:cubicBezTo>
                  <a:pt x="8550" y="17614"/>
                  <a:pt x="8991" y="17642"/>
                  <a:pt x="9424" y="17642"/>
                </a:cubicBezTo>
                <a:cubicBezTo>
                  <a:pt x="9506" y="17642"/>
                  <a:pt x="9587" y="17641"/>
                  <a:pt x="9668" y="17639"/>
                </a:cubicBezTo>
                <a:cubicBezTo>
                  <a:pt x="9668" y="17663"/>
                  <a:pt x="9668" y="17698"/>
                  <a:pt x="9668" y="17734"/>
                </a:cubicBezTo>
                <a:lnTo>
                  <a:pt x="9764" y="18425"/>
                </a:lnTo>
                <a:cubicBezTo>
                  <a:pt x="9796" y="18652"/>
                  <a:pt x="9976" y="18811"/>
                  <a:pt x="10188" y="18811"/>
                </a:cubicBezTo>
                <a:cubicBezTo>
                  <a:pt x="10209" y="18811"/>
                  <a:pt x="10230" y="18809"/>
                  <a:pt x="10252" y="18806"/>
                </a:cubicBezTo>
                <a:lnTo>
                  <a:pt x="11050" y="18699"/>
                </a:lnTo>
                <a:cubicBezTo>
                  <a:pt x="11288" y="18675"/>
                  <a:pt x="11454" y="18449"/>
                  <a:pt x="11431" y="18210"/>
                </a:cubicBezTo>
                <a:lnTo>
                  <a:pt x="11335" y="17520"/>
                </a:lnTo>
                <a:cubicBezTo>
                  <a:pt x="11335" y="17484"/>
                  <a:pt x="11323" y="17448"/>
                  <a:pt x="11312" y="17413"/>
                </a:cubicBezTo>
                <a:cubicBezTo>
                  <a:pt x="11800" y="17294"/>
                  <a:pt x="12288" y="17127"/>
                  <a:pt x="12764" y="16925"/>
                </a:cubicBezTo>
                <a:cubicBezTo>
                  <a:pt x="12776" y="16960"/>
                  <a:pt x="12788" y="16984"/>
                  <a:pt x="12800" y="17020"/>
                </a:cubicBezTo>
                <a:lnTo>
                  <a:pt x="13157" y="17639"/>
                </a:lnTo>
                <a:cubicBezTo>
                  <a:pt x="13237" y="17775"/>
                  <a:pt x="13381" y="17851"/>
                  <a:pt x="13532" y="17851"/>
                </a:cubicBezTo>
                <a:cubicBezTo>
                  <a:pt x="13606" y="17851"/>
                  <a:pt x="13682" y="17833"/>
                  <a:pt x="13752" y="17794"/>
                </a:cubicBezTo>
                <a:lnTo>
                  <a:pt x="14443" y="17401"/>
                </a:lnTo>
                <a:cubicBezTo>
                  <a:pt x="14657" y="17282"/>
                  <a:pt x="14729" y="17020"/>
                  <a:pt x="14610" y="16805"/>
                </a:cubicBezTo>
                <a:lnTo>
                  <a:pt x="14264" y="16198"/>
                </a:lnTo>
                <a:cubicBezTo>
                  <a:pt x="14240" y="16163"/>
                  <a:pt x="14217" y="16127"/>
                  <a:pt x="14193" y="16103"/>
                </a:cubicBezTo>
                <a:cubicBezTo>
                  <a:pt x="14621" y="15793"/>
                  <a:pt x="15026" y="15436"/>
                  <a:pt x="15407" y="15031"/>
                </a:cubicBezTo>
                <a:cubicBezTo>
                  <a:pt x="15431" y="15067"/>
                  <a:pt x="15455" y="15103"/>
                  <a:pt x="15491" y="15127"/>
                </a:cubicBezTo>
                <a:lnTo>
                  <a:pt x="16050" y="15555"/>
                </a:lnTo>
                <a:cubicBezTo>
                  <a:pt x="16129" y="15614"/>
                  <a:pt x="16221" y="15643"/>
                  <a:pt x="16313" y="15643"/>
                </a:cubicBezTo>
                <a:cubicBezTo>
                  <a:pt x="16444" y="15643"/>
                  <a:pt x="16573" y="15584"/>
                  <a:pt x="16657" y="15472"/>
                </a:cubicBezTo>
                <a:lnTo>
                  <a:pt x="17146" y="14841"/>
                </a:lnTo>
                <a:cubicBezTo>
                  <a:pt x="17300" y="14650"/>
                  <a:pt x="17265" y="14377"/>
                  <a:pt x="17074" y="14222"/>
                </a:cubicBezTo>
                <a:lnTo>
                  <a:pt x="16515" y="13793"/>
                </a:lnTo>
                <a:cubicBezTo>
                  <a:pt x="16479" y="13769"/>
                  <a:pt x="16443" y="13746"/>
                  <a:pt x="16396" y="13734"/>
                </a:cubicBezTo>
                <a:cubicBezTo>
                  <a:pt x="16634" y="13341"/>
                  <a:pt x="16848" y="12948"/>
                  <a:pt x="17015" y="12531"/>
                </a:cubicBezTo>
                <a:cubicBezTo>
                  <a:pt x="17050" y="12555"/>
                  <a:pt x="17086" y="12579"/>
                  <a:pt x="17134" y="12591"/>
                </a:cubicBezTo>
                <a:lnTo>
                  <a:pt x="17800" y="12793"/>
                </a:lnTo>
                <a:cubicBezTo>
                  <a:pt x="17844" y="12806"/>
                  <a:pt x="17888" y="12813"/>
                  <a:pt x="17931" y="12813"/>
                </a:cubicBezTo>
                <a:cubicBezTo>
                  <a:pt x="18121" y="12813"/>
                  <a:pt x="18290" y="12690"/>
                  <a:pt x="18348" y="12495"/>
                </a:cubicBezTo>
                <a:lnTo>
                  <a:pt x="18574" y="11733"/>
                </a:lnTo>
                <a:cubicBezTo>
                  <a:pt x="18646" y="11495"/>
                  <a:pt x="18515" y="11257"/>
                  <a:pt x="18289" y="11186"/>
                </a:cubicBezTo>
                <a:lnTo>
                  <a:pt x="17610" y="10983"/>
                </a:lnTo>
                <a:cubicBezTo>
                  <a:pt x="17562" y="10971"/>
                  <a:pt x="17527" y="10960"/>
                  <a:pt x="17479" y="10960"/>
                </a:cubicBezTo>
                <a:cubicBezTo>
                  <a:pt x="17598" y="10364"/>
                  <a:pt x="17646" y="9769"/>
                  <a:pt x="17622" y="9162"/>
                </a:cubicBezTo>
                <a:lnTo>
                  <a:pt x="17622" y="9162"/>
                </a:lnTo>
                <a:cubicBezTo>
                  <a:pt x="17646" y="9168"/>
                  <a:pt x="17669" y="9171"/>
                  <a:pt x="17692" y="9171"/>
                </a:cubicBezTo>
                <a:cubicBezTo>
                  <a:pt x="17714" y="9171"/>
                  <a:pt x="17735" y="9168"/>
                  <a:pt x="17753" y="9162"/>
                </a:cubicBezTo>
                <a:lnTo>
                  <a:pt x="18455" y="9078"/>
                </a:lnTo>
                <a:cubicBezTo>
                  <a:pt x="18693" y="9043"/>
                  <a:pt x="18860" y="8828"/>
                  <a:pt x="18836" y="8590"/>
                </a:cubicBezTo>
                <a:lnTo>
                  <a:pt x="18729" y="7792"/>
                </a:lnTo>
                <a:cubicBezTo>
                  <a:pt x="18707" y="7570"/>
                  <a:pt x="18507" y="7409"/>
                  <a:pt x="18286" y="7409"/>
                </a:cubicBezTo>
                <a:cubicBezTo>
                  <a:pt x="18271" y="7409"/>
                  <a:pt x="18256" y="7410"/>
                  <a:pt x="18241" y="7411"/>
                </a:cubicBezTo>
                <a:lnTo>
                  <a:pt x="17539" y="7507"/>
                </a:lnTo>
                <a:cubicBezTo>
                  <a:pt x="17491" y="7507"/>
                  <a:pt x="17455" y="7531"/>
                  <a:pt x="17419" y="7542"/>
                </a:cubicBezTo>
                <a:cubicBezTo>
                  <a:pt x="17312" y="7090"/>
                  <a:pt x="17169" y="6649"/>
                  <a:pt x="16991" y="6221"/>
                </a:cubicBezTo>
                <a:cubicBezTo>
                  <a:pt x="17027" y="6221"/>
                  <a:pt x="17074" y="6197"/>
                  <a:pt x="17110" y="6185"/>
                </a:cubicBezTo>
                <a:lnTo>
                  <a:pt x="17729" y="5840"/>
                </a:lnTo>
                <a:cubicBezTo>
                  <a:pt x="17943" y="5733"/>
                  <a:pt x="18027" y="5459"/>
                  <a:pt x="17908" y="5245"/>
                </a:cubicBezTo>
                <a:lnTo>
                  <a:pt x="17527" y="4542"/>
                </a:lnTo>
                <a:cubicBezTo>
                  <a:pt x="17446" y="4398"/>
                  <a:pt x="17301" y="4318"/>
                  <a:pt x="17149" y="4318"/>
                </a:cubicBezTo>
                <a:cubicBezTo>
                  <a:pt x="17076" y="4318"/>
                  <a:pt x="17001" y="4337"/>
                  <a:pt x="16931" y="4375"/>
                </a:cubicBezTo>
                <a:lnTo>
                  <a:pt x="16312" y="4709"/>
                </a:lnTo>
                <a:cubicBezTo>
                  <a:pt x="16276" y="4733"/>
                  <a:pt x="16241" y="4756"/>
                  <a:pt x="16205" y="4780"/>
                </a:cubicBezTo>
                <a:cubicBezTo>
                  <a:pt x="15884" y="4304"/>
                  <a:pt x="15503" y="3852"/>
                  <a:pt x="15062" y="3435"/>
                </a:cubicBezTo>
                <a:cubicBezTo>
                  <a:pt x="15098" y="3411"/>
                  <a:pt x="15122" y="3387"/>
                  <a:pt x="15145" y="3351"/>
                </a:cubicBezTo>
                <a:lnTo>
                  <a:pt x="15586" y="2792"/>
                </a:lnTo>
                <a:cubicBezTo>
                  <a:pt x="15729" y="2601"/>
                  <a:pt x="15693" y="2328"/>
                  <a:pt x="15503" y="2173"/>
                </a:cubicBezTo>
                <a:lnTo>
                  <a:pt x="14860" y="1685"/>
                </a:lnTo>
                <a:cubicBezTo>
                  <a:pt x="14781" y="1626"/>
                  <a:pt x="14689" y="1597"/>
                  <a:pt x="14597" y="1597"/>
                </a:cubicBezTo>
                <a:cubicBezTo>
                  <a:pt x="14466" y="1597"/>
                  <a:pt x="14336" y="1656"/>
                  <a:pt x="14252" y="1768"/>
                </a:cubicBezTo>
                <a:lnTo>
                  <a:pt x="13824" y="2328"/>
                </a:lnTo>
                <a:cubicBezTo>
                  <a:pt x="13800" y="2363"/>
                  <a:pt x="13776" y="2387"/>
                  <a:pt x="13764" y="2423"/>
                </a:cubicBezTo>
                <a:cubicBezTo>
                  <a:pt x="13312" y="2137"/>
                  <a:pt x="12836" y="1899"/>
                  <a:pt x="12347" y="1708"/>
                </a:cubicBezTo>
                <a:cubicBezTo>
                  <a:pt x="12359" y="1685"/>
                  <a:pt x="12371" y="1649"/>
                  <a:pt x="12383" y="1613"/>
                </a:cubicBezTo>
                <a:lnTo>
                  <a:pt x="12574" y="934"/>
                </a:lnTo>
                <a:cubicBezTo>
                  <a:pt x="12633" y="708"/>
                  <a:pt x="12490" y="470"/>
                  <a:pt x="12264" y="399"/>
                </a:cubicBezTo>
                <a:lnTo>
                  <a:pt x="11478" y="196"/>
                </a:lnTo>
                <a:cubicBezTo>
                  <a:pt x="11442" y="187"/>
                  <a:pt x="11405" y="182"/>
                  <a:pt x="11368" y="182"/>
                </a:cubicBezTo>
                <a:cubicBezTo>
                  <a:pt x="11179" y="182"/>
                  <a:pt x="11002" y="306"/>
                  <a:pt x="10942" y="506"/>
                </a:cubicBezTo>
                <a:lnTo>
                  <a:pt x="10764" y="1185"/>
                </a:lnTo>
                <a:cubicBezTo>
                  <a:pt x="10752" y="1220"/>
                  <a:pt x="10752" y="1244"/>
                  <a:pt x="10752" y="1280"/>
                </a:cubicBezTo>
                <a:cubicBezTo>
                  <a:pt x="10304" y="1207"/>
                  <a:pt x="9847" y="1170"/>
                  <a:pt x="9389" y="1170"/>
                </a:cubicBezTo>
                <a:cubicBezTo>
                  <a:pt x="9323" y="1170"/>
                  <a:pt x="9258" y="1171"/>
                  <a:pt x="9192" y="1173"/>
                </a:cubicBezTo>
                <a:cubicBezTo>
                  <a:pt x="9192" y="1137"/>
                  <a:pt x="9192" y="1113"/>
                  <a:pt x="9192" y="1077"/>
                </a:cubicBezTo>
                <a:lnTo>
                  <a:pt x="9097" y="387"/>
                </a:lnTo>
                <a:cubicBezTo>
                  <a:pt x="9075" y="159"/>
                  <a:pt x="8886" y="1"/>
                  <a:pt x="8673" y="1"/>
                </a:cubicBezTo>
                <a:close/>
              </a:path>
            </a:pathLst>
          </a:custGeom>
          <a:solidFill>
            <a:schemeClr val="dk1">
              <a:alpha val="1061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59" name="Google Shape;2659;p85"/>
          <p:cNvSpPr/>
          <p:nvPr/>
        </p:nvSpPr>
        <p:spPr>
          <a:xfrm rot="10800000" flipH="1">
            <a:off x="-280889" y="2901670"/>
            <a:ext cx="1549226" cy="1522082"/>
          </a:xfrm>
          <a:custGeom>
            <a:avLst/>
            <a:gdLst/>
            <a:ahLst/>
            <a:cxnLst/>
            <a:rect l="l" t="t" r="r" b="b"/>
            <a:pathLst>
              <a:path w="55020" h="54056" extrusionOk="0">
                <a:moveTo>
                  <a:pt x="27409" y="22218"/>
                </a:moveTo>
                <a:cubicBezTo>
                  <a:pt x="30147" y="22218"/>
                  <a:pt x="32374" y="24397"/>
                  <a:pt x="32374" y="27100"/>
                </a:cubicBezTo>
                <a:cubicBezTo>
                  <a:pt x="32374" y="29802"/>
                  <a:pt x="30147" y="31981"/>
                  <a:pt x="27409" y="31981"/>
                </a:cubicBezTo>
                <a:cubicBezTo>
                  <a:pt x="24658" y="31981"/>
                  <a:pt x="22432" y="29802"/>
                  <a:pt x="22432" y="27100"/>
                </a:cubicBezTo>
                <a:cubicBezTo>
                  <a:pt x="22432" y="24397"/>
                  <a:pt x="24658" y="22218"/>
                  <a:pt x="27409" y="22218"/>
                </a:cubicBezTo>
                <a:close/>
                <a:moveTo>
                  <a:pt x="29099" y="6907"/>
                </a:moveTo>
                <a:cubicBezTo>
                  <a:pt x="39708" y="7752"/>
                  <a:pt x="48042" y="16467"/>
                  <a:pt x="48042" y="27100"/>
                </a:cubicBezTo>
                <a:cubicBezTo>
                  <a:pt x="48042" y="29767"/>
                  <a:pt x="47507" y="32326"/>
                  <a:pt x="46554" y="34660"/>
                </a:cubicBezTo>
                <a:lnTo>
                  <a:pt x="34779" y="28052"/>
                </a:lnTo>
                <a:cubicBezTo>
                  <a:pt x="34826" y="27742"/>
                  <a:pt x="34850" y="27421"/>
                  <a:pt x="34850" y="27100"/>
                </a:cubicBezTo>
                <a:cubicBezTo>
                  <a:pt x="34850" y="23635"/>
                  <a:pt x="32398" y="20742"/>
                  <a:pt x="29099" y="19980"/>
                </a:cubicBezTo>
                <a:lnTo>
                  <a:pt x="29099" y="6907"/>
                </a:lnTo>
                <a:close/>
                <a:moveTo>
                  <a:pt x="26552" y="6847"/>
                </a:moveTo>
                <a:lnTo>
                  <a:pt x="26552" y="19837"/>
                </a:lnTo>
                <a:cubicBezTo>
                  <a:pt x="22837" y="20253"/>
                  <a:pt x="19955" y="23349"/>
                  <a:pt x="19955" y="27100"/>
                </a:cubicBezTo>
                <a:cubicBezTo>
                  <a:pt x="19955" y="27492"/>
                  <a:pt x="20003" y="27873"/>
                  <a:pt x="20063" y="28243"/>
                </a:cubicBezTo>
                <a:lnTo>
                  <a:pt x="8323" y="34827"/>
                </a:lnTo>
                <a:cubicBezTo>
                  <a:pt x="7323" y="32445"/>
                  <a:pt x="6775" y="29838"/>
                  <a:pt x="6775" y="27100"/>
                </a:cubicBezTo>
                <a:cubicBezTo>
                  <a:pt x="6775" y="16193"/>
                  <a:pt x="15550" y="7300"/>
                  <a:pt x="26552" y="6847"/>
                </a:cubicBezTo>
                <a:close/>
                <a:moveTo>
                  <a:pt x="33993" y="30505"/>
                </a:moveTo>
                <a:lnTo>
                  <a:pt x="45447" y="36922"/>
                </a:lnTo>
                <a:cubicBezTo>
                  <a:pt x="41934" y="43149"/>
                  <a:pt x="35172" y="47364"/>
                  <a:pt x="27409" y="47364"/>
                </a:cubicBezTo>
                <a:cubicBezTo>
                  <a:pt x="19705" y="47364"/>
                  <a:pt x="12990" y="43221"/>
                  <a:pt x="9454" y="37077"/>
                </a:cubicBezTo>
                <a:lnTo>
                  <a:pt x="20908" y="30660"/>
                </a:lnTo>
                <a:cubicBezTo>
                  <a:pt x="22170" y="32898"/>
                  <a:pt x="24611" y="34410"/>
                  <a:pt x="27409" y="34410"/>
                </a:cubicBezTo>
                <a:cubicBezTo>
                  <a:pt x="30266" y="34410"/>
                  <a:pt x="32743" y="32826"/>
                  <a:pt x="33993" y="30505"/>
                </a:cubicBezTo>
                <a:close/>
                <a:moveTo>
                  <a:pt x="26325" y="1"/>
                </a:moveTo>
                <a:cubicBezTo>
                  <a:pt x="25635" y="1"/>
                  <a:pt x="25063" y="572"/>
                  <a:pt x="25063" y="1275"/>
                </a:cubicBezTo>
                <a:lnTo>
                  <a:pt x="25063" y="3263"/>
                </a:lnTo>
                <a:cubicBezTo>
                  <a:pt x="25063" y="3382"/>
                  <a:pt x="25087" y="3490"/>
                  <a:pt x="25111" y="3597"/>
                </a:cubicBezTo>
                <a:cubicBezTo>
                  <a:pt x="23551" y="3740"/>
                  <a:pt x="22027" y="4037"/>
                  <a:pt x="20551" y="4466"/>
                </a:cubicBezTo>
                <a:cubicBezTo>
                  <a:pt x="20539" y="4359"/>
                  <a:pt x="20515" y="4263"/>
                  <a:pt x="20467" y="4156"/>
                </a:cubicBezTo>
                <a:lnTo>
                  <a:pt x="19694" y="2311"/>
                </a:lnTo>
                <a:cubicBezTo>
                  <a:pt x="19487" y="1826"/>
                  <a:pt x="19016" y="1537"/>
                  <a:pt x="18526" y="1537"/>
                </a:cubicBezTo>
                <a:cubicBezTo>
                  <a:pt x="18367" y="1537"/>
                  <a:pt x="18205" y="1568"/>
                  <a:pt x="18050" y="1632"/>
                </a:cubicBezTo>
                <a:lnTo>
                  <a:pt x="15872" y="2513"/>
                </a:lnTo>
                <a:cubicBezTo>
                  <a:pt x="15217" y="2787"/>
                  <a:pt x="14907" y="3537"/>
                  <a:pt x="15181" y="4180"/>
                </a:cubicBezTo>
                <a:lnTo>
                  <a:pt x="15967" y="6037"/>
                </a:lnTo>
                <a:cubicBezTo>
                  <a:pt x="16003" y="6121"/>
                  <a:pt x="16050" y="6192"/>
                  <a:pt x="16098" y="6264"/>
                </a:cubicBezTo>
                <a:cubicBezTo>
                  <a:pt x="14752" y="6966"/>
                  <a:pt x="13478" y="7800"/>
                  <a:pt x="12300" y="8740"/>
                </a:cubicBezTo>
                <a:cubicBezTo>
                  <a:pt x="12252" y="8657"/>
                  <a:pt x="12193" y="8585"/>
                  <a:pt x="12133" y="8526"/>
                </a:cubicBezTo>
                <a:lnTo>
                  <a:pt x="10681" y="7097"/>
                </a:lnTo>
                <a:cubicBezTo>
                  <a:pt x="10430" y="6853"/>
                  <a:pt x="10109" y="6731"/>
                  <a:pt x="9789" y="6731"/>
                </a:cubicBezTo>
                <a:cubicBezTo>
                  <a:pt x="9469" y="6731"/>
                  <a:pt x="9151" y="6853"/>
                  <a:pt x="8906" y="7097"/>
                </a:cubicBezTo>
                <a:lnTo>
                  <a:pt x="7252" y="8716"/>
                </a:lnTo>
                <a:cubicBezTo>
                  <a:pt x="6740" y="9216"/>
                  <a:pt x="6740" y="10026"/>
                  <a:pt x="7252" y="10526"/>
                </a:cubicBezTo>
                <a:lnTo>
                  <a:pt x="8704" y="11955"/>
                </a:lnTo>
                <a:cubicBezTo>
                  <a:pt x="8752" y="12002"/>
                  <a:pt x="8799" y="12038"/>
                  <a:pt x="8859" y="12074"/>
                </a:cubicBezTo>
                <a:cubicBezTo>
                  <a:pt x="7906" y="13205"/>
                  <a:pt x="7073" y="14431"/>
                  <a:pt x="6347" y="15717"/>
                </a:cubicBezTo>
                <a:cubicBezTo>
                  <a:pt x="6287" y="15681"/>
                  <a:pt x="6228" y="15646"/>
                  <a:pt x="6156" y="15622"/>
                </a:cubicBezTo>
                <a:lnTo>
                  <a:pt x="4251" y="14836"/>
                </a:lnTo>
                <a:cubicBezTo>
                  <a:pt x="4093" y="14772"/>
                  <a:pt x="3929" y="14741"/>
                  <a:pt x="3767" y="14741"/>
                </a:cubicBezTo>
                <a:cubicBezTo>
                  <a:pt x="3273" y="14741"/>
                  <a:pt x="2803" y="15027"/>
                  <a:pt x="2596" y="15503"/>
                </a:cubicBezTo>
                <a:lnTo>
                  <a:pt x="1703" y="17610"/>
                </a:lnTo>
                <a:cubicBezTo>
                  <a:pt x="1429" y="18265"/>
                  <a:pt x="1727" y="19003"/>
                  <a:pt x="2382" y="19277"/>
                </a:cubicBezTo>
                <a:lnTo>
                  <a:pt x="4287" y="20063"/>
                </a:lnTo>
                <a:cubicBezTo>
                  <a:pt x="4346" y="20087"/>
                  <a:pt x="4394" y="20099"/>
                  <a:pt x="4442" y="20111"/>
                </a:cubicBezTo>
                <a:cubicBezTo>
                  <a:pt x="3977" y="21563"/>
                  <a:pt x="3668" y="23087"/>
                  <a:pt x="3501" y="24647"/>
                </a:cubicBezTo>
                <a:cubicBezTo>
                  <a:pt x="3453" y="24635"/>
                  <a:pt x="3394" y="24623"/>
                  <a:pt x="3346" y="24623"/>
                </a:cubicBezTo>
                <a:lnTo>
                  <a:pt x="1263" y="24623"/>
                </a:lnTo>
                <a:cubicBezTo>
                  <a:pt x="572" y="24623"/>
                  <a:pt x="1" y="25195"/>
                  <a:pt x="1" y="25897"/>
                </a:cubicBezTo>
                <a:lnTo>
                  <a:pt x="1" y="28171"/>
                </a:lnTo>
                <a:cubicBezTo>
                  <a:pt x="1" y="28862"/>
                  <a:pt x="572" y="29433"/>
                  <a:pt x="1263" y="29433"/>
                </a:cubicBezTo>
                <a:lnTo>
                  <a:pt x="3346" y="29433"/>
                </a:lnTo>
                <a:cubicBezTo>
                  <a:pt x="3394" y="29433"/>
                  <a:pt x="3442" y="29421"/>
                  <a:pt x="3489" y="29421"/>
                </a:cubicBezTo>
                <a:cubicBezTo>
                  <a:pt x="3620" y="30719"/>
                  <a:pt x="3858" y="31993"/>
                  <a:pt x="4192" y="33219"/>
                </a:cubicBezTo>
                <a:cubicBezTo>
                  <a:pt x="4156" y="33231"/>
                  <a:pt x="4108" y="33231"/>
                  <a:pt x="4073" y="33243"/>
                </a:cubicBezTo>
                <a:lnTo>
                  <a:pt x="2132" y="33969"/>
                </a:lnTo>
                <a:cubicBezTo>
                  <a:pt x="1477" y="34219"/>
                  <a:pt x="1144" y="34958"/>
                  <a:pt x="1406" y="35613"/>
                </a:cubicBezTo>
                <a:lnTo>
                  <a:pt x="2227" y="37744"/>
                </a:lnTo>
                <a:cubicBezTo>
                  <a:pt x="2420" y="38248"/>
                  <a:pt x="2895" y="38555"/>
                  <a:pt x="3402" y="38555"/>
                </a:cubicBezTo>
                <a:cubicBezTo>
                  <a:pt x="3554" y="38555"/>
                  <a:pt x="3708" y="38527"/>
                  <a:pt x="3858" y="38470"/>
                </a:cubicBezTo>
                <a:lnTo>
                  <a:pt x="5787" y="37744"/>
                </a:lnTo>
                <a:cubicBezTo>
                  <a:pt x="5835" y="37732"/>
                  <a:pt x="5882" y="37708"/>
                  <a:pt x="5918" y="37684"/>
                </a:cubicBezTo>
                <a:cubicBezTo>
                  <a:pt x="6716" y="39244"/>
                  <a:pt x="7680" y="40696"/>
                  <a:pt x="8787" y="42042"/>
                </a:cubicBezTo>
                <a:cubicBezTo>
                  <a:pt x="8764" y="42066"/>
                  <a:pt x="8728" y="42078"/>
                  <a:pt x="8704" y="42113"/>
                </a:cubicBezTo>
                <a:lnTo>
                  <a:pt x="7252" y="43542"/>
                </a:lnTo>
                <a:cubicBezTo>
                  <a:pt x="6740" y="44030"/>
                  <a:pt x="6740" y="44852"/>
                  <a:pt x="7252" y="45340"/>
                </a:cubicBezTo>
                <a:lnTo>
                  <a:pt x="8906" y="46971"/>
                </a:lnTo>
                <a:cubicBezTo>
                  <a:pt x="9151" y="47209"/>
                  <a:pt x="9469" y="47328"/>
                  <a:pt x="9789" y="47328"/>
                </a:cubicBezTo>
                <a:cubicBezTo>
                  <a:pt x="10109" y="47328"/>
                  <a:pt x="10430" y="47209"/>
                  <a:pt x="10681" y="46971"/>
                </a:cubicBezTo>
                <a:lnTo>
                  <a:pt x="12133" y="45542"/>
                </a:lnTo>
                <a:cubicBezTo>
                  <a:pt x="12169" y="45495"/>
                  <a:pt x="12205" y="45459"/>
                  <a:pt x="12240" y="45411"/>
                </a:cubicBezTo>
                <a:cubicBezTo>
                  <a:pt x="13276" y="46245"/>
                  <a:pt x="14395" y="46995"/>
                  <a:pt x="15574" y="47650"/>
                </a:cubicBezTo>
                <a:cubicBezTo>
                  <a:pt x="15550" y="47685"/>
                  <a:pt x="15526" y="47733"/>
                  <a:pt x="15503" y="47769"/>
                </a:cubicBezTo>
                <a:lnTo>
                  <a:pt x="14681" y="49602"/>
                </a:lnTo>
                <a:cubicBezTo>
                  <a:pt x="14383" y="50245"/>
                  <a:pt x="14681" y="51007"/>
                  <a:pt x="15324" y="51281"/>
                </a:cubicBezTo>
                <a:lnTo>
                  <a:pt x="17479" y="52222"/>
                </a:lnTo>
                <a:cubicBezTo>
                  <a:pt x="17641" y="52292"/>
                  <a:pt x="17811" y="52326"/>
                  <a:pt x="17978" y="52326"/>
                </a:cubicBezTo>
                <a:cubicBezTo>
                  <a:pt x="18460" y="52326"/>
                  <a:pt x="18922" y="52047"/>
                  <a:pt x="19134" y="51579"/>
                </a:cubicBezTo>
                <a:lnTo>
                  <a:pt x="19967" y="49745"/>
                </a:lnTo>
                <a:cubicBezTo>
                  <a:pt x="19991" y="49686"/>
                  <a:pt x="20003" y="49626"/>
                  <a:pt x="20027" y="49567"/>
                </a:cubicBezTo>
                <a:cubicBezTo>
                  <a:pt x="21646" y="50079"/>
                  <a:pt x="23337" y="50436"/>
                  <a:pt x="25087" y="50602"/>
                </a:cubicBezTo>
                <a:cubicBezTo>
                  <a:pt x="25075" y="50662"/>
                  <a:pt x="25063" y="50722"/>
                  <a:pt x="25063" y="50793"/>
                </a:cubicBezTo>
                <a:lnTo>
                  <a:pt x="25063" y="52793"/>
                </a:lnTo>
                <a:cubicBezTo>
                  <a:pt x="25063" y="53484"/>
                  <a:pt x="25635" y="54055"/>
                  <a:pt x="26325" y="54055"/>
                </a:cubicBezTo>
                <a:lnTo>
                  <a:pt x="28695" y="54055"/>
                </a:lnTo>
                <a:cubicBezTo>
                  <a:pt x="29397" y="54055"/>
                  <a:pt x="29957" y="53484"/>
                  <a:pt x="29957" y="52793"/>
                </a:cubicBezTo>
                <a:lnTo>
                  <a:pt x="29957" y="50793"/>
                </a:lnTo>
                <a:cubicBezTo>
                  <a:pt x="29957" y="50722"/>
                  <a:pt x="29945" y="50650"/>
                  <a:pt x="29933" y="50579"/>
                </a:cubicBezTo>
                <a:cubicBezTo>
                  <a:pt x="31505" y="50424"/>
                  <a:pt x="33017" y="50114"/>
                  <a:pt x="34481" y="49674"/>
                </a:cubicBezTo>
                <a:cubicBezTo>
                  <a:pt x="34493" y="49745"/>
                  <a:pt x="34517" y="49829"/>
                  <a:pt x="34553" y="49900"/>
                </a:cubicBezTo>
                <a:lnTo>
                  <a:pt x="35338" y="51757"/>
                </a:lnTo>
                <a:cubicBezTo>
                  <a:pt x="35537" y="52236"/>
                  <a:pt x="36009" y="52529"/>
                  <a:pt x="36506" y="52529"/>
                </a:cubicBezTo>
                <a:cubicBezTo>
                  <a:pt x="36665" y="52529"/>
                  <a:pt x="36826" y="52499"/>
                  <a:pt x="36981" y="52436"/>
                </a:cubicBezTo>
                <a:lnTo>
                  <a:pt x="39148" y="51543"/>
                </a:lnTo>
                <a:cubicBezTo>
                  <a:pt x="39803" y="51281"/>
                  <a:pt x="40113" y="50531"/>
                  <a:pt x="39839" y="49876"/>
                </a:cubicBezTo>
                <a:lnTo>
                  <a:pt x="39053" y="48031"/>
                </a:lnTo>
                <a:cubicBezTo>
                  <a:pt x="39029" y="47959"/>
                  <a:pt x="38982" y="47888"/>
                  <a:pt x="38946" y="47816"/>
                </a:cubicBezTo>
                <a:cubicBezTo>
                  <a:pt x="40279" y="47102"/>
                  <a:pt x="41542" y="46257"/>
                  <a:pt x="42708" y="45304"/>
                </a:cubicBezTo>
                <a:cubicBezTo>
                  <a:pt x="42768" y="45388"/>
                  <a:pt x="42827" y="45471"/>
                  <a:pt x="42899" y="45542"/>
                </a:cubicBezTo>
                <a:lnTo>
                  <a:pt x="44351" y="46971"/>
                </a:lnTo>
                <a:cubicBezTo>
                  <a:pt x="44595" y="47209"/>
                  <a:pt x="44914" y="47328"/>
                  <a:pt x="45234" y="47328"/>
                </a:cubicBezTo>
                <a:cubicBezTo>
                  <a:pt x="45554" y="47328"/>
                  <a:pt x="45875" y="47209"/>
                  <a:pt x="46125" y="46971"/>
                </a:cubicBezTo>
                <a:lnTo>
                  <a:pt x="47780" y="45340"/>
                </a:lnTo>
                <a:cubicBezTo>
                  <a:pt x="48280" y="44852"/>
                  <a:pt x="48280" y="44030"/>
                  <a:pt x="47780" y="43542"/>
                </a:cubicBezTo>
                <a:lnTo>
                  <a:pt x="46328" y="42113"/>
                </a:lnTo>
                <a:cubicBezTo>
                  <a:pt x="46256" y="42042"/>
                  <a:pt x="46173" y="41982"/>
                  <a:pt x="46102" y="41935"/>
                </a:cubicBezTo>
                <a:cubicBezTo>
                  <a:pt x="47042" y="40792"/>
                  <a:pt x="47876" y="39577"/>
                  <a:pt x="48590" y="38268"/>
                </a:cubicBezTo>
                <a:cubicBezTo>
                  <a:pt x="48673" y="38339"/>
                  <a:pt x="48769" y="38399"/>
                  <a:pt x="48864" y="38434"/>
                </a:cubicBezTo>
                <a:lnTo>
                  <a:pt x="50781" y="39232"/>
                </a:lnTo>
                <a:cubicBezTo>
                  <a:pt x="50939" y="39296"/>
                  <a:pt x="51102" y="39327"/>
                  <a:pt x="51262" y="39327"/>
                </a:cubicBezTo>
                <a:cubicBezTo>
                  <a:pt x="51753" y="39327"/>
                  <a:pt x="52217" y="39038"/>
                  <a:pt x="52424" y="38553"/>
                </a:cubicBezTo>
                <a:lnTo>
                  <a:pt x="53329" y="36446"/>
                </a:lnTo>
                <a:cubicBezTo>
                  <a:pt x="53603" y="35803"/>
                  <a:pt x="53293" y="35053"/>
                  <a:pt x="52638" y="34779"/>
                </a:cubicBezTo>
                <a:lnTo>
                  <a:pt x="50733" y="33993"/>
                </a:lnTo>
                <a:cubicBezTo>
                  <a:pt x="50626" y="33958"/>
                  <a:pt x="50531" y="33934"/>
                  <a:pt x="50424" y="33922"/>
                </a:cubicBezTo>
                <a:cubicBezTo>
                  <a:pt x="50864" y="32457"/>
                  <a:pt x="51174" y="30945"/>
                  <a:pt x="51328" y="29374"/>
                </a:cubicBezTo>
                <a:cubicBezTo>
                  <a:pt x="51436" y="29409"/>
                  <a:pt x="51555" y="29433"/>
                  <a:pt x="51674" y="29433"/>
                </a:cubicBezTo>
                <a:lnTo>
                  <a:pt x="53757" y="29433"/>
                </a:lnTo>
                <a:cubicBezTo>
                  <a:pt x="54460" y="29433"/>
                  <a:pt x="55019" y="28862"/>
                  <a:pt x="55019" y="28171"/>
                </a:cubicBezTo>
                <a:lnTo>
                  <a:pt x="55019" y="25897"/>
                </a:lnTo>
                <a:cubicBezTo>
                  <a:pt x="55019" y="25195"/>
                  <a:pt x="54460" y="24623"/>
                  <a:pt x="53757" y="24623"/>
                </a:cubicBezTo>
                <a:lnTo>
                  <a:pt x="51674" y="24623"/>
                </a:lnTo>
                <a:cubicBezTo>
                  <a:pt x="51555" y="24623"/>
                  <a:pt x="51436" y="24647"/>
                  <a:pt x="51317" y="24683"/>
                </a:cubicBezTo>
                <a:cubicBezTo>
                  <a:pt x="51186" y="23385"/>
                  <a:pt x="50936" y="22111"/>
                  <a:pt x="50590" y="20885"/>
                </a:cubicBezTo>
                <a:cubicBezTo>
                  <a:pt x="50709" y="20873"/>
                  <a:pt x="50828" y="20861"/>
                  <a:pt x="50947" y="20813"/>
                </a:cubicBezTo>
                <a:lnTo>
                  <a:pt x="52888" y="20087"/>
                </a:lnTo>
                <a:cubicBezTo>
                  <a:pt x="53543" y="19837"/>
                  <a:pt x="53876" y="19099"/>
                  <a:pt x="53626" y="18444"/>
                </a:cubicBezTo>
                <a:lnTo>
                  <a:pt x="52793" y="16313"/>
                </a:lnTo>
                <a:cubicBezTo>
                  <a:pt x="52599" y="15813"/>
                  <a:pt x="52117" y="15508"/>
                  <a:pt x="51611" y="15508"/>
                </a:cubicBezTo>
                <a:cubicBezTo>
                  <a:pt x="51465" y="15508"/>
                  <a:pt x="51317" y="15533"/>
                  <a:pt x="51174" y="15586"/>
                </a:cubicBezTo>
                <a:lnTo>
                  <a:pt x="49233" y="16313"/>
                </a:lnTo>
                <a:cubicBezTo>
                  <a:pt x="49102" y="16360"/>
                  <a:pt x="48995" y="16432"/>
                  <a:pt x="48888" y="16515"/>
                </a:cubicBezTo>
                <a:cubicBezTo>
                  <a:pt x="48090" y="14955"/>
                  <a:pt x="47126" y="13503"/>
                  <a:pt x="46018" y="12169"/>
                </a:cubicBezTo>
                <a:cubicBezTo>
                  <a:pt x="46125" y="12110"/>
                  <a:pt x="46233" y="12038"/>
                  <a:pt x="46328" y="11955"/>
                </a:cubicBezTo>
                <a:lnTo>
                  <a:pt x="47780" y="10526"/>
                </a:lnTo>
                <a:cubicBezTo>
                  <a:pt x="48280" y="10026"/>
                  <a:pt x="48280" y="9216"/>
                  <a:pt x="47780" y="8716"/>
                </a:cubicBezTo>
                <a:lnTo>
                  <a:pt x="46125" y="7097"/>
                </a:lnTo>
                <a:cubicBezTo>
                  <a:pt x="45875" y="6853"/>
                  <a:pt x="45554" y="6731"/>
                  <a:pt x="45234" y="6731"/>
                </a:cubicBezTo>
                <a:cubicBezTo>
                  <a:pt x="44914" y="6731"/>
                  <a:pt x="44595" y="6853"/>
                  <a:pt x="44351" y="7097"/>
                </a:cubicBezTo>
                <a:lnTo>
                  <a:pt x="42899" y="8526"/>
                </a:lnTo>
                <a:cubicBezTo>
                  <a:pt x="42792" y="8621"/>
                  <a:pt x="42720" y="8728"/>
                  <a:pt x="42661" y="8847"/>
                </a:cubicBezTo>
                <a:cubicBezTo>
                  <a:pt x="41613" y="8014"/>
                  <a:pt x="40494" y="7252"/>
                  <a:pt x="39315" y="6597"/>
                </a:cubicBezTo>
                <a:cubicBezTo>
                  <a:pt x="39398" y="6502"/>
                  <a:pt x="39470" y="6407"/>
                  <a:pt x="39517" y="6287"/>
                </a:cubicBezTo>
                <a:lnTo>
                  <a:pt x="40351" y="4454"/>
                </a:lnTo>
                <a:cubicBezTo>
                  <a:pt x="40637" y="3811"/>
                  <a:pt x="40339" y="3061"/>
                  <a:pt x="39696" y="2775"/>
                </a:cubicBezTo>
                <a:lnTo>
                  <a:pt x="37541" y="1835"/>
                </a:lnTo>
                <a:cubicBezTo>
                  <a:pt x="37379" y="1764"/>
                  <a:pt x="37209" y="1731"/>
                  <a:pt x="37042" y="1731"/>
                </a:cubicBezTo>
                <a:cubicBezTo>
                  <a:pt x="36560" y="1731"/>
                  <a:pt x="36098" y="2009"/>
                  <a:pt x="35886" y="2477"/>
                </a:cubicBezTo>
                <a:lnTo>
                  <a:pt x="35065" y="4311"/>
                </a:lnTo>
                <a:cubicBezTo>
                  <a:pt x="35005" y="4430"/>
                  <a:pt x="34981" y="4561"/>
                  <a:pt x="34969" y="4692"/>
                </a:cubicBezTo>
                <a:cubicBezTo>
                  <a:pt x="33350" y="4156"/>
                  <a:pt x="31659" y="3787"/>
                  <a:pt x="29909" y="3620"/>
                </a:cubicBezTo>
                <a:cubicBezTo>
                  <a:pt x="29933" y="3501"/>
                  <a:pt x="29957" y="3394"/>
                  <a:pt x="29957" y="3263"/>
                </a:cubicBezTo>
                <a:lnTo>
                  <a:pt x="29957" y="1275"/>
                </a:lnTo>
                <a:cubicBezTo>
                  <a:pt x="29957" y="572"/>
                  <a:pt x="29397" y="1"/>
                  <a:pt x="28695" y="1"/>
                </a:cubicBezTo>
                <a:close/>
              </a:path>
            </a:pathLst>
          </a:custGeom>
          <a:solidFill>
            <a:schemeClr val="accent1">
              <a:alpha val="352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2660" name="Google Shape;2660;p85"/>
          <p:cNvSpPr/>
          <p:nvPr/>
        </p:nvSpPr>
        <p:spPr>
          <a:xfrm rot="-10381519" flipH="1">
            <a:off x="6066719" y="4470925"/>
            <a:ext cx="2715046" cy="2707848"/>
          </a:xfrm>
          <a:custGeom>
            <a:avLst/>
            <a:gdLst/>
            <a:ahLst/>
            <a:cxnLst/>
            <a:rect l="l" t="t" r="r" b="b"/>
            <a:pathLst>
              <a:path w="18861" h="18811" extrusionOk="0">
                <a:moveTo>
                  <a:pt x="11198" y="3199"/>
                </a:moveTo>
                <a:cubicBezTo>
                  <a:pt x="11271" y="3199"/>
                  <a:pt x="11346" y="3209"/>
                  <a:pt x="11419" y="3232"/>
                </a:cubicBezTo>
                <a:cubicBezTo>
                  <a:pt x="12824" y="3685"/>
                  <a:pt x="14038" y="4614"/>
                  <a:pt x="14836" y="5864"/>
                </a:cubicBezTo>
                <a:cubicBezTo>
                  <a:pt x="15074" y="6233"/>
                  <a:pt x="14931" y="6733"/>
                  <a:pt x="14538" y="6923"/>
                </a:cubicBezTo>
                <a:cubicBezTo>
                  <a:pt x="14121" y="7114"/>
                  <a:pt x="13705" y="7316"/>
                  <a:pt x="13300" y="7507"/>
                </a:cubicBezTo>
                <a:cubicBezTo>
                  <a:pt x="13200" y="7555"/>
                  <a:pt x="13093" y="7578"/>
                  <a:pt x="12987" y="7578"/>
                </a:cubicBezTo>
                <a:cubicBezTo>
                  <a:pt x="12753" y="7578"/>
                  <a:pt x="12523" y="7466"/>
                  <a:pt x="12383" y="7269"/>
                </a:cubicBezTo>
                <a:cubicBezTo>
                  <a:pt x="11966" y="6673"/>
                  <a:pt x="11371" y="6221"/>
                  <a:pt x="10692" y="5959"/>
                </a:cubicBezTo>
                <a:cubicBezTo>
                  <a:pt x="10359" y="5840"/>
                  <a:pt x="10157" y="5495"/>
                  <a:pt x="10216" y="5137"/>
                </a:cubicBezTo>
                <a:cubicBezTo>
                  <a:pt x="10300" y="4697"/>
                  <a:pt x="10383" y="4244"/>
                  <a:pt x="10466" y="3792"/>
                </a:cubicBezTo>
                <a:cubicBezTo>
                  <a:pt x="10535" y="3439"/>
                  <a:pt x="10855" y="3199"/>
                  <a:pt x="11198" y="3199"/>
                </a:cubicBezTo>
                <a:close/>
                <a:moveTo>
                  <a:pt x="6241" y="3843"/>
                </a:moveTo>
                <a:cubicBezTo>
                  <a:pt x="6513" y="3843"/>
                  <a:pt x="6779" y="3994"/>
                  <a:pt x="6906" y="4256"/>
                </a:cubicBezTo>
                <a:cubicBezTo>
                  <a:pt x="7109" y="4673"/>
                  <a:pt x="7299" y="5078"/>
                  <a:pt x="7490" y="5495"/>
                </a:cubicBezTo>
                <a:cubicBezTo>
                  <a:pt x="7644" y="5816"/>
                  <a:pt x="7549" y="6209"/>
                  <a:pt x="7252" y="6411"/>
                </a:cubicBezTo>
                <a:cubicBezTo>
                  <a:pt x="6656" y="6828"/>
                  <a:pt x="6204" y="7423"/>
                  <a:pt x="5954" y="8102"/>
                </a:cubicBezTo>
                <a:cubicBezTo>
                  <a:pt x="5838" y="8396"/>
                  <a:pt x="5555" y="8589"/>
                  <a:pt x="5245" y="8589"/>
                </a:cubicBezTo>
                <a:cubicBezTo>
                  <a:pt x="5204" y="8589"/>
                  <a:pt x="5162" y="8585"/>
                  <a:pt x="5120" y="8578"/>
                </a:cubicBezTo>
                <a:cubicBezTo>
                  <a:pt x="4680" y="8495"/>
                  <a:pt x="4227" y="8400"/>
                  <a:pt x="3787" y="8316"/>
                </a:cubicBezTo>
                <a:cubicBezTo>
                  <a:pt x="3346" y="8245"/>
                  <a:pt x="3084" y="7792"/>
                  <a:pt x="3215" y="7376"/>
                </a:cubicBezTo>
                <a:cubicBezTo>
                  <a:pt x="3680" y="5971"/>
                  <a:pt x="4608" y="4756"/>
                  <a:pt x="5847" y="3959"/>
                </a:cubicBezTo>
                <a:cubicBezTo>
                  <a:pt x="5969" y="3880"/>
                  <a:pt x="6106" y="3843"/>
                  <a:pt x="6241" y="3843"/>
                </a:cubicBezTo>
                <a:close/>
                <a:moveTo>
                  <a:pt x="9222" y="7030"/>
                </a:moveTo>
                <a:cubicBezTo>
                  <a:pt x="9724" y="7030"/>
                  <a:pt x="10229" y="7189"/>
                  <a:pt x="10657" y="7519"/>
                </a:cubicBezTo>
                <a:cubicBezTo>
                  <a:pt x="11693" y="8316"/>
                  <a:pt x="11883" y="9805"/>
                  <a:pt x="11085" y="10840"/>
                </a:cubicBezTo>
                <a:cubicBezTo>
                  <a:pt x="10619" y="11453"/>
                  <a:pt x="9916" y="11773"/>
                  <a:pt x="9205" y="11773"/>
                </a:cubicBezTo>
                <a:cubicBezTo>
                  <a:pt x="8701" y="11773"/>
                  <a:pt x="8193" y="11612"/>
                  <a:pt x="7763" y="11281"/>
                </a:cubicBezTo>
                <a:cubicBezTo>
                  <a:pt x="6728" y="10483"/>
                  <a:pt x="6537" y="8995"/>
                  <a:pt x="7335" y="7959"/>
                </a:cubicBezTo>
                <a:cubicBezTo>
                  <a:pt x="7803" y="7351"/>
                  <a:pt x="8509" y="7030"/>
                  <a:pt x="9222" y="7030"/>
                </a:cubicBezTo>
                <a:close/>
                <a:moveTo>
                  <a:pt x="13527" y="10222"/>
                </a:moveTo>
                <a:cubicBezTo>
                  <a:pt x="13570" y="10222"/>
                  <a:pt x="13614" y="10226"/>
                  <a:pt x="13657" y="10233"/>
                </a:cubicBezTo>
                <a:cubicBezTo>
                  <a:pt x="14098" y="10317"/>
                  <a:pt x="14550" y="10400"/>
                  <a:pt x="15002" y="10483"/>
                </a:cubicBezTo>
                <a:cubicBezTo>
                  <a:pt x="15431" y="10567"/>
                  <a:pt x="15693" y="11007"/>
                  <a:pt x="15562" y="11436"/>
                </a:cubicBezTo>
                <a:cubicBezTo>
                  <a:pt x="15110" y="12841"/>
                  <a:pt x="14181" y="14043"/>
                  <a:pt x="12931" y="14853"/>
                </a:cubicBezTo>
                <a:cubicBezTo>
                  <a:pt x="12809" y="14931"/>
                  <a:pt x="12673" y="14968"/>
                  <a:pt x="12539" y="14968"/>
                </a:cubicBezTo>
                <a:cubicBezTo>
                  <a:pt x="12266" y="14968"/>
                  <a:pt x="11999" y="14815"/>
                  <a:pt x="11871" y="14543"/>
                </a:cubicBezTo>
                <a:cubicBezTo>
                  <a:pt x="11681" y="14138"/>
                  <a:pt x="11478" y="13722"/>
                  <a:pt x="11288" y="13317"/>
                </a:cubicBezTo>
                <a:cubicBezTo>
                  <a:pt x="11133" y="12984"/>
                  <a:pt x="11240" y="12603"/>
                  <a:pt x="11526" y="12400"/>
                </a:cubicBezTo>
                <a:cubicBezTo>
                  <a:pt x="12121" y="11972"/>
                  <a:pt x="12574" y="11388"/>
                  <a:pt x="12836" y="10710"/>
                </a:cubicBezTo>
                <a:cubicBezTo>
                  <a:pt x="12940" y="10406"/>
                  <a:pt x="13219" y="10222"/>
                  <a:pt x="13527" y="10222"/>
                </a:cubicBezTo>
                <a:close/>
                <a:moveTo>
                  <a:pt x="5786" y="11228"/>
                </a:moveTo>
                <a:cubicBezTo>
                  <a:pt x="6022" y="11228"/>
                  <a:pt x="6254" y="11337"/>
                  <a:pt x="6394" y="11543"/>
                </a:cubicBezTo>
                <a:cubicBezTo>
                  <a:pt x="6811" y="12138"/>
                  <a:pt x="7406" y="12591"/>
                  <a:pt x="8085" y="12841"/>
                </a:cubicBezTo>
                <a:cubicBezTo>
                  <a:pt x="8430" y="12972"/>
                  <a:pt x="8621" y="13317"/>
                  <a:pt x="8561" y="13662"/>
                </a:cubicBezTo>
                <a:cubicBezTo>
                  <a:pt x="8478" y="14115"/>
                  <a:pt x="8395" y="14567"/>
                  <a:pt x="8311" y="15008"/>
                </a:cubicBezTo>
                <a:cubicBezTo>
                  <a:pt x="8242" y="15371"/>
                  <a:pt x="7922" y="15613"/>
                  <a:pt x="7579" y="15613"/>
                </a:cubicBezTo>
                <a:cubicBezTo>
                  <a:pt x="7506" y="15613"/>
                  <a:pt x="7432" y="15602"/>
                  <a:pt x="7359" y="15579"/>
                </a:cubicBezTo>
                <a:cubicBezTo>
                  <a:pt x="5954" y="15115"/>
                  <a:pt x="4751" y="14186"/>
                  <a:pt x="3942" y="12948"/>
                </a:cubicBezTo>
                <a:cubicBezTo>
                  <a:pt x="3703" y="12579"/>
                  <a:pt x="3846" y="12079"/>
                  <a:pt x="4251" y="11888"/>
                </a:cubicBezTo>
                <a:cubicBezTo>
                  <a:pt x="4656" y="11686"/>
                  <a:pt x="5073" y="11495"/>
                  <a:pt x="5477" y="11293"/>
                </a:cubicBezTo>
                <a:cubicBezTo>
                  <a:pt x="5576" y="11249"/>
                  <a:pt x="5682" y="11228"/>
                  <a:pt x="5786" y="11228"/>
                </a:cubicBezTo>
                <a:close/>
                <a:moveTo>
                  <a:pt x="8673" y="1"/>
                </a:moveTo>
                <a:cubicBezTo>
                  <a:pt x="8652" y="1"/>
                  <a:pt x="8630" y="3"/>
                  <a:pt x="8609" y="6"/>
                </a:cubicBezTo>
                <a:lnTo>
                  <a:pt x="7823" y="113"/>
                </a:lnTo>
                <a:cubicBezTo>
                  <a:pt x="7573" y="137"/>
                  <a:pt x="7406" y="363"/>
                  <a:pt x="7442" y="601"/>
                </a:cubicBezTo>
                <a:lnTo>
                  <a:pt x="7525" y="1292"/>
                </a:lnTo>
                <a:cubicBezTo>
                  <a:pt x="7537" y="1327"/>
                  <a:pt x="7537" y="1351"/>
                  <a:pt x="7549" y="1375"/>
                </a:cubicBezTo>
                <a:cubicBezTo>
                  <a:pt x="7049" y="1482"/>
                  <a:pt x="6561" y="1649"/>
                  <a:pt x="6085" y="1851"/>
                </a:cubicBezTo>
                <a:cubicBezTo>
                  <a:pt x="6085" y="1827"/>
                  <a:pt x="6073" y="1816"/>
                  <a:pt x="6061" y="1792"/>
                </a:cubicBezTo>
                <a:lnTo>
                  <a:pt x="5716" y="1173"/>
                </a:lnTo>
                <a:cubicBezTo>
                  <a:pt x="5636" y="1037"/>
                  <a:pt x="5486" y="960"/>
                  <a:pt x="5336" y="960"/>
                </a:cubicBezTo>
                <a:cubicBezTo>
                  <a:pt x="5261" y="960"/>
                  <a:pt x="5187" y="979"/>
                  <a:pt x="5120" y="1018"/>
                </a:cubicBezTo>
                <a:lnTo>
                  <a:pt x="4418" y="1411"/>
                </a:lnTo>
                <a:cubicBezTo>
                  <a:pt x="4204" y="1530"/>
                  <a:pt x="4132" y="1792"/>
                  <a:pt x="4251" y="2006"/>
                </a:cubicBezTo>
                <a:lnTo>
                  <a:pt x="4608" y="2625"/>
                </a:lnTo>
                <a:cubicBezTo>
                  <a:pt x="4608" y="2637"/>
                  <a:pt x="4620" y="2649"/>
                  <a:pt x="4644" y="2673"/>
                </a:cubicBezTo>
                <a:cubicBezTo>
                  <a:pt x="4192" y="2982"/>
                  <a:pt x="3787" y="3340"/>
                  <a:pt x="3394" y="3744"/>
                </a:cubicBezTo>
                <a:cubicBezTo>
                  <a:pt x="3370" y="3697"/>
                  <a:pt x="3334" y="3649"/>
                  <a:pt x="3275" y="3601"/>
                </a:cubicBezTo>
                <a:lnTo>
                  <a:pt x="2715" y="3173"/>
                </a:lnTo>
                <a:cubicBezTo>
                  <a:pt x="2637" y="3114"/>
                  <a:pt x="2544" y="3086"/>
                  <a:pt x="2452" y="3086"/>
                </a:cubicBezTo>
                <a:cubicBezTo>
                  <a:pt x="2320" y="3086"/>
                  <a:pt x="2187" y="3144"/>
                  <a:pt x="2096" y="3256"/>
                </a:cubicBezTo>
                <a:lnTo>
                  <a:pt x="1608" y="3899"/>
                </a:lnTo>
                <a:cubicBezTo>
                  <a:pt x="1453" y="4090"/>
                  <a:pt x="1489" y="4363"/>
                  <a:pt x="1691" y="4506"/>
                </a:cubicBezTo>
                <a:lnTo>
                  <a:pt x="2251" y="4947"/>
                </a:lnTo>
                <a:cubicBezTo>
                  <a:pt x="2299" y="4983"/>
                  <a:pt x="2358" y="5006"/>
                  <a:pt x="2418" y="5018"/>
                </a:cubicBezTo>
                <a:cubicBezTo>
                  <a:pt x="2168" y="5411"/>
                  <a:pt x="1953" y="5828"/>
                  <a:pt x="1787" y="6245"/>
                </a:cubicBezTo>
                <a:cubicBezTo>
                  <a:pt x="1763" y="6233"/>
                  <a:pt x="1751" y="6233"/>
                  <a:pt x="1739" y="6221"/>
                </a:cubicBezTo>
                <a:lnTo>
                  <a:pt x="1060" y="6018"/>
                </a:lnTo>
                <a:cubicBezTo>
                  <a:pt x="1020" y="6006"/>
                  <a:pt x="980" y="6000"/>
                  <a:pt x="940" y="6000"/>
                </a:cubicBezTo>
                <a:cubicBezTo>
                  <a:pt x="751" y="6000"/>
                  <a:pt x="571" y="6130"/>
                  <a:pt x="513" y="6316"/>
                </a:cubicBezTo>
                <a:lnTo>
                  <a:pt x="286" y="7078"/>
                </a:lnTo>
                <a:cubicBezTo>
                  <a:pt x="215" y="7316"/>
                  <a:pt x="346" y="7554"/>
                  <a:pt x="584" y="7626"/>
                </a:cubicBezTo>
                <a:lnTo>
                  <a:pt x="1251" y="7828"/>
                </a:lnTo>
                <a:cubicBezTo>
                  <a:pt x="1275" y="7840"/>
                  <a:pt x="1286" y="7840"/>
                  <a:pt x="1298" y="7840"/>
                </a:cubicBezTo>
                <a:cubicBezTo>
                  <a:pt x="1179" y="8435"/>
                  <a:pt x="1132" y="9043"/>
                  <a:pt x="1156" y="9638"/>
                </a:cubicBezTo>
                <a:cubicBezTo>
                  <a:pt x="1150" y="9644"/>
                  <a:pt x="1141" y="9644"/>
                  <a:pt x="1132" y="9644"/>
                </a:cubicBezTo>
                <a:cubicBezTo>
                  <a:pt x="1123" y="9644"/>
                  <a:pt x="1114" y="9644"/>
                  <a:pt x="1108" y="9650"/>
                </a:cubicBezTo>
                <a:lnTo>
                  <a:pt x="405" y="9733"/>
                </a:lnTo>
                <a:cubicBezTo>
                  <a:pt x="167" y="9769"/>
                  <a:pt x="1" y="9983"/>
                  <a:pt x="36" y="10221"/>
                </a:cubicBezTo>
                <a:lnTo>
                  <a:pt x="132" y="11019"/>
                </a:lnTo>
                <a:cubicBezTo>
                  <a:pt x="164" y="11237"/>
                  <a:pt x="346" y="11405"/>
                  <a:pt x="559" y="11405"/>
                </a:cubicBezTo>
                <a:cubicBezTo>
                  <a:pt x="579" y="11405"/>
                  <a:pt x="599" y="11403"/>
                  <a:pt x="620" y="11400"/>
                </a:cubicBezTo>
                <a:lnTo>
                  <a:pt x="1322" y="11305"/>
                </a:lnTo>
                <a:cubicBezTo>
                  <a:pt x="1346" y="11305"/>
                  <a:pt x="1358" y="11305"/>
                  <a:pt x="1370" y="11293"/>
                </a:cubicBezTo>
                <a:cubicBezTo>
                  <a:pt x="1477" y="11745"/>
                  <a:pt x="1620" y="12186"/>
                  <a:pt x="1798" y="12614"/>
                </a:cubicBezTo>
                <a:cubicBezTo>
                  <a:pt x="1787" y="12614"/>
                  <a:pt x="1775" y="12626"/>
                  <a:pt x="1751" y="12638"/>
                </a:cubicBezTo>
                <a:lnTo>
                  <a:pt x="1132" y="12972"/>
                </a:lnTo>
                <a:cubicBezTo>
                  <a:pt x="917" y="13091"/>
                  <a:pt x="846" y="13353"/>
                  <a:pt x="965" y="13567"/>
                </a:cubicBezTo>
                <a:lnTo>
                  <a:pt x="1346" y="14269"/>
                </a:lnTo>
                <a:cubicBezTo>
                  <a:pt x="1428" y="14417"/>
                  <a:pt x="1579" y="14497"/>
                  <a:pt x="1734" y="14497"/>
                </a:cubicBezTo>
                <a:cubicBezTo>
                  <a:pt x="1804" y="14497"/>
                  <a:pt x="1875" y="14481"/>
                  <a:pt x="1941" y="14448"/>
                </a:cubicBezTo>
                <a:lnTo>
                  <a:pt x="2560" y="14103"/>
                </a:lnTo>
                <a:cubicBezTo>
                  <a:pt x="2572" y="14091"/>
                  <a:pt x="2584" y="14091"/>
                  <a:pt x="2608" y="14079"/>
                </a:cubicBezTo>
                <a:cubicBezTo>
                  <a:pt x="2930" y="14555"/>
                  <a:pt x="3322" y="15008"/>
                  <a:pt x="3763" y="15412"/>
                </a:cubicBezTo>
                <a:cubicBezTo>
                  <a:pt x="3739" y="15424"/>
                  <a:pt x="3727" y="15448"/>
                  <a:pt x="3715" y="15460"/>
                </a:cubicBezTo>
                <a:lnTo>
                  <a:pt x="3287" y="16020"/>
                </a:lnTo>
                <a:cubicBezTo>
                  <a:pt x="3132" y="16210"/>
                  <a:pt x="3168" y="16484"/>
                  <a:pt x="3370" y="16639"/>
                </a:cubicBezTo>
                <a:lnTo>
                  <a:pt x="4001" y="17127"/>
                </a:lnTo>
                <a:cubicBezTo>
                  <a:pt x="4079" y="17186"/>
                  <a:pt x="4172" y="17214"/>
                  <a:pt x="4264" y="17214"/>
                </a:cubicBezTo>
                <a:cubicBezTo>
                  <a:pt x="4395" y="17214"/>
                  <a:pt x="4524" y="17156"/>
                  <a:pt x="4608" y="17044"/>
                </a:cubicBezTo>
                <a:lnTo>
                  <a:pt x="5049" y="16484"/>
                </a:lnTo>
                <a:cubicBezTo>
                  <a:pt x="5061" y="16460"/>
                  <a:pt x="5073" y="16448"/>
                  <a:pt x="5085" y="16424"/>
                </a:cubicBezTo>
                <a:cubicBezTo>
                  <a:pt x="5537" y="16710"/>
                  <a:pt x="6013" y="16936"/>
                  <a:pt x="6501" y="17127"/>
                </a:cubicBezTo>
                <a:cubicBezTo>
                  <a:pt x="6501" y="17151"/>
                  <a:pt x="6490" y="17175"/>
                  <a:pt x="6478" y="17198"/>
                </a:cubicBezTo>
                <a:lnTo>
                  <a:pt x="6299" y="17877"/>
                </a:lnTo>
                <a:cubicBezTo>
                  <a:pt x="6239" y="18103"/>
                  <a:pt x="6370" y="18353"/>
                  <a:pt x="6609" y="18413"/>
                </a:cubicBezTo>
                <a:lnTo>
                  <a:pt x="7382" y="18615"/>
                </a:lnTo>
                <a:cubicBezTo>
                  <a:pt x="7421" y="18625"/>
                  <a:pt x="7460" y="18630"/>
                  <a:pt x="7497" y="18630"/>
                </a:cubicBezTo>
                <a:cubicBezTo>
                  <a:pt x="7693" y="18630"/>
                  <a:pt x="7868" y="18505"/>
                  <a:pt x="7918" y="18306"/>
                </a:cubicBezTo>
                <a:lnTo>
                  <a:pt x="8097" y="17627"/>
                </a:lnTo>
                <a:cubicBezTo>
                  <a:pt x="8109" y="17603"/>
                  <a:pt x="8109" y="17567"/>
                  <a:pt x="8109" y="17544"/>
                </a:cubicBezTo>
                <a:cubicBezTo>
                  <a:pt x="8550" y="17614"/>
                  <a:pt x="8991" y="17642"/>
                  <a:pt x="9424" y="17642"/>
                </a:cubicBezTo>
                <a:cubicBezTo>
                  <a:pt x="9506" y="17642"/>
                  <a:pt x="9587" y="17641"/>
                  <a:pt x="9668" y="17639"/>
                </a:cubicBezTo>
                <a:cubicBezTo>
                  <a:pt x="9668" y="17663"/>
                  <a:pt x="9668" y="17698"/>
                  <a:pt x="9668" y="17734"/>
                </a:cubicBezTo>
                <a:lnTo>
                  <a:pt x="9764" y="18425"/>
                </a:lnTo>
                <a:cubicBezTo>
                  <a:pt x="9796" y="18652"/>
                  <a:pt x="9976" y="18811"/>
                  <a:pt x="10188" y="18811"/>
                </a:cubicBezTo>
                <a:cubicBezTo>
                  <a:pt x="10209" y="18811"/>
                  <a:pt x="10230" y="18809"/>
                  <a:pt x="10252" y="18806"/>
                </a:cubicBezTo>
                <a:lnTo>
                  <a:pt x="11050" y="18699"/>
                </a:lnTo>
                <a:cubicBezTo>
                  <a:pt x="11288" y="18675"/>
                  <a:pt x="11454" y="18449"/>
                  <a:pt x="11431" y="18210"/>
                </a:cubicBezTo>
                <a:lnTo>
                  <a:pt x="11335" y="17520"/>
                </a:lnTo>
                <a:cubicBezTo>
                  <a:pt x="11335" y="17484"/>
                  <a:pt x="11323" y="17448"/>
                  <a:pt x="11312" y="17413"/>
                </a:cubicBezTo>
                <a:cubicBezTo>
                  <a:pt x="11800" y="17294"/>
                  <a:pt x="12288" y="17127"/>
                  <a:pt x="12764" y="16925"/>
                </a:cubicBezTo>
                <a:cubicBezTo>
                  <a:pt x="12776" y="16960"/>
                  <a:pt x="12788" y="16984"/>
                  <a:pt x="12800" y="17020"/>
                </a:cubicBezTo>
                <a:lnTo>
                  <a:pt x="13157" y="17639"/>
                </a:lnTo>
                <a:cubicBezTo>
                  <a:pt x="13237" y="17775"/>
                  <a:pt x="13381" y="17851"/>
                  <a:pt x="13532" y="17851"/>
                </a:cubicBezTo>
                <a:cubicBezTo>
                  <a:pt x="13606" y="17851"/>
                  <a:pt x="13682" y="17833"/>
                  <a:pt x="13752" y="17794"/>
                </a:cubicBezTo>
                <a:lnTo>
                  <a:pt x="14443" y="17401"/>
                </a:lnTo>
                <a:cubicBezTo>
                  <a:pt x="14657" y="17282"/>
                  <a:pt x="14729" y="17020"/>
                  <a:pt x="14610" y="16805"/>
                </a:cubicBezTo>
                <a:lnTo>
                  <a:pt x="14264" y="16198"/>
                </a:lnTo>
                <a:cubicBezTo>
                  <a:pt x="14240" y="16163"/>
                  <a:pt x="14217" y="16127"/>
                  <a:pt x="14193" y="16103"/>
                </a:cubicBezTo>
                <a:cubicBezTo>
                  <a:pt x="14621" y="15793"/>
                  <a:pt x="15026" y="15436"/>
                  <a:pt x="15407" y="15031"/>
                </a:cubicBezTo>
                <a:cubicBezTo>
                  <a:pt x="15431" y="15067"/>
                  <a:pt x="15455" y="15103"/>
                  <a:pt x="15491" y="15127"/>
                </a:cubicBezTo>
                <a:lnTo>
                  <a:pt x="16050" y="15555"/>
                </a:lnTo>
                <a:cubicBezTo>
                  <a:pt x="16129" y="15614"/>
                  <a:pt x="16221" y="15643"/>
                  <a:pt x="16313" y="15643"/>
                </a:cubicBezTo>
                <a:cubicBezTo>
                  <a:pt x="16444" y="15643"/>
                  <a:pt x="16573" y="15584"/>
                  <a:pt x="16657" y="15472"/>
                </a:cubicBezTo>
                <a:lnTo>
                  <a:pt x="17146" y="14841"/>
                </a:lnTo>
                <a:cubicBezTo>
                  <a:pt x="17300" y="14650"/>
                  <a:pt x="17265" y="14377"/>
                  <a:pt x="17074" y="14222"/>
                </a:cubicBezTo>
                <a:lnTo>
                  <a:pt x="16515" y="13793"/>
                </a:lnTo>
                <a:cubicBezTo>
                  <a:pt x="16479" y="13769"/>
                  <a:pt x="16443" y="13746"/>
                  <a:pt x="16396" y="13734"/>
                </a:cubicBezTo>
                <a:cubicBezTo>
                  <a:pt x="16634" y="13341"/>
                  <a:pt x="16848" y="12948"/>
                  <a:pt x="17015" y="12531"/>
                </a:cubicBezTo>
                <a:cubicBezTo>
                  <a:pt x="17050" y="12555"/>
                  <a:pt x="17086" y="12579"/>
                  <a:pt x="17134" y="12591"/>
                </a:cubicBezTo>
                <a:lnTo>
                  <a:pt x="17800" y="12793"/>
                </a:lnTo>
                <a:cubicBezTo>
                  <a:pt x="17844" y="12806"/>
                  <a:pt x="17888" y="12813"/>
                  <a:pt x="17931" y="12813"/>
                </a:cubicBezTo>
                <a:cubicBezTo>
                  <a:pt x="18121" y="12813"/>
                  <a:pt x="18290" y="12690"/>
                  <a:pt x="18348" y="12495"/>
                </a:cubicBezTo>
                <a:lnTo>
                  <a:pt x="18574" y="11733"/>
                </a:lnTo>
                <a:cubicBezTo>
                  <a:pt x="18646" y="11495"/>
                  <a:pt x="18515" y="11257"/>
                  <a:pt x="18289" y="11186"/>
                </a:cubicBezTo>
                <a:lnTo>
                  <a:pt x="17610" y="10983"/>
                </a:lnTo>
                <a:cubicBezTo>
                  <a:pt x="17562" y="10971"/>
                  <a:pt x="17527" y="10960"/>
                  <a:pt x="17479" y="10960"/>
                </a:cubicBezTo>
                <a:cubicBezTo>
                  <a:pt x="17598" y="10364"/>
                  <a:pt x="17646" y="9769"/>
                  <a:pt x="17622" y="9162"/>
                </a:cubicBezTo>
                <a:lnTo>
                  <a:pt x="17622" y="9162"/>
                </a:lnTo>
                <a:cubicBezTo>
                  <a:pt x="17646" y="9168"/>
                  <a:pt x="17669" y="9171"/>
                  <a:pt x="17692" y="9171"/>
                </a:cubicBezTo>
                <a:cubicBezTo>
                  <a:pt x="17714" y="9171"/>
                  <a:pt x="17735" y="9168"/>
                  <a:pt x="17753" y="9162"/>
                </a:cubicBezTo>
                <a:lnTo>
                  <a:pt x="18455" y="9078"/>
                </a:lnTo>
                <a:cubicBezTo>
                  <a:pt x="18693" y="9043"/>
                  <a:pt x="18860" y="8828"/>
                  <a:pt x="18836" y="8590"/>
                </a:cubicBezTo>
                <a:lnTo>
                  <a:pt x="18729" y="7792"/>
                </a:lnTo>
                <a:cubicBezTo>
                  <a:pt x="18707" y="7570"/>
                  <a:pt x="18507" y="7409"/>
                  <a:pt x="18286" y="7409"/>
                </a:cubicBezTo>
                <a:cubicBezTo>
                  <a:pt x="18271" y="7409"/>
                  <a:pt x="18256" y="7410"/>
                  <a:pt x="18241" y="7411"/>
                </a:cubicBezTo>
                <a:lnTo>
                  <a:pt x="17539" y="7507"/>
                </a:lnTo>
                <a:cubicBezTo>
                  <a:pt x="17491" y="7507"/>
                  <a:pt x="17455" y="7531"/>
                  <a:pt x="17419" y="7542"/>
                </a:cubicBezTo>
                <a:cubicBezTo>
                  <a:pt x="17312" y="7090"/>
                  <a:pt x="17169" y="6649"/>
                  <a:pt x="16991" y="6221"/>
                </a:cubicBezTo>
                <a:cubicBezTo>
                  <a:pt x="17027" y="6221"/>
                  <a:pt x="17074" y="6197"/>
                  <a:pt x="17110" y="6185"/>
                </a:cubicBezTo>
                <a:lnTo>
                  <a:pt x="17729" y="5840"/>
                </a:lnTo>
                <a:cubicBezTo>
                  <a:pt x="17943" y="5733"/>
                  <a:pt x="18027" y="5459"/>
                  <a:pt x="17908" y="5245"/>
                </a:cubicBezTo>
                <a:lnTo>
                  <a:pt x="17527" y="4542"/>
                </a:lnTo>
                <a:cubicBezTo>
                  <a:pt x="17446" y="4398"/>
                  <a:pt x="17301" y="4318"/>
                  <a:pt x="17149" y="4318"/>
                </a:cubicBezTo>
                <a:cubicBezTo>
                  <a:pt x="17076" y="4318"/>
                  <a:pt x="17001" y="4337"/>
                  <a:pt x="16931" y="4375"/>
                </a:cubicBezTo>
                <a:lnTo>
                  <a:pt x="16312" y="4709"/>
                </a:lnTo>
                <a:cubicBezTo>
                  <a:pt x="16276" y="4733"/>
                  <a:pt x="16241" y="4756"/>
                  <a:pt x="16205" y="4780"/>
                </a:cubicBezTo>
                <a:cubicBezTo>
                  <a:pt x="15884" y="4304"/>
                  <a:pt x="15503" y="3852"/>
                  <a:pt x="15062" y="3435"/>
                </a:cubicBezTo>
                <a:cubicBezTo>
                  <a:pt x="15098" y="3411"/>
                  <a:pt x="15122" y="3387"/>
                  <a:pt x="15145" y="3351"/>
                </a:cubicBezTo>
                <a:lnTo>
                  <a:pt x="15586" y="2792"/>
                </a:lnTo>
                <a:cubicBezTo>
                  <a:pt x="15729" y="2601"/>
                  <a:pt x="15693" y="2328"/>
                  <a:pt x="15503" y="2173"/>
                </a:cubicBezTo>
                <a:lnTo>
                  <a:pt x="14860" y="1685"/>
                </a:lnTo>
                <a:cubicBezTo>
                  <a:pt x="14781" y="1626"/>
                  <a:pt x="14689" y="1597"/>
                  <a:pt x="14597" y="1597"/>
                </a:cubicBezTo>
                <a:cubicBezTo>
                  <a:pt x="14466" y="1597"/>
                  <a:pt x="14336" y="1656"/>
                  <a:pt x="14252" y="1768"/>
                </a:cubicBezTo>
                <a:lnTo>
                  <a:pt x="13824" y="2328"/>
                </a:lnTo>
                <a:cubicBezTo>
                  <a:pt x="13800" y="2363"/>
                  <a:pt x="13776" y="2387"/>
                  <a:pt x="13764" y="2423"/>
                </a:cubicBezTo>
                <a:cubicBezTo>
                  <a:pt x="13312" y="2137"/>
                  <a:pt x="12836" y="1899"/>
                  <a:pt x="12347" y="1708"/>
                </a:cubicBezTo>
                <a:cubicBezTo>
                  <a:pt x="12359" y="1685"/>
                  <a:pt x="12371" y="1649"/>
                  <a:pt x="12383" y="1613"/>
                </a:cubicBezTo>
                <a:lnTo>
                  <a:pt x="12574" y="934"/>
                </a:lnTo>
                <a:cubicBezTo>
                  <a:pt x="12633" y="708"/>
                  <a:pt x="12490" y="470"/>
                  <a:pt x="12264" y="399"/>
                </a:cubicBezTo>
                <a:lnTo>
                  <a:pt x="11478" y="196"/>
                </a:lnTo>
                <a:cubicBezTo>
                  <a:pt x="11442" y="187"/>
                  <a:pt x="11405" y="182"/>
                  <a:pt x="11368" y="182"/>
                </a:cubicBezTo>
                <a:cubicBezTo>
                  <a:pt x="11179" y="182"/>
                  <a:pt x="11002" y="306"/>
                  <a:pt x="10942" y="506"/>
                </a:cubicBezTo>
                <a:lnTo>
                  <a:pt x="10764" y="1185"/>
                </a:lnTo>
                <a:cubicBezTo>
                  <a:pt x="10752" y="1220"/>
                  <a:pt x="10752" y="1244"/>
                  <a:pt x="10752" y="1280"/>
                </a:cubicBezTo>
                <a:cubicBezTo>
                  <a:pt x="10304" y="1207"/>
                  <a:pt x="9847" y="1170"/>
                  <a:pt x="9389" y="1170"/>
                </a:cubicBezTo>
                <a:cubicBezTo>
                  <a:pt x="9323" y="1170"/>
                  <a:pt x="9258" y="1171"/>
                  <a:pt x="9192" y="1173"/>
                </a:cubicBezTo>
                <a:cubicBezTo>
                  <a:pt x="9192" y="1137"/>
                  <a:pt x="9192" y="1113"/>
                  <a:pt x="9192" y="1077"/>
                </a:cubicBezTo>
                <a:lnTo>
                  <a:pt x="9097" y="387"/>
                </a:lnTo>
                <a:cubicBezTo>
                  <a:pt x="9075" y="159"/>
                  <a:pt x="8886" y="1"/>
                  <a:pt x="8673" y="1"/>
                </a:cubicBezTo>
                <a:close/>
              </a:path>
            </a:pathLst>
          </a:custGeom>
          <a:solidFill>
            <a:schemeClr val="dk1">
              <a:alpha val="1061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661" name="Google Shape;2661;p85"/>
          <p:cNvGrpSpPr/>
          <p:nvPr/>
        </p:nvGrpSpPr>
        <p:grpSpPr>
          <a:xfrm rot="5400000" flipH="1">
            <a:off x="-633321" y="385313"/>
            <a:ext cx="1932971" cy="666322"/>
            <a:chOff x="7213579" y="4485138"/>
            <a:chExt cx="1932971" cy="666322"/>
          </a:xfrm>
        </p:grpSpPr>
        <p:sp>
          <p:nvSpPr>
            <p:cNvPr id="2662" name="Google Shape;2662;p85"/>
            <p:cNvSpPr/>
            <p:nvPr/>
          </p:nvSpPr>
          <p:spPr>
            <a:xfrm rot="10800000">
              <a:off x="8271019" y="4560750"/>
              <a:ext cx="875530" cy="122500"/>
            </a:xfrm>
            <a:custGeom>
              <a:avLst/>
              <a:gdLst/>
              <a:ahLst/>
              <a:cxnLst/>
              <a:rect l="l" t="t" r="r" b="b"/>
              <a:pathLst>
                <a:path w="21492" h="2835" extrusionOk="0">
                  <a:moveTo>
                    <a:pt x="0" y="1"/>
                  </a:moveTo>
                  <a:lnTo>
                    <a:pt x="0" y="2834"/>
                  </a:lnTo>
                  <a:lnTo>
                    <a:pt x="21491" y="2834"/>
                  </a:lnTo>
                  <a:lnTo>
                    <a:pt x="2149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3" name="Google Shape;2663;p85"/>
            <p:cNvSpPr/>
            <p:nvPr/>
          </p:nvSpPr>
          <p:spPr>
            <a:xfrm rot="5400000">
              <a:off x="7234897" y="4978532"/>
              <a:ext cx="223356" cy="122500"/>
            </a:xfrm>
            <a:custGeom>
              <a:avLst/>
              <a:gdLst/>
              <a:ahLst/>
              <a:cxnLst/>
              <a:rect l="l" t="t" r="r" b="b"/>
              <a:pathLst>
                <a:path w="21492" h="2835" extrusionOk="0">
                  <a:moveTo>
                    <a:pt x="0" y="1"/>
                  </a:moveTo>
                  <a:lnTo>
                    <a:pt x="0" y="2834"/>
                  </a:lnTo>
                  <a:lnTo>
                    <a:pt x="21491" y="2834"/>
                  </a:lnTo>
                  <a:lnTo>
                    <a:pt x="2149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4" name="Google Shape;2664;p85"/>
            <p:cNvSpPr/>
            <p:nvPr/>
          </p:nvSpPr>
          <p:spPr>
            <a:xfrm rot="5400000">
              <a:off x="7334214" y="4490021"/>
              <a:ext cx="377115" cy="499047"/>
            </a:xfrm>
            <a:custGeom>
              <a:avLst/>
              <a:gdLst/>
              <a:ahLst/>
              <a:cxnLst/>
              <a:rect l="l" t="t" r="r" b="b"/>
              <a:pathLst>
                <a:path w="8728" h="11550" extrusionOk="0">
                  <a:moveTo>
                    <a:pt x="0" y="1"/>
                  </a:moveTo>
                  <a:lnTo>
                    <a:pt x="0" y="2596"/>
                  </a:lnTo>
                  <a:cubicBezTo>
                    <a:pt x="0" y="8347"/>
                    <a:pt x="1703" y="11550"/>
                    <a:pt x="7454" y="11550"/>
                  </a:cubicBezTo>
                  <a:lnTo>
                    <a:pt x="8728" y="11550"/>
                  </a:lnTo>
                  <a:lnTo>
                    <a:pt x="8728" y="8276"/>
                  </a:lnTo>
                  <a:lnTo>
                    <a:pt x="7454" y="8276"/>
                  </a:lnTo>
                  <a:cubicBezTo>
                    <a:pt x="3513" y="8276"/>
                    <a:pt x="3275" y="6549"/>
                    <a:pt x="3275" y="2596"/>
                  </a:cubicBezTo>
                  <a:lnTo>
                    <a:pt x="3275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5" name="Google Shape;2665;p85"/>
            <p:cNvSpPr/>
            <p:nvPr/>
          </p:nvSpPr>
          <p:spPr>
            <a:xfrm rot="5400000">
              <a:off x="7311314" y="4793813"/>
              <a:ext cx="70515" cy="265985"/>
            </a:xfrm>
            <a:custGeom>
              <a:avLst/>
              <a:gdLst/>
              <a:ahLst/>
              <a:cxnLst/>
              <a:rect l="l" t="t" r="r" b="b"/>
              <a:pathLst>
                <a:path w="1632" h="6156" extrusionOk="0">
                  <a:moveTo>
                    <a:pt x="810" y="0"/>
                  </a:moveTo>
                  <a:cubicBezTo>
                    <a:pt x="358" y="0"/>
                    <a:pt x="0" y="370"/>
                    <a:pt x="0" y="822"/>
                  </a:cubicBezTo>
                  <a:lnTo>
                    <a:pt x="0" y="5334"/>
                  </a:lnTo>
                  <a:cubicBezTo>
                    <a:pt x="0" y="5787"/>
                    <a:pt x="358" y="6156"/>
                    <a:pt x="810" y="6156"/>
                  </a:cubicBezTo>
                  <a:cubicBezTo>
                    <a:pt x="1274" y="6156"/>
                    <a:pt x="1632" y="5787"/>
                    <a:pt x="1632" y="5334"/>
                  </a:cubicBezTo>
                  <a:lnTo>
                    <a:pt x="1632" y="822"/>
                  </a:lnTo>
                  <a:cubicBezTo>
                    <a:pt x="1632" y="370"/>
                    <a:pt x="1274" y="0"/>
                    <a:pt x="81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666" name="Google Shape;2666;p85"/>
            <p:cNvGrpSpPr/>
            <p:nvPr/>
          </p:nvGrpSpPr>
          <p:grpSpPr>
            <a:xfrm>
              <a:off x="7711810" y="4485138"/>
              <a:ext cx="592677" cy="273720"/>
              <a:chOff x="2029210" y="3484363"/>
              <a:chExt cx="592677" cy="273720"/>
            </a:xfrm>
          </p:grpSpPr>
          <p:sp>
            <p:nvSpPr>
              <p:cNvPr id="2667" name="Google Shape;2667;p85"/>
              <p:cNvSpPr/>
              <p:nvPr/>
            </p:nvSpPr>
            <p:spPr>
              <a:xfrm rot="5400000">
                <a:off x="2264123" y="3392748"/>
                <a:ext cx="121975" cy="454379"/>
              </a:xfrm>
              <a:custGeom>
                <a:avLst/>
                <a:gdLst/>
                <a:ahLst/>
                <a:cxnLst/>
                <a:rect l="l" t="t" r="r" b="b"/>
                <a:pathLst>
                  <a:path w="2823" h="18718" extrusionOk="0">
                    <a:moveTo>
                      <a:pt x="1" y="1"/>
                    </a:moveTo>
                    <a:lnTo>
                      <a:pt x="1" y="18717"/>
                    </a:lnTo>
                    <a:lnTo>
                      <a:pt x="2823" y="18717"/>
                    </a:lnTo>
                    <a:lnTo>
                      <a:pt x="2823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68" name="Google Shape;2668;p85"/>
              <p:cNvSpPr/>
              <p:nvPr/>
            </p:nvSpPr>
            <p:spPr>
              <a:xfrm rot="5400000">
                <a:off x="1931972" y="3581602"/>
                <a:ext cx="265510" cy="71033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1644" extrusionOk="0">
                    <a:moveTo>
                      <a:pt x="822" y="0"/>
                    </a:moveTo>
                    <a:cubicBezTo>
                      <a:pt x="358" y="0"/>
                      <a:pt x="0" y="369"/>
                      <a:pt x="0" y="822"/>
                    </a:cubicBezTo>
                    <a:cubicBezTo>
                      <a:pt x="0" y="1274"/>
                      <a:pt x="358" y="1643"/>
                      <a:pt x="822" y="1643"/>
                    </a:cubicBezTo>
                    <a:lnTo>
                      <a:pt x="5323" y="1643"/>
                    </a:lnTo>
                    <a:cubicBezTo>
                      <a:pt x="5382" y="1643"/>
                      <a:pt x="5442" y="1643"/>
                      <a:pt x="5489" y="1631"/>
                    </a:cubicBezTo>
                    <a:cubicBezTo>
                      <a:pt x="5858" y="1560"/>
                      <a:pt x="6144" y="1227"/>
                      <a:pt x="6144" y="822"/>
                    </a:cubicBezTo>
                    <a:cubicBezTo>
                      <a:pt x="6144" y="369"/>
                      <a:pt x="5775" y="0"/>
                      <a:pt x="532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69" name="Google Shape;2669;p85"/>
              <p:cNvSpPr/>
              <p:nvPr/>
            </p:nvSpPr>
            <p:spPr>
              <a:xfrm rot="5400000">
                <a:off x="2453378" y="3589574"/>
                <a:ext cx="265985" cy="71033"/>
              </a:xfrm>
              <a:custGeom>
                <a:avLst/>
                <a:gdLst/>
                <a:ahLst/>
                <a:cxnLst/>
                <a:rect l="l" t="t" r="r" b="b"/>
                <a:pathLst>
                  <a:path w="6156" h="1644" extrusionOk="0">
                    <a:moveTo>
                      <a:pt x="822" y="0"/>
                    </a:moveTo>
                    <a:cubicBezTo>
                      <a:pt x="369" y="0"/>
                      <a:pt x="0" y="369"/>
                      <a:pt x="0" y="822"/>
                    </a:cubicBezTo>
                    <a:cubicBezTo>
                      <a:pt x="0" y="1274"/>
                      <a:pt x="369" y="1643"/>
                      <a:pt x="822" y="1643"/>
                    </a:cubicBezTo>
                    <a:lnTo>
                      <a:pt x="5334" y="1643"/>
                    </a:lnTo>
                    <a:cubicBezTo>
                      <a:pt x="5739" y="1643"/>
                      <a:pt x="6084" y="1346"/>
                      <a:pt x="6144" y="953"/>
                    </a:cubicBezTo>
                    <a:cubicBezTo>
                      <a:pt x="6144" y="905"/>
                      <a:pt x="6156" y="870"/>
                      <a:pt x="6156" y="822"/>
                    </a:cubicBezTo>
                    <a:cubicBezTo>
                      <a:pt x="6156" y="369"/>
                      <a:pt x="5786" y="0"/>
                      <a:pt x="533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2679" name="Google Shape;2679;p85"/>
          <p:cNvGrpSpPr/>
          <p:nvPr/>
        </p:nvGrpSpPr>
        <p:grpSpPr>
          <a:xfrm>
            <a:off x="4396232" y="2571742"/>
            <a:ext cx="4747773" cy="2576558"/>
            <a:chOff x="7" y="2615642"/>
            <a:chExt cx="4747773" cy="2576558"/>
          </a:xfrm>
        </p:grpSpPr>
        <p:sp>
          <p:nvSpPr>
            <p:cNvPr id="2680" name="Google Shape;2680;p85"/>
            <p:cNvSpPr/>
            <p:nvPr/>
          </p:nvSpPr>
          <p:spPr>
            <a:xfrm rot="10800000">
              <a:off x="2757913" y="2691275"/>
              <a:ext cx="1487765" cy="121975"/>
            </a:xfrm>
            <a:custGeom>
              <a:avLst/>
              <a:gdLst/>
              <a:ahLst/>
              <a:cxnLst/>
              <a:rect l="l" t="t" r="r" b="b"/>
              <a:pathLst>
                <a:path w="26635" h="2823" extrusionOk="0">
                  <a:moveTo>
                    <a:pt x="0" y="1"/>
                  </a:moveTo>
                  <a:lnTo>
                    <a:pt x="0" y="2822"/>
                  </a:lnTo>
                  <a:lnTo>
                    <a:pt x="26634" y="2822"/>
                  </a:lnTo>
                  <a:lnTo>
                    <a:pt x="26634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1" name="Google Shape;2681;p85"/>
            <p:cNvSpPr/>
            <p:nvPr/>
          </p:nvSpPr>
          <p:spPr>
            <a:xfrm rot="5400000">
              <a:off x="1849623" y="3493399"/>
              <a:ext cx="951304" cy="122500"/>
            </a:xfrm>
            <a:custGeom>
              <a:avLst/>
              <a:gdLst/>
              <a:ahLst/>
              <a:cxnLst/>
              <a:rect l="l" t="t" r="r" b="b"/>
              <a:pathLst>
                <a:path w="6490" h="2835" extrusionOk="0">
                  <a:moveTo>
                    <a:pt x="0" y="0"/>
                  </a:moveTo>
                  <a:lnTo>
                    <a:pt x="0" y="2834"/>
                  </a:lnTo>
                  <a:lnTo>
                    <a:pt x="6489" y="2834"/>
                  </a:lnTo>
                  <a:lnTo>
                    <a:pt x="648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2" name="Google Shape;2682;p85"/>
            <p:cNvSpPr/>
            <p:nvPr/>
          </p:nvSpPr>
          <p:spPr>
            <a:xfrm rot="5400000">
              <a:off x="2137763" y="4119312"/>
              <a:ext cx="375041" cy="142023"/>
            </a:xfrm>
            <a:custGeom>
              <a:avLst/>
              <a:gdLst/>
              <a:ahLst/>
              <a:cxnLst/>
              <a:rect l="l" t="t" r="r" b="b"/>
              <a:pathLst>
                <a:path w="8680" h="3287" extrusionOk="0">
                  <a:moveTo>
                    <a:pt x="0" y="1"/>
                  </a:moveTo>
                  <a:lnTo>
                    <a:pt x="0" y="3287"/>
                  </a:lnTo>
                  <a:lnTo>
                    <a:pt x="8680" y="3287"/>
                  </a:lnTo>
                  <a:lnTo>
                    <a:pt x="868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3" name="Google Shape;2683;p85"/>
            <p:cNvSpPr/>
            <p:nvPr/>
          </p:nvSpPr>
          <p:spPr>
            <a:xfrm rot="5400000">
              <a:off x="2293850" y="3879316"/>
              <a:ext cx="62824" cy="246974"/>
            </a:xfrm>
            <a:custGeom>
              <a:avLst/>
              <a:gdLst/>
              <a:ahLst/>
              <a:cxnLst/>
              <a:rect l="l" t="t" r="r" b="b"/>
              <a:pathLst>
                <a:path w="1454" h="5716" extrusionOk="0">
                  <a:moveTo>
                    <a:pt x="727" y="0"/>
                  </a:moveTo>
                  <a:cubicBezTo>
                    <a:pt x="334" y="0"/>
                    <a:pt x="1" y="334"/>
                    <a:pt x="1" y="727"/>
                  </a:cubicBezTo>
                  <a:lnTo>
                    <a:pt x="1" y="4989"/>
                  </a:lnTo>
                  <a:cubicBezTo>
                    <a:pt x="1" y="5382"/>
                    <a:pt x="334" y="5715"/>
                    <a:pt x="727" y="5715"/>
                  </a:cubicBezTo>
                  <a:cubicBezTo>
                    <a:pt x="1132" y="5715"/>
                    <a:pt x="1453" y="5382"/>
                    <a:pt x="1453" y="4989"/>
                  </a:cubicBezTo>
                  <a:lnTo>
                    <a:pt x="1453" y="727"/>
                  </a:lnTo>
                  <a:cubicBezTo>
                    <a:pt x="1453" y="334"/>
                    <a:pt x="1132" y="0"/>
                    <a:pt x="72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4" name="Google Shape;2684;p85"/>
            <p:cNvSpPr/>
            <p:nvPr/>
          </p:nvSpPr>
          <p:spPr>
            <a:xfrm rot="5400000">
              <a:off x="3154937" y="2981477"/>
              <a:ext cx="443423" cy="443423"/>
            </a:xfrm>
            <a:custGeom>
              <a:avLst/>
              <a:gdLst/>
              <a:ahLst/>
              <a:cxnLst/>
              <a:rect l="l" t="t" r="r" b="b"/>
              <a:pathLst>
                <a:path w="7395" h="7395" extrusionOk="0">
                  <a:moveTo>
                    <a:pt x="3691" y="1370"/>
                  </a:moveTo>
                  <a:cubicBezTo>
                    <a:pt x="4037" y="1370"/>
                    <a:pt x="4322" y="1655"/>
                    <a:pt x="4322" y="2001"/>
                  </a:cubicBezTo>
                  <a:cubicBezTo>
                    <a:pt x="4322" y="2358"/>
                    <a:pt x="4037" y="2644"/>
                    <a:pt x="3691" y="2644"/>
                  </a:cubicBezTo>
                  <a:cubicBezTo>
                    <a:pt x="3334" y="2644"/>
                    <a:pt x="3048" y="2358"/>
                    <a:pt x="3048" y="2001"/>
                  </a:cubicBezTo>
                  <a:cubicBezTo>
                    <a:pt x="3048" y="1655"/>
                    <a:pt x="3334" y="1370"/>
                    <a:pt x="3691" y="1370"/>
                  </a:cubicBezTo>
                  <a:close/>
                  <a:moveTo>
                    <a:pt x="1917" y="3132"/>
                  </a:moveTo>
                  <a:cubicBezTo>
                    <a:pt x="2275" y="3132"/>
                    <a:pt x="2560" y="3417"/>
                    <a:pt x="2560" y="3775"/>
                  </a:cubicBezTo>
                  <a:cubicBezTo>
                    <a:pt x="2560" y="4120"/>
                    <a:pt x="2275" y="4406"/>
                    <a:pt x="1917" y="4406"/>
                  </a:cubicBezTo>
                  <a:cubicBezTo>
                    <a:pt x="1572" y="4406"/>
                    <a:pt x="1286" y="4120"/>
                    <a:pt x="1286" y="3775"/>
                  </a:cubicBezTo>
                  <a:cubicBezTo>
                    <a:pt x="1286" y="3417"/>
                    <a:pt x="1572" y="3132"/>
                    <a:pt x="1917" y="3132"/>
                  </a:cubicBezTo>
                  <a:close/>
                  <a:moveTo>
                    <a:pt x="3703" y="3132"/>
                  </a:moveTo>
                  <a:cubicBezTo>
                    <a:pt x="4049" y="3132"/>
                    <a:pt x="4334" y="3417"/>
                    <a:pt x="4334" y="3775"/>
                  </a:cubicBezTo>
                  <a:cubicBezTo>
                    <a:pt x="4334" y="4120"/>
                    <a:pt x="4049" y="4406"/>
                    <a:pt x="3703" y="4406"/>
                  </a:cubicBezTo>
                  <a:cubicBezTo>
                    <a:pt x="3346" y="4406"/>
                    <a:pt x="3060" y="4120"/>
                    <a:pt x="3060" y="3775"/>
                  </a:cubicBezTo>
                  <a:cubicBezTo>
                    <a:pt x="3060" y="3417"/>
                    <a:pt x="3346" y="3132"/>
                    <a:pt x="3703" y="3132"/>
                  </a:cubicBezTo>
                  <a:close/>
                  <a:moveTo>
                    <a:pt x="5454" y="3132"/>
                  </a:moveTo>
                  <a:cubicBezTo>
                    <a:pt x="5799" y="3132"/>
                    <a:pt x="6085" y="3417"/>
                    <a:pt x="6085" y="3775"/>
                  </a:cubicBezTo>
                  <a:cubicBezTo>
                    <a:pt x="6085" y="4120"/>
                    <a:pt x="5799" y="4406"/>
                    <a:pt x="5454" y="4406"/>
                  </a:cubicBezTo>
                  <a:cubicBezTo>
                    <a:pt x="5096" y="4406"/>
                    <a:pt x="4811" y="4120"/>
                    <a:pt x="4811" y="3775"/>
                  </a:cubicBezTo>
                  <a:cubicBezTo>
                    <a:pt x="4811" y="3417"/>
                    <a:pt x="5096" y="3132"/>
                    <a:pt x="5454" y="3132"/>
                  </a:cubicBezTo>
                  <a:close/>
                  <a:moveTo>
                    <a:pt x="3691" y="4894"/>
                  </a:moveTo>
                  <a:cubicBezTo>
                    <a:pt x="4037" y="4894"/>
                    <a:pt x="4322" y="5180"/>
                    <a:pt x="4322" y="5537"/>
                  </a:cubicBezTo>
                  <a:cubicBezTo>
                    <a:pt x="4322" y="5882"/>
                    <a:pt x="4037" y="6168"/>
                    <a:pt x="3691" y="6168"/>
                  </a:cubicBezTo>
                  <a:cubicBezTo>
                    <a:pt x="3334" y="6168"/>
                    <a:pt x="3048" y="5882"/>
                    <a:pt x="3048" y="5537"/>
                  </a:cubicBezTo>
                  <a:cubicBezTo>
                    <a:pt x="3048" y="5180"/>
                    <a:pt x="3334" y="4894"/>
                    <a:pt x="3691" y="4894"/>
                  </a:cubicBezTo>
                  <a:close/>
                  <a:moveTo>
                    <a:pt x="3549" y="0"/>
                  </a:moveTo>
                  <a:cubicBezTo>
                    <a:pt x="3453" y="0"/>
                    <a:pt x="3370" y="84"/>
                    <a:pt x="3370" y="179"/>
                  </a:cubicBezTo>
                  <a:lnTo>
                    <a:pt x="3370" y="453"/>
                  </a:lnTo>
                  <a:cubicBezTo>
                    <a:pt x="3370" y="465"/>
                    <a:pt x="3370" y="477"/>
                    <a:pt x="3382" y="500"/>
                  </a:cubicBezTo>
                  <a:cubicBezTo>
                    <a:pt x="3168" y="512"/>
                    <a:pt x="2965" y="560"/>
                    <a:pt x="2763" y="620"/>
                  </a:cubicBezTo>
                  <a:cubicBezTo>
                    <a:pt x="2763" y="596"/>
                    <a:pt x="2763" y="584"/>
                    <a:pt x="2751" y="572"/>
                  </a:cubicBezTo>
                  <a:lnTo>
                    <a:pt x="2644" y="322"/>
                  </a:lnTo>
                  <a:cubicBezTo>
                    <a:pt x="2617" y="251"/>
                    <a:pt x="2557" y="213"/>
                    <a:pt x="2494" y="213"/>
                  </a:cubicBezTo>
                  <a:cubicBezTo>
                    <a:pt x="2473" y="213"/>
                    <a:pt x="2451" y="217"/>
                    <a:pt x="2429" y="227"/>
                  </a:cubicBezTo>
                  <a:lnTo>
                    <a:pt x="2132" y="346"/>
                  </a:lnTo>
                  <a:cubicBezTo>
                    <a:pt x="2048" y="381"/>
                    <a:pt x="2001" y="489"/>
                    <a:pt x="2048" y="572"/>
                  </a:cubicBezTo>
                  <a:lnTo>
                    <a:pt x="2144" y="822"/>
                  </a:lnTo>
                  <a:cubicBezTo>
                    <a:pt x="2156" y="834"/>
                    <a:pt x="2156" y="846"/>
                    <a:pt x="2167" y="858"/>
                  </a:cubicBezTo>
                  <a:cubicBezTo>
                    <a:pt x="1989" y="953"/>
                    <a:pt x="1810" y="1072"/>
                    <a:pt x="1655" y="1203"/>
                  </a:cubicBezTo>
                  <a:cubicBezTo>
                    <a:pt x="1655" y="1191"/>
                    <a:pt x="1644" y="1179"/>
                    <a:pt x="1632" y="1167"/>
                  </a:cubicBezTo>
                  <a:lnTo>
                    <a:pt x="1441" y="977"/>
                  </a:lnTo>
                  <a:cubicBezTo>
                    <a:pt x="1405" y="941"/>
                    <a:pt x="1361" y="923"/>
                    <a:pt x="1316" y="923"/>
                  </a:cubicBezTo>
                  <a:cubicBezTo>
                    <a:pt x="1271" y="923"/>
                    <a:pt x="1227" y="941"/>
                    <a:pt x="1191" y="977"/>
                  </a:cubicBezTo>
                  <a:lnTo>
                    <a:pt x="977" y="1203"/>
                  </a:lnTo>
                  <a:cubicBezTo>
                    <a:pt x="905" y="1262"/>
                    <a:pt x="905" y="1370"/>
                    <a:pt x="977" y="1441"/>
                  </a:cubicBezTo>
                  <a:lnTo>
                    <a:pt x="1167" y="1632"/>
                  </a:lnTo>
                  <a:cubicBezTo>
                    <a:pt x="1179" y="1643"/>
                    <a:pt x="1191" y="1643"/>
                    <a:pt x="1191" y="1655"/>
                  </a:cubicBezTo>
                  <a:cubicBezTo>
                    <a:pt x="1072" y="1810"/>
                    <a:pt x="953" y="1977"/>
                    <a:pt x="858" y="2155"/>
                  </a:cubicBezTo>
                  <a:cubicBezTo>
                    <a:pt x="846" y="2144"/>
                    <a:pt x="834" y="2144"/>
                    <a:pt x="834" y="2144"/>
                  </a:cubicBezTo>
                  <a:lnTo>
                    <a:pt x="572" y="2036"/>
                  </a:lnTo>
                  <a:cubicBezTo>
                    <a:pt x="551" y="2027"/>
                    <a:pt x="529" y="2023"/>
                    <a:pt x="507" y="2023"/>
                  </a:cubicBezTo>
                  <a:cubicBezTo>
                    <a:pt x="443" y="2023"/>
                    <a:pt x="381" y="2061"/>
                    <a:pt x="346" y="2132"/>
                  </a:cubicBezTo>
                  <a:lnTo>
                    <a:pt x="227" y="2417"/>
                  </a:lnTo>
                  <a:cubicBezTo>
                    <a:pt x="191" y="2501"/>
                    <a:pt x="239" y="2608"/>
                    <a:pt x="322" y="2644"/>
                  </a:cubicBezTo>
                  <a:lnTo>
                    <a:pt x="572" y="2751"/>
                  </a:lnTo>
                  <a:lnTo>
                    <a:pt x="596" y="2751"/>
                  </a:lnTo>
                  <a:cubicBezTo>
                    <a:pt x="536" y="2953"/>
                    <a:pt x="501" y="3156"/>
                    <a:pt x="477" y="3370"/>
                  </a:cubicBezTo>
                  <a:lnTo>
                    <a:pt x="179" y="3370"/>
                  </a:lnTo>
                  <a:cubicBezTo>
                    <a:pt x="84" y="3370"/>
                    <a:pt x="0" y="3453"/>
                    <a:pt x="0" y="3548"/>
                  </a:cubicBezTo>
                  <a:lnTo>
                    <a:pt x="0" y="3858"/>
                  </a:lnTo>
                  <a:cubicBezTo>
                    <a:pt x="0" y="3953"/>
                    <a:pt x="84" y="4025"/>
                    <a:pt x="179" y="4025"/>
                  </a:cubicBezTo>
                  <a:lnTo>
                    <a:pt x="477" y="4025"/>
                  </a:lnTo>
                  <a:cubicBezTo>
                    <a:pt x="489" y="4203"/>
                    <a:pt x="524" y="4382"/>
                    <a:pt x="560" y="4549"/>
                  </a:cubicBezTo>
                  <a:lnTo>
                    <a:pt x="548" y="4549"/>
                  </a:lnTo>
                  <a:lnTo>
                    <a:pt x="286" y="4656"/>
                  </a:lnTo>
                  <a:cubicBezTo>
                    <a:pt x="203" y="4691"/>
                    <a:pt x="155" y="4787"/>
                    <a:pt x="191" y="4870"/>
                  </a:cubicBezTo>
                  <a:lnTo>
                    <a:pt x="298" y="5168"/>
                  </a:lnTo>
                  <a:cubicBezTo>
                    <a:pt x="326" y="5232"/>
                    <a:pt x="389" y="5275"/>
                    <a:pt x="460" y="5275"/>
                  </a:cubicBezTo>
                  <a:cubicBezTo>
                    <a:pt x="481" y="5275"/>
                    <a:pt x="503" y="5271"/>
                    <a:pt x="524" y="5263"/>
                  </a:cubicBezTo>
                  <a:lnTo>
                    <a:pt x="786" y="5168"/>
                  </a:lnTo>
                  <a:cubicBezTo>
                    <a:pt x="786" y="5168"/>
                    <a:pt x="798" y="5168"/>
                    <a:pt x="798" y="5156"/>
                  </a:cubicBezTo>
                  <a:cubicBezTo>
                    <a:pt x="905" y="5370"/>
                    <a:pt x="1036" y="5573"/>
                    <a:pt x="1179" y="5751"/>
                  </a:cubicBezTo>
                  <a:cubicBezTo>
                    <a:pt x="1179" y="5763"/>
                    <a:pt x="1179" y="5763"/>
                    <a:pt x="1167" y="5763"/>
                  </a:cubicBezTo>
                  <a:lnTo>
                    <a:pt x="977" y="5965"/>
                  </a:lnTo>
                  <a:cubicBezTo>
                    <a:pt x="905" y="6025"/>
                    <a:pt x="905" y="6132"/>
                    <a:pt x="977" y="6204"/>
                  </a:cubicBezTo>
                  <a:lnTo>
                    <a:pt x="1191" y="6430"/>
                  </a:lnTo>
                  <a:cubicBezTo>
                    <a:pt x="1227" y="6460"/>
                    <a:pt x="1271" y="6474"/>
                    <a:pt x="1316" y="6474"/>
                  </a:cubicBezTo>
                  <a:cubicBezTo>
                    <a:pt x="1361" y="6474"/>
                    <a:pt x="1405" y="6460"/>
                    <a:pt x="1441" y="6430"/>
                  </a:cubicBezTo>
                  <a:lnTo>
                    <a:pt x="1632" y="6227"/>
                  </a:lnTo>
                  <a:cubicBezTo>
                    <a:pt x="1644" y="6227"/>
                    <a:pt x="1644" y="6227"/>
                    <a:pt x="1644" y="6215"/>
                  </a:cubicBezTo>
                  <a:cubicBezTo>
                    <a:pt x="1786" y="6335"/>
                    <a:pt x="1941" y="6430"/>
                    <a:pt x="2096" y="6525"/>
                  </a:cubicBezTo>
                  <a:cubicBezTo>
                    <a:pt x="2096" y="6525"/>
                    <a:pt x="2084" y="6537"/>
                    <a:pt x="2084" y="6537"/>
                  </a:cubicBezTo>
                  <a:lnTo>
                    <a:pt x="1977" y="6799"/>
                  </a:lnTo>
                  <a:cubicBezTo>
                    <a:pt x="1941" y="6882"/>
                    <a:pt x="1977" y="6977"/>
                    <a:pt x="2060" y="7025"/>
                  </a:cubicBezTo>
                  <a:lnTo>
                    <a:pt x="2346" y="7144"/>
                  </a:lnTo>
                  <a:cubicBezTo>
                    <a:pt x="2371" y="7153"/>
                    <a:pt x="2396" y="7158"/>
                    <a:pt x="2420" y="7158"/>
                  </a:cubicBezTo>
                  <a:cubicBezTo>
                    <a:pt x="2487" y="7158"/>
                    <a:pt x="2546" y="7122"/>
                    <a:pt x="2572" y="7061"/>
                  </a:cubicBezTo>
                  <a:lnTo>
                    <a:pt x="2691" y="6811"/>
                  </a:lnTo>
                  <a:cubicBezTo>
                    <a:pt x="2691" y="6799"/>
                    <a:pt x="2691" y="6787"/>
                    <a:pt x="2691" y="6787"/>
                  </a:cubicBezTo>
                  <a:cubicBezTo>
                    <a:pt x="2918" y="6858"/>
                    <a:pt x="3144" y="6906"/>
                    <a:pt x="3370" y="6930"/>
                  </a:cubicBezTo>
                  <a:cubicBezTo>
                    <a:pt x="3370" y="6930"/>
                    <a:pt x="3370" y="6942"/>
                    <a:pt x="3370" y="6954"/>
                  </a:cubicBezTo>
                  <a:lnTo>
                    <a:pt x="3370" y="7227"/>
                  </a:lnTo>
                  <a:cubicBezTo>
                    <a:pt x="3370" y="7323"/>
                    <a:pt x="3453" y="7394"/>
                    <a:pt x="3549" y="7394"/>
                  </a:cubicBezTo>
                  <a:lnTo>
                    <a:pt x="3858" y="7394"/>
                  </a:lnTo>
                  <a:cubicBezTo>
                    <a:pt x="3953" y="7394"/>
                    <a:pt x="4025" y="7323"/>
                    <a:pt x="4025" y="7227"/>
                  </a:cubicBezTo>
                  <a:lnTo>
                    <a:pt x="4025" y="6954"/>
                  </a:lnTo>
                  <a:cubicBezTo>
                    <a:pt x="4025" y="6942"/>
                    <a:pt x="4025" y="6930"/>
                    <a:pt x="4025" y="6918"/>
                  </a:cubicBezTo>
                  <a:cubicBezTo>
                    <a:pt x="4239" y="6906"/>
                    <a:pt x="4442" y="6858"/>
                    <a:pt x="4632" y="6799"/>
                  </a:cubicBezTo>
                  <a:cubicBezTo>
                    <a:pt x="4644" y="6811"/>
                    <a:pt x="4644" y="6823"/>
                    <a:pt x="4644" y="6823"/>
                  </a:cubicBezTo>
                  <a:lnTo>
                    <a:pt x="4751" y="7085"/>
                  </a:lnTo>
                  <a:cubicBezTo>
                    <a:pt x="4779" y="7149"/>
                    <a:pt x="4849" y="7192"/>
                    <a:pt x="4917" y="7192"/>
                  </a:cubicBezTo>
                  <a:cubicBezTo>
                    <a:pt x="4938" y="7192"/>
                    <a:pt x="4958" y="7188"/>
                    <a:pt x="4977" y="7180"/>
                  </a:cubicBezTo>
                  <a:lnTo>
                    <a:pt x="5263" y="7061"/>
                  </a:lnTo>
                  <a:cubicBezTo>
                    <a:pt x="5358" y="7013"/>
                    <a:pt x="5394" y="6918"/>
                    <a:pt x="5358" y="6835"/>
                  </a:cubicBezTo>
                  <a:lnTo>
                    <a:pt x="5251" y="6573"/>
                  </a:lnTo>
                  <a:cubicBezTo>
                    <a:pt x="5251" y="6561"/>
                    <a:pt x="5239" y="6561"/>
                    <a:pt x="5239" y="6549"/>
                  </a:cubicBezTo>
                  <a:cubicBezTo>
                    <a:pt x="5418" y="6442"/>
                    <a:pt x="5585" y="6335"/>
                    <a:pt x="5739" y="6204"/>
                  </a:cubicBezTo>
                  <a:cubicBezTo>
                    <a:pt x="5751" y="6215"/>
                    <a:pt x="5763" y="6227"/>
                    <a:pt x="5763" y="6227"/>
                  </a:cubicBezTo>
                  <a:lnTo>
                    <a:pt x="5966" y="6430"/>
                  </a:lnTo>
                  <a:cubicBezTo>
                    <a:pt x="5995" y="6460"/>
                    <a:pt x="6037" y="6474"/>
                    <a:pt x="6080" y="6474"/>
                  </a:cubicBezTo>
                  <a:cubicBezTo>
                    <a:pt x="6123" y="6474"/>
                    <a:pt x="6168" y="6460"/>
                    <a:pt x="6204" y="6430"/>
                  </a:cubicBezTo>
                  <a:lnTo>
                    <a:pt x="6430" y="6204"/>
                  </a:lnTo>
                  <a:cubicBezTo>
                    <a:pt x="6489" y="6144"/>
                    <a:pt x="6489" y="6025"/>
                    <a:pt x="6430" y="5965"/>
                  </a:cubicBezTo>
                  <a:lnTo>
                    <a:pt x="6227" y="5763"/>
                  </a:lnTo>
                  <a:cubicBezTo>
                    <a:pt x="6216" y="5751"/>
                    <a:pt x="6216" y="5751"/>
                    <a:pt x="6204" y="5739"/>
                  </a:cubicBezTo>
                  <a:cubicBezTo>
                    <a:pt x="6323" y="5584"/>
                    <a:pt x="6442" y="5418"/>
                    <a:pt x="6537" y="5239"/>
                  </a:cubicBezTo>
                  <a:cubicBezTo>
                    <a:pt x="6549" y="5251"/>
                    <a:pt x="6561" y="5251"/>
                    <a:pt x="6573" y="5263"/>
                  </a:cubicBezTo>
                  <a:lnTo>
                    <a:pt x="6823" y="5370"/>
                  </a:lnTo>
                  <a:cubicBezTo>
                    <a:pt x="6847" y="5379"/>
                    <a:pt x="6871" y="5384"/>
                    <a:pt x="6895" y="5384"/>
                  </a:cubicBezTo>
                  <a:cubicBezTo>
                    <a:pt x="6963" y="5384"/>
                    <a:pt x="7022" y="5346"/>
                    <a:pt x="7049" y="5275"/>
                  </a:cubicBezTo>
                  <a:lnTo>
                    <a:pt x="7168" y="4989"/>
                  </a:lnTo>
                  <a:cubicBezTo>
                    <a:pt x="7204" y="4906"/>
                    <a:pt x="7168" y="4799"/>
                    <a:pt x="7085" y="4763"/>
                  </a:cubicBezTo>
                  <a:lnTo>
                    <a:pt x="6823" y="4656"/>
                  </a:lnTo>
                  <a:cubicBezTo>
                    <a:pt x="6811" y="4644"/>
                    <a:pt x="6799" y="4644"/>
                    <a:pt x="6775" y="4644"/>
                  </a:cubicBezTo>
                  <a:cubicBezTo>
                    <a:pt x="6835" y="4441"/>
                    <a:pt x="6882" y="4239"/>
                    <a:pt x="6906" y="4025"/>
                  </a:cubicBezTo>
                  <a:lnTo>
                    <a:pt x="7228" y="4025"/>
                  </a:lnTo>
                  <a:cubicBezTo>
                    <a:pt x="7323" y="4025"/>
                    <a:pt x="7394" y="3953"/>
                    <a:pt x="7394" y="3858"/>
                  </a:cubicBezTo>
                  <a:lnTo>
                    <a:pt x="7394" y="3548"/>
                  </a:lnTo>
                  <a:cubicBezTo>
                    <a:pt x="7394" y="3453"/>
                    <a:pt x="7323" y="3370"/>
                    <a:pt x="7228" y="3370"/>
                  </a:cubicBezTo>
                  <a:lnTo>
                    <a:pt x="6954" y="3370"/>
                  </a:lnTo>
                  <a:cubicBezTo>
                    <a:pt x="6930" y="3370"/>
                    <a:pt x="6918" y="3382"/>
                    <a:pt x="6906" y="3382"/>
                  </a:cubicBezTo>
                  <a:cubicBezTo>
                    <a:pt x="6882" y="3203"/>
                    <a:pt x="6847" y="3025"/>
                    <a:pt x="6799" y="2858"/>
                  </a:cubicBezTo>
                  <a:cubicBezTo>
                    <a:pt x="6823" y="2858"/>
                    <a:pt x="6835" y="2858"/>
                    <a:pt x="6858" y="2846"/>
                  </a:cubicBezTo>
                  <a:lnTo>
                    <a:pt x="7109" y="2751"/>
                  </a:lnTo>
                  <a:cubicBezTo>
                    <a:pt x="7204" y="2715"/>
                    <a:pt x="7251" y="2620"/>
                    <a:pt x="7216" y="2525"/>
                  </a:cubicBezTo>
                  <a:lnTo>
                    <a:pt x="7097" y="2239"/>
                  </a:lnTo>
                  <a:cubicBezTo>
                    <a:pt x="7068" y="2163"/>
                    <a:pt x="7001" y="2124"/>
                    <a:pt x="6933" y="2124"/>
                  </a:cubicBezTo>
                  <a:cubicBezTo>
                    <a:pt x="6916" y="2124"/>
                    <a:pt x="6899" y="2127"/>
                    <a:pt x="6882" y="2132"/>
                  </a:cubicBezTo>
                  <a:lnTo>
                    <a:pt x="6620" y="2239"/>
                  </a:lnTo>
                  <a:cubicBezTo>
                    <a:pt x="6608" y="2239"/>
                    <a:pt x="6585" y="2251"/>
                    <a:pt x="6573" y="2263"/>
                  </a:cubicBezTo>
                  <a:cubicBezTo>
                    <a:pt x="6466" y="2048"/>
                    <a:pt x="6335" y="1846"/>
                    <a:pt x="6192" y="1667"/>
                  </a:cubicBezTo>
                  <a:cubicBezTo>
                    <a:pt x="6204" y="1655"/>
                    <a:pt x="6216" y="1643"/>
                    <a:pt x="6227" y="1632"/>
                  </a:cubicBezTo>
                  <a:lnTo>
                    <a:pt x="6430" y="1441"/>
                  </a:lnTo>
                  <a:cubicBezTo>
                    <a:pt x="6489" y="1370"/>
                    <a:pt x="6489" y="1262"/>
                    <a:pt x="6430" y="1203"/>
                  </a:cubicBezTo>
                  <a:lnTo>
                    <a:pt x="6204" y="977"/>
                  </a:lnTo>
                  <a:cubicBezTo>
                    <a:pt x="6168" y="941"/>
                    <a:pt x="6123" y="923"/>
                    <a:pt x="6080" y="923"/>
                  </a:cubicBezTo>
                  <a:cubicBezTo>
                    <a:pt x="6037" y="923"/>
                    <a:pt x="5995" y="941"/>
                    <a:pt x="5966" y="977"/>
                  </a:cubicBezTo>
                  <a:lnTo>
                    <a:pt x="5763" y="1167"/>
                  </a:lnTo>
                  <a:cubicBezTo>
                    <a:pt x="5751" y="1179"/>
                    <a:pt x="5739" y="1203"/>
                    <a:pt x="5739" y="1215"/>
                  </a:cubicBezTo>
                  <a:cubicBezTo>
                    <a:pt x="5596" y="1096"/>
                    <a:pt x="5442" y="1001"/>
                    <a:pt x="5287" y="905"/>
                  </a:cubicBezTo>
                  <a:cubicBezTo>
                    <a:pt x="5299" y="893"/>
                    <a:pt x="5311" y="881"/>
                    <a:pt x="5311" y="858"/>
                  </a:cubicBezTo>
                  <a:lnTo>
                    <a:pt x="5430" y="608"/>
                  </a:lnTo>
                  <a:cubicBezTo>
                    <a:pt x="5465" y="524"/>
                    <a:pt x="5430" y="417"/>
                    <a:pt x="5334" y="381"/>
                  </a:cubicBezTo>
                  <a:lnTo>
                    <a:pt x="5049" y="250"/>
                  </a:lnTo>
                  <a:cubicBezTo>
                    <a:pt x="5030" y="242"/>
                    <a:pt x="5010" y="238"/>
                    <a:pt x="4990" y="238"/>
                  </a:cubicBezTo>
                  <a:cubicBezTo>
                    <a:pt x="4924" y="238"/>
                    <a:pt x="4859" y="281"/>
                    <a:pt x="4823" y="346"/>
                  </a:cubicBezTo>
                  <a:lnTo>
                    <a:pt x="4715" y="596"/>
                  </a:lnTo>
                  <a:cubicBezTo>
                    <a:pt x="4703" y="608"/>
                    <a:pt x="4703" y="631"/>
                    <a:pt x="4703" y="643"/>
                  </a:cubicBezTo>
                  <a:cubicBezTo>
                    <a:pt x="4489" y="572"/>
                    <a:pt x="4263" y="524"/>
                    <a:pt x="4025" y="500"/>
                  </a:cubicBezTo>
                  <a:cubicBezTo>
                    <a:pt x="4025" y="489"/>
                    <a:pt x="4025" y="465"/>
                    <a:pt x="4025" y="453"/>
                  </a:cubicBezTo>
                  <a:lnTo>
                    <a:pt x="4025" y="179"/>
                  </a:lnTo>
                  <a:cubicBezTo>
                    <a:pt x="4025" y="84"/>
                    <a:pt x="3953" y="0"/>
                    <a:pt x="385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685" name="Google Shape;2685;p85"/>
            <p:cNvGrpSpPr/>
            <p:nvPr/>
          </p:nvGrpSpPr>
          <p:grpSpPr>
            <a:xfrm rot="5400000">
              <a:off x="3108240" y="3455303"/>
              <a:ext cx="656155" cy="693212"/>
              <a:chOff x="4366039" y="3724079"/>
              <a:chExt cx="641026" cy="652865"/>
            </a:xfrm>
          </p:grpSpPr>
          <p:sp>
            <p:nvSpPr>
              <p:cNvPr id="2686" name="Google Shape;2686;p85"/>
              <p:cNvSpPr/>
              <p:nvPr/>
            </p:nvSpPr>
            <p:spPr>
              <a:xfrm rot="5400000">
                <a:off x="4400519" y="3769360"/>
                <a:ext cx="570037" cy="559753"/>
              </a:xfrm>
              <a:custGeom>
                <a:avLst/>
                <a:gdLst/>
                <a:ahLst/>
                <a:cxnLst/>
                <a:rect l="l" t="t" r="r" b="b"/>
                <a:pathLst>
                  <a:path w="13193" h="12955" extrusionOk="0">
                    <a:moveTo>
                      <a:pt x="6597" y="918"/>
                    </a:moveTo>
                    <a:cubicBezTo>
                      <a:pt x="9728" y="918"/>
                      <a:pt x="12264" y="3406"/>
                      <a:pt x="12264" y="6478"/>
                    </a:cubicBezTo>
                    <a:cubicBezTo>
                      <a:pt x="12264" y="9550"/>
                      <a:pt x="9728" y="12038"/>
                      <a:pt x="6597" y="12038"/>
                    </a:cubicBezTo>
                    <a:cubicBezTo>
                      <a:pt x="3465" y="12038"/>
                      <a:pt x="941" y="9550"/>
                      <a:pt x="941" y="6478"/>
                    </a:cubicBezTo>
                    <a:cubicBezTo>
                      <a:pt x="941" y="3406"/>
                      <a:pt x="3465" y="918"/>
                      <a:pt x="6597" y="918"/>
                    </a:cubicBezTo>
                    <a:close/>
                    <a:moveTo>
                      <a:pt x="6597" y="1"/>
                    </a:moveTo>
                    <a:cubicBezTo>
                      <a:pt x="2953" y="1"/>
                      <a:pt x="0" y="2894"/>
                      <a:pt x="0" y="6478"/>
                    </a:cubicBezTo>
                    <a:cubicBezTo>
                      <a:pt x="0" y="10050"/>
                      <a:pt x="2953" y="12955"/>
                      <a:pt x="6597" y="12955"/>
                    </a:cubicBezTo>
                    <a:cubicBezTo>
                      <a:pt x="10240" y="12955"/>
                      <a:pt x="13193" y="10050"/>
                      <a:pt x="13193" y="6478"/>
                    </a:cubicBezTo>
                    <a:cubicBezTo>
                      <a:pt x="13193" y="2894"/>
                      <a:pt x="10240" y="1"/>
                      <a:pt x="659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87" name="Google Shape;2687;p85"/>
              <p:cNvSpPr/>
              <p:nvPr/>
            </p:nvSpPr>
            <p:spPr>
              <a:xfrm rot="5400000">
                <a:off x="4597523" y="3962778"/>
                <a:ext cx="176503" cy="173435"/>
              </a:xfrm>
              <a:custGeom>
                <a:avLst/>
                <a:gdLst/>
                <a:ahLst/>
                <a:cxnLst/>
                <a:rect l="l" t="t" r="r" b="b"/>
                <a:pathLst>
                  <a:path w="4085" h="4014" extrusionOk="0">
                    <a:moveTo>
                      <a:pt x="2037" y="668"/>
                    </a:moveTo>
                    <a:cubicBezTo>
                      <a:pt x="2787" y="668"/>
                      <a:pt x="3406" y="1275"/>
                      <a:pt x="3406" y="2013"/>
                    </a:cubicBezTo>
                    <a:cubicBezTo>
                      <a:pt x="3406" y="2751"/>
                      <a:pt x="2787" y="3346"/>
                      <a:pt x="2037" y="3346"/>
                    </a:cubicBezTo>
                    <a:cubicBezTo>
                      <a:pt x="1286" y="3346"/>
                      <a:pt x="667" y="2751"/>
                      <a:pt x="667" y="2013"/>
                    </a:cubicBezTo>
                    <a:cubicBezTo>
                      <a:pt x="667" y="1275"/>
                      <a:pt x="1286" y="668"/>
                      <a:pt x="2037" y="668"/>
                    </a:cubicBezTo>
                    <a:close/>
                    <a:moveTo>
                      <a:pt x="2037" y="1"/>
                    </a:moveTo>
                    <a:cubicBezTo>
                      <a:pt x="905" y="1"/>
                      <a:pt x="1" y="906"/>
                      <a:pt x="1" y="2013"/>
                    </a:cubicBezTo>
                    <a:cubicBezTo>
                      <a:pt x="1" y="3120"/>
                      <a:pt x="905" y="4013"/>
                      <a:pt x="2037" y="4013"/>
                    </a:cubicBezTo>
                    <a:cubicBezTo>
                      <a:pt x="3168" y="4013"/>
                      <a:pt x="4084" y="3120"/>
                      <a:pt x="4084" y="2013"/>
                    </a:cubicBezTo>
                    <a:cubicBezTo>
                      <a:pt x="4084" y="906"/>
                      <a:pt x="3168" y="1"/>
                      <a:pt x="203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88" name="Google Shape;2688;p85"/>
              <p:cNvSpPr/>
              <p:nvPr/>
            </p:nvSpPr>
            <p:spPr>
              <a:xfrm rot="5400000">
                <a:off x="4950960" y="4023485"/>
                <a:ext cx="58157" cy="54053"/>
              </a:xfrm>
              <a:custGeom>
                <a:avLst/>
                <a:gdLst/>
                <a:ahLst/>
                <a:cxnLst/>
                <a:rect l="l" t="t" r="r" b="b"/>
                <a:pathLst>
                  <a:path w="1346" h="1251" extrusionOk="0">
                    <a:moveTo>
                      <a:pt x="346" y="1"/>
                    </a:moveTo>
                    <a:cubicBezTo>
                      <a:pt x="155" y="1"/>
                      <a:pt x="1" y="155"/>
                      <a:pt x="1" y="346"/>
                    </a:cubicBezTo>
                    <a:lnTo>
                      <a:pt x="1" y="894"/>
                    </a:lnTo>
                    <a:cubicBezTo>
                      <a:pt x="1" y="1096"/>
                      <a:pt x="155" y="1251"/>
                      <a:pt x="346" y="1251"/>
                    </a:cubicBezTo>
                    <a:lnTo>
                      <a:pt x="1001" y="1251"/>
                    </a:lnTo>
                    <a:cubicBezTo>
                      <a:pt x="1191" y="1251"/>
                      <a:pt x="1346" y="1096"/>
                      <a:pt x="1346" y="894"/>
                    </a:cubicBezTo>
                    <a:lnTo>
                      <a:pt x="1346" y="346"/>
                    </a:lnTo>
                    <a:cubicBezTo>
                      <a:pt x="1346" y="155"/>
                      <a:pt x="1191" y="1"/>
                      <a:pt x="100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89" name="Google Shape;2689;p85"/>
              <p:cNvSpPr/>
              <p:nvPr/>
            </p:nvSpPr>
            <p:spPr>
              <a:xfrm rot="5400000">
                <a:off x="4363727" y="4023744"/>
                <a:ext cx="58157" cy="53534"/>
              </a:xfrm>
              <a:custGeom>
                <a:avLst/>
                <a:gdLst/>
                <a:ahLst/>
                <a:cxnLst/>
                <a:rect l="l" t="t" r="r" b="b"/>
                <a:pathLst>
                  <a:path w="1346" h="1239" extrusionOk="0">
                    <a:moveTo>
                      <a:pt x="346" y="0"/>
                    </a:moveTo>
                    <a:cubicBezTo>
                      <a:pt x="155" y="0"/>
                      <a:pt x="1" y="155"/>
                      <a:pt x="1" y="346"/>
                    </a:cubicBezTo>
                    <a:lnTo>
                      <a:pt x="1" y="893"/>
                    </a:lnTo>
                    <a:cubicBezTo>
                      <a:pt x="1" y="1084"/>
                      <a:pt x="155" y="1239"/>
                      <a:pt x="346" y="1239"/>
                    </a:cubicBezTo>
                    <a:lnTo>
                      <a:pt x="1001" y="1239"/>
                    </a:lnTo>
                    <a:cubicBezTo>
                      <a:pt x="1191" y="1239"/>
                      <a:pt x="1346" y="1084"/>
                      <a:pt x="1346" y="893"/>
                    </a:cubicBezTo>
                    <a:lnTo>
                      <a:pt x="1346" y="346"/>
                    </a:lnTo>
                    <a:cubicBezTo>
                      <a:pt x="1346" y="155"/>
                      <a:pt x="1191" y="0"/>
                      <a:pt x="100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90" name="Google Shape;2690;p85"/>
              <p:cNvSpPr/>
              <p:nvPr/>
            </p:nvSpPr>
            <p:spPr>
              <a:xfrm rot="5400000">
                <a:off x="4659007" y="4321098"/>
                <a:ext cx="54571" cy="57120"/>
              </a:xfrm>
              <a:custGeom>
                <a:avLst/>
                <a:gdLst/>
                <a:ahLst/>
                <a:cxnLst/>
                <a:rect l="l" t="t" r="r" b="b"/>
                <a:pathLst>
                  <a:path w="1263" h="1322" extrusionOk="0">
                    <a:moveTo>
                      <a:pt x="346" y="0"/>
                    </a:moveTo>
                    <a:cubicBezTo>
                      <a:pt x="156" y="0"/>
                      <a:pt x="1" y="155"/>
                      <a:pt x="1" y="346"/>
                    </a:cubicBezTo>
                    <a:lnTo>
                      <a:pt x="1" y="965"/>
                    </a:lnTo>
                    <a:cubicBezTo>
                      <a:pt x="1" y="1167"/>
                      <a:pt x="156" y="1322"/>
                      <a:pt x="346" y="1322"/>
                    </a:cubicBezTo>
                    <a:lnTo>
                      <a:pt x="918" y="1322"/>
                    </a:lnTo>
                    <a:cubicBezTo>
                      <a:pt x="1108" y="1322"/>
                      <a:pt x="1263" y="1167"/>
                      <a:pt x="1263" y="965"/>
                    </a:cubicBezTo>
                    <a:lnTo>
                      <a:pt x="1263" y="346"/>
                    </a:lnTo>
                    <a:cubicBezTo>
                      <a:pt x="1263" y="155"/>
                      <a:pt x="1108" y="0"/>
                      <a:pt x="91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91" name="Google Shape;2691;p85"/>
              <p:cNvSpPr/>
              <p:nvPr/>
            </p:nvSpPr>
            <p:spPr>
              <a:xfrm rot="5400000">
                <a:off x="4658748" y="3723063"/>
                <a:ext cx="55090" cy="57120"/>
              </a:xfrm>
              <a:custGeom>
                <a:avLst/>
                <a:gdLst/>
                <a:ahLst/>
                <a:cxnLst/>
                <a:rect l="l" t="t" r="r" b="b"/>
                <a:pathLst>
                  <a:path w="1275" h="1322" extrusionOk="0">
                    <a:moveTo>
                      <a:pt x="358" y="0"/>
                    </a:moveTo>
                    <a:cubicBezTo>
                      <a:pt x="156" y="0"/>
                      <a:pt x="1" y="155"/>
                      <a:pt x="1" y="346"/>
                    </a:cubicBezTo>
                    <a:lnTo>
                      <a:pt x="1" y="965"/>
                    </a:lnTo>
                    <a:cubicBezTo>
                      <a:pt x="1" y="1167"/>
                      <a:pt x="156" y="1322"/>
                      <a:pt x="358" y="1322"/>
                    </a:cubicBezTo>
                    <a:lnTo>
                      <a:pt x="918" y="1322"/>
                    </a:lnTo>
                    <a:cubicBezTo>
                      <a:pt x="1120" y="1322"/>
                      <a:pt x="1275" y="1167"/>
                      <a:pt x="1275" y="965"/>
                    </a:cubicBezTo>
                    <a:lnTo>
                      <a:pt x="1275" y="346"/>
                    </a:lnTo>
                    <a:cubicBezTo>
                      <a:pt x="1275" y="155"/>
                      <a:pt x="1120" y="0"/>
                      <a:pt x="91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92" name="Google Shape;2692;p85"/>
              <p:cNvSpPr/>
              <p:nvPr/>
            </p:nvSpPr>
            <p:spPr>
              <a:xfrm rot="5400000">
                <a:off x="4443964" y="4228893"/>
                <a:ext cx="69478" cy="66151"/>
              </a:xfrm>
              <a:custGeom>
                <a:avLst/>
                <a:gdLst/>
                <a:ahLst/>
                <a:cxnLst/>
                <a:rect l="l" t="t" r="r" b="b"/>
                <a:pathLst>
                  <a:path w="1608" h="1531" extrusionOk="0">
                    <a:moveTo>
                      <a:pt x="832" y="0"/>
                    </a:moveTo>
                    <a:cubicBezTo>
                      <a:pt x="744" y="0"/>
                      <a:pt x="655" y="33"/>
                      <a:pt x="583" y="99"/>
                    </a:cubicBezTo>
                    <a:lnTo>
                      <a:pt x="131" y="539"/>
                    </a:lnTo>
                    <a:cubicBezTo>
                      <a:pt x="0" y="682"/>
                      <a:pt x="0" y="896"/>
                      <a:pt x="131" y="1039"/>
                    </a:cubicBezTo>
                    <a:lnTo>
                      <a:pt x="536" y="1432"/>
                    </a:lnTo>
                    <a:cubicBezTo>
                      <a:pt x="601" y="1498"/>
                      <a:pt x="688" y="1530"/>
                      <a:pt x="775" y="1530"/>
                    </a:cubicBezTo>
                    <a:cubicBezTo>
                      <a:pt x="863" y="1530"/>
                      <a:pt x="953" y="1498"/>
                      <a:pt x="1024" y="1432"/>
                    </a:cubicBezTo>
                    <a:lnTo>
                      <a:pt x="1476" y="980"/>
                    </a:lnTo>
                    <a:cubicBezTo>
                      <a:pt x="1607" y="849"/>
                      <a:pt x="1607" y="622"/>
                      <a:pt x="1476" y="491"/>
                    </a:cubicBezTo>
                    <a:lnTo>
                      <a:pt x="1072" y="99"/>
                    </a:lnTo>
                    <a:cubicBezTo>
                      <a:pt x="1006" y="33"/>
                      <a:pt x="920" y="0"/>
                      <a:pt x="83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93" name="Google Shape;2693;p85"/>
              <p:cNvSpPr/>
              <p:nvPr/>
            </p:nvSpPr>
            <p:spPr>
              <a:xfrm rot="5400000">
                <a:off x="4859058" y="3806108"/>
                <a:ext cx="69996" cy="66496"/>
              </a:xfrm>
              <a:custGeom>
                <a:avLst/>
                <a:gdLst/>
                <a:ahLst/>
                <a:cxnLst/>
                <a:rect l="l" t="t" r="r" b="b"/>
                <a:pathLst>
                  <a:path w="1620" h="1539" extrusionOk="0">
                    <a:moveTo>
                      <a:pt x="834" y="0"/>
                    </a:moveTo>
                    <a:cubicBezTo>
                      <a:pt x="747" y="0"/>
                      <a:pt x="661" y="36"/>
                      <a:pt x="595" y="107"/>
                    </a:cubicBezTo>
                    <a:lnTo>
                      <a:pt x="131" y="548"/>
                    </a:lnTo>
                    <a:cubicBezTo>
                      <a:pt x="0" y="679"/>
                      <a:pt x="0" y="905"/>
                      <a:pt x="131" y="1048"/>
                    </a:cubicBezTo>
                    <a:lnTo>
                      <a:pt x="536" y="1441"/>
                    </a:lnTo>
                    <a:cubicBezTo>
                      <a:pt x="601" y="1506"/>
                      <a:pt x="691" y="1539"/>
                      <a:pt x="780" y="1539"/>
                    </a:cubicBezTo>
                    <a:cubicBezTo>
                      <a:pt x="869" y="1539"/>
                      <a:pt x="959" y="1506"/>
                      <a:pt x="1024" y="1441"/>
                    </a:cubicBezTo>
                    <a:lnTo>
                      <a:pt x="1477" y="988"/>
                    </a:lnTo>
                    <a:cubicBezTo>
                      <a:pt x="1619" y="857"/>
                      <a:pt x="1619" y="631"/>
                      <a:pt x="1477" y="500"/>
                    </a:cubicBezTo>
                    <a:lnTo>
                      <a:pt x="1072" y="107"/>
                    </a:lnTo>
                    <a:cubicBezTo>
                      <a:pt x="1006" y="36"/>
                      <a:pt x="920" y="0"/>
                      <a:pt x="83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94" name="Google Shape;2694;p85"/>
              <p:cNvSpPr/>
              <p:nvPr/>
            </p:nvSpPr>
            <p:spPr>
              <a:xfrm rot="5400000">
                <a:off x="4443704" y="3806281"/>
                <a:ext cx="69996" cy="66151"/>
              </a:xfrm>
              <a:custGeom>
                <a:avLst/>
                <a:gdLst/>
                <a:ahLst/>
                <a:cxnLst/>
                <a:rect l="l" t="t" r="r" b="b"/>
                <a:pathLst>
                  <a:path w="1620" h="1531" extrusionOk="0">
                    <a:moveTo>
                      <a:pt x="780" y="0"/>
                    </a:moveTo>
                    <a:cubicBezTo>
                      <a:pt x="691" y="0"/>
                      <a:pt x="601" y="33"/>
                      <a:pt x="536" y="99"/>
                    </a:cubicBezTo>
                    <a:lnTo>
                      <a:pt x="131" y="491"/>
                    </a:lnTo>
                    <a:cubicBezTo>
                      <a:pt x="0" y="622"/>
                      <a:pt x="0" y="849"/>
                      <a:pt x="131" y="980"/>
                    </a:cubicBezTo>
                    <a:lnTo>
                      <a:pt x="595" y="1432"/>
                    </a:lnTo>
                    <a:cubicBezTo>
                      <a:pt x="661" y="1498"/>
                      <a:pt x="747" y="1530"/>
                      <a:pt x="834" y="1530"/>
                    </a:cubicBezTo>
                    <a:cubicBezTo>
                      <a:pt x="920" y="1530"/>
                      <a:pt x="1006" y="1498"/>
                      <a:pt x="1072" y="1432"/>
                    </a:cubicBezTo>
                    <a:lnTo>
                      <a:pt x="1477" y="1039"/>
                    </a:lnTo>
                    <a:cubicBezTo>
                      <a:pt x="1619" y="896"/>
                      <a:pt x="1619" y="682"/>
                      <a:pt x="1477" y="539"/>
                    </a:cubicBezTo>
                    <a:lnTo>
                      <a:pt x="1024" y="99"/>
                    </a:lnTo>
                    <a:cubicBezTo>
                      <a:pt x="959" y="33"/>
                      <a:pt x="869" y="0"/>
                      <a:pt x="78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95" name="Google Shape;2695;p85"/>
              <p:cNvSpPr/>
              <p:nvPr/>
            </p:nvSpPr>
            <p:spPr>
              <a:xfrm rot="5400000">
                <a:off x="4859317" y="4228721"/>
                <a:ext cx="69478" cy="66496"/>
              </a:xfrm>
              <a:custGeom>
                <a:avLst/>
                <a:gdLst/>
                <a:ahLst/>
                <a:cxnLst/>
                <a:rect l="l" t="t" r="r" b="b"/>
                <a:pathLst>
                  <a:path w="1608" h="1539" extrusionOk="0">
                    <a:moveTo>
                      <a:pt x="775" y="0"/>
                    </a:moveTo>
                    <a:cubicBezTo>
                      <a:pt x="688" y="0"/>
                      <a:pt x="601" y="36"/>
                      <a:pt x="536" y="107"/>
                    </a:cubicBezTo>
                    <a:lnTo>
                      <a:pt x="131" y="500"/>
                    </a:lnTo>
                    <a:cubicBezTo>
                      <a:pt x="0" y="631"/>
                      <a:pt x="0" y="857"/>
                      <a:pt x="131" y="988"/>
                    </a:cubicBezTo>
                    <a:lnTo>
                      <a:pt x="583" y="1441"/>
                    </a:lnTo>
                    <a:cubicBezTo>
                      <a:pt x="655" y="1506"/>
                      <a:pt x="744" y="1539"/>
                      <a:pt x="832" y="1539"/>
                    </a:cubicBezTo>
                    <a:cubicBezTo>
                      <a:pt x="920" y="1539"/>
                      <a:pt x="1006" y="1506"/>
                      <a:pt x="1072" y="1441"/>
                    </a:cubicBezTo>
                    <a:lnTo>
                      <a:pt x="1476" y="1048"/>
                    </a:lnTo>
                    <a:cubicBezTo>
                      <a:pt x="1607" y="905"/>
                      <a:pt x="1607" y="679"/>
                      <a:pt x="1476" y="548"/>
                    </a:cubicBezTo>
                    <a:lnTo>
                      <a:pt x="1024" y="107"/>
                    </a:lnTo>
                    <a:cubicBezTo>
                      <a:pt x="953" y="36"/>
                      <a:pt x="863" y="0"/>
                      <a:pt x="77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96" name="Google Shape;2696;p85"/>
              <p:cNvSpPr/>
              <p:nvPr/>
            </p:nvSpPr>
            <p:spPr>
              <a:xfrm rot="5400000">
                <a:off x="4548159" y="3739504"/>
                <a:ext cx="66928" cy="63904"/>
              </a:xfrm>
              <a:custGeom>
                <a:avLst/>
                <a:gdLst/>
                <a:ahLst/>
                <a:cxnLst/>
                <a:rect l="l" t="t" r="r" b="b"/>
                <a:pathLst>
                  <a:path w="1549" h="1479" extrusionOk="0">
                    <a:moveTo>
                      <a:pt x="930" y="0"/>
                    </a:moveTo>
                    <a:cubicBezTo>
                      <a:pt x="886" y="0"/>
                      <a:pt x="841" y="8"/>
                      <a:pt x="798" y="26"/>
                    </a:cubicBezTo>
                    <a:lnTo>
                      <a:pt x="274" y="216"/>
                    </a:lnTo>
                    <a:cubicBezTo>
                      <a:pt x="84" y="288"/>
                      <a:pt x="0" y="490"/>
                      <a:pt x="72" y="669"/>
                    </a:cubicBezTo>
                    <a:lnTo>
                      <a:pt x="298" y="1252"/>
                    </a:lnTo>
                    <a:cubicBezTo>
                      <a:pt x="353" y="1390"/>
                      <a:pt x="479" y="1478"/>
                      <a:pt x="616" y="1478"/>
                    </a:cubicBezTo>
                    <a:cubicBezTo>
                      <a:pt x="657" y="1478"/>
                      <a:pt x="698" y="1471"/>
                      <a:pt x="738" y="1454"/>
                    </a:cubicBezTo>
                    <a:lnTo>
                      <a:pt x="1274" y="1252"/>
                    </a:lnTo>
                    <a:cubicBezTo>
                      <a:pt x="1453" y="1192"/>
                      <a:pt x="1548" y="990"/>
                      <a:pt x="1477" y="800"/>
                    </a:cubicBezTo>
                    <a:lnTo>
                      <a:pt x="1250" y="216"/>
                    </a:lnTo>
                    <a:cubicBezTo>
                      <a:pt x="1196" y="81"/>
                      <a:pt x="1067" y="0"/>
                      <a:pt x="93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97" name="Google Shape;2697;p85"/>
              <p:cNvSpPr/>
              <p:nvPr/>
            </p:nvSpPr>
            <p:spPr>
              <a:xfrm rot="5400000">
                <a:off x="4757780" y="4297637"/>
                <a:ext cx="66928" cy="63947"/>
              </a:xfrm>
              <a:custGeom>
                <a:avLst/>
                <a:gdLst/>
                <a:ahLst/>
                <a:cxnLst/>
                <a:rect l="l" t="t" r="r" b="b"/>
                <a:pathLst>
                  <a:path w="1549" h="1480" extrusionOk="0">
                    <a:moveTo>
                      <a:pt x="928" y="1"/>
                    </a:moveTo>
                    <a:cubicBezTo>
                      <a:pt x="888" y="1"/>
                      <a:pt x="849" y="7"/>
                      <a:pt x="810" y="20"/>
                    </a:cubicBezTo>
                    <a:lnTo>
                      <a:pt x="274" y="222"/>
                    </a:lnTo>
                    <a:cubicBezTo>
                      <a:pt x="96" y="294"/>
                      <a:pt x="1" y="496"/>
                      <a:pt x="72" y="675"/>
                    </a:cubicBezTo>
                    <a:lnTo>
                      <a:pt x="298" y="1258"/>
                    </a:lnTo>
                    <a:cubicBezTo>
                      <a:pt x="354" y="1398"/>
                      <a:pt x="491" y="1480"/>
                      <a:pt x="633" y="1480"/>
                    </a:cubicBezTo>
                    <a:cubicBezTo>
                      <a:pt x="672" y="1480"/>
                      <a:pt x="712" y="1473"/>
                      <a:pt x="751" y="1461"/>
                    </a:cubicBezTo>
                    <a:lnTo>
                      <a:pt x="1286" y="1258"/>
                    </a:lnTo>
                    <a:cubicBezTo>
                      <a:pt x="1465" y="1187"/>
                      <a:pt x="1548" y="984"/>
                      <a:pt x="1477" y="806"/>
                    </a:cubicBezTo>
                    <a:lnTo>
                      <a:pt x="1251" y="222"/>
                    </a:lnTo>
                    <a:cubicBezTo>
                      <a:pt x="1204" y="82"/>
                      <a:pt x="1070" y="1"/>
                      <a:pt x="92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98" name="Google Shape;2698;p85"/>
              <p:cNvSpPr/>
              <p:nvPr/>
            </p:nvSpPr>
            <p:spPr>
              <a:xfrm rot="5400000">
                <a:off x="4766248" y="3742550"/>
                <a:ext cx="67447" cy="64466"/>
              </a:xfrm>
              <a:custGeom>
                <a:avLst/>
                <a:gdLst/>
                <a:ahLst/>
                <a:cxnLst/>
                <a:rect l="l" t="t" r="r" b="b"/>
                <a:pathLst>
                  <a:path w="1561" h="1492" extrusionOk="0">
                    <a:moveTo>
                      <a:pt x="644" y="0"/>
                    </a:moveTo>
                    <a:cubicBezTo>
                      <a:pt x="510" y="0"/>
                      <a:pt x="385" y="81"/>
                      <a:pt x="322" y="216"/>
                    </a:cubicBezTo>
                    <a:lnTo>
                      <a:pt x="84" y="788"/>
                    </a:lnTo>
                    <a:cubicBezTo>
                      <a:pt x="1" y="966"/>
                      <a:pt x="84" y="1169"/>
                      <a:pt x="263" y="1240"/>
                    </a:cubicBezTo>
                    <a:lnTo>
                      <a:pt x="786" y="1466"/>
                    </a:lnTo>
                    <a:cubicBezTo>
                      <a:pt x="830" y="1483"/>
                      <a:pt x="874" y="1492"/>
                      <a:pt x="918" y="1492"/>
                    </a:cubicBezTo>
                    <a:cubicBezTo>
                      <a:pt x="1055" y="1492"/>
                      <a:pt x="1185" y="1411"/>
                      <a:pt x="1239" y="1276"/>
                    </a:cubicBezTo>
                    <a:lnTo>
                      <a:pt x="1489" y="704"/>
                    </a:lnTo>
                    <a:cubicBezTo>
                      <a:pt x="1560" y="526"/>
                      <a:pt x="1477" y="311"/>
                      <a:pt x="1298" y="240"/>
                    </a:cubicBezTo>
                    <a:lnTo>
                      <a:pt x="775" y="26"/>
                    </a:lnTo>
                    <a:cubicBezTo>
                      <a:pt x="731" y="8"/>
                      <a:pt x="687" y="0"/>
                      <a:pt x="64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99" name="Google Shape;2699;p85"/>
              <p:cNvSpPr/>
              <p:nvPr/>
            </p:nvSpPr>
            <p:spPr>
              <a:xfrm rot="5400000">
                <a:off x="4539107" y="4294223"/>
                <a:ext cx="67404" cy="64077"/>
              </a:xfrm>
              <a:custGeom>
                <a:avLst/>
                <a:gdLst/>
                <a:ahLst/>
                <a:cxnLst/>
                <a:rect l="l" t="t" r="r" b="b"/>
                <a:pathLst>
                  <a:path w="1560" h="1483" extrusionOk="0">
                    <a:moveTo>
                      <a:pt x="641" y="0"/>
                    </a:moveTo>
                    <a:cubicBezTo>
                      <a:pt x="504" y="0"/>
                      <a:pt x="376" y="79"/>
                      <a:pt x="322" y="205"/>
                    </a:cubicBezTo>
                    <a:lnTo>
                      <a:pt x="72" y="788"/>
                    </a:lnTo>
                    <a:cubicBezTo>
                      <a:pt x="0" y="967"/>
                      <a:pt x="84" y="1169"/>
                      <a:pt x="262" y="1240"/>
                    </a:cubicBezTo>
                    <a:lnTo>
                      <a:pt x="786" y="1455"/>
                    </a:lnTo>
                    <a:cubicBezTo>
                      <a:pt x="832" y="1473"/>
                      <a:pt x="880" y="1482"/>
                      <a:pt x="926" y="1482"/>
                    </a:cubicBezTo>
                    <a:cubicBezTo>
                      <a:pt x="1060" y="1482"/>
                      <a:pt x="1185" y="1409"/>
                      <a:pt x="1238" y="1276"/>
                    </a:cubicBezTo>
                    <a:lnTo>
                      <a:pt x="1488" y="693"/>
                    </a:lnTo>
                    <a:cubicBezTo>
                      <a:pt x="1560" y="514"/>
                      <a:pt x="1477" y="312"/>
                      <a:pt x="1298" y="240"/>
                    </a:cubicBezTo>
                    <a:lnTo>
                      <a:pt x="774" y="26"/>
                    </a:lnTo>
                    <a:cubicBezTo>
                      <a:pt x="730" y="9"/>
                      <a:pt x="685" y="0"/>
                      <a:pt x="64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00" name="Google Shape;2700;p85"/>
              <p:cNvSpPr/>
              <p:nvPr/>
            </p:nvSpPr>
            <p:spPr>
              <a:xfrm rot="5400000">
                <a:off x="4922660" y="3904578"/>
                <a:ext cx="69478" cy="62435"/>
              </a:xfrm>
              <a:custGeom>
                <a:avLst/>
                <a:gdLst/>
                <a:ahLst/>
                <a:cxnLst/>
                <a:rect l="l" t="t" r="r" b="b"/>
                <a:pathLst>
                  <a:path w="1608" h="1445" extrusionOk="0">
                    <a:moveTo>
                      <a:pt x="991" y="0"/>
                    </a:moveTo>
                    <a:cubicBezTo>
                      <a:pt x="947" y="0"/>
                      <a:pt x="901" y="9"/>
                      <a:pt x="858" y="26"/>
                    </a:cubicBezTo>
                    <a:lnTo>
                      <a:pt x="262" y="264"/>
                    </a:lnTo>
                    <a:cubicBezTo>
                      <a:pt x="84" y="336"/>
                      <a:pt x="1" y="550"/>
                      <a:pt x="72" y="717"/>
                    </a:cubicBezTo>
                    <a:lnTo>
                      <a:pt x="286" y="1229"/>
                    </a:lnTo>
                    <a:cubicBezTo>
                      <a:pt x="349" y="1364"/>
                      <a:pt x="481" y="1445"/>
                      <a:pt x="614" y="1445"/>
                    </a:cubicBezTo>
                    <a:cubicBezTo>
                      <a:pt x="656" y="1445"/>
                      <a:pt x="698" y="1436"/>
                      <a:pt x="739" y="1419"/>
                    </a:cubicBezTo>
                    <a:lnTo>
                      <a:pt x="1346" y="1169"/>
                    </a:lnTo>
                    <a:cubicBezTo>
                      <a:pt x="1525" y="1098"/>
                      <a:pt x="1608" y="895"/>
                      <a:pt x="1525" y="717"/>
                    </a:cubicBezTo>
                    <a:lnTo>
                      <a:pt x="1310" y="205"/>
                    </a:lnTo>
                    <a:cubicBezTo>
                      <a:pt x="1256" y="79"/>
                      <a:pt x="1128" y="0"/>
                      <a:pt x="99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01" name="Google Shape;2701;p85"/>
              <p:cNvSpPr/>
              <p:nvPr/>
            </p:nvSpPr>
            <p:spPr>
              <a:xfrm rot="5400000">
                <a:off x="4380686" y="4134291"/>
                <a:ext cx="69002" cy="62435"/>
              </a:xfrm>
              <a:custGeom>
                <a:avLst/>
                <a:gdLst/>
                <a:ahLst/>
                <a:cxnLst/>
                <a:rect l="l" t="t" r="r" b="b"/>
                <a:pathLst>
                  <a:path w="1597" h="1445" extrusionOk="0">
                    <a:moveTo>
                      <a:pt x="989" y="0"/>
                    </a:moveTo>
                    <a:cubicBezTo>
                      <a:pt x="946" y="0"/>
                      <a:pt x="902" y="9"/>
                      <a:pt x="858" y="26"/>
                    </a:cubicBezTo>
                    <a:lnTo>
                      <a:pt x="263" y="264"/>
                    </a:lnTo>
                    <a:cubicBezTo>
                      <a:pt x="84" y="336"/>
                      <a:pt x="1" y="550"/>
                      <a:pt x="72" y="717"/>
                    </a:cubicBezTo>
                    <a:lnTo>
                      <a:pt x="286" y="1229"/>
                    </a:lnTo>
                    <a:cubicBezTo>
                      <a:pt x="340" y="1364"/>
                      <a:pt x="470" y="1445"/>
                      <a:pt x="607" y="1445"/>
                    </a:cubicBezTo>
                    <a:cubicBezTo>
                      <a:pt x="651" y="1445"/>
                      <a:pt x="696" y="1437"/>
                      <a:pt x="739" y="1419"/>
                    </a:cubicBezTo>
                    <a:lnTo>
                      <a:pt x="1334" y="1169"/>
                    </a:lnTo>
                    <a:cubicBezTo>
                      <a:pt x="1513" y="1098"/>
                      <a:pt x="1596" y="895"/>
                      <a:pt x="1525" y="717"/>
                    </a:cubicBezTo>
                    <a:lnTo>
                      <a:pt x="1310" y="205"/>
                    </a:lnTo>
                    <a:cubicBezTo>
                      <a:pt x="1247" y="79"/>
                      <a:pt x="1123" y="0"/>
                      <a:pt x="98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02" name="Google Shape;2702;p85"/>
              <p:cNvSpPr/>
              <p:nvPr/>
            </p:nvSpPr>
            <p:spPr>
              <a:xfrm rot="5400000">
                <a:off x="4920218" y="4139994"/>
                <a:ext cx="69478" cy="62824"/>
              </a:xfrm>
              <a:custGeom>
                <a:avLst/>
                <a:gdLst/>
                <a:ahLst/>
                <a:cxnLst/>
                <a:rect l="l" t="t" r="r" b="b"/>
                <a:pathLst>
                  <a:path w="1608" h="1454" extrusionOk="0">
                    <a:moveTo>
                      <a:pt x="617" y="1"/>
                    </a:moveTo>
                    <a:cubicBezTo>
                      <a:pt x="485" y="1"/>
                      <a:pt x="362" y="78"/>
                      <a:pt x="310" y="200"/>
                    </a:cubicBezTo>
                    <a:lnTo>
                      <a:pt x="84" y="712"/>
                    </a:lnTo>
                    <a:cubicBezTo>
                      <a:pt x="1" y="879"/>
                      <a:pt x="84" y="1093"/>
                      <a:pt x="263" y="1165"/>
                    </a:cubicBezTo>
                    <a:lnTo>
                      <a:pt x="846" y="1427"/>
                    </a:lnTo>
                    <a:cubicBezTo>
                      <a:pt x="892" y="1445"/>
                      <a:pt x="940" y="1454"/>
                      <a:pt x="986" y="1454"/>
                    </a:cubicBezTo>
                    <a:cubicBezTo>
                      <a:pt x="1120" y="1454"/>
                      <a:pt x="1245" y="1380"/>
                      <a:pt x="1298" y="1248"/>
                    </a:cubicBezTo>
                    <a:lnTo>
                      <a:pt x="1525" y="748"/>
                    </a:lnTo>
                    <a:cubicBezTo>
                      <a:pt x="1608" y="569"/>
                      <a:pt x="1525" y="367"/>
                      <a:pt x="1358" y="284"/>
                    </a:cubicBezTo>
                    <a:lnTo>
                      <a:pt x="763" y="34"/>
                    </a:lnTo>
                    <a:cubicBezTo>
                      <a:pt x="715" y="11"/>
                      <a:pt x="665" y="1"/>
                      <a:pt x="61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03" name="Google Shape;2703;p85"/>
              <p:cNvSpPr/>
              <p:nvPr/>
            </p:nvSpPr>
            <p:spPr>
              <a:xfrm rot="5400000">
                <a:off x="4383128" y="3898183"/>
                <a:ext cx="69478" cy="62867"/>
              </a:xfrm>
              <a:custGeom>
                <a:avLst/>
                <a:gdLst/>
                <a:ahLst/>
                <a:cxnLst/>
                <a:rect l="l" t="t" r="r" b="b"/>
                <a:pathLst>
                  <a:path w="1608" h="1455" extrusionOk="0">
                    <a:moveTo>
                      <a:pt x="617" y="1"/>
                    </a:moveTo>
                    <a:cubicBezTo>
                      <a:pt x="485" y="1"/>
                      <a:pt x="362" y="78"/>
                      <a:pt x="310" y="200"/>
                    </a:cubicBezTo>
                    <a:lnTo>
                      <a:pt x="84" y="712"/>
                    </a:lnTo>
                    <a:cubicBezTo>
                      <a:pt x="1" y="879"/>
                      <a:pt x="84" y="1093"/>
                      <a:pt x="263" y="1165"/>
                    </a:cubicBezTo>
                    <a:lnTo>
                      <a:pt x="846" y="1427"/>
                    </a:lnTo>
                    <a:cubicBezTo>
                      <a:pt x="892" y="1445"/>
                      <a:pt x="940" y="1454"/>
                      <a:pt x="987" y="1454"/>
                    </a:cubicBezTo>
                    <a:cubicBezTo>
                      <a:pt x="1121" y="1454"/>
                      <a:pt x="1249" y="1381"/>
                      <a:pt x="1310" y="1248"/>
                    </a:cubicBezTo>
                    <a:lnTo>
                      <a:pt x="1537" y="748"/>
                    </a:lnTo>
                    <a:cubicBezTo>
                      <a:pt x="1608" y="569"/>
                      <a:pt x="1525" y="367"/>
                      <a:pt x="1358" y="284"/>
                    </a:cubicBezTo>
                    <a:lnTo>
                      <a:pt x="763" y="34"/>
                    </a:lnTo>
                    <a:cubicBezTo>
                      <a:pt x="715" y="11"/>
                      <a:pt x="665" y="1"/>
                      <a:pt x="61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04" name="Google Shape;2704;p85"/>
              <p:cNvSpPr/>
              <p:nvPr/>
            </p:nvSpPr>
            <p:spPr>
              <a:xfrm rot="5400000">
                <a:off x="4834689" y="3964852"/>
                <a:ext cx="30375" cy="178533"/>
              </a:xfrm>
              <a:custGeom>
                <a:avLst/>
                <a:gdLst/>
                <a:ahLst/>
                <a:cxnLst/>
                <a:rect l="l" t="t" r="r" b="b"/>
                <a:pathLst>
                  <a:path w="703" h="4132" extrusionOk="0">
                    <a:moveTo>
                      <a:pt x="0" y="0"/>
                    </a:moveTo>
                    <a:lnTo>
                      <a:pt x="0" y="4132"/>
                    </a:lnTo>
                    <a:lnTo>
                      <a:pt x="703" y="4132"/>
                    </a:lnTo>
                    <a:lnTo>
                      <a:pt x="703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05" name="Google Shape;2705;p85"/>
              <p:cNvSpPr/>
              <p:nvPr/>
            </p:nvSpPr>
            <p:spPr>
              <a:xfrm rot="5400000">
                <a:off x="4535283" y="3846010"/>
                <a:ext cx="172916" cy="114241"/>
              </a:xfrm>
              <a:custGeom>
                <a:avLst/>
                <a:gdLst/>
                <a:ahLst/>
                <a:cxnLst/>
                <a:rect l="l" t="t" r="r" b="b"/>
                <a:pathLst>
                  <a:path w="4002" h="2644" extrusionOk="0">
                    <a:moveTo>
                      <a:pt x="3644" y="1"/>
                    </a:moveTo>
                    <a:lnTo>
                      <a:pt x="1" y="2049"/>
                    </a:lnTo>
                    <a:lnTo>
                      <a:pt x="346" y="2644"/>
                    </a:lnTo>
                    <a:lnTo>
                      <a:pt x="4001" y="596"/>
                    </a:lnTo>
                    <a:lnTo>
                      <a:pt x="3644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06" name="Google Shape;2706;p85"/>
              <p:cNvSpPr/>
              <p:nvPr/>
            </p:nvSpPr>
            <p:spPr>
              <a:xfrm rot="5400000">
                <a:off x="4538091" y="4138482"/>
                <a:ext cx="172398" cy="114241"/>
              </a:xfrm>
              <a:custGeom>
                <a:avLst/>
                <a:gdLst/>
                <a:ahLst/>
                <a:cxnLst/>
                <a:rect l="l" t="t" r="r" b="b"/>
                <a:pathLst>
                  <a:path w="3990" h="2644" extrusionOk="0">
                    <a:moveTo>
                      <a:pt x="346" y="0"/>
                    </a:moveTo>
                    <a:lnTo>
                      <a:pt x="1" y="596"/>
                    </a:lnTo>
                    <a:lnTo>
                      <a:pt x="3644" y="2643"/>
                    </a:lnTo>
                    <a:lnTo>
                      <a:pt x="3989" y="2048"/>
                    </a:lnTo>
                    <a:lnTo>
                      <a:pt x="346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707" name="Google Shape;2707;p85"/>
            <p:cNvSpPr/>
            <p:nvPr/>
          </p:nvSpPr>
          <p:spPr>
            <a:xfrm rot="5400000">
              <a:off x="3637776" y="2951949"/>
              <a:ext cx="707523" cy="705648"/>
            </a:xfrm>
            <a:custGeom>
              <a:avLst/>
              <a:gdLst/>
              <a:ahLst/>
              <a:cxnLst/>
              <a:rect l="l" t="t" r="r" b="b"/>
              <a:pathLst>
                <a:path w="18861" h="18811" extrusionOk="0">
                  <a:moveTo>
                    <a:pt x="11198" y="3199"/>
                  </a:moveTo>
                  <a:cubicBezTo>
                    <a:pt x="11271" y="3199"/>
                    <a:pt x="11346" y="3209"/>
                    <a:pt x="11419" y="3232"/>
                  </a:cubicBezTo>
                  <a:cubicBezTo>
                    <a:pt x="12824" y="3685"/>
                    <a:pt x="14038" y="4614"/>
                    <a:pt x="14836" y="5864"/>
                  </a:cubicBezTo>
                  <a:cubicBezTo>
                    <a:pt x="15074" y="6233"/>
                    <a:pt x="14931" y="6733"/>
                    <a:pt x="14538" y="6923"/>
                  </a:cubicBezTo>
                  <a:cubicBezTo>
                    <a:pt x="14121" y="7114"/>
                    <a:pt x="13705" y="7316"/>
                    <a:pt x="13300" y="7507"/>
                  </a:cubicBezTo>
                  <a:cubicBezTo>
                    <a:pt x="13200" y="7555"/>
                    <a:pt x="13093" y="7578"/>
                    <a:pt x="12987" y="7578"/>
                  </a:cubicBezTo>
                  <a:cubicBezTo>
                    <a:pt x="12753" y="7578"/>
                    <a:pt x="12523" y="7466"/>
                    <a:pt x="12383" y="7269"/>
                  </a:cubicBezTo>
                  <a:cubicBezTo>
                    <a:pt x="11966" y="6673"/>
                    <a:pt x="11371" y="6221"/>
                    <a:pt x="10692" y="5959"/>
                  </a:cubicBezTo>
                  <a:cubicBezTo>
                    <a:pt x="10359" y="5840"/>
                    <a:pt x="10157" y="5495"/>
                    <a:pt x="10216" y="5137"/>
                  </a:cubicBezTo>
                  <a:cubicBezTo>
                    <a:pt x="10300" y="4697"/>
                    <a:pt x="10383" y="4244"/>
                    <a:pt x="10466" y="3792"/>
                  </a:cubicBezTo>
                  <a:cubicBezTo>
                    <a:pt x="10535" y="3439"/>
                    <a:pt x="10855" y="3199"/>
                    <a:pt x="11198" y="3199"/>
                  </a:cubicBezTo>
                  <a:close/>
                  <a:moveTo>
                    <a:pt x="6241" y="3843"/>
                  </a:moveTo>
                  <a:cubicBezTo>
                    <a:pt x="6513" y="3843"/>
                    <a:pt x="6779" y="3994"/>
                    <a:pt x="6906" y="4256"/>
                  </a:cubicBezTo>
                  <a:cubicBezTo>
                    <a:pt x="7109" y="4673"/>
                    <a:pt x="7299" y="5078"/>
                    <a:pt x="7490" y="5495"/>
                  </a:cubicBezTo>
                  <a:cubicBezTo>
                    <a:pt x="7644" y="5816"/>
                    <a:pt x="7549" y="6209"/>
                    <a:pt x="7252" y="6411"/>
                  </a:cubicBezTo>
                  <a:cubicBezTo>
                    <a:pt x="6656" y="6828"/>
                    <a:pt x="6204" y="7423"/>
                    <a:pt x="5954" y="8102"/>
                  </a:cubicBezTo>
                  <a:cubicBezTo>
                    <a:pt x="5838" y="8396"/>
                    <a:pt x="5555" y="8589"/>
                    <a:pt x="5245" y="8589"/>
                  </a:cubicBezTo>
                  <a:cubicBezTo>
                    <a:pt x="5204" y="8589"/>
                    <a:pt x="5162" y="8585"/>
                    <a:pt x="5120" y="8578"/>
                  </a:cubicBezTo>
                  <a:cubicBezTo>
                    <a:pt x="4680" y="8495"/>
                    <a:pt x="4227" y="8400"/>
                    <a:pt x="3787" y="8316"/>
                  </a:cubicBezTo>
                  <a:cubicBezTo>
                    <a:pt x="3346" y="8245"/>
                    <a:pt x="3084" y="7792"/>
                    <a:pt x="3215" y="7376"/>
                  </a:cubicBezTo>
                  <a:cubicBezTo>
                    <a:pt x="3680" y="5971"/>
                    <a:pt x="4608" y="4756"/>
                    <a:pt x="5847" y="3959"/>
                  </a:cubicBezTo>
                  <a:cubicBezTo>
                    <a:pt x="5969" y="3880"/>
                    <a:pt x="6106" y="3843"/>
                    <a:pt x="6241" y="3843"/>
                  </a:cubicBezTo>
                  <a:close/>
                  <a:moveTo>
                    <a:pt x="9222" y="7030"/>
                  </a:moveTo>
                  <a:cubicBezTo>
                    <a:pt x="9724" y="7030"/>
                    <a:pt x="10229" y="7189"/>
                    <a:pt x="10657" y="7519"/>
                  </a:cubicBezTo>
                  <a:cubicBezTo>
                    <a:pt x="11693" y="8316"/>
                    <a:pt x="11883" y="9805"/>
                    <a:pt x="11085" y="10840"/>
                  </a:cubicBezTo>
                  <a:cubicBezTo>
                    <a:pt x="10619" y="11453"/>
                    <a:pt x="9916" y="11773"/>
                    <a:pt x="9205" y="11773"/>
                  </a:cubicBezTo>
                  <a:cubicBezTo>
                    <a:pt x="8701" y="11773"/>
                    <a:pt x="8193" y="11612"/>
                    <a:pt x="7763" y="11281"/>
                  </a:cubicBezTo>
                  <a:cubicBezTo>
                    <a:pt x="6728" y="10483"/>
                    <a:pt x="6537" y="8995"/>
                    <a:pt x="7335" y="7959"/>
                  </a:cubicBezTo>
                  <a:cubicBezTo>
                    <a:pt x="7803" y="7351"/>
                    <a:pt x="8509" y="7030"/>
                    <a:pt x="9222" y="7030"/>
                  </a:cubicBezTo>
                  <a:close/>
                  <a:moveTo>
                    <a:pt x="13527" y="10222"/>
                  </a:moveTo>
                  <a:cubicBezTo>
                    <a:pt x="13570" y="10222"/>
                    <a:pt x="13614" y="10226"/>
                    <a:pt x="13657" y="10233"/>
                  </a:cubicBezTo>
                  <a:cubicBezTo>
                    <a:pt x="14098" y="10317"/>
                    <a:pt x="14550" y="10400"/>
                    <a:pt x="15002" y="10483"/>
                  </a:cubicBezTo>
                  <a:cubicBezTo>
                    <a:pt x="15431" y="10567"/>
                    <a:pt x="15693" y="11007"/>
                    <a:pt x="15562" y="11436"/>
                  </a:cubicBezTo>
                  <a:cubicBezTo>
                    <a:pt x="15110" y="12841"/>
                    <a:pt x="14181" y="14043"/>
                    <a:pt x="12931" y="14853"/>
                  </a:cubicBezTo>
                  <a:cubicBezTo>
                    <a:pt x="12809" y="14931"/>
                    <a:pt x="12673" y="14968"/>
                    <a:pt x="12539" y="14968"/>
                  </a:cubicBezTo>
                  <a:cubicBezTo>
                    <a:pt x="12266" y="14968"/>
                    <a:pt x="11999" y="14815"/>
                    <a:pt x="11871" y="14543"/>
                  </a:cubicBezTo>
                  <a:cubicBezTo>
                    <a:pt x="11681" y="14138"/>
                    <a:pt x="11478" y="13722"/>
                    <a:pt x="11288" y="13317"/>
                  </a:cubicBezTo>
                  <a:cubicBezTo>
                    <a:pt x="11133" y="12984"/>
                    <a:pt x="11240" y="12603"/>
                    <a:pt x="11526" y="12400"/>
                  </a:cubicBezTo>
                  <a:cubicBezTo>
                    <a:pt x="12121" y="11972"/>
                    <a:pt x="12574" y="11388"/>
                    <a:pt x="12836" y="10710"/>
                  </a:cubicBezTo>
                  <a:cubicBezTo>
                    <a:pt x="12940" y="10406"/>
                    <a:pt x="13219" y="10222"/>
                    <a:pt x="13527" y="10222"/>
                  </a:cubicBezTo>
                  <a:close/>
                  <a:moveTo>
                    <a:pt x="5786" y="11228"/>
                  </a:moveTo>
                  <a:cubicBezTo>
                    <a:pt x="6022" y="11228"/>
                    <a:pt x="6254" y="11337"/>
                    <a:pt x="6394" y="11543"/>
                  </a:cubicBezTo>
                  <a:cubicBezTo>
                    <a:pt x="6811" y="12138"/>
                    <a:pt x="7406" y="12591"/>
                    <a:pt x="8085" y="12841"/>
                  </a:cubicBezTo>
                  <a:cubicBezTo>
                    <a:pt x="8430" y="12972"/>
                    <a:pt x="8621" y="13317"/>
                    <a:pt x="8561" y="13662"/>
                  </a:cubicBezTo>
                  <a:cubicBezTo>
                    <a:pt x="8478" y="14115"/>
                    <a:pt x="8395" y="14567"/>
                    <a:pt x="8311" y="15008"/>
                  </a:cubicBezTo>
                  <a:cubicBezTo>
                    <a:pt x="8242" y="15371"/>
                    <a:pt x="7922" y="15613"/>
                    <a:pt x="7579" y="15613"/>
                  </a:cubicBezTo>
                  <a:cubicBezTo>
                    <a:pt x="7506" y="15613"/>
                    <a:pt x="7432" y="15602"/>
                    <a:pt x="7359" y="15579"/>
                  </a:cubicBezTo>
                  <a:cubicBezTo>
                    <a:pt x="5954" y="15115"/>
                    <a:pt x="4751" y="14186"/>
                    <a:pt x="3942" y="12948"/>
                  </a:cubicBezTo>
                  <a:cubicBezTo>
                    <a:pt x="3703" y="12579"/>
                    <a:pt x="3846" y="12079"/>
                    <a:pt x="4251" y="11888"/>
                  </a:cubicBezTo>
                  <a:cubicBezTo>
                    <a:pt x="4656" y="11686"/>
                    <a:pt x="5073" y="11495"/>
                    <a:pt x="5477" y="11293"/>
                  </a:cubicBezTo>
                  <a:cubicBezTo>
                    <a:pt x="5576" y="11249"/>
                    <a:pt x="5682" y="11228"/>
                    <a:pt x="5786" y="11228"/>
                  </a:cubicBezTo>
                  <a:close/>
                  <a:moveTo>
                    <a:pt x="8673" y="1"/>
                  </a:moveTo>
                  <a:cubicBezTo>
                    <a:pt x="8652" y="1"/>
                    <a:pt x="8630" y="3"/>
                    <a:pt x="8609" y="6"/>
                  </a:cubicBezTo>
                  <a:lnTo>
                    <a:pt x="7823" y="113"/>
                  </a:lnTo>
                  <a:cubicBezTo>
                    <a:pt x="7573" y="137"/>
                    <a:pt x="7406" y="363"/>
                    <a:pt x="7442" y="601"/>
                  </a:cubicBezTo>
                  <a:lnTo>
                    <a:pt x="7525" y="1292"/>
                  </a:lnTo>
                  <a:cubicBezTo>
                    <a:pt x="7537" y="1327"/>
                    <a:pt x="7537" y="1351"/>
                    <a:pt x="7549" y="1375"/>
                  </a:cubicBezTo>
                  <a:cubicBezTo>
                    <a:pt x="7049" y="1482"/>
                    <a:pt x="6561" y="1649"/>
                    <a:pt x="6085" y="1851"/>
                  </a:cubicBezTo>
                  <a:cubicBezTo>
                    <a:pt x="6085" y="1827"/>
                    <a:pt x="6073" y="1816"/>
                    <a:pt x="6061" y="1792"/>
                  </a:cubicBezTo>
                  <a:lnTo>
                    <a:pt x="5716" y="1173"/>
                  </a:lnTo>
                  <a:cubicBezTo>
                    <a:pt x="5636" y="1037"/>
                    <a:pt x="5486" y="960"/>
                    <a:pt x="5336" y="960"/>
                  </a:cubicBezTo>
                  <a:cubicBezTo>
                    <a:pt x="5261" y="960"/>
                    <a:pt x="5187" y="979"/>
                    <a:pt x="5120" y="1018"/>
                  </a:cubicBezTo>
                  <a:lnTo>
                    <a:pt x="4418" y="1411"/>
                  </a:lnTo>
                  <a:cubicBezTo>
                    <a:pt x="4204" y="1530"/>
                    <a:pt x="4132" y="1792"/>
                    <a:pt x="4251" y="2006"/>
                  </a:cubicBezTo>
                  <a:lnTo>
                    <a:pt x="4608" y="2625"/>
                  </a:lnTo>
                  <a:cubicBezTo>
                    <a:pt x="4608" y="2637"/>
                    <a:pt x="4620" y="2649"/>
                    <a:pt x="4644" y="2673"/>
                  </a:cubicBezTo>
                  <a:cubicBezTo>
                    <a:pt x="4192" y="2982"/>
                    <a:pt x="3787" y="3340"/>
                    <a:pt x="3394" y="3744"/>
                  </a:cubicBezTo>
                  <a:cubicBezTo>
                    <a:pt x="3370" y="3697"/>
                    <a:pt x="3334" y="3649"/>
                    <a:pt x="3275" y="3601"/>
                  </a:cubicBezTo>
                  <a:lnTo>
                    <a:pt x="2715" y="3173"/>
                  </a:lnTo>
                  <a:cubicBezTo>
                    <a:pt x="2637" y="3114"/>
                    <a:pt x="2544" y="3086"/>
                    <a:pt x="2452" y="3086"/>
                  </a:cubicBezTo>
                  <a:cubicBezTo>
                    <a:pt x="2320" y="3086"/>
                    <a:pt x="2187" y="3144"/>
                    <a:pt x="2096" y="3256"/>
                  </a:cubicBezTo>
                  <a:lnTo>
                    <a:pt x="1608" y="3899"/>
                  </a:lnTo>
                  <a:cubicBezTo>
                    <a:pt x="1453" y="4090"/>
                    <a:pt x="1489" y="4363"/>
                    <a:pt x="1691" y="4506"/>
                  </a:cubicBezTo>
                  <a:lnTo>
                    <a:pt x="2251" y="4947"/>
                  </a:lnTo>
                  <a:cubicBezTo>
                    <a:pt x="2299" y="4983"/>
                    <a:pt x="2358" y="5006"/>
                    <a:pt x="2418" y="5018"/>
                  </a:cubicBezTo>
                  <a:cubicBezTo>
                    <a:pt x="2168" y="5411"/>
                    <a:pt x="1953" y="5828"/>
                    <a:pt x="1787" y="6245"/>
                  </a:cubicBezTo>
                  <a:cubicBezTo>
                    <a:pt x="1763" y="6233"/>
                    <a:pt x="1751" y="6233"/>
                    <a:pt x="1739" y="6221"/>
                  </a:cubicBezTo>
                  <a:lnTo>
                    <a:pt x="1060" y="6018"/>
                  </a:lnTo>
                  <a:cubicBezTo>
                    <a:pt x="1020" y="6006"/>
                    <a:pt x="980" y="6000"/>
                    <a:pt x="940" y="6000"/>
                  </a:cubicBezTo>
                  <a:cubicBezTo>
                    <a:pt x="751" y="6000"/>
                    <a:pt x="571" y="6130"/>
                    <a:pt x="513" y="6316"/>
                  </a:cubicBezTo>
                  <a:lnTo>
                    <a:pt x="286" y="7078"/>
                  </a:lnTo>
                  <a:cubicBezTo>
                    <a:pt x="215" y="7316"/>
                    <a:pt x="346" y="7554"/>
                    <a:pt x="584" y="7626"/>
                  </a:cubicBezTo>
                  <a:lnTo>
                    <a:pt x="1251" y="7828"/>
                  </a:lnTo>
                  <a:cubicBezTo>
                    <a:pt x="1275" y="7840"/>
                    <a:pt x="1286" y="7840"/>
                    <a:pt x="1298" y="7840"/>
                  </a:cubicBezTo>
                  <a:cubicBezTo>
                    <a:pt x="1179" y="8435"/>
                    <a:pt x="1132" y="9043"/>
                    <a:pt x="1156" y="9638"/>
                  </a:cubicBezTo>
                  <a:cubicBezTo>
                    <a:pt x="1150" y="9644"/>
                    <a:pt x="1141" y="9644"/>
                    <a:pt x="1132" y="9644"/>
                  </a:cubicBezTo>
                  <a:cubicBezTo>
                    <a:pt x="1123" y="9644"/>
                    <a:pt x="1114" y="9644"/>
                    <a:pt x="1108" y="9650"/>
                  </a:cubicBezTo>
                  <a:lnTo>
                    <a:pt x="405" y="9733"/>
                  </a:lnTo>
                  <a:cubicBezTo>
                    <a:pt x="167" y="9769"/>
                    <a:pt x="1" y="9983"/>
                    <a:pt x="36" y="10221"/>
                  </a:cubicBezTo>
                  <a:lnTo>
                    <a:pt x="132" y="11019"/>
                  </a:lnTo>
                  <a:cubicBezTo>
                    <a:pt x="164" y="11237"/>
                    <a:pt x="346" y="11405"/>
                    <a:pt x="559" y="11405"/>
                  </a:cubicBezTo>
                  <a:cubicBezTo>
                    <a:pt x="579" y="11405"/>
                    <a:pt x="599" y="11403"/>
                    <a:pt x="620" y="11400"/>
                  </a:cubicBezTo>
                  <a:lnTo>
                    <a:pt x="1322" y="11305"/>
                  </a:lnTo>
                  <a:cubicBezTo>
                    <a:pt x="1346" y="11305"/>
                    <a:pt x="1358" y="11305"/>
                    <a:pt x="1370" y="11293"/>
                  </a:cubicBezTo>
                  <a:cubicBezTo>
                    <a:pt x="1477" y="11745"/>
                    <a:pt x="1620" y="12186"/>
                    <a:pt x="1798" y="12614"/>
                  </a:cubicBezTo>
                  <a:cubicBezTo>
                    <a:pt x="1787" y="12614"/>
                    <a:pt x="1775" y="12626"/>
                    <a:pt x="1751" y="12638"/>
                  </a:cubicBezTo>
                  <a:lnTo>
                    <a:pt x="1132" y="12972"/>
                  </a:lnTo>
                  <a:cubicBezTo>
                    <a:pt x="917" y="13091"/>
                    <a:pt x="846" y="13353"/>
                    <a:pt x="965" y="13567"/>
                  </a:cubicBezTo>
                  <a:lnTo>
                    <a:pt x="1346" y="14269"/>
                  </a:lnTo>
                  <a:cubicBezTo>
                    <a:pt x="1428" y="14417"/>
                    <a:pt x="1579" y="14497"/>
                    <a:pt x="1734" y="14497"/>
                  </a:cubicBezTo>
                  <a:cubicBezTo>
                    <a:pt x="1804" y="14497"/>
                    <a:pt x="1875" y="14481"/>
                    <a:pt x="1941" y="14448"/>
                  </a:cubicBezTo>
                  <a:lnTo>
                    <a:pt x="2560" y="14103"/>
                  </a:lnTo>
                  <a:cubicBezTo>
                    <a:pt x="2572" y="14091"/>
                    <a:pt x="2584" y="14091"/>
                    <a:pt x="2608" y="14079"/>
                  </a:cubicBezTo>
                  <a:cubicBezTo>
                    <a:pt x="2930" y="14555"/>
                    <a:pt x="3322" y="15008"/>
                    <a:pt x="3763" y="15412"/>
                  </a:cubicBezTo>
                  <a:cubicBezTo>
                    <a:pt x="3739" y="15424"/>
                    <a:pt x="3727" y="15448"/>
                    <a:pt x="3715" y="15460"/>
                  </a:cubicBezTo>
                  <a:lnTo>
                    <a:pt x="3287" y="16020"/>
                  </a:lnTo>
                  <a:cubicBezTo>
                    <a:pt x="3132" y="16210"/>
                    <a:pt x="3168" y="16484"/>
                    <a:pt x="3370" y="16639"/>
                  </a:cubicBezTo>
                  <a:lnTo>
                    <a:pt x="4001" y="17127"/>
                  </a:lnTo>
                  <a:cubicBezTo>
                    <a:pt x="4079" y="17186"/>
                    <a:pt x="4172" y="17214"/>
                    <a:pt x="4264" y="17214"/>
                  </a:cubicBezTo>
                  <a:cubicBezTo>
                    <a:pt x="4395" y="17214"/>
                    <a:pt x="4524" y="17156"/>
                    <a:pt x="4608" y="17044"/>
                  </a:cubicBezTo>
                  <a:lnTo>
                    <a:pt x="5049" y="16484"/>
                  </a:lnTo>
                  <a:cubicBezTo>
                    <a:pt x="5061" y="16460"/>
                    <a:pt x="5073" y="16448"/>
                    <a:pt x="5085" y="16424"/>
                  </a:cubicBezTo>
                  <a:cubicBezTo>
                    <a:pt x="5537" y="16710"/>
                    <a:pt x="6013" y="16936"/>
                    <a:pt x="6501" y="17127"/>
                  </a:cubicBezTo>
                  <a:cubicBezTo>
                    <a:pt x="6501" y="17151"/>
                    <a:pt x="6490" y="17175"/>
                    <a:pt x="6478" y="17198"/>
                  </a:cubicBezTo>
                  <a:lnTo>
                    <a:pt x="6299" y="17877"/>
                  </a:lnTo>
                  <a:cubicBezTo>
                    <a:pt x="6239" y="18103"/>
                    <a:pt x="6370" y="18353"/>
                    <a:pt x="6609" y="18413"/>
                  </a:cubicBezTo>
                  <a:lnTo>
                    <a:pt x="7382" y="18615"/>
                  </a:lnTo>
                  <a:cubicBezTo>
                    <a:pt x="7421" y="18625"/>
                    <a:pt x="7460" y="18630"/>
                    <a:pt x="7497" y="18630"/>
                  </a:cubicBezTo>
                  <a:cubicBezTo>
                    <a:pt x="7693" y="18630"/>
                    <a:pt x="7868" y="18505"/>
                    <a:pt x="7918" y="18306"/>
                  </a:cubicBezTo>
                  <a:lnTo>
                    <a:pt x="8097" y="17627"/>
                  </a:lnTo>
                  <a:cubicBezTo>
                    <a:pt x="8109" y="17603"/>
                    <a:pt x="8109" y="17567"/>
                    <a:pt x="8109" y="17544"/>
                  </a:cubicBezTo>
                  <a:cubicBezTo>
                    <a:pt x="8550" y="17614"/>
                    <a:pt x="8991" y="17642"/>
                    <a:pt x="9424" y="17642"/>
                  </a:cubicBezTo>
                  <a:cubicBezTo>
                    <a:pt x="9506" y="17642"/>
                    <a:pt x="9587" y="17641"/>
                    <a:pt x="9668" y="17639"/>
                  </a:cubicBezTo>
                  <a:cubicBezTo>
                    <a:pt x="9668" y="17663"/>
                    <a:pt x="9668" y="17698"/>
                    <a:pt x="9668" y="17734"/>
                  </a:cubicBezTo>
                  <a:lnTo>
                    <a:pt x="9764" y="18425"/>
                  </a:lnTo>
                  <a:cubicBezTo>
                    <a:pt x="9796" y="18652"/>
                    <a:pt x="9976" y="18811"/>
                    <a:pt x="10188" y="18811"/>
                  </a:cubicBezTo>
                  <a:cubicBezTo>
                    <a:pt x="10209" y="18811"/>
                    <a:pt x="10230" y="18809"/>
                    <a:pt x="10252" y="18806"/>
                  </a:cubicBezTo>
                  <a:lnTo>
                    <a:pt x="11050" y="18699"/>
                  </a:lnTo>
                  <a:cubicBezTo>
                    <a:pt x="11288" y="18675"/>
                    <a:pt x="11454" y="18449"/>
                    <a:pt x="11431" y="18210"/>
                  </a:cubicBezTo>
                  <a:lnTo>
                    <a:pt x="11335" y="17520"/>
                  </a:lnTo>
                  <a:cubicBezTo>
                    <a:pt x="11335" y="17484"/>
                    <a:pt x="11323" y="17448"/>
                    <a:pt x="11312" y="17413"/>
                  </a:cubicBezTo>
                  <a:cubicBezTo>
                    <a:pt x="11800" y="17294"/>
                    <a:pt x="12288" y="17127"/>
                    <a:pt x="12764" y="16925"/>
                  </a:cubicBezTo>
                  <a:cubicBezTo>
                    <a:pt x="12776" y="16960"/>
                    <a:pt x="12788" y="16984"/>
                    <a:pt x="12800" y="17020"/>
                  </a:cubicBezTo>
                  <a:lnTo>
                    <a:pt x="13157" y="17639"/>
                  </a:lnTo>
                  <a:cubicBezTo>
                    <a:pt x="13237" y="17775"/>
                    <a:pt x="13381" y="17851"/>
                    <a:pt x="13532" y="17851"/>
                  </a:cubicBezTo>
                  <a:cubicBezTo>
                    <a:pt x="13606" y="17851"/>
                    <a:pt x="13682" y="17833"/>
                    <a:pt x="13752" y="17794"/>
                  </a:cubicBezTo>
                  <a:lnTo>
                    <a:pt x="14443" y="17401"/>
                  </a:lnTo>
                  <a:cubicBezTo>
                    <a:pt x="14657" y="17282"/>
                    <a:pt x="14729" y="17020"/>
                    <a:pt x="14610" y="16805"/>
                  </a:cubicBezTo>
                  <a:lnTo>
                    <a:pt x="14264" y="16198"/>
                  </a:lnTo>
                  <a:cubicBezTo>
                    <a:pt x="14240" y="16163"/>
                    <a:pt x="14217" y="16127"/>
                    <a:pt x="14193" y="16103"/>
                  </a:cubicBezTo>
                  <a:cubicBezTo>
                    <a:pt x="14621" y="15793"/>
                    <a:pt x="15026" y="15436"/>
                    <a:pt x="15407" y="15031"/>
                  </a:cubicBezTo>
                  <a:cubicBezTo>
                    <a:pt x="15431" y="15067"/>
                    <a:pt x="15455" y="15103"/>
                    <a:pt x="15491" y="15127"/>
                  </a:cubicBezTo>
                  <a:lnTo>
                    <a:pt x="16050" y="15555"/>
                  </a:lnTo>
                  <a:cubicBezTo>
                    <a:pt x="16129" y="15614"/>
                    <a:pt x="16221" y="15643"/>
                    <a:pt x="16313" y="15643"/>
                  </a:cubicBezTo>
                  <a:cubicBezTo>
                    <a:pt x="16444" y="15643"/>
                    <a:pt x="16573" y="15584"/>
                    <a:pt x="16657" y="15472"/>
                  </a:cubicBezTo>
                  <a:lnTo>
                    <a:pt x="17146" y="14841"/>
                  </a:lnTo>
                  <a:cubicBezTo>
                    <a:pt x="17300" y="14650"/>
                    <a:pt x="17265" y="14377"/>
                    <a:pt x="17074" y="14222"/>
                  </a:cubicBezTo>
                  <a:lnTo>
                    <a:pt x="16515" y="13793"/>
                  </a:lnTo>
                  <a:cubicBezTo>
                    <a:pt x="16479" y="13769"/>
                    <a:pt x="16443" y="13746"/>
                    <a:pt x="16396" y="13734"/>
                  </a:cubicBezTo>
                  <a:cubicBezTo>
                    <a:pt x="16634" y="13341"/>
                    <a:pt x="16848" y="12948"/>
                    <a:pt x="17015" y="12531"/>
                  </a:cubicBezTo>
                  <a:cubicBezTo>
                    <a:pt x="17050" y="12555"/>
                    <a:pt x="17086" y="12579"/>
                    <a:pt x="17134" y="12591"/>
                  </a:cubicBezTo>
                  <a:lnTo>
                    <a:pt x="17800" y="12793"/>
                  </a:lnTo>
                  <a:cubicBezTo>
                    <a:pt x="17844" y="12806"/>
                    <a:pt x="17888" y="12813"/>
                    <a:pt x="17931" y="12813"/>
                  </a:cubicBezTo>
                  <a:cubicBezTo>
                    <a:pt x="18121" y="12813"/>
                    <a:pt x="18290" y="12690"/>
                    <a:pt x="18348" y="12495"/>
                  </a:cubicBezTo>
                  <a:lnTo>
                    <a:pt x="18574" y="11733"/>
                  </a:lnTo>
                  <a:cubicBezTo>
                    <a:pt x="18646" y="11495"/>
                    <a:pt x="18515" y="11257"/>
                    <a:pt x="18289" y="11186"/>
                  </a:cubicBezTo>
                  <a:lnTo>
                    <a:pt x="17610" y="10983"/>
                  </a:lnTo>
                  <a:cubicBezTo>
                    <a:pt x="17562" y="10971"/>
                    <a:pt x="17527" y="10960"/>
                    <a:pt x="17479" y="10960"/>
                  </a:cubicBezTo>
                  <a:cubicBezTo>
                    <a:pt x="17598" y="10364"/>
                    <a:pt x="17646" y="9769"/>
                    <a:pt x="17622" y="9162"/>
                  </a:cubicBezTo>
                  <a:lnTo>
                    <a:pt x="17622" y="9162"/>
                  </a:lnTo>
                  <a:cubicBezTo>
                    <a:pt x="17646" y="9168"/>
                    <a:pt x="17669" y="9171"/>
                    <a:pt x="17692" y="9171"/>
                  </a:cubicBezTo>
                  <a:cubicBezTo>
                    <a:pt x="17714" y="9171"/>
                    <a:pt x="17735" y="9168"/>
                    <a:pt x="17753" y="9162"/>
                  </a:cubicBezTo>
                  <a:lnTo>
                    <a:pt x="18455" y="9078"/>
                  </a:lnTo>
                  <a:cubicBezTo>
                    <a:pt x="18693" y="9043"/>
                    <a:pt x="18860" y="8828"/>
                    <a:pt x="18836" y="8590"/>
                  </a:cubicBezTo>
                  <a:lnTo>
                    <a:pt x="18729" y="7792"/>
                  </a:lnTo>
                  <a:cubicBezTo>
                    <a:pt x="18707" y="7570"/>
                    <a:pt x="18507" y="7409"/>
                    <a:pt x="18286" y="7409"/>
                  </a:cubicBezTo>
                  <a:cubicBezTo>
                    <a:pt x="18271" y="7409"/>
                    <a:pt x="18256" y="7410"/>
                    <a:pt x="18241" y="7411"/>
                  </a:cubicBezTo>
                  <a:lnTo>
                    <a:pt x="17539" y="7507"/>
                  </a:lnTo>
                  <a:cubicBezTo>
                    <a:pt x="17491" y="7507"/>
                    <a:pt x="17455" y="7531"/>
                    <a:pt x="17419" y="7542"/>
                  </a:cubicBezTo>
                  <a:cubicBezTo>
                    <a:pt x="17312" y="7090"/>
                    <a:pt x="17169" y="6649"/>
                    <a:pt x="16991" y="6221"/>
                  </a:cubicBezTo>
                  <a:cubicBezTo>
                    <a:pt x="17027" y="6221"/>
                    <a:pt x="17074" y="6197"/>
                    <a:pt x="17110" y="6185"/>
                  </a:cubicBezTo>
                  <a:lnTo>
                    <a:pt x="17729" y="5840"/>
                  </a:lnTo>
                  <a:cubicBezTo>
                    <a:pt x="17943" y="5733"/>
                    <a:pt x="18027" y="5459"/>
                    <a:pt x="17908" y="5245"/>
                  </a:cubicBezTo>
                  <a:lnTo>
                    <a:pt x="17527" y="4542"/>
                  </a:lnTo>
                  <a:cubicBezTo>
                    <a:pt x="17446" y="4398"/>
                    <a:pt x="17301" y="4318"/>
                    <a:pt x="17149" y="4318"/>
                  </a:cubicBezTo>
                  <a:cubicBezTo>
                    <a:pt x="17076" y="4318"/>
                    <a:pt x="17001" y="4337"/>
                    <a:pt x="16931" y="4375"/>
                  </a:cubicBezTo>
                  <a:lnTo>
                    <a:pt x="16312" y="4709"/>
                  </a:lnTo>
                  <a:cubicBezTo>
                    <a:pt x="16276" y="4733"/>
                    <a:pt x="16241" y="4756"/>
                    <a:pt x="16205" y="4780"/>
                  </a:cubicBezTo>
                  <a:cubicBezTo>
                    <a:pt x="15884" y="4304"/>
                    <a:pt x="15503" y="3852"/>
                    <a:pt x="15062" y="3435"/>
                  </a:cubicBezTo>
                  <a:cubicBezTo>
                    <a:pt x="15098" y="3411"/>
                    <a:pt x="15122" y="3387"/>
                    <a:pt x="15145" y="3351"/>
                  </a:cubicBezTo>
                  <a:lnTo>
                    <a:pt x="15586" y="2792"/>
                  </a:lnTo>
                  <a:cubicBezTo>
                    <a:pt x="15729" y="2601"/>
                    <a:pt x="15693" y="2328"/>
                    <a:pt x="15503" y="2173"/>
                  </a:cubicBezTo>
                  <a:lnTo>
                    <a:pt x="14860" y="1685"/>
                  </a:lnTo>
                  <a:cubicBezTo>
                    <a:pt x="14781" y="1626"/>
                    <a:pt x="14689" y="1597"/>
                    <a:pt x="14597" y="1597"/>
                  </a:cubicBezTo>
                  <a:cubicBezTo>
                    <a:pt x="14466" y="1597"/>
                    <a:pt x="14336" y="1656"/>
                    <a:pt x="14252" y="1768"/>
                  </a:cubicBezTo>
                  <a:lnTo>
                    <a:pt x="13824" y="2328"/>
                  </a:lnTo>
                  <a:cubicBezTo>
                    <a:pt x="13800" y="2363"/>
                    <a:pt x="13776" y="2387"/>
                    <a:pt x="13764" y="2423"/>
                  </a:cubicBezTo>
                  <a:cubicBezTo>
                    <a:pt x="13312" y="2137"/>
                    <a:pt x="12836" y="1899"/>
                    <a:pt x="12347" y="1708"/>
                  </a:cubicBezTo>
                  <a:cubicBezTo>
                    <a:pt x="12359" y="1685"/>
                    <a:pt x="12371" y="1649"/>
                    <a:pt x="12383" y="1613"/>
                  </a:cubicBezTo>
                  <a:lnTo>
                    <a:pt x="12574" y="934"/>
                  </a:lnTo>
                  <a:cubicBezTo>
                    <a:pt x="12633" y="708"/>
                    <a:pt x="12490" y="470"/>
                    <a:pt x="12264" y="399"/>
                  </a:cubicBezTo>
                  <a:lnTo>
                    <a:pt x="11478" y="196"/>
                  </a:lnTo>
                  <a:cubicBezTo>
                    <a:pt x="11442" y="187"/>
                    <a:pt x="11405" y="182"/>
                    <a:pt x="11368" y="182"/>
                  </a:cubicBezTo>
                  <a:cubicBezTo>
                    <a:pt x="11179" y="182"/>
                    <a:pt x="11002" y="306"/>
                    <a:pt x="10942" y="506"/>
                  </a:cubicBezTo>
                  <a:lnTo>
                    <a:pt x="10764" y="1185"/>
                  </a:lnTo>
                  <a:cubicBezTo>
                    <a:pt x="10752" y="1220"/>
                    <a:pt x="10752" y="1244"/>
                    <a:pt x="10752" y="1280"/>
                  </a:cubicBezTo>
                  <a:cubicBezTo>
                    <a:pt x="10304" y="1207"/>
                    <a:pt x="9847" y="1170"/>
                    <a:pt x="9389" y="1170"/>
                  </a:cubicBezTo>
                  <a:cubicBezTo>
                    <a:pt x="9323" y="1170"/>
                    <a:pt x="9258" y="1171"/>
                    <a:pt x="9192" y="1173"/>
                  </a:cubicBezTo>
                  <a:cubicBezTo>
                    <a:pt x="9192" y="1137"/>
                    <a:pt x="9192" y="1113"/>
                    <a:pt x="9192" y="1077"/>
                  </a:cubicBezTo>
                  <a:lnTo>
                    <a:pt x="9097" y="387"/>
                  </a:lnTo>
                  <a:cubicBezTo>
                    <a:pt x="9075" y="159"/>
                    <a:pt x="8886" y="1"/>
                    <a:pt x="867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8" name="Google Shape;2708;p85"/>
            <p:cNvSpPr/>
            <p:nvPr/>
          </p:nvSpPr>
          <p:spPr>
            <a:xfrm rot="5400000">
              <a:off x="633775" y="4198411"/>
              <a:ext cx="122493" cy="1390028"/>
            </a:xfrm>
            <a:custGeom>
              <a:avLst/>
              <a:gdLst/>
              <a:ahLst/>
              <a:cxnLst/>
              <a:rect l="l" t="t" r="r" b="b"/>
              <a:pathLst>
                <a:path w="2835" h="32171" extrusionOk="0">
                  <a:moveTo>
                    <a:pt x="1" y="0"/>
                  </a:moveTo>
                  <a:lnTo>
                    <a:pt x="1" y="32171"/>
                  </a:lnTo>
                  <a:lnTo>
                    <a:pt x="2835" y="32171"/>
                  </a:lnTo>
                  <a:lnTo>
                    <a:pt x="283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9" name="Google Shape;2709;p85"/>
            <p:cNvSpPr/>
            <p:nvPr/>
          </p:nvSpPr>
          <p:spPr>
            <a:xfrm rot="5400000">
              <a:off x="2347737" y="4560263"/>
              <a:ext cx="1141376" cy="122450"/>
            </a:xfrm>
            <a:custGeom>
              <a:avLst/>
              <a:gdLst/>
              <a:ahLst/>
              <a:cxnLst/>
              <a:rect l="l" t="t" r="r" b="b"/>
              <a:pathLst>
                <a:path w="26635" h="2834" extrusionOk="0">
                  <a:moveTo>
                    <a:pt x="0" y="0"/>
                  </a:moveTo>
                  <a:lnTo>
                    <a:pt x="0" y="2834"/>
                  </a:lnTo>
                  <a:lnTo>
                    <a:pt x="26634" y="2834"/>
                  </a:lnTo>
                  <a:lnTo>
                    <a:pt x="26634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0" name="Google Shape;2710;p85"/>
            <p:cNvSpPr/>
            <p:nvPr/>
          </p:nvSpPr>
          <p:spPr>
            <a:xfrm rot="5400000">
              <a:off x="1257257" y="4262739"/>
              <a:ext cx="793323" cy="122507"/>
            </a:xfrm>
            <a:custGeom>
              <a:avLst/>
              <a:gdLst/>
              <a:ahLst/>
              <a:cxnLst/>
              <a:rect l="l" t="t" r="r" b="b"/>
              <a:pathLst>
                <a:path w="21492" h="2835" extrusionOk="0">
                  <a:moveTo>
                    <a:pt x="0" y="1"/>
                  </a:moveTo>
                  <a:lnTo>
                    <a:pt x="0" y="2834"/>
                  </a:lnTo>
                  <a:lnTo>
                    <a:pt x="21491" y="2834"/>
                  </a:lnTo>
                  <a:lnTo>
                    <a:pt x="2149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1" name="Google Shape;2711;p85"/>
            <p:cNvSpPr/>
            <p:nvPr/>
          </p:nvSpPr>
          <p:spPr>
            <a:xfrm rot="5400000">
              <a:off x="1285560" y="4526096"/>
              <a:ext cx="377115" cy="498528"/>
            </a:xfrm>
            <a:custGeom>
              <a:avLst/>
              <a:gdLst/>
              <a:ahLst/>
              <a:cxnLst/>
              <a:rect l="l" t="t" r="r" b="b"/>
              <a:pathLst>
                <a:path w="8728" h="11538" extrusionOk="0">
                  <a:moveTo>
                    <a:pt x="1" y="0"/>
                  </a:moveTo>
                  <a:lnTo>
                    <a:pt x="1" y="3274"/>
                  </a:lnTo>
                  <a:lnTo>
                    <a:pt x="1275" y="3274"/>
                  </a:lnTo>
                  <a:cubicBezTo>
                    <a:pt x="5215" y="3274"/>
                    <a:pt x="5454" y="5001"/>
                    <a:pt x="5454" y="8954"/>
                  </a:cubicBezTo>
                  <a:lnTo>
                    <a:pt x="5454" y="11537"/>
                  </a:lnTo>
                  <a:lnTo>
                    <a:pt x="8728" y="11537"/>
                  </a:lnTo>
                  <a:lnTo>
                    <a:pt x="8728" y="8954"/>
                  </a:lnTo>
                  <a:cubicBezTo>
                    <a:pt x="8728" y="3191"/>
                    <a:pt x="7025" y="0"/>
                    <a:pt x="127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2" name="Google Shape;2712;p85"/>
            <p:cNvSpPr/>
            <p:nvPr/>
          </p:nvSpPr>
          <p:spPr>
            <a:xfrm rot="5400000">
              <a:off x="1614823" y="4455603"/>
              <a:ext cx="71033" cy="265510"/>
            </a:xfrm>
            <a:custGeom>
              <a:avLst/>
              <a:gdLst/>
              <a:ahLst/>
              <a:cxnLst/>
              <a:rect l="l" t="t" r="r" b="b"/>
              <a:pathLst>
                <a:path w="1644" h="6145" extrusionOk="0">
                  <a:moveTo>
                    <a:pt x="822" y="1"/>
                  </a:moveTo>
                  <a:cubicBezTo>
                    <a:pt x="358" y="1"/>
                    <a:pt x="1" y="370"/>
                    <a:pt x="1" y="822"/>
                  </a:cubicBezTo>
                  <a:lnTo>
                    <a:pt x="1" y="5335"/>
                  </a:lnTo>
                  <a:cubicBezTo>
                    <a:pt x="1" y="5787"/>
                    <a:pt x="358" y="6145"/>
                    <a:pt x="822" y="6145"/>
                  </a:cubicBezTo>
                  <a:cubicBezTo>
                    <a:pt x="1275" y="6145"/>
                    <a:pt x="1644" y="5787"/>
                    <a:pt x="1644" y="5335"/>
                  </a:cubicBezTo>
                  <a:lnTo>
                    <a:pt x="1644" y="822"/>
                  </a:lnTo>
                  <a:cubicBezTo>
                    <a:pt x="1644" y="370"/>
                    <a:pt x="1275" y="1"/>
                    <a:pt x="82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3" name="Google Shape;2713;p85"/>
            <p:cNvSpPr/>
            <p:nvPr/>
          </p:nvSpPr>
          <p:spPr>
            <a:xfrm rot="5400000">
              <a:off x="1092163" y="4861516"/>
              <a:ext cx="265467" cy="71033"/>
            </a:xfrm>
            <a:custGeom>
              <a:avLst/>
              <a:gdLst/>
              <a:ahLst/>
              <a:cxnLst/>
              <a:rect l="l" t="t" r="r" b="b"/>
              <a:pathLst>
                <a:path w="6144" h="1644" extrusionOk="0">
                  <a:moveTo>
                    <a:pt x="822" y="1"/>
                  </a:moveTo>
                  <a:cubicBezTo>
                    <a:pt x="369" y="1"/>
                    <a:pt x="0" y="370"/>
                    <a:pt x="0" y="822"/>
                  </a:cubicBezTo>
                  <a:cubicBezTo>
                    <a:pt x="0" y="1275"/>
                    <a:pt x="369" y="1644"/>
                    <a:pt x="822" y="1644"/>
                  </a:cubicBezTo>
                  <a:lnTo>
                    <a:pt x="5322" y="1644"/>
                  </a:lnTo>
                  <a:cubicBezTo>
                    <a:pt x="5787" y="1644"/>
                    <a:pt x="6144" y="1275"/>
                    <a:pt x="6144" y="822"/>
                  </a:cubicBezTo>
                  <a:cubicBezTo>
                    <a:pt x="6144" y="370"/>
                    <a:pt x="5787" y="1"/>
                    <a:pt x="532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4" name="Google Shape;2714;p85"/>
            <p:cNvSpPr/>
            <p:nvPr/>
          </p:nvSpPr>
          <p:spPr>
            <a:xfrm rot="5400000">
              <a:off x="2312934" y="2620783"/>
              <a:ext cx="377115" cy="498528"/>
            </a:xfrm>
            <a:custGeom>
              <a:avLst/>
              <a:gdLst/>
              <a:ahLst/>
              <a:cxnLst/>
              <a:rect l="l" t="t" r="r" b="b"/>
              <a:pathLst>
                <a:path w="8728" h="11538" extrusionOk="0">
                  <a:moveTo>
                    <a:pt x="1" y="1"/>
                  </a:moveTo>
                  <a:lnTo>
                    <a:pt x="1" y="2584"/>
                  </a:lnTo>
                  <a:cubicBezTo>
                    <a:pt x="1" y="8335"/>
                    <a:pt x="1703" y="11538"/>
                    <a:pt x="7454" y="11538"/>
                  </a:cubicBezTo>
                  <a:lnTo>
                    <a:pt x="8728" y="11538"/>
                  </a:lnTo>
                  <a:lnTo>
                    <a:pt x="8728" y="8263"/>
                  </a:lnTo>
                  <a:lnTo>
                    <a:pt x="7454" y="8263"/>
                  </a:lnTo>
                  <a:cubicBezTo>
                    <a:pt x="3513" y="8263"/>
                    <a:pt x="3275" y="6537"/>
                    <a:pt x="3275" y="2584"/>
                  </a:cubicBezTo>
                  <a:lnTo>
                    <a:pt x="327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5" name="Google Shape;2715;p85"/>
            <p:cNvSpPr/>
            <p:nvPr/>
          </p:nvSpPr>
          <p:spPr>
            <a:xfrm rot="5400000">
              <a:off x="2290293" y="2924316"/>
              <a:ext cx="70515" cy="265985"/>
            </a:xfrm>
            <a:custGeom>
              <a:avLst/>
              <a:gdLst/>
              <a:ahLst/>
              <a:cxnLst/>
              <a:rect l="l" t="t" r="r" b="b"/>
              <a:pathLst>
                <a:path w="1632" h="6156" extrusionOk="0">
                  <a:moveTo>
                    <a:pt x="810" y="0"/>
                  </a:moveTo>
                  <a:cubicBezTo>
                    <a:pt x="358" y="0"/>
                    <a:pt x="1" y="369"/>
                    <a:pt x="1" y="822"/>
                  </a:cubicBezTo>
                  <a:lnTo>
                    <a:pt x="1" y="5334"/>
                  </a:lnTo>
                  <a:cubicBezTo>
                    <a:pt x="1" y="5787"/>
                    <a:pt x="358" y="6156"/>
                    <a:pt x="810" y="6156"/>
                  </a:cubicBezTo>
                  <a:cubicBezTo>
                    <a:pt x="1275" y="6156"/>
                    <a:pt x="1632" y="5787"/>
                    <a:pt x="1632" y="5334"/>
                  </a:cubicBezTo>
                  <a:lnTo>
                    <a:pt x="1632" y="822"/>
                  </a:lnTo>
                  <a:cubicBezTo>
                    <a:pt x="1632" y="369"/>
                    <a:pt x="1275" y="0"/>
                    <a:pt x="81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6" name="Google Shape;2716;p85"/>
            <p:cNvSpPr/>
            <p:nvPr/>
          </p:nvSpPr>
          <p:spPr>
            <a:xfrm rot="5400000">
              <a:off x="2617979" y="2712859"/>
              <a:ext cx="265510" cy="71076"/>
            </a:xfrm>
            <a:custGeom>
              <a:avLst/>
              <a:gdLst/>
              <a:ahLst/>
              <a:cxnLst/>
              <a:rect l="l" t="t" r="r" b="b"/>
              <a:pathLst>
                <a:path w="6145" h="1645" extrusionOk="0">
                  <a:moveTo>
                    <a:pt x="822" y="1"/>
                  </a:moveTo>
                  <a:cubicBezTo>
                    <a:pt x="358" y="1"/>
                    <a:pt x="1" y="370"/>
                    <a:pt x="1" y="823"/>
                  </a:cubicBezTo>
                  <a:cubicBezTo>
                    <a:pt x="1" y="1275"/>
                    <a:pt x="358" y="1644"/>
                    <a:pt x="822" y="1644"/>
                  </a:cubicBezTo>
                  <a:lnTo>
                    <a:pt x="5323" y="1644"/>
                  </a:lnTo>
                  <a:cubicBezTo>
                    <a:pt x="5775" y="1644"/>
                    <a:pt x="6144" y="1275"/>
                    <a:pt x="6144" y="823"/>
                  </a:cubicBezTo>
                  <a:cubicBezTo>
                    <a:pt x="6144" y="370"/>
                    <a:pt x="5775" y="1"/>
                    <a:pt x="532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7" name="Google Shape;2717;p85"/>
            <p:cNvSpPr/>
            <p:nvPr/>
          </p:nvSpPr>
          <p:spPr>
            <a:xfrm rot="5400000">
              <a:off x="1651614" y="3489246"/>
              <a:ext cx="377115" cy="499047"/>
            </a:xfrm>
            <a:custGeom>
              <a:avLst/>
              <a:gdLst/>
              <a:ahLst/>
              <a:cxnLst/>
              <a:rect l="l" t="t" r="r" b="b"/>
              <a:pathLst>
                <a:path w="8728" h="11550" extrusionOk="0">
                  <a:moveTo>
                    <a:pt x="0" y="1"/>
                  </a:moveTo>
                  <a:lnTo>
                    <a:pt x="0" y="2596"/>
                  </a:lnTo>
                  <a:cubicBezTo>
                    <a:pt x="0" y="8347"/>
                    <a:pt x="1703" y="11550"/>
                    <a:pt x="7454" y="11550"/>
                  </a:cubicBezTo>
                  <a:lnTo>
                    <a:pt x="8728" y="11550"/>
                  </a:lnTo>
                  <a:lnTo>
                    <a:pt x="8728" y="8276"/>
                  </a:lnTo>
                  <a:lnTo>
                    <a:pt x="7454" y="8276"/>
                  </a:lnTo>
                  <a:cubicBezTo>
                    <a:pt x="3513" y="8276"/>
                    <a:pt x="3275" y="6549"/>
                    <a:pt x="3275" y="2596"/>
                  </a:cubicBezTo>
                  <a:lnTo>
                    <a:pt x="3275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8" name="Google Shape;2718;p85"/>
            <p:cNvSpPr/>
            <p:nvPr/>
          </p:nvSpPr>
          <p:spPr>
            <a:xfrm rot="5400000">
              <a:off x="1628714" y="3793038"/>
              <a:ext cx="70515" cy="265985"/>
            </a:xfrm>
            <a:custGeom>
              <a:avLst/>
              <a:gdLst/>
              <a:ahLst/>
              <a:cxnLst/>
              <a:rect l="l" t="t" r="r" b="b"/>
              <a:pathLst>
                <a:path w="1632" h="6156" extrusionOk="0">
                  <a:moveTo>
                    <a:pt x="810" y="0"/>
                  </a:moveTo>
                  <a:cubicBezTo>
                    <a:pt x="358" y="0"/>
                    <a:pt x="0" y="370"/>
                    <a:pt x="0" y="822"/>
                  </a:cubicBezTo>
                  <a:lnTo>
                    <a:pt x="0" y="5334"/>
                  </a:lnTo>
                  <a:cubicBezTo>
                    <a:pt x="0" y="5787"/>
                    <a:pt x="358" y="6156"/>
                    <a:pt x="810" y="6156"/>
                  </a:cubicBezTo>
                  <a:cubicBezTo>
                    <a:pt x="1274" y="6156"/>
                    <a:pt x="1632" y="5787"/>
                    <a:pt x="1632" y="5334"/>
                  </a:cubicBezTo>
                  <a:lnTo>
                    <a:pt x="1632" y="822"/>
                  </a:lnTo>
                  <a:cubicBezTo>
                    <a:pt x="1632" y="370"/>
                    <a:pt x="1274" y="0"/>
                    <a:pt x="81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9" name="Google Shape;2719;p85"/>
            <p:cNvSpPr/>
            <p:nvPr/>
          </p:nvSpPr>
          <p:spPr>
            <a:xfrm rot="5400000">
              <a:off x="2549034" y="3612474"/>
              <a:ext cx="499047" cy="377634"/>
            </a:xfrm>
            <a:custGeom>
              <a:avLst/>
              <a:gdLst/>
              <a:ahLst/>
              <a:cxnLst/>
              <a:rect l="l" t="t" r="r" b="b"/>
              <a:pathLst>
                <a:path w="11550" h="8740" extrusionOk="0">
                  <a:moveTo>
                    <a:pt x="8954" y="0"/>
                  </a:moveTo>
                  <a:cubicBezTo>
                    <a:pt x="3203" y="0"/>
                    <a:pt x="0" y="1715"/>
                    <a:pt x="0" y="7466"/>
                  </a:cubicBezTo>
                  <a:lnTo>
                    <a:pt x="0" y="8740"/>
                  </a:lnTo>
                  <a:lnTo>
                    <a:pt x="3274" y="8740"/>
                  </a:lnTo>
                  <a:lnTo>
                    <a:pt x="3274" y="7466"/>
                  </a:lnTo>
                  <a:cubicBezTo>
                    <a:pt x="3274" y="3513"/>
                    <a:pt x="5001" y="3275"/>
                    <a:pt x="8954" y="3275"/>
                  </a:cubicBezTo>
                  <a:lnTo>
                    <a:pt x="11549" y="3275"/>
                  </a:lnTo>
                  <a:lnTo>
                    <a:pt x="1154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720" name="Google Shape;2720;p85"/>
            <p:cNvGrpSpPr/>
            <p:nvPr/>
          </p:nvGrpSpPr>
          <p:grpSpPr>
            <a:xfrm>
              <a:off x="2029210" y="3484363"/>
              <a:ext cx="592677" cy="273720"/>
              <a:chOff x="2029210" y="3484363"/>
              <a:chExt cx="592677" cy="273720"/>
            </a:xfrm>
          </p:grpSpPr>
          <p:sp>
            <p:nvSpPr>
              <p:cNvPr id="2721" name="Google Shape;2721;p85"/>
              <p:cNvSpPr/>
              <p:nvPr/>
            </p:nvSpPr>
            <p:spPr>
              <a:xfrm rot="5400000">
                <a:off x="2264123" y="3392748"/>
                <a:ext cx="121975" cy="454379"/>
              </a:xfrm>
              <a:custGeom>
                <a:avLst/>
                <a:gdLst/>
                <a:ahLst/>
                <a:cxnLst/>
                <a:rect l="l" t="t" r="r" b="b"/>
                <a:pathLst>
                  <a:path w="2823" h="18718" extrusionOk="0">
                    <a:moveTo>
                      <a:pt x="1" y="1"/>
                    </a:moveTo>
                    <a:lnTo>
                      <a:pt x="1" y="18717"/>
                    </a:lnTo>
                    <a:lnTo>
                      <a:pt x="2823" y="18717"/>
                    </a:lnTo>
                    <a:lnTo>
                      <a:pt x="2823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22" name="Google Shape;2722;p85"/>
              <p:cNvSpPr/>
              <p:nvPr/>
            </p:nvSpPr>
            <p:spPr>
              <a:xfrm rot="5400000">
                <a:off x="1931972" y="3581602"/>
                <a:ext cx="265510" cy="71033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1644" extrusionOk="0">
                    <a:moveTo>
                      <a:pt x="822" y="0"/>
                    </a:moveTo>
                    <a:cubicBezTo>
                      <a:pt x="358" y="0"/>
                      <a:pt x="0" y="369"/>
                      <a:pt x="0" y="822"/>
                    </a:cubicBezTo>
                    <a:cubicBezTo>
                      <a:pt x="0" y="1274"/>
                      <a:pt x="358" y="1643"/>
                      <a:pt x="822" y="1643"/>
                    </a:cubicBezTo>
                    <a:lnTo>
                      <a:pt x="5323" y="1643"/>
                    </a:lnTo>
                    <a:cubicBezTo>
                      <a:pt x="5382" y="1643"/>
                      <a:pt x="5442" y="1643"/>
                      <a:pt x="5489" y="1631"/>
                    </a:cubicBezTo>
                    <a:cubicBezTo>
                      <a:pt x="5858" y="1560"/>
                      <a:pt x="6144" y="1227"/>
                      <a:pt x="6144" y="822"/>
                    </a:cubicBezTo>
                    <a:cubicBezTo>
                      <a:pt x="6144" y="369"/>
                      <a:pt x="5775" y="0"/>
                      <a:pt x="532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23" name="Google Shape;2723;p85"/>
              <p:cNvSpPr/>
              <p:nvPr/>
            </p:nvSpPr>
            <p:spPr>
              <a:xfrm rot="5400000">
                <a:off x="2453378" y="3589574"/>
                <a:ext cx="265985" cy="71033"/>
              </a:xfrm>
              <a:custGeom>
                <a:avLst/>
                <a:gdLst/>
                <a:ahLst/>
                <a:cxnLst/>
                <a:rect l="l" t="t" r="r" b="b"/>
                <a:pathLst>
                  <a:path w="6156" h="1644" extrusionOk="0">
                    <a:moveTo>
                      <a:pt x="822" y="0"/>
                    </a:moveTo>
                    <a:cubicBezTo>
                      <a:pt x="369" y="0"/>
                      <a:pt x="0" y="369"/>
                      <a:pt x="0" y="822"/>
                    </a:cubicBezTo>
                    <a:cubicBezTo>
                      <a:pt x="0" y="1274"/>
                      <a:pt x="369" y="1643"/>
                      <a:pt x="822" y="1643"/>
                    </a:cubicBezTo>
                    <a:lnTo>
                      <a:pt x="5334" y="1643"/>
                    </a:lnTo>
                    <a:cubicBezTo>
                      <a:pt x="5739" y="1643"/>
                      <a:pt x="6084" y="1346"/>
                      <a:pt x="6144" y="953"/>
                    </a:cubicBezTo>
                    <a:cubicBezTo>
                      <a:pt x="6144" y="905"/>
                      <a:pt x="6156" y="870"/>
                      <a:pt x="6156" y="822"/>
                    </a:cubicBezTo>
                    <a:cubicBezTo>
                      <a:pt x="6156" y="369"/>
                      <a:pt x="5786" y="0"/>
                      <a:pt x="533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724" name="Google Shape;2724;p85"/>
            <p:cNvSpPr/>
            <p:nvPr/>
          </p:nvSpPr>
          <p:spPr>
            <a:xfrm rot="5400000">
              <a:off x="2884713" y="3917778"/>
              <a:ext cx="71033" cy="265985"/>
            </a:xfrm>
            <a:custGeom>
              <a:avLst/>
              <a:gdLst/>
              <a:ahLst/>
              <a:cxnLst/>
              <a:rect l="l" t="t" r="r" b="b"/>
              <a:pathLst>
                <a:path w="1644" h="6156" extrusionOk="0">
                  <a:moveTo>
                    <a:pt x="822" y="0"/>
                  </a:moveTo>
                  <a:cubicBezTo>
                    <a:pt x="370" y="0"/>
                    <a:pt x="1" y="370"/>
                    <a:pt x="1" y="822"/>
                  </a:cubicBezTo>
                  <a:lnTo>
                    <a:pt x="1" y="5334"/>
                  </a:lnTo>
                  <a:cubicBezTo>
                    <a:pt x="1" y="5787"/>
                    <a:pt x="358" y="6156"/>
                    <a:pt x="822" y="6156"/>
                  </a:cubicBezTo>
                  <a:cubicBezTo>
                    <a:pt x="1275" y="6156"/>
                    <a:pt x="1644" y="5787"/>
                    <a:pt x="1644" y="5334"/>
                  </a:cubicBezTo>
                  <a:lnTo>
                    <a:pt x="1644" y="822"/>
                  </a:lnTo>
                  <a:cubicBezTo>
                    <a:pt x="1644" y="370"/>
                    <a:pt x="1275" y="0"/>
                    <a:pt x="82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5" name="Google Shape;2725;p85"/>
            <p:cNvSpPr/>
            <p:nvPr/>
          </p:nvSpPr>
          <p:spPr>
            <a:xfrm rot="10800000">
              <a:off x="4556375" y="3147564"/>
              <a:ext cx="121975" cy="2044636"/>
            </a:xfrm>
            <a:custGeom>
              <a:avLst/>
              <a:gdLst/>
              <a:ahLst/>
              <a:cxnLst/>
              <a:rect l="l" t="t" r="r" b="b"/>
              <a:pathLst>
                <a:path w="2823" h="31838" extrusionOk="0">
                  <a:moveTo>
                    <a:pt x="1" y="0"/>
                  </a:moveTo>
                  <a:lnTo>
                    <a:pt x="1" y="31838"/>
                  </a:lnTo>
                  <a:lnTo>
                    <a:pt x="2823" y="31838"/>
                  </a:lnTo>
                  <a:lnTo>
                    <a:pt x="282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6" name="Google Shape;2726;p85"/>
            <p:cNvSpPr/>
            <p:nvPr/>
          </p:nvSpPr>
          <p:spPr>
            <a:xfrm rot="5400000">
              <a:off x="3030971" y="2829847"/>
              <a:ext cx="122500" cy="2956057"/>
            </a:xfrm>
            <a:custGeom>
              <a:avLst/>
              <a:gdLst/>
              <a:ahLst/>
              <a:cxnLst/>
              <a:rect l="l" t="t" r="r" b="b"/>
              <a:pathLst>
                <a:path w="2835" h="118956" extrusionOk="0">
                  <a:moveTo>
                    <a:pt x="1" y="0"/>
                  </a:moveTo>
                  <a:lnTo>
                    <a:pt x="1" y="118955"/>
                  </a:lnTo>
                  <a:lnTo>
                    <a:pt x="2834" y="118955"/>
                  </a:lnTo>
                  <a:lnTo>
                    <a:pt x="2834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7" name="Google Shape;2727;p85"/>
            <p:cNvSpPr/>
            <p:nvPr/>
          </p:nvSpPr>
          <p:spPr>
            <a:xfrm rot="10800000">
              <a:off x="4125247" y="2681505"/>
              <a:ext cx="562864" cy="634329"/>
            </a:xfrm>
            <a:custGeom>
              <a:avLst/>
              <a:gdLst/>
              <a:ahLst/>
              <a:cxnLst/>
              <a:rect l="l" t="t" r="r" b="b"/>
              <a:pathLst>
                <a:path w="13027" h="14681" extrusionOk="0">
                  <a:moveTo>
                    <a:pt x="1" y="0"/>
                  </a:moveTo>
                  <a:lnTo>
                    <a:pt x="1" y="4239"/>
                  </a:lnTo>
                  <a:cubicBezTo>
                    <a:pt x="1" y="10001"/>
                    <a:pt x="4692" y="14681"/>
                    <a:pt x="10442" y="14681"/>
                  </a:cubicBezTo>
                  <a:lnTo>
                    <a:pt x="13026" y="14681"/>
                  </a:lnTo>
                  <a:lnTo>
                    <a:pt x="13026" y="11406"/>
                  </a:lnTo>
                  <a:lnTo>
                    <a:pt x="10442" y="11406"/>
                  </a:lnTo>
                  <a:cubicBezTo>
                    <a:pt x="6490" y="11406"/>
                    <a:pt x="3275" y="8192"/>
                    <a:pt x="3275" y="4239"/>
                  </a:cubicBezTo>
                  <a:lnTo>
                    <a:pt x="327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8" name="Google Shape;2728;p85"/>
            <p:cNvSpPr/>
            <p:nvPr/>
          </p:nvSpPr>
          <p:spPr>
            <a:xfrm rot="10800000">
              <a:off x="4481752" y="3279281"/>
              <a:ext cx="266029" cy="71033"/>
            </a:xfrm>
            <a:custGeom>
              <a:avLst/>
              <a:gdLst/>
              <a:ahLst/>
              <a:cxnLst/>
              <a:rect l="l" t="t" r="r" b="b"/>
              <a:pathLst>
                <a:path w="6157" h="1644" extrusionOk="0">
                  <a:moveTo>
                    <a:pt x="822" y="1"/>
                  </a:moveTo>
                  <a:cubicBezTo>
                    <a:pt x="370" y="1"/>
                    <a:pt x="1" y="370"/>
                    <a:pt x="1" y="822"/>
                  </a:cubicBezTo>
                  <a:cubicBezTo>
                    <a:pt x="1" y="1275"/>
                    <a:pt x="370" y="1644"/>
                    <a:pt x="822" y="1644"/>
                  </a:cubicBezTo>
                  <a:lnTo>
                    <a:pt x="5335" y="1644"/>
                  </a:lnTo>
                  <a:cubicBezTo>
                    <a:pt x="5787" y="1644"/>
                    <a:pt x="6156" y="1275"/>
                    <a:pt x="6156" y="822"/>
                  </a:cubicBezTo>
                  <a:cubicBezTo>
                    <a:pt x="6156" y="370"/>
                    <a:pt x="5787" y="1"/>
                    <a:pt x="533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9" name="Google Shape;2729;p85"/>
            <p:cNvSpPr/>
            <p:nvPr/>
          </p:nvSpPr>
          <p:spPr>
            <a:xfrm rot="10800000">
              <a:off x="4089774" y="2615657"/>
              <a:ext cx="71033" cy="265467"/>
            </a:xfrm>
            <a:custGeom>
              <a:avLst/>
              <a:gdLst/>
              <a:ahLst/>
              <a:cxnLst/>
              <a:rect l="l" t="t" r="r" b="b"/>
              <a:pathLst>
                <a:path w="1644" h="6144" extrusionOk="0">
                  <a:moveTo>
                    <a:pt x="822" y="0"/>
                  </a:moveTo>
                  <a:cubicBezTo>
                    <a:pt x="370" y="0"/>
                    <a:pt x="1" y="357"/>
                    <a:pt x="1" y="810"/>
                  </a:cubicBezTo>
                  <a:lnTo>
                    <a:pt x="1" y="5322"/>
                  </a:lnTo>
                  <a:cubicBezTo>
                    <a:pt x="1" y="5775"/>
                    <a:pt x="370" y="6144"/>
                    <a:pt x="822" y="6144"/>
                  </a:cubicBezTo>
                  <a:cubicBezTo>
                    <a:pt x="1286" y="6144"/>
                    <a:pt x="1644" y="5775"/>
                    <a:pt x="1644" y="5322"/>
                  </a:cubicBezTo>
                  <a:lnTo>
                    <a:pt x="1644" y="810"/>
                  </a:lnTo>
                  <a:cubicBezTo>
                    <a:pt x="1644" y="357"/>
                    <a:pt x="1286" y="0"/>
                    <a:pt x="82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0" name="Google Shape;2730;p85"/>
            <p:cNvSpPr/>
            <p:nvPr/>
          </p:nvSpPr>
          <p:spPr>
            <a:xfrm rot="5400000">
              <a:off x="2266111" y="3966768"/>
              <a:ext cx="141505" cy="680648"/>
            </a:xfrm>
            <a:custGeom>
              <a:avLst/>
              <a:gdLst/>
              <a:ahLst/>
              <a:cxnLst/>
              <a:rect l="l" t="t" r="r" b="b"/>
              <a:pathLst>
                <a:path w="3275" h="15753" extrusionOk="0">
                  <a:moveTo>
                    <a:pt x="1" y="1"/>
                  </a:moveTo>
                  <a:lnTo>
                    <a:pt x="1" y="15753"/>
                  </a:lnTo>
                  <a:lnTo>
                    <a:pt x="3275" y="15753"/>
                  </a:lnTo>
                  <a:lnTo>
                    <a:pt x="3275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1" name="Google Shape;2731;p85"/>
            <p:cNvSpPr/>
            <p:nvPr/>
          </p:nvSpPr>
          <p:spPr>
            <a:xfrm rot="5400000">
              <a:off x="1876660" y="4275982"/>
              <a:ext cx="246456" cy="62262"/>
            </a:xfrm>
            <a:custGeom>
              <a:avLst/>
              <a:gdLst/>
              <a:ahLst/>
              <a:cxnLst/>
              <a:rect l="l" t="t" r="r" b="b"/>
              <a:pathLst>
                <a:path w="5704" h="1441" extrusionOk="0">
                  <a:moveTo>
                    <a:pt x="726" y="0"/>
                  </a:moveTo>
                  <a:cubicBezTo>
                    <a:pt x="322" y="0"/>
                    <a:pt x="0" y="322"/>
                    <a:pt x="0" y="726"/>
                  </a:cubicBezTo>
                  <a:cubicBezTo>
                    <a:pt x="0" y="1119"/>
                    <a:pt x="322" y="1441"/>
                    <a:pt x="726" y="1441"/>
                  </a:cubicBezTo>
                  <a:lnTo>
                    <a:pt x="4989" y="1441"/>
                  </a:lnTo>
                  <a:cubicBezTo>
                    <a:pt x="5382" y="1441"/>
                    <a:pt x="5703" y="1119"/>
                    <a:pt x="5703" y="726"/>
                  </a:cubicBezTo>
                  <a:cubicBezTo>
                    <a:pt x="5703" y="322"/>
                    <a:pt x="5382" y="0"/>
                    <a:pt x="498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2" name="Google Shape;2732;p85"/>
            <p:cNvSpPr/>
            <p:nvPr/>
          </p:nvSpPr>
          <p:spPr>
            <a:xfrm rot="5400000">
              <a:off x="2554176" y="4275961"/>
              <a:ext cx="246456" cy="62305"/>
            </a:xfrm>
            <a:custGeom>
              <a:avLst/>
              <a:gdLst/>
              <a:ahLst/>
              <a:cxnLst/>
              <a:rect l="l" t="t" r="r" b="b"/>
              <a:pathLst>
                <a:path w="5704" h="1442" extrusionOk="0">
                  <a:moveTo>
                    <a:pt x="726" y="1"/>
                  </a:moveTo>
                  <a:cubicBezTo>
                    <a:pt x="322" y="1"/>
                    <a:pt x="0" y="322"/>
                    <a:pt x="0" y="727"/>
                  </a:cubicBezTo>
                  <a:cubicBezTo>
                    <a:pt x="0" y="1120"/>
                    <a:pt x="322" y="1441"/>
                    <a:pt x="726" y="1441"/>
                  </a:cubicBezTo>
                  <a:lnTo>
                    <a:pt x="4989" y="1441"/>
                  </a:lnTo>
                  <a:cubicBezTo>
                    <a:pt x="5382" y="1441"/>
                    <a:pt x="5703" y="1120"/>
                    <a:pt x="5703" y="727"/>
                  </a:cubicBezTo>
                  <a:cubicBezTo>
                    <a:pt x="5703" y="322"/>
                    <a:pt x="5382" y="1"/>
                    <a:pt x="498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3" name="Google Shape;2733;p85"/>
            <p:cNvSpPr/>
            <p:nvPr/>
          </p:nvSpPr>
          <p:spPr>
            <a:xfrm rot="10800000">
              <a:off x="3287834" y="4468478"/>
              <a:ext cx="471764" cy="471764"/>
            </a:xfrm>
            <a:custGeom>
              <a:avLst/>
              <a:gdLst/>
              <a:ahLst/>
              <a:cxnLst/>
              <a:rect l="l" t="t" r="r" b="b"/>
              <a:pathLst>
                <a:path w="7395" h="7395" extrusionOk="0">
                  <a:moveTo>
                    <a:pt x="3691" y="1370"/>
                  </a:moveTo>
                  <a:cubicBezTo>
                    <a:pt x="4037" y="1370"/>
                    <a:pt x="4322" y="1655"/>
                    <a:pt x="4322" y="2001"/>
                  </a:cubicBezTo>
                  <a:cubicBezTo>
                    <a:pt x="4322" y="2358"/>
                    <a:pt x="4037" y="2644"/>
                    <a:pt x="3691" y="2644"/>
                  </a:cubicBezTo>
                  <a:cubicBezTo>
                    <a:pt x="3334" y="2644"/>
                    <a:pt x="3048" y="2358"/>
                    <a:pt x="3048" y="2001"/>
                  </a:cubicBezTo>
                  <a:cubicBezTo>
                    <a:pt x="3048" y="1655"/>
                    <a:pt x="3334" y="1370"/>
                    <a:pt x="3691" y="1370"/>
                  </a:cubicBezTo>
                  <a:close/>
                  <a:moveTo>
                    <a:pt x="1917" y="3132"/>
                  </a:moveTo>
                  <a:cubicBezTo>
                    <a:pt x="2275" y="3132"/>
                    <a:pt x="2560" y="3417"/>
                    <a:pt x="2560" y="3775"/>
                  </a:cubicBezTo>
                  <a:cubicBezTo>
                    <a:pt x="2560" y="4120"/>
                    <a:pt x="2275" y="4406"/>
                    <a:pt x="1917" y="4406"/>
                  </a:cubicBezTo>
                  <a:cubicBezTo>
                    <a:pt x="1572" y="4406"/>
                    <a:pt x="1286" y="4120"/>
                    <a:pt x="1286" y="3775"/>
                  </a:cubicBezTo>
                  <a:cubicBezTo>
                    <a:pt x="1286" y="3417"/>
                    <a:pt x="1572" y="3132"/>
                    <a:pt x="1917" y="3132"/>
                  </a:cubicBezTo>
                  <a:close/>
                  <a:moveTo>
                    <a:pt x="3703" y="3132"/>
                  </a:moveTo>
                  <a:cubicBezTo>
                    <a:pt x="4049" y="3132"/>
                    <a:pt x="4334" y="3417"/>
                    <a:pt x="4334" y="3775"/>
                  </a:cubicBezTo>
                  <a:cubicBezTo>
                    <a:pt x="4334" y="4120"/>
                    <a:pt x="4049" y="4406"/>
                    <a:pt x="3703" y="4406"/>
                  </a:cubicBezTo>
                  <a:cubicBezTo>
                    <a:pt x="3346" y="4406"/>
                    <a:pt x="3060" y="4120"/>
                    <a:pt x="3060" y="3775"/>
                  </a:cubicBezTo>
                  <a:cubicBezTo>
                    <a:pt x="3060" y="3417"/>
                    <a:pt x="3346" y="3132"/>
                    <a:pt x="3703" y="3132"/>
                  </a:cubicBezTo>
                  <a:close/>
                  <a:moveTo>
                    <a:pt x="5454" y="3132"/>
                  </a:moveTo>
                  <a:cubicBezTo>
                    <a:pt x="5799" y="3132"/>
                    <a:pt x="6085" y="3417"/>
                    <a:pt x="6085" y="3775"/>
                  </a:cubicBezTo>
                  <a:cubicBezTo>
                    <a:pt x="6085" y="4120"/>
                    <a:pt x="5799" y="4406"/>
                    <a:pt x="5454" y="4406"/>
                  </a:cubicBezTo>
                  <a:cubicBezTo>
                    <a:pt x="5096" y="4406"/>
                    <a:pt x="4811" y="4120"/>
                    <a:pt x="4811" y="3775"/>
                  </a:cubicBezTo>
                  <a:cubicBezTo>
                    <a:pt x="4811" y="3417"/>
                    <a:pt x="5096" y="3132"/>
                    <a:pt x="5454" y="3132"/>
                  </a:cubicBezTo>
                  <a:close/>
                  <a:moveTo>
                    <a:pt x="3691" y="4894"/>
                  </a:moveTo>
                  <a:cubicBezTo>
                    <a:pt x="4037" y="4894"/>
                    <a:pt x="4322" y="5180"/>
                    <a:pt x="4322" y="5537"/>
                  </a:cubicBezTo>
                  <a:cubicBezTo>
                    <a:pt x="4322" y="5882"/>
                    <a:pt x="4037" y="6168"/>
                    <a:pt x="3691" y="6168"/>
                  </a:cubicBezTo>
                  <a:cubicBezTo>
                    <a:pt x="3334" y="6168"/>
                    <a:pt x="3048" y="5882"/>
                    <a:pt x="3048" y="5537"/>
                  </a:cubicBezTo>
                  <a:cubicBezTo>
                    <a:pt x="3048" y="5180"/>
                    <a:pt x="3334" y="4894"/>
                    <a:pt x="3691" y="4894"/>
                  </a:cubicBezTo>
                  <a:close/>
                  <a:moveTo>
                    <a:pt x="3549" y="0"/>
                  </a:moveTo>
                  <a:cubicBezTo>
                    <a:pt x="3453" y="0"/>
                    <a:pt x="3370" y="84"/>
                    <a:pt x="3370" y="179"/>
                  </a:cubicBezTo>
                  <a:lnTo>
                    <a:pt x="3370" y="453"/>
                  </a:lnTo>
                  <a:cubicBezTo>
                    <a:pt x="3370" y="465"/>
                    <a:pt x="3370" y="477"/>
                    <a:pt x="3382" y="500"/>
                  </a:cubicBezTo>
                  <a:cubicBezTo>
                    <a:pt x="3168" y="512"/>
                    <a:pt x="2965" y="560"/>
                    <a:pt x="2763" y="620"/>
                  </a:cubicBezTo>
                  <a:cubicBezTo>
                    <a:pt x="2763" y="596"/>
                    <a:pt x="2763" y="584"/>
                    <a:pt x="2751" y="572"/>
                  </a:cubicBezTo>
                  <a:lnTo>
                    <a:pt x="2644" y="322"/>
                  </a:lnTo>
                  <a:cubicBezTo>
                    <a:pt x="2617" y="251"/>
                    <a:pt x="2557" y="213"/>
                    <a:pt x="2494" y="213"/>
                  </a:cubicBezTo>
                  <a:cubicBezTo>
                    <a:pt x="2473" y="213"/>
                    <a:pt x="2451" y="217"/>
                    <a:pt x="2429" y="227"/>
                  </a:cubicBezTo>
                  <a:lnTo>
                    <a:pt x="2132" y="346"/>
                  </a:lnTo>
                  <a:cubicBezTo>
                    <a:pt x="2048" y="381"/>
                    <a:pt x="2001" y="489"/>
                    <a:pt x="2048" y="572"/>
                  </a:cubicBezTo>
                  <a:lnTo>
                    <a:pt x="2144" y="822"/>
                  </a:lnTo>
                  <a:cubicBezTo>
                    <a:pt x="2156" y="834"/>
                    <a:pt x="2156" y="846"/>
                    <a:pt x="2167" y="858"/>
                  </a:cubicBezTo>
                  <a:cubicBezTo>
                    <a:pt x="1989" y="953"/>
                    <a:pt x="1810" y="1072"/>
                    <a:pt x="1655" y="1203"/>
                  </a:cubicBezTo>
                  <a:cubicBezTo>
                    <a:pt x="1655" y="1191"/>
                    <a:pt x="1644" y="1179"/>
                    <a:pt x="1632" y="1167"/>
                  </a:cubicBezTo>
                  <a:lnTo>
                    <a:pt x="1441" y="977"/>
                  </a:lnTo>
                  <a:cubicBezTo>
                    <a:pt x="1405" y="941"/>
                    <a:pt x="1361" y="923"/>
                    <a:pt x="1316" y="923"/>
                  </a:cubicBezTo>
                  <a:cubicBezTo>
                    <a:pt x="1271" y="923"/>
                    <a:pt x="1227" y="941"/>
                    <a:pt x="1191" y="977"/>
                  </a:cubicBezTo>
                  <a:lnTo>
                    <a:pt x="977" y="1203"/>
                  </a:lnTo>
                  <a:cubicBezTo>
                    <a:pt x="905" y="1262"/>
                    <a:pt x="905" y="1370"/>
                    <a:pt x="977" y="1441"/>
                  </a:cubicBezTo>
                  <a:lnTo>
                    <a:pt x="1167" y="1632"/>
                  </a:lnTo>
                  <a:cubicBezTo>
                    <a:pt x="1179" y="1643"/>
                    <a:pt x="1191" y="1643"/>
                    <a:pt x="1191" y="1655"/>
                  </a:cubicBezTo>
                  <a:cubicBezTo>
                    <a:pt x="1072" y="1810"/>
                    <a:pt x="953" y="1977"/>
                    <a:pt x="858" y="2155"/>
                  </a:cubicBezTo>
                  <a:cubicBezTo>
                    <a:pt x="846" y="2144"/>
                    <a:pt x="834" y="2144"/>
                    <a:pt x="834" y="2144"/>
                  </a:cubicBezTo>
                  <a:lnTo>
                    <a:pt x="572" y="2036"/>
                  </a:lnTo>
                  <a:cubicBezTo>
                    <a:pt x="551" y="2027"/>
                    <a:pt x="529" y="2023"/>
                    <a:pt x="507" y="2023"/>
                  </a:cubicBezTo>
                  <a:cubicBezTo>
                    <a:pt x="443" y="2023"/>
                    <a:pt x="381" y="2061"/>
                    <a:pt x="346" y="2132"/>
                  </a:cubicBezTo>
                  <a:lnTo>
                    <a:pt x="227" y="2417"/>
                  </a:lnTo>
                  <a:cubicBezTo>
                    <a:pt x="191" y="2501"/>
                    <a:pt x="239" y="2608"/>
                    <a:pt x="322" y="2644"/>
                  </a:cubicBezTo>
                  <a:lnTo>
                    <a:pt x="572" y="2751"/>
                  </a:lnTo>
                  <a:lnTo>
                    <a:pt x="596" y="2751"/>
                  </a:lnTo>
                  <a:cubicBezTo>
                    <a:pt x="536" y="2953"/>
                    <a:pt x="501" y="3156"/>
                    <a:pt x="477" y="3370"/>
                  </a:cubicBezTo>
                  <a:lnTo>
                    <a:pt x="179" y="3370"/>
                  </a:lnTo>
                  <a:cubicBezTo>
                    <a:pt x="84" y="3370"/>
                    <a:pt x="0" y="3453"/>
                    <a:pt x="0" y="3548"/>
                  </a:cubicBezTo>
                  <a:lnTo>
                    <a:pt x="0" y="3858"/>
                  </a:lnTo>
                  <a:cubicBezTo>
                    <a:pt x="0" y="3953"/>
                    <a:pt x="84" y="4025"/>
                    <a:pt x="179" y="4025"/>
                  </a:cubicBezTo>
                  <a:lnTo>
                    <a:pt x="477" y="4025"/>
                  </a:lnTo>
                  <a:cubicBezTo>
                    <a:pt x="489" y="4203"/>
                    <a:pt x="524" y="4382"/>
                    <a:pt x="560" y="4549"/>
                  </a:cubicBezTo>
                  <a:lnTo>
                    <a:pt x="548" y="4549"/>
                  </a:lnTo>
                  <a:lnTo>
                    <a:pt x="286" y="4656"/>
                  </a:lnTo>
                  <a:cubicBezTo>
                    <a:pt x="203" y="4691"/>
                    <a:pt x="155" y="4787"/>
                    <a:pt x="191" y="4870"/>
                  </a:cubicBezTo>
                  <a:lnTo>
                    <a:pt x="298" y="5168"/>
                  </a:lnTo>
                  <a:cubicBezTo>
                    <a:pt x="326" y="5232"/>
                    <a:pt x="389" y="5275"/>
                    <a:pt x="460" y="5275"/>
                  </a:cubicBezTo>
                  <a:cubicBezTo>
                    <a:pt x="481" y="5275"/>
                    <a:pt x="503" y="5271"/>
                    <a:pt x="524" y="5263"/>
                  </a:cubicBezTo>
                  <a:lnTo>
                    <a:pt x="786" y="5168"/>
                  </a:lnTo>
                  <a:cubicBezTo>
                    <a:pt x="786" y="5168"/>
                    <a:pt x="798" y="5168"/>
                    <a:pt x="798" y="5156"/>
                  </a:cubicBezTo>
                  <a:cubicBezTo>
                    <a:pt x="905" y="5370"/>
                    <a:pt x="1036" y="5573"/>
                    <a:pt x="1179" y="5751"/>
                  </a:cubicBezTo>
                  <a:cubicBezTo>
                    <a:pt x="1179" y="5763"/>
                    <a:pt x="1179" y="5763"/>
                    <a:pt x="1167" y="5763"/>
                  </a:cubicBezTo>
                  <a:lnTo>
                    <a:pt x="977" y="5965"/>
                  </a:lnTo>
                  <a:cubicBezTo>
                    <a:pt x="905" y="6025"/>
                    <a:pt x="905" y="6132"/>
                    <a:pt x="977" y="6204"/>
                  </a:cubicBezTo>
                  <a:lnTo>
                    <a:pt x="1191" y="6430"/>
                  </a:lnTo>
                  <a:cubicBezTo>
                    <a:pt x="1227" y="6460"/>
                    <a:pt x="1271" y="6474"/>
                    <a:pt x="1316" y="6474"/>
                  </a:cubicBezTo>
                  <a:cubicBezTo>
                    <a:pt x="1361" y="6474"/>
                    <a:pt x="1405" y="6460"/>
                    <a:pt x="1441" y="6430"/>
                  </a:cubicBezTo>
                  <a:lnTo>
                    <a:pt x="1632" y="6227"/>
                  </a:lnTo>
                  <a:cubicBezTo>
                    <a:pt x="1644" y="6227"/>
                    <a:pt x="1644" y="6227"/>
                    <a:pt x="1644" y="6215"/>
                  </a:cubicBezTo>
                  <a:cubicBezTo>
                    <a:pt x="1786" y="6335"/>
                    <a:pt x="1941" y="6430"/>
                    <a:pt x="2096" y="6525"/>
                  </a:cubicBezTo>
                  <a:cubicBezTo>
                    <a:pt x="2096" y="6525"/>
                    <a:pt x="2084" y="6537"/>
                    <a:pt x="2084" y="6537"/>
                  </a:cubicBezTo>
                  <a:lnTo>
                    <a:pt x="1977" y="6799"/>
                  </a:lnTo>
                  <a:cubicBezTo>
                    <a:pt x="1941" y="6882"/>
                    <a:pt x="1977" y="6977"/>
                    <a:pt x="2060" y="7025"/>
                  </a:cubicBezTo>
                  <a:lnTo>
                    <a:pt x="2346" y="7144"/>
                  </a:lnTo>
                  <a:cubicBezTo>
                    <a:pt x="2371" y="7153"/>
                    <a:pt x="2396" y="7158"/>
                    <a:pt x="2420" y="7158"/>
                  </a:cubicBezTo>
                  <a:cubicBezTo>
                    <a:pt x="2487" y="7158"/>
                    <a:pt x="2546" y="7122"/>
                    <a:pt x="2572" y="7061"/>
                  </a:cubicBezTo>
                  <a:lnTo>
                    <a:pt x="2691" y="6811"/>
                  </a:lnTo>
                  <a:cubicBezTo>
                    <a:pt x="2691" y="6799"/>
                    <a:pt x="2691" y="6787"/>
                    <a:pt x="2691" y="6787"/>
                  </a:cubicBezTo>
                  <a:cubicBezTo>
                    <a:pt x="2918" y="6858"/>
                    <a:pt x="3144" y="6906"/>
                    <a:pt x="3370" y="6930"/>
                  </a:cubicBezTo>
                  <a:cubicBezTo>
                    <a:pt x="3370" y="6930"/>
                    <a:pt x="3370" y="6942"/>
                    <a:pt x="3370" y="6954"/>
                  </a:cubicBezTo>
                  <a:lnTo>
                    <a:pt x="3370" y="7227"/>
                  </a:lnTo>
                  <a:cubicBezTo>
                    <a:pt x="3370" y="7323"/>
                    <a:pt x="3453" y="7394"/>
                    <a:pt x="3549" y="7394"/>
                  </a:cubicBezTo>
                  <a:lnTo>
                    <a:pt x="3858" y="7394"/>
                  </a:lnTo>
                  <a:cubicBezTo>
                    <a:pt x="3953" y="7394"/>
                    <a:pt x="4025" y="7323"/>
                    <a:pt x="4025" y="7227"/>
                  </a:cubicBezTo>
                  <a:lnTo>
                    <a:pt x="4025" y="6954"/>
                  </a:lnTo>
                  <a:cubicBezTo>
                    <a:pt x="4025" y="6942"/>
                    <a:pt x="4025" y="6930"/>
                    <a:pt x="4025" y="6918"/>
                  </a:cubicBezTo>
                  <a:cubicBezTo>
                    <a:pt x="4239" y="6906"/>
                    <a:pt x="4442" y="6858"/>
                    <a:pt x="4632" y="6799"/>
                  </a:cubicBezTo>
                  <a:cubicBezTo>
                    <a:pt x="4644" y="6811"/>
                    <a:pt x="4644" y="6823"/>
                    <a:pt x="4644" y="6823"/>
                  </a:cubicBezTo>
                  <a:lnTo>
                    <a:pt x="4751" y="7085"/>
                  </a:lnTo>
                  <a:cubicBezTo>
                    <a:pt x="4779" y="7149"/>
                    <a:pt x="4849" y="7192"/>
                    <a:pt x="4917" y="7192"/>
                  </a:cubicBezTo>
                  <a:cubicBezTo>
                    <a:pt x="4938" y="7192"/>
                    <a:pt x="4958" y="7188"/>
                    <a:pt x="4977" y="7180"/>
                  </a:cubicBezTo>
                  <a:lnTo>
                    <a:pt x="5263" y="7061"/>
                  </a:lnTo>
                  <a:cubicBezTo>
                    <a:pt x="5358" y="7013"/>
                    <a:pt x="5394" y="6918"/>
                    <a:pt x="5358" y="6835"/>
                  </a:cubicBezTo>
                  <a:lnTo>
                    <a:pt x="5251" y="6573"/>
                  </a:lnTo>
                  <a:cubicBezTo>
                    <a:pt x="5251" y="6561"/>
                    <a:pt x="5239" y="6561"/>
                    <a:pt x="5239" y="6549"/>
                  </a:cubicBezTo>
                  <a:cubicBezTo>
                    <a:pt x="5418" y="6442"/>
                    <a:pt x="5585" y="6335"/>
                    <a:pt x="5739" y="6204"/>
                  </a:cubicBezTo>
                  <a:cubicBezTo>
                    <a:pt x="5751" y="6215"/>
                    <a:pt x="5763" y="6227"/>
                    <a:pt x="5763" y="6227"/>
                  </a:cubicBezTo>
                  <a:lnTo>
                    <a:pt x="5966" y="6430"/>
                  </a:lnTo>
                  <a:cubicBezTo>
                    <a:pt x="5995" y="6460"/>
                    <a:pt x="6037" y="6474"/>
                    <a:pt x="6080" y="6474"/>
                  </a:cubicBezTo>
                  <a:cubicBezTo>
                    <a:pt x="6123" y="6474"/>
                    <a:pt x="6168" y="6460"/>
                    <a:pt x="6204" y="6430"/>
                  </a:cubicBezTo>
                  <a:lnTo>
                    <a:pt x="6430" y="6204"/>
                  </a:lnTo>
                  <a:cubicBezTo>
                    <a:pt x="6489" y="6144"/>
                    <a:pt x="6489" y="6025"/>
                    <a:pt x="6430" y="5965"/>
                  </a:cubicBezTo>
                  <a:lnTo>
                    <a:pt x="6227" y="5763"/>
                  </a:lnTo>
                  <a:cubicBezTo>
                    <a:pt x="6216" y="5751"/>
                    <a:pt x="6216" y="5751"/>
                    <a:pt x="6204" y="5739"/>
                  </a:cubicBezTo>
                  <a:cubicBezTo>
                    <a:pt x="6323" y="5584"/>
                    <a:pt x="6442" y="5418"/>
                    <a:pt x="6537" y="5239"/>
                  </a:cubicBezTo>
                  <a:cubicBezTo>
                    <a:pt x="6549" y="5251"/>
                    <a:pt x="6561" y="5251"/>
                    <a:pt x="6573" y="5263"/>
                  </a:cubicBezTo>
                  <a:lnTo>
                    <a:pt x="6823" y="5370"/>
                  </a:lnTo>
                  <a:cubicBezTo>
                    <a:pt x="6847" y="5379"/>
                    <a:pt x="6871" y="5384"/>
                    <a:pt x="6895" y="5384"/>
                  </a:cubicBezTo>
                  <a:cubicBezTo>
                    <a:pt x="6963" y="5384"/>
                    <a:pt x="7022" y="5346"/>
                    <a:pt x="7049" y="5275"/>
                  </a:cubicBezTo>
                  <a:lnTo>
                    <a:pt x="7168" y="4989"/>
                  </a:lnTo>
                  <a:cubicBezTo>
                    <a:pt x="7204" y="4906"/>
                    <a:pt x="7168" y="4799"/>
                    <a:pt x="7085" y="4763"/>
                  </a:cubicBezTo>
                  <a:lnTo>
                    <a:pt x="6823" y="4656"/>
                  </a:lnTo>
                  <a:cubicBezTo>
                    <a:pt x="6811" y="4644"/>
                    <a:pt x="6799" y="4644"/>
                    <a:pt x="6775" y="4644"/>
                  </a:cubicBezTo>
                  <a:cubicBezTo>
                    <a:pt x="6835" y="4441"/>
                    <a:pt x="6882" y="4239"/>
                    <a:pt x="6906" y="4025"/>
                  </a:cubicBezTo>
                  <a:lnTo>
                    <a:pt x="7228" y="4025"/>
                  </a:lnTo>
                  <a:cubicBezTo>
                    <a:pt x="7323" y="4025"/>
                    <a:pt x="7394" y="3953"/>
                    <a:pt x="7394" y="3858"/>
                  </a:cubicBezTo>
                  <a:lnTo>
                    <a:pt x="7394" y="3548"/>
                  </a:lnTo>
                  <a:cubicBezTo>
                    <a:pt x="7394" y="3453"/>
                    <a:pt x="7323" y="3370"/>
                    <a:pt x="7228" y="3370"/>
                  </a:cubicBezTo>
                  <a:lnTo>
                    <a:pt x="6954" y="3370"/>
                  </a:lnTo>
                  <a:cubicBezTo>
                    <a:pt x="6930" y="3370"/>
                    <a:pt x="6918" y="3382"/>
                    <a:pt x="6906" y="3382"/>
                  </a:cubicBezTo>
                  <a:cubicBezTo>
                    <a:pt x="6882" y="3203"/>
                    <a:pt x="6847" y="3025"/>
                    <a:pt x="6799" y="2858"/>
                  </a:cubicBezTo>
                  <a:cubicBezTo>
                    <a:pt x="6823" y="2858"/>
                    <a:pt x="6835" y="2858"/>
                    <a:pt x="6858" y="2846"/>
                  </a:cubicBezTo>
                  <a:lnTo>
                    <a:pt x="7109" y="2751"/>
                  </a:lnTo>
                  <a:cubicBezTo>
                    <a:pt x="7204" y="2715"/>
                    <a:pt x="7251" y="2620"/>
                    <a:pt x="7216" y="2525"/>
                  </a:cubicBezTo>
                  <a:lnTo>
                    <a:pt x="7097" y="2239"/>
                  </a:lnTo>
                  <a:cubicBezTo>
                    <a:pt x="7068" y="2163"/>
                    <a:pt x="7001" y="2124"/>
                    <a:pt x="6933" y="2124"/>
                  </a:cubicBezTo>
                  <a:cubicBezTo>
                    <a:pt x="6916" y="2124"/>
                    <a:pt x="6899" y="2127"/>
                    <a:pt x="6882" y="2132"/>
                  </a:cubicBezTo>
                  <a:lnTo>
                    <a:pt x="6620" y="2239"/>
                  </a:lnTo>
                  <a:cubicBezTo>
                    <a:pt x="6608" y="2239"/>
                    <a:pt x="6585" y="2251"/>
                    <a:pt x="6573" y="2263"/>
                  </a:cubicBezTo>
                  <a:cubicBezTo>
                    <a:pt x="6466" y="2048"/>
                    <a:pt x="6335" y="1846"/>
                    <a:pt x="6192" y="1667"/>
                  </a:cubicBezTo>
                  <a:cubicBezTo>
                    <a:pt x="6204" y="1655"/>
                    <a:pt x="6216" y="1643"/>
                    <a:pt x="6227" y="1632"/>
                  </a:cubicBezTo>
                  <a:lnTo>
                    <a:pt x="6430" y="1441"/>
                  </a:lnTo>
                  <a:cubicBezTo>
                    <a:pt x="6489" y="1370"/>
                    <a:pt x="6489" y="1262"/>
                    <a:pt x="6430" y="1203"/>
                  </a:cubicBezTo>
                  <a:lnTo>
                    <a:pt x="6204" y="977"/>
                  </a:lnTo>
                  <a:cubicBezTo>
                    <a:pt x="6168" y="941"/>
                    <a:pt x="6123" y="923"/>
                    <a:pt x="6080" y="923"/>
                  </a:cubicBezTo>
                  <a:cubicBezTo>
                    <a:pt x="6037" y="923"/>
                    <a:pt x="5995" y="941"/>
                    <a:pt x="5966" y="977"/>
                  </a:cubicBezTo>
                  <a:lnTo>
                    <a:pt x="5763" y="1167"/>
                  </a:lnTo>
                  <a:cubicBezTo>
                    <a:pt x="5751" y="1179"/>
                    <a:pt x="5739" y="1203"/>
                    <a:pt x="5739" y="1215"/>
                  </a:cubicBezTo>
                  <a:cubicBezTo>
                    <a:pt x="5596" y="1096"/>
                    <a:pt x="5442" y="1001"/>
                    <a:pt x="5287" y="905"/>
                  </a:cubicBezTo>
                  <a:cubicBezTo>
                    <a:pt x="5299" y="893"/>
                    <a:pt x="5311" y="881"/>
                    <a:pt x="5311" y="858"/>
                  </a:cubicBezTo>
                  <a:lnTo>
                    <a:pt x="5430" y="608"/>
                  </a:lnTo>
                  <a:cubicBezTo>
                    <a:pt x="5465" y="524"/>
                    <a:pt x="5430" y="417"/>
                    <a:pt x="5334" y="381"/>
                  </a:cubicBezTo>
                  <a:lnTo>
                    <a:pt x="5049" y="250"/>
                  </a:lnTo>
                  <a:cubicBezTo>
                    <a:pt x="5030" y="242"/>
                    <a:pt x="5010" y="238"/>
                    <a:pt x="4990" y="238"/>
                  </a:cubicBezTo>
                  <a:cubicBezTo>
                    <a:pt x="4924" y="238"/>
                    <a:pt x="4859" y="281"/>
                    <a:pt x="4823" y="346"/>
                  </a:cubicBezTo>
                  <a:lnTo>
                    <a:pt x="4715" y="596"/>
                  </a:lnTo>
                  <a:cubicBezTo>
                    <a:pt x="4703" y="608"/>
                    <a:pt x="4703" y="631"/>
                    <a:pt x="4703" y="643"/>
                  </a:cubicBezTo>
                  <a:cubicBezTo>
                    <a:pt x="4489" y="572"/>
                    <a:pt x="4263" y="524"/>
                    <a:pt x="4025" y="500"/>
                  </a:cubicBezTo>
                  <a:cubicBezTo>
                    <a:pt x="4025" y="489"/>
                    <a:pt x="4025" y="465"/>
                    <a:pt x="4025" y="453"/>
                  </a:cubicBezTo>
                  <a:lnTo>
                    <a:pt x="4025" y="179"/>
                  </a:lnTo>
                  <a:cubicBezTo>
                    <a:pt x="4025" y="84"/>
                    <a:pt x="3953" y="0"/>
                    <a:pt x="385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4" name="Google Shape;2734;p85"/>
            <p:cNvSpPr/>
            <p:nvPr/>
          </p:nvSpPr>
          <p:spPr>
            <a:xfrm rot="10800000">
              <a:off x="3771254" y="4606568"/>
              <a:ext cx="476948" cy="475683"/>
            </a:xfrm>
            <a:custGeom>
              <a:avLst/>
              <a:gdLst/>
              <a:ahLst/>
              <a:cxnLst/>
              <a:rect l="l" t="t" r="r" b="b"/>
              <a:pathLst>
                <a:path w="18861" h="18811" extrusionOk="0">
                  <a:moveTo>
                    <a:pt x="11198" y="3199"/>
                  </a:moveTo>
                  <a:cubicBezTo>
                    <a:pt x="11271" y="3199"/>
                    <a:pt x="11346" y="3209"/>
                    <a:pt x="11419" y="3232"/>
                  </a:cubicBezTo>
                  <a:cubicBezTo>
                    <a:pt x="12824" y="3685"/>
                    <a:pt x="14038" y="4614"/>
                    <a:pt x="14836" y="5864"/>
                  </a:cubicBezTo>
                  <a:cubicBezTo>
                    <a:pt x="15074" y="6233"/>
                    <a:pt x="14931" y="6733"/>
                    <a:pt x="14538" y="6923"/>
                  </a:cubicBezTo>
                  <a:cubicBezTo>
                    <a:pt x="14121" y="7114"/>
                    <a:pt x="13705" y="7316"/>
                    <a:pt x="13300" y="7507"/>
                  </a:cubicBezTo>
                  <a:cubicBezTo>
                    <a:pt x="13200" y="7555"/>
                    <a:pt x="13093" y="7578"/>
                    <a:pt x="12987" y="7578"/>
                  </a:cubicBezTo>
                  <a:cubicBezTo>
                    <a:pt x="12753" y="7578"/>
                    <a:pt x="12523" y="7466"/>
                    <a:pt x="12383" y="7269"/>
                  </a:cubicBezTo>
                  <a:cubicBezTo>
                    <a:pt x="11966" y="6673"/>
                    <a:pt x="11371" y="6221"/>
                    <a:pt x="10692" y="5959"/>
                  </a:cubicBezTo>
                  <a:cubicBezTo>
                    <a:pt x="10359" y="5840"/>
                    <a:pt x="10157" y="5495"/>
                    <a:pt x="10216" y="5137"/>
                  </a:cubicBezTo>
                  <a:cubicBezTo>
                    <a:pt x="10300" y="4697"/>
                    <a:pt x="10383" y="4244"/>
                    <a:pt x="10466" y="3792"/>
                  </a:cubicBezTo>
                  <a:cubicBezTo>
                    <a:pt x="10535" y="3439"/>
                    <a:pt x="10855" y="3199"/>
                    <a:pt x="11198" y="3199"/>
                  </a:cubicBezTo>
                  <a:close/>
                  <a:moveTo>
                    <a:pt x="6241" y="3843"/>
                  </a:moveTo>
                  <a:cubicBezTo>
                    <a:pt x="6513" y="3843"/>
                    <a:pt x="6779" y="3994"/>
                    <a:pt x="6906" y="4256"/>
                  </a:cubicBezTo>
                  <a:cubicBezTo>
                    <a:pt x="7109" y="4673"/>
                    <a:pt x="7299" y="5078"/>
                    <a:pt x="7490" y="5495"/>
                  </a:cubicBezTo>
                  <a:cubicBezTo>
                    <a:pt x="7644" y="5816"/>
                    <a:pt x="7549" y="6209"/>
                    <a:pt x="7252" y="6411"/>
                  </a:cubicBezTo>
                  <a:cubicBezTo>
                    <a:pt x="6656" y="6828"/>
                    <a:pt x="6204" y="7423"/>
                    <a:pt x="5954" y="8102"/>
                  </a:cubicBezTo>
                  <a:cubicBezTo>
                    <a:pt x="5838" y="8396"/>
                    <a:pt x="5555" y="8589"/>
                    <a:pt x="5245" y="8589"/>
                  </a:cubicBezTo>
                  <a:cubicBezTo>
                    <a:pt x="5204" y="8589"/>
                    <a:pt x="5162" y="8585"/>
                    <a:pt x="5120" y="8578"/>
                  </a:cubicBezTo>
                  <a:cubicBezTo>
                    <a:pt x="4680" y="8495"/>
                    <a:pt x="4227" y="8400"/>
                    <a:pt x="3787" y="8316"/>
                  </a:cubicBezTo>
                  <a:cubicBezTo>
                    <a:pt x="3346" y="8245"/>
                    <a:pt x="3084" y="7792"/>
                    <a:pt x="3215" y="7376"/>
                  </a:cubicBezTo>
                  <a:cubicBezTo>
                    <a:pt x="3680" y="5971"/>
                    <a:pt x="4608" y="4756"/>
                    <a:pt x="5847" y="3959"/>
                  </a:cubicBezTo>
                  <a:cubicBezTo>
                    <a:pt x="5969" y="3880"/>
                    <a:pt x="6106" y="3843"/>
                    <a:pt x="6241" y="3843"/>
                  </a:cubicBezTo>
                  <a:close/>
                  <a:moveTo>
                    <a:pt x="9222" y="7030"/>
                  </a:moveTo>
                  <a:cubicBezTo>
                    <a:pt x="9724" y="7030"/>
                    <a:pt x="10229" y="7189"/>
                    <a:pt x="10657" y="7519"/>
                  </a:cubicBezTo>
                  <a:cubicBezTo>
                    <a:pt x="11693" y="8316"/>
                    <a:pt x="11883" y="9805"/>
                    <a:pt x="11085" y="10840"/>
                  </a:cubicBezTo>
                  <a:cubicBezTo>
                    <a:pt x="10619" y="11453"/>
                    <a:pt x="9916" y="11773"/>
                    <a:pt x="9205" y="11773"/>
                  </a:cubicBezTo>
                  <a:cubicBezTo>
                    <a:pt x="8701" y="11773"/>
                    <a:pt x="8193" y="11612"/>
                    <a:pt x="7763" y="11281"/>
                  </a:cubicBezTo>
                  <a:cubicBezTo>
                    <a:pt x="6728" y="10483"/>
                    <a:pt x="6537" y="8995"/>
                    <a:pt x="7335" y="7959"/>
                  </a:cubicBezTo>
                  <a:cubicBezTo>
                    <a:pt x="7803" y="7351"/>
                    <a:pt x="8509" y="7030"/>
                    <a:pt x="9222" y="7030"/>
                  </a:cubicBezTo>
                  <a:close/>
                  <a:moveTo>
                    <a:pt x="13527" y="10222"/>
                  </a:moveTo>
                  <a:cubicBezTo>
                    <a:pt x="13570" y="10222"/>
                    <a:pt x="13614" y="10226"/>
                    <a:pt x="13657" y="10233"/>
                  </a:cubicBezTo>
                  <a:cubicBezTo>
                    <a:pt x="14098" y="10317"/>
                    <a:pt x="14550" y="10400"/>
                    <a:pt x="15002" y="10483"/>
                  </a:cubicBezTo>
                  <a:cubicBezTo>
                    <a:pt x="15431" y="10567"/>
                    <a:pt x="15693" y="11007"/>
                    <a:pt x="15562" y="11436"/>
                  </a:cubicBezTo>
                  <a:cubicBezTo>
                    <a:pt x="15110" y="12841"/>
                    <a:pt x="14181" y="14043"/>
                    <a:pt x="12931" y="14853"/>
                  </a:cubicBezTo>
                  <a:cubicBezTo>
                    <a:pt x="12809" y="14931"/>
                    <a:pt x="12673" y="14968"/>
                    <a:pt x="12539" y="14968"/>
                  </a:cubicBezTo>
                  <a:cubicBezTo>
                    <a:pt x="12266" y="14968"/>
                    <a:pt x="11999" y="14815"/>
                    <a:pt x="11871" y="14543"/>
                  </a:cubicBezTo>
                  <a:cubicBezTo>
                    <a:pt x="11681" y="14138"/>
                    <a:pt x="11478" y="13722"/>
                    <a:pt x="11288" y="13317"/>
                  </a:cubicBezTo>
                  <a:cubicBezTo>
                    <a:pt x="11133" y="12984"/>
                    <a:pt x="11240" y="12603"/>
                    <a:pt x="11526" y="12400"/>
                  </a:cubicBezTo>
                  <a:cubicBezTo>
                    <a:pt x="12121" y="11972"/>
                    <a:pt x="12574" y="11388"/>
                    <a:pt x="12836" y="10710"/>
                  </a:cubicBezTo>
                  <a:cubicBezTo>
                    <a:pt x="12940" y="10406"/>
                    <a:pt x="13219" y="10222"/>
                    <a:pt x="13527" y="10222"/>
                  </a:cubicBezTo>
                  <a:close/>
                  <a:moveTo>
                    <a:pt x="5786" y="11228"/>
                  </a:moveTo>
                  <a:cubicBezTo>
                    <a:pt x="6022" y="11228"/>
                    <a:pt x="6254" y="11337"/>
                    <a:pt x="6394" y="11543"/>
                  </a:cubicBezTo>
                  <a:cubicBezTo>
                    <a:pt x="6811" y="12138"/>
                    <a:pt x="7406" y="12591"/>
                    <a:pt x="8085" y="12841"/>
                  </a:cubicBezTo>
                  <a:cubicBezTo>
                    <a:pt x="8430" y="12972"/>
                    <a:pt x="8621" y="13317"/>
                    <a:pt x="8561" y="13662"/>
                  </a:cubicBezTo>
                  <a:cubicBezTo>
                    <a:pt x="8478" y="14115"/>
                    <a:pt x="8395" y="14567"/>
                    <a:pt x="8311" y="15008"/>
                  </a:cubicBezTo>
                  <a:cubicBezTo>
                    <a:pt x="8242" y="15371"/>
                    <a:pt x="7922" y="15613"/>
                    <a:pt x="7579" y="15613"/>
                  </a:cubicBezTo>
                  <a:cubicBezTo>
                    <a:pt x="7506" y="15613"/>
                    <a:pt x="7432" y="15602"/>
                    <a:pt x="7359" y="15579"/>
                  </a:cubicBezTo>
                  <a:cubicBezTo>
                    <a:pt x="5954" y="15115"/>
                    <a:pt x="4751" y="14186"/>
                    <a:pt x="3942" y="12948"/>
                  </a:cubicBezTo>
                  <a:cubicBezTo>
                    <a:pt x="3703" y="12579"/>
                    <a:pt x="3846" y="12079"/>
                    <a:pt x="4251" y="11888"/>
                  </a:cubicBezTo>
                  <a:cubicBezTo>
                    <a:pt x="4656" y="11686"/>
                    <a:pt x="5073" y="11495"/>
                    <a:pt x="5477" y="11293"/>
                  </a:cubicBezTo>
                  <a:cubicBezTo>
                    <a:pt x="5576" y="11249"/>
                    <a:pt x="5682" y="11228"/>
                    <a:pt x="5786" y="11228"/>
                  </a:cubicBezTo>
                  <a:close/>
                  <a:moveTo>
                    <a:pt x="8673" y="1"/>
                  </a:moveTo>
                  <a:cubicBezTo>
                    <a:pt x="8652" y="1"/>
                    <a:pt x="8630" y="3"/>
                    <a:pt x="8609" y="6"/>
                  </a:cubicBezTo>
                  <a:lnTo>
                    <a:pt x="7823" y="113"/>
                  </a:lnTo>
                  <a:cubicBezTo>
                    <a:pt x="7573" y="137"/>
                    <a:pt x="7406" y="363"/>
                    <a:pt x="7442" y="601"/>
                  </a:cubicBezTo>
                  <a:lnTo>
                    <a:pt x="7525" y="1292"/>
                  </a:lnTo>
                  <a:cubicBezTo>
                    <a:pt x="7537" y="1327"/>
                    <a:pt x="7537" y="1351"/>
                    <a:pt x="7549" y="1375"/>
                  </a:cubicBezTo>
                  <a:cubicBezTo>
                    <a:pt x="7049" y="1482"/>
                    <a:pt x="6561" y="1649"/>
                    <a:pt x="6085" y="1851"/>
                  </a:cubicBezTo>
                  <a:cubicBezTo>
                    <a:pt x="6085" y="1827"/>
                    <a:pt x="6073" y="1816"/>
                    <a:pt x="6061" y="1792"/>
                  </a:cubicBezTo>
                  <a:lnTo>
                    <a:pt x="5716" y="1173"/>
                  </a:lnTo>
                  <a:cubicBezTo>
                    <a:pt x="5636" y="1037"/>
                    <a:pt x="5486" y="960"/>
                    <a:pt x="5336" y="960"/>
                  </a:cubicBezTo>
                  <a:cubicBezTo>
                    <a:pt x="5261" y="960"/>
                    <a:pt x="5187" y="979"/>
                    <a:pt x="5120" y="1018"/>
                  </a:cubicBezTo>
                  <a:lnTo>
                    <a:pt x="4418" y="1411"/>
                  </a:lnTo>
                  <a:cubicBezTo>
                    <a:pt x="4204" y="1530"/>
                    <a:pt x="4132" y="1792"/>
                    <a:pt x="4251" y="2006"/>
                  </a:cubicBezTo>
                  <a:lnTo>
                    <a:pt x="4608" y="2625"/>
                  </a:lnTo>
                  <a:cubicBezTo>
                    <a:pt x="4608" y="2637"/>
                    <a:pt x="4620" y="2649"/>
                    <a:pt x="4644" y="2673"/>
                  </a:cubicBezTo>
                  <a:cubicBezTo>
                    <a:pt x="4192" y="2982"/>
                    <a:pt x="3787" y="3340"/>
                    <a:pt x="3394" y="3744"/>
                  </a:cubicBezTo>
                  <a:cubicBezTo>
                    <a:pt x="3370" y="3697"/>
                    <a:pt x="3334" y="3649"/>
                    <a:pt x="3275" y="3601"/>
                  </a:cubicBezTo>
                  <a:lnTo>
                    <a:pt x="2715" y="3173"/>
                  </a:lnTo>
                  <a:cubicBezTo>
                    <a:pt x="2637" y="3114"/>
                    <a:pt x="2544" y="3086"/>
                    <a:pt x="2452" y="3086"/>
                  </a:cubicBezTo>
                  <a:cubicBezTo>
                    <a:pt x="2320" y="3086"/>
                    <a:pt x="2187" y="3144"/>
                    <a:pt x="2096" y="3256"/>
                  </a:cubicBezTo>
                  <a:lnTo>
                    <a:pt x="1608" y="3899"/>
                  </a:lnTo>
                  <a:cubicBezTo>
                    <a:pt x="1453" y="4090"/>
                    <a:pt x="1489" y="4363"/>
                    <a:pt x="1691" y="4506"/>
                  </a:cubicBezTo>
                  <a:lnTo>
                    <a:pt x="2251" y="4947"/>
                  </a:lnTo>
                  <a:cubicBezTo>
                    <a:pt x="2299" y="4983"/>
                    <a:pt x="2358" y="5006"/>
                    <a:pt x="2418" y="5018"/>
                  </a:cubicBezTo>
                  <a:cubicBezTo>
                    <a:pt x="2168" y="5411"/>
                    <a:pt x="1953" y="5828"/>
                    <a:pt x="1787" y="6245"/>
                  </a:cubicBezTo>
                  <a:cubicBezTo>
                    <a:pt x="1763" y="6233"/>
                    <a:pt x="1751" y="6233"/>
                    <a:pt x="1739" y="6221"/>
                  </a:cubicBezTo>
                  <a:lnTo>
                    <a:pt x="1060" y="6018"/>
                  </a:lnTo>
                  <a:cubicBezTo>
                    <a:pt x="1020" y="6006"/>
                    <a:pt x="980" y="6000"/>
                    <a:pt x="940" y="6000"/>
                  </a:cubicBezTo>
                  <a:cubicBezTo>
                    <a:pt x="751" y="6000"/>
                    <a:pt x="571" y="6130"/>
                    <a:pt x="513" y="6316"/>
                  </a:cubicBezTo>
                  <a:lnTo>
                    <a:pt x="286" y="7078"/>
                  </a:lnTo>
                  <a:cubicBezTo>
                    <a:pt x="215" y="7316"/>
                    <a:pt x="346" y="7554"/>
                    <a:pt x="584" y="7626"/>
                  </a:cubicBezTo>
                  <a:lnTo>
                    <a:pt x="1251" y="7828"/>
                  </a:lnTo>
                  <a:cubicBezTo>
                    <a:pt x="1275" y="7840"/>
                    <a:pt x="1286" y="7840"/>
                    <a:pt x="1298" y="7840"/>
                  </a:cubicBezTo>
                  <a:cubicBezTo>
                    <a:pt x="1179" y="8435"/>
                    <a:pt x="1132" y="9043"/>
                    <a:pt x="1156" y="9638"/>
                  </a:cubicBezTo>
                  <a:cubicBezTo>
                    <a:pt x="1150" y="9644"/>
                    <a:pt x="1141" y="9644"/>
                    <a:pt x="1132" y="9644"/>
                  </a:cubicBezTo>
                  <a:cubicBezTo>
                    <a:pt x="1123" y="9644"/>
                    <a:pt x="1114" y="9644"/>
                    <a:pt x="1108" y="9650"/>
                  </a:cubicBezTo>
                  <a:lnTo>
                    <a:pt x="405" y="9733"/>
                  </a:lnTo>
                  <a:cubicBezTo>
                    <a:pt x="167" y="9769"/>
                    <a:pt x="1" y="9983"/>
                    <a:pt x="36" y="10221"/>
                  </a:cubicBezTo>
                  <a:lnTo>
                    <a:pt x="132" y="11019"/>
                  </a:lnTo>
                  <a:cubicBezTo>
                    <a:pt x="164" y="11237"/>
                    <a:pt x="346" y="11405"/>
                    <a:pt x="559" y="11405"/>
                  </a:cubicBezTo>
                  <a:cubicBezTo>
                    <a:pt x="579" y="11405"/>
                    <a:pt x="599" y="11403"/>
                    <a:pt x="620" y="11400"/>
                  </a:cubicBezTo>
                  <a:lnTo>
                    <a:pt x="1322" y="11305"/>
                  </a:lnTo>
                  <a:cubicBezTo>
                    <a:pt x="1346" y="11305"/>
                    <a:pt x="1358" y="11305"/>
                    <a:pt x="1370" y="11293"/>
                  </a:cubicBezTo>
                  <a:cubicBezTo>
                    <a:pt x="1477" y="11745"/>
                    <a:pt x="1620" y="12186"/>
                    <a:pt x="1798" y="12614"/>
                  </a:cubicBezTo>
                  <a:cubicBezTo>
                    <a:pt x="1787" y="12614"/>
                    <a:pt x="1775" y="12626"/>
                    <a:pt x="1751" y="12638"/>
                  </a:cubicBezTo>
                  <a:lnTo>
                    <a:pt x="1132" y="12972"/>
                  </a:lnTo>
                  <a:cubicBezTo>
                    <a:pt x="917" y="13091"/>
                    <a:pt x="846" y="13353"/>
                    <a:pt x="965" y="13567"/>
                  </a:cubicBezTo>
                  <a:lnTo>
                    <a:pt x="1346" y="14269"/>
                  </a:lnTo>
                  <a:cubicBezTo>
                    <a:pt x="1428" y="14417"/>
                    <a:pt x="1579" y="14497"/>
                    <a:pt x="1734" y="14497"/>
                  </a:cubicBezTo>
                  <a:cubicBezTo>
                    <a:pt x="1804" y="14497"/>
                    <a:pt x="1875" y="14481"/>
                    <a:pt x="1941" y="14448"/>
                  </a:cubicBezTo>
                  <a:lnTo>
                    <a:pt x="2560" y="14103"/>
                  </a:lnTo>
                  <a:cubicBezTo>
                    <a:pt x="2572" y="14091"/>
                    <a:pt x="2584" y="14091"/>
                    <a:pt x="2608" y="14079"/>
                  </a:cubicBezTo>
                  <a:cubicBezTo>
                    <a:pt x="2930" y="14555"/>
                    <a:pt x="3322" y="15008"/>
                    <a:pt x="3763" y="15412"/>
                  </a:cubicBezTo>
                  <a:cubicBezTo>
                    <a:pt x="3739" y="15424"/>
                    <a:pt x="3727" y="15448"/>
                    <a:pt x="3715" y="15460"/>
                  </a:cubicBezTo>
                  <a:lnTo>
                    <a:pt x="3287" y="16020"/>
                  </a:lnTo>
                  <a:cubicBezTo>
                    <a:pt x="3132" y="16210"/>
                    <a:pt x="3168" y="16484"/>
                    <a:pt x="3370" y="16639"/>
                  </a:cubicBezTo>
                  <a:lnTo>
                    <a:pt x="4001" y="17127"/>
                  </a:lnTo>
                  <a:cubicBezTo>
                    <a:pt x="4079" y="17186"/>
                    <a:pt x="4172" y="17214"/>
                    <a:pt x="4264" y="17214"/>
                  </a:cubicBezTo>
                  <a:cubicBezTo>
                    <a:pt x="4395" y="17214"/>
                    <a:pt x="4524" y="17156"/>
                    <a:pt x="4608" y="17044"/>
                  </a:cubicBezTo>
                  <a:lnTo>
                    <a:pt x="5049" y="16484"/>
                  </a:lnTo>
                  <a:cubicBezTo>
                    <a:pt x="5061" y="16460"/>
                    <a:pt x="5073" y="16448"/>
                    <a:pt x="5085" y="16424"/>
                  </a:cubicBezTo>
                  <a:cubicBezTo>
                    <a:pt x="5537" y="16710"/>
                    <a:pt x="6013" y="16936"/>
                    <a:pt x="6501" y="17127"/>
                  </a:cubicBezTo>
                  <a:cubicBezTo>
                    <a:pt x="6501" y="17151"/>
                    <a:pt x="6490" y="17175"/>
                    <a:pt x="6478" y="17198"/>
                  </a:cubicBezTo>
                  <a:lnTo>
                    <a:pt x="6299" y="17877"/>
                  </a:lnTo>
                  <a:cubicBezTo>
                    <a:pt x="6239" y="18103"/>
                    <a:pt x="6370" y="18353"/>
                    <a:pt x="6609" y="18413"/>
                  </a:cubicBezTo>
                  <a:lnTo>
                    <a:pt x="7382" y="18615"/>
                  </a:lnTo>
                  <a:cubicBezTo>
                    <a:pt x="7421" y="18625"/>
                    <a:pt x="7460" y="18630"/>
                    <a:pt x="7497" y="18630"/>
                  </a:cubicBezTo>
                  <a:cubicBezTo>
                    <a:pt x="7693" y="18630"/>
                    <a:pt x="7868" y="18505"/>
                    <a:pt x="7918" y="18306"/>
                  </a:cubicBezTo>
                  <a:lnTo>
                    <a:pt x="8097" y="17627"/>
                  </a:lnTo>
                  <a:cubicBezTo>
                    <a:pt x="8109" y="17603"/>
                    <a:pt x="8109" y="17567"/>
                    <a:pt x="8109" y="17544"/>
                  </a:cubicBezTo>
                  <a:cubicBezTo>
                    <a:pt x="8550" y="17614"/>
                    <a:pt x="8991" y="17642"/>
                    <a:pt x="9424" y="17642"/>
                  </a:cubicBezTo>
                  <a:cubicBezTo>
                    <a:pt x="9506" y="17642"/>
                    <a:pt x="9587" y="17641"/>
                    <a:pt x="9668" y="17639"/>
                  </a:cubicBezTo>
                  <a:cubicBezTo>
                    <a:pt x="9668" y="17663"/>
                    <a:pt x="9668" y="17698"/>
                    <a:pt x="9668" y="17734"/>
                  </a:cubicBezTo>
                  <a:lnTo>
                    <a:pt x="9764" y="18425"/>
                  </a:lnTo>
                  <a:cubicBezTo>
                    <a:pt x="9796" y="18652"/>
                    <a:pt x="9976" y="18811"/>
                    <a:pt x="10188" y="18811"/>
                  </a:cubicBezTo>
                  <a:cubicBezTo>
                    <a:pt x="10209" y="18811"/>
                    <a:pt x="10230" y="18809"/>
                    <a:pt x="10252" y="18806"/>
                  </a:cubicBezTo>
                  <a:lnTo>
                    <a:pt x="11050" y="18699"/>
                  </a:lnTo>
                  <a:cubicBezTo>
                    <a:pt x="11288" y="18675"/>
                    <a:pt x="11454" y="18449"/>
                    <a:pt x="11431" y="18210"/>
                  </a:cubicBezTo>
                  <a:lnTo>
                    <a:pt x="11335" y="17520"/>
                  </a:lnTo>
                  <a:cubicBezTo>
                    <a:pt x="11335" y="17484"/>
                    <a:pt x="11323" y="17448"/>
                    <a:pt x="11312" y="17413"/>
                  </a:cubicBezTo>
                  <a:cubicBezTo>
                    <a:pt x="11800" y="17294"/>
                    <a:pt x="12288" y="17127"/>
                    <a:pt x="12764" y="16925"/>
                  </a:cubicBezTo>
                  <a:cubicBezTo>
                    <a:pt x="12776" y="16960"/>
                    <a:pt x="12788" y="16984"/>
                    <a:pt x="12800" y="17020"/>
                  </a:cubicBezTo>
                  <a:lnTo>
                    <a:pt x="13157" y="17639"/>
                  </a:lnTo>
                  <a:cubicBezTo>
                    <a:pt x="13237" y="17775"/>
                    <a:pt x="13381" y="17851"/>
                    <a:pt x="13532" y="17851"/>
                  </a:cubicBezTo>
                  <a:cubicBezTo>
                    <a:pt x="13606" y="17851"/>
                    <a:pt x="13682" y="17833"/>
                    <a:pt x="13752" y="17794"/>
                  </a:cubicBezTo>
                  <a:lnTo>
                    <a:pt x="14443" y="17401"/>
                  </a:lnTo>
                  <a:cubicBezTo>
                    <a:pt x="14657" y="17282"/>
                    <a:pt x="14729" y="17020"/>
                    <a:pt x="14610" y="16805"/>
                  </a:cubicBezTo>
                  <a:lnTo>
                    <a:pt x="14264" y="16198"/>
                  </a:lnTo>
                  <a:cubicBezTo>
                    <a:pt x="14240" y="16163"/>
                    <a:pt x="14217" y="16127"/>
                    <a:pt x="14193" y="16103"/>
                  </a:cubicBezTo>
                  <a:cubicBezTo>
                    <a:pt x="14621" y="15793"/>
                    <a:pt x="15026" y="15436"/>
                    <a:pt x="15407" y="15031"/>
                  </a:cubicBezTo>
                  <a:cubicBezTo>
                    <a:pt x="15431" y="15067"/>
                    <a:pt x="15455" y="15103"/>
                    <a:pt x="15491" y="15127"/>
                  </a:cubicBezTo>
                  <a:lnTo>
                    <a:pt x="16050" y="15555"/>
                  </a:lnTo>
                  <a:cubicBezTo>
                    <a:pt x="16129" y="15614"/>
                    <a:pt x="16221" y="15643"/>
                    <a:pt x="16313" y="15643"/>
                  </a:cubicBezTo>
                  <a:cubicBezTo>
                    <a:pt x="16444" y="15643"/>
                    <a:pt x="16573" y="15584"/>
                    <a:pt x="16657" y="15472"/>
                  </a:cubicBezTo>
                  <a:lnTo>
                    <a:pt x="17146" y="14841"/>
                  </a:lnTo>
                  <a:cubicBezTo>
                    <a:pt x="17300" y="14650"/>
                    <a:pt x="17265" y="14377"/>
                    <a:pt x="17074" y="14222"/>
                  </a:cubicBezTo>
                  <a:lnTo>
                    <a:pt x="16515" y="13793"/>
                  </a:lnTo>
                  <a:cubicBezTo>
                    <a:pt x="16479" y="13769"/>
                    <a:pt x="16443" y="13746"/>
                    <a:pt x="16396" y="13734"/>
                  </a:cubicBezTo>
                  <a:cubicBezTo>
                    <a:pt x="16634" y="13341"/>
                    <a:pt x="16848" y="12948"/>
                    <a:pt x="17015" y="12531"/>
                  </a:cubicBezTo>
                  <a:cubicBezTo>
                    <a:pt x="17050" y="12555"/>
                    <a:pt x="17086" y="12579"/>
                    <a:pt x="17134" y="12591"/>
                  </a:cubicBezTo>
                  <a:lnTo>
                    <a:pt x="17800" y="12793"/>
                  </a:lnTo>
                  <a:cubicBezTo>
                    <a:pt x="17844" y="12806"/>
                    <a:pt x="17888" y="12813"/>
                    <a:pt x="17931" y="12813"/>
                  </a:cubicBezTo>
                  <a:cubicBezTo>
                    <a:pt x="18121" y="12813"/>
                    <a:pt x="18290" y="12690"/>
                    <a:pt x="18348" y="12495"/>
                  </a:cubicBezTo>
                  <a:lnTo>
                    <a:pt x="18574" y="11733"/>
                  </a:lnTo>
                  <a:cubicBezTo>
                    <a:pt x="18646" y="11495"/>
                    <a:pt x="18515" y="11257"/>
                    <a:pt x="18289" y="11186"/>
                  </a:cubicBezTo>
                  <a:lnTo>
                    <a:pt x="17610" y="10983"/>
                  </a:lnTo>
                  <a:cubicBezTo>
                    <a:pt x="17562" y="10971"/>
                    <a:pt x="17527" y="10960"/>
                    <a:pt x="17479" y="10960"/>
                  </a:cubicBezTo>
                  <a:cubicBezTo>
                    <a:pt x="17598" y="10364"/>
                    <a:pt x="17646" y="9769"/>
                    <a:pt x="17622" y="9162"/>
                  </a:cubicBezTo>
                  <a:lnTo>
                    <a:pt x="17622" y="9162"/>
                  </a:lnTo>
                  <a:cubicBezTo>
                    <a:pt x="17646" y="9168"/>
                    <a:pt x="17669" y="9171"/>
                    <a:pt x="17692" y="9171"/>
                  </a:cubicBezTo>
                  <a:cubicBezTo>
                    <a:pt x="17714" y="9171"/>
                    <a:pt x="17735" y="9168"/>
                    <a:pt x="17753" y="9162"/>
                  </a:cubicBezTo>
                  <a:lnTo>
                    <a:pt x="18455" y="9078"/>
                  </a:lnTo>
                  <a:cubicBezTo>
                    <a:pt x="18693" y="9043"/>
                    <a:pt x="18860" y="8828"/>
                    <a:pt x="18836" y="8590"/>
                  </a:cubicBezTo>
                  <a:lnTo>
                    <a:pt x="18729" y="7792"/>
                  </a:lnTo>
                  <a:cubicBezTo>
                    <a:pt x="18707" y="7570"/>
                    <a:pt x="18507" y="7409"/>
                    <a:pt x="18286" y="7409"/>
                  </a:cubicBezTo>
                  <a:cubicBezTo>
                    <a:pt x="18271" y="7409"/>
                    <a:pt x="18256" y="7410"/>
                    <a:pt x="18241" y="7411"/>
                  </a:cubicBezTo>
                  <a:lnTo>
                    <a:pt x="17539" y="7507"/>
                  </a:lnTo>
                  <a:cubicBezTo>
                    <a:pt x="17491" y="7507"/>
                    <a:pt x="17455" y="7531"/>
                    <a:pt x="17419" y="7542"/>
                  </a:cubicBezTo>
                  <a:cubicBezTo>
                    <a:pt x="17312" y="7090"/>
                    <a:pt x="17169" y="6649"/>
                    <a:pt x="16991" y="6221"/>
                  </a:cubicBezTo>
                  <a:cubicBezTo>
                    <a:pt x="17027" y="6221"/>
                    <a:pt x="17074" y="6197"/>
                    <a:pt x="17110" y="6185"/>
                  </a:cubicBezTo>
                  <a:lnTo>
                    <a:pt x="17729" y="5840"/>
                  </a:lnTo>
                  <a:cubicBezTo>
                    <a:pt x="17943" y="5733"/>
                    <a:pt x="18027" y="5459"/>
                    <a:pt x="17908" y="5245"/>
                  </a:cubicBezTo>
                  <a:lnTo>
                    <a:pt x="17527" y="4542"/>
                  </a:lnTo>
                  <a:cubicBezTo>
                    <a:pt x="17446" y="4398"/>
                    <a:pt x="17301" y="4318"/>
                    <a:pt x="17149" y="4318"/>
                  </a:cubicBezTo>
                  <a:cubicBezTo>
                    <a:pt x="17076" y="4318"/>
                    <a:pt x="17001" y="4337"/>
                    <a:pt x="16931" y="4375"/>
                  </a:cubicBezTo>
                  <a:lnTo>
                    <a:pt x="16312" y="4709"/>
                  </a:lnTo>
                  <a:cubicBezTo>
                    <a:pt x="16276" y="4733"/>
                    <a:pt x="16241" y="4756"/>
                    <a:pt x="16205" y="4780"/>
                  </a:cubicBezTo>
                  <a:cubicBezTo>
                    <a:pt x="15884" y="4304"/>
                    <a:pt x="15503" y="3852"/>
                    <a:pt x="15062" y="3435"/>
                  </a:cubicBezTo>
                  <a:cubicBezTo>
                    <a:pt x="15098" y="3411"/>
                    <a:pt x="15122" y="3387"/>
                    <a:pt x="15145" y="3351"/>
                  </a:cubicBezTo>
                  <a:lnTo>
                    <a:pt x="15586" y="2792"/>
                  </a:lnTo>
                  <a:cubicBezTo>
                    <a:pt x="15729" y="2601"/>
                    <a:pt x="15693" y="2328"/>
                    <a:pt x="15503" y="2173"/>
                  </a:cubicBezTo>
                  <a:lnTo>
                    <a:pt x="14860" y="1685"/>
                  </a:lnTo>
                  <a:cubicBezTo>
                    <a:pt x="14781" y="1626"/>
                    <a:pt x="14689" y="1597"/>
                    <a:pt x="14597" y="1597"/>
                  </a:cubicBezTo>
                  <a:cubicBezTo>
                    <a:pt x="14466" y="1597"/>
                    <a:pt x="14336" y="1656"/>
                    <a:pt x="14252" y="1768"/>
                  </a:cubicBezTo>
                  <a:lnTo>
                    <a:pt x="13824" y="2328"/>
                  </a:lnTo>
                  <a:cubicBezTo>
                    <a:pt x="13800" y="2363"/>
                    <a:pt x="13776" y="2387"/>
                    <a:pt x="13764" y="2423"/>
                  </a:cubicBezTo>
                  <a:cubicBezTo>
                    <a:pt x="13312" y="2137"/>
                    <a:pt x="12836" y="1899"/>
                    <a:pt x="12347" y="1708"/>
                  </a:cubicBezTo>
                  <a:cubicBezTo>
                    <a:pt x="12359" y="1685"/>
                    <a:pt x="12371" y="1649"/>
                    <a:pt x="12383" y="1613"/>
                  </a:cubicBezTo>
                  <a:lnTo>
                    <a:pt x="12574" y="934"/>
                  </a:lnTo>
                  <a:cubicBezTo>
                    <a:pt x="12633" y="708"/>
                    <a:pt x="12490" y="470"/>
                    <a:pt x="12264" y="399"/>
                  </a:cubicBezTo>
                  <a:lnTo>
                    <a:pt x="11478" y="196"/>
                  </a:lnTo>
                  <a:cubicBezTo>
                    <a:pt x="11442" y="187"/>
                    <a:pt x="11405" y="182"/>
                    <a:pt x="11368" y="182"/>
                  </a:cubicBezTo>
                  <a:cubicBezTo>
                    <a:pt x="11179" y="182"/>
                    <a:pt x="11002" y="306"/>
                    <a:pt x="10942" y="506"/>
                  </a:cubicBezTo>
                  <a:lnTo>
                    <a:pt x="10764" y="1185"/>
                  </a:lnTo>
                  <a:cubicBezTo>
                    <a:pt x="10752" y="1220"/>
                    <a:pt x="10752" y="1244"/>
                    <a:pt x="10752" y="1280"/>
                  </a:cubicBezTo>
                  <a:cubicBezTo>
                    <a:pt x="10304" y="1207"/>
                    <a:pt x="9847" y="1170"/>
                    <a:pt x="9389" y="1170"/>
                  </a:cubicBezTo>
                  <a:cubicBezTo>
                    <a:pt x="9323" y="1170"/>
                    <a:pt x="9258" y="1171"/>
                    <a:pt x="9192" y="1173"/>
                  </a:cubicBezTo>
                  <a:cubicBezTo>
                    <a:pt x="9192" y="1137"/>
                    <a:pt x="9192" y="1113"/>
                    <a:pt x="9192" y="1077"/>
                  </a:cubicBezTo>
                  <a:lnTo>
                    <a:pt x="9097" y="387"/>
                  </a:lnTo>
                  <a:cubicBezTo>
                    <a:pt x="9075" y="159"/>
                    <a:pt x="8886" y="1"/>
                    <a:pt x="867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2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/>
                                        <p:tgtEl>
                                          <p:spTgt spid="26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9" name="Google Shape;2739;p86"/>
          <p:cNvSpPr txBox="1">
            <a:spLocks noGrp="1"/>
          </p:cNvSpPr>
          <p:nvPr>
            <p:ph type="title"/>
          </p:nvPr>
        </p:nvSpPr>
        <p:spPr>
          <a:xfrm>
            <a:off x="1441625" y="1050825"/>
            <a:ext cx="4071900" cy="930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  <a:cs typeface="B Nazanin" pitchFamily="2" charset="-78"/>
              </a:rPr>
              <a:t>333,000</a:t>
            </a:r>
            <a:endParaRPr>
              <a:solidFill>
                <a:schemeClr val="lt1"/>
              </a:solidFill>
              <a:cs typeface="B Nazanin" pitchFamily="2" charset="-78"/>
            </a:endParaRPr>
          </a:p>
        </p:txBody>
      </p:sp>
      <p:sp>
        <p:nvSpPr>
          <p:cNvPr id="2740" name="Google Shape;2740;p86"/>
          <p:cNvSpPr txBox="1">
            <a:spLocks noGrp="1"/>
          </p:cNvSpPr>
          <p:nvPr>
            <p:ph type="subTitle" idx="1"/>
          </p:nvPr>
        </p:nvSpPr>
        <p:spPr>
          <a:xfrm>
            <a:off x="1441625" y="2033025"/>
            <a:ext cx="4071900" cy="392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/>
            <a:r>
              <a:rPr lang="fa-IR" dirty="0">
                <a:cs typeface="B Nazanin" pitchFamily="2" charset="-78"/>
              </a:rPr>
              <a:t>اسلاید متنی را برای پاور خود تنظیم کنید </a:t>
            </a:r>
            <a:endParaRPr>
              <a:cs typeface="B Nazanin" pitchFamily="2" charset="-78"/>
            </a:endParaRPr>
          </a:p>
        </p:txBody>
      </p:sp>
      <p:sp>
        <p:nvSpPr>
          <p:cNvPr id="2741" name="Google Shape;2741;p86"/>
          <p:cNvSpPr txBox="1">
            <a:spLocks noGrp="1"/>
          </p:cNvSpPr>
          <p:nvPr>
            <p:ph type="title" idx="2"/>
          </p:nvPr>
        </p:nvSpPr>
        <p:spPr>
          <a:xfrm>
            <a:off x="3630475" y="2718375"/>
            <a:ext cx="4071900" cy="930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itchFamily="2" charset="-78"/>
              </a:rPr>
              <a:t>24h 37m 23s</a:t>
            </a:r>
            <a:endParaRPr>
              <a:cs typeface="B Nazanin" pitchFamily="2" charset="-78"/>
            </a:endParaRPr>
          </a:p>
        </p:txBody>
      </p:sp>
      <p:sp>
        <p:nvSpPr>
          <p:cNvPr id="2742" name="Google Shape;2742;p86"/>
          <p:cNvSpPr txBox="1">
            <a:spLocks noGrp="1"/>
          </p:cNvSpPr>
          <p:nvPr>
            <p:ph type="subTitle" idx="3"/>
          </p:nvPr>
        </p:nvSpPr>
        <p:spPr>
          <a:xfrm>
            <a:off x="3630475" y="3700575"/>
            <a:ext cx="4071900" cy="392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/>
            <a:r>
              <a:rPr lang="fa-IR" dirty="0">
                <a:cs typeface="B Nazanin" pitchFamily="2" charset="-78"/>
              </a:rPr>
              <a:t>اسلاید متنی را برای پاور خود تنظیم کنید </a:t>
            </a:r>
            <a:endParaRPr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7" name="Google Shape;2747;p87"/>
          <p:cNvSpPr txBox="1">
            <a:spLocks noGrp="1"/>
          </p:cNvSpPr>
          <p:nvPr>
            <p:ph type="title"/>
          </p:nvPr>
        </p:nvSpPr>
        <p:spPr>
          <a:xfrm>
            <a:off x="2532188" y="844025"/>
            <a:ext cx="4071900" cy="930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itchFamily="2" charset="-78"/>
              </a:rPr>
              <a:t>333,000</a:t>
            </a:r>
            <a:endParaRPr>
              <a:cs typeface="B Nazanin" pitchFamily="2" charset="-78"/>
            </a:endParaRPr>
          </a:p>
        </p:txBody>
      </p:sp>
      <p:sp>
        <p:nvSpPr>
          <p:cNvPr id="2748" name="Google Shape;2748;p87"/>
          <p:cNvSpPr txBox="1">
            <a:spLocks noGrp="1"/>
          </p:cNvSpPr>
          <p:nvPr>
            <p:ph type="subTitle" idx="1"/>
          </p:nvPr>
        </p:nvSpPr>
        <p:spPr>
          <a:xfrm>
            <a:off x="2532188" y="1826225"/>
            <a:ext cx="4071900" cy="392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/>
            <a:r>
              <a:rPr lang="fa-IR" dirty="0">
                <a:cs typeface="B Nazanin" pitchFamily="2" charset="-78"/>
              </a:rPr>
              <a:t>اسلاید متنی را برای پاور خود تنظیم کنید </a:t>
            </a:r>
            <a:endParaRPr>
              <a:cs typeface="B Nazanin" pitchFamily="2" charset="-78"/>
            </a:endParaRPr>
          </a:p>
        </p:txBody>
      </p:sp>
      <p:sp>
        <p:nvSpPr>
          <p:cNvPr id="2749" name="Google Shape;2749;p87"/>
          <p:cNvSpPr txBox="1">
            <a:spLocks noGrp="1"/>
          </p:cNvSpPr>
          <p:nvPr>
            <p:ph type="title" idx="2"/>
          </p:nvPr>
        </p:nvSpPr>
        <p:spPr>
          <a:xfrm>
            <a:off x="2532188" y="2311813"/>
            <a:ext cx="4071900" cy="930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itchFamily="2" charset="-78"/>
              </a:rPr>
              <a:t>24h 37m 23s</a:t>
            </a:r>
            <a:endParaRPr>
              <a:cs typeface="B Nazanin" pitchFamily="2" charset="-78"/>
            </a:endParaRPr>
          </a:p>
        </p:txBody>
      </p:sp>
      <p:sp>
        <p:nvSpPr>
          <p:cNvPr id="2750" name="Google Shape;2750;p87"/>
          <p:cNvSpPr txBox="1">
            <a:spLocks noGrp="1"/>
          </p:cNvSpPr>
          <p:nvPr>
            <p:ph type="subTitle" idx="3"/>
          </p:nvPr>
        </p:nvSpPr>
        <p:spPr>
          <a:xfrm>
            <a:off x="2532188" y="3294013"/>
            <a:ext cx="4071900" cy="392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/>
            <a:r>
              <a:rPr lang="fa-IR" dirty="0">
                <a:cs typeface="B Nazanin" pitchFamily="2" charset="-78"/>
              </a:rPr>
              <a:t>اسلاید متنی را برای پاور خود تنظیم کنید 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2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2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/>
                                        <p:tgtEl>
                                          <p:spTgt spid="2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2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5" name="Google Shape;2755;p88"/>
          <p:cNvSpPr txBox="1">
            <a:spLocks noGrp="1"/>
          </p:cNvSpPr>
          <p:nvPr>
            <p:ph type="subTitle" idx="1"/>
          </p:nvPr>
        </p:nvSpPr>
        <p:spPr>
          <a:xfrm>
            <a:off x="1316975" y="1407450"/>
            <a:ext cx="2828100" cy="575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itchFamily="2" charset="-78"/>
              </a:rPr>
              <a:t>اسلاید متنی </a:t>
            </a:r>
            <a:endParaRPr>
              <a:cs typeface="B Nazanin" pitchFamily="2" charset="-78"/>
            </a:endParaRPr>
          </a:p>
        </p:txBody>
      </p:sp>
      <p:sp>
        <p:nvSpPr>
          <p:cNvPr id="2756" name="Google Shape;2756;p88"/>
          <p:cNvSpPr txBox="1">
            <a:spLocks noGrp="1"/>
          </p:cNvSpPr>
          <p:nvPr>
            <p:ph type="subTitle" idx="2"/>
          </p:nvPr>
        </p:nvSpPr>
        <p:spPr>
          <a:xfrm>
            <a:off x="1316975" y="1913925"/>
            <a:ext cx="2828100" cy="770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itchFamily="2" charset="-78"/>
              </a:rPr>
              <a:t> این قالب حاوی گزینه های ویرایش پذیری است و شما می توانید آن را به صورتی که می خواهید ویرایش کنید.</a:t>
            </a:r>
            <a:r>
              <a:rPr lang="en" dirty="0">
                <a:cs typeface="B Nazanin" pitchFamily="2" charset="-78"/>
              </a:rPr>
              <a:t> </a:t>
            </a:r>
            <a:r>
              <a:rPr lang="fa-IR" dirty="0">
                <a:cs typeface="B Nazanin" pitchFamily="2" charset="-78"/>
              </a:rPr>
              <a:t> </a:t>
            </a:r>
            <a:endParaRPr>
              <a:cs typeface="B Nazanin" pitchFamily="2" charset="-78"/>
            </a:endParaRPr>
          </a:p>
        </p:txBody>
      </p:sp>
      <p:sp>
        <p:nvSpPr>
          <p:cNvPr id="2757" name="Google Shape;2757;p88"/>
          <p:cNvSpPr txBox="1">
            <a:spLocks noGrp="1"/>
          </p:cNvSpPr>
          <p:nvPr>
            <p:ph type="subTitle" idx="3"/>
          </p:nvPr>
        </p:nvSpPr>
        <p:spPr>
          <a:xfrm>
            <a:off x="5041550" y="1407450"/>
            <a:ext cx="2828100" cy="575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itchFamily="2" charset="-78"/>
              </a:rPr>
              <a:t>اسلاید متنی </a:t>
            </a:r>
            <a:endParaRPr>
              <a:cs typeface="B Nazanin" pitchFamily="2" charset="-78"/>
            </a:endParaRPr>
          </a:p>
        </p:txBody>
      </p:sp>
      <p:sp>
        <p:nvSpPr>
          <p:cNvPr id="2758" name="Google Shape;2758;p88"/>
          <p:cNvSpPr txBox="1">
            <a:spLocks noGrp="1"/>
          </p:cNvSpPr>
          <p:nvPr>
            <p:ph type="subTitle" idx="4"/>
          </p:nvPr>
        </p:nvSpPr>
        <p:spPr>
          <a:xfrm>
            <a:off x="5041550" y="1913925"/>
            <a:ext cx="2828100" cy="770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itchFamily="2" charset="-78"/>
              </a:rPr>
              <a:t> این قالب حاوی گزینه های ویرایش پذیری است و شما می توانید آن را به صورتی که می خواهید ویرایش کنید.</a:t>
            </a:r>
            <a:r>
              <a:rPr lang="en" dirty="0">
                <a:cs typeface="B Nazanin" pitchFamily="2" charset="-78"/>
              </a:rPr>
              <a:t> </a:t>
            </a:r>
            <a:r>
              <a:rPr lang="fa-IR" dirty="0">
                <a:cs typeface="B Nazanin" pitchFamily="2" charset="-78"/>
              </a:rPr>
              <a:t> </a:t>
            </a:r>
            <a:endParaRPr>
              <a:cs typeface="B Nazanin" pitchFamily="2" charset="-78"/>
            </a:endParaRPr>
          </a:p>
        </p:txBody>
      </p:sp>
      <p:sp>
        <p:nvSpPr>
          <p:cNvPr id="2759" name="Google Shape;2759;p88"/>
          <p:cNvSpPr txBox="1">
            <a:spLocks noGrp="1"/>
          </p:cNvSpPr>
          <p:nvPr>
            <p:ph type="subTitle" idx="5"/>
          </p:nvPr>
        </p:nvSpPr>
        <p:spPr>
          <a:xfrm>
            <a:off x="1316975" y="3063625"/>
            <a:ext cx="2828100" cy="575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itchFamily="2" charset="-78"/>
              </a:rPr>
              <a:t>اسلاید متنی </a:t>
            </a:r>
            <a:endParaRPr>
              <a:cs typeface="B Nazanin" pitchFamily="2" charset="-78"/>
            </a:endParaRPr>
          </a:p>
        </p:txBody>
      </p:sp>
      <p:sp>
        <p:nvSpPr>
          <p:cNvPr id="2760" name="Google Shape;2760;p88"/>
          <p:cNvSpPr txBox="1">
            <a:spLocks noGrp="1"/>
          </p:cNvSpPr>
          <p:nvPr>
            <p:ph type="subTitle" idx="6"/>
          </p:nvPr>
        </p:nvSpPr>
        <p:spPr>
          <a:xfrm>
            <a:off x="1316975" y="3570100"/>
            <a:ext cx="2828100" cy="770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1"/>
            <a:r>
              <a:rPr lang="fa-IR" dirty="0">
                <a:cs typeface="B Nazanin" pitchFamily="2" charset="-78"/>
              </a:rPr>
              <a:t> این قالب حاوی گزینه های ویرایش پذیری است و شما می توانید آن را به صورتی که می خواهید ویرایش کنید.</a:t>
            </a:r>
          </a:p>
        </p:txBody>
      </p:sp>
      <p:sp>
        <p:nvSpPr>
          <p:cNvPr id="2761" name="Google Shape;2761;p88"/>
          <p:cNvSpPr txBox="1">
            <a:spLocks noGrp="1"/>
          </p:cNvSpPr>
          <p:nvPr>
            <p:ph type="title"/>
          </p:nvPr>
        </p:nvSpPr>
        <p:spPr>
          <a:xfrm>
            <a:off x="709350" y="537550"/>
            <a:ext cx="7725300" cy="47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itchFamily="2" charset="-78"/>
              </a:rPr>
              <a:t>شما همچنین می توانید از چهار ستون استفاده کنید</a:t>
            </a:r>
            <a:endParaRPr>
              <a:cs typeface="B Nazanin" pitchFamily="2" charset="-78"/>
            </a:endParaRPr>
          </a:p>
        </p:txBody>
      </p:sp>
      <p:sp>
        <p:nvSpPr>
          <p:cNvPr id="2762" name="Google Shape;2762;p88"/>
          <p:cNvSpPr txBox="1">
            <a:spLocks noGrp="1"/>
          </p:cNvSpPr>
          <p:nvPr>
            <p:ph type="subTitle" idx="7"/>
          </p:nvPr>
        </p:nvSpPr>
        <p:spPr>
          <a:xfrm>
            <a:off x="5041550" y="3063625"/>
            <a:ext cx="2828100" cy="575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itchFamily="2" charset="-78"/>
              </a:rPr>
              <a:t>اسلاید متنی </a:t>
            </a:r>
            <a:endParaRPr>
              <a:cs typeface="B Nazanin" pitchFamily="2" charset="-78"/>
            </a:endParaRPr>
          </a:p>
        </p:txBody>
      </p:sp>
      <p:sp>
        <p:nvSpPr>
          <p:cNvPr id="2763" name="Google Shape;2763;p88"/>
          <p:cNvSpPr txBox="1">
            <a:spLocks noGrp="1"/>
          </p:cNvSpPr>
          <p:nvPr>
            <p:ph type="subTitle" idx="8"/>
          </p:nvPr>
        </p:nvSpPr>
        <p:spPr>
          <a:xfrm>
            <a:off x="5041550" y="3570100"/>
            <a:ext cx="2828100" cy="770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itchFamily="2" charset="-78"/>
              </a:rPr>
              <a:t> این قالب حاوی گزینه های ویرایش پذیری است و شما می توانید آن را به صورتی که می خواهید ویرایش کنید.</a:t>
            </a:r>
            <a:endParaRPr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8" name="Google Shape;2768;p89"/>
          <p:cNvGrpSpPr/>
          <p:nvPr/>
        </p:nvGrpSpPr>
        <p:grpSpPr>
          <a:xfrm>
            <a:off x="1565117" y="1600046"/>
            <a:ext cx="1665876" cy="1637004"/>
            <a:chOff x="1565117" y="1600046"/>
            <a:chExt cx="1665876" cy="1637004"/>
          </a:xfrm>
        </p:grpSpPr>
        <p:grpSp>
          <p:nvGrpSpPr>
            <p:cNvPr id="2769" name="Google Shape;2769;p89"/>
            <p:cNvGrpSpPr/>
            <p:nvPr/>
          </p:nvGrpSpPr>
          <p:grpSpPr>
            <a:xfrm>
              <a:off x="1565117" y="1600046"/>
              <a:ext cx="1665876" cy="1637004"/>
              <a:chOff x="9512775" y="130375"/>
              <a:chExt cx="377450" cy="370900"/>
            </a:xfrm>
          </p:grpSpPr>
          <p:sp>
            <p:nvSpPr>
              <p:cNvPr id="2770" name="Google Shape;2770;p89"/>
              <p:cNvSpPr/>
              <p:nvPr/>
            </p:nvSpPr>
            <p:spPr>
              <a:xfrm>
                <a:off x="9536000" y="154475"/>
                <a:ext cx="329825" cy="323875"/>
              </a:xfrm>
              <a:custGeom>
                <a:avLst/>
                <a:gdLst/>
                <a:ahLst/>
                <a:cxnLst/>
                <a:rect l="l" t="t" r="r" b="b"/>
                <a:pathLst>
                  <a:path w="13193" h="12955" extrusionOk="0">
                    <a:moveTo>
                      <a:pt x="6596" y="918"/>
                    </a:moveTo>
                    <a:cubicBezTo>
                      <a:pt x="9716" y="918"/>
                      <a:pt x="12252" y="3406"/>
                      <a:pt x="12252" y="6478"/>
                    </a:cubicBezTo>
                    <a:cubicBezTo>
                      <a:pt x="12252" y="9550"/>
                      <a:pt x="9716" y="12038"/>
                      <a:pt x="6596" y="12038"/>
                    </a:cubicBezTo>
                    <a:cubicBezTo>
                      <a:pt x="3465" y="12038"/>
                      <a:pt x="929" y="9550"/>
                      <a:pt x="929" y="6478"/>
                    </a:cubicBezTo>
                    <a:cubicBezTo>
                      <a:pt x="929" y="3406"/>
                      <a:pt x="3465" y="918"/>
                      <a:pt x="6596" y="918"/>
                    </a:cubicBezTo>
                    <a:close/>
                    <a:moveTo>
                      <a:pt x="6596" y="1"/>
                    </a:moveTo>
                    <a:cubicBezTo>
                      <a:pt x="2953" y="1"/>
                      <a:pt x="0" y="2894"/>
                      <a:pt x="0" y="6478"/>
                    </a:cubicBezTo>
                    <a:cubicBezTo>
                      <a:pt x="0" y="10062"/>
                      <a:pt x="2953" y="12955"/>
                      <a:pt x="6596" y="12955"/>
                    </a:cubicBezTo>
                    <a:cubicBezTo>
                      <a:pt x="10239" y="12955"/>
                      <a:pt x="13192" y="10062"/>
                      <a:pt x="13192" y="6478"/>
                    </a:cubicBezTo>
                    <a:cubicBezTo>
                      <a:pt x="13192" y="2894"/>
                      <a:pt x="10239" y="1"/>
                      <a:pt x="659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771" name="Google Shape;2771;p89"/>
              <p:cNvSpPr/>
              <p:nvPr/>
            </p:nvSpPr>
            <p:spPr>
              <a:xfrm>
                <a:off x="9649700" y="266100"/>
                <a:ext cx="102125" cy="100625"/>
              </a:xfrm>
              <a:custGeom>
                <a:avLst/>
                <a:gdLst/>
                <a:ahLst/>
                <a:cxnLst/>
                <a:rect l="l" t="t" r="r" b="b"/>
                <a:pathLst>
                  <a:path w="4085" h="4025" extrusionOk="0">
                    <a:moveTo>
                      <a:pt x="2048" y="667"/>
                    </a:moveTo>
                    <a:cubicBezTo>
                      <a:pt x="2798" y="667"/>
                      <a:pt x="3405" y="1275"/>
                      <a:pt x="3405" y="2013"/>
                    </a:cubicBezTo>
                    <a:cubicBezTo>
                      <a:pt x="3405" y="2751"/>
                      <a:pt x="2798" y="3358"/>
                      <a:pt x="2048" y="3358"/>
                    </a:cubicBezTo>
                    <a:cubicBezTo>
                      <a:pt x="1286" y="3358"/>
                      <a:pt x="679" y="2751"/>
                      <a:pt x="679" y="2013"/>
                    </a:cubicBezTo>
                    <a:cubicBezTo>
                      <a:pt x="679" y="1275"/>
                      <a:pt x="1286" y="667"/>
                      <a:pt x="2048" y="667"/>
                    </a:cubicBezTo>
                    <a:close/>
                    <a:moveTo>
                      <a:pt x="2048" y="1"/>
                    </a:moveTo>
                    <a:cubicBezTo>
                      <a:pt x="917" y="1"/>
                      <a:pt x="0" y="906"/>
                      <a:pt x="0" y="2013"/>
                    </a:cubicBezTo>
                    <a:cubicBezTo>
                      <a:pt x="0" y="3120"/>
                      <a:pt x="917" y="4025"/>
                      <a:pt x="2048" y="4025"/>
                    </a:cubicBezTo>
                    <a:cubicBezTo>
                      <a:pt x="3179" y="4025"/>
                      <a:pt x="4084" y="3120"/>
                      <a:pt x="4084" y="2013"/>
                    </a:cubicBezTo>
                    <a:cubicBezTo>
                      <a:pt x="4084" y="906"/>
                      <a:pt x="3167" y="1"/>
                      <a:pt x="204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772" name="Google Shape;2772;p89"/>
              <p:cNvSpPr/>
              <p:nvPr/>
            </p:nvSpPr>
            <p:spPr>
              <a:xfrm>
                <a:off x="9684825" y="130375"/>
                <a:ext cx="33650" cy="31275"/>
              </a:xfrm>
              <a:custGeom>
                <a:avLst/>
                <a:gdLst/>
                <a:ahLst/>
                <a:cxnLst/>
                <a:rect l="l" t="t" r="r" b="b"/>
                <a:pathLst>
                  <a:path w="1346" h="1251" extrusionOk="0">
                    <a:moveTo>
                      <a:pt x="345" y="0"/>
                    </a:moveTo>
                    <a:cubicBezTo>
                      <a:pt x="155" y="0"/>
                      <a:pt x="0" y="155"/>
                      <a:pt x="0" y="358"/>
                    </a:cubicBezTo>
                    <a:lnTo>
                      <a:pt x="0" y="905"/>
                    </a:lnTo>
                    <a:cubicBezTo>
                      <a:pt x="0" y="1096"/>
                      <a:pt x="155" y="1251"/>
                      <a:pt x="345" y="1251"/>
                    </a:cubicBezTo>
                    <a:lnTo>
                      <a:pt x="988" y="1251"/>
                    </a:lnTo>
                    <a:cubicBezTo>
                      <a:pt x="1179" y="1251"/>
                      <a:pt x="1346" y="1096"/>
                      <a:pt x="1346" y="905"/>
                    </a:cubicBezTo>
                    <a:lnTo>
                      <a:pt x="1346" y="358"/>
                    </a:lnTo>
                    <a:cubicBezTo>
                      <a:pt x="1346" y="155"/>
                      <a:pt x="1179" y="0"/>
                      <a:pt x="98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773" name="Google Shape;2773;p89"/>
              <p:cNvSpPr/>
              <p:nvPr/>
            </p:nvSpPr>
            <p:spPr>
              <a:xfrm>
                <a:off x="9684825" y="470300"/>
                <a:ext cx="33650" cy="30975"/>
              </a:xfrm>
              <a:custGeom>
                <a:avLst/>
                <a:gdLst/>
                <a:ahLst/>
                <a:cxnLst/>
                <a:rect l="l" t="t" r="r" b="b"/>
                <a:pathLst>
                  <a:path w="1346" h="1239" extrusionOk="0">
                    <a:moveTo>
                      <a:pt x="345" y="0"/>
                    </a:moveTo>
                    <a:cubicBezTo>
                      <a:pt x="155" y="0"/>
                      <a:pt x="0" y="155"/>
                      <a:pt x="0" y="346"/>
                    </a:cubicBezTo>
                    <a:lnTo>
                      <a:pt x="0" y="893"/>
                    </a:lnTo>
                    <a:cubicBezTo>
                      <a:pt x="0" y="1084"/>
                      <a:pt x="155" y="1239"/>
                      <a:pt x="345" y="1239"/>
                    </a:cubicBezTo>
                    <a:lnTo>
                      <a:pt x="988" y="1239"/>
                    </a:lnTo>
                    <a:cubicBezTo>
                      <a:pt x="1179" y="1239"/>
                      <a:pt x="1346" y="1084"/>
                      <a:pt x="1346" y="893"/>
                    </a:cubicBezTo>
                    <a:lnTo>
                      <a:pt x="1346" y="346"/>
                    </a:lnTo>
                    <a:cubicBezTo>
                      <a:pt x="1346" y="155"/>
                      <a:pt x="1179" y="0"/>
                      <a:pt x="98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774" name="Google Shape;2774;p89"/>
              <p:cNvSpPr/>
              <p:nvPr/>
            </p:nvSpPr>
            <p:spPr>
              <a:xfrm>
                <a:off x="9858650" y="299450"/>
                <a:ext cx="31575" cy="33050"/>
              </a:xfrm>
              <a:custGeom>
                <a:avLst/>
                <a:gdLst/>
                <a:ahLst/>
                <a:cxnLst/>
                <a:rect l="l" t="t" r="r" b="b"/>
                <a:pathLst>
                  <a:path w="1263" h="1322" extrusionOk="0">
                    <a:moveTo>
                      <a:pt x="346" y="0"/>
                    </a:moveTo>
                    <a:cubicBezTo>
                      <a:pt x="155" y="0"/>
                      <a:pt x="0" y="155"/>
                      <a:pt x="0" y="345"/>
                    </a:cubicBezTo>
                    <a:lnTo>
                      <a:pt x="0" y="976"/>
                    </a:lnTo>
                    <a:cubicBezTo>
                      <a:pt x="0" y="1167"/>
                      <a:pt x="155" y="1322"/>
                      <a:pt x="346" y="1322"/>
                    </a:cubicBezTo>
                    <a:lnTo>
                      <a:pt x="917" y="1322"/>
                    </a:lnTo>
                    <a:cubicBezTo>
                      <a:pt x="1108" y="1322"/>
                      <a:pt x="1262" y="1167"/>
                      <a:pt x="1262" y="976"/>
                    </a:cubicBezTo>
                    <a:lnTo>
                      <a:pt x="1262" y="345"/>
                    </a:lnTo>
                    <a:cubicBezTo>
                      <a:pt x="1262" y="155"/>
                      <a:pt x="1108" y="0"/>
                      <a:pt x="91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775" name="Google Shape;2775;p89"/>
              <p:cNvSpPr/>
              <p:nvPr/>
            </p:nvSpPr>
            <p:spPr>
              <a:xfrm>
                <a:off x="9512775" y="299450"/>
                <a:ext cx="31575" cy="33050"/>
              </a:xfrm>
              <a:custGeom>
                <a:avLst/>
                <a:gdLst/>
                <a:ahLst/>
                <a:cxnLst/>
                <a:rect l="l" t="t" r="r" b="b"/>
                <a:pathLst>
                  <a:path w="1263" h="1322" extrusionOk="0">
                    <a:moveTo>
                      <a:pt x="346" y="0"/>
                    </a:moveTo>
                    <a:cubicBezTo>
                      <a:pt x="155" y="0"/>
                      <a:pt x="0" y="155"/>
                      <a:pt x="0" y="345"/>
                    </a:cubicBezTo>
                    <a:lnTo>
                      <a:pt x="0" y="976"/>
                    </a:lnTo>
                    <a:cubicBezTo>
                      <a:pt x="0" y="1167"/>
                      <a:pt x="155" y="1322"/>
                      <a:pt x="346" y="1322"/>
                    </a:cubicBezTo>
                    <a:lnTo>
                      <a:pt x="917" y="1322"/>
                    </a:lnTo>
                    <a:cubicBezTo>
                      <a:pt x="1108" y="1322"/>
                      <a:pt x="1262" y="1167"/>
                      <a:pt x="1262" y="976"/>
                    </a:cubicBezTo>
                    <a:lnTo>
                      <a:pt x="1262" y="345"/>
                    </a:lnTo>
                    <a:cubicBezTo>
                      <a:pt x="1262" y="155"/>
                      <a:pt x="1108" y="0"/>
                      <a:pt x="91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776" name="Google Shape;2776;p89"/>
              <p:cNvSpPr/>
              <p:nvPr/>
            </p:nvSpPr>
            <p:spPr>
              <a:xfrm>
                <a:off x="9803575" y="416950"/>
                <a:ext cx="40500" cy="38275"/>
              </a:xfrm>
              <a:custGeom>
                <a:avLst/>
                <a:gdLst/>
                <a:ahLst/>
                <a:cxnLst/>
                <a:rect l="l" t="t" r="r" b="b"/>
                <a:pathLst>
                  <a:path w="1620" h="1531" extrusionOk="0">
                    <a:moveTo>
                      <a:pt x="836" y="0"/>
                    </a:moveTo>
                    <a:cubicBezTo>
                      <a:pt x="748" y="0"/>
                      <a:pt x="662" y="33"/>
                      <a:pt x="596" y="98"/>
                    </a:cubicBezTo>
                    <a:lnTo>
                      <a:pt x="144" y="539"/>
                    </a:lnTo>
                    <a:cubicBezTo>
                      <a:pt x="1" y="682"/>
                      <a:pt x="1" y="908"/>
                      <a:pt x="144" y="1039"/>
                    </a:cubicBezTo>
                    <a:lnTo>
                      <a:pt x="537" y="1432"/>
                    </a:lnTo>
                    <a:cubicBezTo>
                      <a:pt x="608" y="1497"/>
                      <a:pt x="697" y="1530"/>
                      <a:pt x="785" y="1530"/>
                    </a:cubicBezTo>
                    <a:cubicBezTo>
                      <a:pt x="873" y="1530"/>
                      <a:pt x="959" y="1497"/>
                      <a:pt x="1025" y="1432"/>
                    </a:cubicBezTo>
                    <a:lnTo>
                      <a:pt x="1477" y="991"/>
                    </a:lnTo>
                    <a:cubicBezTo>
                      <a:pt x="1620" y="848"/>
                      <a:pt x="1620" y="622"/>
                      <a:pt x="1477" y="491"/>
                    </a:cubicBezTo>
                    <a:lnTo>
                      <a:pt x="1084" y="98"/>
                    </a:lnTo>
                    <a:cubicBezTo>
                      <a:pt x="1013" y="33"/>
                      <a:pt x="923" y="0"/>
                      <a:pt x="83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777" name="Google Shape;2777;p89"/>
              <p:cNvSpPr/>
              <p:nvPr/>
            </p:nvSpPr>
            <p:spPr>
              <a:xfrm>
                <a:off x="9558900" y="176725"/>
                <a:ext cx="40525" cy="38275"/>
              </a:xfrm>
              <a:custGeom>
                <a:avLst/>
                <a:gdLst/>
                <a:ahLst/>
                <a:cxnLst/>
                <a:rect l="l" t="t" r="r" b="b"/>
                <a:pathLst>
                  <a:path w="1621" h="1531" extrusionOk="0">
                    <a:moveTo>
                      <a:pt x="845" y="1"/>
                    </a:moveTo>
                    <a:cubicBezTo>
                      <a:pt x="757" y="1"/>
                      <a:pt x="668" y="34"/>
                      <a:pt x="596" y="99"/>
                    </a:cubicBezTo>
                    <a:lnTo>
                      <a:pt x="144" y="540"/>
                    </a:lnTo>
                    <a:cubicBezTo>
                      <a:pt x="1" y="682"/>
                      <a:pt x="1" y="897"/>
                      <a:pt x="144" y="1040"/>
                    </a:cubicBezTo>
                    <a:lnTo>
                      <a:pt x="548" y="1433"/>
                    </a:lnTo>
                    <a:cubicBezTo>
                      <a:pt x="614" y="1498"/>
                      <a:pt x="700" y="1531"/>
                      <a:pt x="787" y="1531"/>
                    </a:cubicBezTo>
                    <a:cubicBezTo>
                      <a:pt x="873" y="1531"/>
                      <a:pt x="959" y="1498"/>
                      <a:pt x="1025" y="1433"/>
                    </a:cubicBezTo>
                    <a:lnTo>
                      <a:pt x="1489" y="980"/>
                    </a:lnTo>
                    <a:cubicBezTo>
                      <a:pt x="1620" y="849"/>
                      <a:pt x="1620" y="623"/>
                      <a:pt x="1489" y="492"/>
                    </a:cubicBezTo>
                    <a:lnTo>
                      <a:pt x="1084" y="99"/>
                    </a:lnTo>
                    <a:cubicBezTo>
                      <a:pt x="1019" y="34"/>
                      <a:pt x="932" y="1"/>
                      <a:pt x="84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778" name="Google Shape;2778;p89"/>
              <p:cNvSpPr/>
              <p:nvPr/>
            </p:nvSpPr>
            <p:spPr>
              <a:xfrm>
                <a:off x="9558900" y="416950"/>
                <a:ext cx="40525" cy="38275"/>
              </a:xfrm>
              <a:custGeom>
                <a:avLst/>
                <a:gdLst/>
                <a:ahLst/>
                <a:cxnLst/>
                <a:rect l="l" t="t" r="r" b="b"/>
                <a:pathLst>
                  <a:path w="1621" h="1531" extrusionOk="0">
                    <a:moveTo>
                      <a:pt x="787" y="0"/>
                    </a:moveTo>
                    <a:cubicBezTo>
                      <a:pt x="700" y="0"/>
                      <a:pt x="614" y="33"/>
                      <a:pt x="548" y="98"/>
                    </a:cubicBezTo>
                    <a:lnTo>
                      <a:pt x="144" y="491"/>
                    </a:lnTo>
                    <a:cubicBezTo>
                      <a:pt x="1" y="622"/>
                      <a:pt x="1" y="848"/>
                      <a:pt x="144" y="991"/>
                    </a:cubicBezTo>
                    <a:lnTo>
                      <a:pt x="596" y="1432"/>
                    </a:lnTo>
                    <a:cubicBezTo>
                      <a:pt x="668" y="1497"/>
                      <a:pt x="757" y="1530"/>
                      <a:pt x="845" y="1530"/>
                    </a:cubicBezTo>
                    <a:cubicBezTo>
                      <a:pt x="932" y="1530"/>
                      <a:pt x="1019" y="1497"/>
                      <a:pt x="1084" y="1432"/>
                    </a:cubicBezTo>
                    <a:lnTo>
                      <a:pt x="1489" y="1039"/>
                    </a:lnTo>
                    <a:cubicBezTo>
                      <a:pt x="1620" y="908"/>
                      <a:pt x="1620" y="682"/>
                      <a:pt x="1489" y="539"/>
                    </a:cubicBezTo>
                    <a:lnTo>
                      <a:pt x="1025" y="98"/>
                    </a:lnTo>
                    <a:cubicBezTo>
                      <a:pt x="959" y="33"/>
                      <a:pt x="873" y="0"/>
                      <a:pt x="78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779" name="Google Shape;2779;p89"/>
              <p:cNvSpPr/>
              <p:nvPr/>
            </p:nvSpPr>
            <p:spPr>
              <a:xfrm>
                <a:off x="9803575" y="176725"/>
                <a:ext cx="40500" cy="38275"/>
              </a:xfrm>
              <a:custGeom>
                <a:avLst/>
                <a:gdLst/>
                <a:ahLst/>
                <a:cxnLst/>
                <a:rect l="l" t="t" r="r" b="b"/>
                <a:pathLst>
                  <a:path w="1620" h="1531" extrusionOk="0">
                    <a:moveTo>
                      <a:pt x="785" y="1"/>
                    </a:moveTo>
                    <a:cubicBezTo>
                      <a:pt x="697" y="1"/>
                      <a:pt x="608" y="34"/>
                      <a:pt x="537" y="99"/>
                    </a:cubicBezTo>
                    <a:lnTo>
                      <a:pt x="144" y="492"/>
                    </a:lnTo>
                    <a:cubicBezTo>
                      <a:pt x="1" y="623"/>
                      <a:pt x="1" y="849"/>
                      <a:pt x="144" y="980"/>
                    </a:cubicBezTo>
                    <a:lnTo>
                      <a:pt x="596" y="1433"/>
                    </a:lnTo>
                    <a:cubicBezTo>
                      <a:pt x="662" y="1498"/>
                      <a:pt x="748" y="1531"/>
                      <a:pt x="836" y="1531"/>
                    </a:cubicBezTo>
                    <a:cubicBezTo>
                      <a:pt x="923" y="1531"/>
                      <a:pt x="1013" y="1498"/>
                      <a:pt x="1084" y="1433"/>
                    </a:cubicBezTo>
                    <a:lnTo>
                      <a:pt x="1477" y="1040"/>
                    </a:lnTo>
                    <a:cubicBezTo>
                      <a:pt x="1620" y="897"/>
                      <a:pt x="1620" y="682"/>
                      <a:pt x="1477" y="540"/>
                    </a:cubicBezTo>
                    <a:lnTo>
                      <a:pt x="1025" y="99"/>
                    </a:lnTo>
                    <a:cubicBezTo>
                      <a:pt x="959" y="34"/>
                      <a:pt x="873" y="1"/>
                      <a:pt x="78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780" name="Google Shape;2780;p89"/>
              <p:cNvSpPr/>
              <p:nvPr/>
            </p:nvSpPr>
            <p:spPr>
              <a:xfrm>
                <a:off x="9520500" y="358075"/>
                <a:ext cx="38725" cy="36950"/>
              </a:xfrm>
              <a:custGeom>
                <a:avLst/>
                <a:gdLst/>
                <a:ahLst/>
                <a:cxnLst/>
                <a:rect l="l" t="t" r="r" b="b"/>
                <a:pathLst>
                  <a:path w="1549" h="1478" extrusionOk="0">
                    <a:moveTo>
                      <a:pt x="934" y="1"/>
                    </a:moveTo>
                    <a:cubicBezTo>
                      <a:pt x="893" y="1"/>
                      <a:pt x="851" y="8"/>
                      <a:pt x="811" y="25"/>
                    </a:cubicBezTo>
                    <a:lnTo>
                      <a:pt x="275" y="215"/>
                    </a:lnTo>
                    <a:cubicBezTo>
                      <a:pt x="96" y="286"/>
                      <a:pt x="1" y="489"/>
                      <a:pt x="72" y="667"/>
                    </a:cubicBezTo>
                    <a:lnTo>
                      <a:pt x="299" y="1251"/>
                    </a:lnTo>
                    <a:cubicBezTo>
                      <a:pt x="354" y="1389"/>
                      <a:pt x="487" y="1477"/>
                      <a:pt x="627" y="1477"/>
                    </a:cubicBezTo>
                    <a:cubicBezTo>
                      <a:pt x="669" y="1477"/>
                      <a:pt x="710" y="1469"/>
                      <a:pt x="751" y="1453"/>
                    </a:cubicBezTo>
                    <a:lnTo>
                      <a:pt x="1275" y="1251"/>
                    </a:lnTo>
                    <a:cubicBezTo>
                      <a:pt x="1465" y="1191"/>
                      <a:pt x="1549" y="989"/>
                      <a:pt x="1477" y="810"/>
                    </a:cubicBezTo>
                    <a:lnTo>
                      <a:pt x="1251" y="215"/>
                    </a:lnTo>
                    <a:cubicBezTo>
                      <a:pt x="1196" y="87"/>
                      <a:pt x="1070" y="1"/>
                      <a:pt x="93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781" name="Google Shape;2781;p89"/>
              <p:cNvSpPr/>
              <p:nvPr/>
            </p:nvSpPr>
            <p:spPr>
              <a:xfrm>
                <a:off x="9843775" y="236900"/>
                <a:ext cx="38700" cy="36975"/>
              </a:xfrm>
              <a:custGeom>
                <a:avLst/>
                <a:gdLst/>
                <a:ahLst/>
                <a:cxnLst/>
                <a:rect l="l" t="t" r="r" b="b"/>
                <a:pathLst>
                  <a:path w="1548" h="1479" extrusionOk="0">
                    <a:moveTo>
                      <a:pt x="935" y="0"/>
                    </a:moveTo>
                    <a:cubicBezTo>
                      <a:pt x="892" y="0"/>
                      <a:pt x="850" y="8"/>
                      <a:pt x="810" y="26"/>
                    </a:cubicBezTo>
                    <a:lnTo>
                      <a:pt x="274" y="216"/>
                    </a:lnTo>
                    <a:cubicBezTo>
                      <a:pt x="95" y="288"/>
                      <a:pt x="0" y="490"/>
                      <a:pt x="72" y="669"/>
                    </a:cubicBezTo>
                    <a:lnTo>
                      <a:pt x="298" y="1252"/>
                    </a:lnTo>
                    <a:cubicBezTo>
                      <a:pt x="353" y="1390"/>
                      <a:pt x="479" y="1478"/>
                      <a:pt x="616" y="1478"/>
                    </a:cubicBezTo>
                    <a:cubicBezTo>
                      <a:pt x="656" y="1478"/>
                      <a:pt x="698" y="1471"/>
                      <a:pt x="738" y="1454"/>
                    </a:cubicBezTo>
                    <a:lnTo>
                      <a:pt x="1274" y="1252"/>
                    </a:lnTo>
                    <a:cubicBezTo>
                      <a:pt x="1453" y="1192"/>
                      <a:pt x="1548" y="990"/>
                      <a:pt x="1476" y="800"/>
                    </a:cubicBezTo>
                    <a:lnTo>
                      <a:pt x="1250" y="216"/>
                    </a:lnTo>
                    <a:cubicBezTo>
                      <a:pt x="1196" y="81"/>
                      <a:pt x="1067" y="0"/>
                      <a:pt x="93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782" name="Google Shape;2782;p89"/>
              <p:cNvSpPr/>
              <p:nvPr/>
            </p:nvSpPr>
            <p:spPr>
              <a:xfrm>
                <a:off x="9522600" y="231525"/>
                <a:ext cx="39000" cy="37325"/>
              </a:xfrm>
              <a:custGeom>
                <a:avLst/>
                <a:gdLst/>
                <a:ahLst/>
                <a:cxnLst/>
                <a:rect l="l" t="t" r="r" b="b"/>
                <a:pathLst>
                  <a:path w="1560" h="1493" extrusionOk="0">
                    <a:moveTo>
                      <a:pt x="642" y="1"/>
                    </a:moveTo>
                    <a:cubicBezTo>
                      <a:pt x="505" y="1"/>
                      <a:pt x="376" y="82"/>
                      <a:pt x="322" y="217"/>
                    </a:cubicBezTo>
                    <a:lnTo>
                      <a:pt x="72" y="788"/>
                    </a:lnTo>
                    <a:cubicBezTo>
                      <a:pt x="0" y="967"/>
                      <a:pt x="84" y="1181"/>
                      <a:pt x="262" y="1253"/>
                    </a:cubicBezTo>
                    <a:lnTo>
                      <a:pt x="786" y="1467"/>
                    </a:lnTo>
                    <a:cubicBezTo>
                      <a:pt x="829" y="1484"/>
                      <a:pt x="874" y="1493"/>
                      <a:pt x="918" y="1493"/>
                    </a:cubicBezTo>
                    <a:cubicBezTo>
                      <a:pt x="1055" y="1493"/>
                      <a:pt x="1184" y="1412"/>
                      <a:pt x="1238" y="1277"/>
                    </a:cubicBezTo>
                    <a:lnTo>
                      <a:pt x="1489" y="705"/>
                    </a:lnTo>
                    <a:cubicBezTo>
                      <a:pt x="1560" y="526"/>
                      <a:pt x="1477" y="324"/>
                      <a:pt x="1298" y="241"/>
                    </a:cubicBezTo>
                    <a:lnTo>
                      <a:pt x="774" y="26"/>
                    </a:lnTo>
                    <a:cubicBezTo>
                      <a:pt x="731" y="9"/>
                      <a:pt x="686" y="1"/>
                      <a:pt x="64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783" name="Google Shape;2783;p89"/>
              <p:cNvSpPr/>
              <p:nvPr/>
            </p:nvSpPr>
            <p:spPr>
              <a:xfrm>
                <a:off x="9841375" y="363100"/>
                <a:ext cx="39325" cy="37325"/>
              </a:xfrm>
              <a:custGeom>
                <a:avLst/>
                <a:gdLst/>
                <a:ahLst/>
                <a:cxnLst/>
                <a:rect l="l" t="t" r="r" b="b"/>
                <a:pathLst>
                  <a:path w="1573" h="1493" extrusionOk="0">
                    <a:moveTo>
                      <a:pt x="648" y="0"/>
                    </a:moveTo>
                    <a:cubicBezTo>
                      <a:pt x="516" y="0"/>
                      <a:pt x="385" y="79"/>
                      <a:pt x="322" y="205"/>
                    </a:cubicBezTo>
                    <a:lnTo>
                      <a:pt x="84" y="788"/>
                    </a:lnTo>
                    <a:cubicBezTo>
                      <a:pt x="1" y="967"/>
                      <a:pt x="84" y="1169"/>
                      <a:pt x="263" y="1240"/>
                    </a:cubicBezTo>
                    <a:lnTo>
                      <a:pt x="787" y="1467"/>
                    </a:lnTo>
                    <a:cubicBezTo>
                      <a:pt x="830" y="1484"/>
                      <a:pt x="874" y="1492"/>
                      <a:pt x="918" y="1492"/>
                    </a:cubicBezTo>
                    <a:cubicBezTo>
                      <a:pt x="1056" y="1492"/>
                      <a:pt x="1185" y="1411"/>
                      <a:pt x="1239" y="1276"/>
                    </a:cubicBezTo>
                    <a:lnTo>
                      <a:pt x="1489" y="705"/>
                    </a:lnTo>
                    <a:cubicBezTo>
                      <a:pt x="1572" y="526"/>
                      <a:pt x="1477" y="312"/>
                      <a:pt x="1299" y="240"/>
                    </a:cubicBezTo>
                    <a:lnTo>
                      <a:pt x="775" y="26"/>
                    </a:lnTo>
                    <a:cubicBezTo>
                      <a:pt x="734" y="8"/>
                      <a:pt x="691" y="0"/>
                      <a:pt x="64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784" name="Google Shape;2784;p89"/>
              <p:cNvSpPr/>
              <p:nvPr/>
            </p:nvSpPr>
            <p:spPr>
              <a:xfrm>
                <a:off x="9615175" y="141050"/>
                <a:ext cx="39900" cy="36125"/>
              </a:xfrm>
              <a:custGeom>
                <a:avLst/>
                <a:gdLst/>
                <a:ahLst/>
                <a:cxnLst/>
                <a:rect l="l" t="t" r="r" b="b"/>
                <a:pathLst>
                  <a:path w="1596" h="1445" extrusionOk="0">
                    <a:moveTo>
                      <a:pt x="990" y="0"/>
                    </a:moveTo>
                    <a:cubicBezTo>
                      <a:pt x="946" y="0"/>
                      <a:pt x="901" y="8"/>
                      <a:pt x="857" y="26"/>
                    </a:cubicBezTo>
                    <a:lnTo>
                      <a:pt x="262" y="264"/>
                    </a:lnTo>
                    <a:cubicBezTo>
                      <a:pt x="83" y="335"/>
                      <a:pt x="0" y="550"/>
                      <a:pt x="72" y="728"/>
                    </a:cubicBezTo>
                    <a:lnTo>
                      <a:pt x="286" y="1228"/>
                    </a:lnTo>
                    <a:cubicBezTo>
                      <a:pt x="340" y="1364"/>
                      <a:pt x="469" y="1444"/>
                      <a:pt x="607" y="1444"/>
                    </a:cubicBezTo>
                    <a:cubicBezTo>
                      <a:pt x="650" y="1444"/>
                      <a:pt x="695" y="1436"/>
                      <a:pt x="738" y="1419"/>
                    </a:cubicBezTo>
                    <a:lnTo>
                      <a:pt x="1334" y="1169"/>
                    </a:lnTo>
                    <a:cubicBezTo>
                      <a:pt x="1512" y="1097"/>
                      <a:pt x="1596" y="895"/>
                      <a:pt x="1524" y="716"/>
                    </a:cubicBezTo>
                    <a:lnTo>
                      <a:pt x="1310" y="204"/>
                    </a:lnTo>
                    <a:cubicBezTo>
                      <a:pt x="1256" y="79"/>
                      <a:pt x="1127" y="0"/>
                      <a:pt x="99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785" name="Google Shape;2785;p89"/>
              <p:cNvSpPr/>
              <p:nvPr/>
            </p:nvSpPr>
            <p:spPr>
              <a:xfrm>
                <a:off x="9747925" y="454775"/>
                <a:ext cx="40200" cy="36125"/>
              </a:xfrm>
              <a:custGeom>
                <a:avLst/>
                <a:gdLst/>
                <a:ahLst/>
                <a:cxnLst/>
                <a:rect l="l" t="t" r="r" b="b"/>
                <a:pathLst>
                  <a:path w="1608" h="1445" extrusionOk="0">
                    <a:moveTo>
                      <a:pt x="991" y="0"/>
                    </a:moveTo>
                    <a:cubicBezTo>
                      <a:pt x="946" y="0"/>
                      <a:pt x="901" y="9"/>
                      <a:pt x="858" y="26"/>
                    </a:cubicBezTo>
                    <a:lnTo>
                      <a:pt x="262" y="264"/>
                    </a:lnTo>
                    <a:cubicBezTo>
                      <a:pt x="84" y="336"/>
                      <a:pt x="0" y="550"/>
                      <a:pt x="72" y="729"/>
                    </a:cubicBezTo>
                    <a:lnTo>
                      <a:pt x="286" y="1229"/>
                    </a:lnTo>
                    <a:cubicBezTo>
                      <a:pt x="349" y="1364"/>
                      <a:pt x="481" y="1445"/>
                      <a:pt x="613" y="1445"/>
                    </a:cubicBezTo>
                    <a:cubicBezTo>
                      <a:pt x="656" y="1445"/>
                      <a:pt x="698" y="1436"/>
                      <a:pt x="738" y="1419"/>
                    </a:cubicBezTo>
                    <a:lnTo>
                      <a:pt x="1334" y="1169"/>
                    </a:lnTo>
                    <a:cubicBezTo>
                      <a:pt x="1524" y="1098"/>
                      <a:pt x="1608" y="895"/>
                      <a:pt x="1524" y="717"/>
                    </a:cubicBezTo>
                    <a:lnTo>
                      <a:pt x="1310" y="205"/>
                    </a:lnTo>
                    <a:cubicBezTo>
                      <a:pt x="1256" y="79"/>
                      <a:pt x="1127" y="0"/>
                      <a:pt x="99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786" name="Google Shape;2786;p89"/>
              <p:cNvSpPr/>
              <p:nvPr/>
            </p:nvSpPr>
            <p:spPr>
              <a:xfrm>
                <a:off x="9751500" y="142350"/>
                <a:ext cx="40200" cy="36350"/>
              </a:xfrm>
              <a:custGeom>
                <a:avLst/>
                <a:gdLst/>
                <a:ahLst/>
                <a:cxnLst/>
                <a:rect l="l" t="t" r="r" b="b"/>
                <a:pathLst>
                  <a:path w="1608" h="1454" extrusionOk="0">
                    <a:moveTo>
                      <a:pt x="612" y="1"/>
                    </a:moveTo>
                    <a:cubicBezTo>
                      <a:pt x="484" y="1"/>
                      <a:pt x="359" y="78"/>
                      <a:pt x="298" y="200"/>
                    </a:cubicBezTo>
                    <a:lnTo>
                      <a:pt x="72" y="712"/>
                    </a:lnTo>
                    <a:cubicBezTo>
                      <a:pt x="0" y="891"/>
                      <a:pt x="72" y="1093"/>
                      <a:pt x="250" y="1165"/>
                    </a:cubicBezTo>
                    <a:lnTo>
                      <a:pt x="845" y="1426"/>
                    </a:lnTo>
                    <a:cubicBezTo>
                      <a:pt x="889" y="1445"/>
                      <a:pt x="934" y="1454"/>
                      <a:pt x="979" y="1454"/>
                    </a:cubicBezTo>
                    <a:cubicBezTo>
                      <a:pt x="1109" y="1454"/>
                      <a:pt x="1236" y="1380"/>
                      <a:pt x="1298" y="1248"/>
                    </a:cubicBezTo>
                    <a:lnTo>
                      <a:pt x="1524" y="748"/>
                    </a:lnTo>
                    <a:cubicBezTo>
                      <a:pt x="1607" y="569"/>
                      <a:pt x="1524" y="367"/>
                      <a:pt x="1346" y="283"/>
                    </a:cubicBezTo>
                    <a:lnTo>
                      <a:pt x="750" y="33"/>
                    </a:lnTo>
                    <a:cubicBezTo>
                      <a:pt x="706" y="11"/>
                      <a:pt x="658" y="1"/>
                      <a:pt x="61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787" name="Google Shape;2787;p89"/>
              <p:cNvSpPr/>
              <p:nvPr/>
            </p:nvSpPr>
            <p:spPr>
              <a:xfrm>
                <a:off x="9611600" y="453125"/>
                <a:ext cx="40200" cy="36325"/>
              </a:xfrm>
              <a:custGeom>
                <a:avLst/>
                <a:gdLst/>
                <a:ahLst/>
                <a:cxnLst/>
                <a:rect l="l" t="t" r="r" b="b"/>
                <a:pathLst>
                  <a:path w="1608" h="1453" extrusionOk="0">
                    <a:moveTo>
                      <a:pt x="613" y="0"/>
                    </a:moveTo>
                    <a:cubicBezTo>
                      <a:pt x="485" y="0"/>
                      <a:pt x="359" y="80"/>
                      <a:pt x="298" y="211"/>
                    </a:cubicBezTo>
                    <a:lnTo>
                      <a:pt x="72" y="711"/>
                    </a:lnTo>
                    <a:cubicBezTo>
                      <a:pt x="0" y="890"/>
                      <a:pt x="72" y="1092"/>
                      <a:pt x="250" y="1176"/>
                    </a:cubicBezTo>
                    <a:lnTo>
                      <a:pt x="846" y="1426"/>
                    </a:lnTo>
                    <a:cubicBezTo>
                      <a:pt x="892" y="1444"/>
                      <a:pt x="939" y="1453"/>
                      <a:pt x="986" y="1453"/>
                    </a:cubicBezTo>
                    <a:cubicBezTo>
                      <a:pt x="1120" y="1453"/>
                      <a:pt x="1245" y="1379"/>
                      <a:pt x="1298" y="1247"/>
                    </a:cubicBezTo>
                    <a:lnTo>
                      <a:pt x="1524" y="747"/>
                    </a:lnTo>
                    <a:cubicBezTo>
                      <a:pt x="1608" y="568"/>
                      <a:pt x="1524" y="366"/>
                      <a:pt x="1346" y="283"/>
                    </a:cubicBezTo>
                    <a:lnTo>
                      <a:pt x="750" y="33"/>
                    </a:lnTo>
                    <a:cubicBezTo>
                      <a:pt x="706" y="10"/>
                      <a:pt x="659" y="0"/>
                      <a:pt x="61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788" name="Google Shape;2788;p89"/>
              <p:cNvSpPr/>
              <p:nvPr/>
            </p:nvSpPr>
            <p:spPr>
              <a:xfrm>
                <a:off x="9694925" y="169950"/>
                <a:ext cx="17600" cy="103025"/>
              </a:xfrm>
              <a:custGeom>
                <a:avLst/>
                <a:gdLst/>
                <a:ahLst/>
                <a:cxnLst/>
                <a:rect l="l" t="t" r="r" b="b"/>
                <a:pathLst>
                  <a:path w="704" h="4121" extrusionOk="0">
                    <a:moveTo>
                      <a:pt x="1" y="1"/>
                    </a:moveTo>
                    <a:lnTo>
                      <a:pt x="1" y="4121"/>
                    </a:lnTo>
                    <a:lnTo>
                      <a:pt x="703" y="4121"/>
                    </a:lnTo>
                    <a:lnTo>
                      <a:pt x="703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789" name="Google Shape;2789;p89"/>
              <p:cNvSpPr/>
              <p:nvPr/>
            </p:nvSpPr>
            <p:spPr>
              <a:xfrm>
                <a:off x="9566050" y="320275"/>
                <a:ext cx="100050" cy="66100"/>
              </a:xfrm>
              <a:custGeom>
                <a:avLst/>
                <a:gdLst/>
                <a:ahLst/>
                <a:cxnLst/>
                <a:rect l="l" t="t" r="r" b="b"/>
                <a:pathLst>
                  <a:path w="4002" h="2644" extrusionOk="0">
                    <a:moveTo>
                      <a:pt x="3656" y="1"/>
                    </a:moveTo>
                    <a:lnTo>
                      <a:pt x="1" y="2048"/>
                    </a:lnTo>
                    <a:lnTo>
                      <a:pt x="346" y="2644"/>
                    </a:lnTo>
                    <a:lnTo>
                      <a:pt x="4001" y="596"/>
                    </a:lnTo>
                    <a:lnTo>
                      <a:pt x="365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790" name="Google Shape;2790;p89"/>
              <p:cNvSpPr/>
              <p:nvPr/>
            </p:nvSpPr>
            <p:spPr>
              <a:xfrm>
                <a:off x="9735425" y="318800"/>
                <a:ext cx="100025" cy="66100"/>
              </a:xfrm>
              <a:custGeom>
                <a:avLst/>
                <a:gdLst/>
                <a:ahLst/>
                <a:cxnLst/>
                <a:rect l="l" t="t" r="r" b="b"/>
                <a:pathLst>
                  <a:path w="4001" h="2644" extrusionOk="0">
                    <a:moveTo>
                      <a:pt x="345" y="0"/>
                    </a:moveTo>
                    <a:lnTo>
                      <a:pt x="0" y="607"/>
                    </a:lnTo>
                    <a:lnTo>
                      <a:pt x="3655" y="2643"/>
                    </a:lnTo>
                    <a:lnTo>
                      <a:pt x="4001" y="2048"/>
                    </a:lnTo>
                    <a:lnTo>
                      <a:pt x="345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</p:grpSp>
        <p:sp>
          <p:nvSpPr>
            <p:cNvPr id="2791" name="Google Shape;2791;p89"/>
            <p:cNvSpPr/>
            <p:nvPr/>
          </p:nvSpPr>
          <p:spPr>
            <a:xfrm>
              <a:off x="1662325" y="1680525"/>
              <a:ext cx="1472400" cy="1472400"/>
            </a:xfrm>
            <a:prstGeom prst="donut">
              <a:avLst>
                <a:gd name="adj" fmla="val 9692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sp>
        <p:nvSpPr>
          <p:cNvPr id="2792" name="Google Shape;2792;p89"/>
          <p:cNvSpPr/>
          <p:nvPr/>
        </p:nvSpPr>
        <p:spPr>
          <a:xfrm flipH="1">
            <a:off x="1662325" y="1680525"/>
            <a:ext cx="1472400" cy="1472400"/>
          </a:xfrm>
          <a:prstGeom prst="blockArc">
            <a:avLst>
              <a:gd name="adj1" fmla="val 10824113"/>
              <a:gd name="adj2" fmla="val 16194939"/>
              <a:gd name="adj3" fmla="val 9635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2793" name="Google Shape;2793;p89"/>
          <p:cNvSpPr txBox="1">
            <a:spLocks noGrp="1"/>
          </p:cNvSpPr>
          <p:nvPr>
            <p:ph type="title"/>
          </p:nvPr>
        </p:nvSpPr>
        <p:spPr>
          <a:xfrm>
            <a:off x="709350" y="537550"/>
            <a:ext cx="7725300" cy="47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itchFamily="2" charset="-78"/>
              </a:rPr>
              <a:t>درصدها بسیار مفید هستند</a:t>
            </a:r>
            <a:endParaRPr>
              <a:cs typeface="B Nazanin" pitchFamily="2" charset="-78"/>
            </a:endParaRPr>
          </a:p>
        </p:txBody>
      </p:sp>
      <p:sp>
        <p:nvSpPr>
          <p:cNvPr id="2794" name="Google Shape;2794;p89"/>
          <p:cNvSpPr txBox="1"/>
          <p:nvPr/>
        </p:nvSpPr>
        <p:spPr>
          <a:xfrm>
            <a:off x="1520575" y="3322350"/>
            <a:ext cx="1755900" cy="5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3500">
                <a:solidFill>
                  <a:schemeClr val="dk1"/>
                </a:solidFill>
                <a:latin typeface="Bebas Neue"/>
                <a:ea typeface="Bebas Neue"/>
                <a:cs typeface="B Nazanin" pitchFamily="2" charset="-78"/>
                <a:sym typeface="Bebas Neue"/>
              </a:rPr>
              <a:t>25%</a:t>
            </a:r>
            <a:endParaRPr sz="3500">
              <a:solidFill>
                <a:schemeClr val="dk1"/>
              </a:solidFill>
              <a:latin typeface="Bebas Neue"/>
              <a:ea typeface="Bebas Neue"/>
              <a:cs typeface="B Nazanin" pitchFamily="2" charset="-78"/>
              <a:sym typeface="Bebas Neue"/>
            </a:endParaRPr>
          </a:p>
        </p:txBody>
      </p:sp>
      <p:sp>
        <p:nvSpPr>
          <p:cNvPr id="2795" name="Google Shape;2795;p89"/>
          <p:cNvSpPr txBox="1"/>
          <p:nvPr/>
        </p:nvSpPr>
        <p:spPr>
          <a:xfrm>
            <a:off x="1520575" y="3828850"/>
            <a:ext cx="1755900" cy="5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dirty="0">
                <a:cs typeface="B Nazanin" pitchFamily="2" charset="-78"/>
              </a:rPr>
              <a:t>قالب پاورپوینت مهندسی صنایع</a:t>
            </a:r>
            <a:endParaRPr dirty="0">
              <a:solidFill>
                <a:schemeClr val="dk1"/>
              </a:solidFill>
              <a:latin typeface="Barlow"/>
              <a:ea typeface="Barlow"/>
              <a:cs typeface="B Nazanin" pitchFamily="2" charset="-78"/>
              <a:sym typeface="Barlow"/>
            </a:endParaRPr>
          </a:p>
        </p:txBody>
      </p:sp>
      <p:sp>
        <p:nvSpPr>
          <p:cNvPr id="2796" name="Google Shape;2796;p89"/>
          <p:cNvSpPr txBox="1"/>
          <p:nvPr/>
        </p:nvSpPr>
        <p:spPr>
          <a:xfrm>
            <a:off x="3694038" y="3322350"/>
            <a:ext cx="1755900" cy="5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3500">
                <a:solidFill>
                  <a:schemeClr val="lt2"/>
                </a:solidFill>
                <a:latin typeface="Bebas Neue"/>
                <a:ea typeface="Bebas Neue"/>
                <a:cs typeface="B Nazanin" pitchFamily="2" charset="-78"/>
                <a:sym typeface="Bebas Neue"/>
              </a:rPr>
              <a:t>50%</a:t>
            </a:r>
            <a:endParaRPr sz="3500">
              <a:solidFill>
                <a:schemeClr val="lt2"/>
              </a:solidFill>
              <a:latin typeface="Bebas Neue"/>
              <a:ea typeface="Bebas Neue"/>
              <a:cs typeface="B Nazanin" pitchFamily="2" charset="-78"/>
              <a:sym typeface="Bebas Neue"/>
            </a:endParaRPr>
          </a:p>
        </p:txBody>
      </p:sp>
      <p:sp>
        <p:nvSpPr>
          <p:cNvPr id="2797" name="Google Shape;2797;p89"/>
          <p:cNvSpPr txBox="1"/>
          <p:nvPr/>
        </p:nvSpPr>
        <p:spPr>
          <a:xfrm>
            <a:off x="3694049" y="3828850"/>
            <a:ext cx="1755900" cy="5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dirty="0">
                <a:cs typeface="B Nazanin" pitchFamily="2" charset="-78"/>
              </a:rPr>
              <a:t>قالب پاورپوینت مهندسی صنایع</a:t>
            </a:r>
            <a:endParaRPr>
              <a:solidFill>
                <a:schemeClr val="dk1"/>
              </a:solidFill>
              <a:latin typeface="Barlow"/>
              <a:ea typeface="Barlow"/>
              <a:cs typeface="B Nazanin" pitchFamily="2" charset="-78"/>
              <a:sym typeface="Barlow"/>
            </a:endParaRPr>
          </a:p>
        </p:txBody>
      </p:sp>
      <p:sp>
        <p:nvSpPr>
          <p:cNvPr id="2798" name="Google Shape;2798;p89"/>
          <p:cNvSpPr txBox="1"/>
          <p:nvPr/>
        </p:nvSpPr>
        <p:spPr>
          <a:xfrm>
            <a:off x="5867513" y="3322350"/>
            <a:ext cx="1755900" cy="5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3500">
                <a:solidFill>
                  <a:schemeClr val="lt1"/>
                </a:solidFill>
                <a:latin typeface="Bebas Neue"/>
                <a:ea typeface="Bebas Neue"/>
                <a:cs typeface="B Nazanin" pitchFamily="2" charset="-78"/>
                <a:sym typeface="Bebas Neue"/>
              </a:rPr>
              <a:t>75%</a:t>
            </a:r>
            <a:endParaRPr sz="3500">
              <a:solidFill>
                <a:schemeClr val="lt1"/>
              </a:solidFill>
              <a:latin typeface="Bebas Neue"/>
              <a:ea typeface="Bebas Neue"/>
              <a:cs typeface="B Nazanin" pitchFamily="2" charset="-78"/>
              <a:sym typeface="Bebas Neue"/>
            </a:endParaRPr>
          </a:p>
        </p:txBody>
      </p:sp>
      <p:sp>
        <p:nvSpPr>
          <p:cNvPr id="2799" name="Google Shape;2799;p89"/>
          <p:cNvSpPr txBox="1"/>
          <p:nvPr/>
        </p:nvSpPr>
        <p:spPr>
          <a:xfrm>
            <a:off x="5867524" y="3828850"/>
            <a:ext cx="1755900" cy="5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dirty="0">
                <a:cs typeface="B Nazanin" pitchFamily="2" charset="-78"/>
              </a:rPr>
              <a:t>قالب پاورپوینت مهندسی صنایع</a:t>
            </a:r>
            <a:endParaRPr>
              <a:solidFill>
                <a:schemeClr val="dk1"/>
              </a:solidFill>
              <a:latin typeface="Barlow"/>
              <a:ea typeface="Barlow"/>
              <a:cs typeface="B Nazanin" pitchFamily="2" charset="-78"/>
              <a:sym typeface="Barlow"/>
            </a:endParaRPr>
          </a:p>
        </p:txBody>
      </p:sp>
      <p:grpSp>
        <p:nvGrpSpPr>
          <p:cNvPr id="2800" name="Google Shape;2800;p89"/>
          <p:cNvGrpSpPr/>
          <p:nvPr/>
        </p:nvGrpSpPr>
        <p:grpSpPr>
          <a:xfrm>
            <a:off x="3739054" y="1600046"/>
            <a:ext cx="1665876" cy="1637004"/>
            <a:chOff x="1565117" y="1600046"/>
            <a:chExt cx="1665876" cy="1637004"/>
          </a:xfrm>
        </p:grpSpPr>
        <p:grpSp>
          <p:nvGrpSpPr>
            <p:cNvPr id="2801" name="Google Shape;2801;p89"/>
            <p:cNvGrpSpPr/>
            <p:nvPr/>
          </p:nvGrpSpPr>
          <p:grpSpPr>
            <a:xfrm>
              <a:off x="1565117" y="1600046"/>
              <a:ext cx="1665876" cy="1637004"/>
              <a:chOff x="9512775" y="130375"/>
              <a:chExt cx="377450" cy="370900"/>
            </a:xfrm>
          </p:grpSpPr>
          <p:sp>
            <p:nvSpPr>
              <p:cNvPr id="2802" name="Google Shape;2802;p89"/>
              <p:cNvSpPr/>
              <p:nvPr/>
            </p:nvSpPr>
            <p:spPr>
              <a:xfrm>
                <a:off x="9536000" y="154475"/>
                <a:ext cx="329825" cy="323875"/>
              </a:xfrm>
              <a:custGeom>
                <a:avLst/>
                <a:gdLst/>
                <a:ahLst/>
                <a:cxnLst/>
                <a:rect l="l" t="t" r="r" b="b"/>
                <a:pathLst>
                  <a:path w="13193" h="12955" extrusionOk="0">
                    <a:moveTo>
                      <a:pt x="6596" y="918"/>
                    </a:moveTo>
                    <a:cubicBezTo>
                      <a:pt x="9716" y="918"/>
                      <a:pt x="12252" y="3406"/>
                      <a:pt x="12252" y="6478"/>
                    </a:cubicBezTo>
                    <a:cubicBezTo>
                      <a:pt x="12252" y="9550"/>
                      <a:pt x="9716" y="12038"/>
                      <a:pt x="6596" y="12038"/>
                    </a:cubicBezTo>
                    <a:cubicBezTo>
                      <a:pt x="3465" y="12038"/>
                      <a:pt x="929" y="9550"/>
                      <a:pt x="929" y="6478"/>
                    </a:cubicBezTo>
                    <a:cubicBezTo>
                      <a:pt x="929" y="3406"/>
                      <a:pt x="3465" y="918"/>
                      <a:pt x="6596" y="918"/>
                    </a:cubicBezTo>
                    <a:close/>
                    <a:moveTo>
                      <a:pt x="6596" y="1"/>
                    </a:moveTo>
                    <a:cubicBezTo>
                      <a:pt x="2953" y="1"/>
                      <a:pt x="0" y="2894"/>
                      <a:pt x="0" y="6478"/>
                    </a:cubicBezTo>
                    <a:cubicBezTo>
                      <a:pt x="0" y="10062"/>
                      <a:pt x="2953" y="12955"/>
                      <a:pt x="6596" y="12955"/>
                    </a:cubicBezTo>
                    <a:cubicBezTo>
                      <a:pt x="10239" y="12955"/>
                      <a:pt x="13192" y="10062"/>
                      <a:pt x="13192" y="6478"/>
                    </a:cubicBezTo>
                    <a:cubicBezTo>
                      <a:pt x="13192" y="2894"/>
                      <a:pt x="10239" y="1"/>
                      <a:pt x="659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803" name="Google Shape;2803;p89"/>
              <p:cNvSpPr/>
              <p:nvPr/>
            </p:nvSpPr>
            <p:spPr>
              <a:xfrm>
                <a:off x="9649700" y="266100"/>
                <a:ext cx="102125" cy="100625"/>
              </a:xfrm>
              <a:custGeom>
                <a:avLst/>
                <a:gdLst/>
                <a:ahLst/>
                <a:cxnLst/>
                <a:rect l="l" t="t" r="r" b="b"/>
                <a:pathLst>
                  <a:path w="4085" h="4025" extrusionOk="0">
                    <a:moveTo>
                      <a:pt x="2048" y="667"/>
                    </a:moveTo>
                    <a:cubicBezTo>
                      <a:pt x="2798" y="667"/>
                      <a:pt x="3405" y="1275"/>
                      <a:pt x="3405" y="2013"/>
                    </a:cubicBezTo>
                    <a:cubicBezTo>
                      <a:pt x="3405" y="2751"/>
                      <a:pt x="2798" y="3358"/>
                      <a:pt x="2048" y="3358"/>
                    </a:cubicBezTo>
                    <a:cubicBezTo>
                      <a:pt x="1286" y="3358"/>
                      <a:pt x="679" y="2751"/>
                      <a:pt x="679" y="2013"/>
                    </a:cubicBezTo>
                    <a:cubicBezTo>
                      <a:pt x="679" y="1275"/>
                      <a:pt x="1286" y="667"/>
                      <a:pt x="2048" y="667"/>
                    </a:cubicBezTo>
                    <a:close/>
                    <a:moveTo>
                      <a:pt x="2048" y="1"/>
                    </a:moveTo>
                    <a:cubicBezTo>
                      <a:pt x="917" y="1"/>
                      <a:pt x="0" y="906"/>
                      <a:pt x="0" y="2013"/>
                    </a:cubicBezTo>
                    <a:cubicBezTo>
                      <a:pt x="0" y="3120"/>
                      <a:pt x="917" y="4025"/>
                      <a:pt x="2048" y="4025"/>
                    </a:cubicBezTo>
                    <a:cubicBezTo>
                      <a:pt x="3179" y="4025"/>
                      <a:pt x="4084" y="3120"/>
                      <a:pt x="4084" y="2013"/>
                    </a:cubicBezTo>
                    <a:cubicBezTo>
                      <a:pt x="4084" y="906"/>
                      <a:pt x="3167" y="1"/>
                      <a:pt x="204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804" name="Google Shape;2804;p89"/>
              <p:cNvSpPr/>
              <p:nvPr/>
            </p:nvSpPr>
            <p:spPr>
              <a:xfrm>
                <a:off x="9684825" y="130375"/>
                <a:ext cx="33650" cy="31275"/>
              </a:xfrm>
              <a:custGeom>
                <a:avLst/>
                <a:gdLst/>
                <a:ahLst/>
                <a:cxnLst/>
                <a:rect l="l" t="t" r="r" b="b"/>
                <a:pathLst>
                  <a:path w="1346" h="1251" extrusionOk="0">
                    <a:moveTo>
                      <a:pt x="345" y="0"/>
                    </a:moveTo>
                    <a:cubicBezTo>
                      <a:pt x="155" y="0"/>
                      <a:pt x="0" y="155"/>
                      <a:pt x="0" y="358"/>
                    </a:cubicBezTo>
                    <a:lnTo>
                      <a:pt x="0" y="905"/>
                    </a:lnTo>
                    <a:cubicBezTo>
                      <a:pt x="0" y="1096"/>
                      <a:pt x="155" y="1251"/>
                      <a:pt x="345" y="1251"/>
                    </a:cubicBezTo>
                    <a:lnTo>
                      <a:pt x="988" y="1251"/>
                    </a:lnTo>
                    <a:cubicBezTo>
                      <a:pt x="1179" y="1251"/>
                      <a:pt x="1346" y="1096"/>
                      <a:pt x="1346" y="905"/>
                    </a:cubicBezTo>
                    <a:lnTo>
                      <a:pt x="1346" y="358"/>
                    </a:lnTo>
                    <a:cubicBezTo>
                      <a:pt x="1346" y="155"/>
                      <a:pt x="1179" y="0"/>
                      <a:pt x="98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805" name="Google Shape;2805;p89"/>
              <p:cNvSpPr/>
              <p:nvPr/>
            </p:nvSpPr>
            <p:spPr>
              <a:xfrm>
                <a:off x="9684825" y="470300"/>
                <a:ext cx="33650" cy="30975"/>
              </a:xfrm>
              <a:custGeom>
                <a:avLst/>
                <a:gdLst/>
                <a:ahLst/>
                <a:cxnLst/>
                <a:rect l="l" t="t" r="r" b="b"/>
                <a:pathLst>
                  <a:path w="1346" h="1239" extrusionOk="0">
                    <a:moveTo>
                      <a:pt x="345" y="0"/>
                    </a:moveTo>
                    <a:cubicBezTo>
                      <a:pt x="155" y="0"/>
                      <a:pt x="0" y="155"/>
                      <a:pt x="0" y="346"/>
                    </a:cubicBezTo>
                    <a:lnTo>
                      <a:pt x="0" y="893"/>
                    </a:lnTo>
                    <a:cubicBezTo>
                      <a:pt x="0" y="1084"/>
                      <a:pt x="155" y="1239"/>
                      <a:pt x="345" y="1239"/>
                    </a:cubicBezTo>
                    <a:lnTo>
                      <a:pt x="988" y="1239"/>
                    </a:lnTo>
                    <a:cubicBezTo>
                      <a:pt x="1179" y="1239"/>
                      <a:pt x="1346" y="1084"/>
                      <a:pt x="1346" y="893"/>
                    </a:cubicBezTo>
                    <a:lnTo>
                      <a:pt x="1346" y="346"/>
                    </a:lnTo>
                    <a:cubicBezTo>
                      <a:pt x="1346" y="155"/>
                      <a:pt x="1179" y="0"/>
                      <a:pt x="98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806" name="Google Shape;2806;p89"/>
              <p:cNvSpPr/>
              <p:nvPr/>
            </p:nvSpPr>
            <p:spPr>
              <a:xfrm>
                <a:off x="9858650" y="299450"/>
                <a:ext cx="31575" cy="33050"/>
              </a:xfrm>
              <a:custGeom>
                <a:avLst/>
                <a:gdLst/>
                <a:ahLst/>
                <a:cxnLst/>
                <a:rect l="l" t="t" r="r" b="b"/>
                <a:pathLst>
                  <a:path w="1263" h="1322" extrusionOk="0">
                    <a:moveTo>
                      <a:pt x="346" y="0"/>
                    </a:moveTo>
                    <a:cubicBezTo>
                      <a:pt x="155" y="0"/>
                      <a:pt x="0" y="155"/>
                      <a:pt x="0" y="345"/>
                    </a:cubicBezTo>
                    <a:lnTo>
                      <a:pt x="0" y="976"/>
                    </a:lnTo>
                    <a:cubicBezTo>
                      <a:pt x="0" y="1167"/>
                      <a:pt x="155" y="1322"/>
                      <a:pt x="346" y="1322"/>
                    </a:cubicBezTo>
                    <a:lnTo>
                      <a:pt x="917" y="1322"/>
                    </a:lnTo>
                    <a:cubicBezTo>
                      <a:pt x="1108" y="1322"/>
                      <a:pt x="1262" y="1167"/>
                      <a:pt x="1262" y="976"/>
                    </a:cubicBezTo>
                    <a:lnTo>
                      <a:pt x="1262" y="345"/>
                    </a:lnTo>
                    <a:cubicBezTo>
                      <a:pt x="1262" y="155"/>
                      <a:pt x="1108" y="0"/>
                      <a:pt x="91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807" name="Google Shape;2807;p89"/>
              <p:cNvSpPr/>
              <p:nvPr/>
            </p:nvSpPr>
            <p:spPr>
              <a:xfrm>
                <a:off x="9512775" y="299450"/>
                <a:ext cx="31575" cy="33050"/>
              </a:xfrm>
              <a:custGeom>
                <a:avLst/>
                <a:gdLst/>
                <a:ahLst/>
                <a:cxnLst/>
                <a:rect l="l" t="t" r="r" b="b"/>
                <a:pathLst>
                  <a:path w="1263" h="1322" extrusionOk="0">
                    <a:moveTo>
                      <a:pt x="346" y="0"/>
                    </a:moveTo>
                    <a:cubicBezTo>
                      <a:pt x="155" y="0"/>
                      <a:pt x="0" y="155"/>
                      <a:pt x="0" y="345"/>
                    </a:cubicBezTo>
                    <a:lnTo>
                      <a:pt x="0" y="976"/>
                    </a:lnTo>
                    <a:cubicBezTo>
                      <a:pt x="0" y="1167"/>
                      <a:pt x="155" y="1322"/>
                      <a:pt x="346" y="1322"/>
                    </a:cubicBezTo>
                    <a:lnTo>
                      <a:pt x="917" y="1322"/>
                    </a:lnTo>
                    <a:cubicBezTo>
                      <a:pt x="1108" y="1322"/>
                      <a:pt x="1262" y="1167"/>
                      <a:pt x="1262" y="976"/>
                    </a:cubicBezTo>
                    <a:lnTo>
                      <a:pt x="1262" y="345"/>
                    </a:lnTo>
                    <a:cubicBezTo>
                      <a:pt x="1262" y="155"/>
                      <a:pt x="1108" y="0"/>
                      <a:pt x="91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808" name="Google Shape;2808;p89"/>
              <p:cNvSpPr/>
              <p:nvPr/>
            </p:nvSpPr>
            <p:spPr>
              <a:xfrm>
                <a:off x="9803575" y="416950"/>
                <a:ext cx="40500" cy="38275"/>
              </a:xfrm>
              <a:custGeom>
                <a:avLst/>
                <a:gdLst/>
                <a:ahLst/>
                <a:cxnLst/>
                <a:rect l="l" t="t" r="r" b="b"/>
                <a:pathLst>
                  <a:path w="1620" h="1531" extrusionOk="0">
                    <a:moveTo>
                      <a:pt x="836" y="0"/>
                    </a:moveTo>
                    <a:cubicBezTo>
                      <a:pt x="748" y="0"/>
                      <a:pt x="662" y="33"/>
                      <a:pt x="596" y="98"/>
                    </a:cubicBezTo>
                    <a:lnTo>
                      <a:pt x="144" y="539"/>
                    </a:lnTo>
                    <a:cubicBezTo>
                      <a:pt x="1" y="682"/>
                      <a:pt x="1" y="908"/>
                      <a:pt x="144" y="1039"/>
                    </a:cubicBezTo>
                    <a:lnTo>
                      <a:pt x="537" y="1432"/>
                    </a:lnTo>
                    <a:cubicBezTo>
                      <a:pt x="608" y="1497"/>
                      <a:pt x="697" y="1530"/>
                      <a:pt x="785" y="1530"/>
                    </a:cubicBezTo>
                    <a:cubicBezTo>
                      <a:pt x="873" y="1530"/>
                      <a:pt x="959" y="1497"/>
                      <a:pt x="1025" y="1432"/>
                    </a:cubicBezTo>
                    <a:lnTo>
                      <a:pt x="1477" y="991"/>
                    </a:lnTo>
                    <a:cubicBezTo>
                      <a:pt x="1620" y="848"/>
                      <a:pt x="1620" y="622"/>
                      <a:pt x="1477" y="491"/>
                    </a:cubicBezTo>
                    <a:lnTo>
                      <a:pt x="1084" y="98"/>
                    </a:lnTo>
                    <a:cubicBezTo>
                      <a:pt x="1013" y="33"/>
                      <a:pt x="923" y="0"/>
                      <a:pt x="83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809" name="Google Shape;2809;p89"/>
              <p:cNvSpPr/>
              <p:nvPr/>
            </p:nvSpPr>
            <p:spPr>
              <a:xfrm>
                <a:off x="9558900" y="176725"/>
                <a:ext cx="40525" cy="38275"/>
              </a:xfrm>
              <a:custGeom>
                <a:avLst/>
                <a:gdLst/>
                <a:ahLst/>
                <a:cxnLst/>
                <a:rect l="l" t="t" r="r" b="b"/>
                <a:pathLst>
                  <a:path w="1621" h="1531" extrusionOk="0">
                    <a:moveTo>
                      <a:pt x="845" y="1"/>
                    </a:moveTo>
                    <a:cubicBezTo>
                      <a:pt x="757" y="1"/>
                      <a:pt x="668" y="34"/>
                      <a:pt x="596" y="99"/>
                    </a:cubicBezTo>
                    <a:lnTo>
                      <a:pt x="144" y="540"/>
                    </a:lnTo>
                    <a:cubicBezTo>
                      <a:pt x="1" y="682"/>
                      <a:pt x="1" y="897"/>
                      <a:pt x="144" y="1040"/>
                    </a:cubicBezTo>
                    <a:lnTo>
                      <a:pt x="548" y="1433"/>
                    </a:lnTo>
                    <a:cubicBezTo>
                      <a:pt x="614" y="1498"/>
                      <a:pt x="700" y="1531"/>
                      <a:pt x="787" y="1531"/>
                    </a:cubicBezTo>
                    <a:cubicBezTo>
                      <a:pt x="873" y="1531"/>
                      <a:pt x="959" y="1498"/>
                      <a:pt x="1025" y="1433"/>
                    </a:cubicBezTo>
                    <a:lnTo>
                      <a:pt x="1489" y="980"/>
                    </a:lnTo>
                    <a:cubicBezTo>
                      <a:pt x="1620" y="849"/>
                      <a:pt x="1620" y="623"/>
                      <a:pt x="1489" y="492"/>
                    </a:cubicBezTo>
                    <a:lnTo>
                      <a:pt x="1084" y="99"/>
                    </a:lnTo>
                    <a:cubicBezTo>
                      <a:pt x="1019" y="34"/>
                      <a:pt x="932" y="1"/>
                      <a:pt x="84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810" name="Google Shape;2810;p89"/>
              <p:cNvSpPr/>
              <p:nvPr/>
            </p:nvSpPr>
            <p:spPr>
              <a:xfrm>
                <a:off x="9558900" y="416950"/>
                <a:ext cx="40525" cy="38275"/>
              </a:xfrm>
              <a:custGeom>
                <a:avLst/>
                <a:gdLst/>
                <a:ahLst/>
                <a:cxnLst/>
                <a:rect l="l" t="t" r="r" b="b"/>
                <a:pathLst>
                  <a:path w="1621" h="1531" extrusionOk="0">
                    <a:moveTo>
                      <a:pt x="787" y="0"/>
                    </a:moveTo>
                    <a:cubicBezTo>
                      <a:pt x="700" y="0"/>
                      <a:pt x="614" y="33"/>
                      <a:pt x="548" y="98"/>
                    </a:cubicBezTo>
                    <a:lnTo>
                      <a:pt x="144" y="491"/>
                    </a:lnTo>
                    <a:cubicBezTo>
                      <a:pt x="1" y="622"/>
                      <a:pt x="1" y="848"/>
                      <a:pt x="144" y="991"/>
                    </a:cubicBezTo>
                    <a:lnTo>
                      <a:pt x="596" y="1432"/>
                    </a:lnTo>
                    <a:cubicBezTo>
                      <a:pt x="668" y="1497"/>
                      <a:pt x="757" y="1530"/>
                      <a:pt x="845" y="1530"/>
                    </a:cubicBezTo>
                    <a:cubicBezTo>
                      <a:pt x="932" y="1530"/>
                      <a:pt x="1019" y="1497"/>
                      <a:pt x="1084" y="1432"/>
                    </a:cubicBezTo>
                    <a:lnTo>
                      <a:pt x="1489" y="1039"/>
                    </a:lnTo>
                    <a:cubicBezTo>
                      <a:pt x="1620" y="908"/>
                      <a:pt x="1620" y="682"/>
                      <a:pt x="1489" y="539"/>
                    </a:cubicBezTo>
                    <a:lnTo>
                      <a:pt x="1025" y="98"/>
                    </a:lnTo>
                    <a:cubicBezTo>
                      <a:pt x="959" y="33"/>
                      <a:pt x="873" y="0"/>
                      <a:pt x="78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811" name="Google Shape;2811;p89"/>
              <p:cNvSpPr/>
              <p:nvPr/>
            </p:nvSpPr>
            <p:spPr>
              <a:xfrm>
                <a:off x="9803575" y="176725"/>
                <a:ext cx="40500" cy="38275"/>
              </a:xfrm>
              <a:custGeom>
                <a:avLst/>
                <a:gdLst/>
                <a:ahLst/>
                <a:cxnLst/>
                <a:rect l="l" t="t" r="r" b="b"/>
                <a:pathLst>
                  <a:path w="1620" h="1531" extrusionOk="0">
                    <a:moveTo>
                      <a:pt x="785" y="1"/>
                    </a:moveTo>
                    <a:cubicBezTo>
                      <a:pt x="697" y="1"/>
                      <a:pt x="608" y="34"/>
                      <a:pt x="537" y="99"/>
                    </a:cubicBezTo>
                    <a:lnTo>
                      <a:pt x="144" y="492"/>
                    </a:lnTo>
                    <a:cubicBezTo>
                      <a:pt x="1" y="623"/>
                      <a:pt x="1" y="849"/>
                      <a:pt x="144" y="980"/>
                    </a:cubicBezTo>
                    <a:lnTo>
                      <a:pt x="596" y="1433"/>
                    </a:lnTo>
                    <a:cubicBezTo>
                      <a:pt x="662" y="1498"/>
                      <a:pt x="748" y="1531"/>
                      <a:pt x="836" y="1531"/>
                    </a:cubicBezTo>
                    <a:cubicBezTo>
                      <a:pt x="923" y="1531"/>
                      <a:pt x="1013" y="1498"/>
                      <a:pt x="1084" y="1433"/>
                    </a:cubicBezTo>
                    <a:lnTo>
                      <a:pt x="1477" y="1040"/>
                    </a:lnTo>
                    <a:cubicBezTo>
                      <a:pt x="1620" y="897"/>
                      <a:pt x="1620" y="682"/>
                      <a:pt x="1477" y="540"/>
                    </a:cubicBezTo>
                    <a:lnTo>
                      <a:pt x="1025" y="99"/>
                    </a:lnTo>
                    <a:cubicBezTo>
                      <a:pt x="959" y="34"/>
                      <a:pt x="873" y="1"/>
                      <a:pt x="78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812" name="Google Shape;2812;p89"/>
              <p:cNvSpPr/>
              <p:nvPr/>
            </p:nvSpPr>
            <p:spPr>
              <a:xfrm>
                <a:off x="9520500" y="358075"/>
                <a:ext cx="38725" cy="36950"/>
              </a:xfrm>
              <a:custGeom>
                <a:avLst/>
                <a:gdLst/>
                <a:ahLst/>
                <a:cxnLst/>
                <a:rect l="l" t="t" r="r" b="b"/>
                <a:pathLst>
                  <a:path w="1549" h="1478" extrusionOk="0">
                    <a:moveTo>
                      <a:pt x="934" y="1"/>
                    </a:moveTo>
                    <a:cubicBezTo>
                      <a:pt x="893" y="1"/>
                      <a:pt x="851" y="8"/>
                      <a:pt x="811" y="25"/>
                    </a:cubicBezTo>
                    <a:lnTo>
                      <a:pt x="275" y="215"/>
                    </a:lnTo>
                    <a:cubicBezTo>
                      <a:pt x="96" y="286"/>
                      <a:pt x="1" y="489"/>
                      <a:pt x="72" y="667"/>
                    </a:cubicBezTo>
                    <a:lnTo>
                      <a:pt x="299" y="1251"/>
                    </a:lnTo>
                    <a:cubicBezTo>
                      <a:pt x="354" y="1389"/>
                      <a:pt x="487" y="1477"/>
                      <a:pt x="627" y="1477"/>
                    </a:cubicBezTo>
                    <a:cubicBezTo>
                      <a:pt x="669" y="1477"/>
                      <a:pt x="710" y="1469"/>
                      <a:pt x="751" y="1453"/>
                    </a:cubicBezTo>
                    <a:lnTo>
                      <a:pt x="1275" y="1251"/>
                    </a:lnTo>
                    <a:cubicBezTo>
                      <a:pt x="1465" y="1191"/>
                      <a:pt x="1549" y="989"/>
                      <a:pt x="1477" y="810"/>
                    </a:cubicBezTo>
                    <a:lnTo>
                      <a:pt x="1251" y="215"/>
                    </a:lnTo>
                    <a:cubicBezTo>
                      <a:pt x="1196" y="87"/>
                      <a:pt x="1070" y="1"/>
                      <a:pt x="93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813" name="Google Shape;2813;p89"/>
              <p:cNvSpPr/>
              <p:nvPr/>
            </p:nvSpPr>
            <p:spPr>
              <a:xfrm>
                <a:off x="9843775" y="236900"/>
                <a:ext cx="38700" cy="36975"/>
              </a:xfrm>
              <a:custGeom>
                <a:avLst/>
                <a:gdLst/>
                <a:ahLst/>
                <a:cxnLst/>
                <a:rect l="l" t="t" r="r" b="b"/>
                <a:pathLst>
                  <a:path w="1548" h="1479" extrusionOk="0">
                    <a:moveTo>
                      <a:pt x="935" y="0"/>
                    </a:moveTo>
                    <a:cubicBezTo>
                      <a:pt x="892" y="0"/>
                      <a:pt x="850" y="8"/>
                      <a:pt x="810" y="26"/>
                    </a:cubicBezTo>
                    <a:lnTo>
                      <a:pt x="274" y="216"/>
                    </a:lnTo>
                    <a:cubicBezTo>
                      <a:pt x="95" y="288"/>
                      <a:pt x="0" y="490"/>
                      <a:pt x="72" y="669"/>
                    </a:cubicBezTo>
                    <a:lnTo>
                      <a:pt x="298" y="1252"/>
                    </a:lnTo>
                    <a:cubicBezTo>
                      <a:pt x="353" y="1390"/>
                      <a:pt x="479" y="1478"/>
                      <a:pt x="616" y="1478"/>
                    </a:cubicBezTo>
                    <a:cubicBezTo>
                      <a:pt x="656" y="1478"/>
                      <a:pt x="698" y="1471"/>
                      <a:pt x="738" y="1454"/>
                    </a:cubicBezTo>
                    <a:lnTo>
                      <a:pt x="1274" y="1252"/>
                    </a:lnTo>
                    <a:cubicBezTo>
                      <a:pt x="1453" y="1192"/>
                      <a:pt x="1548" y="990"/>
                      <a:pt x="1476" y="800"/>
                    </a:cubicBezTo>
                    <a:lnTo>
                      <a:pt x="1250" y="216"/>
                    </a:lnTo>
                    <a:cubicBezTo>
                      <a:pt x="1196" y="81"/>
                      <a:pt x="1067" y="0"/>
                      <a:pt x="93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814" name="Google Shape;2814;p89"/>
              <p:cNvSpPr/>
              <p:nvPr/>
            </p:nvSpPr>
            <p:spPr>
              <a:xfrm>
                <a:off x="9522600" y="231525"/>
                <a:ext cx="39000" cy="37325"/>
              </a:xfrm>
              <a:custGeom>
                <a:avLst/>
                <a:gdLst/>
                <a:ahLst/>
                <a:cxnLst/>
                <a:rect l="l" t="t" r="r" b="b"/>
                <a:pathLst>
                  <a:path w="1560" h="1493" extrusionOk="0">
                    <a:moveTo>
                      <a:pt x="642" y="1"/>
                    </a:moveTo>
                    <a:cubicBezTo>
                      <a:pt x="505" y="1"/>
                      <a:pt x="376" y="82"/>
                      <a:pt x="322" y="217"/>
                    </a:cubicBezTo>
                    <a:lnTo>
                      <a:pt x="72" y="788"/>
                    </a:lnTo>
                    <a:cubicBezTo>
                      <a:pt x="0" y="967"/>
                      <a:pt x="84" y="1181"/>
                      <a:pt x="262" y="1253"/>
                    </a:cubicBezTo>
                    <a:lnTo>
                      <a:pt x="786" y="1467"/>
                    </a:lnTo>
                    <a:cubicBezTo>
                      <a:pt x="829" y="1484"/>
                      <a:pt x="874" y="1493"/>
                      <a:pt x="918" y="1493"/>
                    </a:cubicBezTo>
                    <a:cubicBezTo>
                      <a:pt x="1055" y="1493"/>
                      <a:pt x="1184" y="1412"/>
                      <a:pt x="1238" y="1277"/>
                    </a:cubicBezTo>
                    <a:lnTo>
                      <a:pt x="1489" y="705"/>
                    </a:lnTo>
                    <a:cubicBezTo>
                      <a:pt x="1560" y="526"/>
                      <a:pt x="1477" y="324"/>
                      <a:pt x="1298" y="241"/>
                    </a:cubicBezTo>
                    <a:lnTo>
                      <a:pt x="774" y="26"/>
                    </a:lnTo>
                    <a:cubicBezTo>
                      <a:pt x="731" y="9"/>
                      <a:pt x="686" y="1"/>
                      <a:pt x="64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815" name="Google Shape;2815;p89"/>
              <p:cNvSpPr/>
              <p:nvPr/>
            </p:nvSpPr>
            <p:spPr>
              <a:xfrm>
                <a:off x="9841375" y="363100"/>
                <a:ext cx="39325" cy="37325"/>
              </a:xfrm>
              <a:custGeom>
                <a:avLst/>
                <a:gdLst/>
                <a:ahLst/>
                <a:cxnLst/>
                <a:rect l="l" t="t" r="r" b="b"/>
                <a:pathLst>
                  <a:path w="1573" h="1493" extrusionOk="0">
                    <a:moveTo>
                      <a:pt x="648" y="0"/>
                    </a:moveTo>
                    <a:cubicBezTo>
                      <a:pt x="516" y="0"/>
                      <a:pt x="385" y="79"/>
                      <a:pt x="322" y="205"/>
                    </a:cubicBezTo>
                    <a:lnTo>
                      <a:pt x="84" y="788"/>
                    </a:lnTo>
                    <a:cubicBezTo>
                      <a:pt x="1" y="967"/>
                      <a:pt x="84" y="1169"/>
                      <a:pt x="263" y="1240"/>
                    </a:cubicBezTo>
                    <a:lnTo>
                      <a:pt x="787" y="1467"/>
                    </a:lnTo>
                    <a:cubicBezTo>
                      <a:pt x="830" y="1484"/>
                      <a:pt x="874" y="1492"/>
                      <a:pt x="918" y="1492"/>
                    </a:cubicBezTo>
                    <a:cubicBezTo>
                      <a:pt x="1056" y="1492"/>
                      <a:pt x="1185" y="1411"/>
                      <a:pt x="1239" y="1276"/>
                    </a:cubicBezTo>
                    <a:lnTo>
                      <a:pt x="1489" y="705"/>
                    </a:lnTo>
                    <a:cubicBezTo>
                      <a:pt x="1572" y="526"/>
                      <a:pt x="1477" y="312"/>
                      <a:pt x="1299" y="240"/>
                    </a:cubicBezTo>
                    <a:lnTo>
                      <a:pt x="775" y="26"/>
                    </a:lnTo>
                    <a:cubicBezTo>
                      <a:pt x="734" y="8"/>
                      <a:pt x="691" y="0"/>
                      <a:pt x="64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816" name="Google Shape;2816;p89"/>
              <p:cNvSpPr/>
              <p:nvPr/>
            </p:nvSpPr>
            <p:spPr>
              <a:xfrm>
                <a:off x="9615175" y="141050"/>
                <a:ext cx="39900" cy="36125"/>
              </a:xfrm>
              <a:custGeom>
                <a:avLst/>
                <a:gdLst/>
                <a:ahLst/>
                <a:cxnLst/>
                <a:rect l="l" t="t" r="r" b="b"/>
                <a:pathLst>
                  <a:path w="1596" h="1445" extrusionOk="0">
                    <a:moveTo>
                      <a:pt x="990" y="0"/>
                    </a:moveTo>
                    <a:cubicBezTo>
                      <a:pt x="946" y="0"/>
                      <a:pt x="901" y="8"/>
                      <a:pt x="857" y="26"/>
                    </a:cubicBezTo>
                    <a:lnTo>
                      <a:pt x="262" y="264"/>
                    </a:lnTo>
                    <a:cubicBezTo>
                      <a:pt x="83" y="335"/>
                      <a:pt x="0" y="550"/>
                      <a:pt x="72" y="728"/>
                    </a:cubicBezTo>
                    <a:lnTo>
                      <a:pt x="286" y="1228"/>
                    </a:lnTo>
                    <a:cubicBezTo>
                      <a:pt x="340" y="1364"/>
                      <a:pt x="469" y="1444"/>
                      <a:pt x="607" y="1444"/>
                    </a:cubicBezTo>
                    <a:cubicBezTo>
                      <a:pt x="650" y="1444"/>
                      <a:pt x="695" y="1436"/>
                      <a:pt x="738" y="1419"/>
                    </a:cubicBezTo>
                    <a:lnTo>
                      <a:pt x="1334" y="1169"/>
                    </a:lnTo>
                    <a:cubicBezTo>
                      <a:pt x="1512" y="1097"/>
                      <a:pt x="1596" y="895"/>
                      <a:pt x="1524" y="716"/>
                    </a:cubicBezTo>
                    <a:lnTo>
                      <a:pt x="1310" y="204"/>
                    </a:lnTo>
                    <a:cubicBezTo>
                      <a:pt x="1256" y="79"/>
                      <a:pt x="1127" y="0"/>
                      <a:pt x="99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817" name="Google Shape;2817;p89"/>
              <p:cNvSpPr/>
              <p:nvPr/>
            </p:nvSpPr>
            <p:spPr>
              <a:xfrm>
                <a:off x="9747925" y="454775"/>
                <a:ext cx="40200" cy="36125"/>
              </a:xfrm>
              <a:custGeom>
                <a:avLst/>
                <a:gdLst/>
                <a:ahLst/>
                <a:cxnLst/>
                <a:rect l="l" t="t" r="r" b="b"/>
                <a:pathLst>
                  <a:path w="1608" h="1445" extrusionOk="0">
                    <a:moveTo>
                      <a:pt x="991" y="0"/>
                    </a:moveTo>
                    <a:cubicBezTo>
                      <a:pt x="946" y="0"/>
                      <a:pt x="901" y="9"/>
                      <a:pt x="858" y="26"/>
                    </a:cubicBezTo>
                    <a:lnTo>
                      <a:pt x="262" y="264"/>
                    </a:lnTo>
                    <a:cubicBezTo>
                      <a:pt x="84" y="336"/>
                      <a:pt x="0" y="550"/>
                      <a:pt x="72" y="729"/>
                    </a:cubicBezTo>
                    <a:lnTo>
                      <a:pt x="286" y="1229"/>
                    </a:lnTo>
                    <a:cubicBezTo>
                      <a:pt x="349" y="1364"/>
                      <a:pt x="481" y="1445"/>
                      <a:pt x="613" y="1445"/>
                    </a:cubicBezTo>
                    <a:cubicBezTo>
                      <a:pt x="656" y="1445"/>
                      <a:pt x="698" y="1436"/>
                      <a:pt x="738" y="1419"/>
                    </a:cubicBezTo>
                    <a:lnTo>
                      <a:pt x="1334" y="1169"/>
                    </a:lnTo>
                    <a:cubicBezTo>
                      <a:pt x="1524" y="1098"/>
                      <a:pt x="1608" y="895"/>
                      <a:pt x="1524" y="717"/>
                    </a:cubicBezTo>
                    <a:lnTo>
                      <a:pt x="1310" y="205"/>
                    </a:lnTo>
                    <a:cubicBezTo>
                      <a:pt x="1256" y="79"/>
                      <a:pt x="1127" y="0"/>
                      <a:pt x="99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818" name="Google Shape;2818;p89"/>
              <p:cNvSpPr/>
              <p:nvPr/>
            </p:nvSpPr>
            <p:spPr>
              <a:xfrm>
                <a:off x="9751500" y="142350"/>
                <a:ext cx="40200" cy="36350"/>
              </a:xfrm>
              <a:custGeom>
                <a:avLst/>
                <a:gdLst/>
                <a:ahLst/>
                <a:cxnLst/>
                <a:rect l="l" t="t" r="r" b="b"/>
                <a:pathLst>
                  <a:path w="1608" h="1454" extrusionOk="0">
                    <a:moveTo>
                      <a:pt x="612" y="1"/>
                    </a:moveTo>
                    <a:cubicBezTo>
                      <a:pt x="484" y="1"/>
                      <a:pt x="359" y="78"/>
                      <a:pt x="298" y="200"/>
                    </a:cubicBezTo>
                    <a:lnTo>
                      <a:pt x="72" y="712"/>
                    </a:lnTo>
                    <a:cubicBezTo>
                      <a:pt x="0" y="891"/>
                      <a:pt x="72" y="1093"/>
                      <a:pt x="250" y="1165"/>
                    </a:cubicBezTo>
                    <a:lnTo>
                      <a:pt x="845" y="1426"/>
                    </a:lnTo>
                    <a:cubicBezTo>
                      <a:pt x="889" y="1445"/>
                      <a:pt x="934" y="1454"/>
                      <a:pt x="979" y="1454"/>
                    </a:cubicBezTo>
                    <a:cubicBezTo>
                      <a:pt x="1109" y="1454"/>
                      <a:pt x="1236" y="1380"/>
                      <a:pt x="1298" y="1248"/>
                    </a:cubicBezTo>
                    <a:lnTo>
                      <a:pt x="1524" y="748"/>
                    </a:lnTo>
                    <a:cubicBezTo>
                      <a:pt x="1607" y="569"/>
                      <a:pt x="1524" y="367"/>
                      <a:pt x="1346" y="283"/>
                    </a:cubicBezTo>
                    <a:lnTo>
                      <a:pt x="750" y="33"/>
                    </a:lnTo>
                    <a:cubicBezTo>
                      <a:pt x="706" y="11"/>
                      <a:pt x="658" y="1"/>
                      <a:pt x="61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819" name="Google Shape;2819;p89"/>
              <p:cNvSpPr/>
              <p:nvPr/>
            </p:nvSpPr>
            <p:spPr>
              <a:xfrm>
                <a:off x="9611600" y="453125"/>
                <a:ext cx="40200" cy="36325"/>
              </a:xfrm>
              <a:custGeom>
                <a:avLst/>
                <a:gdLst/>
                <a:ahLst/>
                <a:cxnLst/>
                <a:rect l="l" t="t" r="r" b="b"/>
                <a:pathLst>
                  <a:path w="1608" h="1453" extrusionOk="0">
                    <a:moveTo>
                      <a:pt x="613" y="0"/>
                    </a:moveTo>
                    <a:cubicBezTo>
                      <a:pt x="485" y="0"/>
                      <a:pt x="359" y="80"/>
                      <a:pt x="298" y="211"/>
                    </a:cubicBezTo>
                    <a:lnTo>
                      <a:pt x="72" y="711"/>
                    </a:lnTo>
                    <a:cubicBezTo>
                      <a:pt x="0" y="890"/>
                      <a:pt x="72" y="1092"/>
                      <a:pt x="250" y="1176"/>
                    </a:cubicBezTo>
                    <a:lnTo>
                      <a:pt x="846" y="1426"/>
                    </a:lnTo>
                    <a:cubicBezTo>
                      <a:pt x="892" y="1444"/>
                      <a:pt x="939" y="1453"/>
                      <a:pt x="986" y="1453"/>
                    </a:cubicBezTo>
                    <a:cubicBezTo>
                      <a:pt x="1120" y="1453"/>
                      <a:pt x="1245" y="1379"/>
                      <a:pt x="1298" y="1247"/>
                    </a:cubicBezTo>
                    <a:lnTo>
                      <a:pt x="1524" y="747"/>
                    </a:lnTo>
                    <a:cubicBezTo>
                      <a:pt x="1608" y="568"/>
                      <a:pt x="1524" y="366"/>
                      <a:pt x="1346" y="283"/>
                    </a:cubicBezTo>
                    <a:lnTo>
                      <a:pt x="750" y="33"/>
                    </a:lnTo>
                    <a:cubicBezTo>
                      <a:pt x="706" y="10"/>
                      <a:pt x="659" y="0"/>
                      <a:pt x="61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820" name="Google Shape;2820;p89"/>
              <p:cNvSpPr/>
              <p:nvPr/>
            </p:nvSpPr>
            <p:spPr>
              <a:xfrm>
                <a:off x="9694925" y="169950"/>
                <a:ext cx="17600" cy="103025"/>
              </a:xfrm>
              <a:custGeom>
                <a:avLst/>
                <a:gdLst/>
                <a:ahLst/>
                <a:cxnLst/>
                <a:rect l="l" t="t" r="r" b="b"/>
                <a:pathLst>
                  <a:path w="704" h="4121" extrusionOk="0">
                    <a:moveTo>
                      <a:pt x="1" y="1"/>
                    </a:moveTo>
                    <a:lnTo>
                      <a:pt x="1" y="4121"/>
                    </a:lnTo>
                    <a:lnTo>
                      <a:pt x="703" y="4121"/>
                    </a:lnTo>
                    <a:lnTo>
                      <a:pt x="703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821" name="Google Shape;2821;p89"/>
              <p:cNvSpPr/>
              <p:nvPr/>
            </p:nvSpPr>
            <p:spPr>
              <a:xfrm>
                <a:off x="9566050" y="320275"/>
                <a:ext cx="100050" cy="66100"/>
              </a:xfrm>
              <a:custGeom>
                <a:avLst/>
                <a:gdLst/>
                <a:ahLst/>
                <a:cxnLst/>
                <a:rect l="l" t="t" r="r" b="b"/>
                <a:pathLst>
                  <a:path w="4002" h="2644" extrusionOk="0">
                    <a:moveTo>
                      <a:pt x="3656" y="1"/>
                    </a:moveTo>
                    <a:lnTo>
                      <a:pt x="1" y="2048"/>
                    </a:lnTo>
                    <a:lnTo>
                      <a:pt x="346" y="2644"/>
                    </a:lnTo>
                    <a:lnTo>
                      <a:pt x="4001" y="596"/>
                    </a:lnTo>
                    <a:lnTo>
                      <a:pt x="365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822" name="Google Shape;2822;p89"/>
              <p:cNvSpPr/>
              <p:nvPr/>
            </p:nvSpPr>
            <p:spPr>
              <a:xfrm>
                <a:off x="9735425" y="318800"/>
                <a:ext cx="100025" cy="66100"/>
              </a:xfrm>
              <a:custGeom>
                <a:avLst/>
                <a:gdLst/>
                <a:ahLst/>
                <a:cxnLst/>
                <a:rect l="l" t="t" r="r" b="b"/>
                <a:pathLst>
                  <a:path w="4001" h="2644" extrusionOk="0">
                    <a:moveTo>
                      <a:pt x="345" y="0"/>
                    </a:moveTo>
                    <a:lnTo>
                      <a:pt x="0" y="607"/>
                    </a:lnTo>
                    <a:lnTo>
                      <a:pt x="3655" y="2643"/>
                    </a:lnTo>
                    <a:lnTo>
                      <a:pt x="4001" y="2048"/>
                    </a:lnTo>
                    <a:lnTo>
                      <a:pt x="345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</p:grpSp>
        <p:sp>
          <p:nvSpPr>
            <p:cNvPr id="2823" name="Google Shape;2823;p89"/>
            <p:cNvSpPr/>
            <p:nvPr/>
          </p:nvSpPr>
          <p:spPr>
            <a:xfrm>
              <a:off x="1662325" y="1680525"/>
              <a:ext cx="1472400" cy="1472400"/>
            </a:xfrm>
            <a:prstGeom prst="donut">
              <a:avLst>
                <a:gd name="adj" fmla="val 9692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sp>
        <p:nvSpPr>
          <p:cNvPr id="2824" name="Google Shape;2824;p89"/>
          <p:cNvSpPr/>
          <p:nvPr/>
        </p:nvSpPr>
        <p:spPr>
          <a:xfrm flipH="1">
            <a:off x="3836263" y="1680525"/>
            <a:ext cx="1472400" cy="1472400"/>
          </a:xfrm>
          <a:prstGeom prst="blockArc">
            <a:avLst>
              <a:gd name="adj1" fmla="val 5425994"/>
              <a:gd name="adj2" fmla="val 16194939"/>
              <a:gd name="adj3" fmla="val 9635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grpSp>
        <p:nvGrpSpPr>
          <p:cNvPr id="2825" name="Google Shape;2825;p89"/>
          <p:cNvGrpSpPr/>
          <p:nvPr/>
        </p:nvGrpSpPr>
        <p:grpSpPr>
          <a:xfrm>
            <a:off x="5912979" y="1600046"/>
            <a:ext cx="1665876" cy="1637004"/>
            <a:chOff x="1565117" y="1600046"/>
            <a:chExt cx="1665876" cy="1637004"/>
          </a:xfrm>
        </p:grpSpPr>
        <p:grpSp>
          <p:nvGrpSpPr>
            <p:cNvPr id="2826" name="Google Shape;2826;p89"/>
            <p:cNvGrpSpPr/>
            <p:nvPr/>
          </p:nvGrpSpPr>
          <p:grpSpPr>
            <a:xfrm>
              <a:off x="1565117" y="1600046"/>
              <a:ext cx="1665876" cy="1637004"/>
              <a:chOff x="9512775" y="130375"/>
              <a:chExt cx="377450" cy="370900"/>
            </a:xfrm>
          </p:grpSpPr>
          <p:sp>
            <p:nvSpPr>
              <p:cNvPr id="2827" name="Google Shape;2827;p89"/>
              <p:cNvSpPr/>
              <p:nvPr/>
            </p:nvSpPr>
            <p:spPr>
              <a:xfrm>
                <a:off x="9536000" y="154475"/>
                <a:ext cx="329825" cy="323875"/>
              </a:xfrm>
              <a:custGeom>
                <a:avLst/>
                <a:gdLst/>
                <a:ahLst/>
                <a:cxnLst/>
                <a:rect l="l" t="t" r="r" b="b"/>
                <a:pathLst>
                  <a:path w="13193" h="12955" extrusionOk="0">
                    <a:moveTo>
                      <a:pt x="6596" y="918"/>
                    </a:moveTo>
                    <a:cubicBezTo>
                      <a:pt x="9716" y="918"/>
                      <a:pt x="12252" y="3406"/>
                      <a:pt x="12252" y="6478"/>
                    </a:cubicBezTo>
                    <a:cubicBezTo>
                      <a:pt x="12252" y="9550"/>
                      <a:pt x="9716" y="12038"/>
                      <a:pt x="6596" y="12038"/>
                    </a:cubicBezTo>
                    <a:cubicBezTo>
                      <a:pt x="3465" y="12038"/>
                      <a:pt x="929" y="9550"/>
                      <a:pt x="929" y="6478"/>
                    </a:cubicBezTo>
                    <a:cubicBezTo>
                      <a:pt x="929" y="3406"/>
                      <a:pt x="3465" y="918"/>
                      <a:pt x="6596" y="918"/>
                    </a:cubicBezTo>
                    <a:close/>
                    <a:moveTo>
                      <a:pt x="6596" y="1"/>
                    </a:moveTo>
                    <a:cubicBezTo>
                      <a:pt x="2953" y="1"/>
                      <a:pt x="0" y="2894"/>
                      <a:pt x="0" y="6478"/>
                    </a:cubicBezTo>
                    <a:cubicBezTo>
                      <a:pt x="0" y="10062"/>
                      <a:pt x="2953" y="12955"/>
                      <a:pt x="6596" y="12955"/>
                    </a:cubicBezTo>
                    <a:cubicBezTo>
                      <a:pt x="10239" y="12955"/>
                      <a:pt x="13192" y="10062"/>
                      <a:pt x="13192" y="6478"/>
                    </a:cubicBezTo>
                    <a:cubicBezTo>
                      <a:pt x="13192" y="2894"/>
                      <a:pt x="10239" y="1"/>
                      <a:pt x="659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828" name="Google Shape;2828;p89"/>
              <p:cNvSpPr/>
              <p:nvPr/>
            </p:nvSpPr>
            <p:spPr>
              <a:xfrm>
                <a:off x="9649700" y="266100"/>
                <a:ext cx="102125" cy="100625"/>
              </a:xfrm>
              <a:custGeom>
                <a:avLst/>
                <a:gdLst/>
                <a:ahLst/>
                <a:cxnLst/>
                <a:rect l="l" t="t" r="r" b="b"/>
                <a:pathLst>
                  <a:path w="4085" h="4025" extrusionOk="0">
                    <a:moveTo>
                      <a:pt x="2048" y="667"/>
                    </a:moveTo>
                    <a:cubicBezTo>
                      <a:pt x="2798" y="667"/>
                      <a:pt x="3405" y="1275"/>
                      <a:pt x="3405" y="2013"/>
                    </a:cubicBezTo>
                    <a:cubicBezTo>
                      <a:pt x="3405" y="2751"/>
                      <a:pt x="2798" y="3358"/>
                      <a:pt x="2048" y="3358"/>
                    </a:cubicBezTo>
                    <a:cubicBezTo>
                      <a:pt x="1286" y="3358"/>
                      <a:pt x="679" y="2751"/>
                      <a:pt x="679" y="2013"/>
                    </a:cubicBezTo>
                    <a:cubicBezTo>
                      <a:pt x="679" y="1275"/>
                      <a:pt x="1286" y="667"/>
                      <a:pt x="2048" y="667"/>
                    </a:cubicBezTo>
                    <a:close/>
                    <a:moveTo>
                      <a:pt x="2048" y="1"/>
                    </a:moveTo>
                    <a:cubicBezTo>
                      <a:pt x="917" y="1"/>
                      <a:pt x="0" y="906"/>
                      <a:pt x="0" y="2013"/>
                    </a:cubicBezTo>
                    <a:cubicBezTo>
                      <a:pt x="0" y="3120"/>
                      <a:pt x="917" y="4025"/>
                      <a:pt x="2048" y="4025"/>
                    </a:cubicBezTo>
                    <a:cubicBezTo>
                      <a:pt x="3179" y="4025"/>
                      <a:pt x="4084" y="3120"/>
                      <a:pt x="4084" y="2013"/>
                    </a:cubicBezTo>
                    <a:cubicBezTo>
                      <a:pt x="4084" y="906"/>
                      <a:pt x="3167" y="1"/>
                      <a:pt x="204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829" name="Google Shape;2829;p89"/>
              <p:cNvSpPr/>
              <p:nvPr/>
            </p:nvSpPr>
            <p:spPr>
              <a:xfrm>
                <a:off x="9684825" y="130375"/>
                <a:ext cx="33650" cy="31275"/>
              </a:xfrm>
              <a:custGeom>
                <a:avLst/>
                <a:gdLst/>
                <a:ahLst/>
                <a:cxnLst/>
                <a:rect l="l" t="t" r="r" b="b"/>
                <a:pathLst>
                  <a:path w="1346" h="1251" extrusionOk="0">
                    <a:moveTo>
                      <a:pt x="345" y="0"/>
                    </a:moveTo>
                    <a:cubicBezTo>
                      <a:pt x="155" y="0"/>
                      <a:pt x="0" y="155"/>
                      <a:pt x="0" y="358"/>
                    </a:cubicBezTo>
                    <a:lnTo>
                      <a:pt x="0" y="905"/>
                    </a:lnTo>
                    <a:cubicBezTo>
                      <a:pt x="0" y="1096"/>
                      <a:pt x="155" y="1251"/>
                      <a:pt x="345" y="1251"/>
                    </a:cubicBezTo>
                    <a:lnTo>
                      <a:pt x="988" y="1251"/>
                    </a:lnTo>
                    <a:cubicBezTo>
                      <a:pt x="1179" y="1251"/>
                      <a:pt x="1346" y="1096"/>
                      <a:pt x="1346" y="905"/>
                    </a:cubicBezTo>
                    <a:lnTo>
                      <a:pt x="1346" y="358"/>
                    </a:lnTo>
                    <a:cubicBezTo>
                      <a:pt x="1346" y="155"/>
                      <a:pt x="1179" y="0"/>
                      <a:pt x="98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830" name="Google Shape;2830;p89"/>
              <p:cNvSpPr/>
              <p:nvPr/>
            </p:nvSpPr>
            <p:spPr>
              <a:xfrm>
                <a:off x="9684825" y="470300"/>
                <a:ext cx="33650" cy="30975"/>
              </a:xfrm>
              <a:custGeom>
                <a:avLst/>
                <a:gdLst/>
                <a:ahLst/>
                <a:cxnLst/>
                <a:rect l="l" t="t" r="r" b="b"/>
                <a:pathLst>
                  <a:path w="1346" h="1239" extrusionOk="0">
                    <a:moveTo>
                      <a:pt x="345" y="0"/>
                    </a:moveTo>
                    <a:cubicBezTo>
                      <a:pt x="155" y="0"/>
                      <a:pt x="0" y="155"/>
                      <a:pt x="0" y="346"/>
                    </a:cubicBezTo>
                    <a:lnTo>
                      <a:pt x="0" y="893"/>
                    </a:lnTo>
                    <a:cubicBezTo>
                      <a:pt x="0" y="1084"/>
                      <a:pt x="155" y="1239"/>
                      <a:pt x="345" y="1239"/>
                    </a:cubicBezTo>
                    <a:lnTo>
                      <a:pt x="988" y="1239"/>
                    </a:lnTo>
                    <a:cubicBezTo>
                      <a:pt x="1179" y="1239"/>
                      <a:pt x="1346" y="1084"/>
                      <a:pt x="1346" y="893"/>
                    </a:cubicBezTo>
                    <a:lnTo>
                      <a:pt x="1346" y="346"/>
                    </a:lnTo>
                    <a:cubicBezTo>
                      <a:pt x="1346" y="155"/>
                      <a:pt x="1179" y="0"/>
                      <a:pt x="98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831" name="Google Shape;2831;p89"/>
              <p:cNvSpPr/>
              <p:nvPr/>
            </p:nvSpPr>
            <p:spPr>
              <a:xfrm>
                <a:off x="9858650" y="299450"/>
                <a:ext cx="31575" cy="33050"/>
              </a:xfrm>
              <a:custGeom>
                <a:avLst/>
                <a:gdLst/>
                <a:ahLst/>
                <a:cxnLst/>
                <a:rect l="l" t="t" r="r" b="b"/>
                <a:pathLst>
                  <a:path w="1263" h="1322" extrusionOk="0">
                    <a:moveTo>
                      <a:pt x="346" y="0"/>
                    </a:moveTo>
                    <a:cubicBezTo>
                      <a:pt x="155" y="0"/>
                      <a:pt x="0" y="155"/>
                      <a:pt x="0" y="345"/>
                    </a:cubicBezTo>
                    <a:lnTo>
                      <a:pt x="0" y="976"/>
                    </a:lnTo>
                    <a:cubicBezTo>
                      <a:pt x="0" y="1167"/>
                      <a:pt x="155" y="1322"/>
                      <a:pt x="346" y="1322"/>
                    </a:cubicBezTo>
                    <a:lnTo>
                      <a:pt x="917" y="1322"/>
                    </a:lnTo>
                    <a:cubicBezTo>
                      <a:pt x="1108" y="1322"/>
                      <a:pt x="1262" y="1167"/>
                      <a:pt x="1262" y="976"/>
                    </a:cubicBezTo>
                    <a:lnTo>
                      <a:pt x="1262" y="345"/>
                    </a:lnTo>
                    <a:cubicBezTo>
                      <a:pt x="1262" y="155"/>
                      <a:pt x="1108" y="0"/>
                      <a:pt x="91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832" name="Google Shape;2832;p89"/>
              <p:cNvSpPr/>
              <p:nvPr/>
            </p:nvSpPr>
            <p:spPr>
              <a:xfrm>
                <a:off x="9512775" y="299450"/>
                <a:ext cx="31575" cy="33050"/>
              </a:xfrm>
              <a:custGeom>
                <a:avLst/>
                <a:gdLst/>
                <a:ahLst/>
                <a:cxnLst/>
                <a:rect l="l" t="t" r="r" b="b"/>
                <a:pathLst>
                  <a:path w="1263" h="1322" extrusionOk="0">
                    <a:moveTo>
                      <a:pt x="346" y="0"/>
                    </a:moveTo>
                    <a:cubicBezTo>
                      <a:pt x="155" y="0"/>
                      <a:pt x="0" y="155"/>
                      <a:pt x="0" y="345"/>
                    </a:cubicBezTo>
                    <a:lnTo>
                      <a:pt x="0" y="976"/>
                    </a:lnTo>
                    <a:cubicBezTo>
                      <a:pt x="0" y="1167"/>
                      <a:pt x="155" y="1322"/>
                      <a:pt x="346" y="1322"/>
                    </a:cubicBezTo>
                    <a:lnTo>
                      <a:pt x="917" y="1322"/>
                    </a:lnTo>
                    <a:cubicBezTo>
                      <a:pt x="1108" y="1322"/>
                      <a:pt x="1262" y="1167"/>
                      <a:pt x="1262" y="976"/>
                    </a:cubicBezTo>
                    <a:lnTo>
                      <a:pt x="1262" y="345"/>
                    </a:lnTo>
                    <a:cubicBezTo>
                      <a:pt x="1262" y="155"/>
                      <a:pt x="1108" y="0"/>
                      <a:pt x="91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833" name="Google Shape;2833;p89"/>
              <p:cNvSpPr/>
              <p:nvPr/>
            </p:nvSpPr>
            <p:spPr>
              <a:xfrm>
                <a:off x="9803575" y="416950"/>
                <a:ext cx="40500" cy="38275"/>
              </a:xfrm>
              <a:custGeom>
                <a:avLst/>
                <a:gdLst/>
                <a:ahLst/>
                <a:cxnLst/>
                <a:rect l="l" t="t" r="r" b="b"/>
                <a:pathLst>
                  <a:path w="1620" h="1531" extrusionOk="0">
                    <a:moveTo>
                      <a:pt x="836" y="0"/>
                    </a:moveTo>
                    <a:cubicBezTo>
                      <a:pt x="748" y="0"/>
                      <a:pt x="662" y="33"/>
                      <a:pt x="596" y="98"/>
                    </a:cubicBezTo>
                    <a:lnTo>
                      <a:pt x="144" y="539"/>
                    </a:lnTo>
                    <a:cubicBezTo>
                      <a:pt x="1" y="682"/>
                      <a:pt x="1" y="908"/>
                      <a:pt x="144" y="1039"/>
                    </a:cubicBezTo>
                    <a:lnTo>
                      <a:pt x="537" y="1432"/>
                    </a:lnTo>
                    <a:cubicBezTo>
                      <a:pt x="608" y="1497"/>
                      <a:pt x="697" y="1530"/>
                      <a:pt x="785" y="1530"/>
                    </a:cubicBezTo>
                    <a:cubicBezTo>
                      <a:pt x="873" y="1530"/>
                      <a:pt x="959" y="1497"/>
                      <a:pt x="1025" y="1432"/>
                    </a:cubicBezTo>
                    <a:lnTo>
                      <a:pt x="1477" y="991"/>
                    </a:lnTo>
                    <a:cubicBezTo>
                      <a:pt x="1620" y="848"/>
                      <a:pt x="1620" y="622"/>
                      <a:pt x="1477" y="491"/>
                    </a:cubicBezTo>
                    <a:lnTo>
                      <a:pt x="1084" y="98"/>
                    </a:lnTo>
                    <a:cubicBezTo>
                      <a:pt x="1013" y="33"/>
                      <a:pt x="923" y="0"/>
                      <a:pt x="83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834" name="Google Shape;2834;p89"/>
              <p:cNvSpPr/>
              <p:nvPr/>
            </p:nvSpPr>
            <p:spPr>
              <a:xfrm>
                <a:off x="9558900" y="176725"/>
                <a:ext cx="40525" cy="38275"/>
              </a:xfrm>
              <a:custGeom>
                <a:avLst/>
                <a:gdLst/>
                <a:ahLst/>
                <a:cxnLst/>
                <a:rect l="l" t="t" r="r" b="b"/>
                <a:pathLst>
                  <a:path w="1621" h="1531" extrusionOk="0">
                    <a:moveTo>
                      <a:pt x="845" y="1"/>
                    </a:moveTo>
                    <a:cubicBezTo>
                      <a:pt x="757" y="1"/>
                      <a:pt x="668" y="34"/>
                      <a:pt x="596" y="99"/>
                    </a:cubicBezTo>
                    <a:lnTo>
                      <a:pt x="144" y="540"/>
                    </a:lnTo>
                    <a:cubicBezTo>
                      <a:pt x="1" y="682"/>
                      <a:pt x="1" y="897"/>
                      <a:pt x="144" y="1040"/>
                    </a:cubicBezTo>
                    <a:lnTo>
                      <a:pt x="548" y="1433"/>
                    </a:lnTo>
                    <a:cubicBezTo>
                      <a:pt x="614" y="1498"/>
                      <a:pt x="700" y="1531"/>
                      <a:pt x="787" y="1531"/>
                    </a:cubicBezTo>
                    <a:cubicBezTo>
                      <a:pt x="873" y="1531"/>
                      <a:pt x="959" y="1498"/>
                      <a:pt x="1025" y="1433"/>
                    </a:cubicBezTo>
                    <a:lnTo>
                      <a:pt x="1489" y="980"/>
                    </a:lnTo>
                    <a:cubicBezTo>
                      <a:pt x="1620" y="849"/>
                      <a:pt x="1620" y="623"/>
                      <a:pt x="1489" y="492"/>
                    </a:cubicBezTo>
                    <a:lnTo>
                      <a:pt x="1084" y="99"/>
                    </a:lnTo>
                    <a:cubicBezTo>
                      <a:pt x="1019" y="34"/>
                      <a:pt x="932" y="1"/>
                      <a:pt x="84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835" name="Google Shape;2835;p89"/>
              <p:cNvSpPr/>
              <p:nvPr/>
            </p:nvSpPr>
            <p:spPr>
              <a:xfrm>
                <a:off x="9558900" y="416950"/>
                <a:ext cx="40525" cy="38275"/>
              </a:xfrm>
              <a:custGeom>
                <a:avLst/>
                <a:gdLst/>
                <a:ahLst/>
                <a:cxnLst/>
                <a:rect l="l" t="t" r="r" b="b"/>
                <a:pathLst>
                  <a:path w="1621" h="1531" extrusionOk="0">
                    <a:moveTo>
                      <a:pt x="787" y="0"/>
                    </a:moveTo>
                    <a:cubicBezTo>
                      <a:pt x="700" y="0"/>
                      <a:pt x="614" y="33"/>
                      <a:pt x="548" y="98"/>
                    </a:cubicBezTo>
                    <a:lnTo>
                      <a:pt x="144" y="491"/>
                    </a:lnTo>
                    <a:cubicBezTo>
                      <a:pt x="1" y="622"/>
                      <a:pt x="1" y="848"/>
                      <a:pt x="144" y="991"/>
                    </a:cubicBezTo>
                    <a:lnTo>
                      <a:pt x="596" y="1432"/>
                    </a:lnTo>
                    <a:cubicBezTo>
                      <a:pt x="668" y="1497"/>
                      <a:pt x="757" y="1530"/>
                      <a:pt x="845" y="1530"/>
                    </a:cubicBezTo>
                    <a:cubicBezTo>
                      <a:pt x="932" y="1530"/>
                      <a:pt x="1019" y="1497"/>
                      <a:pt x="1084" y="1432"/>
                    </a:cubicBezTo>
                    <a:lnTo>
                      <a:pt x="1489" y="1039"/>
                    </a:lnTo>
                    <a:cubicBezTo>
                      <a:pt x="1620" y="908"/>
                      <a:pt x="1620" y="682"/>
                      <a:pt x="1489" y="539"/>
                    </a:cubicBezTo>
                    <a:lnTo>
                      <a:pt x="1025" y="98"/>
                    </a:lnTo>
                    <a:cubicBezTo>
                      <a:pt x="959" y="33"/>
                      <a:pt x="873" y="0"/>
                      <a:pt x="78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836" name="Google Shape;2836;p89"/>
              <p:cNvSpPr/>
              <p:nvPr/>
            </p:nvSpPr>
            <p:spPr>
              <a:xfrm>
                <a:off x="9803575" y="176725"/>
                <a:ext cx="40500" cy="38275"/>
              </a:xfrm>
              <a:custGeom>
                <a:avLst/>
                <a:gdLst/>
                <a:ahLst/>
                <a:cxnLst/>
                <a:rect l="l" t="t" r="r" b="b"/>
                <a:pathLst>
                  <a:path w="1620" h="1531" extrusionOk="0">
                    <a:moveTo>
                      <a:pt x="785" y="1"/>
                    </a:moveTo>
                    <a:cubicBezTo>
                      <a:pt x="697" y="1"/>
                      <a:pt x="608" y="34"/>
                      <a:pt x="537" y="99"/>
                    </a:cubicBezTo>
                    <a:lnTo>
                      <a:pt x="144" y="492"/>
                    </a:lnTo>
                    <a:cubicBezTo>
                      <a:pt x="1" y="623"/>
                      <a:pt x="1" y="849"/>
                      <a:pt x="144" y="980"/>
                    </a:cubicBezTo>
                    <a:lnTo>
                      <a:pt x="596" y="1433"/>
                    </a:lnTo>
                    <a:cubicBezTo>
                      <a:pt x="662" y="1498"/>
                      <a:pt x="748" y="1531"/>
                      <a:pt x="836" y="1531"/>
                    </a:cubicBezTo>
                    <a:cubicBezTo>
                      <a:pt x="923" y="1531"/>
                      <a:pt x="1013" y="1498"/>
                      <a:pt x="1084" y="1433"/>
                    </a:cubicBezTo>
                    <a:lnTo>
                      <a:pt x="1477" y="1040"/>
                    </a:lnTo>
                    <a:cubicBezTo>
                      <a:pt x="1620" y="897"/>
                      <a:pt x="1620" y="682"/>
                      <a:pt x="1477" y="540"/>
                    </a:cubicBezTo>
                    <a:lnTo>
                      <a:pt x="1025" y="99"/>
                    </a:lnTo>
                    <a:cubicBezTo>
                      <a:pt x="959" y="34"/>
                      <a:pt x="873" y="1"/>
                      <a:pt x="78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837" name="Google Shape;2837;p89"/>
              <p:cNvSpPr/>
              <p:nvPr/>
            </p:nvSpPr>
            <p:spPr>
              <a:xfrm>
                <a:off x="9520500" y="358075"/>
                <a:ext cx="38725" cy="36950"/>
              </a:xfrm>
              <a:custGeom>
                <a:avLst/>
                <a:gdLst/>
                <a:ahLst/>
                <a:cxnLst/>
                <a:rect l="l" t="t" r="r" b="b"/>
                <a:pathLst>
                  <a:path w="1549" h="1478" extrusionOk="0">
                    <a:moveTo>
                      <a:pt x="934" y="1"/>
                    </a:moveTo>
                    <a:cubicBezTo>
                      <a:pt x="893" y="1"/>
                      <a:pt x="851" y="8"/>
                      <a:pt x="811" y="25"/>
                    </a:cubicBezTo>
                    <a:lnTo>
                      <a:pt x="275" y="215"/>
                    </a:lnTo>
                    <a:cubicBezTo>
                      <a:pt x="96" y="286"/>
                      <a:pt x="1" y="489"/>
                      <a:pt x="72" y="667"/>
                    </a:cubicBezTo>
                    <a:lnTo>
                      <a:pt x="299" y="1251"/>
                    </a:lnTo>
                    <a:cubicBezTo>
                      <a:pt x="354" y="1389"/>
                      <a:pt x="487" y="1477"/>
                      <a:pt x="627" y="1477"/>
                    </a:cubicBezTo>
                    <a:cubicBezTo>
                      <a:pt x="669" y="1477"/>
                      <a:pt x="710" y="1469"/>
                      <a:pt x="751" y="1453"/>
                    </a:cubicBezTo>
                    <a:lnTo>
                      <a:pt x="1275" y="1251"/>
                    </a:lnTo>
                    <a:cubicBezTo>
                      <a:pt x="1465" y="1191"/>
                      <a:pt x="1549" y="989"/>
                      <a:pt x="1477" y="810"/>
                    </a:cubicBezTo>
                    <a:lnTo>
                      <a:pt x="1251" y="215"/>
                    </a:lnTo>
                    <a:cubicBezTo>
                      <a:pt x="1196" y="87"/>
                      <a:pt x="1070" y="1"/>
                      <a:pt x="93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838" name="Google Shape;2838;p89"/>
              <p:cNvSpPr/>
              <p:nvPr/>
            </p:nvSpPr>
            <p:spPr>
              <a:xfrm>
                <a:off x="9843775" y="236900"/>
                <a:ext cx="38700" cy="36975"/>
              </a:xfrm>
              <a:custGeom>
                <a:avLst/>
                <a:gdLst/>
                <a:ahLst/>
                <a:cxnLst/>
                <a:rect l="l" t="t" r="r" b="b"/>
                <a:pathLst>
                  <a:path w="1548" h="1479" extrusionOk="0">
                    <a:moveTo>
                      <a:pt x="935" y="0"/>
                    </a:moveTo>
                    <a:cubicBezTo>
                      <a:pt x="892" y="0"/>
                      <a:pt x="850" y="8"/>
                      <a:pt x="810" y="26"/>
                    </a:cubicBezTo>
                    <a:lnTo>
                      <a:pt x="274" y="216"/>
                    </a:lnTo>
                    <a:cubicBezTo>
                      <a:pt x="95" y="288"/>
                      <a:pt x="0" y="490"/>
                      <a:pt x="72" y="669"/>
                    </a:cubicBezTo>
                    <a:lnTo>
                      <a:pt x="298" y="1252"/>
                    </a:lnTo>
                    <a:cubicBezTo>
                      <a:pt x="353" y="1390"/>
                      <a:pt x="479" y="1478"/>
                      <a:pt x="616" y="1478"/>
                    </a:cubicBezTo>
                    <a:cubicBezTo>
                      <a:pt x="656" y="1478"/>
                      <a:pt x="698" y="1471"/>
                      <a:pt x="738" y="1454"/>
                    </a:cubicBezTo>
                    <a:lnTo>
                      <a:pt x="1274" y="1252"/>
                    </a:lnTo>
                    <a:cubicBezTo>
                      <a:pt x="1453" y="1192"/>
                      <a:pt x="1548" y="990"/>
                      <a:pt x="1476" y="800"/>
                    </a:cubicBezTo>
                    <a:lnTo>
                      <a:pt x="1250" y="216"/>
                    </a:lnTo>
                    <a:cubicBezTo>
                      <a:pt x="1196" y="81"/>
                      <a:pt x="1067" y="0"/>
                      <a:pt x="93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839" name="Google Shape;2839;p89"/>
              <p:cNvSpPr/>
              <p:nvPr/>
            </p:nvSpPr>
            <p:spPr>
              <a:xfrm>
                <a:off x="9522600" y="231525"/>
                <a:ext cx="39000" cy="37325"/>
              </a:xfrm>
              <a:custGeom>
                <a:avLst/>
                <a:gdLst/>
                <a:ahLst/>
                <a:cxnLst/>
                <a:rect l="l" t="t" r="r" b="b"/>
                <a:pathLst>
                  <a:path w="1560" h="1493" extrusionOk="0">
                    <a:moveTo>
                      <a:pt x="642" y="1"/>
                    </a:moveTo>
                    <a:cubicBezTo>
                      <a:pt x="505" y="1"/>
                      <a:pt x="376" y="82"/>
                      <a:pt x="322" y="217"/>
                    </a:cubicBezTo>
                    <a:lnTo>
                      <a:pt x="72" y="788"/>
                    </a:lnTo>
                    <a:cubicBezTo>
                      <a:pt x="0" y="967"/>
                      <a:pt x="84" y="1181"/>
                      <a:pt x="262" y="1253"/>
                    </a:cubicBezTo>
                    <a:lnTo>
                      <a:pt x="786" y="1467"/>
                    </a:lnTo>
                    <a:cubicBezTo>
                      <a:pt x="829" y="1484"/>
                      <a:pt x="874" y="1493"/>
                      <a:pt x="918" y="1493"/>
                    </a:cubicBezTo>
                    <a:cubicBezTo>
                      <a:pt x="1055" y="1493"/>
                      <a:pt x="1184" y="1412"/>
                      <a:pt x="1238" y="1277"/>
                    </a:cubicBezTo>
                    <a:lnTo>
                      <a:pt x="1489" y="705"/>
                    </a:lnTo>
                    <a:cubicBezTo>
                      <a:pt x="1560" y="526"/>
                      <a:pt x="1477" y="324"/>
                      <a:pt x="1298" y="241"/>
                    </a:cubicBezTo>
                    <a:lnTo>
                      <a:pt x="774" y="26"/>
                    </a:lnTo>
                    <a:cubicBezTo>
                      <a:pt x="731" y="9"/>
                      <a:pt x="686" y="1"/>
                      <a:pt x="64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840" name="Google Shape;2840;p89"/>
              <p:cNvSpPr/>
              <p:nvPr/>
            </p:nvSpPr>
            <p:spPr>
              <a:xfrm>
                <a:off x="9841375" y="363100"/>
                <a:ext cx="39325" cy="37325"/>
              </a:xfrm>
              <a:custGeom>
                <a:avLst/>
                <a:gdLst/>
                <a:ahLst/>
                <a:cxnLst/>
                <a:rect l="l" t="t" r="r" b="b"/>
                <a:pathLst>
                  <a:path w="1573" h="1493" extrusionOk="0">
                    <a:moveTo>
                      <a:pt x="648" y="0"/>
                    </a:moveTo>
                    <a:cubicBezTo>
                      <a:pt x="516" y="0"/>
                      <a:pt x="385" y="79"/>
                      <a:pt x="322" y="205"/>
                    </a:cubicBezTo>
                    <a:lnTo>
                      <a:pt x="84" y="788"/>
                    </a:lnTo>
                    <a:cubicBezTo>
                      <a:pt x="1" y="967"/>
                      <a:pt x="84" y="1169"/>
                      <a:pt x="263" y="1240"/>
                    </a:cubicBezTo>
                    <a:lnTo>
                      <a:pt x="787" y="1467"/>
                    </a:lnTo>
                    <a:cubicBezTo>
                      <a:pt x="830" y="1484"/>
                      <a:pt x="874" y="1492"/>
                      <a:pt x="918" y="1492"/>
                    </a:cubicBezTo>
                    <a:cubicBezTo>
                      <a:pt x="1056" y="1492"/>
                      <a:pt x="1185" y="1411"/>
                      <a:pt x="1239" y="1276"/>
                    </a:cubicBezTo>
                    <a:lnTo>
                      <a:pt x="1489" y="705"/>
                    </a:lnTo>
                    <a:cubicBezTo>
                      <a:pt x="1572" y="526"/>
                      <a:pt x="1477" y="312"/>
                      <a:pt x="1299" y="240"/>
                    </a:cubicBezTo>
                    <a:lnTo>
                      <a:pt x="775" y="26"/>
                    </a:lnTo>
                    <a:cubicBezTo>
                      <a:pt x="734" y="8"/>
                      <a:pt x="691" y="0"/>
                      <a:pt x="64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841" name="Google Shape;2841;p89"/>
              <p:cNvSpPr/>
              <p:nvPr/>
            </p:nvSpPr>
            <p:spPr>
              <a:xfrm>
                <a:off x="9615175" y="141050"/>
                <a:ext cx="39900" cy="36125"/>
              </a:xfrm>
              <a:custGeom>
                <a:avLst/>
                <a:gdLst/>
                <a:ahLst/>
                <a:cxnLst/>
                <a:rect l="l" t="t" r="r" b="b"/>
                <a:pathLst>
                  <a:path w="1596" h="1445" extrusionOk="0">
                    <a:moveTo>
                      <a:pt x="990" y="0"/>
                    </a:moveTo>
                    <a:cubicBezTo>
                      <a:pt x="946" y="0"/>
                      <a:pt x="901" y="8"/>
                      <a:pt x="857" y="26"/>
                    </a:cubicBezTo>
                    <a:lnTo>
                      <a:pt x="262" y="264"/>
                    </a:lnTo>
                    <a:cubicBezTo>
                      <a:pt x="83" y="335"/>
                      <a:pt x="0" y="550"/>
                      <a:pt x="72" y="728"/>
                    </a:cubicBezTo>
                    <a:lnTo>
                      <a:pt x="286" y="1228"/>
                    </a:lnTo>
                    <a:cubicBezTo>
                      <a:pt x="340" y="1364"/>
                      <a:pt x="469" y="1444"/>
                      <a:pt x="607" y="1444"/>
                    </a:cubicBezTo>
                    <a:cubicBezTo>
                      <a:pt x="650" y="1444"/>
                      <a:pt x="695" y="1436"/>
                      <a:pt x="738" y="1419"/>
                    </a:cubicBezTo>
                    <a:lnTo>
                      <a:pt x="1334" y="1169"/>
                    </a:lnTo>
                    <a:cubicBezTo>
                      <a:pt x="1512" y="1097"/>
                      <a:pt x="1596" y="895"/>
                      <a:pt x="1524" y="716"/>
                    </a:cubicBezTo>
                    <a:lnTo>
                      <a:pt x="1310" y="204"/>
                    </a:lnTo>
                    <a:cubicBezTo>
                      <a:pt x="1256" y="79"/>
                      <a:pt x="1127" y="0"/>
                      <a:pt x="99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842" name="Google Shape;2842;p89"/>
              <p:cNvSpPr/>
              <p:nvPr/>
            </p:nvSpPr>
            <p:spPr>
              <a:xfrm>
                <a:off x="9747925" y="454775"/>
                <a:ext cx="40200" cy="36125"/>
              </a:xfrm>
              <a:custGeom>
                <a:avLst/>
                <a:gdLst/>
                <a:ahLst/>
                <a:cxnLst/>
                <a:rect l="l" t="t" r="r" b="b"/>
                <a:pathLst>
                  <a:path w="1608" h="1445" extrusionOk="0">
                    <a:moveTo>
                      <a:pt x="991" y="0"/>
                    </a:moveTo>
                    <a:cubicBezTo>
                      <a:pt x="946" y="0"/>
                      <a:pt x="901" y="9"/>
                      <a:pt x="858" y="26"/>
                    </a:cubicBezTo>
                    <a:lnTo>
                      <a:pt x="262" y="264"/>
                    </a:lnTo>
                    <a:cubicBezTo>
                      <a:pt x="84" y="336"/>
                      <a:pt x="0" y="550"/>
                      <a:pt x="72" y="729"/>
                    </a:cubicBezTo>
                    <a:lnTo>
                      <a:pt x="286" y="1229"/>
                    </a:lnTo>
                    <a:cubicBezTo>
                      <a:pt x="349" y="1364"/>
                      <a:pt x="481" y="1445"/>
                      <a:pt x="613" y="1445"/>
                    </a:cubicBezTo>
                    <a:cubicBezTo>
                      <a:pt x="656" y="1445"/>
                      <a:pt x="698" y="1436"/>
                      <a:pt x="738" y="1419"/>
                    </a:cubicBezTo>
                    <a:lnTo>
                      <a:pt x="1334" y="1169"/>
                    </a:lnTo>
                    <a:cubicBezTo>
                      <a:pt x="1524" y="1098"/>
                      <a:pt x="1608" y="895"/>
                      <a:pt x="1524" y="717"/>
                    </a:cubicBezTo>
                    <a:lnTo>
                      <a:pt x="1310" y="205"/>
                    </a:lnTo>
                    <a:cubicBezTo>
                      <a:pt x="1256" y="79"/>
                      <a:pt x="1127" y="0"/>
                      <a:pt x="99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843" name="Google Shape;2843;p89"/>
              <p:cNvSpPr/>
              <p:nvPr/>
            </p:nvSpPr>
            <p:spPr>
              <a:xfrm>
                <a:off x="9751500" y="142350"/>
                <a:ext cx="40200" cy="36350"/>
              </a:xfrm>
              <a:custGeom>
                <a:avLst/>
                <a:gdLst/>
                <a:ahLst/>
                <a:cxnLst/>
                <a:rect l="l" t="t" r="r" b="b"/>
                <a:pathLst>
                  <a:path w="1608" h="1454" extrusionOk="0">
                    <a:moveTo>
                      <a:pt x="612" y="1"/>
                    </a:moveTo>
                    <a:cubicBezTo>
                      <a:pt x="484" y="1"/>
                      <a:pt x="359" y="78"/>
                      <a:pt x="298" y="200"/>
                    </a:cubicBezTo>
                    <a:lnTo>
                      <a:pt x="72" y="712"/>
                    </a:lnTo>
                    <a:cubicBezTo>
                      <a:pt x="0" y="891"/>
                      <a:pt x="72" y="1093"/>
                      <a:pt x="250" y="1165"/>
                    </a:cubicBezTo>
                    <a:lnTo>
                      <a:pt x="845" y="1426"/>
                    </a:lnTo>
                    <a:cubicBezTo>
                      <a:pt x="889" y="1445"/>
                      <a:pt x="934" y="1454"/>
                      <a:pt x="979" y="1454"/>
                    </a:cubicBezTo>
                    <a:cubicBezTo>
                      <a:pt x="1109" y="1454"/>
                      <a:pt x="1236" y="1380"/>
                      <a:pt x="1298" y="1248"/>
                    </a:cubicBezTo>
                    <a:lnTo>
                      <a:pt x="1524" y="748"/>
                    </a:lnTo>
                    <a:cubicBezTo>
                      <a:pt x="1607" y="569"/>
                      <a:pt x="1524" y="367"/>
                      <a:pt x="1346" y="283"/>
                    </a:cubicBezTo>
                    <a:lnTo>
                      <a:pt x="750" y="33"/>
                    </a:lnTo>
                    <a:cubicBezTo>
                      <a:pt x="706" y="11"/>
                      <a:pt x="658" y="1"/>
                      <a:pt x="61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844" name="Google Shape;2844;p89"/>
              <p:cNvSpPr/>
              <p:nvPr/>
            </p:nvSpPr>
            <p:spPr>
              <a:xfrm>
                <a:off x="9611600" y="453125"/>
                <a:ext cx="40200" cy="36325"/>
              </a:xfrm>
              <a:custGeom>
                <a:avLst/>
                <a:gdLst/>
                <a:ahLst/>
                <a:cxnLst/>
                <a:rect l="l" t="t" r="r" b="b"/>
                <a:pathLst>
                  <a:path w="1608" h="1453" extrusionOk="0">
                    <a:moveTo>
                      <a:pt x="613" y="0"/>
                    </a:moveTo>
                    <a:cubicBezTo>
                      <a:pt x="485" y="0"/>
                      <a:pt x="359" y="80"/>
                      <a:pt x="298" y="211"/>
                    </a:cubicBezTo>
                    <a:lnTo>
                      <a:pt x="72" y="711"/>
                    </a:lnTo>
                    <a:cubicBezTo>
                      <a:pt x="0" y="890"/>
                      <a:pt x="72" y="1092"/>
                      <a:pt x="250" y="1176"/>
                    </a:cubicBezTo>
                    <a:lnTo>
                      <a:pt x="846" y="1426"/>
                    </a:lnTo>
                    <a:cubicBezTo>
                      <a:pt x="892" y="1444"/>
                      <a:pt x="939" y="1453"/>
                      <a:pt x="986" y="1453"/>
                    </a:cubicBezTo>
                    <a:cubicBezTo>
                      <a:pt x="1120" y="1453"/>
                      <a:pt x="1245" y="1379"/>
                      <a:pt x="1298" y="1247"/>
                    </a:cubicBezTo>
                    <a:lnTo>
                      <a:pt x="1524" y="747"/>
                    </a:lnTo>
                    <a:cubicBezTo>
                      <a:pt x="1608" y="568"/>
                      <a:pt x="1524" y="366"/>
                      <a:pt x="1346" y="283"/>
                    </a:cubicBezTo>
                    <a:lnTo>
                      <a:pt x="750" y="33"/>
                    </a:lnTo>
                    <a:cubicBezTo>
                      <a:pt x="706" y="10"/>
                      <a:pt x="659" y="0"/>
                      <a:pt x="61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845" name="Google Shape;2845;p89"/>
              <p:cNvSpPr/>
              <p:nvPr/>
            </p:nvSpPr>
            <p:spPr>
              <a:xfrm>
                <a:off x="9694925" y="169950"/>
                <a:ext cx="17600" cy="103025"/>
              </a:xfrm>
              <a:custGeom>
                <a:avLst/>
                <a:gdLst/>
                <a:ahLst/>
                <a:cxnLst/>
                <a:rect l="l" t="t" r="r" b="b"/>
                <a:pathLst>
                  <a:path w="704" h="4121" extrusionOk="0">
                    <a:moveTo>
                      <a:pt x="1" y="1"/>
                    </a:moveTo>
                    <a:lnTo>
                      <a:pt x="1" y="4121"/>
                    </a:lnTo>
                    <a:lnTo>
                      <a:pt x="703" y="4121"/>
                    </a:lnTo>
                    <a:lnTo>
                      <a:pt x="703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846" name="Google Shape;2846;p89"/>
              <p:cNvSpPr/>
              <p:nvPr/>
            </p:nvSpPr>
            <p:spPr>
              <a:xfrm>
                <a:off x="9566050" y="320275"/>
                <a:ext cx="100050" cy="66100"/>
              </a:xfrm>
              <a:custGeom>
                <a:avLst/>
                <a:gdLst/>
                <a:ahLst/>
                <a:cxnLst/>
                <a:rect l="l" t="t" r="r" b="b"/>
                <a:pathLst>
                  <a:path w="4002" h="2644" extrusionOk="0">
                    <a:moveTo>
                      <a:pt x="3656" y="1"/>
                    </a:moveTo>
                    <a:lnTo>
                      <a:pt x="1" y="2048"/>
                    </a:lnTo>
                    <a:lnTo>
                      <a:pt x="346" y="2644"/>
                    </a:lnTo>
                    <a:lnTo>
                      <a:pt x="4001" y="596"/>
                    </a:lnTo>
                    <a:lnTo>
                      <a:pt x="365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2847" name="Google Shape;2847;p89"/>
              <p:cNvSpPr/>
              <p:nvPr/>
            </p:nvSpPr>
            <p:spPr>
              <a:xfrm>
                <a:off x="9735425" y="318800"/>
                <a:ext cx="100025" cy="66100"/>
              </a:xfrm>
              <a:custGeom>
                <a:avLst/>
                <a:gdLst/>
                <a:ahLst/>
                <a:cxnLst/>
                <a:rect l="l" t="t" r="r" b="b"/>
                <a:pathLst>
                  <a:path w="4001" h="2644" extrusionOk="0">
                    <a:moveTo>
                      <a:pt x="345" y="0"/>
                    </a:moveTo>
                    <a:lnTo>
                      <a:pt x="0" y="607"/>
                    </a:lnTo>
                    <a:lnTo>
                      <a:pt x="3655" y="2643"/>
                    </a:lnTo>
                    <a:lnTo>
                      <a:pt x="4001" y="2048"/>
                    </a:lnTo>
                    <a:lnTo>
                      <a:pt x="345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</p:grpSp>
        <p:sp>
          <p:nvSpPr>
            <p:cNvPr id="2848" name="Google Shape;2848;p89"/>
            <p:cNvSpPr/>
            <p:nvPr/>
          </p:nvSpPr>
          <p:spPr>
            <a:xfrm>
              <a:off x="1662325" y="1680525"/>
              <a:ext cx="1472400" cy="1472400"/>
            </a:xfrm>
            <a:prstGeom prst="donut">
              <a:avLst>
                <a:gd name="adj" fmla="val 9692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sp>
        <p:nvSpPr>
          <p:cNvPr id="2849" name="Google Shape;2849;p89"/>
          <p:cNvSpPr/>
          <p:nvPr/>
        </p:nvSpPr>
        <p:spPr>
          <a:xfrm flipH="1">
            <a:off x="6010188" y="1680525"/>
            <a:ext cx="1472400" cy="1472400"/>
          </a:xfrm>
          <a:prstGeom prst="blockArc">
            <a:avLst>
              <a:gd name="adj1" fmla="val 14831"/>
              <a:gd name="adj2" fmla="val 16194939"/>
              <a:gd name="adj3" fmla="val 9635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4" name="Google Shape;2854;p90"/>
          <p:cNvSpPr txBox="1">
            <a:spLocks noGrp="1"/>
          </p:cNvSpPr>
          <p:nvPr>
            <p:ph type="title"/>
          </p:nvPr>
        </p:nvSpPr>
        <p:spPr>
          <a:xfrm>
            <a:off x="709350" y="537550"/>
            <a:ext cx="7725300" cy="47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itchFamily="2" charset="-78"/>
              </a:rPr>
              <a:t>این یک جدول زمانی دیگر است</a:t>
            </a:r>
            <a:endParaRPr>
              <a:cs typeface="B Nazanin" pitchFamily="2" charset="-78"/>
            </a:endParaRPr>
          </a:p>
        </p:txBody>
      </p:sp>
      <p:sp>
        <p:nvSpPr>
          <p:cNvPr id="2855" name="Google Shape;2855;p90"/>
          <p:cNvSpPr/>
          <p:nvPr/>
        </p:nvSpPr>
        <p:spPr>
          <a:xfrm>
            <a:off x="1359749" y="2388803"/>
            <a:ext cx="872203" cy="872471"/>
          </a:xfrm>
          <a:custGeom>
            <a:avLst/>
            <a:gdLst/>
            <a:ahLst/>
            <a:cxnLst/>
            <a:rect l="l" t="t" r="r" b="b"/>
            <a:pathLst>
              <a:path w="22903" h="22901" extrusionOk="0">
                <a:moveTo>
                  <a:pt x="11452" y="4551"/>
                </a:moveTo>
                <a:cubicBezTo>
                  <a:pt x="15263" y="4551"/>
                  <a:pt x="18352" y="7640"/>
                  <a:pt x="18352" y="11451"/>
                </a:cubicBezTo>
                <a:cubicBezTo>
                  <a:pt x="18352" y="15262"/>
                  <a:pt x="15263" y="18350"/>
                  <a:pt x="11452" y="18350"/>
                </a:cubicBezTo>
                <a:lnTo>
                  <a:pt x="11452" y="18351"/>
                </a:lnTo>
                <a:cubicBezTo>
                  <a:pt x="7640" y="18351"/>
                  <a:pt x="4552" y="15262"/>
                  <a:pt x="4552" y="11451"/>
                </a:cubicBezTo>
                <a:cubicBezTo>
                  <a:pt x="4552" y="7640"/>
                  <a:pt x="7640" y="4551"/>
                  <a:pt x="11452" y="4551"/>
                </a:cubicBezTo>
                <a:close/>
                <a:moveTo>
                  <a:pt x="9850" y="0"/>
                </a:moveTo>
                <a:cubicBezTo>
                  <a:pt x="9464" y="0"/>
                  <a:pt x="9152" y="312"/>
                  <a:pt x="9152" y="698"/>
                </a:cubicBezTo>
                <a:lnTo>
                  <a:pt x="9152" y="2564"/>
                </a:lnTo>
                <a:cubicBezTo>
                  <a:pt x="8324" y="2777"/>
                  <a:pt x="7530" y="3105"/>
                  <a:pt x="6793" y="3539"/>
                </a:cubicBezTo>
                <a:lnTo>
                  <a:pt x="5474" y="2221"/>
                </a:lnTo>
                <a:cubicBezTo>
                  <a:pt x="5338" y="2085"/>
                  <a:pt x="5159" y="2017"/>
                  <a:pt x="4981" y="2017"/>
                </a:cubicBezTo>
                <a:cubicBezTo>
                  <a:pt x="4802" y="2017"/>
                  <a:pt x="4624" y="2085"/>
                  <a:pt x="4487" y="2221"/>
                </a:cubicBezTo>
                <a:lnTo>
                  <a:pt x="2222" y="4487"/>
                </a:lnTo>
                <a:cubicBezTo>
                  <a:pt x="1949" y="4759"/>
                  <a:pt x="1949" y="5201"/>
                  <a:pt x="2222" y="5473"/>
                </a:cubicBezTo>
                <a:lnTo>
                  <a:pt x="3541" y="6791"/>
                </a:lnTo>
                <a:cubicBezTo>
                  <a:pt x="3107" y="7528"/>
                  <a:pt x="2777" y="8322"/>
                  <a:pt x="2564" y="9150"/>
                </a:cubicBezTo>
                <a:lnTo>
                  <a:pt x="699" y="9150"/>
                </a:lnTo>
                <a:cubicBezTo>
                  <a:pt x="313" y="9150"/>
                  <a:pt x="1" y="9462"/>
                  <a:pt x="1" y="9848"/>
                </a:cubicBezTo>
                <a:lnTo>
                  <a:pt x="1" y="13053"/>
                </a:lnTo>
                <a:cubicBezTo>
                  <a:pt x="1" y="13438"/>
                  <a:pt x="313" y="13751"/>
                  <a:pt x="699" y="13751"/>
                </a:cubicBezTo>
                <a:lnTo>
                  <a:pt x="2564" y="13751"/>
                </a:lnTo>
                <a:cubicBezTo>
                  <a:pt x="2777" y="14579"/>
                  <a:pt x="3106" y="15373"/>
                  <a:pt x="3541" y="16109"/>
                </a:cubicBezTo>
                <a:lnTo>
                  <a:pt x="2222" y="17427"/>
                </a:lnTo>
                <a:cubicBezTo>
                  <a:pt x="1949" y="17701"/>
                  <a:pt x="1949" y="18142"/>
                  <a:pt x="2222" y="18415"/>
                </a:cubicBezTo>
                <a:lnTo>
                  <a:pt x="4487" y="20681"/>
                </a:lnTo>
                <a:cubicBezTo>
                  <a:pt x="4624" y="20817"/>
                  <a:pt x="4802" y="20885"/>
                  <a:pt x="4981" y="20885"/>
                </a:cubicBezTo>
                <a:cubicBezTo>
                  <a:pt x="5159" y="20885"/>
                  <a:pt x="5338" y="20817"/>
                  <a:pt x="5474" y="20681"/>
                </a:cubicBezTo>
                <a:lnTo>
                  <a:pt x="6793" y="19362"/>
                </a:lnTo>
                <a:cubicBezTo>
                  <a:pt x="7530" y="19796"/>
                  <a:pt x="8324" y="20124"/>
                  <a:pt x="9152" y="20339"/>
                </a:cubicBezTo>
                <a:lnTo>
                  <a:pt x="9152" y="22204"/>
                </a:lnTo>
                <a:cubicBezTo>
                  <a:pt x="9152" y="22588"/>
                  <a:pt x="9464" y="22901"/>
                  <a:pt x="9850" y="22901"/>
                </a:cubicBezTo>
                <a:lnTo>
                  <a:pt x="13055" y="22901"/>
                </a:lnTo>
                <a:cubicBezTo>
                  <a:pt x="13439" y="22901"/>
                  <a:pt x="13751" y="22588"/>
                  <a:pt x="13751" y="22204"/>
                </a:cubicBezTo>
                <a:lnTo>
                  <a:pt x="13751" y="20339"/>
                </a:lnTo>
                <a:cubicBezTo>
                  <a:pt x="14581" y="20124"/>
                  <a:pt x="15373" y="19796"/>
                  <a:pt x="16110" y="19362"/>
                </a:cubicBezTo>
                <a:lnTo>
                  <a:pt x="17429" y="20680"/>
                </a:lnTo>
                <a:cubicBezTo>
                  <a:pt x="17566" y="20816"/>
                  <a:pt x="17744" y="20884"/>
                  <a:pt x="17923" y="20884"/>
                </a:cubicBezTo>
                <a:cubicBezTo>
                  <a:pt x="18101" y="20884"/>
                  <a:pt x="18280" y="20816"/>
                  <a:pt x="18416" y="20680"/>
                </a:cubicBezTo>
                <a:lnTo>
                  <a:pt x="20682" y="18414"/>
                </a:lnTo>
                <a:cubicBezTo>
                  <a:pt x="20954" y="18142"/>
                  <a:pt x="20954" y="17700"/>
                  <a:pt x="20682" y="17427"/>
                </a:cubicBezTo>
                <a:lnTo>
                  <a:pt x="19364" y="16109"/>
                </a:lnTo>
                <a:cubicBezTo>
                  <a:pt x="19798" y="15373"/>
                  <a:pt x="20126" y="14579"/>
                  <a:pt x="20339" y="13751"/>
                </a:cubicBezTo>
                <a:lnTo>
                  <a:pt x="22205" y="13751"/>
                </a:lnTo>
                <a:cubicBezTo>
                  <a:pt x="22591" y="13751"/>
                  <a:pt x="22903" y="13438"/>
                  <a:pt x="22903" y="13053"/>
                </a:cubicBezTo>
                <a:lnTo>
                  <a:pt x="22903" y="9850"/>
                </a:lnTo>
                <a:cubicBezTo>
                  <a:pt x="22903" y="9465"/>
                  <a:pt x="22592" y="9152"/>
                  <a:pt x="22208" y="9152"/>
                </a:cubicBezTo>
                <a:cubicBezTo>
                  <a:pt x="22207" y="9152"/>
                  <a:pt x="22206" y="9152"/>
                  <a:pt x="22205" y="9152"/>
                </a:cubicBezTo>
                <a:lnTo>
                  <a:pt x="20339" y="9152"/>
                </a:lnTo>
                <a:cubicBezTo>
                  <a:pt x="20126" y="8322"/>
                  <a:pt x="19798" y="7530"/>
                  <a:pt x="19364" y="6793"/>
                </a:cubicBezTo>
                <a:lnTo>
                  <a:pt x="20682" y="5473"/>
                </a:lnTo>
                <a:cubicBezTo>
                  <a:pt x="20954" y="5201"/>
                  <a:pt x="20954" y="4759"/>
                  <a:pt x="20682" y="4487"/>
                </a:cubicBezTo>
                <a:lnTo>
                  <a:pt x="18416" y="2221"/>
                </a:lnTo>
                <a:cubicBezTo>
                  <a:pt x="18280" y="2085"/>
                  <a:pt x="18101" y="2017"/>
                  <a:pt x="17923" y="2017"/>
                </a:cubicBezTo>
                <a:cubicBezTo>
                  <a:pt x="17744" y="2017"/>
                  <a:pt x="17566" y="2085"/>
                  <a:pt x="17429" y="2221"/>
                </a:cubicBezTo>
                <a:lnTo>
                  <a:pt x="16110" y="3541"/>
                </a:lnTo>
                <a:cubicBezTo>
                  <a:pt x="15373" y="3105"/>
                  <a:pt x="14581" y="2777"/>
                  <a:pt x="13751" y="2564"/>
                </a:cubicBezTo>
                <a:lnTo>
                  <a:pt x="13751" y="698"/>
                </a:lnTo>
                <a:cubicBezTo>
                  <a:pt x="13751" y="312"/>
                  <a:pt x="13439" y="0"/>
                  <a:pt x="13055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>
                <a:solidFill>
                  <a:schemeClr val="dk1"/>
                </a:solidFill>
                <a:latin typeface="Bebas Neue"/>
                <a:ea typeface="Bebas Neue"/>
                <a:cs typeface="B Nazanin" pitchFamily="2" charset="-78"/>
                <a:sym typeface="Bebas Neue"/>
              </a:rPr>
              <a:t>01</a:t>
            </a:r>
            <a:endParaRPr sz="2500">
              <a:solidFill>
                <a:schemeClr val="dk1"/>
              </a:solidFill>
              <a:latin typeface="Bebas Neue"/>
              <a:ea typeface="Bebas Neue"/>
              <a:cs typeface="B Nazanin" pitchFamily="2" charset="-78"/>
              <a:sym typeface="Bebas Neue"/>
            </a:endParaRPr>
          </a:p>
        </p:txBody>
      </p:sp>
      <p:sp>
        <p:nvSpPr>
          <p:cNvPr id="2856" name="Google Shape;2856;p90"/>
          <p:cNvSpPr/>
          <p:nvPr/>
        </p:nvSpPr>
        <p:spPr>
          <a:xfrm>
            <a:off x="5204285" y="2756054"/>
            <a:ext cx="1513537" cy="756893"/>
          </a:xfrm>
          <a:custGeom>
            <a:avLst/>
            <a:gdLst/>
            <a:ahLst/>
            <a:cxnLst/>
            <a:rect l="l" t="t" r="r" b="b"/>
            <a:pathLst>
              <a:path w="7904" h="3951" extrusionOk="0">
                <a:moveTo>
                  <a:pt x="1" y="0"/>
                </a:moveTo>
                <a:cubicBezTo>
                  <a:pt x="1" y="540"/>
                  <a:pt x="113" y="1075"/>
                  <a:pt x="327" y="1571"/>
                </a:cubicBezTo>
                <a:cubicBezTo>
                  <a:pt x="938" y="2971"/>
                  <a:pt x="2332" y="3951"/>
                  <a:pt x="3953" y="3951"/>
                </a:cubicBezTo>
                <a:cubicBezTo>
                  <a:pt x="6132" y="3951"/>
                  <a:pt x="7903" y="2178"/>
                  <a:pt x="7903" y="0"/>
                </a:cubicBezTo>
                <a:lnTo>
                  <a:pt x="7248" y="0"/>
                </a:lnTo>
                <a:cubicBezTo>
                  <a:pt x="7248" y="1818"/>
                  <a:pt x="5770" y="3296"/>
                  <a:pt x="3953" y="3296"/>
                </a:cubicBezTo>
                <a:cubicBezTo>
                  <a:pt x="2135" y="3296"/>
                  <a:pt x="657" y="1818"/>
                  <a:pt x="657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2857" name="Google Shape;2857;p90"/>
          <p:cNvSpPr/>
          <p:nvPr/>
        </p:nvSpPr>
        <p:spPr>
          <a:xfrm>
            <a:off x="3816571" y="2002825"/>
            <a:ext cx="1513154" cy="756893"/>
          </a:xfrm>
          <a:custGeom>
            <a:avLst/>
            <a:gdLst/>
            <a:ahLst/>
            <a:cxnLst/>
            <a:rect l="l" t="t" r="r" b="b"/>
            <a:pathLst>
              <a:path w="7902" h="3951" extrusionOk="0">
                <a:moveTo>
                  <a:pt x="3951" y="0"/>
                </a:moveTo>
                <a:cubicBezTo>
                  <a:pt x="2330" y="0"/>
                  <a:pt x="935" y="982"/>
                  <a:pt x="327" y="2380"/>
                </a:cubicBezTo>
                <a:cubicBezTo>
                  <a:pt x="111" y="2874"/>
                  <a:pt x="0" y="3409"/>
                  <a:pt x="0" y="3951"/>
                </a:cubicBezTo>
                <a:lnTo>
                  <a:pt x="653" y="3951"/>
                </a:lnTo>
                <a:cubicBezTo>
                  <a:pt x="653" y="2135"/>
                  <a:pt x="2133" y="657"/>
                  <a:pt x="3951" y="657"/>
                </a:cubicBezTo>
                <a:cubicBezTo>
                  <a:pt x="5767" y="657"/>
                  <a:pt x="7246" y="2135"/>
                  <a:pt x="7246" y="3951"/>
                </a:cubicBezTo>
                <a:lnTo>
                  <a:pt x="7901" y="3951"/>
                </a:lnTo>
                <a:cubicBezTo>
                  <a:pt x="7901" y="3411"/>
                  <a:pt x="7791" y="2876"/>
                  <a:pt x="7574" y="2381"/>
                </a:cubicBezTo>
                <a:cubicBezTo>
                  <a:pt x="6966" y="982"/>
                  <a:pt x="5571" y="0"/>
                  <a:pt x="3951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2858" name="Google Shape;2858;p90"/>
          <p:cNvSpPr/>
          <p:nvPr/>
        </p:nvSpPr>
        <p:spPr>
          <a:xfrm>
            <a:off x="1038464" y="2002825"/>
            <a:ext cx="1514686" cy="759383"/>
          </a:xfrm>
          <a:custGeom>
            <a:avLst/>
            <a:gdLst/>
            <a:ahLst/>
            <a:cxnLst/>
            <a:rect l="l" t="t" r="r" b="b"/>
            <a:pathLst>
              <a:path w="7910" h="3964" extrusionOk="0">
                <a:moveTo>
                  <a:pt x="3958" y="0"/>
                </a:moveTo>
                <a:cubicBezTo>
                  <a:pt x="3954" y="0"/>
                  <a:pt x="3950" y="0"/>
                  <a:pt x="3946" y="0"/>
                </a:cubicBezTo>
                <a:cubicBezTo>
                  <a:pt x="1768" y="6"/>
                  <a:pt x="0" y="1784"/>
                  <a:pt x="6" y="3963"/>
                </a:cubicBezTo>
                <a:lnTo>
                  <a:pt x="661" y="3962"/>
                </a:lnTo>
                <a:cubicBezTo>
                  <a:pt x="657" y="2144"/>
                  <a:pt x="2131" y="661"/>
                  <a:pt x="3947" y="655"/>
                </a:cubicBezTo>
                <a:cubicBezTo>
                  <a:pt x="3951" y="655"/>
                  <a:pt x="3955" y="655"/>
                  <a:pt x="3959" y="655"/>
                </a:cubicBezTo>
                <a:cubicBezTo>
                  <a:pt x="5771" y="655"/>
                  <a:pt x="7248" y="2127"/>
                  <a:pt x="7254" y="3939"/>
                </a:cubicBezTo>
                <a:lnTo>
                  <a:pt x="7256" y="3939"/>
                </a:lnTo>
                <a:lnTo>
                  <a:pt x="7909" y="3938"/>
                </a:lnTo>
                <a:cubicBezTo>
                  <a:pt x="7907" y="3398"/>
                  <a:pt x="7795" y="2863"/>
                  <a:pt x="7578" y="2368"/>
                </a:cubicBezTo>
                <a:cubicBezTo>
                  <a:pt x="6966" y="976"/>
                  <a:pt x="5573" y="0"/>
                  <a:pt x="3958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2859" name="Google Shape;2859;p90"/>
          <p:cNvSpPr/>
          <p:nvPr/>
        </p:nvSpPr>
        <p:spPr>
          <a:xfrm>
            <a:off x="2428283" y="2756054"/>
            <a:ext cx="1513537" cy="756893"/>
          </a:xfrm>
          <a:custGeom>
            <a:avLst/>
            <a:gdLst/>
            <a:ahLst/>
            <a:cxnLst/>
            <a:rect l="l" t="t" r="r" b="b"/>
            <a:pathLst>
              <a:path w="7904" h="3951" extrusionOk="0">
                <a:moveTo>
                  <a:pt x="1" y="0"/>
                </a:moveTo>
                <a:cubicBezTo>
                  <a:pt x="1" y="540"/>
                  <a:pt x="111" y="1075"/>
                  <a:pt x="328" y="1571"/>
                </a:cubicBezTo>
                <a:cubicBezTo>
                  <a:pt x="938" y="2971"/>
                  <a:pt x="2332" y="3951"/>
                  <a:pt x="3953" y="3951"/>
                </a:cubicBezTo>
                <a:cubicBezTo>
                  <a:pt x="5574" y="3951"/>
                  <a:pt x="6967" y="2971"/>
                  <a:pt x="7575" y="1573"/>
                </a:cubicBezTo>
                <a:cubicBezTo>
                  <a:pt x="7791" y="1076"/>
                  <a:pt x="7903" y="541"/>
                  <a:pt x="7903" y="0"/>
                </a:cubicBezTo>
                <a:lnTo>
                  <a:pt x="7249" y="0"/>
                </a:lnTo>
                <a:cubicBezTo>
                  <a:pt x="7249" y="1818"/>
                  <a:pt x="5770" y="3296"/>
                  <a:pt x="3953" y="3296"/>
                </a:cubicBezTo>
                <a:cubicBezTo>
                  <a:pt x="2135" y="3296"/>
                  <a:pt x="657" y="1818"/>
                  <a:pt x="657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2860" name="Google Shape;2860;p90"/>
          <p:cNvSpPr/>
          <p:nvPr/>
        </p:nvSpPr>
        <p:spPr>
          <a:xfrm>
            <a:off x="6590849" y="2002825"/>
            <a:ext cx="1514686" cy="759383"/>
          </a:xfrm>
          <a:custGeom>
            <a:avLst/>
            <a:gdLst/>
            <a:ahLst/>
            <a:cxnLst/>
            <a:rect l="l" t="t" r="r" b="b"/>
            <a:pathLst>
              <a:path w="7910" h="3964" extrusionOk="0">
                <a:moveTo>
                  <a:pt x="3959" y="0"/>
                </a:moveTo>
                <a:cubicBezTo>
                  <a:pt x="3955" y="0"/>
                  <a:pt x="3951" y="0"/>
                  <a:pt x="3947" y="0"/>
                </a:cubicBezTo>
                <a:cubicBezTo>
                  <a:pt x="1769" y="8"/>
                  <a:pt x="1" y="1786"/>
                  <a:pt x="7" y="3963"/>
                </a:cubicBezTo>
                <a:lnTo>
                  <a:pt x="664" y="3962"/>
                </a:lnTo>
                <a:cubicBezTo>
                  <a:pt x="658" y="2144"/>
                  <a:pt x="2132" y="661"/>
                  <a:pt x="3948" y="657"/>
                </a:cubicBezTo>
                <a:cubicBezTo>
                  <a:pt x="3952" y="657"/>
                  <a:pt x="3956" y="657"/>
                  <a:pt x="3960" y="657"/>
                </a:cubicBezTo>
                <a:cubicBezTo>
                  <a:pt x="5772" y="657"/>
                  <a:pt x="7249" y="2127"/>
                  <a:pt x="7255" y="3941"/>
                </a:cubicBezTo>
                <a:lnTo>
                  <a:pt x="7257" y="3941"/>
                </a:lnTo>
                <a:lnTo>
                  <a:pt x="7910" y="3939"/>
                </a:lnTo>
                <a:cubicBezTo>
                  <a:pt x="7908" y="3398"/>
                  <a:pt x="7796" y="2865"/>
                  <a:pt x="7578" y="2370"/>
                </a:cubicBezTo>
                <a:cubicBezTo>
                  <a:pt x="6967" y="976"/>
                  <a:pt x="5574" y="0"/>
                  <a:pt x="395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2861" name="Google Shape;2861;p90"/>
          <p:cNvSpPr/>
          <p:nvPr/>
        </p:nvSpPr>
        <p:spPr>
          <a:xfrm>
            <a:off x="2748739" y="2238420"/>
            <a:ext cx="872203" cy="872471"/>
          </a:xfrm>
          <a:custGeom>
            <a:avLst/>
            <a:gdLst/>
            <a:ahLst/>
            <a:cxnLst/>
            <a:rect l="l" t="t" r="r" b="b"/>
            <a:pathLst>
              <a:path w="22903" h="22901" extrusionOk="0">
                <a:moveTo>
                  <a:pt x="11452" y="4551"/>
                </a:moveTo>
                <a:cubicBezTo>
                  <a:pt x="15263" y="4551"/>
                  <a:pt x="18352" y="7640"/>
                  <a:pt x="18352" y="11451"/>
                </a:cubicBezTo>
                <a:cubicBezTo>
                  <a:pt x="18352" y="15262"/>
                  <a:pt x="15263" y="18350"/>
                  <a:pt x="11452" y="18350"/>
                </a:cubicBezTo>
                <a:lnTo>
                  <a:pt x="11452" y="18351"/>
                </a:lnTo>
                <a:cubicBezTo>
                  <a:pt x="7640" y="18351"/>
                  <a:pt x="4552" y="15262"/>
                  <a:pt x="4552" y="11451"/>
                </a:cubicBezTo>
                <a:cubicBezTo>
                  <a:pt x="4552" y="7640"/>
                  <a:pt x="7640" y="4551"/>
                  <a:pt x="11452" y="4551"/>
                </a:cubicBezTo>
                <a:close/>
                <a:moveTo>
                  <a:pt x="9850" y="0"/>
                </a:moveTo>
                <a:cubicBezTo>
                  <a:pt x="9464" y="0"/>
                  <a:pt x="9152" y="312"/>
                  <a:pt x="9152" y="698"/>
                </a:cubicBezTo>
                <a:lnTo>
                  <a:pt x="9152" y="2564"/>
                </a:lnTo>
                <a:cubicBezTo>
                  <a:pt x="8324" y="2777"/>
                  <a:pt x="7530" y="3105"/>
                  <a:pt x="6793" y="3539"/>
                </a:cubicBezTo>
                <a:lnTo>
                  <a:pt x="5474" y="2221"/>
                </a:lnTo>
                <a:cubicBezTo>
                  <a:pt x="5338" y="2085"/>
                  <a:pt x="5159" y="2017"/>
                  <a:pt x="4981" y="2017"/>
                </a:cubicBezTo>
                <a:cubicBezTo>
                  <a:pt x="4802" y="2017"/>
                  <a:pt x="4624" y="2085"/>
                  <a:pt x="4487" y="2221"/>
                </a:cubicBezTo>
                <a:lnTo>
                  <a:pt x="2222" y="4487"/>
                </a:lnTo>
                <a:cubicBezTo>
                  <a:pt x="1949" y="4759"/>
                  <a:pt x="1949" y="5201"/>
                  <a:pt x="2222" y="5473"/>
                </a:cubicBezTo>
                <a:lnTo>
                  <a:pt x="3541" y="6791"/>
                </a:lnTo>
                <a:cubicBezTo>
                  <a:pt x="3107" y="7528"/>
                  <a:pt x="2777" y="8322"/>
                  <a:pt x="2564" y="9150"/>
                </a:cubicBezTo>
                <a:lnTo>
                  <a:pt x="699" y="9150"/>
                </a:lnTo>
                <a:cubicBezTo>
                  <a:pt x="313" y="9150"/>
                  <a:pt x="1" y="9462"/>
                  <a:pt x="1" y="9848"/>
                </a:cubicBezTo>
                <a:lnTo>
                  <a:pt x="1" y="13053"/>
                </a:lnTo>
                <a:cubicBezTo>
                  <a:pt x="1" y="13438"/>
                  <a:pt x="313" y="13751"/>
                  <a:pt x="699" y="13751"/>
                </a:cubicBezTo>
                <a:lnTo>
                  <a:pt x="2564" y="13751"/>
                </a:lnTo>
                <a:cubicBezTo>
                  <a:pt x="2777" y="14579"/>
                  <a:pt x="3106" y="15373"/>
                  <a:pt x="3541" y="16109"/>
                </a:cubicBezTo>
                <a:lnTo>
                  <a:pt x="2222" y="17427"/>
                </a:lnTo>
                <a:cubicBezTo>
                  <a:pt x="1949" y="17701"/>
                  <a:pt x="1949" y="18142"/>
                  <a:pt x="2222" y="18415"/>
                </a:cubicBezTo>
                <a:lnTo>
                  <a:pt x="4487" y="20681"/>
                </a:lnTo>
                <a:cubicBezTo>
                  <a:pt x="4624" y="20817"/>
                  <a:pt x="4802" y="20885"/>
                  <a:pt x="4981" y="20885"/>
                </a:cubicBezTo>
                <a:cubicBezTo>
                  <a:pt x="5159" y="20885"/>
                  <a:pt x="5338" y="20817"/>
                  <a:pt x="5474" y="20681"/>
                </a:cubicBezTo>
                <a:lnTo>
                  <a:pt x="6793" y="19362"/>
                </a:lnTo>
                <a:cubicBezTo>
                  <a:pt x="7530" y="19796"/>
                  <a:pt x="8324" y="20124"/>
                  <a:pt x="9152" y="20339"/>
                </a:cubicBezTo>
                <a:lnTo>
                  <a:pt x="9152" y="22204"/>
                </a:lnTo>
                <a:cubicBezTo>
                  <a:pt x="9152" y="22588"/>
                  <a:pt x="9464" y="22901"/>
                  <a:pt x="9850" y="22901"/>
                </a:cubicBezTo>
                <a:lnTo>
                  <a:pt x="13055" y="22901"/>
                </a:lnTo>
                <a:cubicBezTo>
                  <a:pt x="13439" y="22901"/>
                  <a:pt x="13751" y="22588"/>
                  <a:pt x="13751" y="22204"/>
                </a:cubicBezTo>
                <a:lnTo>
                  <a:pt x="13751" y="20339"/>
                </a:lnTo>
                <a:cubicBezTo>
                  <a:pt x="14581" y="20124"/>
                  <a:pt x="15373" y="19796"/>
                  <a:pt x="16110" y="19362"/>
                </a:cubicBezTo>
                <a:lnTo>
                  <a:pt x="17429" y="20680"/>
                </a:lnTo>
                <a:cubicBezTo>
                  <a:pt x="17566" y="20816"/>
                  <a:pt x="17744" y="20884"/>
                  <a:pt x="17923" y="20884"/>
                </a:cubicBezTo>
                <a:cubicBezTo>
                  <a:pt x="18101" y="20884"/>
                  <a:pt x="18280" y="20816"/>
                  <a:pt x="18416" y="20680"/>
                </a:cubicBezTo>
                <a:lnTo>
                  <a:pt x="20682" y="18414"/>
                </a:lnTo>
                <a:cubicBezTo>
                  <a:pt x="20954" y="18142"/>
                  <a:pt x="20954" y="17700"/>
                  <a:pt x="20682" y="17427"/>
                </a:cubicBezTo>
                <a:lnTo>
                  <a:pt x="19364" y="16109"/>
                </a:lnTo>
                <a:cubicBezTo>
                  <a:pt x="19798" y="15373"/>
                  <a:pt x="20126" y="14579"/>
                  <a:pt x="20339" y="13751"/>
                </a:cubicBezTo>
                <a:lnTo>
                  <a:pt x="22205" y="13751"/>
                </a:lnTo>
                <a:cubicBezTo>
                  <a:pt x="22591" y="13751"/>
                  <a:pt x="22903" y="13438"/>
                  <a:pt x="22903" y="13053"/>
                </a:cubicBezTo>
                <a:lnTo>
                  <a:pt x="22903" y="9850"/>
                </a:lnTo>
                <a:cubicBezTo>
                  <a:pt x="22903" y="9465"/>
                  <a:pt x="22592" y="9152"/>
                  <a:pt x="22208" y="9152"/>
                </a:cubicBezTo>
                <a:cubicBezTo>
                  <a:pt x="22207" y="9152"/>
                  <a:pt x="22206" y="9152"/>
                  <a:pt x="22205" y="9152"/>
                </a:cubicBezTo>
                <a:lnTo>
                  <a:pt x="20339" y="9152"/>
                </a:lnTo>
                <a:cubicBezTo>
                  <a:pt x="20126" y="8322"/>
                  <a:pt x="19798" y="7530"/>
                  <a:pt x="19364" y="6793"/>
                </a:cubicBezTo>
                <a:lnTo>
                  <a:pt x="20682" y="5473"/>
                </a:lnTo>
                <a:cubicBezTo>
                  <a:pt x="20954" y="5201"/>
                  <a:pt x="20954" y="4759"/>
                  <a:pt x="20682" y="4487"/>
                </a:cubicBezTo>
                <a:lnTo>
                  <a:pt x="18416" y="2221"/>
                </a:lnTo>
                <a:cubicBezTo>
                  <a:pt x="18280" y="2085"/>
                  <a:pt x="18101" y="2017"/>
                  <a:pt x="17923" y="2017"/>
                </a:cubicBezTo>
                <a:cubicBezTo>
                  <a:pt x="17744" y="2017"/>
                  <a:pt x="17566" y="2085"/>
                  <a:pt x="17429" y="2221"/>
                </a:cubicBezTo>
                <a:lnTo>
                  <a:pt x="16110" y="3541"/>
                </a:lnTo>
                <a:cubicBezTo>
                  <a:pt x="15373" y="3105"/>
                  <a:pt x="14581" y="2777"/>
                  <a:pt x="13751" y="2564"/>
                </a:cubicBezTo>
                <a:lnTo>
                  <a:pt x="13751" y="698"/>
                </a:lnTo>
                <a:cubicBezTo>
                  <a:pt x="13751" y="312"/>
                  <a:pt x="13439" y="0"/>
                  <a:pt x="13055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>
                <a:solidFill>
                  <a:schemeClr val="lt1"/>
                </a:solidFill>
                <a:latin typeface="Bebas Neue"/>
                <a:ea typeface="Bebas Neue"/>
                <a:cs typeface="B Nazanin" pitchFamily="2" charset="-78"/>
                <a:sym typeface="Bebas Neue"/>
              </a:rPr>
              <a:t>02</a:t>
            </a:r>
            <a:endParaRPr sz="2500">
              <a:solidFill>
                <a:schemeClr val="lt1"/>
              </a:solidFill>
              <a:latin typeface="Bebas Neue"/>
              <a:ea typeface="Bebas Neue"/>
              <a:cs typeface="B Nazanin" pitchFamily="2" charset="-78"/>
              <a:sym typeface="Bebas Neue"/>
            </a:endParaRPr>
          </a:p>
        </p:txBody>
      </p:sp>
      <p:sp>
        <p:nvSpPr>
          <p:cNvPr id="2862" name="Google Shape;2862;p90"/>
          <p:cNvSpPr/>
          <p:nvPr/>
        </p:nvSpPr>
        <p:spPr>
          <a:xfrm>
            <a:off x="4138923" y="2388803"/>
            <a:ext cx="872203" cy="872471"/>
          </a:xfrm>
          <a:custGeom>
            <a:avLst/>
            <a:gdLst/>
            <a:ahLst/>
            <a:cxnLst/>
            <a:rect l="l" t="t" r="r" b="b"/>
            <a:pathLst>
              <a:path w="22903" h="22901" extrusionOk="0">
                <a:moveTo>
                  <a:pt x="11452" y="4551"/>
                </a:moveTo>
                <a:cubicBezTo>
                  <a:pt x="15263" y="4551"/>
                  <a:pt x="18352" y="7640"/>
                  <a:pt x="18352" y="11451"/>
                </a:cubicBezTo>
                <a:cubicBezTo>
                  <a:pt x="18352" y="15262"/>
                  <a:pt x="15263" y="18350"/>
                  <a:pt x="11452" y="18350"/>
                </a:cubicBezTo>
                <a:lnTo>
                  <a:pt x="11452" y="18351"/>
                </a:lnTo>
                <a:cubicBezTo>
                  <a:pt x="7640" y="18351"/>
                  <a:pt x="4552" y="15262"/>
                  <a:pt x="4552" y="11451"/>
                </a:cubicBezTo>
                <a:cubicBezTo>
                  <a:pt x="4552" y="7640"/>
                  <a:pt x="7640" y="4551"/>
                  <a:pt x="11452" y="4551"/>
                </a:cubicBezTo>
                <a:close/>
                <a:moveTo>
                  <a:pt x="9850" y="0"/>
                </a:moveTo>
                <a:cubicBezTo>
                  <a:pt x="9464" y="0"/>
                  <a:pt x="9152" y="312"/>
                  <a:pt x="9152" y="698"/>
                </a:cubicBezTo>
                <a:lnTo>
                  <a:pt x="9152" y="2564"/>
                </a:lnTo>
                <a:cubicBezTo>
                  <a:pt x="8324" y="2777"/>
                  <a:pt x="7530" y="3105"/>
                  <a:pt x="6793" y="3539"/>
                </a:cubicBezTo>
                <a:lnTo>
                  <a:pt x="5474" y="2221"/>
                </a:lnTo>
                <a:cubicBezTo>
                  <a:pt x="5338" y="2085"/>
                  <a:pt x="5159" y="2017"/>
                  <a:pt x="4981" y="2017"/>
                </a:cubicBezTo>
                <a:cubicBezTo>
                  <a:pt x="4802" y="2017"/>
                  <a:pt x="4624" y="2085"/>
                  <a:pt x="4487" y="2221"/>
                </a:cubicBezTo>
                <a:lnTo>
                  <a:pt x="2222" y="4487"/>
                </a:lnTo>
                <a:cubicBezTo>
                  <a:pt x="1949" y="4759"/>
                  <a:pt x="1949" y="5201"/>
                  <a:pt x="2222" y="5473"/>
                </a:cubicBezTo>
                <a:lnTo>
                  <a:pt x="3541" y="6791"/>
                </a:lnTo>
                <a:cubicBezTo>
                  <a:pt x="3107" y="7528"/>
                  <a:pt x="2777" y="8322"/>
                  <a:pt x="2564" y="9150"/>
                </a:cubicBezTo>
                <a:lnTo>
                  <a:pt x="699" y="9150"/>
                </a:lnTo>
                <a:cubicBezTo>
                  <a:pt x="313" y="9150"/>
                  <a:pt x="1" y="9462"/>
                  <a:pt x="1" y="9848"/>
                </a:cubicBezTo>
                <a:lnTo>
                  <a:pt x="1" y="13053"/>
                </a:lnTo>
                <a:cubicBezTo>
                  <a:pt x="1" y="13438"/>
                  <a:pt x="313" y="13751"/>
                  <a:pt x="699" y="13751"/>
                </a:cubicBezTo>
                <a:lnTo>
                  <a:pt x="2564" y="13751"/>
                </a:lnTo>
                <a:cubicBezTo>
                  <a:pt x="2777" y="14579"/>
                  <a:pt x="3106" y="15373"/>
                  <a:pt x="3541" y="16109"/>
                </a:cubicBezTo>
                <a:lnTo>
                  <a:pt x="2222" y="17427"/>
                </a:lnTo>
                <a:cubicBezTo>
                  <a:pt x="1949" y="17701"/>
                  <a:pt x="1949" y="18142"/>
                  <a:pt x="2222" y="18415"/>
                </a:cubicBezTo>
                <a:lnTo>
                  <a:pt x="4487" y="20681"/>
                </a:lnTo>
                <a:cubicBezTo>
                  <a:pt x="4624" y="20817"/>
                  <a:pt x="4802" y="20885"/>
                  <a:pt x="4981" y="20885"/>
                </a:cubicBezTo>
                <a:cubicBezTo>
                  <a:pt x="5159" y="20885"/>
                  <a:pt x="5338" y="20817"/>
                  <a:pt x="5474" y="20681"/>
                </a:cubicBezTo>
                <a:lnTo>
                  <a:pt x="6793" y="19362"/>
                </a:lnTo>
                <a:cubicBezTo>
                  <a:pt x="7530" y="19796"/>
                  <a:pt x="8324" y="20124"/>
                  <a:pt x="9152" y="20339"/>
                </a:cubicBezTo>
                <a:lnTo>
                  <a:pt x="9152" y="22204"/>
                </a:lnTo>
                <a:cubicBezTo>
                  <a:pt x="9152" y="22588"/>
                  <a:pt x="9464" y="22901"/>
                  <a:pt x="9850" y="22901"/>
                </a:cubicBezTo>
                <a:lnTo>
                  <a:pt x="13055" y="22901"/>
                </a:lnTo>
                <a:cubicBezTo>
                  <a:pt x="13439" y="22901"/>
                  <a:pt x="13751" y="22588"/>
                  <a:pt x="13751" y="22204"/>
                </a:cubicBezTo>
                <a:lnTo>
                  <a:pt x="13751" y="20339"/>
                </a:lnTo>
                <a:cubicBezTo>
                  <a:pt x="14581" y="20124"/>
                  <a:pt x="15373" y="19796"/>
                  <a:pt x="16110" y="19362"/>
                </a:cubicBezTo>
                <a:lnTo>
                  <a:pt x="17429" y="20680"/>
                </a:lnTo>
                <a:cubicBezTo>
                  <a:pt x="17566" y="20816"/>
                  <a:pt x="17744" y="20884"/>
                  <a:pt x="17923" y="20884"/>
                </a:cubicBezTo>
                <a:cubicBezTo>
                  <a:pt x="18101" y="20884"/>
                  <a:pt x="18280" y="20816"/>
                  <a:pt x="18416" y="20680"/>
                </a:cubicBezTo>
                <a:lnTo>
                  <a:pt x="20682" y="18414"/>
                </a:lnTo>
                <a:cubicBezTo>
                  <a:pt x="20954" y="18142"/>
                  <a:pt x="20954" y="17700"/>
                  <a:pt x="20682" y="17427"/>
                </a:cubicBezTo>
                <a:lnTo>
                  <a:pt x="19364" y="16109"/>
                </a:lnTo>
                <a:cubicBezTo>
                  <a:pt x="19798" y="15373"/>
                  <a:pt x="20126" y="14579"/>
                  <a:pt x="20339" y="13751"/>
                </a:cubicBezTo>
                <a:lnTo>
                  <a:pt x="22205" y="13751"/>
                </a:lnTo>
                <a:cubicBezTo>
                  <a:pt x="22591" y="13751"/>
                  <a:pt x="22903" y="13438"/>
                  <a:pt x="22903" y="13053"/>
                </a:cubicBezTo>
                <a:lnTo>
                  <a:pt x="22903" y="9850"/>
                </a:lnTo>
                <a:cubicBezTo>
                  <a:pt x="22903" y="9465"/>
                  <a:pt x="22592" y="9152"/>
                  <a:pt x="22208" y="9152"/>
                </a:cubicBezTo>
                <a:cubicBezTo>
                  <a:pt x="22207" y="9152"/>
                  <a:pt x="22206" y="9152"/>
                  <a:pt x="22205" y="9152"/>
                </a:cubicBezTo>
                <a:lnTo>
                  <a:pt x="20339" y="9152"/>
                </a:lnTo>
                <a:cubicBezTo>
                  <a:pt x="20126" y="8322"/>
                  <a:pt x="19798" y="7530"/>
                  <a:pt x="19364" y="6793"/>
                </a:cubicBezTo>
                <a:lnTo>
                  <a:pt x="20682" y="5473"/>
                </a:lnTo>
                <a:cubicBezTo>
                  <a:pt x="20954" y="5201"/>
                  <a:pt x="20954" y="4759"/>
                  <a:pt x="20682" y="4487"/>
                </a:cubicBezTo>
                <a:lnTo>
                  <a:pt x="18416" y="2221"/>
                </a:lnTo>
                <a:cubicBezTo>
                  <a:pt x="18280" y="2085"/>
                  <a:pt x="18101" y="2017"/>
                  <a:pt x="17923" y="2017"/>
                </a:cubicBezTo>
                <a:cubicBezTo>
                  <a:pt x="17744" y="2017"/>
                  <a:pt x="17566" y="2085"/>
                  <a:pt x="17429" y="2221"/>
                </a:cubicBezTo>
                <a:lnTo>
                  <a:pt x="16110" y="3541"/>
                </a:lnTo>
                <a:cubicBezTo>
                  <a:pt x="15373" y="3105"/>
                  <a:pt x="14581" y="2777"/>
                  <a:pt x="13751" y="2564"/>
                </a:cubicBezTo>
                <a:lnTo>
                  <a:pt x="13751" y="698"/>
                </a:lnTo>
                <a:cubicBezTo>
                  <a:pt x="13751" y="312"/>
                  <a:pt x="13439" y="0"/>
                  <a:pt x="13055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>
                <a:solidFill>
                  <a:schemeClr val="dk2"/>
                </a:solidFill>
                <a:latin typeface="Bebas Neue"/>
                <a:ea typeface="Bebas Neue"/>
                <a:cs typeface="B Nazanin" pitchFamily="2" charset="-78"/>
                <a:sym typeface="Bebas Neue"/>
              </a:rPr>
              <a:t>03</a:t>
            </a:r>
            <a:endParaRPr sz="2500">
              <a:solidFill>
                <a:schemeClr val="dk2"/>
              </a:solidFill>
              <a:latin typeface="Bebas Neue"/>
              <a:ea typeface="Bebas Neue"/>
              <a:cs typeface="B Nazanin" pitchFamily="2" charset="-78"/>
              <a:sym typeface="Bebas Neue"/>
            </a:endParaRPr>
          </a:p>
        </p:txBody>
      </p:sp>
      <p:sp>
        <p:nvSpPr>
          <p:cNvPr id="2863" name="Google Shape;2863;p90"/>
          <p:cNvSpPr/>
          <p:nvPr/>
        </p:nvSpPr>
        <p:spPr>
          <a:xfrm>
            <a:off x="5527914" y="2238420"/>
            <a:ext cx="872203" cy="872471"/>
          </a:xfrm>
          <a:custGeom>
            <a:avLst/>
            <a:gdLst/>
            <a:ahLst/>
            <a:cxnLst/>
            <a:rect l="l" t="t" r="r" b="b"/>
            <a:pathLst>
              <a:path w="22903" h="22901" extrusionOk="0">
                <a:moveTo>
                  <a:pt x="11452" y="4551"/>
                </a:moveTo>
                <a:cubicBezTo>
                  <a:pt x="15263" y="4551"/>
                  <a:pt x="18352" y="7640"/>
                  <a:pt x="18352" y="11451"/>
                </a:cubicBezTo>
                <a:cubicBezTo>
                  <a:pt x="18352" y="15262"/>
                  <a:pt x="15263" y="18350"/>
                  <a:pt x="11452" y="18350"/>
                </a:cubicBezTo>
                <a:lnTo>
                  <a:pt x="11452" y="18351"/>
                </a:lnTo>
                <a:cubicBezTo>
                  <a:pt x="7640" y="18351"/>
                  <a:pt x="4552" y="15262"/>
                  <a:pt x="4552" y="11451"/>
                </a:cubicBezTo>
                <a:cubicBezTo>
                  <a:pt x="4552" y="7640"/>
                  <a:pt x="7640" y="4551"/>
                  <a:pt x="11452" y="4551"/>
                </a:cubicBezTo>
                <a:close/>
                <a:moveTo>
                  <a:pt x="9850" y="0"/>
                </a:moveTo>
                <a:cubicBezTo>
                  <a:pt x="9464" y="0"/>
                  <a:pt x="9152" y="312"/>
                  <a:pt x="9152" y="698"/>
                </a:cubicBezTo>
                <a:lnTo>
                  <a:pt x="9152" y="2564"/>
                </a:lnTo>
                <a:cubicBezTo>
                  <a:pt x="8324" y="2777"/>
                  <a:pt x="7530" y="3105"/>
                  <a:pt x="6793" y="3539"/>
                </a:cubicBezTo>
                <a:lnTo>
                  <a:pt x="5474" y="2221"/>
                </a:lnTo>
                <a:cubicBezTo>
                  <a:pt x="5338" y="2085"/>
                  <a:pt x="5159" y="2017"/>
                  <a:pt x="4981" y="2017"/>
                </a:cubicBezTo>
                <a:cubicBezTo>
                  <a:pt x="4802" y="2017"/>
                  <a:pt x="4624" y="2085"/>
                  <a:pt x="4487" y="2221"/>
                </a:cubicBezTo>
                <a:lnTo>
                  <a:pt x="2222" y="4487"/>
                </a:lnTo>
                <a:cubicBezTo>
                  <a:pt x="1949" y="4759"/>
                  <a:pt x="1949" y="5201"/>
                  <a:pt x="2222" y="5473"/>
                </a:cubicBezTo>
                <a:lnTo>
                  <a:pt x="3541" y="6791"/>
                </a:lnTo>
                <a:cubicBezTo>
                  <a:pt x="3107" y="7528"/>
                  <a:pt x="2777" y="8322"/>
                  <a:pt x="2564" y="9150"/>
                </a:cubicBezTo>
                <a:lnTo>
                  <a:pt x="699" y="9150"/>
                </a:lnTo>
                <a:cubicBezTo>
                  <a:pt x="313" y="9150"/>
                  <a:pt x="1" y="9462"/>
                  <a:pt x="1" y="9848"/>
                </a:cubicBezTo>
                <a:lnTo>
                  <a:pt x="1" y="13053"/>
                </a:lnTo>
                <a:cubicBezTo>
                  <a:pt x="1" y="13438"/>
                  <a:pt x="313" y="13751"/>
                  <a:pt x="699" y="13751"/>
                </a:cubicBezTo>
                <a:lnTo>
                  <a:pt x="2564" y="13751"/>
                </a:lnTo>
                <a:cubicBezTo>
                  <a:pt x="2777" y="14579"/>
                  <a:pt x="3106" y="15373"/>
                  <a:pt x="3541" y="16109"/>
                </a:cubicBezTo>
                <a:lnTo>
                  <a:pt x="2222" y="17427"/>
                </a:lnTo>
                <a:cubicBezTo>
                  <a:pt x="1949" y="17701"/>
                  <a:pt x="1949" y="18142"/>
                  <a:pt x="2222" y="18415"/>
                </a:cubicBezTo>
                <a:lnTo>
                  <a:pt x="4487" y="20681"/>
                </a:lnTo>
                <a:cubicBezTo>
                  <a:pt x="4624" y="20817"/>
                  <a:pt x="4802" y="20885"/>
                  <a:pt x="4981" y="20885"/>
                </a:cubicBezTo>
                <a:cubicBezTo>
                  <a:pt x="5159" y="20885"/>
                  <a:pt x="5338" y="20817"/>
                  <a:pt x="5474" y="20681"/>
                </a:cubicBezTo>
                <a:lnTo>
                  <a:pt x="6793" y="19362"/>
                </a:lnTo>
                <a:cubicBezTo>
                  <a:pt x="7530" y="19796"/>
                  <a:pt x="8324" y="20124"/>
                  <a:pt x="9152" y="20339"/>
                </a:cubicBezTo>
                <a:lnTo>
                  <a:pt x="9152" y="22204"/>
                </a:lnTo>
                <a:cubicBezTo>
                  <a:pt x="9152" y="22588"/>
                  <a:pt x="9464" y="22901"/>
                  <a:pt x="9850" y="22901"/>
                </a:cubicBezTo>
                <a:lnTo>
                  <a:pt x="13055" y="22901"/>
                </a:lnTo>
                <a:cubicBezTo>
                  <a:pt x="13439" y="22901"/>
                  <a:pt x="13751" y="22588"/>
                  <a:pt x="13751" y="22204"/>
                </a:cubicBezTo>
                <a:lnTo>
                  <a:pt x="13751" y="20339"/>
                </a:lnTo>
                <a:cubicBezTo>
                  <a:pt x="14581" y="20124"/>
                  <a:pt x="15373" y="19796"/>
                  <a:pt x="16110" y="19362"/>
                </a:cubicBezTo>
                <a:lnTo>
                  <a:pt x="17429" y="20680"/>
                </a:lnTo>
                <a:cubicBezTo>
                  <a:pt x="17566" y="20816"/>
                  <a:pt x="17744" y="20884"/>
                  <a:pt x="17923" y="20884"/>
                </a:cubicBezTo>
                <a:cubicBezTo>
                  <a:pt x="18101" y="20884"/>
                  <a:pt x="18280" y="20816"/>
                  <a:pt x="18416" y="20680"/>
                </a:cubicBezTo>
                <a:lnTo>
                  <a:pt x="20682" y="18414"/>
                </a:lnTo>
                <a:cubicBezTo>
                  <a:pt x="20954" y="18142"/>
                  <a:pt x="20954" y="17700"/>
                  <a:pt x="20682" y="17427"/>
                </a:cubicBezTo>
                <a:lnTo>
                  <a:pt x="19364" y="16109"/>
                </a:lnTo>
                <a:cubicBezTo>
                  <a:pt x="19798" y="15373"/>
                  <a:pt x="20126" y="14579"/>
                  <a:pt x="20339" y="13751"/>
                </a:cubicBezTo>
                <a:lnTo>
                  <a:pt x="22205" y="13751"/>
                </a:lnTo>
                <a:cubicBezTo>
                  <a:pt x="22591" y="13751"/>
                  <a:pt x="22903" y="13438"/>
                  <a:pt x="22903" y="13053"/>
                </a:cubicBezTo>
                <a:lnTo>
                  <a:pt x="22903" y="9850"/>
                </a:lnTo>
                <a:cubicBezTo>
                  <a:pt x="22903" y="9465"/>
                  <a:pt x="22592" y="9152"/>
                  <a:pt x="22208" y="9152"/>
                </a:cubicBezTo>
                <a:cubicBezTo>
                  <a:pt x="22207" y="9152"/>
                  <a:pt x="22206" y="9152"/>
                  <a:pt x="22205" y="9152"/>
                </a:cubicBezTo>
                <a:lnTo>
                  <a:pt x="20339" y="9152"/>
                </a:lnTo>
                <a:cubicBezTo>
                  <a:pt x="20126" y="8322"/>
                  <a:pt x="19798" y="7530"/>
                  <a:pt x="19364" y="6793"/>
                </a:cubicBezTo>
                <a:lnTo>
                  <a:pt x="20682" y="5473"/>
                </a:lnTo>
                <a:cubicBezTo>
                  <a:pt x="20954" y="5201"/>
                  <a:pt x="20954" y="4759"/>
                  <a:pt x="20682" y="4487"/>
                </a:cubicBezTo>
                <a:lnTo>
                  <a:pt x="18416" y="2221"/>
                </a:lnTo>
                <a:cubicBezTo>
                  <a:pt x="18280" y="2085"/>
                  <a:pt x="18101" y="2017"/>
                  <a:pt x="17923" y="2017"/>
                </a:cubicBezTo>
                <a:cubicBezTo>
                  <a:pt x="17744" y="2017"/>
                  <a:pt x="17566" y="2085"/>
                  <a:pt x="17429" y="2221"/>
                </a:cubicBezTo>
                <a:lnTo>
                  <a:pt x="16110" y="3541"/>
                </a:lnTo>
                <a:cubicBezTo>
                  <a:pt x="15373" y="3105"/>
                  <a:pt x="14581" y="2777"/>
                  <a:pt x="13751" y="2564"/>
                </a:cubicBezTo>
                <a:lnTo>
                  <a:pt x="13751" y="698"/>
                </a:lnTo>
                <a:cubicBezTo>
                  <a:pt x="13751" y="312"/>
                  <a:pt x="13439" y="0"/>
                  <a:pt x="13055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>
                <a:solidFill>
                  <a:schemeClr val="lt2"/>
                </a:solidFill>
                <a:latin typeface="Bebas Neue"/>
                <a:ea typeface="Bebas Neue"/>
                <a:cs typeface="B Nazanin" pitchFamily="2" charset="-78"/>
                <a:sym typeface="Bebas Neue"/>
              </a:rPr>
              <a:t>04</a:t>
            </a:r>
            <a:endParaRPr sz="2500">
              <a:solidFill>
                <a:schemeClr val="lt2"/>
              </a:solidFill>
              <a:latin typeface="Bebas Neue"/>
              <a:ea typeface="Bebas Neue"/>
              <a:cs typeface="B Nazanin" pitchFamily="2" charset="-78"/>
              <a:sym typeface="Bebas Neue"/>
            </a:endParaRPr>
          </a:p>
        </p:txBody>
      </p:sp>
      <p:sp>
        <p:nvSpPr>
          <p:cNvPr id="2864" name="Google Shape;2864;p90"/>
          <p:cNvSpPr/>
          <p:nvPr/>
        </p:nvSpPr>
        <p:spPr>
          <a:xfrm>
            <a:off x="6925412" y="2388803"/>
            <a:ext cx="872203" cy="872471"/>
          </a:xfrm>
          <a:custGeom>
            <a:avLst/>
            <a:gdLst/>
            <a:ahLst/>
            <a:cxnLst/>
            <a:rect l="l" t="t" r="r" b="b"/>
            <a:pathLst>
              <a:path w="22903" h="22901" extrusionOk="0">
                <a:moveTo>
                  <a:pt x="11452" y="4551"/>
                </a:moveTo>
                <a:cubicBezTo>
                  <a:pt x="15263" y="4551"/>
                  <a:pt x="18352" y="7640"/>
                  <a:pt x="18352" y="11451"/>
                </a:cubicBezTo>
                <a:cubicBezTo>
                  <a:pt x="18352" y="15262"/>
                  <a:pt x="15263" y="18350"/>
                  <a:pt x="11452" y="18350"/>
                </a:cubicBezTo>
                <a:lnTo>
                  <a:pt x="11452" y="18351"/>
                </a:lnTo>
                <a:cubicBezTo>
                  <a:pt x="7640" y="18351"/>
                  <a:pt x="4552" y="15262"/>
                  <a:pt x="4552" y="11451"/>
                </a:cubicBezTo>
                <a:cubicBezTo>
                  <a:pt x="4552" y="7640"/>
                  <a:pt x="7640" y="4551"/>
                  <a:pt x="11452" y="4551"/>
                </a:cubicBezTo>
                <a:close/>
                <a:moveTo>
                  <a:pt x="9850" y="0"/>
                </a:moveTo>
                <a:cubicBezTo>
                  <a:pt x="9464" y="0"/>
                  <a:pt x="9152" y="312"/>
                  <a:pt x="9152" y="698"/>
                </a:cubicBezTo>
                <a:lnTo>
                  <a:pt x="9152" y="2564"/>
                </a:lnTo>
                <a:cubicBezTo>
                  <a:pt x="8324" y="2777"/>
                  <a:pt x="7530" y="3105"/>
                  <a:pt x="6793" y="3539"/>
                </a:cubicBezTo>
                <a:lnTo>
                  <a:pt x="5474" y="2221"/>
                </a:lnTo>
                <a:cubicBezTo>
                  <a:pt x="5338" y="2085"/>
                  <a:pt x="5159" y="2017"/>
                  <a:pt x="4981" y="2017"/>
                </a:cubicBezTo>
                <a:cubicBezTo>
                  <a:pt x="4802" y="2017"/>
                  <a:pt x="4624" y="2085"/>
                  <a:pt x="4487" y="2221"/>
                </a:cubicBezTo>
                <a:lnTo>
                  <a:pt x="2222" y="4487"/>
                </a:lnTo>
                <a:cubicBezTo>
                  <a:pt x="1949" y="4759"/>
                  <a:pt x="1949" y="5201"/>
                  <a:pt x="2222" y="5473"/>
                </a:cubicBezTo>
                <a:lnTo>
                  <a:pt x="3541" y="6791"/>
                </a:lnTo>
                <a:cubicBezTo>
                  <a:pt x="3107" y="7528"/>
                  <a:pt x="2777" y="8322"/>
                  <a:pt x="2564" y="9150"/>
                </a:cubicBezTo>
                <a:lnTo>
                  <a:pt x="699" y="9150"/>
                </a:lnTo>
                <a:cubicBezTo>
                  <a:pt x="313" y="9150"/>
                  <a:pt x="1" y="9462"/>
                  <a:pt x="1" y="9848"/>
                </a:cubicBezTo>
                <a:lnTo>
                  <a:pt x="1" y="13053"/>
                </a:lnTo>
                <a:cubicBezTo>
                  <a:pt x="1" y="13438"/>
                  <a:pt x="313" y="13751"/>
                  <a:pt x="699" y="13751"/>
                </a:cubicBezTo>
                <a:lnTo>
                  <a:pt x="2564" y="13751"/>
                </a:lnTo>
                <a:cubicBezTo>
                  <a:pt x="2777" y="14579"/>
                  <a:pt x="3106" y="15373"/>
                  <a:pt x="3541" y="16109"/>
                </a:cubicBezTo>
                <a:lnTo>
                  <a:pt x="2222" y="17427"/>
                </a:lnTo>
                <a:cubicBezTo>
                  <a:pt x="1949" y="17701"/>
                  <a:pt x="1949" y="18142"/>
                  <a:pt x="2222" y="18415"/>
                </a:cubicBezTo>
                <a:lnTo>
                  <a:pt x="4487" y="20681"/>
                </a:lnTo>
                <a:cubicBezTo>
                  <a:pt x="4624" y="20817"/>
                  <a:pt x="4802" y="20885"/>
                  <a:pt x="4981" y="20885"/>
                </a:cubicBezTo>
                <a:cubicBezTo>
                  <a:pt x="5159" y="20885"/>
                  <a:pt x="5338" y="20817"/>
                  <a:pt x="5474" y="20681"/>
                </a:cubicBezTo>
                <a:lnTo>
                  <a:pt x="6793" y="19362"/>
                </a:lnTo>
                <a:cubicBezTo>
                  <a:pt x="7530" y="19796"/>
                  <a:pt x="8324" y="20124"/>
                  <a:pt x="9152" y="20339"/>
                </a:cubicBezTo>
                <a:lnTo>
                  <a:pt x="9152" y="22204"/>
                </a:lnTo>
                <a:cubicBezTo>
                  <a:pt x="9152" y="22588"/>
                  <a:pt x="9464" y="22901"/>
                  <a:pt x="9850" y="22901"/>
                </a:cubicBezTo>
                <a:lnTo>
                  <a:pt x="13055" y="22901"/>
                </a:lnTo>
                <a:cubicBezTo>
                  <a:pt x="13439" y="22901"/>
                  <a:pt x="13751" y="22588"/>
                  <a:pt x="13751" y="22204"/>
                </a:cubicBezTo>
                <a:lnTo>
                  <a:pt x="13751" y="20339"/>
                </a:lnTo>
                <a:cubicBezTo>
                  <a:pt x="14581" y="20124"/>
                  <a:pt x="15373" y="19796"/>
                  <a:pt x="16110" y="19362"/>
                </a:cubicBezTo>
                <a:lnTo>
                  <a:pt x="17429" y="20680"/>
                </a:lnTo>
                <a:cubicBezTo>
                  <a:pt x="17566" y="20816"/>
                  <a:pt x="17744" y="20884"/>
                  <a:pt x="17923" y="20884"/>
                </a:cubicBezTo>
                <a:cubicBezTo>
                  <a:pt x="18101" y="20884"/>
                  <a:pt x="18280" y="20816"/>
                  <a:pt x="18416" y="20680"/>
                </a:cubicBezTo>
                <a:lnTo>
                  <a:pt x="20682" y="18414"/>
                </a:lnTo>
                <a:cubicBezTo>
                  <a:pt x="20954" y="18142"/>
                  <a:pt x="20954" y="17700"/>
                  <a:pt x="20682" y="17427"/>
                </a:cubicBezTo>
                <a:lnTo>
                  <a:pt x="19364" y="16109"/>
                </a:lnTo>
                <a:cubicBezTo>
                  <a:pt x="19798" y="15373"/>
                  <a:pt x="20126" y="14579"/>
                  <a:pt x="20339" y="13751"/>
                </a:cubicBezTo>
                <a:lnTo>
                  <a:pt x="22205" y="13751"/>
                </a:lnTo>
                <a:cubicBezTo>
                  <a:pt x="22591" y="13751"/>
                  <a:pt x="22903" y="13438"/>
                  <a:pt x="22903" y="13053"/>
                </a:cubicBezTo>
                <a:lnTo>
                  <a:pt x="22903" y="9850"/>
                </a:lnTo>
                <a:cubicBezTo>
                  <a:pt x="22903" y="9465"/>
                  <a:pt x="22592" y="9152"/>
                  <a:pt x="22208" y="9152"/>
                </a:cubicBezTo>
                <a:cubicBezTo>
                  <a:pt x="22207" y="9152"/>
                  <a:pt x="22206" y="9152"/>
                  <a:pt x="22205" y="9152"/>
                </a:cubicBezTo>
                <a:lnTo>
                  <a:pt x="20339" y="9152"/>
                </a:lnTo>
                <a:cubicBezTo>
                  <a:pt x="20126" y="8322"/>
                  <a:pt x="19798" y="7530"/>
                  <a:pt x="19364" y="6793"/>
                </a:cubicBezTo>
                <a:lnTo>
                  <a:pt x="20682" y="5473"/>
                </a:lnTo>
                <a:cubicBezTo>
                  <a:pt x="20954" y="5201"/>
                  <a:pt x="20954" y="4759"/>
                  <a:pt x="20682" y="4487"/>
                </a:cubicBezTo>
                <a:lnTo>
                  <a:pt x="18416" y="2221"/>
                </a:lnTo>
                <a:cubicBezTo>
                  <a:pt x="18280" y="2085"/>
                  <a:pt x="18101" y="2017"/>
                  <a:pt x="17923" y="2017"/>
                </a:cubicBezTo>
                <a:cubicBezTo>
                  <a:pt x="17744" y="2017"/>
                  <a:pt x="17566" y="2085"/>
                  <a:pt x="17429" y="2221"/>
                </a:cubicBezTo>
                <a:lnTo>
                  <a:pt x="16110" y="3541"/>
                </a:lnTo>
                <a:cubicBezTo>
                  <a:pt x="15373" y="3105"/>
                  <a:pt x="14581" y="2777"/>
                  <a:pt x="13751" y="2564"/>
                </a:cubicBezTo>
                <a:lnTo>
                  <a:pt x="13751" y="698"/>
                </a:lnTo>
                <a:cubicBezTo>
                  <a:pt x="13751" y="312"/>
                  <a:pt x="13439" y="0"/>
                  <a:pt x="1305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>
                <a:solidFill>
                  <a:schemeClr val="accent1"/>
                </a:solidFill>
                <a:latin typeface="Bebas Neue"/>
                <a:ea typeface="Bebas Neue"/>
                <a:cs typeface="B Nazanin" pitchFamily="2" charset="-78"/>
                <a:sym typeface="Bebas Neue"/>
              </a:rPr>
              <a:t>05</a:t>
            </a:r>
            <a:endParaRPr sz="2500">
              <a:solidFill>
                <a:schemeClr val="accent1"/>
              </a:solidFill>
              <a:latin typeface="Bebas Neue"/>
              <a:ea typeface="Bebas Neue"/>
              <a:cs typeface="B Nazanin" pitchFamily="2" charset="-78"/>
              <a:sym typeface="Bebas Neue"/>
            </a:endParaRPr>
          </a:p>
        </p:txBody>
      </p:sp>
      <p:sp>
        <p:nvSpPr>
          <p:cNvPr id="2865" name="Google Shape;2865;p90"/>
          <p:cNvSpPr txBox="1"/>
          <p:nvPr/>
        </p:nvSpPr>
        <p:spPr>
          <a:xfrm>
            <a:off x="709350" y="3512938"/>
            <a:ext cx="1964425" cy="5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dirty="0">
                <a:cs typeface="B Nazanin" pitchFamily="2" charset="-78"/>
              </a:rPr>
              <a:t>قالب پاورپوینت مهندسی صنایع قابل ویرایش می باشد</a:t>
            </a:r>
            <a:endParaRPr dirty="0">
              <a:solidFill>
                <a:schemeClr val="dk1"/>
              </a:solidFill>
              <a:latin typeface="Barlow"/>
              <a:ea typeface="Barlow"/>
              <a:cs typeface="B Nazanin" pitchFamily="2" charset="-78"/>
              <a:sym typeface="Barlow"/>
            </a:endParaRPr>
          </a:p>
        </p:txBody>
      </p:sp>
      <p:sp>
        <p:nvSpPr>
          <p:cNvPr id="2866" name="Google Shape;2866;p90"/>
          <p:cNvSpPr txBox="1"/>
          <p:nvPr/>
        </p:nvSpPr>
        <p:spPr>
          <a:xfrm>
            <a:off x="3485532" y="3512938"/>
            <a:ext cx="1964425" cy="5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dirty="0">
                <a:cs typeface="B Nazanin" pitchFamily="2" charset="-78"/>
              </a:rPr>
              <a:t>قالب پاورپوینت مهندسی صنایع قابل ویرایش می باشد</a:t>
            </a:r>
            <a:endParaRPr dirty="0">
              <a:solidFill>
                <a:schemeClr val="dk1"/>
              </a:solidFill>
              <a:latin typeface="Barlow"/>
              <a:ea typeface="Barlow"/>
              <a:cs typeface="B Nazanin" pitchFamily="2" charset="-78"/>
              <a:sym typeface="Barlow"/>
            </a:endParaRPr>
          </a:p>
        </p:txBody>
      </p:sp>
      <p:sp>
        <p:nvSpPr>
          <p:cNvPr id="2867" name="Google Shape;2867;p90"/>
          <p:cNvSpPr txBox="1"/>
          <p:nvPr/>
        </p:nvSpPr>
        <p:spPr>
          <a:xfrm>
            <a:off x="2098431" y="1427413"/>
            <a:ext cx="1964569" cy="5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dirty="0">
                <a:cs typeface="B Nazanin" pitchFamily="2" charset="-78"/>
              </a:rPr>
              <a:t>قالب پاورپوینت مهندسی صنایع قابل ویرایش می باشد</a:t>
            </a:r>
            <a:endParaRPr dirty="0">
              <a:solidFill>
                <a:schemeClr val="dk1"/>
              </a:solidFill>
              <a:latin typeface="Barlow"/>
              <a:ea typeface="Barlow"/>
              <a:cs typeface="B Nazanin" pitchFamily="2" charset="-78"/>
              <a:sym typeface="Barlow"/>
            </a:endParaRPr>
          </a:p>
        </p:txBody>
      </p:sp>
      <p:sp>
        <p:nvSpPr>
          <p:cNvPr id="2868" name="Google Shape;2868;p90"/>
          <p:cNvSpPr txBox="1"/>
          <p:nvPr/>
        </p:nvSpPr>
        <p:spPr>
          <a:xfrm>
            <a:off x="4877406" y="1427400"/>
            <a:ext cx="1964569" cy="5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dirty="0">
                <a:cs typeface="B Nazanin" pitchFamily="2" charset="-78"/>
              </a:rPr>
              <a:t>قالب پاورپوینت مهندسی صنایع قابل ویرایش می باشد</a:t>
            </a:r>
            <a:endParaRPr dirty="0">
              <a:solidFill>
                <a:schemeClr val="dk1"/>
              </a:solidFill>
              <a:latin typeface="Barlow"/>
              <a:ea typeface="Barlow"/>
              <a:cs typeface="B Nazanin" pitchFamily="2" charset="-78"/>
              <a:sym typeface="Barlow"/>
            </a:endParaRPr>
          </a:p>
        </p:txBody>
      </p:sp>
      <p:sp>
        <p:nvSpPr>
          <p:cNvPr id="2869" name="Google Shape;2869;p90"/>
          <p:cNvSpPr txBox="1"/>
          <p:nvPr/>
        </p:nvSpPr>
        <p:spPr>
          <a:xfrm>
            <a:off x="6261703" y="3512938"/>
            <a:ext cx="1964425" cy="5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dirty="0">
                <a:cs typeface="B Nazanin" pitchFamily="2" charset="-78"/>
              </a:rPr>
              <a:t>قالب پاورپوینت مهندسی صنایع قابل ویرایش می باشد</a:t>
            </a:r>
            <a:endParaRPr dirty="0">
              <a:solidFill>
                <a:schemeClr val="dk1"/>
              </a:solidFill>
              <a:latin typeface="Barlow"/>
              <a:ea typeface="Barlow"/>
              <a:cs typeface="B Nazanin" pitchFamily="2" charset="-78"/>
              <a:sym typeface="Barlow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4" name="Google Shape;2874;p91"/>
          <p:cNvSpPr txBox="1">
            <a:spLocks noGrp="1"/>
          </p:cNvSpPr>
          <p:nvPr>
            <p:ph type="title"/>
          </p:nvPr>
        </p:nvSpPr>
        <p:spPr>
          <a:xfrm>
            <a:off x="709350" y="537550"/>
            <a:ext cx="7725300" cy="47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rtl="1"/>
            <a:r>
              <a:rPr lang="fa-IR" dirty="0">
                <a:cs typeface="B Nazanin" pitchFamily="2" charset="-78"/>
              </a:rPr>
              <a:t>یک اطلاعات دیگر برای ایده های شما</a:t>
            </a:r>
            <a:endParaRPr>
              <a:cs typeface="B Nazanin" pitchFamily="2" charset="-78"/>
            </a:endParaRPr>
          </a:p>
        </p:txBody>
      </p:sp>
      <p:sp>
        <p:nvSpPr>
          <p:cNvPr id="2875" name="Google Shape;2875;p91"/>
          <p:cNvSpPr/>
          <p:nvPr/>
        </p:nvSpPr>
        <p:spPr>
          <a:xfrm>
            <a:off x="3419056" y="2267574"/>
            <a:ext cx="634994" cy="1143740"/>
          </a:xfrm>
          <a:custGeom>
            <a:avLst/>
            <a:gdLst/>
            <a:ahLst/>
            <a:cxnLst/>
            <a:rect l="l" t="t" r="r" b="b"/>
            <a:pathLst>
              <a:path w="19289" h="34743" extrusionOk="0">
                <a:moveTo>
                  <a:pt x="1251" y="0"/>
                </a:moveTo>
                <a:lnTo>
                  <a:pt x="0" y="6763"/>
                </a:lnTo>
                <a:lnTo>
                  <a:pt x="6418" y="9299"/>
                </a:lnTo>
                <a:lnTo>
                  <a:pt x="6430" y="9299"/>
                </a:lnTo>
                <a:cubicBezTo>
                  <a:pt x="6418" y="10751"/>
                  <a:pt x="6489" y="12228"/>
                  <a:pt x="6716" y="13704"/>
                </a:cubicBezTo>
                <a:lnTo>
                  <a:pt x="6549" y="13752"/>
                </a:lnTo>
                <a:lnTo>
                  <a:pt x="655" y="16919"/>
                </a:lnTo>
                <a:lnTo>
                  <a:pt x="2810" y="23443"/>
                </a:lnTo>
                <a:lnTo>
                  <a:pt x="9656" y="22574"/>
                </a:lnTo>
                <a:lnTo>
                  <a:pt x="9692" y="22562"/>
                </a:lnTo>
                <a:cubicBezTo>
                  <a:pt x="10395" y="23872"/>
                  <a:pt x="11168" y="25122"/>
                  <a:pt x="12050" y="26277"/>
                </a:cubicBezTo>
                <a:lnTo>
                  <a:pt x="11919" y="26432"/>
                </a:lnTo>
                <a:lnTo>
                  <a:pt x="8263" y="32028"/>
                </a:lnTo>
                <a:lnTo>
                  <a:pt x="11168" y="34742"/>
                </a:lnTo>
                <a:lnTo>
                  <a:pt x="19289" y="27051"/>
                </a:lnTo>
                <a:cubicBezTo>
                  <a:pt x="15764" y="24110"/>
                  <a:pt x="13085" y="20074"/>
                  <a:pt x="11835" y="15276"/>
                </a:cubicBezTo>
                <a:cubicBezTo>
                  <a:pt x="10823" y="11359"/>
                  <a:pt x="10895" y="7418"/>
                  <a:pt x="11859" y="3762"/>
                </a:cubicBezTo>
                <a:lnTo>
                  <a:pt x="2846" y="12"/>
                </a:lnTo>
                <a:lnTo>
                  <a:pt x="125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2876" name="Google Shape;2876;p91"/>
          <p:cNvSpPr/>
          <p:nvPr/>
        </p:nvSpPr>
        <p:spPr>
          <a:xfrm>
            <a:off x="4569455" y="1475020"/>
            <a:ext cx="1021442" cy="838835"/>
          </a:xfrm>
          <a:custGeom>
            <a:avLst/>
            <a:gdLst/>
            <a:ahLst/>
            <a:cxnLst/>
            <a:rect l="l" t="t" r="r" b="b"/>
            <a:pathLst>
              <a:path w="31028" h="25481" extrusionOk="0">
                <a:moveTo>
                  <a:pt x="4096" y="1"/>
                </a:moveTo>
                <a:lnTo>
                  <a:pt x="1131" y="6192"/>
                </a:lnTo>
                <a:cubicBezTo>
                  <a:pt x="715" y="6156"/>
                  <a:pt x="441" y="6120"/>
                  <a:pt x="0" y="6085"/>
                </a:cubicBezTo>
                <a:lnTo>
                  <a:pt x="0" y="10800"/>
                </a:lnTo>
                <a:cubicBezTo>
                  <a:pt x="8930" y="11169"/>
                  <a:pt x="17074" y="16848"/>
                  <a:pt x="20360" y="25480"/>
                </a:cubicBezTo>
                <a:lnTo>
                  <a:pt x="31028" y="22503"/>
                </a:lnTo>
                <a:lnTo>
                  <a:pt x="30159" y="19872"/>
                </a:lnTo>
                <a:lnTo>
                  <a:pt x="23337" y="20729"/>
                </a:lnTo>
                <a:cubicBezTo>
                  <a:pt x="22634" y="19408"/>
                  <a:pt x="21848" y="18146"/>
                  <a:pt x="20967" y="16979"/>
                </a:cubicBezTo>
                <a:lnTo>
                  <a:pt x="21051" y="16884"/>
                </a:lnTo>
                <a:lnTo>
                  <a:pt x="24706" y="11288"/>
                </a:lnTo>
                <a:lnTo>
                  <a:pt x="19669" y="6597"/>
                </a:lnTo>
                <a:lnTo>
                  <a:pt x="14121" y="10621"/>
                </a:lnTo>
                <a:cubicBezTo>
                  <a:pt x="12871" y="9811"/>
                  <a:pt x="11585" y="9085"/>
                  <a:pt x="10216" y="8478"/>
                </a:cubicBezTo>
                <a:lnTo>
                  <a:pt x="10252" y="8359"/>
                </a:lnTo>
                <a:lnTo>
                  <a:pt x="10764" y="1691"/>
                </a:lnTo>
                <a:lnTo>
                  <a:pt x="4096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2877" name="Google Shape;2877;p91"/>
          <p:cNvSpPr/>
          <p:nvPr/>
        </p:nvSpPr>
        <p:spPr>
          <a:xfrm>
            <a:off x="3656181" y="1479727"/>
            <a:ext cx="849797" cy="848217"/>
          </a:xfrm>
          <a:custGeom>
            <a:avLst/>
            <a:gdLst/>
            <a:ahLst/>
            <a:cxnLst/>
            <a:rect l="l" t="t" r="r" b="b"/>
            <a:pathLst>
              <a:path w="25814" h="25766" extrusionOk="0">
                <a:moveTo>
                  <a:pt x="21706" y="1"/>
                </a:moveTo>
                <a:lnTo>
                  <a:pt x="15050" y="1727"/>
                </a:lnTo>
                <a:lnTo>
                  <a:pt x="15431" y="8478"/>
                </a:lnTo>
                <a:cubicBezTo>
                  <a:pt x="13633" y="9287"/>
                  <a:pt x="11943" y="10228"/>
                  <a:pt x="10407" y="11359"/>
                </a:cubicBezTo>
                <a:lnTo>
                  <a:pt x="10312" y="11264"/>
                </a:lnTo>
                <a:lnTo>
                  <a:pt x="4763" y="7513"/>
                </a:lnTo>
                <a:lnTo>
                  <a:pt x="1" y="12454"/>
                </a:lnTo>
                <a:lnTo>
                  <a:pt x="3942" y="18027"/>
                </a:lnTo>
                <a:cubicBezTo>
                  <a:pt x="2692" y="19872"/>
                  <a:pt x="1656" y="21825"/>
                  <a:pt x="882" y="23908"/>
                </a:cubicBezTo>
                <a:lnTo>
                  <a:pt x="5228" y="25766"/>
                </a:lnTo>
                <a:cubicBezTo>
                  <a:pt x="7680" y="18872"/>
                  <a:pt x="13407" y="13347"/>
                  <a:pt x="21027" y="11371"/>
                </a:cubicBezTo>
                <a:cubicBezTo>
                  <a:pt x="22623" y="10954"/>
                  <a:pt x="24170" y="10728"/>
                  <a:pt x="25813" y="10657"/>
                </a:cubicBezTo>
                <a:lnTo>
                  <a:pt x="25813" y="5918"/>
                </a:lnTo>
                <a:cubicBezTo>
                  <a:pt x="25361" y="5954"/>
                  <a:pt x="24920" y="6001"/>
                  <a:pt x="24373" y="6073"/>
                </a:cubicBezTo>
                <a:lnTo>
                  <a:pt x="24337" y="5954"/>
                </a:lnTo>
                <a:lnTo>
                  <a:pt x="21706" y="1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2878" name="Google Shape;2878;p91"/>
          <p:cNvSpPr/>
          <p:nvPr/>
        </p:nvSpPr>
        <p:spPr>
          <a:xfrm>
            <a:off x="3833753" y="3197670"/>
            <a:ext cx="1194305" cy="495841"/>
          </a:xfrm>
          <a:custGeom>
            <a:avLst/>
            <a:gdLst/>
            <a:ahLst/>
            <a:cxnLst/>
            <a:rect l="l" t="t" r="r" b="b"/>
            <a:pathLst>
              <a:path w="36279" h="15062" extrusionOk="0">
                <a:moveTo>
                  <a:pt x="8251" y="1"/>
                </a:moveTo>
                <a:lnTo>
                  <a:pt x="0" y="7811"/>
                </a:lnTo>
                <a:lnTo>
                  <a:pt x="703" y="8454"/>
                </a:lnTo>
                <a:lnTo>
                  <a:pt x="6287" y="4418"/>
                </a:lnTo>
                <a:lnTo>
                  <a:pt x="6334" y="4358"/>
                </a:lnTo>
                <a:cubicBezTo>
                  <a:pt x="7561" y="5156"/>
                  <a:pt x="8847" y="5858"/>
                  <a:pt x="10180" y="6454"/>
                </a:cubicBezTo>
                <a:lnTo>
                  <a:pt x="10121" y="6704"/>
                </a:lnTo>
                <a:lnTo>
                  <a:pt x="9609" y="13371"/>
                </a:lnTo>
                <a:lnTo>
                  <a:pt x="16276" y="15062"/>
                </a:lnTo>
                <a:lnTo>
                  <a:pt x="19229" y="8823"/>
                </a:lnTo>
                <a:lnTo>
                  <a:pt x="19717" y="8621"/>
                </a:lnTo>
                <a:cubicBezTo>
                  <a:pt x="20375" y="8670"/>
                  <a:pt x="20981" y="8711"/>
                  <a:pt x="21657" y="8711"/>
                </a:cubicBezTo>
                <a:cubicBezTo>
                  <a:pt x="22461" y="8711"/>
                  <a:pt x="23365" y="8652"/>
                  <a:pt x="24575" y="8478"/>
                </a:cubicBezTo>
                <a:lnTo>
                  <a:pt x="24634" y="8740"/>
                </a:lnTo>
                <a:lnTo>
                  <a:pt x="26242" y="14252"/>
                </a:lnTo>
                <a:lnTo>
                  <a:pt x="32897" y="12526"/>
                </a:lnTo>
                <a:lnTo>
                  <a:pt x="32588" y="6049"/>
                </a:lnTo>
                <a:lnTo>
                  <a:pt x="32611" y="6180"/>
                </a:lnTo>
                <a:cubicBezTo>
                  <a:pt x="33897" y="5608"/>
                  <a:pt x="35124" y="5001"/>
                  <a:pt x="36279" y="4287"/>
                </a:cubicBezTo>
                <a:lnTo>
                  <a:pt x="33766" y="477"/>
                </a:lnTo>
                <a:cubicBezTo>
                  <a:pt x="31754" y="1763"/>
                  <a:pt x="29528" y="2775"/>
                  <a:pt x="27087" y="3406"/>
                </a:cubicBezTo>
                <a:cubicBezTo>
                  <a:pt x="25164" y="3905"/>
                  <a:pt x="23235" y="4144"/>
                  <a:pt x="21338" y="4144"/>
                </a:cubicBezTo>
                <a:cubicBezTo>
                  <a:pt x="16586" y="4144"/>
                  <a:pt x="12029" y="2647"/>
                  <a:pt x="8251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2879" name="Google Shape;2879;p91"/>
          <p:cNvSpPr/>
          <p:nvPr/>
        </p:nvSpPr>
        <p:spPr>
          <a:xfrm>
            <a:off x="4997452" y="2276561"/>
            <a:ext cx="657347" cy="1164545"/>
          </a:xfrm>
          <a:custGeom>
            <a:avLst/>
            <a:gdLst/>
            <a:ahLst/>
            <a:cxnLst/>
            <a:rect l="l" t="t" r="r" b="b"/>
            <a:pathLst>
              <a:path w="19968" h="35375" extrusionOk="0">
                <a:moveTo>
                  <a:pt x="18634" y="1"/>
                </a:moveTo>
                <a:lnTo>
                  <a:pt x="7954" y="2977"/>
                </a:lnTo>
                <a:cubicBezTo>
                  <a:pt x="8014" y="3168"/>
                  <a:pt x="8073" y="3347"/>
                  <a:pt x="8121" y="3537"/>
                </a:cubicBezTo>
                <a:cubicBezTo>
                  <a:pt x="10478" y="12657"/>
                  <a:pt x="6990" y="21908"/>
                  <a:pt x="1" y="27338"/>
                </a:cubicBezTo>
                <a:lnTo>
                  <a:pt x="3132" y="32076"/>
                </a:lnTo>
                <a:lnTo>
                  <a:pt x="7990" y="35374"/>
                </a:lnTo>
                <a:lnTo>
                  <a:pt x="12764" y="30433"/>
                </a:lnTo>
                <a:lnTo>
                  <a:pt x="8812" y="24790"/>
                </a:lnTo>
                <a:lnTo>
                  <a:pt x="8764" y="24754"/>
                </a:lnTo>
                <a:cubicBezTo>
                  <a:pt x="10014" y="22920"/>
                  <a:pt x="11038" y="20944"/>
                  <a:pt x="11812" y="18860"/>
                </a:cubicBezTo>
                <a:lnTo>
                  <a:pt x="12026" y="18896"/>
                </a:lnTo>
                <a:lnTo>
                  <a:pt x="18718" y="18968"/>
                </a:lnTo>
                <a:lnTo>
                  <a:pt x="19968" y="12205"/>
                </a:lnTo>
                <a:lnTo>
                  <a:pt x="13550" y="9669"/>
                </a:lnTo>
                <a:lnTo>
                  <a:pt x="13526" y="9669"/>
                </a:lnTo>
                <a:cubicBezTo>
                  <a:pt x="13550" y="8216"/>
                  <a:pt x="13479" y="6740"/>
                  <a:pt x="13253" y="5263"/>
                </a:cubicBezTo>
                <a:lnTo>
                  <a:pt x="13419" y="5204"/>
                </a:lnTo>
                <a:lnTo>
                  <a:pt x="19313" y="2061"/>
                </a:lnTo>
                <a:lnTo>
                  <a:pt x="18634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2880" name="Google Shape;2880;p91"/>
          <p:cNvSpPr/>
          <p:nvPr/>
        </p:nvSpPr>
        <p:spPr>
          <a:xfrm>
            <a:off x="4335578" y="3659391"/>
            <a:ext cx="464896" cy="319818"/>
          </a:xfrm>
          <a:custGeom>
            <a:avLst/>
            <a:gdLst/>
            <a:ahLst/>
            <a:cxnLst/>
            <a:rect l="l" t="t" r="r" b="b"/>
            <a:pathLst>
              <a:path w="14122" h="9715" extrusionOk="0">
                <a:moveTo>
                  <a:pt x="498" y="1"/>
                </a:moveTo>
                <a:cubicBezTo>
                  <a:pt x="422" y="1"/>
                  <a:pt x="345" y="19"/>
                  <a:pt x="275" y="58"/>
                </a:cubicBezTo>
                <a:cubicBezTo>
                  <a:pt x="60" y="189"/>
                  <a:pt x="1" y="463"/>
                  <a:pt x="120" y="677"/>
                </a:cubicBezTo>
                <a:lnTo>
                  <a:pt x="5406" y="9500"/>
                </a:lnTo>
                <a:cubicBezTo>
                  <a:pt x="5478" y="9631"/>
                  <a:pt x="5632" y="9714"/>
                  <a:pt x="5787" y="9714"/>
                </a:cubicBezTo>
                <a:lnTo>
                  <a:pt x="13669" y="9714"/>
                </a:lnTo>
                <a:cubicBezTo>
                  <a:pt x="13919" y="9714"/>
                  <a:pt x="14121" y="9524"/>
                  <a:pt x="14121" y="9274"/>
                </a:cubicBezTo>
                <a:cubicBezTo>
                  <a:pt x="14121" y="9024"/>
                  <a:pt x="13919" y="8821"/>
                  <a:pt x="13669" y="8821"/>
                </a:cubicBezTo>
                <a:lnTo>
                  <a:pt x="6037" y="8821"/>
                </a:lnTo>
                <a:lnTo>
                  <a:pt x="894" y="213"/>
                </a:lnTo>
                <a:cubicBezTo>
                  <a:pt x="806" y="77"/>
                  <a:pt x="654" y="1"/>
                  <a:pt x="498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2881" name="Google Shape;2881;p91"/>
          <p:cNvSpPr/>
          <p:nvPr/>
        </p:nvSpPr>
        <p:spPr>
          <a:xfrm>
            <a:off x="3359075" y="1551460"/>
            <a:ext cx="467234" cy="319851"/>
          </a:xfrm>
          <a:custGeom>
            <a:avLst/>
            <a:gdLst/>
            <a:ahLst/>
            <a:cxnLst/>
            <a:rect l="l" t="t" r="r" b="b"/>
            <a:pathLst>
              <a:path w="14193" h="9716" extrusionOk="0">
                <a:moveTo>
                  <a:pt x="453" y="0"/>
                </a:moveTo>
                <a:cubicBezTo>
                  <a:pt x="203" y="0"/>
                  <a:pt x="1" y="203"/>
                  <a:pt x="1" y="441"/>
                </a:cubicBezTo>
                <a:cubicBezTo>
                  <a:pt x="1" y="691"/>
                  <a:pt x="203" y="893"/>
                  <a:pt x="453" y="893"/>
                </a:cubicBezTo>
                <a:lnTo>
                  <a:pt x="8228" y="893"/>
                </a:lnTo>
                <a:lnTo>
                  <a:pt x="13300" y="9490"/>
                </a:lnTo>
                <a:cubicBezTo>
                  <a:pt x="13383" y="9633"/>
                  <a:pt x="13538" y="9716"/>
                  <a:pt x="13693" y="9716"/>
                </a:cubicBezTo>
                <a:cubicBezTo>
                  <a:pt x="13764" y="9716"/>
                  <a:pt x="13848" y="9692"/>
                  <a:pt x="13919" y="9656"/>
                </a:cubicBezTo>
                <a:cubicBezTo>
                  <a:pt x="14133" y="9525"/>
                  <a:pt x="14193" y="9252"/>
                  <a:pt x="14074" y="9037"/>
                </a:cubicBezTo>
                <a:lnTo>
                  <a:pt x="8871" y="215"/>
                </a:lnTo>
                <a:cubicBezTo>
                  <a:pt x="8788" y="84"/>
                  <a:pt x="8645" y="0"/>
                  <a:pt x="8478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2882" name="Google Shape;2882;p91"/>
          <p:cNvSpPr txBox="1"/>
          <p:nvPr/>
        </p:nvSpPr>
        <p:spPr>
          <a:xfrm>
            <a:off x="686400" y="2806000"/>
            <a:ext cx="2265900" cy="3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500" dirty="0">
                <a:solidFill>
                  <a:schemeClr val="lt2"/>
                </a:solidFill>
                <a:latin typeface="Bebas Neue"/>
                <a:ea typeface="Bebas Neue"/>
                <a:cs typeface="B Nazanin" pitchFamily="2" charset="-78"/>
                <a:sym typeface="Bebas Neue"/>
              </a:rPr>
              <a:t>اسلاید متنی </a:t>
            </a:r>
            <a:endParaRPr sz="2500">
              <a:solidFill>
                <a:schemeClr val="lt2"/>
              </a:solidFill>
              <a:latin typeface="Bebas Neue"/>
              <a:ea typeface="Bebas Neue"/>
              <a:cs typeface="B Nazanin" pitchFamily="2" charset="-78"/>
              <a:sym typeface="Bebas Neue"/>
            </a:endParaRPr>
          </a:p>
        </p:txBody>
      </p:sp>
      <p:sp>
        <p:nvSpPr>
          <p:cNvPr id="2883" name="Google Shape;2883;p91"/>
          <p:cNvSpPr txBox="1"/>
          <p:nvPr/>
        </p:nvSpPr>
        <p:spPr>
          <a:xfrm>
            <a:off x="686400" y="3118097"/>
            <a:ext cx="2265900" cy="5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 rtl="1"/>
            <a:r>
              <a:rPr lang="fa-IR" dirty="0">
                <a:cs typeface="B Nazanin" pitchFamily="2" charset="-78"/>
              </a:rPr>
              <a:t>قالب پاورپوینت مهندسی صنایع قابل ویرایش می باشد</a:t>
            </a:r>
            <a:endParaRPr>
              <a:solidFill>
                <a:schemeClr val="dk1"/>
              </a:solidFill>
              <a:latin typeface="Barlow"/>
              <a:ea typeface="Barlow"/>
              <a:cs typeface="B Nazanin" pitchFamily="2" charset="-78"/>
              <a:sym typeface="Barlow"/>
            </a:endParaRPr>
          </a:p>
        </p:txBody>
      </p:sp>
      <p:sp>
        <p:nvSpPr>
          <p:cNvPr id="2884" name="Google Shape;2884;p91"/>
          <p:cNvSpPr txBox="1"/>
          <p:nvPr/>
        </p:nvSpPr>
        <p:spPr>
          <a:xfrm>
            <a:off x="6070515" y="2585663"/>
            <a:ext cx="2265900" cy="3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500" dirty="0">
                <a:solidFill>
                  <a:schemeClr val="lt2"/>
                </a:solidFill>
                <a:latin typeface="Bebas Neue"/>
                <a:ea typeface="Bebas Neue"/>
                <a:cs typeface="B Nazanin" pitchFamily="2" charset="-78"/>
                <a:sym typeface="Bebas Neue"/>
              </a:rPr>
              <a:t>اسلاید متنی </a:t>
            </a:r>
            <a:endParaRPr sz="2500">
              <a:solidFill>
                <a:schemeClr val="lt2"/>
              </a:solidFill>
              <a:latin typeface="Bebas Neue"/>
              <a:ea typeface="Bebas Neue"/>
              <a:cs typeface="B Nazanin" pitchFamily="2" charset="-78"/>
              <a:sym typeface="Bebas Neue"/>
            </a:endParaRPr>
          </a:p>
        </p:txBody>
      </p:sp>
      <p:sp>
        <p:nvSpPr>
          <p:cNvPr id="2885" name="Google Shape;2885;p91"/>
          <p:cNvSpPr txBox="1"/>
          <p:nvPr/>
        </p:nvSpPr>
        <p:spPr>
          <a:xfrm>
            <a:off x="6070515" y="2897760"/>
            <a:ext cx="2265900" cy="5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 rtl="1"/>
            <a:r>
              <a:rPr lang="fa-IR" dirty="0">
                <a:cs typeface="B Nazanin" pitchFamily="2" charset="-78"/>
              </a:rPr>
              <a:t>قالب پاورپوینت مهندسی صنایع قابل ویرایش می باشد</a:t>
            </a:r>
            <a:endParaRPr>
              <a:solidFill>
                <a:schemeClr val="dk1"/>
              </a:solidFill>
              <a:latin typeface="Barlow"/>
              <a:ea typeface="Barlow"/>
              <a:cs typeface="B Nazanin" pitchFamily="2" charset="-78"/>
              <a:sym typeface="Barlow"/>
            </a:endParaRPr>
          </a:p>
        </p:txBody>
      </p:sp>
      <p:sp>
        <p:nvSpPr>
          <p:cNvPr id="2886" name="Google Shape;2886;p91"/>
          <p:cNvSpPr txBox="1"/>
          <p:nvPr/>
        </p:nvSpPr>
        <p:spPr>
          <a:xfrm>
            <a:off x="5704314" y="1563025"/>
            <a:ext cx="2265900" cy="3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500" dirty="0">
                <a:solidFill>
                  <a:schemeClr val="lt2"/>
                </a:solidFill>
                <a:latin typeface="Bebas Neue"/>
                <a:ea typeface="Bebas Neue"/>
                <a:cs typeface="B Nazanin" pitchFamily="2" charset="-78"/>
                <a:sym typeface="Bebas Neue"/>
              </a:rPr>
              <a:t>اسلاید متنی </a:t>
            </a:r>
            <a:endParaRPr sz="2500">
              <a:solidFill>
                <a:schemeClr val="lt2"/>
              </a:solidFill>
              <a:latin typeface="Bebas Neue"/>
              <a:ea typeface="Bebas Neue"/>
              <a:cs typeface="B Nazanin" pitchFamily="2" charset="-78"/>
              <a:sym typeface="Bebas Neue"/>
            </a:endParaRPr>
          </a:p>
        </p:txBody>
      </p:sp>
      <p:sp>
        <p:nvSpPr>
          <p:cNvPr id="2887" name="Google Shape;2887;p91"/>
          <p:cNvSpPr txBox="1"/>
          <p:nvPr/>
        </p:nvSpPr>
        <p:spPr>
          <a:xfrm>
            <a:off x="5704314" y="1875196"/>
            <a:ext cx="2265900" cy="5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 rtl="1"/>
            <a:r>
              <a:rPr lang="fa-IR" dirty="0">
                <a:cs typeface="B Nazanin" pitchFamily="2" charset="-78"/>
              </a:rPr>
              <a:t>قالب پاورپوینت مهندسی صنایع قابل ویرایش می باشد</a:t>
            </a:r>
            <a:endParaRPr>
              <a:solidFill>
                <a:schemeClr val="dk1"/>
              </a:solidFill>
              <a:latin typeface="Barlow"/>
              <a:ea typeface="Barlow"/>
              <a:cs typeface="B Nazanin" pitchFamily="2" charset="-78"/>
              <a:sym typeface="Barlow"/>
            </a:endParaRPr>
          </a:p>
        </p:txBody>
      </p:sp>
      <p:sp>
        <p:nvSpPr>
          <p:cNvPr id="2888" name="Google Shape;2888;p91"/>
          <p:cNvSpPr txBox="1"/>
          <p:nvPr/>
        </p:nvSpPr>
        <p:spPr>
          <a:xfrm>
            <a:off x="940775" y="1342700"/>
            <a:ext cx="2265900" cy="3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500" dirty="0">
                <a:solidFill>
                  <a:schemeClr val="lt2"/>
                </a:solidFill>
                <a:latin typeface="Bebas Neue"/>
                <a:ea typeface="Bebas Neue"/>
                <a:cs typeface="B Nazanin" pitchFamily="2" charset="-78"/>
                <a:sym typeface="Bebas Neue"/>
              </a:rPr>
              <a:t>اسلاید متنی </a:t>
            </a:r>
            <a:endParaRPr sz="2500">
              <a:solidFill>
                <a:schemeClr val="lt2"/>
              </a:solidFill>
              <a:latin typeface="Bebas Neue"/>
              <a:ea typeface="Bebas Neue"/>
              <a:cs typeface="B Nazanin" pitchFamily="2" charset="-78"/>
              <a:sym typeface="Bebas Neue"/>
            </a:endParaRPr>
          </a:p>
        </p:txBody>
      </p:sp>
      <p:sp>
        <p:nvSpPr>
          <p:cNvPr id="2889" name="Google Shape;2889;p91"/>
          <p:cNvSpPr txBox="1"/>
          <p:nvPr/>
        </p:nvSpPr>
        <p:spPr>
          <a:xfrm>
            <a:off x="940775" y="1654797"/>
            <a:ext cx="2265900" cy="5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 rtl="1"/>
            <a:r>
              <a:rPr lang="fa-IR" dirty="0">
                <a:solidFill>
                  <a:schemeClr val="dk1"/>
                </a:solidFill>
                <a:latin typeface="Barlow"/>
                <a:ea typeface="Barlow"/>
                <a:cs typeface="B Nazanin" pitchFamily="2" charset="-78"/>
                <a:sym typeface="Barlow"/>
              </a:rPr>
              <a:t> </a:t>
            </a:r>
            <a:r>
              <a:rPr lang="fa-IR" dirty="0">
                <a:cs typeface="B Nazanin" pitchFamily="2" charset="-78"/>
              </a:rPr>
              <a:t>قالب پاورپوینت مهندسی صنایع قابل ویرایش می باشد</a:t>
            </a:r>
            <a:endParaRPr>
              <a:solidFill>
                <a:schemeClr val="dk1"/>
              </a:solidFill>
              <a:latin typeface="Barlow"/>
              <a:ea typeface="Barlow"/>
              <a:cs typeface="B Nazanin" pitchFamily="2" charset="-78"/>
              <a:sym typeface="Barlow"/>
            </a:endParaRPr>
          </a:p>
        </p:txBody>
      </p:sp>
      <p:sp>
        <p:nvSpPr>
          <p:cNvPr id="2890" name="Google Shape;2890;p91"/>
          <p:cNvSpPr txBox="1"/>
          <p:nvPr/>
        </p:nvSpPr>
        <p:spPr>
          <a:xfrm>
            <a:off x="4264970" y="3787250"/>
            <a:ext cx="2265900" cy="3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500" dirty="0">
                <a:solidFill>
                  <a:schemeClr val="lt2"/>
                </a:solidFill>
                <a:latin typeface="Bebas Neue"/>
                <a:ea typeface="Bebas Neue"/>
                <a:cs typeface="B Nazanin" pitchFamily="2" charset="-78"/>
                <a:sym typeface="Bebas Neue"/>
              </a:rPr>
              <a:t>اسلاید متنی </a:t>
            </a:r>
            <a:endParaRPr sz="2500">
              <a:solidFill>
                <a:schemeClr val="lt2"/>
              </a:solidFill>
              <a:latin typeface="Bebas Neue"/>
              <a:ea typeface="Bebas Neue"/>
              <a:cs typeface="B Nazanin" pitchFamily="2" charset="-78"/>
              <a:sym typeface="Bebas Neue"/>
            </a:endParaRPr>
          </a:p>
        </p:txBody>
      </p:sp>
      <p:sp>
        <p:nvSpPr>
          <p:cNvPr id="2891" name="Google Shape;2891;p91"/>
          <p:cNvSpPr txBox="1"/>
          <p:nvPr/>
        </p:nvSpPr>
        <p:spPr>
          <a:xfrm>
            <a:off x="4264970" y="4099347"/>
            <a:ext cx="2265900" cy="5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 rtl="1"/>
            <a:r>
              <a:rPr lang="fa-IR" dirty="0">
                <a:cs typeface="B Nazanin" pitchFamily="2" charset="-78"/>
              </a:rPr>
              <a:t>قالب پاورپوینت مهندسی صنایع قابل ویرایش می باشد</a:t>
            </a:r>
            <a:endParaRPr>
              <a:solidFill>
                <a:schemeClr val="dk1"/>
              </a:solidFill>
              <a:latin typeface="Barlow"/>
              <a:ea typeface="Barlow"/>
              <a:cs typeface="B Nazanin" pitchFamily="2" charset="-78"/>
              <a:sym typeface="Barlow"/>
            </a:endParaRPr>
          </a:p>
        </p:txBody>
      </p:sp>
      <p:grpSp>
        <p:nvGrpSpPr>
          <p:cNvPr id="2892" name="Google Shape;2892;p91"/>
          <p:cNvGrpSpPr/>
          <p:nvPr/>
        </p:nvGrpSpPr>
        <p:grpSpPr>
          <a:xfrm>
            <a:off x="4216025" y="2267575"/>
            <a:ext cx="619450" cy="656350"/>
            <a:chOff x="3526025" y="1188375"/>
            <a:chExt cx="619450" cy="656350"/>
          </a:xfrm>
        </p:grpSpPr>
        <p:sp>
          <p:nvSpPr>
            <p:cNvPr id="2893" name="Google Shape;2893;p91"/>
            <p:cNvSpPr/>
            <p:nvPr/>
          </p:nvSpPr>
          <p:spPr>
            <a:xfrm>
              <a:off x="3598350" y="1188375"/>
              <a:ext cx="491150" cy="630750"/>
            </a:xfrm>
            <a:custGeom>
              <a:avLst/>
              <a:gdLst/>
              <a:ahLst/>
              <a:cxnLst/>
              <a:rect l="l" t="t" r="r" b="b"/>
              <a:pathLst>
                <a:path w="19646" h="25230" extrusionOk="0">
                  <a:moveTo>
                    <a:pt x="1" y="0"/>
                  </a:moveTo>
                  <a:lnTo>
                    <a:pt x="894" y="25230"/>
                  </a:lnTo>
                  <a:lnTo>
                    <a:pt x="18753" y="25230"/>
                  </a:lnTo>
                  <a:lnTo>
                    <a:pt x="1964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894" name="Google Shape;2894;p91"/>
            <p:cNvSpPr/>
            <p:nvPr/>
          </p:nvSpPr>
          <p:spPr>
            <a:xfrm>
              <a:off x="3582575" y="1583650"/>
              <a:ext cx="523000" cy="79500"/>
            </a:xfrm>
            <a:custGeom>
              <a:avLst/>
              <a:gdLst/>
              <a:ahLst/>
              <a:cxnLst/>
              <a:rect l="l" t="t" r="r" b="b"/>
              <a:pathLst>
                <a:path w="20920" h="3180" extrusionOk="0">
                  <a:moveTo>
                    <a:pt x="1" y="1"/>
                  </a:moveTo>
                  <a:lnTo>
                    <a:pt x="1" y="3180"/>
                  </a:lnTo>
                  <a:lnTo>
                    <a:pt x="20920" y="3180"/>
                  </a:lnTo>
                  <a:lnTo>
                    <a:pt x="2092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895" name="Google Shape;2895;p91"/>
            <p:cNvSpPr/>
            <p:nvPr/>
          </p:nvSpPr>
          <p:spPr>
            <a:xfrm>
              <a:off x="3526025" y="1756300"/>
              <a:ext cx="619450" cy="88425"/>
            </a:xfrm>
            <a:custGeom>
              <a:avLst/>
              <a:gdLst/>
              <a:ahLst/>
              <a:cxnLst/>
              <a:rect l="l" t="t" r="r" b="b"/>
              <a:pathLst>
                <a:path w="24778" h="3537" extrusionOk="0">
                  <a:moveTo>
                    <a:pt x="1763" y="0"/>
                  </a:moveTo>
                  <a:cubicBezTo>
                    <a:pt x="786" y="0"/>
                    <a:pt x="0" y="786"/>
                    <a:pt x="0" y="1763"/>
                  </a:cubicBezTo>
                  <a:cubicBezTo>
                    <a:pt x="0" y="2751"/>
                    <a:pt x="786" y="3537"/>
                    <a:pt x="1763" y="3537"/>
                  </a:cubicBezTo>
                  <a:lnTo>
                    <a:pt x="23003" y="3537"/>
                  </a:lnTo>
                  <a:cubicBezTo>
                    <a:pt x="23980" y="3537"/>
                    <a:pt x="24777" y="2751"/>
                    <a:pt x="24777" y="1763"/>
                  </a:cubicBezTo>
                  <a:cubicBezTo>
                    <a:pt x="24777" y="786"/>
                    <a:pt x="23980" y="0"/>
                    <a:pt x="2300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896" name="Google Shape;2896;p91"/>
            <p:cNvSpPr/>
            <p:nvPr/>
          </p:nvSpPr>
          <p:spPr>
            <a:xfrm>
              <a:off x="3609675" y="1506575"/>
              <a:ext cx="236650" cy="233375"/>
            </a:xfrm>
            <a:custGeom>
              <a:avLst/>
              <a:gdLst/>
              <a:ahLst/>
              <a:cxnLst/>
              <a:rect l="l" t="t" r="r" b="b"/>
              <a:pathLst>
                <a:path w="9466" h="9335" extrusionOk="0">
                  <a:moveTo>
                    <a:pt x="3000" y="0"/>
                  </a:moveTo>
                  <a:cubicBezTo>
                    <a:pt x="2929" y="0"/>
                    <a:pt x="2870" y="12"/>
                    <a:pt x="2822" y="36"/>
                  </a:cubicBezTo>
                  <a:cubicBezTo>
                    <a:pt x="2572" y="131"/>
                    <a:pt x="2465" y="417"/>
                    <a:pt x="2560" y="655"/>
                  </a:cubicBezTo>
                  <a:lnTo>
                    <a:pt x="2774" y="1167"/>
                  </a:lnTo>
                  <a:cubicBezTo>
                    <a:pt x="2131" y="1524"/>
                    <a:pt x="1596" y="2060"/>
                    <a:pt x="1226" y="2715"/>
                  </a:cubicBezTo>
                  <a:lnTo>
                    <a:pt x="714" y="2500"/>
                  </a:lnTo>
                  <a:cubicBezTo>
                    <a:pt x="655" y="2477"/>
                    <a:pt x="595" y="2465"/>
                    <a:pt x="536" y="2465"/>
                  </a:cubicBezTo>
                  <a:cubicBezTo>
                    <a:pt x="345" y="2465"/>
                    <a:pt x="179" y="2572"/>
                    <a:pt x="107" y="2750"/>
                  </a:cubicBezTo>
                  <a:cubicBezTo>
                    <a:pt x="0" y="2989"/>
                    <a:pt x="119" y="3262"/>
                    <a:pt x="357" y="3370"/>
                  </a:cubicBezTo>
                  <a:lnTo>
                    <a:pt x="869" y="3572"/>
                  </a:lnTo>
                  <a:cubicBezTo>
                    <a:pt x="774" y="3929"/>
                    <a:pt x="714" y="4286"/>
                    <a:pt x="714" y="4667"/>
                  </a:cubicBezTo>
                  <a:cubicBezTo>
                    <a:pt x="714" y="5048"/>
                    <a:pt x="774" y="5417"/>
                    <a:pt x="869" y="5763"/>
                  </a:cubicBezTo>
                  <a:lnTo>
                    <a:pt x="357" y="5977"/>
                  </a:lnTo>
                  <a:cubicBezTo>
                    <a:pt x="238" y="6025"/>
                    <a:pt x="155" y="6108"/>
                    <a:pt x="107" y="6227"/>
                  </a:cubicBezTo>
                  <a:cubicBezTo>
                    <a:pt x="60" y="6346"/>
                    <a:pt x="60" y="6477"/>
                    <a:pt x="107" y="6584"/>
                  </a:cubicBezTo>
                  <a:cubicBezTo>
                    <a:pt x="179" y="6763"/>
                    <a:pt x="345" y="6882"/>
                    <a:pt x="536" y="6882"/>
                  </a:cubicBezTo>
                  <a:cubicBezTo>
                    <a:pt x="595" y="6882"/>
                    <a:pt x="655" y="6870"/>
                    <a:pt x="714" y="6846"/>
                  </a:cubicBezTo>
                  <a:lnTo>
                    <a:pt x="1226" y="6632"/>
                  </a:lnTo>
                  <a:cubicBezTo>
                    <a:pt x="1596" y="7275"/>
                    <a:pt x="2131" y="7811"/>
                    <a:pt x="2774" y="8180"/>
                  </a:cubicBezTo>
                  <a:lnTo>
                    <a:pt x="2560" y="8692"/>
                  </a:lnTo>
                  <a:cubicBezTo>
                    <a:pt x="2465" y="8930"/>
                    <a:pt x="2584" y="9204"/>
                    <a:pt x="2822" y="9299"/>
                  </a:cubicBezTo>
                  <a:cubicBezTo>
                    <a:pt x="2870" y="9323"/>
                    <a:pt x="2929" y="9335"/>
                    <a:pt x="3000" y="9335"/>
                  </a:cubicBezTo>
                  <a:cubicBezTo>
                    <a:pt x="3191" y="9335"/>
                    <a:pt x="3358" y="9227"/>
                    <a:pt x="3429" y="9049"/>
                  </a:cubicBezTo>
                  <a:lnTo>
                    <a:pt x="3643" y="8537"/>
                  </a:lnTo>
                  <a:cubicBezTo>
                    <a:pt x="3989" y="8632"/>
                    <a:pt x="4358" y="8692"/>
                    <a:pt x="4739" y="8692"/>
                  </a:cubicBezTo>
                  <a:cubicBezTo>
                    <a:pt x="5120" y="8692"/>
                    <a:pt x="5477" y="8632"/>
                    <a:pt x="5834" y="8537"/>
                  </a:cubicBezTo>
                  <a:lnTo>
                    <a:pt x="6037" y="9049"/>
                  </a:lnTo>
                  <a:cubicBezTo>
                    <a:pt x="6108" y="9227"/>
                    <a:pt x="6287" y="9335"/>
                    <a:pt x="6477" y="9335"/>
                  </a:cubicBezTo>
                  <a:cubicBezTo>
                    <a:pt x="6537" y="9335"/>
                    <a:pt x="6596" y="9323"/>
                    <a:pt x="6656" y="9299"/>
                  </a:cubicBezTo>
                  <a:cubicBezTo>
                    <a:pt x="6894" y="9204"/>
                    <a:pt x="7013" y="8930"/>
                    <a:pt x="6906" y="8692"/>
                  </a:cubicBezTo>
                  <a:lnTo>
                    <a:pt x="6691" y="8180"/>
                  </a:lnTo>
                  <a:cubicBezTo>
                    <a:pt x="7346" y="7811"/>
                    <a:pt x="7882" y="7275"/>
                    <a:pt x="8239" y="6632"/>
                  </a:cubicBezTo>
                  <a:lnTo>
                    <a:pt x="8751" y="6846"/>
                  </a:lnTo>
                  <a:cubicBezTo>
                    <a:pt x="8811" y="6870"/>
                    <a:pt x="8870" y="6882"/>
                    <a:pt x="8930" y="6882"/>
                  </a:cubicBezTo>
                  <a:cubicBezTo>
                    <a:pt x="9120" y="6882"/>
                    <a:pt x="9299" y="6763"/>
                    <a:pt x="9370" y="6584"/>
                  </a:cubicBezTo>
                  <a:cubicBezTo>
                    <a:pt x="9466" y="6346"/>
                    <a:pt x="9347" y="6072"/>
                    <a:pt x="9108" y="5977"/>
                  </a:cubicBezTo>
                  <a:lnTo>
                    <a:pt x="8596" y="5763"/>
                  </a:lnTo>
                  <a:cubicBezTo>
                    <a:pt x="8704" y="5417"/>
                    <a:pt x="8751" y="5048"/>
                    <a:pt x="8751" y="4667"/>
                  </a:cubicBezTo>
                  <a:cubicBezTo>
                    <a:pt x="8751" y="4286"/>
                    <a:pt x="8704" y="3929"/>
                    <a:pt x="8596" y="3572"/>
                  </a:cubicBezTo>
                  <a:lnTo>
                    <a:pt x="9108" y="3370"/>
                  </a:lnTo>
                  <a:cubicBezTo>
                    <a:pt x="9358" y="3262"/>
                    <a:pt x="9466" y="2989"/>
                    <a:pt x="9370" y="2750"/>
                  </a:cubicBezTo>
                  <a:cubicBezTo>
                    <a:pt x="9299" y="2572"/>
                    <a:pt x="9120" y="2465"/>
                    <a:pt x="8930" y="2465"/>
                  </a:cubicBezTo>
                  <a:cubicBezTo>
                    <a:pt x="8870" y="2465"/>
                    <a:pt x="8811" y="2477"/>
                    <a:pt x="8751" y="2500"/>
                  </a:cubicBezTo>
                  <a:lnTo>
                    <a:pt x="8239" y="2715"/>
                  </a:lnTo>
                  <a:cubicBezTo>
                    <a:pt x="7882" y="2060"/>
                    <a:pt x="7346" y="1524"/>
                    <a:pt x="6691" y="1167"/>
                  </a:cubicBezTo>
                  <a:lnTo>
                    <a:pt x="6906" y="655"/>
                  </a:lnTo>
                  <a:cubicBezTo>
                    <a:pt x="6953" y="536"/>
                    <a:pt x="6953" y="405"/>
                    <a:pt x="6906" y="286"/>
                  </a:cubicBezTo>
                  <a:cubicBezTo>
                    <a:pt x="6858" y="179"/>
                    <a:pt x="6775" y="83"/>
                    <a:pt x="6656" y="36"/>
                  </a:cubicBezTo>
                  <a:cubicBezTo>
                    <a:pt x="6596" y="12"/>
                    <a:pt x="6537" y="0"/>
                    <a:pt x="6477" y="0"/>
                  </a:cubicBezTo>
                  <a:cubicBezTo>
                    <a:pt x="6287" y="0"/>
                    <a:pt x="6108" y="119"/>
                    <a:pt x="6037" y="286"/>
                  </a:cubicBezTo>
                  <a:lnTo>
                    <a:pt x="5822" y="810"/>
                  </a:lnTo>
                  <a:cubicBezTo>
                    <a:pt x="5477" y="703"/>
                    <a:pt x="5120" y="655"/>
                    <a:pt x="4739" y="655"/>
                  </a:cubicBezTo>
                  <a:cubicBezTo>
                    <a:pt x="4358" y="655"/>
                    <a:pt x="3989" y="703"/>
                    <a:pt x="3643" y="810"/>
                  </a:cubicBezTo>
                  <a:lnTo>
                    <a:pt x="3429" y="286"/>
                  </a:lnTo>
                  <a:cubicBezTo>
                    <a:pt x="3358" y="119"/>
                    <a:pt x="3191" y="0"/>
                    <a:pt x="300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897" name="Google Shape;2897;p91"/>
            <p:cNvSpPr/>
            <p:nvPr/>
          </p:nvSpPr>
          <p:spPr>
            <a:xfrm>
              <a:off x="3635850" y="1531275"/>
              <a:ext cx="184275" cy="184275"/>
            </a:xfrm>
            <a:custGeom>
              <a:avLst/>
              <a:gdLst/>
              <a:ahLst/>
              <a:cxnLst/>
              <a:rect l="l" t="t" r="r" b="b"/>
              <a:pathLst>
                <a:path w="7371" h="7371" extrusionOk="0">
                  <a:moveTo>
                    <a:pt x="3692" y="0"/>
                  </a:moveTo>
                  <a:cubicBezTo>
                    <a:pt x="3585" y="0"/>
                    <a:pt x="3501" y="84"/>
                    <a:pt x="3501" y="191"/>
                  </a:cubicBezTo>
                  <a:lnTo>
                    <a:pt x="3501" y="512"/>
                  </a:lnTo>
                  <a:cubicBezTo>
                    <a:pt x="2763" y="560"/>
                    <a:pt x="2096" y="846"/>
                    <a:pt x="1584" y="1310"/>
                  </a:cubicBezTo>
                  <a:lnTo>
                    <a:pt x="1346" y="1072"/>
                  </a:lnTo>
                  <a:cubicBezTo>
                    <a:pt x="1311" y="1036"/>
                    <a:pt x="1263" y="1018"/>
                    <a:pt x="1215" y="1018"/>
                  </a:cubicBezTo>
                  <a:cubicBezTo>
                    <a:pt x="1168" y="1018"/>
                    <a:pt x="1120" y="1036"/>
                    <a:pt x="1084" y="1072"/>
                  </a:cubicBezTo>
                  <a:cubicBezTo>
                    <a:pt x="1013" y="1155"/>
                    <a:pt x="1013" y="1274"/>
                    <a:pt x="1084" y="1346"/>
                  </a:cubicBezTo>
                  <a:lnTo>
                    <a:pt x="1311" y="1572"/>
                  </a:lnTo>
                  <a:cubicBezTo>
                    <a:pt x="858" y="2096"/>
                    <a:pt x="560" y="2763"/>
                    <a:pt x="525" y="3489"/>
                  </a:cubicBezTo>
                  <a:lnTo>
                    <a:pt x="191" y="3489"/>
                  </a:lnTo>
                  <a:cubicBezTo>
                    <a:pt x="84" y="3489"/>
                    <a:pt x="1" y="3572"/>
                    <a:pt x="1" y="3679"/>
                  </a:cubicBezTo>
                  <a:cubicBezTo>
                    <a:pt x="1" y="3786"/>
                    <a:pt x="84" y="3870"/>
                    <a:pt x="191" y="3870"/>
                  </a:cubicBezTo>
                  <a:lnTo>
                    <a:pt x="525" y="3870"/>
                  </a:lnTo>
                  <a:cubicBezTo>
                    <a:pt x="560" y="4608"/>
                    <a:pt x="858" y="5275"/>
                    <a:pt x="1311" y="5787"/>
                  </a:cubicBezTo>
                  <a:lnTo>
                    <a:pt x="1084" y="6025"/>
                  </a:lnTo>
                  <a:cubicBezTo>
                    <a:pt x="1013" y="6096"/>
                    <a:pt x="1013" y="6215"/>
                    <a:pt x="1084" y="6287"/>
                  </a:cubicBezTo>
                  <a:cubicBezTo>
                    <a:pt x="1120" y="6323"/>
                    <a:pt x="1168" y="6340"/>
                    <a:pt x="1215" y="6340"/>
                  </a:cubicBezTo>
                  <a:cubicBezTo>
                    <a:pt x="1263" y="6340"/>
                    <a:pt x="1311" y="6323"/>
                    <a:pt x="1346" y="6287"/>
                  </a:cubicBezTo>
                  <a:lnTo>
                    <a:pt x="1584" y="6061"/>
                  </a:lnTo>
                  <a:cubicBezTo>
                    <a:pt x="2096" y="6513"/>
                    <a:pt x="2763" y="6811"/>
                    <a:pt x="3501" y="6846"/>
                  </a:cubicBezTo>
                  <a:lnTo>
                    <a:pt x="3501" y="7180"/>
                  </a:lnTo>
                  <a:cubicBezTo>
                    <a:pt x="3501" y="7287"/>
                    <a:pt x="3585" y="7370"/>
                    <a:pt x="3692" y="7370"/>
                  </a:cubicBezTo>
                  <a:cubicBezTo>
                    <a:pt x="3787" y="7370"/>
                    <a:pt x="3882" y="7287"/>
                    <a:pt x="3882" y="7180"/>
                  </a:cubicBezTo>
                  <a:lnTo>
                    <a:pt x="3882" y="6846"/>
                  </a:lnTo>
                  <a:cubicBezTo>
                    <a:pt x="4609" y="6811"/>
                    <a:pt x="5275" y="6513"/>
                    <a:pt x="5799" y="6061"/>
                  </a:cubicBezTo>
                  <a:lnTo>
                    <a:pt x="6025" y="6287"/>
                  </a:lnTo>
                  <a:cubicBezTo>
                    <a:pt x="6061" y="6323"/>
                    <a:pt x="6109" y="6340"/>
                    <a:pt x="6158" y="6340"/>
                  </a:cubicBezTo>
                  <a:cubicBezTo>
                    <a:pt x="6207" y="6340"/>
                    <a:pt x="6258" y="6323"/>
                    <a:pt x="6299" y="6287"/>
                  </a:cubicBezTo>
                  <a:cubicBezTo>
                    <a:pt x="6371" y="6215"/>
                    <a:pt x="6371" y="6096"/>
                    <a:pt x="6299" y="6025"/>
                  </a:cubicBezTo>
                  <a:lnTo>
                    <a:pt x="6061" y="5787"/>
                  </a:lnTo>
                  <a:cubicBezTo>
                    <a:pt x="6525" y="5275"/>
                    <a:pt x="6811" y="4608"/>
                    <a:pt x="6859" y="3870"/>
                  </a:cubicBezTo>
                  <a:lnTo>
                    <a:pt x="7180" y="3870"/>
                  </a:lnTo>
                  <a:cubicBezTo>
                    <a:pt x="7287" y="3870"/>
                    <a:pt x="7371" y="3786"/>
                    <a:pt x="7371" y="3679"/>
                  </a:cubicBezTo>
                  <a:cubicBezTo>
                    <a:pt x="7371" y="3572"/>
                    <a:pt x="7287" y="3489"/>
                    <a:pt x="7180" y="3489"/>
                  </a:cubicBezTo>
                  <a:lnTo>
                    <a:pt x="6859" y="3489"/>
                  </a:lnTo>
                  <a:cubicBezTo>
                    <a:pt x="6811" y="2763"/>
                    <a:pt x="6525" y="2096"/>
                    <a:pt x="6061" y="1572"/>
                  </a:cubicBezTo>
                  <a:lnTo>
                    <a:pt x="6299" y="1346"/>
                  </a:lnTo>
                  <a:cubicBezTo>
                    <a:pt x="6371" y="1274"/>
                    <a:pt x="6371" y="1155"/>
                    <a:pt x="6299" y="1072"/>
                  </a:cubicBezTo>
                  <a:cubicBezTo>
                    <a:pt x="6258" y="1036"/>
                    <a:pt x="6207" y="1018"/>
                    <a:pt x="6158" y="1018"/>
                  </a:cubicBezTo>
                  <a:cubicBezTo>
                    <a:pt x="6109" y="1018"/>
                    <a:pt x="6061" y="1036"/>
                    <a:pt x="6025" y="1072"/>
                  </a:cubicBezTo>
                  <a:lnTo>
                    <a:pt x="5799" y="1310"/>
                  </a:lnTo>
                  <a:cubicBezTo>
                    <a:pt x="5275" y="846"/>
                    <a:pt x="4609" y="560"/>
                    <a:pt x="3882" y="512"/>
                  </a:cubicBezTo>
                  <a:lnTo>
                    <a:pt x="3882" y="191"/>
                  </a:lnTo>
                  <a:cubicBezTo>
                    <a:pt x="3882" y="84"/>
                    <a:pt x="3799" y="0"/>
                    <a:pt x="369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898" name="Google Shape;2898;p91"/>
            <p:cNvSpPr/>
            <p:nvPr/>
          </p:nvSpPr>
          <p:spPr>
            <a:xfrm>
              <a:off x="3656700" y="1551800"/>
              <a:ext cx="142900" cy="142900"/>
            </a:xfrm>
            <a:custGeom>
              <a:avLst/>
              <a:gdLst/>
              <a:ahLst/>
              <a:cxnLst/>
              <a:rect l="l" t="t" r="r" b="b"/>
              <a:pathLst>
                <a:path w="5716" h="5716" extrusionOk="0">
                  <a:moveTo>
                    <a:pt x="2858" y="1"/>
                  </a:moveTo>
                  <a:cubicBezTo>
                    <a:pt x="1274" y="1"/>
                    <a:pt x="0" y="1287"/>
                    <a:pt x="0" y="2858"/>
                  </a:cubicBezTo>
                  <a:cubicBezTo>
                    <a:pt x="0" y="4442"/>
                    <a:pt x="1274" y="5716"/>
                    <a:pt x="2858" y="5716"/>
                  </a:cubicBezTo>
                  <a:cubicBezTo>
                    <a:pt x="4429" y="5716"/>
                    <a:pt x="5715" y="4442"/>
                    <a:pt x="5715" y="2858"/>
                  </a:cubicBezTo>
                  <a:cubicBezTo>
                    <a:pt x="5715" y="1287"/>
                    <a:pt x="4429" y="1"/>
                    <a:pt x="2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899" name="Google Shape;2899;p91"/>
            <p:cNvSpPr/>
            <p:nvPr/>
          </p:nvSpPr>
          <p:spPr>
            <a:xfrm>
              <a:off x="3665625" y="1560750"/>
              <a:ext cx="125050" cy="125025"/>
            </a:xfrm>
            <a:custGeom>
              <a:avLst/>
              <a:gdLst/>
              <a:ahLst/>
              <a:cxnLst/>
              <a:rect l="l" t="t" r="r" b="b"/>
              <a:pathLst>
                <a:path w="5002" h="5001" extrusionOk="0">
                  <a:moveTo>
                    <a:pt x="2501" y="0"/>
                  </a:moveTo>
                  <a:cubicBezTo>
                    <a:pt x="1120" y="0"/>
                    <a:pt x="0" y="1119"/>
                    <a:pt x="0" y="2500"/>
                  </a:cubicBezTo>
                  <a:cubicBezTo>
                    <a:pt x="0" y="3881"/>
                    <a:pt x="1120" y="5001"/>
                    <a:pt x="2501" y="5001"/>
                  </a:cubicBezTo>
                  <a:cubicBezTo>
                    <a:pt x="3882" y="5001"/>
                    <a:pt x="5001" y="3881"/>
                    <a:pt x="5001" y="2500"/>
                  </a:cubicBezTo>
                  <a:cubicBezTo>
                    <a:pt x="5001" y="1119"/>
                    <a:pt x="3882" y="0"/>
                    <a:pt x="25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900" name="Google Shape;2900;p91"/>
            <p:cNvSpPr/>
            <p:nvPr/>
          </p:nvSpPr>
          <p:spPr>
            <a:xfrm>
              <a:off x="3841825" y="1506575"/>
              <a:ext cx="236375" cy="233375"/>
            </a:xfrm>
            <a:custGeom>
              <a:avLst/>
              <a:gdLst/>
              <a:ahLst/>
              <a:cxnLst/>
              <a:rect l="l" t="t" r="r" b="b"/>
              <a:pathLst>
                <a:path w="9455" h="9335" extrusionOk="0">
                  <a:moveTo>
                    <a:pt x="2989" y="0"/>
                  </a:moveTo>
                  <a:cubicBezTo>
                    <a:pt x="2930" y="0"/>
                    <a:pt x="2870" y="12"/>
                    <a:pt x="2811" y="36"/>
                  </a:cubicBezTo>
                  <a:cubicBezTo>
                    <a:pt x="2692" y="83"/>
                    <a:pt x="2597" y="179"/>
                    <a:pt x="2549" y="286"/>
                  </a:cubicBezTo>
                  <a:cubicBezTo>
                    <a:pt x="2501" y="405"/>
                    <a:pt x="2501" y="536"/>
                    <a:pt x="2549" y="655"/>
                  </a:cubicBezTo>
                  <a:lnTo>
                    <a:pt x="2763" y="1167"/>
                  </a:lnTo>
                  <a:cubicBezTo>
                    <a:pt x="2120" y="1524"/>
                    <a:pt x="1585" y="2060"/>
                    <a:pt x="1215" y="2703"/>
                  </a:cubicBezTo>
                  <a:lnTo>
                    <a:pt x="703" y="2500"/>
                  </a:lnTo>
                  <a:cubicBezTo>
                    <a:pt x="656" y="2477"/>
                    <a:pt x="596" y="2465"/>
                    <a:pt x="525" y="2465"/>
                  </a:cubicBezTo>
                  <a:cubicBezTo>
                    <a:pt x="334" y="2465"/>
                    <a:pt x="168" y="2572"/>
                    <a:pt x="96" y="2750"/>
                  </a:cubicBezTo>
                  <a:cubicBezTo>
                    <a:pt x="1" y="2989"/>
                    <a:pt x="108" y="3262"/>
                    <a:pt x="346" y="3370"/>
                  </a:cubicBezTo>
                  <a:lnTo>
                    <a:pt x="858" y="3572"/>
                  </a:lnTo>
                  <a:cubicBezTo>
                    <a:pt x="763" y="3929"/>
                    <a:pt x="715" y="4286"/>
                    <a:pt x="715" y="4667"/>
                  </a:cubicBezTo>
                  <a:cubicBezTo>
                    <a:pt x="715" y="5048"/>
                    <a:pt x="763" y="5417"/>
                    <a:pt x="858" y="5763"/>
                  </a:cubicBezTo>
                  <a:lnTo>
                    <a:pt x="346" y="5977"/>
                  </a:lnTo>
                  <a:cubicBezTo>
                    <a:pt x="227" y="6025"/>
                    <a:pt x="144" y="6108"/>
                    <a:pt x="96" y="6227"/>
                  </a:cubicBezTo>
                  <a:cubicBezTo>
                    <a:pt x="49" y="6346"/>
                    <a:pt x="49" y="6477"/>
                    <a:pt x="96" y="6584"/>
                  </a:cubicBezTo>
                  <a:cubicBezTo>
                    <a:pt x="168" y="6763"/>
                    <a:pt x="334" y="6882"/>
                    <a:pt x="525" y="6882"/>
                  </a:cubicBezTo>
                  <a:cubicBezTo>
                    <a:pt x="596" y="6882"/>
                    <a:pt x="656" y="6870"/>
                    <a:pt x="703" y="6846"/>
                  </a:cubicBezTo>
                  <a:lnTo>
                    <a:pt x="1215" y="6632"/>
                  </a:lnTo>
                  <a:cubicBezTo>
                    <a:pt x="1585" y="7275"/>
                    <a:pt x="2120" y="7811"/>
                    <a:pt x="2763" y="8180"/>
                  </a:cubicBezTo>
                  <a:lnTo>
                    <a:pt x="2549" y="8692"/>
                  </a:lnTo>
                  <a:cubicBezTo>
                    <a:pt x="2454" y="8930"/>
                    <a:pt x="2573" y="9204"/>
                    <a:pt x="2811" y="9299"/>
                  </a:cubicBezTo>
                  <a:cubicBezTo>
                    <a:pt x="2870" y="9323"/>
                    <a:pt x="2930" y="9335"/>
                    <a:pt x="2989" y="9335"/>
                  </a:cubicBezTo>
                  <a:cubicBezTo>
                    <a:pt x="3180" y="9335"/>
                    <a:pt x="3347" y="9227"/>
                    <a:pt x="3418" y="9049"/>
                  </a:cubicBezTo>
                  <a:lnTo>
                    <a:pt x="3632" y="8537"/>
                  </a:lnTo>
                  <a:cubicBezTo>
                    <a:pt x="3978" y="8632"/>
                    <a:pt x="4347" y="8692"/>
                    <a:pt x="4728" y="8692"/>
                  </a:cubicBezTo>
                  <a:cubicBezTo>
                    <a:pt x="5109" y="8692"/>
                    <a:pt x="5478" y="8632"/>
                    <a:pt x="5823" y="8537"/>
                  </a:cubicBezTo>
                  <a:lnTo>
                    <a:pt x="6037" y="9049"/>
                  </a:lnTo>
                  <a:cubicBezTo>
                    <a:pt x="6109" y="9227"/>
                    <a:pt x="6276" y="9335"/>
                    <a:pt x="6466" y="9335"/>
                  </a:cubicBezTo>
                  <a:cubicBezTo>
                    <a:pt x="6526" y="9335"/>
                    <a:pt x="6585" y="9323"/>
                    <a:pt x="6645" y="9299"/>
                  </a:cubicBezTo>
                  <a:cubicBezTo>
                    <a:pt x="6764" y="9251"/>
                    <a:pt x="6847" y="9168"/>
                    <a:pt x="6895" y="9049"/>
                  </a:cubicBezTo>
                  <a:cubicBezTo>
                    <a:pt x="6942" y="8930"/>
                    <a:pt x="6942" y="8799"/>
                    <a:pt x="6895" y="8692"/>
                  </a:cubicBezTo>
                  <a:lnTo>
                    <a:pt x="6692" y="8180"/>
                  </a:lnTo>
                  <a:cubicBezTo>
                    <a:pt x="7335" y="7811"/>
                    <a:pt x="7871" y="7275"/>
                    <a:pt x="8228" y="6632"/>
                  </a:cubicBezTo>
                  <a:lnTo>
                    <a:pt x="8752" y="6846"/>
                  </a:lnTo>
                  <a:cubicBezTo>
                    <a:pt x="8800" y="6870"/>
                    <a:pt x="8859" y="6882"/>
                    <a:pt x="8931" y="6882"/>
                  </a:cubicBezTo>
                  <a:cubicBezTo>
                    <a:pt x="9121" y="6882"/>
                    <a:pt x="9288" y="6763"/>
                    <a:pt x="9359" y="6584"/>
                  </a:cubicBezTo>
                  <a:cubicBezTo>
                    <a:pt x="9455" y="6346"/>
                    <a:pt x="9347" y="6072"/>
                    <a:pt x="9109" y="5977"/>
                  </a:cubicBezTo>
                  <a:lnTo>
                    <a:pt x="8597" y="5763"/>
                  </a:lnTo>
                  <a:cubicBezTo>
                    <a:pt x="8693" y="5417"/>
                    <a:pt x="8740" y="5048"/>
                    <a:pt x="8740" y="4667"/>
                  </a:cubicBezTo>
                  <a:cubicBezTo>
                    <a:pt x="8740" y="4286"/>
                    <a:pt x="8693" y="3929"/>
                    <a:pt x="8597" y="3572"/>
                  </a:cubicBezTo>
                  <a:lnTo>
                    <a:pt x="9109" y="3370"/>
                  </a:lnTo>
                  <a:cubicBezTo>
                    <a:pt x="9347" y="3262"/>
                    <a:pt x="9455" y="2989"/>
                    <a:pt x="9359" y="2750"/>
                  </a:cubicBezTo>
                  <a:cubicBezTo>
                    <a:pt x="9288" y="2572"/>
                    <a:pt x="9121" y="2465"/>
                    <a:pt x="8931" y="2465"/>
                  </a:cubicBezTo>
                  <a:cubicBezTo>
                    <a:pt x="8859" y="2465"/>
                    <a:pt x="8800" y="2477"/>
                    <a:pt x="8740" y="2500"/>
                  </a:cubicBezTo>
                  <a:lnTo>
                    <a:pt x="8228" y="2715"/>
                  </a:lnTo>
                  <a:cubicBezTo>
                    <a:pt x="7871" y="2060"/>
                    <a:pt x="7335" y="1524"/>
                    <a:pt x="6692" y="1167"/>
                  </a:cubicBezTo>
                  <a:lnTo>
                    <a:pt x="6895" y="655"/>
                  </a:lnTo>
                  <a:cubicBezTo>
                    <a:pt x="7002" y="417"/>
                    <a:pt x="6883" y="131"/>
                    <a:pt x="6645" y="36"/>
                  </a:cubicBezTo>
                  <a:cubicBezTo>
                    <a:pt x="6585" y="12"/>
                    <a:pt x="6526" y="0"/>
                    <a:pt x="6466" y="0"/>
                  </a:cubicBezTo>
                  <a:cubicBezTo>
                    <a:pt x="6276" y="0"/>
                    <a:pt x="6109" y="119"/>
                    <a:pt x="6037" y="286"/>
                  </a:cubicBezTo>
                  <a:lnTo>
                    <a:pt x="5823" y="798"/>
                  </a:lnTo>
                  <a:cubicBezTo>
                    <a:pt x="5478" y="703"/>
                    <a:pt x="5109" y="655"/>
                    <a:pt x="4728" y="655"/>
                  </a:cubicBezTo>
                  <a:cubicBezTo>
                    <a:pt x="4347" y="655"/>
                    <a:pt x="3978" y="703"/>
                    <a:pt x="3632" y="798"/>
                  </a:cubicBezTo>
                  <a:lnTo>
                    <a:pt x="3418" y="286"/>
                  </a:lnTo>
                  <a:cubicBezTo>
                    <a:pt x="3347" y="119"/>
                    <a:pt x="3180" y="0"/>
                    <a:pt x="29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901" name="Google Shape;2901;p91"/>
            <p:cNvSpPr/>
            <p:nvPr/>
          </p:nvSpPr>
          <p:spPr>
            <a:xfrm>
              <a:off x="3867725" y="1531275"/>
              <a:ext cx="184275" cy="184275"/>
            </a:xfrm>
            <a:custGeom>
              <a:avLst/>
              <a:gdLst/>
              <a:ahLst/>
              <a:cxnLst/>
              <a:rect l="l" t="t" r="r" b="b"/>
              <a:pathLst>
                <a:path w="7371" h="7371" extrusionOk="0">
                  <a:moveTo>
                    <a:pt x="3692" y="0"/>
                  </a:moveTo>
                  <a:cubicBezTo>
                    <a:pt x="3585" y="0"/>
                    <a:pt x="3501" y="84"/>
                    <a:pt x="3501" y="191"/>
                  </a:cubicBezTo>
                  <a:lnTo>
                    <a:pt x="3501" y="512"/>
                  </a:lnTo>
                  <a:cubicBezTo>
                    <a:pt x="2763" y="560"/>
                    <a:pt x="2096" y="846"/>
                    <a:pt x="1584" y="1310"/>
                  </a:cubicBezTo>
                  <a:lnTo>
                    <a:pt x="1358" y="1072"/>
                  </a:lnTo>
                  <a:cubicBezTo>
                    <a:pt x="1316" y="1036"/>
                    <a:pt x="1266" y="1018"/>
                    <a:pt x="1217" y="1018"/>
                  </a:cubicBezTo>
                  <a:cubicBezTo>
                    <a:pt x="1168" y="1018"/>
                    <a:pt x="1120" y="1036"/>
                    <a:pt x="1084" y="1072"/>
                  </a:cubicBezTo>
                  <a:cubicBezTo>
                    <a:pt x="1013" y="1143"/>
                    <a:pt x="1013" y="1274"/>
                    <a:pt x="1084" y="1346"/>
                  </a:cubicBezTo>
                  <a:lnTo>
                    <a:pt x="1322" y="1572"/>
                  </a:lnTo>
                  <a:cubicBezTo>
                    <a:pt x="858" y="2096"/>
                    <a:pt x="572" y="2763"/>
                    <a:pt x="525" y="3489"/>
                  </a:cubicBezTo>
                  <a:lnTo>
                    <a:pt x="191" y="3489"/>
                  </a:lnTo>
                  <a:cubicBezTo>
                    <a:pt x="96" y="3489"/>
                    <a:pt x="1" y="3572"/>
                    <a:pt x="1" y="3679"/>
                  </a:cubicBezTo>
                  <a:cubicBezTo>
                    <a:pt x="1" y="3786"/>
                    <a:pt x="96" y="3870"/>
                    <a:pt x="191" y="3870"/>
                  </a:cubicBezTo>
                  <a:lnTo>
                    <a:pt x="525" y="3870"/>
                  </a:lnTo>
                  <a:cubicBezTo>
                    <a:pt x="572" y="4608"/>
                    <a:pt x="858" y="5275"/>
                    <a:pt x="1322" y="5787"/>
                  </a:cubicBezTo>
                  <a:lnTo>
                    <a:pt x="1084" y="6013"/>
                  </a:lnTo>
                  <a:cubicBezTo>
                    <a:pt x="1013" y="6096"/>
                    <a:pt x="1013" y="6215"/>
                    <a:pt x="1084" y="6287"/>
                  </a:cubicBezTo>
                  <a:cubicBezTo>
                    <a:pt x="1120" y="6323"/>
                    <a:pt x="1168" y="6340"/>
                    <a:pt x="1217" y="6340"/>
                  </a:cubicBezTo>
                  <a:cubicBezTo>
                    <a:pt x="1266" y="6340"/>
                    <a:pt x="1316" y="6323"/>
                    <a:pt x="1358" y="6287"/>
                  </a:cubicBezTo>
                  <a:lnTo>
                    <a:pt x="1584" y="6061"/>
                  </a:lnTo>
                  <a:cubicBezTo>
                    <a:pt x="2096" y="6513"/>
                    <a:pt x="2763" y="6811"/>
                    <a:pt x="3501" y="6846"/>
                  </a:cubicBezTo>
                  <a:lnTo>
                    <a:pt x="3501" y="7180"/>
                  </a:lnTo>
                  <a:cubicBezTo>
                    <a:pt x="3501" y="7287"/>
                    <a:pt x="3585" y="7370"/>
                    <a:pt x="3692" y="7370"/>
                  </a:cubicBezTo>
                  <a:cubicBezTo>
                    <a:pt x="3799" y="7370"/>
                    <a:pt x="3882" y="7287"/>
                    <a:pt x="3882" y="7180"/>
                  </a:cubicBezTo>
                  <a:lnTo>
                    <a:pt x="3882" y="6846"/>
                  </a:lnTo>
                  <a:cubicBezTo>
                    <a:pt x="4609" y="6811"/>
                    <a:pt x="5275" y="6513"/>
                    <a:pt x="5799" y="6061"/>
                  </a:cubicBezTo>
                  <a:lnTo>
                    <a:pt x="6025" y="6287"/>
                  </a:lnTo>
                  <a:cubicBezTo>
                    <a:pt x="6061" y="6323"/>
                    <a:pt x="6112" y="6340"/>
                    <a:pt x="6162" y="6340"/>
                  </a:cubicBezTo>
                  <a:cubicBezTo>
                    <a:pt x="6213" y="6340"/>
                    <a:pt x="6264" y="6323"/>
                    <a:pt x="6299" y="6287"/>
                  </a:cubicBezTo>
                  <a:cubicBezTo>
                    <a:pt x="6371" y="6215"/>
                    <a:pt x="6371" y="6096"/>
                    <a:pt x="6299" y="6013"/>
                  </a:cubicBezTo>
                  <a:lnTo>
                    <a:pt x="6061" y="5787"/>
                  </a:lnTo>
                  <a:cubicBezTo>
                    <a:pt x="6525" y="5275"/>
                    <a:pt x="6811" y="4608"/>
                    <a:pt x="6859" y="3870"/>
                  </a:cubicBezTo>
                  <a:lnTo>
                    <a:pt x="7192" y="3870"/>
                  </a:lnTo>
                  <a:cubicBezTo>
                    <a:pt x="7287" y="3870"/>
                    <a:pt x="7371" y="3786"/>
                    <a:pt x="7371" y="3679"/>
                  </a:cubicBezTo>
                  <a:cubicBezTo>
                    <a:pt x="7371" y="3572"/>
                    <a:pt x="7287" y="3489"/>
                    <a:pt x="7192" y="3489"/>
                  </a:cubicBezTo>
                  <a:lnTo>
                    <a:pt x="6859" y="3489"/>
                  </a:lnTo>
                  <a:cubicBezTo>
                    <a:pt x="6811" y="2763"/>
                    <a:pt x="6525" y="2096"/>
                    <a:pt x="6061" y="1572"/>
                  </a:cubicBezTo>
                  <a:lnTo>
                    <a:pt x="6299" y="1346"/>
                  </a:lnTo>
                  <a:cubicBezTo>
                    <a:pt x="6371" y="1274"/>
                    <a:pt x="6371" y="1155"/>
                    <a:pt x="6299" y="1072"/>
                  </a:cubicBezTo>
                  <a:cubicBezTo>
                    <a:pt x="6264" y="1036"/>
                    <a:pt x="6213" y="1018"/>
                    <a:pt x="6162" y="1018"/>
                  </a:cubicBezTo>
                  <a:cubicBezTo>
                    <a:pt x="6112" y="1018"/>
                    <a:pt x="6061" y="1036"/>
                    <a:pt x="6025" y="1072"/>
                  </a:cubicBezTo>
                  <a:lnTo>
                    <a:pt x="5799" y="1310"/>
                  </a:lnTo>
                  <a:cubicBezTo>
                    <a:pt x="5275" y="846"/>
                    <a:pt x="4609" y="560"/>
                    <a:pt x="3882" y="512"/>
                  </a:cubicBezTo>
                  <a:lnTo>
                    <a:pt x="3882" y="191"/>
                  </a:lnTo>
                  <a:cubicBezTo>
                    <a:pt x="3882" y="84"/>
                    <a:pt x="3799" y="0"/>
                    <a:pt x="369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902" name="Google Shape;2902;p91"/>
            <p:cNvSpPr/>
            <p:nvPr/>
          </p:nvSpPr>
          <p:spPr>
            <a:xfrm>
              <a:off x="3888575" y="1551800"/>
              <a:ext cx="142900" cy="142900"/>
            </a:xfrm>
            <a:custGeom>
              <a:avLst/>
              <a:gdLst/>
              <a:ahLst/>
              <a:cxnLst/>
              <a:rect l="l" t="t" r="r" b="b"/>
              <a:pathLst>
                <a:path w="5716" h="5716" extrusionOk="0">
                  <a:moveTo>
                    <a:pt x="2858" y="1"/>
                  </a:moveTo>
                  <a:cubicBezTo>
                    <a:pt x="1274" y="1"/>
                    <a:pt x="0" y="1287"/>
                    <a:pt x="0" y="2858"/>
                  </a:cubicBezTo>
                  <a:cubicBezTo>
                    <a:pt x="0" y="4442"/>
                    <a:pt x="1274" y="5716"/>
                    <a:pt x="2858" y="5716"/>
                  </a:cubicBezTo>
                  <a:cubicBezTo>
                    <a:pt x="4441" y="5716"/>
                    <a:pt x="5715" y="4442"/>
                    <a:pt x="5715" y="2858"/>
                  </a:cubicBezTo>
                  <a:cubicBezTo>
                    <a:pt x="5715" y="1287"/>
                    <a:pt x="4441" y="1"/>
                    <a:pt x="2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903" name="Google Shape;2903;p91"/>
            <p:cNvSpPr/>
            <p:nvPr/>
          </p:nvSpPr>
          <p:spPr>
            <a:xfrm>
              <a:off x="3897500" y="1560750"/>
              <a:ext cx="125050" cy="125025"/>
            </a:xfrm>
            <a:custGeom>
              <a:avLst/>
              <a:gdLst/>
              <a:ahLst/>
              <a:cxnLst/>
              <a:rect l="l" t="t" r="r" b="b"/>
              <a:pathLst>
                <a:path w="5002" h="5001" extrusionOk="0">
                  <a:moveTo>
                    <a:pt x="2501" y="0"/>
                  </a:moveTo>
                  <a:cubicBezTo>
                    <a:pt x="1120" y="0"/>
                    <a:pt x="0" y="1119"/>
                    <a:pt x="0" y="2500"/>
                  </a:cubicBezTo>
                  <a:cubicBezTo>
                    <a:pt x="0" y="3881"/>
                    <a:pt x="1120" y="5001"/>
                    <a:pt x="2501" y="5001"/>
                  </a:cubicBezTo>
                  <a:cubicBezTo>
                    <a:pt x="3882" y="5001"/>
                    <a:pt x="5001" y="3881"/>
                    <a:pt x="5001" y="2500"/>
                  </a:cubicBezTo>
                  <a:cubicBezTo>
                    <a:pt x="5001" y="1119"/>
                    <a:pt x="3882" y="0"/>
                    <a:pt x="25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sp>
        <p:nvSpPr>
          <p:cNvPr id="2904" name="Google Shape;2904;p91"/>
          <p:cNvSpPr/>
          <p:nvPr/>
        </p:nvSpPr>
        <p:spPr>
          <a:xfrm flipH="1">
            <a:off x="5238925" y="1551460"/>
            <a:ext cx="467234" cy="319851"/>
          </a:xfrm>
          <a:custGeom>
            <a:avLst/>
            <a:gdLst/>
            <a:ahLst/>
            <a:cxnLst/>
            <a:rect l="l" t="t" r="r" b="b"/>
            <a:pathLst>
              <a:path w="14193" h="9716" extrusionOk="0">
                <a:moveTo>
                  <a:pt x="453" y="0"/>
                </a:moveTo>
                <a:cubicBezTo>
                  <a:pt x="203" y="0"/>
                  <a:pt x="1" y="203"/>
                  <a:pt x="1" y="441"/>
                </a:cubicBezTo>
                <a:cubicBezTo>
                  <a:pt x="1" y="691"/>
                  <a:pt x="203" y="893"/>
                  <a:pt x="453" y="893"/>
                </a:cubicBezTo>
                <a:lnTo>
                  <a:pt x="8228" y="893"/>
                </a:lnTo>
                <a:lnTo>
                  <a:pt x="13300" y="9490"/>
                </a:lnTo>
                <a:cubicBezTo>
                  <a:pt x="13383" y="9633"/>
                  <a:pt x="13538" y="9716"/>
                  <a:pt x="13693" y="9716"/>
                </a:cubicBezTo>
                <a:cubicBezTo>
                  <a:pt x="13764" y="9716"/>
                  <a:pt x="13848" y="9692"/>
                  <a:pt x="13919" y="9656"/>
                </a:cubicBezTo>
                <a:cubicBezTo>
                  <a:pt x="14133" y="9525"/>
                  <a:pt x="14193" y="9252"/>
                  <a:pt x="14074" y="9037"/>
                </a:cubicBezTo>
                <a:lnTo>
                  <a:pt x="8871" y="215"/>
                </a:lnTo>
                <a:cubicBezTo>
                  <a:pt x="8788" y="84"/>
                  <a:pt x="8645" y="0"/>
                  <a:pt x="8478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2905" name="Google Shape;2905;p91"/>
          <p:cNvSpPr/>
          <p:nvPr/>
        </p:nvSpPr>
        <p:spPr>
          <a:xfrm rot="10800000">
            <a:off x="3104703" y="2836272"/>
            <a:ext cx="455481" cy="194853"/>
          </a:xfrm>
          <a:custGeom>
            <a:avLst/>
            <a:gdLst/>
            <a:ahLst/>
            <a:cxnLst/>
            <a:rect l="l" t="t" r="r" b="b"/>
            <a:pathLst>
              <a:path w="13836" h="5919" extrusionOk="0">
                <a:moveTo>
                  <a:pt x="5549" y="1"/>
                </a:moveTo>
                <a:cubicBezTo>
                  <a:pt x="5430" y="1"/>
                  <a:pt x="5323" y="48"/>
                  <a:pt x="5239" y="132"/>
                </a:cubicBezTo>
                <a:lnTo>
                  <a:pt x="179" y="5144"/>
                </a:lnTo>
                <a:cubicBezTo>
                  <a:pt x="1" y="5323"/>
                  <a:pt x="1" y="5609"/>
                  <a:pt x="179" y="5775"/>
                </a:cubicBezTo>
                <a:cubicBezTo>
                  <a:pt x="263" y="5871"/>
                  <a:pt x="382" y="5918"/>
                  <a:pt x="489" y="5918"/>
                </a:cubicBezTo>
                <a:cubicBezTo>
                  <a:pt x="608" y="5918"/>
                  <a:pt x="715" y="5871"/>
                  <a:pt x="810" y="5787"/>
                </a:cubicBezTo>
                <a:lnTo>
                  <a:pt x="5739" y="894"/>
                </a:lnTo>
                <a:lnTo>
                  <a:pt x="13395" y="894"/>
                </a:lnTo>
                <a:cubicBezTo>
                  <a:pt x="13633" y="894"/>
                  <a:pt x="13836" y="691"/>
                  <a:pt x="13836" y="441"/>
                </a:cubicBezTo>
                <a:cubicBezTo>
                  <a:pt x="13836" y="203"/>
                  <a:pt x="13633" y="1"/>
                  <a:pt x="13395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2906" name="Google Shape;2906;p91"/>
          <p:cNvSpPr/>
          <p:nvPr/>
        </p:nvSpPr>
        <p:spPr>
          <a:xfrm rot="10800000" flipH="1">
            <a:off x="5583828" y="2836272"/>
            <a:ext cx="455481" cy="194853"/>
          </a:xfrm>
          <a:custGeom>
            <a:avLst/>
            <a:gdLst/>
            <a:ahLst/>
            <a:cxnLst/>
            <a:rect l="l" t="t" r="r" b="b"/>
            <a:pathLst>
              <a:path w="13836" h="5919" extrusionOk="0">
                <a:moveTo>
                  <a:pt x="5549" y="1"/>
                </a:moveTo>
                <a:cubicBezTo>
                  <a:pt x="5430" y="1"/>
                  <a:pt x="5323" y="48"/>
                  <a:pt x="5239" y="132"/>
                </a:cubicBezTo>
                <a:lnTo>
                  <a:pt x="179" y="5144"/>
                </a:lnTo>
                <a:cubicBezTo>
                  <a:pt x="1" y="5323"/>
                  <a:pt x="1" y="5609"/>
                  <a:pt x="179" y="5775"/>
                </a:cubicBezTo>
                <a:cubicBezTo>
                  <a:pt x="263" y="5871"/>
                  <a:pt x="382" y="5918"/>
                  <a:pt x="489" y="5918"/>
                </a:cubicBezTo>
                <a:cubicBezTo>
                  <a:pt x="608" y="5918"/>
                  <a:pt x="715" y="5871"/>
                  <a:pt x="810" y="5787"/>
                </a:cubicBezTo>
                <a:lnTo>
                  <a:pt x="5739" y="894"/>
                </a:lnTo>
                <a:lnTo>
                  <a:pt x="13395" y="894"/>
                </a:lnTo>
                <a:cubicBezTo>
                  <a:pt x="13633" y="894"/>
                  <a:pt x="13836" y="691"/>
                  <a:pt x="13836" y="441"/>
                </a:cubicBezTo>
                <a:cubicBezTo>
                  <a:pt x="13836" y="203"/>
                  <a:pt x="13633" y="1"/>
                  <a:pt x="13395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7" name="Google Shape;1317;p56"/>
          <p:cNvSpPr txBox="1">
            <a:spLocks noGrp="1"/>
          </p:cNvSpPr>
          <p:nvPr>
            <p:ph type="ctrTitle"/>
          </p:nvPr>
        </p:nvSpPr>
        <p:spPr>
          <a:xfrm>
            <a:off x="709350" y="1351413"/>
            <a:ext cx="3862500" cy="1105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b="1" dirty="0">
                <a:cs typeface="B Nazanin" pitchFamily="2" charset="-78"/>
              </a:rPr>
              <a:t>اوه!</a:t>
            </a:r>
            <a:endParaRPr b="1">
              <a:cs typeface="B Nazanin" pitchFamily="2" charset="-78"/>
            </a:endParaRPr>
          </a:p>
        </p:txBody>
      </p:sp>
      <p:sp>
        <p:nvSpPr>
          <p:cNvPr id="1318" name="Google Shape;1318;p56"/>
          <p:cNvSpPr txBox="1">
            <a:spLocks noGrp="1"/>
          </p:cNvSpPr>
          <p:nvPr>
            <p:ph type="subTitle" idx="1"/>
          </p:nvPr>
        </p:nvSpPr>
        <p:spPr>
          <a:xfrm>
            <a:off x="709375" y="2571688"/>
            <a:ext cx="3862500" cy="122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/>
            <a:r>
              <a:rPr lang="fa-IR" dirty="0">
                <a:cs typeface="B Nazanin" pitchFamily="2" charset="-78"/>
              </a:rPr>
              <a:t>این می تواند بخشی از ارائه باشد که در آن خود را معرفی می کنید، ایمیل خود را می نویسید...</a:t>
            </a:r>
            <a:endParaRPr>
              <a:cs typeface="B Nazanin" pitchFamily="2" charset="-78"/>
            </a:endParaRPr>
          </a:p>
        </p:txBody>
      </p:sp>
      <p:grpSp>
        <p:nvGrpSpPr>
          <p:cNvPr id="1319" name="Google Shape;1319;p56"/>
          <p:cNvGrpSpPr/>
          <p:nvPr/>
        </p:nvGrpSpPr>
        <p:grpSpPr>
          <a:xfrm>
            <a:off x="4826109" y="850845"/>
            <a:ext cx="3363131" cy="3442101"/>
            <a:chOff x="2003225" y="1008000"/>
            <a:chExt cx="3613550" cy="3698400"/>
          </a:xfrm>
        </p:grpSpPr>
        <p:sp>
          <p:nvSpPr>
            <p:cNvPr id="1320" name="Google Shape;1320;p56"/>
            <p:cNvSpPr/>
            <p:nvPr/>
          </p:nvSpPr>
          <p:spPr>
            <a:xfrm>
              <a:off x="2328850" y="3372575"/>
              <a:ext cx="257500" cy="577175"/>
            </a:xfrm>
            <a:custGeom>
              <a:avLst/>
              <a:gdLst/>
              <a:ahLst/>
              <a:cxnLst/>
              <a:rect l="l" t="t" r="r" b="b"/>
              <a:pathLst>
                <a:path w="10300" h="23087" extrusionOk="0">
                  <a:moveTo>
                    <a:pt x="2191" y="0"/>
                  </a:moveTo>
                  <a:cubicBezTo>
                    <a:pt x="1024" y="4394"/>
                    <a:pt x="1" y="9501"/>
                    <a:pt x="1" y="16609"/>
                  </a:cubicBezTo>
                  <a:cubicBezTo>
                    <a:pt x="1" y="19455"/>
                    <a:pt x="1608" y="23086"/>
                    <a:pt x="5156" y="23086"/>
                  </a:cubicBezTo>
                  <a:cubicBezTo>
                    <a:pt x="8692" y="23086"/>
                    <a:pt x="10299" y="19455"/>
                    <a:pt x="10299" y="16609"/>
                  </a:cubicBezTo>
                  <a:cubicBezTo>
                    <a:pt x="10299" y="9335"/>
                    <a:pt x="9145" y="3560"/>
                    <a:pt x="815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21" name="Google Shape;1321;p56"/>
            <p:cNvSpPr/>
            <p:nvPr/>
          </p:nvSpPr>
          <p:spPr>
            <a:xfrm>
              <a:off x="2328850" y="3372575"/>
              <a:ext cx="257500" cy="577175"/>
            </a:xfrm>
            <a:custGeom>
              <a:avLst/>
              <a:gdLst/>
              <a:ahLst/>
              <a:cxnLst/>
              <a:rect l="l" t="t" r="r" b="b"/>
              <a:pathLst>
                <a:path w="10300" h="23087" extrusionOk="0">
                  <a:moveTo>
                    <a:pt x="2191" y="0"/>
                  </a:moveTo>
                  <a:cubicBezTo>
                    <a:pt x="1024" y="4394"/>
                    <a:pt x="1" y="9501"/>
                    <a:pt x="1" y="16609"/>
                  </a:cubicBezTo>
                  <a:cubicBezTo>
                    <a:pt x="1" y="19455"/>
                    <a:pt x="1608" y="23086"/>
                    <a:pt x="5156" y="23086"/>
                  </a:cubicBezTo>
                  <a:cubicBezTo>
                    <a:pt x="8692" y="23086"/>
                    <a:pt x="10299" y="19455"/>
                    <a:pt x="10299" y="16609"/>
                  </a:cubicBezTo>
                  <a:cubicBezTo>
                    <a:pt x="10299" y="9335"/>
                    <a:pt x="9145" y="3560"/>
                    <a:pt x="815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22" name="Google Shape;1322;p56"/>
            <p:cNvSpPr/>
            <p:nvPr/>
          </p:nvSpPr>
          <p:spPr>
            <a:xfrm>
              <a:off x="2355350" y="3367500"/>
              <a:ext cx="210750" cy="514400"/>
            </a:xfrm>
            <a:custGeom>
              <a:avLst/>
              <a:gdLst/>
              <a:ahLst/>
              <a:cxnLst/>
              <a:rect l="l" t="t" r="r" b="b"/>
              <a:pathLst>
                <a:path w="8430" h="20576" extrusionOk="0">
                  <a:moveTo>
                    <a:pt x="1643" y="17670"/>
                  </a:moveTo>
                  <a:cubicBezTo>
                    <a:pt x="1500" y="18979"/>
                    <a:pt x="1369" y="19872"/>
                    <a:pt x="1238" y="20110"/>
                  </a:cubicBezTo>
                  <a:cubicBezTo>
                    <a:pt x="1227" y="20110"/>
                    <a:pt x="1203" y="20099"/>
                    <a:pt x="1155" y="20051"/>
                  </a:cubicBezTo>
                  <a:cubicBezTo>
                    <a:pt x="798" y="19718"/>
                    <a:pt x="488" y="18408"/>
                    <a:pt x="715" y="17848"/>
                  </a:cubicBezTo>
                  <a:cubicBezTo>
                    <a:pt x="786" y="17670"/>
                    <a:pt x="857" y="17670"/>
                    <a:pt x="905" y="17670"/>
                  </a:cubicBezTo>
                  <a:close/>
                  <a:moveTo>
                    <a:pt x="7537" y="17670"/>
                  </a:moveTo>
                  <a:cubicBezTo>
                    <a:pt x="7573" y="17670"/>
                    <a:pt x="7656" y="17670"/>
                    <a:pt x="7715" y="17848"/>
                  </a:cubicBezTo>
                  <a:cubicBezTo>
                    <a:pt x="7942" y="18408"/>
                    <a:pt x="7632" y="19718"/>
                    <a:pt x="7275" y="20051"/>
                  </a:cubicBezTo>
                  <a:cubicBezTo>
                    <a:pt x="7239" y="20099"/>
                    <a:pt x="7215" y="20110"/>
                    <a:pt x="7192" y="20110"/>
                  </a:cubicBezTo>
                  <a:cubicBezTo>
                    <a:pt x="7061" y="19872"/>
                    <a:pt x="6930" y="18979"/>
                    <a:pt x="6787" y="17670"/>
                  </a:cubicBezTo>
                  <a:close/>
                  <a:moveTo>
                    <a:pt x="2965" y="1"/>
                  </a:moveTo>
                  <a:cubicBezTo>
                    <a:pt x="2834" y="1"/>
                    <a:pt x="2727" y="96"/>
                    <a:pt x="2727" y="227"/>
                  </a:cubicBezTo>
                  <a:cubicBezTo>
                    <a:pt x="2500" y="5478"/>
                    <a:pt x="2096" y="13062"/>
                    <a:pt x="1691" y="17205"/>
                  </a:cubicBezTo>
                  <a:lnTo>
                    <a:pt x="905" y="17205"/>
                  </a:lnTo>
                  <a:cubicBezTo>
                    <a:pt x="738" y="17205"/>
                    <a:pt x="441" y="17265"/>
                    <a:pt x="286" y="17670"/>
                  </a:cubicBezTo>
                  <a:cubicBezTo>
                    <a:pt x="0" y="18372"/>
                    <a:pt x="310" y="19908"/>
                    <a:pt x="834" y="20396"/>
                  </a:cubicBezTo>
                  <a:cubicBezTo>
                    <a:pt x="965" y="20515"/>
                    <a:pt x="1107" y="20575"/>
                    <a:pt x="1250" y="20575"/>
                  </a:cubicBezTo>
                  <a:cubicBezTo>
                    <a:pt x="1322" y="20575"/>
                    <a:pt x="1393" y="20563"/>
                    <a:pt x="1465" y="20527"/>
                  </a:cubicBezTo>
                  <a:cubicBezTo>
                    <a:pt x="1608" y="20456"/>
                    <a:pt x="1822" y="20360"/>
                    <a:pt x="2108" y="17670"/>
                  </a:cubicBezTo>
                  <a:lnTo>
                    <a:pt x="6322" y="17670"/>
                  </a:lnTo>
                  <a:cubicBezTo>
                    <a:pt x="6620" y="20360"/>
                    <a:pt x="6822" y="20456"/>
                    <a:pt x="6965" y="20527"/>
                  </a:cubicBezTo>
                  <a:cubicBezTo>
                    <a:pt x="7034" y="20559"/>
                    <a:pt x="7106" y="20575"/>
                    <a:pt x="7180" y="20575"/>
                  </a:cubicBezTo>
                  <a:cubicBezTo>
                    <a:pt x="7323" y="20575"/>
                    <a:pt x="7470" y="20514"/>
                    <a:pt x="7596" y="20396"/>
                  </a:cubicBezTo>
                  <a:cubicBezTo>
                    <a:pt x="8120" y="19908"/>
                    <a:pt x="8430" y="18372"/>
                    <a:pt x="8156" y="17670"/>
                  </a:cubicBezTo>
                  <a:cubicBezTo>
                    <a:pt x="7989" y="17265"/>
                    <a:pt x="7692" y="17205"/>
                    <a:pt x="7537" y="17205"/>
                  </a:cubicBezTo>
                  <a:lnTo>
                    <a:pt x="6739" y="17205"/>
                  </a:lnTo>
                  <a:cubicBezTo>
                    <a:pt x="6334" y="13062"/>
                    <a:pt x="5929" y="5478"/>
                    <a:pt x="5715" y="227"/>
                  </a:cubicBezTo>
                  <a:cubicBezTo>
                    <a:pt x="5703" y="96"/>
                    <a:pt x="5596" y="1"/>
                    <a:pt x="5465" y="1"/>
                  </a:cubicBezTo>
                  <a:cubicBezTo>
                    <a:pt x="5334" y="1"/>
                    <a:pt x="5239" y="108"/>
                    <a:pt x="5239" y="239"/>
                  </a:cubicBezTo>
                  <a:cubicBezTo>
                    <a:pt x="5251" y="287"/>
                    <a:pt x="5453" y="5228"/>
                    <a:pt x="5751" y="10157"/>
                  </a:cubicBezTo>
                  <a:cubicBezTo>
                    <a:pt x="5953" y="13443"/>
                    <a:pt x="6120" y="15681"/>
                    <a:pt x="6275" y="17205"/>
                  </a:cubicBezTo>
                  <a:lnTo>
                    <a:pt x="2155" y="17205"/>
                  </a:lnTo>
                  <a:cubicBezTo>
                    <a:pt x="2310" y="15681"/>
                    <a:pt x="2489" y="13443"/>
                    <a:pt x="2679" y="10157"/>
                  </a:cubicBezTo>
                  <a:cubicBezTo>
                    <a:pt x="2977" y="5228"/>
                    <a:pt x="3191" y="287"/>
                    <a:pt x="3191" y="239"/>
                  </a:cubicBezTo>
                  <a:cubicBezTo>
                    <a:pt x="3191" y="108"/>
                    <a:pt x="3096" y="1"/>
                    <a:pt x="296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23" name="Google Shape;1323;p56"/>
            <p:cNvSpPr/>
            <p:nvPr/>
          </p:nvSpPr>
          <p:spPr>
            <a:xfrm>
              <a:off x="2003225" y="2434950"/>
              <a:ext cx="207175" cy="207200"/>
            </a:xfrm>
            <a:custGeom>
              <a:avLst/>
              <a:gdLst/>
              <a:ahLst/>
              <a:cxnLst/>
              <a:rect l="l" t="t" r="r" b="b"/>
              <a:pathLst>
                <a:path w="8287" h="8288" extrusionOk="0">
                  <a:moveTo>
                    <a:pt x="4143" y="1"/>
                  </a:moveTo>
                  <a:cubicBezTo>
                    <a:pt x="1857" y="1"/>
                    <a:pt x="0" y="1858"/>
                    <a:pt x="0" y="4144"/>
                  </a:cubicBezTo>
                  <a:cubicBezTo>
                    <a:pt x="0" y="6430"/>
                    <a:pt x="1857" y="8287"/>
                    <a:pt x="4143" y="8287"/>
                  </a:cubicBezTo>
                  <a:cubicBezTo>
                    <a:pt x="6429" y="8287"/>
                    <a:pt x="8287" y="6430"/>
                    <a:pt x="8287" y="4144"/>
                  </a:cubicBezTo>
                  <a:cubicBezTo>
                    <a:pt x="8287" y="1858"/>
                    <a:pt x="6429" y="1"/>
                    <a:pt x="414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24" name="Google Shape;1324;p56"/>
            <p:cNvSpPr/>
            <p:nvPr/>
          </p:nvSpPr>
          <p:spPr>
            <a:xfrm>
              <a:off x="2092225" y="2489425"/>
              <a:ext cx="121450" cy="97950"/>
            </a:xfrm>
            <a:custGeom>
              <a:avLst/>
              <a:gdLst/>
              <a:ahLst/>
              <a:cxnLst/>
              <a:rect l="l" t="t" r="r" b="b"/>
              <a:pathLst>
                <a:path w="4858" h="3918" extrusionOk="0">
                  <a:moveTo>
                    <a:pt x="2203" y="1941"/>
                  </a:moveTo>
                  <a:cubicBezTo>
                    <a:pt x="2238" y="1941"/>
                    <a:pt x="2262" y="1953"/>
                    <a:pt x="2274" y="1965"/>
                  </a:cubicBezTo>
                  <a:cubicBezTo>
                    <a:pt x="2286" y="1965"/>
                    <a:pt x="2310" y="1989"/>
                    <a:pt x="2310" y="2025"/>
                  </a:cubicBezTo>
                  <a:cubicBezTo>
                    <a:pt x="2310" y="2060"/>
                    <a:pt x="2286" y="2084"/>
                    <a:pt x="2274" y="2084"/>
                  </a:cubicBezTo>
                  <a:cubicBezTo>
                    <a:pt x="2266" y="2092"/>
                    <a:pt x="2245" y="2101"/>
                    <a:pt x="2222" y="2101"/>
                  </a:cubicBezTo>
                  <a:cubicBezTo>
                    <a:pt x="2212" y="2101"/>
                    <a:pt x="2201" y="2099"/>
                    <a:pt x="2191" y="2096"/>
                  </a:cubicBezTo>
                  <a:lnTo>
                    <a:pt x="1976" y="2013"/>
                  </a:lnTo>
                  <a:lnTo>
                    <a:pt x="2203" y="1941"/>
                  </a:lnTo>
                  <a:close/>
                  <a:moveTo>
                    <a:pt x="595" y="0"/>
                  </a:moveTo>
                  <a:cubicBezTo>
                    <a:pt x="262" y="0"/>
                    <a:pt x="0" y="274"/>
                    <a:pt x="0" y="596"/>
                  </a:cubicBezTo>
                  <a:cubicBezTo>
                    <a:pt x="0" y="1132"/>
                    <a:pt x="322" y="1596"/>
                    <a:pt x="810" y="1798"/>
                  </a:cubicBezTo>
                  <a:lnTo>
                    <a:pt x="1250" y="1977"/>
                  </a:lnTo>
                  <a:lnTo>
                    <a:pt x="941" y="2060"/>
                  </a:lnTo>
                  <a:cubicBezTo>
                    <a:pt x="393" y="2215"/>
                    <a:pt x="0" y="2727"/>
                    <a:pt x="0" y="3298"/>
                  </a:cubicBezTo>
                  <a:lnTo>
                    <a:pt x="0" y="3334"/>
                  </a:lnTo>
                  <a:cubicBezTo>
                    <a:pt x="0" y="3656"/>
                    <a:pt x="262" y="3918"/>
                    <a:pt x="607" y="3918"/>
                  </a:cubicBezTo>
                  <a:lnTo>
                    <a:pt x="619" y="3918"/>
                  </a:lnTo>
                  <a:lnTo>
                    <a:pt x="4751" y="3179"/>
                  </a:lnTo>
                  <a:cubicBezTo>
                    <a:pt x="4810" y="3168"/>
                    <a:pt x="4858" y="3096"/>
                    <a:pt x="4846" y="3037"/>
                  </a:cubicBezTo>
                  <a:cubicBezTo>
                    <a:pt x="4835" y="2983"/>
                    <a:pt x="4786" y="2939"/>
                    <a:pt x="4725" y="2939"/>
                  </a:cubicBezTo>
                  <a:cubicBezTo>
                    <a:pt x="4718" y="2939"/>
                    <a:pt x="4710" y="2940"/>
                    <a:pt x="4703" y="2941"/>
                  </a:cubicBezTo>
                  <a:lnTo>
                    <a:pt x="595" y="3691"/>
                  </a:lnTo>
                  <a:cubicBezTo>
                    <a:pt x="393" y="3691"/>
                    <a:pt x="238" y="3525"/>
                    <a:pt x="238" y="3334"/>
                  </a:cubicBezTo>
                  <a:lnTo>
                    <a:pt x="238" y="3298"/>
                  </a:lnTo>
                  <a:cubicBezTo>
                    <a:pt x="238" y="2834"/>
                    <a:pt x="548" y="2406"/>
                    <a:pt x="1000" y="2286"/>
                  </a:cubicBezTo>
                  <a:lnTo>
                    <a:pt x="1607" y="2120"/>
                  </a:lnTo>
                  <a:lnTo>
                    <a:pt x="2107" y="2310"/>
                  </a:lnTo>
                  <a:cubicBezTo>
                    <a:pt x="2147" y="2330"/>
                    <a:pt x="2189" y="2340"/>
                    <a:pt x="2231" y="2340"/>
                  </a:cubicBezTo>
                  <a:cubicBezTo>
                    <a:pt x="2290" y="2340"/>
                    <a:pt x="2350" y="2321"/>
                    <a:pt x="2405" y="2286"/>
                  </a:cubicBezTo>
                  <a:cubicBezTo>
                    <a:pt x="2488" y="2227"/>
                    <a:pt x="2536" y="2132"/>
                    <a:pt x="2536" y="2025"/>
                  </a:cubicBezTo>
                  <a:cubicBezTo>
                    <a:pt x="2536" y="1929"/>
                    <a:pt x="2488" y="1834"/>
                    <a:pt x="2417" y="1774"/>
                  </a:cubicBezTo>
                  <a:cubicBezTo>
                    <a:pt x="2360" y="1734"/>
                    <a:pt x="2298" y="1710"/>
                    <a:pt x="2234" y="1710"/>
                  </a:cubicBezTo>
                  <a:cubicBezTo>
                    <a:pt x="2204" y="1710"/>
                    <a:pt x="2174" y="1715"/>
                    <a:pt x="2143" y="1727"/>
                  </a:cubicBezTo>
                  <a:lnTo>
                    <a:pt x="1619" y="1870"/>
                  </a:lnTo>
                  <a:lnTo>
                    <a:pt x="905" y="1584"/>
                  </a:lnTo>
                  <a:cubicBezTo>
                    <a:pt x="500" y="1417"/>
                    <a:pt x="238" y="1036"/>
                    <a:pt x="238" y="596"/>
                  </a:cubicBezTo>
                  <a:cubicBezTo>
                    <a:pt x="238" y="393"/>
                    <a:pt x="393" y="239"/>
                    <a:pt x="572" y="239"/>
                  </a:cubicBezTo>
                  <a:lnTo>
                    <a:pt x="4703" y="1060"/>
                  </a:lnTo>
                  <a:cubicBezTo>
                    <a:pt x="4711" y="1062"/>
                    <a:pt x="4719" y="1062"/>
                    <a:pt x="4727" y="1062"/>
                  </a:cubicBezTo>
                  <a:cubicBezTo>
                    <a:pt x="4780" y="1062"/>
                    <a:pt x="4836" y="1029"/>
                    <a:pt x="4846" y="977"/>
                  </a:cubicBezTo>
                  <a:cubicBezTo>
                    <a:pt x="4858" y="905"/>
                    <a:pt x="4810" y="846"/>
                    <a:pt x="4751" y="834"/>
                  </a:cubicBezTo>
                  <a:lnTo>
                    <a:pt x="59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25" name="Google Shape;1325;p56"/>
            <p:cNvSpPr/>
            <p:nvPr/>
          </p:nvSpPr>
          <p:spPr>
            <a:xfrm>
              <a:off x="2218125" y="2496275"/>
              <a:ext cx="121775" cy="84550"/>
            </a:xfrm>
            <a:custGeom>
              <a:avLst/>
              <a:gdLst/>
              <a:ahLst/>
              <a:cxnLst/>
              <a:rect l="l" t="t" r="r" b="b"/>
              <a:pathLst>
                <a:path w="4871" h="3382" extrusionOk="0">
                  <a:moveTo>
                    <a:pt x="0" y="0"/>
                  </a:moveTo>
                  <a:lnTo>
                    <a:pt x="0" y="3382"/>
                  </a:lnTo>
                  <a:lnTo>
                    <a:pt x="4870" y="3382"/>
                  </a:lnTo>
                  <a:lnTo>
                    <a:pt x="487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26" name="Google Shape;1326;p56"/>
            <p:cNvSpPr/>
            <p:nvPr/>
          </p:nvSpPr>
          <p:spPr>
            <a:xfrm>
              <a:off x="2204125" y="2472450"/>
              <a:ext cx="28000" cy="132200"/>
            </a:xfrm>
            <a:custGeom>
              <a:avLst/>
              <a:gdLst/>
              <a:ahLst/>
              <a:cxnLst/>
              <a:rect l="l" t="t" r="r" b="b"/>
              <a:pathLst>
                <a:path w="1120" h="5288" extrusionOk="0">
                  <a:moveTo>
                    <a:pt x="1" y="1"/>
                  </a:moveTo>
                  <a:lnTo>
                    <a:pt x="1" y="5287"/>
                  </a:lnTo>
                  <a:lnTo>
                    <a:pt x="1120" y="5287"/>
                  </a:lnTo>
                  <a:lnTo>
                    <a:pt x="112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27" name="Google Shape;1327;p56"/>
            <p:cNvSpPr/>
            <p:nvPr/>
          </p:nvSpPr>
          <p:spPr>
            <a:xfrm>
              <a:off x="2116625" y="2046225"/>
              <a:ext cx="207200" cy="207175"/>
            </a:xfrm>
            <a:custGeom>
              <a:avLst/>
              <a:gdLst/>
              <a:ahLst/>
              <a:cxnLst/>
              <a:rect l="l" t="t" r="r" b="b"/>
              <a:pathLst>
                <a:path w="8288" h="8287" extrusionOk="0">
                  <a:moveTo>
                    <a:pt x="4144" y="0"/>
                  </a:moveTo>
                  <a:cubicBezTo>
                    <a:pt x="1858" y="0"/>
                    <a:pt x="0" y="1857"/>
                    <a:pt x="0" y="4143"/>
                  </a:cubicBezTo>
                  <a:cubicBezTo>
                    <a:pt x="0" y="6429"/>
                    <a:pt x="1858" y="8287"/>
                    <a:pt x="4144" y="8287"/>
                  </a:cubicBezTo>
                  <a:cubicBezTo>
                    <a:pt x="6430" y="8287"/>
                    <a:pt x="8287" y="6429"/>
                    <a:pt x="8287" y="4143"/>
                  </a:cubicBezTo>
                  <a:cubicBezTo>
                    <a:pt x="8287" y="1857"/>
                    <a:pt x="6430" y="0"/>
                    <a:pt x="414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28" name="Google Shape;1328;p56"/>
            <p:cNvSpPr/>
            <p:nvPr/>
          </p:nvSpPr>
          <p:spPr>
            <a:xfrm>
              <a:off x="2187175" y="2105975"/>
              <a:ext cx="137825" cy="124225"/>
            </a:xfrm>
            <a:custGeom>
              <a:avLst/>
              <a:gdLst/>
              <a:ahLst/>
              <a:cxnLst/>
              <a:rect l="l" t="t" r="r" b="b"/>
              <a:pathLst>
                <a:path w="5513" h="4969" extrusionOk="0">
                  <a:moveTo>
                    <a:pt x="2477" y="2515"/>
                  </a:moveTo>
                  <a:lnTo>
                    <a:pt x="2703" y="2587"/>
                  </a:lnTo>
                  <a:cubicBezTo>
                    <a:pt x="2727" y="2587"/>
                    <a:pt x="2750" y="2611"/>
                    <a:pt x="2762" y="2635"/>
                  </a:cubicBezTo>
                  <a:cubicBezTo>
                    <a:pt x="2762" y="2646"/>
                    <a:pt x="2774" y="2670"/>
                    <a:pt x="2750" y="2706"/>
                  </a:cubicBezTo>
                  <a:cubicBezTo>
                    <a:pt x="2739" y="2730"/>
                    <a:pt x="2703" y="2742"/>
                    <a:pt x="2691" y="2742"/>
                  </a:cubicBezTo>
                  <a:cubicBezTo>
                    <a:pt x="2679" y="2742"/>
                    <a:pt x="2643" y="2742"/>
                    <a:pt x="2620" y="2706"/>
                  </a:cubicBezTo>
                  <a:lnTo>
                    <a:pt x="2477" y="2515"/>
                  </a:lnTo>
                  <a:close/>
                  <a:moveTo>
                    <a:pt x="2038" y="1"/>
                  </a:moveTo>
                  <a:cubicBezTo>
                    <a:pt x="1840" y="1"/>
                    <a:pt x="1645" y="98"/>
                    <a:pt x="1536" y="277"/>
                  </a:cubicBezTo>
                  <a:cubicBezTo>
                    <a:pt x="1250" y="741"/>
                    <a:pt x="1286" y="1301"/>
                    <a:pt x="1596" y="1730"/>
                  </a:cubicBezTo>
                  <a:lnTo>
                    <a:pt x="1881" y="2111"/>
                  </a:lnTo>
                  <a:lnTo>
                    <a:pt x="1572" y="2015"/>
                  </a:lnTo>
                  <a:cubicBezTo>
                    <a:pt x="1460" y="1984"/>
                    <a:pt x="1345" y="1969"/>
                    <a:pt x="1231" y="1969"/>
                  </a:cubicBezTo>
                  <a:cubicBezTo>
                    <a:pt x="789" y="1969"/>
                    <a:pt x="356" y="2199"/>
                    <a:pt x="119" y="2587"/>
                  </a:cubicBezTo>
                  <a:lnTo>
                    <a:pt x="107" y="2611"/>
                  </a:lnTo>
                  <a:cubicBezTo>
                    <a:pt x="24" y="2742"/>
                    <a:pt x="0" y="2908"/>
                    <a:pt x="36" y="3063"/>
                  </a:cubicBezTo>
                  <a:cubicBezTo>
                    <a:pt x="72" y="3218"/>
                    <a:pt x="167" y="3337"/>
                    <a:pt x="322" y="3432"/>
                  </a:cubicBezTo>
                  <a:lnTo>
                    <a:pt x="4239" y="4956"/>
                  </a:lnTo>
                  <a:cubicBezTo>
                    <a:pt x="4251" y="4968"/>
                    <a:pt x="4263" y="4968"/>
                    <a:pt x="4274" y="4968"/>
                  </a:cubicBezTo>
                  <a:cubicBezTo>
                    <a:pt x="4322" y="4968"/>
                    <a:pt x="4370" y="4944"/>
                    <a:pt x="4382" y="4897"/>
                  </a:cubicBezTo>
                  <a:cubicBezTo>
                    <a:pt x="4405" y="4837"/>
                    <a:pt x="4382" y="4766"/>
                    <a:pt x="4322" y="4742"/>
                  </a:cubicBezTo>
                  <a:lnTo>
                    <a:pt x="417" y="3230"/>
                  </a:lnTo>
                  <a:cubicBezTo>
                    <a:pt x="345" y="3182"/>
                    <a:pt x="286" y="3099"/>
                    <a:pt x="262" y="3004"/>
                  </a:cubicBezTo>
                  <a:cubicBezTo>
                    <a:pt x="238" y="2908"/>
                    <a:pt x="250" y="2813"/>
                    <a:pt x="310" y="2730"/>
                  </a:cubicBezTo>
                  <a:lnTo>
                    <a:pt x="322" y="2706"/>
                  </a:lnTo>
                  <a:cubicBezTo>
                    <a:pt x="511" y="2394"/>
                    <a:pt x="865" y="2202"/>
                    <a:pt x="1230" y="2202"/>
                  </a:cubicBezTo>
                  <a:cubicBezTo>
                    <a:pt x="1324" y="2202"/>
                    <a:pt x="1419" y="2215"/>
                    <a:pt x="1512" y="2242"/>
                  </a:cubicBezTo>
                  <a:lnTo>
                    <a:pt x="2108" y="2420"/>
                  </a:lnTo>
                  <a:lnTo>
                    <a:pt x="2441" y="2849"/>
                  </a:lnTo>
                  <a:cubicBezTo>
                    <a:pt x="2494" y="2924"/>
                    <a:pt x="2577" y="2970"/>
                    <a:pt x="2670" y="2970"/>
                  </a:cubicBezTo>
                  <a:cubicBezTo>
                    <a:pt x="2681" y="2970"/>
                    <a:pt x="2692" y="2969"/>
                    <a:pt x="2703" y="2968"/>
                  </a:cubicBezTo>
                  <a:cubicBezTo>
                    <a:pt x="2798" y="2968"/>
                    <a:pt x="2893" y="2908"/>
                    <a:pt x="2953" y="2825"/>
                  </a:cubicBezTo>
                  <a:cubicBezTo>
                    <a:pt x="3001" y="2742"/>
                    <a:pt x="3012" y="2635"/>
                    <a:pt x="2977" y="2551"/>
                  </a:cubicBezTo>
                  <a:cubicBezTo>
                    <a:pt x="2941" y="2456"/>
                    <a:pt x="2870" y="2384"/>
                    <a:pt x="2774" y="2361"/>
                  </a:cubicBezTo>
                  <a:lnTo>
                    <a:pt x="2250" y="2218"/>
                  </a:lnTo>
                  <a:lnTo>
                    <a:pt x="1786" y="1587"/>
                  </a:lnTo>
                  <a:cubicBezTo>
                    <a:pt x="1524" y="1241"/>
                    <a:pt x="1500" y="777"/>
                    <a:pt x="1727" y="408"/>
                  </a:cubicBezTo>
                  <a:cubicBezTo>
                    <a:pt x="1797" y="290"/>
                    <a:pt x="1921" y="229"/>
                    <a:pt x="2037" y="229"/>
                  </a:cubicBezTo>
                  <a:cubicBezTo>
                    <a:pt x="2097" y="229"/>
                    <a:pt x="2154" y="245"/>
                    <a:pt x="2203" y="277"/>
                  </a:cubicBezTo>
                  <a:lnTo>
                    <a:pt x="5298" y="3135"/>
                  </a:lnTo>
                  <a:cubicBezTo>
                    <a:pt x="5322" y="3158"/>
                    <a:pt x="5352" y="3170"/>
                    <a:pt x="5382" y="3170"/>
                  </a:cubicBezTo>
                  <a:cubicBezTo>
                    <a:pt x="5412" y="3170"/>
                    <a:pt x="5441" y="3158"/>
                    <a:pt x="5465" y="3135"/>
                  </a:cubicBezTo>
                  <a:cubicBezTo>
                    <a:pt x="5513" y="3087"/>
                    <a:pt x="5501" y="3016"/>
                    <a:pt x="5453" y="2968"/>
                  </a:cubicBezTo>
                  <a:lnTo>
                    <a:pt x="2346" y="87"/>
                  </a:lnTo>
                  <a:cubicBezTo>
                    <a:pt x="2250" y="29"/>
                    <a:pt x="2144" y="1"/>
                    <a:pt x="20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29" name="Google Shape;1329;p56"/>
            <p:cNvSpPr/>
            <p:nvPr/>
          </p:nvSpPr>
          <p:spPr>
            <a:xfrm>
              <a:off x="2292825" y="2171825"/>
              <a:ext cx="147975" cy="135750"/>
            </a:xfrm>
            <a:custGeom>
              <a:avLst/>
              <a:gdLst/>
              <a:ahLst/>
              <a:cxnLst/>
              <a:rect l="l" t="t" r="r" b="b"/>
              <a:pathLst>
                <a:path w="5919" h="5430" extrusionOk="0">
                  <a:moveTo>
                    <a:pt x="1775" y="1"/>
                  </a:moveTo>
                  <a:lnTo>
                    <a:pt x="1" y="2894"/>
                  </a:lnTo>
                  <a:lnTo>
                    <a:pt x="4156" y="5430"/>
                  </a:lnTo>
                  <a:lnTo>
                    <a:pt x="5918" y="2548"/>
                  </a:lnTo>
                  <a:lnTo>
                    <a:pt x="177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30" name="Google Shape;1330;p56"/>
            <p:cNvSpPr/>
            <p:nvPr/>
          </p:nvSpPr>
          <p:spPr>
            <a:xfrm>
              <a:off x="2268425" y="2144450"/>
              <a:ext cx="92900" cy="127125"/>
            </a:xfrm>
            <a:custGeom>
              <a:avLst/>
              <a:gdLst/>
              <a:ahLst/>
              <a:cxnLst/>
              <a:rect l="l" t="t" r="r" b="b"/>
              <a:pathLst>
                <a:path w="3716" h="5085" extrusionOk="0">
                  <a:moveTo>
                    <a:pt x="2763" y="0"/>
                  </a:moveTo>
                  <a:lnTo>
                    <a:pt x="1" y="4501"/>
                  </a:lnTo>
                  <a:lnTo>
                    <a:pt x="965" y="5084"/>
                  </a:lnTo>
                  <a:lnTo>
                    <a:pt x="3715" y="584"/>
                  </a:lnTo>
                  <a:lnTo>
                    <a:pt x="276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31" name="Google Shape;1331;p56"/>
            <p:cNvSpPr/>
            <p:nvPr/>
          </p:nvSpPr>
          <p:spPr>
            <a:xfrm>
              <a:off x="2357425" y="1795300"/>
              <a:ext cx="207200" cy="207175"/>
            </a:xfrm>
            <a:custGeom>
              <a:avLst/>
              <a:gdLst/>
              <a:ahLst/>
              <a:cxnLst/>
              <a:rect l="l" t="t" r="r" b="b"/>
              <a:pathLst>
                <a:path w="8288" h="8287" extrusionOk="0">
                  <a:moveTo>
                    <a:pt x="4144" y="0"/>
                  </a:moveTo>
                  <a:cubicBezTo>
                    <a:pt x="1858" y="0"/>
                    <a:pt x="1" y="1858"/>
                    <a:pt x="1" y="4144"/>
                  </a:cubicBezTo>
                  <a:cubicBezTo>
                    <a:pt x="1" y="6430"/>
                    <a:pt x="1858" y="8287"/>
                    <a:pt x="4144" y="8287"/>
                  </a:cubicBezTo>
                  <a:cubicBezTo>
                    <a:pt x="6430" y="8287"/>
                    <a:pt x="8287" y="6430"/>
                    <a:pt x="8287" y="4144"/>
                  </a:cubicBezTo>
                  <a:cubicBezTo>
                    <a:pt x="8287" y="1858"/>
                    <a:pt x="6430" y="0"/>
                    <a:pt x="414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32" name="Google Shape;1332;p56"/>
            <p:cNvSpPr/>
            <p:nvPr/>
          </p:nvSpPr>
          <p:spPr>
            <a:xfrm>
              <a:off x="2417850" y="1864475"/>
              <a:ext cx="127125" cy="137700"/>
            </a:xfrm>
            <a:custGeom>
              <a:avLst/>
              <a:gdLst/>
              <a:ahLst/>
              <a:cxnLst/>
              <a:rect l="l" t="t" r="r" b="b"/>
              <a:pathLst>
                <a:path w="5085" h="5508" extrusionOk="0">
                  <a:moveTo>
                    <a:pt x="2489" y="2543"/>
                  </a:moveTo>
                  <a:lnTo>
                    <a:pt x="2679" y="2686"/>
                  </a:lnTo>
                  <a:cubicBezTo>
                    <a:pt x="2703" y="2710"/>
                    <a:pt x="2703" y="2734"/>
                    <a:pt x="2703" y="2746"/>
                  </a:cubicBezTo>
                  <a:cubicBezTo>
                    <a:pt x="2703" y="2770"/>
                    <a:pt x="2691" y="2793"/>
                    <a:pt x="2667" y="2817"/>
                  </a:cubicBezTo>
                  <a:cubicBezTo>
                    <a:pt x="2656" y="2823"/>
                    <a:pt x="2641" y="2826"/>
                    <a:pt x="2627" y="2826"/>
                  </a:cubicBezTo>
                  <a:cubicBezTo>
                    <a:pt x="2614" y="2826"/>
                    <a:pt x="2602" y="2823"/>
                    <a:pt x="2596" y="2817"/>
                  </a:cubicBezTo>
                  <a:cubicBezTo>
                    <a:pt x="2584" y="2817"/>
                    <a:pt x="2560" y="2805"/>
                    <a:pt x="2548" y="2770"/>
                  </a:cubicBezTo>
                  <a:lnTo>
                    <a:pt x="2489" y="2543"/>
                  </a:lnTo>
                  <a:close/>
                  <a:moveTo>
                    <a:pt x="2847" y="0"/>
                  </a:moveTo>
                  <a:cubicBezTo>
                    <a:pt x="2724" y="0"/>
                    <a:pt x="2605" y="36"/>
                    <a:pt x="2501" y="103"/>
                  </a:cubicBezTo>
                  <a:cubicBezTo>
                    <a:pt x="2072" y="412"/>
                    <a:pt x="1870" y="948"/>
                    <a:pt x="1989" y="1472"/>
                  </a:cubicBezTo>
                  <a:lnTo>
                    <a:pt x="2108" y="1924"/>
                  </a:lnTo>
                  <a:lnTo>
                    <a:pt x="1858" y="1722"/>
                  </a:lnTo>
                  <a:cubicBezTo>
                    <a:pt x="1622" y="1529"/>
                    <a:pt x="1334" y="1434"/>
                    <a:pt x="1047" y="1434"/>
                  </a:cubicBezTo>
                  <a:cubicBezTo>
                    <a:pt x="784" y="1434"/>
                    <a:pt x="520" y="1515"/>
                    <a:pt x="298" y="1674"/>
                  </a:cubicBezTo>
                  <a:lnTo>
                    <a:pt x="274" y="1686"/>
                  </a:lnTo>
                  <a:cubicBezTo>
                    <a:pt x="143" y="1781"/>
                    <a:pt x="60" y="1912"/>
                    <a:pt x="36" y="2067"/>
                  </a:cubicBezTo>
                  <a:cubicBezTo>
                    <a:pt x="0" y="2222"/>
                    <a:pt x="36" y="2389"/>
                    <a:pt x="143" y="2531"/>
                  </a:cubicBezTo>
                  <a:lnTo>
                    <a:pt x="3144" y="5472"/>
                  </a:lnTo>
                  <a:cubicBezTo>
                    <a:pt x="3168" y="5496"/>
                    <a:pt x="3191" y="5508"/>
                    <a:pt x="3227" y="5508"/>
                  </a:cubicBezTo>
                  <a:cubicBezTo>
                    <a:pt x="3263" y="5508"/>
                    <a:pt x="3287" y="5496"/>
                    <a:pt x="3310" y="5472"/>
                  </a:cubicBezTo>
                  <a:cubicBezTo>
                    <a:pt x="3358" y="5425"/>
                    <a:pt x="3358" y="5353"/>
                    <a:pt x="3310" y="5306"/>
                  </a:cubicBezTo>
                  <a:lnTo>
                    <a:pt x="322" y="2377"/>
                  </a:lnTo>
                  <a:cubicBezTo>
                    <a:pt x="262" y="2293"/>
                    <a:pt x="251" y="2198"/>
                    <a:pt x="262" y="2115"/>
                  </a:cubicBezTo>
                  <a:cubicBezTo>
                    <a:pt x="274" y="2019"/>
                    <a:pt x="334" y="1936"/>
                    <a:pt x="405" y="1877"/>
                  </a:cubicBezTo>
                  <a:lnTo>
                    <a:pt x="429" y="1865"/>
                  </a:lnTo>
                  <a:cubicBezTo>
                    <a:pt x="612" y="1733"/>
                    <a:pt x="830" y="1668"/>
                    <a:pt x="1048" y="1668"/>
                  </a:cubicBezTo>
                  <a:cubicBezTo>
                    <a:pt x="1285" y="1668"/>
                    <a:pt x="1523" y="1745"/>
                    <a:pt x="1715" y="1900"/>
                  </a:cubicBezTo>
                  <a:lnTo>
                    <a:pt x="2191" y="2293"/>
                  </a:lnTo>
                  <a:lnTo>
                    <a:pt x="2322" y="2817"/>
                  </a:lnTo>
                  <a:cubicBezTo>
                    <a:pt x="2346" y="2924"/>
                    <a:pt x="2417" y="3008"/>
                    <a:pt x="2513" y="3043"/>
                  </a:cubicBezTo>
                  <a:cubicBezTo>
                    <a:pt x="2548" y="3057"/>
                    <a:pt x="2587" y="3063"/>
                    <a:pt x="2627" y="3063"/>
                  </a:cubicBezTo>
                  <a:cubicBezTo>
                    <a:pt x="2692" y="3063"/>
                    <a:pt x="2758" y="3045"/>
                    <a:pt x="2810" y="3008"/>
                  </a:cubicBezTo>
                  <a:cubicBezTo>
                    <a:pt x="2882" y="2948"/>
                    <a:pt x="2941" y="2853"/>
                    <a:pt x="2941" y="2758"/>
                  </a:cubicBezTo>
                  <a:cubicBezTo>
                    <a:pt x="2941" y="2662"/>
                    <a:pt x="2894" y="2567"/>
                    <a:pt x="2822" y="2508"/>
                  </a:cubicBezTo>
                  <a:lnTo>
                    <a:pt x="2406" y="2162"/>
                  </a:lnTo>
                  <a:lnTo>
                    <a:pt x="2215" y="1412"/>
                  </a:lnTo>
                  <a:cubicBezTo>
                    <a:pt x="2120" y="984"/>
                    <a:pt x="2286" y="555"/>
                    <a:pt x="2644" y="293"/>
                  </a:cubicBezTo>
                  <a:cubicBezTo>
                    <a:pt x="2703" y="254"/>
                    <a:pt x="2778" y="230"/>
                    <a:pt x="2857" y="230"/>
                  </a:cubicBezTo>
                  <a:cubicBezTo>
                    <a:pt x="2873" y="230"/>
                    <a:pt x="2889" y="231"/>
                    <a:pt x="2906" y="234"/>
                  </a:cubicBezTo>
                  <a:cubicBezTo>
                    <a:pt x="3001" y="257"/>
                    <a:pt x="3084" y="305"/>
                    <a:pt x="3132" y="364"/>
                  </a:cubicBezTo>
                  <a:lnTo>
                    <a:pt x="4846" y="4210"/>
                  </a:lnTo>
                  <a:cubicBezTo>
                    <a:pt x="4864" y="4253"/>
                    <a:pt x="4906" y="4284"/>
                    <a:pt x="4950" y="4284"/>
                  </a:cubicBezTo>
                  <a:cubicBezTo>
                    <a:pt x="4967" y="4284"/>
                    <a:pt x="4985" y="4280"/>
                    <a:pt x="5001" y="4270"/>
                  </a:cubicBezTo>
                  <a:cubicBezTo>
                    <a:pt x="5049" y="4246"/>
                    <a:pt x="5084" y="4174"/>
                    <a:pt x="5061" y="4115"/>
                  </a:cubicBezTo>
                  <a:lnTo>
                    <a:pt x="3334" y="245"/>
                  </a:lnTo>
                  <a:cubicBezTo>
                    <a:pt x="3239" y="114"/>
                    <a:pt x="3096" y="31"/>
                    <a:pt x="2941" y="7"/>
                  </a:cubicBezTo>
                  <a:cubicBezTo>
                    <a:pt x="2910" y="2"/>
                    <a:pt x="2878" y="0"/>
                    <a:pt x="284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33" name="Google Shape;1333;p56"/>
            <p:cNvSpPr/>
            <p:nvPr/>
          </p:nvSpPr>
          <p:spPr>
            <a:xfrm>
              <a:off x="2490775" y="1965250"/>
              <a:ext cx="139325" cy="148250"/>
            </a:xfrm>
            <a:custGeom>
              <a:avLst/>
              <a:gdLst/>
              <a:ahLst/>
              <a:cxnLst/>
              <a:rect l="l" t="t" r="r" b="b"/>
              <a:pathLst>
                <a:path w="5573" h="5930" extrusionOk="0">
                  <a:moveTo>
                    <a:pt x="2763" y="1"/>
                  </a:moveTo>
                  <a:lnTo>
                    <a:pt x="1" y="1953"/>
                  </a:lnTo>
                  <a:lnTo>
                    <a:pt x="2810" y="5930"/>
                  </a:lnTo>
                  <a:lnTo>
                    <a:pt x="5573" y="3977"/>
                  </a:lnTo>
                  <a:lnTo>
                    <a:pt x="276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34" name="Google Shape;1334;p56"/>
            <p:cNvSpPr/>
            <p:nvPr/>
          </p:nvSpPr>
          <p:spPr>
            <a:xfrm>
              <a:off x="2463100" y="1939950"/>
              <a:ext cx="124150" cy="99450"/>
            </a:xfrm>
            <a:custGeom>
              <a:avLst/>
              <a:gdLst/>
              <a:ahLst/>
              <a:cxnLst/>
              <a:rect l="l" t="t" r="r" b="b"/>
              <a:pathLst>
                <a:path w="4966" h="3978" extrusionOk="0">
                  <a:moveTo>
                    <a:pt x="4310" y="1"/>
                  </a:moveTo>
                  <a:lnTo>
                    <a:pt x="0" y="3060"/>
                  </a:lnTo>
                  <a:lnTo>
                    <a:pt x="655" y="3977"/>
                  </a:lnTo>
                  <a:lnTo>
                    <a:pt x="4965" y="917"/>
                  </a:lnTo>
                  <a:lnTo>
                    <a:pt x="431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35" name="Google Shape;1335;p56"/>
            <p:cNvSpPr/>
            <p:nvPr/>
          </p:nvSpPr>
          <p:spPr>
            <a:xfrm>
              <a:off x="2307425" y="1955725"/>
              <a:ext cx="650700" cy="813825"/>
            </a:xfrm>
            <a:custGeom>
              <a:avLst/>
              <a:gdLst/>
              <a:ahLst/>
              <a:cxnLst/>
              <a:rect l="l" t="t" r="r" b="b"/>
              <a:pathLst>
                <a:path w="26028" h="32553" extrusionOk="0">
                  <a:moveTo>
                    <a:pt x="26027" y="1"/>
                  </a:moveTo>
                  <a:cubicBezTo>
                    <a:pt x="11645" y="1"/>
                    <a:pt x="0" y="11657"/>
                    <a:pt x="0" y="26028"/>
                  </a:cubicBezTo>
                  <a:lnTo>
                    <a:pt x="0" y="32552"/>
                  </a:lnTo>
                  <a:lnTo>
                    <a:pt x="12538" y="32552"/>
                  </a:lnTo>
                  <a:lnTo>
                    <a:pt x="12538" y="23730"/>
                  </a:lnTo>
                  <a:cubicBezTo>
                    <a:pt x="12538" y="17610"/>
                    <a:pt x="17491" y="12657"/>
                    <a:pt x="23598" y="12657"/>
                  </a:cubicBezTo>
                  <a:lnTo>
                    <a:pt x="26027" y="12657"/>
                  </a:lnTo>
                  <a:lnTo>
                    <a:pt x="2602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36" name="Google Shape;1336;p56"/>
            <p:cNvSpPr/>
            <p:nvPr/>
          </p:nvSpPr>
          <p:spPr>
            <a:xfrm>
              <a:off x="2420825" y="2749275"/>
              <a:ext cx="78900" cy="250350"/>
            </a:xfrm>
            <a:custGeom>
              <a:avLst/>
              <a:gdLst/>
              <a:ahLst/>
              <a:cxnLst/>
              <a:rect l="l" t="t" r="r" b="b"/>
              <a:pathLst>
                <a:path w="3156" h="10014" extrusionOk="0">
                  <a:moveTo>
                    <a:pt x="1775" y="1"/>
                  </a:moveTo>
                  <a:cubicBezTo>
                    <a:pt x="1132" y="1"/>
                    <a:pt x="548" y="36"/>
                    <a:pt x="1" y="108"/>
                  </a:cubicBezTo>
                  <a:lnTo>
                    <a:pt x="1" y="1882"/>
                  </a:lnTo>
                  <a:lnTo>
                    <a:pt x="1" y="10014"/>
                  </a:lnTo>
                  <a:lnTo>
                    <a:pt x="3156" y="10014"/>
                  </a:lnTo>
                  <a:lnTo>
                    <a:pt x="3156" y="1882"/>
                  </a:lnTo>
                  <a:lnTo>
                    <a:pt x="3156" y="60"/>
                  </a:lnTo>
                  <a:cubicBezTo>
                    <a:pt x="2727" y="24"/>
                    <a:pt x="2263" y="1"/>
                    <a:pt x="177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37" name="Google Shape;1337;p56"/>
            <p:cNvSpPr/>
            <p:nvPr/>
          </p:nvSpPr>
          <p:spPr>
            <a:xfrm>
              <a:off x="2177950" y="3158250"/>
              <a:ext cx="564375" cy="202150"/>
            </a:xfrm>
            <a:custGeom>
              <a:avLst/>
              <a:gdLst/>
              <a:ahLst/>
              <a:cxnLst/>
              <a:rect l="l" t="t" r="r" b="b"/>
              <a:pathLst>
                <a:path w="22575" h="8086" extrusionOk="0">
                  <a:moveTo>
                    <a:pt x="0" y="1"/>
                  </a:moveTo>
                  <a:lnTo>
                    <a:pt x="0" y="8085"/>
                  </a:lnTo>
                  <a:lnTo>
                    <a:pt x="22574" y="8085"/>
                  </a:lnTo>
                  <a:lnTo>
                    <a:pt x="22574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38" name="Google Shape;1338;p56"/>
            <p:cNvSpPr/>
            <p:nvPr/>
          </p:nvSpPr>
          <p:spPr>
            <a:xfrm>
              <a:off x="2214850" y="3359475"/>
              <a:ext cx="485500" cy="801000"/>
            </a:xfrm>
            <a:custGeom>
              <a:avLst/>
              <a:gdLst/>
              <a:ahLst/>
              <a:cxnLst/>
              <a:rect l="l" t="t" r="r" b="b"/>
              <a:pathLst>
                <a:path w="19420" h="32040" extrusionOk="0">
                  <a:moveTo>
                    <a:pt x="18372" y="1060"/>
                  </a:moveTo>
                  <a:lnTo>
                    <a:pt x="18372" y="22325"/>
                  </a:lnTo>
                  <a:cubicBezTo>
                    <a:pt x="18372" y="27099"/>
                    <a:pt x="14490" y="30980"/>
                    <a:pt x="9716" y="30980"/>
                  </a:cubicBezTo>
                  <a:cubicBezTo>
                    <a:pt x="4942" y="30980"/>
                    <a:pt x="1060" y="27099"/>
                    <a:pt x="1060" y="22325"/>
                  </a:cubicBezTo>
                  <a:lnTo>
                    <a:pt x="1060" y="1060"/>
                  </a:lnTo>
                  <a:close/>
                  <a:moveTo>
                    <a:pt x="0" y="0"/>
                  </a:moveTo>
                  <a:lnTo>
                    <a:pt x="0" y="22325"/>
                  </a:lnTo>
                  <a:cubicBezTo>
                    <a:pt x="0" y="27682"/>
                    <a:pt x="4358" y="32040"/>
                    <a:pt x="9716" y="32040"/>
                  </a:cubicBezTo>
                  <a:cubicBezTo>
                    <a:pt x="15062" y="32040"/>
                    <a:pt x="19420" y="27682"/>
                    <a:pt x="19420" y="22325"/>
                  </a:cubicBezTo>
                  <a:lnTo>
                    <a:pt x="1942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39" name="Google Shape;1339;p56"/>
            <p:cNvSpPr/>
            <p:nvPr/>
          </p:nvSpPr>
          <p:spPr>
            <a:xfrm>
              <a:off x="2279150" y="3195475"/>
              <a:ext cx="94075" cy="117000"/>
            </a:xfrm>
            <a:custGeom>
              <a:avLst/>
              <a:gdLst/>
              <a:ahLst/>
              <a:cxnLst/>
              <a:rect l="l" t="t" r="r" b="b"/>
              <a:pathLst>
                <a:path w="3763" h="4680" extrusionOk="0">
                  <a:moveTo>
                    <a:pt x="0" y="0"/>
                  </a:moveTo>
                  <a:lnTo>
                    <a:pt x="0" y="2929"/>
                  </a:lnTo>
                  <a:cubicBezTo>
                    <a:pt x="0" y="3893"/>
                    <a:pt x="786" y="4679"/>
                    <a:pt x="1750" y="4679"/>
                  </a:cubicBezTo>
                  <a:lnTo>
                    <a:pt x="2012" y="4679"/>
                  </a:lnTo>
                  <a:cubicBezTo>
                    <a:pt x="2977" y="4679"/>
                    <a:pt x="3763" y="3893"/>
                    <a:pt x="3763" y="2929"/>
                  </a:cubicBezTo>
                  <a:lnTo>
                    <a:pt x="376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40" name="Google Shape;1340;p56"/>
            <p:cNvSpPr/>
            <p:nvPr/>
          </p:nvSpPr>
          <p:spPr>
            <a:xfrm>
              <a:off x="2295225" y="3223150"/>
              <a:ext cx="61925" cy="61625"/>
            </a:xfrm>
            <a:custGeom>
              <a:avLst/>
              <a:gdLst/>
              <a:ahLst/>
              <a:cxnLst/>
              <a:rect l="l" t="t" r="r" b="b"/>
              <a:pathLst>
                <a:path w="2477" h="2465" extrusionOk="0">
                  <a:moveTo>
                    <a:pt x="1238" y="941"/>
                  </a:moveTo>
                  <a:cubicBezTo>
                    <a:pt x="1393" y="941"/>
                    <a:pt x="1524" y="1072"/>
                    <a:pt x="1524" y="1227"/>
                  </a:cubicBezTo>
                  <a:cubicBezTo>
                    <a:pt x="1524" y="1393"/>
                    <a:pt x="1393" y="1512"/>
                    <a:pt x="1238" y="1512"/>
                  </a:cubicBezTo>
                  <a:cubicBezTo>
                    <a:pt x="1084" y="1512"/>
                    <a:pt x="953" y="1393"/>
                    <a:pt x="953" y="1227"/>
                  </a:cubicBezTo>
                  <a:cubicBezTo>
                    <a:pt x="953" y="1072"/>
                    <a:pt x="1084" y="941"/>
                    <a:pt x="1238" y="941"/>
                  </a:cubicBezTo>
                  <a:close/>
                  <a:moveTo>
                    <a:pt x="1131" y="0"/>
                  </a:moveTo>
                  <a:lnTo>
                    <a:pt x="1131" y="500"/>
                  </a:lnTo>
                  <a:cubicBezTo>
                    <a:pt x="1012" y="524"/>
                    <a:pt x="893" y="572"/>
                    <a:pt x="798" y="643"/>
                  </a:cubicBezTo>
                  <a:lnTo>
                    <a:pt x="441" y="286"/>
                  </a:lnTo>
                  <a:lnTo>
                    <a:pt x="286" y="429"/>
                  </a:lnTo>
                  <a:lnTo>
                    <a:pt x="643" y="798"/>
                  </a:lnTo>
                  <a:cubicBezTo>
                    <a:pt x="572" y="893"/>
                    <a:pt x="524" y="1000"/>
                    <a:pt x="512" y="1119"/>
                  </a:cubicBezTo>
                  <a:lnTo>
                    <a:pt x="0" y="1119"/>
                  </a:lnTo>
                  <a:lnTo>
                    <a:pt x="0" y="1346"/>
                  </a:lnTo>
                  <a:lnTo>
                    <a:pt x="512" y="1346"/>
                  </a:lnTo>
                  <a:cubicBezTo>
                    <a:pt x="524" y="1465"/>
                    <a:pt x="572" y="1572"/>
                    <a:pt x="643" y="1667"/>
                  </a:cubicBezTo>
                  <a:lnTo>
                    <a:pt x="286" y="2036"/>
                  </a:lnTo>
                  <a:lnTo>
                    <a:pt x="441" y="2179"/>
                  </a:lnTo>
                  <a:lnTo>
                    <a:pt x="798" y="1822"/>
                  </a:lnTo>
                  <a:cubicBezTo>
                    <a:pt x="893" y="1893"/>
                    <a:pt x="1012" y="1941"/>
                    <a:pt x="1131" y="1953"/>
                  </a:cubicBezTo>
                  <a:lnTo>
                    <a:pt x="1131" y="2465"/>
                  </a:lnTo>
                  <a:lnTo>
                    <a:pt x="1346" y="2465"/>
                  </a:lnTo>
                  <a:lnTo>
                    <a:pt x="1346" y="1953"/>
                  </a:lnTo>
                  <a:cubicBezTo>
                    <a:pt x="1465" y="1941"/>
                    <a:pt x="1584" y="1893"/>
                    <a:pt x="1679" y="1822"/>
                  </a:cubicBezTo>
                  <a:lnTo>
                    <a:pt x="2036" y="2179"/>
                  </a:lnTo>
                  <a:lnTo>
                    <a:pt x="2191" y="2036"/>
                  </a:lnTo>
                  <a:lnTo>
                    <a:pt x="1834" y="1667"/>
                  </a:lnTo>
                  <a:cubicBezTo>
                    <a:pt x="1893" y="1572"/>
                    <a:pt x="1941" y="1465"/>
                    <a:pt x="1965" y="1346"/>
                  </a:cubicBezTo>
                  <a:lnTo>
                    <a:pt x="2477" y="1346"/>
                  </a:lnTo>
                  <a:lnTo>
                    <a:pt x="2477" y="1119"/>
                  </a:lnTo>
                  <a:lnTo>
                    <a:pt x="1965" y="1119"/>
                  </a:lnTo>
                  <a:cubicBezTo>
                    <a:pt x="1941" y="1000"/>
                    <a:pt x="1893" y="893"/>
                    <a:pt x="1834" y="798"/>
                  </a:cubicBezTo>
                  <a:lnTo>
                    <a:pt x="2191" y="429"/>
                  </a:lnTo>
                  <a:lnTo>
                    <a:pt x="2036" y="286"/>
                  </a:lnTo>
                  <a:lnTo>
                    <a:pt x="1679" y="643"/>
                  </a:lnTo>
                  <a:cubicBezTo>
                    <a:pt x="1584" y="572"/>
                    <a:pt x="1465" y="524"/>
                    <a:pt x="1346" y="500"/>
                  </a:cubicBezTo>
                  <a:lnTo>
                    <a:pt x="134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41" name="Google Shape;1341;p56"/>
            <p:cNvSpPr/>
            <p:nvPr/>
          </p:nvSpPr>
          <p:spPr>
            <a:xfrm>
              <a:off x="2560425" y="3195475"/>
              <a:ext cx="94075" cy="117000"/>
            </a:xfrm>
            <a:custGeom>
              <a:avLst/>
              <a:gdLst/>
              <a:ahLst/>
              <a:cxnLst/>
              <a:rect l="l" t="t" r="r" b="b"/>
              <a:pathLst>
                <a:path w="3763" h="4680" extrusionOk="0">
                  <a:moveTo>
                    <a:pt x="1" y="0"/>
                  </a:moveTo>
                  <a:lnTo>
                    <a:pt x="1" y="2929"/>
                  </a:lnTo>
                  <a:cubicBezTo>
                    <a:pt x="1" y="3893"/>
                    <a:pt x="774" y="4679"/>
                    <a:pt x="1751" y="4679"/>
                  </a:cubicBezTo>
                  <a:lnTo>
                    <a:pt x="2013" y="4679"/>
                  </a:lnTo>
                  <a:cubicBezTo>
                    <a:pt x="2977" y="4679"/>
                    <a:pt x="3763" y="3893"/>
                    <a:pt x="3763" y="2929"/>
                  </a:cubicBezTo>
                  <a:lnTo>
                    <a:pt x="376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42" name="Google Shape;1342;p56"/>
            <p:cNvSpPr/>
            <p:nvPr/>
          </p:nvSpPr>
          <p:spPr>
            <a:xfrm>
              <a:off x="2576500" y="3223150"/>
              <a:ext cx="61925" cy="61625"/>
            </a:xfrm>
            <a:custGeom>
              <a:avLst/>
              <a:gdLst/>
              <a:ahLst/>
              <a:cxnLst/>
              <a:rect l="l" t="t" r="r" b="b"/>
              <a:pathLst>
                <a:path w="2477" h="2465" extrusionOk="0">
                  <a:moveTo>
                    <a:pt x="1239" y="941"/>
                  </a:moveTo>
                  <a:cubicBezTo>
                    <a:pt x="1394" y="941"/>
                    <a:pt x="1525" y="1072"/>
                    <a:pt x="1525" y="1227"/>
                  </a:cubicBezTo>
                  <a:cubicBezTo>
                    <a:pt x="1525" y="1393"/>
                    <a:pt x="1394" y="1512"/>
                    <a:pt x="1239" y="1512"/>
                  </a:cubicBezTo>
                  <a:cubicBezTo>
                    <a:pt x="1084" y="1512"/>
                    <a:pt x="953" y="1393"/>
                    <a:pt x="953" y="1227"/>
                  </a:cubicBezTo>
                  <a:cubicBezTo>
                    <a:pt x="953" y="1072"/>
                    <a:pt x="1084" y="941"/>
                    <a:pt x="1239" y="941"/>
                  </a:cubicBezTo>
                  <a:close/>
                  <a:moveTo>
                    <a:pt x="1132" y="0"/>
                  </a:moveTo>
                  <a:lnTo>
                    <a:pt x="1132" y="500"/>
                  </a:lnTo>
                  <a:cubicBezTo>
                    <a:pt x="1013" y="524"/>
                    <a:pt x="893" y="572"/>
                    <a:pt x="798" y="643"/>
                  </a:cubicBezTo>
                  <a:lnTo>
                    <a:pt x="441" y="286"/>
                  </a:lnTo>
                  <a:lnTo>
                    <a:pt x="286" y="429"/>
                  </a:lnTo>
                  <a:lnTo>
                    <a:pt x="643" y="798"/>
                  </a:lnTo>
                  <a:cubicBezTo>
                    <a:pt x="572" y="893"/>
                    <a:pt x="524" y="1000"/>
                    <a:pt x="512" y="1119"/>
                  </a:cubicBezTo>
                  <a:lnTo>
                    <a:pt x="1" y="1119"/>
                  </a:lnTo>
                  <a:lnTo>
                    <a:pt x="1" y="1346"/>
                  </a:lnTo>
                  <a:lnTo>
                    <a:pt x="512" y="1346"/>
                  </a:lnTo>
                  <a:cubicBezTo>
                    <a:pt x="524" y="1465"/>
                    <a:pt x="572" y="1572"/>
                    <a:pt x="643" y="1667"/>
                  </a:cubicBezTo>
                  <a:lnTo>
                    <a:pt x="286" y="2036"/>
                  </a:lnTo>
                  <a:lnTo>
                    <a:pt x="441" y="2179"/>
                  </a:lnTo>
                  <a:lnTo>
                    <a:pt x="798" y="1822"/>
                  </a:lnTo>
                  <a:cubicBezTo>
                    <a:pt x="893" y="1893"/>
                    <a:pt x="1013" y="1941"/>
                    <a:pt x="1132" y="1953"/>
                  </a:cubicBezTo>
                  <a:lnTo>
                    <a:pt x="1132" y="2465"/>
                  </a:lnTo>
                  <a:lnTo>
                    <a:pt x="1346" y="2465"/>
                  </a:lnTo>
                  <a:lnTo>
                    <a:pt x="1346" y="1953"/>
                  </a:lnTo>
                  <a:cubicBezTo>
                    <a:pt x="1465" y="1941"/>
                    <a:pt x="1584" y="1893"/>
                    <a:pt x="1679" y="1822"/>
                  </a:cubicBezTo>
                  <a:lnTo>
                    <a:pt x="2036" y="2179"/>
                  </a:lnTo>
                  <a:lnTo>
                    <a:pt x="2191" y="2036"/>
                  </a:lnTo>
                  <a:lnTo>
                    <a:pt x="1822" y="1667"/>
                  </a:lnTo>
                  <a:cubicBezTo>
                    <a:pt x="1894" y="1572"/>
                    <a:pt x="1941" y="1465"/>
                    <a:pt x="1965" y="1346"/>
                  </a:cubicBezTo>
                  <a:lnTo>
                    <a:pt x="2477" y="1346"/>
                  </a:lnTo>
                  <a:lnTo>
                    <a:pt x="2477" y="1119"/>
                  </a:lnTo>
                  <a:lnTo>
                    <a:pt x="1965" y="1119"/>
                  </a:lnTo>
                  <a:cubicBezTo>
                    <a:pt x="1941" y="1000"/>
                    <a:pt x="1894" y="893"/>
                    <a:pt x="1822" y="798"/>
                  </a:cubicBezTo>
                  <a:lnTo>
                    <a:pt x="2191" y="429"/>
                  </a:lnTo>
                  <a:lnTo>
                    <a:pt x="2036" y="286"/>
                  </a:lnTo>
                  <a:lnTo>
                    <a:pt x="1679" y="643"/>
                  </a:lnTo>
                  <a:cubicBezTo>
                    <a:pt x="1584" y="572"/>
                    <a:pt x="1465" y="524"/>
                    <a:pt x="1346" y="500"/>
                  </a:cubicBezTo>
                  <a:lnTo>
                    <a:pt x="134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43" name="Google Shape;1343;p56"/>
            <p:cNvSpPr/>
            <p:nvPr/>
          </p:nvSpPr>
          <p:spPr>
            <a:xfrm>
              <a:off x="2179725" y="3491625"/>
              <a:ext cx="555750" cy="24150"/>
            </a:xfrm>
            <a:custGeom>
              <a:avLst/>
              <a:gdLst/>
              <a:ahLst/>
              <a:cxnLst/>
              <a:rect l="l" t="t" r="r" b="b"/>
              <a:pathLst>
                <a:path w="22230" h="966" extrusionOk="0">
                  <a:moveTo>
                    <a:pt x="477" y="1"/>
                  </a:moveTo>
                  <a:cubicBezTo>
                    <a:pt x="215" y="1"/>
                    <a:pt x="0" y="215"/>
                    <a:pt x="0" y="489"/>
                  </a:cubicBezTo>
                  <a:cubicBezTo>
                    <a:pt x="0" y="751"/>
                    <a:pt x="215" y="965"/>
                    <a:pt x="477" y="965"/>
                  </a:cubicBezTo>
                  <a:lnTo>
                    <a:pt x="21753" y="965"/>
                  </a:lnTo>
                  <a:cubicBezTo>
                    <a:pt x="22015" y="965"/>
                    <a:pt x="22229" y="751"/>
                    <a:pt x="22229" y="489"/>
                  </a:cubicBezTo>
                  <a:cubicBezTo>
                    <a:pt x="22229" y="215"/>
                    <a:pt x="22015" y="1"/>
                    <a:pt x="2175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44" name="Google Shape;1344;p56"/>
            <p:cNvSpPr/>
            <p:nvPr/>
          </p:nvSpPr>
          <p:spPr>
            <a:xfrm>
              <a:off x="2179725" y="3619925"/>
              <a:ext cx="555750" cy="23825"/>
            </a:xfrm>
            <a:custGeom>
              <a:avLst/>
              <a:gdLst/>
              <a:ahLst/>
              <a:cxnLst/>
              <a:rect l="l" t="t" r="r" b="b"/>
              <a:pathLst>
                <a:path w="22230" h="953" extrusionOk="0">
                  <a:moveTo>
                    <a:pt x="512" y="0"/>
                  </a:moveTo>
                  <a:cubicBezTo>
                    <a:pt x="227" y="0"/>
                    <a:pt x="0" y="215"/>
                    <a:pt x="0" y="477"/>
                  </a:cubicBezTo>
                  <a:cubicBezTo>
                    <a:pt x="0" y="738"/>
                    <a:pt x="227" y="953"/>
                    <a:pt x="512" y="953"/>
                  </a:cubicBezTo>
                  <a:lnTo>
                    <a:pt x="21717" y="953"/>
                  </a:lnTo>
                  <a:cubicBezTo>
                    <a:pt x="22003" y="953"/>
                    <a:pt x="22229" y="738"/>
                    <a:pt x="22229" y="477"/>
                  </a:cubicBezTo>
                  <a:cubicBezTo>
                    <a:pt x="22229" y="215"/>
                    <a:pt x="22003" y="0"/>
                    <a:pt x="2171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45" name="Google Shape;1345;p56"/>
            <p:cNvSpPr/>
            <p:nvPr/>
          </p:nvSpPr>
          <p:spPr>
            <a:xfrm>
              <a:off x="2179725" y="3747900"/>
              <a:ext cx="555750" cy="24150"/>
            </a:xfrm>
            <a:custGeom>
              <a:avLst/>
              <a:gdLst/>
              <a:ahLst/>
              <a:cxnLst/>
              <a:rect l="l" t="t" r="r" b="b"/>
              <a:pathLst>
                <a:path w="22230" h="966" extrusionOk="0">
                  <a:moveTo>
                    <a:pt x="512" y="1"/>
                  </a:moveTo>
                  <a:cubicBezTo>
                    <a:pt x="227" y="1"/>
                    <a:pt x="0" y="215"/>
                    <a:pt x="0" y="489"/>
                  </a:cubicBezTo>
                  <a:cubicBezTo>
                    <a:pt x="0" y="751"/>
                    <a:pt x="227" y="965"/>
                    <a:pt x="512" y="965"/>
                  </a:cubicBezTo>
                  <a:lnTo>
                    <a:pt x="21717" y="965"/>
                  </a:lnTo>
                  <a:cubicBezTo>
                    <a:pt x="22003" y="965"/>
                    <a:pt x="22229" y="751"/>
                    <a:pt x="22229" y="489"/>
                  </a:cubicBezTo>
                  <a:cubicBezTo>
                    <a:pt x="22229" y="215"/>
                    <a:pt x="22003" y="1"/>
                    <a:pt x="2171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46" name="Google Shape;1346;p56"/>
            <p:cNvSpPr/>
            <p:nvPr/>
          </p:nvSpPr>
          <p:spPr>
            <a:xfrm>
              <a:off x="2179725" y="3876200"/>
              <a:ext cx="555750" cy="24125"/>
            </a:xfrm>
            <a:custGeom>
              <a:avLst/>
              <a:gdLst/>
              <a:ahLst/>
              <a:cxnLst/>
              <a:rect l="l" t="t" r="r" b="b"/>
              <a:pathLst>
                <a:path w="22230" h="965" extrusionOk="0">
                  <a:moveTo>
                    <a:pt x="512" y="1"/>
                  </a:moveTo>
                  <a:cubicBezTo>
                    <a:pt x="227" y="1"/>
                    <a:pt x="0" y="215"/>
                    <a:pt x="0" y="477"/>
                  </a:cubicBezTo>
                  <a:cubicBezTo>
                    <a:pt x="0" y="739"/>
                    <a:pt x="227" y="965"/>
                    <a:pt x="512" y="965"/>
                  </a:cubicBezTo>
                  <a:lnTo>
                    <a:pt x="21717" y="965"/>
                  </a:lnTo>
                  <a:cubicBezTo>
                    <a:pt x="22003" y="965"/>
                    <a:pt x="22229" y="739"/>
                    <a:pt x="22229" y="477"/>
                  </a:cubicBezTo>
                  <a:cubicBezTo>
                    <a:pt x="22229" y="215"/>
                    <a:pt x="22003" y="1"/>
                    <a:pt x="2171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47" name="Google Shape;1347;p56"/>
            <p:cNvSpPr/>
            <p:nvPr/>
          </p:nvSpPr>
          <p:spPr>
            <a:xfrm>
              <a:off x="2179725" y="4004200"/>
              <a:ext cx="555750" cy="24125"/>
            </a:xfrm>
            <a:custGeom>
              <a:avLst/>
              <a:gdLst/>
              <a:ahLst/>
              <a:cxnLst/>
              <a:rect l="l" t="t" r="r" b="b"/>
              <a:pathLst>
                <a:path w="22230" h="965" extrusionOk="0">
                  <a:moveTo>
                    <a:pt x="477" y="0"/>
                  </a:moveTo>
                  <a:cubicBezTo>
                    <a:pt x="215" y="0"/>
                    <a:pt x="0" y="215"/>
                    <a:pt x="0" y="488"/>
                  </a:cubicBezTo>
                  <a:cubicBezTo>
                    <a:pt x="0" y="750"/>
                    <a:pt x="215" y="965"/>
                    <a:pt x="477" y="965"/>
                  </a:cubicBezTo>
                  <a:lnTo>
                    <a:pt x="21753" y="965"/>
                  </a:lnTo>
                  <a:cubicBezTo>
                    <a:pt x="22015" y="965"/>
                    <a:pt x="22229" y="750"/>
                    <a:pt x="22229" y="488"/>
                  </a:cubicBezTo>
                  <a:cubicBezTo>
                    <a:pt x="22229" y="215"/>
                    <a:pt x="22015" y="0"/>
                    <a:pt x="2175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48" name="Google Shape;1348;p56"/>
            <p:cNvSpPr/>
            <p:nvPr/>
          </p:nvSpPr>
          <p:spPr>
            <a:xfrm>
              <a:off x="2297900" y="3372575"/>
              <a:ext cx="24125" cy="774825"/>
            </a:xfrm>
            <a:custGeom>
              <a:avLst/>
              <a:gdLst/>
              <a:ahLst/>
              <a:cxnLst/>
              <a:rect l="l" t="t" r="r" b="b"/>
              <a:pathLst>
                <a:path w="965" h="30993" extrusionOk="0">
                  <a:moveTo>
                    <a:pt x="0" y="0"/>
                  </a:moveTo>
                  <a:lnTo>
                    <a:pt x="0" y="30504"/>
                  </a:lnTo>
                  <a:cubicBezTo>
                    <a:pt x="0" y="30778"/>
                    <a:pt x="215" y="30992"/>
                    <a:pt x="488" y="30992"/>
                  </a:cubicBezTo>
                  <a:cubicBezTo>
                    <a:pt x="750" y="30992"/>
                    <a:pt x="965" y="30778"/>
                    <a:pt x="965" y="30504"/>
                  </a:cubicBezTo>
                  <a:lnTo>
                    <a:pt x="96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49" name="Google Shape;1349;p56"/>
            <p:cNvSpPr/>
            <p:nvPr/>
          </p:nvSpPr>
          <p:spPr>
            <a:xfrm>
              <a:off x="2593175" y="3372575"/>
              <a:ext cx="24125" cy="774825"/>
            </a:xfrm>
            <a:custGeom>
              <a:avLst/>
              <a:gdLst/>
              <a:ahLst/>
              <a:cxnLst/>
              <a:rect l="l" t="t" r="r" b="b"/>
              <a:pathLst>
                <a:path w="965" h="30993" extrusionOk="0">
                  <a:moveTo>
                    <a:pt x="0" y="0"/>
                  </a:moveTo>
                  <a:lnTo>
                    <a:pt x="0" y="30504"/>
                  </a:lnTo>
                  <a:cubicBezTo>
                    <a:pt x="0" y="30778"/>
                    <a:pt x="215" y="30992"/>
                    <a:pt x="488" y="30992"/>
                  </a:cubicBezTo>
                  <a:cubicBezTo>
                    <a:pt x="750" y="30992"/>
                    <a:pt x="965" y="30778"/>
                    <a:pt x="965" y="30504"/>
                  </a:cubicBezTo>
                  <a:lnTo>
                    <a:pt x="96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50" name="Google Shape;1350;p56"/>
            <p:cNvSpPr/>
            <p:nvPr/>
          </p:nvSpPr>
          <p:spPr>
            <a:xfrm>
              <a:off x="2440475" y="3372575"/>
              <a:ext cx="24125" cy="815900"/>
            </a:xfrm>
            <a:custGeom>
              <a:avLst/>
              <a:gdLst/>
              <a:ahLst/>
              <a:cxnLst/>
              <a:rect l="l" t="t" r="r" b="b"/>
              <a:pathLst>
                <a:path w="965" h="32636" extrusionOk="0">
                  <a:moveTo>
                    <a:pt x="0" y="0"/>
                  </a:moveTo>
                  <a:lnTo>
                    <a:pt x="0" y="32147"/>
                  </a:lnTo>
                  <a:cubicBezTo>
                    <a:pt x="0" y="32421"/>
                    <a:pt x="215" y="32635"/>
                    <a:pt x="489" y="32635"/>
                  </a:cubicBezTo>
                  <a:cubicBezTo>
                    <a:pt x="750" y="32635"/>
                    <a:pt x="965" y="32421"/>
                    <a:pt x="965" y="32147"/>
                  </a:cubicBezTo>
                  <a:lnTo>
                    <a:pt x="96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51" name="Google Shape;1351;p56"/>
            <p:cNvSpPr/>
            <p:nvPr/>
          </p:nvSpPr>
          <p:spPr>
            <a:xfrm>
              <a:off x="2177950" y="2955850"/>
              <a:ext cx="564375" cy="202425"/>
            </a:xfrm>
            <a:custGeom>
              <a:avLst/>
              <a:gdLst/>
              <a:ahLst/>
              <a:cxnLst/>
              <a:rect l="l" t="t" r="r" b="b"/>
              <a:pathLst>
                <a:path w="22575" h="8097" extrusionOk="0">
                  <a:moveTo>
                    <a:pt x="0" y="1"/>
                  </a:moveTo>
                  <a:lnTo>
                    <a:pt x="0" y="8097"/>
                  </a:lnTo>
                  <a:lnTo>
                    <a:pt x="22574" y="8097"/>
                  </a:lnTo>
                  <a:lnTo>
                    <a:pt x="2257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52" name="Google Shape;1352;p56"/>
            <p:cNvSpPr/>
            <p:nvPr/>
          </p:nvSpPr>
          <p:spPr>
            <a:xfrm>
              <a:off x="2177950" y="3158250"/>
              <a:ext cx="564375" cy="44075"/>
            </a:xfrm>
            <a:custGeom>
              <a:avLst/>
              <a:gdLst/>
              <a:ahLst/>
              <a:cxnLst/>
              <a:rect l="l" t="t" r="r" b="b"/>
              <a:pathLst>
                <a:path w="22575" h="1763" extrusionOk="0">
                  <a:moveTo>
                    <a:pt x="0" y="1"/>
                  </a:moveTo>
                  <a:lnTo>
                    <a:pt x="0" y="1763"/>
                  </a:lnTo>
                  <a:lnTo>
                    <a:pt x="22574" y="1763"/>
                  </a:lnTo>
                  <a:lnTo>
                    <a:pt x="2257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53" name="Google Shape;1353;p56"/>
            <p:cNvSpPr/>
            <p:nvPr/>
          </p:nvSpPr>
          <p:spPr>
            <a:xfrm>
              <a:off x="2195200" y="3171350"/>
              <a:ext cx="524200" cy="17600"/>
            </a:xfrm>
            <a:custGeom>
              <a:avLst/>
              <a:gdLst/>
              <a:ahLst/>
              <a:cxnLst/>
              <a:rect l="l" t="t" r="r" b="b"/>
              <a:pathLst>
                <a:path w="20968" h="704" extrusionOk="0">
                  <a:moveTo>
                    <a:pt x="358" y="1"/>
                  </a:moveTo>
                  <a:cubicBezTo>
                    <a:pt x="167" y="1"/>
                    <a:pt x="1" y="155"/>
                    <a:pt x="1" y="358"/>
                  </a:cubicBezTo>
                  <a:cubicBezTo>
                    <a:pt x="1" y="548"/>
                    <a:pt x="167" y="703"/>
                    <a:pt x="358" y="703"/>
                  </a:cubicBezTo>
                  <a:lnTo>
                    <a:pt x="405" y="703"/>
                  </a:lnTo>
                  <a:cubicBezTo>
                    <a:pt x="596" y="703"/>
                    <a:pt x="751" y="548"/>
                    <a:pt x="751" y="358"/>
                  </a:cubicBezTo>
                  <a:cubicBezTo>
                    <a:pt x="751" y="155"/>
                    <a:pt x="596" y="1"/>
                    <a:pt x="405" y="1"/>
                  </a:cubicBezTo>
                  <a:close/>
                  <a:moveTo>
                    <a:pt x="2037" y="1"/>
                  </a:moveTo>
                  <a:cubicBezTo>
                    <a:pt x="1846" y="1"/>
                    <a:pt x="1691" y="155"/>
                    <a:pt x="1691" y="358"/>
                  </a:cubicBezTo>
                  <a:cubicBezTo>
                    <a:pt x="1691" y="548"/>
                    <a:pt x="1846" y="703"/>
                    <a:pt x="2037" y="703"/>
                  </a:cubicBezTo>
                  <a:lnTo>
                    <a:pt x="2096" y="703"/>
                  </a:lnTo>
                  <a:cubicBezTo>
                    <a:pt x="2287" y="703"/>
                    <a:pt x="2441" y="548"/>
                    <a:pt x="2441" y="358"/>
                  </a:cubicBezTo>
                  <a:cubicBezTo>
                    <a:pt x="2441" y="155"/>
                    <a:pt x="2287" y="1"/>
                    <a:pt x="2096" y="1"/>
                  </a:cubicBezTo>
                  <a:close/>
                  <a:moveTo>
                    <a:pt x="3727" y="1"/>
                  </a:moveTo>
                  <a:cubicBezTo>
                    <a:pt x="3537" y="1"/>
                    <a:pt x="3370" y="155"/>
                    <a:pt x="3370" y="358"/>
                  </a:cubicBezTo>
                  <a:cubicBezTo>
                    <a:pt x="3370" y="548"/>
                    <a:pt x="3537" y="703"/>
                    <a:pt x="3727" y="703"/>
                  </a:cubicBezTo>
                  <a:lnTo>
                    <a:pt x="3775" y="703"/>
                  </a:lnTo>
                  <a:cubicBezTo>
                    <a:pt x="3965" y="703"/>
                    <a:pt x="4120" y="548"/>
                    <a:pt x="4120" y="358"/>
                  </a:cubicBezTo>
                  <a:cubicBezTo>
                    <a:pt x="4120" y="155"/>
                    <a:pt x="3965" y="1"/>
                    <a:pt x="3775" y="1"/>
                  </a:cubicBezTo>
                  <a:close/>
                  <a:moveTo>
                    <a:pt x="5406" y="1"/>
                  </a:moveTo>
                  <a:cubicBezTo>
                    <a:pt x="5216" y="1"/>
                    <a:pt x="5061" y="155"/>
                    <a:pt x="5061" y="358"/>
                  </a:cubicBezTo>
                  <a:cubicBezTo>
                    <a:pt x="5061" y="548"/>
                    <a:pt x="5216" y="703"/>
                    <a:pt x="5406" y="703"/>
                  </a:cubicBezTo>
                  <a:lnTo>
                    <a:pt x="5466" y="703"/>
                  </a:lnTo>
                  <a:cubicBezTo>
                    <a:pt x="5656" y="703"/>
                    <a:pt x="5811" y="548"/>
                    <a:pt x="5811" y="358"/>
                  </a:cubicBezTo>
                  <a:cubicBezTo>
                    <a:pt x="5811" y="155"/>
                    <a:pt x="5656" y="1"/>
                    <a:pt x="5466" y="1"/>
                  </a:cubicBezTo>
                  <a:close/>
                  <a:moveTo>
                    <a:pt x="7097" y="1"/>
                  </a:moveTo>
                  <a:cubicBezTo>
                    <a:pt x="6894" y="1"/>
                    <a:pt x="6740" y="155"/>
                    <a:pt x="6740" y="358"/>
                  </a:cubicBezTo>
                  <a:cubicBezTo>
                    <a:pt x="6740" y="548"/>
                    <a:pt x="6906" y="703"/>
                    <a:pt x="7097" y="703"/>
                  </a:cubicBezTo>
                  <a:lnTo>
                    <a:pt x="7144" y="703"/>
                  </a:lnTo>
                  <a:cubicBezTo>
                    <a:pt x="7335" y="703"/>
                    <a:pt x="7490" y="548"/>
                    <a:pt x="7490" y="358"/>
                  </a:cubicBezTo>
                  <a:cubicBezTo>
                    <a:pt x="7490" y="155"/>
                    <a:pt x="7335" y="1"/>
                    <a:pt x="7144" y="1"/>
                  </a:cubicBezTo>
                  <a:close/>
                  <a:moveTo>
                    <a:pt x="8776" y="1"/>
                  </a:moveTo>
                  <a:cubicBezTo>
                    <a:pt x="8585" y="1"/>
                    <a:pt x="8430" y="155"/>
                    <a:pt x="8430" y="358"/>
                  </a:cubicBezTo>
                  <a:cubicBezTo>
                    <a:pt x="8430" y="548"/>
                    <a:pt x="8585" y="703"/>
                    <a:pt x="8776" y="703"/>
                  </a:cubicBezTo>
                  <a:lnTo>
                    <a:pt x="8835" y="703"/>
                  </a:lnTo>
                  <a:cubicBezTo>
                    <a:pt x="9026" y="703"/>
                    <a:pt x="9180" y="548"/>
                    <a:pt x="9180" y="358"/>
                  </a:cubicBezTo>
                  <a:cubicBezTo>
                    <a:pt x="9180" y="155"/>
                    <a:pt x="9026" y="1"/>
                    <a:pt x="8835" y="1"/>
                  </a:cubicBezTo>
                  <a:close/>
                  <a:moveTo>
                    <a:pt x="10466" y="1"/>
                  </a:moveTo>
                  <a:cubicBezTo>
                    <a:pt x="10264" y="1"/>
                    <a:pt x="10109" y="155"/>
                    <a:pt x="10109" y="358"/>
                  </a:cubicBezTo>
                  <a:cubicBezTo>
                    <a:pt x="10109" y="548"/>
                    <a:pt x="10264" y="703"/>
                    <a:pt x="10466" y="703"/>
                  </a:cubicBezTo>
                  <a:lnTo>
                    <a:pt x="10514" y="703"/>
                  </a:lnTo>
                  <a:cubicBezTo>
                    <a:pt x="10704" y="703"/>
                    <a:pt x="10859" y="548"/>
                    <a:pt x="10859" y="358"/>
                  </a:cubicBezTo>
                  <a:cubicBezTo>
                    <a:pt x="10859" y="155"/>
                    <a:pt x="10704" y="1"/>
                    <a:pt x="10514" y="1"/>
                  </a:cubicBezTo>
                  <a:close/>
                  <a:moveTo>
                    <a:pt x="12145" y="1"/>
                  </a:moveTo>
                  <a:cubicBezTo>
                    <a:pt x="11954" y="1"/>
                    <a:pt x="11800" y="155"/>
                    <a:pt x="11800" y="358"/>
                  </a:cubicBezTo>
                  <a:cubicBezTo>
                    <a:pt x="11800" y="548"/>
                    <a:pt x="11954" y="703"/>
                    <a:pt x="12145" y="703"/>
                  </a:cubicBezTo>
                  <a:lnTo>
                    <a:pt x="12193" y="703"/>
                  </a:lnTo>
                  <a:cubicBezTo>
                    <a:pt x="12395" y="703"/>
                    <a:pt x="12550" y="548"/>
                    <a:pt x="12550" y="358"/>
                  </a:cubicBezTo>
                  <a:cubicBezTo>
                    <a:pt x="12550" y="155"/>
                    <a:pt x="12395" y="1"/>
                    <a:pt x="12193" y="1"/>
                  </a:cubicBezTo>
                  <a:close/>
                  <a:moveTo>
                    <a:pt x="13836" y="1"/>
                  </a:moveTo>
                  <a:cubicBezTo>
                    <a:pt x="13633" y="1"/>
                    <a:pt x="13478" y="155"/>
                    <a:pt x="13478" y="358"/>
                  </a:cubicBezTo>
                  <a:cubicBezTo>
                    <a:pt x="13478" y="548"/>
                    <a:pt x="13633" y="703"/>
                    <a:pt x="13836" y="703"/>
                  </a:cubicBezTo>
                  <a:lnTo>
                    <a:pt x="13883" y="703"/>
                  </a:lnTo>
                  <a:cubicBezTo>
                    <a:pt x="14074" y="703"/>
                    <a:pt x="14229" y="548"/>
                    <a:pt x="14229" y="358"/>
                  </a:cubicBezTo>
                  <a:cubicBezTo>
                    <a:pt x="14229" y="155"/>
                    <a:pt x="14074" y="1"/>
                    <a:pt x="13883" y="1"/>
                  </a:cubicBezTo>
                  <a:close/>
                  <a:moveTo>
                    <a:pt x="15514" y="1"/>
                  </a:moveTo>
                  <a:cubicBezTo>
                    <a:pt x="15324" y="1"/>
                    <a:pt x="15169" y="155"/>
                    <a:pt x="15169" y="358"/>
                  </a:cubicBezTo>
                  <a:cubicBezTo>
                    <a:pt x="15169" y="548"/>
                    <a:pt x="15324" y="703"/>
                    <a:pt x="15514" y="703"/>
                  </a:cubicBezTo>
                  <a:lnTo>
                    <a:pt x="15562" y="703"/>
                  </a:lnTo>
                  <a:cubicBezTo>
                    <a:pt x="15764" y="703"/>
                    <a:pt x="15919" y="548"/>
                    <a:pt x="15919" y="358"/>
                  </a:cubicBezTo>
                  <a:cubicBezTo>
                    <a:pt x="15919" y="155"/>
                    <a:pt x="15764" y="1"/>
                    <a:pt x="15562" y="1"/>
                  </a:cubicBezTo>
                  <a:close/>
                  <a:moveTo>
                    <a:pt x="17205" y="1"/>
                  </a:moveTo>
                  <a:cubicBezTo>
                    <a:pt x="17003" y="1"/>
                    <a:pt x="16848" y="155"/>
                    <a:pt x="16848" y="358"/>
                  </a:cubicBezTo>
                  <a:cubicBezTo>
                    <a:pt x="16848" y="548"/>
                    <a:pt x="17003" y="703"/>
                    <a:pt x="17205" y="703"/>
                  </a:cubicBezTo>
                  <a:lnTo>
                    <a:pt x="17253" y="703"/>
                  </a:lnTo>
                  <a:cubicBezTo>
                    <a:pt x="17443" y="703"/>
                    <a:pt x="17598" y="548"/>
                    <a:pt x="17598" y="358"/>
                  </a:cubicBezTo>
                  <a:cubicBezTo>
                    <a:pt x="17598" y="155"/>
                    <a:pt x="17443" y="1"/>
                    <a:pt x="17253" y="1"/>
                  </a:cubicBezTo>
                  <a:close/>
                  <a:moveTo>
                    <a:pt x="18884" y="1"/>
                  </a:moveTo>
                  <a:cubicBezTo>
                    <a:pt x="18693" y="1"/>
                    <a:pt x="18539" y="155"/>
                    <a:pt x="18539" y="358"/>
                  </a:cubicBezTo>
                  <a:cubicBezTo>
                    <a:pt x="18539" y="548"/>
                    <a:pt x="18693" y="703"/>
                    <a:pt x="18884" y="703"/>
                  </a:cubicBezTo>
                  <a:lnTo>
                    <a:pt x="18932" y="703"/>
                  </a:lnTo>
                  <a:cubicBezTo>
                    <a:pt x="19134" y="703"/>
                    <a:pt x="19289" y="548"/>
                    <a:pt x="19289" y="358"/>
                  </a:cubicBezTo>
                  <a:cubicBezTo>
                    <a:pt x="19289" y="155"/>
                    <a:pt x="19134" y="1"/>
                    <a:pt x="18932" y="1"/>
                  </a:cubicBezTo>
                  <a:close/>
                  <a:moveTo>
                    <a:pt x="20575" y="1"/>
                  </a:moveTo>
                  <a:cubicBezTo>
                    <a:pt x="20372" y="1"/>
                    <a:pt x="20217" y="155"/>
                    <a:pt x="20217" y="358"/>
                  </a:cubicBezTo>
                  <a:cubicBezTo>
                    <a:pt x="20217" y="548"/>
                    <a:pt x="20372" y="703"/>
                    <a:pt x="20575" y="703"/>
                  </a:cubicBezTo>
                  <a:lnTo>
                    <a:pt x="20622" y="703"/>
                  </a:lnTo>
                  <a:cubicBezTo>
                    <a:pt x="20813" y="703"/>
                    <a:pt x="20968" y="548"/>
                    <a:pt x="20968" y="358"/>
                  </a:cubicBezTo>
                  <a:cubicBezTo>
                    <a:pt x="20968" y="155"/>
                    <a:pt x="20813" y="1"/>
                    <a:pt x="2062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54" name="Google Shape;1354;p56"/>
            <p:cNvSpPr/>
            <p:nvPr/>
          </p:nvSpPr>
          <p:spPr>
            <a:xfrm>
              <a:off x="5033650" y="3372575"/>
              <a:ext cx="257500" cy="577175"/>
            </a:xfrm>
            <a:custGeom>
              <a:avLst/>
              <a:gdLst/>
              <a:ahLst/>
              <a:cxnLst/>
              <a:rect l="l" t="t" r="r" b="b"/>
              <a:pathLst>
                <a:path w="10300" h="23087" extrusionOk="0">
                  <a:moveTo>
                    <a:pt x="2144" y="0"/>
                  </a:moveTo>
                  <a:cubicBezTo>
                    <a:pt x="1156" y="3560"/>
                    <a:pt x="1" y="9335"/>
                    <a:pt x="1" y="16609"/>
                  </a:cubicBezTo>
                  <a:cubicBezTo>
                    <a:pt x="1" y="19455"/>
                    <a:pt x="1608" y="23086"/>
                    <a:pt x="5156" y="23086"/>
                  </a:cubicBezTo>
                  <a:cubicBezTo>
                    <a:pt x="8692" y="23086"/>
                    <a:pt x="10300" y="19455"/>
                    <a:pt x="10300" y="16609"/>
                  </a:cubicBezTo>
                  <a:cubicBezTo>
                    <a:pt x="10300" y="9501"/>
                    <a:pt x="9276" y="4394"/>
                    <a:pt x="81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55" name="Google Shape;1355;p56"/>
            <p:cNvSpPr/>
            <p:nvPr/>
          </p:nvSpPr>
          <p:spPr>
            <a:xfrm>
              <a:off x="5033650" y="3372575"/>
              <a:ext cx="257500" cy="577175"/>
            </a:xfrm>
            <a:custGeom>
              <a:avLst/>
              <a:gdLst/>
              <a:ahLst/>
              <a:cxnLst/>
              <a:rect l="l" t="t" r="r" b="b"/>
              <a:pathLst>
                <a:path w="10300" h="23087" extrusionOk="0">
                  <a:moveTo>
                    <a:pt x="2144" y="0"/>
                  </a:moveTo>
                  <a:cubicBezTo>
                    <a:pt x="1156" y="3560"/>
                    <a:pt x="1" y="9335"/>
                    <a:pt x="1" y="16609"/>
                  </a:cubicBezTo>
                  <a:cubicBezTo>
                    <a:pt x="1" y="19455"/>
                    <a:pt x="1608" y="23086"/>
                    <a:pt x="5156" y="23086"/>
                  </a:cubicBezTo>
                  <a:cubicBezTo>
                    <a:pt x="8692" y="23086"/>
                    <a:pt x="10300" y="19455"/>
                    <a:pt x="10300" y="16609"/>
                  </a:cubicBezTo>
                  <a:cubicBezTo>
                    <a:pt x="10300" y="9501"/>
                    <a:pt x="9276" y="4394"/>
                    <a:pt x="81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56" name="Google Shape;1356;p56"/>
            <p:cNvSpPr/>
            <p:nvPr/>
          </p:nvSpPr>
          <p:spPr>
            <a:xfrm>
              <a:off x="5053900" y="3367500"/>
              <a:ext cx="210750" cy="514400"/>
            </a:xfrm>
            <a:custGeom>
              <a:avLst/>
              <a:gdLst/>
              <a:ahLst/>
              <a:cxnLst/>
              <a:rect l="l" t="t" r="r" b="b"/>
              <a:pathLst>
                <a:path w="8430" h="20576" extrusionOk="0">
                  <a:moveTo>
                    <a:pt x="1643" y="17670"/>
                  </a:moveTo>
                  <a:cubicBezTo>
                    <a:pt x="1500" y="18979"/>
                    <a:pt x="1369" y="19872"/>
                    <a:pt x="1238" y="20110"/>
                  </a:cubicBezTo>
                  <a:cubicBezTo>
                    <a:pt x="1227" y="20110"/>
                    <a:pt x="1203" y="20099"/>
                    <a:pt x="1155" y="20051"/>
                  </a:cubicBezTo>
                  <a:cubicBezTo>
                    <a:pt x="798" y="19718"/>
                    <a:pt x="488" y="18408"/>
                    <a:pt x="715" y="17848"/>
                  </a:cubicBezTo>
                  <a:cubicBezTo>
                    <a:pt x="786" y="17670"/>
                    <a:pt x="857" y="17670"/>
                    <a:pt x="893" y="17670"/>
                  </a:cubicBezTo>
                  <a:close/>
                  <a:moveTo>
                    <a:pt x="7537" y="17670"/>
                  </a:moveTo>
                  <a:cubicBezTo>
                    <a:pt x="7573" y="17670"/>
                    <a:pt x="7656" y="17670"/>
                    <a:pt x="7715" y="17848"/>
                  </a:cubicBezTo>
                  <a:cubicBezTo>
                    <a:pt x="7942" y="18408"/>
                    <a:pt x="7632" y="19718"/>
                    <a:pt x="7275" y="20051"/>
                  </a:cubicBezTo>
                  <a:cubicBezTo>
                    <a:pt x="7239" y="20099"/>
                    <a:pt x="7204" y="20110"/>
                    <a:pt x="7192" y="20110"/>
                  </a:cubicBezTo>
                  <a:cubicBezTo>
                    <a:pt x="7061" y="19872"/>
                    <a:pt x="6930" y="18979"/>
                    <a:pt x="6787" y="17670"/>
                  </a:cubicBezTo>
                  <a:close/>
                  <a:moveTo>
                    <a:pt x="2965" y="1"/>
                  </a:moveTo>
                  <a:cubicBezTo>
                    <a:pt x="2846" y="1"/>
                    <a:pt x="2727" y="96"/>
                    <a:pt x="2727" y="227"/>
                  </a:cubicBezTo>
                  <a:cubicBezTo>
                    <a:pt x="2501" y="5478"/>
                    <a:pt x="2096" y="13062"/>
                    <a:pt x="1691" y="17205"/>
                  </a:cubicBezTo>
                  <a:lnTo>
                    <a:pt x="893" y="17205"/>
                  </a:lnTo>
                  <a:cubicBezTo>
                    <a:pt x="738" y="17205"/>
                    <a:pt x="441" y="17265"/>
                    <a:pt x="274" y="17670"/>
                  </a:cubicBezTo>
                  <a:cubicBezTo>
                    <a:pt x="0" y="18372"/>
                    <a:pt x="310" y="19908"/>
                    <a:pt x="834" y="20396"/>
                  </a:cubicBezTo>
                  <a:cubicBezTo>
                    <a:pt x="968" y="20514"/>
                    <a:pt x="1112" y="20575"/>
                    <a:pt x="1253" y="20575"/>
                  </a:cubicBezTo>
                  <a:cubicBezTo>
                    <a:pt x="1325" y="20575"/>
                    <a:pt x="1396" y="20559"/>
                    <a:pt x="1465" y="20527"/>
                  </a:cubicBezTo>
                  <a:cubicBezTo>
                    <a:pt x="1608" y="20456"/>
                    <a:pt x="1822" y="20360"/>
                    <a:pt x="2108" y="17670"/>
                  </a:cubicBezTo>
                  <a:lnTo>
                    <a:pt x="6322" y="17670"/>
                  </a:lnTo>
                  <a:cubicBezTo>
                    <a:pt x="6620" y="20360"/>
                    <a:pt x="6823" y="20456"/>
                    <a:pt x="6965" y="20527"/>
                  </a:cubicBezTo>
                  <a:cubicBezTo>
                    <a:pt x="7037" y="20563"/>
                    <a:pt x="7108" y="20575"/>
                    <a:pt x="7180" y="20575"/>
                  </a:cubicBezTo>
                  <a:cubicBezTo>
                    <a:pt x="7323" y="20575"/>
                    <a:pt x="7465" y="20515"/>
                    <a:pt x="7596" y="20396"/>
                  </a:cubicBezTo>
                  <a:cubicBezTo>
                    <a:pt x="8120" y="19908"/>
                    <a:pt x="8430" y="18372"/>
                    <a:pt x="8156" y="17670"/>
                  </a:cubicBezTo>
                  <a:cubicBezTo>
                    <a:pt x="7989" y="17265"/>
                    <a:pt x="7692" y="17205"/>
                    <a:pt x="7537" y="17205"/>
                  </a:cubicBezTo>
                  <a:lnTo>
                    <a:pt x="6739" y="17205"/>
                  </a:lnTo>
                  <a:cubicBezTo>
                    <a:pt x="6334" y="13062"/>
                    <a:pt x="5930" y="5478"/>
                    <a:pt x="5715" y="227"/>
                  </a:cubicBezTo>
                  <a:cubicBezTo>
                    <a:pt x="5703" y="96"/>
                    <a:pt x="5596" y="1"/>
                    <a:pt x="5465" y="1"/>
                  </a:cubicBezTo>
                  <a:cubicBezTo>
                    <a:pt x="5334" y="1"/>
                    <a:pt x="5239" y="108"/>
                    <a:pt x="5239" y="239"/>
                  </a:cubicBezTo>
                  <a:cubicBezTo>
                    <a:pt x="5251" y="287"/>
                    <a:pt x="5453" y="5228"/>
                    <a:pt x="5751" y="10157"/>
                  </a:cubicBezTo>
                  <a:cubicBezTo>
                    <a:pt x="5953" y="13443"/>
                    <a:pt x="6120" y="15681"/>
                    <a:pt x="6275" y="17205"/>
                  </a:cubicBezTo>
                  <a:lnTo>
                    <a:pt x="2155" y="17205"/>
                  </a:lnTo>
                  <a:cubicBezTo>
                    <a:pt x="2310" y="15681"/>
                    <a:pt x="2489" y="13443"/>
                    <a:pt x="2679" y="10157"/>
                  </a:cubicBezTo>
                  <a:cubicBezTo>
                    <a:pt x="2977" y="5228"/>
                    <a:pt x="3191" y="287"/>
                    <a:pt x="3191" y="239"/>
                  </a:cubicBezTo>
                  <a:cubicBezTo>
                    <a:pt x="3191" y="108"/>
                    <a:pt x="3096" y="1"/>
                    <a:pt x="296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57" name="Google Shape;1357;p56"/>
            <p:cNvSpPr/>
            <p:nvPr/>
          </p:nvSpPr>
          <p:spPr>
            <a:xfrm>
              <a:off x="5409600" y="2434950"/>
              <a:ext cx="207175" cy="207200"/>
            </a:xfrm>
            <a:custGeom>
              <a:avLst/>
              <a:gdLst/>
              <a:ahLst/>
              <a:cxnLst/>
              <a:rect l="l" t="t" r="r" b="b"/>
              <a:pathLst>
                <a:path w="8287" h="8288" extrusionOk="0">
                  <a:moveTo>
                    <a:pt x="4144" y="1"/>
                  </a:moveTo>
                  <a:cubicBezTo>
                    <a:pt x="1858" y="1"/>
                    <a:pt x="0" y="1858"/>
                    <a:pt x="0" y="4144"/>
                  </a:cubicBezTo>
                  <a:cubicBezTo>
                    <a:pt x="0" y="6430"/>
                    <a:pt x="1858" y="8287"/>
                    <a:pt x="4144" y="8287"/>
                  </a:cubicBezTo>
                  <a:cubicBezTo>
                    <a:pt x="6430" y="8287"/>
                    <a:pt x="8287" y="6430"/>
                    <a:pt x="8287" y="4144"/>
                  </a:cubicBezTo>
                  <a:cubicBezTo>
                    <a:pt x="8287" y="1858"/>
                    <a:pt x="6430" y="1"/>
                    <a:pt x="41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58" name="Google Shape;1358;p56"/>
            <p:cNvSpPr/>
            <p:nvPr/>
          </p:nvSpPr>
          <p:spPr>
            <a:xfrm>
              <a:off x="5406625" y="2489725"/>
              <a:ext cx="121150" cy="97650"/>
            </a:xfrm>
            <a:custGeom>
              <a:avLst/>
              <a:gdLst/>
              <a:ahLst/>
              <a:cxnLst/>
              <a:rect l="l" t="t" r="r" b="b"/>
              <a:pathLst>
                <a:path w="4846" h="3906" extrusionOk="0">
                  <a:moveTo>
                    <a:pt x="2643" y="1929"/>
                  </a:moveTo>
                  <a:lnTo>
                    <a:pt x="2870" y="2001"/>
                  </a:lnTo>
                  <a:lnTo>
                    <a:pt x="2655" y="2084"/>
                  </a:lnTo>
                  <a:cubicBezTo>
                    <a:pt x="2645" y="2087"/>
                    <a:pt x="2635" y="2089"/>
                    <a:pt x="2627" y="2089"/>
                  </a:cubicBezTo>
                  <a:cubicBezTo>
                    <a:pt x="2607" y="2089"/>
                    <a:pt x="2592" y="2080"/>
                    <a:pt x="2584" y="2072"/>
                  </a:cubicBezTo>
                  <a:cubicBezTo>
                    <a:pt x="2572" y="2072"/>
                    <a:pt x="2548" y="2048"/>
                    <a:pt x="2548" y="2013"/>
                  </a:cubicBezTo>
                  <a:cubicBezTo>
                    <a:pt x="2548" y="1977"/>
                    <a:pt x="2560" y="1953"/>
                    <a:pt x="2572" y="1953"/>
                  </a:cubicBezTo>
                  <a:cubicBezTo>
                    <a:pt x="2584" y="1941"/>
                    <a:pt x="2596" y="1929"/>
                    <a:pt x="2620" y="1929"/>
                  </a:cubicBezTo>
                  <a:close/>
                  <a:moveTo>
                    <a:pt x="4239" y="0"/>
                  </a:moveTo>
                  <a:lnTo>
                    <a:pt x="95" y="822"/>
                  </a:lnTo>
                  <a:cubicBezTo>
                    <a:pt x="36" y="834"/>
                    <a:pt x="0" y="893"/>
                    <a:pt x="12" y="965"/>
                  </a:cubicBezTo>
                  <a:cubicBezTo>
                    <a:pt x="22" y="1017"/>
                    <a:pt x="69" y="1050"/>
                    <a:pt x="120" y="1050"/>
                  </a:cubicBezTo>
                  <a:cubicBezTo>
                    <a:pt x="128" y="1050"/>
                    <a:pt x="135" y="1050"/>
                    <a:pt x="143" y="1048"/>
                  </a:cubicBezTo>
                  <a:lnTo>
                    <a:pt x="4263" y="227"/>
                  </a:lnTo>
                  <a:cubicBezTo>
                    <a:pt x="4453" y="227"/>
                    <a:pt x="4620" y="381"/>
                    <a:pt x="4620" y="584"/>
                  </a:cubicBezTo>
                  <a:cubicBezTo>
                    <a:pt x="4620" y="1024"/>
                    <a:pt x="4358" y="1405"/>
                    <a:pt x="3953" y="1572"/>
                  </a:cubicBezTo>
                  <a:lnTo>
                    <a:pt x="3227" y="1858"/>
                  </a:lnTo>
                  <a:lnTo>
                    <a:pt x="2703" y="1715"/>
                  </a:lnTo>
                  <a:cubicBezTo>
                    <a:pt x="2672" y="1703"/>
                    <a:pt x="2642" y="1698"/>
                    <a:pt x="2612" y="1698"/>
                  </a:cubicBezTo>
                  <a:cubicBezTo>
                    <a:pt x="2548" y="1698"/>
                    <a:pt x="2486" y="1722"/>
                    <a:pt x="2429" y="1762"/>
                  </a:cubicBezTo>
                  <a:cubicBezTo>
                    <a:pt x="2358" y="1822"/>
                    <a:pt x="2310" y="1917"/>
                    <a:pt x="2310" y="2013"/>
                  </a:cubicBezTo>
                  <a:cubicBezTo>
                    <a:pt x="2310" y="2120"/>
                    <a:pt x="2358" y="2215"/>
                    <a:pt x="2453" y="2274"/>
                  </a:cubicBezTo>
                  <a:cubicBezTo>
                    <a:pt x="2504" y="2304"/>
                    <a:pt x="2565" y="2324"/>
                    <a:pt x="2626" y="2324"/>
                  </a:cubicBezTo>
                  <a:cubicBezTo>
                    <a:pt x="2664" y="2324"/>
                    <a:pt x="2702" y="2316"/>
                    <a:pt x="2739" y="2298"/>
                  </a:cubicBezTo>
                  <a:lnTo>
                    <a:pt x="3239" y="2108"/>
                  </a:lnTo>
                  <a:lnTo>
                    <a:pt x="3846" y="2274"/>
                  </a:lnTo>
                  <a:cubicBezTo>
                    <a:pt x="4298" y="2394"/>
                    <a:pt x="4620" y="2822"/>
                    <a:pt x="4620" y="3286"/>
                  </a:cubicBezTo>
                  <a:lnTo>
                    <a:pt x="4620" y="3322"/>
                  </a:lnTo>
                  <a:cubicBezTo>
                    <a:pt x="4620" y="3513"/>
                    <a:pt x="4453" y="3679"/>
                    <a:pt x="4274" y="3679"/>
                  </a:cubicBezTo>
                  <a:lnTo>
                    <a:pt x="143" y="2929"/>
                  </a:lnTo>
                  <a:cubicBezTo>
                    <a:pt x="137" y="2928"/>
                    <a:pt x="131" y="2927"/>
                    <a:pt x="124" y="2927"/>
                  </a:cubicBezTo>
                  <a:cubicBezTo>
                    <a:pt x="72" y="2927"/>
                    <a:pt x="23" y="2971"/>
                    <a:pt x="12" y="3025"/>
                  </a:cubicBezTo>
                  <a:cubicBezTo>
                    <a:pt x="0" y="3084"/>
                    <a:pt x="36" y="3156"/>
                    <a:pt x="107" y="3167"/>
                  </a:cubicBezTo>
                  <a:lnTo>
                    <a:pt x="4263" y="3906"/>
                  </a:lnTo>
                  <a:cubicBezTo>
                    <a:pt x="4584" y="3906"/>
                    <a:pt x="4846" y="3644"/>
                    <a:pt x="4846" y="3322"/>
                  </a:cubicBezTo>
                  <a:lnTo>
                    <a:pt x="4846" y="3286"/>
                  </a:lnTo>
                  <a:cubicBezTo>
                    <a:pt x="4846" y="2715"/>
                    <a:pt x="4465" y="2203"/>
                    <a:pt x="3905" y="2048"/>
                  </a:cubicBezTo>
                  <a:lnTo>
                    <a:pt x="3596" y="1965"/>
                  </a:lnTo>
                  <a:lnTo>
                    <a:pt x="4036" y="1786"/>
                  </a:lnTo>
                  <a:cubicBezTo>
                    <a:pt x="4525" y="1584"/>
                    <a:pt x="4846" y="1120"/>
                    <a:pt x="4846" y="584"/>
                  </a:cubicBezTo>
                  <a:cubicBezTo>
                    <a:pt x="4846" y="262"/>
                    <a:pt x="4584" y="0"/>
                    <a:pt x="423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59" name="Google Shape;1359;p56"/>
            <p:cNvSpPr/>
            <p:nvPr/>
          </p:nvSpPr>
          <p:spPr>
            <a:xfrm>
              <a:off x="5280100" y="2496275"/>
              <a:ext cx="121775" cy="84550"/>
            </a:xfrm>
            <a:custGeom>
              <a:avLst/>
              <a:gdLst/>
              <a:ahLst/>
              <a:cxnLst/>
              <a:rect l="l" t="t" r="r" b="b"/>
              <a:pathLst>
                <a:path w="4871" h="3382" extrusionOk="0">
                  <a:moveTo>
                    <a:pt x="1" y="0"/>
                  </a:moveTo>
                  <a:lnTo>
                    <a:pt x="1" y="3382"/>
                  </a:lnTo>
                  <a:lnTo>
                    <a:pt x="4871" y="3382"/>
                  </a:lnTo>
                  <a:lnTo>
                    <a:pt x="487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60" name="Google Shape;1360;p56"/>
            <p:cNvSpPr/>
            <p:nvPr/>
          </p:nvSpPr>
          <p:spPr>
            <a:xfrm>
              <a:off x="5387875" y="2472450"/>
              <a:ext cx="28000" cy="132200"/>
            </a:xfrm>
            <a:custGeom>
              <a:avLst/>
              <a:gdLst/>
              <a:ahLst/>
              <a:cxnLst/>
              <a:rect l="l" t="t" r="r" b="b"/>
              <a:pathLst>
                <a:path w="1120" h="5288" extrusionOk="0">
                  <a:moveTo>
                    <a:pt x="0" y="1"/>
                  </a:moveTo>
                  <a:lnTo>
                    <a:pt x="0" y="5287"/>
                  </a:lnTo>
                  <a:lnTo>
                    <a:pt x="1119" y="5287"/>
                  </a:lnTo>
                  <a:lnTo>
                    <a:pt x="111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61" name="Google Shape;1361;p56"/>
            <p:cNvSpPr/>
            <p:nvPr/>
          </p:nvSpPr>
          <p:spPr>
            <a:xfrm>
              <a:off x="5296475" y="2046225"/>
              <a:ext cx="206900" cy="207175"/>
            </a:xfrm>
            <a:custGeom>
              <a:avLst/>
              <a:gdLst/>
              <a:ahLst/>
              <a:cxnLst/>
              <a:rect l="l" t="t" r="r" b="b"/>
              <a:pathLst>
                <a:path w="8276" h="8287" extrusionOk="0">
                  <a:moveTo>
                    <a:pt x="4144" y="0"/>
                  </a:moveTo>
                  <a:cubicBezTo>
                    <a:pt x="1846" y="0"/>
                    <a:pt x="1" y="1857"/>
                    <a:pt x="1" y="4143"/>
                  </a:cubicBezTo>
                  <a:cubicBezTo>
                    <a:pt x="1" y="6429"/>
                    <a:pt x="1846" y="8287"/>
                    <a:pt x="4144" y="8287"/>
                  </a:cubicBezTo>
                  <a:cubicBezTo>
                    <a:pt x="6430" y="8287"/>
                    <a:pt x="8276" y="6429"/>
                    <a:pt x="8276" y="4143"/>
                  </a:cubicBezTo>
                  <a:cubicBezTo>
                    <a:pt x="8276" y="1857"/>
                    <a:pt x="6430" y="0"/>
                    <a:pt x="414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62" name="Google Shape;1362;p56"/>
            <p:cNvSpPr/>
            <p:nvPr/>
          </p:nvSpPr>
          <p:spPr>
            <a:xfrm>
              <a:off x="5295300" y="2106075"/>
              <a:ext cx="139325" cy="124125"/>
            </a:xfrm>
            <a:custGeom>
              <a:avLst/>
              <a:gdLst/>
              <a:ahLst/>
              <a:cxnLst/>
              <a:rect l="l" t="t" r="r" b="b"/>
              <a:pathLst>
                <a:path w="5573" h="4965" extrusionOk="0">
                  <a:moveTo>
                    <a:pt x="3024" y="2511"/>
                  </a:moveTo>
                  <a:lnTo>
                    <a:pt x="2882" y="2702"/>
                  </a:lnTo>
                  <a:cubicBezTo>
                    <a:pt x="2858" y="2738"/>
                    <a:pt x="2834" y="2738"/>
                    <a:pt x="2810" y="2738"/>
                  </a:cubicBezTo>
                  <a:cubicBezTo>
                    <a:pt x="2798" y="2738"/>
                    <a:pt x="2774" y="2726"/>
                    <a:pt x="2751" y="2702"/>
                  </a:cubicBezTo>
                  <a:cubicBezTo>
                    <a:pt x="2739" y="2678"/>
                    <a:pt x="2739" y="2654"/>
                    <a:pt x="2751" y="2631"/>
                  </a:cubicBezTo>
                  <a:cubicBezTo>
                    <a:pt x="2751" y="2619"/>
                    <a:pt x="2762" y="2595"/>
                    <a:pt x="2798" y="2583"/>
                  </a:cubicBezTo>
                  <a:lnTo>
                    <a:pt x="3024" y="2511"/>
                  </a:lnTo>
                  <a:close/>
                  <a:moveTo>
                    <a:pt x="3470" y="0"/>
                  </a:moveTo>
                  <a:cubicBezTo>
                    <a:pt x="3359" y="0"/>
                    <a:pt x="3246" y="30"/>
                    <a:pt x="3143" y="94"/>
                  </a:cubicBezTo>
                  <a:lnTo>
                    <a:pt x="48" y="2964"/>
                  </a:lnTo>
                  <a:cubicBezTo>
                    <a:pt x="0" y="3012"/>
                    <a:pt x="0" y="3083"/>
                    <a:pt x="36" y="3131"/>
                  </a:cubicBezTo>
                  <a:cubicBezTo>
                    <a:pt x="60" y="3154"/>
                    <a:pt x="89" y="3166"/>
                    <a:pt x="119" y="3166"/>
                  </a:cubicBezTo>
                  <a:cubicBezTo>
                    <a:pt x="149" y="3166"/>
                    <a:pt x="179" y="3154"/>
                    <a:pt x="203" y="3131"/>
                  </a:cubicBezTo>
                  <a:lnTo>
                    <a:pt x="3274" y="285"/>
                  </a:lnTo>
                  <a:cubicBezTo>
                    <a:pt x="3338" y="247"/>
                    <a:pt x="3406" y="228"/>
                    <a:pt x="3472" y="228"/>
                  </a:cubicBezTo>
                  <a:cubicBezTo>
                    <a:pt x="3592" y="228"/>
                    <a:pt x="3705" y="289"/>
                    <a:pt x="3774" y="404"/>
                  </a:cubicBezTo>
                  <a:cubicBezTo>
                    <a:pt x="4001" y="773"/>
                    <a:pt x="3977" y="1237"/>
                    <a:pt x="3715" y="1583"/>
                  </a:cubicBezTo>
                  <a:lnTo>
                    <a:pt x="3251" y="2214"/>
                  </a:lnTo>
                  <a:lnTo>
                    <a:pt x="2739" y="2357"/>
                  </a:lnTo>
                  <a:cubicBezTo>
                    <a:pt x="2643" y="2380"/>
                    <a:pt x="2560" y="2452"/>
                    <a:pt x="2524" y="2547"/>
                  </a:cubicBezTo>
                  <a:cubicBezTo>
                    <a:pt x="2489" y="2631"/>
                    <a:pt x="2501" y="2738"/>
                    <a:pt x="2548" y="2821"/>
                  </a:cubicBezTo>
                  <a:cubicBezTo>
                    <a:pt x="2608" y="2904"/>
                    <a:pt x="2703" y="2964"/>
                    <a:pt x="2810" y="2964"/>
                  </a:cubicBezTo>
                  <a:cubicBezTo>
                    <a:pt x="2820" y="2965"/>
                    <a:pt x="2830" y="2966"/>
                    <a:pt x="2840" y="2966"/>
                  </a:cubicBezTo>
                  <a:cubicBezTo>
                    <a:pt x="2927" y="2966"/>
                    <a:pt x="3019" y="2920"/>
                    <a:pt x="3072" y="2845"/>
                  </a:cubicBezTo>
                  <a:lnTo>
                    <a:pt x="3393" y="2416"/>
                  </a:lnTo>
                  <a:lnTo>
                    <a:pt x="4001" y="2238"/>
                  </a:lnTo>
                  <a:cubicBezTo>
                    <a:pt x="4096" y="2210"/>
                    <a:pt x="4193" y="2197"/>
                    <a:pt x="4289" y="2197"/>
                  </a:cubicBezTo>
                  <a:cubicBezTo>
                    <a:pt x="4649" y="2197"/>
                    <a:pt x="4994" y="2383"/>
                    <a:pt x="5191" y="2702"/>
                  </a:cubicBezTo>
                  <a:lnTo>
                    <a:pt x="5203" y="2726"/>
                  </a:lnTo>
                  <a:cubicBezTo>
                    <a:pt x="5298" y="2892"/>
                    <a:pt x="5251" y="3119"/>
                    <a:pt x="5096" y="3214"/>
                  </a:cubicBezTo>
                  <a:lnTo>
                    <a:pt x="1191" y="4738"/>
                  </a:lnTo>
                  <a:cubicBezTo>
                    <a:pt x="1131" y="4762"/>
                    <a:pt x="1096" y="4833"/>
                    <a:pt x="1119" y="4893"/>
                  </a:cubicBezTo>
                  <a:cubicBezTo>
                    <a:pt x="1131" y="4940"/>
                    <a:pt x="1179" y="4964"/>
                    <a:pt x="1227" y="4964"/>
                  </a:cubicBezTo>
                  <a:cubicBezTo>
                    <a:pt x="1238" y="4964"/>
                    <a:pt x="1262" y="4964"/>
                    <a:pt x="1274" y="4952"/>
                  </a:cubicBezTo>
                  <a:lnTo>
                    <a:pt x="5203" y="3416"/>
                  </a:lnTo>
                  <a:cubicBezTo>
                    <a:pt x="5477" y="3250"/>
                    <a:pt x="5572" y="2881"/>
                    <a:pt x="5394" y="2607"/>
                  </a:cubicBezTo>
                  <a:lnTo>
                    <a:pt x="5382" y="2583"/>
                  </a:lnTo>
                  <a:cubicBezTo>
                    <a:pt x="5145" y="2195"/>
                    <a:pt x="4720" y="1965"/>
                    <a:pt x="4274" y="1965"/>
                  </a:cubicBezTo>
                  <a:cubicBezTo>
                    <a:pt x="4160" y="1965"/>
                    <a:pt x="4044" y="1980"/>
                    <a:pt x="3929" y="2011"/>
                  </a:cubicBezTo>
                  <a:lnTo>
                    <a:pt x="3620" y="2107"/>
                  </a:lnTo>
                  <a:lnTo>
                    <a:pt x="3905" y="1726"/>
                  </a:lnTo>
                  <a:cubicBezTo>
                    <a:pt x="4227" y="1297"/>
                    <a:pt x="4251" y="737"/>
                    <a:pt x="3977" y="273"/>
                  </a:cubicBezTo>
                  <a:cubicBezTo>
                    <a:pt x="3862" y="97"/>
                    <a:pt x="3669" y="0"/>
                    <a:pt x="347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63" name="Google Shape;1363;p56"/>
            <p:cNvSpPr/>
            <p:nvPr/>
          </p:nvSpPr>
          <p:spPr>
            <a:xfrm>
              <a:off x="5179200" y="2171825"/>
              <a:ext cx="147975" cy="136050"/>
            </a:xfrm>
            <a:custGeom>
              <a:avLst/>
              <a:gdLst/>
              <a:ahLst/>
              <a:cxnLst/>
              <a:rect l="l" t="t" r="r" b="b"/>
              <a:pathLst>
                <a:path w="5919" h="5442" extrusionOk="0">
                  <a:moveTo>
                    <a:pt x="4156" y="1"/>
                  </a:moveTo>
                  <a:lnTo>
                    <a:pt x="1" y="2548"/>
                  </a:lnTo>
                  <a:lnTo>
                    <a:pt x="1775" y="5442"/>
                  </a:lnTo>
                  <a:lnTo>
                    <a:pt x="5918" y="2894"/>
                  </a:lnTo>
                  <a:lnTo>
                    <a:pt x="4156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64" name="Google Shape;1364;p56"/>
            <p:cNvSpPr/>
            <p:nvPr/>
          </p:nvSpPr>
          <p:spPr>
            <a:xfrm>
              <a:off x="5258675" y="2144450"/>
              <a:ext cx="92900" cy="127125"/>
            </a:xfrm>
            <a:custGeom>
              <a:avLst/>
              <a:gdLst/>
              <a:ahLst/>
              <a:cxnLst/>
              <a:rect l="l" t="t" r="r" b="b"/>
              <a:pathLst>
                <a:path w="3716" h="5085" extrusionOk="0">
                  <a:moveTo>
                    <a:pt x="953" y="0"/>
                  </a:moveTo>
                  <a:lnTo>
                    <a:pt x="1" y="584"/>
                  </a:lnTo>
                  <a:lnTo>
                    <a:pt x="2763" y="5084"/>
                  </a:lnTo>
                  <a:lnTo>
                    <a:pt x="3715" y="4501"/>
                  </a:lnTo>
                  <a:lnTo>
                    <a:pt x="95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65" name="Google Shape;1365;p56"/>
            <p:cNvSpPr/>
            <p:nvPr/>
          </p:nvSpPr>
          <p:spPr>
            <a:xfrm>
              <a:off x="5055375" y="1795300"/>
              <a:ext cx="207200" cy="207175"/>
            </a:xfrm>
            <a:custGeom>
              <a:avLst/>
              <a:gdLst/>
              <a:ahLst/>
              <a:cxnLst/>
              <a:rect l="l" t="t" r="r" b="b"/>
              <a:pathLst>
                <a:path w="8288" h="8287" extrusionOk="0">
                  <a:moveTo>
                    <a:pt x="4144" y="0"/>
                  </a:moveTo>
                  <a:cubicBezTo>
                    <a:pt x="1858" y="0"/>
                    <a:pt x="1" y="1858"/>
                    <a:pt x="1" y="4144"/>
                  </a:cubicBezTo>
                  <a:cubicBezTo>
                    <a:pt x="1" y="6430"/>
                    <a:pt x="1858" y="8287"/>
                    <a:pt x="4144" y="8287"/>
                  </a:cubicBezTo>
                  <a:cubicBezTo>
                    <a:pt x="6430" y="8287"/>
                    <a:pt x="8288" y="6430"/>
                    <a:pt x="8288" y="4144"/>
                  </a:cubicBezTo>
                  <a:cubicBezTo>
                    <a:pt x="8288" y="1858"/>
                    <a:pt x="6430" y="0"/>
                    <a:pt x="414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66" name="Google Shape;1366;p56"/>
            <p:cNvSpPr/>
            <p:nvPr/>
          </p:nvSpPr>
          <p:spPr>
            <a:xfrm>
              <a:off x="5075325" y="1864475"/>
              <a:ext cx="128325" cy="137700"/>
            </a:xfrm>
            <a:custGeom>
              <a:avLst/>
              <a:gdLst/>
              <a:ahLst/>
              <a:cxnLst/>
              <a:rect l="l" t="t" r="r" b="b"/>
              <a:pathLst>
                <a:path w="5133" h="5508" extrusionOk="0">
                  <a:moveTo>
                    <a:pt x="2584" y="2543"/>
                  </a:moveTo>
                  <a:lnTo>
                    <a:pt x="2525" y="2770"/>
                  </a:lnTo>
                  <a:cubicBezTo>
                    <a:pt x="2513" y="2805"/>
                    <a:pt x="2489" y="2817"/>
                    <a:pt x="2477" y="2817"/>
                  </a:cubicBezTo>
                  <a:cubicBezTo>
                    <a:pt x="2471" y="2823"/>
                    <a:pt x="2459" y="2826"/>
                    <a:pt x="2446" y="2826"/>
                  </a:cubicBezTo>
                  <a:cubicBezTo>
                    <a:pt x="2432" y="2826"/>
                    <a:pt x="2417" y="2823"/>
                    <a:pt x="2406" y="2817"/>
                  </a:cubicBezTo>
                  <a:cubicBezTo>
                    <a:pt x="2382" y="2793"/>
                    <a:pt x="2370" y="2770"/>
                    <a:pt x="2370" y="2746"/>
                  </a:cubicBezTo>
                  <a:cubicBezTo>
                    <a:pt x="2370" y="2734"/>
                    <a:pt x="2370" y="2710"/>
                    <a:pt x="2406" y="2686"/>
                  </a:cubicBezTo>
                  <a:lnTo>
                    <a:pt x="2584" y="2543"/>
                  </a:lnTo>
                  <a:close/>
                  <a:moveTo>
                    <a:pt x="2226" y="0"/>
                  </a:moveTo>
                  <a:cubicBezTo>
                    <a:pt x="2195" y="0"/>
                    <a:pt x="2163" y="2"/>
                    <a:pt x="2132" y="7"/>
                  </a:cubicBezTo>
                  <a:cubicBezTo>
                    <a:pt x="1977" y="31"/>
                    <a:pt x="1834" y="114"/>
                    <a:pt x="1739" y="269"/>
                  </a:cubicBezTo>
                  <a:lnTo>
                    <a:pt x="24" y="4115"/>
                  </a:lnTo>
                  <a:cubicBezTo>
                    <a:pt x="0" y="4174"/>
                    <a:pt x="24" y="4246"/>
                    <a:pt x="84" y="4270"/>
                  </a:cubicBezTo>
                  <a:cubicBezTo>
                    <a:pt x="100" y="4280"/>
                    <a:pt x="117" y="4284"/>
                    <a:pt x="132" y="4284"/>
                  </a:cubicBezTo>
                  <a:cubicBezTo>
                    <a:pt x="174" y="4284"/>
                    <a:pt x="213" y="4253"/>
                    <a:pt x="239" y="4210"/>
                  </a:cubicBezTo>
                  <a:lnTo>
                    <a:pt x="1941" y="388"/>
                  </a:lnTo>
                  <a:cubicBezTo>
                    <a:pt x="2008" y="285"/>
                    <a:pt x="2119" y="232"/>
                    <a:pt x="2235" y="232"/>
                  </a:cubicBezTo>
                  <a:cubicBezTo>
                    <a:pt x="2306" y="232"/>
                    <a:pt x="2378" y="252"/>
                    <a:pt x="2441" y="293"/>
                  </a:cubicBezTo>
                  <a:cubicBezTo>
                    <a:pt x="2798" y="555"/>
                    <a:pt x="2953" y="984"/>
                    <a:pt x="2858" y="1412"/>
                  </a:cubicBezTo>
                  <a:lnTo>
                    <a:pt x="2667" y="2162"/>
                  </a:lnTo>
                  <a:lnTo>
                    <a:pt x="2251" y="2508"/>
                  </a:lnTo>
                  <a:cubicBezTo>
                    <a:pt x="2179" y="2567"/>
                    <a:pt x="2132" y="2662"/>
                    <a:pt x="2144" y="2758"/>
                  </a:cubicBezTo>
                  <a:cubicBezTo>
                    <a:pt x="2144" y="2853"/>
                    <a:pt x="2191" y="2948"/>
                    <a:pt x="2275" y="3008"/>
                  </a:cubicBezTo>
                  <a:cubicBezTo>
                    <a:pt x="2327" y="3045"/>
                    <a:pt x="2388" y="3063"/>
                    <a:pt x="2450" y="3063"/>
                  </a:cubicBezTo>
                  <a:cubicBezTo>
                    <a:pt x="2487" y="3063"/>
                    <a:pt x="2525" y="3057"/>
                    <a:pt x="2560" y="3043"/>
                  </a:cubicBezTo>
                  <a:cubicBezTo>
                    <a:pt x="2656" y="3008"/>
                    <a:pt x="2727" y="2924"/>
                    <a:pt x="2751" y="2817"/>
                  </a:cubicBezTo>
                  <a:lnTo>
                    <a:pt x="2882" y="2293"/>
                  </a:lnTo>
                  <a:lnTo>
                    <a:pt x="3370" y="1900"/>
                  </a:lnTo>
                  <a:cubicBezTo>
                    <a:pt x="3562" y="1745"/>
                    <a:pt x="3796" y="1668"/>
                    <a:pt x="4031" y="1668"/>
                  </a:cubicBezTo>
                  <a:cubicBezTo>
                    <a:pt x="4246" y="1668"/>
                    <a:pt x="4461" y="1733"/>
                    <a:pt x="4644" y="1865"/>
                  </a:cubicBezTo>
                  <a:lnTo>
                    <a:pt x="4668" y="1877"/>
                  </a:lnTo>
                  <a:cubicBezTo>
                    <a:pt x="4834" y="1996"/>
                    <a:pt x="4870" y="2210"/>
                    <a:pt x="4763" y="2365"/>
                  </a:cubicBezTo>
                  <a:lnTo>
                    <a:pt x="1763" y="5306"/>
                  </a:lnTo>
                  <a:cubicBezTo>
                    <a:pt x="1727" y="5353"/>
                    <a:pt x="1727" y="5425"/>
                    <a:pt x="1763" y="5472"/>
                  </a:cubicBezTo>
                  <a:cubicBezTo>
                    <a:pt x="1786" y="5496"/>
                    <a:pt x="1822" y="5508"/>
                    <a:pt x="1846" y="5508"/>
                  </a:cubicBezTo>
                  <a:cubicBezTo>
                    <a:pt x="1882" y="5508"/>
                    <a:pt x="1905" y="5496"/>
                    <a:pt x="1929" y="5472"/>
                  </a:cubicBezTo>
                  <a:lnTo>
                    <a:pt x="4942" y="2508"/>
                  </a:lnTo>
                  <a:cubicBezTo>
                    <a:pt x="5132" y="2246"/>
                    <a:pt x="5073" y="1877"/>
                    <a:pt x="4799" y="1686"/>
                  </a:cubicBezTo>
                  <a:lnTo>
                    <a:pt x="4787" y="1674"/>
                  </a:lnTo>
                  <a:cubicBezTo>
                    <a:pt x="4559" y="1515"/>
                    <a:pt x="4293" y="1434"/>
                    <a:pt x="4027" y="1434"/>
                  </a:cubicBezTo>
                  <a:cubicBezTo>
                    <a:pt x="3739" y="1434"/>
                    <a:pt x="3451" y="1529"/>
                    <a:pt x="3215" y="1722"/>
                  </a:cubicBezTo>
                  <a:lnTo>
                    <a:pt x="2977" y="1924"/>
                  </a:lnTo>
                  <a:lnTo>
                    <a:pt x="2977" y="1924"/>
                  </a:lnTo>
                  <a:lnTo>
                    <a:pt x="3084" y="1472"/>
                  </a:lnTo>
                  <a:cubicBezTo>
                    <a:pt x="3203" y="948"/>
                    <a:pt x="3013" y="412"/>
                    <a:pt x="2572" y="103"/>
                  </a:cubicBezTo>
                  <a:cubicBezTo>
                    <a:pt x="2468" y="36"/>
                    <a:pt x="2349" y="0"/>
                    <a:pt x="222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67" name="Google Shape;1367;p56"/>
            <p:cNvSpPr/>
            <p:nvPr/>
          </p:nvSpPr>
          <p:spPr>
            <a:xfrm>
              <a:off x="4989900" y="1965250"/>
              <a:ext cx="139625" cy="148250"/>
            </a:xfrm>
            <a:custGeom>
              <a:avLst/>
              <a:gdLst/>
              <a:ahLst/>
              <a:cxnLst/>
              <a:rect l="l" t="t" r="r" b="b"/>
              <a:pathLst>
                <a:path w="5585" h="5930" extrusionOk="0">
                  <a:moveTo>
                    <a:pt x="2822" y="1"/>
                  </a:moveTo>
                  <a:lnTo>
                    <a:pt x="0" y="3977"/>
                  </a:lnTo>
                  <a:lnTo>
                    <a:pt x="2763" y="5930"/>
                  </a:lnTo>
                  <a:lnTo>
                    <a:pt x="5584" y="1965"/>
                  </a:lnTo>
                  <a:lnTo>
                    <a:pt x="28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68" name="Google Shape;1368;p56"/>
            <p:cNvSpPr/>
            <p:nvPr/>
          </p:nvSpPr>
          <p:spPr>
            <a:xfrm>
              <a:off x="5032750" y="1940250"/>
              <a:ext cx="124150" cy="99150"/>
            </a:xfrm>
            <a:custGeom>
              <a:avLst/>
              <a:gdLst/>
              <a:ahLst/>
              <a:cxnLst/>
              <a:rect l="l" t="t" r="r" b="b"/>
              <a:pathLst>
                <a:path w="4966" h="3966" extrusionOk="0">
                  <a:moveTo>
                    <a:pt x="656" y="0"/>
                  </a:moveTo>
                  <a:lnTo>
                    <a:pt x="1" y="917"/>
                  </a:lnTo>
                  <a:lnTo>
                    <a:pt x="4311" y="3965"/>
                  </a:lnTo>
                  <a:lnTo>
                    <a:pt x="4966" y="3048"/>
                  </a:lnTo>
                  <a:lnTo>
                    <a:pt x="65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69" name="Google Shape;1369;p56"/>
            <p:cNvSpPr/>
            <p:nvPr/>
          </p:nvSpPr>
          <p:spPr>
            <a:xfrm>
              <a:off x="4662175" y="1955725"/>
              <a:ext cx="650700" cy="813825"/>
            </a:xfrm>
            <a:custGeom>
              <a:avLst/>
              <a:gdLst/>
              <a:ahLst/>
              <a:cxnLst/>
              <a:rect l="l" t="t" r="r" b="b"/>
              <a:pathLst>
                <a:path w="26028" h="32553" extrusionOk="0">
                  <a:moveTo>
                    <a:pt x="1" y="1"/>
                  </a:moveTo>
                  <a:lnTo>
                    <a:pt x="1" y="12657"/>
                  </a:lnTo>
                  <a:lnTo>
                    <a:pt x="2418" y="12657"/>
                  </a:lnTo>
                  <a:cubicBezTo>
                    <a:pt x="8537" y="12657"/>
                    <a:pt x="13490" y="17610"/>
                    <a:pt x="13490" y="23730"/>
                  </a:cubicBezTo>
                  <a:lnTo>
                    <a:pt x="13490" y="32552"/>
                  </a:lnTo>
                  <a:lnTo>
                    <a:pt x="26028" y="32552"/>
                  </a:lnTo>
                  <a:lnTo>
                    <a:pt x="26028" y="26028"/>
                  </a:lnTo>
                  <a:cubicBezTo>
                    <a:pt x="26028" y="11657"/>
                    <a:pt x="14371" y="1"/>
                    <a:pt x="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70" name="Google Shape;1370;p56"/>
            <p:cNvSpPr/>
            <p:nvPr/>
          </p:nvSpPr>
          <p:spPr>
            <a:xfrm>
              <a:off x="5120275" y="2749275"/>
              <a:ext cx="79200" cy="250350"/>
            </a:xfrm>
            <a:custGeom>
              <a:avLst/>
              <a:gdLst/>
              <a:ahLst/>
              <a:cxnLst/>
              <a:rect l="l" t="t" r="r" b="b"/>
              <a:pathLst>
                <a:path w="3168" h="10014" extrusionOk="0">
                  <a:moveTo>
                    <a:pt x="1381" y="1"/>
                  </a:moveTo>
                  <a:cubicBezTo>
                    <a:pt x="893" y="1"/>
                    <a:pt x="441" y="24"/>
                    <a:pt x="0" y="60"/>
                  </a:cubicBezTo>
                  <a:lnTo>
                    <a:pt x="0" y="1882"/>
                  </a:lnTo>
                  <a:lnTo>
                    <a:pt x="0" y="10014"/>
                  </a:lnTo>
                  <a:lnTo>
                    <a:pt x="3167" y="10014"/>
                  </a:lnTo>
                  <a:lnTo>
                    <a:pt x="3167" y="1882"/>
                  </a:lnTo>
                  <a:lnTo>
                    <a:pt x="3167" y="108"/>
                  </a:lnTo>
                  <a:cubicBezTo>
                    <a:pt x="2620" y="36"/>
                    <a:pt x="2024" y="1"/>
                    <a:pt x="138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71" name="Google Shape;1371;p56"/>
            <p:cNvSpPr/>
            <p:nvPr/>
          </p:nvSpPr>
          <p:spPr>
            <a:xfrm>
              <a:off x="4877675" y="3158250"/>
              <a:ext cx="564375" cy="202150"/>
            </a:xfrm>
            <a:custGeom>
              <a:avLst/>
              <a:gdLst/>
              <a:ahLst/>
              <a:cxnLst/>
              <a:rect l="l" t="t" r="r" b="b"/>
              <a:pathLst>
                <a:path w="22575" h="8086" extrusionOk="0">
                  <a:moveTo>
                    <a:pt x="1" y="1"/>
                  </a:moveTo>
                  <a:lnTo>
                    <a:pt x="1" y="8085"/>
                  </a:lnTo>
                  <a:lnTo>
                    <a:pt x="22575" y="8085"/>
                  </a:lnTo>
                  <a:lnTo>
                    <a:pt x="2257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72" name="Google Shape;1372;p56"/>
            <p:cNvSpPr/>
            <p:nvPr/>
          </p:nvSpPr>
          <p:spPr>
            <a:xfrm>
              <a:off x="4919650" y="3359475"/>
              <a:ext cx="485500" cy="801000"/>
            </a:xfrm>
            <a:custGeom>
              <a:avLst/>
              <a:gdLst/>
              <a:ahLst/>
              <a:cxnLst/>
              <a:rect l="l" t="t" r="r" b="b"/>
              <a:pathLst>
                <a:path w="19420" h="32040" extrusionOk="0">
                  <a:moveTo>
                    <a:pt x="18372" y="1060"/>
                  </a:moveTo>
                  <a:lnTo>
                    <a:pt x="18372" y="22325"/>
                  </a:lnTo>
                  <a:cubicBezTo>
                    <a:pt x="18372" y="27099"/>
                    <a:pt x="14490" y="30980"/>
                    <a:pt x="9716" y="30980"/>
                  </a:cubicBezTo>
                  <a:cubicBezTo>
                    <a:pt x="4942" y="30980"/>
                    <a:pt x="1060" y="27099"/>
                    <a:pt x="1060" y="22325"/>
                  </a:cubicBezTo>
                  <a:lnTo>
                    <a:pt x="1060" y="1060"/>
                  </a:lnTo>
                  <a:close/>
                  <a:moveTo>
                    <a:pt x="1" y="0"/>
                  </a:moveTo>
                  <a:lnTo>
                    <a:pt x="1" y="22325"/>
                  </a:lnTo>
                  <a:cubicBezTo>
                    <a:pt x="1" y="27682"/>
                    <a:pt x="4358" y="32040"/>
                    <a:pt x="9716" y="32040"/>
                  </a:cubicBezTo>
                  <a:cubicBezTo>
                    <a:pt x="15062" y="32040"/>
                    <a:pt x="19420" y="27682"/>
                    <a:pt x="19420" y="22325"/>
                  </a:cubicBezTo>
                  <a:lnTo>
                    <a:pt x="1942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73" name="Google Shape;1373;p56"/>
            <p:cNvSpPr/>
            <p:nvPr/>
          </p:nvSpPr>
          <p:spPr>
            <a:xfrm>
              <a:off x="5246775" y="3195475"/>
              <a:ext cx="94375" cy="117000"/>
            </a:xfrm>
            <a:custGeom>
              <a:avLst/>
              <a:gdLst/>
              <a:ahLst/>
              <a:cxnLst/>
              <a:rect l="l" t="t" r="r" b="b"/>
              <a:pathLst>
                <a:path w="3775" h="4680" extrusionOk="0">
                  <a:moveTo>
                    <a:pt x="0" y="0"/>
                  </a:moveTo>
                  <a:lnTo>
                    <a:pt x="0" y="2929"/>
                  </a:lnTo>
                  <a:cubicBezTo>
                    <a:pt x="0" y="3893"/>
                    <a:pt x="786" y="4679"/>
                    <a:pt x="1751" y="4679"/>
                  </a:cubicBezTo>
                  <a:lnTo>
                    <a:pt x="2013" y="4679"/>
                  </a:lnTo>
                  <a:cubicBezTo>
                    <a:pt x="2989" y="4679"/>
                    <a:pt x="3775" y="3893"/>
                    <a:pt x="3775" y="2929"/>
                  </a:cubicBezTo>
                  <a:lnTo>
                    <a:pt x="377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74" name="Google Shape;1374;p56"/>
            <p:cNvSpPr/>
            <p:nvPr/>
          </p:nvSpPr>
          <p:spPr>
            <a:xfrm>
              <a:off x="5262850" y="3223150"/>
              <a:ext cx="61925" cy="61625"/>
            </a:xfrm>
            <a:custGeom>
              <a:avLst/>
              <a:gdLst/>
              <a:ahLst/>
              <a:cxnLst/>
              <a:rect l="l" t="t" r="r" b="b"/>
              <a:pathLst>
                <a:path w="2477" h="2465" extrusionOk="0">
                  <a:moveTo>
                    <a:pt x="1239" y="941"/>
                  </a:moveTo>
                  <a:cubicBezTo>
                    <a:pt x="1405" y="941"/>
                    <a:pt x="1524" y="1072"/>
                    <a:pt x="1524" y="1227"/>
                  </a:cubicBezTo>
                  <a:cubicBezTo>
                    <a:pt x="1524" y="1393"/>
                    <a:pt x="1405" y="1512"/>
                    <a:pt x="1239" y="1512"/>
                  </a:cubicBezTo>
                  <a:cubicBezTo>
                    <a:pt x="1084" y="1512"/>
                    <a:pt x="953" y="1393"/>
                    <a:pt x="953" y="1227"/>
                  </a:cubicBezTo>
                  <a:cubicBezTo>
                    <a:pt x="953" y="1072"/>
                    <a:pt x="1084" y="941"/>
                    <a:pt x="1239" y="941"/>
                  </a:cubicBezTo>
                  <a:close/>
                  <a:moveTo>
                    <a:pt x="1132" y="0"/>
                  </a:moveTo>
                  <a:lnTo>
                    <a:pt x="1132" y="500"/>
                  </a:lnTo>
                  <a:cubicBezTo>
                    <a:pt x="1012" y="524"/>
                    <a:pt x="905" y="572"/>
                    <a:pt x="810" y="643"/>
                  </a:cubicBezTo>
                  <a:lnTo>
                    <a:pt x="441" y="286"/>
                  </a:lnTo>
                  <a:lnTo>
                    <a:pt x="286" y="429"/>
                  </a:lnTo>
                  <a:lnTo>
                    <a:pt x="655" y="798"/>
                  </a:lnTo>
                  <a:cubicBezTo>
                    <a:pt x="584" y="893"/>
                    <a:pt x="536" y="1000"/>
                    <a:pt x="512" y="1119"/>
                  </a:cubicBezTo>
                  <a:lnTo>
                    <a:pt x="0" y="1119"/>
                  </a:lnTo>
                  <a:lnTo>
                    <a:pt x="0" y="1346"/>
                  </a:lnTo>
                  <a:lnTo>
                    <a:pt x="512" y="1346"/>
                  </a:lnTo>
                  <a:cubicBezTo>
                    <a:pt x="536" y="1465"/>
                    <a:pt x="584" y="1572"/>
                    <a:pt x="655" y="1667"/>
                  </a:cubicBezTo>
                  <a:lnTo>
                    <a:pt x="286" y="2036"/>
                  </a:lnTo>
                  <a:lnTo>
                    <a:pt x="441" y="2179"/>
                  </a:lnTo>
                  <a:lnTo>
                    <a:pt x="810" y="1822"/>
                  </a:lnTo>
                  <a:cubicBezTo>
                    <a:pt x="905" y="1893"/>
                    <a:pt x="1012" y="1941"/>
                    <a:pt x="1132" y="1953"/>
                  </a:cubicBezTo>
                  <a:lnTo>
                    <a:pt x="1132" y="2465"/>
                  </a:lnTo>
                  <a:lnTo>
                    <a:pt x="1346" y="2465"/>
                  </a:lnTo>
                  <a:lnTo>
                    <a:pt x="1346" y="1953"/>
                  </a:lnTo>
                  <a:cubicBezTo>
                    <a:pt x="1477" y="1941"/>
                    <a:pt x="1584" y="1893"/>
                    <a:pt x="1679" y="1822"/>
                  </a:cubicBezTo>
                  <a:lnTo>
                    <a:pt x="2036" y="2179"/>
                  </a:lnTo>
                  <a:lnTo>
                    <a:pt x="2191" y="2036"/>
                  </a:lnTo>
                  <a:lnTo>
                    <a:pt x="1834" y="1667"/>
                  </a:lnTo>
                  <a:cubicBezTo>
                    <a:pt x="1905" y="1572"/>
                    <a:pt x="1953" y="1465"/>
                    <a:pt x="1965" y="1346"/>
                  </a:cubicBezTo>
                  <a:lnTo>
                    <a:pt x="2477" y="1346"/>
                  </a:lnTo>
                  <a:lnTo>
                    <a:pt x="2477" y="1119"/>
                  </a:lnTo>
                  <a:lnTo>
                    <a:pt x="1965" y="1119"/>
                  </a:lnTo>
                  <a:cubicBezTo>
                    <a:pt x="1953" y="1000"/>
                    <a:pt x="1905" y="893"/>
                    <a:pt x="1834" y="798"/>
                  </a:cubicBezTo>
                  <a:lnTo>
                    <a:pt x="2191" y="429"/>
                  </a:lnTo>
                  <a:lnTo>
                    <a:pt x="2036" y="286"/>
                  </a:lnTo>
                  <a:lnTo>
                    <a:pt x="1679" y="643"/>
                  </a:lnTo>
                  <a:cubicBezTo>
                    <a:pt x="1584" y="572"/>
                    <a:pt x="1477" y="524"/>
                    <a:pt x="1346" y="500"/>
                  </a:cubicBezTo>
                  <a:lnTo>
                    <a:pt x="134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75" name="Google Shape;1375;p56"/>
            <p:cNvSpPr/>
            <p:nvPr/>
          </p:nvSpPr>
          <p:spPr>
            <a:xfrm>
              <a:off x="4965500" y="3195475"/>
              <a:ext cx="94375" cy="117000"/>
            </a:xfrm>
            <a:custGeom>
              <a:avLst/>
              <a:gdLst/>
              <a:ahLst/>
              <a:cxnLst/>
              <a:rect l="l" t="t" r="r" b="b"/>
              <a:pathLst>
                <a:path w="3775" h="4680" extrusionOk="0">
                  <a:moveTo>
                    <a:pt x="0" y="0"/>
                  </a:moveTo>
                  <a:lnTo>
                    <a:pt x="0" y="2929"/>
                  </a:lnTo>
                  <a:cubicBezTo>
                    <a:pt x="0" y="3893"/>
                    <a:pt x="786" y="4679"/>
                    <a:pt x="1750" y="4679"/>
                  </a:cubicBezTo>
                  <a:lnTo>
                    <a:pt x="2024" y="4679"/>
                  </a:lnTo>
                  <a:cubicBezTo>
                    <a:pt x="2989" y="4679"/>
                    <a:pt x="3774" y="3893"/>
                    <a:pt x="3774" y="2929"/>
                  </a:cubicBezTo>
                  <a:lnTo>
                    <a:pt x="377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76" name="Google Shape;1376;p56"/>
            <p:cNvSpPr/>
            <p:nvPr/>
          </p:nvSpPr>
          <p:spPr>
            <a:xfrm>
              <a:off x="4981575" y="3223150"/>
              <a:ext cx="61925" cy="61625"/>
            </a:xfrm>
            <a:custGeom>
              <a:avLst/>
              <a:gdLst/>
              <a:ahLst/>
              <a:cxnLst/>
              <a:rect l="l" t="t" r="r" b="b"/>
              <a:pathLst>
                <a:path w="2477" h="2465" extrusionOk="0">
                  <a:moveTo>
                    <a:pt x="1238" y="941"/>
                  </a:moveTo>
                  <a:cubicBezTo>
                    <a:pt x="1405" y="941"/>
                    <a:pt x="1524" y="1072"/>
                    <a:pt x="1524" y="1227"/>
                  </a:cubicBezTo>
                  <a:cubicBezTo>
                    <a:pt x="1524" y="1393"/>
                    <a:pt x="1405" y="1512"/>
                    <a:pt x="1238" y="1512"/>
                  </a:cubicBezTo>
                  <a:cubicBezTo>
                    <a:pt x="1083" y="1512"/>
                    <a:pt x="953" y="1393"/>
                    <a:pt x="953" y="1227"/>
                  </a:cubicBezTo>
                  <a:cubicBezTo>
                    <a:pt x="953" y="1072"/>
                    <a:pt x="1083" y="941"/>
                    <a:pt x="1238" y="941"/>
                  </a:cubicBezTo>
                  <a:close/>
                  <a:moveTo>
                    <a:pt x="1131" y="0"/>
                  </a:moveTo>
                  <a:lnTo>
                    <a:pt x="1131" y="500"/>
                  </a:lnTo>
                  <a:cubicBezTo>
                    <a:pt x="1012" y="524"/>
                    <a:pt x="905" y="572"/>
                    <a:pt x="810" y="643"/>
                  </a:cubicBezTo>
                  <a:lnTo>
                    <a:pt x="441" y="286"/>
                  </a:lnTo>
                  <a:lnTo>
                    <a:pt x="298" y="429"/>
                  </a:lnTo>
                  <a:lnTo>
                    <a:pt x="655" y="798"/>
                  </a:lnTo>
                  <a:cubicBezTo>
                    <a:pt x="583" y="893"/>
                    <a:pt x="536" y="1000"/>
                    <a:pt x="512" y="1119"/>
                  </a:cubicBezTo>
                  <a:lnTo>
                    <a:pt x="0" y="1119"/>
                  </a:lnTo>
                  <a:lnTo>
                    <a:pt x="0" y="1346"/>
                  </a:lnTo>
                  <a:lnTo>
                    <a:pt x="512" y="1346"/>
                  </a:lnTo>
                  <a:cubicBezTo>
                    <a:pt x="536" y="1465"/>
                    <a:pt x="583" y="1572"/>
                    <a:pt x="655" y="1667"/>
                  </a:cubicBezTo>
                  <a:lnTo>
                    <a:pt x="298" y="2036"/>
                  </a:lnTo>
                  <a:lnTo>
                    <a:pt x="441" y="2179"/>
                  </a:lnTo>
                  <a:lnTo>
                    <a:pt x="810" y="1822"/>
                  </a:lnTo>
                  <a:cubicBezTo>
                    <a:pt x="905" y="1893"/>
                    <a:pt x="1012" y="1941"/>
                    <a:pt x="1131" y="1953"/>
                  </a:cubicBezTo>
                  <a:lnTo>
                    <a:pt x="1131" y="2465"/>
                  </a:lnTo>
                  <a:lnTo>
                    <a:pt x="1345" y="2465"/>
                  </a:lnTo>
                  <a:lnTo>
                    <a:pt x="1345" y="1953"/>
                  </a:lnTo>
                  <a:cubicBezTo>
                    <a:pt x="1476" y="1941"/>
                    <a:pt x="1584" y="1893"/>
                    <a:pt x="1679" y="1822"/>
                  </a:cubicBezTo>
                  <a:lnTo>
                    <a:pt x="2036" y="2179"/>
                  </a:lnTo>
                  <a:lnTo>
                    <a:pt x="2191" y="2036"/>
                  </a:lnTo>
                  <a:lnTo>
                    <a:pt x="1834" y="1667"/>
                  </a:lnTo>
                  <a:cubicBezTo>
                    <a:pt x="1905" y="1572"/>
                    <a:pt x="1953" y="1465"/>
                    <a:pt x="1965" y="1346"/>
                  </a:cubicBezTo>
                  <a:lnTo>
                    <a:pt x="2477" y="1346"/>
                  </a:lnTo>
                  <a:lnTo>
                    <a:pt x="2477" y="1119"/>
                  </a:lnTo>
                  <a:lnTo>
                    <a:pt x="1965" y="1119"/>
                  </a:lnTo>
                  <a:cubicBezTo>
                    <a:pt x="1953" y="1000"/>
                    <a:pt x="1905" y="893"/>
                    <a:pt x="1834" y="798"/>
                  </a:cubicBezTo>
                  <a:lnTo>
                    <a:pt x="2191" y="429"/>
                  </a:lnTo>
                  <a:lnTo>
                    <a:pt x="2036" y="286"/>
                  </a:lnTo>
                  <a:lnTo>
                    <a:pt x="1679" y="643"/>
                  </a:lnTo>
                  <a:cubicBezTo>
                    <a:pt x="1584" y="572"/>
                    <a:pt x="1476" y="524"/>
                    <a:pt x="1345" y="500"/>
                  </a:cubicBezTo>
                  <a:lnTo>
                    <a:pt x="134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77" name="Google Shape;1377;p56"/>
            <p:cNvSpPr/>
            <p:nvPr/>
          </p:nvSpPr>
          <p:spPr>
            <a:xfrm>
              <a:off x="4884525" y="3491625"/>
              <a:ext cx="555750" cy="24150"/>
            </a:xfrm>
            <a:custGeom>
              <a:avLst/>
              <a:gdLst/>
              <a:ahLst/>
              <a:cxnLst/>
              <a:rect l="l" t="t" r="r" b="b"/>
              <a:pathLst>
                <a:path w="22230" h="966" extrusionOk="0">
                  <a:moveTo>
                    <a:pt x="477" y="1"/>
                  </a:moveTo>
                  <a:cubicBezTo>
                    <a:pt x="215" y="1"/>
                    <a:pt x="1" y="215"/>
                    <a:pt x="1" y="489"/>
                  </a:cubicBezTo>
                  <a:cubicBezTo>
                    <a:pt x="1" y="751"/>
                    <a:pt x="215" y="965"/>
                    <a:pt x="477" y="965"/>
                  </a:cubicBezTo>
                  <a:lnTo>
                    <a:pt x="21753" y="965"/>
                  </a:lnTo>
                  <a:cubicBezTo>
                    <a:pt x="22015" y="965"/>
                    <a:pt x="22230" y="751"/>
                    <a:pt x="22230" y="489"/>
                  </a:cubicBezTo>
                  <a:cubicBezTo>
                    <a:pt x="22230" y="215"/>
                    <a:pt x="22015" y="1"/>
                    <a:pt x="2175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78" name="Google Shape;1378;p56"/>
            <p:cNvSpPr/>
            <p:nvPr/>
          </p:nvSpPr>
          <p:spPr>
            <a:xfrm>
              <a:off x="4884525" y="3619925"/>
              <a:ext cx="555750" cy="23825"/>
            </a:xfrm>
            <a:custGeom>
              <a:avLst/>
              <a:gdLst/>
              <a:ahLst/>
              <a:cxnLst/>
              <a:rect l="l" t="t" r="r" b="b"/>
              <a:pathLst>
                <a:path w="22230" h="953" extrusionOk="0">
                  <a:moveTo>
                    <a:pt x="513" y="0"/>
                  </a:moveTo>
                  <a:cubicBezTo>
                    <a:pt x="227" y="0"/>
                    <a:pt x="1" y="215"/>
                    <a:pt x="1" y="477"/>
                  </a:cubicBezTo>
                  <a:cubicBezTo>
                    <a:pt x="1" y="738"/>
                    <a:pt x="227" y="953"/>
                    <a:pt x="513" y="953"/>
                  </a:cubicBezTo>
                  <a:lnTo>
                    <a:pt x="21718" y="953"/>
                  </a:lnTo>
                  <a:cubicBezTo>
                    <a:pt x="22003" y="953"/>
                    <a:pt x="22230" y="738"/>
                    <a:pt x="22230" y="477"/>
                  </a:cubicBezTo>
                  <a:cubicBezTo>
                    <a:pt x="22230" y="215"/>
                    <a:pt x="22003" y="0"/>
                    <a:pt x="2171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79" name="Google Shape;1379;p56"/>
            <p:cNvSpPr/>
            <p:nvPr/>
          </p:nvSpPr>
          <p:spPr>
            <a:xfrm>
              <a:off x="4884525" y="3747900"/>
              <a:ext cx="555750" cy="24150"/>
            </a:xfrm>
            <a:custGeom>
              <a:avLst/>
              <a:gdLst/>
              <a:ahLst/>
              <a:cxnLst/>
              <a:rect l="l" t="t" r="r" b="b"/>
              <a:pathLst>
                <a:path w="22230" h="966" extrusionOk="0">
                  <a:moveTo>
                    <a:pt x="513" y="1"/>
                  </a:moveTo>
                  <a:cubicBezTo>
                    <a:pt x="227" y="1"/>
                    <a:pt x="1" y="215"/>
                    <a:pt x="1" y="489"/>
                  </a:cubicBezTo>
                  <a:cubicBezTo>
                    <a:pt x="1" y="751"/>
                    <a:pt x="227" y="965"/>
                    <a:pt x="513" y="965"/>
                  </a:cubicBezTo>
                  <a:lnTo>
                    <a:pt x="21718" y="965"/>
                  </a:lnTo>
                  <a:cubicBezTo>
                    <a:pt x="22003" y="965"/>
                    <a:pt x="22230" y="751"/>
                    <a:pt x="22230" y="489"/>
                  </a:cubicBezTo>
                  <a:cubicBezTo>
                    <a:pt x="22230" y="215"/>
                    <a:pt x="22003" y="1"/>
                    <a:pt x="2171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80" name="Google Shape;1380;p56"/>
            <p:cNvSpPr/>
            <p:nvPr/>
          </p:nvSpPr>
          <p:spPr>
            <a:xfrm>
              <a:off x="4884525" y="3876200"/>
              <a:ext cx="555750" cy="24125"/>
            </a:xfrm>
            <a:custGeom>
              <a:avLst/>
              <a:gdLst/>
              <a:ahLst/>
              <a:cxnLst/>
              <a:rect l="l" t="t" r="r" b="b"/>
              <a:pathLst>
                <a:path w="22230" h="965" extrusionOk="0">
                  <a:moveTo>
                    <a:pt x="513" y="1"/>
                  </a:moveTo>
                  <a:cubicBezTo>
                    <a:pt x="227" y="1"/>
                    <a:pt x="1" y="215"/>
                    <a:pt x="1" y="477"/>
                  </a:cubicBezTo>
                  <a:cubicBezTo>
                    <a:pt x="1" y="739"/>
                    <a:pt x="227" y="965"/>
                    <a:pt x="513" y="965"/>
                  </a:cubicBezTo>
                  <a:lnTo>
                    <a:pt x="21718" y="965"/>
                  </a:lnTo>
                  <a:cubicBezTo>
                    <a:pt x="22003" y="965"/>
                    <a:pt x="22230" y="739"/>
                    <a:pt x="22230" y="477"/>
                  </a:cubicBezTo>
                  <a:cubicBezTo>
                    <a:pt x="22230" y="215"/>
                    <a:pt x="22003" y="1"/>
                    <a:pt x="2171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81" name="Google Shape;1381;p56"/>
            <p:cNvSpPr/>
            <p:nvPr/>
          </p:nvSpPr>
          <p:spPr>
            <a:xfrm>
              <a:off x="4884525" y="4004200"/>
              <a:ext cx="555750" cy="24125"/>
            </a:xfrm>
            <a:custGeom>
              <a:avLst/>
              <a:gdLst/>
              <a:ahLst/>
              <a:cxnLst/>
              <a:rect l="l" t="t" r="r" b="b"/>
              <a:pathLst>
                <a:path w="22230" h="965" extrusionOk="0">
                  <a:moveTo>
                    <a:pt x="477" y="0"/>
                  </a:moveTo>
                  <a:cubicBezTo>
                    <a:pt x="215" y="0"/>
                    <a:pt x="1" y="215"/>
                    <a:pt x="1" y="488"/>
                  </a:cubicBezTo>
                  <a:cubicBezTo>
                    <a:pt x="1" y="750"/>
                    <a:pt x="215" y="965"/>
                    <a:pt x="477" y="965"/>
                  </a:cubicBezTo>
                  <a:lnTo>
                    <a:pt x="21753" y="965"/>
                  </a:lnTo>
                  <a:cubicBezTo>
                    <a:pt x="22015" y="965"/>
                    <a:pt x="22230" y="750"/>
                    <a:pt x="22230" y="488"/>
                  </a:cubicBezTo>
                  <a:cubicBezTo>
                    <a:pt x="22230" y="215"/>
                    <a:pt x="22015" y="0"/>
                    <a:pt x="2175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82" name="Google Shape;1382;p56"/>
            <p:cNvSpPr/>
            <p:nvPr/>
          </p:nvSpPr>
          <p:spPr>
            <a:xfrm>
              <a:off x="5297975" y="3372575"/>
              <a:ext cx="24125" cy="774825"/>
            </a:xfrm>
            <a:custGeom>
              <a:avLst/>
              <a:gdLst/>
              <a:ahLst/>
              <a:cxnLst/>
              <a:rect l="l" t="t" r="r" b="b"/>
              <a:pathLst>
                <a:path w="965" h="30993" extrusionOk="0">
                  <a:moveTo>
                    <a:pt x="0" y="0"/>
                  </a:moveTo>
                  <a:lnTo>
                    <a:pt x="0" y="30504"/>
                  </a:lnTo>
                  <a:cubicBezTo>
                    <a:pt x="0" y="30778"/>
                    <a:pt x="215" y="30992"/>
                    <a:pt x="489" y="30992"/>
                  </a:cubicBezTo>
                  <a:cubicBezTo>
                    <a:pt x="750" y="30992"/>
                    <a:pt x="965" y="30778"/>
                    <a:pt x="965" y="30504"/>
                  </a:cubicBezTo>
                  <a:lnTo>
                    <a:pt x="96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83" name="Google Shape;1383;p56"/>
            <p:cNvSpPr/>
            <p:nvPr/>
          </p:nvSpPr>
          <p:spPr>
            <a:xfrm>
              <a:off x="5002700" y="3372575"/>
              <a:ext cx="24125" cy="774825"/>
            </a:xfrm>
            <a:custGeom>
              <a:avLst/>
              <a:gdLst/>
              <a:ahLst/>
              <a:cxnLst/>
              <a:rect l="l" t="t" r="r" b="b"/>
              <a:pathLst>
                <a:path w="965" h="30993" extrusionOk="0">
                  <a:moveTo>
                    <a:pt x="0" y="0"/>
                  </a:moveTo>
                  <a:lnTo>
                    <a:pt x="0" y="30504"/>
                  </a:lnTo>
                  <a:cubicBezTo>
                    <a:pt x="0" y="30778"/>
                    <a:pt x="215" y="30992"/>
                    <a:pt x="489" y="30992"/>
                  </a:cubicBezTo>
                  <a:cubicBezTo>
                    <a:pt x="750" y="30992"/>
                    <a:pt x="965" y="30778"/>
                    <a:pt x="965" y="30504"/>
                  </a:cubicBezTo>
                  <a:lnTo>
                    <a:pt x="96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84" name="Google Shape;1384;p56"/>
            <p:cNvSpPr/>
            <p:nvPr/>
          </p:nvSpPr>
          <p:spPr>
            <a:xfrm>
              <a:off x="5155400" y="3372575"/>
              <a:ext cx="24125" cy="815900"/>
            </a:xfrm>
            <a:custGeom>
              <a:avLst/>
              <a:gdLst/>
              <a:ahLst/>
              <a:cxnLst/>
              <a:rect l="l" t="t" r="r" b="b"/>
              <a:pathLst>
                <a:path w="965" h="32636" extrusionOk="0">
                  <a:moveTo>
                    <a:pt x="0" y="0"/>
                  </a:moveTo>
                  <a:lnTo>
                    <a:pt x="0" y="32147"/>
                  </a:lnTo>
                  <a:cubicBezTo>
                    <a:pt x="0" y="32421"/>
                    <a:pt x="215" y="32635"/>
                    <a:pt x="488" y="32635"/>
                  </a:cubicBezTo>
                  <a:cubicBezTo>
                    <a:pt x="750" y="32635"/>
                    <a:pt x="965" y="32421"/>
                    <a:pt x="965" y="32147"/>
                  </a:cubicBezTo>
                  <a:lnTo>
                    <a:pt x="96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85" name="Google Shape;1385;p56"/>
            <p:cNvSpPr/>
            <p:nvPr/>
          </p:nvSpPr>
          <p:spPr>
            <a:xfrm>
              <a:off x="4877675" y="2955850"/>
              <a:ext cx="564375" cy="202425"/>
            </a:xfrm>
            <a:custGeom>
              <a:avLst/>
              <a:gdLst/>
              <a:ahLst/>
              <a:cxnLst/>
              <a:rect l="l" t="t" r="r" b="b"/>
              <a:pathLst>
                <a:path w="22575" h="8097" extrusionOk="0">
                  <a:moveTo>
                    <a:pt x="1" y="1"/>
                  </a:moveTo>
                  <a:lnTo>
                    <a:pt x="1" y="8097"/>
                  </a:lnTo>
                  <a:lnTo>
                    <a:pt x="22575" y="8097"/>
                  </a:lnTo>
                  <a:lnTo>
                    <a:pt x="2257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86" name="Google Shape;1386;p56"/>
            <p:cNvSpPr/>
            <p:nvPr/>
          </p:nvSpPr>
          <p:spPr>
            <a:xfrm>
              <a:off x="4877675" y="3158250"/>
              <a:ext cx="564375" cy="44075"/>
            </a:xfrm>
            <a:custGeom>
              <a:avLst/>
              <a:gdLst/>
              <a:ahLst/>
              <a:cxnLst/>
              <a:rect l="l" t="t" r="r" b="b"/>
              <a:pathLst>
                <a:path w="22575" h="1763" extrusionOk="0">
                  <a:moveTo>
                    <a:pt x="1" y="1"/>
                  </a:moveTo>
                  <a:lnTo>
                    <a:pt x="1" y="1763"/>
                  </a:lnTo>
                  <a:lnTo>
                    <a:pt x="22575" y="1763"/>
                  </a:lnTo>
                  <a:lnTo>
                    <a:pt x="22575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87" name="Google Shape;1387;p56"/>
            <p:cNvSpPr/>
            <p:nvPr/>
          </p:nvSpPr>
          <p:spPr>
            <a:xfrm>
              <a:off x="4900600" y="3171350"/>
              <a:ext cx="524200" cy="17600"/>
            </a:xfrm>
            <a:custGeom>
              <a:avLst/>
              <a:gdLst/>
              <a:ahLst/>
              <a:cxnLst/>
              <a:rect l="l" t="t" r="r" b="b"/>
              <a:pathLst>
                <a:path w="20968" h="704" extrusionOk="0">
                  <a:moveTo>
                    <a:pt x="346" y="1"/>
                  </a:moveTo>
                  <a:cubicBezTo>
                    <a:pt x="155" y="1"/>
                    <a:pt x="1" y="155"/>
                    <a:pt x="1" y="358"/>
                  </a:cubicBezTo>
                  <a:cubicBezTo>
                    <a:pt x="1" y="548"/>
                    <a:pt x="155" y="703"/>
                    <a:pt x="346" y="703"/>
                  </a:cubicBezTo>
                  <a:lnTo>
                    <a:pt x="405" y="703"/>
                  </a:lnTo>
                  <a:cubicBezTo>
                    <a:pt x="596" y="703"/>
                    <a:pt x="751" y="548"/>
                    <a:pt x="751" y="358"/>
                  </a:cubicBezTo>
                  <a:cubicBezTo>
                    <a:pt x="751" y="155"/>
                    <a:pt x="596" y="1"/>
                    <a:pt x="405" y="1"/>
                  </a:cubicBezTo>
                  <a:close/>
                  <a:moveTo>
                    <a:pt x="2036" y="1"/>
                  </a:moveTo>
                  <a:cubicBezTo>
                    <a:pt x="1846" y="1"/>
                    <a:pt x="1691" y="155"/>
                    <a:pt x="1691" y="358"/>
                  </a:cubicBezTo>
                  <a:cubicBezTo>
                    <a:pt x="1691" y="548"/>
                    <a:pt x="1846" y="703"/>
                    <a:pt x="2036" y="703"/>
                  </a:cubicBezTo>
                  <a:lnTo>
                    <a:pt x="2084" y="703"/>
                  </a:lnTo>
                  <a:cubicBezTo>
                    <a:pt x="2275" y="703"/>
                    <a:pt x="2441" y="548"/>
                    <a:pt x="2441" y="358"/>
                  </a:cubicBezTo>
                  <a:cubicBezTo>
                    <a:pt x="2441" y="155"/>
                    <a:pt x="2275" y="1"/>
                    <a:pt x="2084" y="1"/>
                  </a:cubicBezTo>
                  <a:close/>
                  <a:moveTo>
                    <a:pt x="3715" y="1"/>
                  </a:moveTo>
                  <a:cubicBezTo>
                    <a:pt x="3525" y="1"/>
                    <a:pt x="3370" y="155"/>
                    <a:pt x="3370" y="358"/>
                  </a:cubicBezTo>
                  <a:cubicBezTo>
                    <a:pt x="3370" y="548"/>
                    <a:pt x="3525" y="703"/>
                    <a:pt x="3715" y="703"/>
                  </a:cubicBezTo>
                  <a:lnTo>
                    <a:pt x="3775" y="703"/>
                  </a:lnTo>
                  <a:cubicBezTo>
                    <a:pt x="3965" y="703"/>
                    <a:pt x="4120" y="548"/>
                    <a:pt x="4120" y="358"/>
                  </a:cubicBezTo>
                  <a:cubicBezTo>
                    <a:pt x="4120" y="155"/>
                    <a:pt x="3965" y="1"/>
                    <a:pt x="3775" y="1"/>
                  </a:cubicBezTo>
                  <a:close/>
                  <a:moveTo>
                    <a:pt x="5406" y="1"/>
                  </a:moveTo>
                  <a:cubicBezTo>
                    <a:pt x="5215" y="1"/>
                    <a:pt x="5049" y="155"/>
                    <a:pt x="5049" y="358"/>
                  </a:cubicBezTo>
                  <a:cubicBezTo>
                    <a:pt x="5049" y="548"/>
                    <a:pt x="5215" y="703"/>
                    <a:pt x="5406" y="703"/>
                  </a:cubicBezTo>
                  <a:lnTo>
                    <a:pt x="5454" y="703"/>
                  </a:lnTo>
                  <a:cubicBezTo>
                    <a:pt x="5644" y="703"/>
                    <a:pt x="5811" y="548"/>
                    <a:pt x="5811" y="358"/>
                  </a:cubicBezTo>
                  <a:cubicBezTo>
                    <a:pt x="5811" y="155"/>
                    <a:pt x="5644" y="1"/>
                    <a:pt x="5454" y="1"/>
                  </a:cubicBezTo>
                  <a:close/>
                  <a:moveTo>
                    <a:pt x="7085" y="1"/>
                  </a:moveTo>
                  <a:cubicBezTo>
                    <a:pt x="6894" y="1"/>
                    <a:pt x="6739" y="155"/>
                    <a:pt x="6739" y="358"/>
                  </a:cubicBezTo>
                  <a:cubicBezTo>
                    <a:pt x="6739" y="548"/>
                    <a:pt x="6894" y="703"/>
                    <a:pt x="7085" y="703"/>
                  </a:cubicBezTo>
                  <a:lnTo>
                    <a:pt x="7144" y="703"/>
                  </a:lnTo>
                  <a:cubicBezTo>
                    <a:pt x="7335" y="703"/>
                    <a:pt x="7490" y="548"/>
                    <a:pt x="7490" y="358"/>
                  </a:cubicBezTo>
                  <a:cubicBezTo>
                    <a:pt x="7490" y="155"/>
                    <a:pt x="7335" y="1"/>
                    <a:pt x="7144" y="1"/>
                  </a:cubicBezTo>
                  <a:close/>
                  <a:moveTo>
                    <a:pt x="8775" y="1"/>
                  </a:moveTo>
                  <a:cubicBezTo>
                    <a:pt x="8585" y="1"/>
                    <a:pt x="8418" y="155"/>
                    <a:pt x="8418" y="358"/>
                  </a:cubicBezTo>
                  <a:cubicBezTo>
                    <a:pt x="8418" y="548"/>
                    <a:pt x="8585" y="703"/>
                    <a:pt x="8775" y="703"/>
                  </a:cubicBezTo>
                  <a:lnTo>
                    <a:pt x="8823" y="703"/>
                  </a:lnTo>
                  <a:cubicBezTo>
                    <a:pt x="9014" y="703"/>
                    <a:pt x="9180" y="548"/>
                    <a:pt x="9180" y="358"/>
                  </a:cubicBezTo>
                  <a:cubicBezTo>
                    <a:pt x="9180" y="155"/>
                    <a:pt x="9014" y="1"/>
                    <a:pt x="8823" y="1"/>
                  </a:cubicBezTo>
                  <a:close/>
                  <a:moveTo>
                    <a:pt x="10454" y="1"/>
                  </a:moveTo>
                  <a:cubicBezTo>
                    <a:pt x="10264" y="1"/>
                    <a:pt x="10109" y="155"/>
                    <a:pt x="10109" y="358"/>
                  </a:cubicBezTo>
                  <a:cubicBezTo>
                    <a:pt x="10109" y="548"/>
                    <a:pt x="10264" y="703"/>
                    <a:pt x="10454" y="703"/>
                  </a:cubicBezTo>
                  <a:lnTo>
                    <a:pt x="10514" y="703"/>
                  </a:lnTo>
                  <a:cubicBezTo>
                    <a:pt x="10704" y="703"/>
                    <a:pt x="10859" y="548"/>
                    <a:pt x="10859" y="358"/>
                  </a:cubicBezTo>
                  <a:cubicBezTo>
                    <a:pt x="10859" y="155"/>
                    <a:pt x="10704" y="1"/>
                    <a:pt x="10514" y="1"/>
                  </a:cubicBezTo>
                  <a:close/>
                  <a:moveTo>
                    <a:pt x="12145" y="1"/>
                  </a:moveTo>
                  <a:cubicBezTo>
                    <a:pt x="11954" y="1"/>
                    <a:pt x="11788" y="155"/>
                    <a:pt x="11788" y="358"/>
                  </a:cubicBezTo>
                  <a:cubicBezTo>
                    <a:pt x="11788" y="548"/>
                    <a:pt x="11954" y="703"/>
                    <a:pt x="12145" y="703"/>
                  </a:cubicBezTo>
                  <a:lnTo>
                    <a:pt x="12193" y="703"/>
                  </a:lnTo>
                  <a:cubicBezTo>
                    <a:pt x="12383" y="703"/>
                    <a:pt x="12538" y="548"/>
                    <a:pt x="12538" y="358"/>
                  </a:cubicBezTo>
                  <a:cubicBezTo>
                    <a:pt x="12538" y="155"/>
                    <a:pt x="12383" y="1"/>
                    <a:pt x="12193" y="1"/>
                  </a:cubicBezTo>
                  <a:close/>
                  <a:moveTo>
                    <a:pt x="13824" y="1"/>
                  </a:moveTo>
                  <a:cubicBezTo>
                    <a:pt x="13633" y="1"/>
                    <a:pt x="13478" y="155"/>
                    <a:pt x="13478" y="358"/>
                  </a:cubicBezTo>
                  <a:cubicBezTo>
                    <a:pt x="13478" y="548"/>
                    <a:pt x="13633" y="703"/>
                    <a:pt x="13824" y="703"/>
                  </a:cubicBezTo>
                  <a:lnTo>
                    <a:pt x="13883" y="703"/>
                  </a:lnTo>
                  <a:cubicBezTo>
                    <a:pt x="14074" y="703"/>
                    <a:pt x="14228" y="548"/>
                    <a:pt x="14228" y="358"/>
                  </a:cubicBezTo>
                  <a:cubicBezTo>
                    <a:pt x="14228" y="155"/>
                    <a:pt x="14074" y="1"/>
                    <a:pt x="13883" y="1"/>
                  </a:cubicBezTo>
                  <a:close/>
                  <a:moveTo>
                    <a:pt x="15514" y="1"/>
                  </a:moveTo>
                  <a:cubicBezTo>
                    <a:pt x="15324" y="1"/>
                    <a:pt x="15157" y="155"/>
                    <a:pt x="15157" y="358"/>
                  </a:cubicBezTo>
                  <a:cubicBezTo>
                    <a:pt x="15157" y="548"/>
                    <a:pt x="15324" y="703"/>
                    <a:pt x="15514" y="703"/>
                  </a:cubicBezTo>
                  <a:lnTo>
                    <a:pt x="15562" y="703"/>
                  </a:lnTo>
                  <a:cubicBezTo>
                    <a:pt x="15752" y="703"/>
                    <a:pt x="15907" y="548"/>
                    <a:pt x="15907" y="358"/>
                  </a:cubicBezTo>
                  <a:cubicBezTo>
                    <a:pt x="15907" y="155"/>
                    <a:pt x="15752" y="1"/>
                    <a:pt x="15562" y="1"/>
                  </a:cubicBezTo>
                  <a:close/>
                  <a:moveTo>
                    <a:pt x="17193" y="1"/>
                  </a:moveTo>
                  <a:cubicBezTo>
                    <a:pt x="17003" y="1"/>
                    <a:pt x="16848" y="155"/>
                    <a:pt x="16848" y="358"/>
                  </a:cubicBezTo>
                  <a:cubicBezTo>
                    <a:pt x="16848" y="548"/>
                    <a:pt x="17003" y="703"/>
                    <a:pt x="17193" y="703"/>
                  </a:cubicBezTo>
                  <a:lnTo>
                    <a:pt x="17253" y="703"/>
                  </a:lnTo>
                  <a:cubicBezTo>
                    <a:pt x="17443" y="703"/>
                    <a:pt x="17598" y="548"/>
                    <a:pt x="17598" y="358"/>
                  </a:cubicBezTo>
                  <a:cubicBezTo>
                    <a:pt x="17598" y="155"/>
                    <a:pt x="17443" y="1"/>
                    <a:pt x="17253" y="1"/>
                  </a:cubicBezTo>
                  <a:close/>
                  <a:moveTo>
                    <a:pt x="18884" y="1"/>
                  </a:moveTo>
                  <a:cubicBezTo>
                    <a:pt x="18681" y="1"/>
                    <a:pt x="18527" y="155"/>
                    <a:pt x="18527" y="358"/>
                  </a:cubicBezTo>
                  <a:cubicBezTo>
                    <a:pt x="18527" y="548"/>
                    <a:pt x="18681" y="703"/>
                    <a:pt x="18884" y="703"/>
                  </a:cubicBezTo>
                  <a:lnTo>
                    <a:pt x="18931" y="703"/>
                  </a:lnTo>
                  <a:cubicBezTo>
                    <a:pt x="19122" y="703"/>
                    <a:pt x="19277" y="548"/>
                    <a:pt x="19277" y="358"/>
                  </a:cubicBezTo>
                  <a:cubicBezTo>
                    <a:pt x="19277" y="155"/>
                    <a:pt x="19122" y="1"/>
                    <a:pt x="18931" y="1"/>
                  </a:cubicBezTo>
                  <a:close/>
                  <a:moveTo>
                    <a:pt x="20563" y="1"/>
                  </a:moveTo>
                  <a:cubicBezTo>
                    <a:pt x="20372" y="1"/>
                    <a:pt x="20217" y="155"/>
                    <a:pt x="20217" y="358"/>
                  </a:cubicBezTo>
                  <a:cubicBezTo>
                    <a:pt x="20217" y="548"/>
                    <a:pt x="20372" y="703"/>
                    <a:pt x="20563" y="703"/>
                  </a:cubicBezTo>
                  <a:lnTo>
                    <a:pt x="20610" y="703"/>
                  </a:lnTo>
                  <a:cubicBezTo>
                    <a:pt x="20813" y="703"/>
                    <a:pt x="20967" y="548"/>
                    <a:pt x="20967" y="358"/>
                  </a:cubicBezTo>
                  <a:cubicBezTo>
                    <a:pt x="20967" y="155"/>
                    <a:pt x="20813" y="1"/>
                    <a:pt x="2061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88" name="Google Shape;1388;p56"/>
            <p:cNvSpPr/>
            <p:nvPr/>
          </p:nvSpPr>
          <p:spPr>
            <a:xfrm>
              <a:off x="3924300" y="4033650"/>
              <a:ext cx="174725" cy="42900"/>
            </a:xfrm>
            <a:custGeom>
              <a:avLst/>
              <a:gdLst/>
              <a:ahLst/>
              <a:cxnLst/>
              <a:rect l="l" t="t" r="r" b="b"/>
              <a:pathLst>
                <a:path w="6989" h="1716" extrusionOk="0">
                  <a:moveTo>
                    <a:pt x="0" y="1"/>
                  </a:moveTo>
                  <a:lnTo>
                    <a:pt x="0" y="1715"/>
                  </a:lnTo>
                  <a:lnTo>
                    <a:pt x="6989" y="1715"/>
                  </a:lnTo>
                  <a:lnTo>
                    <a:pt x="698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89" name="Google Shape;1389;p56"/>
            <p:cNvSpPr/>
            <p:nvPr/>
          </p:nvSpPr>
          <p:spPr>
            <a:xfrm>
              <a:off x="4072525" y="3936025"/>
              <a:ext cx="141100" cy="238150"/>
            </a:xfrm>
            <a:custGeom>
              <a:avLst/>
              <a:gdLst/>
              <a:ahLst/>
              <a:cxnLst/>
              <a:rect l="l" t="t" r="r" b="b"/>
              <a:pathLst>
                <a:path w="5644" h="9526" extrusionOk="0">
                  <a:moveTo>
                    <a:pt x="3263" y="1251"/>
                  </a:moveTo>
                  <a:cubicBezTo>
                    <a:pt x="3882" y="1251"/>
                    <a:pt x="4394" y="1751"/>
                    <a:pt x="4394" y="2382"/>
                  </a:cubicBezTo>
                  <a:cubicBezTo>
                    <a:pt x="4394" y="3001"/>
                    <a:pt x="3882" y="3513"/>
                    <a:pt x="3263" y="3513"/>
                  </a:cubicBezTo>
                  <a:cubicBezTo>
                    <a:pt x="2632" y="3513"/>
                    <a:pt x="2132" y="3001"/>
                    <a:pt x="2132" y="2382"/>
                  </a:cubicBezTo>
                  <a:cubicBezTo>
                    <a:pt x="2132" y="1751"/>
                    <a:pt x="2632" y="1251"/>
                    <a:pt x="3263" y="1251"/>
                  </a:cubicBezTo>
                  <a:close/>
                  <a:moveTo>
                    <a:pt x="3263" y="6013"/>
                  </a:moveTo>
                  <a:cubicBezTo>
                    <a:pt x="3882" y="6013"/>
                    <a:pt x="4394" y="6513"/>
                    <a:pt x="4394" y="7144"/>
                  </a:cubicBezTo>
                  <a:cubicBezTo>
                    <a:pt x="4394" y="7764"/>
                    <a:pt x="3882" y="8276"/>
                    <a:pt x="3263" y="8276"/>
                  </a:cubicBezTo>
                  <a:cubicBezTo>
                    <a:pt x="2632" y="8276"/>
                    <a:pt x="2132" y="7764"/>
                    <a:pt x="2132" y="7144"/>
                  </a:cubicBezTo>
                  <a:cubicBezTo>
                    <a:pt x="2132" y="6513"/>
                    <a:pt x="2632" y="6013"/>
                    <a:pt x="3263" y="6013"/>
                  </a:cubicBezTo>
                  <a:close/>
                  <a:moveTo>
                    <a:pt x="3263" y="1"/>
                  </a:moveTo>
                  <a:cubicBezTo>
                    <a:pt x="1941" y="1"/>
                    <a:pt x="869" y="1060"/>
                    <a:pt x="869" y="2382"/>
                  </a:cubicBezTo>
                  <a:cubicBezTo>
                    <a:pt x="869" y="2477"/>
                    <a:pt x="881" y="2572"/>
                    <a:pt x="893" y="2668"/>
                  </a:cubicBezTo>
                  <a:lnTo>
                    <a:pt x="0" y="2668"/>
                  </a:lnTo>
                  <a:lnTo>
                    <a:pt x="0" y="6859"/>
                  </a:lnTo>
                  <a:lnTo>
                    <a:pt x="893" y="6859"/>
                  </a:lnTo>
                  <a:cubicBezTo>
                    <a:pt x="881" y="6954"/>
                    <a:pt x="869" y="7049"/>
                    <a:pt x="869" y="7144"/>
                  </a:cubicBezTo>
                  <a:cubicBezTo>
                    <a:pt x="869" y="8454"/>
                    <a:pt x="1941" y="9526"/>
                    <a:pt x="3263" y="9526"/>
                  </a:cubicBezTo>
                  <a:cubicBezTo>
                    <a:pt x="4572" y="9526"/>
                    <a:pt x="5644" y="8454"/>
                    <a:pt x="5644" y="7144"/>
                  </a:cubicBezTo>
                  <a:cubicBezTo>
                    <a:pt x="5644" y="5823"/>
                    <a:pt x="4572" y="4763"/>
                    <a:pt x="3263" y="4763"/>
                  </a:cubicBezTo>
                  <a:cubicBezTo>
                    <a:pt x="4572" y="4763"/>
                    <a:pt x="5644" y="3692"/>
                    <a:pt x="5644" y="2382"/>
                  </a:cubicBezTo>
                  <a:cubicBezTo>
                    <a:pt x="5644" y="1060"/>
                    <a:pt x="4572" y="1"/>
                    <a:pt x="326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90" name="Google Shape;1390;p56"/>
            <p:cNvSpPr/>
            <p:nvPr/>
          </p:nvSpPr>
          <p:spPr>
            <a:xfrm>
              <a:off x="3726950" y="1528900"/>
              <a:ext cx="168775" cy="266425"/>
            </a:xfrm>
            <a:custGeom>
              <a:avLst/>
              <a:gdLst/>
              <a:ahLst/>
              <a:cxnLst/>
              <a:rect l="l" t="t" r="r" b="b"/>
              <a:pathLst>
                <a:path w="6751" h="10657" extrusionOk="0">
                  <a:moveTo>
                    <a:pt x="0" y="0"/>
                  </a:moveTo>
                  <a:lnTo>
                    <a:pt x="0" y="10656"/>
                  </a:lnTo>
                  <a:lnTo>
                    <a:pt x="6751" y="10656"/>
                  </a:lnTo>
                  <a:lnTo>
                    <a:pt x="675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91" name="Google Shape;1391;p56"/>
            <p:cNvSpPr/>
            <p:nvPr/>
          </p:nvSpPr>
          <p:spPr>
            <a:xfrm>
              <a:off x="3503400" y="1008000"/>
              <a:ext cx="609925" cy="607225"/>
            </a:xfrm>
            <a:custGeom>
              <a:avLst/>
              <a:gdLst/>
              <a:ahLst/>
              <a:cxnLst/>
              <a:rect l="l" t="t" r="r" b="b"/>
              <a:pathLst>
                <a:path w="24397" h="24289" extrusionOk="0">
                  <a:moveTo>
                    <a:pt x="12312" y="6763"/>
                  </a:moveTo>
                  <a:cubicBezTo>
                    <a:pt x="15288" y="6763"/>
                    <a:pt x="17693" y="9180"/>
                    <a:pt x="17693" y="12145"/>
                  </a:cubicBezTo>
                  <a:cubicBezTo>
                    <a:pt x="17693" y="15121"/>
                    <a:pt x="15288" y="17526"/>
                    <a:pt x="12312" y="17526"/>
                  </a:cubicBezTo>
                  <a:cubicBezTo>
                    <a:pt x="9347" y="17526"/>
                    <a:pt x="6930" y="15121"/>
                    <a:pt x="6930" y="12145"/>
                  </a:cubicBezTo>
                  <a:cubicBezTo>
                    <a:pt x="6930" y="9180"/>
                    <a:pt x="9347" y="6763"/>
                    <a:pt x="12312" y="6763"/>
                  </a:cubicBezTo>
                  <a:close/>
                  <a:moveTo>
                    <a:pt x="10942" y="0"/>
                  </a:moveTo>
                  <a:lnTo>
                    <a:pt x="10942" y="2548"/>
                  </a:lnTo>
                  <a:cubicBezTo>
                    <a:pt x="10157" y="2655"/>
                    <a:pt x="9407" y="2846"/>
                    <a:pt x="8680" y="3132"/>
                  </a:cubicBezTo>
                  <a:lnTo>
                    <a:pt x="7466" y="893"/>
                  </a:lnTo>
                  <a:lnTo>
                    <a:pt x="5251" y="2108"/>
                  </a:lnTo>
                  <a:lnTo>
                    <a:pt x="6478" y="4334"/>
                  </a:lnTo>
                  <a:cubicBezTo>
                    <a:pt x="5727" y="4894"/>
                    <a:pt x="5049" y="5560"/>
                    <a:pt x="4477" y="6310"/>
                  </a:cubicBezTo>
                  <a:lnTo>
                    <a:pt x="2263" y="5048"/>
                  </a:lnTo>
                  <a:lnTo>
                    <a:pt x="1025" y="7239"/>
                  </a:lnTo>
                  <a:lnTo>
                    <a:pt x="3239" y="8489"/>
                  </a:lnTo>
                  <a:cubicBezTo>
                    <a:pt x="2846" y="9442"/>
                    <a:pt x="2608" y="10454"/>
                    <a:pt x="2549" y="11525"/>
                  </a:cubicBezTo>
                  <a:lnTo>
                    <a:pt x="1" y="11692"/>
                  </a:lnTo>
                  <a:lnTo>
                    <a:pt x="167" y="14204"/>
                  </a:lnTo>
                  <a:lnTo>
                    <a:pt x="2703" y="14026"/>
                  </a:lnTo>
                  <a:cubicBezTo>
                    <a:pt x="2834" y="14692"/>
                    <a:pt x="3037" y="15335"/>
                    <a:pt x="3299" y="15955"/>
                  </a:cubicBezTo>
                  <a:lnTo>
                    <a:pt x="1108" y="17240"/>
                  </a:lnTo>
                  <a:lnTo>
                    <a:pt x="2382" y="19407"/>
                  </a:lnTo>
                  <a:lnTo>
                    <a:pt x="4584" y="18110"/>
                  </a:lnTo>
                  <a:cubicBezTo>
                    <a:pt x="5073" y="18741"/>
                    <a:pt x="5644" y="19312"/>
                    <a:pt x="6275" y="19800"/>
                  </a:cubicBezTo>
                  <a:lnTo>
                    <a:pt x="4989" y="22003"/>
                  </a:lnTo>
                  <a:lnTo>
                    <a:pt x="7168" y="23265"/>
                  </a:lnTo>
                  <a:lnTo>
                    <a:pt x="8454" y="21074"/>
                  </a:lnTo>
                  <a:cubicBezTo>
                    <a:pt x="9228" y="21396"/>
                    <a:pt x="10073" y="21622"/>
                    <a:pt x="10942" y="21741"/>
                  </a:cubicBezTo>
                  <a:lnTo>
                    <a:pt x="10942" y="24289"/>
                  </a:lnTo>
                  <a:lnTo>
                    <a:pt x="13455" y="24289"/>
                  </a:lnTo>
                  <a:lnTo>
                    <a:pt x="13455" y="21741"/>
                  </a:lnTo>
                  <a:cubicBezTo>
                    <a:pt x="14240" y="21634"/>
                    <a:pt x="15002" y="21443"/>
                    <a:pt x="15717" y="21158"/>
                  </a:cubicBezTo>
                  <a:lnTo>
                    <a:pt x="16943" y="23396"/>
                  </a:lnTo>
                  <a:lnTo>
                    <a:pt x="19146" y="22181"/>
                  </a:lnTo>
                  <a:lnTo>
                    <a:pt x="17919" y="19955"/>
                  </a:lnTo>
                  <a:cubicBezTo>
                    <a:pt x="18670" y="19395"/>
                    <a:pt x="19348" y="18729"/>
                    <a:pt x="19920" y="17979"/>
                  </a:cubicBezTo>
                  <a:lnTo>
                    <a:pt x="22134" y="19241"/>
                  </a:lnTo>
                  <a:lnTo>
                    <a:pt x="23373" y="17062"/>
                  </a:lnTo>
                  <a:lnTo>
                    <a:pt x="21158" y="15800"/>
                  </a:lnTo>
                  <a:cubicBezTo>
                    <a:pt x="21551" y="14847"/>
                    <a:pt x="21789" y="13835"/>
                    <a:pt x="21860" y="12764"/>
                  </a:cubicBezTo>
                  <a:lnTo>
                    <a:pt x="24396" y="12597"/>
                  </a:lnTo>
                  <a:lnTo>
                    <a:pt x="24230" y="10097"/>
                  </a:lnTo>
                  <a:lnTo>
                    <a:pt x="21694" y="10263"/>
                  </a:lnTo>
                  <a:cubicBezTo>
                    <a:pt x="21563" y="9597"/>
                    <a:pt x="21360" y="8954"/>
                    <a:pt x="21098" y="8346"/>
                  </a:cubicBezTo>
                  <a:lnTo>
                    <a:pt x="23289" y="7049"/>
                  </a:lnTo>
                  <a:lnTo>
                    <a:pt x="22015" y="4882"/>
                  </a:lnTo>
                  <a:lnTo>
                    <a:pt x="19813" y="6180"/>
                  </a:lnTo>
                  <a:cubicBezTo>
                    <a:pt x="19324" y="5548"/>
                    <a:pt x="18753" y="4977"/>
                    <a:pt x="18122" y="4489"/>
                  </a:cubicBezTo>
                  <a:lnTo>
                    <a:pt x="19408" y="2286"/>
                  </a:lnTo>
                  <a:lnTo>
                    <a:pt x="17229" y="1024"/>
                  </a:lnTo>
                  <a:lnTo>
                    <a:pt x="15955" y="3227"/>
                  </a:lnTo>
                  <a:cubicBezTo>
                    <a:pt x="15169" y="2893"/>
                    <a:pt x="14324" y="2667"/>
                    <a:pt x="13455" y="2548"/>
                  </a:cubicBezTo>
                  <a:lnTo>
                    <a:pt x="1345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92" name="Google Shape;1392;p56"/>
            <p:cNvSpPr/>
            <p:nvPr/>
          </p:nvSpPr>
          <p:spPr>
            <a:xfrm>
              <a:off x="3598050" y="1098950"/>
              <a:ext cx="424200" cy="425200"/>
            </a:xfrm>
            <a:custGeom>
              <a:avLst/>
              <a:gdLst/>
              <a:ahLst/>
              <a:cxnLst/>
              <a:rect l="l" t="t" r="r" b="b"/>
              <a:pathLst>
                <a:path w="16968" h="17008" extrusionOk="0">
                  <a:moveTo>
                    <a:pt x="9335" y="0"/>
                  </a:moveTo>
                  <a:cubicBezTo>
                    <a:pt x="8989" y="0"/>
                    <a:pt x="8689" y="272"/>
                    <a:pt x="8645" y="625"/>
                  </a:cubicBezTo>
                  <a:cubicBezTo>
                    <a:pt x="8597" y="1006"/>
                    <a:pt x="8871" y="1351"/>
                    <a:pt x="9252" y="1399"/>
                  </a:cubicBezTo>
                  <a:lnTo>
                    <a:pt x="9300" y="1399"/>
                  </a:lnTo>
                  <a:cubicBezTo>
                    <a:pt x="9323" y="1410"/>
                    <a:pt x="9359" y="1410"/>
                    <a:pt x="9383" y="1410"/>
                  </a:cubicBezTo>
                  <a:cubicBezTo>
                    <a:pt x="9728" y="1410"/>
                    <a:pt x="10026" y="1148"/>
                    <a:pt x="10073" y="791"/>
                  </a:cubicBezTo>
                  <a:cubicBezTo>
                    <a:pt x="10121" y="410"/>
                    <a:pt x="9847" y="65"/>
                    <a:pt x="9466" y="17"/>
                  </a:cubicBezTo>
                  <a:lnTo>
                    <a:pt x="9419" y="5"/>
                  </a:lnTo>
                  <a:cubicBezTo>
                    <a:pt x="9391" y="2"/>
                    <a:pt x="9363" y="0"/>
                    <a:pt x="9335" y="0"/>
                  </a:cubicBezTo>
                  <a:close/>
                  <a:moveTo>
                    <a:pt x="5638" y="456"/>
                  </a:moveTo>
                  <a:cubicBezTo>
                    <a:pt x="5552" y="456"/>
                    <a:pt x="5466" y="472"/>
                    <a:pt x="5382" y="506"/>
                  </a:cubicBezTo>
                  <a:lnTo>
                    <a:pt x="5359" y="517"/>
                  </a:lnTo>
                  <a:cubicBezTo>
                    <a:pt x="5001" y="648"/>
                    <a:pt x="4835" y="1053"/>
                    <a:pt x="4978" y="1410"/>
                  </a:cubicBezTo>
                  <a:cubicBezTo>
                    <a:pt x="5085" y="1684"/>
                    <a:pt x="5359" y="1851"/>
                    <a:pt x="5644" y="1851"/>
                  </a:cubicBezTo>
                  <a:cubicBezTo>
                    <a:pt x="5728" y="1851"/>
                    <a:pt x="5811" y="1839"/>
                    <a:pt x="5894" y="1803"/>
                  </a:cubicBezTo>
                  <a:cubicBezTo>
                    <a:pt x="6263" y="1672"/>
                    <a:pt x="6430" y="1268"/>
                    <a:pt x="6299" y="910"/>
                  </a:cubicBezTo>
                  <a:cubicBezTo>
                    <a:pt x="6190" y="627"/>
                    <a:pt x="5919" y="456"/>
                    <a:pt x="5638" y="456"/>
                  </a:cubicBezTo>
                  <a:close/>
                  <a:moveTo>
                    <a:pt x="12860" y="1327"/>
                  </a:moveTo>
                  <a:cubicBezTo>
                    <a:pt x="12636" y="1327"/>
                    <a:pt x="12417" y="1432"/>
                    <a:pt x="12276" y="1625"/>
                  </a:cubicBezTo>
                  <a:cubicBezTo>
                    <a:pt x="12062" y="1946"/>
                    <a:pt x="12145" y="2387"/>
                    <a:pt x="12455" y="2601"/>
                  </a:cubicBezTo>
                  <a:lnTo>
                    <a:pt x="12490" y="2625"/>
                  </a:lnTo>
                  <a:cubicBezTo>
                    <a:pt x="12609" y="2708"/>
                    <a:pt x="12752" y="2756"/>
                    <a:pt x="12895" y="2756"/>
                  </a:cubicBezTo>
                  <a:cubicBezTo>
                    <a:pt x="13110" y="2756"/>
                    <a:pt x="13324" y="2649"/>
                    <a:pt x="13467" y="2458"/>
                  </a:cubicBezTo>
                  <a:cubicBezTo>
                    <a:pt x="13681" y="2137"/>
                    <a:pt x="13610" y="1696"/>
                    <a:pt x="13288" y="1482"/>
                  </a:cubicBezTo>
                  <a:lnTo>
                    <a:pt x="13252" y="1446"/>
                  </a:lnTo>
                  <a:cubicBezTo>
                    <a:pt x="13131" y="1365"/>
                    <a:pt x="12995" y="1327"/>
                    <a:pt x="12860" y="1327"/>
                  </a:cubicBezTo>
                  <a:close/>
                  <a:moveTo>
                    <a:pt x="2547" y="2573"/>
                  </a:moveTo>
                  <a:cubicBezTo>
                    <a:pt x="2354" y="2573"/>
                    <a:pt x="2164" y="2651"/>
                    <a:pt x="2025" y="2803"/>
                  </a:cubicBezTo>
                  <a:lnTo>
                    <a:pt x="1989" y="2851"/>
                  </a:lnTo>
                  <a:cubicBezTo>
                    <a:pt x="1739" y="3137"/>
                    <a:pt x="1763" y="3577"/>
                    <a:pt x="2061" y="3839"/>
                  </a:cubicBezTo>
                  <a:cubicBezTo>
                    <a:pt x="2192" y="3958"/>
                    <a:pt x="2358" y="4006"/>
                    <a:pt x="2525" y="4006"/>
                  </a:cubicBezTo>
                  <a:cubicBezTo>
                    <a:pt x="2715" y="4006"/>
                    <a:pt x="2906" y="3935"/>
                    <a:pt x="3049" y="3768"/>
                  </a:cubicBezTo>
                  <a:lnTo>
                    <a:pt x="3073" y="3744"/>
                  </a:lnTo>
                  <a:cubicBezTo>
                    <a:pt x="3323" y="3458"/>
                    <a:pt x="3311" y="3018"/>
                    <a:pt x="3025" y="2756"/>
                  </a:cubicBezTo>
                  <a:cubicBezTo>
                    <a:pt x="2886" y="2633"/>
                    <a:pt x="2715" y="2573"/>
                    <a:pt x="2547" y="2573"/>
                  </a:cubicBezTo>
                  <a:close/>
                  <a:moveTo>
                    <a:pt x="15353" y="4129"/>
                  </a:moveTo>
                  <a:cubicBezTo>
                    <a:pt x="15243" y="4129"/>
                    <a:pt x="15131" y="4154"/>
                    <a:pt x="15026" y="4208"/>
                  </a:cubicBezTo>
                  <a:cubicBezTo>
                    <a:pt x="14693" y="4399"/>
                    <a:pt x="14562" y="4816"/>
                    <a:pt x="14741" y="5161"/>
                  </a:cubicBezTo>
                  <a:lnTo>
                    <a:pt x="14765" y="5197"/>
                  </a:lnTo>
                  <a:cubicBezTo>
                    <a:pt x="14884" y="5435"/>
                    <a:pt x="15134" y="5566"/>
                    <a:pt x="15384" y="5566"/>
                  </a:cubicBezTo>
                  <a:cubicBezTo>
                    <a:pt x="15491" y="5566"/>
                    <a:pt x="15598" y="5542"/>
                    <a:pt x="15705" y="5482"/>
                  </a:cubicBezTo>
                  <a:cubicBezTo>
                    <a:pt x="16050" y="5304"/>
                    <a:pt x="16181" y="4887"/>
                    <a:pt x="16003" y="4542"/>
                  </a:cubicBezTo>
                  <a:lnTo>
                    <a:pt x="15979" y="4506"/>
                  </a:lnTo>
                  <a:cubicBezTo>
                    <a:pt x="15854" y="4265"/>
                    <a:pt x="15608" y="4129"/>
                    <a:pt x="15353" y="4129"/>
                  </a:cubicBezTo>
                  <a:close/>
                  <a:moveTo>
                    <a:pt x="789" y="5901"/>
                  </a:moveTo>
                  <a:cubicBezTo>
                    <a:pt x="473" y="5901"/>
                    <a:pt x="188" y="6111"/>
                    <a:pt x="108" y="6423"/>
                  </a:cubicBezTo>
                  <a:lnTo>
                    <a:pt x="96" y="6482"/>
                  </a:lnTo>
                  <a:cubicBezTo>
                    <a:pt x="13" y="6852"/>
                    <a:pt x="239" y="7233"/>
                    <a:pt x="620" y="7328"/>
                  </a:cubicBezTo>
                  <a:cubicBezTo>
                    <a:pt x="668" y="7340"/>
                    <a:pt x="727" y="7340"/>
                    <a:pt x="775" y="7340"/>
                  </a:cubicBezTo>
                  <a:cubicBezTo>
                    <a:pt x="1096" y="7340"/>
                    <a:pt x="1382" y="7125"/>
                    <a:pt x="1465" y="6804"/>
                  </a:cubicBezTo>
                  <a:lnTo>
                    <a:pt x="1465" y="6768"/>
                  </a:lnTo>
                  <a:cubicBezTo>
                    <a:pt x="1560" y="6399"/>
                    <a:pt x="1334" y="6018"/>
                    <a:pt x="965" y="5923"/>
                  </a:cubicBezTo>
                  <a:cubicBezTo>
                    <a:pt x="906" y="5908"/>
                    <a:pt x="847" y="5901"/>
                    <a:pt x="789" y="5901"/>
                  </a:cubicBezTo>
                  <a:close/>
                  <a:moveTo>
                    <a:pt x="16265" y="7780"/>
                  </a:moveTo>
                  <a:cubicBezTo>
                    <a:pt x="15884" y="7780"/>
                    <a:pt x="15574" y="8090"/>
                    <a:pt x="15574" y="8471"/>
                  </a:cubicBezTo>
                  <a:lnTo>
                    <a:pt x="15574" y="8542"/>
                  </a:lnTo>
                  <a:cubicBezTo>
                    <a:pt x="15562" y="8923"/>
                    <a:pt x="15872" y="9245"/>
                    <a:pt x="16265" y="9245"/>
                  </a:cubicBezTo>
                  <a:cubicBezTo>
                    <a:pt x="16265" y="9257"/>
                    <a:pt x="16265" y="9257"/>
                    <a:pt x="16265" y="9257"/>
                  </a:cubicBezTo>
                  <a:cubicBezTo>
                    <a:pt x="16658" y="9257"/>
                    <a:pt x="16967" y="8947"/>
                    <a:pt x="16967" y="8566"/>
                  </a:cubicBezTo>
                  <a:lnTo>
                    <a:pt x="16967" y="8471"/>
                  </a:lnTo>
                  <a:cubicBezTo>
                    <a:pt x="16967" y="8090"/>
                    <a:pt x="16658" y="7780"/>
                    <a:pt x="16265" y="7780"/>
                  </a:cubicBezTo>
                  <a:close/>
                  <a:moveTo>
                    <a:pt x="767" y="9656"/>
                  </a:moveTo>
                  <a:cubicBezTo>
                    <a:pt x="714" y="9656"/>
                    <a:pt x="661" y="9662"/>
                    <a:pt x="608" y="9673"/>
                  </a:cubicBezTo>
                  <a:cubicBezTo>
                    <a:pt x="239" y="9769"/>
                    <a:pt x="1" y="10150"/>
                    <a:pt x="96" y="10519"/>
                  </a:cubicBezTo>
                  <a:lnTo>
                    <a:pt x="108" y="10566"/>
                  </a:lnTo>
                  <a:cubicBezTo>
                    <a:pt x="179" y="10888"/>
                    <a:pt x="465" y="11102"/>
                    <a:pt x="787" y="11102"/>
                  </a:cubicBezTo>
                  <a:cubicBezTo>
                    <a:pt x="846" y="11102"/>
                    <a:pt x="894" y="11090"/>
                    <a:pt x="953" y="11078"/>
                  </a:cubicBezTo>
                  <a:cubicBezTo>
                    <a:pt x="1322" y="10995"/>
                    <a:pt x="1560" y="10614"/>
                    <a:pt x="1465" y="10233"/>
                  </a:cubicBezTo>
                  <a:lnTo>
                    <a:pt x="1453" y="10197"/>
                  </a:lnTo>
                  <a:cubicBezTo>
                    <a:pt x="1382" y="9869"/>
                    <a:pt x="1089" y="9656"/>
                    <a:pt x="767" y="9656"/>
                  </a:cubicBezTo>
                  <a:close/>
                  <a:moveTo>
                    <a:pt x="15374" y="11463"/>
                  </a:moveTo>
                  <a:cubicBezTo>
                    <a:pt x="15123" y="11463"/>
                    <a:pt x="14877" y="11599"/>
                    <a:pt x="14753" y="11840"/>
                  </a:cubicBezTo>
                  <a:lnTo>
                    <a:pt x="14729" y="11876"/>
                  </a:lnTo>
                  <a:cubicBezTo>
                    <a:pt x="14550" y="12221"/>
                    <a:pt x="14693" y="12638"/>
                    <a:pt x="15038" y="12817"/>
                  </a:cubicBezTo>
                  <a:cubicBezTo>
                    <a:pt x="15134" y="12876"/>
                    <a:pt x="15241" y="12900"/>
                    <a:pt x="15348" y="12900"/>
                  </a:cubicBezTo>
                  <a:cubicBezTo>
                    <a:pt x="15610" y="12900"/>
                    <a:pt x="15848" y="12757"/>
                    <a:pt x="15979" y="12519"/>
                  </a:cubicBezTo>
                  <a:lnTo>
                    <a:pt x="15991" y="12495"/>
                  </a:lnTo>
                  <a:cubicBezTo>
                    <a:pt x="15991" y="12495"/>
                    <a:pt x="15991" y="12483"/>
                    <a:pt x="15991" y="12483"/>
                  </a:cubicBezTo>
                  <a:cubicBezTo>
                    <a:pt x="16169" y="12138"/>
                    <a:pt x="16038" y="11721"/>
                    <a:pt x="15693" y="11543"/>
                  </a:cubicBezTo>
                  <a:cubicBezTo>
                    <a:pt x="15592" y="11489"/>
                    <a:pt x="15483" y="11463"/>
                    <a:pt x="15374" y="11463"/>
                  </a:cubicBezTo>
                  <a:close/>
                  <a:moveTo>
                    <a:pt x="2517" y="12991"/>
                  </a:moveTo>
                  <a:cubicBezTo>
                    <a:pt x="2350" y="12991"/>
                    <a:pt x="2182" y="13051"/>
                    <a:pt x="2049" y="13174"/>
                  </a:cubicBezTo>
                  <a:cubicBezTo>
                    <a:pt x="1751" y="13424"/>
                    <a:pt x="1727" y="13876"/>
                    <a:pt x="1989" y="14162"/>
                  </a:cubicBezTo>
                  <a:lnTo>
                    <a:pt x="2013" y="14186"/>
                  </a:lnTo>
                  <a:cubicBezTo>
                    <a:pt x="2156" y="14341"/>
                    <a:pt x="2346" y="14424"/>
                    <a:pt x="2537" y="14424"/>
                  </a:cubicBezTo>
                  <a:cubicBezTo>
                    <a:pt x="2703" y="14424"/>
                    <a:pt x="2870" y="14364"/>
                    <a:pt x="3001" y="14257"/>
                  </a:cubicBezTo>
                  <a:cubicBezTo>
                    <a:pt x="3287" y="13995"/>
                    <a:pt x="3323" y="13555"/>
                    <a:pt x="3073" y="13269"/>
                  </a:cubicBezTo>
                  <a:lnTo>
                    <a:pt x="3037" y="13221"/>
                  </a:lnTo>
                  <a:cubicBezTo>
                    <a:pt x="2897" y="13069"/>
                    <a:pt x="2707" y="12991"/>
                    <a:pt x="2517" y="12991"/>
                  </a:cubicBezTo>
                  <a:close/>
                  <a:moveTo>
                    <a:pt x="12864" y="14292"/>
                  </a:moveTo>
                  <a:cubicBezTo>
                    <a:pt x="12718" y="14292"/>
                    <a:pt x="12570" y="14334"/>
                    <a:pt x="12443" y="14424"/>
                  </a:cubicBezTo>
                  <a:cubicBezTo>
                    <a:pt x="12133" y="14638"/>
                    <a:pt x="12050" y="15067"/>
                    <a:pt x="12276" y="15388"/>
                  </a:cubicBezTo>
                  <a:cubicBezTo>
                    <a:pt x="12407" y="15579"/>
                    <a:pt x="12633" y="15686"/>
                    <a:pt x="12848" y="15686"/>
                  </a:cubicBezTo>
                  <a:cubicBezTo>
                    <a:pt x="12990" y="15686"/>
                    <a:pt x="13133" y="15650"/>
                    <a:pt x="13252" y="15567"/>
                  </a:cubicBezTo>
                  <a:lnTo>
                    <a:pt x="13288" y="15543"/>
                  </a:lnTo>
                  <a:cubicBezTo>
                    <a:pt x="13598" y="15317"/>
                    <a:pt x="13657" y="14900"/>
                    <a:pt x="13443" y="14579"/>
                  </a:cubicBezTo>
                  <a:cubicBezTo>
                    <a:pt x="13306" y="14392"/>
                    <a:pt x="13087" y="14292"/>
                    <a:pt x="12864" y="14292"/>
                  </a:cubicBezTo>
                  <a:close/>
                  <a:moveTo>
                    <a:pt x="5600" y="15143"/>
                  </a:moveTo>
                  <a:cubicBezTo>
                    <a:pt x="5316" y="15143"/>
                    <a:pt x="5053" y="15313"/>
                    <a:pt x="4942" y="15591"/>
                  </a:cubicBezTo>
                  <a:cubicBezTo>
                    <a:pt x="4799" y="15948"/>
                    <a:pt x="4978" y="16353"/>
                    <a:pt x="5347" y="16496"/>
                  </a:cubicBezTo>
                  <a:lnTo>
                    <a:pt x="5394" y="16519"/>
                  </a:lnTo>
                  <a:cubicBezTo>
                    <a:pt x="5466" y="16543"/>
                    <a:pt x="5549" y="16555"/>
                    <a:pt x="5632" y="16555"/>
                  </a:cubicBezTo>
                  <a:cubicBezTo>
                    <a:pt x="5918" y="16555"/>
                    <a:pt x="6180" y="16388"/>
                    <a:pt x="6287" y="16103"/>
                  </a:cubicBezTo>
                  <a:cubicBezTo>
                    <a:pt x="6430" y="15746"/>
                    <a:pt x="6240" y="15341"/>
                    <a:pt x="5882" y="15198"/>
                  </a:cubicBezTo>
                  <a:lnTo>
                    <a:pt x="5847" y="15186"/>
                  </a:lnTo>
                  <a:cubicBezTo>
                    <a:pt x="5765" y="15157"/>
                    <a:pt x="5682" y="15143"/>
                    <a:pt x="5600" y="15143"/>
                  </a:cubicBezTo>
                  <a:close/>
                  <a:moveTo>
                    <a:pt x="9374" y="15609"/>
                  </a:moveTo>
                  <a:cubicBezTo>
                    <a:pt x="9345" y="15609"/>
                    <a:pt x="9317" y="15611"/>
                    <a:pt x="9288" y="15615"/>
                  </a:cubicBezTo>
                  <a:lnTo>
                    <a:pt x="9240" y="15615"/>
                  </a:lnTo>
                  <a:cubicBezTo>
                    <a:pt x="8859" y="15662"/>
                    <a:pt x="8597" y="16007"/>
                    <a:pt x="8645" y="16388"/>
                  </a:cubicBezTo>
                  <a:cubicBezTo>
                    <a:pt x="8680" y="16746"/>
                    <a:pt x="8990" y="17008"/>
                    <a:pt x="9347" y="17008"/>
                  </a:cubicBezTo>
                  <a:lnTo>
                    <a:pt x="9431" y="17008"/>
                  </a:lnTo>
                  <a:cubicBezTo>
                    <a:pt x="9431" y="17008"/>
                    <a:pt x="9454" y="16996"/>
                    <a:pt x="9454" y="16996"/>
                  </a:cubicBezTo>
                  <a:cubicBezTo>
                    <a:pt x="9835" y="16960"/>
                    <a:pt x="10109" y="16603"/>
                    <a:pt x="10062" y="16222"/>
                  </a:cubicBezTo>
                  <a:cubicBezTo>
                    <a:pt x="10018" y="15870"/>
                    <a:pt x="9719" y="15609"/>
                    <a:pt x="9374" y="1560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93" name="Google Shape;1393;p56"/>
            <p:cNvSpPr/>
            <p:nvPr/>
          </p:nvSpPr>
          <p:spPr>
            <a:xfrm>
              <a:off x="2970000" y="1737250"/>
              <a:ext cx="1692200" cy="801300"/>
            </a:xfrm>
            <a:custGeom>
              <a:avLst/>
              <a:gdLst/>
              <a:ahLst/>
              <a:cxnLst/>
              <a:rect l="l" t="t" r="r" b="b"/>
              <a:pathLst>
                <a:path w="67688" h="32052" extrusionOk="0">
                  <a:moveTo>
                    <a:pt x="26063" y="0"/>
                  </a:moveTo>
                  <a:lnTo>
                    <a:pt x="26063" y="11299"/>
                  </a:lnTo>
                  <a:cubicBezTo>
                    <a:pt x="24075" y="8799"/>
                    <a:pt x="21063" y="7347"/>
                    <a:pt x="17884" y="7347"/>
                  </a:cubicBezTo>
                  <a:lnTo>
                    <a:pt x="1" y="7347"/>
                  </a:lnTo>
                  <a:lnTo>
                    <a:pt x="1" y="22789"/>
                  </a:lnTo>
                  <a:lnTo>
                    <a:pt x="16800" y="22789"/>
                  </a:lnTo>
                  <a:cubicBezTo>
                    <a:pt x="21908" y="22789"/>
                    <a:pt x="26063" y="26932"/>
                    <a:pt x="26063" y="32052"/>
                  </a:cubicBezTo>
                  <a:lnTo>
                    <a:pt x="41625" y="32052"/>
                  </a:lnTo>
                  <a:cubicBezTo>
                    <a:pt x="41625" y="26932"/>
                    <a:pt x="45768" y="22789"/>
                    <a:pt x="50888" y="22789"/>
                  </a:cubicBezTo>
                  <a:lnTo>
                    <a:pt x="67688" y="22789"/>
                  </a:lnTo>
                  <a:lnTo>
                    <a:pt x="67688" y="7347"/>
                  </a:lnTo>
                  <a:lnTo>
                    <a:pt x="49804" y="7347"/>
                  </a:lnTo>
                  <a:cubicBezTo>
                    <a:pt x="46614" y="7347"/>
                    <a:pt x="43601" y="8799"/>
                    <a:pt x="41625" y="11299"/>
                  </a:cubicBezTo>
                  <a:lnTo>
                    <a:pt x="4162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94" name="Google Shape;1394;p56"/>
            <p:cNvSpPr/>
            <p:nvPr/>
          </p:nvSpPr>
          <p:spPr>
            <a:xfrm>
              <a:off x="3652825" y="2538525"/>
              <a:ext cx="316725" cy="1980350"/>
            </a:xfrm>
            <a:custGeom>
              <a:avLst/>
              <a:gdLst/>
              <a:ahLst/>
              <a:cxnLst/>
              <a:rect l="l" t="t" r="r" b="b"/>
              <a:pathLst>
                <a:path w="12669" h="79214" extrusionOk="0">
                  <a:moveTo>
                    <a:pt x="1" y="1"/>
                  </a:moveTo>
                  <a:lnTo>
                    <a:pt x="1" y="79213"/>
                  </a:lnTo>
                  <a:lnTo>
                    <a:pt x="12669" y="79213"/>
                  </a:lnTo>
                  <a:lnTo>
                    <a:pt x="1266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95" name="Google Shape;1395;p56"/>
            <p:cNvSpPr/>
            <p:nvPr/>
          </p:nvSpPr>
          <p:spPr>
            <a:xfrm>
              <a:off x="3531075" y="4486700"/>
              <a:ext cx="560225" cy="94075"/>
            </a:xfrm>
            <a:custGeom>
              <a:avLst/>
              <a:gdLst/>
              <a:ahLst/>
              <a:cxnLst/>
              <a:rect l="l" t="t" r="r" b="b"/>
              <a:pathLst>
                <a:path w="22409" h="3763" extrusionOk="0">
                  <a:moveTo>
                    <a:pt x="1" y="0"/>
                  </a:moveTo>
                  <a:lnTo>
                    <a:pt x="1" y="3763"/>
                  </a:lnTo>
                  <a:lnTo>
                    <a:pt x="22408" y="3763"/>
                  </a:lnTo>
                  <a:lnTo>
                    <a:pt x="2240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96" name="Google Shape;1396;p56"/>
            <p:cNvSpPr/>
            <p:nvPr/>
          </p:nvSpPr>
          <p:spPr>
            <a:xfrm>
              <a:off x="3324225" y="4572125"/>
              <a:ext cx="973950" cy="94375"/>
            </a:xfrm>
            <a:custGeom>
              <a:avLst/>
              <a:gdLst/>
              <a:ahLst/>
              <a:cxnLst/>
              <a:rect l="l" t="t" r="r" b="b"/>
              <a:pathLst>
                <a:path w="38958" h="3775" extrusionOk="0">
                  <a:moveTo>
                    <a:pt x="0" y="0"/>
                  </a:moveTo>
                  <a:lnTo>
                    <a:pt x="0" y="3775"/>
                  </a:lnTo>
                  <a:lnTo>
                    <a:pt x="38957" y="3775"/>
                  </a:lnTo>
                  <a:lnTo>
                    <a:pt x="38957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97" name="Google Shape;1397;p56"/>
            <p:cNvSpPr/>
            <p:nvPr/>
          </p:nvSpPr>
          <p:spPr>
            <a:xfrm>
              <a:off x="3150075" y="4647425"/>
              <a:ext cx="1322225" cy="47050"/>
            </a:xfrm>
            <a:custGeom>
              <a:avLst/>
              <a:gdLst/>
              <a:ahLst/>
              <a:cxnLst/>
              <a:rect l="l" t="t" r="r" b="b"/>
              <a:pathLst>
                <a:path w="52889" h="1882" extrusionOk="0">
                  <a:moveTo>
                    <a:pt x="1" y="1"/>
                  </a:moveTo>
                  <a:lnTo>
                    <a:pt x="1" y="1882"/>
                  </a:lnTo>
                  <a:lnTo>
                    <a:pt x="52888" y="1882"/>
                  </a:lnTo>
                  <a:lnTo>
                    <a:pt x="5288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98" name="Google Shape;1398;p56"/>
            <p:cNvSpPr/>
            <p:nvPr/>
          </p:nvSpPr>
          <p:spPr>
            <a:xfrm>
              <a:off x="3575725" y="2506100"/>
              <a:ext cx="486700" cy="64900"/>
            </a:xfrm>
            <a:custGeom>
              <a:avLst/>
              <a:gdLst/>
              <a:ahLst/>
              <a:cxnLst/>
              <a:rect l="l" t="t" r="r" b="b"/>
              <a:pathLst>
                <a:path w="19468" h="2596" extrusionOk="0">
                  <a:moveTo>
                    <a:pt x="1" y="0"/>
                  </a:moveTo>
                  <a:lnTo>
                    <a:pt x="1" y="2596"/>
                  </a:lnTo>
                  <a:lnTo>
                    <a:pt x="19468" y="2596"/>
                  </a:lnTo>
                  <a:lnTo>
                    <a:pt x="1946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99" name="Google Shape;1399;p56"/>
            <p:cNvSpPr/>
            <p:nvPr/>
          </p:nvSpPr>
          <p:spPr>
            <a:xfrm>
              <a:off x="3575725" y="1704800"/>
              <a:ext cx="486700" cy="64925"/>
            </a:xfrm>
            <a:custGeom>
              <a:avLst/>
              <a:gdLst/>
              <a:ahLst/>
              <a:cxnLst/>
              <a:rect l="l" t="t" r="r" b="b"/>
              <a:pathLst>
                <a:path w="19468" h="2597" extrusionOk="0">
                  <a:moveTo>
                    <a:pt x="1" y="1"/>
                  </a:moveTo>
                  <a:lnTo>
                    <a:pt x="1" y="2596"/>
                  </a:lnTo>
                  <a:lnTo>
                    <a:pt x="19468" y="2596"/>
                  </a:lnTo>
                  <a:lnTo>
                    <a:pt x="1946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00" name="Google Shape;1400;p56"/>
            <p:cNvSpPr/>
            <p:nvPr/>
          </p:nvSpPr>
          <p:spPr>
            <a:xfrm>
              <a:off x="3562050" y="4523900"/>
              <a:ext cx="18175" cy="17575"/>
            </a:xfrm>
            <a:custGeom>
              <a:avLst/>
              <a:gdLst/>
              <a:ahLst/>
              <a:cxnLst/>
              <a:rect l="l" t="t" r="r" b="b"/>
              <a:pathLst>
                <a:path w="727" h="703" extrusionOk="0">
                  <a:moveTo>
                    <a:pt x="345" y="1"/>
                  </a:moveTo>
                  <a:cubicBezTo>
                    <a:pt x="155" y="1"/>
                    <a:pt x="0" y="155"/>
                    <a:pt x="0" y="358"/>
                  </a:cubicBezTo>
                  <a:cubicBezTo>
                    <a:pt x="0" y="548"/>
                    <a:pt x="155" y="703"/>
                    <a:pt x="345" y="703"/>
                  </a:cubicBezTo>
                  <a:lnTo>
                    <a:pt x="369" y="703"/>
                  </a:lnTo>
                  <a:cubicBezTo>
                    <a:pt x="560" y="703"/>
                    <a:pt x="726" y="548"/>
                    <a:pt x="726" y="358"/>
                  </a:cubicBezTo>
                  <a:cubicBezTo>
                    <a:pt x="726" y="155"/>
                    <a:pt x="560" y="1"/>
                    <a:pt x="36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01" name="Google Shape;1401;p56"/>
            <p:cNvSpPr/>
            <p:nvPr/>
          </p:nvSpPr>
          <p:spPr>
            <a:xfrm>
              <a:off x="3604900" y="4523900"/>
              <a:ext cx="410500" cy="17575"/>
            </a:xfrm>
            <a:custGeom>
              <a:avLst/>
              <a:gdLst/>
              <a:ahLst/>
              <a:cxnLst/>
              <a:rect l="l" t="t" r="r" b="b"/>
              <a:pathLst>
                <a:path w="16420" h="703" extrusionOk="0">
                  <a:moveTo>
                    <a:pt x="346" y="1"/>
                  </a:moveTo>
                  <a:cubicBezTo>
                    <a:pt x="155" y="1"/>
                    <a:pt x="1" y="155"/>
                    <a:pt x="1" y="358"/>
                  </a:cubicBezTo>
                  <a:cubicBezTo>
                    <a:pt x="1" y="548"/>
                    <a:pt x="155" y="703"/>
                    <a:pt x="346" y="703"/>
                  </a:cubicBezTo>
                  <a:lnTo>
                    <a:pt x="394" y="703"/>
                  </a:lnTo>
                  <a:cubicBezTo>
                    <a:pt x="596" y="703"/>
                    <a:pt x="751" y="548"/>
                    <a:pt x="751" y="358"/>
                  </a:cubicBezTo>
                  <a:cubicBezTo>
                    <a:pt x="751" y="155"/>
                    <a:pt x="596" y="1"/>
                    <a:pt x="394" y="1"/>
                  </a:cubicBezTo>
                  <a:close/>
                  <a:moveTo>
                    <a:pt x="2084" y="1"/>
                  </a:moveTo>
                  <a:cubicBezTo>
                    <a:pt x="1894" y="1"/>
                    <a:pt x="1739" y="155"/>
                    <a:pt x="1739" y="358"/>
                  </a:cubicBezTo>
                  <a:cubicBezTo>
                    <a:pt x="1739" y="548"/>
                    <a:pt x="1894" y="703"/>
                    <a:pt x="2084" y="703"/>
                  </a:cubicBezTo>
                  <a:lnTo>
                    <a:pt x="2144" y="703"/>
                  </a:lnTo>
                  <a:cubicBezTo>
                    <a:pt x="2334" y="703"/>
                    <a:pt x="2489" y="548"/>
                    <a:pt x="2489" y="358"/>
                  </a:cubicBezTo>
                  <a:cubicBezTo>
                    <a:pt x="2489" y="155"/>
                    <a:pt x="2334" y="1"/>
                    <a:pt x="2144" y="1"/>
                  </a:cubicBezTo>
                  <a:close/>
                  <a:moveTo>
                    <a:pt x="3823" y="1"/>
                  </a:moveTo>
                  <a:cubicBezTo>
                    <a:pt x="3632" y="1"/>
                    <a:pt x="3477" y="155"/>
                    <a:pt x="3477" y="358"/>
                  </a:cubicBezTo>
                  <a:cubicBezTo>
                    <a:pt x="3477" y="548"/>
                    <a:pt x="3632" y="703"/>
                    <a:pt x="3823" y="703"/>
                  </a:cubicBezTo>
                  <a:lnTo>
                    <a:pt x="3882" y="703"/>
                  </a:lnTo>
                  <a:cubicBezTo>
                    <a:pt x="4073" y="703"/>
                    <a:pt x="4227" y="548"/>
                    <a:pt x="4227" y="358"/>
                  </a:cubicBezTo>
                  <a:cubicBezTo>
                    <a:pt x="4227" y="155"/>
                    <a:pt x="4073" y="1"/>
                    <a:pt x="3882" y="1"/>
                  </a:cubicBezTo>
                  <a:close/>
                  <a:moveTo>
                    <a:pt x="5573" y="1"/>
                  </a:moveTo>
                  <a:cubicBezTo>
                    <a:pt x="5370" y="1"/>
                    <a:pt x="5216" y="155"/>
                    <a:pt x="5216" y="358"/>
                  </a:cubicBezTo>
                  <a:cubicBezTo>
                    <a:pt x="5216" y="548"/>
                    <a:pt x="5370" y="703"/>
                    <a:pt x="5573" y="703"/>
                  </a:cubicBezTo>
                  <a:lnTo>
                    <a:pt x="5620" y="703"/>
                  </a:lnTo>
                  <a:cubicBezTo>
                    <a:pt x="5811" y="703"/>
                    <a:pt x="5978" y="548"/>
                    <a:pt x="5978" y="358"/>
                  </a:cubicBezTo>
                  <a:cubicBezTo>
                    <a:pt x="5978" y="155"/>
                    <a:pt x="5811" y="1"/>
                    <a:pt x="5620" y="1"/>
                  </a:cubicBezTo>
                  <a:close/>
                  <a:moveTo>
                    <a:pt x="7311" y="1"/>
                  </a:moveTo>
                  <a:cubicBezTo>
                    <a:pt x="7121" y="1"/>
                    <a:pt x="6954" y="155"/>
                    <a:pt x="6954" y="358"/>
                  </a:cubicBezTo>
                  <a:cubicBezTo>
                    <a:pt x="6954" y="548"/>
                    <a:pt x="7121" y="703"/>
                    <a:pt x="7311" y="703"/>
                  </a:cubicBezTo>
                  <a:lnTo>
                    <a:pt x="7359" y="703"/>
                  </a:lnTo>
                  <a:cubicBezTo>
                    <a:pt x="7561" y="703"/>
                    <a:pt x="7716" y="548"/>
                    <a:pt x="7716" y="358"/>
                  </a:cubicBezTo>
                  <a:cubicBezTo>
                    <a:pt x="7716" y="155"/>
                    <a:pt x="7561" y="1"/>
                    <a:pt x="7359" y="1"/>
                  </a:cubicBezTo>
                  <a:close/>
                  <a:moveTo>
                    <a:pt x="9049" y="1"/>
                  </a:moveTo>
                  <a:cubicBezTo>
                    <a:pt x="8859" y="1"/>
                    <a:pt x="8704" y="155"/>
                    <a:pt x="8704" y="358"/>
                  </a:cubicBezTo>
                  <a:cubicBezTo>
                    <a:pt x="8704" y="548"/>
                    <a:pt x="8859" y="703"/>
                    <a:pt x="9049" y="703"/>
                  </a:cubicBezTo>
                  <a:lnTo>
                    <a:pt x="9109" y="703"/>
                  </a:lnTo>
                  <a:cubicBezTo>
                    <a:pt x="9299" y="703"/>
                    <a:pt x="9454" y="548"/>
                    <a:pt x="9454" y="358"/>
                  </a:cubicBezTo>
                  <a:cubicBezTo>
                    <a:pt x="9454" y="155"/>
                    <a:pt x="9299" y="1"/>
                    <a:pt x="9109" y="1"/>
                  </a:cubicBezTo>
                  <a:close/>
                  <a:moveTo>
                    <a:pt x="10788" y="1"/>
                  </a:moveTo>
                  <a:cubicBezTo>
                    <a:pt x="10597" y="1"/>
                    <a:pt x="10442" y="155"/>
                    <a:pt x="10442" y="358"/>
                  </a:cubicBezTo>
                  <a:cubicBezTo>
                    <a:pt x="10442" y="548"/>
                    <a:pt x="10597" y="703"/>
                    <a:pt x="10788" y="703"/>
                  </a:cubicBezTo>
                  <a:lnTo>
                    <a:pt x="10847" y="703"/>
                  </a:lnTo>
                  <a:cubicBezTo>
                    <a:pt x="11038" y="703"/>
                    <a:pt x="11192" y="548"/>
                    <a:pt x="11192" y="358"/>
                  </a:cubicBezTo>
                  <a:cubicBezTo>
                    <a:pt x="11192" y="155"/>
                    <a:pt x="11038" y="1"/>
                    <a:pt x="10847" y="1"/>
                  </a:cubicBezTo>
                  <a:close/>
                  <a:moveTo>
                    <a:pt x="12538" y="1"/>
                  </a:moveTo>
                  <a:cubicBezTo>
                    <a:pt x="12335" y="1"/>
                    <a:pt x="12181" y="155"/>
                    <a:pt x="12181" y="358"/>
                  </a:cubicBezTo>
                  <a:cubicBezTo>
                    <a:pt x="12181" y="548"/>
                    <a:pt x="12335" y="703"/>
                    <a:pt x="12538" y="703"/>
                  </a:cubicBezTo>
                  <a:lnTo>
                    <a:pt x="12586" y="703"/>
                  </a:lnTo>
                  <a:cubicBezTo>
                    <a:pt x="12776" y="703"/>
                    <a:pt x="12931" y="548"/>
                    <a:pt x="12931" y="358"/>
                  </a:cubicBezTo>
                  <a:cubicBezTo>
                    <a:pt x="12931" y="155"/>
                    <a:pt x="12776" y="1"/>
                    <a:pt x="12586" y="1"/>
                  </a:cubicBezTo>
                  <a:close/>
                  <a:moveTo>
                    <a:pt x="14276" y="1"/>
                  </a:moveTo>
                  <a:cubicBezTo>
                    <a:pt x="14086" y="1"/>
                    <a:pt x="13919" y="155"/>
                    <a:pt x="13919" y="358"/>
                  </a:cubicBezTo>
                  <a:cubicBezTo>
                    <a:pt x="13919" y="548"/>
                    <a:pt x="14086" y="703"/>
                    <a:pt x="14276" y="703"/>
                  </a:cubicBezTo>
                  <a:lnTo>
                    <a:pt x="14324" y="703"/>
                  </a:lnTo>
                  <a:cubicBezTo>
                    <a:pt x="14514" y="703"/>
                    <a:pt x="14681" y="548"/>
                    <a:pt x="14681" y="358"/>
                  </a:cubicBezTo>
                  <a:cubicBezTo>
                    <a:pt x="14681" y="155"/>
                    <a:pt x="14514" y="1"/>
                    <a:pt x="14324" y="1"/>
                  </a:cubicBezTo>
                  <a:close/>
                  <a:moveTo>
                    <a:pt x="16015" y="1"/>
                  </a:moveTo>
                  <a:cubicBezTo>
                    <a:pt x="15824" y="1"/>
                    <a:pt x="15669" y="155"/>
                    <a:pt x="15669" y="358"/>
                  </a:cubicBezTo>
                  <a:cubicBezTo>
                    <a:pt x="15669" y="548"/>
                    <a:pt x="15824" y="703"/>
                    <a:pt x="16015" y="703"/>
                  </a:cubicBezTo>
                  <a:lnTo>
                    <a:pt x="16062" y="703"/>
                  </a:lnTo>
                  <a:cubicBezTo>
                    <a:pt x="16265" y="703"/>
                    <a:pt x="16419" y="548"/>
                    <a:pt x="16419" y="358"/>
                  </a:cubicBezTo>
                  <a:cubicBezTo>
                    <a:pt x="16419" y="155"/>
                    <a:pt x="16265" y="1"/>
                    <a:pt x="1606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02" name="Google Shape;1402;p56"/>
            <p:cNvSpPr/>
            <p:nvPr/>
          </p:nvSpPr>
          <p:spPr>
            <a:xfrm>
              <a:off x="4040075" y="4523900"/>
              <a:ext cx="18175" cy="17575"/>
            </a:xfrm>
            <a:custGeom>
              <a:avLst/>
              <a:gdLst/>
              <a:ahLst/>
              <a:cxnLst/>
              <a:rect l="l" t="t" r="r" b="b"/>
              <a:pathLst>
                <a:path w="727" h="703" extrusionOk="0">
                  <a:moveTo>
                    <a:pt x="346" y="1"/>
                  </a:moveTo>
                  <a:cubicBezTo>
                    <a:pt x="155" y="1"/>
                    <a:pt x="1" y="155"/>
                    <a:pt x="1" y="358"/>
                  </a:cubicBezTo>
                  <a:cubicBezTo>
                    <a:pt x="1" y="548"/>
                    <a:pt x="155" y="703"/>
                    <a:pt x="346" y="703"/>
                  </a:cubicBezTo>
                  <a:lnTo>
                    <a:pt x="370" y="703"/>
                  </a:lnTo>
                  <a:cubicBezTo>
                    <a:pt x="572" y="703"/>
                    <a:pt x="727" y="548"/>
                    <a:pt x="727" y="358"/>
                  </a:cubicBezTo>
                  <a:cubicBezTo>
                    <a:pt x="727" y="155"/>
                    <a:pt x="572" y="1"/>
                    <a:pt x="3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03" name="Google Shape;1403;p56"/>
            <p:cNvSpPr/>
            <p:nvPr/>
          </p:nvSpPr>
          <p:spPr>
            <a:xfrm>
              <a:off x="3362600" y="4597725"/>
              <a:ext cx="18200" cy="17575"/>
            </a:xfrm>
            <a:custGeom>
              <a:avLst/>
              <a:gdLst/>
              <a:ahLst/>
              <a:cxnLst/>
              <a:rect l="l" t="t" r="r" b="b"/>
              <a:pathLst>
                <a:path w="728" h="703" extrusionOk="0">
                  <a:moveTo>
                    <a:pt x="346" y="0"/>
                  </a:moveTo>
                  <a:cubicBezTo>
                    <a:pt x="156" y="0"/>
                    <a:pt x="1" y="155"/>
                    <a:pt x="1" y="346"/>
                  </a:cubicBezTo>
                  <a:cubicBezTo>
                    <a:pt x="1" y="548"/>
                    <a:pt x="156" y="703"/>
                    <a:pt x="346" y="703"/>
                  </a:cubicBezTo>
                  <a:lnTo>
                    <a:pt x="382" y="703"/>
                  </a:lnTo>
                  <a:cubicBezTo>
                    <a:pt x="572" y="703"/>
                    <a:pt x="727" y="548"/>
                    <a:pt x="727" y="346"/>
                  </a:cubicBezTo>
                  <a:cubicBezTo>
                    <a:pt x="727" y="155"/>
                    <a:pt x="572" y="0"/>
                    <a:pt x="3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04" name="Google Shape;1404;p56"/>
            <p:cNvSpPr/>
            <p:nvPr/>
          </p:nvSpPr>
          <p:spPr>
            <a:xfrm>
              <a:off x="3404875" y="4597725"/>
              <a:ext cx="835250" cy="17575"/>
            </a:xfrm>
            <a:custGeom>
              <a:avLst/>
              <a:gdLst/>
              <a:ahLst/>
              <a:cxnLst/>
              <a:rect l="l" t="t" r="r" b="b"/>
              <a:pathLst>
                <a:path w="33410" h="703" extrusionOk="0">
                  <a:moveTo>
                    <a:pt x="358" y="0"/>
                  </a:moveTo>
                  <a:cubicBezTo>
                    <a:pt x="155" y="0"/>
                    <a:pt x="1" y="155"/>
                    <a:pt x="1" y="346"/>
                  </a:cubicBezTo>
                  <a:cubicBezTo>
                    <a:pt x="1" y="548"/>
                    <a:pt x="155" y="703"/>
                    <a:pt x="358" y="703"/>
                  </a:cubicBezTo>
                  <a:lnTo>
                    <a:pt x="405" y="703"/>
                  </a:lnTo>
                  <a:cubicBezTo>
                    <a:pt x="596" y="703"/>
                    <a:pt x="751" y="548"/>
                    <a:pt x="751" y="346"/>
                  </a:cubicBezTo>
                  <a:cubicBezTo>
                    <a:pt x="751" y="155"/>
                    <a:pt x="596" y="0"/>
                    <a:pt x="405" y="0"/>
                  </a:cubicBezTo>
                  <a:close/>
                  <a:moveTo>
                    <a:pt x="2072" y="0"/>
                  </a:moveTo>
                  <a:cubicBezTo>
                    <a:pt x="1882" y="0"/>
                    <a:pt x="1727" y="155"/>
                    <a:pt x="1727" y="346"/>
                  </a:cubicBezTo>
                  <a:cubicBezTo>
                    <a:pt x="1727" y="548"/>
                    <a:pt x="1882" y="703"/>
                    <a:pt x="2072" y="703"/>
                  </a:cubicBezTo>
                  <a:lnTo>
                    <a:pt x="2120" y="703"/>
                  </a:lnTo>
                  <a:cubicBezTo>
                    <a:pt x="2322" y="703"/>
                    <a:pt x="2477" y="548"/>
                    <a:pt x="2477" y="346"/>
                  </a:cubicBezTo>
                  <a:cubicBezTo>
                    <a:pt x="2477" y="155"/>
                    <a:pt x="2322" y="0"/>
                    <a:pt x="2120" y="0"/>
                  </a:cubicBezTo>
                  <a:close/>
                  <a:moveTo>
                    <a:pt x="3787" y="0"/>
                  </a:moveTo>
                  <a:cubicBezTo>
                    <a:pt x="3596" y="0"/>
                    <a:pt x="3442" y="155"/>
                    <a:pt x="3442" y="346"/>
                  </a:cubicBezTo>
                  <a:cubicBezTo>
                    <a:pt x="3442" y="548"/>
                    <a:pt x="3596" y="703"/>
                    <a:pt x="3787" y="703"/>
                  </a:cubicBezTo>
                  <a:lnTo>
                    <a:pt x="3846" y="703"/>
                  </a:lnTo>
                  <a:cubicBezTo>
                    <a:pt x="4037" y="703"/>
                    <a:pt x="4192" y="548"/>
                    <a:pt x="4192" y="346"/>
                  </a:cubicBezTo>
                  <a:cubicBezTo>
                    <a:pt x="4192" y="155"/>
                    <a:pt x="4037" y="0"/>
                    <a:pt x="3846" y="0"/>
                  </a:cubicBezTo>
                  <a:close/>
                  <a:moveTo>
                    <a:pt x="5513" y="0"/>
                  </a:moveTo>
                  <a:cubicBezTo>
                    <a:pt x="5311" y="0"/>
                    <a:pt x="5156" y="155"/>
                    <a:pt x="5156" y="346"/>
                  </a:cubicBezTo>
                  <a:cubicBezTo>
                    <a:pt x="5156" y="548"/>
                    <a:pt x="5311" y="703"/>
                    <a:pt x="5513" y="703"/>
                  </a:cubicBezTo>
                  <a:lnTo>
                    <a:pt x="5561" y="703"/>
                  </a:lnTo>
                  <a:cubicBezTo>
                    <a:pt x="5751" y="703"/>
                    <a:pt x="5906" y="548"/>
                    <a:pt x="5906" y="346"/>
                  </a:cubicBezTo>
                  <a:cubicBezTo>
                    <a:pt x="5906" y="155"/>
                    <a:pt x="5751" y="0"/>
                    <a:pt x="5561" y="0"/>
                  </a:cubicBezTo>
                  <a:close/>
                  <a:moveTo>
                    <a:pt x="7228" y="0"/>
                  </a:moveTo>
                  <a:cubicBezTo>
                    <a:pt x="7037" y="0"/>
                    <a:pt x="6882" y="155"/>
                    <a:pt x="6882" y="346"/>
                  </a:cubicBezTo>
                  <a:cubicBezTo>
                    <a:pt x="6882" y="548"/>
                    <a:pt x="7037" y="703"/>
                    <a:pt x="7228" y="703"/>
                  </a:cubicBezTo>
                  <a:lnTo>
                    <a:pt x="7275" y="703"/>
                  </a:lnTo>
                  <a:cubicBezTo>
                    <a:pt x="7478" y="703"/>
                    <a:pt x="7633" y="548"/>
                    <a:pt x="7633" y="346"/>
                  </a:cubicBezTo>
                  <a:cubicBezTo>
                    <a:pt x="7633" y="155"/>
                    <a:pt x="7478" y="0"/>
                    <a:pt x="7275" y="0"/>
                  </a:cubicBezTo>
                  <a:close/>
                  <a:moveTo>
                    <a:pt x="8942" y="0"/>
                  </a:moveTo>
                  <a:cubicBezTo>
                    <a:pt x="8752" y="0"/>
                    <a:pt x="8597" y="155"/>
                    <a:pt x="8597" y="346"/>
                  </a:cubicBezTo>
                  <a:cubicBezTo>
                    <a:pt x="8597" y="548"/>
                    <a:pt x="8752" y="703"/>
                    <a:pt x="8942" y="703"/>
                  </a:cubicBezTo>
                  <a:lnTo>
                    <a:pt x="9002" y="703"/>
                  </a:lnTo>
                  <a:cubicBezTo>
                    <a:pt x="9192" y="703"/>
                    <a:pt x="9347" y="548"/>
                    <a:pt x="9347" y="346"/>
                  </a:cubicBezTo>
                  <a:cubicBezTo>
                    <a:pt x="9347" y="155"/>
                    <a:pt x="9192" y="0"/>
                    <a:pt x="9002" y="0"/>
                  </a:cubicBezTo>
                  <a:close/>
                  <a:moveTo>
                    <a:pt x="10669" y="0"/>
                  </a:moveTo>
                  <a:cubicBezTo>
                    <a:pt x="10466" y="0"/>
                    <a:pt x="10311" y="155"/>
                    <a:pt x="10311" y="346"/>
                  </a:cubicBezTo>
                  <a:cubicBezTo>
                    <a:pt x="10311" y="548"/>
                    <a:pt x="10478" y="703"/>
                    <a:pt x="10669" y="703"/>
                  </a:cubicBezTo>
                  <a:lnTo>
                    <a:pt x="10716" y="703"/>
                  </a:lnTo>
                  <a:cubicBezTo>
                    <a:pt x="10907" y="703"/>
                    <a:pt x="11073" y="548"/>
                    <a:pt x="11073" y="346"/>
                  </a:cubicBezTo>
                  <a:cubicBezTo>
                    <a:pt x="11073" y="155"/>
                    <a:pt x="10907" y="0"/>
                    <a:pt x="10716" y="0"/>
                  </a:cubicBezTo>
                  <a:close/>
                  <a:moveTo>
                    <a:pt x="12383" y="0"/>
                  </a:moveTo>
                  <a:cubicBezTo>
                    <a:pt x="12193" y="0"/>
                    <a:pt x="12038" y="155"/>
                    <a:pt x="12038" y="346"/>
                  </a:cubicBezTo>
                  <a:cubicBezTo>
                    <a:pt x="12038" y="548"/>
                    <a:pt x="12193" y="703"/>
                    <a:pt x="12383" y="703"/>
                  </a:cubicBezTo>
                  <a:lnTo>
                    <a:pt x="12431" y="703"/>
                  </a:lnTo>
                  <a:cubicBezTo>
                    <a:pt x="12633" y="703"/>
                    <a:pt x="12788" y="548"/>
                    <a:pt x="12788" y="346"/>
                  </a:cubicBezTo>
                  <a:cubicBezTo>
                    <a:pt x="12788" y="155"/>
                    <a:pt x="12633" y="0"/>
                    <a:pt x="12431" y="0"/>
                  </a:cubicBezTo>
                  <a:close/>
                  <a:moveTo>
                    <a:pt x="14098" y="0"/>
                  </a:moveTo>
                  <a:cubicBezTo>
                    <a:pt x="13907" y="0"/>
                    <a:pt x="13752" y="155"/>
                    <a:pt x="13752" y="346"/>
                  </a:cubicBezTo>
                  <a:cubicBezTo>
                    <a:pt x="13752" y="548"/>
                    <a:pt x="13907" y="703"/>
                    <a:pt x="14098" y="703"/>
                  </a:cubicBezTo>
                  <a:lnTo>
                    <a:pt x="14157" y="703"/>
                  </a:lnTo>
                  <a:cubicBezTo>
                    <a:pt x="14348" y="703"/>
                    <a:pt x="14502" y="548"/>
                    <a:pt x="14502" y="346"/>
                  </a:cubicBezTo>
                  <a:cubicBezTo>
                    <a:pt x="14502" y="155"/>
                    <a:pt x="14348" y="0"/>
                    <a:pt x="14157" y="0"/>
                  </a:cubicBezTo>
                  <a:close/>
                  <a:moveTo>
                    <a:pt x="15824" y="0"/>
                  </a:moveTo>
                  <a:cubicBezTo>
                    <a:pt x="15634" y="0"/>
                    <a:pt x="15467" y="155"/>
                    <a:pt x="15467" y="346"/>
                  </a:cubicBezTo>
                  <a:cubicBezTo>
                    <a:pt x="15467" y="548"/>
                    <a:pt x="15634" y="703"/>
                    <a:pt x="15824" y="703"/>
                  </a:cubicBezTo>
                  <a:lnTo>
                    <a:pt x="15872" y="703"/>
                  </a:lnTo>
                  <a:cubicBezTo>
                    <a:pt x="16062" y="703"/>
                    <a:pt x="16229" y="548"/>
                    <a:pt x="16229" y="346"/>
                  </a:cubicBezTo>
                  <a:cubicBezTo>
                    <a:pt x="16229" y="155"/>
                    <a:pt x="16062" y="0"/>
                    <a:pt x="15872" y="0"/>
                  </a:cubicBezTo>
                  <a:close/>
                  <a:moveTo>
                    <a:pt x="17539" y="0"/>
                  </a:moveTo>
                  <a:cubicBezTo>
                    <a:pt x="17348" y="0"/>
                    <a:pt x="17193" y="155"/>
                    <a:pt x="17193" y="346"/>
                  </a:cubicBezTo>
                  <a:cubicBezTo>
                    <a:pt x="17193" y="548"/>
                    <a:pt x="17348" y="703"/>
                    <a:pt x="17539" y="703"/>
                  </a:cubicBezTo>
                  <a:lnTo>
                    <a:pt x="17598" y="703"/>
                  </a:lnTo>
                  <a:cubicBezTo>
                    <a:pt x="17789" y="703"/>
                    <a:pt x="17943" y="548"/>
                    <a:pt x="17943" y="346"/>
                  </a:cubicBezTo>
                  <a:cubicBezTo>
                    <a:pt x="17943" y="155"/>
                    <a:pt x="17789" y="0"/>
                    <a:pt x="17598" y="0"/>
                  </a:cubicBezTo>
                  <a:close/>
                  <a:moveTo>
                    <a:pt x="19265" y="0"/>
                  </a:moveTo>
                  <a:cubicBezTo>
                    <a:pt x="19063" y="0"/>
                    <a:pt x="18908" y="155"/>
                    <a:pt x="18908" y="346"/>
                  </a:cubicBezTo>
                  <a:cubicBezTo>
                    <a:pt x="18908" y="548"/>
                    <a:pt x="19063" y="703"/>
                    <a:pt x="19265" y="703"/>
                  </a:cubicBezTo>
                  <a:lnTo>
                    <a:pt x="19313" y="703"/>
                  </a:lnTo>
                  <a:cubicBezTo>
                    <a:pt x="19503" y="703"/>
                    <a:pt x="19658" y="548"/>
                    <a:pt x="19658" y="346"/>
                  </a:cubicBezTo>
                  <a:cubicBezTo>
                    <a:pt x="19658" y="155"/>
                    <a:pt x="19503" y="0"/>
                    <a:pt x="19313" y="0"/>
                  </a:cubicBezTo>
                  <a:close/>
                  <a:moveTo>
                    <a:pt x="20979" y="0"/>
                  </a:moveTo>
                  <a:cubicBezTo>
                    <a:pt x="20789" y="0"/>
                    <a:pt x="20634" y="155"/>
                    <a:pt x="20634" y="346"/>
                  </a:cubicBezTo>
                  <a:cubicBezTo>
                    <a:pt x="20634" y="548"/>
                    <a:pt x="20789" y="703"/>
                    <a:pt x="20979" y="703"/>
                  </a:cubicBezTo>
                  <a:lnTo>
                    <a:pt x="21027" y="703"/>
                  </a:lnTo>
                  <a:cubicBezTo>
                    <a:pt x="21218" y="703"/>
                    <a:pt x="21384" y="548"/>
                    <a:pt x="21384" y="346"/>
                  </a:cubicBezTo>
                  <a:cubicBezTo>
                    <a:pt x="21384" y="155"/>
                    <a:pt x="21218" y="0"/>
                    <a:pt x="21027" y="0"/>
                  </a:cubicBezTo>
                  <a:close/>
                  <a:moveTo>
                    <a:pt x="22694" y="0"/>
                  </a:moveTo>
                  <a:cubicBezTo>
                    <a:pt x="22503" y="0"/>
                    <a:pt x="22349" y="155"/>
                    <a:pt x="22349" y="346"/>
                  </a:cubicBezTo>
                  <a:cubicBezTo>
                    <a:pt x="22349" y="548"/>
                    <a:pt x="22503" y="703"/>
                    <a:pt x="22694" y="703"/>
                  </a:cubicBezTo>
                  <a:lnTo>
                    <a:pt x="22753" y="703"/>
                  </a:lnTo>
                  <a:cubicBezTo>
                    <a:pt x="22944" y="703"/>
                    <a:pt x="23099" y="548"/>
                    <a:pt x="23099" y="346"/>
                  </a:cubicBezTo>
                  <a:cubicBezTo>
                    <a:pt x="23099" y="155"/>
                    <a:pt x="22944" y="0"/>
                    <a:pt x="22753" y="0"/>
                  </a:cubicBezTo>
                  <a:close/>
                  <a:moveTo>
                    <a:pt x="24420" y="0"/>
                  </a:moveTo>
                  <a:cubicBezTo>
                    <a:pt x="24218" y="0"/>
                    <a:pt x="24063" y="155"/>
                    <a:pt x="24063" y="346"/>
                  </a:cubicBezTo>
                  <a:cubicBezTo>
                    <a:pt x="24063" y="548"/>
                    <a:pt x="24218" y="703"/>
                    <a:pt x="24420" y="703"/>
                  </a:cubicBezTo>
                  <a:lnTo>
                    <a:pt x="24468" y="703"/>
                  </a:lnTo>
                  <a:cubicBezTo>
                    <a:pt x="24658" y="703"/>
                    <a:pt x="24813" y="548"/>
                    <a:pt x="24813" y="346"/>
                  </a:cubicBezTo>
                  <a:cubicBezTo>
                    <a:pt x="24813" y="155"/>
                    <a:pt x="24658" y="0"/>
                    <a:pt x="24468" y="0"/>
                  </a:cubicBezTo>
                  <a:close/>
                  <a:moveTo>
                    <a:pt x="26135" y="0"/>
                  </a:moveTo>
                  <a:cubicBezTo>
                    <a:pt x="25944" y="0"/>
                    <a:pt x="25790" y="155"/>
                    <a:pt x="25790" y="346"/>
                  </a:cubicBezTo>
                  <a:cubicBezTo>
                    <a:pt x="25790" y="548"/>
                    <a:pt x="25944" y="703"/>
                    <a:pt x="26135" y="703"/>
                  </a:cubicBezTo>
                  <a:lnTo>
                    <a:pt x="26182" y="703"/>
                  </a:lnTo>
                  <a:cubicBezTo>
                    <a:pt x="26385" y="703"/>
                    <a:pt x="26540" y="548"/>
                    <a:pt x="26540" y="346"/>
                  </a:cubicBezTo>
                  <a:cubicBezTo>
                    <a:pt x="26540" y="155"/>
                    <a:pt x="26385" y="0"/>
                    <a:pt x="26182" y="0"/>
                  </a:cubicBezTo>
                  <a:close/>
                  <a:moveTo>
                    <a:pt x="27849" y="0"/>
                  </a:moveTo>
                  <a:cubicBezTo>
                    <a:pt x="27659" y="0"/>
                    <a:pt x="27504" y="155"/>
                    <a:pt x="27504" y="346"/>
                  </a:cubicBezTo>
                  <a:cubicBezTo>
                    <a:pt x="27504" y="548"/>
                    <a:pt x="27659" y="703"/>
                    <a:pt x="27849" y="703"/>
                  </a:cubicBezTo>
                  <a:lnTo>
                    <a:pt x="27909" y="703"/>
                  </a:lnTo>
                  <a:cubicBezTo>
                    <a:pt x="28099" y="703"/>
                    <a:pt x="28254" y="548"/>
                    <a:pt x="28254" y="346"/>
                  </a:cubicBezTo>
                  <a:cubicBezTo>
                    <a:pt x="28254" y="155"/>
                    <a:pt x="28099" y="0"/>
                    <a:pt x="27909" y="0"/>
                  </a:cubicBezTo>
                  <a:close/>
                  <a:moveTo>
                    <a:pt x="29576" y="0"/>
                  </a:moveTo>
                  <a:cubicBezTo>
                    <a:pt x="29373" y="0"/>
                    <a:pt x="29219" y="155"/>
                    <a:pt x="29219" y="346"/>
                  </a:cubicBezTo>
                  <a:cubicBezTo>
                    <a:pt x="29219" y="548"/>
                    <a:pt x="29373" y="703"/>
                    <a:pt x="29576" y="703"/>
                  </a:cubicBezTo>
                  <a:lnTo>
                    <a:pt x="29623" y="703"/>
                  </a:lnTo>
                  <a:cubicBezTo>
                    <a:pt x="29814" y="703"/>
                    <a:pt x="29969" y="548"/>
                    <a:pt x="29969" y="346"/>
                  </a:cubicBezTo>
                  <a:cubicBezTo>
                    <a:pt x="29969" y="155"/>
                    <a:pt x="29814" y="0"/>
                    <a:pt x="29623" y="0"/>
                  </a:cubicBezTo>
                  <a:close/>
                  <a:moveTo>
                    <a:pt x="31290" y="0"/>
                  </a:moveTo>
                  <a:cubicBezTo>
                    <a:pt x="31100" y="0"/>
                    <a:pt x="30945" y="155"/>
                    <a:pt x="30945" y="346"/>
                  </a:cubicBezTo>
                  <a:cubicBezTo>
                    <a:pt x="30945" y="548"/>
                    <a:pt x="31100" y="703"/>
                    <a:pt x="31290" y="703"/>
                  </a:cubicBezTo>
                  <a:lnTo>
                    <a:pt x="31338" y="703"/>
                  </a:lnTo>
                  <a:cubicBezTo>
                    <a:pt x="31540" y="703"/>
                    <a:pt x="31695" y="548"/>
                    <a:pt x="31695" y="346"/>
                  </a:cubicBezTo>
                  <a:cubicBezTo>
                    <a:pt x="31695" y="155"/>
                    <a:pt x="31540" y="0"/>
                    <a:pt x="31338" y="0"/>
                  </a:cubicBezTo>
                  <a:close/>
                  <a:moveTo>
                    <a:pt x="33005" y="0"/>
                  </a:moveTo>
                  <a:cubicBezTo>
                    <a:pt x="32814" y="0"/>
                    <a:pt x="32659" y="155"/>
                    <a:pt x="32659" y="346"/>
                  </a:cubicBezTo>
                  <a:cubicBezTo>
                    <a:pt x="32659" y="548"/>
                    <a:pt x="32814" y="703"/>
                    <a:pt x="33005" y="703"/>
                  </a:cubicBezTo>
                  <a:lnTo>
                    <a:pt x="33064" y="703"/>
                  </a:lnTo>
                  <a:cubicBezTo>
                    <a:pt x="33255" y="703"/>
                    <a:pt x="33410" y="548"/>
                    <a:pt x="33410" y="346"/>
                  </a:cubicBezTo>
                  <a:cubicBezTo>
                    <a:pt x="33410" y="155"/>
                    <a:pt x="33255" y="0"/>
                    <a:pt x="3306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05" name="Google Shape;1405;p56"/>
            <p:cNvSpPr/>
            <p:nvPr/>
          </p:nvSpPr>
          <p:spPr>
            <a:xfrm>
              <a:off x="4264200" y="4597725"/>
              <a:ext cx="18200" cy="17575"/>
            </a:xfrm>
            <a:custGeom>
              <a:avLst/>
              <a:gdLst/>
              <a:ahLst/>
              <a:cxnLst/>
              <a:rect l="l" t="t" r="r" b="b"/>
              <a:pathLst>
                <a:path w="728" h="703" extrusionOk="0">
                  <a:moveTo>
                    <a:pt x="358" y="0"/>
                  </a:moveTo>
                  <a:cubicBezTo>
                    <a:pt x="168" y="0"/>
                    <a:pt x="1" y="155"/>
                    <a:pt x="1" y="346"/>
                  </a:cubicBezTo>
                  <a:cubicBezTo>
                    <a:pt x="1" y="548"/>
                    <a:pt x="168" y="703"/>
                    <a:pt x="358" y="703"/>
                  </a:cubicBezTo>
                  <a:lnTo>
                    <a:pt x="382" y="703"/>
                  </a:lnTo>
                  <a:cubicBezTo>
                    <a:pt x="572" y="703"/>
                    <a:pt x="727" y="548"/>
                    <a:pt x="727" y="346"/>
                  </a:cubicBezTo>
                  <a:cubicBezTo>
                    <a:pt x="727" y="155"/>
                    <a:pt x="572" y="0"/>
                    <a:pt x="3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06" name="Google Shape;1406;p56"/>
            <p:cNvSpPr/>
            <p:nvPr/>
          </p:nvSpPr>
          <p:spPr>
            <a:xfrm>
              <a:off x="2943225" y="1882800"/>
              <a:ext cx="53600" cy="462275"/>
            </a:xfrm>
            <a:custGeom>
              <a:avLst/>
              <a:gdLst/>
              <a:ahLst/>
              <a:cxnLst/>
              <a:rect l="l" t="t" r="r" b="b"/>
              <a:pathLst>
                <a:path w="2144" h="18491" extrusionOk="0">
                  <a:moveTo>
                    <a:pt x="0" y="1"/>
                  </a:moveTo>
                  <a:lnTo>
                    <a:pt x="0" y="18491"/>
                  </a:lnTo>
                  <a:lnTo>
                    <a:pt x="2143" y="18491"/>
                  </a:lnTo>
                  <a:lnTo>
                    <a:pt x="214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07" name="Google Shape;1407;p56"/>
            <p:cNvSpPr/>
            <p:nvPr/>
          </p:nvSpPr>
          <p:spPr>
            <a:xfrm>
              <a:off x="3601925" y="2531700"/>
              <a:ext cx="18175" cy="17575"/>
            </a:xfrm>
            <a:custGeom>
              <a:avLst/>
              <a:gdLst/>
              <a:ahLst/>
              <a:cxnLst/>
              <a:rect l="l" t="t" r="r" b="b"/>
              <a:pathLst>
                <a:path w="727" h="703" extrusionOk="0">
                  <a:moveTo>
                    <a:pt x="358" y="0"/>
                  </a:moveTo>
                  <a:cubicBezTo>
                    <a:pt x="155" y="0"/>
                    <a:pt x="1" y="155"/>
                    <a:pt x="1" y="357"/>
                  </a:cubicBezTo>
                  <a:cubicBezTo>
                    <a:pt x="1" y="548"/>
                    <a:pt x="155" y="703"/>
                    <a:pt x="358" y="703"/>
                  </a:cubicBezTo>
                  <a:lnTo>
                    <a:pt x="382" y="703"/>
                  </a:lnTo>
                  <a:cubicBezTo>
                    <a:pt x="572" y="703"/>
                    <a:pt x="727" y="548"/>
                    <a:pt x="727" y="357"/>
                  </a:cubicBezTo>
                  <a:cubicBezTo>
                    <a:pt x="727" y="155"/>
                    <a:pt x="572" y="0"/>
                    <a:pt x="3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08" name="Google Shape;1408;p56"/>
            <p:cNvSpPr/>
            <p:nvPr/>
          </p:nvSpPr>
          <p:spPr>
            <a:xfrm>
              <a:off x="3641525" y="2531700"/>
              <a:ext cx="339350" cy="17575"/>
            </a:xfrm>
            <a:custGeom>
              <a:avLst/>
              <a:gdLst/>
              <a:ahLst/>
              <a:cxnLst/>
              <a:rect l="l" t="t" r="r" b="b"/>
              <a:pathLst>
                <a:path w="13574" h="703" extrusionOk="0">
                  <a:moveTo>
                    <a:pt x="345" y="0"/>
                  </a:moveTo>
                  <a:cubicBezTo>
                    <a:pt x="155" y="0"/>
                    <a:pt x="0" y="155"/>
                    <a:pt x="0" y="357"/>
                  </a:cubicBezTo>
                  <a:cubicBezTo>
                    <a:pt x="0" y="548"/>
                    <a:pt x="155" y="703"/>
                    <a:pt x="345" y="703"/>
                  </a:cubicBezTo>
                  <a:lnTo>
                    <a:pt x="393" y="703"/>
                  </a:lnTo>
                  <a:cubicBezTo>
                    <a:pt x="595" y="703"/>
                    <a:pt x="750" y="548"/>
                    <a:pt x="750" y="357"/>
                  </a:cubicBezTo>
                  <a:cubicBezTo>
                    <a:pt x="750" y="155"/>
                    <a:pt x="595" y="0"/>
                    <a:pt x="393" y="0"/>
                  </a:cubicBezTo>
                  <a:close/>
                  <a:moveTo>
                    <a:pt x="1953" y="0"/>
                  </a:moveTo>
                  <a:cubicBezTo>
                    <a:pt x="1762" y="0"/>
                    <a:pt x="1607" y="155"/>
                    <a:pt x="1607" y="357"/>
                  </a:cubicBezTo>
                  <a:cubicBezTo>
                    <a:pt x="1607" y="548"/>
                    <a:pt x="1762" y="703"/>
                    <a:pt x="1953" y="703"/>
                  </a:cubicBezTo>
                  <a:lnTo>
                    <a:pt x="2000" y="703"/>
                  </a:lnTo>
                  <a:cubicBezTo>
                    <a:pt x="2191" y="703"/>
                    <a:pt x="2346" y="548"/>
                    <a:pt x="2358" y="357"/>
                  </a:cubicBezTo>
                  <a:cubicBezTo>
                    <a:pt x="2358" y="155"/>
                    <a:pt x="2191" y="0"/>
                    <a:pt x="2000" y="0"/>
                  </a:cubicBezTo>
                  <a:close/>
                  <a:moveTo>
                    <a:pt x="3560" y="0"/>
                  </a:moveTo>
                  <a:cubicBezTo>
                    <a:pt x="3358" y="0"/>
                    <a:pt x="3203" y="155"/>
                    <a:pt x="3203" y="357"/>
                  </a:cubicBezTo>
                  <a:cubicBezTo>
                    <a:pt x="3203" y="548"/>
                    <a:pt x="3358" y="703"/>
                    <a:pt x="3560" y="703"/>
                  </a:cubicBezTo>
                  <a:lnTo>
                    <a:pt x="3608" y="703"/>
                  </a:lnTo>
                  <a:cubicBezTo>
                    <a:pt x="3798" y="703"/>
                    <a:pt x="3953" y="548"/>
                    <a:pt x="3953" y="357"/>
                  </a:cubicBezTo>
                  <a:cubicBezTo>
                    <a:pt x="3953" y="155"/>
                    <a:pt x="3798" y="0"/>
                    <a:pt x="3608" y="0"/>
                  </a:cubicBezTo>
                  <a:close/>
                  <a:moveTo>
                    <a:pt x="5155" y="0"/>
                  </a:moveTo>
                  <a:cubicBezTo>
                    <a:pt x="4965" y="0"/>
                    <a:pt x="4810" y="155"/>
                    <a:pt x="4810" y="357"/>
                  </a:cubicBezTo>
                  <a:cubicBezTo>
                    <a:pt x="4810" y="548"/>
                    <a:pt x="4965" y="703"/>
                    <a:pt x="5155" y="703"/>
                  </a:cubicBezTo>
                  <a:lnTo>
                    <a:pt x="5203" y="703"/>
                  </a:lnTo>
                  <a:cubicBezTo>
                    <a:pt x="5406" y="703"/>
                    <a:pt x="5560" y="548"/>
                    <a:pt x="5560" y="357"/>
                  </a:cubicBezTo>
                  <a:cubicBezTo>
                    <a:pt x="5560" y="155"/>
                    <a:pt x="5406" y="0"/>
                    <a:pt x="5203" y="0"/>
                  </a:cubicBezTo>
                  <a:close/>
                  <a:moveTo>
                    <a:pt x="6763" y="0"/>
                  </a:moveTo>
                  <a:cubicBezTo>
                    <a:pt x="6572" y="0"/>
                    <a:pt x="6418" y="155"/>
                    <a:pt x="6418" y="357"/>
                  </a:cubicBezTo>
                  <a:cubicBezTo>
                    <a:pt x="6418" y="548"/>
                    <a:pt x="6572" y="703"/>
                    <a:pt x="6763" y="703"/>
                  </a:cubicBezTo>
                  <a:lnTo>
                    <a:pt x="6810" y="703"/>
                  </a:lnTo>
                  <a:cubicBezTo>
                    <a:pt x="7001" y="703"/>
                    <a:pt x="7168" y="548"/>
                    <a:pt x="7168" y="357"/>
                  </a:cubicBezTo>
                  <a:cubicBezTo>
                    <a:pt x="7168" y="155"/>
                    <a:pt x="7001" y="0"/>
                    <a:pt x="6810" y="0"/>
                  </a:cubicBezTo>
                  <a:close/>
                  <a:moveTo>
                    <a:pt x="8370" y="0"/>
                  </a:moveTo>
                  <a:cubicBezTo>
                    <a:pt x="8168" y="0"/>
                    <a:pt x="8013" y="155"/>
                    <a:pt x="8013" y="357"/>
                  </a:cubicBezTo>
                  <a:cubicBezTo>
                    <a:pt x="8013" y="548"/>
                    <a:pt x="8180" y="703"/>
                    <a:pt x="8370" y="703"/>
                  </a:cubicBezTo>
                  <a:lnTo>
                    <a:pt x="8418" y="703"/>
                  </a:lnTo>
                  <a:cubicBezTo>
                    <a:pt x="8608" y="703"/>
                    <a:pt x="8763" y="548"/>
                    <a:pt x="8763" y="357"/>
                  </a:cubicBezTo>
                  <a:cubicBezTo>
                    <a:pt x="8763" y="155"/>
                    <a:pt x="8608" y="0"/>
                    <a:pt x="8418" y="0"/>
                  </a:cubicBezTo>
                  <a:close/>
                  <a:moveTo>
                    <a:pt x="9966" y="0"/>
                  </a:moveTo>
                  <a:cubicBezTo>
                    <a:pt x="9775" y="0"/>
                    <a:pt x="9620" y="155"/>
                    <a:pt x="9620" y="357"/>
                  </a:cubicBezTo>
                  <a:cubicBezTo>
                    <a:pt x="9620" y="548"/>
                    <a:pt x="9775" y="703"/>
                    <a:pt x="9966" y="703"/>
                  </a:cubicBezTo>
                  <a:lnTo>
                    <a:pt x="10013" y="703"/>
                  </a:lnTo>
                  <a:cubicBezTo>
                    <a:pt x="10216" y="703"/>
                    <a:pt x="10370" y="548"/>
                    <a:pt x="10370" y="357"/>
                  </a:cubicBezTo>
                  <a:cubicBezTo>
                    <a:pt x="10370" y="155"/>
                    <a:pt x="10216" y="0"/>
                    <a:pt x="10013" y="0"/>
                  </a:cubicBezTo>
                  <a:close/>
                  <a:moveTo>
                    <a:pt x="11573" y="0"/>
                  </a:moveTo>
                  <a:cubicBezTo>
                    <a:pt x="11382" y="0"/>
                    <a:pt x="11228" y="155"/>
                    <a:pt x="11228" y="357"/>
                  </a:cubicBezTo>
                  <a:cubicBezTo>
                    <a:pt x="11228" y="548"/>
                    <a:pt x="11382" y="703"/>
                    <a:pt x="11573" y="703"/>
                  </a:cubicBezTo>
                  <a:lnTo>
                    <a:pt x="11621" y="703"/>
                  </a:lnTo>
                  <a:cubicBezTo>
                    <a:pt x="11811" y="703"/>
                    <a:pt x="11978" y="548"/>
                    <a:pt x="11978" y="357"/>
                  </a:cubicBezTo>
                  <a:cubicBezTo>
                    <a:pt x="11978" y="155"/>
                    <a:pt x="11811" y="0"/>
                    <a:pt x="11621" y="0"/>
                  </a:cubicBezTo>
                  <a:close/>
                  <a:moveTo>
                    <a:pt x="13180" y="0"/>
                  </a:moveTo>
                  <a:cubicBezTo>
                    <a:pt x="12990" y="0"/>
                    <a:pt x="12823" y="155"/>
                    <a:pt x="12823" y="357"/>
                  </a:cubicBezTo>
                  <a:cubicBezTo>
                    <a:pt x="12823" y="548"/>
                    <a:pt x="12990" y="703"/>
                    <a:pt x="13180" y="703"/>
                  </a:cubicBezTo>
                  <a:lnTo>
                    <a:pt x="13228" y="703"/>
                  </a:lnTo>
                  <a:cubicBezTo>
                    <a:pt x="13418" y="703"/>
                    <a:pt x="13573" y="548"/>
                    <a:pt x="13573" y="357"/>
                  </a:cubicBezTo>
                  <a:cubicBezTo>
                    <a:pt x="13573" y="155"/>
                    <a:pt x="13418" y="0"/>
                    <a:pt x="1322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09" name="Google Shape;1409;p56"/>
            <p:cNvSpPr/>
            <p:nvPr/>
          </p:nvSpPr>
          <p:spPr>
            <a:xfrm>
              <a:off x="4002275" y="2531700"/>
              <a:ext cx="18175" cy="17575"/>
            </a:xfrm>
            <a:custGeom>
              <a:avLst/>
              <a:gdLst/>
              <a:ahLst/>
              <a:cxnLst/>
              <a:rect l="l" t="t" r="r" b="b"/>
              <a:pathLst>
                <a:path w="727" h="703" extrusionOk="0">
                  <a:moveTo>
                    <a:pt x="346" y="0"/>
                  </a:moveTo>
                  <a:cubicBezTo>
                    <a:pt x="155" y="0"/>
                    <a:pt x="0" y="155"/>
                    <a:pt x="0" y="357"/>
                  </a:cubicBezTo>
                  <a:cubicBezTo>
                    <a:pt x="0" y="548"/>
                    <a:pt x="155" y="703"/>
                    <a:pt x="346" y="703"/>
                  </a:cubicBezTo>
                  <a:lnTo>
                    <a:pt x="381" y="703"/>
                  </a:lnTo>
                  <a:cubicBezTo>
                    <a:pt x="572" y="703"/>
                    <a:pt x="727" y="548"/>
                    <a:pt x="727" y="357"/>
                  </a:cubicBezTo>
                  <a:cubicBezTo>
                    <a:pt x="727" y="155"/>
                    <a:pt x="572" y="0"/>
                    <a:pt x="38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10" name="Google Shape;1410;p56"/>
            <p:cNvSpPr/>
            <p:nvPr/>
          </p:nvSpPr>
          <p:spPr>
            <a:xfrm>
              <a:off x="3601925" y="1728625"/>
              <a:ext cx="18175" cy="17575"/>
            </a:xfrm>
            <a:custGeom>
              <a:avLst/>
              <a:gdLst/>
              <a:ahLst/>
              <a:cxnLst/>
              <a:rect l="l" t="t" r="r" b="b"/>
              <a:pathLst>
                <a:path w="727" h="703" extrusionOk="0">
                  <a:moveTo>
                    <a:pt x="358" y="0"/>
                  </a:moveTo>
                  <a:cubicBezTo>
                    <a:pt x="155" y="0"/>
                    <a:pt x="1" y="155"/>
                    <a:pt x="1" y="345"/>
                  </a:cubicBezTo>
                  <a:cubicBezTo>
                    <a:pt x="1" y="548"/>
                    <a:pt x="155" y="703"/>
                    <a:pt x="358" y="703"/>
                  </a:cubicBezTo>
                  <a:lnTo>
                    <a:pt x="382" y="703"/>
                  </a:lnTo>
                  <a:cubicBezTo>
                    <a:pt x="572" y="703"/>
                    <a:pt x="727" y="548"/>
                    <a:pt x="727" y="345"/>
                  </a:cubicBezTo>
                  <a:cubicBezTo>
                    <a:pt x="727" y="155"/>
                    <a:pt x="572" y="0"/>
                    <a:pt x="38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11" name="Google Shape;1411;p56"/>
            <p:cNvSpPr/>
            <p:nvPr/>
          </p:nvSpPr>
          <p:spPr>
            <a:xfrm>
              <a:off x="3641525" y="1728625"/>
              <a:ext cx="339350" cy="17575"/>
            </a:xfrm>
            <a:custGeom>
              <a:avLst/>
              <a:gdLst/>
              <a:ahLst/>
              <a:cxnLst/>
              <a:rect l="l" t="t" r="r" b="b"/>
              <a:pathLst>
                <a:path w="13574" h="703" extrusionOk="0">
                  <a:moveTo>
                    <a:pt x="345" y="0"/>
                  </a:moveTo>
                  <a:cubicBezTo>
                    <a:pt x="155" y="0"/>
                    <a:pt x="0" y="155"/>
                    <a:pt x="0" y="345"/>
                  </a:cubicBezTo>
                  <a:cubicBezTo>
                    <a:pt x="0" y="548"/>
                    <a:pt x="155" y="703"/>
                    <a:pt x="345" y="703"/>
                  </a:cubicBezTo>
                  <a:lnTo>
                    <a:pt x="393" y="703"/>
                  </a:lnTo>
                  <a:cubicBezTo>
                    <a:pt x="595" y="703"/>
                    <a:pt x="750" y="548"/>
                    <a:pt x="750" y="345"/>
                  </a:cubicBezTo>
                  <a:cubicBezTo>
                    <a:pt x="750" y="155"/>
                    <a:pt x="595" y="0"/>
                    <a:pt x="393" y="0"/>
                  </a:cubicBezTo>
                  <a:close/>
                  <a:moveTo>
                    <a:pt x="1953" y="0"/>
                  </a:moveTo>
                  <a:cubicBezTo>
                    <a:pt x="1762" y="0"/>
                    <a:pt x="1607" y="155"/>
                    <a:pt x="1607" y="345"/>
                  </a:cubicBezTo>
                  <a:cubicBezTo>
                    <a:pt x="1607" y="548"/>
                    <a:pt x="1762" y="703"/>
                    <a:pt x="1953" y="703"/>
                  </a:cubicBezTo>
                  <a:lnTo>
                    <a:pt x="2000" y="703"/>
                  </a:lnTo>
                  <a:cubicBezTo>
                    <a:pt x="2191" y="703"/>
                    <a:pt x="2358" y="548"/>
                    <a:pt x="2358" y="345"/>
                  </a:cubicBezTo>
                  <a:cubicBezTo>
                    <a:pt x="2358" y="155"/>
                    <a:pt x="2191" y="0"/>
                    <a:pt x="2000" y="0"/>
                  </a:cubicBezTo>
                  <a:close/>
                  <a:moveTo>
                    <a:pt x="3560" y="0"/>
                  </a:moveTo>
                  <a:cubicBezTo>
                    <a:pt x="3358" y="0"/>
                    <a:pt x="3203" y="155"/>
                    <a:pt x="3203" y="345"/>
                  </a:cubicBezTo>
                  <a:cubicBezTo>
                    <a:pt x="3203" y="548"/>
                    <a:pt x="3358" y="703"/>
                    <a:pt x="3560" y="703"/>
                  </a:cubicBezTo>
                  <a:lnTo>
                    <a:pt x="3608" y="703"/>
                  </a:lnTo>
                  <a:cubicBezTo>
                    <a:pt x="3798" y="703"/>
                    <a:pt x="3953" y="548"/>
                    <a:pt x="3953" y="345"/>
                  </a:cubicBezTo>
                  <a:cubicBezTo>
                    <a:pt x="3953" y="155"/>
                    <a:pt x="3798" y="0"/>
                    <a:pt x="3608" y="0"/>
                  </a:cubicBezTo>
                  <a:close/>
                  <a:moveTo>
                    <a:pt x="5155" y="0"/>
                  </a:moveTo>
                  <a:cubicBezTo>
                    <a:pt x="4965" y="0"/>
                    <a:pt x="4810" y="155"/>
                    <a:pt x="4810" y="345"/>
                  </a:cubicBezTo>
                  <a:cubicBezTo>
                    <a:pt x="4810" y="548"/>
                    <a:pt x="4965" y="703"/>
                    <a:pt x="5155" y="703"/>
                  </a:cubicBezTo>
                  <a:lnTo>
                    <a:pt x="5203" y="703"/>
                  </a:lnTo>
                  <a:cubicBezTo>
                    <a:pt x="5406" y="703"/>
                    <a:pt x="5560" y="548"/>
                    <a:pt x="5560" y="345"/>
                  </a:cubicBezTo>
                  <a:cubicBezTo>
                    <a:pt x="5560" y="155"/>
                    <a:pt x="5406" y="0"/>
                    <a:pt x="5203" y="0"/>
                  </a:cubicBezTo>
                  <a:close/>
                  <a:moveTo>
                    <a:pt x="6763" y="0"/>
                  </a:moveTo>
                  <a:cubicBezTo>
                    <a:pt x="6572" y="0"/>
                    <a:pt x="6418" y="155"/>
                    <a:pt x="6418" y="345"/>
                  </a:cubicBezTo>
                  <a:cubicBezTo>
                    <a:pt x="6418" y="548"/>
                    <a:pt x="6572" y="703"/>
                    <a:pt x="6763" y="703"/>
                  </a:cubicBezTo>
                  <a:lnTo>
                    <a:pt x="6810" y="703"/>
                  </a:lnTo>
                  <a:cubicBezTo>
                    <a:pt x="7001" y="703"/>
                    <a:pt x="7168" y="548"/>
                    <a:pt x="7168" y="345"/>
                  </a:cubicBezTo>
                  <a:cubicBezTo>
                    <a:pt x="7168" y="155"/>
                    <a:pt x="7001" y="0"/>
                    <a:pt x="6810" y="0"/>
                  </a:cubicBezTo>
                  <a:close/>
                  <a:moveTo>
                    <a:pt x="8370" y="0"/>
                  </a:moveTo>
                  <a:cubicBezTo>
                    <a:pt x="8168" y="0"/>
                    <a:pt x="8013" y="155"/>
                    <a:pt x="8013" y="345"/>
                  </a:cubicBezTo>
                  <a:cubicBezTo>
                    <a:pt x="8013" y="548"/>
                    <a:pt x="8180" y="703"/>
                    <a:pt x="8370" y="703"/>
                  </a:cubicBezTo>
                  <a:lnTo>
                    <a:pt x="8418" y="703"/>
                  </a:lnTo>
                  <a:cubicBezTo>
                    <a:pt x="8608" y="703"/>
                    <a:pt x="8763" y="548"/>
                    <a:pt x="8763" y="345"/>
                  </a:cubicBezTo>
                  <a:cubicBezTo>
                    <a:pt x="8763" y="155"/>
                    <a:pt x="8608" y="0"/>
                    <a:pt x="8418" y="0"/>
                  </a:cubicBezTo>
                  <a:close/>
                  <a:moveTo>
                    <a:pt x="9966" y="0"/>
                  </a:moveTo>
                  <a:cubicBezTo>
                    <a:pt x="9775" y="0"/>
                    <a:pt x="9620" y="155"/>
                    <a:pt x="9620" y="345"/>
                  </a:cubicBezTo>
                  <a:cubicBezTo>
                    <a:pt x="9620" y="548"/>
                    <a:pt x="9775" y="703"/>
                    <a:pt x="9966" y="703"/>
                  </a:cubicBezTo>
                  <a:lnTo>
                    <a:pt x="10013" y="703"/>
                  </a:lnTo>
                  <a:cubicBezTo>
                    <a:pt x="10216" y="703"/>
                    <a:pt x="10370" y="548"/>
                    <a:pt x="10370" y="345"/>
                  </a:cubicBezTo>
                  <a:cubicBezTo>
                    <a:pt x="10370" y="155"/>
                    <a:pt x="10216" y="0"/>
                    <a:pt x="10013" y="0"/>
                  </a:cubicBezTo>
                  <a:close/>
                  <a:moveTo>
                    <a:pt x="11573" y="0"/>
                  </a:moveTo>
                  <a:cubicBezTo>
                    <a:pt x="11382" y="0"/>
                    <a:pt x="11228" y="155"/>
                    <a:pt x="11228" y="345"/>
                  </a:cubicBezTo>
                  <a:cubicBezTo>
                    <a:pt x="11228" y="548"/>
                    <a:pt x="11382" y="703"/>
                    <a:pt x="11573" y="703"/>
                  </a:cubicBezTo>
                  <a:lnTo>
                    <a:pt x="11621" y="703"/>
                  </a:lnTo>
                  <a:cubicBezTo>
                    <a:pt x="11811" y="703"/>
                    <a:pt x="11978" y="548"/>
                    <a:pt x="11978" y="345"/>
                  </a:cubicBezTo>
                  <a:cubicBezTo>
                    <a:pt x="11978" y="155"/>
                    <a:pt x="11811" y="0"/>
                    <a:pt x="11621" y="0"/>
                  </a:cubicBezTo>
                  <a:close/>
                  <a:moveTo>
                    <a:pt x="13180" y="0"/>
                  </a:moveTo>
                  <a:cubicBezTo>
                    <a:pt x="12990" y="0"/>
                    <a:pt x="12823" y="155"/>
                    <a:pt x="12823" y="345"/>
                  </a:cubicBezTo>
                  <a:cubicBezTo>
                    <a:pt x="12823" y="548"/>
                    <a:pt x="12990" y="703"/>
                    <a:pt x="13180" y="703"/>
                  </a:cubicBezTo>
                  <a:lnTo>
                    <a:pt x="13228" y="703"/>
                  </a:lnTo>
                  <a:cubicBezTo>
                    <a:pt x="13418" y="703"/>
                    <a:pt x="13573" y="548"/>
                    <a:pt x="13573" y="345"/>
                  </a:cubicBezTo>
                  <a:cubicBezTo>
                    <a:pt x="13573" y="155"/>
                    <a:pt x="13418" y="0"/>
                    <a:pt x="1322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12" name="Google Shape;1412;p56"/>
            <p:cNvSpPr/>
            <p:nvPr/>
          </p:nvSpPr>
          <p:spPr>
            <a:xfrm>
              <a:off x="4002275" y="1728625"/>
              <a:ext cx="18175" cy="17575"/>
            </a:xfrm>
            <a:custGeom>
              <a:avLst/>
              <a:gdLst/>
              <a:ahLst/>
              <a:cxnLst/>
              <a:rect l="l" t="t" r="r" b="b"/>
              <a:pathLst>
                <a:path w="727" h="703" extrusionOk="0">
                  <a:moveTo>
                    <a:pt x="346" y="0"/>
                  </a:moveTo>
                  <a:cubicBezTo>
                    <a:pt x="155" y="0"/>
                    <a:pt x="0" y="155"/>
                    <a:pt x="0" y="345"/>
                  </a:cubicBezTo>
                  <a:cubicBezTo>
                    <a:pt x="0" y="548"/>
                    <a:pt x="155" y="703"/>
                    <a:pt x="346" y="703"/>
                  </a:cubicBezTo>
                  <a:lnTo>
                    <a:pt x="381" y="703"/>
                  </a:lnTo>
                  <a:cubicBezTo>
                    <a:pt x="572" y="703"/>
                    <a:pt x="727" y="548"/>
                    <a:pt x="727" y="345"/>
                  </a:cubicBezTo>
                  <a:cubicBezTo>
                    <a:pt x="727" y="155"/>
                    <a:pt x="572" y="0"/>
                    <a:pt x="38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13" name="Google Shape;1413;p56"/>
            <p:cNvSpPr/>
            <p:nvPr/>
          </p:nvSpPr>
          <p:spPr>
            <a:xfrm>
              <a:off x="4635100" y="1882800"/>
              <a:ext cx="53900" cy="462275"/>
            </a:xfrm>
            <a:custGeom>
              <a:avLst/>
              <a:gdLst/>
              <a:ahLst/>
              <a:cxnLst/>
              <a:rect l="l" t="t" r="r" b="b"/>
              <a:pathLst>
                <a:path w="2156" h="18491" extrusionOk="0">
                  <a:moveTo>
                    <a:pt x="0" y="1"/>
                  </a:moveTo>
                  <a:lnTo>
                    <a:pt x="0" y="18491"/>
                  </a:lnTo>
                  <a:lnTo>
                    <a:pt x="2155" y="18491"/>
                  </a:lnTo>
                  <a:lnTo>
                    <a:pt x="2155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14" name="Google Shape;1414;p56"/>
            <p:cNvSpPr/>
            <p:nvPr/>
          </p:nvSpPr>
          <p:spPr>
            <a:xfrm>
              <a:off x="2961375" y="1912275"/>
              <a:ext cx="17575" cy="397675"/>
            </a:xfrm>
            <a:custGeom>
              <a:avLst/>
              <a:gdLst/>
              <a:ahLst/>
              <a:cxnLst/>
              <a:rect l="l" t="t" r="r" b="b"/>
              <a:pathLst>
                <a:path w="703" h="15907" extrusionOk="0">
                  <a:moveTo>
                    <a:pt x="346" y="0"/>
                  </a:moveTo>
                  <a:cubicBezTo>
                    <a:pt x="155" y="0"/>
                    <a:pt x="0" y="155"/>
                    <a:pt x="0" y="346"/>
                  </a:cubicBezTo>
                  <a:lnTo>
                    <a:pt x="0" y="393"/>
                  </a:lnTo>
                  <a:cubicBezTo>
                    <a:pt x="0" y="584"/>
                    <a:pt x="155" y="750"/>
                    <a:pt x="346" y="750"/>
                  </a:cubicBezTo>
                  <a:cubicBezTo>
                    <a:pt x="536" y="750"/>
                    <a:pt x="703" y="584"/>
                    <a:pt x="703" y="393"/>
                  </a:cubicBezTo>
                  <a:lnTo>
                    <a:pt x="703" y="346"/>
                  </a:lnTo>
                  <a:cubicBezTo>
                    <a:pt x="703" y="155"/>
                    <a:pt x="536" y="0"/>
                    <a:pt x="346" y="0"/>
                  </a:cubicBezTo>
                  <a:close/>
                  <a:moveTo>
                    <a:pt x="346" y="1679"/>
                  </a:moveTo>
                  <a:cubicBezTo>
                    <a:pt x="155" y="1679"/>
                    <a:pt x="0" y="1834"/>
                    <a:pt x="0" y="2024"/>
                  </a:cubicBezTo>
                  <a:lnTo>
                    <a:pt x="0" y="2084"/>
                  </a:lnTo>
                  <a:cubicBezTo>
                    <a:pt x="0" y="2274"/>
                    <a:pt x="155" y="2429"/>
                    <a:pt x="346" y="2429"/>
                  </a:cubicBezTo>
                  <a:cubicBezTo>
                    <a:pt x="536" y="2429"/>
                    <a:pt x="703" y="2274"/>
                    <a:pt x="703" y="2084"/>
                  </a:cubicBezTo>
                  <a:lnTo>
                    <a:pt x="703" y="2024"/>
                  </a:lnTo>
                  <a:cubicBezTo>
                    <a:pt x="703" y="1834"/>
                    <a:pt x="536" y="1679"/>
                    <a:pt x="346" y="1679"/>
                  </a:cubicBezTo>
                  <a:close/>
                  <a:moveTo>
                    <a:pt x="346" y="3358"/>
                  </a:moveTo>
                  <a:cubicBezTo>
                    <a:pt x="155" y="3358"/>
                    <a:pt x="0" y="3525"/>
                    <a:pt x="0" y="3715"/>
                  </a:cubicBezTo>
                  <a:lnTo>
                    <a:pt x="0" y="3763"/>
                  </a:lnTo>
                  <a:cubicBezTo>
                    <a:pt x="0" y="3953"/>
                    <a:pt x="155" y="4120"/>
                    <a:pt x="346" y="4120"/>
                  </a:cubicBezTo>
                  <a:cubicBezTo>
                    <a:pt x="536" y="4120"/>
                    <a:pt x="703" y="3953"/>
                    <a:pt x="703" y="3763"/>
                  </a:cubicBezTo>
                  <a:lnTo>
                    <a:pt x="703" y="3715"/>
                  </a:lnTo>
                  <a:cubicBezTo>
                    <a:pt x="703" y="3525"/>
                    <a:pt x="536" y="3358"/>
                    <a:pt x="346" y="3358"/>
                  </a:cubicBezTo>
                  <a:close/>
                  <a:moveTo>
                    <a:pt x="346" y="5049"/>
                  </a:moveTo>
                  <a:cubicBezTo>
                    <a:pt x="155" y="5049"/>
                    <a:pt x="0" y="5203"/>
                    <a:pt x="0" y="5394"/>
                  </a:cubicBezTo>
                  <a:lnTo>
                    <a:pt x="0" y="5453"/>
                  </a:lnTo>
                  <a:cubicBezTo>
                    <a:pt x="0" y="5644"/>
                    <a:pt x="155" y="5799"/>
                    <a:pt x="346" y="5799"/>
                  </a:cubicBezTo>
                  <a:cubicBezTo>
                    <a:pt x="536" y="5799"/>
                    <a:pt x="703" y="5644"/>
                    <a:pt x="703" y="5453"/>
                  </a:cubicBezTo>
                  <a:lnTo>
                    <a:pt x="703" y="5394"/>
                  </a:lnTo>
                  <a:cubicBezTo>
                    <a:pt x="703" y="5203"/>
                    <a:pt x="536" y="5049"/>
                    <a:pt x="346" y="5049"/>
                  </a:cubicBezTo>
                  <a:close/>
                  <a:moveTo>
                    <a:pt x="346" y="6727"/>
                  </a:moveTo>
                  <a:cubicBezTo>
                    <a:pt x="155" y="6727"/>
                    <a:pt x="0" y="6894"/>
                    <a:pt x="0" y="7084"/>
                  </a:cubicBezTo>
                  <a:lnTo>
                    <a:pt x="0" y="7132"/>
                  </a:lnTo>
                  <a:cubicBezTo>
                    <a:pt x="0" y="7323"/>
                    <a:pt x="155" y="7489"/>
                    <a:pt x="346" y="7489"/>
                  </a:cubicBezTo>
                  <a:cubicBezTo>
                    <a:pt x="536" y="7489"/>
                    <a:pt x="703" y="7323"/>
                    <a:pt x="703" y="7132"/>
                  </a:cubicBezTo>
                  <a:lnTo>
                    <a:pt x="703" y="7084"/>
                  </a:lnTo>
                  <a:cubicBezTo>
                    <a:pt x="703" y="6894"/>
                    <a:pt x="536" y="6727"/>
                    <a:pt x="346" y="6727"/>
                  </a:cubicBezTo>
                  <a:close/>
                  <a:moveTo>
                    <a:pt x="346" y="8418"/>
                  </a:moveTo>
                  <a:cubicBezTo>
                    <a:pt x="155" y="8418"/>
                    <a:pt x="0" y="8573"/>
                    <a:pt x="0" y="8763"/>
                  </a:cubicBezTo>
                  <a:lnTo>
                    <a:pt x="0" y="8823"/>
                  </a:lnTo>
                  <a:cubicBezTo>
                    <a:pt x="0" y="9013"/>
                    <a:pt x="155" y="9168"/>
                    <a:pt x="346" y="9168"/>
                  </a:cubicBezTo>
                  <a:cubicBezTo>
                    <a:pt x="536" y="9168"/>
                    <a:pt x="703" y="9013"/>
                    <a:pt x="703" y="8823"/>
                  </a:cubicBezTo>
                  <a:lnTo>
                    <a:pt x="703" y="8763"/>
                  </a:lnTo>
                  <a:cubicBezTo>
                    <a:pt x="703" y="8573"/>
                    <a:pt x="536" y="8418"/>
                    <a:pt x="346" y="8418"/>
                  </a:cubicBezTo>
                  <a:close/>
                  <a:moveTo>
                    <a:pt x="346" y="10097"/>
                  </a:moveTo>
                  <a:cubicBezTo>
                    <a:pt x="155" y="10097"/>
                    <a:pt x="0" y="10263"/>
                    <a:pt x="0" y="10454"/>
                  </a:cubicBezTo>
                  <a:lnTo>
                    <a:pt x="0" y="10502"/>
                  </a:lnTo>
                  <a:cubicBezTo>
                    <a:pt x="0" y="10692"/>
                    <a:pt x="155" y="10847"/>
                    <a:pt x="346" y="10847"/>
                  </a:cubicBezTo>
                  <a:cubicBezTo>
                    <a:pt x="536" y="10847"/>
                    <a:pt x="703" y="10692"/>
                    <a:pt x="703" y="10502"/>
                  </a:cubicBezTo>
                  <a:lnTo>
                    <a:pt x="703" y="10454"/>
                  </a:lnTo>
                  <a:cubicBezTo>
                    <a:pt x="703" y="10263"/>
                    <a:pt x="536" y="10097"/>
                    <a:pt x="346" y="10097"/>
                  </a:cubicBezTo>
                  <a:close/>
                  <a:moveTo>
                    <a:pt x="346" y="11787"/>
                  </a:moveTo>
                  <a:cubicBezTo>
                    <a:pt x="155" y="11787"/>
                    <a:pt x="0" y="11942"/>
                    <a:pt x="0" y="12133"/>
                  </a:cubicBezTo>
                  <a:lnTo>
                    <a:pt x="0" y="12192"/>
                  </a:lnTo>
                  <a:cubicBezTo>
                    <a:pt x="0" y="12383"/>
                    <a:pt x="155" y="12538"/>
                    <a:pt x="346" y="12538"/>
                  </a:cubicBezTo>
                  <a:cubicBezTo>
                    <a:pt x="536" y="12538"/>
                    <a:pt x="703" y="12383"/>
                    <a:pt x="703" y="12192"/>
                  </a:cubicBezTo>
                  <a:lnTo>
                    <a:pt x="703" y="12133"/>
                  </a:lnTo>
                  <a:cubicBezTo>
                    <a:pt x="703" y="11942"/>
                    <a:pt x="536" y="11787"/>
                    <a:pt x="346" y="11787"/>
                  </a:cubicBezTo>
                  <a:close/>
                  <a:moveTo>
                    <a:pt x="346" y="13466"/>
                  </a:moveTo>
                  <a:cubicBezTo>
                    <a:pt x="155" y="13466"/>
                    <a:pt x="0" y="13633"/>
                    <a:pt x="0" y="13823"/>
                  </a:cubicBezTo>
                  <a:lnTo>
                    <a:pt x="0" y="13871"/>
                  </a:lnTo>
                  <a:cubicBezTo>
                    <a:pt x="0" y="14062"/>
                    <a:pt x="155" y="14216"/>
                    <a:pt x="346" y="14216"/>
                  </a:cubicBezTo>
                  <a:cubicBezTo>
                    <a:pt x="536" y="14216"/>
                    <a:pt x="703" y="14062"/>
                    <a:pt x="703" y="13871"/>
                  </a:cubicBezTo>
                  <a:lnTo>
                    <a:pt x="703" y="13823"/>
                  </a:lnTo>
                  <a:cubicBezTo>
                    <a:pt x="703" y="13633"/>
                    <a:pt x="536" y="13466"/>
                    <a:pt x="346" y="13466"/>
                  </a:cubicBezTo>
                  <a:close/>
                  <a:moveTo>
                    <a:pt x="346" y="15157"/>
                  </a:moveTo>
                  <a:cubicBezTo>
                    <a:pt x="155" y="15157"/>
                    <a:pt x="0" y="15312"/>
                    <a:pt x="0" y="15502"/>
                  </a:cubicBezTo>
                  <a:lnTo>
                    <a:pt x="0" y="15562"/>
                  </a:lnTo>
                  <a:cubicBezTo>
                    <a:pt x="0" y="15752"/>
                    <a:pt x="155" y="15907"/>
                    <a:pt x="346" y="15907"/>
                  </a:cubicBezTo>
                  <a:cubicBezTo>
                    <a:pt x="536" y="15907"/>
                    <a:pt x="703" y="15752"/>
                    <a:pt x="703" y="15562"/>
                  </a:cubicBezTo>
                  <a:lnTo>
                    <a:pt x="703" y="15502"/>
                  </a:lnTo>
                  <a:cubicBezTo>
                    <a:pt x="703" y="15312"/>
                    <a:pt x="536" y="15157"/>
                    <a:pt x="346" y="1515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15" name="Google Shape;1415;p56"/>
            <p:cNvSpPr/>
            <p:nvPr/>
          </p:nvSpPr>
          <p:spPr>
            <a:xfrm>
              <a:off x="4653250" y="1912275"/>
              <a:ext cx="17575" cy="397675"/>
            </a:xfrm>
            <a:custGeom>
              <a:avLst/>
              <a:gdLst/>
              <a:ahLst/>
              <a:cxnLst/>
              <a:rect l="l" t="t" r="r" b="b"/>
              <a:pathLst>
                <a:path w="703" h="15907" extrusionOk="0">
                  <a:moveTo>
                    <a:pt x="358" y="0"/>
                  </a:moveTo>
                  <a:cubicBezTo>
                    <a:pt x="155" y="0"/>
                    <a:pt x="0" y="155"/>
                    <a:pt x="0" y="346"/>
                  </a:cubicBezTo>
                  <a:lnTo>
                    <a:pt x="0" y="393"/>
                  </a:lnTo>
                  <a:cubicBezTo>
                    <a:pt x="0" y="584"/>
                    <a:pt x="155" y="750"/>
                    <a:pt x="358" y="750"/>
                  </a:cubicBezTo>
                  <a:cubicBezTo>
                    <a:pt x="548" y="750"/>
                    <a:pt x="703" y="584"/>
                    <a:pt x="703" y="393"/>
                  </a:cubicBezTo>
                  <a:lnTo>
                    <a:pt x="703" y="346"/>
                  </a:lnTo>
                  <a:cubicBezTo>
                    <a:pt x="703" y="155"/>
                    <a:pt x="548" y="0"/>
                    <a:pt x="358" y="0"/>
                  </a:cubicBezTo>
                  <a:close/>
                  <a:moveTo>
                    <a:pt x="358" y="1679"/>
                  </a:moveTo>
                  <a:cubicBezTo>
                    <a:pt x="155" y="1679"/>
                    <a:pt x="0" y="1834"/>
                    <a:pt x="0" y="2024"/>
                  </a:cubicBezTo>
                  <a:lnTo>
                    <a:pt x="0" y="2084"/>
                  </a:lnTo>
                  <a:cubicBezTo>
                    <a:pt x="0" y="2274"/>
                    <a:pt x="155" y="2429"/>
                    <a:pt x="358" y="2429"/>
                  </a:cubicBezTo>
                  <a:cubicBezTo>
                    <a:pt x="548" y="2429"/>
                    <a:pt x="703" y="2274"/>
                    <a:pt x="703" y="2084"/>
                  </a:cubicBezTo>
                  <a:lnTo>
                    <a:pt x="703" y="2024"/>
                  </a:lnTo>
                  <a:cubicBezTo>
                    <a:pt x="703" y="1834"/>
                    <a:pt x="548" y="1679"/>
                    <a:pt x="358" y="1679"/>
                  </a:cubicBezTo>
                  <a:close/>
                  <a:moveTo>
                    <a:pt x="358" y="3358"/>
                  </a:moveTo>
                  <a:cubicBezTo>
                    <a:pt x="155" y="3358"/>
                    <a:pt x="0" y="3525"/>
                    <a:pt x="0" y="3715"/>
                  </a:cubicBezTo>
                  <a:lnTo>
                    <a:pt x="0" y="3763"/>
                  </a:lnTo>
                  <a:cubicBezTo>
                    <a:pt x="0" y="3953"/>
                    <a:pt x="155" y="4120"/>
                    <a:pt x="358" y="4120"/>
                  </a:cubicBezTo>
                  <a:cubicBezTo>
                    <a:pt x="548" y="4120"/>
                    <a:pt x="703" y="3953"/>
                    <a:pt x="703" y="3763"/>
                  </a:cubicBezTo>
                  <a:lnTo>
                    <a:pt x="703" y="3715"/>
                  </a:lnTo>
                  <a:cubicBezTo>
                    <a:pt x="703" y="3525"/>
                    <a:pt x="548" y="3358"/>
                    <a:pt x="358" y="3358"/>
                  </a:cubicBezTo>
                  <a:close/>
                  <a:moveTo>
                    <a:pt x="358" y="5049"/>
                  </a:moveTo>
                  <a:cubicBezTo>
                    <a:pt x="155" y="5049"/>
                    <a:pt x="0" y="5203"/>
                    <a:pt x="0" y="5394"/>
                  </a:cubicBezTo>
                  <a:lnTo>
                    <a:pt x="0" y="5453"/>
                  </a:lnTo>
                  <a:cubicBezTo>
                    <a:pt x="0" y="5644"/>
                    <a:pt x="155" y="5799"/>
                    <a:pt x="358" y="5799"/>
                  </a:cubicBezTo>
                  <a:cubicBezTo>
                    <a:pt x="548" y="5799"/>
                    <a:pt x="703" y="5644"/>
                    <a:pt x="703" y="5453"/>
                  </a:cubicBezTo>
                  <a:lnTo>
                    <a:pt x="703" y="5394"/>
                  </a:lnTo>
                  <a:cubicBezTo>
                    <a:pt x="703" y="5203"/>
                    <a:pt x="548" y="5049"/>
                    <a:pt x="358" y="5049"/>
                  </a:cubicBezTo>
                  <a:close/>
                  <a:moveTo>
                    <a:pt x="358" y="6727"/>
                  </a:moveTo>
                  <a:cubicBezTo>
                    <a:pt x="155" y="6727"/>
                    <a:pt x="0" y="6894"/>
                    <a:pt x="0" y="7084"/>
                  </a:cubicBezTo>
                  <a:lnTo>
                    <a:pt x="0" y="7132"/>
                  </a:lnTo>
                  <a:cubicBezTo>
                    <a:pt x="0" y="7323"/>
                    <a:pt x="155" y="7489"/>
                    <a:pt x="358" y="7489"/>
                  </a:cubicBezTo>
                  <a:cubicBezTo>
                    <a:pt x="548" y="7489"/>
                    <a:pt x="703" y="7323"/>
                    <a:pt x="703" y="7132"/>
                  </a:cubicBezTo>
                  <a:lnTo>
                    <a:pt x="703" y="7084"/>
                  </a:lnTo>
                  <a:cubicBezTo>
                    <a:pt x="703" y="6894"/>
                    <a:pt x="548" y="6727"/>
                    <a:pt x="358" y="6727"/>
                  </a:cubicBezTo>
                  <a:close/>
                  <a:moveTo>
                    <a:pt x="358" y="8418"/>
                  </a:moveTo>
                  <a:cubicBezTo>
                    <a:pt x="155" y="8418"/>
                    <a:pt x="0" y="8573"/>
                    <a:pt x="0" y="8763"/>
                  </a:cubicBezTo>
                  <a:lnTo>
                    <a:pt x="0" y="8823"/>
                  </a:lnTo>
                  <a:cubicBezTo>
                    <a:pt x="0" y="9013"/>
                    <a:pt x="155" y="9168"/>
                    <a:pt x="358" y="9168"/>
                  </a:cubicBezTo>
                  <a:cubicBezTo>
                    <a:pt x="548" y="9168"/>
                    <a:pt x="703" y="9013"/>
                    <a:pt x="703" y="8823"/>
                  </a:cubicBezTo>
                  <a:lnTo>
                    <a:pt x="703" y="8763"/>
                  </a:lnTo>
                  <a:cubicBezTo>
                    <a:pt x="703" y="8573"/>
                    <a:pt x="548" y="8418"/>
                    <a:pt x="358" y="8418"/>
                  </a:cubicBezTo>
                  <a:close/>
                  <a:moveTo>
                    <a:pt x="358" y="10097"/>
                  </a:moveTo>
                  <a:cubicBezTo>
                    <a:pt x="155" y="10097"/>
                    <a:pt x="0" y="10263"/>
                    <a:pt x="0" y="10454"/>
                  </a:cubicBezTo>
                  <a:lnTo>
                    <a:pt x="0" y="10502"/>
                  </a:lnTo>
                  <a:cubicBezTo>
                    <a:pt x="0" y="10692"/>
                    <a:pt x="155" y="10847"/>
                    <a:pt x="358" y="10847"/>
                  </a:cubicBezTo>
                  <a:cubicBezTo>
                    <a:pt x="548" y="10847"/>
                    <a:pt x="703" y="10692"/>
                    <a:pt x="703" y="10502"/>
                  </a:cubicBezTo>
                  <a:lnTo>
                    <a:pt x="703" y="10454"/>
                  </a:lnTo>
                  <a:cubicBezTo>
                    <a:pt x="703" y="10263"/>
                    <a:pt x="548" y="10097"/>
                    <a:pt x="358" y="10097"/>
                  </a:cubicBezTo>
                  <a:close/>
                  <a:moveTo>
                    <a:pt x="358" y="11787"/>
                  </a:moveTo>
                  <a:cubicBezTo>
                    <a:pt x="155" y="11787"/>
                    <a:pt x="0" y="11942"/>
                    <a:pt x="0" y="12133"/>
                  </a:cubicBezTo>
                  <a:lnTo>
                    <a:pt x="0" y="12192"/>
                  </a:lnTo>
                  <a:cubicBezTo>
                    <a:pt x="0" y="12383"/>
                    <a:pt x="155" y="12538"/>
                    <a:pt x="358" y="12538"/>
                  </a:cubicBezTo>
                  <a:cubicBezTo>
                    <a:pt x="548" y="12538"/>
                    <a:pt x="703" y="12383"/>
                    <a:pt x="703" y="12192"/>
                  </a:cubicBezTo>
                  <a:lnTo>
                    <a:pt x="703" y="12133"/>
                  </a:lnTo>
                  <a:cubicBezTo>
                    <a:pt x="703" y="11942"/>
                    <a:pt x="548" y="11787"/>
                    <a:pt x="358" y="11787"/>
                  </a:cubicBezTo>
                  <a:close/>
                  <a:moveTo>
                    <a:pt x="358" y="13466"/>
                  </a:moveTo>
                  <a:cubicBezTo>
                    <a:pt x="155" y="13466"/>
                    <a:pt x="0" y="13633"/>
                    <a:pt x="0" y="13823"/>
                  </a:cubicBezTo>
                  <a:lnTo>
                    <a:pt x="0" y="13871"/>
                  </a:lnTo>
                  <a:cubicBezTo>
                    <a:pt x="0" y="14062"/>
                    <a:pt x="155" y="14216"/>
                    <a:pt x="358" y="14216"/>
                  </a:cubicBezTo>
                  <a:cubicBezTo>
                    <a:pt x="548" y="14216"/>
                    <a:pt x="703" y="14062"/>
                    <a:pt x="703" y="13871"/>
                  </a:cubicBezTo>
                  <a:lnTo>
                    <a:pt x="703" y="13823"/>
                  </a:lnTo>
                  <a:cubicBezTo>
                    <a:pt x="703" y="13633"/>
                    <a:pt x="548" y="13466"/>
                    <a:pt x="358" y="13466"/>
                  </a:cubicBezTo>
                  <a:close/>
                  <a:moveTo>
                    <a:pt x="358" y="15157"/>
                  </a:moveTo>
                  <a:cubicBezTo>
                    <a:pt x="155" y="15157"/>
                    <a:pt x="0" y="15312"/>
                    <a:pt x="0" y="15502"/>
                  </a:cubicBezTo>
                  <a:lnTo>
                    <a:pt x="0" y="15562"/>
                  </a:lnTo>
                  <a:cubicBezTo>
                    <a:pt x="0" y="15752"/>
                    <a:pt x="155" y="15907"/>
                    <a:pt x="358" y="15907"/>
                  </a:cubicBezTo>
                  <a:cubicBezTo>
                    <a:pt x="548" y="15907"/>
                    <a:pt x="703" y="15752"/>
                    <a:pt x="703" y="15562"/>
                  </a:cubicBezTo>
                  <a:lnTo>
                    <a:pt x="703" y="15502"/>
                  </a:lnTo>
                  <a:cubicBezTo>
                    <a:pt x="703" y="15312"/>
                    <a:pt x="548" y="15157"/>
                    <a:pt x="358" y="1515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16" name="Google Shape;1416;p56"/>
            <p:cNvSpPr/>
            <p:nvPr/>
          </p:nvSpPr>
          <p:spPr>
            <a:xfrm>
              <a:off x="3390300" y="2843925"/>
              <a:ext cx="841800" cy="841800"/>
            </a:xfrm>
            <a:custGeom>
              <a:avLst/>
              <a:gdLst/>
              <a:ahLst/>
              <a:cxnLst/>
              <a:rect l="l" t="t" r="r" b="b"/>
              <a:pathLst>
                <a:path w="33672" h="33672" extrusionOk="0">
                  <a:moveTo>
                    <a:pt x="16836" y="1"/>
                  </a:moveTo>
                  <a:cubicBezTo>
                    <a:pt x="7537" y="1"/>
                    <a:pt x="0" y="7537"/>
                    <a:pt x="0" y="16836"/>
                  </a:cubicBezTo>
                  <a:cubicBezTo>
                    <a:pt x="0" y="26135"/>
                    <a:pt x="7537" y="33672"/>
                    <a:pt x="16836" y="33672"/>
                  </a:cubicBezTo>
                  <a:cubicBezTo>
                    <a:pt x="26134" y="33672"/>
                    <a:pt x="33671" y="26135"/>
                    <a:pt x="33671" y="16836"/>
                  </a:cubicBezTo>
                  <a:cubicBezTo>
                    <a:pt x="33671" y="7537"/>
                    <a:pt x="26134" y="1"/>
                    <a:pt x="1683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17" name="Google Shape;1417;p56"/>
            <p:cNvSpPr/>
            <p:nvPr/>
          </p:nvSpPr>
          <p:spPr>
            <a:xfrm>
              <a:off x="3417675" y="2869800"/>
              <a:ext cx="789125" cy="790025"/>
            </a:xfrm>
            <a:custGeom>
              <a:avLst/>
              <a:gdLst/>
              <a:ahLst/>
              <a:cxnLst/>
              <a:rect l="l" t="t" r="r" b="b"/>
              <a:pathLst>
                <a:path w="31565" h="31601" extrusionOk="0">
                  <a:moveTo>
                    <a:pt x="14870" y="1"/>
                  </a:moveTo>
                  <a:cubicBezTo>
                    <a:pt x="14862" y="1"/>
                    <a:pt x="14855" y="1"/>
                    <a:pt x="14848" y="2"/>
                  </a:cubicBezTo>
                  <a:lnTo>
                    <a:pt x="14788" y="2"/>
                  </a:lnTo>
                  <a:cubicBezTo>
                    <a:pt x="14598" y="14"/>
                    <a:pt x="14455" y="180"/>
                    <a:pt x="14455" y="371"/>
                  </a:cubicBezTo>
                  <a:cubicBezTo>
                    <a:pt x="14467" y="561"/>
                    <a:pt x="14621" y="704"/>
                    <a:pt x="14812" y="704"/>
                  </a:cubicBezTo>
                  <a:lnTo>
                    <a:pt x="14836" y="704"/>
                  </a:lnTo>
                  <a:lnTo>
                    <a:pt x="14883" y="692"/>
                  </a:lnTo>
                  <a:cubicBezTo>
                    <a:pt x="15074" y="692"/>
                    <a:pt x="15217" y="525"/>
                    <a:pt x="15217" y="323"/>
                  </a:cubicBezTo>
                  <a:cubicBezTo>
                    <a:pt x="15205" y="140"/>
                    <a:pt x="15051" y="1"/>
                    <a:pt x="14870" y="1"/>
                  </a:cubicBezTo>
                  <a:close/>
                  <a:moveTo>
                    <a:pt x="18392" y="198"/>
                  </a:moveTo>
                  <a:cubicBezTo>
                    <a:pt x="18227" y="198"/>
                    <a:pt x="18082" y="320"/>
                    <a:pt x="18050" y="490"/>
                  </a:cubicBezTo>
                  <a:cubicBezTo>
                    <a:pt x="18015" y="680"/>
                    <a:pt x="18146" y="859"/>
                    <a:pt x="18336" y="895"/>
                  </a:cubicBezTo>
                  <a:lnTo>
                    <a:pt x="18384" y="906"/>
                  </a:lnTo>
                  <a:lnTo>
                    <a:pt x="18443" y="906"/>
                  </a:lnTo>
                  <a:cubicBezTo>
                    <a:pt x="18610" y="906"/>
                    <a:pt x="18765" y="787"/>
                    <a:pt x="18789" y="621"/>
                  </a:cubicBezTo>
                  <a:cubicBezTo>
                    <a:pt x="18824" y="430"/>
                    <a:pt x="18693" y="252"/>
                    <a:pt x="18503" y="216"/>
                  </a:cubicBezTo>
                  <a:lnTo>
                    <a:pt x="18455" y="204"/>
                  </a:lnTo>
                  <a:cubicBezTo>
                    <a:pt x="18434" y="200"/>
                    <a:pt x="18413" y="198"/>
                    <a:pt x="18392" y="198"/>
                  </a:cubicBezTo>
                  <a:close/>
                  <a:moveTo>
                    <a:pt x="11312" y="616"/>
                  </a:moveTo>
                  <a:cubicBezTo>
                    <a:pt x="11276" y="616"/>
                    <a:pt x="11240" y="621"/>
                    <a:pt x="11204" y="633"/>
                  </a:cubicBezTo>
                  <a:lnTo>
                    <a:pt x="11169" y="645"/>
                  </a:lnTo>
                  <a:cubicBezTo>
                    <a:pt x="10990" y="704"/>
                    <a:pt x="10883" y="895"/>
                    <a:pt x="10942" y="1073"/>
                  </a:cubicBezTo>
                  <a:cubicBezTo>
                    <a:pt x="10978" y="1228"/>
                    <a:pt x="11121" y="1323"/>
                    <a:pt x="11276" y="1323"/>
                  </a:cubicBezTo>
                  <a:cubicBezTo>
                    <a:pt x="11312" y="1323"/>
                    <a:pt x="11335" y="1323"/>
                    <a:pt x="11371" y="1311"/>
                  </a:cubicBezTo>
                  <a:lnTo>
                    <a:pt x="11419" y="1299"/>
                  </a:lnTo>
                  <a:cubicBezTo>
                    <a:pt x="11609" y="1240"/>
                    <a:pt x="11704" y="1049"/>
                    <a:pt x="11645" y="871"/>
                  </a:cubicBezTo>
                  <a:cubicBezTo>
                    <a:pt x="11606" y="716"/>
                    <a:pt x="11465" y="616"/>
                    <a:pt x="11312" y="616"/>
                  </a:cubicBezTo>
                  <a:close/>
                  <a:moveTo>
                    <a:pt x="21835" y="1219"/>
                  </a:moveTo>
                  <a:cubicBezTo>
                    <a:pt x="21702" y="1219"/>
                    <a:pt x="21576" y="1299"/>
                    <a:pt x="21515" y="1430"/>
                  </a:cubicBezTo>
                  <a:cubicBezTo>
                    <a:pt x="21444" y="1609"/>
                    <a:pt x="21527" y="1811"/>
                    <a:pt x="21706" y="1895"/>
                  </a:cubicBezTo>
                  <a:lnTo>
                    <a:pt x="21753" y="1907"/>
                  </a:lnTo>
                  <a:cubicBezTo>
                    <a:pt x="21789" y="1930"/>
                    <a:pt x="21837" y="1942"/>
                    <a:pt x="21884" y="1942"/>
                  </a:cubicBezTo>
                  <a:cubicBezTo>
                    <a:pt x="22027" y="1942"/>
                    <a:pt x="22158" y="1859"/>
                    <a:pt x="22206" y="1728"/>
                  </a:cubicBezTo>
                  <a:cubicBezTo>
                    <a:pt x="22289" y="1549"/>
                    <a:pt x="22206" y="1347"/>
                    <a:pt x="22027" y="1276"/>
                  </a:cubicBezTo>
                  <a:lnTo>
                    <a:pt x="21980" y="1252"/>
                  </a:lnTo>
                  <a:cubicBezTo>
                    <a:pt x="21932" y="1230"/>
                    <a:pt x="21883" y="1219"/>
                    <a:pt x="21835" y="1219"/>
                  </a:cubicBezTo>
                  <a:close/>
                  <a:moveTo>
                    <a:pt x="8018" y="2028"/>
                  </a:moveTo>
                  <a:cubicBezTo>
                    <a:pt x="7960" y="2028"/>
                    <a:pt x="7901" y="2042"/>
                    <a:pt x="7847" y="2073"/>
                  </a:cubicBezTo>
                  <a:lnTo>
                    <a:pt x="7799" y="2109"/>
                  </a:lnTo>
                  <a:cubicBezTo>
                    <a:pt x="7632" y="2204"/>
                    <a:pt x="7573" y="2419"/>
                    <a:pt x="7680" y="2585"/>
                  </a:cubicBezTo>
                  <a:cubicBezTo>
                    <a:pt x="7740" y="2692"/>
                    <a:pt x="7859" y="2752"/>
                    <a:pt x="7978" y="2752"/>
                  </a:cubicBezTo>
                  <a:cubicBezTo>
                    <a:pt x="8037" y="2752"/>
                    <a:pt x="8097" y="2740"/>
                    <a:pt x="8156" y="2704"/>
                  </a:cubicBezTo>
                  <a:lnTo>
                    <a:pt x="8192" y="2681"/>
                  </a:lnTo>
                  <a:cubicBezTo>
                    <a:pt x="8359" y="2585"/>
                    <a:pt x="8418" y="2383"/>
                    <a:pt x="8323" y="2204"/>
                  </a:cubicBezTo>
                  <a:cubicBezTo>
                    <a:pt x="8259" y="2092"/>
                    <a:pt x="8140" y="2028"/>
                    <a:pt x="8018" y="2028"/>
                  </a:cubicBezTo>
                  <a:close/>
                  <a:moveTo>
                    <a:pt x="24952" y="3014"/>
                  </a:moveTo>
                  <a:cubicBezTo>
                    <a:pt x="24846" y="3014"/>
                    <a:pt x="24741" y="3064"/>
                    <a:pt x="24670" y="3157"/>
                  </a:cubicBezTo>
                  <a:cubicBezTo>
                    <a:pt x="24563" y="3312"/>
                    <a:pt x="24587" y="3526"/>
                    <a:pt x="24742" y="3645"/>
                  </a:cubicBezTo>
                  <a:lnTo>
                    <a:pt x="24789" y="3669"/>
                  </a:lnTo>
                  <a:cubicBezTo>
                    <a:pt x="24849" y="3716"/>
                    <a:pt x="24920" y="3740"/>
                    <a:pt x="24992" y="3740"/>
                  </a:cubicBezTo>
                  <a:cubicBezTo>
                    <a:pt x="25099" y="3740"/>
                    <a:pt x="25206" y="3693"/>
                    <a:pt x="25278" y="3597"/>
                  </a:cubicBezTo>
                  <a:cubicBezTo>
                    <a:pt x="25397" y="3443"/>
                    <a:pt x="25361" y="3228"/>
                    <a:pt x="25206" y="3109"/>
                  </a:cubicBezTo>
                  <a:lnTo>
                    <a:pt x="25158" y="3085"/>
                  </a:lnTo>
                  <a:cubicBezTo>
                    <a:pt x="25096" y="3037"/>
                    <a:pt x="25024" y="3014"/>
                    <a:pt x="24952" y="3014"/>
                  </a:cubicBezTo>
                  <a:close/>
                  <a:moveTo>
                    <a:pt x="5131" y="4173"/>
                  </a:moveTo>
                  <a:cubicBezTo>
                    <a:pt x="5046" y="4173"/>
                    <a:pt x="4961" y="4203"/>
                    <a:pt x="4894" y="4264"/>
                  </a:cubicBezTo>
                  <a:lnTo>
                    <a:pt x="4858" y="4300"/>
                  </a:lnTo>
                  <a:cubicBezTo>
                    <a:pt x="4727" y="4443"/>
                    <a:pt x="4715" y="4657"/>
                    <a:pt x="4846" y="4800"/>
                  </a:cubicBezTo>
                  <a:cubicBezTo>
                    <a:pt x="4918" y="4871"/>
                    <a:pt x="5013" y="4907"/>
                    <a:pt x="5108" y="4907"/>
                  </a:cubicBezTo>
                  <a:cubicBezTo>
                    <a:pt x="5192" y="4907"/>
                    <a:pt x="5275" y="4883"/>
                    <a:pt x="5346" y="4812"/>
                  </a:cubicBezTo>
                  <a:lnTo>
                    <a:pt x="5382" y="4776"/>
                  </a:lnTo>
                  <a:cubicBezTo>
                    <a:pt x="5525" y="4645"/>
                    <a:pt x="5525" y="4419"/>
                    <a:pt x="5394" y="4288"/>
                  </a:cubicBezTo>
                  <a:cubicBezTo>
                    <a:pt x="5324" y="4212"/>
                    <a:pt x="5228" y="4173"/>
                    <a:pt x="5131" y="4173"/>
                  </a:cubicBezTo>
                  <a:close/>
                  <a:moveTo>
                    <a:pt x="27566" y="5474"/>
                  </a:moveTo>
                  <a:cubicBezTo>
                    <a:pt x="27488" y="5474"/>
                    <a:pt x="27411" y="5498"/>
                    <a:pt x="27349" y="5550"/>
                  </a:cubicBezTo>
                  <a:cubicBezTo>
                    <a:pt x="27194" y="5681"/>
                    <a:pt x="27183" y="5895"/>
                    <a:pt x="27302" y="6050"/>
                  </a:cubicBezTo>
                  <a:lnTo>
                    <a:pt x="27337" y="6086"/>
                  </a:lnTo>
                  <a:cubicBezTo>
                    <a:pt x="27409" y="6169"/>
                    <a:pt x="27504" y="6217"/>
                    <a:pt x="27611" y="6217"/>
                  </a:cubicBezTo>
                  <a:cubicBezTo>
                    <a:pt x="27683" y="6217"/>
                    <a:pt x="27766" y="6181"/>
                    <a:pt x="27825" y="6133"/>
                  </a:cubicBezTo>
                  <a:cubicBezTo>
                    <a:pt x="27980" y="6002"/>
                    <a:pt x="28004" y="5788"/>
                    <a:pt x="27873" y="5633"/>
                  </a:cubicBezTo>
                  <a:lnTo>
                    <a:pt x="27837" y="5598"/>
                  </a:lnTo>
                  <a:cubicBezTo>
                    <a:pt x="27770" y="5516"/>
                    <a:pt x="27668" y="5474"/>
                    <a:pt x="27566" y="5474"/>
                  </a:cubicBezTo>
                  <a:close/>
                  <a:moveTo>
                    <a:pt x="2827" y="6921"/>
                  </a:moveTo>
                  <a:cubicBezTo>
                    <a:pt x="2712" y="6921"/>
                    <a:pt x="2597" y="6979"/>
                    <a:pt x="2537" y="7086"/>
                  </a:cubicBezTo>
                  <a:lnTo>
                    <a:pt x="2501" y="7122"/>
                  </a:lnTo>
                  <a:cubicBezTo>
                    <a:pt x="2394" y="7276"/>
                    <a:pt x="2441" y="7503"/>
                    <a:pt x="2608" y="7610"/>
                  </a:cubicBezTo>
                  <a:cubicBezTo>
                    <a:pt x="2668" y="7645"/>
                    <a:pt x="2727" y="7669"/>
                    <a:pt x="2799" y="7669"/>
                  </a:cubicBezTo>
                  <a:cubicBezTo>
                    <a:pt x="2906" y="7669"/>
                    <a:pt x="3025" y="7610"/>
                    <a:pt x="3084" y="7503"/>
                  </a:cubicBezTo>
                  <a:lnTo>
                    <a:pt x="3120" y="7455"/>
                  </a:lnTo>
                  <a:cubicBezTo>
                    <a:pt x="3227" y="7300"/>
                    <a:pt x="3180" y="7086"/>
                    <a:pt x="3013" y="6979"/>
                  </a:cubicBezTo>
                  <a:cubicBezTo>
                    <a:pt x="2957" y="6940"/>
                    <a:pt x="2892" y="6921"/>
                    <a:pt x="2827" y="6921"/>
                  </a:cubicBezTo>
                  <a:close/>
                  <a:moveTo>
                    <a:pt x="29552" y="8468"/>
                  </a:moveTo>
                  <a:cubicBezTo>
                    <a:pt x="29501" y="8468"/>
                    <a:pt x="29448" y="8479"/>
                    <a:pt x="29397" y="8503"/>
                  </a:cubicBezTo>
                  <a:cubicBezTo>
                    <a:pt x="29230" y="8586"/>
                    <a:pt x="29159" y="8800"/>
                    <a:pt x="29242" y="8979"/>
                  </a:cubicBezTo>
                  <a:lnTo>
                    <a:pt x="29266" y="9027"/>
                  </a:lnTo>
                  <a:cubicBezTo>
                    <a:pt x="29326" y="9146"/>
                    <a:pt x="29457" y="9217"/>
                    <a:pt x="29576" y="9217"/>
                  </a:cubicBezTo>
                  <a:cubicBezTo>
                    <a:pt x="29635" y="9217"/>
                    <a:pt x="29683" y="9205"/>
                    <a:pt x="29742" y="9169"/>
                  </a:cubicBezTo>
                  <a:cubicBezTo>
                    <a:pt x="29909" y="9086"/>
                    <a:pt x="29981" y="8872"/>
                    <a:pt x="29897" y="8705"/>
                  </a:cubicBezTo>
                  <a:lnTo>
                    <a:pt x="29873" y="8657"/>
                  </a:lnTo>
                  <a:cubicBezTo>
                    <a:pt x="29805" y="8538"/>
                    <a:pt x="29682" y="8468"/>
                    <a:pt x="29552" y="8468"/>
                  </a:cubicBezTo>
                  <a:close/>
                  <a:moveTo>
                    <a:pt x="1213" y="10128"/>
                  </a:moveTo>
                  <a:cubicBezTo>
                    <a:pt x="1068" y="10128"/>
                    <a:pt x="929" y="10217"/>
                    <a:pt x="882" y="10360"/>
                  </a:cubicBezTo>
                  <a:lnTo>
                    <a:pt x="858" y="10408"/>
                  </a:lnTo>
                  <a:cubicBezTo>
                    <a:pt x="786" y="10586"/>
                    <a:pt x="882" y="10789"/>
                    <a:pt x="1072" y="10860"/>
                  </a:cubicBezTo>
                  <a:cubicBezTo>
                    <a:pt x="1108" y="10872"/>
                    <a:pt x="1144" y="10872"/>
                    <a:pt x="1191" y="10872"/>
                  </a:cubicBezTo>
                  <a:cubicBezTo>
                    <a:pt x="1334" y="10872"/>
                    <a:pt x="1465" y="10789"/>
                    <a:pt x="1513" y="10646"/>
                  </a:cubicBezTo>
                  <a:lnTo>
                    <a:pt x="1536" y="10598"/>
                  </a:lnTo>
                  <a:cubicBezTo>
                    <a:pt x="1596" y="10420"/>
                    <a:pt x="1501" y="10217"/>
                    <a:pt x="1322" y="10146"/>
                  </a:cubicBezTo>
                  <a:cubicBezTo>
                    <a:pt x="1286" y="10134"/>
                    <a:pt x="1249" y="10128"/>
                    <a:pt x="1213" y="10128"/>
                  </a:cubicBezTo>
                  <a:close/>
                  <a:moveTo>
                    <a:pt x="30792" y="11838"/>
                  </a:moveTo>
                  <a:cubicBezTo>
                    <a:pt x="30764" y="11838"/>
                    <a:pt x="30735" y="11841"/>
                    <a:pt x="30707" y="11848"/>
                  </a:cubicBezTo>
                  <a:cubicBezTo>
                    <a:pt x="30528" y="11896"/>
                    <a:pt x="30409" y="12086"/>
                    <a:pt x="30457" y="12277"/>
                  </a:cubicBezTo>
                  <a:lnTo>
                    <a:pt x="30469" y="12325"/>
                  </a:lnTo>
                  <a:cubicBezTo>
                    <a:pt x="30504" y="12479"/>
                    <a:pt x="30647" y="12586"/>
                    <a:pt x="30802" y="12586"/>
                  </a:cubicBezTo>
                  <a:cubicBezTo>
                    <a:pt x="30838" y="12586"/>
                    <a:pt x="30862" y="12586"/>
                    <a:pt x="30885" y="12575"/>
                  </a:cubicBezTo>
                  <a:cubicBezTo>
                    <a:pt x="31076" y="12527"/>
                    <a:pt x="31195" y="12348"/>
                    <a:pt x="31147" y="12158"/>
                  </a:cubicBezTo>
                  <a:lnTo>
                    <a:pt x="31135" y="12110"/>
                  </a:lnTo>
                  <a:cubicBezTo>
                    <a:pt x="31095" y="11948"/>
                    <a:pt x="30951" y="11838"/>
                    <a:pt x="30792" y="11838"/>
                  </a:cubicBezTo>
                  <a:close/>
                  <a:moveTo>
                    <a:pt x="381" y="13622"/>
                  </a:moveTo>
                  <a:cubicBezTo>
                    <a:pt x="201" y="13622"/>
                    <a:pt x="47" y="13749"/>
                    <a:pt x="24" y="13932"/>
                  </a:cubicBezTo>
                  <a:lnTo>
                    <a:pt x="24" y="13980"/>
                  </a:lnTo>
                  <a:cubicBezTo>
                    <a:pt x="1" y="14170"/>
                    <a:pt x="132" y="14349"/>
                    <a:pt x="322" y="14372"/>
                  </a:cubicBezTo>
                  <a:lnTo>
                    <a:pt x="370" y="14372"/>
                  </a:lnTo>
                  <a:cubicBezTo>
                    <a:pt x="536" y="14372"/>
                    <a:pt x="691" y="14241"/>
                    <a:pt x="715" y="14063"/>
                  </a:cubicBezTo>
                  <a:lnTo>
                    <a:pt x="715" y="14015"/>
                  </a:lnTo>
                  <a:cubicBezTo>
                    <a:pt x="739" y="13813"/>
                    <a:pt x="608" y="13646"/>
                    <a:pt x="405" y="13622"/>
                  </a:cubicBezTo>
                  <a:cubicBezTo>
                    <a:pt x="397" y="13622"/>
                    <a:pt x="389" y="13622"/>
                    <a:pt x="381" y="13622"/>
                  </a:cubicBezTo>
                  <a:close/>
                  <a:moveTo>
                    <a:pt x="31219" y="15408"/>
                  </a:moveTo>
                  <a:cubicBezTo>
                    <a:pt x="31028" y="15408"/>
                    <a:pt x="30862" y="15563"/>
                    <a:pt x="30862" y="15754"/>
                  </a:cubicBezTo>
                  <a:lnTo>
                    <a:pt x="30862" y="15849"/>
                  </a:lnTo>
                  <a:cubicBezTo>
                    <a:pt x="30862" y="16039"/>
                    <a:pt x="31028" y="16194"/>
                    <a:pt x="31219" y="16194"/>
                  </a:cubicBezTo>
                  <a:cubicBezTo>
                    <a:pt x="31409" y="16194"/>
                    <a:pt x="31564" y="16039"/>
                    <a:pt x="31564" y="15849"/>
                  </a:cubicBezTo>
                  <a:lnTo>
                    <a:pt x="31564" y="15754"/>
                  </a:lnTo>
                  <a:cubicBezTo>
                    <a:pt x="31564" y="15563"/>
                    <a:pt x="31409" y="15408"/>
                    <a:pt x="31219" y="15408"/>
                  </a:cubicBezTo>
                  <a:close/>
                  <a:moveTo>
                    <a:pt x="373" y="17215"/>
                  </a:moveTo>
                  <a:cubicBezTo>
                    <a:pt x="360" y="17215"/>
                    <a:pt x="347" y="17216"/>
                    <a:pt x="334" y="17218"/>
                  </a:cubicBezTo>
                  <a:cubicBezTo>
                    <a:pt x="132" y="17242"/>
                    <a:pt x="1" y="17409"/>
                    <a:pt x="12" y="17599"/>
                  </a:cubicBezTo>
                  <a:lnTo>
                    <a:pt x="24" y="17659"/>
                  </a:lnTo>
                  <a:cubicBezTo>
                    <a:pt x="48" y="17837"/>
                    <a:pt x="203" y="17968"/>
                    <a:pt x="370" y="17968"/>
                  </a:cubicBezTo>
                  <a:lnTo>
                    <a:pt x="417" y="17968"/>
                  </a:lnTo>
                  <a:cubicBezTo>
                    <a:pt x="608" y="17944"/>
                    <a:pt x="739" y="17766"/>
                    <a:pt x="715" y="17575"/>
                  </a:cubicBezTo>
                  <a:lnTo>
                    <a:pt x="715" y="17528"/>
                  </a:lnTo>
                  <a:cubicBezTo>
                    <a:pt x="693" y="17351"/>
                    <a:pt x="538" y="17215"/>
                    <a:pt x="373" y="17215"/>
                  </a:cubicBezTo>
                  <a:close/>
                  <a:moveTo>
                    <a:pt x="30801" y="19017"/>
                  </a:moveTo>
                  <a:cubicBezTo>
                    <a:pt x="30641" y="19017"/>
                    <a:pt x="30499" y="19128"/>
                    <a:pt x="30469" y="19290"/>
                  </a:cubicBezTo>
                  <a:lnTo>
                    <a:pt x="30457" y="19337"/>
                  </a:lnTo>
                  <a:cubicBezTo>
                    <a:pt x="30409" y="19528"/>
                    <a:pt x="30528" y="19718"/>
                    <a:pt x="30719" y="19754"/>
                  </a:cubicBezTo>
                  <a:cubicBezTo>
                    <a:pt x="30743" y="19766"/>
                    <a:pt x="30766" y="19766"/>
                    <a:pt x="30790" y="19766"/>
                  </a:cubicBezTo>
                  <a:cubicBezTo>
                    <a:pt x="30957" y="19766"/>
                    <a:pt x="31100" y="19659"/>
                    <a:pt x="31135" y="19492"/>
                  </a:cubicBezTo>
                  <a:lnTo>
                    <a:pt x="31147" y="19444"/>
                  </a:lnTo>
                  <a:cubicBezTo>
                    <a:pt x="31183" y="19254"/>
                    <a:pt x="31076" y="19063"/>
                    <a:pt x="30885" y="19028"/>
                  </a:cubicBezTo>
                  <a:cubicBezTo>
                    <a:pt x="30857" y="19021"/>
                    <a:pt x="30829" y="19017"/>
                    <a:pt x="30801" y="19017"/>
                  </a:cubicBezTo>
                  <a:close/>
                  <a:moveTo>
                    <a:pt x="1176" y="20713"/>
                  </a:moveTo>
                  <a:cubicBezTo>
                    <a:pt x="1138" y="20713"/>
                    <a:pt x="1099" y="20718"/>
                    <a:pt x="1060" y="20730"/>
                  </a:cubicBezTo>
                  <a:cubicBezTo>
                    <a:pt x="882" y="20802"/>
                    <a:pt x="786" y="21004"/>
                    <a:pt x="858" y="21183"/>
                  </a:cubicBezTo>
                  <a:lnTo>
                    <a:pt x="870" y="21230"/>
                  </a:lnTo>
                  <a:cubicBezTo>
                    <a:pt x="929" y="21373"/>
                    <a:pt x="1060" y="21457"/>
                    <a:pt x="1203" y="21457"/>
                  </a:cubicBezTo>
                  <a:cubicBezTo>
                    <a:pt x="1239" y="21457"/>
                    <a:pt x="1286" y="21457"/>
                    <a:pt x="1322" y="21445"/>
                  </a:cubicBezTo>
                  <a:cubicBezTo>
                    <a:pt x="1501" y="21373"/>
                    <a:pt x="1596" y="21171"/>
                    <a:pt x="1536" y="20992"/>
                  </a:cubicBezTo>
                  <a:lnTo>
                    <a:pt x="1513" y="20945"/>
                  </a:lnTo>
                  <a:cubicBezTo>
                    <a:pt x="1465" y="20802"/>
                    <a:pt x="1327" y="20713"/>
                    <a:pt x="1176" y="20713"/>
                  </a:cubicBezTo>
                  <a:close/>
                  <a:moveTo>
                    <a:pt x="29571" y="22391"/>
                  </a:moveTo>
                  <a:cubicBezTo>
                    <a:pt x="29446" y="22391"/>
                    <a:pt x="29324" y="22463"/>
                    <a:pt x="29266" y="22588"/>
                  </a:cubicBezTo>
                  <a:lnTo>
                    <a:pt x="29242" y="22635"/>
                  </a:lnTo>
                  <a:cubicBezTo>
                    <a:pt x="29147" y="22802"/>
                    <a:pt x="29219" y="23016"/>
                    <a:pt x="29397" y="23100"/>
                  </a:cubicBezTo>
                  <a:cubicBezTo>
                    <a:pt x="29445" y="23124"/>
                    <a:pt x="29504" y="23135"/>
                    <a:pt x="29552" y="23135"/>
                  </a:cubicBezTo>
                  <a:cubicBezTo>
                    <a:pt x="29683" y="23135"/>
                    <a:pt x="29802" y="23064"/>
                    <a:pt x="29861" y="22945"/>
                  </a:cubicBezTo>
                  <a:lnTo>
                    <a:pt x="29885" y="22897"/>
                  </a:lnTo>
                  <a:cubicBezTo>
                    <a:pt x="29981" y="22731"/>
                    <a:pt x="29909" y="22516"/>
                    <a:pt x="29730" y="22433"/>
                  </a:cubicBezTo>
                  <a:cubicBezTo>
                    <a:pt x="29680" y="22404"/>
                    <a:pt x="29625" y="22391"/>
                    <a:pt x="29571" y="22391"/>
                  </a:cubicBezTo>
                  <a:close/>
                  <a:moveTo>
                    <a:pt x="2791" y="23924"/>
                  </a:moveTo>
                  <a:cubicBezTo>
                    <a:pt x="2728" y="23924"/>
                    <a:pt x="2664" y="23942"/>
                    <a:pt x="2608" y="23981"/>
                  </a:cubicBezTo>
                  <a:cubicBezTo>
                    <a:pt x="2441" y="24088"/>
                    <a:pt x="2394" y="24302"/>
                    <a:pt x="2501" y="24469"/>
                  </a:cubicBezTo>
                  <a:lnTo>
                    <a:pt x="2525" y="24517"/>
                  </a:lnTo>
                  <a:cubicBezTo>
                    <a:pt x="2596" y="24612"/>
                    <a:pt x="2703" y="24671"/>
                    <a:pt x="2822" y="24671"/>
                  </a:cubicBezTo>
                  <a:cubicBezTo>
                    <a:pt x="2882" y="24671"/>
                    <a:pt x="2953" y="24648"/>
                    <a:pt x="3013" y="24612"/>
                  </a:cubicBezTo>
                  <a:cubicBezTo>
                    <a:pt x="3180" y="24505"/>
                    <a:pt x="3215" y="24290"/>
                    <a:pt x="3108" y="24124"/>
                  </a:cubicBezTo>
                  <a:lnTo>
                    <a:pt x="3084" y="24088"/>
                  </a:lnTo>
                  <a:cubicBezTo>
                    <a:pt x="3016" y="23981"/>
                    <a:pt x="2904" y="23924"/>
                    <a:pt x="2791" y="23924"/>
                  </a:cubicBezTo>
                  <a:close/>
                  <a:moveTo>
                    <a:pt x="27601" y="25395"/>
                  </a:moveTo>
                  <a:cubicBezTo>
                    <a:pt x="27502" y="25395"/>
                    <a:pt x="27403" y="25438"/>
                    <a:pt x="27337" y="25517"/>
                  </a:cubicBezTo>
                  <a:lnTo>
                    <a:pt x="27302" y="25564"/>
                  </a:lnTo>
                  <a:cubicBezTo>
                    <a:pt x="27171" y="25707"/>
                    <a:pt x="27194" y="25933"/>
                    <a:pt x="27337" y="26052"/>
                  </a:cubicBezTo>
                  <a:cubicBezTo>
                    <a:pt x="27409" y="26112"/>
                    <a:pt x="27492" y="26136"/>
                    <a:pt x="27564" y="26136"/>
                  </a:cubicBezTo>
                  <a:cubicBezTo>
                    <a:pt x="27671" y="26136"/>
                    <a:pt x="27766" y="26088"/>
                    <a:pt x="27837" y="26005"/>
                  </a:cubicBezTo>
                  <a:lnTo>
                    <a:pt x="27861" y="25969"/>
                  </a:lnTo>
                  <a:cubicBezTo>
                    <a:pt x="27992" y="25826"/>
                    <a:pt x="27968" y="25600"/>
                    <a:pt x="27825" y="25481"/>
                  </a:cubicBezTo>
                  <a:cubicBezTo>
                    <a:pt x="27762" y="25423"/>
                    <a:pt x="27681" y="25395"/>
                    <a:pt x="27601" y="25395"/>
                  </a:cubicBezTo>
                  <a:close/>
                  <a:moveTo>
                    <a:pt x="5090" y="26682"/>
                  </a:moveTo>
                  <a:cubicBezTo>
                    <a:pt x="4999" y="26682"/>
                    <a:pt x="4907" y="26718"/>
                    <a:pt x="4835" y="26791"/>
                  </a:cubicBezTo>
                  <a:cubicBezTo>
                    <a:pt x="4704" y="26933"/>
                    <a:pt x="4715" y="27148"/>
                    <a:pt x="4858" y="27291"/>
                  </a:cubicBezTo>
                  <a:lnTo>
                    <a:pt x="4894" y="27314"/>
                  </a:lnTo>
                  <a:cubicBezTo>
                    <a:pt x="4965" y="27386"/>
                    <a:pt x="5049" y="27422"/>
                    <a:pt x="5132" y="27422"/>
                  </a:cubicBezTo>
                  <a:cubicBezTo>
                    <a:pt x="5227" y="27422"/>
                    <a:pt x="5323" y="27374"/>
                    <a:pt x="5382" y="27303"/>
                  </a:cubicBezTo>
                  <a:cubicBezTo>
                    <a:pt x="5525" y="27172"/>
                    <a:pt x="5513" y="26945"/>
                    <a:pt x="5370" y="26814"/>
                  </a:cubicBezTo>
                  <a:lnTo>
                    <a:pt x="5335" y="26779"/>
                  </a:lnTo>
                  <a:cubicBezTo>
                    <a:pt x="5265" y="26715"/>
                    <a:pt x="5178" y="26682"/>
                    <a:pt x="5090" y="26682"/>
                  </a:cubicBezTo>
                  <a:close/>
                  <a:moveTo>
                    <a:pt x="24987" y="27870"/>
                  </a:moveTo>
                  <a:cubicBezTo>
                    <a:pt x="24910" y="27870"/>
                    <a:pt x="24831" y="27895"/>
                    <a:pt x="24766" y="27946"/>
                  </a:cubicBezTo>
                  <a:lnTo>
                    <a:pt x="24742" y="27957"/>
                  </a:lnTo>
                  <a:cubicBezTo>
                    <a:pt x="24587" y="28076"/>
                    <a:pt x="24551" y="28291"/>
                    <a:pt x="24670" y="28446"/>
                  </a:cubicBezTo>
                  <a:cubicBezTo>
                    <a:pt x="24730" y="28541"/>
                    <a:pt x="24837" y="28588"/>
                    <a:pt x="24944" y="28588"/>
                  </a:cubicBezTo>
                  <a:cubicBezTo>
                    <a:pt x="25016" y="28588"/>
                    <a:pt x="25099" y="28565"/>
                    <a:pt x="25158" y="28517"/>
                  </a:cubicBezTo>
                  <a:lnTo>
                    <a:pt x="25182" y="28505"/>
                  </a:lnTo>
                  <a:cubicBezTo>
                    <a:pt x="25182" y="28505"/>
                    <a:pt x="25194" y="28493"/>
                    <a:pt x="25194" y="28493"/>
                  </a:cubicBezTo>
                  <a:cubicBezTo>
                    <a:pt x="25349" y="28374"/>
                    <a:pt x="25373" y="28160"/>
                    <a:pt x="25266" y="28005"/>
                  </a:cubicBezTo>
                  <a:cubicBezTo>
                    <a:pt x="25197" y="27916"/>
                    <a:pt x="25093" y="27870"/>
                    <a:pt x="24987" y="27870"/>
                  </a:cubicBezTo>
                  <a:close/>
                  <a:moveTo>
                    <a:pt x="7963" y="28832"/>
                  </a:moveTo>
                  <a:cubicBezTo>
                    <a:pt x="7845" y="28832"/>
                    <a:pt x="7731" y="28896"/>
                    <a:pt x="7668" y="29005"/>
                  </a:cubicBezTo>
                  <a:cubicBezTo>
                    <a:pt x="7573" y="29172"/>
                    <a:pt x="7621" y="29386"/>
                    <a:pt x="7787" y="29481"/>
                  </a:cubicBezTo>
                  <a:lnTo>
                    <a:pt x="7847" y="29517"/>
                  </a:lnTo>
                  <a:cubicBezTo>
                    <a:pt x="7894" y="29541"/>
                    <a:pt x="7954" y="29565"/>
                    <a:pt x="8013" y="29565"/>
                  </a:cubicBezTo>
                  <a:cubicBezTo>
                    <a:pt x="8133" y="29565"/>
                    <a:pt x="8252" y="29493"/>
                    <a:pt x="8323" y="29386"/>
                  </a:cubicBezTo>
                  <a:cubicBezTo>
                    <a:pt x="8418" y="29219"/>
                    <a:pt x="8359" y="29005"/>
                    <a:pt x="8192" y="28910"/>
                  </a:cubicBezTo>
                  <a:lnTo>
                    <a:pt x="8144" y="28886"/>
                  </a:lnTo>
                  <a:cubicBezTo>
                    <a:pt x="8087" y="28849"/>
                    <a:pt x="8025" y="28832"/>
                    <a:pt x="7963" y="28832"/>
                  </a:cubicBezTo>
                  <a:close/>
                  <a:moveTo>
                    <a:pt x="21873" y="29658"/>
                  </a:moveTo>
                  <a:cubicBezTo>
                    <a:pt x="21829" y="29658"/>
                    <a:pt x="21785" y="29667"/>
                    <a:pt x="21741" y="29684"/>
                  </a:cubicBezTo>
                  <a:lnTo>
                    <a:pt x="21694" y="29708"/>
                  </a:lnTo>
                  <a:cubicBezTo>
                    <a:pt x="21515" y="29779"/>
                    <a:pt x="21432" y="29981"/>
                    <a:pt x="21515" y="30160"/>
                  </a:cubicBezTo>
                  <a:cubicBezTo>
                    <a:pt x="21563" y="30303"/>
                    <a:pt x="21694" y="30374"/>
                    <a:pt x="21837" y="30374"/>
                  </a:cubicBezTo>
                  <a:cubicBezTo>
                    <a:pt x="21884" y="30374"/>
                    <a:pt x="21920" y="30374"/>
                    <a:pt x="21968" y="30351"/>
                  </a:cubicBezTo>
                  <a:lnTo>
                    <a:pt x="22015" y="30327"/>
                  </a:lnTo>
                  <a:cubicBezTo>
                    <a:pt x="22194" y="30255"/>
                    <a:pt x="22277" y="30041"/>
                    <a:pt x="22206" y="29874"/>
                  </a:cubicBezTo>
                  <a:cubicBezTo>
                    <a:pt x="22143" y="29739"/>
                    <a:pt x="22011" y="29658"/>
                    <a:pt x="21873" y="29658"/>
                  </a:cubicBezTo>
                  <a:close/>
                  <a:moveTo>
                    <a:pt x="11265" y="30263"/>
                  </a:moveTo>
                  <a:cubicBezTo>
                    <a:pt x="11114" y="30263"/>
                    <a:pt x="10979" y="30362"/>
                    <a:pt x="10931" y="30517"/>
                  </a:cubicBezTo>
                  <a:cubicBezTo>
                    <a:pt x="10871" y="30696"/>
                    <a:pt x="10978" y="30898"/>
                    <a:pt x="11169" y="30946"/>
                  </a:cubicBezTo>
                  <a:lnTo>
                    <a:pt x="11216" y="30970"/>
                  </a:lnTo>
                  <a:cubicBezTo>
                    <a:pt x="11252" y="30982"/>
                    <a:pt x="11288" y="30982"/>
                    <a:pt x="11312" y="30982"/>
                  </a:cubicBezTo>
                  <a:cubicBezTo>
                    <a:pt x="11466" y="30982"/>
                    <a:pt x="11609" y="30886"/>
                    <a:pt x="11657" y="30732"/>
                  </a:cubicBezTo>
                  <a:cubicBezTo>
                    <a:pt x="11704" y="30541"/>
                    <a:pt x="11597" y="30351"/>
                    <a:pt x="11419" y="30291"/>
                  </a:cubicBezTo>
                  <a:lnTo>
                    <a:pt x="11371" y="30279"/>
                  </a:lnTo>
                  <a:cubicBezTo>
                    <a:pt x="11335" y="30268"/>
                    <a:pt x="11300" y="30263"/>
                    <a:pt x="11265" y="30263"/>
                  </a:cubicBezTo>
                  <a:close/>
                  <a:moveTo>
                    <a:pt x="18447" y="30690"/>
                  </a:moveTo>
                  <a:cubicBezTo>
                    <a:pt x="18426" y="30690"/>
                    <a:pt x="18405" y="30692"/>
                    <a:pt x="18384" y="30696"/>
                  </a:cubicBezTo>
                  <a:lnTo>
                    <a:pt x="18324" y="30708"/>
                  </a:lnTo>
                  <a:cubicBezTo>
                    <a:pt x="18134" y="30732"/>
                    <a:pt x="18015" y="30922"/>
                    <a:pt x="18039" y="31113"/>
                  </a:cubicBezTo>
                  <a:cubicBezTo>
                    <a:pt x="18074" y="31279"/>
                    <a:pt x="18217" y="31398"/>
                    <a:pt x="18384" y="31398"/>
                  </a:cubicBezTo>
                  <a:lnTo>
                    <a:pt x="18455" y="31398"/>
                  </a:lnTo>
                  <a:lnTo>
                    <a:pt x="18503" y="31386"/>
                  </a:lnTo>
                  <a:cubicBezTo>
                    <a:pt x="18693" y="31351"/>
                    <a:pt x="18812" y="31172"/>
                    <a:pt x="18789" y="30982"/>
                  </a:cubicBezTo>
                  <a:cubicBezTo>
                    <a:pt x="18757" y="30812"/>
                    <a:pt x="18612" y="30690"/>
                    <a:pt x="18447" y="30690"/>
                  </a:cubicBezTo>
                  <a:close/>
                  <a:moveTo>
                    <a:pt x="14802" y="30898"/>
                  </a:moveTo>
                  <a:cubicBezTo>
                    <a:pt x="14621" y="30898"/>
                    <a:pt x="14466" y="31037"/>
                    <a:pt x="14455" y="31220"/>
                  </a:cubicBezTo>
                  <a:cubicBezTo>
                    <a:pt x="14443" y="31422"/>
                    <a:pt x="14586" y="31589"/>
                    <a:pt x="14776" y="31601"/>
                  </a:cubicBezTo>
                  <a:lnTo>
                    <a:pt x="14860" y="31601"/>
                  </a:lnTo>
                  <a:cubicBezTo>
                    <a:pt x="15038" y="31601"/>
                    <a:pt x="15193" y="31458"/>
                    <a:pt x="15205" y="31267"/>
                  </a:cubicBezTo>
                  <a:cubicBezTo>
                    <a:pt x="15217" y="31077"/>
                    <a:pt x="15074" y="30910"/>
                    <a:pt x="14871" y="30898"/>
                  </a:cubicBezTo>
                  <a:lnTo>
                    <a:pt x="14824" y="30898"/>
                  </a:lnTo>
                  <a:cubicBezTo>
                    <a:pt x="14816" y="30898"/>
                    <a:pt x="14809" y="30898"/>
                    <a:pt x="14802" y="30898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18" name="Google Shape;1418;p56"/>
            <p:cNvSpPr/>
            <p:nvPr/>
          </p:nvSpPr>
          <p:spPr>
            <a:xfrm>
              <a:off x="3474825" y="2928175"/>
              <a:ext cx="672725" cy="673025"/>
            </a:xfrm>
            <a:custGeom>
              <a:avLst/>
              <a:gdLst/>
              <a:ahLst/>
              <a:cxnLst/>
              <a:rect l="l" t="t" r="r" b="b"/>
              <a:pathLst>
                <a:path w="26909" h="26921" extrusionOk="0">
                  <a:moveTo>
                    <a:pt x="13455" y="0"/>
                  </a:moveTo>
                  <a:cubicBezTo>
                    <a:pt x="6025" y="0"/>
                    <a:pt x="1" y="6025"/>
                    <a:pt x="1" y="13466"/>
                  </a:cubicBezTo>
                  <a:cubicBezTo>
                    <a:pt x="1" y="20896"/>
                    <a:pt x="6025" y="26920"/>
                    <a:pt x="13455" y="26920"/>
                  </a:cubicBezTo>
                  <a:cubicBezTo>
                    <a:pt x="20884" y="26920"/>
                    <a:pt x="26909" y="20896"/>
                    <a:pt x="26909" y="13466"/>
                  </a:cubicBezTo>
                  <a:cubicBezTo>
                    <a:pt x="26909" y="6025"/>
                    <a:pt x="20884" y="0"/>
                    <a:pt x="1345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19" name="Google Shape;1419;p56"/>
            <p:cNvSpPr/>
            <p:nvPr/>
          </p:nvSpPr>
          <p:spPr>
            <a:xfrm>
              <a:off x="3501325" y="2954950"/>
              <a:ext cx="619750" cy="619450"/>
            </a:xfrm>
            <a:custGeom>
              <a:avLst/>
              <a:gdLst/>
              <a:ahLst/>
              <a:cxnLst/>
              <a:rect l="l" t="t" r="r" b="b"/>
              <a:pathLst>
                <a:path w="24790" h="24778" extrusionOk="0">
                  <a:moveTo>
                    <a:pt x="12395" y="251"/>
                  </a:moveTo>
                  <a:cubicBezTo>
                    <a:pt x="19086" y="251"/>
                    <a:pt x="24527" y="5704"/>
                    <a:pt x="24527" y="12395"/>
                  </a:cubicBezTo>
                  <a:cubicBezTo>
                    <a:pt x="24527" y="19086"/>
                    <a:pt x="19086" y="24528"/>
                    <a:pt x="12395" y="24528"/>
                  </a:cubicBezTo>
                  <a:cubicBezTo>
                    <a:pt x="5703" y="24528"/>
                    <a:pt x="262" y="19086"/>
                    <a:pt x="262" y="12395"/>
                  </a:cubicBezTo>
                  <a:cubicBezTo>
                    <a:pt x="262" y="5704"/>
                    <a:pt x="5703" y="251"/>
                    <a:pt x="12395" y="251"/>
                  </a:cubicBezTo>
                  <a:close/>
                  <a:moveTo>
                    <a:pt x="12395" y="1"/>
                  </a:moveTo>
                  <a:cubicBezTo>
                    <a:pt x="5560" y="1"/>
                    <a:pt x="0" y="5561"/>
                    <a:pt x="0" y="12395"/>
                  </a:cubicBezTo>
                  <a:cubicBezTo>
                    <a:pt x="0" y="19229"/>
                    <a:pt x="5560" y="24778"/>
                    <a:pt x="12395" y="24778"/>
                  </a:cubicBezTo>
                  <a:cubicBezTo>
                    <a:pt x="19229" y="24778"/>
                    <a:pt x="24789" y="19229"/>
                    <a:pt x="24789" y="12395"/>
                  </a:cubicBezTo>
                  <a:cubicBezTo>
                    <a:pt x="24789" y="5561"/>
                    <a:pt x="19229" y="1"/>
                    <a:pt x="1239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20" name="Google Shape;1420;p56"/>
            <p:cNvSpPr/>
            <p:nvPr/>
          </p:nvSpPr>
          <p:spPr>
            <a:xfrm>
              <a:off x="3580500" y="3251125"/>
              <a:ext cx="60450" cy="5375"/>
            </a:xfrm>
            <a:custGeom>
              <a:avLst/>
              <a:gdLst/>
              <a:ahLst/>
              <a:cxnLst/>
              <a:rect l="l" t="t" r="r" b="b"/>
              <a:pathLst>
                <a:path w="2418" h="215" extrusionOk="0">
                  <a:moveTo>
                    <a:pt x="0" y="0"/>
                  </a:moveTo>
                  <a:cubicBezTo>
                    <a:pt x="0" y="72"/>
                    <a:pt x="0" y="143"/>
                    <a:pt x="0" y="215"/>
                  </a:cubicBezTo>
                  <a:lnTo>
                    <a:pt x="2417" y="215"/>
                  </a:lnTo>
                  <a:cubicBezTo>
                    <a:pt x="2417" y="167"/>
                    <a:pt x="2417" y="108"/>
                    <a:pt x="2417" y="6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21" name="Google Shape;1421;p56"/>
            <p:cNvSpPr/>
            <p:nvPr/>
          </p:nvSpPr>
          <p:spPr>
            <a:xfrm>
              <a:off x="3590325" y="3025800"/>
              <a:ext cx="441750" cy="181900"/>
            </a:xfrm>
            <a:custGeom>
              <a:avLst/>
              <a:gdLst/>
              <a:ahLst/>
              <a:cxnLst/>
              <a:rect l="l" t="t" r="r" b="b"/>
              <a:pathLst>
                <a:path w="17670" h="7276" extrusionOk="0">
                  <a:moveTo>
                    <a:pt x="8620" y="0"/>
                  </a:moveTo>
                  <a:lnTo>
                    <a:pt x="8680" y="2429"/>
                  </a:lnTo>
                  <a:cubicBezTo>
                    <a:pt x="8727" y="2423"/>
                    <a:pt x="8778" y="2420"/>
                    <a:pt x="8830" y="2420"/>
                  </a:cubicBezTo>
                  <a:cubicBezTo>
                    <a:pt x="8882" y="2420"/>
                    <a:pt x="8936" y="2423"/>
                    <a:pt x="8989" y="2429"/>
                  </a:cubicBezTo>
                  <a:lnTo>
                    <a:pt x="9037" y="0"/>
                  </a:lnTo>
                  <a:close/>
                  <a:moveTo>
                    <a:pt x="11478" y="381"/>
                  </a:moveTo>
                  <a:lnTo>
                    <a:pt x="10787" y="2703"/>
                  </a:lnTo>
                  <a:cubicBezTo>
                    <a:pt x="10883" y="2739"/>
                    <a:pt x="10990" y="2763"/>
                    <a:pt x="11085" y="2798"/>
                  </a:cubicBezTo>
                  <a:lnTo>
                    <a:pt x="11883" y="512"/>
                  </a:lnTo>
                  <a:cubicBezTo>
                    <a:pt x="11752" y="465"/>
                    <a:pt x="11609" y="429"/>
                    <a:pt x="11478" y="381"/>
                  </a:cubicBezTo>
                  <a:close/>
                  <a:moveTo>
                    <a:pt x="6180" y="393"/>
                  </a:moveTo>
                  <a:cubicBezTo>
                    <a:pt x="6049" y="429"/>
                    <a:pt x="5918" y="477"/>
                    <a:pt x="5787" y="524"/>
                  </a:cubicBezTo>
                  <a:lnTo>
                    <a:pt x="6584" y="2810"/>
                  </a:lnTo>
                  <a:cubicBezTo>
                    <a:pt x="6680" y="2775"/>
                    <a:pt x="6775" y="2739"/>
                    <a:pt x="6870" y="2715"/>
                  </a:cubicBezTo>
                  <a:lnTo>
                    <a:pt x="6180" y="393"/>
                  </a:lnTo>
                  <a:close/>
                  <a:moveTo>
                    <a:pt x="3584" y="1644"/>
                  </a:moveTo>
                  <a:cubicBezTo>
                    <a:pt x="3465" y="1727"/>
                    <a:pt x="3358" y="1810"/>
                    <a:pt x="3239" y="1894"/>
                  </a:cubicBezTo>
                  <a:lnTo>
                    <a:pt x="4715" y="3810"/>
                  </a:lnTo>
                  <a:cubicBezTo>
                    <a:pt x="4787" y="3751"/>
                    <a:pt x="4870" y="3691"/>
                    <a:pt x="4965" y="3632"/>
                  </a:cubicBezTo>
                  <a:lnTo>
                    <a:pt x="3584" y="1644"/>
                  </a:lnTo>
                  <a:close/>
                  <a:moveTo>
                    <a:pt x="14085" y="1644"/>
                  </a:moveTo>
                  <a:lnTo>
                    <a:pt x="12704" y="3632"/>
                  </a:lnTo>
                  <a:cubicBezTo>
                    <a:pt x="12788" y="3691"/>
                    <a:pt x="12871" y="3751"/>
                    <a:pt x="12954" y="3810"/>
                  </a:cubicBezTo>
                  <a:lnTo>
                    <a:pt x="14419" y="1882"/>
                  </a:lnTo>
                  <a:cubicBezTo>
                    <a:pt x="14312" y="1798"/>
                    <a:pt x="14192" y="1715"/>
                    <a:pt x="14085" y="1644"/>
                  </a:cubicBezTo>
                  <a:close/>
                  <a:moveTo>
                    <a:pt x="16169" y="3632"/>
                  </a:moveTo>
                  <a:lnTo>
                    <a:pt x="14252" y="5096"/>
                  </a:lnTo>
                  <a:cubicBezTo>
                    <a:pt x="14312" y="5180"/>
                    <a:pt x="14371" y="5263"/>
                    <a:pt x="14431" y="5346"/>
                  </a:cubicBezTo>
                  <a:lnTo>
                    <a:pt x="16419" y="3965"/>
                  </a:lnTo>
                  <a:cubicBezTo>
                    <a:pt x="16336" y="3846"/>
                    <a:pt x="16252" y="3739"/>
                    <a:pt x="16169" y="3632"/>
                  </a:cubicBezTo>
                  <a:close/>
                  <a:moveTo>
                    <a:pt x="1500" y="3632"/>
                  </a:moveTo>
                  <a:cubicBezTo>
                    <a:pt x="1417" y="3751"/>
                    <a:pt x="1334" y="3858"/>
                    <a:pt x="1250" y="3977"/>
                  </a:cubicBezTo>
                  <a:lnTo>
                    <a:pt x="3239" y="5358"/>
                  </a:lnTo>
                  <a:cubicBezTo>
                    <a:pt x="3298" y="5275"/>
                    <a:pt x="3358" y="5192"/>
                    <a:pt x="3417" y="5108"/>
                  </a:cubicBezTo>
                  <a:lnTo>
                    <a:pt x="1500" y="3632"/>
                  </a:lnTo>
                  <a:close/>
                  <a:moveTo>
                    <a:pt x="17538" y="6168"/>
                  </a:moveTo>
                  <a:lnTo>
                    <a:pt x="15264" y="6966"/>
                  </a:lnTo>
                  <a:cubicBezTo>
                    <a:pt x="15288" y="7061"/>
                    <a:pt x="15324" y="7168"/>
                    <a:pt x="15359" y="7263"/>
                  </a:cubicBezTo>
                  <a:lnTo>
                    <a:pt x="17669" y="6561"/>
                  </a:lnTo>
                  <a:cubicBezTo>
                    <a:pt x="17633" y="6430"/>
                    <a:pt x="17586" y="6299"/>
                    <a:pt x="17538" y="6168"/>
                  </a:cubicBezTo>
                  <a:close/>
                  <a:moveTo>
                    <a:pt x="119" y="6180"/>
                  </a:moveTo>
                  <a:cubicBezTo>
                    <a:pt x="84" y="6311"/>
                    <a:pt x="36" y="6442"/>
                    <a:pt x="0" y="6573"/>
                  </a:cubicBezTo>
                  <a:lnTo>
                    <a:pt x="2310" y="7275"/>
                  </a:lnTo>
                  <a:cubicBezTo>
                    <a:pt x="2346" y="7168"/>
                    <a:pt x="2381" y="7073"/>
                    <a:pt x="2405" y="6978"/>
                  </a:cubicBezTo>
                  <a:lnTo>
                    <a:pt x="119" y="618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22" name="Google Shape;1422;p56"/>
            <p:cNvSpPr/>
            <p:nvPr/>
          </p:nvSpPr>
          <p:spPr>
            <a:xfrm>
              <a:off x="3981450" y="3251125"/>
              <a:ext cx="60425" cy="5375"/>
            </a:xfrm>
            <a:custGeom>
              <a:avLst/>
              <a:gdLst/>
              <a:ahLst/>
              <a:cxnLst/>
              <a:rect l="l" t="t" r="r" b="b"/>
              <a:pathLst>
                <a:path w="2417" h="215" extrusionOk="0">
                  <a:moveTo>
                    <a:pt x="2417" y="0"/>
                  </a:moveTo>
                  <a:lnTo>
                    <a:pt x="0" y="60"/>
                  </a:lnTo>
                  <a:cubicBezTo>
                    <a:pt x="0" y="108"/>
                    <a:pt x="0" y="167"/>
                    <a:pt x="0" y="215"/>
                  </a:cubicBezTo>
                  <a:lnTo>
                    <a:pt x="2417" y="215"/>
                  </a:lnTo>
                  <a:cubicBezTo>
                    <a:pt x="2417" y="143"/>
                    <a:pt x="2417" y="72"/>
                    <a:pt x="241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23" name="Google Shape;1423;p56"/>
            <p:cNvSpPr/>
            <p:nvPr/>
          </p:nvSpPr>
          <p:spPr>
            <a:xfrm>
              <a:off x="3729625" y="3053475"/>
              <a:ext cx="177425" cy="341750"/>
            </a:xfrm>
            <a:custGeom>
              <a:avLst/>
              <a:gdLst/>
              <a:ahLst/>
              <a:cxnLst/>
              <a:rect l="l" t="t" r="r" b="b"/>
              <a:pathLst>
                <a:path w="7097" h="13670" extrusionOk="0">
                  <a:moveTo>
                    <a:pt x="7096" y="1"/>
                  </a:moveTo>
                  <a:lnTo>
                    <a:pt x="0" y="12871"/>
                  </a:lnTo>
                  <a:lnTo>
                    <a:pt x="1667" y="13669"/>
                  </a:lnTo>
                  <a:lnTo>
                    <a:pt x="7096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24" name="Google Shape;1424;p56"/>
            <p:cNvSpPr/>
            <p:nvPr/>
          </p:nvSpPr>
          <p:spPr>
            <a:xfrm>
              <a:off x="3787950" y="3233575"/>
              <a:ext cx="46475" cy="46150"/>
            </a:xfrm>
            <a:custGeom>
              <a:avLst/>
              <a:gdLst/>
              <a:ahLst/>
              <a:cxnLst/>
              <a:rect l="l" t="t" r="r" b="b"/>
              <a:pathLst>
                <a:path w="1859" h="1846" extrusionOk="0">
                  <a:moveTo>
                    <a:pt x="930" y="0"/>
                  </a:moveTo>
                  <a:cubicBezTo>
                    <a:pt x="418" y="0"/>
                    <a:pt x="1" y="405"/>
                    <a:pt x="1" y="917"/>
                  </a:cubicBezTo>
                  <a:cubicBezTo>
                    <a:pt x="1" y="1429"/>
                    <a:pt x="418" y="1845"/>
                    <a:pt x="930" y="1845"/>
                  </a:cubicBezTo>
                  <a:cubicBezTo>
                    <a:pt x="1442" y="1845"/>
                    <a:pt x="1858" y="1429"/>
                    <a:pt x="1858" y="917"/>
                  </a:cubicBezTo>
                  <a:cubicBezTo>
                    <a:pt x="1858" y="405"/>
                    <a:pt x="1442" y="0"/>
                    <a:pt x="9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25" name="Google Shape;1425;p56"/>
            <p:cNvSpPr/>
            <p:nvPr/>
          </p:nvSpPr>
          <p:spPr>
            <a:xfrm>
              <a:off x="2748550" y="4682850"/>
              <a:ext cx="2026475" cy="23550"/>
            </a:xfrm>
            <a:custGeom>
              <a:avLst/>
              <a:gdLst/>
              <a:ahLst/>
              <a:cxnLst/>
              <a:rect l="l" t="t" r="r" b="b"/>
              <a:pathLst>
                <a:path w="81059" h="942" extrusionOk="0">
                  <a:moveTo>
                    <a:pt x="0" y="0"/>
                  </a:moveTo>
                  <a:lnTo>
                    <a:pt x="0" y="941"/>
                  </a:lnTo>
                  <a:lnTo>
                    <a:pt x="81058" y="941"/>
                  </a:lnTo>
                  <a:lnTo>
                    <a:pt x="8105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26" name="Google Shape;1426;p56"/>
            <p:cNvSpPr/>
            <p:nvPr/>
          </p:nvSpPr>
          <p:spPr>
            <a:xfrm>
              <a:off x="2296100" y="2616525"/>
              <a:ext cx="336675" cy="179800"/>
            </a:xfrm>
            <a:custGeom>
              <a:avLst/>
              <a:gdLst/>
              <a:ahLst/>
              <a:cxnLst/>
              <a:rect l="l" t="t" r="r" b="b"/>
              <a:pathLst>
                <a:path w="13467" h="7192" extrusionOk="0">
                  <a:moveTo>
                    <a:pt x="1" y="0"/>
                  </a:moveTo>
                  <a:lnTo>
                    <a:pt x="1" y="7192"/>
                  </a:lnTo>
                  <a:lnTo>
                    <a:pt x="13467" y="7192"/>
                  </a:lnTo>
                  <a:lnTo>
                    <a:pt x="1346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27" name="Google Shape;1427;p56"/>
            <p:cNvSpPr/>
            <p:nvPr/>
          </p:nvSpPr>
          <p:spPr>
            <a:xfrm>
              <a:off x="4987525" y="2580800"/>
              <a:ext cx="336375" cy="215525"/>
            </a:xfrm>
            <a:custGeom>
              <a:avLst/>
              <a:gdLst/>
              <a:ahLst/>
              <a:cxnLst/>
              <a:rect l="l" t="t" r="r" b="b"/>
              <a:pathLst>
                <a:path w="13455" h="8621" extrusionOk="0">
                  <a:moveTo>
                    <a:pt x="0" y="1"/>
                  </a:moveTo>
                  <a:lnTo>
                    <a:pt x="0" y="8621"/>
                  </a:lnTo>
                  <a:lnTo>
                    <a:pt x="13454" y="8621"/>
                  </a:lnTo>
                  <a:lnTo>
                    <a:pt x="1345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28" name="Google Shape;1428;p56"/>
            <p:cNvSpPr/>
            <p:nvPr/>
          </p:nvSpPr>
          <p:spPr>
            <a:xfrm>
              <a:off x="2304150" y="2687375"/>
              <a:ext cx="18175" cy="17575"/>
            </a:xfrm>
            <a:custGeom>
              <a:avLst/>
              <a:gdLst/>
              <a:ahLst/>
              <a:cxnLst/>
              <a:rect l="l" t="t" r="r" b="b"/>
              <a:pathLst>
                <a:path w="727" h="703" extrusionOk="0">
                  <a:moveTo>
                    <a:pt x="357" y="0"/>
                  </a:moveTo>
                  <a:cubicBezTo>
                    <a:pt x="167" y="0"/>
                    <a:pt x="0" y="155"/>
                    <a:pt x="0" y="357"/>
                  </a:cubicBezTo>
                  <a:cubicBezTo>
                    <a:pt x="0" y="548"/>
                    <a:pt x="167" y="703"/>
                    <a:pt x="357" y="703"/>
                  </a:cubicBezTo>
                  <a:lnTo>
                    <a:pt x="381" y="703"/>
                  </a:lnTo>
                  <a:cubicBezTo>
                    <a:pt x="572" y="703"/>
                    <a:pt x="727" y="548"/>
                    <a:pt x="727" y="357"/>
                  </a:cubicBezTo>
                  <a:cubicBezTo>
                    <a:pt x="727" y="155"/>
                    <a:pt x="572" y="0"/>
                    <a:pt x="38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29" name="Google Shape;1429;p56"/>
            <p:cNvSpPr/>
            <p:nvPr/>
          </p:nvSpPr>
          <p:spPr>
            <a:xfrm>
              <a:off x="2345825" y="2687375"/>
              <a:ext cx="228925" cy="17575"/>
            </a:xfrm>
            <a:custGeom>
              <a:avLst/>
              <a:gdLst/>
              <a:ahLst/>
              <a:cxnLst/>
              <a:rect l="l" t="t" r="r" b="b"/>
              <a:pathLst>
                <a:path w="9157" h="703" extrusionOk="0">
                  <a:moveTo>
                    <a:pt x="345" y="0"/>
                  </a:moveTo>
                  <a:cubicBezTo>
                    <a:pt x="155" y="0"/>
                    <a:pt x="0" y="155"/>
                    <a:pt x="0" y="357"/>
                  </a:cubicBezTo>
                  <a:cubicBezTo>
                    <a:pt x="0" y="548"/>
                    <a:pt x="155" y="703"/>
                    <a:pt x="345" y="703"/>
                  </a:cubicBezTo>
                  <a:lnTo>
                    <a:pt x="393" y="703"/>
                  </a:lnTo>
                  <a:cubicBezTo>
                    <a:pt x="595" y="703"/>
                    <a:pt x="750" y="548"/>
                    <a:pt x="750" y="357"/>
                  </a:cubicBezTo>
                  <a:cubicBezTo>
                    <a:pt x="750" y="155"/>
                    <a:pt x="595" y="0"/>
                    <a:pt x="393" y="0"/>
                  </a:cubicBezTo>
                  <a:close/>
                  <a:moveTo>
                    <a:pt x="2024" y="0"/>
                  </a:moveTo>
                  <a:cubicBezTo>
                    <a:pt x="1834" y="0"/>
                    <a:pt x="1679" y="155"/>
                    <a:pt x="1679" y="357"/>
                  </a:cubicBezTo>
                  <a:cubicBezTo>
                    <a:pt x="1679" y="548"/>
                    <a:pt x="1834" y="703"/>
                    <a:pt x="2024" y="703"/>
                  </a:cubicBezTo>
                  <a:lnTo>
                    <a:pt x="2084" y="703"/>
                  </a:lnTo>
                  <a:cubicBezTo>
                    <a:pt x="2274" y="703"/>
                    <a:pt x="2429" y="548"/>
                    <a:pt x="2429" y="357"/>
                  </a:cubicBezTo>
                  <a:cubicBezTo>
                    <a:pt x="2429" y="155"/>
                    <a:pt x="2274" y="0"/>
                    <a:pt x="2084" y="0"/>
                  </a:cubicBezTo>
                  <a:close/>
                  <a:moveTo>
                    <a:pt x="3715" y="0"/>
                  </a:moveTo>
                  <a:cubicBezTo>
                    <a:pt x="3513" y="0"/>
                    <a:pt x="3358" y="155"/>
                    <a:pt x="3358" y="357"/>
                  </a:cubicBezTo>
                  <a:cubicBezTo>
                    <a:pt x="3358" y="548"/>
                    <a:pt x="3513" y="703"/>
                    <a:pt x="3715" y="703"/>
                  </a:cubicBezTo>
                  <a:lnTo>
                    <a:pt x="3763" y="703"/>
                  </a:lnTo>
                  <a:cubicBezTo>
                    <a:pt x="3953" y="703"/>
                    <a:pt x="4108" y="548"/>
                    <a:pt x="4108" y="357"/>
                  </a:cubicBezTo>
                  <a:cubicBezTo>
                    <a:pt x="4108" y="155"/>
                    <a:pt x="3953" y="0"/>
                    <a:pt x="3763" y="0"/>
                  </a:cubicBezTo>
                  <a:close/>
                  <a:moveTo>
                    <a:pt x="5394" y="0"/>
                  </a:moveTo>
                  <a:cubicBezTo>
                    <a:pt x="5203" y="0"/>
                    <a:pt x="5037" y="155"/>
                    <a:pt x="5037" y="357"/>
                  </a:cubicBezTo>
                  <a:cubicBezTo>
                    <a:pt x="5037" y="548"/>
                    <a:pt x="5203" y="703"/>
                    <a:pt x="5394" y="703"/>
                  </a:cubicBezTo>
                  <a:lnTo>
                    <a:pt x="5441" y="703"/>
                  </a:lnTo>
                  <a:cubicBezTo>
                    <a:pt x="5632" y="703"/>
                    <a:pt x="5799" y="548"/>
                    <a:pt x="5799" y="357"/>
                  </a:cubicBezTo>
                  <a:cubicBezTo>
                    <a:pt x="5799" y="155"/>
                    <a:pt x="5632" y="0"/>
                    <a:pt x="5441" y="0"/>
                  </a:cubicBezTo>
                  <a:close/>
                  <a:moveTo>
                    <a:pt x="7072" y="0"/>
                  </a:moveTo>
                  <a:cubicBezTo>
                    <a:pt x="6882" y="0"/>
                    <a:pt x="6727" y="155"/>
                    <a:pt x="6727" y="357"/>
                  </a:cubicBezTo>
                  <a:cubicBezTo>
                    <a:pt x="6727" y="548"/>
                    <a:pt x="6882" y="703"/>
                    <a:pt x="7072" y="703"/>
                  </a:cubicBezTo>
                  <a:lnTo>
                    <a:pt x="7120" y="703"/>
                  </a:lnTo>
                  <a:cubicBezTo>
                    <a:pt x="7323" y="703"/>
                    <a:pt x="7477" y="548"/>
                    <a:pt x="7477" y="357"/>
                  </a:cubicBezTo>
                  <a:cubicBezTo>
                    <a:pt x="7477" y="155"/>
                    <a:pt x="7323" y="0"/>
                    <a:pt x="7120" y="0"/>
                  </a:cubicBezTo>
                  <a:close/>
                  <a:moveTo>
                    <a:pt x="8751" y="0"/>
                  </a:moveTo>
                  <a:cubicBezTo>
                    <a:pt x="8561" y="0"/>
                    <a:pt x="8406" y="155"/>
                    <a:pt x="8406" y="357"/>
                  </a:cubicBezTo>
                  <a:cubicBezTo>
                    <a:pt x="8406" y="548"/>
                    <a:pt x="8561" y="703"/>
                    <a:pt x="8751" y="703"/>
                  </a:cubicBezTo>
                  <a:lnTo>
                    <a:pt x="8811" y="703"/>
                  </a:lnTo>
                  <a:cubicBezTo>
                    <a:pt x="9001" y="703"/>
                    <a:pt x="9156" y="548"/>
                    <a:pt x="9156" y="357"/>
                  </a:cubicBezTo>
                  <a:cubicBezTo>
                    <a:pt x="9156" y="155"/>
                    <a:pt x="9001" y="0"/>
                    <a:pt x="881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30" name="Google Shape;1430;p56"/>
            <p:cNvSpPr/>
            <p:nvPr/>
          </p:nvSpPr>
          <p:spPr>
            <a:xfrm>
              <a:off x="2597925" y="2687375"/>
              <a:ext cx="18200" cy="17575"/>
            </a:xfrm>
            <a:custGeom>
              <a:avLst/>
              <a:gdLst/>
              <a:ahLst/>
              <a:cxnLst/>
              <a:rect l="l" t="t" r="r" b="b"/>
              <a:pathLst>
                <a:path w="728" h="703" extrusionOk="0">
                  <a:moveTo>
                    <a:pt x="358" y="0"/>
                  </a:moveTo>
                  <a:cubicBezTo>
                    <a:pt x="156" y="0"/>
                    <a:pt x="1" y="155"/>
                    <a:pt x="1" y="357"/>
                  </a:cubicBezTo>
                  <a:cubicBezTo>
                    <a:pt x="1" y="548"/>
                    <a:pt x="156" y="703"/>
                    <a:pt x="358" y="703"/>
                  </a:cubicBezTo>
                  <a:lnTo>
                    <a:pt x="382" y="703"/>
                  </a:lnTo>
                  <a:cubicBezTo>
                    <a:pt x="572" y="703"/>
                    <a:pt x="727" y="548"/>
                    <a:pt x="727" y="357"/>
                  </a:cubicBezTo>
                  <a:cubicBezTo>
                    <a:pt x="727" y="155"/>
                    <a:pt x="572" y="0"/>
                    <a:pt x="38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31" name="Google Shape;1431;p56"/>
            <p:cNvSpPr/>
            <p:nvPr/>
          </p:nvSpPr>
          <p:spPr>
            <a:xfrm>
              <a:off x="5297675" y="2687375"/>
              <a:ext cx="18175" cy="17575"/>
            </a:xfrm>
            <a:custGeom>
              <a:avLst/>
              <a:gdLst/>
              <a:ahLst/>
              <a:cxnLst/>
              <a:rect l="l" t="t" r="r" b="b"/>
              <a:pathLst>
                <a:path w="727" h="703" extrusionOk="0">
                  <a:moveTo>
                    <a:pt x="346" y="0"/>
                  </a:moveTo>
                  <a:cubicBezTo>
                    <a:pt x="155" y="0"/>
                    <a:pt x="0" y="155"/>
                    <a:pt x="0" y="357"/>
                  </a:cubicBezTo>
                  <a:cubicBezTo>
                    <a:pt x="0" y="548"/>
                    <a:pt x="155" y="703"/>
                    <a:pt x="346" y="703"/>
                  </a:cubicBezTo>
                  <a:lnTo>
                    <a:pt x="370" y="703"/>
                  </a:lnTo>
                  <a:cubicBezTo>
                    <a:pt x="572" y="703"/>
                    <a:pt x="727" y="548"/>
                    <a:pt x="727" y="357"/>
                  </a:cubicBezTo>
                  <a:cubicBezTo>
                    <a:pt x="727" y="155"/>
                    <a:pt x="572" y="0"/>
                    <a:pt x="37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32" name="Google Shape;1432;p56"/>
            <p:cNvSpPr/>
            <p:nvPr/>
          </p:nvSpPr>
          <p:spPr>
            <a:xfrm>
              <a:off x="5045250" y="2687375"/>
              <a:ext cx="229225" cy="17575"/>
            </a:xfrm>
            <a:custGeom>
              <a:avLst/>
              <a:gdLst/>
              <a:ahLst/>
              <a:cxnLst/>
              <a:rect l="l" t="t" r="r" b="b"/>
              <a:pathLst>
                <a:path w="9169" h="703" extrusionOk="0">
                  <a:moveTo>
                    <a:pt x="358" y="0"/>
                  </a:moveTo>
                  <a:cubicBezTo>
                    <a:pt x="156" y="0"/>
                    <a:pt x="1" y="155"/>
                    <a:pt x="1" y="357"/>
                  </a:cubicBezTo>
                  <a:cubicBezTo>
                    <a:pt x="1" y="548"/>
                    <a:pt x="156" y="703"/>
                    <a:pt x="358" y="703"/>
                  </a:cubicBezTo>
                  <a:lnTo>
                    <a:pt x="406" y="703"/>
                  </a:lnTo>
                  <a:cubicBezTo>
                    <a:pt x="596" y="703"/>
                    <a:pt x="751" y="548"/>
                    <a:pt x="751" y="357"/>
                  </a:cubicBezTo>
                  <a:cubicBezTo>
                    <a:pt x="751" y="155"/>
                    <a:pt x="596" y="0"/>
                    <a:pt x="406" y="0"/>
                  </a:cubicBezTo>
                  <a:close/>
                  <a:moveTo>
                    <a:pt x="2037" y="0"/>
                  </a:moveTo>
                  <a:cubicBezTo>
                    <a:pt x="1846" y="0"/>
                    <a:pt x="1680" y="155"/>
                    <a:pt x="1680" y="357"/>
                  </a:cubicBezTo>
                  <a:cubicBezTo>
                    <a:pt x="1680" y="548"/>
                    <a:pt x="1846" y="703"/>
                    <a:pt x="2037" y="703"/>
                  </a:cubicBezTo>
                  <a:lnTo>
                    <a:pt x="2085" y="703"/>
                  </a:lnTo>
                  <a:cubicBezTo>
                    <a:pt x="2275" y="703"/>
                    <a:pt x="2442" y="548"/>
                    <a:pt x="2442" y="357"/>
                  </a:cubicBezTo>
                  <a:cubicBezTo>
                    <a:pt x="2442" y="155"/>
                    <a:pt x="2275" y="0"/>
                    <a:pt x="2085" y="0"/>
                  </a:cubicBezTo>
                  <a:close/>
                  <a:moveTo>
                    <a:pt x="3716" y="0"/>
                  </a:moveTo>
                  <a:cubicBezTo>
                    <a:pt x="3525" y="0"/>
                    <a:pt x="3370" y="155"/>
                    <a:pt x="3370" y="357"/>
                  </a:cubicBezTo>
                  <a:cubicBezTo>
                    <a:pt x="3370" y="548"/>
                    <a:pt x="3525" y="703"/>
                    <a:pt x="3716" y="703"/>
                  </a:cubicBezTo>
                  <a:lnTo>
                    <a:pt x="3763" y="703"/>
                  </a:lnTo>
                  <a:cubicBezTo>
                    <a:pt x="3966" y="703"/>
                    <a:pt x="4121" y="548"/>
                    <a:pt x="4121" y="357"/>
                  </a:cubicBezTo>
                  <a:cubicBezTo>
                    <a:pt x="4121" y="155"/>
                    <a:pt x="3966" y="0"/>
                    <a:pt x="3763" y="0"/>
                  </a:cubicBezTo>
                  <a:close/>
                  <a:moveTo>
                    <a:pt x="5394" y="0"/>
                  </a:moveTo>
                  <a:cubicBezTo>
                    <a:pt x="5204" y="0"/>
                    <a:pt x="5049" y="155"/>
                    <a:pt x="5049" y="357"/>
                  </a:cubicBezTo>
                  <a:cubicBezTo>
                    <a:pt x="5049" y="548"/>
                    <a:pt x="5204" y="703"/>
                    <a:pt x="5394" y="703"/>
                  </a:cubicBezTo>
                  <a:lnTo>
                    <a:pt x="5454" y="703"/>
                  </a:lnTo>
                  <a:cubicBezTo>
                    <a:pt x="5645" y="703"/>
                    <a:pt x="5799" y="548"/>
                    <a:pt x="5799" y="357"/>
                  </a:cubicBezTo>
                  <a:cubicBezTo>
                    <a:pt x="5799" y="155"/>
                    <a:pt x="5645" y="0"/>
                    <a:pt x="5454" y="0"/>
                  </a:cubicBezTo>
                  <a:close/>
                  <a:moveTo>
                    <a:pt x="7085" y="0"/>
                  </a:moveTo>
                  <a:cubicBezTo>
                    <a:pt x="6883" y="0"/>
                    <a:pt x="6728" y="155"/>
                    <a:pt x="6728" y="357"/>
                  </a:cubicBezTo>
                  <a:cubicBezTo>
                    <a:pt x="6728" y="548"/>
                    <a:pt x="6883" y="703"/>
                    <a:pt x="7085" y="703"/>
                  </a:cubicBezTo>
                  <a:lnTo>
                    <a:pt x="7133" y="703"/>
                  </a:lnTo>
                  <a:cubicBezTo>
                    <a:pt x="7323" y="703"/>
                    <a:pt x="7478" y="548"/>
                    <a:pt x="7478" y="357"/>
                  </a:cubicBezTo>
                  <a:cubicBezTo>
                    <a:pt x="7478" y="155"/>
                    <a:pt x="7323" y="0"/>
                    <a:pt x="7133" y="0"/>
                  </a:cubicBezTo>
                  <a:close/>
                  <a:moveTo>
                    <a:pt x="8764" y="0"/>
                  </a:moveTo>
                  <a:cubicBezTo>
                    <a:pt x="8573" y="0"/>
                    <a:pt x="8419" y="155"/>
                    <a:pt x="8419" y="357"/>
                  </a:cubicBezTo>
                  <a:cubicBezTo>
                    <a:pt x="8419" y="548"/>
                    <a:pt x="8573" y="703"/>
                    <a:pt x="8764" y="703"/>
                  </a:cubicBezTo>
                  <a:lnTo>
                    <a:pt x="8812" y="703"/>
                  </a:lnTo>
                  <a:cubicBezTo>
                    <a:pt x="9014" y="703"/>
                    <a:pt x="9169" y="548"/>
                    <a:pt x="9169" y="357"/>
                  </a:cubicBezTo>
                  <a:cubicBezTo>
                    <a:pt x="9169" y="155"/>
                    <a:pt x="9014" y="0"/>
                    <a:pt x="881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33" name="Google Shape;1433;p56"/>
            <p:cNvSpPr/>
            <p:nvPr/>
          </p:nvSpPr>
          <p:spPr>
            <a:xfrm>
              <a:off x="5003875" y="2687375"/>
              <a:ext cx="18200" cy="17575"/>
            </a:xfrm>
            <a:custGeom>
              <a:avLst/>
              <a:gdLst/>
              <a:ahLst/>
              <a:cxnLst/>
              <a:rect l="l" t="t" r="r" b="b"/>
              <a:pathLst>
                <a:path w="728" h="703" extrusionOk="0">
                  <a:moveTo>
                    <a:pt x="346" y="0"/>
                  </a:moveTo>
                  <a:cubicBezTo>
                    <a:pt x="156" y="0"/>
                    <a:pt x="1" y="155"/>
                    <a:pt x="1" y="357"/>
                  </a:cubicBezTo>
                  <a:cubicBezTo>
                    <a:pt x="1" y="548"/>
                    <a:pt x="156" y="703"/>
                    <a:pt x="346" y="703"/>
                  </a:cubicBezTo>
                  <a:lnTo>
                    <a:pt x="382" y="703"/>
                  </a:lnTo>
                  <a:cubicBezTo>
                    <a:pt x="572" y="703"/>
                    <a:pt x="727" y="548"/>
                    <a:pt x="727" y="357"/>
                  </a:cubicBezTo>
                  <a:cubicBezTo>
                    <a:pt x="727" y="155"/>
                    <a:pt x="572" y="0"/>
                    <a:pt x="38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1" name="Google Shape;2911;p92"/>
          <p:cNvSpPr txBox="1">
            <a:spLocks noGrp="1"/>
          </p:cNvSpPr>
          <p:nvPr>
            <p:ph type="title"/>
          </p:nvPr>
        </p:nvSpPr>
        <p:spPr>
          <a:xfrm>
            <a:off x="709350" y="537550"/>
            <a:ext cx="7725300" cy="47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rtl="1"/>
            <a:r>
              <a:rPr lang="fa-IR" dirty="0">
                <a:cs typeface="B Nazanin" pitchFamily="2" charset="-78"/>
              </a:rPr>
              <a:t>شما می توانید از یک نمودار استفاده کنید</a:t>
            </a:r>
            <a:endParaRPr>
              <a:cs typeface="B Nazanin" pitchFamily="2" charset="-78"/>
            </a:endParaRPr>
          </a:p>
        </p:txBody>
      </p:sp>
      <p:grpSp>
        <p:nvGrpSpPr>
          <p:cNvPr id="2912" name="Google Shape;2912;p92"/>
          <p:cNvGrpSpPr/>
          <p:nvPr/>
        </p:nvGrpSpPr>
        <p:grpSpPr>
          <a:xfrm>
            <a:off x="1393663" y="1998013"/>
            <a:ext cx="1793125" cy="1395125"/>
            <a:chOff x="1597088" y="2023550"/>
            <a:chExt cx="1793125" cy="1395125"/>
          </a:xfrm>
        </p:grpSpPr>
        <p:sp>
          <p:nvSpPr>
            <p:cNvPr id="2913" name="Google Shape;2913;p92"/>
            <p:cNvSpPr/>
            <p:nvPr/>
          </p:nvSpPr>
          <p:spPr>
            <a:xfrm>
              <a:off x="2968088" y="2088450"/>
              <a:ext cx="367050" cy="126225"/>
            </a:xfrm>
            <a:custGeom>
              <a:avLst/>
              <a:gdLst/>
              <a:ahLst/>
              <a:cxnLst/>
              <a:rect l="l" t="t" r="r" b="b"/>
              <a:pathLst>
                <a:path w="14682" h="5049" fill="none" extrusionOk="0">
                  <a:moveTo>
                    <a:pt x="14681" y="0"/>
                  </a:moveTo>
                  <a:lnTo>
                    <a:pt x="5037" y="0"/>
                  </a:lnTo>
                  <a:cubicBezTo>
                    <a:pt x="2251" y="0"/>
                    <a:pt x="1" y="2262"/>
                    <a:pt x="1" y="5048"/>
                  </a:cubicBezTo>
                </a:path>
              </a:pathLst>
            </a:custGeom>
            <a:solidFill>
              <a:schemeClr val="dk1"/>
            </a:solidFill>
            <a:ln w="40775" cap="flat" cmpd="sng">
              <a:solidFill>
                <a:schemeClr val="dk1"/>
              </a:solidFill>
              <a:prstDash val="solid"/>
              <a:miter lim="1190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914" name="Google Shape;2914;p92"/>
            <p:cNvSpPr/>
            <p:nvPr/>
          </p:nvSpPr>
          <p:spPr>
            <a:xfrm>
              <a:off x="1597088" y="2214650"/>
              <a:ext cx="1371025" cy="1204025"/>
            </a:xfrm>
            <a:custGeom>
              <a:avLst/>
              <a:gdLst/>
              <a:ahLst/>
              <a:cxnLst/>
              <a:rect l="l" t="t" r="r" b="b"/>
              <a:pathLst>
                <a:path w="54841" h="48161" fill="none" extrusionOk="0">
                  <a:moveTo>
                    <a:pt x="13872" y="1905"/>
                  </a:moveTo>
                  <a:lnTo>
                    <a:pt x="5037" y="1905"/>
                  </a:lnTo>
                  <a:cubicBezTo>
                    <a:pt x="2251" y="1905"/>
                    <a:pt x="1" y="4167"/>
                    <a:pt x="1" y="6954"/>
                  </a:cubicBezTo>
                  <a:lnTo>
                    <a:pt x="1" y="34671"/>
                  </a:lnTo>
                  <a:cubicBezTo>
                    <a:pt x="1" y="37457"/>
                    <a:pt x="2251" y="39719"/>
                    <a:pt x="5037" y="39719"/>
                  </a:cubicBezTo>
                  <a:lnTo>
                    <a:pt x="20372" y="39719"/>
                  </a:lnTo>
                  <a:cubicBezTo>
                    <a:pt x="21015" y="39719"/>
                    <a:pt x="21634" y="40029"/>
                    <a:pt x="22015" y="40553"/>
                  </a:cubicBezTo>
                  <a:lnTo>
                    <a:pt x="25766" y="47054"/>
                  </a:lnTo>
                  <a:cubicBezTo>
                    <a:pt x="26587" y="48161"/>
                    <a:pt x="28254" y="48161"/>
                    <a:pt x="29064" y="47054"/>
                  </a:cubicBezTo>
                  <a:lnTo>
                    <a:pt x="32814" y="40553"/>
                  </a:lnTo>
                  <a:cubicBezTo>
                    <a:pt x="33207" y="40029"/>
                    <a:pt x="33815" y="39719"/>
                    <a:pt x="34469" y="39719"/>
                  </a:cubicBezTo>
                  <a:lnTo>
                    <a:pt x="49793" y="39719"/>
                  </a:lnTo>
                  <a:cubicBezTo>
                    <a:pt x="52579" y="39719"/>
                    <a:pt x="54841" y="37457"/>
                    <a:pt x="54841" y="34671"/>
                  </a:cubicBezTo>
                  <a:lnTo>
                    <a:pt x="54841" y="0"/>
                  </a:lnTo>
                </a:path>
              </a:pathLst>
            </a:custGeom>
            <a:solidFill>
              <a:schemeClr val="dk1"/>
            </a:solidFill>
            <a:ln w="40775" cap="flat" cmpd="sng">
              <a:solidFill>
                <a:schemeClr val="dk1"/>
              </a:solidFill>
              <a:prstDash val="solid"/>
              <a:miter lim="1190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915" name="Google Shape;2915;p92"/>
            <p:cNvSpPr/>
            <p:nvPr/>
          </p:nvSpPr>
          <p:spPr>
            <a:xfrm>
              <a:off x="3280038" y="2023550"/>
              <a:ext cx="110175" cy="129800"/>
            </a:xfrm>
            <a:custGeom>
              <a:avLst/>
              <a:gdLst/>
              <a:ahLst/>
              <a:cxnLst/>
              <a:rect l="l" t="t" r="r" b="b"/>
              <a:pathLst>
                <a:path w="4407" h="5192" extrusionOk="0">
                  <a:moveTo>
                    <a:pt x="25" y="0"/>
                  </a:moveTo>
                  <a:lnTo>
                    <a:pt x="2263" y="2572"/>
                  </a:lnTo>
                  <a:lnTo>
                    <a:pt x="1" y="5180"/>
                  </a:lnTo>
                  <a:lnTo>
                    <a:pt x="13" y="5192"/>
                  </a:lnTo>
                  <a:lnTo>
                    <a:pt x="2120" y="5192"/>
                  </a:lnTo>
                  <a:lnTo>
                    <a:pt x="3334" y="3799"/>
                  </a:lnTo>
                  <a:lnTo>
                    <a:pt x="4406" y="2572"/>
                  </a:lnTo>
                  <a:lnTo>
                    <a:pt x="2168" y="0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grpSp>
        <p:nvGrpSpPr>
          <p:cNvPr id="2916" name="Google Shape;2916;p92"/>
          <p:cNvGrpSpPr/>
          <p:nvPr/>
        </p:nvGrpSpPr>
        <p:grpSpPr>
          <a:xfrm flipH="1">
            <a:off x="6205613" y="2150250"/>
            <a:ext cx="1793100" cy="1395450"/>
            <a:chOff x="2679963" y="2089625"/>
            <a:chExt cx="1793100" cy="1395450"/>
          </a:xfrm>
        </p:grpSpPr>
        <p:sp>
          <p:nvSpPr>
            <p:cNvPr id="2917" name="Google Shape;2917;p92"/>
            <p:cNvSpPr/>
            <p:nvPr/>
          </p:nvSpPr>
          <p:spPr>
            <a:xfrm>
              <a:off x="2735038" y="3293950"/>
              <a:ext cx="367025" cy="126225"/>
            </a:xfrm>
            <a:custGeom>
              <a:avLst/>
              <a:gdLst/>
              <a:ahLst/>
              <a:cxnLst/>
              <a:rect l="l" t="t" r="r" b="b"/>
              <a:pathLst>
                <a:path w="14681" h="5049" fill="none" extrusionOk="0">
                  <a:moveTo>
                    <a:pt x="0" y="5048"/>
                  </a:moveTo>
                  <a:lnTo>
                    <a:pt x="9633" y="5048"/>
                  </a:lnTo>
                  <a:cubicBezTo>
                    <a:pt x="12419" y="5048"/>
                    <a:pt x="14681" y="2786"/>
                    <a:pt x="14681" y="0"/>
                  </a:cubicBezTo>
                </a:path>
              </a:pathLst>
            </a:custGeom>
            <a:solidFill>
              <a:schemeClr val="accent1"/>
            </a:solidFill>
            <a:ln w="40775" cap="flat" cmpd="sng">
              <a:solidFill>
                <a:schemeClr val="accent1"/>
              </a:solidFill>
              <a:prstDash val="solid"/>
              <a:miter lim="1190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918" name="Google Shape;2918;p92"/>
            <p:cNvSpPr/>
            <p:nvPr/>
          </p:nvSpPr>
          <p:spPr>
            <a:xfrm>
              <a:off x="3102038" y="2089625"/>
              <a:ext cx="1371025" cy="1204350"/>
            </a:xfrm>
            <a:custGeom>
              <a:avLst/>
              <a:gdLst/>
              <a:ahLst/>
              <a:cxnLst/>
              <a:rect l="l" t="t" r="r" b="b"/>
              <a:pathLst>
                <a:path w="54841" h="48174" fill="none" extrusionOk="0">
                  <a:moveTo>
                    <a:pt x="40958" y="46268"/>
                  </a:moveTo>
                  <a:lnTo>
                    <a:pt x="49793" y="46268"/>
                  </a:lnTo>
                  <a:cubicBezTo>
                    <a:pt x="52579" y="46268"/>
                    <a:pt x="54841" y="44006"/>
                    <a:pt x="54841" y="41220"/>
                  </a:cubicBezTo>
                  <a:lnTo>
                    <a:pt x="54841" y="13490"/>
                  </a:lnTo>
                  <a:cubicBezTo>
                    <a:pt x="54841" y="10704"/>
                    <a:pt x="52579" y="8454"/>
                    <a:pt x="49793" y="8454"/>
                  </a:cubicBezTo>
                  <a:lnTo>
                    <a:pt x="34469" y="8454"/>
                  </a:lnTo>
                  <a:cubicBezTo>
                    <a:pt x="33815" y="8454"/>
                    <a:pt x="33207" y="8145"/>
                    <a:pt x="32814" y="7621"/>
                  </a:cubicBezTo>
                  <a:lnTo>
                    <a:pt x="29064" y="1120"/>
                  </a:lnTo>
                  <a:cubicBezTo>
                    <a:pt x="28254" y="1"/>
                    <a:pt x="26587" y="1"/>
                    <a:pt x="25766" y="1120"/>
                  </a:cubicBezTo>
                  <a:lnTo>
                    <a:pt x="22015" y="7621"/>
                  </a:lnTo>
                  <a:cubicBezTo>
                    <a:pt x="21634" y="8145"/>
                    <a:pt x="21027" y="8454"/>
                    <a:pt x="20372" y="8454"/>
                  </a:cubicBezTo>
                  <a:lnTo>
                    <a:pt x="5037" y="8454"/>
                  </a:lnTo>
                  <a:cubicBezTo>
                    <a:pt x="2251" y="8454"/>
                    <a:pt x="1" y="10704"/>
                    <a:pt x="1" y="13490"/>
                  </a:cubicBezTo>
                  <a:lnTo>
                    <a:pt x="1" y="48173"/>
                  </a:lnTo>
                </a:path>
              </a:pathLst>
            </a:custGeom>
            <a:solidFill>
              <a:schemeClr val="accent1"/>
            </a:solidFill>
            <a:ln w="40775" cap="flat" cmpd="sng">
              <a:solidFill>
                <a:schemeClr val="accent1"/>
              </a:solidFill>
              <a:prstDash val="solid"/>
              <a:miter lim="1190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919" name="Google Shape;2919;p92"/>
            <p:cNvSpPr/>
            <p:nvPr/>
          </p:nvSpPr>
          <p:spPr>
            <a:xfrm>
              <a:off x="2679963" y="3354975"/>
              <a:ext cx="110175" cy="130100"/>
            </a:xfrm>
            <a:custGeom>
              <a:avLst/>
              <a:gdLst/>
              <a:ahLst/>
              <a:cxnLst/>
              <a:rect l="l" t="t" r="r" b="b"/>
              <a:pathLst>
                <a:path w="4407" h="5204" extrusionOk="0">
                  <a:moveTo>
                    <a:pt x="2287" y="0"/>
                  </a:moveTo>
                  <a:lnTo>
                    <a:pt x="1060" y="1405"/>
                  </a:lnTo>
                  <a:lnTo>
                    <a:pt x="1" y="2631"/>
                  </a:lnTo>
                  <a:lnTo>
                    <a:pt x="2239" y="5203"/>
                  </a:lnTo>
                  <a:lnTo>
                    <a:pt x="4370" y="5203"/>
                  </a:lnTo>
                  <a:lnTo>
                    <a:pt x="2132" y="2631"/>
                  </a:lnTo>
                  <a:lnTo>
                    <a:pt x="4406" y="12"/>
                  </a:lnTo>
                  <a:lnTo>
                    <a:pt x="4394" y="0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grpSp>
        <p:nvGrpSpPr>
          <p:cNvPr id="2920" name="Google Shape;2920;p92"/>
          <p:cNvGrpSpPr/>
          <p:nvPr/>
        </p:nvGrpSpPr>
        <p:grpSpPr>
          <a:xfrm>
            <a:off x="4601638" y="1998013"/>
            <a:ext cx="1793100" cy="1395125"/>
            <a:chOff x="4618913" y="2023550"/>
            <a:chExt cx="1793100" cy="1395125"/>
          </a:xfrm>
        </p:grpSpPr>
        <p:sp>
          <p:nvSpPr>
            <p:cNvPr id="2921" name="Google Shape;2921;p92"/>
            <p:cNvSpPr/>
            <p:nvPr/>
          </p:nvSpPr>
          <p:spPr>
            <a:xfrm>
              <a:off x="5989913" y="2088450"/>
              <a:ext cx="367025" cy="126225"/>
            </a:xfrm>
            <a:custGeom>
              <a:avLst/>
              <a:gdLst/>
              <a:ahLst/>
              <a:cxnLst/>
              <a:rect l="l" t="t" r="r" b="b"/>
              <a:pathLst>
                <a:path w="14681" h="5049" fill="none" extrusionOk="0">
                  <a:moveTo>
                    <a:pt x="14681" y="0"/>
                  </a:moveTo>
                  <a:lnTo>
                    <a:pt x="5037" y="0"/>
                  </a:lnTo>
                  <a:cubicBezTo>
                    <a:pt x="2262" y="0"/>
                    <a:pt x="0" y="2262"/>
                    <a:pt x="0" y="5048"/>
                  </a:cubicBezTo>
                </a:path>
              </a:pathLst>
            </a:custGeom>
            <a:solidFill>
              <a:schemeClr val="lt2"/>
            </a:solidFill>
            <a:ln w="40775" cap="flat" cmpd="sng">
              <a:solidFill>
                <a:schemeClr val="lt2"/>
              </a:solidFill>
              <a:prstDash val="solid"/>
              <a:miter lim="1190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922" name="Google Shape;2922;p92"/>
            <p:cNvSpPr/>
            <p:nvPr/>
          </p:nvSpPr>
          <p:spPr>
            <a:xfrm>
              <a:off x="4618913" y="2214650"/>
              <a:ext cx="1371025" cy="1204025"/>
            </a:xfrm>
            <a:custGeom>
              <a:avLst/>
              <a:gdLst/>
              <a:ahLst/>
              <a:cxnLst/>
              <a:rect l="l" t="t" r="r" b="b"/>
              <a:pathLst>
                <a:path w="54841" h="48161" fill="none" extrusionOk="0">
                  <a:moveTo>
                    <a:pt x="13883" y="1905"/>
                  </a:moveTo>
                  <a:lnTo>
                    <a:pt x="5036" y="1905"/>
                  </a:lnTo>
                  <a:cubicBezTo>
                    <a:pt x="2250" y="1905"/>
                    <a:pt x="0" y="4167"/>
                    <a:pt x="0" y="6954"/>
                  </a:cubicBezTo>
                  <a:lnTo>
                    <a:pt x="0" y="34671"/>
                  </a:lnTo>
                  <a:cubicBezTo>
                    <a:pt x="0" y="37457"/>
                    <a:pt x="2250" y="39719"/>
                    <a:pt x="5036" y="39719"/>
                  </a:cubicBezTo>
                  <a:lnTo>
                    <a:pt x="20372" y="39719"/>
                  </a:lnTo>
                  <a:cubicBezTo>
                    <a:pt x="21027" y="39719"/>
                    <a:pt x="21634" y="40029"/>
                    <a:pt x="22015" y="40553"/>
                  </a:cubicBezTo>
                  <a:lnTo>
                    <a:pt x="25765" y="47054"/>
                  </a:lnTo>
                  <a:cubicBezTo>
                    <a:pt x="26587" y="48161"/>
                    <a:pt x="28254" y="48161"/>
                    <a:pt x="29063" y="47054"/>
                  </a:cubicBezTo>
                  <a:lnTo>
                    <a:pt x="32814" y="40553"/>
                  </a:lnTo>
                  <a:cubicBezTo>
                    <a:pt x="33207" y="40029"/>
                    <a:pt x="33814" y="39719"/>
                    <a:pt x="34469" y="39719"/>
                  </a:cubicBezTo>
                  <a:lnTo>
                    <a:pt x="49792" y="39719"/>
                  </a:lnTo>
                  <a:cubicBezTo>
                    <a:pt x="52578" y="39719"/>
                    <a:pt x="54840" y="37457"/>
                    <a:pt x="54840" y="34671"/>
                  </a:cubicBezTo>
                  <a:lnTo>
                    <a:pt x="54840" y="0"/>
                  </a:lnTo>
                </a:path>
              </a:pathLst>
            </a:custGeom>
            <a:solidFill>
              <a:schemeClr val="lt2"/>
            </a:solidFill>
            <a:ln w="40775" cap="flat" cmpd="sng">
              <a:solidFill>
                <a:schemeClr val="lt2"/>
              </a:solidFill>
              <a:prstDash val="solid"/>
              <a:miter lim="1190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923" name="Google Shape;2923;p92"/>
            <p:cNvSpPr/>
            <p:nvPr/>
          </p:nvSpPr>
          <p:spPr>
            <a:xfrm>
              <a:off x="6301863" y="2023550"/>
              <a:ext cx="110150" cy="129800"/>
            </a:xfrm>
            <a:custGeom>
              <a:avLst/>
              <a:gdLst/>
              <a:ahLst/>
              <a:cxnLst/>
              <a:rect l="l" t="t" r="r" b="b"/>
              <a:pathLst>
                <a:path w="4406" h="5192" extrusionOk="0">
                  <a:moveTo>
                    <a:pt x="24" y="0"/>
                  </a:moveTo>
                  <a:lnTo>
                    <a:pt x="2274" y="2572"/>
                  </a:lnTo>
                  <a:lnTo>
                    <a:pt x="0" y="5180"/>
                  </a:lnTo>
                  <a:lnTo>
                    <a:pt x="12" y="5192"/>
                  </a:lnTo>
                  <a:lnTo>
                    <a:pt x="2119" y="5192"/>
                  </a:lnTo>
                  <a:lnTo>
                    <a:pt x="3334" y="3799"/>
                  </a:lnTo>
                  <a:lnTo>
                    <a:pt x="4405" y="2572"/>
                  </a:lnTo>
                  <a:lnTo>
                    <a:pt x="2167" y="0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grpSp>
        <p:nvGrpSpPr>
          <p:cNvPr id="2924" name="Google Shape;2924;p92"/>
          <p:cNvGrpSpPr/>
          <p:nvPr/>
        </p:nvGrpSpPr>
        <p:grpSpPr>
          <a:xfrm flipH="1">
            <a:off x="2997663" y="2150250"/>
            <a:ext cx="1793100" cy="1395450"/>
            <a:chOff x="5753863" y="2089625"/>
            <a:chExt cx="1793100" cy="1395450"/>
          </a:xfrm>
        </p:grpSpPr>
        <p:sp>
          <p:nvSpPr>
            <p:cNvPr id="2925" name="Google Shape;2925;p92"/>
            <p:cNvSpPr/>
            <p:nvPr/>
          </p:nvSpPr>
          <p:spPr>
            <a:xfrm>
              <a:off x="5808938" y="3293950"/>
              <a:ext cx="367025" cy="126225"/>
            </a:xfrm>
            <a:custGeom>
              <a:avLst/>
              <a:gdLst/>
              <a:ahLst/>
              <a:cxnLst/>
              <a:rect l="l" t="t" r="r" b="b"/>
              <a:pathLst>
                <a:path w="14681" h="5049" fill="none" extrusionOk="0">
                  <a:moveTo>
                    <a:pt x="0" y="5048"/>
                  </a:moveTo>
                  <a:lnTo>
                    <a:pt x="9632" y="5048"/>
                  </a:lnTo>
                  <a:cubicBezTo>
                    <a:pt x="12418" y="5048"/>
                    <a:pt x="14681" y="2786"/>
                    <a:pt x="14681" y="0"/>
                  </a:cubicBezTo>
                </a:path>
              </a:pathLst>
            </a:custGeom>
            <a:solidFill>
              <a:schemeClr val="dk2"/>
            </a:solidFill>
            <a:ln w="40775" cap="flat" cmpd="sng">
              <a:solidFill>
                <a:schemeClr val="dk2"/>
              </a:solidFill>
              <a:prstDash val="solid"/>
              <a:miter lim="1190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926" name="Google Shape;2926;p92"/>
            <p:cNvSpPr/>
            <p:nvPr/>
          </p:nvSpPr>
          <p:spPr>
            <a:xfrm>
              <a:off x="6175938" y="2089625"/>
              <a:ext cx="1371025" cy="1204350"/>
            </a:xfrm>
            <a:custGeom>
              <a:avLst/>
              <a:gdLst/>
              <a:ahLst/>
              <a:cxnLst/>
              <a:rect l="l" t="t" r="r" b="b"/>
              <a:pathLst>
                <a:path w="54841" h="48174" fill="none" extrusionOk="0">
                  <a:moveTo>
                    <a:pt x="40958" y="46268"/>
                  </a:moveTo>
                  <a:lnTo>
                    <a:pt x="49805" y="46268"/>
                  </a:lnTo>
                  <a:cubicBezTo>
                    <a:pt x="52591" y="46268"/>
                    <a:pt x="54841" y="44006"/>
                    <a:pt x="54841" y="41220"/>
                  </a:cubicBezTo>
                  <a:lnTo>
                    <a:pt x="54841" y="13490"/>
                  </a:lnTo>
                  <a:cubicBezTo>
                    <a:pt x="54841" y="10704"/>
                    <a:pt x="52591" y="8454"/>
                    <a:pt x="49805" y="8454"/>
                  </a:cubicBezTo>
                  <a:lnTo>
                    <a:pt x="34469" y="8454"/>
                  </a:lnTo>
                  <a:cubicBezTo>
                    <a:pt x="33814" y="8454"/>
                    <a:pt x="33207" y="8145"/>
                    <a:pt x="32826" y="7621"/>
                  </a:cubicBezTo>
                  <a:lnTo>
                    <a:pt x="29076" y="1120"/>
                  </a:lnTo>
                  <a:cubicBezTo>
                    <a:pt x="28254" y="1"/>
                    <a:pt x="26587" y="1"/>
                    <a:pt x="25778" y="1120"/>
                  </a:cubicBezTo>
                  <a:lnTo>
                    <a:pt x="22027" y="7621"/>
                  </a:lnTo>
                  <a:cubicBezTo>
                    <a:pt x="21634" y="8145"/>
                    <a:pt x="21027" y="8454"/>
                    <a:pt x="20372" y="8454"/>
                  </a:cubicBezTo>
                  <a:lnTo>
                    <a:pt x="5049" y="8454"/>
                  </a:lnTo>
                  <a:cubicBezTo>
                    <a:pt x="2263" y="8454"/>
                    <a:pt x="1" y="10704"/>
                    <a:pt x="1" y="13490"/>
                  </a:cubicBezTo>
                  <a:lnTo>
                    <a:pt x="1" y="48173"/>
                  </a:lnTo>
                </a:path>
              </a:pathLst>
            </a:custGeom>
            <a:solidFill>
              <a:schemeClr val="dk2"/>
            </a:solidFill>
            <a:ln w="40775" cap="flat" cmpd="sng">
              <a:solidFill>
                <a:schemeClr val="dk2"/>
              </a:solidFill>
              <a:prstDash val="solid"/>
              <a:miter lim="1190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927" name="Google Shape;2927;p92"/>
            <p:cNvSpPr/>
            <p:nvPr/>
          </p:nvSpPr>
          <p:spPr>
            <a:xfrm>
              <a:off x="5753863" y="3354975"/>
              <a:ext cx="110150" cy="130100"/>
            </a:xfrm>
            <a:custGeom>
              <a:avLst/>
              <a:gdLst/>
              <a:ahLst/>
              <a:cxnLst/>
              <a:rect l="l" t="t" r="r" b="b"/>
              <a:pathLst>
                <a:path w="4406" h="5204" extrusionOk="0">
                  <a:moveTo>
                    <a:pt x="2287" y="0"/>
                  </a:moveTo>
                  <a:lnTo>
                    <a:pt x="1072" y="1405"/>
                  </a:lnTo>
                  <a:lnTo>
                    <a:pt x="1" y="2631"/>
                  </a:lnTo>
                  <a:lnTo>
                    <a:pt x="2239" y="5203"/>
                  </a:lnTo>
                  <a:lnTo>
                    <a:pt x="4382" y="5203"/>
                  </a:lnTo>
                  <a:lnTo>
                    <a:pt x="2132" y="2631"/>
                  </a:lnTo>
                  <a:lnTo>
                    <a:pt x="4406" y="12"/>
                  </a:lnTo>
                  <a:lnTo>
                    <a:pt x="4394" y="0"/>
                  </a:ln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sp>
        <p:nvSpPr>
          <p:cNvPr id="2928" name="Google Shape;2928;p92"/>
          <p:cNvSpPr/>
          <p:nvPr/>
        </p:nvSpPr>
        <p:spPr>
          <a:xfrm rot="-5400000">
            <a:off x="5197637" y="1984015"/>
            <a:ext cx="505226" cy="505245"/>
          </a:xfrm>
          <a:custGeom>
            <a:avLst/>
            <a:gdLst/>
            <a:ahLst/>
            <a:cxnLst/>
            <a:rect l="l" t="t" r="r" b="b"/>
            <a:pathLst>
              <a:path w="7395" h="7395" extrusionOk="0">
                <a:moveTo>
                  <a:pt x="3691" y="1370"/>
                </a:moveTo>
                <a:cubicBezTo>
                  <a:pt x="4037" y="1370"/>
                  <a:pt x="4322" y="1655"/>
                  <a:pt x="4322" y="2001"/>
                </a:cubicBezTo>
                <a:cubicBezTo>
                  <a:pt x="4322" y="2358"/>
                  <a:pt x="4037" y="2644"/>
                  <a:pt x="3691" y="2644"/>
                </a:cubicBezTo>
                <a:cubicBezTo>
                  <a:pt x="3334" y="2644"/>
                  <a:pt x="3048" y="2358"/>
                  <a:pt x="3048" y="2001"/>
                </a:cubicBezTo>
                <a:cubicBezTo>
                  <a:pt x="3048" y="1655"/>
                  <a:pt x="3334" y="1370"/>
                  <a:pt x="3691" y="1370"/>
                </a:cubicBezTo>
                <a:close/>
                <a:moveTo>
                  <a:pt x="1917" y="3132"/>
                </a:moveTo>
                <a:cubicBezTo>
                  <a:pt x="2275" y="3132"/>
                  <a:pt x="2560" y="3417"/>
                  <a:pt x="2560" y="3775"/>
                </a:cubicBezTo>
                <a:cubicBezTo>
                  <a:pt x="2560" y="4120"/>
                  <a:pt x="2275" y="4406"/>
                  <a:pt x="1917" y="4406"/>
                </a:cubicBezTo>
                <a:cubicBezTo>
                  <a:pt x="1572" y="4406"/>
                  <a:pt x="1286" y="4120"/>
                  <a:pt x="1286" y="3775"/>
                </a:cubicBezTo>
                <a:cubicBezTo>
                  <a:pt x="1286" y="3417"/>
                  <a:pt x="1572" y="3132"/>
                  <a:pt x="1917" y="3132"/>
                </a:cubicBezTo>
                <a:close/>
                <a:moveTo>
                  <a:pt x="3703" y="3132"/>
                </a:moveTo>
                <a:cubicBezTo>
                  <a:pt x="4049" y="3132"/>
                  <a:pt x="4334" y="3417"/>
                  <a:pt x="4334" y="3775"/>
                </a:cubicBezTo>
                <a:cubicBezTo>
                  <a:pt x="4334" y="4120"/>
                  <a:pt x="4049" y="4406"/>
                  <a:pt x="3703" y="4406"/>
                </a:cubicBezTo>
                <a:cubicBezTo>
                  <a:pt x="3346" y="4406"/>
                  <a:pt x="3060" y="4120"/>
                  <a:pt x="3060" y="3775"/>
                </a:cubicBezTo>
                <a:cubicBezTo>
                  <a:pt x="3060" y="3417"/>
                  <a:pt x="3346" y="3132"/>
                  <a:pt x="3703" y="3132"/>
                </a:cubicBezTo>
                <a:close/>
                <a:moveTo>
                  <a:pt x="5454" y="3132"/>
                </a:moveTo>
                <a:cubicBezTo>
                  <a:pt x="5799" y="3132"/>
                  <a:pt x="6085" y="3417"/>
                  <a:pt x="6085" y="3775"/>
                </a:cubicBezTo>
                <a:cubicBezTo>
                  <a:pt x="6085" y="4120"/>
                  <a:pt x="5799" y="4406"/>
                  <a:pt x="5454" y="4406"/>
                </a:cubicBezTo>
                <a:cubicBezTo>
                  <a:pt x="5096" y="4406"/>
                  <a:pt x="4811" y="4120"/>
                  <a:pt x="4811" y="3775"/>
                </a:cubicBezTo>
                <a:cubicBezTo>
                  <a:pt x="4811" y="3417"/>
                  <a:pt x="5096" y="3132"/>
                  <a:pt x="5454" y="3132"/>
                </a:cubicBezTo>
                <a:close/>
                <a:moveTo>
                  <a:pt x="3691" y="4894"/>
                </a:moveTo>
                <a:cubicBezTo>
                  <a:pt x="4037" y="4894"/>
                  <a:pt x="4322" y="5180"/>
                  <a:pt x="4322" y="5537"/>
                </a:cubicBezTo>
                <a:cubicBezTo>
                  <a:pt x="4322" y="5882"/>
                  <a:pt x="4037" y="6168"/>
                  <a:pt x="3691" y="6168"/>
                </a:cubicBezTo>
                <a:cubicBezTo>
                  <a:pt x="3334" y="6168"/>
                  <a:pt x="3048" y="5882"/>
                  <a:pt x="3048" y="5537"/>
                </a:cubicBezTo>
                <a:cubicBezTo>
                  <a:pt x="3048" y="5180"/>
                  <a:pt x="3334" y="4894"/>
                  <a:pt x="3691" y="4894"/>
                </a:cubicBezTo>
                <a:close/>
                <a:moveTo>
                  <a:pt x="3549" y="0"/>
                </a:moveTo>
                <a:cubicBezTo>
                  <a:pt x="3453" y="0"/>
                  <a:pt x="3370" y="84"/>
                  <a:pt x="3370" y="179"/>
                </a:cubicBezTo>
                <a:lnTo>
                  <a:pt x="3370" y="453"/>
                </a:lnTo>
                <a:cubicBezTo>
                  <a:pt x="3370" y="465"/>
                  <a:pt x="3370" y="477"/>
                  <a:pt x="3382" y="500"/>
                </a:cubicBezTo>
                <a:cubicBezTo>
                  <a:pt x="3168" y="512"/>
                  <a:pt x="2965" y="560"/>
                  <a:pt x="2763" y="620"/>
                </a:cubicBezTo>
                <a:cubicBezTo>
                  <a:pt x="2763" y="596"/>
                  <a:pt x="2763" y="584"/>
                  <a:pt x="2751" y="572"/>
                </a:cubicBezTo>
                <a:lnTo>
                  <a:pt x="2644" y="322"/>
                </a:lnTo>
                <a:cubicBezTo>
                  <a:pt x="2617" y="251"/>
                  <a:pt x="2557" y="213"/>
                  <a:pt x="2494" y="213"/>
                </a:cubicBezTo>
                <a:cubicBezTo>
                  <a:pt x="2473" y="213"/>
                  <a:pt x="2451" y="217"/>
                  <a:pt x="2429" y="227"/>
                </a:cubicBezTo>
                <a:lnTo>
                  <a:pt x="2132" y="346"/>
                </a:lnTo>
                <a:cubicBezTo>
                  <a:pt x="2048" y="381"/>
                  <a:pt x="2001" y="489"/>
                  <a:pt x="2048" y="572"/>
                </a:cubicBezTo>
                <a:lnTo>
                  <a:pt x="2144" y="822"/>
                </a:lnTo>
                <a:cubicBezTo>
                  <a:pt x="2156" y="834"/>
                  <a:pt x="2156" y="846"/>
                  <a:pt x="2167" y="858"/>
                </a:cubicBezTo>
                <a:cubicBezTo>
                  <a:pt x="1989" y="953"/>
                  <a:pt x="1810" y="1072"/>
                  <a:pt x="1655" y="1203"/>
                </a:cubicBezTo>
                <a:cubicBezTo>
                  <a:pt x="1655" y="1191"/>
                  <a:pt x="1644" y="1179"/>
                  <a:pt x="1632" y="1167"/>
                </a:cubicBezTo>
                <a:lnTo>
                  <a:pt x="1441" y="977"/>
                </a:lnTo>
                <a:cubicBezTo>
                  <a:pt x="1405" y="941"/>
                  <a:pt x="1361" y="923"/>
                  <a:pt x="1316" y="923"/>
                </a:cubicBezTo>
                <a:cubicBezTo>
                  <a:pt x="1271" y="923"/>
                  <a:pt x="1227" y="941"/>
                  <a:pt x="1191" y="977"/>
                </a:cubicBezTo>
                <a:lnTo>
                  <a:pt x="977" y="1203"/>
                </a:lnTo>
                <a:cubicBezTo>
                  <a:pt x="905" y="1262"/>
                  <a:pt x="905" y="1370"/>
                  <a:pt x="977" y="1441"/>
                </a:cubicBezTo>
                <a:lnTo>
                  <a:pt x="1167" y="1632"/>
                </a:lnTo>
                <a:cubicBezTo>
                  <a:pt x="1179" y="1643"/>
                  <a:pt x="1191" y="1643"/>
                  <a:pt x="1191" y="1655"/>
                </a:cubicBezTo>
                <a:cubicBezTo>
                  <a:pt x="1072" y="1810"/>
                  <a:pt x="953" y="1977"/>
                  <a:pt x="858" y="2155"/>
                </a:cubicBezTo>
                <a:cubicBezTo>
                  <a:pt x="846" y="2144"/>
                  <a:pt x="834" y="2144"/>
                  <a:pt x="834" y="2144"/>
                </a:cubicBezTo>
                <a:lnTo>
                  <a:pt x="572" y="2036"/>
                </a:lnTo>
                <a:cubicBezTo>
                  <a:pt x="551" y="2027"/>
                  <a:pt x="529" y="2023"/>
                  <a:pt x="507" y="2023"/>
                </a:cubicBezTo>
                <a:cubicBezTo>
                  <a:pt x="443" y="2023"/>
                  <a:pt x="381" y="2061"/>
                  <a:pt x="346" y="2132"/>
                </a:cubicBezTo>
                <a:lnTo>
                  <a:pt x="227" y="2417"/>
                </a:lnTo>
                <a:cubicBezTo>
                  <a:pt x="191" y="2501"/>
                  <a:pt x="239" y="2608"/>
                  <a:pt x="322" y="2644"/>
                </a:cubicBezTo>
                <a:lnTo>
                  <a:pt x="572" y="2751"/>
                </a:lnTo>
                <a:lnTo>
                  <a:pt x="596" y="2751"/>
                </a:lnTo>
                <a:cubicBezTo>
                  <a:pt x="536" y="2953"/>
                  <a:pt x="501" y="3156"/>
                  <a:pt x="477" y="3370"/>
                </a:cubicBezTo>
                <a:lnTo>
                  <a:pt x="179" y="3370"/>
                </a:lnTo>
                <a:cubicBezTo>
                  <a:pt x="84" y="3370"/>
                  <a:pt x="0" y="3453"/>
                  <a:pt x="0" y="3548"/>
                </a:cubicBezTo>
                <a:lnTo>
                  <a:pt x="0" y="3858"/>
                </a:lnTo>
                <a:cubicBezTo>
                  <a:pt x="0" y="3953"/>
                  <a:pt x="84" y="4025"/>
                  <a:pt x="179" y="4025"/>
                </a:cubicBezTo>
                <a:lnTo>
                  <a:pt x="477" y="4025"/>
                </a:lnTo>
                <a:cubicBezTo>
                  <a:pt x="489" y="4203"/>
                  <a:pt x="524" y="4382"/>
                  <a:pt x="560" y="4549"/>
                </a:cubicBezTo>
                <a:lnTo>
                  <a:pt x="548" y="4549"/>
                </a:lnTo>
                <a:lnTo>
                  <a:pt x="286" y="4656"/>
                </a:lnTo>
                <a:cubicBezTo>
                  <a:pt x="203" y="4691"/>
                  <a:pt x="155" y="4787"/>
                  <a:pt x="191" y="4870"/>
                </a:cubicBezTo>
                <a:lnTo>
                  <a:pt x="298" y="5168"/>
                </a:lnTo>
                <a:cubicBezTo>
                  <a:pt x="326" y="5232"/>
                  <a:pt x="389" y="5275"/>
                  <a:pt x="460" y="5275"/>
                </a:cubicBezTo>
                <a:cubicBezTo>
                  <a:pt x="481" y="5275"/>
                  <a:pt x="503" y="5271"/>
                  <a:pt x="524" y="5263"/>
                </a:cubicBezTo>
                <a:lnTo>
                  <a:pt x="786" y="5168"/>
                </a:lnTo>
                <a:cubicBezTo>
                  <a:pt x="786" y="5168"/>
                  <a:pt x="798" y="5168"/>
                  <a:pt x="798" y="5156"/>
                </a:cubicBezTo>
                <a:cubicBezTo>
                  <a:pt x="905" y="5370"/>
                  <a:pt x="1036" y="5573"/>
                  <a:pt x="1179" y="5751"/>
                </a:cubicBezTo>
                <a:cubicBezTo>
                  <a:pt x="1179" y="5763"/>
                  <a:pt x="1179" y="5763"/>
                  <a:pt x="1167" y="5763"/>
                </a:cubicBezTo>
                <a:lnTo>
                  <a:pt x="977" y="5965"/>
                </a:lnTo>
                <a:cubicBezTo>
                  <a:pt x="905" y="6025"/>
                  <a:pt x="905" y="6132"/>
                  <a:pt x="977" y="6204"/>
                </a:cubicBezTo>
                <a:lnTo>
                  <a:pt x="1191" y="6430"/>
                </a:lnTo>
                <a:cubicBezTo>
                  <a:pt x="1227" y="6460"/>
                  <a:pt x="1271" y="6474"/>
                  <a:pt x="1316" y="6474"/>
                </a:cubicBezTo>
                <a:cubicBezTo>
                  <a:pt x="1361" y="6474"/>
                  <a:pt x="1405" y="6460"/>
                  <a:pt x="1441" y="6430"/>
                </a:cubicBezTo>
                <a:lnTo>
                  <a:pt x="1632" y="6227"/>
                </a:lnTo>
                <a:cubicBezTo>
                  <a:pt x="1644" y="6227"/>
                  <a:pt x="1644" y="6227"/>
                  <a:pt x="1644" y="6215"/>
                </a:cubicBezTo>
                <a:cubicBezTo>
                  <a:pt x="1786" y="6335"/>
                  <a:pt x="1941" y="6430"/>
                  <a:pt x="2096" y="6525"/>
                </a:cubicBezTo>
                <a:cubicBezTo>
                  <a:pt x="2096" y="6525"/>
                  <a:pt x="2084" y="6537"/>
                  <a:pt x="2084" y="6537"/>
                </a:cubicBezTo>
                <a:lnTo>
                  <a:pt x="1977" y="6799"/>
                </a:lnTo>
                <a:cubicBezTo>
                  <a:pt x="1941" y="6882"/>
                  <a:pt x="1977" y="6977"/>
                  <a:pt x="2060" y="7025"/>
                </a:cubicBezTo>
                <a:lnTo>
                  <a:pt x="2346" y="7144"/>
                </a:lnTo>
                <a:cubicBezTo>
                  <a:pt x="2371" y="7153"/>
                  <a:pt x="2396" y="7158"/>
                  <a:pt x="2420" y="7158"/>
                </a:cubicBezTo>
                <a:cubicBezTo>
                  <a:pt x="2487" y="7158"/>
                  <a:pt x="2546" y="7122"/>
                  <a:pt x="2572" y="7061"/>
                </a:cubicBezTo>
                <a:lnTo>
                  <a:pt x="2691" y="6811"/>
                </a:lnTo>
                <a:cubicBezTo>
                  <a:pt x="2691" y="6799"/>
                  <a:pt x="2691" y="6787"/>
                  <a:pt x="2691" y="6787"/>
                </a:cubicBezTo>
                <a:cubicBezTo>
                  <a:pt x="2918" y="6858"/>
                  <a:pt x="3144" y="6906"/>
                  <a:pt x="3370" y="6930"/>
                </a:cubicBezTo>
                <a:cubicBezTo>
                  <a:pt x="3370" y="6930"/>
                  <a:pt x="3370" y="6942"/>
                  <a:pt x="3370" y="6954"/>
                </a:cubicBezTo>
                <a:lnTo>
                  <a:pt x="3370" y="7227"/>
                </a:lnTo>
                <a:cubicBezTo>
                  <a:pt x="3370" y="7323"/>
                  <a:pt x="3453" y="7394"/>
                  <a:pt x="3549" y="7394"/>
                </a:cubicBezTo>
                <a:lnTo>
                  <a:pt x="3858" y="7394"/>
                </a:lnTo>
                <a:cubicBezTo>
                  <a:pt x="3953" y="7394"/>
                  <a:pt x="4025" y="7323"/>
                  <a:pt x="4025" y="7227"/>
                </a:cubicBezTo>
                <a:lnTo>
                  <a:pt x="4025" y="6954"/>
                </a:lnTo>
                <a:cubicBezTo>
                  <a:pt x="4025" y="6942"/>
                  <a:pt x="4025" y="6930"/>
                  <a:pt x="4025" y="6918"/>
                </a:cubicBezTo>
                <a:cubicBezTo>
                  <a:pt x="4239" y="6906"/>
                  <a:pt x="4442" y="6858"/>
                  <a:pt x="4632" y="6799"/>
                </a:cubicBezTo>
                <a:cubicBezTo>
                  <a:pt x="4644" y="6811"/>
                  <a:pt x="4644" y="6823"/>
                  <a:pt x="4644" y="6823"/>
                </a:cubicBezTo>
                <a:lnTo>
                  <a:pt x="4751" y="7085"/>
                </a:lnTo>
                <a:cubicBezTo>
                  <a:pt x="4779" y="7149"/>
                  <a:pt x="4849" y="7192"/>
                  <a:pt x="4917" y="7192"/>
                </a:cubicBezTo>
                <a:cubicBezTo>
                  <a:pt x="4938" y="7192"/>
                  <a:pt x="4958" y="7188"/>
                  <a:pt x="4977" y="7180"/>
                </a:cubicBezTo>
                <a:lnTo>
                  <a:pt x="5263" y="7061"/>
                </a:lnTo>
                <a:cubicBezTo>
                  <a:pt x="5358" y="7013"/>
                  <a:pt x="5394" y="6918"/>
                  <a:pt x="5358" y="6835"/>
                </a:cubicBezTo>
                <a:lnTo>
                  <a:pt x="5251" y="6573"/>
                </a:lnTo>
                <a:cubicBezTo>
                  <a:pt x="5251" y="6561"/>
                  <a:pt x="5239" y="6561"/>
                  <a:pt x="5239" y="6549"/>
                </a:cubicBezTo>
                <a:cubicBezTo>
                  <a:pt x="5418" y="6442"/>
                  <a:pt x="5585" y="6335"/>
                  <a:pt x="5739" y="6204"/>
                </a:cubicBezTo>
                <a:cubicBezTo>
                  <a:pt x="5751" y="6215"/>
                  <a:pt x="5763" y="6227"/>
                  <a:pt x="5763" y="6227"/>
                </a:cubicBezTo>
                <a:lnTo>
                  <a:pt x="5966" y="6430"/>
                </a:lnTo>
                <a:cubicBezTo>
                  <a:pt x="5995" y="6460"/>
                  <a:pt x="6037" y="6474"/>
                  <a:pt x="6080" y="6474"/>
                </a:cubicBezTo>
                <a:cubicBezTo>
                  <a:pt x="6123" y="6474"/>
                  <a:pt x="6168" y="6460"/>
                  <a:pt x="6204" y="6430"/>
                </a:cubicBezTo>
                <a:lnTo>
                  <a:pt x="6430" y="6204"/>
                </a:lnTo>
                <a:cubicBezTo>
                  <a:pt x="6489" y="6144"/>
                  <a:pt x="6489" y="6025"/>
                  <a:pt x="6430" y="5965"/>
                </a:cubicBezTo>
                <a:lnTo>
                  <a:pt x="6227" y="5763"/>
                </a:lnTo>
                <a:cubicBezTo>
                  <a:pt x="6216" y="5751"/>
                  <a:pt x="6216" y="5751"/>
                  <a:pt x="6204" y="5739"/>
                </a:cubicBezTo>
                <a:cubicBezTo>
                  <a:pt x="6323" y="5584"/>
                  <a:pt x="6442" y="5418"/>
                  <a:pt x="6537" y="5239"/>
                </a:cubicBezTo>
                <a:cubicBezTo>
                  <a:pt x="6549" y="5251"/>
                  <a:pt x="6561" y="5251"/>
                  <a:pt x="6573" y="5263"/>
                </a:cubicBezTo>
                <a:lnTo>
                  <a:pt x="6823" y="5370"/>
                </a:lnTo>
                <a:cubicBezTo>
                  <a:pt x="6847" y="5379"/>
                  <a:pt x="6871" y="5384"/>
                  <a:pt x="6895" y="5384"/>
                </a:cubicBezTo>
                <a:cubicBezTo>
                  <a:pt x="6963" y="5384"/>
                  <a:pt x="7022" y="5346"/>
                  <a:pt x="7049" y="5275"/>
                </a:cubicBezTo>
                <a:lnTo>
                  <a:pt x="7168" y="4989"/>
                </a:lnTo>
                <a:cubicBezTo>
                  <a:pt x="7204" y="4906"/>
                  <a:pt x="7168" y="4799"/>
                  <a:pt x="7085" y="4763"/>
                </a:cubicBezTo>
                <a:lnTo>
                  <a:pt x="6823" y="4656"/>
                </a:lnTo>
                <a:cubicBezTo>
                  <a:pt x="6811" y="4644"/>
                  <a:pt x="6799" y="4644"/>
                  <a:pt x="6775" y="4644"/>
                </a:cubicBezTo>
                <a:cubicBezTo>
                  <a:pt x="6835" y="4441"/>
                  <a:pt x="6882" y="4239"/>
                  <a:pt x="6906" y="4025"/>
                </a:cubicBezTo>
                <a:lnTo>
                  <a:pt x="7228" y="4025"/>
                </a:lnTo>
                <a:cubicBezTo>
                  <a:pt x="7323" y="4025"/>
                  <a:pt x="7394" y="3953"/>
                  <a:pt x="7394" y="3858"/>
                </a:cubicBezTo>
                <a:lnTo>
                  <a:pt x="7394" y="3548"/>
                </a:lnTo>
                <a:cubicBezTo>
                  <a:pt x="7394" y="3453"/>
                  <a:pt x="7323" y="3370"/>
                  <a:pt x="7228" y="3370"/>
                </a:cubicBezTo>
                <a:lnTo>
                  <a:pt x="6954" y="3370"/>
                </a:lnTo>
                <a:cubicBezTo>
                  <a:pt x="6930" y="3370"/>
                  <a:pt x="6918" y="3382"/>
                  <a:pt x="6906" y="3382"/>
                </a:cubicBezTo>
                <a:cubicBezTo>
                  <a:pt x="6882" y="3203"/>
                  <a:pt x="6847" y="3025"/>
                  <a:pt x="6799" y="2858"/>
                </a:cubicBezTo>
                <a:cubicBezTo>
                  <a:pt x="6823" y="2858"/>
                  <a:pt x="6835" y="2858"/>
                  <a:pt x="6858" y="2846"/>
                </a:cubicBezTo>
                <a:lnTo>
                  <a:pt x="7109" y="2751"/>
                </a:lnTo>
                <a:cubicBezTo>
                  <a:pt x="7204" y="2715"/>
                  <a:pt x="7251" y="2620"/>
                  <a:pt x="7216" y="2525"/>
                </a:cubicBezTo>
                <a:lnTo>
                  <a:pt x="7097" y="2239"/>
                </a:lnTo>
                <a:cubicBezTo>
                  <a:pt x="7068" y="2163"/>
                  <a:pt x="7001" y="2124"/>
                  <a:pt x="6933" y="2124"/>
                </a:cubicBezTo>
                <a:cubicBezTo>
                  <a:pt x="6916" y="2124"/>
                  <a:pt x="6899" y="2127"/>
                  <a:pt x="6882" y="2132"/>
                </a:cubicBezTo>
                <a:lnTo>
                  <a:pt x="6620" y="2239"/>
                </a:lnTo>
                <a:cubicBezTo>
                  <a:pt x="6608" y="2239"/>
                  <a:pt x="6585" y="2251"/>
                  <a:pt x="6573" y="2263"/>
                </a:cubicBezTo>
                <a:cubicBezTo>
                  <a:pt x="6466" y="2048"/>
                  <a:pt x="6335" y="1846"/>
                  <a:pt x="6192" y="1667"/>
                </a:cubicBezTo>
                <a:cubicBezTo>
                  <a:pt x="6204" y="1655"/>
                  <a:pt x="6216" y="1643"/>
                  <a:pt x="6227" y="1632"/>
                </a:cubicBezTo>
                <a:lnTo>
                  <a:pt x="6430" y="1441"/>
                </a:lnTo>
                <a:cubicBezTo>
                  <a:pt x="6489" y="1370"/>
                  <a:pt x="6489" y="1262"/>
                  <a:pt x="6430" y="1203"/>
                </a:cubicBezTo>
                <a:lnTo>
                  <a:pt x="6204" y="977"/>
                </a:lnTo>
                <a:cubicBezTo>
                  <a:pt x="6168" y="941"/>
                  <a:pt x="6123" y="923"/>
                  <a:pt x="6080" y="923"/>
                </a:cubicBezTo>
                <a:cubicBezTo>
                  <a:pt x="6037" y="923"/>
                  <a:pt x="5995" y="941"/>
                  <a:pt x="5966" y="977"/>
                </a:cubicBezTo>
                <a:lnTo>
                  <a:pt x="5763" y="1167"/>
                </a:lnTo>
                <a:cubicBezTo>
                  <a:pt x="5751" y="1179"/>
                  <a:pt x="5739" y="1203"/>
                  <a:pt x="5739" y="1215"/>
                </a:cubicBezTo>
                <a:cubicBezTo>
                  <a:pt x="5596" y="1096"/>
                  <a:pt x="5442" y="1001"/>
                  <a:pt x="5287" y="905"/>
                </a:cubicBezTo>
                <a:cubicBezTo>
                  <a:pt x="5299" y="893"/>
                  <a:pt x="5311" y="881"/>
                  <a:pt x="5311" y="858"/>
                </a:cubicBezTo>
                <a:lnTo>
                  <a:pt x="5430" y="608"/>
                </a:lnTo>
                <a:cubicBezTo>
                  <a:pt x="5465" y="524"/>
                  <a:pt x="5430" y="417"/>
                  <a:pt x="5334" y="381"/>
                </a:cubicBezTo>
                <a:lnTo>
                  <a:pt x="5049" y="250"/>
                </a:lnTo>
                <a:cubicBezTo>
                  <a:pt x="5030" y="242"/>
                  <a:pt x="5010" y="238"/>
                  <a:pt x="4990" y="238"/>
                </a:cubicBezTo>
                <a:cubicBezTo>
                  <a:pt x="4924" y="238"/>
                  <a:pt x="4859" y="281"/>
                  <a:pt x="4823" y="346"/>
                </a:cubicBezTo>
                <a:lnTo>
                  <a:pt x="4715" y="596"/>
                </a:lnTo>
                <a:cubicBezTo>
                  <a:pt x="4703" y="608"/>
                  <a:pt x="4703" y="631"/>
                  <a:pt x="4703" y="643"/>
                </a:cubicBezTo>
                <a:cubicBezTo>
                  <a:pt x="4489" y="572"/>
                  <a:pt x="4263" y="524"/>
                  <a:pt x="4025" y="500"/>
                </a:cubicBezTo>
                <a:cubicBezTo>
                  <a:pt x="4025" y="489"/>
                  <a:pt x="4025" y="465"/>
                  <a:pt x="4025" y="453"/>
                </a:cubicBezTo>
                <a:lnTo>
                  <a:pt x="4025" y="179"/>
                </a:lnTo>
                <a:cubicBezTo>
                  <a:pt x="4025" y="84"/>
                  <a:pt x="3953" y="0"/>
                  <a:pt x="3858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grpSp>
        <p:nvGrpSpPr>
          <p:cNvPr id="2929" name="Google Shape;2929;p92"/>
          <p:cNvGrpSpPr/>
          <p:nvPr/>
        </p:nvGrpSpPr>
        <p:grpSpPr>
          <a:xfrm rot="-5400000">
            <a:off x="6802445" y="3049555"/>
            <a:ext cx="503911" cy="513217"/>
            <a:chOff x="713852" y="2150658"/>
            <a:chExt cx="641026" cy="652865"/>
          </a:xfrm>
        </p:grpSpPr>
        <p:sp>
          <p:nvSpPr>
            <p:cNvPr id="2930" name="Google Shape;2930;p92"/>
            <p:cNvSpPr/>
            <p:nvPr/>
          </p:nvSpPr>
          <p:spPr>
            <a:xfrm rot="-5400000">
              <a:off x="750362" y="2198488"/>
              <a:ext cx="570037" cy="559753"/>
            </a:xfrm>
            <a:custGeom>
              <a:avLst/>
              <a:gdLst/>
              <a:ahLst/>
              <a:cxnLst/>
              <a:rect l="l" t="t" r="r" b="b"/>
              <a:pathLst>
                <a:path w="13193" h="12955" extrusionOk="0">
                  <a:moveTo>
                    <a:pt x="6597" y="918"/>
                  </a:moveTo>
                  <a:cubicBezTo>
                    <a:pt x="9728" y="918"/>
                    <a:pt x="12264" y="3406"/>
                    <a:pt x="12264" y="6478"/>
                  </a:cubicBezTo>
                  <a:cubicBezTo>
                    <a:pt x="12264" y="9550"/>
                    <a:pt x="9728" y="12038"/>
                    <a:pt x="6597" y="12038"/>
                  </a:cubicBezTo>
                  <a:cubicBezTo>
                    <a:pt x="3465" y="12038"/>
                    <a:pt x="941" y="9550"/>
                    <a:pt x="941" y="6478"/>
                  </a:cubicBezTo>
                  <a:cubicBezTo>
                    <a:pt x="941" y="3406"/>
                    <a:pt x="3465" y="918"/>
                    <a:pt x="6597" y="918"/>
                  </a:cubicBezTo>
                  <a:close/>
                  <a:moveTo>
                    <a:pt x="6597" y="1"/>
                  </a:moveTo>
                  <a:cubicBezTo>
                    <a:pt x="2953" y="1"/>
                    <a:pt x="0" y="2894"/>
                    <a:pt x="0" y="6478"/>
                  </a:cubicBezTo>
                  <a:cubicBezTo>
                    <a:pt x="0" y="10050"/>
                    <a:pt x="2953" y="12955"/>
                    <a:pt x="6597" y="12955"/>
                  </a:cubicBezTo>
                  <a:cubicBezTo>
                    <a:pt x="10240" y="12955"/>
                    <a:pt x="13193" y="10050"/>
                    <a:pt x="13193" y="6478"/>
                  </a:cubicBezTo>
                  <a:cubicBezTo>
                    <a:pt x="13193" y="2894"/>
                    <a:pt x="10240" y="1"/>
                    <a:pt x="659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931" name="Google Shape;2931;p92"/>
            <p:cNvSpPr/>
            <p:nvPr/>
          </p:nvSpPr>
          <p:spPr>
            <a:xfrm rot="-5400000">
              <a:off x="946892" y="2391388"/>
              <a:ext cx="176503" cy="173435"/>
            </a:xfrm>
            <a:custGeom>
              <a:avLst/>
              <a:gdLst/>
              <a:ahLst/>
              <a:cxnLst/>
              <a:rect l="l" t="t" r="r" b="b"/>
              <a:pathLst>
                <a:path w="4085" h="4014" extrusionOk="0">
                  <a:moveTo>
                    <a:pt x="2037" y="668"/>
                  </a:moveTo>
                  <a:cubicBezTo>
                    <a:pt x="2787" y="668"/>
                    <a:pt x="3406" y="1275"/>
                    <a:pt x="3406" y="2013"/>
                  </a:cubicBezTo>
                  <a:cubicBezTo>
                    <a:pt x="3406" y="2751"/>
                    <a:pt x="2787" y="3346"/>
                    <a:pt x="2037" y="3346"/>
                  </a:cubicBezTo>
                  <a:cubicBezTo>
                    <a:pt x="1286" y="3346"/>
                    <a:pt x="667" y="2751"/>
                    <a:pt x="667" y="2013"/>
                  </a:cubicBezTo>
                  <a:cubicBezTo>
                    <a:pt x="667" y="1275"/>
                    <a:pt x="1286" y="668"/>
                    <a:pt x="2037" y="668"/>
                  </a:cubicBezTo>
                  <a:close/>
                  <a:moveTo>
                    <a:pt x="2037" y="1"/>
                  </a:moveTo>
                  <a:cubicBezTo>
                    <a:pt x="905" y="1"/>
                    <a:pt x="1" y="906"/>
                    <a:pt x="1" y="2013"/>
                  </a:cubicBezTo>
                  <a:cubicBezTo>
                    <a:pt x="1" y="3120"/>
                    <a:pt x="905" y="4013"/>
                    <a:pt x="2037" y="4013"/>
                  </a:cubicBezTo>
                  <a:cubicBezTo>
                    <a:pt x="3168" y="4013"/>
                    <a:pt x="4084" y="3120"/>
                    <a:pt x="4084" y="2013"/>
                  </a:cubicBezTo>
                  <a:cubicBezTo>
                    <a:pt x="4084" y="906"/>
                    <a:pt x="3168" y="1"/>
                    <a:pt x="203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932" name="Google Shape;2932;p92"/>
            <p:cNvSpPr/>
            <p:nvPr/>
          </p:nvSpPr>
          <p:spPr>
            <a:xfrm rot="-5400000">
              <a:off x="711800" y="2450064"/>
              <a:ext cx="58157" cy="54053"/>
            </a:xfrm>
            <a:custGeom>
              <a:avLst/>
              <a:gdLst/>
              <a:ahLst/>
              <a:cxnLst/>
              <a:rect l="l" t="t" r="r" b="b"/>
              <a:pathLst>
                <a:path w="1346" h="1251" extrusionOk="0">
                  <a:moveTo>
                    <a:pt x="346" y="1"/>
                  </a:moveTo>
                  <a:cubicBezTo>
                    <a:pt x="155" y="1"/>
                    <a:pt x="1" y="155"/>
                    <a:pt x="1" y="346"/>
                  </a:cubicBezTo>
                  <a:lnTo>
                    <a:pt x="1" y="894"/>
                  </a:lnTo>
                  <a:cubicBezTo>
                    <a:pt x="1" y="1096"/>
                    <a:pt x="155" y="1251"/>
                    <a:pt x="346" y="1251"/>
                  </a:cubicBezTo>
                  <a:lnTo>
                    <a:pt x="1001" y="1251"/>
                  </a:lnTo>
                  <a:cubicBezTo>
                    <a:pt x="1191" y="1251"/>
                    <a:pt x="1346" y="1096"/>
                    <a:pt x="1346" y="894"/>
                  </a:cubicBezTo>
                  <a:lnTo>
                    <a:pt x="1346" y="346"/>
                  </a:lnTo>
                  <a:cubicBezTo>
                    <a:pt x="1346" y="155"/>
                    <a:pt x="1191" y="1"/>
                    <a:pt x="100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933" name="Google Shape;2933;p92"/>
            <p:cNvSpPr/>
            <p:nvPr/>
          </p:nvSpPr>
          <p:spPr>
            <a:xfrm rot="-5400000">
              <a:off x="1299033" y="2450323"/>
              <a:ext cx="58157" cy="53534"/>
            </a:xfrm>
            <a:custGeom>
              <a:avLst/>
              <a:gdLst/>
              <a:ahLst/>
              <a:cxnLst/>
              <a:rect l="l" t="t" r="r" b="b"/>
              <a:pathLst>
                <a:path w="1346" h="1239" extrusionOk="0">
                  <a:moveTo>
                    <a:pt x="346" y="0"/>
                  </a:moveTo>
                  <a:cubicBezTo>
                    <a:pt x="155" y="0"/>
                    <a:pt x="1" y="155"/>
                    <a:pt x="1" y="346"/>
                  </a:cubicBezTo>
                  <a:lnTo>
                    <a:pt x="1" y="893"/>
                  </a:lnTo>
                  <a:cubicBezTo>
                    <a:pt x="1" y="1084"/>
                    <a:pt x="155" y="1239"/>
                    <a:pt x="346" y="1239"/>
                  </a:cubicBezTo>
                  <a:lnTo>
                    <a:pt x="1001" y="1239"/>
                  </a:lnTo>
                  <a:cubicBezTo>
                    <a:pt x="1191" y="1239"/>
                    <a:pt x="1346" y="1084"/>
                    <a:pt x="1346" y="893"/>
                  </a:cubicBezTo>
                  <a:lnTo>
                    <a:pt x="1346" y="346"/>
                  </a:lnTo>
                  <a:cubicBezTo>
                    <a:pt x="1346" y="155"/>
                    <a:pt x="1191" y="0"/>
                    <a:pt x="10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934" name="Google Shape;2934;p92"/>
            <p:cNvSpPr/>
            <p:nvPr/>
          </p:nvSpPr>
          <p:spPr>
            <a:xfrm rot="-5400000">
              <a:off x="1007339" y="2149383"/>
              <a:ext cx="54571" cy="57120"/>
            </a:xfrm>
            <a:custGeom>
              <a:avLst/>
              <a:gdLst/>
              <a:ahLst/>
              <a:cxnLst/>
              <a:rect l="l" t="t" r="r" b="b"/>
              <a:pathLst>
                <a:path w="1263" h="1322" extrusionOk="0">
                  <a:moveTo>
                    <a:pt x="346" y="0"/>
                  </a:moveTo>
                  <a:cubicBezTo>
                    <a:pt x="156" y="0"/>
                    <a:pt x="1" y="155"/>
                    <a:pt x="1" y="346"/>
                  </a:cubicBezTo>
                  <a:lnTo>
                    <a:pt x="1" y="965"/>
                  </a:lnTo>
                  <a:cubicBezTo>
                    <a:pt x="1" y="1167"/>
                    <a:pt x="156" y="1322"/>
                    <a:pt x="346" y="1322"/>
                  </a:cubicBezTo>
                  <a:lnTo>
                    <a:pt x="918" y="1322"/>
                  </a:lnTo>
                  <a:cubicBezTo>
                    <a:pt x="1108" y="1322"/>
                    <a:pt x="1263" y="1167"/>
                    <a:pt x="1263" y="965"/>
                  </a:cubicBezTo>
                  <a:lnTo>
                    <a:pt x="1263" y="346"/>
                  </a:lnTo>
                  <a:cubicBezTo>
                    <a:pt x="1263" y="155"/>
                    <a:pt x="1108" y="0"/>
                    <a:pt x="91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935" name="Google Shape;2935;p92"/>
            <p:cNvSpPr/>
            <p:nvPr/>
          </p:nvSpPr>
          <p:spPr>
            <a:xfrm rot="-5400000">
              <a:off x="1007080" y="2747418"/>
              <a:ext cx="55090" cy="57120"/>
            </a:xfrm>
            <a:custGeom>
              <a:avLst/>
              <a:gdLst/>
              <a:ahLst/>
              <a:cxnLst/>
              <a:rect l="l" t="t" r="r" b="b"/>
              <a:pathLst>
                <a:path w="1275" h="1322" extrusionOk="0">
                  <a:moveTo>
                    <a:pt x="358" y="0"/>
                  </a:moveTo>
                  <a:cubicBezTo>
                    <a:pt x="156" y="0"/>
                    <a:pt x="1" y="155"/>
                    <a:pt x="1" y="346"/>
                  </a:cubicBezTo>
                  <a:lnTo>
                    <a:pt x="1" y="965"/>
                  </a:lnTo>
                  <a:cubicBezTo>
                    <a:pt x="1" y="1167"/>
                    <a:pt x="156" y="1322"/>
                    <a:pt x="358" y="1322"/>
                  </a:cubicBezTo>
                  <a:lnTo>
                    <a:pt x="918" y="1322"/>
                  </a:lnTo>
                  <a:cubicBezTo>
                    <a:pt x="1120" y="1322"/>
                    <a:pt x="1275" y="1167"/>
                    <a:pt x="1275" y="965"/>
                  </a:cubicBezTo>
                  <a:lnTo>
                    <a:pt x="1275" y="346"/>
                  </a:lnTo>
                  <a:cubicBezTo>
                    <a:pt x="1275" y="155"/>
                    <a:pt x="1120" y="0"/>
                    <a:pt x="91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936" name="Google Shape;2936;p92"/>
            <p:cNvSpPr/>
            <p:nvPr/>
          </p:nvSpPr>
          <p:spPr>
            <a:xfrm rot="-5400000">
              <a:off x="1207476" y="2232558"/>
              <a:ext cx="69478" cy="66151"/>
            </a:xfrm>
            <a:custGeom>
              <a:avLst/>
              <a:gdLst/>
              <a:ahLst/>
              <a:cxnLst/>
              <a:rect l="l" t="t" r="r" b="b"/>
              <a:pathLst>
                <a:path w="1608" h="1531" extrusionOk="0">
                  <a:moveTo>
                    <a:pt x="832" y="0"/>
                  </a:moveTo>
                  <a:cubicBezTo>
                    <a:pt x="744" y="0"/>
                    <a:pt x="655" y="33"/>
                    <a:pt x="583" y="99"/>
                  </a:cubicBezTo>
                  <a:lnTo>
                    <a:pt x="131" y="539"/>
                  </a:lnTo>
                  <a:cubicBezTo>
                    <a:pt x="0" y="682"/>
                    <a:pt x="0" y="896"/>
                    <a:pt x="131" y="1039"/>
                  </a:cubicBezTo>
                  <a:lnTo>
                    <a:pt x="536" y="1432"/>
                  </a:lnTo>
                  <a:cubicBezTo>
                    <a:pt x="601" y="1498"/>
                    <a:pt x="688" y="1530"/>
                    <a:pt x="775" y="1530"/>
                  </a:cubicBezTo>
                  <a:cubicBezTo>
                    <a:pt x="863" y="1530"/>
                    <a:pt x="953" y="1498"/>
                    <a:pt x="1024" y="1432"/>
                  </a:cubicBezTo>
                  <a:lnTo>
                    <a:pt x="1476" y="980"/>
                  </a:lnTo>
                  <a:cubicBezTo>
                    <a:pt x="1607" y="849"/>
                    <a:pt x="1607" y="622"/>
                    <a:pt x="1476" y="491"/>
                  </a:cubicBezTo>
                  <a:lnTo>
                    <a:pt x="1072" y="99"/>
                  </a:lnTo>
                  <a:cubicBezTo>
                    <a:pt x="1006" y="33"/>
                    <a:pt x="920" y="0"/>
                    <a:pt x="83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937" name="Google Shape;2937;p92"/>
            <p:cNvSpPr/>
            <p:nvPr/>
          </p:nvSpPr>
          <p:spPr>
            <a:xfrm rot="-5400000">
              <a:off x="791863" y="2654997"/>
              <a:ext cx="69996" cy="66496"/>
            </a:xfrm>
            <a:custGeom>
              <a:avLst/>
              <a:gdLst/>
              <a:ahLst/>
              <a:cxnLst/>
              <a:rect l="l" t="t" r="r" b="b"/>
              <a:pathLst>
                <a:path w="1620" h="1539" extrusionOk="0">
                  <a:moveTo>
                    <a:pt x="834" y="0"/>
                  </a:moveTo>
                  <a:cubicBezTo>
                    <a:pt x="747" y="0"/>
                    <a:pt x="661" y="36"/>
                    <a:pt x="595" y="107"/>
                  </a:cubicBezTo>
                  <a:lnTo>
                    <a:pt x="131" y="548"/>
                  </a:lnTo>
                  <a:cubicBezTo>
                    <a:pt x="0" y="679"/>
                    <a:pt x="0" y="905"/>
                    <a:pt x="131" y="1048"/>
                  </a:cubicBezTo>
                  <a:lnTo>
                    <a:pt x="536" y="1441"/>
                  </a:lnTo>
                  <a:cubicBezTo>
                    <a:pt x="601" y="1506"/>
                    <a:pt x="691" y="1539"/>
                    <a:pt x="780" y="1539"/>
                  </a:cubicBezTo>
                  <a:cubicBezTo>
                    <a:pt x="869" y="1539"/>
                    <a:pt x="959" y="1506"/>
                    <a:pt x="1024" y="1441"/>
                  </a:cubicBezTo>
                  <a:lnTo>
                    <a:pt x="1477" y="988"/>
                  </a:lnTo>
                  <a:cubicBezTo>
                    <a:pt x="1619" y="857"/>
                    <a:pt x="1619" y="631"/>
                    <a:pt x="1477" y="500"/>
                  </a:cubicBezTo>
                  <a:lnTo>
                    <a:pt x="1072" y="107"/>
                  </a:lnTo>
                  <a:cubicBezTo>
                    <a:pt x="1006" y="36"/>
                    <a:pt x="920" y="0"/>
                    <a:pt x="8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938" name="Google Shape;2938;p92"/>
            <p:cNvSpPr/>
            <p:nvPr/>
          </p:nvSpPr>
          <p:spPr>
            <a:xfrm rot="-5400000">
              <a:off x="1207217" y="2655170"/>
              <a:ext cx="69996" cy="66151"/>
            </a:xfrm>
            <a:custGeom>
              <a:avLst/>
              <a:gdLst/>
              <a:ahLst/>
              <a:cxnLst/>
              <a:rect l="l" t="t" r="r" b="b"/>
              <a:pathLst>
                <a:path w="1620" h="1531" extrusionOk="0">
                  <a:moveTo>
                    <a:pt x="780" y="0"/>
                  </a:moveTo>
                  <a:cubicBezTo>
                    <a:pt x="691" y="0"/>
                    <a:pt x="601" y="33"/>
                    <a:pt x="536" y="99"/>
                  </a:cubicBezTo>
                  <a:lnTo>
                    <a:pt x="131" y="491"/>
                  </a:lnTo>
                  <a:cubicBezTo>
                    <a:pt x="0" y="622"/>
                    <a:pt x="0" y="849"/>
                    <a:pt x="131" y="980"/>
                  </a:cubicBezTo>
                  <a:lnTo>
                    <a:pt x="595" y="1432"/>
                  </a:lnTo>
                  <a:cubicBezTo>
                    <a:pt x="661" y="1498"/>
                    <a:pt x="747" y="1530"/>
                    <a:pt x="834" y="1530"/>
                  </a:cubicBezTo>
                  <a:cubicBezTo>
                    <a:pt x="920" y="1530"/>
                    <a:pt x="1006" y="1498"/>
                    <a:pt x="1072" y="1432"/>
                  </a:cubicBezTo>
                  <a:lnTo>
                    <a:pt x="1477" y="1039"/>
                  </a:lnTo>
                  <a:cubicBezTo>
                    <a:pt x="1619" y="896"/>
                    <a:pt x="1619" y="682"/>
                    <a:pt x="1477" y="539"/>
                  </a:cubicBezTo>
                  <a:lnTo>
                    <a:pt x="1024" y="99"/>
                  </a:lnTo>
                  <a:cubicBezTo>
                    <a:pt x="959" y="33"/>
                    <a:pt x="869" y="0"/>
                    <a:pt x="78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939" name="Google Shape;2939;p92"/>
            <p:cNvSpPr/>
            <p:nvPr/>
          </p:nvSpPr>
          <p:spPr>
            <a:xfrm rot="-5400000">
              <a:off x="792123" y="2232385"/>
              <a:ext cx="69478" cy="66496"/>
            </a:xfrm>
            <a:custGeom>
              <a:avLst/>
              <a:gdLst/>
              <a:ahLst/>
              <a:cxnLst/>
              <a:rect l="l" t="t" r="r" b="b"/>
              <a:pathLst>
                <a:path w="1608" h="1539" extrusionOk="0">
                  <a:moveTo>
                    <a:pt x="775" y="0"/>
                  </a:moveTo>
                  <a:cubicBezTo>
                    <a:pt x="688" y="0"/>
                    <a:pt x="601" y="36"/>
                    <a:pt x="536" y="107"/>
                  </a:cubicBezTo>
                  <a:lnTo>
                    <a:pt x="131" y="500"/>
                  </a:lnTo>
                  <a:cubicBezTo>
                    <a:pt x="0" y="631"/>
                    <a:pt x="0" y="857"/>
                    <a:pt x="131" y="988"/>
                  </a:cubicBezTo>
                  <a:lnTo>
                    <a:pt x="583" y="1441"/>
                  </a:lnTo>
                  <a:cubicBezTo>
                    <a:pt x="655" y="1506"/>
                    <a:pt x="744" y="1539"/>
                    <a:pt x="832" y="1539"/>
                  </a:cubicBezTo>
                  <a:cubicBezTo>
                    <a:pt x="920" y="1539"/>
                    <a:pt x="1006" y="1506"/>
                    <a:pt x="1072" y="1441"/>
                  </a:cubicBezTo>
                  <a:lnTo>
                    <a:pt x="1476" y="1048"/>
                  </a:lnTo>
                  <a:cubicBezTo>
                    <a:pt x="1607" y="905"/>
                    <a:pt x="1607" y="679"/>
                    <a:pt x="1476" y="548"/>
                  </a:cubicBezTo>
                  <a:lnTo>
                    <a:pt x="1024" y="107"/>
                  </a:lnTo>
                  <a:cubicBezTo>
                    <a:pt x="953" y="36"/>
                    <a:pt x="863" y="0"/>
                    <a:pt x="77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940" name="Google Shape;2940;p92"/>
            <p:cNvSpPr/>
            <p:nvPr/>
          </p:nvSpPr>
          <p:spPr>
            <a:xfrm rot="-5400000">
              <a:off x="1105831" y="2724194"/>
              <a:ext cx="66928" cy="63904"/>
            </a:xfrm>
            <a:custGeom>
              <a:avLst/>
              <a:gdLst/>
              <a:ahLst/>
              <a:cxnLst/>
              <a:rect l="l" t="t" r="r" b="b"/>
              <a:pathLst>
                <a:path w="1549" h="1479" extrusionOk="0">
                  <a:moveTo>
                    <a:pt x="930" y="0"/>
                  </a:moveTo>
                  <a:cubicBezTo>
                    <a:pt x="886" y="0"/>
                    <a:pt x="841" y="8"/>
                    <a:pt x="798" y="26"/>
                  </a:cubicBezTo>
                  <a:lnTo>
                    <a:pt x="274" y="216"/>
                  </a:lnTo>
                  <a:cubicBezTo>
                    <a:pt x="84" y="288"/>
                    <a:pt x="0" y="490"/>
                    <a:pt x="72" y="669"/>
                  </a:cubicBezTo>
                  <a:lnTo>
                    <a:pt x="298" y="1252"/>
                  </a:lnTo>
                  <a:cubicBezTo>
                    <a:pt x="353" y="1390"/>
                    <a:pt x="479" y="1478"/>
                    <a:pt x="616" y="1478"/>
                  </a:cubicBezTo>
                  <a:cubicBezTo>
                    <a:pt x="657" y="1478"/>
                    <a:pt x="698" y="1471"/>
                    <a:pt x="738" y="1454"/>
                  </a:cubicBezTo>
                  <a:lnTo>
                    <a:pt x="1274" y="1252"/>
                  </a:lnTo>
                  <a:cubicBezTo>
                    <a:pt x="1453" y="1192"/>
                    <a:pt x="1548" y="990"/>
                    <a:pt x="1477" y="800"/>
                  </a:cubicBezTo>
                  <a:lnTo>
                    <a:pt x="1250" y="216"/>
                  </a:lnTo>
                  <a:cubicBezTo>
                    <a:pt x="1196" y="81"/>
                    <a:pt x="1067" y="0"/>
                    <a:pt x="93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941" name="Google Shape;2941;p92"/>
            <p:cNvSpPr/>
            <p:nvPr/>
          </p:nvSpPr>
          <p:spPr>
            <a:xfrm rot="-5400000">
              <a:off x="896209" y="2166018"/>
              <a:ext cx="66928" cy="63947"/>
            </a:xfrm>
            <a:custGeom>
              <a:avLst/>
              <a:gdLst/>
              <a:ahLst/>
              <a:cxnLst/>
              <a:rect l="l" t="t" r="r" b="b"/>
              <a:pathLst>
                <a:path w="1549" h="1480" extrusionOk="0">
                  <a:moveTo>
                    <a:pt x="928" y="1"/>
                  </a:moveTo>
                  <a:cubicBezTo>
                    <a:pt x="888" y="1"/>
                    <a:pt x="849" y="7"/>
                    <a:pt x="810" y="20"/>
                  </a:cubicBezTo>
                  <a:lnTo>
                    <a:pt x="274" y="222"/>
                  </a:lnTo>
                  <a:cubicBezTo>
                    <a:pt x="96" y="294"/>
                    <a:pt x="1" y="496"/>
                    <a:pt x="72" y="675"/>
                  </a:cubicBezTo>
                  <a:lnTo>
                    <a:pt x="298" y="1258"/>
                  </a:lnTo>
                  <a:cubicBezTo>
                    <a:pt x="354" y="1398"/>
                    <a:pt x="491" y="1480"/>
                    <a:pt x="633" y="1480"/>
                  </a:cubicBezTo>
                  <a:cubicBezTo>
                    <a:pt x="672" y="1480"/>
                    <a:pt x="712" y="1473"/>
                    <a:pt x="751" y="1461"/>
                  </a:cubicBezTo>
                  <a:lnTo>
                    <a:pt x="1286" y="1258"/>
                  </a:lnTo>
                  <a:cubicBezTo>
                    <a:pt x="1465" y="1187"/>
                    <a:pt x="1548" y="984"/>
                    <a:pt x="1477" y="806"/>
                  </a:cubicBezTo>
                  <a:lnTo>
                    <a:pt x="1251" y="222"/>
                  </a:lnTo>
                  <a:cubicBezTo>
                    <a:pt x="1204" y="82"/>
                    <a:pt x="1070" y="1"/>
                    <a:pt x="92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942" name="Google Shape;2942;p92"/>
            <p:cNvSpPr/>
            <p:nvPr/>
          </p:nvSpPr>
          <p:spPr>
            <a:xfrm rot="-5400000">
              <a:off x="887222" y="2720586"/>
              <a:ext cx="67447" cy="64466"/>
            </a:xfrm>
            <a:custGeom>
              <a:avLst/>
              <a:gdLst/>
              <a:ahLst/>
              <a:cxnLst/>
              <a:rect l="l" t="t" r="r" b="b"/>
              <a:pathLst>
                <a:path w="1561" h="1492" extrusionOk="0">
                  <a:moveTo>
                    <a:pt x="644" y="0"/>
                  </a:moveTo>
                  <a:cubicBezTo>
                    <a:pt x="510" y="0"/>
                    <a:pt x="385" y="81"/>
                    <a:pt x="322" y="216"/>
                  </a:cubicBezTo>
                  <a:lnTo>
                    <a:pt x="84" y="788"/>
                  </a:lnTo>
                  <a:cubicBezTo>
                    <a:pt x="1" y="966"/>
                    <a:pt x="84" y="1169"/>
                    <a:pt x="263" y="1240"/>
                  </a:cubicBezTo>
                  <a:lnTo>
                    <a:pt x="786" y="1466"/>
                  </a:lnTo>
                  <a:cubicBezTo>
                    <a:pt x="830" y="1483"/>
                    <a:pt x="874" y="1492"/>
                    <a:pt x="918" y="1492"/>
                  </a:cubicBezTo>
                  <a:cubicBezTo>
                    <a:pt x="1055" y="1492"/>
                    <a:pt x="1185" y="1411"/>
                    <a:pt x="1239" y="1276"/>
                  </a:cubicBezTo>
                  <a:lnTo>
                    <a:pt x="1489" y="704"/>
                  </a:lnTo>
                  <a:cubicBezTo>
                    <a:pt x="1560" y="526"/>
                    <a:pt x="1477" y="311"/>
                    <a:pt x="1298" y="240"/>
                  </a:cubicBezTo>
                  <a:lnTo>
                    <a:pt x="775" y="26"/>
                  </a:lnTo>
                  <a:cubicBezTo>
                    <a:pt x="731" y="8"/>
                    <a:pt x="687" y="0"/>
                    <a:pt x="64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943" name="Google Shape;2943;p92"/>
            <p:cNvSpPr/>
            <p:nvPr/>
          </p:nvSpPr>
          <p:spPr>
            <a:xfrm rot="-5400000">
              <a:off x="1114407" y="2169302"/>
              <a:ext cx="67404" cy="64077"/>
            </a:xfrm>
            <a:custGeom>
              <a:avLst/>
              <a:gdLst/>
              <a:ahLst/>
              <a:cxnLst/>
              <a:rect l="l" t="t" r="r" b="b"/>
              <a:pathLst>
                <a:path w="1560" h="1483" extrusionOk="0">
                  <a:moveTo>
                    <a:pt x="641" y="0"/>
                  </a:moveTo>
                  <a:cubicBezTo>
                    <a:pt x="504" y="0"/>
                    <a:pt x="376" y="79"/>
                    <a:pt x="322" y="205"/>
                  </a:cubicBezTo>
                  <a:lnTo>
                    <a:pt x="72" y="788"/>
                  </a:lnTo>
                  <a:cubicBezTo>
                    <a:pt x="0" y="967"/>
                    <a:pt x="84" y="1169"/>
                    <a:pt x="262" y="1240"/>
                  </a:cubicBezTo>
                  <a:lnTo>
                    <a:pt x="786" y="1455"/>
                  </a:lnTo>
                  <a:cubicBezTo>
                    <a:pt x="832" y="1473"/>
                    <a:pt x="880" y="1482"/>
                    <a:pt x="926" y="1482"/>
                  </a:cubicBezTo>
                  <a:cubicBezTo>
                    <a:pt x="1060" y="1482"/>
                    <a:pt x="1185" y="1409"/>
                    <a:pt x="1238" y="1276"/>
                  </a:cubicBezTo>
                  <a:lnTo>
                    <a:pt x="1488" y="693"/>
                  </a:lnTo>
                  <a:cubicBezTo>
                    <a:pt x="1560" y="514"/>
                    <a:pt x="1477" y="312"/>
                    <a:pt x="1298" y="240"/>
                  </a:cubicBezTo>
                  <a:lnTo>
                    <a:pt x="774" y="26"/>
                  </a:lnTo>
                  <a:cubicBezTo>
                    <a:pt x="730" y="9"/>
                    <a:pt x="685" y="0"/>
                    <a:pt x="6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944" name="Google Shape;2944;p92"/>
            <p:cNvSpPr/>
            <p:nvPr/>
          </p:nvSpPr>
          <p:spPr>
            <a:xfrm rot="-5400000">
              <a:off x="728780" y="2560589"/>
              <a:ext cx="69478" cy="62435"/>
            </a:xfrm>
            <a:custGeom>
              <a:avLst/>
              <a:gdLst/>
              <a:ahLst/>
              <a:cxnLst/>
              <a:rect l="l" t="t" r="r" b="b"/>
              <a:pathLst>
                <a:path w="1608" h="1445" extrusionOk="0">
                  <a:moveTo>
                    <a:pt x="991" y="0"/>
                  </a:moveTo>
                  <a:cubicBezTo>
                    <a:pt x="947" y="0"/>
                    <a:pt x="901" y="9"/>
                    <a:pt x="858" y="26"/>
                  </a:cubicBezTo>
                  <a:lnTo>
                    <a:pt x="262" y="264"/>
                  </a:lnTo>
                  <a:cubicBezTo>
                    <a:pt x="84" y="336"/>
                    <a:pt x="1" y="550"/>
                    <a:pt x="72" y="717"/>
                  </a:cubicBezTo>
                  <a:lnTo>
                    <a:pt x="286" y="1229"/>
                  </a:lnTo>
                  <a:cubicBezTo>
                    <a:pt x="349" y="1364"/>
                    <a:pt x="481" y="1445"/>
                    <a:pt x="614" y="1445"/>
                  </a:cubicBezTo>
                  <a:cubicBezTo>
                    <a:pt x="656" y="1445"/>
                    <a:pt x="698" y="1436"/>
                    <a:pt x="739" y="1419"/>
                  </a:cubicBezTo>
                  <a:lnTo>
                    <a:pt x="1346" y="1169"/>
                  </a:lnTo>
                  <a:cubicBezTo>
                    <a:pt x="1525" y="1098"/>
                    <a:pt x="1608" y="895"/>
                    <a:pt x="1525" y="717"/>
                  </a:cubicBezTo>
                  <a:lnTo>
                    <a:pt x="1310" y="205"/>
                  </a:lnTo>
                  <a:cubicBezTo>
                    <a:pt x="1256" y="79"/>
                    <a:pt x="1128" y="0"/>
                    <a:pt x="99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945" name="Google Shape;2945;p92"/>
            <p:cNvSpPr/>
            <p:nvPr/>
          </p:nvSpPr>
          <p:spPr>
            <a:xfrm rot="-5400000">
              <a:off x="1271229" y="2330876"/>
              <a:ext cx="69002" cy="62435"/>
            </a:xfrm>
            <a:custGeom>
              <a:avLst/>
              <a:gdLst/>
              <a:ahLst/>
              <a:cxnLst/>
              <a:rect l="l" t="t" r="r" b="b"/>
              <a:pathLst>
                <a:path w="1597" h="1445" extrusionOk="0">
                  <a:moveTo>
                    <a:pt x="989" y="0"/>
                  </a:moveTo>
                  <a:cubicBezTo>
                    <a:pt x="946" y="0"/>
                    <a:pt x="902" y="9"/>
                    <a:pt x="858" y="26"/>
                  </a:cubicBezTo>
                  <a:lnTo>
                    <a:pt x="263" y="264"/>
                  </a:lnTo>
                  <a:cubicBezTo>
                    <a:pt x="84" y="336"/>
                    <a:pt x="1" y="550"/>
                    <a:pt x="72" y="717"/>
                  </a:cubicBezTo>
                  <a:lnTo>
                    <a:pt x="286" y="1229"/>
                  </a:lnTo>
                  <a:cubicBezTo>
                    <a:pt x="340" y="1364"/>
                    <a:pt x="470" y="1445"/>
                    <a:pt x="607" y="1445"/>
                  </a:cubicBezTo>
                  <a:cubicBezTo>
                    <a:pt x="651" y="1445"/>
                    <a:pt x="696" y="1437"/>
                    <a:pt x="739" y="1419"/>
                  </a:cubicBezTo>
                  <a:lnTo>
                    <a:pt x="1334" y="1169"/>
                  </a:lnTo>
                  <a:cubicBezTo>
                    <a:pt x="1513" y="1098"/>
                    <a:pt x="1596" y="895"/>
                    <a:pt x="1525" y="717"/>
                  </a:cubicBezTo>
                  <a:lnTo>
                    <a:pt x="1310" y="205"/>
                  </a:lnTo>
                  <a:cubicBezTo>
                    <a:pt x="1247" y="79"/>
                    <a:pt x="1123" y="0"/>
                    <a:pt x="98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946" name="Google Shape;2946;p92"/>
            <p:cNvSpPr/>
            <p:nvPr/>
          </p:nvSpPr>
          <p:spPr>
            <a:xfrm rot="-5400000">
              <a:off x="731222" y="2324784"/>
              <a:ext cx="69478" cy="62824"/>
            </a:xfrm>
            <a:custGeom>
              <a:avLst/>
              <a:gdLst/>
              <a:ahLst/>
              <a:cxnLst/>
              <a:rect l="l" t="t" r="r" b="b"/>
              <a:pathLst>
                <a:path w="1608" h="1454" extrusionOk="0">
                  <a:moveTo>
                    <a:pt x="617" y="1"/>
                  </a:moveTo>
                  <a:cubicBezTo>
                    <a:pt x="485" y="1"/>
                    <a:pt x="362" y="78"/>
                    <a:pt x="310" y="200"/>
                  </a:cubicBezTo>
                  <a:lnTo>
                    <a:pt x="84" y="712"/>
                  </a:lnTo>
                  <a:cubicBezTo>
                    <a:pt x="1" y="879"/>
                    <a:pt x="84" y="1093"/>
                    <a:pt x="263" y="1165"/>
                  </a:cubicBezTo>
                  <a:lnTo>
                    <a:pt x="846" y="1427"/>
                  </a:lnTo>
                  <a:cubicBezTo>
                    <a:pt x="892" y="1445"/>
                    <a:pt x="940" y="1454"/>
                    <a:pt x="986" y="1454"/>
                  </a:cubicBezTo>
                  <a:cubicBezTo>
                    <a:pt x="1120" y="1454"/>
                    <a:pt x="1245" y="1380"/>
                    <a:pt x="1298" y="1248"/>
                  </a:cubicBezTo>
                  <a:lnTo>
                    <a:pt x="1525" y="748"/>
                  </a:lnTo>
                  <a:cubicBezTo>
                    <a:pt x="1608" y="569"/>
                    <a:pt x="1525" y="367"/>
                    <a:pt x="1358" y="284"/>
                  </a:cubicBezTo>
                  <a:lnTo>
                    <a:pt x="763" y="34"/>
                  </a:lnTo>
                  <a:cubicBezTo>
                    <a:pt x="715" y="11"/>
                    <a:pt x="665" y="1"/>
                    <a:pt x="6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947" name="Google Shape;2947;p92"/>
            <p:cNvSpPr/>
            <p:nvPr/>
          </p:nvSpPr>
          <p:spPr>
            <a:xfrm rot="-5400000">
              <a:off x="1268312" y="2566551"/>
              <a:ext cx="69478" cy="62867"/>
            </a:xfrm>
            <a:custGeom>
              <a:avLst/>
              <a:gdLst/>
              <a:ahLst/>
              <a:cxnLst/>
              <a:rect l="l" t="t" r="r" b="b"/>
              <a:pathLst>
                <a:path w="1608" h="1455" extrusionOk="0">
                  <a:moveTo>
                    <a:pt x="617" y="1"/>
                  </a:moveTo>
                  <a:cubicBezTo>
                    <a:pt x="485" y="1"/>
                    <a:pt x="362" y="78"/>
                    <a:pt x="310" y="200"/>
                  </a:cubicBezTo>
                  <a:lnTo>
                    <a:pt x="84" y="712"/>
                  </a:lnTo>
                  <a:cubicBezTo>
                    <a:pt x="1" y="879"/>
                    <a:pt x="84" y="1093"/>
                    <a:pt x="263" y="1165"/>
                  </a:cubicBezTo>
                  <a:lnTo>
                    <a:pt x="846" y="1427"/>
                  </a:lnTo>
                  <a:cubicBezTo>
                    <a:pt x="892" y="1445"/>
                    <a:pt x="940" y="1454"/>
                    <a:pt x="987" y="1454"/>
                  </a:cubicBezTo>
                  <a:cubicBezTo>
                    <a:pt x="1121" y="1454"/>
                    <a:pt x="1249" y="1381"/>
                    <a:pt x="1310" y="1248"/>
                  </a:cubicBezTo>
                  <a:lnTo>
                    <a:pt x="1537" y="748"/>
                  </a:lnTo>
                  <a:cubicBezTo>
                    <a:pt x="1608" y="569"/>
                    <a:pt x="1525" y="367"/>
                    <a:pt x="1358" y="284"/>
                  </a:cubicBezTo>
                  <a:lnTo>
                    <a:pt x="763" y="34"/>
                  </a:lnTo>
                  <a:cubicBezTo>
                    <a:pt x="715" y="11"/>
                    <a:pt x="665" y="1"/>
                    <a:pt x="6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948" name="Google Shape;2948;p92"/>
            <p:cNvSpPr/>
            <p:nvPr/>
          </p:nvSpPr>
          <p:spPr>
            <a:xfrm rot="-5400000">
              <a:off x="855854" y="2384216"/>
              <a:ext cx="30375" cy="178533"/>
            </a:xfrm>
            <a:custGeom>
              <a:avLst/>
              <a:gdLst/>
              <a:ahLst/>
              <a:cxnLst/>
              <a:rect l="l" t="t" r="r" b="b"/>
              <a:pathLst>
                <a:path w="703" h="4132" extrusionOk="0">
                  <a:moveTo>
                    <a:pt x="0" y="0"/>
                  </a:moveTo>
                  <a:lnTo>
                    <a:pt x="0" y="4132"/>
                  </a:lnTo>
                  <a:lnTo>
                    <a:pt x="703" y="4132"/>
                  </a:lnTo>
                  <a:lnTo>
                    <a:pt x="70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949" name="Google Shape;2949;p92"/>
            <p:cNvSpPr/>
            <p:nvPr/>
          </p:nvSpPr>
          <p:spPr>
            <a:xfrm rot="-5400000">
              <a:off x="1012718" y="2567351"/>
              <a:ext cx="172916" cy="114241"/>
            </a:xfrm>
            <a:custGeom>
              <a:avLst/>
              <a:gdLst/>
              <a:ahLst/>
              <a:cxnLst/>
              <a:rect l="l" t="t" r="r" b="b"/>
              <a:pathLst>
                <a:path w="4002" h="2644" extrusionOk="0">
                  <a:moveTo>
                    <a:pt x="3644" y="1"/>
                  </a:moveTo>
                  <a:lnTo>
                    <a:pt x="1" y="2049"/>
                  </a:lnTo>
                  <a:lnTo>
                    <a:pt x="346" y="2644"/>
                  </a:lnTo>
                  <a:lnTo>
                    <a:pt x="4001" y="596"/>
                  </a:lnTo>
                  <a:lnTo>
                    <a:pt x="364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950" name="Google Shape;2950;p92"/>
            <p:cNvSpPr/>
            <p:nvPr/>
          </p:nvSpPr>
          <p:spPr>
            <a:xfrm rot="-5400000">
              <a:off x="1010428" y="2274879"/>
              <a:ext cx="172398" cy="114241"/>
            </a:xfrm>
            <a:custGeom>
              <a:avLst/>
              <a:gdLst/>
              <a:ahLst/>
              <a:cxnLst/>
              <a:rect l="l" t="t" r="r" b="b"/>
              <a:pathLst>
                <a:path w="3990" h="2644" extrusionOk="0">
                  <a:moveTo>
                    <a:pt x="346" y="0"/>
                  </a:moveTo>
                  <a:lnTo>
                    <a:pt x="1" y="596"/>
                  </a:lnTo>
                  <a:lnTo>
                    <a:pt x="3644" y="2643"/>
                  </a:lnTo>
                  <a:lnTo>
                    <a:pt x="3989" y="2048"/>
                  </a:lnTo>
                  <a:lnTo>
                    <a:pt x="34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sp>
        <p:nvSpPr>
          <p:cNvPr id="2951" name="Google Shape;2951;p92"/>
          <p:cNvSpPr/>
          <p:nvPr/>
        </p:nvSpPr>
        <p:spPr>
          <a:xfrm rot="-10799679">
            <a:off x="3592875" y="3054188"/>
            <a:ext cx="505286" cy="503947"/>
          </a:xfrm>
          <a:custGeom>
            <a:avLst/>
            <a:gdLst/>
            <a:ahLst/>
            <a:cxnLst/>
            <a:rect l="l" t="t" r="r" b="b"/>
            <a:pathLst>
              <a:path w="18861" h="18811" extrusionOk="0">
                <a:moveTo>
                  <a:pt x="11198" y="3199"/>
                </a:moveTo>
                <a:cubicBezTo>
                  <a:pt x="11271" y="3199"/>
                  <a:pt x="11346" y="3209"/>
                  <a:pt x="11419" y="3232"/>
                </a:cubicBezTo>
                <a:cubicBezTo>
                  <a:pt x="12824" y="3685"/>
                  <a:pt x="14038" y="4614"/>
                  <a:pt x="14836" y="5864"/>
                </a:cubicBezTo>
                <a:cubicBezTo>
                  <a:pt x="15074" y="6233"/>
                  <a:pt x="14931" y="6733"/>
                  <a:pt x="14538" y="6923"/>
                </a:cubicBezTo>
                <a:cubicBezTo>
                  <a:pt x="14121" y="7114"/>
                  <a:pt x="13705" y="7316"/>
                  <a:pt x="13300" y="7507"/>
                </a:cubicBezTo>
                <a:cubicBezTo>
                  <a:pt x="13200" y="7555"/>
                  <a:pt x="13093" y="7578"/>
                  <a:pt x="12987" y="7578"/>
                </a:cubicBezTo>
                <a:cubicBezTo>
                  <a:pt x="12753" y="7578"/>
                  <a:pt x="12523" y="7466"/>
                  <a:pt x="12383" y="7269"/>
                </a:cubicBezTo>
                <a:cubicBezTo>
                  <a:pt x="11966" y="6673"/>
                  <a:pt x="11371" y="6221"/>
                  <a:pt x="10692" y="5959"/>
                </a:cubicBezTo>
                <a:cubicBezTo>
                  <a:pt x="10359" y="5840"/>
                  <a:pt x="10157" y="5495"/>
                  <a:pt x="10216" y="5137"/>
                </a:cubicBezTo>
                <a:cubicBezTo>
                  <a:pt x="10300" y="4697"/>
                  <a:pt x="10383" y="4244"/>
                  <a:pt x="10466" y="3792"/>
                </a:cubicBezTo>
                <a:cubicBezTo>
                  <a:pt x="10535" y="3439"/>
                  <a:pt x="10855" y="3199"/>
                  <a:pt x="11198" y="3199"/>
                </a:cubicBezTo>
                <a:close/>
                <a:moveTo>
                  <a:pt x="6241" y="3843"/>
                </a:moveTo>
                <a:cubicBezTo>
                  <a:pt x="6513" y="3843"/>
                  <a:pt x="6779" y="3994"/>
                  <a:pt x="6906" y="4256"/>
                </a:cubicBezTo>
                <a:cubicBezTo>
                  <a:pt x="7109" y="4673"/>
                  <a:pt x="7299" y="5078"/>
                  <a:pt x="7490" y="5495"/>
                </a:cubicBezTo>
                <a:cubicBezTo>
                  <a:pt x="7644" y="5816"/>
                  <a:pt x="7549" y="6209"/>
                  <a:pt x="7252" y="6411"/>
                </a:cubicBezTo>
                <a:cubicBezTo>
                  <a:pt x="6656" y="6828"/>
                  <a:pt x="6204" y="7423"/>
                  <a:pt x="5954" y="8102"/>
                </a:cubicBezTo>
                <a:cubicBezTo>
                  <a:pt x="5838" y="8396"/>
                  <a:pt x="5555" y="8589"/>
                  <a:pt x="5245" y="8589"/>
                </a:cubicBezTo>
                <a:cubicBezTo>
                  <a:pt x="5204" y="8589"/>
                  <a:pt x="5162" y="8585"/>
                  <a:pt x="5120" y="8578"/>
                </a:cubicBezTo>
                <a:cubicBezTo>
                  <a:pt x="4680" y="8495"/>
                  <a:pt x="4227" y="8400"/>
                  <a:pt x="3787" y="8316"/>
                </a:cubicBezTo>
                <a:cubicBezTo>
                  <a:pt x="3346" y="8245"/>
                  <a:pt x="3084" y="7792"/>
                  <a:pt x="3215" y="7376"/>
                </a:cubicBezTo>
                <a:cubicBezTo>
                  <a:pt x="3680" y="5971"/>
                  <a:pt x="4608" y="4756"/>
                  <a:pt x="5847" y="3959"/>
                </a:cubicBezTo>
                <a:cubicBezTo>
                  <a:pt x="5969" y="3880"/>
                  <a:pt x="6106" y="3843"/>
                  <a:pt x="6241" y="3843"/>
                </a:cubicBezTo>
                <a:close/>
                <a:moveTo>
                  <a:pt x="9222" y="7030"/>
                </a:moveTo>
                <a:cubicBezTo>
                  <a:pt x="9724" y="7030"/>
                  <a:pt x="10229" y="7189"/>
                  <a:pt x="10657" y="7519"/>
                </a:cubicBezTo>
                <a:cubicBezTo>
                  <a:pt x="11693" y="8316"/>
                  <a:pt x="11883" y="9805"/>
                  <a:pt x="11085" y="10840"/>
                </a:cubicBezTo>
                <a:cubicBezTo>
                  <a:pt x="10619" y="11453"/>
                  <a:pt x="9916" y="11773"/>
                  <a:pt x="9205" y="11773"/>
                </a:cubicBezTo>
                <a:cubicBezTo>
                  <a:pt x="8701" y="11773"/>
                  <a:pt x="8193" y="11612"/>
                  <a:pt x="7763" y="11281"/>
                </a:cubicBezTo>
                <a:cubicBezTo>
                  <a:pt x="6728" y="10483"/>
                  <a:pt x="6537" y="8995"/>
                  <a:pt x="7335" y="7959"/>
                </a:cubicBezTo>
                <a:cubicBezTo>
                  <a:pt x="7803" y="7351"/>
                  <a:pt x="8509" y="7030"/>
                  <a:pt x="9222" y="7030"/>
                </a:cubicBezTo>
                <a:close/>
                <a:moveTo>
                  <a:pt x="13527" y="10222"/>
                </a:moveTo>
                <a:cubicBezTo>
                  <a:pt x="13570" y="10222"/>
                  <a:pt x="13614" y="10226"/>
                  <a:pt x="13657" y="10233"/>
                </a:cubicBezTo>
                <a:cubicBezTo>
                  <a:pt x="14098" y="10317"/>
                  <a:pt x="14550" y="10400"/>
                  <a:pt x="15002" y="10483"/>
                </a:cubicBezTo>
                <a:cubicBezTo>
                  <a:pt x="15431" y="10567"/>
                  <a:pt x="15693" y="11007"/>
                  <a:pt x="15562" y="11436"/>
                </a:cubicBezTo>
                <a:cubicBezTo>
                  <a:pt x="15110" y="12841"/>
                  <a:pt x="14181" y="14043"/>
                  <a:pt x="12931" y="14853"/>
                </a:cubicBezTo>
                <a:cubicBezTo>
                  <a:pt x="12809" y="14931"/>
                  <a:pt x="12673" y="14968"/>
                  <a:pt x="12539" y="14968"/>
                </a:cubicBezTo>
                <a:cubicBezTo>
                  <a:pt x="12266" y="14968"/>
                  <a:pt x="11999" y="14815"/>
                  <a:pt x="11871" y="14543"/>
                </a:cubicBezTo>
                <a:cubicBezTo>
                  <a:pt x="11681" y="14138"/>
                  <a:pt x="11478" y="13722"/>
                  <a:pt x="11288" y="13317"/>
                </a:cubicBezTo>
                <a:cubicBezTo>
                  <a:pt x="11133" y="12984"/>
                  <a:pt x="11240" y="12603"/>
                  <a:pt x="11526" y="12400"/>
                </a:cubicBezTo>
                <a:cubicBezTo>
                  <a:pt x="12121" y="11972"/>
                  <a:pt x="12574" y="11388"/>
                  <a:pt x="12836" y="10710"/>
                </a:cubicBezTo>
                <a:cubicBezTo>
                  <a:pt x="12940" y="10406"/>
                  <a:pt x="13219" y="10222"/>
                  <a:pt x="13527" y="10222"/>
                </a:cubicBezTo>
                <a:close/>
                <a:moveTo>
                  <a:pt x="5786" y="11228"/>
                </a:moveTo>
                <a:cubicBezTo>
                  <a:pt x="6022" y="11228"/>
                  <a:pt x="6254" y="11337"/>
                  <a:pt x="6394" y="11543"/>
                </a:cubicBezTo>
                <a:cubicBezTo>
                  <a:pt x="6811" y="12138"/>
                  <a:pt x="7406" y="12591"/>
                  <a:pt x="8085" y="12841"/>
                </a:cubicBezTo>
                <a:cubicBezTo>
                  <a:pt x="8430" y="12972"/>
                  <a:pt x="8621" y="13317"/>
                  <a:pt x="8561" y="13662"/>
                </a:cubicBezTo>
                <a:cubicBezTo>
                  <a:pt x="8478" y="14115"/>
                  <a:pt x="8395" y="14567"/>
                  <a:pt x="8311" y="15008"/>
                </a:cubicBezTo>
                <a:cubicBezTo>
                  <a:pt x="8242" y="15371"/>
                  <a:pt x="7922" y="15613"/>
                  <a:pt x="7579" y="15613"/>
                </a:cubicBezTo>
                <a:cubicBezTo>
                  <a:pt x="7506" y="15613"/>
                  <a:pt x="7432" y="15602"/>
                  <a:pt x="7359" y="15579"/>
                </a:cubicBezTo>
                <a:cubicBezTo>
                  <a:pt x="5954" y="15115"/>
                  <a:pt x="4751" y="14186"/>
                  <a:pt x="3942" y="12948"/>
                </a:cubicBezTo>
                <a:cubicBezTo>
                  <a:pt x="3703" y="12579"/>
                  <a:pt x="3846" y="12079"/>
                  <a:pt x="4251" y="11888"/>
                </a:cubicBezTo>
                <a:cubicBezTo>
                  <a:pt x="4656" y="11686"/>
                  <a:pt x="5073" y="11495"/>
                  <a:pt x="5477" y="11293"/>
                </a:cubicBezTo>
                <a:cubicBezTo>
                  <a:pt x="5576" y="11249"/>
                  <a:pt x="5682" y="11228"/>
                  <a:pt x="5786" y="11228"/>
                </a:cubicBezTo>
                <a:close/>
                <a:moveTo>
                  <a:pt x="8673" y="1"/>
                </a:moveTo>
                <a:cubicBezTo>
                  <a:pt x="8652" y="1"/>
                  <a:pt x="8630" y="3"/>
                  <a:pt x="8609" y="6"/>
                </a:cubicBezTo>
                <a:lnTo>
                  <a:pt x="7823" y="113"/>
                </a:lnTo>
                <a:cubicBezTo>
                  <a:pt x="7573" y="137"/>
                  <a:pt x="7406" y="363"/>
                  <a:pt x="7442" y="601"/>
                </a:cubicBezTo>
                <a:lnTo>
                  <a:pt x="7525" y="1292"/>
                </a:lnTo>
                <a:cubicBezTo>
                  <a:pt x="7537" y="1327"/>
                  <a:pt x="7537" y="1351"/>
                  <a:pt x="7549" y="1375"/>
                </a:cubicBezTo>
                <a:cubicBezTo>
                  <a:pt x="7049" y="1482"/>
                  <a:pt x="6561" y="1649"/>
                  <a:pt x="6085" y="1851"/>
                </a:cubicBezTo>
                <a:cubicBezTo>
                  <a:pt x="6085" y="1827"/>
                  <a:pt x="6073" y="1816"/>
                  <a:pt x="6061" y="1792"/>
                </a:cubicBezTo>
                <a:lnTo>
                  <a:pt x="5716" y="1173"/>
                </a:lnTo>
                <a:cubicBezTo>
                  <a:pt x="5636" y="1037"/>
                  <a:pt x="5486" y="960"/>
                  <a:pt x="5336" y="960"/>
                </a:cubicBezTo>
                <a:cubicBezTo>
                  <a:pt x="5261" y="960"/>
                  <a:pt x="5187" y="979"/>
                  <a:pt x="5120" y="1018"/>
                </a:cubicBezTo>
                <a:lnTo>
                  <a:pt x="4418" y="1411"/>
                </a:lnTo>
                <a:cubicBezTo>
                  <a:pt x="4204" y="1530"/>
                  <a:pt x="4132" y="1792"/>
                  <a:pt x="4251" y="2006"/>
                </a:cubicBezTo>
                <a:lnTo>
                  <a:pt x="4608" y="2625"/>
                </a:lnTo>
                <a:cubicBezTo>
                  <a:pt x="4608" y="2637"/>
                  <a:pt x="4620" y="2649"/>
                  <a:pt x="4644" y="2673"/>
                </a:cubicBezTo>
                <a:cubicBezTo>
                  <a:pt x="4192" y="2982"/>
                  <a:pt x="3787" y="3340"/>
                  <a:pt x="3394" y="3744"/>
                </a:cubicBezTo>
                <a:cubicBezTo>
                  <a:pt x="3370" y="3697"/>
                  <a:pt x="3334" y="3649"/>
                  <a:pt x="3275" y="3601"/>
                </a:cubicBezTo>
                <a:lnTo>
                  <a:pt x="2715" y="3173"/>
                </a:lnTo>
                <a:cubicBezTo>
                  <a:pt x="2637" y="3114"/>
                  <a:pt x="2544" y="3086"/>
                  <a:pt x="2452" y="3086"/>
                </a:cubicBezTo>
                <a:cubicBezTo>
                  <a:pt x="2320" y="3086"/>
                  <a:pt x="2187" y="3144"/>
                  <a:pt x="2096" y="3256"/>
                </a:cubicBezTo>
                <a:lnTo>
                  <a:pt x="1608" y="3899"/>
                </a:lnTo>
                <a:cubicBezTo>
                  <a:pt x="1453" y="4090"/>
                  <a:pt x="1489" y="4363"/>
                  <a:pt x="1691" y="4506"/>
                </a:cubicBezTo>
                <a:lnTo>
                  <a:pt x="2251" y="4947"/>
                </a:lnTo>
                <a:cubicBezTo>
                  <a:pt x="2299" y="4983"/>
                  <a:pt x="2358" y="5006"/>
                  <a:pt x="2418" y="5018"/>
                </a:cubicBezTo>
                <a:cubicBezTo>
                  <a:pt x="2168" y="5411"/>
                  <a:pt x="1953" y="5828"/>
                  <a:pt x="1787" y="6245"/>
                </a:cubicBezTo>
                <a:cubicBezTo>
                  <a:pt x="1763" y="6233"/>
                  <a:pt x="1751" y="6233"/>
                  <a:pt x="1739" y="6221"/>
                </a:cubicBezTo>
                <a:lnTo>
                  <a:pt x="1060" y="6018"/>
                </a:lnTo>
                <a:cubicBezTo>
                  <a:pt x="1020" y="6006"/>
                  <a:pt x="980" y="6000"/>
                  <a:pt x="940" y="6000"/>
                </a:cubicBezTo>
                <a:cubicBezTo>
                  <a:pt x="751" y="6000"/>
                  <a:pt x="571" y="6130"/>
                  <a:pt x="513" y="6316"/>
                </a:cubicBezTo>
                <a:lnTo>
                  <a:pt x="286" y="7078"/>
                </a:lnTo>
                <a:cubicBezTo>
                  <a:pt x="215" y="7316"/>
                  <a:pt x="346" y="7554"/>
                  <a:pt x="584" y="7626"/>
                </a:cubicBezTo>
                <a:lnTo>
                  <a:pt x="1251" y="7828"/>
                </a:lnTo>
                <a:cubicBezTo>
                  <a:pt x="1275" y="7840"/>
                  <a:pt x="1286" y="7840"/>
                  <a:pt x="1298" y="7840"/>
                </a:cubicBezTo>
                <a:cubicBezTo>
                  <a:pt x="1179" y="8435"/>
                  <a:pt x="1132" y="9043"/>
                  <a:pt x="1156" y="9638"/>
                </a:cubicBezTo>
                <a:cubicBezTo>
                  <a:pt x="1150" y="9644"/>
                  <a:pt x="1141" y="9644"/>
                  <a:pt x="1132" y="9644"/>
                </a:cubicBezTo>
                <a:cubicBezTo>
                  <a:pt x="1123" y="9644"/>
                  <a:pt x="1114" y="9644"/>
                  <a:pt x="1108" y="9650"/>
                </a:cubicBezTo>
                <a:lnTo>
                  <a:pt x="405" y="9733"/>
                </a:lnTo>
                <a:cubicBezTo>
                  <a:pt x="167" y="9769"/>
                  <a:pt x="1" y="9983"/>
                  <a:pt x="36" y="10221"/>
                </a:cubicBezTo>
                <a:lnTo>
                  <a:pt x="132" y="11019"/>
                </a:lnTo>
                <a:cubicBezTo>
                  <a:pt x="164" y="11237"/>
                  <a:pt x="346" y="11405"/>
                  <a:pt x="559" y="11405"/>
                </a:cubicBezTo>
                <a:cubicBezTo>
                  <a:pt x="579" y="11405"/>
                  <a:pt x="599" y="11403"/>
                  <a:pt x="620" y="11400"/>
                </a:cubicBezTo>
                <a:lnTo>
                  <a:pt x="1322" y="11305"/>
                </a:lnTo>
                <a:cubicBezTo>
                  <a:pt x="1346" y="11305"/>
                  <a:pt x="1358" y="11305"/>
                  <a:pt x="1370" y="11293"/>
                </a:cubicBezTo>
                <a:cubicBezTo>
                  <a:pt x="1477" y="11745"/>
                  <a:pt x="1620" y="12186"/>
                  <a:pt x="1798" y="12614"/>
                </a:cubicBezTo>
                <a:cubicBezTo>
                  <a:pt x="1787" y="12614"/>
                  <a:pt x="1775" y="12626"/>
                  <a:pt x="1751" y="12638"/>
                </a:cubicBezTo>
                <a:lnTo>
                  <a:pt x="1132" y="12972"/>
                </a:lnTo>
                <a:cubicBezTo>
                  <a:pt x="917" y="13091"/>
                  <a:pt x="846" y="13353"/>
                  <a:pt x="965" y="13567"/>
                </a:cubicBezTo>
                <a:lnTo>
                  <a:pt x="1346" y="14269"/>
                </a:lnTo>
                <a:cubicBezTo>
                  <a:pt x="1428" y="14417"/>
                  <a:pt x="1579" y="14497"/>
                  <a:pt x="1734" y="14497"/>
                </a:cubicBezTo>
                <a:cubicBezTo>
                  <a:pt x="1804" y="14497"/>
                  <a:pt x="1875" y="14481"/>
                  <a:pt x="1941" y="14448"/>
                </a:cubicBezTo>
                <a:lnTo>
                  <a:pt x="2560" y="14103"/>
                </a:lnTo>
                <a:cubicBezTo>
                  <a:pt x="2572" y="14091"/>
                  <a:pt x="2584" y="14091"/>
                  <a:pt x="2608" y="14079"/>
                </a:cubicBezTo>
                <a:cubicBezTo>
                  <a:pt x="2930" y="14555"/>
                  <a:pt x="3322" y="15008"/>
                  <a:pt x="3763" y="15412"/>
                </a:cubicBezTo>
                <a:cubicBezTo>
                  <a:pt x="3739" y="15424"/>
                  <a:pt x="3727" y="15448"/>
                  <a:pt x="3715" y="15460"/>
                </a:cubicBezTo>
                <a:lnTo>
                  <a:pt x="3287" y="16020"/>
                </a:lnTo>
                <a:cubicBezTo>
                  <a:pt x="3132" y="16210"/>
                  <a:pt x="3168" y="16484"/>
                  <a:pt x="3370" y="16639"/>
                </a:cubicBezTo>
                <a:lnTo>
                  <a:pt x="4001" y="17127"/>
                </a:lnTo>
                <a:cubicBezTo>
                  <a:pt x="4079" y="17186"/>
                  <a:pt x="4172" y="17214"/>
                  <a:pt x="4264" y="17214"/>
                </a:cubicBezTo>
                <a:cubicBezTo>
                  <a:pt x="4395" y="17214"/>
                  <a:pt x="4524" y="17156"/>
                  <a:pt x="4608" y="17044"/>
                </a:cubicBezTo>
                <a:lnTo>
                  <a:pt x="5049" y="16484"/>
                </a:lnTo>
                <a:cubicBezTo>
                  <a:pt x="5061" y="16460"/>
                  <a:pt x="5073" y="16448"/>
                  <a:pt x="5085" y="16424"/>
                </a:cubicBezTo>
                <a:cubicBezTo>
                  <a:pt x="5537" y="16710"/>
                  <a:pt x="6013" y="16936"/>
                  <a:pt x="6501" y="17127"/>
                </a:cubicBezTo>
                <a:cubicBezTo>
                  <a:pt x="6501" y="17151"/>
                  <a:pt x="6490" y="17175"/>
                  <a:pt x="6478" y="17198"/>
                </a:cubicBezTo>
                <a:lnTo>
                  <a:pt x="6299" y="17877"/>
                </a:lnTo>
                <a:cubicBezTo>
                  <a:pt x="6239" y="18103"/>
                  <a:pt x="6370" y="18353"/>
                  <a:pt x="6609" y="18413"/>
                </a:cubicBezTo>
                <a:lnTo>
                  <a:pt x="7382" y="18615"/>
                </a:lnTo>
                <a:cubicBezTo>
                  <a:pt x="7421" y="18625"/>
                  <a:pt x="7460" y="18630"/>
                  <a:pt x="7497" y="18630"/>
                </a:cubicBezTo>
                <a:cubicBezTo>
                  <a:pt x="7693" y="18630"/>
                  <a:pt x="7868" y="18505"/>
                  <a:pt x="7918" y="18306"/>
                </a:cubicBezTo>
                <a:lnTo>
                  <a:pt x="8097" y="17627"/>
                </a:lnTo>
                <a:cubicBezTo>
                  <a:pt x="8109" y="17603"/>
                  <a:pt x="8109" y="17567"/>
                  <a:pt x="8109" y="17544"/>
                </a:cubicBezTo>
                <a:cubicBezTo>
                  <a:pt x="8550" y="17614"/>
                  <a:pt x="8991" y="17642"/>
                  <a:pt x="9424" y="17642"/>
                </a:cubicBezTo>
                <a:cubicBezTo>
                  <a:pt x="9506" y="17642"/>
                  <a:pt x="9587" y="17641"/>
                  <a:pt x="9668" y="17639"/>
                </a:cubicBezTo>
                <a:cubicBezTo>
                  <a:pt x="9668" y="17663"/>
                  <a:pt x="9668" y="17698"/>
                  <a:pt x="9668" y="17734"/>
                </a:cubicBezTo>
                <a:lnTo>
                  <a:pt x="9764" y="18425"/>
                </a:lnTo>
                <a:cubicBezTo>
                  <a:pt x="9796" y="18652"/>
                  <a:pt x="9976" y="18811"/>
                  <a:pt x="10188" y="18811"/>
                </a:cubicBezTo>
                <a:cubicBezTo>
                  <a:pt x="10209" y="18811"/>
                  <a:pt x="10230" y="18809"/>
                  <a:pt x="10252" y="18806"/>
                </a:cubicBezTo>
                <a:lnTo>
                  <a:pt x="11050" y="18699"/>
                </a:lnTo>
                <a:cubicBezTo>
                  <a:pt x="11288" y="18675"/>
                  <a:pt x="11454" y="18449"/>
                  <a:pt x="11431" y="18210"/>
                </a:cubicBezTo>
                <a:lnTo>
                  <a:pt x="11335" y="17520"/>
                </a:lnTo>
                <a:cubicBezTo>
                  <a:pt x="11335" y="17484"/>
                  <a:pt x="11323" y="17448"/>
                  <a:pt x="11312" y="17413"/>
                </a:cubicBezTo>
                <a:cubicBezTo>
                  <a:pt x="11800" y="17294"/>
                  <a:pt x="12288" y="17127"/>
                  <a:pt x="12764" y="16925"/>
                </a:cubicBezTo>
                <a:cubicBezTo>
                  <a:pt x="12776" y="16960"/>
                  <a:pt x="12788" y="16984"/>
                  <a:pt x="12800" y="17020"/>
                </a:cubicBezTo>
                <a:lnTo>
                  <a:pt x="13157" y="17639"/>
                </a:lnTo>
                <a:cubicBezTo>
                  <a:pt x="13237" y="17775"/>
                  <a:pt x="13381" y="17851"/>
                  <a:pt x="13532" y="17851"/>
                </a:cubicBezTo>
                <a:cubicBezTo>
                  <a:pt x="13606" y="17851"/>
                  <a:pt x="13682" y="17833"/>
                  <a:pt x="13752" y="17794"/>
                </a:cubicBezTo>
                <a:lnTo>
                  <a:pt x="14443" y="17401"/>
                </a:lnTo>
                <a:cubicBezTo>
                  <a:pt x="14657" y="17282"/>
                  <a:pt x="14729" y="17020"/>
                  <a:pt x="14610" y="16805"/>
                </a:cubicBezTo>
                <a:lnTo>
                  <a:pt x="14264" y="16198"/>
                </a:lnTo>
                <a:cubicBezTo>
                  <a:pt x="14240" y="16163"/>
                  <a:pt x="14217" y="16127"/>
                  <a:pt x="14193" y="16103"/>
                </a:cubicBezTo>
                <a:cubicBezTo>
                  <a:pt x="14621" y="15793"/>
                  <a:pt x="15026" y="15436"/>
                  <a:pt x="15407" y="15031"/>
                </a:cubicBezTo>
                <a:cubicBezTo>
                  <a:pt x="15431" y="15067"/>
                  <a:pt x="15455" y="15103"/>
                  <a:pt x="15491" y="15127"/>
                </a:cubicBezTo>
                <a:lnTo>
                  <a:pt x="16050" y="15555"/>
                </a:lnTo>
                <a:cubicBezTo>
                  <a:pt x="16129" y="15614"/>
                  <a:pt x="16221" y="15643"/>
                  <a:pt x="16313" y="15643"/>
                </a:cubicBezTo>
                <a:cubicBezTo>
                  <a:pt x="16444" y="15643"/>
                  <a:pt x="16573" y="15584"/>
                  <a:pt x="16657" y="15472"/>
                </a:cubicBezTo>
                <a:lnTo>
                  <a:pt x="17146" y="14841"/>
                </a:lnTo>
                <a:cubicBezTo>
                  <a:pt x="17300" y="14650"/>
                  <a:pt x="17265" y="14377"/>
                  <a:pt x="17074" y="14222"/>
                </a:cubicBezTo>
                <a:lnTo>
                  <a:pt x="16515" y="13793"/>
                </a:lnTo>
                <a:cubicBezTo>
                  <a:pt x="16479" y="13769"/>
                  <a:pt x="16443" y="13746"/>
                  <a:pt x="16396" y="13734"/>
                </a:cubicBezTo>
                <a:cubicBezTo>
                  <a:pt x="16634" y="13341"/>
                  <a:pt x="16848" y="12948"/>
                  <a:pt x="17015" y="12531"/>
                </a:cubicBezTo>
                <a:cubicBezTo>
                  <a:pt x="17050" y="12555"/>
                  <a:pt x="17086" y="12579"/>
                  <a:pt x="17134" y="12591"/>
                </a:cubicBezTo>
                <a:lnTo>
                  <a:pt x="17800" y="12793"/>
                </a:lnTo>
                <a:cubicBezTo>
                  <a:pt x="17844" y="12806"/>
                  <a:pt x="17888" y="12813"/>
                  <a:pt x="17931" y="12813"/>
                </a:cubicBezTo>
                <a:cubicBezTo>
                  <a:pt x="18121" y="12813"/>
                  <a:pt x="18290" y="12690"/>
                  <a:pt x="18348" y="12495"/>
                </a:cubicBezTo>
                <a:lnTo>
                  <a:pt x="18574" y="11733"/>
                </a:lnTo>
                <a:cubicBezTo>
                  <a:pt x="18646" y="11495"/>
                  <a:pt x="18515" y="11257"/>
                  <a:pt x="18289" y="11186"/>
                </a:cubicBezTo>
                <a:lnTo>
                  <a:pt x="17610" y="10983"/>
                </a:lnTo>
                <a:cubicBezTo>
                  <a:pt x="17562" y="10971"/>
                  <a:pt x="17527" y="10960"/>
                  <a:pt x="17479" y="10960"/>
                </a:cubicBezTo>
                <a:cubicBezTo>
                  <a:pt x="17598" y="10364"/>
                  <a:pt x="17646" y="9769"/>
                  <a:pt x="17622" y="9162"/>
                </a:cubicBezTo>
                <a:lnTo>
                  <a:pt x="17622" y="9162"/>
                </a:lnTo>
                <a:cubicBezTo>
                  <a:pt x="17646" y="9168"/>
                  <a:pt x="17669" y="9171"/>
                  <a:pt x="17692" y="9171"/>
                </a:cubicBezTo>
                <a:cubicBezTo>
                  <a:pt x="17714" y="9171"/>
                  <a:pt x="17735" y="9168"/>
                  <a:pt x="17753" y="9162"/>
                </a:cubicBezTo>
                <a:lnTo>
                  <a:pt x="18455" y="9078"/>
                </a:lnTo>
                <a:cubicBezTo>
                  <a:pt x="18693" y="9043"/>
                  <a:pt x="18860" y="8828"/>
                  <a:pt x="18836" y="8590"/>
                </a:cubicBezTo>
                <a:lnTo>
                  <a:pt x="18729" y="7792"/>
                </a:lnTo>
                <a:cubicBezTo>
                  <a:pt x="18707" y="7570"/>
                  <a:pt x="18507" y="7409"/>
                  <a:pt x="18286" y="7409"/>
                </a:cubicBezTo>
                <a:cubicBezTo>
                  <a:pt x="18271" y="7409"/>
                  <a:pt x="18256" y="7410"/>
                  <a:pt x="18241" y="7411"/>
                </a:cubicBezTo>
                <a:lnTo>
                  <a:pt x="17539" y="7507"/>
                </a:lnTo>
                <a:cubicBezTo>
                  <a:pt x="17491" y="7507"/>
                  <a:pt x="17455" y="7531"/>
                  <a:pt x="17419" y="7542"/>
                </a:cubicBezTo>
                <a:cubicBezTo>
                  <a:pt x="17312" y="7090"/>
                  <a:pt x="17169" y="6649"/>
                  <a:pt x="16991" y="6221"/>
                </a:cubicBezTo>
                <a:cubicBezTo>
                  <a:pt x="17027" y="6221"/>
                  <a:pt x="17074" y="6197"/>
                  <a:pt x="17110" y="6185"/>
                </a:cubicBezTo>
                <a:lnTo>
                  <a:pt x="17729" y="5840"/>
                </a:lnTo>
                <a:cubicBezTo>
                  <a:pt x="17943" y="5733"/>
                  <a:pt x="18027" y="5459"/>
                  <a:pt x="17908" y="5245"/>
                </a:cubicBezTo>
                <a:lnTo>
                  <a:pt x="17527" y="4542"/>
                </a:lnTo>
                <a:cubicBezTo>
                  <a:pt x="17446" y="4398"/>
                  <a:pt x="17301" y="4318"/>
                  <a:pt x="17149" y="4318"/>
                </a:cubicBezTo>
                <a:cubicBezTo>
                  <a:pt x="17076" y="4318"/>
                  <a:pt x="17001" y="4337"/>
                  <a:pt x="16931" y="4375"/>
                </a:cubicBezTo>
                <a:lnTo>
                  <a:pt x="16312" y="4709"/>
                </a:lnTo>
                <a:cubicBezTo>
                  <a:pt x="16276" y="4733"/>
                  <a:pt x="16241" y="4756"/>
                  <a:pt x="16205" y="4780"/>
                </a:cubicBezTo>
                <a:cubicBezTo>
                  <a:pt x="15884" y="4304"/>
                  <a:pt x="15503" y="3852"/>
                  <a:pt x="15062" y="3435"/>
                </a:cubicBezTo>
                <a:cubicBezTo>
                  <a:pt x="15098" y="3411"/>
                  <a:pt x="15122" y="3387"/>
                  <a:pt x="15145" y="3351"/>
                </a:cubicBezTo>
                <a:lnTo>
                  <a:pt x="15586" y="2792"/>
                </a:lnTo>
                <a:cubicBezTo>
                  <a:pt x="15729" y="2601"/>
                  <a:pt x="15693" y="2328"/>
                  <a:pt x="15503" y="2173"/>
                </a:cubicBezTo>
                <a:lnTo>
                  <a:pt x="14860" y="1685"/>
                </a:lnTo>
                <a:cubicBezTo>
                  <a:pt x="14781" y="1626"/>
                  <a:pt x="14689" y="1597"/>
                  <a:pt x="14597" y="1597"/>
                </a:cubicBezTo>
                <a:cubicBezTo>
                  <a:pt x="14466" y="1597"/>
                  <a:pt x="14336" y="1656"/>
                  <a:pt x="14252" y="1768"/>
                </a:cubicBezTo>
                <a:lnTo>
                  <a:pt x="13824" y="2328"/>
                </a:lnTo>
                <a:cubicBezTo>
                  <a:pt x="13800" y="2363"/>
                  <a:pt x="13776" y="2387"/>
                  <a:pt x="13764" y="2423"/>
                </a:cubicBezTo>
                <a:cubicBezTo>
                  <a:pt x="13312" y="2137"/>
                  <a:pt x="12836" y="1899"/>
                  <a:pt x="12347" y="1708"/>
                </a:cubicBezTo>
                <a:cubicBezTo>
                  <a:pt x="12359" y="1685"/>
                  <a:pt x="12371" y="1649"/>
                  <a:pt x="12383" y="1613"/>
                </a:cubicBezTo>
                <a:lnTo>
                  <a:pt x="12574" y="934"/>
                </a:lnTo>
                <a:cubicBezTo>
                  <a:pt x="12633" y="708"/>
                  <a:pt x="12490" y="470"/>
                  <a:pt x="12264" y="399"/>
                </a:cubicBezTo>
                <a:lnTo>
                  <a:pt x="11478" y="196"/>
                </a:lnTo>
                <a:cubicBezTo>
                  <a:pt x="11442" y="187"/>
                  <a:pt x="11405" y="182"/>
                  <a:pt x="11368" y="182"/>
                </a:cubicBezTo>
                <a:cubicBezTo>
                  <a:pt x="11179" y="182"/>
                  <a:pt x="11002" y="306"/>
                  <a:pt x="10942" y="506"/>
                </a:cubicBezTo>
                <a:lnTo>
                  <a:pt x="10764" y="1185"/>
                </a:lnTo>
                <a:cubicBezTo>
                  <a:pt x="10752" y="1220"/>
                  <a:pt x="10752" y="1244"/>
                  <a:pt x="10752" y="1280"/>
                </a:cubicBezTo>
                <a:cubicBezTo>
                  <a:pt x="10304" y="1207"/>
                  <a:pt x="9847" y="1170"/>
                  <a:pt x="9389" y="1170"/>
                </a:cubicBezTo>
                <a:cubicBezTo>
                  <a:pt x="9323" y="1170"/>
                  <a:pt x="9258" y="1171"/>
                  <a:pt x="9192" y="1173"/>
                </a:cubicBezTo>
                <a:cubicBezTo>
                  <a:pt x="9192" y="1137"/>
                  <a:pt x="9192" y="1113"/>
                  <a:pt x="9192" y="1077"/>
                </a:cubicBezTo>
                <a:lnTo>
                  <a:pt x="9097" y="387"/>
                </a:lnTo>
                <a:cubicBezTo>
                  <a:pt x="9075" y="159"/>
                  <a:pt x="8886" y="1"/>
                  <a:pt x="8673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grpSp>
        <p:nvGrpSpPr>
          <p:cNvPr id="2952" name="Google Shape;2952;p92"/>
          <p:cNvGrpSpPr/>
          <p:nvPr/>
        </p:nvGrpSpPr>
        <p:grpSpPr>
          <a:xfrm rot="5400000">
            <a:off x="1991120" y="1980029"/>
            <a:ext cx="503911" cy="513217"/>
            <a:chOff x="713852" y="2150658"/>
            <a:chExt cx="641026" cy="652865"/>
          </a:xfrm>
        </p:grpSpPr>
        <p:sp>
          <p:nvSpPr>
            <p:cNvPr id="2953" name="Google Shape;2953;p92"/>
            <p:cNvSpPr/>
            <p:nvPr/>
          </p:nvSpPr>
          <p:spPr>
            <a:xfrm rot="-5400000">
              <a:off x="750362" y="2198488"/>
              <a:ext cx="570037" cy="559753"/>
            </a:xfrm>
            <a:custGeom>
              <a:avLst/>
              <a:gdLst/>
              <a:ahLst/>
              <a:cxnLst/>
              <a:rect l="l" t="t" r="r" b="b"/>
              <a:pathLst>
                <a:path w="13193" h="12955" extrusionOk="0">
                  <a:moveTo>
                    <a:pt x="6597" y="918"/>
                  </a:moveTo>
                  <a:cubicBezTo>
                    <a:pt x="9728" y="918"/>
                    <a:pt x="12264" y="3406"/>
                    <a:pt x="12264" y="6478"/>
                  </a:cubicBezTo>
                  <a:cubicBezTo>
                    <a:pt x="12264" y="9550"/>
                    <a:pt x="9728" y="12038"/>
                    <a:pt x="6597" y="12038"/>
                  </a:cubicBezTo>
                  <a:cubicBezTo>
                    <a:pt x="3465" y="12038"/>
                    <a:pt x="941" y="9550"/>
                    <a:pt x="941" y="6478"/>
                  </a:cubicBezTo>
                  <a:cubicBezTo>
                    <a:pt x="941" y="3406"/>
                    <a:pt x="3465" y="918"/>
                    <a:pt x="6597" y="918"/>
                  </a:cubicBezTo>
                  <a:close/>
                  <a:moveTo>
                    <a:pt x="6597" y="1"/>
                  </a:moveTo>
                  <a:cubicBezTo>
                    <a:pt x="2953" y="1"/>
                    <a:pt x="0" y="2894"/>
                    <a:pt x="0" y="6478"/>
                  </a:cubicBezTo>
                  <a:cubicBezTo>
                    <a:pt x="0" y="10050"/>
                    <a:pt x="2953" y="12955"/>
                    <a:pt x="6597" y="12955"/>
                  </a:cubicBezTo>
                  <a:cubicBezTo>
                    <a:pt x="10240" y="12955"/>
                    <a:pt x="13193" y="10050"/>
                    <a:pt x="13193" y="6478"/>
                  </a:cubicBezTo>
                  <a:cubicBezTo>
                    <a:pt x="13193" y="2894"/>
                    <a:pt x="10240" y="1"/>
                    <a:pt x="65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954" name="Google Shape;2954;p92"/>
            <p:cNvSpPr/>
            <p:nvPr/>
          </p:nvSpPr>
          <p:spPr>
            <a:xfrm rot="-5400000">
              <a:off x="946892" y="2391388"/>
              <a:ext cx="176503" cy="173435"/>
            </a:xfrm>
            <a:custGeom>
              <a:avLst/>
              <a:gdLst/>
              <a:ahLst/>
              <a:cxnLst/>
              <a:rect l="l" t="t" r="r" b="b"/>
              <a:pathLst>
                <a:path w="4085" h="4014" extrusionOk="0">
                  <a:moveTo>
                    <a:pt x="2037" y="668"/>
                  </a:moveTo>
                  <a:cubicBezTo>
                    <a:pt x="2787" y="668"/>
                    <a:pt x="3406" y="1275"/>
                    <a:pt x="3406" y="2013"/>
                  </a:cubicBezTo>
                  <a:cubicBezTo>
                    <a:pt x="3406" y="2751"/>
                    <a:pt x="2787" y="3346"/>
                    <a:pt x="2037" y="3346"/>
                  </a:cubicBezTo>
                  <a:cubicBezTo>
                    <a:pt x="1286" y="3346"/>
                    <a:pt x="667" y="2751"/>
                    <a:pt x="667" y="2013"/>
                  </a:cubicBezTo>
                  <a:cubicBezTo>
                    <a:pt x="667" y="1275"/>
                    <a:pt x="1286" y="668"/>
                    <a:pt x="2037" y="668"/>
                  </a:cubicBezTo>
                  <a:close/>
                  <a:moveTo>
                    <a:pt x="2037" y="1"/>
                  </a:moveTo>
                  <a:cubicBezTo>
                    <a:pt x="905" y="1"/>
                    <a:pt x="1" y="906"/>
                    <a:pt x="1" y="2013"/>
                  </a:cubicBezTo>
                  <a:cubicBezTo>
                    <a:pt x="1" y="3120"/>
                    <a:pt x="905" y="4013"/>
                    <a:pt x="2037" y="4013"/>
                  </a:cubicBezTo>
                  <a:cubicBezTo>
                    <a:pt x="3168" y="4013"/>
                    <a:pt x="4084" y="3120"/>
                    <a:pt x="4084" y="2013"/>
                  </a:cubicBezTo>
                  <a:cubicBezTo>
                    <a:pt x="4084" y="906"/>
                    <a:pt x="3168" y="1"/>
                    <a:pt x="203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955" name="Google Shape;2955;p92"/>
            <p:cNvSpPr/>
            <p:nvPr/>
          </p:nvSpPr>
          <p:spPr>
            <a:xfrm rot="-5400000">
              <a:off x="711800" y="2450064"/>
              <a:ext cx="58157" cy="54053"/>
            </a:xfrm>
            <a:custGeom>
              <a:avLst/>
              <a:gdLst/>
              <a:ahLst/>
              <a:cxnLst/>
              <a:rect l="l" t="t" r="r" b="b"/>
              <a:pathLst>
                <a:path w="1346" h="1251" extrusionOk="0">
                  <a:moveTo>
                    <a:pt x="346" y="1"/>
                  </a:moveTo>
                  <a:cubicBezTo>
                    <a:pt x="155" y="1"/>
                    <a:pt x="1" y="155"/>
                    <a:pt x="1" y="346"/>
                  </a:cubicBezTo>
                  <a:lnTo>
                    <a:pt x="1" y="894"/>
                  </a:lnTo>
                  <a:cubicBezTo>
                    <a:pt x="1" y="1096"/>
                    <a:pt x="155" y="1251"/>
                    <a:pt x="346" y="1251"/>
                  </a:cubicBezTo>
                  <a:lnTo>
                    <a:pt x="1001" y="1251"/>
                  </a:lnTo>
                  <a:cubicBezTo>
                    <a:pt x="1191" y="1251"/>
                    <a:pt x="1346" y="1096"/>
                    <a:pt x="1346" y="894"/>
                  </a:cubicBezTo>
                  <a:lnTo>
                    <a:pt x="1346" y="346"/>
                  </a:lnTo>
                  <a:cubicBezTo>
                    <a:pt x="1346" y="155"/>
                    <a:pt x="1191" y="1"/>
                    <a:pt x="100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956" name="Google Shape;2956;p92"/>
            <p:cNvSpPr/>
            <p:nvPr/>
          </p:nvSpPr>
          <p:spPr>
            <a:xfrm rot="-5400000">
              <a:off x="1299033" y="2450323"/>
              <a:ext cx="58157" cy="53534"/>
            </a:xfrm>
            <a:custGeom>
              <a:avLst/>
              <a:gdLst/>
              <a:ahLst/>
              <a:cxnLst/>
              <a:rect l="l" t="t" r="r" b="b"/>
              <a:pathLst>
                <a:path w="1346" h="1239" extrusionOk="0">
                  <a:moveTo>
                    <a:pt x="346" y="0"/>
                  </a:moveTo>
                  <a:cubicBezTo>
                    <a:pt x="155" y="0"/>
                    <a:pt x="1" y="155"/>
                    <a:pt x="1" y="346"/>
                  </a:cubicBezTo>
                  <a:lnTo>
                    <a:pt x="1" y="893"/>
                  </a:lnTo>
                  <a:cubicBezTo>
                    <a:pt x="1" y="1084"/>
                    <a:pt x="155" y="1239"/>
                    <a:pt x="346" y="1239"/>
                  </a:cubicBezTo>
                  <a:lnTo>
                    <a:pt x="1001" y="1239"/>
                  </a:lnTo>
                  <a:cubicBezTo>
                    <a:pt x="1191" y="1239"/>
                    <a:pt x="1346" y="1084"/>
                    <a:pt x="1346" y="893"/>
                  </a:cubicBezTo>
                  <a:lnTo>
                    <a:pt x="1346" y="346"/>
                  </a:lnTo>
                  <a:cubicBezTo>
                    <a:pt x="1346" y="155"/>
                    <a:pt x="1191" y="0"/>
                    <a:pt x="100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957" name="Google Shape;2957;p92"/>
            <p:cNvSpPr/>
            <p:nvPr/>
          </p:nvSpPr>
          <p:spPr>
            <a:xfrm rot="-5400000">
              <a:off x="1007339" y="2149383"/>
              <a:ext cx="54571" cy="57120"/>
            </a:xfrm>
            <a:custGeom>
              <a:avLst/>
              <a:gdLst/>
              <a:ahLst/>
              <a:cxnLst/>
              <a:rect l="l" t="t" r="r" b="b"/>
              <a:pathLst>
                <a:path w="1263" h="1322" extrusionOk="0">
                  <a:moveTo>
                    <a:pt x="346" y="0"/>
                  </a:moveTo>
                  <a:cubicBezTo>
                    <a:pt x="156" y="0"/>
                    <a:pt x="1" y="155"/>
                    <a:pt x="1" y="346"/>
                  </a:cubicBezTo>
                  <a:lnTo>
                    <a:pt x="1" y="965"/>
                  </a:lnTo>
                  <a:cubicBezTo>
                    <a:pt x="1" y="1167"/>
                    <a:pt x="156" y="1322"/>
                    <a:pt x="346" y="1322"/>
                  </a:cubicBezTo>
                  <a:lnTo>
                    <a:pt x="918" y="1322"/>
                  </a:lnTo>
                  <a:cubicBezTo>
                    <a:pt x="1108" y="1322"/>
                    <a:pt x="1263" y="1167"/>
                    <a:pt x="1263" y="965"/>
                  </a:cubicBezTo>
                  <a:lnTo>
                    <a:pt x="1263" y="346"/>
                  </a:lnTo>
                  <a:cubicBezTo>
                    <a:pt x="1263" y="155"/>
                    <a:pt x="1108" y="0"/>
                    <a:pt x="91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958" name="Google Shape;2958;p92"/>
            <p:cNvSpPr/>
            <p:nvPr/>
          </p:nvSpPr>
          <p:spPr>
            <a:xfrm rot="-5400000">
              <a:off x="1007080" y="2747418"/>
              <a:ext cx="55090" cy="57120"/>
            </a:xfrm>
            <a:custGeom>
              <a:avLst/>
              <a:gdLst/>
              <a:ahLst/>
              <a:cxnLst/>
              <a:rect l="l" t="t" r="r" b="b"/>
              <a:pathLst>
                <a:path w="1275" h="1322" extrusionOk="0">
                  <a:moveTo>
                    <a:pt x="358" y="0"/>
                  </a:moveTo>
                  <a:cubicBezTo>
                    <a:pt x="156" y="0"/>
                    <a:pt x="1" y="155"/>
                    <a:pt x="1" y="346"/>
                  </a:cubicBezTo>
                  <a:lnTo>
                    <a:pt x="1" y="965"/>
                  </a:lnTo>
                  <a:cubicBezTo>
                    <a:pt x="1" y="1167"/>
                    <a:pt x="156" y="1322"/>
                    <a:pt x="358" y="1322"/>
                  </a:cubicBezTo>
                  <a:lnTo>
                    <a:pt x="918" y="1322"/>
                  </a:lnTo>
                  <a:cubicBezTo>
                    <a:pt x="1120" y="1322"/>
                    <a:pt x="1275" y="1167"/>
                    <a:pt x="1275" y="965"/>
                  </a:cubicBezTo>
                  <a:lnTo>
                    <a:pt x="1275" y="346"/>
                  </a:lnTo>
                  <a:cubicBezTo>
                    <a:pt x="1275" y="155"/>
                    <a:pt x="1120" y="0"/>
                    <a:pt x="91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959" name="Google Shape;2959;p92"/>
            <p:cNvSpPr/>
            <p:nvPr/>
          </p:nvSpPr>
          <p:spPr>
            <a:xfrm rot="-5400000">
              <a:off x="1207476" y="2232558"/>
              <a:ext cx="69478" cy="66151"/>
            </a:xfrm>
            <a:custGeom>
              <a:avLst/>
              <a:gdLst/>
              <a:ahLst/>
              <a:cxnLst/>
              <a:rect l="l" t="t" r="r" b="b"/>
              <a:pathLst>
                <a:path w="1608" h="1531" extrusionOk="0">
                  <a:moveTo>
                    <a:pt x="832" y="0"/>
                  </a:moveTo>
                  <a:cubicBezTo>
                    <a:pt x="744" y="0"/>
                    <a:pt x="655" y="33"/>
                    <a:pt x="583" y="99"/>
                  </a:cubicBezTo>
                  <a:lnTo>
                    <a:pt x="131" y="539"/>
                  </a:lnTo>
                  <a:cubicBezTo>
                    <a:pt x="0" y="682"/>
                    <a:pt x="0" y="896"/>
                    <a:pt x="131" y="1039"/>
                  </a:cubicBezTo>
                  <a:lnTo>
                    <a:pt x="536" y="1432"/>
                  </a:lnTo>
                  <a:cubicBezTo>
                    <a:pt x="601" y="1498"/>
                    <a:pt x="688" y="1530"/>
                    <a:pt x="775" y="1530"/>
                  </a:cubicBezTo>
                  <a:cubicBezTo>
                    <a:pt x="863" y="1530"/>
                    <a:pt x="953" y="1498"/>
                    <a:pt x="1024" y="1432"/>
                  </a:cubicBezTo>
                  <a:lnTo>
                    <a:pt x="1476" y="980"/>
                  </a:lnTo>
                  <a:cubicBezTo>
                    <a:pt x="1607" y="849"/>
                    <a:pt x="1607" y="622"/>
                    <a:pt x="1476" y="491"/>
                  </a:cubicBezTo>
                  <a:lnTo>
                    <a:pt x="1072" y="99"/>
                  </a:lnTo>
                  <a:cubicBezTo>
                    <a:pt x="1006" y="33"/>
                    <a:pt x="920" y="0"/>
                    <a:pt x="8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960" name="Google Shape;2960;p92"/>
            <p:cNvSpPr/>
            <p:nvPr/>
          </p:nvSpPr>
          <p:spPr>
            <a:xfrm rot="-5400000">
              <a:off x="791863" y="2654997"/>
              <a:ext cx="69996" cy="66496"/>
            </a:xfrm>
            <a:custGeom>
              <a:avLst/>
              <a:gdLst/>
              <a:ahLst/>
              <a:cxnLst/>
              <a:rect l="l" t="t" r="r" b="b"/>
              <a:pathLst>
                <a:path w="1620" h="1539" extrusionOk="0">
                  <a:moveTo>
                    <a:pt x="834" y="0"/>
                  </a:moveTo>
                  <a:cubicBezTo>
                    <a:pt x="747" y="0"/>
                    <a:pt x="661" y="36"/>
                    <a:pt x="595" y="107"/>
                  </a:cubicBezTo>
                  <a:lnTo>
                    <a:pt x="131" y="548"/>
                  </a:lnTo>
                  <a:cubicBezTo>
                    <a:pt x="0" y="679"/>
                    <a:pt x="0" y="905"/>
                    <a:pt x="131" y="1048"/>
                  </a:cubicBezTo>
                  <a:lnTo>
                    <a:pt x="536" y="1441"/>
                  </a:lnTo>
                  <a:cubicBezTo>
                    <a:pt x="601" y="1506"/>
                    <a:pt x="691" y="1539"/>
                    <a:pt x="780" y="1539"/>
                  </a:cubicBezTo>
                  <a:cubicBezTo>
                    <a:pt x="869" y="1539"/>
                    <a:pt x="959" y="1506"/>
                    <a:pt x="1024" y="1441"/>
                  </a:cubicBezTo>
                  <a:lnTo>
                    <a:pt x="1477" y="988"/>
                  </a:lnTo>
                  <a:cubicBezTo>
                    <a:pt x="1619" y="857"/>
                    <a:pt x="1619" y="631"/>
                    <a:pt x="1477" y="500"/>
                  </a:cubicBezTo>
                  <a:lnTo>
                    <a:pt x="1072" y="107"/>
                  </a:lnTo>
                  <a:cubicBezTo>
                    <a:pt x="1006" y="36"/>
                    <a:pt x="920" y="0"/>
                    <a:pt x="8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961" name="Google Shape;2961;p92"/>
            <p:cNvSpPr/>
            <p:nvPr/>
          </p:nvSpPr>
          <p:spPr>
            <a:xfrm rot="-5400000">
              <a:off x="1207217" y="2655170"/>
              <a:ext cx="69996" cy="66151"/>
            </a:xfrm>
            <a:custGeom>
              <a:avLst/>
              <a:gdLst/>
              <a:ahLst/>
              <a:cxnLst/>
              <a:rect l="l" t="t" r="r" b="b"/>
              <a:pathLst>
                <a:path w="1620" h="1531" extrusionOk="0">
                  <a:moveTo>
                    <a:pt x="780" y="0"/>
                  </a:moveTo>
                  <a:cubicBezTo>
                    <a:pt x="691" y="0"/>
                    <a:pt x="601" y="33"/>
                    <a:pt x="536" y="99"/>
                  </a:cubicBezTo>
                  <a:lnTo>
                    <a:pt x="131" y="491"/>
                  </a:lnTo>
                  <a:cubicBezTo>
                    <a:pt x="0" y="622"/>
                    <a:pt x="0" y="849"/>
                    <a:pt x="131" y="980"/>
                  </a:cubicBezTo>
                  <a:lnTo>
                    <a:pt x="595" y="1432"/>
                  </a:lnTo>
                  <a:cubicBezTo>
                    <a:pt x="661" y="1498"/>
                    <a:pt x="747" y="1530"/>
                    <a:pt x="834" y="1530"/>
                  </a:cubicBezTo>
                  <a:cubicBezTo>
                    <a:pt x="920" y="1530"/>
                    <a:pt x="1006" y="1498"/>
                    <a:pt x="1072" y="1432"/>
                  </a:cubicBezTo>
                  <a:lnTo>
                    <a:pt x="1477" y="1039"/>
                  </a:lnTo>
                  <a:cubicBezTo>
                    <a:pt x="1619" y="896"/>
                    <a:pt x="1619" y="682"/>
                    <a:pt x="1477" y="539"/>
                  </a:cubicBezTo>
                  <a:lnTo>
                    <a:pt x="1024" y="99"/>
                  </a:lnTo>
                  <a:cubicBezTo>
                    <a:pt x="959" y="33"/>
                    <a:pt x="869" y="0"/>
                    <a:pt x="78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962" name="Google Shape;2962;p92"/>
            <p:cNvSpPr/>
            <p:nvPr/>
          </p:nvSpPr>
          <p:spPr>
            <a:xfrm rot="-5400000">
              <a:off x="792123" y="2232385"/>
              <a:ext cx="69478" cy="66496"/>
            </a:xfrm>
            <a:custGeom>
              <a:avLst/>
              <a:gdLst/>
              <a:ahLst/>
              <a:cxnLst/>
              <a:rect l="l" t="t" r="r" b="b"/>
              <a:pathLst>
                <a:path w="1608" h="1539" extrusionOk="0">
                  <a:moveTo>
                    <a:pt x="775" y="0"/>
                  </a:moveTo>
                  <a:cubicBezTo>
                    <a:pt x="688" y="0"/>
                    <a:pt x="601" y="36"/>
                    <a:pt x="536" y="107"/>
                  </a:cubicBezTo>
                  <a:lnTo>
                    <a:pt x="131" y="500"/>
                  </a:lnTo>
                  <a:cubicBezTo>
                    <a:pt x="0" y="631"/>
                    <a:pt x="0" y="857"/>
                    <a:pt x="131" y="988"/>
                  </a:cubicBezTo>
                  <a:lnTo>
                    <a:pt x="583" y="1441"/>
                  </a:lnTo>
                  <a:cubicBezTo>
                    <a:pt x="655" y="1506"/>
                    <a:pt x="744" y="1539"/>
                    <a:pt x="832" y="1539"/>
                  </a:cubicBezTo>
                  <a:cubicBezTo>
                    <a:pt x="920" y="1539"/>
                    <a:pt x="1006" y="1506"/>
                    <a:pt x="1072" y="1441"/>
                  </a:cubicBezTo>
                  <a:lnTo>
                    <a:pt x="1476" y="1048"/>
                  </a:lnTo>
                  <a:cubicBezTo>
                    <a:pt x="1607" y="905"/>
                    <a:pt x="1607" y="679"/>
                    <a:pt x="1476" y="548"/>
                  </a:cubicBezTo>
                  <a:lnTo>
                    <a:pt x="1024" y="107"/>
                  </a:lnTo>
                  <a:cubicBezTo>
                    <a:pt x="953" y="36"/>
                    <a:pt x="863" y="0"/>
                    <a:pt x="7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963" name="Google Shape;2963;p92"/>
            <p:cNvSpPr/>
            <p:nvPr/>
          </p:nvSpPr>
          <p:spPr>
            <a:xfrm rot="-5400000">
              <a:off x="1105831" y="2724194"/>
              <a:ext cx="66928" cy="63904"/>
            </a:xfrm>
            <a:custGeom>
              <a:avLst/>
              <a:gdLst/>
              <a:ahLst/>
              <a:cxnLst/>
              <a:rect l="l" t="t" r="r" b="b"/>
              <a:pathLst>
                <a:path w="1549" h="1479" extrusionOk="0">
                  <a:moveTo>
                    <a:pt x="930" y="0"/>
                  </a:moveTo>
                  <a:cubicBezTo>
                    <a:pt x="886" y="0"/>
                    <a:pt x="841" y="8"/>
                    <a:pt x="798" y="26"/>
                  </a:cubicBezTo>
                  <a:lnTo>
                    <a:pt x="274" y="216"/>
                  </a:lnTo>
                  <a:cubicBezTo>
                    <a:pt x="84" y="288"/>
                    <a:pt x="0" y="490"/>
                    <a:pt x="72" y="669"/>
                  </a:cubicBezTo>
                  <a:lnTo>
                    <a:pt x="298" y="1252"/>
                  </a:lnTo>
                  <a:cubicBezTo>
                    <a:pt x="353" y="1390"/>
                    <a:pt x="479" y="1478"/>
                    <a:pt x="616" y="1478"/>
                  </a:cubicBezTo>
                  <a:cubicBezTo>
                    <a:pt x="657" y="1478"/>
                    <a:pt x="698" y="1471"/>
                    <a:pt x="738" y="1454"/>
                  </a:cubicBezTo>
                  <a:lnTo>
                    <a:pt x="1274" y="1252"/>
                  </a:lnTo>
                  <a:cubicBezTo>
                    <a:pt x="1453" y="1192"/>
                    <a:pt x="1548" y="990"/>
                    <a:pt x="1477" y="800"/>
                  </a:cubicBezTo>
                  <a:lnTo>
                    <a:pt x="1250" y="216"/>
                  </a:lnTo>
                  <a:cubicBezTo>
                    <a:pt x="1196" y="81"/>
                    <a:pt x="1067" y="0"/>
                    <a:pt x="9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964" name="Google Shape;2964;p92"/>
            <p:cNvSpPr/>
            <p:nvPr/>
          </p:nvSpPr>
          <p:spPr>
            <a:xfrm rot="-5400000">
              <a:off x="896209" y="2166018"/>
              <a:ext cx="66928" cy="63947"/>
            </a:xfrm>
            <a:custGeom>
              <a:avLst/>
              <a:gdLst/>
              <a:ahLst/>
              <a:cxnLst/>
              <a:rect l="l" t="t" r="r" b="b"/>
              <a:pathLst>
                <a:path w="1549" h="1480" extrusionOk="0">
                  <a:moveTo>
                    <a:pt x="928" y="1"/>
                  </a:moveTo>
                  <a:cubicBezTo>
                    <a:pt x="888" y="1"/>
                    <a:pt x="849" y="7"/>
                    <a:pt x="810" y="20"/>
                  </a:cubicBezTo>
                  <a:lnTo>
                    <a:pt x="274" y="222"/>
                  </a:lnTo>
                  <a:cubicBezTo>
                    <a:pt x="96" y="294"/>
                    <a:pt x="1" y="496"/>
                    <a:pt x="72" y="675"/>
                  </a:cubicBezTo>
                  <a:lnTo>
                    <a:pt x="298" y="1258"/>
                  </a:lnTo>
                  <a:cubicBezTo>
                    <a:pt x="354" y="1398"/>
                    <a:pt x="491" y="1480"/>
                    <a:pt x="633" y="1480"/>
                  </a:cubicBezTo>
                  <a:cubicBezTo>
                    <a:pt x="672" y="1480"/>
                    <a:pt x="712" y="1473"/>
                    <a:pt x="751" y="1461"/>
                  </a:cubicBezTo>
                  <a:lnTo>
                    <a:pt x="1286" y="1258"/>
                  </a:lnTo>
                  <a:cubicBezTo>
                    <a:pt x="1465" y="1187"/>
                    <a:pt x="1548" y="984"/>
                    <a:pt x="1477" y="806"/>
                  </a:cubicBezTo>
                  <a:lnTo>
                    <a:pt x="1251" y="222"/>
                  </a:lnTo>
                  <a:cubicBezTo>
                    <a:pt x="1204" y="82"/>
                    <a:pt x="1070" y="1"/>
                    <a:pt x="9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965" name="Google Shape;2965;p92"/>
            <p:cNvSpPr/>
            <p:nvPr/>
          </p:nvSpPr>
          <p:spPr>
            <a:xfrm rot="-5400000">
              <a:off x="887222" y="2720586"/>
              <a:ext cx="67447" cy="64466"/>
            </a:xfrm>
            <a:custGeom>
              <a:avLst/>
              <a:gdLst/>
              <a:ahLst/>
              <a:cxnLst/>
              <a:rect l="l" t="t" r="r" b="b"/>
              <a:pathLst>
                <a:path w="1561" h="1492" extrusionOk="0">
                  <a:moveTo>
                    <a:pt x="644" y="0"/>
                  </a:moveTo>
                  <a:cubicBezTo>
                    <a:pt x="510" y="0"/>
                    <a:pt x="385" y="81"/>
                    <a:pt x="322" y="216"/>
                  </a:cubicBezTo>
                  <a:lnTo>
                    <a:pt x="84" y="788"/>
                  </a:lnTo>
                  <a:cubicBezTo>
                    <a:pt x="1" y="966"/>
                    <a:pt x="84" y="1169"/>
                    <a:pt x="263" y="1240"/>
                  </a:cubicBezTo>
                  <a:lnTo>
                    <a:pt x="786" y="1466"/>
                  </a:lnTo>
                  <a:cubicBezTo>
                    <a:pt x="830" y="1483"/>
                    <a:pt x="874" y="1492"/>
                    <a:pt x="918" y="1492"/>
                  </a:cubicBezTo>
                  <a:cubicBezTo>
                    <a:pt x="1055" y="1492"/>
                    <a:pt x="1185" y="1411"/>
                    <a:pt x="1239" y="1276"/>
                  </a:cubicBezTo>
                  <a:lnTo>
                    <a:pt x="1489" y="704"/>
                  </a:lnTo>
                  <a:cubicBezTo>
                    <a:pt x="1560" y="526"/>
                    <a:pt x="1477" y="311"/>
                    <a:pt x="1298" y="240"/>
                  </a:cubicBezTo>
                  <a:lnTo>
                    <a:pt x="775" y="26"/>
                  </a:lnTo>
                  <a:cubicBezTo>
                    <a:pt x="731" y="8"/>
                    <a:pt x="687" y="0"/>
                    <a:pt x="64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966" name="Google Shape;2966;p92"/>
            <p:cNvSpPr/>
            <p:nvPr/>
          </p:nvSpPr>
          <p:spPr>
            <a:xfrm rot="-5400000">
              <a:off x="1114407" y="2169302"/>
              <a:ext cx="67404" cy="64077"/>
            </a:xfrm>
            <a:custGeom>
              <a:avLst/>
              <a:gdLst/>
              <a:ahLst/>
              <a:cxnLst/>
              <a:rect l="l" t="t" r="r" b="b"/>
              <a:pathLst>
                <a:path w="1560" h="1483" extrusionOk="0">
                  <a:moveTo>
                    <a:pt x="641" y="0"/>
                  </a:moveTo>
                  <a:cubicBezTo>
                    <a:pt x="504" y="0"/>
                    <a:pt x="376" y="79"/>
                    <a:pt x="322" y="205"/>
                  </a:cubicBezTo>
                  <a:lnTo>
                    <a:pt x="72" y="788"/>
                  </a:lnTo>
                  <a:cubicBezTo>
                    <a:pt x="0" y="967"/>
                    <a:pt x="84" y="1169"/>
                    <a:pt x="262" y="1240"/>
                  </a:cubicBezTo>
                  <a:lnTo>
                    <a:pt x="786" y="1455"/>
                  </a:lnTo>
                  <a:cubicBezTo>
                    <a:pt x="832" y="1473"/>
                    <a:pt x="880" y="1482"/>
                    <a:pt x="926" y="1482"/>
                  </a:cubicBezTo>
                  <a:cubicBezTo>
                    <a:pt x="1060" y="1482"/>
                    <a:pt x="1185" y="1409"/>
                    <a:pt x="1238" y="1276"/>
                  </a:cubicBezTo>
                  <a:lnTo>
                    <a:pt x="1488" y="693"/>
                  </a:lnTo>
                  <a:cubicBezTo>
                    <a:pt x="1560" y="514"/>
                    <a:pt x="1477" y="312"/>
                    <a:pt x="1298" y="240"/>
                  </a:cubicBezTo>
                  <a:lnTo>
                    <a:pt x="774" y="26"/>
                  </a:lnTo>
                  <a:cubicBezTo>
                    <a:pt x="730" y="9"/>
                    <a:pt x="685" y="0"/>
                    <a:pt x="64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967" name="Google Shape;2967;p92"/>
            <p:cNvSpPr/>
            <p:nvPr/>
          </p:nvSpPr>
          <p:spPr>
            <a:xfrm rot="-5400000">
              <a:off x="728780" y="2560589"/>
              <a:ext cx="69478" cy="62435"/>
            </a:xfrm>
            <a:custGeom>
              <a:avLst/>
              <a:gdLst/>
              <a:ahLst/>
              <a:cxnLst/>
              <a:rect l="l" t="t" r="r" b="b"/>
              <a:pathLst>
                <a:path w="1608" h="1445" extrusionOk="0">
                  <a:moveTo>
                    <a:pt x="991" y="0"/>
                  </a:moveTo>
                  <a:cubicBezTo>
                    <a:pt x="947" y="0"/>
                    <a:pt x="901" y="9"/>
                    <a:pt x="858" y="26"/>
                  </a:cubicBezTo>
                  <a:lnTo>
                    <a:pt x="262" y="264"/>
                  </a:lnTo>
                  <a:cubicBezTo>
                    <a:pt x="84" y="336"/>
                    <a:pt x="1" y="550"/>
                    <a:pt x="72" y="717"/>
                  </a:cubicBezTo>
                  <a:lnTo>
                    <a:pt x="286" y="1229"/>
                  </a:lnTo>
                  <a:cubicBezTo>
                    <a:pt x="349" y="1364"/>
                    <a:pt x="481" y="1445"/>
                    <a:pt x="614" y="1445"/>
                  </a:cubicBezTo>
                  <a:cubicBezTo>
                    <a:pt x="656" y="1445"/>
                    <a:pt x="698" y="1436"/>
                    <a:pt x="739" y="1419"/>
                  </a:cubicBezTo>
                  <a:lnTo>
                    <a:pt x="1346" y="1169"/>
                  </a:lnTo>
                  <a:cubicBezTo>
                    <a:pt x="1525" y="1098"/>
                    <a:pt x="1608" y="895"/>
                    <a:pt x="1525" y="717"/>
                  </a:cubicBezTo>
                  <a:lnTo>
                    <a:pt x="1310" y="205"/>
                  </a:lnTo>
                  <a:cubicBezTo>
                    <a:pt x="1256" y="79"/>
                    <a:pt x="1128" y="0"/>
                    <a:pt x="9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968" name="Google Shape;2968;p92"/>
            <p:cNvSpPr/>
            <p:nvPr/>
          </p:nvSpPr>
          <p:spPr>
            <a:xfrm rot="-5400000">
              <a:off x="1271229" y="2330876"/>
              <a:ext cx="69002" cy="62435"/>
            </a:xfrm>
            <a:custGeom>
              <a:avLst/>
              <a:gdLst/>
              <a:ahLst/>
              <a:cxnLst/>
              <a:rect l="l" t="t" r="r" b="b"/>
              <a:pathLst>
                <a:path w="1597" h="1445" extrusionOk="0">
                  <a:moveTo>
                    <a:pt x="989" y="0"/>
                  </a:moveTo>
                  <a:cubicBezTo>
                    <a:pt x="946" y="0"/>
                    <a:pt x="902" y="9"/>
                    <a:pt x="858" y="26"/>
                  </a:cubicBezTo>
                  <a:lnTo>
                    <a:pt x="263" y="264"/>
                  </a:lnTo>
                  <a:cubicBezTo>
                    <a:pt x="84" y="336"/>
                    <a:pt x="1" y="550"/>
                    <a:pt x="72" y="717"/>
                  </a:cubicBezTo>
                  <a:lnTo>
                    <a:pt x="286" y="1229"/>
                  </a:lnTo>
                  <a:cubicBezTo>
                    <a:pt x="340" y="1364"/>
                    <a:pt x="470" y="1445"/>
                    <a:pt x="607" y="1445"/>
                  </a:cubicBezTo>
                  <a:cubicBezTo>
                    <a:pt x="651" y="1445"/>
                    <a:pt x="696" y="1437"/>
                    <a:pt x="739" y="1419"/>
                  </a:cubicBezTo>
                  <a:lnTo>
                    <a:pt x="1334" y="1169"/>
                  </a:lnTo>
                  <a:cubicBezTo>
                    <a:pt x="1513" y="1098"/>
                    <a:pt x="1596" y="895"/>
                    <a:pt x="1525" y="717"/>
                  </a:cubicBezTo>
                  <a:lnTo>
                    <a:pt x="1310" y="205"/>
                  </a:lnTo>
                  <a:cubicBezTo>
                    <a:pt x="1247" y="79"/>
                    <a:pt x="1123" y="0"/>
                    <a:pt x="9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969" name="Google Shape;2969;p92"/>
            <p:cNvSpPr/>
            <p:nvPr/>
          </p:nvSpPr>
          <p:spPr>
            <a:xfrm rot="-5400000">
              <a:off x="731222" y="2324784"/>
              <a:ext cx="69478" cy="62824"/>
            </a:xfrm>
            <a:custGeom>
              <a:avLst/>
              <a:gdLst/>
              <a:ahLst/>
              <a:cxnLst/>
              <a:rect l="l" t="t" r="r" b="b"/>
              <a:pathLst>
                <a:path w="1608" h="1454" extrusionOk="0">
                  <a:moveTo>
                    <a:pt x="617" y="1"/>
                  </a:moveTo>
                  <a:cubicBezTo>
                    <a:pt x="485" y="1"/>
                    <a:pt x="362" y="78"/>
                    <a:pt x="310" y="200"/>
                  </a:cubicBezTo>
                  <a:lnTo>
                    <a:pt x="84" y="712"/>
                  </a:lnTo>
                  <a:cubicBezTo>
                    <a:pt x="1" y="879"/>
                    <a:pt x="84" y="1093"/>
                    <a:pt x="263" y="1165"/>
                  </a:cubicBezTo>
                  <a:lnTo>
                    <a:pt x="846" y="1427"/>
                  </a:lnTo>
                  <a:cubicBezTo>
                    <a:pt x="892" y="1445"/>
                    <a:pt x="940" y="1454"/>
                    <a:pt x="986" y="1454"/>
                  </a:cubicBezTo>
                  <a:cubicBezTo>
                    <a:pt x="1120" y="1454"/>
                    <a:pt x="1245" y="1380"/>
                    <a:pt x="1298" y="1248"/>
                  </a:cubicBezTo>
                  <a:lnTo>
                    <a:pt x="1525" y="748"/>
                  </a:lnTo>
                  <a:cubicBezTo>
                    <a:pt x="1608" y="569"/>
                    <a:pt x="1525" y="367"/>
                    <a:pt x="1358" y="284"/>
                  </a:cubicBezTo>
                  <a:lnTo>
                    <a:pt x="763" y="34"/>
                  </a:lnTo>
                  <a:cubicBezTo>
                    <a:pt x="715" y="11"/>
                    <a:pt x="665" y="1"/>
                    <a:pt x="61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970" name="Google Shape;2970;p92"/>
            <p:cNvSpPr/>
            <p:nvPr/>
          </p:nvSpPr>
          <p:spPr>
            <a:xfrm rot="-5400000">
              <a:off x="1268312" y="2566551"/>
              <a:ext cx="69478" cy="62867"/>
            </a:xfrm>
            <a:custGeom>
              <a:avLst/>
              <a:gdLst/>
              <a:ahLst/>
              <a:cxnLst/>
              <a:rect l="l" t="t" r="r" b="b"/>
              <a:pathLst>
                <a:path w="1608" h="1455" extrusionOk="0">
                  <a:moveTo>
                    <a:pt x="617" y="1"/>
                  </a:moveTo>
                  <a:cubicBezTo>
                    <a:pt x="485" y="1"/>
                    <a:pt x="362" y="78"/>
                    <a:pt x="310" y="200"/>
                  </a:cubicBezTo>
                  <a:lnTo>
                    <a:pt x="84" y="712"/>
                  </a:lnTo>
                  <a:cubicBezTo>
                    <a:pt x="1" y="879"/>
                    <a:pt x="84" y="1093"/>
                    <a:pt x="263" y="1165"/>
                  </a:cubicBezTo>
                  <a:lnTo>
                    <a:pt x="846" y="1427"/>
                  </a:lnTo>
                  <a:cubicBezTo>
                    <a:pt x="892" y="1445"/>
                    <a:pt x="940" y="1454"/>
                    <a:pt x="987" y="1454"/>
                  </a:cubicBezTo>
                  <a:cubicBezTo>
                    <a:pt x="1121" y="1454"/>
                    <a:pt x="1249" y="1381"/>
                    <a:pt x="1310" y="1248"/>
                  </a:cubicBezTo>
                  <a:lnTo>
                    <a:pt x="1537" y="748"/>
                  </a:lnTo>
                  <a:cubicBezTo>
                    <a:pt x="1608" y="569"/>
                    <a:pt x="1525" y="367"/>
                    <a:pt x="1358" y="284"/>
                  </a:cubicBezTo>
                  <a:lnTo>
                    <a:pt x="763" y="34"/>
                  </a:lnTo>
                  <a:cubicBezTo>
                    <a:pt x="715" y="11"/>
                    <a:pt x="665" y="1"/>
                    <a:pt x="61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971" name="Google Shape;2971;p92"/>
            <p:cNvSpPr/>
            <p:nvPr/>
          </p:nvSpPr>
          <p:spPr>
            <a:xfrm rot="-5400000">
              <a:off x="855854" y="2384216"/>
              <a:ext cx="30375" cy="178533"/>
            </a:xfrm>
            <a:custGeom>
              <a:avLst/>
              <a:gdLst/>
              <a:ahLst/>
              <a:cxnLst/>
              <a:rect l="l" t="t" r="r" b="b"/>
              <a:pathLst>
                <a:path w="703" h="4132" extrusionOk="0">
                  <a:moveTo>
                    <a:pt x="0" y="0"/>
                  </a:moveTo>
                  <a:lnTo>
                    <a:pt x="0" y="4132"/>
                  </a:lnTo>
                  <a:lnTo>
                    <a:pt x="703" y="4132"/>
                  </a:lnTo>
                  <a:lnTo>
                    <a:pt x="70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972" name="Google Shape;2972;p92"/>
            <p:cNvSpPr/>
            <p:nvPr/>
          </p:nvSpPr>
          <p:spPr>
            <a:xfrm rot="-5400000">
              <a:off x="1012718" y="2567351"/>
              <a:ext cx="172916" cy="114241"/>
            </a:xfrm>
            <a:custGeom>
              <a:avLst/>
              <a:gdLst/>
              <a:ahLst/>
              <a:cxnLst/>
              <a:rect l="l" t="t" r="r" b="b"/>
              <a:pathLst>
                <a:path w="4002" h="2644" extrusionOk="0">
                  <a:moveTo>
                    <a:pt x="3644" y="1"/>
                  </a:moveTo>
                  <a:lnTo>
                    <a:pt x="1" y="2049"/>
                  </a:lnTo>
                  <a:lnTo>
                    <a:pt x="346" y="2644"/>
                  </a:lnTo>
                  <a:lnTo>
                    <a:pt x="4001" y="596"/>
                  </a:lnTo>
                  <a:lnTo>
                    <a:pt x="364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2973" name="Google Shape;2973;p92"/>
            <p:cNvSpPr/>
            <p:nvPr/>
          </p:nvSpPr>
          <p:spPr>
            <a:xfrm rot="-5400000">
              <a:off x="1010428" y="2274879"/>
              <a:ext cx="172398" cy="114241"/>
            </a:xfrm>
            <a:custGeom>
              <a:avLst/>
              <a:gdLst/>
              <a:ahLst/>
              <a:cxnLst/>
              <a:rect l="l" t="t" r="r" b="b"/>
              <a:pathLst>
                <a:path w="3990" h="2644" extrusionOk="0">
                  <a:moveTo>
                    <a:pt x="346" y="0"/>
                  </a:moveTo>
                  <a:lnTo>
                    <a:pt x="1" y="596"/>
                  </a:lnTo>
                  <a:lnTo>
                    <a:pt x="3644" y="2643"/>
                  </a:lnTo>
                  <a:lnTo>
                    <a:pt x="3989" y="2048"/>
                  </a:lnTo>
                  <a:lnTo>
                    <a:pt x="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sp>
        <p:nvSpPr>
          <p:cNvPr id="2974" name="Google Shape;2974;p92"/>
          <p:cNvSpPr txBox="1"/>
          <p:nvPr/>
        </p:nvSpPr>
        <p:spPr>
          <a:xfrm>
            <a:off x="1393675" y="2571313"/>
            <a:ext cx="1369500" cy="4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500" dirty="0">
                <a:solidFill>
                  <a:schemeClr val="dk1"/>
                </a:solidFill>
                <a:latin typeface="Bebas Neue"/>
                <a:ea typeface="Bebas Neue"/>
                <a:cs typeface="B Nazanin" pitchFamily="2" charset="-78"/>
                <a:sym typeface="Bebas Neue"/>
              </a:rPr>
              <a:t>گام</a:t>
            </a:r>
            <a:r>
              <a:rPr lang="en" sz="2500" dirty="0">
                <a:solidFill>
                  <a:schemeClr val="dk1"/>
                </a:solidFill>
                <a:latin typeface="Bebas Neue"/>
                <a:ea typeface="Bebas Neue"/>
                <a:cs typeface="B Nazanin" pitchFamily="2" charset="-78"/>
                <a:sym typeface="Bebas Neue"/>
              </a:rPr>
              <a:t>01</a:t>
            </a:r>
            <a:endParaRPr sz="2500">
              <a:solidFill>
                <a:schemeClr val="dk1"/>
              </a:solidFill>
              <a:latin typeface="Bebas Neue"/>
              <a:ea typeface="Bebas Neue"/>
              <a:cs typeface="B Nazanin" pitchFamily="2" charset="-78"/>
              <a:sym typeface="Bebas Neue"/>
            </a:endParaRPr>
          </a:p>
        </p:txBody>
      </p:sp>
      <p:sp>
        <p:nvSpPr>
          <p:cNvPr id="2975" name="Google Shape;2975;p92"/>
          <p:cNvSpPr txBox="1"/>
          <p:nvPr/>
        </p:nvSpPr>
        <p:spPr>
          <a:xfrm>
            <a:off x="4601650" y="2571313"/>
            <a:ext cx="1369500" cy="4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500" dirty="0">
                <a:solidFill>
                  <a:schemeClr val="lt2"/>
                </a:solidFill>
                <a:latin typeface="Bebas Neue"/>
                <a:ea typeface="Bebas Neue"/>
                <a:cs typeface="B Nazanin" pitchFamily="2" charset="-78"/>
                <a:sym typeface="Bebas Neue"/>
              </a:rPr>
              <a:t>گام</a:t>
            </a:r>
            <a:r>
              <a:rPr lang="en" sz="2500" dirty="0">
                <a:solidFill>
                  <a:schemeClr val="lt2"/>
                </a:solidFill>
                <a:latin typeface="Bebas Neue"/>
                <a:ea typeface="Bebas Neue"/>
                <a:cs typeface="B Nazanin" pitchFamily="2" charset="-78"/>
                <a:sym typeface="Bebas Neue"/>
              </a:rPr>
              <a:t>03</a:t>
            </a:r>
            <a:endParaRPr sz="2500">
              <a:solidFill>
                <a:schemeClr val="lt2"/>
              </a:solidFill>
              <a:latin typeface="Bebas Neue"/>
              <a:ea typeface="Bebas Neue"/>
              <a:cs typeface="B Nazanin" pitchFamily="2" charset="-78"/>
              <a:sym typeface="Bebas Neue"/>
            </a:endParaRPr>
          </a:p>
        </p:txBody>
      </p:sp>
      <p:sp>
        <p:nvSpPr>
          <p:cNvPr id="2976" name="Google Shape;2976;p92"/>
          <p:cNvSpPr txBox="1"/>
          <p:nvPr/>
        </p:nvSpPr>
        <p:spPr>
          <a:xfrm>
            <a:off x="2997663" y="2571313"/>
            <a:ext cx="1369500" cy="4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500" dirty="0">
                <a:solidFill>
                  <a:schemeClr val="dk2"/>
                </a:solidFill>
                <a:latin typeface="Bebas Neue"/>
                <a:ea typeface="Bebas Neue"/>
                <a:cs typeface="B Nazanin" pitchFamily="2" charset="-78"/>
                <a:sym typeface="Bebas Neue"/>
              </a:rPr>
              <a:t>گام</a:t>
            </a:r>
            <a:r>
              <a:rPr lang="en" sz="2500" dirty="0">
                <a:solidFill>
                  <a:schemeClr val="dk2"/>
                </a:solidFill>
                <a:latin typeface="Bebas Neue"/>
                <a:ea typeface="Bebas Neue"/>
                <a:cs typeface="B Nazanin" pitchFamily="2" charset="-78"/>
                <a:sym typeface="Bebas Neue"/>
              </a:rPr>
              <a:t>02</a:t>
            </a:r>
            <a:endParaRPr sz="2500">
              <a:solidFill>
                <a:schemeClr val="dk2"/>
              </a:solidFill>
              <a:latin typeface="Bebas Neue"/>
              <a:ea typeface="Bebas Neue"/>
              <a:cs typeface="B Nazanin" pitchFamily="2" charset="-78"/>
              <a:sym typeface="Bebas Neue"/>
            </a:endParaRPr>
          </a:p>
        </p:txBody>
      </p:sp>
      <p:sp>
        <p:nvSpPr>
          <p:cNvPr id="2977" name="Google Shape;2977;p92"/>
          <p:cNvSpPr txBox="1"/>
          <p:nvPr/>
        </p:nvSpPr>
        <p:spPr>
          <a:xfrm>
            <a:off x="6205613" y="2571313"/>
            <a:ext cx="1369500" cy="4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500" dirty="0">
                <a:solidFill>
                  <a:schemeClr val="accent1"/>
                </a:solidFill>
                <a:latin typeface="Bebas Neue"/>
                <a:ea typeface="Bebas Neue"/>
                <a:cs typeface="B Nazanin" pitchFamily="2" charset="-78"/>
                <a:sym typeface="Bebas Neue"/>
              </a:rPr>
              <a:t>گام</a:t>
            </a:r>
            <a:r>
              <a:rPr lang="en" sz="2500" dirty="0">
                <a:solidFill>
                  <a:schemeClr val="accent1"/>
                </a:solidFill>
                <a:latin typeface="Bebas Neue"/>
                <a:ea typeface="Bebas Neue"/>
                <a:cs typeface="B Nazanin" pitchFamily="2" charset="-78"/>
                <a:sym typeface="Bebas Neue"/>
              </a:rPr>
              <a:t>04</a:t>
            </a:r>
            <a:endParaRPr sz="2500">
              <a:solidFill>
                <a:schemeClr val="accent1"/>
              </a:solidFill>
              <a:latin typeface="Bebas Neue"/>
              <a:ea typeface="Bebas Neue"/>
              <a:cs typeface="B Nazanin" pitchFamily="2" charset="-78"/>
              <a:sym typeface="Bebas Neue"/>
            </a:endParaRPr>
          </a:p>
        </p:txBody>
      </p:sp>
      <p:sp>
        <p:nvSpPr>
          <p:cNvPr id="2978" name="Google Shape;2978;p92"/>
          <p:cNvSpPr txBox="1"/>
          <p:nvPr/>
        </p:nvSpPr>
        <p:spPr>
          <a:xfrm>
            <a:off x="1145263" y="3652916"/>
            <a:ext cx="18663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fa-IR" sz="1600" dirty="0">
                <a:cs typeface="B Nazanin" pitchFamily="2" charset="-78"/>
              </a:rPr>
              <a:t>اسلاید متنی را برای پاور خود تنظیم کنید </a:t>
            </a:r>
            <a:endParaRPr sz="1600">
              <a:solidFill>
                <a:schemeClr val="dk1"/>
              </a:solidFill>
              <a:latin typeface="Barlow"/>
              <a:ea typeface="Barlow"/>
              <a:cs typeface="B Nazanin" pitchFamily="2" charset="-78"/>
              <a:sym typeface="Barlow"/>
            </a:endParaRPr>
          </a:p>
        </p:txBody>
      </p:sp>
      <p:sp>
        <p:nvSpPr>
          <p:cNvPr id="2979" name="Google Shape;2979;p92"/>
          <p:cNvSpPr txBox="1"/>
          <p:nvPr/>
        </p:nvSpPr>
        <p:spPr>
          <a:xfrm>
            <a:off x="2749275" y="1317947"/>
            <a:ext cx="18663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fa-IR" sz="1600" dirty="0">
                <a:cs typeface="B Nazanin" pitchFamily="2" charset="-78"/>
              </a:rPr>
              <a:t>اسلاید متنی را برای پاور خود تنظیم کنید </a:t>
            </a:r>
            <a:endParaRPr sz="1600">
              <a:solidFill>
                <a:schemeClr val="dk1"/>
              </a:solidFill>
              <a:latin typeface="Barlow"/>
              <a:ea typeface="Barlow"/>
              <a:cs typeface="B Nazanin" pitchFamily="2" charset="-78"/>
              <a:sym typeface="Barlow"/>
            </a:endParaRPr>
          </a:p>
        </p:txBody>
      </p:sp>
      <p:sp>
        <p:nvSpPr>
          <p:cNvPr id="2980" name="Google Shape;2980;p92"/>
          <p:cNvSpPr txBox="1"/>
          <p:nvPr/>
        </p:nvSpPr>
        <p:spPr>
          <a:xfrm>
            <a:off x="4353255" y="3652916"/>
            <a:ext cx="18663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fa-IR" sz="1600" dirty="0">
                <a:cs typeface="B Nazanin" pitchFamily="2" charset="-78"/>
              </a:rPr>
              <a:t>اسلاید متنی را برای پاور خود تنظیم کنید </a:t>
            </a:r>
            <a:endParaRPr sz="1600">
              <a:solidFill>
                <a:schemeClr val="dk1"/>
              </a:solidFill>
              <a:latin typeface="Barlow"/>
              <a:ea typeface="Barlow"/>
              <a:cs typeface="B Nazanin" pitchFamily="2" charset="-78"/>
              <a:sym typeface="Barlow"/>
            </a:endParaRPr>
          </a:p>
        </p:txBody>
      </p:sp>
      <p:sp>
        <p:nvSpPr>
          <p:cNvPr id="2981" name="Google Shape;2981;p92"/>
          <p:cNvSpPr txBox="1"/>
          <p:nvPr/>
        </p:nvSpPr>
        <p:spPr>
          <a:xfrm>
            <a:off x="5957230" y="1317947"/>
            <a:ext cx="18663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fa-IR" sz="1600" dirty="0">
                <a:cs typeface="B Nazanin" pitchFamily="2" charset="-78"/>
              </a:rPr>
              <a:t>اسلاید متنی را برای پاور خود تنظیم کنید </a:t>
            </a:r>
            <a:endParaRPr sz="1600">
              <a:solidFill>
                <a:schemeClr val="dk1"/>
              </a:solidFill>
              <a:latin typeface="Barlow"/>
              <a:ea typeface="Barlow"/>
              <a:cs typeface="B Nazanin" pitchFamily="2" charset="-78"/>
              <a:sym typeface="Barlow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6" name="Google Shape;2986;p93"/>
          <p:cNvSpPr txBox="1">
            <a:spLocks noGrp="1"/>
          </p:cNvSpPr>
          <p:nvPr>
            <p:ph type="title"/>
          </p:nvPr>
        </p:nvSpPr>
        <p:spPr>
          <a:xfrm>
            <a:off x="709350" y="537550"/>
            <a:ext cx="7725300" cy="47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fa-IR" dirty="0">
                <a:cs typeface="B Nazanin" pitchFamily="2" charset="-78"/>
              </a:rPr>
              <a:t>برنامه</a:t>
            </a:r>
            <a:endParaRPr>
              <a:cs typeface="B Nazanin" pitchFamily="2" charset="-78"/>
            </a:endParaRPr>
          </a:p>
        </p:txBody>
      </p:sp>
      <p:graphicFrame>
        <p:nvGraphicFramePr>
          <p:cNvPr id="2987" name="Google Shape;2987;p93"/>
          <p:cNvGraphicFramePr/>
          <p:nvPr/>
        </p:nvGraphicFramePr>
        <p:xfrm>
          <a:off x="720000" y="1231400"/>
          <a:ext cx="7704000" cy="3418600"/>
        </p:xfrm>
        <a:graphic>
          <a:graphicData uri="http://schemas.openxmlformats.org/drawingml/2006/table">
            <a:tbl>
              <a:tblPr>
                <a:noFill/>
                <a:tableStyleId>{E9263D09-0BFF-4B4B-BA0E-76BA2F609153}</a:tableStyleId>
              </a:tblPr>
              <a:tblGrid>
                <a:gridCol w="128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8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84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84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27325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400" dirty="0">
                          <a:solidFill>
                            <a:srgbClr val="FFFFFF"/>
                          </a:solidFill>
                          <a:latin typeface="Bebas Neue"/>
                          <a:ea typeface="Bebas Neue"/>
                          <a:cs typeface="B Nazanin" pitchFamily="2" charset="-78"/>
                          <a:sym typeface="Bebas Neue"/>
                        </a:rPr>
                        <a:t>زمان</a:t>
                      </a:r>
                      <a:endParaRPr sz="2400" dirty="0">
                        <a:solidFill>
                          <a:srgbClr val="FFFFFF"/>
                        </a:solidFill>
                        <a:latin typeface="Bebas Neue"/>
                        <a:ea typeface="Bebas Neue"/>
                        <a:cs typeface="B Nazanin" pitchFamily="2" charset="-78"/>
                        <a:sym typeface="Bebas Neue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400" dirty="0">
                          <a:solidFill>
                            <a:srgbClr val="FFFFFF"/>
                          </a:solidFill>
                          <a:latin typeface="Bebas Neue"/>
                          <a:ea typeface="Bebas Neue"/>
                          <a:cs typeface="B Nazanin" pitchFamily="2" charset="-78"/>
                          <a:sym typeface="Bebas Neue"/>
                        </a:rPr>
                        <a:t>دوشنبه</a:t>
                      </a:r>
                      <a:endParaRPr sz="2400">
                        <a:solidFill>
                          <a:srgbClr val="FFFFFF"/>
                        </a:solidFill>
                        <a:latin typeface="Bebas Neue"/>
                        <a:ea typeface="Bebas Neue"/>
                        <a:cs typeface="B Nazanin" pitchFamily="2" charset="-78"/>
                        <a:sym typeface="Bebas Neue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400" dirty="0">
                          <a:solidFill>
                            <a:srgbClr val="FFFFFF"/>
                          </a:solidFill>
                          <a:latin typeface="Bebas Neue"/>
                          <a:ea typeface="Bebas Neue"/>
                          <a:cs typeface="B Nazanin" pitchFamily="2" charset="-78"/>
                          <a:sym typeface="Bebas Neue"/>
                        </a:rPr>
                        <a:t>سه شنبه</a:t>
                      </a:r>
                      <a:endParaRPr sz="2400">
                        <a:solidFill>
                          <a:srgbClr val="FFFFFF"/>
                        </a:solidFill>
                        <a:latin typeface="Bebas Neue"/>
                        <a:ea typeface="Bebas Neue"/>
                        <a:cs typeface="B Nazanin" pitchFamily="2" charset="-78"/>
                        <a:sym typeface="Bebas Neue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400" dirty="0">
                          <a:solidFill>
                            <a:srgbClr val="FFFFFF"/>
                          </a:solidFill>
                          <a:latin typeface="Bebas Neue"/>
                          <a:ea typeface="Bebas Neue"/>
                          <a:cs typeface="B Nazanin" pitchFamily="2" charset="-78"/>
                          <a:sym typeface="Bebas Neue"/>
                        </a:rPr>
                        <a:t>چهارشنبه</a:t>
                      </a:r>
                      <a:endParaRPr sz="2400">
                        <a:solidFill>
                          <a:srgbClr val="FFFFFF"/>
                        </a:solidFill>
                        <a:latin typeface="Bebas Neue"/>
                        <a:ea typeface="Bebas Neue"/>
                        <a:cs typeface="B Nazanin" pitchFamily="2" charset="-78"/>
                        <a:sym typeface="Bebas Neue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400" dirty="0">
                          <a:solidFill>
                            <a:srgbClr val="FFFFFF"/>
                          </a:solidFill>
                          <a:latin typeface="Bebas Neue"/>
                          <a:ea typeface="Bebas Neue"/>
                          <a:cs typeface="B Nazanin" pitchFamily="2" charset="-78"/>
                          <a:sym typeface="Bebas Neue"/>
                        </a:rPr>
                        <a:t>پنج شنبه</a:t>
                      </a:r>
                      <a:endParaRPr sz="2400">
                        <a:solidFill>
                          <a:srgbClr val="FFFFFF"/>
                        </a:solidFill>
                        <a:latin typeface="Bebas Neue"/>
                        <a:ea typeface="Bebas Neue"/>
                        <a:cs typeface="B Nazanin" pitchFamily="2" charset="-78"/>
                        <a:sym typeface="Bebas Neue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400" dirty="0">
                          <a:solidFill>
                            <a:srgbClr val="FFFFFF"/>
                          </a:solidFill>
                          <a:latin typeface="Bebas Neue"/>
                          <a:ea typeface="Bebas Neue"/>
                          <a:cs typeface="B Nazanin" pitchFamily="2" charset="-78"/>
                          <a:sym typeface="Bebas Neue"/>
                        </a:rPr>
                        <a:t>جمعه</a:t>
                      </a:r>
                      <a:endParaRPr sz="2400">
                        <a:solidFill>
                          <a:srgbClr val="FFFFFF"/>
                        </a:solidFill>
                        <a:latin typeface="Bebas Neue"/>
                        <a:ea typeface="Bebas Neue"/>
                        <a:cs typeface="B Nazanin" pitchFamily="2" charset="-78"/>
                        <a:sym typeface="Bebas Neue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7325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 dirty="0">
                          <a:solidFill>
                            <a:schemeClr val="lt1"/>
                          </a:solidFill>
                          <a:latin typeface="Bebas Neue"/>
                          <a:ea typeface="Bebas Neue"/>
                          <a:cs typeface="B Nazanin" pitchFamily="2" charset="-78"/>
                          <a:sym typeface="Bebas Neue"/>
                        </a:rPr>
                        <a:t>9:00</a:t>
                      </a:r>
                      <a:endParaRPr sz="1600" dirty="0">
                        <a:solidFill>
                          <a:schemeClr val="lt1"/>
                        </a:solidFill>
                        <a:latin typeface="Bebas Neue"/>
                        <a:ea typeface="Bebas Neue"/>
                        <a:cs typeface="B Nazanin" pitchFamily="2" charset="-78"/>
                        <a:sym typeface="Bebas Neue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595959"/>
                        </a:solidFill>
                        <a:latin typeface="Anaheim"/>
                        <a:ea typeface="Anaheim"/>
                        <a:cs typeface="B Nazanin" pitchFamily="2" charset="-78"/>
                        <a:sym typeface="Anaheim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595959"/>
                        </a:solidFill>
                        <a:latin typeface="Anaheim"/>
                        <a:ea typeface="Anaheim"/>
                        <a:cs typeface="B Nazanin" pitchFamily="2" charset="-78"/>
                        <a:sym typeface="Anaheim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595959"/>
                        </a:solidFill>
                        <a:latin typeface="Anaheim"/>
                        <a:ea typeface="Anaheim"/>
                        <a:cs typeface="B Nazanin" pitchFamily="2" charset="-78"/>
                        <a:sym typeface="Anaheim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595959"/>
                        </a:solidFill>
                        <a:latin typeface="Anaheim"/>
                        <a:ea typeface="Anaheim"/>
                        <a:cs typeface="B Nazanin" pitchFamily="2" charset="-78"/>
                        <a:sym typeface="Anaheim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595959"/>
                        </a:solidFill>
                        <a:latin typeface="Anaheim"/>
                        <a:ea typeface="Anaheim"/>
                        <a:cs typeface="B Nazanin" pitchFamily="2" charset="-78"/>
                        <a:sym typeface="Anaheim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7325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solidFill>
                            <a:schemeClr val="lt1"/>
                          </a:solidFill>
                          <a:latin typeface="Bebas Neue"/>
                          <a:ea typeface="Bebas Neue"/>
                          <a:cs typeface="B Nazanin" pitchFamily="2" charset="-78"/>
                          <a:sym typeface="Bebas Neue"/>
                        </a:rPr>
                        <a:t>10:00</a:t>
                      </a:r>
                      <a:endParaRPr sz="1600">
                        <a:solidFill>
                          <a:schemeClr val="lt1"/>
                        </a:solidFill>
                        <a:latin typeface="Bebas Neue"/>
                        <a:ea typeface="Bebas Neue"/>
                        <a:cs typeface="B Nazanin" pitchFamily="2" charset="-78"/>
                        <a:sym typeface="Bebas Neue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595959"/>
                        </a:solidFill>
                        <a:latin typeface="Anaheim"/>
                        <a:ea typeface="Anaheim"/>
                        <a:cs typeface="B Nazanin" pitchFamily="2" charset="-78"/>
                        <a:sym typeface="Anaheim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595959"/>
                        </a:solidFill>
                        <a:latin typeface="Anaheim"/>
                        <a:ea typeface="Anaheim"/>
                        <a:cs typeface="B Nazanin" pitchFamily="2" charset="-78"/>
                        <a:sym typeface="Anaheim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595959"/>
                        </a:solidFill>
                        <a:latin typeface="Anaheim"/>
                        <a:ea typeface="Anaheim"/>
                        <a:cs typeface="B Nazanin" pitchFamily="2" charset="-78"/>
                        <a:sym typeface="Anaheim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595959"/>
                        </a:solidFill>
                        <a:latin typeface="Anaheim"/>
                        <a:ea typeface="Anaheim"/>
                        <a:cs typeface="B Nazanin" pitchFamily="2" charset="-78"/>
                        <a:sym typeface="Anaheim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595959"/>
                        </a:solidFill>
                        <a:latin typeface="Anaheim"/>
                        <a:ea typeface="Anaheim"/>
                        <a:cs typeface="B Nazanin" pitchFamily="2" charset="-78"/>
                        <a:sym typeface="Anaheim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7325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solidFill>
                            <a:schemeClr val="lt1"/>
                          </a:solidFill>
                          <a:latin typeface="Bebas Neue"/>
                          <a:ea typeface="Bebas Neue"/>
                          <a:cs typeface="B Nazanin" pitchFamily="2" charset="-78"/>
                          <a:sym typeface="Bebas Neue"/>
                        </a:rPr>
                        <a:t>11:00</a:t>
                      </a:r>
                      <a:endParaRPr sz="1600">
                        <a:solidFill>
                          <a:schemeClr val="lt1"/>
                        </a:solidFill>
                        <a:latin typeface="Bebas Neue"/>
                        <a:ea typeface="Bebas Neue"/>
                        <a:cs typeface="B Nazanin" pitchFamily="2" charset="-78"/>
                        <a:sym typeface="Bebas Neue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595959"/>
                        </a:solidFill>
                        <a:latin typeface="Anaheim"/>
                        <a:ea typeface="Anaheim"/>
                        <a:cs typeface="B Nazanin" pitchFamily="2" charset="-78"/>
                        <a:sym typeface="Anaheim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595959"/>
                        </a:solidFill>
                        <a:latin typeface="Anaheim"/>
                        <a:ea typeface="Anaheim"/>
                        <a:cs typeface="B Nazanin" pitchFamily="2" charset="-78"/>
                        <a:sym typeface="Anaheim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595959"/>
                        </a:solidFill>
                        <a:latin typeface="Anaheim"/>
                        <a:ea typeface="Anaheim"/>
                        <a:cs typeface="B Nazanin" pitchFamily="2" charset="-78"/>
                        <a:sym typeface="Anaheim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595959"/>
                        </a:solidFill>
                        <a:latin typeface="Anaheim"/>
                        <a:ea typeface="Anaheim"/>
                        <a:cs typeface="B Nazanin" pitchFamily="2" charset="-78"/>
                        <a:sym typeface="Anaheim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595959"/>
                        </a:solidFill>
                        <a:latin typeface="Anaheim"/>
                        <a:ea typeface="Anaheim"/>
                        <a:cs typeface="B Nazanin" pitchFamily="2" charset="-78"/>
                        <a:sym typeface="Anaheim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7325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solidFill>
                            <a:srgbClr val="FFFFFF"/>
                          </a:solidFill>
                          <a:latin typeface="Bebas Neue"/>
                          <a:ea typeface="Bebas Neue"/>
                          <a:cs typeface="B Nazanin" pitchFamily="2" charset="-78"/>
                          <a:sym typeface="Bebas Neue"/>
                        </a:rPr>
                        <a:t>11:30</a:t>
                      </a:r>
                      <a:endParaRPr sz="1600">
                        <a:solidFill>
                          <a:srgbClr val="FFFFFF"/>
                        </a:solidFill>
                        <a:latin typeface="Bebas Neue"/>
                        <a:ea typeface="Bebas Neue"/>
                        <a:cs typeface="B Nazanin" pitchFamily="2" charset="-78"/>
                        <a:sym typeface="Bebas Neue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400" dirty="0">
                          <a:solidFill>
                            <a:srgbClr val="FFFFFF"/>
                          </a:solidFill>
                          <a:latin typeface="Bebas Neue"/>
                          <a:ea typeface="Bebas Neue"/>
                          <a:cs typeface="B Nazanin" pitchFamily="2" charset="-78"/>
                          <a:sym typeface="Bebas Neue"/>
                        </a:rPr>
                        <a:t>تایم استراحت</a:t>
                      </a:r>
                      <a:endParaRPr sz="2400">
                        <a:solidFill>
                          <a:srgbClr val="FFFFFF"/>
                        </a:solidFill>
                        <a:latin typeface="Bebas Neue"/>
                        <a:ea typeface="Bebas Neue"/>
                        <a:cs typeface="B Nazanin" pitchFamily="2" charset="-78"/>
                        <a:sym typeface="Bebas Neue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7325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solidFill>
                            <a:schemeClr val="lt1"/>
                          </a:solidFill>
                          <a:latin typeface="Bebas Neue"/>
                          <a:ea typeface="Bebas Neue"/>
                          <a:cs typeface="B Nazanin" pitchFamily="2" charset="-78"/>
                          <a:sym typeface="Bebas Neue"/>
                        </a:rPr>
                        <a:t>12:00</a:t>
                      </a:r>
                      <a:endParaRPr sz="1600">
                        <a:solidFill>
                          <a:schemeClr val="lt1"/>
                        </a:solidFill>
                        <a:latin typeface="Bebas Neue"/>
                        <a:ea typeface="Bebas Neue"/>
                        <a:cs typeface="B Nazanin" pitchFamily="2" charset="-78"/>
                        <a:sym typeface="Bebas Neue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595959"/>
                        </a:solidFill>
                        <a:latin typeface="Anaheim"/>
                        <a:ea typeface="Anaheim"/>
                        <a:cs typeface="B Nazanin" pitchFamily="2" charset="-78"/>
                        <a:sym typeface="Anaheim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595959"/>
                        </a:solidFill>
                        <a:latin typeface="Anaheim"/>
                        <a:ea typeface="Anaheim"/>
                        <a:cs typeface="B Nazanin" pitchFamily="2" charset="-78"/>
                        <a:sym typeface="Anaheim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595959"/>
                        </a:solidFill>
                        <a:latin typeface="Anaheim"/>
                        <a:ea typeface="Anaheim"/>
                        <a:cs typeface="B Nazanin" pitchFamily="2" charset="-78"/>
                        <a:sym typeface="Anaheim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595959"/>
                        </a:solidFill>
                        <a:latin typeface="Anaheim"/>
                        <a:ea typeface="Anaheim"/>
                        <a:cs typeface="B Nazanin" pitchFamily="2" charset="-78"/>
                        <a:sym typeface="Anaheim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595959"/>
                        </a:solidFill>
                        <a:latin typeface="Anaheim"/>
                        <a:ea typeface="Anaheim"/>
                        <a:cs typeface="B Nazanin" pitchFamily="2" charset="-78"/>
                        <a:sym typeface="Anaheim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7325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solidFill>
                            <a:schemeClr val="lt1"/>
                          </a:solidFill>
                          <a:latin typeface="Bebas Neue"/>
                          <a:ea typeface="Bebas Neue"/>
                          <a:cs typeface="B Nazanin" pitchFamily="2" charset="-78"/>
                          <a:sym typeface="Bebas Neue"/>
                        </a:rPr>
                        <a:t>13:00</a:t>
                      </a:r>
                      <a:endParaRPr sz="1600">
                        <a:solidFill>
                          <a:schemeClr val="lt1"/>
                        </a:solidFill>
                        <a:latin typeface="Bebas Neue"/>
                        <a:ea typeface="Bebas Neue"/>
                        <a:cs typeface="B Nazanin" pitchFamily="2" charset="-78"/>
                        <a:sym typeface="Bebas Neue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595959"/>
                        </a:solidFill>
                        <a:latin typeface="Anaheim"/>
                        <a:ea typeface="Anaheim"/>
                        <a:cs typeface="B Nazanin" pitchFamily="2" charset="-78"/>
                        <a:sym typeface="Anaheim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595959"/>
                        </a:solidFill>
                        <a:latin typeface="Anaheim"/>
                        <a:ea typeface="Anaheim"/>
                        <a:cs typeface="B Nazanin" pitchFamily="2" charset="-78"/>
                        <a:sym typeface="Anaheim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595959"/>
                        </a:solidFill>
                        <a:latin typeface="Anaheim"/>
                        <a:ea typeface="Anaheim"/>
                        <a:cs typeface="B Nazanin" pitchFamily="2" charset="-78"/>
                        <a:sym typeface="Anaheim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595959"/>
                        </a:solidFill>
                        <a:latin typeface="Anaheim"/>
                        <a:ea typeface="Anaheim"/>
                        <a:cs typeface="B Nazanin" pitchFamily="2" charset="-78"/>
                        <a:sym typeface="Anaheim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595959"/>
                        </a:solidFill>
                        <a:latin typeface="Anaheim"/>
                        <a:ea typeface="Anaheim"/>
                        <a:cs typeface="B Nazanin" pitchFamily="2" charset="-78"/>
                        <a:sym typeface="Anaheim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7325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solidFill>
                            <a:schemeClr val="lt1"/>
                          </a:solidFill>
                          <a:latin typeface="Bebas Neue"/>
                          <a:ea typeface="Bebas Neue"/>
                          <a:cs typeface="B Nazanin" pitchFamily="2" charset="-78"/>
                          <a:sym typeface="Bebas Neue"/>
                        </a:rPr>
                        <a:t>14:00</a:t>
                      </a:r>
                      <a:endParaRPr sz="1600">
                        <a:solidFill>
                          <a:schemeClr val="lt1"/>
                        </a:solidFill>
                        <a:latin typeface="Bebas Neue"/>
                        <a:ea typeface="Bebas Neue"/>
                        <a:cs typeface="B Nazanin" pitchFamily="2" charset="-78"/>
                        <a:sym typeface="Bebas Neue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595959"/>
                        </a:solidFill>
                        <a:latin typeface="Anaheim"/>
                        <a:ea typeface="Anaheim"/>
                        <a:cs typeface="B Nazanin" pitchFamily="2" charset="-78"/>
                        <a:sym typeface="Anaheim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595959"/>
                        </a:solidFill>
                        <a:latin typeface="Anaheim"/>
                        <a:ea typeface="Anaheim"/>
                        <a:cs typeface="B Nazanin" pitchFamily="2" charset="-78"/>
                        <a:sym typeface="Anaheim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595959"/>
                        </a:solidFill>
                        <a:latin typeface="Anaheim"/>
                        <a:ea typeface="Anaheim"/>
                        <a:cs typeface="B Nazanin" pitchFamily="2" charset="-78"/>
                        <a:sym typeface="Anaheim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595959"/>
                        </a:solidFill>
                        <a:latin typeface="Anaheim"/>
                        <a:ea typeface="Anaheim"/>
                        <a:cs typeface="B Nazanin" pitchFamily="2" charset="-78"/>
                        <a:sym typeface="Anaheim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>
                        <a:solidFill>
                          <a:srgbClr val="595959"/>
                        </a:solidFill>
                        <a:latin typeface="Anaheim"/>
                        <a:ea typeface="Anaheim"/>
                        <a:cs typeface="B Nazanin" pitchFamily="2" charset="-78"/>
                        <a:sym typeface="Anaheim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2" name="Google Shape;2992;p94"/>
          <p:cNvSpPr txBox="1">
            <a:spLocks noGrp="1"/>
          </p:cNvSpPr>
          <p:nvPr>
            <p:ph type="title"/>
          </p:nvPr>
        </p:nvSpPr>
        <p:spPr>
          <a:xfrm>
            <a:off x="709350" y="537550"/>
            <a:ext cx="7725300" cy="47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rtl="1"/>
            <a:r>
              <a:rPr lang="fa-IR" dirty="0">
                <a:cs typeface="B Nazanin" pitchFamily="2" charset="-78"/>
              </a:rPr>
              <a:t>ایده ها و جزئیات اصلی</a:t>
            </a:r>
            <a:endParaRPr>
              <a:cs typeface="B Nazanin" pitchFamily="2" charset="-78"/>
            </a:endParaRPr>
          </a:p>
        </p:txBody>
      </p:sp>
      <p:grpSp>
        <p:nvGrpSpPr>
          <p:cNvPr id="2993" name="Google Shape;2993;p94"/>
          <p:cNvGrpSpPr/>
          <p:nvPr/>
        </p:nvGrpSpPr>
        <p:grpSpPr>
          <a:xfrm>
            <a:off x="1652938" y="1355530"/>
            <a:ext cx="5838169" cy="3117056"/>
            <a:chOff x="1652938" y="1355530"/>
            <a:chExt cx="5838169" cy="3117056"/>
          </a:xfrm>
        </p:grpSpPr>
        <p:sp>
          <p:nvSpPr>
            <p:cNvPr id="2994" name="Google Shape;2994;p94"/>
            <p:cNvSpPr/>
            <p:nvPr/>
          </p:nvSpPr>
          <p:spPr>
            <a:xfrm>
              <a:off x="3659286" y="1355530"/>
              <a:ext cx="1825500" cy="5253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 rtl="1"/>
              <a:r>
                <a:rPr lang="fa-IR" sz="2400" dirty="0">
                  <a:solidFill>
                    <a:srgbClr val="FFFFFF"/>
                  </a:solidFill>
                  <a:latin typeface="Bebas Neue"/>
                  <a:ea typeface="Bebas Neue"/>
                  <a:cs typeface="B Nazanin" pitchFamily="2" charset="-78"/>
                  <a:sym typeface="Bebas Neue"/>
                </a:rPr>
                <a:t>موضوع</a:t>
              </a:r>
              <a:endParaRPr sz="2400">
                <a:solidFill>
                  <a:srgbClr val="FFFFFF"/>
                </a:solidFill>
                <a:latin typeface="Bebas Neue"/>
                <a:ea typeface="Bebas Neue"/>
                <a:cs typeface="B Nazanin" pitchFamily="2" charset="-78"/>
                <a:sym typeface="Bebas Neue"/>
              </a:endParaRPr>
            </a:p>
          </p:txBody>
        </p:sp>
        <p:sp>
          <p:nvSpPr>
            <p:cNvPr id="2995" name="Google Shape;2995;p94"/>
            <p:cNvSpPr/>
            <p:nvPr/>
          </p:nvSpPr>
          <p:spPr>
            <a:xfrm>
              <a:off x="1652938" y="2347302"/>
              <a:ext cx="1825500" cy="5253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a-IR" sz="2400" dirty="0">
                  <a:solidFill>
                    <a:srgbClr val="FFFFFF"/>
                  </a:solidFill>
                  <a:latin typeface="Bebas Neue"/>
                  <a:ea typeface="Bebas Neue"/>
                  <a:cs typeface="B Nazanin" pitchFamily="2" charset="-78"/>
                  <a:sym typeface="Bebas Neue"/>
                </a:rPr>
                <a:t>اسلاید متنی </a:t>
              </a:r>
              <a:endParaRPr sz="2400">
                <a:solidFill>
                  <a:srgbClr val="FFFFFF"/>
                </a:solidFill>
                <a:latin typeface="Bebas Neue"/>
                <a:ea typeface="Bebas Neue"/>
                <a:cs typeface="B Nazanin" pitchFamily="2" charset="-78"/>
                <a:sym typeface="Bebas Neue"/>
              </a:endParaRPr>
            </a:p>
          </p:txBody>
        </p:sp>
        <p:sp>
          <p:nvSpPr>
            <p:cNvPr id="2996" name="Google Shape;2996;p94"/>
            <p:cNvSpPr/>
            <p:nvPr/>
          </p:nvSpPr>
          <p:spPr>
            <a:xfrm>
              <a:off x="5665522" y="2347302"/>
              <a:ext cx="1825500" cy="5253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a-IR" sz="2400" dirty="0">
                  <a:solidFill>
                    <a:srgbClr val="FFFFFF"/>
                  </a:solidFill>
                  <a:latin typeface="Bebas Neue"/>
                  <a:ea typeface="Bebas Neue"/>
                  <a:cs typeface="B Nazanin" pitchFamily="2" charset="-78"/>
                  <a:sym typeface="Bebas Neue"/>
                </a:rPr>
                <a:t>اسلاید متنی </a:t>
              </a:r>
              <a:endParaRPr sz="2400">
                <a:solidFill>
                  <a:srgbClr val="FFFFFF"/>
                </a:solidFill>
                <a:latin typeface="Bebas Neue"/>
                <a:ea typeface="Bebas Neue"/>
                <a:cs typeface="B Nazanin" pitchFamily="2" charset="-78"/>
                <a:sym typeface="Bebas Neue"/>
              </a:endParaRPr>
            </a:p>
          </p:txBody>
        </p:sp>
        <p:sp>
          <p:nvSpPr>
            <p:cNvPr id="2997" name="Google Shape;2997;p94"/>
            <p:cNvSpPr/>
            <p:nvPr/>
          </p:nvSpPr>
          <p:spPr>
            <a:xfrm>
              <a:off x="5665606" y="3262687"/>
              <a:ext cx="1825500" cy="12099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a-IR" dirty="0">
                  <a:solidFill>
                    <a:srgbClr val="FFFFFF"/>
                  </a:solidFill>
                  <a:latin typeface="Barlow"/>
                  <a:ea typeface="Barlow"/>
                  <a:cs typeface="B Nazanin" pitchFamily="2" charset="-78"/>
                  <a:sym typeface="Barlow"/>
                </a:rPr>
                <a:t> این قالب حاوی گزینه های ویرایش پذیری است و شما می توانید آن را به صورتی که می خواهید ویرایش کنید.</a:t>
              </a:r>
              <a:endParaRPr>
                <a:solidFill>
                  <a:srgbClr val="FFFFFF"/>
                </a:solidFill>
                <a:latin typeface="Barlow"/>
                <a:ea typeface="Barlow"/>
                <a:cs typeface="B Nazanin" pitchFamily="2" charset="-78"/>
                <a:sym typeface="Barlow"/>
              </a:endParaRPr>
            </a:p>
          </p:txBody>
        </p:sp>
        <p:sp>
          <p:nvSpPr>
            <p:cNvPr id="2998" name="Google Shape;2998;p94"/>
            <p:cNvSpPr/>
            <p:nvPr/>
          </p:nvSpPr>
          <p:spPr>
            <a:xfrm>
              <a:off x="3659277" y="3262687"/>
              <a:ext cx="1825500" cy="12099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 rtl="1"/>
              <a:r>
                <a:rPr lang="fa-IR" dirty="0">
                  <a:solidFill>
                    <a:srgbClr val="FFFFFF"/>
                  </a:solidFill>
                  <a:latin typeface="Barlow"/>
                  <a:ea typeface="Barlow"/>
                  <a:cs typeface="B Nazanin" pitchFamily="2" charset="-78"/>
                  <a:sym typeface="Barlow"/>
                </a:rPr>
                <a:t> این قالب حاوی گزینه های ویرایش پذیری است و شما می توانید آن را به صورتی که می خواهید ویرایش کنید.</a:t>
              </a:r>
            </a:p>
          </p:txBody>
        </p:sp>
        <p:sp>
          <p:nvSpPr>
            <p:cNvPr id="2999" name="Google Shape;2999;p94"/>
            <p:cNvSpPr/>
            <p:nvPr/>
          </p:nvSpPr>
          <p:spPr>
            <a:xfrm>
              <a:off x="1652950" y="3262687"/>
              <a:ext cx="1825500" cy="12099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 rtl="1"/>
              <a:r>
                <a:rPr lang="fa-IR" dirty="0">
                  <a:solidFill>
                    <a:srgbClr val="FFFFFF"/>
                  </a:solidFill>
                  <a:latin typeface="Barlow"/>
                  <a:ea typeface="Barlow"/>
                  <a:cs typeface="B Nazanin" pitchFamily="2" charset="-78"/>
                  <a:sym typeface="Barlow"/>
                </a:rPr>
                <a:t> این قالب حاوی گزینه های ویرایش پذیری است و شما می توانید آن را به صورتی که می خواهید ویرایش کنید.</a:t>
              </a:r>
            </a:p>
          </p:txBody>
        </p:sp>
        <p:cxnSp>
          <p:nvCxnSpPr>
            <p:cNvPr id="3000" name="Google Shape;3000;p94"/>
            <p:cNvCxnSpPr>
              <a:stCxn id="2994" idx="2"/>
              <a:endCxn id="2996" idx="0"/>
            </p:cNvCxnSpPr>
            <p:nvPr/>
          </p:nvCxnSpPr>
          <p:spPr>
            <a:xfrm rot="-5400000" flipH="1">
              <a:off x="5341836" y="1111030"/>
              <a:ext cx="466500" cy="2006100"/>
            </a:xfrm>
            <a:prstGeom prst="bentConnector3">
              <a:avLst>
                <a:gd name="adj1" fmla="val 49997"/>
              </a:avLst>
            </a:prstGeom>
            <a:noFill/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001" name="Google Shape;3001;p94"/>
            <p:cNvCxnSpPr>
              <a:stCxn id="2995" idx="0"/>
              <a:endCxn id="2994" idx="2"/>
            </p:cNvCxnSpPr>
            <p:nvPr/>
          </p:nvCxnSpPr>
          <p:spPr>
            <a:xfrm rot="-5400000">
              <a:off x="3335638" y="1110852"/>
              <a:ext cx="466500" cy="2006400"/>
            </a:xfrm>
            <a:prstGeom prst="bentConnector3">
              <a:avLst>
                <a:gd name="adj1" fmla="val 49997"/>
              </a:avLst>
            </a:prstGeom>
            <a:noFill/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002" name="Google Shape;3002;p94"/>
            <p:cNvCxnSpPr>
              <a:stCxn id="2999" idx="0"/>
              <a:endCxn id="2995" idx="2"/>
            </p:cNvCxnSpPr>
            <p:nvPr/>
          </p:nvCxnSpPr>
          <p:spPr>
            <a:xfrm rot="-5400000">
              <a:off x="2371000" y="3067387"/>
              <a:ext cx="390000" cy="600"/>
            </a:xfrm>
            <a:prstGeom prst="bentConnector3">
              <a:avLst>
                <a:gd name="adj1" fmla="val 50011"/>
              </a:avLst>
            </a:prstGeom>
            <a:noFill/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003" name="Google Shape;3003;p94"/>
            <p:cNvCxnSpPr>
              <a:stCxn id="2996" idx="2"/>
              <a:endCxn id="2997" idx="0"/>
            </p:cNvCxnSpPr>
            <p:nvPr/>
          </p:nvCxnSpPr>
          <p:spPr>
            <a:xfrm rot="-5400000" flipH="1">
              <a:off x="6383572" y="3067302"/>
              <a:ext cx="390000" cy="600"/>
            </a:xfrm>
            <a:prstGeom prst="bentConnector3">
              <a:avLst>
                <a:gd name="adj1" fmla="val 50011"/>
              </a:avLst>
            </a:prstGeom>
            <a:noFill/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004" name="Google Shape;3004;p94"/>
            <p:cNvCxnSpPr>
              <a:stCxn id="2998" idx="0"/>
              <a:endCxn id="3005" idx="2"/>
            </p:cNvCxnSpPr>
            <p:nvPr/>
          </p:nvCxnSpPr>
          <p:spPr>
            <a:xfrm rot="-5400000">
              <a:off x="4377327" y="3067387"/>
              <a:ext cx="390000" cy="600"/>
            </a:xfrm>
            <a:prstGeom prst="bentConnector3">
              <a:avLst>
                <a:gd name="adj1" fmla="val 50011"/>
              </a:avLst>
            </a:prstGeom>
            <a:noFill/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3005" name="Google Shape;3005;p94"/>
            <p:cNvSpPr/>
            <p:nvPr/>
          </p:nvSpPr>
          <p:spPr>
            <a:xfrm>
              <a:off x="3659225" y="2347302"/>
              <a:ext cx="1825500" cy="5253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a-IR" sz="2400" dirty="0">
                  <a:solidFill>
                    <a:srgbClr val="FFFFFF"/>
                  </a:solidFill>
                  <a:latin typeface="Bebas Neue"/>
                  <a:ea typeface="Bebas Neue"/>
                  <a:cs typeface="B Nazanin" pitchFamily="2" charset="-78"/>
                  <a:sym typeface="Bebas Neue"/>
                </a:rPr>
                <a:t>اسلاید متنی </a:t>
              </a:r>
              <a:endParaRPr sz="2400">
                <a:solidFill>
                  <a:srgbClr val="FFFFFF"/>
                </a:solidFill>
                <a:latin typeface="Bebas Neue"/>
                <a:ea typeface="Bebas Neue"/>
                <a:cs typeface="B Nazanin" pitchFamily="2" charset="-78"/>
                <a:sym typeface="Bebas Neue"/>
              </a:endParaRPr>
            </a:p>
          </p:txBody>
        </p:sp>
        <p:cxnSp>
          <p:nvCxnSpPr>
            <p:cNvPr id="3006" name="Google Shape;3006;p94"/>
            <p:cNvCxnSpPr>
              <a:stCxn id="2994" idx="2"/>
              <a:endCxn id="3005" idx="0"/>
            </p:cNvCxnSpPr>
            <p:nvPr/>
          </p:nvCxnSpPr>
          <p:spPr>
            <a:xfrm>
              <a:off x="4572036" y="1880830"/>
              <a:ext cx="0" cy="466500"/>
            </a:xfrm>
            <a:prstGeom prst="straightConnector1">
              <a:avLst/>
            </a:prstGeom>
            <a:noFill/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29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11" name="Google Shape;3011;p95"/>
          <p:cNvGrpSpPr/>
          <p:nvPr/>
        </p:nvGrpSpPr>
        <p:grpSpPr>
          <a:xfrm rot="-5204724">
            <a:off x="2771080" y="1167392"/>
            <a:ext cx="3601840" cy="3668361"/>
            <a:chOff x="713852" y="2150658"/>
            <a:chExt cx="641026" cy="652865"/>
          </a:xfrm>
        </p:grpSpPr>
        <p:sp>
          <p:nvSpPr>
            <p:cNvPr id="3012" name="Google Shape;3012;p95"/>
            <p:cNvSpPr/>
            <p:nvPr/>
          </p:nvSpPr>
          <p:spPr>
            <a:xfrm rot="-5400000">
              <a:off x="750362" y="2198488"/>
              <a:ext cx="570037" cy="559753"/>
            </a:xfrm>
            <a:custGeom>
              <a:avLst/>
              <a:gdLst/>
              <a:ahLst/>
              <a:cxnLst/>
              <a:rect l="l" t="t" r="r" b="b"/>
              <a:pathLst>
                <a:path w="13193" h="12955" extrusionOk="0">
                  <a:moveTo>
                    <a:pt x="6597" y="918"/>
                  </a:moveTo>
                  <a:cubicBezTo>
                    <a:pt x="9728" y="918"/>
                    <a:pt x="12264" y="3406"/>
                    <a:pt x="12264" y="6478"/>
                  </a:cubicBezTo>
                  <a:cubicBezTo>
                    <a:pt x="12264" y="9550"/>
                    <a:pt x="9728" y="12038"/>
                    <a:pt x="6597" y="12038"/>
                  </a:cubicBezTo>
                  <a:cubicBezTo>
                    <a:pt x="3465" y="12038"/>
                    <a:pt x="941" y="9550"/>
                    <a:pt x="941" y="6478"/>
                  </a:cubicBezTo>
                  <a:cubicBezTo>
                    <a:pt x="941" y="3406"/>
                    <a:pt x="3465" y="918"/>
                    <a:pt x="6597" y="918"/>
                  </a:cubicBezTo>
                  <a:close/>
                  <a:moveTo>
                    <a:pt x="6597" y="1"/>
                  </a:moveTo>
                  <a:cubicBezTo>
                    <a:pt x="2953" y="1"/>
                    <a:pt x="0" y="2894"/>
                    <a:pt x="0" y="6478"/>
                  </a:cubicBezTo>
                  <a:cubicBezTo>
                    <a:pt x="0" y="10050"/>
                    <a:pt x="2953" y="12955"/>
                    <a:pt x="6597" y="12955"/>
                  </a:cubicBezTo>
                  <a:cubicBezTo>
                    <a:pt x="10240" y="12955"/>
                    <a:pt x="13193" y="10050"/>
                    <a:pt x="13193" y="6478"/>
                  </a:cubicBezTo>
                  <a:cubicBezTo>
                    <a:pt x="13193" y="2894"/>
                    <a:pt x="10240" y="1"/>
                    <a:pt x="659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3013" name="Google Shape;3013;p95"/>
            <p:cNvSpPr/>
            <p:nvPr/>
          </p:nvSpPr>
          <p:spPr>
            <a:xfrm rot="-5400000">
              <a:off x="946892" y="2391388"/>
              <a:ext cx="176503" cy="173435"/>
            </a:xfrm>
            <a:custGeom>
              <a:avLst/>
              <a:gdLst/>
              <a:ahLst/>
              <a:cxnLst/>
              <a:rect l="l" t="t" r="r" b="b"/>
              <a:pathLst>
                <a:path w="4085" h="4014" extrusionOk="0">
                  <a:moveTo>
                    <a:pt x="2037" y="668"/>
                  </a:moveTo>
                  <a:cubicBezTo>
                    <a:pt x="2787" y="668"/>
                    <a:pt x="3406" y="1275"/>
                    <a:pt x="3406" y="2013"/>
                  </a:cubicBezTo>
                  <a:cubicBezTo>
                    <a:pt x="3406" y="2751"/>
                    <a:pt x="2787" y="3346"/>
                    <a:pt x="2037" y="3346"/>
                  </a:cubicBezTo>
                  <a:cubicBezTo>
                    <a:pt x="1286" y="3346"/>
                    <a:pt x="667" y="2751"/>
                    <a:pt x="667" y="2013"/>
                  </a:cubicBezTo>
                  <a:cubicBezTo>
                    <a:pt x="667" y="1275"/>
                    <a:pt x="1286" y="668"/>
                    <a:pt x="2037" y="668"/>
                  </a:cubicBezTo>
                  <a:close/>
                  <a:moveTo>
                    <a:pt x="2037" y="1"/>
                  </a:moveTo>
                  <a:cubicBezTo>
                    <a:pt x="905" y="1"/>
                    <a:pt x="1" y="906"/>
                    <a:pt x="1" y="2013"/>
                  </a:cubicBezTo>
                  <a:cubicBezTo>
                    <a:pt x="1" y="3120"/>
                    <a:pt x="905" y="4013"/>
                    <a:pt x="2037" y="4013"/>
                  </a:cubicBezTo>
                  <a:cubicBezTo>
                    <a:pt x="3168" y="4013"/>
                    <a:pt x="4084" y="3120"/>
                    <a:pt x="4084" y="2013"/>
                  </a:cubicBezTo>
                  <a:cubicBezTo>
                    <a:pt x="4084" y="906"/>
                    <a:pt x="3168" y="1"/>
                    <a:pt x="203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3014" name="Google Shape;3014;p95"/>
            <p:cNvSpPr/>
            <p:nvPr/>
          </p:nvSpPr>
          <p:spPr>
            <a:xfrm rot="-5400000">
              <a:off x="711800" y="2450064"/>
              <a:ext cx="58157" cy="54053"/>
            </a:xfrm>
            <a:custGeom>
              <a:avLst/>
              <a:gdLst/>
              <a:ahLst/>
              <a:cxnLst/>
              <a:rect l="l" t="t" r="r" b="b"/>
              <a:pathLst>
                <a:path w="1346" h="1251" extrusionOk="0">
                  <a:moveTo>
                    <a:pt x="346" y="1"/>
                  </a:moveTo>
                  <a:cubicBezTo>
                    <a:pt x="155" y="1"/>
                    <a:pt x="1" y="155"/>
                    <a:pt x="1" y="346"/>
                  </a:cubicBezTo>
                  <a:lnTo>
                    <a:pt x="1" y="894"/>
                  </a:lnTo>
                  <a:cubicBezTo>
                    <a:pt x="1" y="1096"/>
                    <a:pt x="155" y="1251"/>
                    <a:pt x="346" y="1251"/>
                  </a:cubicBezTo>
                  <a:lnTo>
                    <a:pt x="1001" y="1251"/>
                  </a:lnTo>
                  <a:cubicBezTo>
                    <a:pt x="1191" y="1251"/>
                    <a:pt x="1346" y="1096"/>
                    <a:pt x="1346" y="894"/>
                  </a:cubicBezTo>
                  <a:lnTo>
                    <a:pt x="1346" y="346"/>
                  </a:lnTo>
                  <a:cubicBezTo>
                    <a:pt x="1346" y="155"/>
                    <a:pt x="1191" y="1"/>
                    <a:pt x="100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3015" name="Google Shape;3015;p95"/>
            <p:cNvSpPr/>
            <p:nvPr/>
          </p:nvSpPr>
          <p:spPr>
            <a:xfrm rot="-5400000">
              <a:off x="1299033" y="2450323"/>
              <a:ext cx="58157" cy="53534"/>
            </a:xfrm>
            <a:custGeom>
              <a:avLst/>
              <a:gdLst/>
              <a:ahLst/>
              <a:cxnLst/>
              <a:rect l="l" t="t" r="r" b="b"/>
              <a:pathLst>
                <a:path w="1346" h="1239" extrusionOk="0">
                  <a:moveTo>
                    <a:pt x="346" y="0"/>
                  </a:moveTo>
                  <a:cubicBezTo>
                    <a:pt x="155" y="0"/>
                    <a:pt x="1" y="155"/>
                    <a:pt x="1" y="346"/>
                  </a:cubicBezTo>
                  <a:lnTo>
                    <a:pt x="1" y="893"/>
                  </a:lnTo>
                  <a:cubicBezTo>
                    <a:pt x="1" y="1084"/>
                    <a:pt x="155" y="1239"/>
                    <a:pt x="346" y="1239"/>
                  </a:cubicBezTo>
                  <a:lnTo>
                    <a:pt x="1001" y="1239"/>
                  </a:lnTo>
                  <a:cubicBezTo>
                    <a:pt x="1191" y="1239"/>
                    <a:pt x="1346" y="1084"/>
                    <a:pt x="1346" y="893"/>
                  </a:cubicBezTo>
                  <a:lnTo>
                    <a:pt x="1346" y="346"/>
                  </a:lnTo>
                  <a:cubicBezTo>
                    <a:pt x="1346" y="155"/>
                    <a:pt x="1191" y="0"/>
                    <a:pt x="10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3016" name="Google Shape;3016;p95"/>
            <p:cNvSpPr/>
            <p:nvPr/>
          </p:nvSpPr>
          <p:spPr>
            <a:xfrm rot="-5400000">
              <a:off x="1007339" y="2149383"/>
              <a:ext cx="54571" cy="57120"/>
            </a:xfrm>
            <a:custGeom>
              <a:avLst/>
              <a:gdLst/>
              <a:ahLst/>
              <a:cxnLst/>
              <a:rect l="l" t="t" r="r" b="b"/>
              <a:pathLst>
                <a:path w="1263" h="1322" extrusionOk="0">
                  <a:moveTo>
                    <a:pt x="346" y="0"/>
                  </a:moveTo>
                  <a:cubicBezTo>
                    <a:pt x="156" y="0"/>
                    <a:pt x="1" y="155"/>
                    <a:pt x="1" y="346"/>
                  </a:cubicBezTo>
                  <a:lnTo>
                    <a:pt x="1" y="965"/>
                  </a:lnTo>
                  <a:cubicBezTo>
                    <a:pt x="1" y="1167"/>
                    <a:pt x="156" y="1322"/>
                    <a:pt x="346" y="1322"/>
                  </a:cubicBezTo>
                  <a:lnTo>
                    <a:pt x="918" y="1322"/>
                  </a:lnTo>
                  <a:cubicBezTo>
                    <a:pt x="1108" y="1322"/>
                    <a:pt x="1263" y="1167"/>
                    <a:pt x="1263" y="965"/>
                  </a:cubicBezTo>
                  <a:lnTo>
                    <a:pt x="1263" y="346"/>
                  </a:lnTo>
                  <a:cubicBezTo>
                    <a:pt x="1263" y="155"/>
                    <a:pt x="1108" y="0"/>
                    <a:pt x="91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3017" name="Google Shape;3017;p95"/>
            <p:cNvSpPr/>
            <p:nvPr/>
          </p:nvSpPr>
          <p:spPr>
            <a:xfrm rot="-5400000">
              <a:off x="1007080" y="2747418"/>
              <a:ext cx="55090" cy="57120"/>
            </a:xfrm>
            <a:custGeom>
              <a:avLst/>
              <a:gdLst/>
              <a:ahLst/>
              <a:cxnLst/>
              <a:rect l="l" t="t" r="r" b="b"/>
              <a:pathLst>
                <a:path w="1275" h="1322" extrusionOk="0">
                  <a:moveTo>
                    <a:pt x="358" y="0"/>
                  </a:moveTo>
                  <a:cubicBezTo>
                    <a:pt x="156" y="0"/>
                    <a:pt x="1" y="155"/>
                    <a:pt x="1" y="346"/>
                  </a:cubicBezTo>
                  <a:lnTo>
                    <a:pt x="1" y="965"/>
                  </a:lnTo>
                  <a:cubicBezTo>
                    <a:pt x="1" y="1167"/>
                    <a:pt x="156" y="1322"/>
                    <a:pt x="358" y="1322"/>
                  </a:cubicBezTo>
                  <a:lnTo>
                    <a:pt x="918" y="1322"/>
                  </a:lnTo>
                  <a:cubicBezTo>
                    <a:pt x="1120" y="1322"/>
                    <a:pt x="1275" y="1167"/>
                    <a:pt x="1275" y="965"/>
                  </a:cubicBezTo>
                  <a:lnTo>
                    <a:pt x="1275" y="346"/>
                  </a:lnTo>
                  <a:cubicBezTo>
                    <a:pt x="1275" y="155"/>
                    <a:pt x="1120" y="0"/>
                    <a:pt x="91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3018" name="Google Shape;3018;p95"/>
            <p:cNvSpPr/>
            <p:nvPr/>
          </p:nvSpPr>
          <p:spPr>
            <a:xfrm rot="-5400000">
              <a:off x="1207476" y="2232558"/>
              <a:ext cx="69478" cy="66151"/>
            </a:xfrm>
            <a:custGeom>
              <a:avLst/>
              <a:gdLst/>
              <a:ahLst/>
              <a:cxnLst/>
              <a:rect l="l" t="t" r="r" b="b"/>
              <a:pathLst>
                <a:path w="1608" h="1531" extrusionOk="0">
                  <a:moveTo>
                    <a:pt x="832" y="0"/>
                  </a:moveTo>
                  <a:cubicBezTo>
                    <a:pt x="744" y="0"/>
                    <a:pt x="655" y="33"/>
                    <a:pt x="583" y="99"/>
                  </a:cubicBezTo>
                  <a:lnTo>
                    <a:pt x="131" y="539"/>
                  </a:lnTo>
                  <a:cubicBezTo>
                    <a:pt x="0" y="682"/>
                    <a:pt x="0" y="896"/>
                    <a:pt x="131" y="1039"/>
                  </a:cubicBezTo>
                  <a:lnTo>
                    <a:pt x="536" y="1432"/>
                  </a:lnTo>
                  <a:cubicBezTo>
                    <a:pt x="601" y="1498"/>
                    <a:pt x="688" y="1530"/>
                    <a:pt x="775" y="1530"/>
                  </a:cubicBezTo>
                  <a:cubicBezTo>
                    <a:pt x="863" y="1530"/>
                    <a:pt x="953" y="1498"/>
                    <a:pt x="1024" y="1432"/>
                  </a:cubicBezTo>
                  <a:lnTo>
                    <a:pt x="1476" y="980"/>
                  </a:lnTo>
                  <a:cubicBezTo>
                    <a:pt x="1607" y="849"/>
                    <a:pt x="1607" y="622"/>
                    <a:pt x="1476" y="491"/>
                  </a:cubicBezTo>
                  <a:lnTo>
                    <a:pt x="1072" y="99"/>
                  </a:lnTo>
                  <a:cubicBezTo>
                    <a:pt x="1006" y="33"/>
                    <a:pt x="920" y="0"/>
                    <a:pt x="83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3019" name="Google Shape;3019;p95"/>
            <p:cNvSpPr/>
            <p:nvPr/>
          </p:nvSpPr>
          <p:spPr>
            <a:xfrm rot="-5400000">
              <a:off x="791863" y="2654997"/>
              <a:ext cx="69996" cy="66496"/>
            </a:xfrm>
            <a:custGeom>
              <a:avLst/>
              <a:gdLst/>
              <a:ahLst/>
              <a:cxnLst/>
              <a:rect l="l" t="t" r="r" b="b"/>
              <a:pathLst>
                <a:path w="1620" h="1539" extrusionOk="0">
                  <a:moveTo>
                    <a:pt x="834" y="0"/>
                  </a:moveTo>
                  <a:cubicBezTo>
                    <a:pt x="747" y="0"/>
                    <a:pt x="661" y="36"/>
                    <a:pt x="595" y="107"/>
                  </a:cubicBezTo>
                  <a:lnTo>
                    <a:pt x="131" y="548"/>
                  </a:lnTo>
                  <a:cubicBezTo>
                    <a:pt x="0" y="679"/>
                    <a:pt x="0" y="905"/>
                    <a:pt x="131" y="1048"/>
                  </a:cubicBezTo>
                  <a:lnTo>
                    <a:pt x="536" y="1441"/>
                  </a:lnTo>
                  <a:cubicBezTo>
                    <a:pt x="601" y="1506"/>
                    <a:pt x="691" y="1539"/>
                    <a:pt x="780" y="1539"/>
                  </a:cubicBezTo>
                  <a:cubicBezTo>
                    <a:pt x="869" y="1539"/>
                    <a:pt x="959" y="1506"/>
                    <a:pt x="1024" y="1441"/>
                  </a:cubicBezTo>
                  <a:lnTo>
                    <a:pt x="1477" y="988"/>
                  </a:lnTo>
                  <a:cubicBezTo>
                    <a:pt x="1619" y="857"/>
                    <a:pt x="1619" y="631"/>
                    <a:pt x="1477" y="500"/>
                  </a:cubicBezTo>
                  <a:lnTo>
                    <a:pt x="1072" y="107"/>
                  </a:lnTo>
                  <a:cubicBezTo>
                    <a:pt x="1006" y="36"/>
                    <a:pt x="920" y="0"/>
                    <a:pt x="8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3020" name="Google Shape;3020;p95"/>
            <p:cNvSpPr/>
            <p:nvPr/>
          </p:nvSpPr>
          <p:spPr>
            <a:xfrm rot="-5400000">
              <a:off x="1207217" y="2655170"/>
              <a:ext cx="69996" cy="66151"/>
            </a:xfrm>
            <a:custGeom>
              <a:avLst/>
              <a:gdLst/>
              <a:ahLst/>
              <a:cxnLst/>
              <a:rect l="l" t="t" r="r" b="b"/>
              <a:pathLst>
                <a:path w="1620" h="1531" extrusionOk="0">
                  <a:moveTo>
                    <a:pt x="780" y="0"/>
                  </a:moveTo>
                  <a:cubicBezTo>
                    <a:pt x="691" y="0"/>
                    <a:pt x="601" y="33"/>
                    <a:pt x="536" y="99"/>
                  </a:cubicBezTo>
                  <a:lnTo>
                    <a:pt x="131" y="491"/>
                  </a:lnTo>
                  <a:cubicBezTo>
                    <a:pt x="0" y="622"/>
                    <a:pt x="0" y="849"/>
                    <a:pt x="131" y="980"/>
                  </a:cubicBezTo>
                  <a:lnTo>
                    <a:pt x="595" y="1432"/>
                  </a:lnTo>
                  <a:cubicBezTo>
                    <a:pt x="661" y="1498"/>
                    <a:pt x="747" y="1530"/>
                    <a:pt x="834" y="1530"/>
                  </a:cubicBezTo>
                  <a:cubicBezTo>
                    <a:pt x="920" y="1530"/>
                    <a:pt x="1006" y="1498"/>
                    <a:pt x="1072" y="1432"/>
                  </a:cubicBezTo>
                  <a:lnTo>
                    <a:pt x="1477" y="1039"/>
                  </a:lnTo>
                  <a:cubicBezTo>
                    <a:pt x="1619" y="896"/>
                    <a:pt x="1619" y="682"/>
                    <a:pt x="1477" y="539"/>
                  </a:cubicBezTo>
                  <a:lnTo>
                    <a:pt x="1024" y="99"/>
                  </a:lnTo>
                  <a:cubicBezTo>
                    <a:pt x="959" y="33"/>
                    <a:pt x="869" y="0"/>
                    <a:pt x="78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3021" name="Google Shape;3021;p95"/>
            <p:cNvSpPr/>
            <p:nvPr/>
          </p:nvSpPr>
          <p:spPr>
            <a:xfrm rot="-5400000">
              <a:off x="792123" y="2232385"/>
              <a:ext cx="69478" cy="66496"/>
            </a:xfrm>
            <a:custGeom>
              <a:avLst/>
              <a:gdLst/>
              <a:ahLst/>
              <a:cxnLst/>
              <a:rect l="l" t="t" r="r" b="b"/>
              <a:pathLst>
                <a:path w="1608" h="1539" extrusionOk="0">
                  <a:moveTo>
                    <a:pt x="775" y="0"/>
                  </a:moveTo>
                  <a:cubicBezTo>
                    <a:pt x="688" y="0"/>
                    <a:pt x="601" y="36"/>
                    <a:pt x="536" y="107"/>
                  </a:cubicBezTo>
                  <a:lnTo>
                    <a:pt x="131" y="500"/>
                  </a:lnTo>
                  <a:cubicBezTo>
                    <a:pt x="0" y="631"/>
                    <a:pt x="0" y="857"/>
                    <a:pt x="131" y="988"/>
                  </a:cubicBezTo>
                  <a:lnTo>
                    <a:pt x="583" y="1441"/>
                  </a:lnTo>
                  <a:cubicBezTo>
                    <a:pt x="655" y="1506"/>
                    <a:pt x="744" y="1539"/>
                    <a:pt x="832" y="1539"/>
                  </a:cubicBezTo>
                  <a:cubicBezTo>
                    <a:pt x="920" y="1539"/>
                    <a:pt x="1006" y="1506"/>
                    <a:pt x="1072" y="1441"/>
                  </a:cubicBezTo>
                  <a:lnTo>
                    <a:pt x="1476" y="1048"/>
                  </a:lnTo>
                  <a:cubicBezTo>
                    <a:pt x="1607" y="905"/>
                    <a:pt x="1607" y="679"/>
                    <a:pt x="1476" y="548"/>
                  </a:cubicBezTo>
                  <a:lnTo>
                    <a:pt x="1024" y="107"/>
                  </a:lnTo>
                  <a:cubicBezTo>
                    <a:pt x="953" y="36"/>
                    <a:pt x="863" y="0"/>
                    <a:pt x="77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3022" name="Google Shape;3022;p95"/>
            <p:cNvSpPr/>
            <p:nvPr/>
          </p:nvSpPr>
          <p:spPr>
            <a:xfrm rot="-5400000">
              <a:off x="1105831" y="2724194"/>
              <a:ext cx="66928" cy="63904"/>
            </a:xfrm>
            <a:custGeom>
              <a:avLst/>
              <a:gdLst/>
              <a:ahLst/>
              <a:cxnLst/>
              <a:rect l="l" t="t" r="r" b="b"/>
              <a:pathLst>
                <a:path w="1549" h="1479" extrusionOk="0">
                  <a:moveTo>
                    <a:pt x="930" y="0"/>
                  </a:moveTo>
                  <a:cubicBezTo>
                    <a:pt x="886" y="0"/>
                    <a:pt x="841" y="8"/>
                    <a:pt x="798" y="26"/>
                  </a:cubicBezTo>
                  <a:lnTo>
                    <a:pt x="274" y="216"/>
                  </a:lnTo>
                  <a:cubicBezTo>
                    <a:pt x="84" y="288"/>
                    <a:pt x="0" y="490"/>
                    <a:pt x="72" y="669"/>
                  </a:cubicBezTo>
                  <a:lnTo>
                    <a:pt x="298" y="1252"/>
                  </a:lnTo>
                  <a:cubicBezTo>
                    <a:pt x="353" y="1390"/>
                    <a:pt x="479" y="1478"/>
                    <a:pt x="616" y="1478"/>
                  </a:cubicBezTo>
                  <a:cubicBezTo>
                    <a:pt x="657" y="1478"/>
                    <a:pt x="698" y="1471"/>
                    <a:pt x="738" y="1454"/>
                  </a:cubicBezTo>
                  <a:lnTo>
                    <a:pt x="1274" y="1252"/>
                  </a:lnTo>
                  <a:cubicBezTo>
                    <a:pt x="1453" y="1192"/>
                    <a:pt x="1548" y="990"/>
                    <a:pt x="1477" y="800"/>
                  </a:cubicBezTo>
                  <a:lnTo>
                    <a:pt x="1250" y="216"/>
                  </a:lnTo>
                  <a:cubicBezTo>
                    <a:pt x="1196" y="81"/>
                    <a:pt x="1067" y="0"/>
                    <a:pt x="93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3023" name="Google Shape;3023;p95"/>
            <p:cNvSpPr/>
            <p:nvPr/>
          </p:nvSpPr>
          <p:spPr>
            <a:xfrm rot="-5400000">
              <a:off x="896209" y="2166018"/>
              <a:ext cx="66928" cy="63947"/>
            </a:xfrm>
            <a:custGeom>
              <a:avLst/>
              <a:gdLst/>
              <a:ahLst/>
              <a:cxnLst/>
              <a:rect l="l" t="t" r="r" b="b"/>
              <a:pathLst>
                <a:path w="1549" h="1480" extrusionOk="0">
                  <a:moveTo>
                    <a:pt x="928" y="1"/>
                  </a:moveTo>
                  <a:cubicBezTo>
                    <a:pt x="888" y="1"/>
                    <a:pt x="849" y="7"/>
                    <a:pt x="810" y="20"/>
                  </a:cubicBezTo>
                  <a:lnTo>
                    <a:pt x="274" y="222"/>
                  </a:lnTo>
                  <a:cubicBezTo>
                    <a:pt x="96" y="294"/>
                    <a:pt x="1" y="496"/>
                    <a:pt x="72" y="675"/>
                  </a:cubicBezTo>
                  <a:lnTo>
                    <a:pt x="298" y="1258"/>
                  </a:lnTo>
                  <a:cubicBezTo>
                    <a:pt x="354" y="1398"/>
                    <a:pt x="491" y="1480"/>
                    <a:pt x="633" y="1480"/>
                  </a:cubicBezTo>
                  <a:cubicBezTo>
                    <a:pt x="672" y="1480"/>
                    <a:pt x="712" y="1473"/>
                    <a:pt x="751" y="1461"/>
                  </a:cubicBezTo>
                  <a:lnTo>
                    <a:pt x="1286" y="1258"/>
                  </a:lnTo>
                  <a:cubicBezTo>
                    <a:pt x="1465" y="1187"/>
                    <a:pt x="1548" y="984"/>
                    <a:pt x="1477" y="806"/>
                  </a:cubicBezTo>
                  <a:lnTo>
                    <a:pt x="1251" y="222"/>
                  </a:lnTo>
                  <a:cubicBezTo>
                    <a:pt x="1204" y="82"/>
                    <a:pt x="1070" y="1"/>
                    <a:pt x="92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3024" name="Google Shape;3024;p95"/>
            <p:cNvSpPr/>
            <p:nvPr/>
          </p:nvSpPr>
          <p:spPr>
            <a:xfrm rot="-5400000">
              <a:off x="887222" y="2720586"/>
              <a:ext cx="67447" cy="64466"/>
            </a:xfrm>
            <a:custGeom>
              <a:avLst/>
              <a:gdLst/>
              <a:ahLst/>
              <a:cxnLst/>
              <a:rect l="l" t="t" r="r" b="b"/>
              <a:pathLst>
                <a:path w="1561" h="1492" extrusionOk="0">
                  <a:moveTo>
                    <a:pt x="644" y="0"/>
                  </a:moveTo>
                  <a:cubicBezTo>
                    <a:pt x="510" y="0"/>
                    <a:pt x="385" y="81"/>
                    <a:pt x="322" y="216"/>
                  </a:cubicBezTo>
                  <a:lnTo>
                    <a:pt x="84" y="788"/>
                  </a:lnTo>
                  <a:cubicBezTo>
                    <a:pt x="1" y="966"/>
                    <a:pt x="84" y="1169"/>
                    <a:pt x="263" y="1240"/>
                  </a:cubicBezTo>
                  <a:lnTo>
                    <a:pt x="786" y="1466"/>
                  </a:lnTo>
                  <a:cubicBezTo>
                    <a:pt x="830" y="1483"/>
                    <a:pt x="874" y="1492"/>
                    <a:pt x="918" y="1492"/>
                  </a:cubicBezTo>
                  <a:cubicBezTo>
                    <a:pt x="1055" y="1492"/>
                    <a:pt x="1185" y="1411"/>
                    <a:pt x="1239" y="1276"/>
                  </a:cubicBezTo>
                  <a:lnTo>
                    <a:pt x="1489" y="704"/>
                  </a:lnTo>
                  <a:cubicBezTo>
                    <a:pt x="1560" y="526"/>
                    <a:pt x="1477" y="311"/>
                    <a:pt x="1298" y="240"/>
                  </a:cubicBezTo>
                  <a:lnTo>
                    <a:pt x="775" y="26"/>
                  </a:lnTo>
                  <a:cubicBezTo>
                    <a:pt x="731" y="8"/>
                    <a:pt x="687" y="0"/>
                    <a:pt x="64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3025" name="Google Shape;3025;p95"/>
            <p:cNvSpPr/>
            <p:nvPr/>
          </p:nvSpPr>
          <p:spPr>
            <a:xfrm rot="-5400000">
              <a:off x="1114407" y="2169302"/>
              <a:ext cx="67404" cy="64077"/>
            </a:xfrm>
            <a:custGeom>
              <a:avLst/>
              <a:gdLst/>
              <a:ahLst/>
              <a:cxnLst/>
              <a:rect l="l" t="t" r="r" b="b"/>
              <a:pathLst>
                <a:path w="1560" h="1483" extrusionOk="0">
                  <a:moveTo>
                    <a:pt x="641" y="0"/>
                  </a:moveTo>
                  <a:cubicBezTo>
                    <a:pt x="504" y="0"/>
                    <a:pt x="376" y="79"/>
                    <a:pt x="322" y="205"/>
                  </a:cubicBezTo>
                  <a:lnTo>
                    <a:pt x="72" y="788"/>
                  </a:lnTo>
                  <a:cubicBezTo>
                    <a:pt x="0" y="967"/>
                    <a:pt x="84" y="1169"/>
                    <a:pt x="262" y="1240"/>
                  </a:cubicBezTo>
                  <a:lnTo>
                    <a:pt x="786" y="1455"/>
                  </a:lnTo>
                  <a:cubicBezTo>
                    <a:pt x="832" y="1473"/>
                    <a:pt x="880" y="1482"/>
                    <a:pt x="926" y="1482"/>
                  </a:cubicBezTo>
                  <a:cubicBezTo>
                    <a:pt x="1060" y="1482"/>
                    <a:pt x="1185" y="1409"/>
                    <a:pt x="1238" y="1276"/>
                  </a:cubicBezTo>
                  <a:lnTo>
                    <a:pt x="1488" y="693"/>
                  </a:lnTo>
                  <a:cubicBezTo>
                    <a:pt x="1560" y="514"/>
                    <a:pt x="1477" y="312"/>
                    <a:pt x="1298" y="240"/>
                  </a:cubicBezTo>
                  <a:lnTo>
                    <a:pt x="774" y="26"/>
                  </a:lnTo>
                  <a:cubicBezTo>
                    <a:pt x="730" y="9"/>
                    <a:pt x="685" y="0"/>
                    <a:pt x="6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3026" name="Google Shape;3026;p95"/>
            <p:cNvSpPr/>
            <p:nvPr/>
          </p:nvSpPr>
          <p:spPr>
            <a:xfrm rot="-5400000">
              <a:off x="728780" y="2560589"/>
              <a:ext cx="69478" cy="62435"/>
            </a:xfrm>
            <a:custGeom>
              <a:avLst/>
              <a:gdLst/>
              <a:ahLst/>
              <a:cxnLst/>
              <a:rect l="l" t="t" r="r" b="b"/>
              <a:pathLst>
                <a:path w="1608" h="1445" extrusionOk="0">
                  <a:moveTo>
                    <a:pt x="991" y="0"/>
                  </a:moveTo>
                  <a:cubicBezTo>
                    <a:pt x="947" y="0"/>
                    <a:pt x="901" y="9"/>
                    <a:pt x="858" y="26"/>
                  </a:cubicBezTo>
                  <a:lnTo>
                    <a:pt x="262" y="264"/>
                  </a:lnTo>
                  <a:cubicBezTo>
                    <a:pt x="84" y="336"/>
                    <a:pt x="1" y="550"/>
                    <a:pt x="72" y="717"/>
                  </a:cubicBezTo>
                  <a:lnTo>
                    <a:pt x="286" y="1229"/>
                  </a:lnTo>
                  <a:cubicBezTo>
                    <a:pt x="349" y="1364"/>
                    <a:pt x="481" y="1445"/>
                    <a:pt x="614" y="1445"/>
                  </a:cubicBezTo>
                  <a:cubicBezTo>
                    <a:pt x="656" y="1445"/>
                    <a:pt x="698" y="1436"/>
                    <a:pt x="739" y="1419"/>
                  </a:cubicBezTo>
                  <a:lnTo>
                    <a:pt x="1346" y="1169"/>
                  </a:lnTo>
                  <a:cubicBezTo>
                    <a:pt x="1525" y="1098"/>
                    <a:pt x="1608" y="895"/>
                    <a:pt x="1525" y="717"/>
                  </a:cubicBezTo>
                  <a:lnTo>
                    <a:pt x="1310" y="205"/>
                  </a:lnTo>
                  <a:cubicBezTo>
                    <a:pt x="1256" y="79"/>
                    <a:pt x="1128" y="0"/>
                    <a:pt x="99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3027" name="Google Shape;3027;p95"/>
            <p:cNvSpPr/>
            <p:nvPr/>
          </p:nvSpPr>
          <p:spPr>
            <a:xfrm rot="-5400000">
              <a:off x="1271229" y="2330876"/>
              <a:ext cx="69002" cy="62435"/>
            </a:xfrm>
            <a:custGeom>
              <a:avLst/>
              <a:gdLst/>
              <a:ahLst/>
              <a:cxnLst/>
              <a:rect l="l" t="t" r="r" b="b"/>
              <a:pathLst>
                <a:path w="1597" h="1445" extrusionOk="0">
                  <a:moveTo>
                    <a:pt x="989" y="0"/>
                  </a:moveTo>
                  <a:cubicBezTo>
                    <a:pt x="946" y="0"/>
                    <a:pt x="902" y="9"/>
                    <a:pt x="858" y="26"/>
                  </a:cubicBezTo>
                  <a:lnTo>
                    <a:pt x="263" y="264"/>
                  </a:lnTo>
                  <a:cubicBezTo>
                    <a:pt x="84" y="336"/>
                    <a:pt x="1" y="550"/>
                    <a:pt x="72" y="717"/>
                  </a:cubicBezTo>
                  <a:lnTo>
                    <a:pt x="286" y="1229"/>
                  </a:lnTo>
                  <a:cubicBezTo>
                    <a:pt x="340" y="1364"/>
                    <a:pt x="470" y="1445"/>
                    <a:pt x="607" y="1445"/>
                  </a:cubicBezTo>
                  <a:cubicBezTo>
                    <a:pt x="651" y="1445"/>
                    <a:pt x="696" y="1437"/>
                    <a:pt x="739" y="1419"/>
                  </a:cubicBezTo>
                  <a:lnTo>
                    <a:pt x="1334" y="1169"/>
                  </a:lnTo>
                  <a:cubicBezTo>
                    <a:pt x="1513" y="1098"/>
                    <a:pt x="1596" y="895"/>
                    <a:pt x="1525" y="717"/>
                  </a:cubicBezTo>
                  <a:lnTo>
                    <a:pt x="1310" y="205"/>
                  </a:lnTo>
                  <a:cubicBezTo>
                    <a:pt x="1247" y="79"/>
                    <a:pt x="1123" y="0"/>
                    <a:pt x="98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3028" name="Google Shape;3028;p95"/>
            <p:cNvSpPr/>
            <p:nvPr/>
          </p:nvSpPr>
          <p:spPr>
            <a:xfrm rot="-5400000">
              <a:off x="731222" y="2324784"/>
              <a:ext cx="69478" cy="62824"/>
            </a:xfrm>
            <a:custGeom>
              <a:avLst/>
              <a:gdLst/>
              <a:ahLst/>
              <a:cxnLst/>
              <a:rect l="l" t="t" r="r" b="b"/>
              <a:pathLst>
                <a:path w="1608" h="1454" extrusionOk="0">
                  <a:moveTo>
                    <a:pt x="617" y="1"/>
                  </a:moveTo>
                  <a:cubicBezTo>
                    <a:pt x="485" y="1"/>
                    <a:pt x="362" y="78"/>
                    <a:pt x="310" y="200"/>
                  </a:cubicBezTo>
                  <a:lnTo>
                    <a:pt x="84" y="712"/>
                  </a:lnTo>
                  <a:cubicBezTo>
                    <a:pt x="1" y="879"/>
                    <a:pt x="84" y="1093"/>
                    <a:pt x="263" y="1165"/>
                  </a:cubicBezTo>
                  <a:lnTo>
                    <a:pt x="846" y="1427"/>
                  </a:lnTo>
                  <a:cubicBezTo>
                    <a:pt x="892" y="1445"/>
                    <a:pt x="940" y="1454"/>
                    <a:pt x="986" y="1454"/>
                  </a:cubicBezTo>
                  <a:cubicBezTo>
                    <a:pt x="1120" y="1454"/>
                    <a:pt x="1245" y="1380"/>
                    <a:pt x="1298" y="1248"/>
                  </a:cubicBezTo>
                  <a:lnTo>
                    <a:pt x="1525" y="748"/>
                  </a:lnTo>
                  <a:cubicBezTo>
                    <a:pt x="1608" y="569"/>
                    <a:pt x="1525" y="367"/>
                    <a:pt x="1358" y="284"/>
                  </a:cubicBezTo>
                  <a:lnTo>
                    <a:pt x="763" y="34"/>
                  </a:lnTo>
                  <a:cubicBezTo>
                    <a:pt x="715" y="11"/>
                    <a:pt x="665" y="1"/>
                    <a:pt x="6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3029" name="Google Shape;3029;p95"/>
            <p:cNvSpPr/>
            <p:nvPr/>
          </p:nvSpPr>
          <p:spPr>
            <a:xfrm rot="-5400000">
              <a:off x="1268312" y="2566551"/>
              <a:ext cx="69478" cy="62867"/>
            </a:xfrm>
            <a:custGeom>
              <a:avLst/>
              <a:gdLst/>
              <a:ahLst/>
              <a:cxnLst/>
              <a:rect l="l" t="t" r="r" b="b"/>
              <a:pathLst>
                <a:path w="1608" h="1455" extrusionOk="0">
                  <a:moveTo>
                    <a:pt x="617" y="1"/>
                  </a:moveTo>
                  <a:cubicBezTo>
                    <a:pt x="485" y="1"/>
                    <a:pt x="362" y="78"/>
                    <a:pt x="310" y="200"/>
                  </a:cubicBezTo>
                  <a:lnTo>
                    <a:pt x="84" y="712"/>
                  </a:lnTo>
                  <a:cubicBezTo>
                    <a:pt x="1" y="879"/>
                    <a:pt x="84" y="1093"/>
                    <a:pt x="263" y="1165"/>
                  </a:cubicBezTo>
                  <a:lnTo>
                    <a:pt x="846" y="1427"/>
                  </a:lnTo>
                  <a:cubicBezTo>
                    <a:pt x="892" y="1445"/>
                    <a:pt x="940" y="1454"/>
                    <a:pt x="987" y="1454"/>
                  </a:cubicBezTo>
                  <a:cubicBezTo>
                    <a:pt x="1121" y="1454"/>
                    <a:pt x="1249" y="1381"/>
                    <a:pt x="1310" y="1248"/>
                  </a:cubicBezTo>
                  <a:lnTo>
                    <a:pt x="1537" y="748"/>
                  </a:lnTo>
                  <a:cubicBezTo>
                    <a:pt x="1608" y="569"/>
                    <a:pt x="1525" y="367"/>
                    <a:pt x="1358" y="284"/>
                  </a:cubicBezTo>
                  <a:lnTo>
                    <a:pt x="763" y="34"/>
                  </a:lnTo>
                  <a:cubicBezTo>
                    <a:pt x="715" y="11"/>
                    <a:pt x="665" y="1"/>
                    <a:pt x="6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3030" name="Google Shape;3030;p95"/>
            <p:cNvSpPr/>
            <p:nvPr/>
          </p:nvSpPr>
          <p:spPr>
            <a:xfrm rot="-5400000">
              <a:off x="855854" y="2384216"/>
              <a:ext cx="30375" cy="178533"/>
            </a:xfrm>
            <a:custGeom>
              <a:avLst/>
              <a:gdLst/>
              <a:ahLst/>
              <a:cxnLst/>
              <a:rect l="l" t="t" r="r" b="b"/>
              <a:pathLst>
                <a:path w="703" h="4132" extrusionOk="0">
                  <a:moveTo>
                    <a:pt x="0" y="0"/>
                  </a:moveTo>
                  <a:lnTo>
                    <a:pt x="0" y="4132"/>
                  </a:lnTo>
                  <a:lnTo>
                    <a:pt x="703" y="4132"/>
                  </a:lnTo>
                  <a:lnTo>
                    <a:pt x="70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3031" name="Google Shape;3031;p95"/>
            <p:cNvSpPr/>
            <p:nvPr/>
          </p:nvSpPr>
          <p:spPr>
            <a:xfrm rot="-5400000">
              <a:off x="1012718" y="2567351"/>
              <a:ext cx="172916" cy="114241"/>
            </a:xfrm>
            <a:custGeom>
              <a:avLst/>
              <a:gdLst/>
              <a:ahLst/>
              <a:cxnLst/>
              <a:rect l="l" t="t" r="r" b="b"/>
              <a:pathLst>
                <a:path w="4002" h="2644" extrusionOk="0">
                  <a:moveTo>
                    <a:pt x="3644" y="1"/>
                  </a:moveTo>
                  <a:lnTo>
                    <a:pt x="1" y="2049"/>
                  </a:lnTo>
                  <a:lnTo>
                    <a:pt x="346" y="2644"/>
                  </a:lnTo>
                  <a:lnTo>
                    <a:pt x="4001" y="596"/>
                  </a:lnTo>
                  <a:lnTo>
                    <a:pt x="364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3032" name="Google Shape;3032;p95"/>
            <p:cNvSpPr/>
            <p:nvPr/>
          </p:nvSpPr>
          <p:spPr>
            <a:xfrm rot="-5400000">
              <a:off x="1010428" y="2274879"/>
              <a:ext cx="172398" cy="114241"/>
            </a:xfrm>
            <a:custGeom>
              <a:avLst/>
              <a:gdLst/>
              <a:ahLst/>
              <a:cxnLst/>
              <a:rect l="l" t="t" r="r" b="b"/>
              <a:pathLst>
                <a:path w="3990" h="2644" extrusionOk="0">
                  <a:moveTo>
                    <a:pt x="346" y="0"/>
                  </a:moveTo>
                  <a:lnTo>
                    <a:pt x="1" y="596"/>
                  </a:lnTo>
                  <a:lnTo>
                    <a:pt x="3644" y="2643"/>
                  </a:lnTo>
                  <a:lnTo>
                    <a:pt x="3989" y="2048"/>
                  </a:lnTo>
                  <a:lnTo>
                    <a:pt x="34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sp>
        <p:nvSpPr>
          <p:cNvPr id="3033" name="Google Shape;3033;p95"/>
          <p:cNvSpPr txBox="1">
            <a:spLocks noGrp="1"/>
          </p:cNvSpPr>
          <p:nvPr>
            <p:ph type="title"/>
          </p:nvPr>
        </p:nvSpPr>
        <p:spPr>
          <a:xfrm>
            <a:off x="709350" y="537550"/>
            <a:ext cx="7725300" cy="47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rtl="1"/>
            <a:r>
              <a:rPr lang="fa-IR" dirty="0">
                <a:cs typeface="B Nazanin" pitchFamily="2" charset="-78"/>
              </a:rPr>
              <a:t>اینفوگرافیک</a:t>
            </a:r>
            <a:endParaRPr>
              <a:cs typeface="B Nazanin" pitchFamily="2" charset="-78"/>
            </a:endParaRPr>
          </a:p>
        </p:txBody>
      </p:sp>
      <p:grpSp>
        <p:nvGrpSpPr>
          <p:cNvPr id="3034" name="Google Shape;3034;p95"/>
          <p:cNvGrpSpPr/>
          <p:nvPr/>
        </p:nvGrpSpPr>
        <p:grpSpPr>
          <a:xfrm>
            <a:off x="3721092" y="1348118"/>
            <a:ext cx="1669769" cy="1669769"/>
            <a:chOff x="3611776" y="414352"/>
            <a:chExt cx="2166000" cy="2166000"/>
          </a:xfrm>
        </p:grpSpPr>
        <p:sp>
          <p:nvSpPr>
            <p:cNvPr id="3035" name="Google Shape;3035;p95"/>
            <p:cNvSpPr/>
            <p:nvPr/>
          </p:nvSpPr>
          <p:spPr>
            <a:xfrm>
              <a:off x="3611776" y="414352"/>
              <a:ext cx="2166000" cy="2166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  <a:latin typeface="Barlow"/>
                <a:ea typeface="Barlow"/>
                <a:cs typeface="B Nazanin" pitchFamily="2" charset="-78"/>
                <a:sym typeface="Barlow"/>
              </a:endParaRPr>
            </a:p>
          </p:txBody>
        </p:sp>
        <p:sp>
          <p:nvSpPr>
            <p:cNvPr id="3036" name="Google Shape;3036;p95"/>
            <p:cNvSpPr txBox="1"/>
            <p:nvPr/>
          </p:nvSpPr>
          <p:spPr>
            <a:xfrm>
              <a:off x="3967546" y="957196"/>
              <a:ext cx="1496100" cy="7029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 rtl="1"/>
              <a:r>
                <a:rPr lang="fa-IR" dirty="0">
                  <a:solidFill>
                    <a:srgbClr val="FFFFFF"/>
                  </a:solidFill>
                  <a:cs typeface="B Nazanin" pitchFamily="2" charset="-78"/>
                </a:rPr>
                <a:t>اسلاید متنی را برای پاور خود تنظیم کنید </a:t>
              </a:r>
              <a:endParaRPr>
                <a:solidFill>
                  <a:srgbClr val="FFFFFF"/>
                </a:solidFill>
                <a:latin typeface="Barlow"/>
                <a:ea typeface="Barlow"/>
                <a:cs typeface="B Nazanin" pitchFamily="2" charset="-78"/>
                <a:sym typeface="Barlow"/>
              </a:endParaRPr>
            </a:p>
          </p:txBody>
        </p:sp>
      </p:grpSp>
      <p:grpSp>
        <p:nvGrpSpPr>
          <p:cNvPr id="3037" name="Google Shape;3037;p95"/>
          <p:cNvGrpSpPr/>
          <p:nvPr/>
        </p:nvGrpSpPr>
        <p:grpSpPr>
          <a:xfrm>
            <a:off x="4453819" y="2595829"/>
            <a:ext cx="1669769" cy="1669769"/>
            <a:chOff x="4562258" y="2032864"/>
            <a:chExt cx="2166000" cy="2166000"/>
          </a:xfrm>
        </p:grpSpPr>
        <p:sp>
          <p:nvSpPr>
            <p:cNvPr id="3038" name="Google Shape;3038;p95"/>
            <p:cNvSpPr/>
            <p:nvPr/>
          </p:nvSpPr>
          <p:spPr>
            <a:xfrm>
              <a:off x="4562258" y="2032864"/>
              <a:ext cx="2166000" cy="21660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  <a:latin typeface="Barlow"/>
                <a:ea typeface="Barlow"/>
                <a:cs typeface="B Nazanin" pitchFamily="2" charset="-78"/>
                <a:sym typeface="Barlow"/>
              </a:endParaRPr>
            </a:p>
          </p:txBody>
        </p:sp>
        <p:sp>
          <p:nvSpPr>
            <p:cNvPr id="3039" name="Google Shape;3039;p95"/>
            <p:cNvSpPr txBox="1"/>
            <p:nvPr/>
          </p:nvSpPr>
          <p:spPr>
            <a:xfrm>
              <a:off x="5079846" y="2834728"/>
              <a:ext cx="1496100" cy="7029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 rtl="1"/>
              <a:r>
                <a:rPr lang="fa-IR" dirty="0">
                  <a:solidFill>
                    <a:srgbClr val="FFFFFF"/>
                  </a:solidFill>
                  <a:cs typeface="B Nazanin" pitchFamily="2" charset="-78"/>
                </a:rPr>
                <a:t>اسلاید متنی را برای پاور خود تنظیم کنید </a:t>
              </a:r>
              <a:endParaRPr>
                <a:solidFill>
                  <a:srgbClr val="FFFFFF"/>
                </a:solidFill>
                <a:latin typeface="Barlow"/>
                <a:ea typeface="Barlow"/>
                <a:cs typeface="B Nazanin" pitchFamily="2" charset="-78"/>
                <a:sym typeface="Barlow"/>
              </a:endParaRPr>
            </a:p>
          </p:txBody>
        </p:sp>
      </p:grpSp>
      <p:grpSp>
        <p:nvGrpSpPr>
          <p:cNvPr id="3040" name="Google Shape;3040;p95"/>
          <p:cNvGrpSpPr/>
          <p:nvPr/>
        </p:nvGrpSpPr>
        <p:grpSpPr>
          <a:xfrm>
            <a:off x="3020421" y="2595830"/>
            <a:ext cx="1669769" cy="1669769"/>
            <a:chOff x="2702876" y="2032864"/>
            <a:chExt cx="2166000" cy="2166000"/>
          </a:xfrm>
        </p:grpSpPr>
        <p:sp>
          <p:nvSpPr>
            <p:cNvPr id="3041" name="Google Shape;3041;p95"/>
            <p:cNvSpPr/>
            <p:nvPr/>
          </p:nvSpPr>
          <p:spPr>
            <a:xfrm>
              <a:off x="2702876" y="2032864"/>
              <a:ext cx="2166000" cy="21660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  <a:latin typeface="Barlow"/>
                <a:ea typeface="Barlow"/>
                <a:cs typeface="B Nazanin" pitchFamily="2" charset="-78"/>
                <a:sym typeface="Barlow"/>
              </a:endParaRPr>
            </a:p>
          </p:txBody>
        </p:sp>
        <p:sp>
          <p:nvSpPr>
            <p:cNvPr id="3042" name="Google Shape;3042;p95"/>
            <p:cNvSpPr txBox="1"/>
            <p:nvPr/>
          </p:nvSpPr>
          <p:spPr>
            <a:xfrm>
              <a:off x="2855281" y="2834728"/>
              <a:ext cx="1496100" cy="7029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r" rtl="1"/>
              <a:r>
                <a:rPr lang="fa-IR" dirty="0">
                  <a:solidFill>
                    <a:srgbClr val="FFFFFF"/>
                  </a:solidFill>
                  <a:cs typeface="B Nazanin" pitchFamily="2" charset="-78"/>
                </a:rPr>
                <a:t>اسلاید متنی را برای پاور خود تنظیم کنید </a:t>
              </a:r>
              <a:endParaRPr lang="en-US" dirty="0">
                <a:solidFill>
                  <a:srgbClr val="FFFFFF"/>
                </a:solidFill>
                <a:latin typeface="Barlow"/>
                <a:ea typeface="Barlow"/>
                <a:cs typeface="B Nazanin" pitchFamily="2" charset="-78"/>
                <a:sym typeface="Barlow"/>
              </a:endParaRPr>
            </a:p>
          </p:txBody>
        </p:sp>
      </p:grpSp>
      <p:grpSp>
        <p:nvGrpSpPr>
          <p:cNvPr id="3043" name="Google Shape;3043;p95"/>
          <p:cNvGrpSpPr/>
          <p:nvPr/>
        </p:nvGrpSpPr>
        <p:grpSpPr>
          <a:xfrm>
            <a:off x="4177654" y="2495852"/>
            <a:ext cx="788697" cy="788697"/>
            <a:chOff x="4085715" y="2529084"/>
            <a:chExt cx="945000" cy="945000"/>
          </a:xfrm>
        </p:grpSpPr>
        <p:sp>
          <p:nvSpPr>
            <p:cNvPr id="3044" name="Google Shape;3044;p95"/>
            <p:cNvSpPr/>
            <p:nvPr/>
          </p:nvSpPr>
          <p:spPr>
            <a:xfrm>
              <a:off x="4085715" y="2529084"/>
              <a:ext cx="945000" cy="945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  <a:cs typeface="B Nazanin" pitchFamily="2" charset="-78"/>
              </a:endParaRPr>
            </a:p>
          </p:txBody>
        </p:sp>
        <p:grpSp>
          <p:nvGrpSpPr>
            <p:cNvPr id="3045" name="Google Shape;3045;p95"/>
            <p:cNvGrpSpPr/>
            <p:nvPr/>
          </p:nvGrpSpPr>
          <p:grpSpPr>
            <a:xfrm>
              <a:off x="4355751" y="2632732"/>
              <a:ext cx="400453" cy="737689"/>
              <a:chOff x="1414925" y="1360900"/>
              <a:chExt cx="1503202" cy="2769103"/>
            </a:xfrm>
          </p:grpSpPr>
          <p:sp>
            <p:nvSpPr>
              <p:cNvPr id="3046" name="Google Shape;3046;p95"/>
              <p:cNvSpPr/>
              <p:nvPr/>
            </p:nvSpPr>
            <p:spPr>
              <a:xfrm>
                <a:off x="1414925" y="1360900"/>
                <a:ext cx="1503202" cy="1522045"/>
              </a:xfrm>
              <a:custGeom>
                <a:avLst/>
                <a:gdLst/>
                <a:ahLst/>
                <a:cxnLst/>
                <a:rect l="l" t="t" r="r" b="b"/>
                <a:pathLst>
                  <a:path w="27682" h="28029" extrusionOk="0">
                    <a:moveTo>
                      <a:pt x="13839" y="1"/>
                    </a:moveTo>
                    <a:cubicBezTo>
                      <a:pt x="6194" y="1"/>
                      <a:pt x="0" y="7595"/>
                      <a:pt x="0" y="16964"/>
                    </a:cubicBezTo>
                    <a:cubicBezTo>
                      <a:pt x="0" y="21194"/>
                      <a:pt x="1275" y="25057"/>
                      <a:pt x="3369" y="28028"/>
                    </a:cubicBezTo>
                    <a:cubicBezTo>
                      <a:pt x="3792" y="27310"/>
                      <a:pt x="4568" y="26816"/>
                      <a:pt x="5460" y="26816"/>
                    </a:cubicBezTo>
                    <a:lnTo>
                      <a:pt x="5566" y="26816"/>
                    </a:lnTo>
                    <a:cubicBezTo>
                      <a:pt x="5531" y="26510"/>
                      <a:pt x="5505" y="26199"/>
                      <a:pt x="5505" y="25883"/>
                    </a:cubicBezTo>
                    <a:lnTo>
                      <a:pt x="5505" y="14797"/>
                    </a:lnTo>
                    <a:cubicBezTo>
                      <a:pt x="5505" y="10419"/>
                      <a:pt x="9088" y="6846"/>
                      <a:pt x="13461" y="6846"/>
                    </a:cubicBezTo>
                    <a:lnTo>
                      <a:pt x="14221" y="6846"/>
                    </a:lnTo>
                    <a:cubicBezTo>
                      <a:pt x="18594" y="6846"/>
                      <a:pt x="22172" y="10419"/>
                      <a:pt x="22172" y="14797"/>
                    </a:cubicBezTo>
                    <a:lnTo>
                      <a:pt x="22172" y="25883"/>
                    </a:lnTo>
                    <a:cubicBezTo>
                      <a:pt x="22172" y="26199"/>
                      <a:pt x="22146" y="26510"/>
                      <a:pt x="22111" y="26816"/>
                    </a:cubicBezTo>
                    <a:lnTo>
                      <a:pt x="22218" y="26816"/>
                    </a:lnTo>
                    <a:cubicBezTo>
                      <a:pt x="23110" y="26816"/>
                      <a:pt x="23889" y="27310"/>
                      <a:pt x="24313" y="28028"/>
                    </a:cubicBezTo>
                    <a:cubicBezTo>
                      <a:pt x="26403" y="25057"/>
                      <a:pt x="27681" y="21194"/>
                      <a:pt x="27681" y="16964"/>
                    </a:cubicBezTo>
                    <a:cubicBezTo>
                      <a:pt x="27681" y="7595"/>
                      <a:pt x="21484" y="1"/>
                      <a:pt x="1383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FFFFFF"/>
                  </a:solidFill>
                  <a:cs typeface="B Nazanin" pitchFamily="2" charset="-78"/>
                </a:endParaRPr>
              </a:p>
            </p:txBody>
          </p:sp>
          <p:sp>
            <p:nvSpPr>
              <p:cNvPr id="3047" name="Google Shape;3047;p95"/>
              <p:cNvSpPr/>
              <p:nvPr/>
            </p:nvSpPr>
            <p:spPr>
              <a:xfrm>
                <a:off x="1713855" y="1732647"/>
                <a:ext cx="905060" cy="1084421"/>
              </a:xfrm>
              <a:custGeom>
                <a:avLst/>
                <a:gdLst/>
                <a:ahLst/>
                <a:cxnLst/>
                <a:rect l="l" t="t" r="r" b="b"/>
                <a:pathLst>
                  <a:path w="16667" h="19970" extrusionOk="0">
                    <a:moveTo>
                      <a:pt x="7956" y="0"/>
                    </a:moveTo>
                    <a:cubicBezTo>
                      <a:pt x="3583" y="0"/>
                      <a:pt x="0" y="3573"/>
                      <a:pt x="0" y="7951"/>
                    </a:cubicBezTo>
                    <a:lnTo>
                      <a:pt x="0" y="19037"/>
                    </a:lnTo>
                    <a:cubicBezTo>
                      <a:pt x="0" y="19353"/>
                      <a:pt x="26" y="19664"/>
                      <a:pt x="61" y="19970"/>
                    </a:cubicBezTo>
                    <a:lnTo>
                      <a:pt x="6754" y="19970"/>
                    </a:lnTo>
                    <a:lnTo>
                      <a:pt x="6754" y="18359"/>
                    </a:lnTo>
                    <a:lnTo>
                      <a:pt x="2997" y="18359"/>
                    </a:lnTo>
                    <a:cubicBezTo>
                      <a:pt x="2294" y="18359"/>
                      <a:pt x="1728" y="17794"/>
                      <a:pt x="1728" y="17090"/>
                    </a:cubicBezTo>
                    <a:lnTo>
                      <a:pt x="1728" y="16973"/>
                    </a:lnTo>
                    <a:cubicBezTo>
                      <a:pt x="1728" y="16274"/>
                      <a:pt x="2294" y="15703"/>
                      <a:pt x="2997" y="15703"/>
                    </a:cubicBezTo>
                    <a:lnTo>
                      <a:pt x="6754" y="15703"/>
                    </a:lnTo>
                    <a:lnTo>
                      <a:pt x="6754" y="14087"/>
                    </a:lnTo>
                    <a:lnTo>
                      <a:pt x="3410" y="14087"/>
                    </a:lnTo>
                    <a:cubicBezTo>
                      <a:pt x="2712" y="14087"/>
                      <a:pt x="2141" y="13522"/>
                      <a:pt x="2141" y="12824"/>
                    </a:cubicBezTo>
                    <a:lnTo>
                      <a:pt x="2141" y="12701"/>
                    </a:lnTo>
                    <a:cubicBezTo>
                      <a:pt x="2141" y="12003"/>
                      <a:pt x="2712" y="11433"/>
                      <a:pt x="3410" y="11433"/>
                    </a:cubicBezTo>
                    <a:lnTo>
                      <a:pt x="6754" y="11433"/>
                    </a:lnTo>
                    <a:lnTo>
                      <a:pt x="6754" y="9822"/>
                    </a:lnTo>
                    <a:lnTo>
                      <a:pt x="3981" y="9822"/>
                    </a:lnTo>
                    <a:cubicBezTo>
                      <a:pt x="3288" y="9822"/>
                      <a:pt x="2717" y="9246"/>
                      <a:pt x="2717" y="8552"/>
                    </a:cubicBezTo>
                    <a:lnTo>
                      <a:pt x="2717" y="8430"/>
                    </a:lnTo>
                    <a:cubicBezTo>
                      <a:pt x="2717" y="7737"/>
                      <a:pt x="3288" y="7161"/>
                      <a:pt x="3981" y="7161"/>
                    </a:cubicBezTo>
                    <a:lnTo>
                      <a:pt x="6754" y="7161"/>
                    </a:lnTo>
                    <a:lnTo>
                      <a:pt x="6754" y="5550"/>
                    </a:lnTo>
                    <a:lnTo>
                      <a:pt x="5199" y="5550"/>
                    </a:lnTo>
                    <a:cubicBezTo>
                      <a:pt x="4500" y="5550"/>
                      <a:pt x="3930" y="4980"/>
                      <a:pt x="3930" y="4282"/>
                    </a:cubicBezTo>
                    <a:lnTo>
                      <a:pt x="3930" y="4159"/>
                    </a:lnTo>
                    <a:cubicBezTo>
                      <a:pt x="3930" y="3466"/>
                      <a:pt x="4500" y="2894"/>
                      <a:pt x="5199" y="2894"/>
                    </a:cubicBezTo>
                    <a:lnTo>
                      <a:pt x="11341" y="2894"/>
                    </a:lnTo>
                    <a:cubicBezTo>
                      <a:pt x="12034" y="2894"/>
                      <a:pt x="12611" y="3466"/>
                      <a:pt x="12611" y="4159"/>
                    </a:cubicBezTo>
                    <a:lnTo>
                      <a:pt x="12611" y="4282"/>
                    </a:lnTo>
                    <a:cubicBezTo>
                      <a:pt x="12611" y="4980"/>
                      <a:pt x="12034" y="5550"/>
                      <a:pt x="11341" y="5550"/>
                    </a:cubicBezTo>
                    <a:lnTo>
                      <a:pt x="9786" y="5550"/>
                    </a:lnTo>
                    <a:lnTo>
                      <a:pt x="9786" y="7161"/>
                    </a:lnTo>
                    <a:lnTo>
                      <a:pt x="12554" y="7161"/>
                    </a:lnTo>
                    <a:cubicBezTo>
                      <a:pt x="13253" y="7161"/>
                      <a:pt x="13823" y="7737"/>
                      <a:pt x="13823" y="8430"/>
                    </a:cubicBezTo>
                    <a:lnTo>
                      <a:pt x="13823" y="8552"/>
                    </a:lnTo>
                    <a:cubicBezTo>
                      <a:pt x="13823" y="9246"/>
                      <a:pt x="13253" y="9822"/>
                      <a:pt x="12554" y="9822"/>
                    </a:cubicBezTo>
                    <a:lnTo>
                      <a:pt x="9786" y="9822"/>
                    </a:lnTo>
                    <a:lnTo>
                      <a:pt x="9786" y="11433"/>
                    </a:lnTo>
                    <a:lnTo>
                      <a:pt x="13130" y="11433"/>
                    </a:lnTo>
                    <a:cubicBezTo>
                      <a:pt x="13828" y="11433"/>
                      <a:pt x="14399" y="12003"/>
                      <a:pt x="14399" y="12701"/>
                    </a:cubicBezTo>
                    <a:lnTo>
                      <a:pt x="14399" y="12824"/>
                    </a:lnTo>
                    <a:cubicBezTo>
                      <a:pt x="14399" y="13522"/>
                      <a:pt x="13828" y="14087"/>
                      <a:pt x="13130" y="14087"/>
                    </a:cubicBezTo>
                    <a:lnTo>
                      <a:pt x="9786" y="14087"/>
                    </a:lnTo>
                    <a:lnTo>
                      <a:pt x="9786" y="15703"/>
                    </a:lnTo>
                    <a:lnTo>
                      <a:pt x="13543" y="15703"/>
                    </a:lnTo>
                    <a:cubicBezTo>
                      <a:pt x="14241" y="15703"/>
                      <a:pt x="14812" y="16274"/>
                      <a:pt x="14812" y="16973"/>
                    </a:cubicBezTo>
                    <a:lnTo>
                      <a:pt x="14812" y="17090"/>
                    </a:lnTo>
                    <a:cubicBezTo>
                      <a:pt x="14812" y="17794"/>
                      <a:pt x="14241" y="18359"/>
                      <a:pt x="13543" y="18359"/>
                    </a:cubicBezTo>
                    <a:lnTo>
                      <a:pt x="9786" y="18359"/>
                    </a:lnTo>
                    <a:lnTo>
                      <a:pt x="9786" y="19970"/>
                    </a:lnTo>
                    <a:lnTo>
                      <a:pt x="16606" y="19970"/>
                    </a:lnTo>
                    <a:cubicBezTo>
                      <a:pt x="16641" y="19664"/>
                      <a:pt x="16667" y="19353"/>
                      <a:pt x="16667" y="19037"/>
                    </a:cubicBezTo>
                    <a:lnTo>
                      <a:pt x="16667" y="7951"/>
                    </a:lnTo>
                    <a:cubicBezTo>
                      <a:pt x="16667" y="3573"/>
                      <a:pt x="13089" y="0"/>
                      <a:pt x="871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FFFFFF"/>
                  </a:solidFill>
                  <a:cs typeface="B Nazanin" pitchFamily="2" charset="-78"/>
                </a:endParaRPr>
              </a:p>
            </p:txBody>
          </p:sp>
          <p:sp>
            <p:nvSpPr>
              <p:cNvPr id="3048" name="Google Shape;3048;p95"/>
              <p:cNvSpPr/>
              <p:nvPr/>
            </p:nvSpPr>
            <p:spPr>
              <a:xfrm>
                <a:off x="2080553" y="2729513"/>
                <a:ext cx="164754" cy="87536"/>
              </a:xfrm>
              <a:custGeom>
                <a:avLst/>
                <a:gdLst/>
                <a:ahLst/>
                <a:cxnLst/>
                <a:rect l="l" t="t" r="r" b="b"/>
                <a:pathLst>
                  <a:path w="3034" h="1612" extrusionOk="0">
                    <a:moveTo>
                      <a:pt x="1" y="1"/>
                    </a:moveTo>
                    <a:lnTo>
                      <a:pt x="1" y="1612"/>
                    </a:lnTo>
                    <a:lnTo>
                      <a:pt x="3033" y="1612"/>
                    </a:lnTo>
                    <a:lnTo>
                      <a:pt x="3033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FFFFFF"/>
                  </a:solidFill>
                  <a:cs typeface="B Nazanin" pitchFamily="2" charset="-78"/>
                </a:endParaRPr>
              </a:p>
            </p:txBody>
          </p:sp>
          <p:sp>
            <p:nvSpPr>
              <p:cNvPr id="3049" name="Google Shape;3049;p95"/>
              <p:cNvSpPr/>
              <p:nvPr/>
            </p:nvSpPr>
            <p:spPr>
              <a:xfrm>
                <a:off x="2080553" y="2034020"/>
                <a:ext cx="164754" cy="87536"/>
              </a:xfrm>
              <a:custGeom>
                <a:avLst/>
                <a:gdLst/>
                <a:ahLst/>
                <a:cxnLst/>
                <a:rect l="l" t="t" r="r" b="b"/>
                <a:pathLst>
                  <a:path w="3034" h="1612" extrusionOk="0">
                    <a:moveTo>
                      <a:pt x="1" y="0"/>
                    </a:moveTo>
                    <a:lnTo>
                      <a:pt x="1" y="1611"/>
                    </a:lnTo>
                    <a:lnTo>
                      <a:pt x="3033" y="1611"/>
                    </a:lnTo>
                    <a:lnTo>
                      <a:pt x="3033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FFFFFF"/>
                  </a:solidFill>
                  <a:cs typeface="B Nazanin" pitchFamily="2" charset="-78"/>
                </a:endParaRPr>
              </a:p>
            </p:txBody>
          </p:sp>
          <p:sp>
            <p:nvSpPr>
              <p:cNvPr id="3050" name="Google Shape;3050;p95"/>
              <p:cNvSpPr/>
              <p:nvPr/>
            </p:nvSpPr>
            <p:spPr>
              <a:xfrm>
                <a:off x="2080553" y="2265941"/>
                <a:ext cx="164754" cy="87536"/>
              </a:xfrm>
              <a:custGeom>
                <a:avLst/>
                <a:gdLst/>
                <a:ahLst/>
                <a:cxnLst/>
                <a:rect l="l" t="t" r="r" b="b"/>
                <a:pathLst>
                  <a:path w="3034" h="1612" extrusionOk="0">
                    <a:moveTo>
                      <a:pt x="1" y="1"/>
                    </a:moveTo>
                    <a:lnTo>
                      <a:pt x="1" y="1612"/>
                    </a:lnTo>
                    <a:lnTo>
                      <a:pt x="3033" y="1612"/>
                    </a:lnTo>
                    <a:lnTo>
                      <a:pt x="3033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FFFFFF"/>
                  </a:solidFill>
                  <a:cs typeface="B Nazanin" pitchFamily="2" charset="-78"/>
                </a:endParaRPr>
              </a:p>
            </p:txBody>
          </p:sp>
          <p:sp>
            <p:nvSpPr>
              <p:cNvPr id="3051" name="Google Shape;3051;p95"/>
              <p:cNvSpPr/>
              <p:nvPr/>
            </p:nvSpPr>
            <p:spPr>
              <a:xfrm>
                <a:off x="2080553" y="2497591"/>
                <a:ext cx="164754" cy="87807"/>
              </a:xfrm>
              <a:custGeom>
                <a:avLst/>
                <a:gdLst/>
                <a:ahLst/>
                <a:cxnLst/>
                <a:rect l="l" t="t" r="r" b="b"/>
                <a:pathLst>
                  <a:path w="3034" h="1617" extrusionOk="0">
                    <a:moveTo>
                      <a:pt x="1" y="0"/>
                    </a:moveTo>
                    <a:lnTo>
                      <a:pt x="1" y="1616"/>
                    </a:lnTo>
                    <a:lnTo>
                      <a:pt x="3033" y="1616"/>
                    </a:lnTo>
                    <a:lnTo>
                      <a:pt x="3033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FFFFFF"/>
                  </a:solidFill>
                  <a:cs typeface="B Nazanin" pitchFamily="2" charset="-78"/>
                </a:endParaRPr>
              </a:p>
            </p:txBody>
          </p:sp>
          <p:sp>
            <p:nvSpPr>
              <p:cNvPr id="3052" name="Google Shape;3052;p95"/>
              <p:cNvSpPr/>
              <p:nvPr/>
            </p:nvSpPr>
            <p:spPr>
              <a:xfrm>
                <a:off x="1930572" y="3680547"/>
                <a:ext cx="464449" cy="80042"/>
              </a:xfrm>
              <a:custGeom>
                <a:avLst/>
                <a:gdLst/>
                <a:ahLst/>
                <a:cxnLst/>
                <a:rect l="l" t="t" r="r" b="b"/>
                <a:pathLst>
                  <a:path w="8553" h="1474" extrusionOk="0">
                    <a:moveTo>
                      <a:pt x="1" y="0"/>
                    </a:moveTo>
                    <a:lnTo>
                      <a:pt x="1" y="1473"/>
                    </a:lnTo>
                    <a:lnTo>
                      <a:pt x="8552" y="1473"/>
                    </a:lnTo>
                    <a:lnTo>
                      <a:pt x="8552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FFFFFF"/>
                  </a:solidFill>
                  <a:cs typeface="B Nazanin" pitchFamily="2" charset="-78"/>
                </a:endParaRPr>
              </a:p>
            </p:txBody>
          </p:sp>
          <p:sp>
            <p:nvSpPr>
              <p:cNvPr id="3053" name="Google Shape;3053;p95"/>
              <p:cNvSpPr/>
              <p:nvPr/>
            </p:nvSpPr>
            <p:spPr>
              <a:xfrm>
                <a:off x="1930572" y="3288383"/>
                <a:ext cx="464449" cy="123973"/>
              </a:xfrm>
              <a:custGeom>
                <a:avLst/>
                <a:gdLst/>
                <a:ahLst/>
                <a:cxnLst/>
                <a:rect l="l" t="t" r="r" b="b"/>
                <a:pathLst>
                  <a:path w="8553" h="2283" extrusionOk="0">
                    <a:moveTo>
                      <a:pt x="5" y="0"/>
                    </a:moveTo>
                    <a:cubicBezTo>
                      <a:pt x="1" y="5"/>
                      <a:pt x="1" y="15"/>
                      <a:pt x="1" y="15"/>
                    </a:cubicBezTo>
                    <a:lnTo>
                      <a:pt x="1" y="2283"/>
                    </a:lnTo>
                    <a:lnTo>
                      <a:pt x="8552" y="2283"/>
                    </a:lnTo>
                    <a:lnTo>
                      <a:pt x="8552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FFFFFF"/>
                  </a:solidFill>
                  <a:cs typeface="B Nazanin" pitchFamily="2" charset="-78"/>
                </a:endParaRPr>
              </a:p>
            </p:txBody>
          </p:sp>
          <p:sp>
            <p:nvSpPr>
              <p:cNvPr id="3054" name="Google Shape;3054;p95"/>
              <p:cNvSpPr/>
              <p:nvPr/>
            </p:nvSpPr>
            <p:spPr>
              <a:xfrm>
                <a:off x="1930572" y="3964489"/>
                <a:ext cx="464449" cy="165514"/>
              </a:xfrm>
              <a:custGeom>
                <a:avLst/>
                <a:gdLst/>
                <a:ahLst/>
                <a:cxnLst/>
                <a:rect l="l" t="t" r="r" b="b"/>
                <a:pathLst>
                  <a:path w="8553" h="3048" extrusionOk="0">
                    <a:moveTo>
                      <a:pt x="1" y="1"/>
                    </a:moveTo>
                    <a:lnTo>
                      <a:pt x="1" y="387"/>
                    </a:lnTo>
                    <a:cubicBezTo>
                      <a:pt x="1" y="1855"/>
                      <a:pt x="1198" y="3048"/>
                      <a:pt x="2666" y="3048"/>
                    </a:cubicBezTo>
                    <a:lnTo>
                      <a:pt x="5892" y="3048"/>
                    </a:lnTo>
                    <a:cubicBezTo>
                      <a:pt x="7360" y="3048"/>
                      <a:pt x="8552" y="1855"/>
                      <a:pt x="8552" y="387"/>
                    </a:cubicBezTo>
                    <a:lnTo>
                      <a:pt x="8552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FFFFFF"/>
                  </a:solidFill>
                  <a:cs typeface="B Nazanin" pitchFamily="2" charset="-78"/>
                </a:endParaRPr>
              </a:p>
            </p:txBody>
          </p:sp>
          <p:sp>
            <p:nvSpPr>
              <p:cNvPr id="3055" name="Google Shape;3055;p95"/>
              <p:cNvSpPr/>
              <p:nvPr/>
            </p:nvSpPr>
            <p:spPr>
              <a:xfrm>
                <a:off x="1807688" y="2585342"/>
                <a:ext cx="710548" cy="144227"/>
              </a:xfrm>
              <a:custGeom>
                <a:avLst/>
                <a:gdLst/>
                <a:ahLst/>
                <a:cxnLst/>
                <a:rect l="l" t="t" r="r" b="b"/>
                <a:pathLst>
                  <a:path w="13085" h="2656" extrusionOk="0">
                    <a:moveTo>
                      <a:pt x="1269" y="0"/>
                    </a:moveTo>
                    <a:cubicBezTo>
                      <a:pt x="566" y="0"/>
                      <a:pt x="0" y="571"/>
                      <a:pt x="0" y="1270"/>
                    </a:cubicBezTo>
                    <a:lnTo>
                      <a:pt x="0" y="1387"/>
                    </a:lnTo>
                    <a:cubicBezTo>
                      <a:pt x="0" y="2091"/>
                      <a:pt x="566" y="2656"/>
                      <a:pt x="1269" y="2656"/>
                    </a:cubicBezTo>
                    <a:lnTo>
                      <a:pt x="11815" y="2656"/>
                    </a:lnTo>
                    <a:cubicBezTo>
                      <a:pt x="12513" y="2656"/>
                      <a:pt x="13084" y="2091"/>
                      <a:pt x="13084" y="1387"/>
                    </a:cubicBezTo>
                    <a:lnTo>
                      <a:pt x="13084" y="1270"/>
                    </a:lnTo>
                    <a:cubicBezTo>
                      <a:pt x="13084" y="571"/>
                      <a:pt x="12513" y="0"/>
                      <a:pt x="1181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FFFFFF"/>
                  </a:solidFill>
                  <a:cs typeface="B Nazanin" pitchFamily="2" charset="-78"/>
                </a:endParaRPr>
              </a:p>
            </p:txBody>
          </p:sp>
          <p:sp>
            <p:nvSpPr>
              <p:cNvPr id="3056" name="Google Shape;3056;p95"/>
              <p:cNvSpPr/>
              <p:nvPr/>
            </p:nvSpPr>
            <p:spPr>
              <a:xfrm>
                <a:off x="1502133" y="3412298"/>
                <a:ext cx="1321343" cy="268309"/>
              </a:xfrm>
              <a:custGeom>
                <a:avLst/>
                <a:gdLst/>
                <a:ahLst/>
                <a:cxnLst/>
                <a:rect l="l" t="t" r="r" b="b"/>
                <a:pathLst>
                  <a:path w="24333" h="4941" extrusionOk="0">
                    <a:moveTo>
                      <a:pt x="2478" y="1"/>
                    </a:moveTo>
                    <a:cubicBezTo>
                      <a:pt x="1116" y="1"/>
                      <a:pt x="1" y="1113"/>
                      <a:pt x="1" y="2473"/>
                    </a:cubicBezTo>
                    <a:cubicBezTo>
                      <a:pt x="1" y="3828"/>
                      <a:pt x="1116" y="4940"/>
                      <a:pt x="2478" y="4940"/>
                    </a:cubicBezTo>
                    <a:lnTo>
                      <a:pt x="21866" y="4940"/>
                    </a:lnTo>
                    <a:cubicBezTo>
                      <a:pt x="23222" y="4940"/>
                      <a:pt x="24332" y="3828"/>
                      <a:pt x="24332" y="2473"/>
                    </a:cubicBezTo>
                    <a:cubicBezTo>
                      <a:pt x="24332" y="1113"/>
                      <a:pt x="23222" y="1"/>
                      <a:pt x="2186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FFFFFF"/>
                  </a:solidFill>
                  <a:cs typeface="B Nazanin" pitchFamily="2" charset="-78"/>
                </a:endParaRPr>
              </a:p>
            </p:txBody>
          </p:sp>
          <p:sp>
            <p:nvSpPr>
              <p:cNvPr id="3057" name="Google Shape;3057;p95"/>
              <p:cNvSpPr/>
              <p:nvPr/>
            </p:nvSpPr>
            <p:spPr>
              <a:xfrm>
                <a:off x="1750943" y="3760533"/>
                <a:ext cx="824040" cy="204014"/>
              </a:xfrm>
              <a:custGeom>
                <a:avLst/>
                <a:gdLst/>
                <a:ahLst/>
                <a:cxnLst/>
                <a:rect l="l" t="t" r="r" b="b"/>
                <a:pathLst>
                  <a:path w="15175" h="3757" extrusionOk="0">
                    <a:moveTo>
                      <a:pt x="1707" y="0"/>
                    </a:moveTo>
                    <a:cubicBezTo>
                      <a:pt x="765" y="0"/>
                      <a:pt x="1" y="765"/>
                      <a:pt x="1" y="1708"/>
                    </a:cubicBezTo>
                    <a:lnTo>
                      <a:pt x="1" y="2044"/>
                    </a:lnTo>
                    <a:cubicBezTo>
                      <a:pt x="1" y="2987"/>
                      <a:pt x="765" y="3757"/>
                      <a:pt x="1707" y="3757"/>
                    </a:cubicBezTo>
                    <a:lnTo>
                      <a:pt x="13462" y="3757"/>
                    </a:lnTo>
                    <a:cubicBezTo>
                      <a:pt x="14405" y="3757"/>
                      <a:pt x="15174" y="2987"/>
                      <a:pt x="15174" y="2044"/>
                    </a:cubicBezTo>
                    <a:lnTo>
                      <a:pt x="15174" y="1708"/>
                    </a:lnTo>
                    <a:cubicBezTo>
                      <a:pt x="15174" y="765"/>
                      <a:pt x="14405" y="0"/>
                      <a:pt x="1346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FFFFFF"/>
                  </a:solidFill>
                  <a:cs typeface="B Nazanin" pitchFamily="2" charset="-78"/>
                </a:endParaRPr>
              </a:p>
            </p:txBody>
          </p:sp>
          <p:sp>
            <p:nvSpPr>
              <p:cNvPr id="3058" name="Google Shape;3058;p95"/>
              <p:cNvSpPr/>
              <p:nvPr/>
            </p:nvSpPr>
            <p:spPr>
              <a:xfrm>
                <a:off x="1830060" y="2353421"/>
                <a:ext cx="665694" cy="144227"/>
              </a:xfrm>
              <a:custGeom>
                <a:avLst/>
                <a:gdLst/>
                <a:ahLst/>
                <a:cxnLst/>
                <a:rect l="l" t="t" r="r" b="b"/>
                <a:pathLst>
                  <a:path w="12259" h="2656" extrusionOk="0">
                    <a:moveTo>
                      <a:pt x="1270" y="1"/>
                    </a:moveTo>
                    <a:cubicBezTo>
                      <a:pt x="572" y="1"/>
                      <a:pt x="1" y="571"/>
                      <a:pt x="1" y="1269"/>
                    </a:cubicBezTo>
                    <a:lnTo>
                      <a:pt x="1" y="1392"/>
                    </a:lnTo>
                    <a:cubicBezTo>
                      <a:pt x="1" y="2090"/>
                      <a:pt x="572" y="2655"/>
                      <a:pt x="1270" y="2655"/>
                    </a:cubicBezTo>
                    <a:lnTo>
                      <a:pt x="10990" y="2655"/>
                    </a:lnTo>
                    <a:cubicBezTo>
                      <a:pt x="11688" y="2655"/>
                      <a:pt x="12259" y="2090"/>
                      <a:pt x="12259" y="1392"/>
                    </a:cubicBezTo>
                    <a:lnTo>
                      <a:pt x="12259" y="1269"/>
                    </a:lnTo>
                    <a:cubicBezTo>
                      <a:pt x="12259" y="571"/>
                      <a:pt x="11688" y="1"/>
                      <a:pt x="1099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FFFFFF"/>
                  </a:solidFill>
                  <a:cs typeface="B Nazanin" pitchFamily="2" charset="-78"/>
                </a:endParaRPr>
              </a:p>
            </p:txBody>
          </p:sp>
          <p:sp>
            <p:nvSpPr>
              <p:cNvPr id="3059" name="Google Shape;3059;p95"/>
              <p:cNvSpPr/>
              <p:nvPr/>
            </p:nvSpPr>
            <p:spPr>
              <a:xfrm>
                <a:off x="1861338" y="2121500"/>
                <a:ext cx="603138" cy="144499"/>
              </a:xfrm>
              <a:custGeom>
                <a:avLst/>
                <a:gdLst/>
                <a:ahLst/>
                <a:cxnLst/>
                <a:rect l="l" t="t" r="r" b="b"/>
                <a:pathLst>
                  <a:path w="11107" h="2661" extrusionOk="0">
                    <a:moveTo>
                      <a:pt x="1265" y="0"/>
                    </a:moveTo>
                    <a:cubicBezTo>
                      <a:pt x="572" y="0"/>
                      <a:pt x="1" y="576"/>
                      <a:pt x="1" y="1269"/>
                    </a:cubicBezTo>
                    <a:lnTo>
                      <a:pt x="1" y="1391"/>
                    </a:lnTo>
                    <a:cubicBezTo>
                      <a:pt x="1" y="2085"/>
                      <a:pt x="572" y="2661"/>
                      <a:pt x="1265" y="2661"/>
                    </a:cubicBezTo>
                    <a:lnTo>
                      <a:pt x="9838" y="2661"/>
                    </a:lnTo>
                    <a:cubicBezTo>
                      <a:pt x="10537" y="2661"/>
                      <a:pt x="11107" y="2085"/>
                      <a:pt x="11107" y="1391"/>
                    </a:cubicBezTo>
                    <a:lnTo>
                      <a:pt x="11107" y="1269"/>
                    </a:lnTo>
                    <a:cubicBezTo>
                      <a:pt x="11107" y="576"/>
                      <a:pt x="10537" y="0"/>
                      <a:pt x="983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FFFFFF"/>
                  </a:solidFill>
                  <a:cs typeface="B Nazanin" pitchFamily="2" charset="-78"/>
                </a:endParaRPr>
              </a:p>
            </p:txBody>
          </p:sp>
          <p:sp>
            <p:nvSpPr>
              <p:cNvPr id="3060" name="Google Shape;3060;p95"/>
              <p:cNvSpPr/>
              <p:nvPr/>
            </p:nvSpPr>
            <p:spPr>
              <a:xfrm>
                <a:off x="1927260" y="1889796"/>
                <a:ext cx="471400" cy="144282"/>
              </a:xfrm>
              <a:custGeom>
                <a:avLst/>
                <a:gdLst/>
                <a:ahLst/>
                <a:cxnLst/>
                <a:rect l="l" t="t" r="r" b="b"/>
                <a:pathLst>
                  <a:path w="8681" h="2657" extrusionOk="0">
                    <a:moveTo>
                      <a:pt x="1269" y="0"/>
                    </a:moveTo>
                    <a:cubicBezTo>
                      <a:pt x="570" y="0"/>
                      <a:pt x="0" y="572"/>
                      <a:pt x="0" y="1265"/>
                    </a:cubicBezTo>
                    <a:lnTo>
                      <a:pt x="0" y="1388"/>
                    </a:lnTo>
                    <a:cubicBezTo>
                      <a:pt x="0" y="2086"/>
                      <a:pt x="570" y="2656"/>
                      <a:pt x="1269" y="2656"/>
                    </a:cubicBezTo>
                    <a:lnTo>
                      <a:pt x="7411" y="2656"/>
                    </a:lnTo>
                    <a:cubicBezTo>
                      <a:pt x="8104" y="2656"/>
                      <a:pt x="8681" y="2086"/>
                      <a:pt x="8681" y="1388"/>
                    </a:cubicBezTo>
                    <a:lnTo>
                      <a:pt x="8681" y="1265"/>
                    </a:lnTo>
                    <a:cubicBezTo>
                      <a:pt x="8681" y="572"/>
                      <a:pt x="8104" y="0"/>
                      <a:pt x="741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FFFFFF"/>
                  </a:solidFill>
                  <a:cs typeface="B Nazanin" pitchFamily="2" charset="-78"/>
                </a:endParaRPr>
              </a:p>
            </p:txBody>
          </p:sp>
          <p:sp>
            <p:nvSpPr>
              <p:cNvPr id="3061" name="Google Shape;3061;p95"/>
              <p:cNvSpPr/>
              <p:nvPr/>
            </p:nvSpPr>
            <p:spPr>
              <a:xfrm>
                <a:off x="1579296" y="2816992"/>
                <a:ext cx="1174400" cy="471454"/>
              </a:xfrm>
              <a:custGeom>
                <a:avLst/>
                <a:gdLst/>
                <a:ahLst/>
                <a:cxnLst/>
                <a:rect l="l" t="t" r="r" b="b"/>
                <a:pathLst>
                  <a:path w="21627" h="8682" extrusionOk="0">
                    <a:moveTo>
                      <a:pt x="2887" y="1464"/>
                    </a:moveTo>
                    <a:cubicBezTo>
                      <a:pt x="3391" y="1464"/>
                      <a:pt x="3793" y="1871"/>
                      <a:pt x="3793" y="2375"/>
                    </a:cubicBezTo>
                    <a:cubicBezTo>
                      <a:pt x="3793" y="2876"/>
                      <a:pt x="3391" y="3283"/>
                      <a:pt x="2887" y="3283"/>
                    </a:cubicBezTo>
                    <a:cubicBezTo>
                      <a:pt x="2381" y="3283"/>
                      <a:pt x="1974" y="2876"/>
                      <a:pt x="1974" y="2375"/>
                    </a:cubicBezTo>
                    <a:cubicBezTo>
                      <a:pt x="1974" y="1871"/>
                      <a:pt x="2381" y="1464"/>
                      <a:pt x="2887" y="1464"/>
                    </a:cubicBezTo>
                    <a:close/>
                    <a:moveTo>
                      <a:pt x="8269" y="1464"/>
                    </a:moveTo>
                    <a:cubicBezTo>
                      <a:pt x="8768" y="1464"/>
                      <a:pt x="9180" y="1871"/>
                      <a:pt x="9180" y="2375"/>
                    </a:cubicBezTo>
                    <a:cubicBezTo>
                      <a:pt x="9180" y="2876"/>
                      <a:pt x="8768" y="3283"/>
                      <a:pt x="8269" y="3283"/>
                    </a:cubicBezTo>
                    <a:cubicBezTo>
                      <a:pt x="7769" y="3283"/>
                      <a:pt x="7361" y="2876"/>
                      <a:pt x="7361" y="2375"/>
                    </a:cubicBezTo>
                    <a:cubicBezTo>
                      <a:pt x="7361" y="1871"/>
                      <a:pt x="7769" y="1464"/>
                      <a:pt x="8269" y="1464"/>
                    </a:cubicBezTo>
                    <a:close/>
                    <a:moveTo>
                      <a:pt x="13651" y="1464"/>
                    </a:moveTo>
                    <a:cubicBezTo>
                      <a:pt x="14155" y="1464"/>
                      <a:pt x="14563" y="1871"/>
                      <a:pt x="14563" y="2375"/>
                    </a:cubicBezTo>
                    <a:cubicBezTo>
                      <a:pt x="14563" y="2876"/>
                      <a:pt x="14155" y="3283"/>
                      <a:pt x="13651" y="3283"/>
                    </a:cubicBezTo>
                    <a:cubicBezTo>
                      <a:pt x="13151" y="3283"/>
                      <a:pt x="12744" y="2876"/>
                      <a:pt x="12744" y="2375"/>
                    </a:cubicBezTo>
                    <a:cubicBezTo>
                      <a:pt x="12744" y="1871"/>
                      <a:pt x="13151" y="1464"/>
                      <a:pt x="13651" y="1464"/>
                    </a:cubicBezTo>
                    <a:close/>
                    <a:moveTo>
                      <a:pt x="19038" y="1464"/>
                    </a:moveTo>
                    <a:cubicBezTo>
                      <a:pt x="19538" y="1464"/>
                      <a:pt x="19945" y="1871"/>
                      <a:pt x="19945" y="2375"/>
                    </a:cubicBezTo>
                    <a:cubicBezTo>
                      <a:pt x="19945" y="2876"/>
                      <a:pt x="19538" y="3283"/>
                      <a:pt x="19038" y="3283"/>
                    </a:cubicBezTo>
                    <a:cubicBezTo>
                      <a:pt x="18533" y="3283"/>
                      <a:pt x="18126" y="2876"/>
                      <a:pt x="18126" y="2375"/>
                    </a:cubicBezTo>
                    <a:cubicBezTo>
                      <a:pt x="18126" y="1871"/>
                      <a:pt x="18533" y="1464"/>
                      <a:pt x="19038" y="1464"/>
                    </a:cubicBezTo>
                    <a:close/>
                    <a:moveTo>
                      <a:pt x="2433" y="1"/>
                    </a:moveTo>
                    <a:cubicBezTo>
                      <a:pt x="1541" y="1"/>
                      <a:pt x="765" y="495"/>
                      <a:pt x="342" y="1213"/>
                    </a:cubicBezTo>
                    <a:cubicBezTo>
                      <a:pt x="128" y="1575"/>
                      <a:pt x="1" y="1989"/>
                      <a:pt x="1" y="2432"/>
                    </a:cubicBezTo>
                    <a:lnTo>
                      <a:pt x="1" y="6249"/>
                    </a:lnTo>
                    <a:cubicBezTo>
                      <a:pt x="1" y="7585"/>
                      <a:pt x="1092" y="8681"/>
                      <a:pt x="2433" y="8681"/>
                    </a:cubicBezTo>
                    <a:lnTo>
                      <a:pt x="19191" y="8681"/>
                    </a:lnTo>
                    <a:cubicBezTo>
                      <a:pt x="20532" y="8681"/>
                      <a:pt x="21627" y="7585"/>
                      <a:pt x="21627" y="6249"/>
                    </a:cubicBezTo>
                    <a:lnTo>
                      <a:pt x="21627" y="2432"/>
                    </a:lnTo>
                    <a:cubicBezTo>
                      <a:pt x="21627" y="1989"/>
                      <a:pt x="21495" y="1575"/>
                      <a:pt x="21286" y="1213"/>
                    </a:cubicBezTo>
                    <a:cubicBezTo>
                      <a:pt x="20862" y="495"/>
                      <a:pt x="20083" y="1"/>
                      <a:pt x="1919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FFFFFF"/>
                  </a:solidFill>
                  <a:cs typeface="B Nazanin" pitchFamily="2" charset="-78"/>
                </a:endParaRPr>
              </a:p>
            </p:txBody>
          </p:sp>
          <p:sp>
            <p:nvSpPr>
              <p:cNvPr id="3062" name="Google Shape;3062;p95"/>
              <p:cNvSpPr/>
              <p:nvPr/>
            </p:nvSpPr>
            <p:spPr>
              <a:xfrm>
                <a:off x="1686487" y="2896435"/>
                <a:ext cx="98831" cy="98831"/>
              </a:xfrm>
              <a:custGeom>
                <a:avLst/>
                <a:gdLst/>
                <a:ahLst/>
                <a:cxnLst/>
                <a:rect l="l" t="t" r="r" b="b"/>
                <a:pathLst>
                  <a:path w="1820" h="1820" extrusionOk="0">
                    <a:moveTo>
                      <a:pt x="913" y="1"/>
                    </a:moveTo>
                    <a:cubicBezTo>
                      <a:pt x="407" y="1"/>
                      <a:pt x="0" y="408"/>
                      <a:pt x="0" y="912"/>
                    </a:cubicBezTo>
                    <a:cubicBezTo>
                      <a:pt x="0" y="1413"/>
                      <a:pt x="407" y="1820"/>
                      <a:pt x="913" y="1820"/>
                    </a:cubicBezTo>
                    <a:cubicBezTo>
                      <a:pt x="1412" y="1820"/>
                      <a:pt x="1819" y="1413"/>
                      <a:pt x="1819" y="912"/>
                    </a:cubicBezTo>
                    <a:cubicBezTo>
                      <a:pt x="1819" y="408"/>
                      <a:pt x="1412" y="1"/>
                      <a:pt x="91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FFFFFF"/>
                  </a:solidFill>
                  <a:cs typeface="B Nazanin" pitchFamily="2" charset="-78"/>
                </a:endParaRPr>
              </a:p>
            </p:txBody>
          </p:sp>
          <p:sp>
            <p:nvSpPr>
              <p:cNvPr id="3063" name="Google Shape;3063;p95"/>
              <p:cNvSpPr/>
              <p:nvPr/>
            </p:nvSpPr>
            <p:spPr>
              <a:xfrm>
                <a:off x="1979009" y="2896435"/>
                <a:ext cx="98559" cy="98831"/>
              </a:xfrm>
              <a:custGeom>
                <a:avLst/>
                <a:gdLst/>
                <a:ahLst/>
                <a:cxnLst/>
                <a:rect l="l" t="t" r="r" b="b"/>
                <a:pathLst>
                  <a:path w="1815" h="1820" extrusionOk="0">
                    <a:moveTo>
                      <a:pt x="908" y="1"/>
                    </a:moveTo>
                    <a:cubicBezTo>
                      <a:pt x="408" y="1"/>
                      <a:pt x="0" y="408"/>
                      <a:pt x="0" y="912"/>
                    </a:cubicBezTo>
                    <a:cubicBezTo>
                      <a:pt x="0" y="1413"/>
                      <a:pt x="408" y="1820"/>
                      <a:pt x="908" y="1820"/>
                    </a:cubicBezTo>
                    <a:cubicBezTo>
                      <a:pt x="1407" y="1820"/>
                      <a:pt x="1814" y="1413"/>
                      <a:pt x="1814" y="912"/>
                    </a:cubicBezTo>
                    <a:cubicBezTo>
                      <a:pt x="1814" y="408"/>
                      <a:pt x="1407" y="1"/>
                      <a:pt x="90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FFFFFF"/>
                  </a:solidFill>
                  <a:cs typeface="B Nazanin" pitchFamily="2" charset="-78"/>
                </a:endParaRPr>
              </a:p>
            </p:txBody>
          </p:sp>
          <p:sp>
            <p:nvSpPr>
              <p:cNvPr id="3064" name="Google Shape;3064;p95"/>
              <p:cNvSpPr/>
              <p:nvPr/>
            </p:nvSpPr>
            <p:spPr>
              <a:xfrm>
                <a:off x="2271260" y="2896435"/>
                <a:ext cx="98831" cy="98831"/>
              </a:xfrm>
              <a:custGeom>
                <a:avLst/>
                <a:gdLst/>
                <a:ahLst/>
                <a:cxnLst/>
                <a:rect l="l" t="t" r="r" b="b"/>
                <a:pathLst>
                  <a:path w="1820" h="1820" extrusionOk="0">
                    <a:moveTo>
                      <a:pt x="908" y="1"/>
                    </a:moveTo>
                    <a:cubicBezTo>
                      <a:pt x="408" y="1"/>
                      <a:pt x="1" y="408"/>
                      <a:pt x="1" y="912"/>
                    </a:cubicBezTo>
                    <a:cubicBezTo>
                      <a:pt x="1" y="1413"/>
                      <a:pt x="408" y="1820"/>
                      <a:pt x="908" y="1820"/>
                    </a:cubicBezTo>
                    <a:cubicBezTo>
                      <a:pt x="1412" y="1820"/>
                      <a:pt x="1820" y="1413"/>
                      <a:pt x="1820" y="912"/>
                    </a:cubicBezTo>
                    <a:cubicBezTo>
                      <a:pt x="1820" y="408"/>
                      <a:pt x="1412" y="1"/>
                      <a:pt x="90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FFFFFF"/>
                  </a:solidFill>
                  <a:cs typeface="B Nazanin" pitchFamily="2" charset="-78"/>
                </a:endParaRPr>
              </a:p>
            </p:txBody>
          </p:sp>
          <p:sp>
            <p:nvSpPr>
              <p:cNvPr id="3065" name="Google Shape;3065;p95"/>
              <p:cNvSpPr/>
              <p:nvPr/>
            </p:nvSpPr>
            <p:spPr>
              <a:xfrm>
                <a:off x="2563511" y="2896435"/>
                <a:ext cx="98831" cy="98831"/>
              </a:xfrm>
              <a:custGeom>
                <a:avLst/>
                <a:gdLst/>
                <a:ahLst/>
                <a:cxnLst/>
                <a:rect l="l" t="t" r="r" b="b"/>
                <a:pathLst>
                  <a:path w="1820" h="1820" extrusionOk="0">
                    <a:moveTo>
                      <a:pt x="913" y="1"/>
                    </a:moveTo>
                    <a:cubicBezTo>
                      <a:pt x="408" y="1"/>
                      <a:pt x="1" y="408"/>
                      <a:pt x="1" y="912"/>
                    </a:cubicBezTo>
                    <a:cubicBezTo>
                      <a:pt x="1" y="1413"/>
                      <a:pt x="408" y="1820"/>
                      <a:pt x="913" y="1820"/>
                    </a:cubicBezTo>
                    <a:cubicBezTo>
                      <a:pt x="1413" y="1820"/>
                      <a:pt x="1820" y="1413"/>
                      <a:pt x="1820" y="912"/>
                    </a:cubicBezTo>
                    <a:cubicBezTo>
                      <a:pt x="1820" y="408"/>
                      <a:pt x="1413" y="1"/>
                      <a:pt x="91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FFFFFF"/>
                  </a:solidFill>
                  <a:cs typeface="B Nazanin" pitchFamily="2" charset="-78"/>
                </a:endParaRPr>
              </a:p>
            </p:txBody>
          </p:sp>
        </p:grpSp>
      </p:grpSp>
      <p:grpSp>
        <p:nvGrpSpPr>
          <p:cNvPr id="3066" name="Google Shape;3066;p95"/>
          <p:cNvGrpSpPr/>
          <p:nvPr/>
        </p:nvGrpSpPr>
        <p:grpSpPr>
          <a:xfrm>
            <a:off x="6" y="2777592"/>
            <a:ext cx="1658143" cy="2365920"/>
            <a:chOff x="6" y="2777592"/>
            <a:chExt cx="1658143" cy="2365920"/>
          </a:xfrm>
        </p:grpSpPr>
        <p:grpSp>
          <p:nvGrpSpPr>
            <p:cNvPr id="3067" name="Google Shape;3067;p95"/>
            <p:cNvGrpSpPr/>
            <p:nvPr/>
          </p:nvGrpSpPr>
          <p:grpSpPr>
            <a:xfrm rot="-5400000" flipH="1">
              <a:off x="-281760" y="3203603"/>
              <a:ext cx="2221675" cy="1658143"/>
              <a:chOff x="-462705" y="-347755"/>
              <a:chExt cx="2221675" cy="1658143"/>
            </a:xfrm>
          </p:grpSpPr>
          <p:sp>
            <p:nvSpPr>
              <p:cNvPr id="3068" name="Google Shape;3068;p95"/>
              <p:cNvSpPr/>
              <p:nvPr/>
            </p:nvSpPr>
            <p:spPr>
              <a:xfrm rot="-5400000">
                <a:off x="1418476" y="-377925"/>
                <a:ext cx="122500" cy="558489"/>
              </a:xfrm>
              <a:custGeom>
                <a:avLst/>
                <a:gdLst/>
                <a:ahLst/>
                <a:cxnLst/>
                <a:rect l="l" t="t" r="r" b="b"/>
                <a:pathLst>
                  <a:path w="2835" h="32171" extrusionOk="0">
                    <a:moveTo>
                      <a:pt x="1" y="0"/>
                    </a:moveTo>
                    <a:lnTo>
                      <a:pt x="1" y="32171"/>
                    </a:lnTo>
                    <a:lnTo>
                      <a:pt x="2835" y="32171"/>
                    </a:lnTo>
                    <a:lnTo>
                      <a:pt x="2835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69" name="Google Shape;3069;p95"/>
              <p:cNvSpPr/>
              <p:nvPr/>
            </p:nvSpPr>
            <p:spPr>
              <a:xfrm rot="-5400000">
                <a:off x="240260" y="770446"/>
                <a:ext cx="121975" cy="808758"/>
              </a:xfrm>
              <a:custGeom>
                <a:avLst/>
                <a:gdLst/>
                <a:ahLst/>
                <a:cxnLst/>
                <a:rect l="l" t="t" r="r" b="b"/>
                <a:pathLst>
                  <a:path w="2823" h="18718" extrusionOk="0">
                    <a:moveTo>
                      <a:pt x="1" y="1"/>
                    </a:moveTo>
                    <a:lnTo>
                      <a:pt x="1" y="18717"/>
                    </a:lnTo>
                    <a:lnTo>
                      <a:pt x="2823" y="18717"/>
                    </a:lnTo>
                    <a:lnTo>
                      <a:pt x="2823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70" name="Google Shape;3070;p95"/>
              <p:cNvSpPr/>
              <p:nvPr/>
            </p:nvSpPr>
            <p:spPr>
              <a:xfrm rot="-5400000">
                <a:off x="-873756" y="136871"/>
                <a:ext cx="1091702" cy="122450"/>
              </a:xfrm>
              <a:custGeom>
                <a:avLst/>
                <a:gdLst/>
                <a:ahLst/>
                <a:cxnLst/>
                <a:rect l="l" t="t" r="r" b="b"/>
                <a:pathLst>
                  <a:path w="26635" h="2834" extrusionOk="0">
                    <a:moveTo>
                      <a:pt x="0" y="0"/>
                    </a:moveTo>
                    <a:lnTo>
                      <a:pt x="0" y="2834"/>
                    </a:lnTo>
                    <a:lnTo>
                      <a:pt x="26634" y="2834"/>
                    </a:lnTo>
                    <a:lnTo>
                      <a:pt x="26634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71" name="Google Shape;3071;p95"/>
              <p:cNvSpPr/>
              <p:nvPr/>
            </p:nvSpPr>
            <p:spPr>
              <a:xfrm rot="-5400000">
                <a:off x="539937" y="409505"/>
                <a:ext cx="793323" cy="122507"/>
              </a:xfrm>
              <a:custGeom>
                <a:avLst/>
                <a:gdLst/>
                <a:ahLst/>
                <a:cxnLst/>
                <a:rect l="l" t="t" r="r" b="b"/>
                <a:pathLst>
                  <a:path w="21492" h="2835" extrusionOk="0">
                    <a:moveTo>
                      <a:pt x="0" y="1"/>
                    </a:moveTo>
                    <a:lnTo>
                      <a:pt x="0" y="2834"/>
                    </a:lnTo>
                    <a:lnTo>
                      <a:pt x="21491" y="2834"/>
                    </a:lnTo>
                    <a:lnTo>
                      <a:pt x="21491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72" name="Google Shape;3072;p95"/>
              <p:cNvSpPr/>
              <p:nvPr/>
            </p:nvSpPr>
            <p:spPr>
              <a:xfrm rot="-5400000">
                <a:off x="927842" y="-229873"/>
                <a:ext cx="377115" cy="498528"/>
              </a:xfrm>
              <a:custGeom>
                <a:avLst/>
                <a:gdLst/>
                <a:ahLst/>
                <a:cxnLst/>
                <a:rect l="l" t="t" r="r" b="b"/>
                <a:pathLst>
                  <a:path w="8728" h="11538" extrusionOk="0">
                    <a:moveTo>
                      <a:pt x="1" y="0"/>
                    </a:moveTo>
                    <a:lnTo>
                      <a:pt x="1" y="3274"/>
                    </a:lnTo>
                    <a:lnTo>
                      <a:pt x="1275" y="3274"/>
                    </a:lnTo>
                    <a:cubicBezTo>
                      <a:pt x="5215" y="3274"/>
                      <a:pt x="5454" y="5001"/>
                      <a:pt x="5454" y="8954"/>
                    </a:cubicBezTo>
                    <a:lnTo>
                      <a:pt x="5454" y="11537"/>
                    </a:lnTo>
                    <a:lnTo>
                      <a:pt x="8728" y="11537"/>
                    </a:lnTo>
                    <a:lnTo>
                      <a:pt x="8728" y="8954"/>
                    </a:lnTo>
                    <a:cubicBezTo>
                      <a:pt x="8728" y="3191"/>
                      <a:pt x="7025" y="0"/>
                      <a:pt x="127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73" name="Google Shape;3073;p95"/>
              <p:cNvSpPr/>
              <p:nvPr/>
            </p:nvSpPr>
            <p:spPr>
              <a:xfrm rot="-5400000">
                <a:off x="904661" y="73638"/>
                <a:ext cx="71033" cy="265510"/>
              </a:xfrm>
              <a:custGeom>
                <a:avLst/>
                <a:gdLst/>
                <a:ahLst/>
                <a:cxnLst/>
                <a:rect l="l" t="t" r="r" b="b"/>
                <a:pathLst>
                  <a:path w="1644" h="6145" extrusionOk="0">
                    <a:moveTo>
                      <a:pt x="822" y="1"/>
                    </a:moveTo>
                    <a:cubicBezTo>
                      <a:pt x="358" y="1"/>
                      <a:pt x="1" y="370"/>
                      <a:pt x="1" y="822"/>
                    </a:cubicBezTo>
                    <a:lnTo>
                      <a:pt x="1" y="5335"/>
                    </a:lnTo>
                    <a:cubicBezTo>
                      <a:pt x="1" y="5787"/>
                      <a:pt x="358" y="6145"/>
                      <a:pt x="822" y="6145"/>
                    </a:cubicBezTo>
                    <a:cubicBezTo>
                      <a:pt x="1275" y="6145"/>
                      <a:pt x="1644" y="5787"/>
                      <a:pt x="1644" y="5335"/>
                    </a:cubicBezTo>
                    <a:lnTo>
                      <a:pt x="1644" y="822"/>
                    </a:lnTo>
                    <a:cubicBezTo>
                      <a:pt x="1644" y="370"/>
                      <a:pt x="1275" y="1"/>
                      <a:pt x="82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74" name="Google Shape;3074;p95"/>
              <p:cNvSpPr/>
              <p:nvPr/>
            </p:nvSpPr>
            <p:spPr>
              <a:xfrm rot="-5400000">
                <a:off x="1232887" y="-137798"/>
                <a:ext cx="265467" cy="71033"/>
              </a:xfrm>
              <a:custGeom>
                <a:avLst/>
                <a:gdLst/>
                <a:ahLst/>
                <a:cxnLst/>
                <a:rect l="l" t="t" r="r" b="b"/>
                <a:pathLst>
                  <a:path w="6144" h="1644" extrusionOk="0">
                    <a:moveTo>
                      <a:pt x="822" y="1"/>
                    </a:moveTo>
                    <a:cubicBezTo>
                      <a:pt x="369" y="1"/>
                      <a:pt x="0" y="370"/>
                      <a:pt x="0" y="822"/>
                    </a:cubicBezTo>
                    <a:cubicBezTo>
                      <a:pt x="0" y="1275"/>
                      <a:pt x="369" y="1644"/>
                      <a:pt x="822" y="1644"/>
                    </a:cubicBezTo>
                    <a:lnTo>
                      <a:pt x="5322" y="1644"/>
                    </a:lnTo>
                    <a:cubicBezTo>
                      <a:pt x="5787" y="1644"/>
                      <a:pt x="6144" y="1275"/>
                      <a:pt x="6144" y="822"/>
                    </a:cubicBezTo>
                    <a:cubicBezTo>
                      <a:pt x="6144" y="370"/>
                      <a:pt x="5787" y="1"/>
                      <a:pt x="532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75" name="Google Shape;3075;p95"/>
              <p:cNvSpPr/>
              <p:nvPr/>
            </p:nvSpPr>
            <p:spPr>
              <a:xfrm rot="-5400000">
                <a:off x="561788" y="806459"/>
                <a:ext cx="377115" cy="499047"/>
              </a:xfrm>
              <a:custGeom>
                <a:avLst/>
                <a:gdLst/>
                <a:ahLst/>
                <a:cxnLst/>
                <a:rect l="l" t="t" r="r" b="b"/>
                <a:pathLst>
                  <a:path w="8728" h="11550" extrusionOk="0">
                    <a:moveTo>
                      <a:pt x="0" y="1"/>
                    </a:moveTo>
                    <a:lnTo>
                      <a:pt x="0" y="2596"/>
                    </a:lnTo>
                    <a:cubicBezTo>
                      <a:pt x="0" y="8347"/>
                      <a:pt x="1703" y="11550"/>
                      <a:pt x="7454" y="11550"/>
                    </a:cubicBezTo>
                    <a:lnTo>
                      <a:pt x="8728" y="11550"/>
                    </a:lnTo>
                    <a:lnTo>
                      <a:pt x="8728" y="8276"/>
                    </a:lnTo>
                    <a:lnTo>
                      <a:pt x="7454" y="8276"/>
                    </a:lnTo>
                    <a:cubicBezTo>
                      <a:pt x="3513" y="8276"/>
                      <a:pt x="3275" y="6549"/>
                      <a:pt x="3275" y="2596"/>
                    </a:cubicBezTo>
                    <a:lnTo>
                      <a:pt x="3275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76" name="Google Shape;3076;p95"/>
              <p:cNvSpPr/>
              <p:nvPr/>
            </p:nvSpPr>
            <p:spPr>
              <a:xfrm rot="-5400000">
                <a:off x="891289" y="735728"/>
                <a:ext cx="70515" cy="265985"/>
              </a:xfrm>
              <a:custGeom>
                <a:avLst/>
                <a:gdLst/>
                <a:ahLst/>
                <a:cxnLst/>
                <a:rect l="l" t="t" r="r" b="b"/>
                <a:pathLst>
                  <a:path w="1632" h="6156" extrusionOk="0">
                    <a:moveTo>
                      <a:pt x="810" y="0"/>
                    </a:moveTo>
                    <a:cubicBezTo>
                      <a:pt x="358" y="0"/>
                      <a:pt x="0" y="370"/>
                      <a:pt x="0" y="822"/>
                    </a:cubicBezTo>
                    <a:lnTo>
                      <a:pt x="0" y="5334"/>
                    </a:lnTo>
                    <a:cubicBezTo>
                      <a:pt x="0" y="5787"/>
                      <a:pt x="358" y="6156"/>
                      <a:pt x="810" y="6156"/>
                    </a:cubicBezTo>
                    <a:cubicBezTo>
                      <a:pt x="1274" y="6156"/>
                      <a:pt x="1632" y="5787"/>
                      <a:pt x="1632" y="5334"/>
                    </a:cubicBezTo>
                    <a:lnTo>
                      <a:pt x="1632" y="822"/>
                    </a:lnTo>
                    <a:cubicBezTo>
                      <a:pt x="1632" y="370"/>
                      <a:pt x="1274" y="0"/>
                      <a:pt x="81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77" name="Google Shape;3077;p95"/>
              <p:cNvSpPr/>
              <p:nvPr/>
            </p:nvSpPr>
            <p:spPr>
              <a:xfrm rot="-5400000">
                <a:off x="368111" y="1142117"/>
                <a:ext cx="265510" cy="71033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1644" extrusionOk="0">
                    <a:moveTo>
                      <a:pt x="822" y="0"/>
                    </a:moveTo>
                    <a:cubicBezTo>
                      <a:pt x="358" y="0"/>
                      <a:pt x="0" y="369"/>
                      <a:pt x="0" y="822"/>
                    </a:cubicBezTo>
                    <a:cubicBezTo>
                      <a:pt x="0" y="1274"/>
                      <a:pt x="358" y="1643"/>
                      <a:pt x="822" y="1643"/>
                    </a:cubicBezTo>
                    <a:lnTo>
                      <a:pt x="5323" y="1643"/>
                    </a:lnTo>
                    <a:cubicBezTo>
                      <a:pt x="5382" y="1643"/>
                      <a:pt x="5442" y="1643"/>
                      <a:pt x="5489" y="1631"/>
                    </a:cubicBezTo>
                    <a:cubicBezTo>
                      <a:pt x="5858" y="1560"/>
                      <a:pt x="6144" y="1227"/>
                      <a:pt x="6144" y="822"/>
                    </a:cubicBezTo>
                    <a:cubicBezTo>
                      <a:pt x="6144" y="369"/>
                      <a:pt x="5775" y="0"/>
                      <a:pt x="532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78" name="Google Shape;3078;p95"/>
              <p:cNvSpPr/>
              <p:nvPr/>
            </p:nvSpPr>
            <p:spPr>
              <a:xfrm rot="-5400000">
                <a:off x="-457563" y="804644"/>
                <a:ext cx="499047" cy="377634"/>
              </a:xfrm>
              <a:custGeom>
                <a:avLst/>
                <a:gdLst/>
                <a:ahLst/>
                <a:cxnLst/>
                <a:rect l="l" t="t" r="r" b="b"/>
                <a:pathLst>
                  <a:path w="11550" h="8740" extrusionOk="0">
                    <a:moveTo>
                      <a:pt x="8954" y="0"/>
                    </a:moveTo>
                    <a:cubicBezTo>
                      <a:pt x="3203" y="0"/>
                      <a:pt x="0" y="1715"/>
                      <a:pt x="0" y="7466"/>
                    </a:cubicBezTo>
                    <a:lnTo>
                      <a:pt x="0" y="8740"/>
                    </a:lnTo>
                    <a:lnTo>
                      <a:pt x="3274" y="8740"/>
                    </a:lnTo>
                    <a:lnTo>
                      <a:pt x="3274" y="7466"/>
                    </a:lnTo>
                    <a:cubicBezTo>
                      <a:pt x="3274" y="3513"/>
                      <a:pt x="5001" y="3275"/>
                      <a:pt x="8954" y="3275"/>
                    </a:cubicBezTo>
                    <a:lnTo>
                      <a:pt x="11549" y="3275"/>
                    </a:lnTo>
                    <a:lnTo>
                      <a:pt x="11549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79" name="Google Shape;3079;p95"/>
              <p:cNvSpPr/>
              <p:nvPr/>
            </p:nvSpPr>
            <p:spPr>
              <a:xfrm rot="-5400000">
                <a:off x="-153771" y="1134145"/>
                <a:ext cx="265985" cy="71033"/>
              </a:xfrm>
              <a:custGeom>
                <a:avLst/>
                <a:gdLst/>
                <a:ahLst/>
                <a:cxnLst/>
                <a:rect l="l" t="t" r="r" b="b"/>
                <a:pathLst>
                  <a:path w="6156" h="1644" extrusionOk="0">
                    <a:moveTo>
                      <a:pt x="822" y="0"/>
                    </a:moveTo>
                    <a:cubicBezTo>
                      <a:pt x="369" y="0"/>
                      <a:pt x="0" y="369"/>
                      <a:pt x="0" y="822"/>
                    </a:cubicBezTo>
                    <a:cubicBezTo>
                      <a:pt x="0" y="1274"/>
                      <a:pt x="369" y="1643"/>
                      <a:pt x="822" y="1643"/>
                    </a:cubicBezTo>
                    <a:lnTo>
                      <a:pt x="5334" y="1643"/>
                    </a:lnTo>
                    <a:cubicBezTo>
                      <a:pt x="5739" y="1643"/>
                      <a:pt x="6084" y="1346"/>
                      <a:pt x="6144" y="953"/>
                    </a:cubicBezTo>
                    <a:cubicBezTo>
                      <a:pt x="6144" y="905"/>
                      <a:pt x="6156" y="870"/>
                      <a:pt x="6156" y="822"/>
                    </a:cubicBezTo>
                    <a:cubicBezTo>
                      <a:pt x="6156" y="369"/>
                      <a:pt x="5786" y="0"/>
                      <a:pt x="533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80" name="Google Shape;3080;p95"/>
              <p:cNvSpPr/>
              <p:nvPr/>
            </p:nvSpPr>
            <p:spPr>
              <a:xfrm rot="-5400000">
                <a:off x="-365229" y="610988"/>
                <a:ext cx="71033" cy="265985"/>
              </a:xfrm>
              <a:custGeom>
                <a:avLst/>
                <a:gdLst/>
                <a:ahLst/>
                <a:cxnLst/>
                <a:rect l="l" t="t" r="r" b="b"/>
                <a:pathLst>
                  <a:path w="1644" h="6156" extrusionOk="0">
                    <a:moveTo>
                      <a:pt x="822" y="0"/>
                    </a:moveTo>
                    <a:cubicBezTo>
                      <a:pt x="370" y="0"/>
                      <a:pt x="1" y="370"/>
                      <a:pt x="1" y="822"/>
                    </a:cubicBezTo>
                    <a:lnTo>
                      <a:pt x="1" y="5334"/>
                    </a:lnTo>
                    <a:cubicBezTo>
                      <a:pt x="1" y="5787"/>
                      <a:pt x="358" y="6156"/>
                      <a:pt x="822" y="6156"/>
                    </a:cubicBezTo>
                    <a:cubicBezTo>
                      <a:pt x="1275" y="6156"/>
                      <a:pt x="1644" y="5787"/>
                      <a:pt x="1644" y="5334"/>
                    </a:cubicBezTo>
                    <a:lnTo>
                      <a:pt x="1644" y="822"/>
                    </a:lnTo>
                    <a:cubicBezTo>
                      <a:pt x="1644" y="370"/>
                      <a:pt x="1275" y="0"/>
                      <a:pt x="82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081" name="Google Shape;3081;p95"/>
            <p:cNvSpPr/>
            <p:nvPr/>
          </p:nvSpPr>
          <p:spPr>
            <a:xfrm rot="-5400000">
              <a:off x="301833" y="2777611"/>
              <a:ext cx="534732" cy="534695"/>
            </a:xfrm>
            <a:custGeom>
              <a:avLst/>
              <a:gdLst/>
              <a:ahLst/>
              <a:cxnLst/>
              <a:rect l="l" t="t" r="r" b="b"/>
              <a:pathLst>
                <a:path w="7395" h="7395" extrusionOk="0">
                  <a:moveTo>
                    <a:pt x="3691" y="1370"/>
                  </a:moveTo>
                  <a:cubicBezTo>
                    <a:pt x="4037" y="1370"/>
                    <a:pt x="4322" y="1655"/>
                    <a:pt x="4322" y="2001"/>
                  </a:cubicBezTo>
                  <a:cubicBezTo>
                    <a:pt x="4322" y="2358"/>
                    <a:pt x="4037" y="2644"/>
                    <a:pt x="3691" y="2644"/>
                  </a:cubicBezTo>
                  <a:cubicBezTo>
                    <a:pt x="3334" y="2644"/>
                    <a:pt x="3048" y="2358"/>
                    <a:pt x="3048" y="2001"/>
                  </a:cubicBezTo>
                  <a:cubicBezTo>
                    <a:pt x="3048" y="1655"/>
                    <a:pt x="3334" y="1370"/>
                    <a:pt x="3691" y="1370"/>
                  </a:cubicBezTo>
                  <a:close/>
                  <a:moveTo>
                    <a:pt x="1917" y="3132"/>
                  </a:moveTo>
                  <a:cubicBezTo>
                    <a:pt x="2275" y="3132"/>
                    <a:pt x="2560" y="3417"/>
                    <a:pt x="2560" y="3775"/>
                  </a:cubicBezTo>
                  <a:cubicBezTo>
                    <a:pt x="2560" y="4120"/>
                    <a:pt x="2275" y="4406"/>
                    <a:pt x="1917" y="4406"/>
                  </a:cubicBezTo>
                  <a:cubicBezTo>
                    <a:pt x="1572" y="4406"/>
                    <a:pt x="1286" y="4120"/>
                    <a:pt x="1286" y="3775"/>
                  </a:cubicBezTo>
                  <a:cubicBezTo>
                    <a:pt x="1286" y="3417"/>
                    <a:pt x="1572" y="3132"/>
                    <a:pt x="1917" y="3132"/>
                  </a:cubicBezTo>
                  <a:close/>
                  <a:moveTo>
                    <a:pt x="3703" y="3132"/>
                  </a:moveTo>
                  <a:cubicBezTo>
                    <a:pt x="4049" y="3132"/>
                    <a:pt x="4334" y="3417"/>
                    <a:pt x="4334" y="3775"/>
                  </a:cubicBezTo>
                  <a:cubicBezTo>
                    <a:pt x="4334" y="4120"/>
                    <a:pt x="4049" y="4406"/>
                    <a:pt x="3703" y="4406"/>
                  </a:cubicBezTo>
                  <a:cubicBezTo>
                    <a:pt x="3346" y="4406"/>
                    <a:pt x="3060" y="4120"/>
                    <a:pt x="3060" y="3775"/>
                  </a:cubicBezTo>
                  <a:cubicBezTo>
                    <a:pt x="3060" y="3417"/>
                    <a:pt x="3346" y="3132"/>
                    <a:pt x="3703" y="3132"/>
                  </a:cubicBezTo>
                  <a:close/>
                  <a:moveTo>
                    <a:pt x="5454" y="3132"/>
                  </a:moveTo>
                  <a:cubicBezTo>
                    <a:pt x="5799" y="3132"/>
                    <a:pt x="6085" y="3417"/>
                    <a:pt x="6085" y="3775"/>
                  </a:cubicBezTo>
                  <a:cubicBezTo>
                    <a:pt x="6085" y="4120"/>
                    <a:pt x="5799" y="4406"/>
                    <a:pt x="5454" y="4406"/>
                  </a:cubicBezTo>
                  <a:cubicBezTo>
                    <a:pt x="5096" y="4406"/>
                    <a:pt x="4811" y="4120"/>
                    <a:pt x="4811" y="3775"/>
                  </a:cubicBezTo>
                  <a:cubicBezTo>
                    <a:pt x="4811" y="3417"/>
                    <a:pt x="5096" y="3132"/>
                    <a:pt x="5454" y="3132"/>
                  </a:cubicBezTo>
                  <a:close/>
                  <a:moveTo>
                    <a:pt x="3691" y="4894"/>
                  </a:moveTo>
                  <a:cubicBezTo>
                    <a:pt x="4037" y="4894"/>
                    <a:pt x="4322" y="5180"/>
                    <a:pt x="4322" y="5537"/>
                  </a:cubicBezTo>
                  <a:cubicBezTo>
                    <a:pt x="4322" y="5882"/>
                    <a:pt x="4037" y="6168"/>
                    <a:pt x="3691" y="6168"/>
                  </a:cubicBezTo>
                  <a:cubicBezTo>
                    <a:pt x="3334" y="6168"/>
                    <a:pt x="3048" y="5882"/>
                    <a:pt x="3048" y="5537"/>
                  </a:cubicBezTo>
                  <a:cubicBezTo>
                    <a:pt x="3048" y="5180"/>
                    <a:pt x="3334" y="4894"/>
                    <a:pt x="3691" y="4894"/>
                  </a:cubicBezTo>
                  <a:close/>
                  <a:moveTo>
                    <a:pt x="3549" y="0"/>
                  </a:moveTo>
                  <a:cubicBezTo>
                    <a:pt x="3453" y="0"/>
                    <a:pt x="3370" y="84"/>
                    <a:pt x="3370" y="179"/>
                  </a:cubicBezTo>
                  <a:lnTo>
                    <a:pt x="3370" y="453"/>
                  </a:lnTo>
                  <a:cubicBezTo>
                    <a:pt x="3370" y="465"/>
                    <a:pt x="3370" y="477"/>
                    <a:pt x="3382" y="500"/>
                  </a:cubicBezTo>
                  <a:cubicBezTo>
                    <a:pt x="3168" y="512"/>
                    <a:pt x="2965" y="560"/>
                    <a:pt x="2763" y="620"/>
                  </a:cubicBezTo>
                  <a:cubicBezTo>
                    <a:pt x="2763" y="596"/>
                    <a:pt x="2763" y="584"/>
                    <a:pt x="2751" y="572"/>
                  </a:cubicBezTo>
                  <a:lnTo>
                    <a:pt x="2644" y="322"/>
                  </a:lnTo>
                  <a:cubicBezTo>
                    <a:pt x="2617" y="251"/>
                    <a:pt x="2557" y="213"/>
                    <a:pt x="2494" y="213"/>
                  </a:cubicBezTo>
                  <a:cubicBezTo>
                    <a:pt x="2473" y="213"/>
                    <a:pt x="2451" y="217"/>
                    <a:pt x="2429" y="227"/>
                  </a:cubicBezTo>
                  <a:lnTo>
                    <a:pt x="2132" y="346"/>
                  </a:lnTo>
                  <a:cubicBezTo>
                    <a:pt x="2048" y="381"/>
                    <a:pt x="2001" y="489"/>
                    <a:pt x="2048" y="572"/>
                  </a:cubicBezTo>
                  <a:lnTo>
                    <a:pt x="2144" y="822"/>
                  </a:lnTo>
                  <a:cubicBezTo>
                    <a:pt x="2156" y="834"/>
                    <a:pt x="2156" y="846"/>
                    <a:pt x="2167" y="858"/>
                  </a:cubicBezTo>
                  <a:cubicBezTo>
                    <a:pt x="1989" y="953"/>
                    <a:pt x="1810" y="1072"/>
                    <a:pt x="1655" y="1203"/>
                  </a:cubicBezTo>
                  <a:cubicBezTo>
                    <a:pt x="1655" y="1191"/>
                    <a:pt x="1644" y="1179"/>
                    <a:pt x="1632" y="1167"/>
                  </a:cubicBezTo>
                  <a:lnTo>
                    <a:pt x="1441" y="977"/>
                  </a:lnTo>
                  <a:cubicBezTo>
                    <a:pt x="1405" y="941"/>
                    <a:pt x="1361" y="923"/>
                    <a:pt x="1316" y="923"/>
                  </a:cubicBezTo>
                  <a:cubicBezTo>
                    <a:pt x="1271" y="923"/>
                    <a:pt x="1227" y="941"/>
                    <a:pt x="1191" y="977"/>
                  </a:cubicBezTo>
                  <a:lnTo>
                    <a:pt x="977" y="1203"/>
                  </a:lnTo>
                  <a:cubicBezTo>
                    <a:pt x="905" y="1262"/>
                    <a:pt x="905" y="1370"/>
                    <a:pt x="977" y="1441"/>
                  </a:cubicBezTo>
                  <a:lnTo>
                    <a:pt x="1167" y="1632"/>
                  </a:lnTo>
                  <a:cubicBezTo>
                    <a:pt x="1179" y="1643"/>
                    <a:pt x="1191" y="1643"/>
                    <a:pt x="1191" y="1655"/>
                  </a:cubicBezTo>
                  <a:cubicBezTo>
                    <a:pt x="1072" y="1810"/>
                    <a:pt x="953" y="1977"/>
                    <a:pt x="858" y="2155"/>
                  </a:cubicBezTo>
                  <a:cubicBezTo>
                    <a:pt x="846" y="2144"/>
                    <a:pt x="834" y="2144"/>
                    <a:pt x="834" y="2144"/>
                  </a:cubicBezTo>
                  <a:lnTo>
                    <a:pt x="572" y="2036"/>
                  </a:lnTo>
                  <a:cubicBezTo>
                    <a:pt x="551" y="2027"/>
                    <a:pt x="529" y="2023"/>
                    <a:pt x="507" y="2023"/>
                  </a:cubicBezTo>
                  <a:cubicBezTo>
                    <a:pt x="443" y="2023"/>
                    <a:pt x="381" y="2061"/>
                    <a:pt x="346" y="2132"/>
                  </a:cubicBezTo>
                  <a:lnTo>
                    <a:pt x="227" y="2417"/>
                  </a:lnTo>
                  <a:cubicBezTo>
                    <a:pt x="191" y="2501"/>
                    <a:pt x="239" y="2608"/>
                    <a:pt x="322" y="2644"/>
                  </a:cubicBezTo>
                  <a:lnTo>
                    <a:pt x="572" y="2751"/>
                  </a:lnTo>
                  <a:lnTo>
                    <a:pt x="596" y="2751"/>
                  </a:lnTo>
                  <a:cubicBezTo>
                    <a:pt x="536" y="2953"/>
                    <a:pt x="501" y="3156"/>
                    <a:pt x="477" y="3370"/>
                  </a:cubicBezTo>
                  <a:lnTo>
                    <a:pt x="179" y="3370"/>
                  </a:lnTo>
                  <a:cubicBezTo>
                    <a:pt x="84" y="3370"/>
                    <a:pt x="0" y="3453"/>
                    <a:pt x="0" y="3548"/>
                  </a:cubicBezTo>
                  <a:lnTo>
                    <a:pt x="0" y="3858"/>
                  </a:lnTo>
                  <a:cubicBezTo>
                    <a:pt x="0" y="3953"/>
                    <a:pt x="84" y="4025"/>
                    <a:pt x="179" y="4025"/>
                  </a:cubicBezTo>
                  <a:lnTo>
                    <a:pt x="477" y="4025"/>
                  </a:lnTo>
                  <a:cubicBezTo>
                    <a:pt x="489" y="4203"/>
                    <a:pt x="524" y="4382"/>
                    <a:pt x="560" y="4549"/>
                  </a:cubicBezTo>
                  <a:lnTo>
                    <a:pt x="548" y="4549"/>
                  </a:lnTo>
                  <a:lnTo>
                    <a:pt x="286" y="4656"/>
                  </a:lnTo>
                  <a:cubicBezTo>
                    <a:pt x="203" y="4691"/>
                    <a:pt x="155" y="4787"/>
                    <a:pt x="191" y="4870"/>
                  </a:cubicBezTo>
                  <a:lnTo>
                    <a:pt x="298" y="5168"/>
                  </a:lnTo>
                  <a:cubicBezTo>
                    <a:pt x="326" y="5232"/>
                    <a:pt x="389" y="5275"/>
                    <a:pt x="460" y="5275"/>
                  </a:cubicBezTo>
                  <a:cubicBezTo>
                    <a:pt x="481" y="5275"/>
                    <a:pt x="503" y="5271"/>
                    <a:pt x="524" y="5263"/>
                  </a:cubicBezTo>
                  <a:lnTo>
                    <a:pt x="786" y="5168"/>
                  </a:lnTo>
                  <a:cubicBezTo>
                    <a:pt x="786" y="5168"/>
                    <a:pt x="798" y="5168"/>
                    <a:pt x="798" y="5156"/>
                  </a:cubicBezTo>
                  <a:cubicBezTo>
                    <a:pt x="905" y="5370"/>
                    <a:pt x="1036" y="5573"/>
                    <a:pt x="1179" y="5751"/>
                  </a:cubicBezTo>
                  <a:cubicBezTo>
                    <a:pt x="1179" y="5763"/>
                    <a:pt x="1179" y="5763"/>
                    <a:pt x="1167" y="5763"/>
                  </a:cubicBezTo>
                  <a:lnTo>
                    <a:pt x="977" y="5965"/>
                  </a:lnTo>
                  <a:cubicBezTo>
                    <a:pt x="905" y="6025"/>
                    <a:pt x="905" y="6132"/>
                    <a:pt x="977" y="6204"/>
                  </a:cubicBezTo>
                  <a:lnTo>
                    <a:pt x="1191" y="6430"/>
                  </a:lnTo>
                  <a:cubicBezTo>
                    <a:pt x="1227" y="6460"/>
                    <a:pt x="1271" y="6474"/>
                    <a:pt x="1316" y="6474"/>
                  </a:cubicBezTo>
                  <a:cubicBezTo>
                    <a:pt x="1361" y="6474"/>
                    <a:pt x="1405" y="6460"/>
                    <a:pt x="1441" y="6430"/>
                  </a:cubicBezTo>
                  <a:lnTo>
                    <a:pt x="1632" y="6227"/>
                  </a:lnTo>
                  <a:cubicBezTo>
                    <a:pt x="1644" y="6227"/>
                    <a:pt x="1644" y="6227"/>
                    <a:pt x="1644" y="6215"/>
                  </a:cubicBezTo>
                  <a:cubicBezTo>
                    <a:pt x="1786" y="6335"/>
                    <a:pt x="1941" y="6430"/>
                    <a:pt x="2096" y="6525"/>
                  </a:cubicBezTo>
                  <a:cubicBezTo>
                    <a:pt x="2096" y="6525"/>
                    <a:pt x="2084" y="6537"/>
                    <a:pt x="2084" y="6537"/>
                  </a:cubicBezTo>
                  <a:lnTo>
                    <a:pt x="1977" y="6799"/>
                  </a:lnTo>
                  <a:cubicBezTo>
                    <a:pt x="1941" y="6882"/>
                    <a:pt x="1977" y="6977"/>
                    <a:pt x="2060" y="7025"/>
                  </a:cubicBezTo>
                  <a:lnTo>
                    <a:pt x="2346" y="7144"/>
                  </a:lnTo>
                  <a:cubicBezTo>
                    <a:pt x="2371" y="7153"/>
                    <a:pt x="2396" y="7158"/>
                    <a:pt x="2420" y="7158"/>
                  </a:cubicBezTo>
                  <a:cubicBezTo>
                    <a:pt x="2487" y="7158"/>
                    <a:pt x="2546" y="7122"/>
                    <a:pt x="2572" y="7061"/>
                  </a:cubicBezTo>
                  <a:lnTo>
                    <a:pt x="2691" y="6811"/>
                  </a:lnTo>
                  <a:cubicBezTo>
                    <a:pt x="2691" y="6799"/>
                    <a:pt x="2691" y="6787"/>
                    <a:pt x="2691" y="6787"/>
                  </a:cubicBezTo>
                  <a:cubicBezTo>
                    <a:pt x="2918" y="6858"/>
                    <a:pt x="3144" y="6906"/>
                    <a:pt x="3370" y="6930"/>
                  </a:cubicBezTo>
                  <a:cubicBezTo>
                    <a:pt x="3370" y="6930"/>
                    <a:pt x="3370" y="6942"/>
                    <a:pt x="3370" y="6954"/>
                  </a:cubicBezTo>
                  <a:lnTo>
                    <a:pt x="3370" y="7227"/>
                  </a:lnTo>
                  <a:cubicBezTo>
                    <a:pt x="3370" y="7323"/>
                    <a:pt x="3453" y="7394"/>
                    <a:pt x="3549" y="7394"/>
                  </a:cubicBezTo>
                  <a:lnTo>
                    <a:pt x="3858" y="7394"/>
                  </a:lnTo>
                  <a:cubicBezTo>
                    <a:pt x="3953" y="7394"/>
                    <a:pt x="4025" y="7323"/>
                    <a:pt x="4025" y="7227"/>
                  </a:cubicBezTo>
                  <a:lnTo>
                    <a:pt x="4025" y="6954"/>
                  </a:lnTo>
                  <a:cubicBezTo>
                    <a:pt x="4025" y="6942"/>
                    <a:pt x="4025" y="6930"/>
                    <a:pt x="4025" y="6918"/>
                  </a:cubicBezTo>
                  <a:cubicBezTo>
                    <a:pt x="4239" y="6906"/>
                    <a:pt x="4442" y="6858"/>
                    <a:pt x="4632" y="6799"/>
                  </a:cubicBezTo>
                  <a:cubicBezTo>
                    <a:pt x="4644" y="6811"/>
                    <a:pt x="4644" y="6823"/>
                    <a:pt x="4644" y="6823"/>
                  </a:cubicBezTo>
                  <a:lnTo>
                    <a:pt x="4751" y="7085"/>
                  </a:lnTo>
                  <a:cubicBezTo>
                    <a:pt x="4779" y="7149"/>
                    <a:pt x="4849" y="7192"/>
                    <a:pt x="4917" y="7192"/>
                  </a:cubicBezTo>
                  <a:cubicBezTo>
                    <a:pt x="4938" y="7192"/>
                    <a:pt x="4958" y="7188"/>
                    <a:pt x="4977" y="7180"/>
                  </a:cubicBezTo>
                  <a:lnTo>
                    <a:pt x="5263" y="7061"/>
                  </a:lnTo>
                  <a:cubicBezTo>
                    <a:pt x="5358" y="7013"/>
                    <a:pt x="5394" y="6918"/>
                    <a:pt x="5358" y="6835"/>
                  </a:cubicBezTo>
                  <a:lnTo>
                    <a:pt x="5251" y="6573"/>
                  </a:lnTo>
                  <a:cubicBezTo>
                    <a:pt x="5251" y="6561"/>
                    <a:pt x="5239" y="6561"/>
                    <a:pt x="5239" y="6549"/>
                  </a:cubicBezTo>
                  <a:cubicBezTo>
                    <a:pt x="5418" y="6442"/>
                    <a:pt x="5585" y="6335"/>
                    <a:pt x="5739" y="6204"/>
                  </a:cubicBezTo>
                  <a:cubicBezTo>
                    <a:pt x="5751" y="6215"/>
                    <a:pt x="5763" y="6227"/>
                    <a:pt x="5763" y="6227"/>
                  </a:cubicBezTo>
                  <a:lnTo>
                    <a:pt x="5966" y="6430"/>
                  </a:lnTo>
                  <a:cubicBezTo>
                    <a:pt x="5995" y="6460"/>
                    <a:pt x="6037" y="6474"/>
                    <a:pt x="6080" y="6474"/>
                  </a:cubicBezTo>
                  <a:cubicBezTo>
                    <a:pt x="6123" y="6474"/>
                    <a:pt x="6168" y="6460"/>
                    <a:pt x="6204" y="6430"/>
                  </a:cubicBezTo>
                  <a:lnTo>
                    <a:pt x="6430" y="6204"/>
                  </a:lnTo>
                  <a:cubicBezTo>
                    <a:pt x="6489" y="6144"/>
                    <a:pt x="6489" y="6025"/>
                    <a:pt x="6430" y="5965"/>
                  </a:cubicBezTo>
                  <a:lnTo>
                    <a:pt x="6227" y="5763"/>
                  </a:lnTo>
                  <a:cubicBezTo>
                    <a:pt x="6216" y="5751"/>
                    <a:pt x="6216" y="5751"/>
                    <a:pt x="6204" y="5739"/>
                  </a:cubicBezTo>
                  <a:cubicBezTo>
                    <a:pt x="6323" y="5584"/>
                    <a:pt x="6442" y="5418"/>
                    <a:pt x="6537" y="5239"/>
                  </a:cubicBezTo>
                  <a:cubicBezTo>
                    <a:pt x="6549" y="5251"/>
                    <a:pt x="6561" y="5251"/>
                    <a:pt x="6573" y="5263"/>
                  </a:cubicBezTo>
                  <a:lnTo>
                    <a:pt x="6823" y="5370"/>
                  </a:lnTo>
                  <a:cubicBezTo>
                    <a:pt x="6847" y="5379"/>
                    <a:pt x="6871" y="5384"/>
                    <a:pt x="6895" y="5384"/>
                  </a:cubicBezTo>
                  <a:cubicBezTo>
                    <a:pt x="6963" y="5384"/>
                    <a:pt x="7022" y="5346"/>
                    <a:pt x="7049" y="5275"/>
                  </a:cubicBezTo>
                  <a:lnTo>
                    <a:pt x="7168" y="4989"/>
                  </a:lnTo>
                  <a:cubicBezTo>
                    <a:pt x="7204" y="4906"/>
                    <a:pt x="7168" y="4799"/>
                    <a:pt x="7085" y="4763"/>
                  </a:cubicBezTo>
                  <a:lnTo>
                    <a:pt x="6823" y="4656"/>
                  </a:lnTo>
                  <a:cubicBezTo>
                    <a:pt x="6811" y="4644"/>
                    <a:pt x="6799" y="4644"/>
                    <a:pt x="6775" y="4644"/>
                  </a:cubicBezTo>
                  <a:cubicBezTo>
                    <a:pt x="6835" y="4441"/>
                    <a:pt x="6882" y="4239"/>
                    <a:pt x="6906" y="4025"/>
                  </a:cubicBezTo>
                  <a:lnTo>
                    <a:pt x="7228" y="4025"/>
                  </a:lnTo>
                  <a:cubicBezTo>
                    <a:pt x="7323" y="4025"/>
                    <a:pt x="7394" y="3953"/>
                    <a:pt x="7394" y="3858"/>
                  </a:cubicBezTo>
                  <a:lnTo>
                    <a:pt x="7394" y="3548"/>
                  </a:lnTo>
                  <a:cubicBezTo>
                    <a:pt x="7394" y="3453"/>
                    <a:pt x="7323" y="3370"/>
                    <a:pt x="7228" y="3370"/>
                  </a:cubicBezTo>
                  <a:lnTo>
                    <a:pt x="6954" y="3370"/>
                  </a:lnTo>
                  <a:cubicBezTo>
                    <a:pt x="6930" y="3370"/>
                    <a:pt x="6918" y="3382"/>
                    <a:pt x="6906" y="3382"/>
                  </a:cubicBezTo>
                  <a:cubicBezTo>
                    <a:pt x="6882" y="3203"/>
                    <a:pt x="6847" y="3025"/>
                    <a:pt x="6799" y="2858"/>
                  </a:cubicBezTo>
                  <a:cubicBezTo>
                    <a:pt x="6823" y="2858"/>
                    <a:pt x="6835" y="2858"/>
                    <a:pt x="6858" y="2846"/>
                  </a:cubicBezTo>
                  <a:lnTo>
                    <a:pt x="7109" y="2751"/>
                  </a:lnTo>
                  <a:cubicBezTo>
                    <a:pt x="7204" y="2715"/>
                    <a:pt x="7251" y="2620"/>
                    <a:pt x="7216" y="2525"/>
                  </a:cubicBezTo>
                  <a:lnTo>
                    <a:pt x="7097" y="2239"/>
                  </a:lnTo>
                  <a:cubicBezTo>
                    <a:pt x="7068" y="2163"/>
                    <a:pt x="7001" y="2124"/>
                    <a:pt x="6933" y="2124"/>
                  </a:cubicBezTo>
                  <a:cubicBezTo>
                    <a:pt x="6916" y="2124"/>
                    <a:pt x="6899" y="2127"/>
                    <a:pt x="6882" y="2132"/>
                  </a:cubicBezTo>
                  <a:lnTo>
                    <a:pt x="6620" y="2239"/>
                  </a:lnTo>
                  <a:cubicBezTo>
                    <a:pt x="6608" y="2239"/>
                    <a:pt x="6585" y="2251"/>
                    <a:pt x="6573" y="2263"/>
                  </a:cubicBezTo>
                  <a:cubicBezTo>
                    <a:pt x="6466" y="2048"/>
                    <a:pt x="6335" y="1846"/>
                    <a:pt x="6192" y="1667"/>
                  </a:cubicBezTo>
                  <a:cubicBezTo>
                    <a:pt x="6204" y="1655"/>
                    <a:pt x="6216" y="1643"/>
                    <a:pt x="6227" y="1632"/>
                  </a:cubicBezTo>
                  <a:lnTo>
                    <a:pt x="6430" y="1441"/>
                  </a:lnTo>
                  <a:cubicBezTo>
                    <a:pt x="6489" y="1370"/>
                    <a:pt x="6489" y="1262"/>
                    <a:pt x="6430" y="1203"/>
                  </a:cubicBezTo>
                  <a:lnTo>
                    <a:pt x="6204" y="977"/>
                  </a:lnTo>
                  <a:cubicBezTo>
                    <a:pt x="6168" y="941"/>
                    <a:pt x="6123" y="923"/>
                    <a:pt x="6080" y="923"/>
                  </a:cubicBezTo>
                  <a:cubicBezTo>
                    <a:pt x="6037" y="923"/>
                    <a:pt x="5995" y="941"/>
                    <a:pt x="5966" y="977"/>
                  </a:cubicBezTo>
                  <a:lnTo>
                    <a:pt x="5763" y="1167"/>
                  </a:lnTo>
                  <a:cubicBezTo>
                    <a:pt x="5751" y="1179"/>
                    <a:pt x="5739" y="1203"/>
                    <a:pt x="5739" y="1215"/>
                  </a:cubicBezTo>
                  <a:cubicBezTo>
                    <a:pt x="5596" y="1096"/>
                    <a:pt x="5442" y="1001"/>
                    <a:pt x="5287" y="905"/>
                  </a:cubicBezTo>
                  <a:cubicBezTo>
                    <a:pt x="5299" y="893"/>
                    <a:pt x="5311" y="881"/>
                    <a:pt x="5311" y="858"/>
                  </a:cubicBezTo>
                  <a:lnTo>
                    <a:pt x="5430" y="608"/>
                  </a:lnTo>
                  <a:cubicBezTo>
                    <a:pt x="5465" y="524"/>
                    <a:pt x="5430" y="417"/>
                    <a:pt x="5334" y="381"/>
                  </a:cubicBezTo>
                  <a:lnTo>
                    <a:pt x="5049" y="250"/>
                  </a:lnTo>
                  <a:cubicBezTo>
                    <a:pt x="5030" y="242"/>
                    <a:pt x="5010" y="238"/>
                    <a:pt x="4990" y="238"/>
                  </a:cubicBezTo>
                  <a:cubicBezTo>
                    <a:pt x="4924" y="238"/>
                    <a:pt x="4859" y="281"/>
                    <a:pt x="4823" y="346"/>
                  </a:cubicBezTo>
                  <a:lnTo>
                    <a:pt x="4715" y="596"/>
                  </a:lnTo>
                  <a:cubicBezTo>
                    <a:pt x="4703" y="608"/>
                    <a:pt x="4703" y="631"/>
                    <a:pt x="4703" y="643"/>
                  </a:cubicBezTo>
                  <a:cubicBezTo>
                    <a:pt x="4489" y="572"/>
                    <a:pt x="4263" y="524"/>
                    <a:pt x="4025" y="500"/>
                  </a:cubicBezTo>
                  <a:cubicBezTo>
                    <a:pt x="4025" y="489"/>
                    <a:pt x="4025" y="465"/>
                    <a:pt x="4025" y="453"/>
                  </a:cubicBezTo>
                  <a:lnTo>
                    <a:pt x="4025" y="179"/>
                  </a:lnTo>
                  <a:cubicBezTo>
                    <a:pt x="4025" y="84"/>
                    <a:pt x="3953" y="0"/>
                    <a:pt x="385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3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9" dur="1000" fill="hold"/>
                                        <p:tgtEl>
                                          <p:spTgt spid="30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6" name="Google Shape;3086;p96"/>
          <p:cNvSpPr txBox="1">
            <a:spLocks noGrp="1"/>
          </p:cNvSpPr>
          <p:nvPr>
            <p:ph type="title"/>
          </p:nvPr>
        </p:nvSpPr>
        <p:spPr>
          <a:xfrm>
            <a:off x="709350" y="537550"/>
            <a:ext cx="7725300" cy="47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rtl="1"/>
            <a:r>
              <a:rPr lang="fa-IR" dirty="0">
                <a:cs typeface="B Nazanin" pitchFamily="2" charset="-78"/>
              </a:rPr>
              <a:t>وظیفه</a:t>
            </a:r>
            <a:endParaRPr>
              <a:cs typeface="B Nazanin" pitchFamily="2" charset="-78"/>
            </a:endParaRPr>
          </a:p>
        </p:txBody>
      </p:sp>
      <p:sp>
        <p:nvSpPr>
          <p:cNvPr id="3087" name="Google Shape;3087;p96"/>
          <p:cNvSpPr txBox="1"/>
          <p:nvPr/>
        </p:nvSpPr>
        <p:spPr>
          <a:xfrm>
            <a:off x="815664" y="1223775"/>
            <a:ext cx="2259300" cy="341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fa-IR" sz="2400" dirty="0">
                <a:solidFill>
                  <a:schemeClr val="dk1"/>
                </a:solidFill>
                <a:latin typeface="Bebas Neue"/>
                <a:ea typeface="Bebas Neue"/>
                <a:cs typeface="B Nazanin" pitchFamily="2" charset="-78"/>
                <a:sym typeface="Bebas Neue"/>
              </a:rPr>
              <a:t>وظیفه</a:t>
            </a:r>
            <a:endParaRPr sz="2400">
              <a:solidFill>
                <a:schemeClr val="dk1"/>
              </a:solidFill>
              <a:latin typeface="Bebas Neue"/>
              <a:ea typeface="Bebas Neue"/>
              <a:cs typeface="B Nazanin" pitchFamily="2" charset="-78"/>
              <a:sym typeface="Bebas Neue"/>
            </a:endParaRPr>
          </a:p>
        </p:txBody>
      </p:sp>
      <p:sp>
        <p:nvSpPr>
          <p:cNvPr id="3088" name="Google Shape;3088;p96"/>
          <p:cNvSpPr txBox="1"/>
          <p:nvPr/>
        </p:nvSpPr>
        <p:spPr>
          <a:xfrm>
            <a:off x="3430630" y="1223787"/>
            <a:ext cx="1478100" cy="341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fa-IR" sz="2400" dirty="0">
                <a:solidFill>
                  <a:schemeClr val="dk1"/>
                </a:solidFill>
                <a:latin typeface="Bebas Neue"/>
                <a:ea typeface="Bebas Neue"/>
                <a:cs typeface="B Nazanin" pitchFamily="2" charset="-78"/>
                <a:sym typeface="Bebas Neue"/>
              </a:rPr>
              <a:t>انجام دادن</a:t>
            </a:r>
            <a:endParaRPr sz="2400">
              <a:solidFill>
                <a:schemeClr val="dk1"/>
              </a:solidFill>
              <a:latin typeface="Bebas Neue"/>
              <a:ea typeface="Bebas Neue"/>
              <a:cs typeface="B Nazanin" pitchFamily="2" charset="-78"/>
              <a:sym typeface="Bebas Neue"/>
            </a:endParaRPr>
          </a:p>
        </p:txBody>
      </p:sp>
      <p:sp>
        <p:nvSpPr>
          <p:cNvPr id="3089" name="Google Shape;3089;p96"/>
          <p:cNvSpPr txBox="1"/>
          <p:nvPr/>
        </p:nvSpPr>
        <p:spPr>
          <a:xfrm>
            <a:off x="5140436" y="1223775"/>
            <a:ext cx="1478100" cy="341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fa-IR" sz="2400" dirty="0">
                <a:solidFill>
                  <a:schemeClr val="dk1"/>
                </a:solidFill>
                <a:latin typeface="Bebas Neue"/>
                <a:ea typeface="Bebas Neue"/>
                <a:cs typeface="B Nazanin" pitchFamily="2" charset="-78"/>
                <a:sym typeface="Bebas Neue"/>
              </a:rPr>
              <a:t>در حال انجام</a:t>
            </a:r>
            <a:endParaRPr sz="2400">
              <a:solidFill>
                <a:schemeClr val="dk1"/>
              </a:solidFill>
              <a:latin typeface="Bebas Neue"/>
              <a:ea typeface="Bebas Neue"/>
              <a:cs typeface="B Nazanin" pitchFamily="2" charset="-78"/>
              <a:sym typeface="Bebas Neue"/>
            </a:endParaRPr>
          </a:p>
        </p:txBody>
      </p:sp>
      <p:grpSp>
        <p:nvGrpSpPr>
          <p:cNvPr id="3090" name="Google Shape;3090;p96"/>
          <p:cNvGrpSpPr/>
          <p:nvPr/>
        </p:nvGrpSpPr>
        <p:grpSpPr>
          <a:xfrm>
            <a:off x="815664" y="1661713"/>
            <a:ext cx="2036715" cy="820875"/>
            <a:chOff x="815664" y="1661713"/>
            <a:chExt cx="2036715" cy="820875"/>
          </a:xfrm>
        </p:grpSpPr>
        <p:sp>
          <p:nvSpPr>
            <p:cNvPr id="3091" name="Google Shape;3091;p96"/>
            <p:cNvSpPr txBox="1"/>
            <p:nvPr/>
          </p:nvSpPr>
          <p:spPr>
            <a:xfrm>
              <a:off x="1038279" y="1661713"/>
              <a:ext cx="1814100" cy="341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b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a-IR" sz="2400" dirty="0">
                  <a:solidFill>
                    <a:schemeClr val="dk1"/>
                  </a:solidFill>
                  <a:latin typeface="Bebas Neue"/>
                  <a:ea typeface="Bebas Neue"/>
                  <a:cs typeface="B Nazanin" pitchFamily="2" charset="-78"/>
                  <a:sym typeface="Bebas Neue"/>
                </a:rPr>
                <a:t>اسلاید متنی </a:t>
              </a:r>
              <a:endParaRPr sz="2400">
                <a:solidFill>
                  <a:schemeClr val="dk1"/>
                </a:solidFill>
                <a:latin typeface="Bebas Neue"/>
                <a:ea typeface="Bebas Neue"/>
                <a:cs typeface="B Nazanin" pitchFamily="2" charset="-78"/>
                <a:sym typeface="Bebas Neue"/>
              </a:endParaRPr>
            </a:p>
          </p:txBody>
        </p:sp>
        <p:sp>
          <p:nvSpPr>
            <p:cNvPr id="3092" name="Google Shape;3092;p96"/>
            <p:cNvSpPr txBox="1"/>
            <p:nvPr/>
          </p:nvSpPr>
          <p:spPr>
            <a:xfrm>
              <a:off x="815664" y="1932088"/>
              <a:ext cx="2036701" cy="550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r" rtl="1"/>
              <a:r>
                <a:rPr lang="fa-IR" dirty="0">
                  <a:cs typeface="B Nazanin" pitchFamily="2" charset="-78"/>
                </a:rPr>
                <a:t>قالب پاورپوینت مهندسی صنایع قابل ویرایش می باشد</a:t>
              </a:r>
              <a:endParaRPr dirty="0">
                <a:solidFill>
                  <a:schemeClr val="dk1"/>
                </a:solidFill>
                <a:latin typeface="Barlow"/>
                <a:ea typeface="Barlow"/>
                <a:cs typeface="B Nazanin" pitchFamily="2" charset="-78"/>
                <a:sym typeface="Barlow"/>
              </a:endParaRPr>
            </a:p>
          </p:txBody>
        </p:sp>
      </p:grpSp>
      <p:grpSp>
        <p:nvGrpSpPr>
          <p:cNvPr id="3093" name="Google Shape;3093;p96"/>
          <p:cNvGrpSpPr/>
          <p:nvPr/>
        </p:nvGrpSpPr>
        <p:grpSpPr>
          <a:xfrm>
            <a:off x="815664" y="2675600"/>
            <a:ext cx="2036715" cy="821350"/>
            <a:chOff x="815664" y="2675600"/>
            <a:chExt cx="2036715" cy="821350"/>
          </a:xfrm>
        </p:grpSpPr>
        <p:sp>
          <p:nvSpPr>
            <p:cNvPr id="3094" name="Google Shape;3094;p96"/>
            <p:cNvSpPr txBox="1"/>
            <p:nvPr/>
          </p:nvSpPr>
          <p:spPr>
            <a:xfrm>
              <a:off x="815664" y="2946150"/>
              <a:ext cx="2036701" cy="550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r" rtl="1"/>
              <a:r>
                <a:rPr lang="fa-IR" dirty="0">
                  <a:cs typeface="B Nazanin" pitchFamily="2" charset="-78"/>
                </a:rPr>
                <a:t>قالب پاورپوینت مهندسی صنایع قابل ویرایش می باشد</a:t>
              </a:r>
              <a:endParaRPr dirty="0">
                <a:solidFill>
                  <a:schemeClr val="dk1"/>
                </a:solidFill>
                <a:latin typeface="Barlow"/>
                <a:ea typeface="Barlow"/>
                <a:cs typeface="B Nazanin" pitchFamily="2" charset="-78"/>
                <a:sym typeface="Barlow"/>
              </a:endParaRPr>
            </a:p>
          </p:txBody>
        </p:sp>
        <p:sp>
          <p:nvSpPr>
            <p:cNvPr id="3095" name="Google Shape;3095;p96"/>
            <p:cNvSpPr txBox="1"/>
            <p:nvPr/>
          </p:nvSpPr>
          <p:spPr>
            <a:xfrm>
              <a:off x="1038279" y="2675600"/>
              <a:ext cx="1814100" cy="341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b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a-IR" sz="2400" dirty="0">
                  <a:solidFill>
                    <a:schemeClr val="dk1"/>
                  </a:solidFill>
                  <a:latin typeface="Bebas Neue"/>
                  <a:ea typeface="Bebas Neue"/>
                  <a:cs typeface="B Nazanin" pitchFamily="2" charset="-78"/>
                  <a:sym typeface="Bebas Neue"/>
                </a:rPr>
                <a:t>اسلاید متنی </a:t>
              </a:r>
              <a:endParaRPr sz="2400">
                <a:solidFill>
                  <a:schemeClr val="dk1"/>
                </a:solidFill>
                <a:latin typeface="Bebas Neue"/>
                <a:ea typeface="Bebas Neue"/>
                <a:cs typeface="B Nazanin" pitchFamily="2" charset="-78"/>
                <a:sym typeface="Bebas Neue"/>
              </a:endParaRPr>
            </a:p>
          </p:txBody>
        </p:sp>
      </p:grpSp>
      <p:sp>
        <p:nvSpPr>
          <p:cNvPr id="3096" name="Google Shape;3096;p96"/>
          <p:cNvSpPr txBox="1"/>
          <p:nvPr/>
        </p:nvSpPr>
        <p:spPr>
          <a:xfrm>
            <a:off x="6850236" y="1223775"/>
            <a:ext cx="1478100" cy="341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fa-IR" sz="2400" dirty="0">
                <a:solidFill>
                  <a:schemeClr val="dk1"/>
                </a:solidFill>
                <a:latin typeface="Bebas Neue"/>
                <a:ea typeface="Bebas Neue"/>
                <a:cs typeface="B Nazanin" pitchFamily="2" charset="-78"/>
                <a:sym typeface="Bebas Neue"/>
              </a:rPr>
              <a:t>انجام شده</a:t>
            </a:r>
            <a:endParaRPr sz="2400">
              <a:solidFill>
                <a:schemeClr val="dk1"/>
              </a:solidFill>
              <a:latin typeface="Bebas Neue"/>
              <a:ea typeface="Bebas Neue"/>
              <a:cs typeface="B Nazanin" pitchFamily="2" charset="-78"/>
              <a:sym typeface="Bebas Neue"/>
            </a:endParaRPr>
          </a:p>
        </p:txBody>
      </p:sp>
      <p:grpSp>
        <p:nvGrpSpPr>
          <p:cNvPr id="3097" name="Google Shape;3097;p96"/>
          <p:cNvGrpSpPr/>
          <p:nvPr/>
        </p:nvGrpSpPr>
        <p:grpSpPr>
          <a:xfrm>
            <a:off x="815664" y="3690138"/>
            <a:ext cx="2036713" cy="821425"/>
            <a:chOff x="815664" y="3690138"/>
            <a:chExt cx="2036713" cy="821425"/>
          </a:xfrm>
        </p:grpSpPr>
        <p:sp>
          <p:nvSpPr>
            <p:cNvPr id="3098" name="Google Shape;3098;p96"/>
            <p:cNvSpPr txBox="1"/>
            <p:nvPr/>
          </p:nvSpPr>
          <p:spPr>
            <a:xfrm>
              <a:off x="1038277" y="3690138"/>
              <a:ext cx="1814100" cy="341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b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a-IR" sz="2400" dirty="0">
                  <a:solidFill>
                    <a:schemeClr val="dk1"/>
                  </a:solidFill>
                  <a:latin typeface="Bebas Neue"/>
                  <a:ea typeface="Bebas Neue"/>
                  <a:cs typeface="B Nazanin" pitchFamily="2" charset="-78"/>
                  <a:sym typeface="Bebas Neue"/>
                </a:rPr>
                <a:t>اسلاید متنی </a:t>
              </a:r>
              <a:endParaRPr sz="2400">
                <a:solidFill>
                  <a:schemeClr val="dk1"/>
                </a:solidFill>
                <a:latin typeface="Bebas Neue"/>
                <a:ea typeface="Bebas Neue"/>
                <a:cs typeface="B Nazanin" pitchFamily="2" charset="-78"/>
                <a:sym typeface="Bebas Neue"/>
              </a:endParaRPr>
            </a:p>
          </p:txBody>
        </p:sp>
        <p:sp>
          <p:nvSpPr>
            <p:cNvPr id="3099" name="Google Shape;3099;p96"/>
            <p:cNvSpPr txBox="1"/>
            <p:nvPr/>
          </p:nvSpPr>
          <p:spPr>
            <a:xfrm>
              <a:off x="815664" y="3960763"/>
              <a:ext cx="2036701" cy="550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r" rtl="1"/>
              <a:r>
                <a:rPr lang="fa-IR" dirty="0">
                  <a:cs typeface="B Nazanin" pitchFamily="2" charset="-78"/>
                </a:rPr>
                <a:t>قالب پاورپوینت مهندسی صنایع قابل ویرایش می باشد</a:t>
              </a:r>
              <a:endParaRPr dirty="0">
                <a:solidFill>
                  <a:schemeClr val="dk1"/>
                </a:solidFill>
                <a:latin typeface="Barlow"/>
                <a:ea typeface="Barlow"/>
                <a:cs typeface="B Nazanin" pitchFamily="2" charset="-78"/>
                <a:sym typeface="Barlow"/>
              </a:endParaRPr>
            </a:p>
          </p:txBody>
        </p:sp>
      </p:grpSp>
      <p:cxnSp>
        <p:nvCxnSpPr>
          <p:cNvPr id="3100" name="Google Shape;3100;p96"/>
          <p:cNvCxnSpPr/>
          <p:nvPr/>
        </p:nvCxnSpPr>
        <p:spPr>
          <a:xfrm>
            <a:off x="818102" y="2579413"/>
            <a:ext cx="75078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101" name="Google Shape;3101;p96"/>
          <p:cNvCxnSpPr/>
          <p:nvPr/>
        </p:nvCxnSpPr>
        <p:spPr>
          <a:xfrm>
            <a:off x="818102" y="3593118"/>
            <a:ext cx="75078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102" name="Google Shape;3102;p96"/>
          <p:cNvCxnSpPr/>
          <p:nvPr/>
        </p:nvCxnSpPr>
        <p:spPr>
          <a:xfrm>
            <a:off x="818102" y="4608568"/>
            <a:ext cx="75078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103" name="Google Shape;3103;p96"/>
          <p:cNvSpPr/>
          <p:nvPr/>
        </p:nvSpPr>
        <p:spPr>
          <a:xfrm>
            <a:off x="4011713" y="1912999"/>
            <a:ext cx="315900" cy="3183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200">
              <a:latin typeface="Bebas Neue"/>
              <a:ea typeface="Bebas Neue"/>
              <a:cs typeface="B Nazanin" pitchFamily="2" charset="-78"/>
              <a:sym typeface="Bebas Neue"/>
            </a:endParaRPr>
          </a:p>
        </p:txBody>
      </p:sp>
      <p:sp>
        <p:nvSpPr>
          <p:cNvPr id="3104" name="Google Shape;3104;p96"/>
          <p:cNvSpPr/>
          <p:nvPr/>
        </p:nvSpPr>
        <p:spPr>
          <a:xfrm>
            <a:off x="5721513" y="1912999"/>
            <a:ext cx="315900" cy="3183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accent2"/>
                </a:solidFill>
                <a:latin typeface="Bebas Neue"/>
                <a:ea typeface="Bebas Neue"/>
                <a:cs typeface="B Nazanin" pitchFamily="2" charset="-78"/>
                <a:sym typeface="Bebas Neue"/>
              </a:rPr>
              <a:t>X</a:t>
            </a:r>
            <a:endParaRPr sz="1600">
              <a:solidFill>
                <a:schemeClr val="accent2"/>
              </a:solidFill>
              <a:latin typeface="Bebas Neue"/>
              <a:ea typeface="Bebas Neue"/>
              <a:cs typeface="B Nazanin" pitchFamily="2" charset="-78"/>
              <a:sym typeface="Bebas Neue"/>
            </a:endParaRPr>
          </a:p>
        </p:txBody>
      </p:sp>
      <p:sp>
        <p:nvSpPr>
          <p:cNvPr id="3105" name="Google Shape;3105;p96"/>
          <p:cNvSpPr/>
          <p:nvPr/>
        </p:nvSpPr>
        <p:spPr>
          <a:xfrm>
            <a:off x="7431313" y="1912999"/>
            <a:ext cx="315900" cy="3183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200">
              <a:latin typeface="Bebas Neue"/>
              <a:ea typeface="Bebas Neue"/>
              <a:cs typeface="B Nazanin" pitchFamily="2" charset="-78"/>
              <a:sym typeface="Bebas Neue"/>
            </a:endParaRPr>
          </a:p>
        </p:txBody>
      </p:sp>
      <p:sp>
        <p:nvSpPr>
          <p:cNvPr id="3106" name="Google Shape;3106;p96"/>
          <p:cNvSpPr/>
          <p:nvPr/>
        </p:nvSpPr>
        <p:spPr>
          <a:xfrm>
            <a:off x="4011713" y="2927124"/>
            <a:ext cx="315900" cy="3183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accent2"/>
                </a:solidFill>
                <a:latin typeface="Bebas Neue"/>
                <a:ea typeface="Bebas Neue"/>
                <a:cs typeface="B Nazanin" pitchFamily="2" charset="-78"/>
                <a:sym typeface="Bebas Neue"/>
              </a:rPr>
              <a:t>X</a:t>
            </a:r>
            <a:endParaRPr sz="1200">
              <a:solidFill>
                <a:schemeClr val="accent2"/>
              </a:solidFill>
              <a:latin typeface="Bebas Neue"/>
              <a:ea typeface="Bebas Neue"/>
              <a:cs typeface="B Nazanin" pitchFamily="2" charset="-78"/>
              <a:sym typeface="Bebas Neue"/>
            </a:endParaRPr>
          </a:p>
        </p:txBody>
      </p:sp>
      <p:sp>
        <p:nvSpPr>
          <p:cNvPr id="3107" name="Google Shape;3107;p96"/>
          <p:cNvSpPr/>
          <p:nvPr/>
        </p:nvSpPr>
        <p:spPr>
          <a:xfrm>
            <a:off x="5721513" y="2927124"/>
            <a:ext cx="315900" cy="3183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200">
              <a:latin typeface="Bebas Neue"/>
              <a:ea typeface="Bebas Neue"/>
              <a:cs typeface="B Nazanin" pitchFamily="2" charset="-78"/>
              <a:sym typeface="Bebas Neue"/>
            </a:endParaRPr>
          </a:p>
        </p:txBody>
      </p:sp>
      <p:sp>
        <p:nvSpPr>
          <p:cNvPr id="3108" name="Google Shape;3108;p96"/>
          <p:cNvSpPr/>
          <p:nvPr/>
        </p:nvSpPr>
        <p:spPr>
          <a:xfrm>
            <a:off x="7431313" y="2927124"/>
            <a:ext cx="315900" cy="3183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200">
              <a:latin typeface="Bebas Neue"/>
              <a:ea typeface="Bebas Neue"/>
              <a:cs typeface="B Nazanin" pitchFamily="2" charset="-78"/>
              <a:sym typeface="Bebas Neue"/>
            </a:endParaRPr>
          </a:p>
        </p:txBody>
      </p:sp>
      <p:sp>
        <p:nvSpPr>
          <p:cNvPr id="3109" name="Google Shape;3109;p96"/>
          <p:cNvSpPr/>
          <p:nvPr/>
        </p:nvSpPr>
        <p:spPr>
          <a:xfrm>
            <a:off x="4011713" y="3941699"/>
            <a:ext cx="315900" cy="3183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200">
              <a:latin typeface="Bebas Neue"/>
              <a:ea typeface="Bebas Neue"/>
              <a:cs typeface="B Nazanin" pitchFamily="2" charset="-78"/>
              <a:sym typeface="Bebas Neue"/>
            </a:endParaRPr>
          </a:p>
        </p:txBody>
      </p:sp>
      <p:sp>
        <p:nvSpPr>
          <p:cNvPr id="3110" name="Google Shape;3110;p96"/>
          <p:cNvSpPr/>
          <p:nvPr/>
        </p:nvSpPr>
        <p:spPr>
          <a:xfrm>
            <a:off x="5721513" y="3941699"/>
            <a:ext cx="315900" cy="3183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200">
              <a:latin typeface="Bebas Neue"/>
              <a:ea typeface="Bebas Neue"/>
              <a:cs typeface="B Nazanin" pitchFamily="2" charset="-78"/>
              <a:sym typeface="Bebas Neue"/>
            </a:endParaRPr>
          </a:p>
        </p:txBody>
      </p:sp>
      <p:sp>
        <p:nvSpPr>
          <p:cNvPr id="3111" name="Google Shape;3111;p96"/>
          <p:cNvSpPr/>
          <p:nvPr/>
        </p:nvSpPr>
        <p:spPr>
          <a:xfrm>
            <a:off x="7431313" y="3941699"/>
            <a:ext cx="315900" cy="3183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accent2"/>
                </a:solidFill>
                <a:latin typeface="Bebas Neue"/>
                <a:ea typeface="Bebas Neue"/>
                <a:cs typeface="B Nazanin" pitchFamily="2" charset="-78"/>
                <a:sym typeface="Bebas Neue"/>
              </a:rPr>
              <a:t>X</a:t>
            </a:r>
            <a:endParaRPr sz="1200">
              <a:solidFill>
                <a:schemeClr val="accent2"/>
              </a:solidFill>
              <a:latin typeface="Bebas Neue"/>
              <a:ea typeface="Bebas Neue"/>
              <a:cs typeface="B Nazanin" pitchFamily="2" charset="-78"/>
              <a:sym typeface="Bebas Neue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6" name="Google Shape;3116;p97"/>
          <p:cNvSpPr txBox="1">
            <a:spLocks noGrp="1"/>
          </p:cNvSpPr>
          <p:nvPr>
            <p:ph type="title"/>
          </p:nvPr>
        </p:nvSpPr>
        <p:spPr>
          <a:xfrm>
            <a:off x="709350" y="537550"/>
            <a:ext cx="7725300" cy="47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rtl="1"/>
            <a:r>
              <a:rPr lang="fa-IR" dirty="0">
                <a:cs typeface="B Nazanin" pitchFamily="2" charset="-78"/>
              </a:rPr>
              <a:t>ایده ها و جزئیات اصلی</a:t>
            </a:r>
            <a:endParaRPr>
              <a:cs typeface="B Nazanin" pitchFamily="2" charset="-78"/>
            </a:endParaRPr>
          </a:p>
        </p:txBody>
      </p:sp>
      <p:sp>
        <p:nvSpPr>
          <p:cNvPr id="3117" name="Google Shape;3117;p97"/>
          <p:cNvSpPr/>
          <p:nvPr/>
        </p:nvSpPr>
        <p:spPr>
          <a:xfrm rot="-5400000">
            <a:off x="997369" y="1749702"/>
            <a:ext cx="1517038" cy="5136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500" dirty="0">
                <a:solidFill>
                  <a:srgbClr val="FFFFFF"/>
                </a:solidFill>
                <a:latin typeface="Bebas Neue"/>
                <a:ea typeface="Bebas Neue"/>
                <a:cs typeface="B Nazanin" pitchFamily="2" charset="-78"/>
                <a:sym typeface="Bebas Neue"/>
              </a:rPr>
              <a:t>اسلاید متنی </a:t>
            </a:r>
            <a:endParaRPr sz="2500" dirty="0">
              <a:solidFill>
                <a:srgbClr val="FFFFFF"/>
              </a:solidFill>
              <a:latin typeface="Bebas Neue"/>
              <a:ea typeface="Bebas Neue"/>
              <a:cs typeface="B Nazanin" pitchFamily="2" charset="-78"/>
              <a:sym typeface="Bebas Neue"/>
            </a:endParaRPr>
          </a:p>
        </p:txBody>
      </p:sp>
      <p:sp>
        <p:nvSpPr>
          <p:cNvPr id="3118" name="Google Shape;3118;p97"/>
          <p:cNvSpPr/>
          <p:nvPr/>
        </p:nvSpPr>
        <p:spPr>
          <a:xfrm>
            <a:off x="2012588" y="1432841"/>
            <a:ext cx="2460000" cy="13323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dk1"/>
                </a:solidFill>
                <a:latin typeface="Barlow"/>
                <a:ea typeface="Barlow"/>
                <a:cs typeface="B Nazanin" pitchFamily="2" charset="-78"/>
                <a:sym typeface="Barlow"/>
              </a:rPr>
              <a:t>قالب پاورپوینت مهندسی صنایع قابل ویرایش می باشد</a:t>
            </a:r>
            <a:endParaRPr>
              <a:solidFill>
                <a:schemeClr val="dk1"/>
              </a:solidFill>
              <a:latin typeface="Barlow"/>
              <a:ea typeface="Barlow"/>
              <a:cs typeface="B Nazanin" pitchFamily="2" charset="-78"/>
              <a:sym typeface="Barlow"/>
            </a:endParaRPr>
          </a:p>
        </p:txBody>
      </p:sp>
      <p:sp>
        <p:nvSpPr>
          <p:cNvPr id="3119" name="Google Shape;3119;p97"/>
          <p:cNvSpPr/>
          <p:nvPr/>
        </p:nvSpPr>
        <p:spPr>
          <a:xfrm rot="-5400000">
            <a:off x="997369" y="3451478"/>
            <a:ext cx="1517038" cy="5136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500" dirty="0">
                <a:solidFill>
                  <a:srgbClr val="FFFFFF"/>
                </a:solidFill>
                <a:latin typeface="Bebas Neue"/>
                <a:ea typeface="Bebas Neue"/>
                <a:cs typeface="B Nazanin" pitchFamily="2" charset="-78"/>
                <a:sym typeface="Bebas Neue"/>
              </a:rPr>
              <a:t>اسلاید متنی </a:t>
            </a:r>
            <a:endParaRPr sz="2500" dirty="0">
              <a:solidFill>
                <a:srgbClr val="FFFFFF"/>
              </a:solidFill>
              <a:latin typeface="Bebas Neue"/>
              <a:ea typeface="Bebas Neue"/>
              <a:cs typeface="B Nazanin" pitchFamily="2" charset="-78"/>
              <a:sym typeface="Bebas Neue"/>
            </a:endParaRPr>
          </a:p>
        </p:txBody>
      </p:sp>
      <p:sp>
        <p:nvSpPr>
          <p:cNvPr id="3120" name="Google Shape;3120;p97"/>
          <p:cNvSpPr/>
          <p:nvPr/>
        </p:nvSpPr>
        <p:spPr>
          <a:xfrm>
            <a:off x="2012588" y="2949879"/>
            <a:ext cx="2460000" cy="13323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fa-IR" dirty="0">
                <a:solidFill>
                  <a:schemeClr val="dk1"/>
                </a:solidFill>
                <a:latin typeface="Barlow"/>
                <a:ea typeface="Barlow"/>
                <a:cs typeface="B Nazanin" pitchFamily="2" charset="-78"/>
                <a:sym typeface="Barlow"/>
              </a:rPr>
              <a:t>قالب پاورپوینت مهندسی صنایع قابل ویرایش می باشد</a:t>
            </a:r>
          </a:p>
        </p:txBody>
      </p:sp>
      <p:sp>
        <p:nvSpPr>
          <p:cNvPr id="3121" name="Google Shape;3121;p97"/>
          <p:cNvSpPr/>
          <p:nvPr/>
        </p:nvSpPr>
        <p:spPr>
          <a:xfrm rot="5400000">
            <a:off x="6629594" y="1934440"/>
            <a:ext cx="1517038" cy="5136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500" dirty="0">
                <a:solidFill>
                  <a:srgbClr val="FFFFFF"/>
                </a:solidFill>
                <a:latin typeface="Bebas Neue"/>
                <a:ea typeface="Bebas Neue"/>
                <a:cs typeface="B Nazanin" pitchFamily="2" charset="-78"/>
                <a:sym typeface="Bebas Neue"/>
              </a:rPr>
              <a:t>اسلاید متنی </a:t>
            </a:r>
            <a:endParaRPr sz="2500" dirty="0">
              <a:solidFill>
                <a:srgbClr val="FFFFFF"/>
              </a:solidFill>
              <a:latin typeface="Bebas Neue"/>
              <a:ea typeface="Bebas Neue"/>
              <a:cs typeface="B Nazanin" pitchFamily="2" charset="-78"/>
              <a:sym typeface="Bebas Neue"/>
            </a:endParaRPr>
          </a:p>
        </p:txBody>
      </p:sp>
      <p:sp>
        <p:nvSpPr>
          <p:cNvPr id="3122" name="Google Shape;3122;p97"/>
          <p:cNvSpPr/>
          <p:nvPr/>
        </p:nvSpPr>
        <p:spPr>
          <a:xfrm>
            <a:off x="4671313" y="1432841"/>
            <a:ext cx="2460000" cy="13323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fa-IR" dirty="0">
                <a:cs typeface="B Nazanin" pitchFamily="2" charset="-78"/>
              </a:rPr>
              <a:t>قالب پاورپوینت مهندسی صنایع قابل ویرایش می باشد</a:t>
            </a:r>
            <a:endParaRPr>
              <a:solidFill>
                <a:schemeClr val="dk1"/>
              </a:solidFill>
              <a:latin typeface="Barlow"/>
              <a:ea typeface="Barlow"/>
              <a:cs typeface="B Nazanin" pitchFamily="2" charset="-78"/>
              <a:sym typeface="Barlow"/>
            </a:endParaRPr>
          </a:p>
        </p:txBody>
      </p:sp>
      <p:sp>
        <p:nvSpPr>
          <p:cNvPr id="3123" name="Google Shape;3123;p97"/>
          <p:cNvSpPr/>
          <p:nvPr/>
        </p:nvSpPr>
        <p:spPr>
          <a:xfrm rot="5400000">
            <a:off x="6629594" y="3451478"/>
            <a:ext cx="1517038" cy="5136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500" dirty="0">
                <a:solidFill>
                  <a:srgbClr val="FFFFFF"/>
                </a:solidFill>
                <a:latin typeface="Bebas Neue"/>
                <a:ea typeface="Bebas Neue"/>
                <a:cs typeface="B Nazanin" pitchFamily="2" charset="-78"/>
                <a:sym typeface="Bebas Neue"/>
              </a:rPr>
              <a:t>اسلاید متنی </a:t>
            </a:r>
            <a:endParaRPr sz="2500" dirty="0">
              <a:solidFill>
                <a:srgbClr val="FFFFFF"/>
              </a:solidFill>
              <a:latin typeface="Bebas Neue"/>
              <a:ea typeface="Bebas Neue"/>
              <a:cs typeface="B Nazanin" pitchFamily="2" charset="-78"/>
              <a:sym typeface="Bebas Neue"/>
            </a:endParaRPr>
          </a:p>
        </p:txBody>
      </p:sp>
      <p:sp>
        <p:nvSpPr>
          <p:cNvPr id="3124" name="Google Shape;3124;p97"/>
          <p:cNvSpPr/>
          <p:nvPr/>
        </p:nvSpPr>
        <p:spPr>
          <a:xfrm>
            <a:off x="4671313" y="2949879"/>
            <a:ext cx="2460000" cy="13323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fa-IR" dirty="0">
                <a:cs typeface="B Nazanin" pitchFamily="2" charset="-78"/>
              </a:rPr>
              <a:t>قالب پاورپوینت مهندسی صنایع قابل ویرایش می باشد</a:t>
            </a:r>
            <a:endParaRPr>
              <a:solidFill>
                <a:schemeClr val="dk1"/>
              </a:solidFill>
              <a:latin typeface="Barlow"/>
              <a:ea typeface="Barlow"/>
              <a:cs typeface="B Nazanin" pitchFamily="2" charset="-78"/>
              <a:sym typeface="Barlow"/>
            </a:endParaRPr>
          </a:p>
        </p:txBody>
      </p:sp>
      <p:sp>
        <p:nvSpPr>
          <p:cNvPr id="3125" name="Google Shape;3125;p97"/>
          <p:cNvSpPr/>
          <p:nvPr/>
        </p:nvSpPr>
        <p:spPr>
          <a:xfrm>
            <a:off x="3939875" y="2468200"/>
            <a:ext cx="1275300" cy="7869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fa-IR" sz="2500" dirty="0">
                <a:solidFill>
                  <a:srgbClr val="FFFFFF"/>
                </a:solidFill>
                <a:latin typeface="Bebas Neue"/>
                <a:ea typeface="Bebas Neue"/>
                <a:cs typeface="B Nazanin" pitchFamily="2" charset="-78"/>
                <a:sym typeface="Bebas Neue"/>
              </a:rPr>
              <a:t>موضوع</a:t>
            </a:r>
            <a:endParaRPr sz="2500">
              <a:solidFill>
                <a:srgbClr val="FFFFFF"/>
              </a:solidFill>
              <a:latin typeface="Bebas Neue"/>
              <a:ea typeface="Bebas Neue"/>
              <a:cs typeface="B Nazanin" pitchFamily="2" charset="-78"/>
              <a:sym typeface="Bebas Neue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3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/>
                                        <p:tgtEl>
                                          <p:spTgt spid="3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0" name="Google Shape;3130;p98"/>
          <p:cNvSpPr txBox="1">
            <a:spLocks noGrp="1"/>
          </p:cNvSpPr>
          <p:nvPr>
            <p:ph type="title"/>
          </p:nvPr>
        </p:nvSpPr>
        <p:spPr>
          <a:xfrm>
            <a:off x="709350" y="537550"/>
            <a:ext cx="7725300" cy="47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rtl="1"/>
            <a:r>
              <a:rPr lang="fa-IR" dirty="0">
                <a:cs typeface="B Nazanin" pitchFamily="2" charset="-78"/>
              </a:rPr>
              <a:t>اولویت های</a:t>
            </a:r>
            <a:endParaRPr>
              <a:cs typeface="B Nazanin" pitchFamily="2" charset="-78"/>
            </a:endParaRPr>
          </a:p>
        </p:txBody>
      </p:sp>
      <p:sp>
        <p:nvSpPr>
          <p:cNvPr id="3131" name="Google Shape;3131;p98"/>
          <p:cNvSpPr txBox="1"/>
          <p:nvPr/>
        </p:nvSpPr>
        <p:spPr>
          <a:xfrm>
            <a:off x="3655913" y="2873310"/>
            <a:ext cx="606600" cy="679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FFFFFF"/>
                </a:solidFill>
                <a:latin typeface="Bebas Neue"/>
                <a:ea typeface="Bebas Neue"/>
                <a:cs typeface="B Nazanin" pitchFamily="2" charset="-78"/>
                <a:sym typeface="Bebas Neue"/>
              </a:rPr>
              <a:t>05</a:t>
            </a:r>
            <a:endParaRPr sz="2400">
              <a:solidFill>
                <a:srgbClr val="FFFFFF"/>
              </a:solidFill>
              <a:latin typeface="Bebas Neue"/>
              <a:ea typeface="Bebas Neue"/>
              <a:cs typeface="B Nazanin" pitchFamily="2" charset="-78"/>
              <a:sym typeface="Bebas Neue"/>
            </a:endParaRPr>
          </a:p>
        </p:txBody>
      </p:sp>
      <p:sp>
        <p:nvSpPr>
          <p:cNvPr id="3132" name="Google Shape;3132;p98"/>
          <p:cNvSpPr txBox="1"/>
          <p:nvPr/>
        </p:nvSpPr>
        <p:spPr>
          <a:xfrm>
            <a:off x="3655913" y="1885535"/>
            <a:ext cx="606600" cy="679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FFFFFF"/>
                </a:solidFill>
                <a:latin typeface="Bebas Neue"/>
                <a:ea typeface="Bebas Neue"/>
                <a:cs typeface="B Nazanin" pitchFamily="2" charset="-78"/>
                <a:sym typeface="Bebas Neue"/>
              </a:rPr>
              <a:t>04</a:t>
            </a:r>
            <a:endParaRPr sz="2400">
              <a:solidFill>
                <a:srgbClr val="FFFFFF"/>
              </a:solidFill>
              <a:latin typeface="Bebas Neue"/>
              <a:ea typeface="Bebas Neue"/>
              <a:cs typeface="B Nazanin" pitchFamily="2" charset="-78"/>
              <a:sym typeface="Bebas Neue"/>
            </a:endParaRPr>
          </a:p>
        </p:txBody>
      </p:sp>
      <p:sp>
        <p:nvSpPr>
          <p:cNvPr id="3133" name="Google Shape;3133;p98"/>
          <p:cNvSpPr txBox="1"/>
          <p:nvPr/>
        </p:nvSpPr>
        <p:spPr>
          <a:xfrm>
            <a:off x="3655888" y="3861087"/>
            <a:ext cx="606600" cy="679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FFFFFF"/>
                </a:solidFill>
                <a:latin typeface="Bebas Neue"/>
                <a:ea typeface="Bebas Neue"/>
                <a:cs typeface="B Nazanin" pitchFamily="2" charset="-78"/>
                <a:sym typeface="Bebas Neue"/>
              </a:rPr>
              <a:t>06</a:t>
            </a:r>
            <a:endParaRPr sz="2400">
              <a:solidFill>
                <a:srgbClr val="FFFFFF"/>
              </a:solidFill>
              <a:latin typeface="Bebas Neue"/>
              <a:ea typeface="Bebas Neue"/>
              <a:cs typeface="B Nazanin" pitchFamily="2" charset="-78"/>
              <a:sym typeface="Bebas Neue"/>
            </a:endParaRPr>
          </a:p>
        </p:txBody>
      </p:sp>
      <p:grpSp>
        <p:nvGrpSpPr>
          <p:cNvPr id="3134" name="Google Shape;3134;p98"/>
          <p:cNvGrpSpPr/>
          <p:nvPr/>
        </p:nvGrpSpPr>
        <p:grpSpPr>
          <a:xfrm>
            <a:off x="5133534" y="1759900"/>
            <a:ext cx="2175600" cy="842950"/>
            <a:chOff x="5552175" y="1759900"/>
            <a:chExt cx="2175600" cy="842950"/>
          </a:xfrm>
        </p:grpSpPr>
        <p:sp>
          <p:nvSpPr>
            <p:cNvPr id="3135" name="Google Shape;3135;p98"/>
            <p:cNvSpPr txBox="1"/>
            <p:nvPr/>
          </p:nvSpPr>
          <p:spPr>
            <a:xfrm>
              <a:off x="5552175" y="1759900"/>
              <a:ext cx="2175600" cy="341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b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a-IR" sz="2400" dirty="0">
                  <a:solidFill>
                    <a:schemeClr val="dk1"/>
                  </a:solidFill>
                  <a:latin typeface="Bebas Neue"/>
                  <a:ea typeface="Bebas Neue"/>
                  <a:cs typeface="B Nazanin" pitchFamily="2" charset="-78"/>
                  <a:sym typeface="Bebas Neue"/>
                </a:rPr>
                <a:t>اسلاید متنی </a:t>
              </a:r>
              <a:endParaRPr sz="2400">
                <a:solidFill>
                  <a:schemeClr val="dk1"/>
                </a:solidFill>
                <a:latin typeface="Bebas Neue"/>
                <a:ea typeface="Bebas Neue"/>
                <a:cs typeface="B Nazanin" pitchFamily="2" charset="-78"/>
                <a:sym typeface="Bebas Neue"/>
              </a:endParaRPr>
            </a:p>
          </p:txBody>
        </p:sp>
        <p:sp>
          <p:nvSpPr>
            <p:cNvPr id="3136" name="Google Shape;3136;p98"/>
            <p:cNvSpPr txBox="1"/>
            <p:nvPr/>
          </p:nvSpPr>
          <p:spPr>
            <a:xfrm>
              <a:off x="5552175" y="2030150"/>
              <a:ext cx="2175600" cy="572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r" rtl="1"/>
              <a:r>
                <a:rPr lang="fa-IR" dirty="0">
                  <a:cs typeface="B Nazanin" pitchFamily="2" charset="-78"/>
                </a:rPr>
                <a:t>قالب پاورپوینت مهندسی صنایع قابل ویرایش می باشد</a:t>
              </a:r>
              <a:endParaRPr>
                <a:solidFill>
                  <a:schemeClr val="dk1"/>
                </a:solidFill>
                <a:latin typeface="Barlow"/>
                <a:ea typeface="Barlow"/>
                <a:cs typeface="B Nazanin" pitchFamily="2" charset="-78"/>
                <a:sym typeface="Barlow"/>
              </a:endParaRPr>
            </a:p>
          </p:txBody>
        </p:sp>
      </p:grpSp>
      <p:grpSp>
        <p:nvGrpSpPr>
          <p:cNvPr id="3137" name="Google Shape;3137;p98"/>
          <p:cNvGrpSpPr/>
          <p:nvPr/>
        </p:nvGrpSpPr>
        <p:grpSpPr>
          <a:xfrm>
            <a:off x="5133534" y="3761600"/>
            <a:ext cx="2175600" cy="843325"/>
            <a:chOff x="5552175" y="3761600"/>
            <a:chExt cx="2175600" cy="843325"/>
          </a:xfrm>
        </p:grpSpPr>
        <p:sp>
          <p:nvSpPr>
            <p:cNvPr id="3138" name="Google Shape;3138;p98"/>
            <p:cNvSpPr txBox="1"/>
            <p:nvPr/>
          </p:nvSpPr>
          <p:spPr>
            <a:xfrm>
              <a:off x="5552175" y="3761600"/>
              <a:ext cx="2175600" cy="341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b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a-IR" sz="2400" dirty="0">
                  <a:solidFill>
                    <a:schemeClr val="dk1"/>
                  </a:solidFill>
                  <a:latin typeface="Bebas Neue"/>
                  <a:ea typeface="Bebas Neue"/>
                  <a:cs typeface="B Nazanin" pitchFamily="2" charset="-78"/>
                  <a:sym typeface="Bebas Neue"/>
                </a:rPr>
                <a:t>اسلاید متنی </a:t>
              </a:r>
              <a:endParaRPr sz="2400">
                <a:solidFill>
                  <a:schemeClr val="dk1"/>
                </a:solidFill>
                <a:latin typeface="Bebas Neue"/>
                <a:ea typeface="Bebas Neue"/>
                <a:cs typeface="B Nazanin" pitchFamily="2" charset="-78"/>
                <a:sym typeface="Bebas Neue"/>
              </a:endParaRPr>
            </a:p>
          </p:txBody>
        </p:sp>
        <p:sp>
          <p:nvSpPr>
            <p:cNvPr id="3139" name="Google Shape;3139;p98"/>
            <p:cNvSpPr txBox="1"/>
            <p:nvPr/>
          </p:nvSpPr>
          <p:spPr>
            <a:xfrm>
              <a:off x="5552175" y="4032225"/>
              <a:ext cx="2175600" cy="572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r" rtl="1"/>
              <a:r>
                <a:rPr lang="fa-IR" dirty="0">
                  <a:cs typeface="B Nazanin" pitchFamily="2" charset="-78"/>
                </a:rPr>
                <a:t>قالب پاورپوینت مهندسی صنایع قابل ویرایش می باشد</a:t>
              </a:r>
              <a:endParaRPr>
                <a:solidFill>
                  <a:schemeClr val="dk1"/>
                </a:solidFill>
                <a:latin typeface="Barlow"/>
                <a:ea typeface="Barlow"/>
                <a:cs typeface="B Nazanin" pitchFamily="2" charset="-78"/>
                <a:sym typeface="Barlow"/>
              </a:endParaRPr>
            </a:p>
          </p:txBody>
        </p:sp>
      </p:grpSp>
      <p:grpSp>
        <p:nvGrpSpPr>
          <p:cNvPr id="3140" name="Google Shape;3140;p98"/>
          <p:cNvGrpSpPr/>
          <p:nvPr/>
        </p:nvGrpSpPr>
        <p:grpSpPr>
          <a:xfrm>
            <a:off x="5133534" y="2760750"/>
            <a:ext cx="2175600" cy="843148"/>
            <a:chOff x="5552175" y="2760750"/>
            <a:chExt cx="2175600" cy="843148"/>
          </a:xfrm>
        </p:grpSpPr>
        <p:sp>
          <p:nvSpPr>
            <p:cNvPr id="3141" name="Google Shape;3141;p98"/>
            <p:cNvSpPr txBox="1"/>
            <p:nvPr/>
          </p:nvSpPr>
          <p:spPr>
            <a:xfrm>
              <a:off x="5552175" y="3031198"/>
              <a:ext cx="2175600" cy="572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r" rtl="1"/>
              <a:r>
                <a:rPr lang="fa-IR" dirty="0">
                  <a:cs typeface="B Nazanin" pitchFamily="2" charset="-78"/>
                </a:rPr>
                <a:t>قالب پاورپوینت مهندسی صنایع قابل ویرایش می باشد</a:t>
              </a:r>
              <a:endParaRPr>
                <a:solidFill>
                  <a:schemeClr val="dk1"/>
                </a:solidFill>
                <a:latin typeface="Barlow"/>
                <a:ea typeface="Barlow"/>
                <a:cs typeface="B Nazanin" pitchFamily="2" charset="-78"/>
                <a:sym typeface="Barlow"/>
              </a:endParaRPr>
            </a:p>
          </p:txBody>
        </p:sp>
        <p:sp>
          <p:nvSpPr>
            <p:cNvPr id="3142" name="Google Shape;3142;p98"/>
            <p:cNvSpPr txBox="1"/>
            <p:nvPr/>
          </p:nvSpPr>
          <p:spPr>
            <a:xfrm>
              <a:off x="5552175" y="2760750"/>
              <a:ext cx="2175600" cy="341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b" anchorCtr="0">
              <a:noAutofit/>
            </a:bodyPr>
            <a:lstStyle/>
            <a:p>
              <a:pPr algn="r" rtl="1"/>
              <a:r>
                <a:rPr lang="fa-IR" sz="2400" dirty="0">
                  <a:solidFill>
                    <a:schemeClr val="dk1"/>
                  </a:solidFill>
                  <a:latin typeface="Bebas Neue"/>
                  <a:ea typeface="Bebas Neue"/>
                  <a:cs typeface="B Nazanin" pitchFamily="2" charset="-78"/>
                  <a:sym typeface="Bebas Neue"/>
                </a:rPr>
                <a:t>اسلاید متنی </a:t>
              </a:r>
            </a:p>
          </p:txBody>
        </p:sp>
      </p:grpSp>
      <p:sp>
        <p:nvSpPr>
          <p:cNvPr id="3143" name="Google Shape;3143;p98"/>
          <p:cNvSpPr txBox="1"/>
          <p:nvPr/>
        </p:nvSpPr>
        <p:spPr>
          <a:xfrm>
            <a:off x="7402958" y="2895343"/>
            <a:ext cx="606600" cy="679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FFFFFF"/>
                </a:solidFill>
                <a:latin typeface="Bebas Neue"/>
                <a:ea typeface="Bebas Neue"/>
                <a:cs typeface="B Nazanin" pitchFamily="2" charset="-78"/>
                <a:sym typeface="Bebas Neue"/>
              </a:rPr>
              <a:t>02</a:t>
            </a:r>
            <a:endParaRPr sz="2400">
              <a:solidFill>
                <a:srgbClr val="FFFFFF"/>
              </a:solidFill>
              <a:latin typeface="Bebas Neue"/>
              <a:ea typeface="Bebas Neue"/>
              <a:cs typeface="B Nazanin" pitchFamily="2" charset="-78"/>
              <a:sym typeface="Bebas Neue"/>
            </a:endParaRPr>
          </a:p>
        </p:txBody>
      </p:sp>
      <p:sp>
        <p:nvSpPr>
          <p:cNvPr id="3144" name="Google Shape;3144;p98"/>
          <p:cNvSpPr txBox="1"/>
          <p:nvPr/>
        </p:nvSpPr>
        <p:spPr>
          <a:xfrm>
            <a:off x="7402958" y="1907568"/>
            <a:ext cx="606600" cy="679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FFFFFF"/>
                </a:solidFill>
                <a:latin typeface="Bebas Neue"/>
                <a:ea typeface="Bebas Neue"/>
                <a:cs typeface="B Nazanin" pitchFamily="2" charset="-78"/>
                <a:sym typeface="Bebas Neue"/>
              </a:rPr>
              <a:t>01</a:t>
            </a:r>
            <a:endParaRPr sz="2400">
              <a:solidFill>
                <a:srgbClr val="FFFFFF"/>
              </a:solidFill>
              <a:latin typeface="Bebas Neue"/>
              <a:ea typeface="Bebas Neue"/>
              <a:cs typeface="B Nazanin" pitchFamily="2" charset="-78"/>
              <a:sym typeface="Bebas Neue"/>
            </a:endParaRPr>
          </a:p>
        </p:txBody>
      </p:sp>
      <p:sp>
        <p:nvSpPr>
          <p:cNvPr id="3145" name="Google Shape;3145;p98"/>
          <p:cNvSpPr txBox="1"/>
          <p:nvPr/>
        </p:nvSpPr>
        <p:spPr>
          <a:xfrm>
            <a:off x="7402933" y="3883120"/>
            <a:ext cx="606600" cy="679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FFFFFF"/>
                </a:solidFill>
                <a:latin typeface="Bebas Neue"/>
                <a:ea typeface="Bebas Neue"/>
                <a:cs typeface="B Nazanin" pitchFamily="2" charset="-78"/>
                <a:sym typeface="Bebas Neue"/>
              </a:rPr>
              <a:t>03</a:t>
            </a:r>
            <a:endParaRPr sz="2400">
              <a:solidFill>
                <a:srgbClr val="FFFFFF"/>
              </a:solidFill>
              <a:latin typeface="Bebas Neue"/>
              <a:ea typeface="Bebas Neue"/>
              <a:cs typeface="B Nazanin" pitchFamily="2" charset="-78"/>
              <a:sym typeface="Bebas Neue"/>
            </a:endParaRPr>
          </a:p>
        </p:txBody>
      </p:sp>
      <p:grpSp>
        <p:nvGrpSpPr>
          <p:cNvPr id="3146" name="Google Shape;3146;p98"/>
          <p:cNvGrpSpPr/>
          <p:nvPr/>
        </p:nvGrpSpPr>
        <p:grpSpPr>
          <a:xfrm>
            <a:off x="1415300" y="1759900"/>
            <a:ext cx="2175825" cy="842950"/>
            <a:chOff x="1415300" y="1759900"/>
            <a:chExt cx="2175825" cy="842950"/>
          </a:xfrm>
        </p:grpSpPr>
        <p:sp>
          <p:nvSpPr>
            <p:cNvPr id="3147" name="Google Shape;3147;p98"/>
            <p:cNvSpPr txBox="1"/>
            <p:nvPr/>
          </p:nvSpPr>
          <p:spPr>
            <a:xfrm>
              <a:off x="1415525" y="1759900"/>
              <a:ext cx="2175600" cy="341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b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a-IR" sz="2400" dirty="0">
                  <a:solidFill>
                    <a:schemeClr val="dk1"/>
                  </a:solidFill>
                  <a:latin typeface="Bebas Neue"/>
                  <a:ea typeface="Bebas Neue"/>
                  <a:cs typeface="B Nazanin" pitchFamily="2" charset="-78"/>
                  <a:sym typeface="Bebas Neue"/>
                </a:rPr>
                <a:t>اسلاید متنی </a:t>
              </a:r>
              <a:endParaRPr sz="2400">
                <a:solidFill>
                  <a:schemeClr val="dk1"/>
                </a:solidFill>
                <a:latin typeface="Bebas Neue"/>
                <a:ea typeface="Bebas Neue"/>
                <a:cs typeface="B Nazanin" pitchFamily="2" charset="-78"/>
                <a:sym typeface="Bebas Neue"/>
              </a:endParaRPr>
            </a:p>
          </p:txBody>
        </p:sp>
        <p:sp>
          <p:nvSpPr>
            <p:cNvPr id="3148" name="Google Shape;3148;p98"/>
            <p:cNvSpPr txBox="1"/>
            <p:nvPr/>
          </p:nvSpPr>
          <p:spPr>
            <a:xfrm>
              <a:off x="1415300" y="2030150"/>
              <a:ext cx="2175600" cy="572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r" rtl="1"/>
              <a:r>
                <a:rPr lang="fa-IR" dirty="0">
                  <a:cs typeface="B Nazanin" pitchFamily="2" charset="-78"/>
                </a:rPr>
                <a:t>قالب پاورپوینت مهندسی صنایع قابل ویرایش می باشد</a:t>
              </a:r>
              <a:endParaRPr lang="fa-IR" dirty="0">
                <a:solidFill>
                  <a:schemeClr val="dk1"/>
                </a:solidFill>
                <a:latin typeface="Barlow"/>
                <a:ea typeface="Barlow"/>
                <a:cs typeface="B Nazanin" pitchFamily="2" charset="-78"/>
                <a:sym typeface="Barlow"/>
              </a:endParaRPr>
            </a:p>
          </p:txBody>
        </p:sp>
      </p:grpSp>
      <p:grpSp>
        <p:nvGrpSpPr>
          <p:cNvPr id="3149" name="Google Shape;3149;p98"/>
          <p:cNvGrpSpPr/>
          <p:nvPr/>
        </p:nvGrpSpPr>
        <p:grpSpPr>
          <a:xfrm>
            <a:off x="1415300" y="3761600"/>
            <a:ext cx="2175825" cy="843325"/>
            <a:chOff x="1415300" y="3761600"/>
            <a:chExt cx="2175825" cy="843325"/>
          </a:xfrm>
        </p:grpSpPr>
        <p:sp>
          <p:nvSpPr>
            <p:cNvPr id="3150" name="Google Shape;3150;p98"/>
            <p:cNvSpPr txBox="1"/>
            <p:nvPr/>
          </p:nvSpPr>
          <p:spPr>
            <a:xfrm>
              <a:off x="1415525" y="3761600"/>
              <a:ext cx="2175600" cy="341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b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a-IR" sz="2400" dirty="0">
                  <a:solidFill>
                    <a:schemeClr val="dk1"/>
                  </a:solidFill>
                  <a:latin typeface="Bebas Neue"/>
                  <a:ea typeface="Bebas Neue"/>
                  <a:cs typeface="B Nazanin" pitchFamily="2" charset="-78"/>
                  <a:sym typeface="Bebas Neue"/>
                </a:rPr>
                <a:t>اسلاید متنی </a:t>
              </a:r>
              <a:endParaRPr sz="2400">
                <a:solidFill>
                  <a:schemeClr val="dk1"/>
                </a:solidFill>
                <a:latin typeface="Bebas Neue"/>
                <a:ea typeface="Bebas Neue"/>
                <a:cs typeface="B Nazanin" pitchFamily="2" charset="-78"/>
                <a:sym typeface="Bebas Neue"/>
              </a:endParaRPr>
            </a:p>
          </p:txBody>
        </p:sp>
        <p:sp>
          <p:nvSpPr>
            <p:cNvPr id="3151" name="Google Shape;3151;p98"/>
            <p:cNvSpPr txBox="1"/>
            <p:nvPr/>
          </p:nvSpPr>
          <p:spPr>
            <a:xfrm>
              <a:off x="1415300" y="4032225"/>
              <a:ext cx="2175600" cy="572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r" rtl="1"/>
              <a:r>
                <a:rPr lang="fa-IR" dirty="0">
                  <a:cs typeface="B Nazanin" pitchFamily="2" charset="-78"/>
                </a:rPr>
                <a:t>قالب پاورپوینت مهندسی صنایع قابل ویرایش می باشد</a:t>
              </a:r>
              <a:endParaRPr>
                <a:solidFill>
                  <a:schemeClr val="dk1"/>
                </a:solidFill>
                <a:latin typeface="Barlow"/>
                <a:ea typeface="Barlow"/>
                <a:cs typeface="B Nazanin" pitchFamily="2" charset="-78"/>
                <a:sym typeface="Barlow"/>
              </a:endParaRPr>
            </a:p>
          </p:txBody>
        </p:sp>
      </p:grpSp>
      <p:grpSp>
        <p:nvGrpSpPr>
          <p:cNvPr id="3152" name="Google Shape;3152;p98"/>
          <p:cNvGrpSpPr/>
          <p:nvPr/>
        </p:nvGrpSpPr>
        <p:grpSpPr>
          <a:xfrm>
            <a:off x="1415300" y="2760750"/>
            <a:ext cx="2175825" cy="843148"/>
            <a:chOff x="1415300" y="2760750"/>
            <a:chExt cx="2175825" cy="843148"/>
          </a:xfrm>
        </p:grpSpPr>
        <p:sp>
          <p:nvSpPr>
            <p:cNvPr id="3153" name="Google Shape;3153;p98"/>
            <p:cNvSpPr txBox="1"/>
            <p:nvPr/>
          </p:nvSpPr>
          <p:spPr>
            <a:xfrm>
              <a:off x="1415300" y="3031198"/>
              <a:ext cx="2175600" cy="572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r" rtl="1"/>
              <a:r>
                <a:rPr lang="fa-IR" dirty="0">
                  <a:cs typeface="B Nazanin" pitchFamily="2" charset="-78"/>
                </a:rPr>
                <a:t>قالب پاورپوینت مهندسی صنایع قابل ویرایش می باشد</a:t>
              </a:r>
              <a:endParaRPr>
                <a:solidFill>
                  <a:schemeClr val="dk1"/>
                </a:solidFill>
                <a:latin typeface="Barlow"/>
                <a:ea typeface="Barlow"/>
                <a:cs typeface="B Nazanin" pitchFamily="2" charset="-78"/>
                <a:sym typeface="Barlow"/>
              </a:endParaRPr>
            </a:p>
          </p:txBody>
        </p:sp>
        <p:sp>
          <p:nvSpPr>
            <p:cNvPr id="3154" name="Google Shape;3154;p98"/>
            <p:cNvSpPr txBox="1"/>
            <p:nvPr/>
          </p:nvSpPr>
          <p:spPr>
            <a:xfrm>
              <a:off x="1415525" y="2760750"/>
              <a:ext cx="2175600" cy="341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b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a-IR" sz="2400" dirty="0">
                  <a:solidFill>
                    <a:schemeClr val="dk1"/>
                  </a:solidFill>
                  <a:latin typeface="Bebas Neue"/>
                  <a:ea typeface="Bebas Neue"/>
                  <a:cs typeface="B Nazanin" pitchFamily="2" charset="-78"/>
                  <a:sym typeface="Bebas Neue"/>
                </a:rPr>
                <a:t>اسلاید متنی </a:t>
              </a:r>
              <a:endParaRPr sz="2400">
                <a:solidFill>
                  <a:schemeClr val="dk1"/>
                </a:solidFill>
                <a:latin typeface="Bebas Neue"/>
                <a:ea typeface="Bebas Neue"/>
                <a:cs typeface="B Nazanin" pitchFamily="2" charset="-78"/>
                <a:sym typeface="Bebas Neue"/>
              </a:endParaRPr>
            </a:p>
          </p:txBody>
        </p:sp>
      </p:grpSp>
      <p:sp>
        <p:nvSpPr>
          <p:cNvPr id="3155" name="Google Shape;3155;p98"/>
          <p:cNvSpPr txBox="1"/>
          <p:nvPr/>
        </p:nvSpPr>
        <p:spPr>
          <a:xfrm>
            <a:off x="1346475" y="1302575"/>
            <a:ext cx="3059700" cy="3411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fa-IR" sz="2400" dirty="0">
                <a:solidFill>
                  <a:srgbClr val="FFFFFF"/>
                </a:solidFill>
                <a:latin typeface="Bebas Neue"/>
                <a:ea typeface="Bebas Neue"/>
                <a:cs typeface="B Nazanin" pitchFamily="2" charset="-78"/>
                <a:sym typeface="Bebas Neue"/>
              </a:rPr>
              <a:t>اولویت بالا</a:t>
            </a:r>
            <a:endParaRPr sz="2400">
              <a:solidFill>
                <a:srgbClr val="FFFFFF"/>
              </a:solidFill>
              <a:latin typeface="Bebas Neue"/>
              <a:ea typeface="Bebas Neue"/>
              <a:cs typeface="B Nazanin" pitchFamily="2" charset="-78"/>
              <a:sym typeface="Bebas Neue"/>
            </a:endParaRPr>
          </a:p>
        </p:txBody>
      </p:sp>
      <p:sp>
        <p:nvSpPr>
          <p:cNvPr id="3156" name="Google Shape;3156;p98"/>
          <p:cNvSpPr txBox="1"/>
          <p:nvPr/>
        </p:nvSpPr>
        <p:spPr>
          <a:xfrm>
            <a:off x="4737822" y="1302575"/>
            <a:ext cx="3059700" cy="3411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fa-IR" sz="2400" dirty="0">
                <a:solidFill>
                  <a:srgbClr val="FFFFFF"/>
                </a:solidFill>
                <a:latin typeface="Bebas Neue"/>
                <a:ea typeface="Bebas Neue"/>
                <a:cs typeface="B Nazanin" pitchFamily="2" charset="-78"/>
                <a:sym typeface="Bebas Neue"/>
              </a:rPr>
              <a:t>اولویت کم</a:t>
            </a:r>
            <a:endParaRPr sz="2400">
              <a:solidFill>
                <a:srgbClr val="FFFFFF"/>
              </a:solidFill>
              <a:latin typeface="Bebas Neue"/>
              <a:ea typeface="Bebas Neue"/>
              <a:cs typeface="B Nazanin" pitchFamily="2" charset="-78"/>
              <a:sym typeface="Bebas Neue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3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/>
                                        <p:tgtEl>
                                          <p:spTgt spid="3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3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3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3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/>
                                        <p:tgtEl>
                                          <p:spTgt spid="3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/>
                                        <p:tgtEl>
                                          <p:spTgt spid="3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/>
                                        <p:tgtEl>
                                          <p:spTgt spid="3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/>
                                        <p:tgtEl>
                                          <p:spTgt spid="3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/>
                                        <p:tgtEl>
                                          <p:spTgt spid="3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/>
                                        <p:tgtEl>
                                          <p:spTgt spid="3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/>
                                        <p:tgtEl>
                                          <p:spTgt spid="3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1" name="Google Shape;3161;p99"/>
          <p:cNvSpPr txBox="1">
            <a:spLocks noGrp="1"/>
          </p:cNvSpPr>
          <p:nvPr>
            <p:ph type="title"/>
          </p:nvPr>
        </p:nvSpPr>
        <p:spPr>
          <a:xfrm>
            <a:off x="709350" y="537550"/>
            <a:ext cx="7725300" cy="47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rtl="1"/>
            <a:r>
              <a:rPr lang="fa-IR" dirty="0">
                <a:cs typeface="B Nazanin" pitchFamily="2" charset="-78"/>
              </a:rPr>
              <a:t> به یاد داشته باشید که:</a:t>
            </a:r>
            <a:endParaRPr>
              <a:cs typeface="B Nazanin" pitchFamily="2" charset="-78"/>
            </a:endParaRPr>
          </a:p>
        </p:txBody>
      </p:sp>
      <p:graphicFrame>
        <p:nvGraphicFramePr>
          <p:cNvPr id="3162" name="Google Shape;3162;p99"/>
          <p:cNvGraphicFramePr/>
          <p:nvPr/>
        </p:nvGraphicFramePr>
        <p:xfrm>
          <a:off x="886900" y="1413075"/>
          <a:ext cx="2259300" cy="2956349"/>
        </p:xfrm>
        <a:graphic>
          <a:graphicData uri="http://schemas.openxmlformats.org/drawingml/2006/table">
            <a:tbl>
              <a:tblPr>
                <a:noFill/>
                <a:tableStyleId>{E9263D09-0BFF-4B4B-BA0E-76BA2F609153}</a:tableStyleId>
              </a:tblPr>
              <a:tblGrid>
                <a:gridCol w="2259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9450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400" dirty="0">
                          <a:solidFill>
                            <a:srgbClr val="FFFFFF"/>
                          </a:solidFill>
                          <a:latin typeface="Bebas Neue"/>
                          <a:ea typeface="Bebas Neue"/>
                          <a:cs typeface="B Nazanin" pitchFamily="2" charset="-78"/>
                          <a:sym typeface="Bebas Neue"/>
                        </a:rPr>
                        <a:t>این روز</a:t>
                      </a:r>
                      <a:r>
                        <a:rPr lang="en" sz="2400" dirty="0">
                          <a:solidFill>
                            <a:srgbClr val="FFFFFF"/>
                          </a:solidFill>
                          <a:latin typeface="Bebas Neue"/>
                          <a:ea typeface="Bebas Neue"/>
                          <a:cs typeface="B Nazanin" pitchFamily="2" charset="-78"/>
                          <a:sym typeface="Bebas Neue"/>
                        </a:rPr>
                        <a:t>  </a:t>
                      </a:r>
                      <a:endParaRPr sz="2400">
                        <a:solidFill>
                          <a:srgbClr val="FFFFFF"/>
                        </a:solidFill>
                        <a:latin typeface="Roboto Condensed"/>
                        <a:ea typeface="Roboto Condensed"/>
                        <a:cs typeface="B Nazanin" pitchFamily="2" charset="-78"/>
                        <a:sym typeface="Roboto Condensed"/>
                      </a:endParaRPr>
                    </a:p>
                  </a:txBody>
                  <a:tcPr marL="91425" marR="91425" marT="0" marB="0" anchor="ctr">
                    <a:lnL w="381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2750">
                <a:tc>
                  <a:txBody>
                    <a:bodyPr/>
                    <a:lstStyle/>
                    <a:p>
                      <a:pPr marL="0" lvl="0" indent="0" algn="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400" dirty="0">
                          <a:solidFill>
                            <a:schemeClr val="lt1"/>
                          </a:solidFill>
                          <a:latin typeface="Bebas Neue"/>
                          <a:ea typeface="Bebas Neue"/>
                          <a:cs typeface="B Nazanin" pitchFamily="2" charset="-78"/>
                          <a:sym typeface="Bebas Neue"/>
                        </a:rPr>
                        <a:t>اسلاید متنی </a:t>
                      </a:r>
                      <a:endParaRPr sz="2400">
                        <a:solidFill>
                          <a:schemeClr val="lt1"/>
                        </a:solidFill>
                        <a:latin typeface="Poppins"/>
                        <a:ea typeface="Poppins"/>
                        <a:cs typeface="B Nazanin" pitchFamily="2" charset="-78"/>
                        <a:sym typeface="Poppins"/>
                      </a:endParaRPr>
                    </a:p>
                  </a:txBody>
                  <a:tcPr marL="91425" marR="91425" marT="118800" marB="0" anchor="ctr">
                    <a:lnL w="381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67450">
                <a:tc>
                  <a:txBody>
                    <a:bodyPr/>
                    <a:lstStyle/>
                    <a:p>
                      <a:pPr marL="0" lvl="0" indent="0" algn="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 Nazanin" pitchFamily="2" charset="-78"/>
                          <a:sym typeface="Barlow"/>
                        </a:rPr>
                        <a:t>قالب پاورپوینت مهندسی صنایع قابل ویرایش می باشد</a:t>
                      </a:r>
                      <a:endParaRPr lang="fa-IR" sz="1800" dirty="0">
                        <a:solidFill>
                          <a:schemeClr val="dk1"/>
                        </a:solidFill>
                        <a:latin typeface="Barlow"/>
                        <a:ea typeface="Barlow"/>
                        <a:cs typeface="B Nazanin" pitchFamily="2" charset="-78"/>
                        <a:sym typeface="Barlow"/>
                      </a:endParaRPr>
                    </a:p>
                  </a:txBody>
                  <a:tcPr marL="91425" marR="91425" marT="0" marB="0" anchor="ctr">
                    <a:lnL w="381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1925">
                <a:tc>
                  <a:txBody>
                    <a:bodyPr/>
                    <a:lstStyle/>
                    <a:p>
                      <a:pPr marL="0" lvl="0" indent="0" algn="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400" dirty="0">
                          <a:solidFill>
                            <a:schemeClr val="lt1"/>
                          </a:solidFill>
                          <a:latin typeface="Bebas Neue"/>
                          <a:ea typeface="Bebas Neue"/>
                          <a:cs typeface="B Nazanin" pitchFamily="2" charset="-78"/>
                          <a:sym typeface="Bebas Neue"/>
                        </a:rPr>
                        <a:t>اسلاید متنی </a:t>
                      </a:r>
                      <a:endParaRPr sz="2400">
                        <a:solidFill>
                          <a:schemeClr val="lt1"/>
                        </a:solidFill>
                        <a:latin typeface="Poppins"/>
                        <a:ea typeface="Poppins"/>
                        <a:cs typeface="B Nazanin" pitchFamily="2" charset="-78"/>
                        <a:sym typeface="Poppins"/>
                      </a:endParaRPr>
                    </a:p>
                  </a:txBody>
                  <a:tcPr marL="91425" marR="91425" marT="190800" marB="0" anchor="ctr">
                    <a:lnL w="381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95275">
                <a:tc>
                  <a:txBody>
                    <a:bodyPr/>
                    <a:lstStyle/>
                    <a:p>
                      <a:pPr marL="0" lvl="0" indent="0" algn="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 Nazanin" pitchFamily="2" charset="-78"/>
                          <a:sym typeface="Barlow"/>
                        </a:rPr>
                        <a:t>قالب پاورپوینت مهندسی صنایع قابل ویرایش می باشد</a:t>
                      </a:r>
                      <a:endParaRPr lang="fa-IR" sz="1800" dirty="0">
                        <a:solidFill>
                          <a:schemeClr val="dk1"/>
                        </a:solidFill>
                        <a:latin typeface="Barlow"/>
                        <a:ea typeface="Barlow"/>
                        <a:cs typeface="B Nazanin" pitchFamily="2" charset="-78"/>
                        <a:sym typeface="Barlow"/>
                      </a:endParaRPr>
                    </a:p>
                  </a:txBody>
                  <a:tcPr marL="91425" marR="91425" marT="0" marB="0" anchor="ctr">
                    <a:lnL w="381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3163" name="Google Shape;3163;p99"/>
          <p:cNvGraphicFramePr/>
          <p:nvPr/>
        </p:nvGraphicFramePr>
        <p:xfrm>
          <a:off x="3442350" y="1413075"/>
          <a:ext cx="2259300" cy="2956349"/>
        </p:xfrm>
        <a:graphic>
          <a:graphicData uri="http://schemas.openxmlformats.org/drawingml/2006/table">
            <a:tbl>
              <a:tblPr>
                <a:noFill/>
                <a:tableStyleId>{E9263D09-0BFF-4B4B-BA0E-76BA2F609153}</a:tableStyleId>
              </a:tblPr>
              <a:tblGrid>
                <a:gridCol w="2259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9450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400" dirty="0">
                          <a:solidFill>
                            <a:srgbClr val="FFFFFF"/>
                          </a:solidFill>
                          <a:latin typeface="Bebas Neue"/>
                          <a:ea typeface="Bebas Neue"/>
                          <a:cs typeface="B Nazanin" pitchFamily="2" charset="-78"/>
                          <a:sym typeface="Bebas Neue"/>
                        </a:rPr>
                        <a:t>این هفته</a:t>
                      </a:r>
                      <a:endParaRPr sz="2400">
                        <a:solidFill>
                          <a:srgbClr val="FFFFFF"/>
                        </a:solidFill>
                        <a:latin typeface="Bebas Neue"/>
                        <a:ea typeface="Bebas Neue"/>
                        <a:cs typeface="B Nazanin" pitchFamily="2" charset="-78"/>
                        <a:sym typeface="Bebas Neue"/>
                      </a:endParaRPr>
                    </a:p>
                  </a:txBody>
                  <a:tcPr marL="91425" marR="91425" marT="0" marB="0" anchor="ctr">
                    <a:lnL w="381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2750">
                <a:tc>
                  <a:txBody>
                    <a:bodyPr/>
                    <a:lstStyle/>
                    <a:p>
                      <a:pPr marL="0" lvl="0" indent="0" algn="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400" dirty="0">
                          <a:solidFill>
                            <a:schemeClr val="lt1"/>
                          </a:solidFill>
                          <a:latin typeface="Bebas Neue"/>
                          <a:ea typeface="Bebas Neue"/>
                          <a:cs typeface="B Nazanin" pitchFamily="2" charset="-78"/>
                          <a:sym typeface="Bebas Neue"/>
                        </a:rPr>
                        <a:t>اسلاید متنی </a:t>
                      </a:r>
                      <a:endParaRPr sz="2400">
                        <a:solidFill>
                          <a:schemeClr val="lt1"/>
                        </a:solidFill>
                        <a:latin typeface="Poppins"/>
                        <a:ea typeface="Poppins"/>
                        <a:cs typeface="B Nazanin" pitchFamily="2" charset="-78"/>
                        <a:sym typeface="Poppins"/>
                      </a:endParaRPr>
                    </a:p>
                  </a:txBody>
                  <a:tcPr marL="91425" marR="91425" marT="118800" marB="0" anchor="ctr">
                    <a:lnL w="381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67450">
                <a:tc>
                  <a:txBody>
                    <a:bodyPr/>
                    <a:lstStyle/>
                    <a:p>
                      <a:pPr marL="0" lvl="0" indent="0" algn="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 Nazanin" pitchFamily="2" charset="-78"/>
                          <a:sym typeface="Barlow"/>
                        </a:rPr>
                        <a:t>قالب پاورپوینت مهندسی صنایع قابل ویرایش می باشد</a:t>
                      </a:r>
                      <a:endParaRPr lang="fa-IR" sz="1800" dirty="0">
                        <a:solidFill>
                          <a:schemeClr val="dk1"/>
                        </a:solidFill>
                        <a:latin typeface="Barlow"/>
                        <a:ea typeface="Barlow"/>
                        <a:cs typeface="B Nazanin" pitchFamily="2" charset="-78"/>
                        <a:sym typeface="Barlow"/>
                      </a:endParaRPr>
                    </a:p>
                  </a:txBody>
                  <a:tcPr marL="91425" marR="91425" marT="0" marB="0" anchor="ctr">
                    <a:lnL w="381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1925">
                <a:tc>
                  <a:txBody>
                    <a:bodyPr/>
                    <a:lstStyle/>
                    <a:p>
                      <a:pPr marL="0" lvl="0" indent="0" algn="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400" dirty="0">
                          <a:solidFill>
                            <a:schemeClr val="lt1"/>
                          </a:solidFill>
                          <a:latin typeface="Bebas Neue"/>
                          <a:ea typeface="Bebas Neue"/>
                          <a:cs typeface="B Nazanin" pitchFamily="2" charset="-78"/>
                          <a:sym typeface="Bebas Neue"/>
                        </a:rPr>
                        <a:t>اسلاید متنی </a:t>
                      </a:r>
                      <a:endParaRPr sz="2400">
                        <a:solidFill>
                          <a:schemeClr val="lt1"/>
                        </a:solidFill>
                        <a:latin typeface="Poppins"/>
                        <a:ea typeface="Poppins"/>
                        <a:cs typeface="B Nazanin" pitchFamily="2" charset="-78"/>
                        <a:sym typeface="Poppins"/>
                      </a:endParaRPr>
                    </a:p>
                  </a:txBody>
                  <a:tcPr marL="91425" marR="91425" marT="190800" marB="0" anchor="ctr">
                    <a:lnL w="381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95275">
                <a:tc>
                  <a:txBody>
                    <a:bodyPr/>
                    <a:lstStyle/>
                    <a:p>
                      <a:pPr marL="0" lvl="0" indent="0" algn="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 Nazanin" pitchFamily="2" charset="-78"/>
                          <a:sym typeface="Barlow"/>
                        </a:rPr>
                        <a:t>قالب پاورپوینت مهندسی صنایع قابل ویرایش می باشد</a:t>
                      </a:r>
                      <a:endParaRPr sz="1800" dirty="0">
                        <a:solidFill>
                          <a:schemeClr val="dk1"/>
                        </a:solidFill>
                        <a:latin typeface="Barlow"/>
                        <a:ea typeface="Barlow"/>
                        <a:cs typeface="B Nazanin" pitchFamily="2" charset="-78"/>
                        <a:sym typeface="Barlow"/>
                      </a:endParaRPr>
                    </a:p>
                  </a:txBody>
                  <a:tcPr marL="91425" marR="91425" marT="0" marB="0" anchor="ctr">
                    <a:lnL w="381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3164" name="Google Shape;3164;p99"/>
          <p:cNvGraphicFramePr/>
          <p:nvPr/>
        </p:nvGraphicFramePr>
        <p:xfrm>
          <a:off x="5997800" y="1413075"/>
          <a:ext cx="2259300" cy="2956349"/>
        </p:xfrm>
        <a:graphic>
          <a:graphicData uri="http://schemas.openxmlformats.org/drawingml/2006/table">
            <a:tbl>
              <a:tblPr>
                <a:noFill/>
                <a:tableStyleId>{E9263D09-0BFF-4B4B-BA0E-76BA2F609153}</a:tableStyleId>
              </a:tblPr>
              <a:tblGrid>
                <a:gridCol w="2259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9450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400" dirty="0">
                          <a:solidFill>
                            <a:srgbClr val="FFFFFF"/>
                          </a:solidFill>
                          <a:latin typeface="Bebas Neue"/>
                          <a:ea typeface="Bebas Neue"/>
                          <a:cs typeface="B Nazanin" pitchFamily="2" charset="-78"/>
                          <a:sym typeface="Bebas Neue"/>
                        </a:rPr>
                        <a:t>این ماه</a:t>
                      </a:r>
                      <a:endParaRPr sz="2400">
                        <a:solidFill>
                          <a:srgbClr val="FFFFFF"/>
                        </a:solidFill>
                        <a:latin typeface="Roboto Condensed"/>
                        <a:ea typeface="Roboto Condensed"/>
                        <a:cs typeface="B Nazanin" pitchFamily="2" charset="-78"/>
                        <a:sym typeface="Roboto Condensed"/>
                      </a:endParaRPr>
                    </a:p>
                  </a:txBody>
                  <a:tcPr marL="91425" marR="91425" marT="0" marB="0" anchor="ctr">
                    <a:lnL w="381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2750">
                <a:tc>
                  <a:txBody>
                    <a:bodyPr/>
                    <a:lstStyle/>
                    <a:p>
                      <a:pPr marL="0" lvl="0" indent="0" algn="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400" dirty="0">
                          <a:solidFill>
                            <a:schemeClr val="lt1"/>
                          </a:solidFill>
                          <a:latin typeface="Bebas Neue"/>
                          <a:ea typeface="Bebas Neue"/>
                          <a:cs typeface="B Nazanin" pitchFamily="2" charset="-78"/>
                          <a:sym typeface="Bebas Neue"/>
                        </a:rPr>
                        <a:t>اسلاید متنی </a:t>
                      </a:r>
                      <a:endParaRPr sz="2400">
                        <a:solidFill>
                          <a:schemeClr val="lt1"/>
                        </a:solidFill>
                        <a:latin typeface="Poppins"/>
                        <a:ea typeface="Poppins"/>
                        <a:cs typeface="B Nazanin" pitchFamily="2" charset="-78"/>
                        <a:sym typeface="Poppins"/>
                      </a:endParaRPr>
                    </a:p>
                  </a:txBody>
                  <a:tcPr marL="91425" marR="91425" marT="118800" marB="0" anchor="ctr">
                    <a:lnL w="381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67450">
                <a:tc>
                  <a:txBody>
                    <a:bodyPr/>
                    <a:lstStyle/>
                    <a:p>
                      <a:pPr marL="0" lvl="0" indent="0" algn="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 Nazanin" pitchFamily="2" charset="-78"/>
                          <a:sym typeface="Barlow"/>
                        </a:rPr>
                        <a:t>قالب پاورپوینت مهندسی صنایع قابل ویرایش می باشد</a:t>
                      </a:r>
                      <a:endParaRPr lang="fa-IR" sz="1800" dirty="0">
                        <a:solidFill>
                          <a:schemeClr val="dk1"/>
                        </a:solidFill>
                        <a:latin typeface="Barlow"/>
                        <a:ea typeface="Barlow"/>
                        <a:cs typeface="B Nazanin" pitchFamily="2" charset="-78"/>
                        <a:sym typeface="Barlow"/>
                      </a:endParaRPr>
                    </a:p>
                  </a:txBody>
                  <a:tcPr marL="91425" marR="91425" marT="0" marB="0" anchor="ctr">
                    <a:lnL w="381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1925">
                <a:tc>
                  <a:txBody>
                    <a:bodyPr/>
                    <a:lstStyle/>
                    <a:p>
                      <a:pPr marL="0" lvl="0" indent="0" algn="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400" dirty="0">
                          <a:solidFill>
                            <a:schemeClr val="lt1"/>
                          </a:solidFill>
                          <a:latin typeface="Bebas Neue"/>
                          <a:ea typeface="Bebas Neue"/>
                          <a:cs typeface="B Nazanin" pitchFamily="2" charset="-78"/>
                          <a:sym typeface="Bebas Neue"/>
                        </a:rPr>
                        <a:t>اسلاید متنی </a:t>
                      </a:r>
                      <a:endParaRPr sz="2400">
                        <a:solidFill>
                          <a:schemeClr val="lt1"/>
                        </a:solidFill>
                        <a:latin typeface="Poppins"/>
                        <a:ea typeface="Poppins"/>
                        <a:cs typeface="B Nazanin" pitchFamily="2" charset="-78"/>
                        <a:sym typeface="Poppins"/>
                      </a:endParaRPr>
                    </a:p>
                  </a:txBody>
                  <a:tcPr marL="91425" marR="91425" marT="190800" marB="0" anchor="ctr">
                    <a:lnL w="381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95275">
                <a:tc>
                  <a:txBody>
                    <a:bodyPr/>
                    <a:lstStyle/>
                    <a:p>
                      <a:pPr marL="0" lvl="0" indent="0" algn="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 Nazanin" pitchFamily="2" charset="-78"/>
                          <a:sym typeface="Barlow"/>
                        </a:rPr>
                        <a:t>قالب پاورپوینت مهندسی صنایع قابل ویرایش می باشد</a:t>
                      </a:r>
                      <a:endParaRPr lang="fa-IR" sz="1800" dirty="0">
                        <a:solidFill>
                          <a:schemeClr val="dk1"/>
                        </a:solidFill>
                        <a:latin typeface="Barlow"/>
                        <a:ea typeface="Barlow"/>
                        <a:cs typeface="B Nazanin" pitchFamily="2" charset="-78"/>
                        <a:sym typeface="Barlow"/>
                      </a:endParaRPr>
                    </a:p>
                  </a:txBody>
                  <a:tcPr marL="91425" marR="91425" marT="0" marB="0" anchor="ctr">
                    <a:lnL w="381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3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3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/>
                                        <p:tgtEl>
                                          <p:spTgt spid="3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9" name="Google Shape;3169;p100"/>
          <p:cNvSpPr txBox="1">
            <a:spLocks noGrp="1"/>
          </p:cNvSpPr>
          <p:nvPr>
            <p:ph type="title"/>
          </p:nvPr>
        </p:nvSpPr>
        <p:spPr>
          <a:xfrm>
            <a:off x="1105957" y="151959"/>
            <a:ext cx="7725300" cy="47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rtl="1"/>
            <a:r>
              <a:rPr lang="fa-IR" dirty="0">
                <a:cs typeface="B Nazanin" pitchFamily="2" charset="-78"/>
              </a:rPr>
              <a:t>تقویم</a:t>
            </a:r>
            <a:endParaRPr>
              <a:cs typeface="B Nazanin" pitchFamily="2" charset="-78"/>
            </a:endParaRPr>
          </a:p>
        </p:txBody>
      </p:sp>
      <p:graphicFrame>
        <p:nvGraphicFramePr>
          <p:cNvPr id="3170" name="Google Shape;3170;p100"/>
          <p:cNvGraphicFramePr/>
          <p:nvPr/>
        </p:nvGraphicFramePr>
        <p:xfrm>
          <a:off x="0" y="987495"/>
          <a:ext cx="6521984" cy="4156005"/>
        </p:xfrm>
        <a:graphic>
          <a:graphicData uri="http://schemas.openxmlformats.org/drawingml/2006/table">
            <a:tbl>
              <a:tblPr>
                <a:noFill/>
                <a:tableStyleId>{E9263D09-0BFF-4B4B-BA0E-76BA2F609153}</a:tableStyleId>
              </a:tblPr>
              <a:tblGrid>
                <a:gridCol w="9317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17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17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317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17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3171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317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277828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400" dirty="0">
                          <a:solidFill>
                            <a:srgbClr val="FFFFFF"/>
                          </a:solidFill>
                          <a:latin typeface="Bebas Neue"/>
                          <a:ea typeface="Bebas Neue"/>
                          <a:cs typeface="B Nazanin" pitchFamily="2" charset="-78"/>
                          <a:sym typeface="Bebas Neue"/>
                        </a:rPr>
                        <a:t>دوشنبه</a:t>
                      </a:r>
                      <a:endParaRPr sz="2400">
                        <a:solidFill>
                          <a:srgbClr val="FFFFFF"/>
                        </a:solidFill>
                        <a:latin typeface="Bebas Neue"/>
                        <a:ea typeface="Bebas Neue"/>
                        <a:cs typeface="B Nazanin" pitchFamily="2" charset="-78"/>
                        <a:sym typeface="Bebas Neue"/>
                      </a:endParaRPr>
                    </a:p>
                  </a:txBody>
                  <a:tcPr marL="91425" marR="91425" marT="91425" marB="91425" anchor="ctr">
                    <a:lnL w="19050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400" dirty="0">
                          <a:solidFill>
                            <a:srgbClr val="FFFFFF"/>
                          </a:solidFill>
                          <a:latin typeface="Bebas Neue"/>
                          <a:ea typeface="Bebas Neue"/>
                          <a:cs typeface="B Nazanin" pitchFamily="2" charset="-78"/>
                          <a:sym typeface="Bebas Neue"/>
                        </a:rPr>
                        <a:t>سه شنبه</a:t>
                      </a:r>
                    </a:p>
                  </a:txBody>
                  <a:tcPr marL="91425" marR="91425" marT="91425" marB="91425" anchor="ctr">
                    <a:lnL w="19050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400" dirty="0">
                          <a:solidFill>
                            <a:srgbClr val="FFFFFF"/>
                          </a:solidFill>
                          <a:latin typeface="Bebas Neue"/>
                          <a:ea typeface="Bebas Neue"/>
                          <a:cs typeface="B Nazanin" pitchFamily="2" charset="-78"/>
                          <a:sym typeface="Bebas Neue"/>
                        </a:rPr>
                        <a:t>چهارشنبه</a:t>
                      </a:r>
                      <a:endParaRPr sz="2400">
                        <a:solidFill>
                          <a:srgbClr val="FFFFFF"/>
                        </a:solidFill>
                        <a:latin typeface="Bebas Neue"/>
                        <a:ea typeface="Bebas Neue"/>
                        <a:cs typeface="B Nazanin" pitchFamily="2" charset="-78"/>
                        <a:sym typeface="Bebas Neue"/>
                      </a:endParaRPr>
                    </a:p>
                  </a:txBody>
                  <a:tcPr marL="91425" marR="91425" marT="91425" marB="91425" anchor="ctr">
                    <a:lnL w="19050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fa-IR" sz="2400" dirty="0">
                          <a:solidFill>
                            <a:srgbClr val="FFFFFF"/>
                          </a:solidFill>
                          <a:latin typeface="Bebas Neue"/>
                          <a:ea typeface="Bebas Neue"/>
                          <a:cs typeface="B Nazanin" pitchFamily="2" charset="-78"/>
                          <a:sym typeface="Bebas Neue"/>
                        </a:rPr>
                        <a:t>پنج شنبه</a:t>
                      </a:r>
                    </a:p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400">
                        <a:solidFill>
                          <a:srgbClr val="FFFFFF"/>
                        </a:solidFill>
                        <a:latin typeface="Bebas Neue"/>
                        <a:ea typeface="Bebas Neue"/>
                        <a:cs typeface="B Nazanin" pitchFamily="2" charset="-78"/>
                        <a:sym typeface="Bebas Neue"/>
                      </a:endParaRPr>
                    </a:p>
                  </a:txBody>
                  <a:tcPr marL="91425" marR="91425" marT="91425" marB="91425" anchor="ctr">
                    <a:lnL w="19050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fa-IR" sz="2400" dirty="0">
                          <a:solidFill>
                            <a:srgbClr val="FFFFFF"/>
                          </a:solidFill>
                          <a:latin typeface="Bebas Neue"/>
                          <a:ea typeface="Bebas Neue"/>
                          <a:cs typeface="B Nazanin" pitchFamily="2" charset="-78"/>
                          <a:sym typeface="Bebas Neue"/>
                        </a:rPr>
                        <a:t>جمعه</a:t>
                      </a:r>
                    </a:p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400">
                        <a:solidFill>
                          <a:srgbClr val="FFFFFF"/>
                        </a:solidFill>
                        <a:latin typeface="Bebas Neue"/>
                        <a:ea typeface="Bebas Neue"/>
                        <a:cs typeface="B Nazanin" pitchFamily="2" charset="-78"/>
                        <a:sym typeface="Bebas Neue"/>
                      </a:endParaRPr>
                    </a:p>
                  </a:txBody>
                  <a:tcPr marL="91425" marR="91425" marT="91425" marB="91425" anchor="ctr">
                    <a:lnL w="19050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400" dirty="0">
                          <a:solidFill>
                            <a:srgbClr val="FFFFFF"/>
                          </a:solidFill>
                          <a:latin typeface="Bebas Neue"/>
                          <a:ea typeface="Bebas Neue"/>
                          <a:cs typeface="B Nazanin" pitchFamily="2" charset="-78"/>
                          <a:sym typeface="Bebas Neue"/>
                        </a:rPr>
                        <a:t>شنبه</a:t>
                      </a:r>
                      <a:endParaRPr sz="2400">
                        <a:solidFill>
                          <a:srgbClr val="FFFFFF"/>
                        </a:solidFill>
                        <a:latin typeface="Bebas Neue"/>
                        <a:ea typeface="Bebas Neue"/>
                        <a:cs typeface="B Nazanin" pitchFamily="2" charset="-78"/>
                        <a:sym typeface="Bebas Neue"/>
                      </a:endParaRPr>
                    </a:p>
                  </a:txBody>
                  <a:tcPr marL="91425" marR="91425" marT="91425" marB="91425" anchor="ctr">
                    <a:lnL w="19050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400" dirty="0">
                          <a:solidFill>
                            <a:srgbClr val="FFFFFF"/>
                          </a:solidFill>
                          <a:latin typeface="Bebas Neue"/>
                          <a:ea typeface="Bebas Neue"/>
                          <a:cs typeface="B Nazanin" pitchFamily="2" charset="-78"/>
                          <a:sym typeface="Bebas Neue"/>
                        </a:rPr>
                        <a:t>یکشنبه</a:t>
                      </a:r>
                      <a:endParaRPr sz="2400">
                        <a:solidFill>
                          <a:srgbClr val="FFFFFF"/>
                        </a:solidFill>
                        <a:latin typeface="Bebas Neue"/>
                        <a:ea typeface="Bebas Neue"/>
                        <a:cs typeface="B Nazanin" pitchFamily="2" charset="-78"/>
                        <a:sym typeface="Bebas Neue"/>
                      </a:endParaRPr>
                    </a:p>
                  </a:txBody>
                  <a:tcPr marL="91425" marR="91425" marT="91425" marB="91425" anchor="ctr">
                    <a:lnL w="19050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5175">
                <a:tc>
                  <a:txBody>
                    <a:bodyPr/>
                    <a:lstStyle/>
                    <a:p>
                      <a:pPr marL="0" lvl="0" indent="0" algn="l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b="1">
                        <a:solidFill>
                          <a:schemeClr val="lt1"/>
                        </a:solidFill>
                        <a:latin typeface="Barlow"/>
                        <a:ea typeface="Barlow"/>
                        <a:cs typeface="B Nazanin" pitchFamily="2" charset="-78"/>
                        <a:sym typeface="Barlow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lt1"/>
                          </a:solidFill>
                          <a:latin typeface="Barlow"/>
                          <a:ea typeface="Barlow"/>
                          <a:cs typeface="B Nazanin" pitchFamily="2" charset="-78"/>
                          <a:sym typeface="Barlow"/>
                        </a:rPr>
                        <a:t>1</a:t>
                      </a:r>
                      <a:endParaRPr b="1">
                        <a:solidFill>
                          <a:schemeClr val="lt1"/>
                        </a:solidFill>
                        <a:latin typeface="Barlow"/>
                        <a:ea typeface="Barlow"/>
                        <a:cs typeface="B Nazanin" pitchFamily="2" charset="-78"/>
                        <a:sym typeface="Barlow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lt1"/>
                          </a:solidFill>
                          <a:latin typeface="Barlow"/>
                          <a:ea typeface="Barlow"/>
                          <a:cs typeface="B Nazanin" pitchFamily="2" charset="-78"/>
                          <a:sym typeface="Barlow"/>
                        </a:rPr>
                        <a:t>2</a:t>
                      </a:r>
                      <a:endParaRPr b="1">
                        <a:solidFill>
                          <a:schemeClr val="lt1"/>
                        </a:solidFill>
                        <a:latin typeface="Barlow"/>
                        <a:ea typeface="Barlow"/>
                        <a:cs typeface="B Nazanin" pitchFamily="2" charset="-78"/>
                        <a:sym typeface="Barlow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lt1"/>
                          </a:solidFill>
                          <a:latin typeface="Barlow"/>
                          <a:ea typeface="Barlow"/>
                          <a:cs typeface="B Nazanin" pitchFamily="2" charset="-78"/>
                          <a:sym typeface="Barlow"/>
                        </a:rPr>
                        <a:t>3</a:t>
                      </a:r>
                      <a:endParaRPr b="1">
                        <a:solidFill>
                          <a:schemeClr val="lt1"/>
                        </a:solidFill>
                        <a:latin typeface="Barlow"/>
                        <a:ea typeface="Barlow"/>
                        <a:cs typeface="B Nazanin" pitchFamily="2" charset="-78"/>
                        <a:sym typeface="Barlow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lt1"/>
                          </a:solidFill>
                          <a:latin typeface="Barlow"/>
                          <a:ea typeface="Barlow"/>
                          <a:cs typeface="B Nazanin" pitchFamily="2" charset="-78"/>
                          <a:sym typeface="Barlow"/>
                        </a:rPr>
                        <a:t>4</a:t>
                      </a:r>
                      <a:endParaRPr b="1">
                        <a:solidFill>
                          <a:schemeClr val="lt1"/>
                        </a:solidFill>
                        <a:latin typeface="Barlow"/>
                        <a:ea typeface="Barlow"/>
                        <a:cs typeface="B Nazanin" pitchFamily="2" charset="-78"/>
                        <a:sym typeface="Barlow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lt1"/>
                          </a:solidFill>
                          <a:latin typeface="Barlow"/>
                          <a:ea typeface="Barlow"/>
                          <a:cs typeface="B Nazanin" pitchFamily="2" charset="-78"/>
                          <a:sym typeface="Barlow"/>
                        </a:rPr>
                        <a:t>5</a:t>
                      </a:r>
                      <a:endParaRPr b="1">
                        <a:solidFill>
                          <a:schemeClr val="lt1"/>
                        </a:solidFill>
                        <a:latin typeface="Barlow"/>
                        <a:ea typeface="Barlow"/>
                        <a:cs typeface="B Nazanin" pitchFamily="2" charset="-78"/>
                        <a:sym typeface="Barlow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lt1"/>
                          </a:solidFill>
                          <a:latin typeface="Barlow"/>
                          <a:ea typeface="Barlow"/>
                          <a:cs typeface="B Nazanin" pitchFamily="2" charset="-78"/>
                          <a:sym typeface="Barlow"/>
                        </a:rPr>
                        <a:t>6</a:t>
                      </a:r>
                      <a:endParaRPr b="1">
                        <a:solidFill>
                          <a:schemeClr val="lt1"/>
                        </a:solidFill>
                        <a:latin typeface="Barlow"/>
                        <a:ea typeface="Barlow"/>
                        <a:cs typeface="B Nazanin" pitchFamily="2" charset="-78"/>
                        <a:sym typeface="Barlow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5175">
                <a:tc>
                  <a:txBody>
                    <a:bodyPr/>
                    <a:lstStyle/>
                    <a:p>
                      <a:pPr marL="0" lvl="0" indent="0" algn="l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lt1"/>
                          </a:solidFill>
                          <a:latin typeface="Barlow"/>
                          <a:ea typeface="Barlow"/>
                          <a:cs typeface="B Nazanin" pitchFamily="2" charset="-78"/>
                          <a:sym typeface="Barlow"/>
                        </a:rPr>
                        <a:t>7</a:t>
                      </a:r>
                      <a:endParaRPr b="1">
                        <a:solidFill>
                          <a:schemeClr val="lt1"/>
                        </a:solidFill>
                        <a:latin typeface="Barlow"/>
                        <a:ea typeface="Barlow"/>
                        <a:cs typeface="B Nazanin" pitchFamily="2" charset="-78"/>
                        <a:sym typeface="Barlow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lt1"/>
                          </a:solidFill>
                          <a:latin typeface="Barlow"/>
                          <a:ea typeface="Barlow"/>
                          <a:cs typeface="B Nazanin" pitchFamily="2" charset="-78"/>
                          <a:sym typeface="Barlow"/>
                        </a:rPr>
                        <a:t>8</a:t>
                      </a:r>
                      <a:endParaRPr b="1">
                        <a:solidFill>
                          <a:schemeClr val="lt1"/>
                        </a:solidFill>
                        <a:latin typeface="Barlow"/>
                        <a:ea typeface="Barlow"/>
                        <a:cs typeface="B Nazanin" pitchFamily="2" charset="-78"/>
                        <a:sym typeface="Barlow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lt1"/>
                          </a:solidFill>
                          <a:latin typeface="Barlow"/>
                          <a:ea typeface="Barlow"/>
                          <a:cs typeface="B Nazanin" pitchFamily="2" charset="-78"/>
                          <a:sym typeface="Barlow"/>
                        </a:rPr>
                        <a:t>9</a:t>
                      </a:r>
                      <a:endParaRPr b="1">
                        <a:solidFill>
                          <a:schemeClr val="lt1"/>
                        </a:solidFill>
                        <a:latin typeface="Barlow"/>
                        <a:ea typeface="Barlow"/>
                        <a:cs typeface="B Nazanin" pitchFamily="2" charset="-78"/>
                        <a:sym typeface="Barlow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lt1"/>
                          </a:solidFill>
                          <a:latin typeface="Barlow"/>
                          <a:ea typeface="Barlow"/>
                          <a:cs typeface="B Nazanin" pitchFamily="2" charset="-78"/>
                          <a:sym typeface="Barlow"/>
                        </a:rPr>
                        <a:t>10</a:t>
                      </a:r>
                      <a:endParaRPr b="1">
                        <a:solidFill>
                          <a:schemeClr val="lt1"/>
                        </a:solidFill>
                        <a:latin typeface="Barlow"/>
                        <a:ea typeface="Barlow"/>
                        <a:cs typeface="B Nazanin" pitchFamily="2" charset="-78"/>
                        <a:sym typeface="Barlow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lt1"/>
                          </a:solidFill>
                          <a:latin typeface="Barlow"/>
                          <a:ea typeface="Barlow"/>
                          <a:cs typeface="B Nazanin" pitchFamily="2" charset="-78"/>
                          <a:sym typeface="Barlow"/>
                        </a:rPr>
                        <a:t>11</a:t>
                      </a:r>
                      <a:endParaRPr b="1">
                        <a:solidFill>
                          <a:schemeClr val="lt1"/>
                        </a:solidFill>
                        <a:latin typeface="Barlow"/>
                        <a:ea typeface="Barlow"/>
                        <a:cs typeface="B Nazanin" pitchFamily="2" charset="-78"/>
                        <a:sym typeface="Barlow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lt1"/>
                          </a:solidFill>
                          <a:latin typeface="Barlow"/>
                          <a:ea typeface="Barlow"/>
                          <a:cs typeface="B Nazanin" pitchFamily="2" charset="-78"/>
                          <a:sym typeface="Barlow"/>
                        </a:rPr>
                        <a:t>12</a:t>
                      </a:r>
                      <a:endParaRPr b="1">
                        <a:solidFill>
                          <a:schemeClr val="lt1"/>
                        </a:solidFill>
                        <a:latin typeface="Barlow"/>
                        <a:ea typeface="Barlow"/>
                        <a:cs typeface="B Nazanin" pitchFamily="2" charset="-78"/>
                        <a:sym typeface="Barlow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lt1"/>
                          </a:solidFill>
                          <a:latin typeface="Barlow"/>
                          <a:ea typeface="Barlow"/>
                          <a:cs typeface="B Nazanin" pitchFamily="2" charset="-78"/>
                          <a:sym typeface="Barlow"/>
                        </a:rPr>
                        <a:t>13</a:t>
                      </a:r>
                      <a:endParaRPr b="1">
                        <a:solidFill>
                          <a:schemeClr val="lt1"/>
                        </a:solidFill>
                        <a:latin typeface="Barlow"/>
                        <a:ea typeface="Barlow"/>
                        <a:cs typeface="B Nazanin" pitchFamily="2" charset="-78"/>
                        <a:sym typeface="Barlow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5175">
                <a:tc>
                  <a:txBody>
                    <a:bodyPr/>
                    <a:lstStyle/>
                    <a:p>
                      <a:pPr marL="0" lvl="0" indent="0" algn="l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lt1"/>
                          </a:solidFill>
                          <a:latin typeface="Barlow"/>
                          <a:ea typeface="Barlow"/>
                          <a:cs typeface="B Nazanin" pitchFamily="2" charset="-78"/>
                          <a:sym typeface="Barlow"/>
                        </a:rPr>
                        <a:t>14</a:t>
                      </a:r>
                      <a:endParaRPr b="1">
                        <a:solidFill>
                          <a:schemeClr val="lt1"/>
                        </a:solidFill>
                        <a:latin typeface="Barlow"/>
                        <a:ea typeface="Barlow"/>
                        <a:cs typeface="B Nazanin" pitchFamily="2" charset="-78"/>
                        <a:sym typeface="Barlow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lt1"/>
                          </a:solidFill>
                          <a:latin typeface="Barlow"/>
                          <a:ea typeface="Barlow"/>
                          <a:cs typeface="B Nazanin" pitchFamily="2" charset="-78"/>
                          <a:sym typeface="Barlow"/>
                        </a:rPr>
                        <a:t>15</a:t>
                      </a:r>
                      <a:endParaRPr b="1">
                        <a:solidFill>
                          <a:schemeClr val="lt1"/>
                        </a:solidFill>
                        <a:latin typeface="Barlow"/>
                        <a:ea typeface="Barlow"/>
                        <a:cs typeface="B Nazanin" pitchFamily="2" charset="-78"/>
                        <a:sym typeface="Barlow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lt1"/>
                          </a:solidFill>
                          <a:latin typeface="Barlow"/>
                          <a:ea typeface="Barlow"/>
                          <a:cs typeface="B Nazanin" pitchFamily="2" charset="-78"/>
                          <a:sym typeface="Barlow"/>
                        </a:rPr>
                        <a:t>16</a:t>
                      </a:r>
                      <a:endParaRPr b="1">
                        <a:solidFill>
                          <a:schemeClr val="lt1"/>
                        </a:solidFill>
                        <a:latin typeface="Barlow"/>
                        <a:ea typeface="Barlow"/>
                        <a:cs typeface="B Nazanin" pitchFamily="2" charset="-78"/>
                        <a:sym typeface="Barlow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lt1"/>
                          </a:solidFill>
                          <a:latin typeface="Barlow"/>
                          <a:ea typeface="Barlow"/>
                          <a:cs typeface="B Nazanin" pitchFamily="2" charset="-78"/>
                          <a:sym typeface="Barlow"/>
                        </a:rPr>
                        <a:t>17</a:t>
                      </a:r>
                      <a:endParaRPr b="1">
                        <a:solidFill>
                          <a:schemeClr val="lt1"/>
                        </a:solidFill>
                        <a:latin typeface="Barlow"/>
                        <a:ea typeface="Barlow"/>
                        <a:cs typeface="B Nazanin" pitchFamily="2" charset="-78"/>
                        <a:sym typeface="Barlow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lt1"/>
                          </a:solidFill>
                          <a:latin typeface="Barlow"/>
                          <a:ea typeface="Barlow"/>
                          <a:cs typeface="B Nazanin" pitchFamily="2" charset="-78"/>
                          <a:sym typeface="Barlow"/>
                        </a:rPr>
                        <a:t>18</a:t>
                      </a:r>
                      <a:endParaRPr b="1">
                        <a:solidFill>
                          <a:schemeClr val="lt1"/>
                        </a:solidFill>
                        <a:latin typeface="Barlow"/>
                        <a:ea typeface="Barlow"/>
                        <a:cs typeface="B Nazanin" pitchFamily="2" charset="-78"/>
                        <a:sym typeface="Barlow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lt1"/>
                          </a:solidFill>
                          <a:latin typeface="Barlow"/>
                          <a:ea typeface="Barlow"/>
                          <a:cs typeface="B Nazanin" pitchFamily="2" charset="-78"/>
                          <a:sym typeface="Barlow"/>
                        </a:rPr>
                        <a:t>19</a:t>
                      </a:r>
                      <a:endParaRPr b="1">
                        <a:solidFill>
                          <a:schemeClr val="lt1"/>
                        </a:solidFill>
                        <a:latin typeface="Barlow"/>
                        <a:ea typeface="Barlow"/>
                        <a:cs typeface="B Nazanin" pitchFamily="2" charset="-78"/>
                        <a:sym typeface="Barlow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lt1"/>
                          </a:solidFill>
                          <a:latin typeface="Barlow"/>
                          <a:ea typeface="Barlow"/>
                          <a:cs typeface="B Nazanin" pitchFamily="2" charset="-78"/>
                          <a:sym typeface="Barlow"/>
                        </a:rPr>
                        <a:t>20</a:t>
                      </a:r>
                      <a:endParaRPr b="1">
                        <a:solidFill>
                          <a:schemeClr val="lt1"/>
                        </a:solidFill>
                        <a:latin typeface="Barlow"/>
                        <a:ea typeface="Barlow"/>
                        <a:cs typeface="B Nazanin" pitchFamily="2" charset="-78"/>
                        <a:sym typeface="Barlow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5175">
                <a:tc>
                  <a:txBody>
                    <a:bodyPr/>
                    <a:lstStyle/>
                    <a:p>
                      <a:pPr marL="0" lvl="0" indent="0" algn="l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lt1"/>
                          </a:solidFill>
                          <a:latin typeface="Barlow"/>
                          <a:ea typeface="Barlow"/>
                          <a:cs typeface="B Nazanin" pitchFamily="2" charset="-78"/>
                          <a:sym typeface="Barlow"/>
                        </a:rPr>
                        <a:t>21</a:t>
                      </a:r>
                      <a:endParaRPr b="1">
                        <a:solidFill>
                          <a:schemeClr val="lt1"/>
                        </a:solidFill>
                        <a:latin typeface="Barlow"/>
                        <a:ea typeface="Barlow"/>
                        <a:cs typeface="B Nazanin" pitchFamily="2" charset="-78"/>
                        <a:sym typeface="Barlow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lt1"/>
                          </a:solidFill>
                          <a:latin typeface="Barlow"/>
                          <a:ea typeface="Barlow"/>
                          <a:cs typeface="B Nazanin" pitchFamily="2" charset="-78"/>
                          <a:sym typeface="Barlow"/>
                        </a:rPr>
                        <a:t>22</a:t>
                      </a:r>
                      <a:endParaRPr b="1">
                        <a:solidFill>
                          <a:schemeClr val="lt1"/>
                        </a:solidFill>
                        <a:latin typeface="Barlow"/>
                        <a:ea typeface="Barlow"/>
                        <a:cs typeface="B Nazanin" pitchFamily="2" charset="-78"/>
                        <a:sym typeface="Barlow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lt1"/>
                          </a:solidFill>
                          <a:latin typeface="Barlow"/>
                          <a:ea typeface="Barlow"/>
                          <a:cs typeface="B Nazanin" pitchFamily="2" charset="-78"/>
                          <a:sym typeface="Barlow"/>
                        </a:rPr>
                        <a:t>23</a:t>
                      </a:r>
                      <a:endParaRPr b="1">
                        <a:solidFill>
                          <a:schemeClr val="lt1"/>
                        </a:solidFill>
                        <a:latin typeface="Barlow"/>
                        <a:ea typeface="Barlow"/>
                        <a:cs typeface="B Nazanin" pitchFamily="2" charset="-78"/>
                        <a:sym typeface="Barlow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lt1"/>
                          </a:solidFill>
                          <a:latin typeface="Barlow"/>
                          <a:ea typeface="Barlow"/>
                          <a:cs typeface="B Nazanin" pitchFamily="2" charset="-78"/>
                          <a:sym typeface="Barlow"/>
                        </a:rPr>
                        <a:t>24</a:t>
                      </a:r>
                      <a:endParaRPr b="1">
                        <a:solidFill>
                          <a:schemeClr val="lt1"/>
                        </a:solidFill>
                        <a:latin typeface="Barlow"/>
                        <a:ea typeface="Barlow"/>
                        <a:cs typeface="B Nazanin" pitchFamily="2" charset="-78"/>
                        <a:sym typeface="Barlow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lt1"/>
                          </a:solidFill>
                          <a:latin typeface="Barlow"/>
                          <a:ea typeface="Barlow"/>
                          <a:cs typeface="B Nazanin" pitchFamily="2" charset="-78"/>
                          <a:sym typeface="Barlow"/>
                        </a:rPr>
                        <a:t>25</a:t>
                      </a:r>
                      <a:endParaRPr b="1">
                        <a:solidFill>
                          <a:schemeClr val="lt1"/>
                        </a:solidFill>
                        <a:latin typeface="Barlow"/>
                        <a:ea typeface="Barlow"/>
                        <a:cs typeface="B Nazanin" pitchFamily="2" charset="-78"/>
                        <a:sym typeface="Barlow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lt1"/>
                          </a:solidFill>
                          <a:latin typeface="Barlow"/>
                          <a:ea typeface="Barlow"/>
                          <a:cs typeface="B Nazanin" pitchFamily="2" charset="-78"/>
                          <a:sym typeface="Barlow"/>
                        </a:rPr>
                        <a:t>26</a:t>
                      </a:r>
                      <a:endParaRPr b="1">
                        <a:solidFill>
                          <a:schemeClr val="lt1"/>
                        </a:solidFill>
                        <a:latin typeface="Barlow"/>
                        <a:ea typeface="Barlow"/>
                        <a:cs typeface="B Nazanin" pitchFamily="2" charset="-78"/>
                        <a:sym typeface="Barlow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lt1"/>
                          </a:solidFill>
                          <a:latin typeface="Barlow"/>
                          <a:ea typeface="Barlow"/>
                          <a:cs typeface="B Nazanin" pitchFamily="2" charset="-78"/>
                          <a:sym typeface="Barlow"/>
                        </a:rPr>
                        <a:t>27</a:t>
                      </a:r>
                      <a:endParaRPr b="1">
                        <a:solidFill>
                          <a:schemeClr val="lt1"/>
                        </a:solidFill>
                        <a:latin typeface="Barlow"/>
                        <a:ea typeface="Barlow"/>
                        <a:cs typeface="B Nazanin" pitchFamily="2" charset="-78"/>
                        <a:sym typeface="Barlow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5175">
                <a:tc>
                  <a:txBody>
                    <a:bodyPr/>
                    <a:lstStyle/>
                    <a:p>
                      <a:pPr marL="0" lvl="0" indent="0" algn="l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lt1"/>
                          </a:solidFill>
                          <a:latin typeface="Barlow"/>
                          <a:ea typeface="Barlow"/>
                          <a:cs typeface="B Nazanin" pitchFamily="2" charset="-78"/>
                          <a:sym typeface="Barlow"/>
                        </a:rPr>
                        <a:t>28</a:t>
                      </a:r>
                      <a:endParaRPr b="1">
                        <a:solidFill>
                          <a:schemeClr val="lt1"/>
                        </a:solidFill>
                        <a:latin typeface="Barlow"/>
                        <a:ea typeface="Barlow"/>
                        <a:cs typeface="B Nazanin" pitchFamily="2" charset="-78"/>
                        <a:sym typeface="Barlow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lt1"/>
                          </a:solidFill>
                          <a:latin typeface="Barlow"/>
                          <a:ea typeface="Barlow"/>
                          <a:cs typeface="B Nazanin" pitchFamily="2" charset="-78"/>
                          <a:sym typeface="Barlow"/>
                        </a:rPr>
                        <a:t>29</a:t>
                      </a:r>
                      <a:endParaRPr b="1">
                        <a:solidFill>
                          <a:schemeClr val="lt1"/>
                        </a:solidFill>
                        <a:latin typeface="Barlow"/>
                        <a:ea typeface="Barlow"/>
                        <a:cs typeface="B Nazanin" pitchFamily="2" charset="-78"/>
                        <a:sym typeface="Barlow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lt1"/>
                          </a:solidFill>
                          <a:latin typeface="Barlow"/>
                          <a:ea typeface="Barlow"/>
                          <a:cs typeface="B Nazanin" pitchFamily="2" charset="-78"/>
                          <a:sym typeface="Barlow"/>
                        </a:rPr>
                        <a:t>30</a:t>
                      </a:r>
                      <a:endParaRPr b="1">
                        <a:solidFill>
                          <a:schemeClr val="lt1"/>
                        </a:solidFill>
                        <a:latin typeface="Barlow"/>
                        <a:ea typeface="Barlow"/>
                        <a:cs typeface="B Nazanin" pitchFamily="2" charset="-78"/>
                        <a:sym typeface="Barlow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 dirty="0">
                          <a:solidFill>
                            <a:schemeClr val="lt1"/>
                          </a:solidFill>
                          <a:latin typeface="Barlow"/>
                          <a:ea typeface="Barlow"/>
                          <a:cs typeface="B Nazanin" pitchFamily="2" charset="-78"/>
                          <a:sym typeface="Barlow"/>
                        </a:rPr>
                        <a:t>31</a:t>
                      </a:r>
                      <a:endParaRPr b="1">
                        <a:solidFill>
                          <a:schemeClr val="lt1"/>
                        </a:solidFill>
                        <a:latin typeface="Barlow"/>
                        <a:ea typeface="Barlow"/>
                        <a:cs typeface="B Nazanin" pitchFamily="2" charset="-78"/>
                        <a:sym typeface="Barlow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cs typeface="B Nazanin" pitchFamily="2" charset="-78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cs typeface="B Nazanin" pitchFamily="2" charset="-78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b="1" dirty="0">
                        <a:solidFill>
                          <a:schemeClr val="lt1"/>
                        </a:solidFill>
                        <a:latin typeface="Barlow"/>
                        <a:ea typeface="Barlow"/>
                        <a:cs typeface="B Nazanin" pitchFamily="2" charset="-78"/>
                        <a:sym typeface="Barlow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pSp>
        <p:nvGrpSpPr>
          <p:cNvPr id="3171" name="Google Shape;3171;p100"/>
          <p:cNvGrpSpPr/>
          <p:nvPr/>
        </p:nvGrpSpPr>
        <p:grpSpPr>
          <a:xfrm>
            <a:off x="6855660" y="2860745"/>
            <a:ext cx="2107800" cy="773350"/>
            <a:chOff x="6326850" y="3158200"/>
            <a:chExt cx="2107800" cy="773350"/>
          </a:xfrm>
        </p:grpSpPr>
        <p:sp>
          <p:nvSpPr>
            <p:cNvPr id="3172" name="Google Shape;3172;p100"/>
            <p:cNvSpPr/>
            <p:nvPr/>
          </p:nvSpPr>
          <p:spPr>
            <a:xfrm>
              <a:off x="6326850" y="3216360"/>
              <a:ext cx="202200" cy="2022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3173" name="Google Shape;3173;p100"/>
            <p:cNvSpPr txBox="1"/>
            <p:nvPr/>
          </p:nvSpPr>
          <p:spPr>
            <a:xfrm>
              <a:off x="6529050" y="3158200"/>
              <a:ext cx="1905600" cy="431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b" anchorCtr="0">
              <a:noAutofit/>
            </a:bodyPr>
            <a:lstStyle/>
            <a:p>
              <a:pPr lvl="0" algn="r" rtl="1"/>
              <a:r>
                <a:rPr lang="fa-IR" sz="2400" dirty="0">
                  <a:solidFill>
                    <a:schemeClr val="dk1"/>
                  </a:solidFill>
                  <a:latin typeface="Bebas Neue"/>
                  <a:ea typeface="Bebas Neue"/>
                  <a:cs typeface="B Nazanin" pitchFamily="2" charset="-78"/>
                  <a:sym typeface="Bebas Neue"/>
                </a:rPr>
                <a:t>عنوان</a:t>
              </a:r>
              <a:endParaRPr sz="2400">
                <a:solidFill>
                  <a:schemeClr val="dk1"/>
                </a:solidFill>
                <a:latin typeface="Bebas Neue"/>
                <a:ea typeface="Bebas Neue"/>
                <a:cs typeface="B Nazanin" pitchFamily="2" charset="-78"/>
                <a:sym typeface="Bebas Neue"/>
              </a:endParaRPr>
            </a:p>
          </p:txBody>
        </p:sp>
        <p:sp>
          <p:nvSpPr>
            <p:cNvPr id="3174" name="Google Shape;3174;p100"/>
            <p:cNvSpPr txBox="1"/>
            <p:nvPr/>
          </p:nvSpPr>
          <p:spPr>
            <a:xfrm>
              <a:off x="6529050" y="3418550"/>
              <a:ext cx="1905600" cy="513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r" rtl="1"/>
              <a:r>
                <a:rPr lang="fa-IR" dirty="0">
                  <a:cs typeface="B Nazanin" pitchFamily="2" charset="-78"/>
                </a:rPr>
                <a:t>اسلاید متنی را برای پاور خود تنظیم کنید </a:t>
              </a:r>
              <a:endParaRPr sz="1600">
                <a:solidFill>
                  <a:schemeClr val="dk1"/>
                </a:solidFill>
                <a:latin typeface="Bebas Neue"/>
                <a:ea typeface="Bebas Neue"/>
                <a:cs typeface="B Nazanin" pitchFamily="2" charset="-78"/>
                <a:sym typeface="Bebas Neue"/>
              </a:endParaRPr>
            </a:p>
          </p:txBody>
        </p:sp>
      </p:grpSp>
      <p:grpSp>
        <p:nvGrpSpPr>
          <p:cNvPr id="3175" name="Google Shape;3175;p100"/>
          <p:cNvGrpSpPr/>
          <p:nvPr/>
        </p:nvGrpSpPr>
        <p:grpSpPr>
          <a:xfrm>
            <a:off x="6855660" y="1675895"/>
            <a:ext cx="2107800" cy="773350"/>
            <a:chOff x="6326850" y="1973350"/>
            <a:chExt cx="2107800" cy="773350"/>
          </a:xfrm>
        </p:grpSpPr>
        <p:sp>
          <p:nvSpPr>
            <p:cNvPr id="3176" name="Google Shape;3176;p100"/>
            <p:cNvSpPr txBox="1"/>
            <p:nvPr/>
          </p:nvSpPr>
          <p:spPr>
            <a:xfrm>
              <a:off x="6529050" y="1973350"/>
              <a:ext cx="1875300" cy="431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b" anchorCtr="0">
              <a:noAutofit/>
            </a:bodyPr>
            <a:lstStyle/>
            <a:p>
              <a:pPr lvl="0" algn="r" rtl="1"/>
              <a:r>
                <a:rPr lang="fa-IR" sz="2400" dirty="0">
                  <a:solidFill>
                    <a:schemeClr val="lt2"/>
                  </a:solidFill>
                  <a:latin typeface="Bebas Neue"/>
                  <a:ea typeface="Bebas Neue"/>
                  <a:cs typeface="B Nazanin" pitchFamily="2" charset="-78"/>
                  <a:sym typeface="Bebas Neue"/>
                </a:rPr>
                <a:t>عنوان</a:t>
              </a:r>
              <a:endParaRPr sz="2400">
                <a:solidFill>
                  <a:schemeClr val="lt2"/>
                </a:solidFill>
                <a:latin typeface="Bebas Neue"/>
                <a:ea typeface="Bebas Neue"/>
                <a:cs typeface="B Nazanin" pitchFamily="2" charset="-78"/>
                <a:sym typeface="Bebas Neue"/>
              </a:endParaRPr>
            </a:p>
          </p:txBody>
        </p:sp>
        <p:sp>
          <p:nvSpPr>
            <p:cNvPr id="3177" name="Google Shape;3177;p100"/>
            <p:cNvSpPr txBox="1"/>
            <p:nvPr/>
          </p:nvSpPr>
          <p:spPr>
            <a:xfrm>
              <a:off x="6529050" y="2233700"/>
              <a:ext cx="1905600" cy="513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r" rtl="1"/>
              <a:r>
                <a:rPr lang="fa-IR" dirty="0">
                  <a:cs typeface="B Nazanin" pitchFamily="2" charset="-78"/>
                </a:rPr>
                <a:t>اسلاید متنی را برای پاور خود تنظیم کنید </a:t>
              </a:r>
              <a:endParaRPr>
                <a:solidFill>
                  <a:schemeClr val="dk1"/>
                </a:solidFill>
                <a:latin typeface="Anaheim"/>
                <a:ea typeface="Anaheim"/>
                <a:cs typeface="B Nazanin" pitchFamily="2" charset="-78"/>
                <a:sym typeface="Anaheim"/>
              </a:endParaRPr>
            </a:p>
          </p:txBody>
        </p:sp>
        <p:sp>
          <p:nvSpPr>
            <p:cNvPr id="3178" name="Google Shape;3178;p100"/>
            <p:cNvSpPr/>
            <p:nvPr/>
          </p:nvSpPr>
          <p:spPr>
            <a:xfrm>
              <a:off x="6326850" y="2031510"/>
              <a:ext cx="202200" cy="2022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sp>
        <p:nvSpPr>
          <p:cNvPr id="3179" name="Google Shape;3179;p100"/>
          <p:cNvSpPr/>
          <p:nvPr/>
        </p:nvSpPr>
        <p:spPr>
          <a:xfrm>
            <a:off x="2245050" y="2686700"/>
            <a:ext cx="762600" cy="2022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80" name="Google Shape;3180;p100"/>
          <p:cNvSpPr/>
          <p:nvPr/>
        </p:nvSpPr>
        <p:spPr>
          <a:xfrm>
            <a:off x="3007575" y="3799550"/>
            <a:ext cx="762600" cy="24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81" name="Google Shape;3181;p100"/>
          <p:cNvSpPr/>
          <p:nvPr/>
        </p:nvSpPr>
        <p:spPr>
          <a:xfrm>
            <a:off x="720000" y="4401400"/>
            <a:ext cx="762600" cy="202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82" name="Google Shape;3182;p100"/>
          <p:cNvSpPr/>
          <p:nvPr/>
        </p:nvSpPr>
        <p:spPr>
          <a:xfrm>
            <a:off x="5295150" y="2686700"/>
            <a:ext cx="762600" cy="2022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3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/>
                                        <p:tgtEl>
                                          <p:spTgt spid="3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7" name="Google Shape;3187;p101"/>
          <p:cNvSpPr txBox="1">
            <a:spLocks noGrp="1"/>
          </p:cNvSpPr>
          <p:nvPr>
            <p:ph type="title"/>
          </p:nvPr>
        </p:nvSpPr>
        <p:spPr>
          <a:xfrm>
            <a:off x="709350" y="537550"/>
            <a:ext cx="7725300" cy="47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itchFamily="2" charset="-78"/>
              </a:rPr>
              <a:t>اینفوگرافیک</a:t>
            </a:r>
            <a:endParaRPr>
              <a:cs typeface="B Nazanin" pitchFamily="2" charset="-78"/>
            </a:endParaRPr>
          </a:p>
        </p:txBody>
      </p:sp>
      <p:sp>
        <p:nvSpPr>
          <p:cNvPr id="3188" name="Google Shape;3188;p101"/>
          <p:cNvSpPr txBox="1"/>
          <p:nvPr/>
        </p:nvSpPr>
        <p:spPr>
          <a:xfrm rot="1896">
            <a:off x="6373616" y="3183026"/>
            <a:ext cx="1088100" cy="72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400" dirty="0">
                <a:solidFill>
                  <a:schemeClr val="accent1"/>
                </a:solidFill>
                <a:latin typeface="Bebas Neue"/>
                <a:ea typeface="Bebas Neue"/>
                <a:cs typeface="B Nazanin" pitchFamily="2" charset="-78"/>
                <a:sym typeface="Bebas Neue"/>
              </a:rPr>
              <a:t>اسلاید متنی </a:t>
            </a:r>
            <a:endParaRPr sz="2400">
              <a:solidFill>
                <a:schemeClr val="accent1"/>
              </a:solidFill>
              <a:latin typeface="Bebas Neue"/>
              <a:ea typeface="Bebas Neue"/>
              <a:cs typeface="B Nazanin" pitchFamily="2" charset="-78"/>
              <a:sym typeface="Bebas Neue"/>
            </a:endParaRPr>
          </a:p>
        </p:txBody>
      </p:sp>
      <p:sp>
        <p:nvSpPr>
          <p:cNvPr id="3189" name="Google Shape;3189;p101"/>
          <p:cNvSpPr txBox="1"/>
          <p:nvPr/>
        </p:nvSpPr>
        <p:spPr>
          <a:xfrm>
            <a:off x="5371575" y="1297040"/>
            <a:ext cx="1088100" cy="71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400" dirty="0">
                <a:solidFill>
                  <a:schemeClr val="lt1"/>
                </a:solidFill>
                <a:latin typeface="Bebas Neue"/>
                <a:ea typeface="Bebas Neue"/>
                <a:cs typeface="B Nazanin" pitchFamily="2" charset="-78"/>
                <a:sym typeface="Bebas Neue"/>
              </a:rPr>
              <a:t>اسلاید متنی </a:t>
            </a:r>
            <a:endParaRPr sz="2400">
              <a:solidFill>
                <a:schemeClr val="lt1"/>
              </a:solidFill>
              <a:latin typeface="Bebas Neue"/>
              <a:ea typeface="Bebas Neue"/>
              <a:cs typeface="B Nazanin" pitchFamily="2" charset="-78"/>
              <a:sym typeface="Bebas Neue"/>
            </a:endParaRPr>
          </a:p>
        </p:txBody>
      </p:sp>
      <p:sp>
        <p:nvSpPr>
          <p:cNvPr id="3190" name="Google Shape;3190;p101"/>
          <p:cNvSpPr txBox="1"/>
          <p:nvPr/>
        </p:nvSpPr>
        <p:spPr>
          <a:xfrm rot="-949" flipH="1">
            <a:off x="4343851" y="3182875"/>
            <a:ext cx="1086600" cy="72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400" dirty="0">
                <a:solidFill>
                  <a:schemeClr val="lt2"/>
                </a:solidFill>
                <a:latin typeface="Bebas Neue"/>
                <a:ea typeface="Bebas Neue"/>
                <a:cs typeface="B Nazanin" pitchFamily="2" charset="-78"/>
                <a:sym typeface="Bebas Neue"/>
              </a:rPr>
              <a:t>اسلاید متنی </a:t>
            </a:r>
            <a:endParaRPr sz="2400">
              <a:solidFill>
                <a:schemeClr val="lt2"/>
              </a:solidFill>
              <a:latin typeface="Bebas Neue"/>
              <a:ea typeface="Bebas Neue"/>
              <a:cs typeface="B Nazanin" pitchFamily="2" charset="-78"/>
              <a:sym typeface="Bebas Neue"/>
            </a:endParaRPr>
          </a:p>
        </p:txBody>
      </p:sp>
      <p:sp>
        <p:nvSpPr>
          <p:cNvPr id="3191" name="Google Shape;3191;p101"/>
          <p:cNvSpPr txBox="1"/>
          <p:nvPr/>
        </p:nvSpPr>
        <p:spPr>
          <a:xfrm>
            <a:off x="709350" y="2404067"/>
            <a:ext cx="2440736" cy="80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dk1"/>
                </a:solidFill>
                <a:latin typeface="Barlow"/>
                <a:ea typeface="Barlow"/>
                <a:cs typeface="B Nazanin" pitchFamily="2" charset="-78"/>
                <a:sym typeface="Barlow"/>
              </a:rPr>
              <a:t> این قالب حاوی گزینه های ویرایش پذیری است و شما می توانید آن را به صورتی که می خواهید ویرایش کنید.</a:t>
            </a:r>
            <a:endParaRPr dirty="0">
              <a:solidFill>
                <a:schemeClr val="dk1"/>
              </a:solidFill>
              <a:latin typeface="Barlow"/>
              <a:ea typeface="Barlow"/>
              <a:cs typeface="B Nazanin" pitchFamily="2" charset="-78"/>
              <a:sym typeface="Barlow"/>
            </a:endParaRPr>
          </a:p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dk1"/>
              </a:solidFill>
              <a:latin typeface="Barlow"/>
              <a:ea typeface="Barlow"/>
              <a:cs typeface="B Nazanin" pitchFamily="2" charset="-78"/>
              <a:sym typeface="Barlow"/>
            </a:endParaRPr>
          </a:p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dk1"/>
              </a:solidFill>
              <a:latin typeface="Barlow"/>
              <a:ea typeface="Barlow"/>
              <a:cs typeface="B Nazanin" pitchFamily="2" charset="-78"/>
              <a:sym typeface="Barlow"/>
            </a:endParaRPr>
          </a:p>
        </p:txBody>
      </p:sp>
      <p:sp>
        <p:nvSpPr>
          <p:cNvPr id="3192" name="Google Shape;3192;p101"/>
          <p:cNvSpPr txBox="1"/>
          <p:nvPr/>
        </p:nvSpPr>
        <p:spPr>
          <a:xfrm>
            <a:off x="709350" y="3286880"/>
            <a:ext cx="2440736" cy="80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dk1"/>
                </a:solidFill>
                <a:latin typeface="Barlow"/>
                <a:ea typeface="Barlow"/>
                <a:cs typeface="B Nazanin" pitchFamily="2" charset="-78"/>
                <a:sym typeface="Barlow"/>
              </a:rPr>
              <a:t> این قالب حاوی گزینه های ویرایش پذیری است و شما می توانید آن را به صورتی که می خواهید ویرایش کنید.</a:t>
            </a:r>
            <a:endParaRPr dirty="0">
              <a:solidFill>
                <a:schemeClr val="dk1"/>
              </a:solidFill>
              <a:latin typeface="Barlow"/>
              <a:ea typeface="Barlow"/>
              <a:cs typeface="B Nazanin" pitchFamily="2" charset="-78"/>
              <a:sym typeface="Barlow"/>
            </a:endParaRPr>
          </a:p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dk1"/>
              </a:solidFill>
              <a:latin typeface="Barlow"/>
              <a:ea typeface="Barlow"/>
              <a:cs typeface="B Nazanin" pitchFamily="2" charset="-78"/>
              <a:sym typeface="Barlow"/>
            </a:endParaRPr>
          </a:p>
        </p:txBody>
      </p:sp>
      <p:sp>
        <p:nvSpPr>
          <p:cNvPr id="3193" name="Google Shape;3193;p101"/>
          <p:cNvSpPr txBox="1"/>
          <p:nvPr/>
        </p:nvSpPr>
        <p:spPr>
          <a:xfrm>
            <a:off x="709350" y="1521230"/>
            <a:ext cx="2440736" cy="80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dk1"/>
                </a:solidFill>
                <a:latin typeface="Barlow"/>
                <a:ea typeface="Barlow"/>
                <a:cs typeface="B Nazanin" pitchFamily="2" charset="-78"/>
                <a:sym typeface="Barlow"/>
              </a:rPr>
              <a:t> این قالب حاوی گزینه های ویرایش پذیری است و شما می توانید آن را به صورتی که می خواهید ویرایش کنید.</a:t>
            </a:r>
            <a:endParaRPr dirty="0">
              <a:solidFill>
                <a:schemeClr val="dk1"/>
              </a:solidFill>
              <a:latin typeface="Barlow"/>
              <a:ea typeface="Barlow"/>
              <a:cs typeface="B Nazanin" pitchFamily="2" charset="-78"/>
              <a:sym typeface="Barlow"/>
            </a:endParaRPr>
          </a:p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dk1"/>
              </a:solidFill>
              <a:latin typeface="Barlow"/>
              <a:ea typeface="Barlow"/>
              <a:cs typeface="B Nazanin" pitchFamily="2" charset="-78"/>
              <a:sym typeface="Barlow"/>
            </a:endParaRPr>
          </a:p>
        </p:txBody>
      </p:sp>
      <p:sp>
        <p:nvSpPr>
          <p:cNvPr id="3194" name="Google Shape;3194;p101"/>
          <p:cNvSpPr/>
          <p:nvPr/>
        </p:nvSpPr>
        <p:spPr>
          <a:xfrm rot="10800000">
            <a:off x="5063173" y="804141"/>
            <a:ext cx="1704900" cy="1704900"/>
          </a:xfrm>
          <a:prstGeom prst="blockArc">
            <a:avLst>
              <a:gd name="adj1" fmla="val 10800000"/>
              <a:gd name="adj2" fmla="val 21551850"/>
              <a:gd name="adj3" fmla="val 16486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3195" name="Google Shape;3195;p101"/>
          <p:cNvSpPr/>
          <p:nvPr/>
        </p:nvSpPr>
        <p:spPr>
          <a:xfrm rot="-2700000">
            <a:off x="6056649" y="2692020"/>
            <a:ext cx="1704693" cy="1704693"/>
          </a:xfrm>
          <a:prstGeom prst="blockArc">
            <a:avLst>
              <a:gd name="adj1" fmla="val 10800000"/>
              <a:gd name="adj2" fmla="val 21566805"/>
              <a:gd name="adj3" fmla="val 16107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3196" name="Google Shape;3196;p101"/>
          <p:cNvSpPr/>
          <p:nvPr/>
        </p:nvSpPr>
        <p:spPr>
          <a:xfrm rot="2700000" flipH="1">
            <a:off x="4074082" y="2692020"/>
            <a:ext cx="1704693" cy="1704693"/>
          </a:xfrm>
          <a:prstGeom prst="blockArc">
            <a:avLst>
              <a:gd name="adj1" fmla="val 10800000"/>
              <a:gd name="adj2" fmla="val 21508207"/>
              <a:gd name="adj3" fmla="val 17197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3197" name="Google Shape;3197;p101"/>
          <p:cNvSpPr/>
          <p:nvPr/>
        </p:nvSpPr>
        <p:spPr>
          <a:xfrm>
            <a:off x="3304435" y="1671950"/>
            <a:ext cx="202200" cy="202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3198" name="Google Shape;3198;p101"/>
          <p:cNvSpPr/>
          <p:nvPr/>
        </p:nvSpPr>
        <p:spPr>
          <a:xfrm>
            <a:off x="3304435" y="2532350"/>
            <a:ext cx="202200" cy="2022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3199" name="Google Shape;3199;p101"/>
          <p:cNvSpPr/>
          <p:nvPr/>
        </p:nvSpPr>
        <p:spPr>
          <a:xfrm>
            <a:off x="3304435" y="3392750"/>
            <a:ext cx="202200" cy="2022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3200" name="Google Shape;3200;p101"/>
          <p:cNvSpPr/>
          <p:nvPr/>
        </p:nvSpPr>
        <p:spPr>
          <a:xfrm rot="-3279395">
            <a:off x="5452772" y="2397663"/>
            <a:ext cx="925709" cy="923617"/>
          </a:xfrm>
          <a:prstGeom prst="ellipse">
            <a:avLst/>
          </a:prstGeom>
          <a:noFill/>
          <a:ln w="3810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grpSp>
        <p:nvGrpSpPr>
          <p:cNvPr id="3201" name="Google Shape;3201;p101"/>
          <p:cNvGrpSpPr/>
          <p:nvPr/>
        </p:nvGrpSpPr>
        <p:grpSpPr>
          <a:xfrm>
            <a:off x="5703596" y="2621255"/>
            <a:ext cx="418814" cy="530571"/>
            <a:chOff x="1717199" y="1479988"/>
            <a:chExt cx="1434293" cy="1817023"/>
          </a:xfrm>
        </p:grpSpPr>
        <p:sp>
          <p:nvSpPr>
            <p:cNvPr id="3202" name="Google Shape;3202;p101"/>
            <p:cNvSpPr/>
            <p:nvPr/>
          </p:nvSpPr>
          <p:spPr>
            <a:xfrm>
              <a:off x="2333986" y="3053069"/>
              <a:ext cx="200744" cy="100499"/>
            </a:xfrm>
            <a:custGeom>
              <a:avLst/>
              <a:gdLst/>
              <a:ahLst/>
              <a:cxnLst/>
              <a:rect l="l" t="t" r="r" b="b"/>
              <a:pathLst>
                <a:path w="5521" h="2764" extrusionOk="0">
                  <a:moveTo>
                    <a:pt x="2758" y="1"/>
                  </a:moveTo>
                  <a:cubicBezTo>
                    <a:pt x="1234" y="1"/>
                    <a:pt x="1" y="1239"/>
                    <a:pt x="1" y="2763"/>
                  </a:cubicBezTo>
                  <a:lnTo>
                    <a:pt x="862" y="2763"/>
                  </a:lnTo>
                  <a:cubicBezTo>
                    <a:pt x="862" y="1775"/>
                    <a:pt x="1616" y="938"/>
                    <a:pt x="2615" y="862"/>
                  </a:cubicBezTo>
                  <a:cubicBezTo>
                    <a:pt x="2632" y="860"/>
                    <a:pt x="2649" y="860"/>
                    <a:pt x="2665" y="860"/>
                  </a:cubicBezTo>
                  <a:cubicBezTo>
                    <a:pt x="2697" y="860"/>
                    <a:pt x="2727" y="862"/>
                    <a:pt x="2758" y="862"/>
                  </a:cubicBezTo>
                  <a:cubicBezTo>
                    <a:pt x="3746" y="862"/>
                    <a:pt x="4582" y="1622"/>
                    <a:pt x="4659" y="2620"/>
                  </a:cubicBezTo>
                  <a:cubicBezTo>
                    <a:pt x="4664" y="2671"/>
                    <a:pt x="4654" y="2717"/>
                    <a:pt x="4654" y="2763"/>
                  </a:cubicBezTo>
                  <a:lnTo>
                    <a:pt x="5520" y="2763"/>
                  </a:lnTo>
                  <a:cubicBezTo>
                    <a:pt x="5520" y="1239"/>
                    <a:pt x="4282" y="1"/>
                    <a:pt x="275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3203" name="Google Shape;3203;p101"/>
            <p:cNvSpPr/>
            <p:nvPr/>
          </p:nvSpPr>
          <p:spPr>
            <a:xfrm>
              <a:off x="2205560" y="2924824"/>
              <a:ext cx="457591" cy="228741"/>
            </a:xfrm>
            <a:custGeom>
              <a:avLst/>
              <a:gdLst/>
              <a:ahLst/>
              <a:cxnLst/>
              <a:rect l="l" t="t" r="r" b="b"/>
              <a:pathLst>
                <a:path w="12585" h="6291" extrusionOk="0">
                  <a:moveTo>
                    <a:pt x="6290" y="0"/>
                  </a:moveTo>
                  <a:cubicBezTo>
                    <a:pt x="2818" y="0"/>
                    <a:pt x="0" y="2818"/>
                    <a:pt x="0" y="6290"/>
                  </a:cubicBezTo>
                  <a:lnTo>
                    <a:pt x="2350" y="6290"/>
                  </a:lnTo>
                  <a:cubicBezTo>
                    <a:pt x="2350" y="4109"/>
                    <a:pt x="4114" y="2345"/>
                    <a:pt x="6290" y="2345"/>
                  </a:cubicBezTo>
                  <a:cubicBezTo>
                    <a:pt x="7380" y="2345"/>
                    <a:pt x="8365" y="2783"/>
                    <a:pt x="9078" y="3502"/>
                  </a:cubicBezTo>
                  <a:cubicBezTo>
                    <a:pt x="9796" y="4215"/>
                    <a:pt x="10240" y="5199"/>
                    <a:pt x="10240" y="6290"/>
                  </a:cubicBezTo>
                  <a:lnTo>
                    <a:pt x="12585" y="6290"/>
                  </a:lnTo>
                  <a:cubicBezTo>
                    <a:pt x="12585" y="2818"/>
                    <a:pt x="9765" y="0"/>
                    <a:pt x="629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3204" name="Google Shape;3204;p101"/>
            <p:cNvSpPr/>
            <p:nvPr/>
          </p:nvSpPr>
          <p:spPr>
            <a:xfrm>
              <a:off x="1892312" y="2441115"/>
              <a:ext cx="1083855" cy="712438"/>
            </a:xfrm>
            <a:custGeom>
              <a:avLst/>
              <a:gdLst/>
              <a:ahLst/>
              <a:cxnLst/>
              <a:rect l="l" t="t" r="r" b="b"/>
              <a:pathLst>
                <a:path w="29809" h="19594" extrusionOk="0">
                  <a:moveTo>
                    <a:pt x="11622" y="0"/>
                  </a:moveTo>
                  <a:cubicBezTo>
                    <a:pt x="10777" y="2564"/>
                    <a:pt x="7851" y="5363"/>
                    <a:pt x="3992" y="7233"/>
                  </a:cubicBezTo>
                  <a:cubicBezTo>
                    <a:pt x="353" y="9002"/>
                    <a:pt x="1" y="16525"/>
                    <a:pt x="12" y="19593"/>
                  </a:cubicBezTo>
                  <a:lnTo>
                    <a:pt x="3498" y="19593"/>
                  </a:lnTo>
                  <a:cubicBezTo>
                    <a:pt x="3498" y="18961"/>
                    <a:pt x="4013" y="18446"/>
                    <a:pt x="4644" y="18446"/>
                  </a:cubicBezTo>
                  <a:lnTo>
                    <a:pt x="6460" y="18446"/>
                  </a:lnTo>
                  <a:cubicBezTo>
                    <a:pt x="6663" y="16953"/>
                    <a:pt x="7255" y="15582"/>
                    <a:pt x="8126" y="14435"/>
                  </a:cubicBezTo>
                  <a:lnTo>
                    <a:pt x="6841" y="13145"/>
                  </a:lnTo>
                  <a:cubicBezTo>
                    <a:pt x="6392" y="12702"/>
                    <a:pt x="6392" y="11973"/>
                    <a:pt x="6841" y="11529"/>
                  </a:cubicBezTo>
                  <a:cubicBezTo>
                    <a:pt x="7063" y="11305"/>
                    <a:pt x="7356" y="11194"/>
                    <a:pt x="7650" y="11194"/>
                  </a:cubicBezTo>
                  <a:cubicBezTo>
                    <a:pt x="7944" y="11194"/>
                    <a:pt x="8238" y="11305"/>
                    <a:pt x="8462" y="11529"/>
                  </a:cubicBezTo>
                  <a:lnTo>
                    <a:pt x="9747" y="12814"/>
                  </a:lnTo>
                  <a:cubicBezTo>
                    <a:pt x="10894" y="11938"/>
                    <a:pt x="12264" y="11351"/>
                    <a:pt x="13758" y="11153"/>
                  </a:cubicBezTo>
                  <a:lnTo>
                    <a:pt x="13758" y="9332"/>
                  </a:lnTo>
                  <a:cubicBezTo>
                    <a:pt x="13758" y="8701"/>
                    <a:pt x="14278" y="8186"/>
                    <a:pt x="14905" y="8186"/>
                  </a:cubicBezTo>
                  <a:cubicBezTo>
                    <a:pt x="15221" y="8186"/>
                    <a:pt x="15506" y="8313"/>
                    <a:pt x="15715" y="8527"/>
                  </a:cubicBezTo>
                  <a:cubicBezTo>
                    <a:pt x="15924" y="8732"/>
                    <a:pt x="16051" y="9017"/>
                    <a:pt x="16051" y="9332"/>
                  </a:cubicBezTo>
                  <a:lnTo>
                    <a:pt x="16051" y="11153"/>
                  </a:lnTo>
                  <a:cubicBezTo>
                    <a:pt x="17550" y="11351"/>
                    <a:pt x="18921" y="11938"/>
                    <a:pt x="20062" y="12814"/>
                  </a:cubicBezTo>
                  <a:lnTo>
                    <a:pt x="21353" y="11529"/>
                  </a:lnTo>
                  <a:cubicBezTo>
                    <a:pt x="21574" y="11305"/>
                    <a:pt x="21867" y="11194"/>
                    <a:pt x="22161" y="11194"/>
                  </a:cubicBezTo>
                  <a:cubicBezTo>
                    <a:pt x="22455" y="11194"/>
                    <a:pt x="22749" y="11305"/>
                    <a:pt x="22974" y="11529"/>
                  </a:cubicBezTo>
                  <a:cubicBezTo>
                    <a:pt x="23416" y="11973"/>
                    <a:pt x="23416" y="12702"/>
                    <a:pt x="22974" y="13145"/>
                  </a:cubicBezTo>
                  <a:lnTo>
                    <a:pt x="21689" y="14435"/>
                  </a:lnTo>
                  <a:cubicBezTo>
                    <a:pt x="22560" y="15582"/>
                    <a:pt x="23146" y="16953"/>
                    <a:pt x="23350" y="18446"/>
                  </a:cubicBezTo>
                  <a:lnTo>
                    <a:pt x="25165" y="18446"/>
                  </a:lnTo>
                  <a:cubicBezTo>
                    <a:pt x="25797" y="18446"/>
                    <a:pt x="26312" y="18961"/>
                    <a:pt x="26312" y="19593"/>
                  </a:cubicBezTo>
                  <a:lnTo>
                    <a:pt x="29798" y="19593"/>
                  </a:lnTo>
                  <a:cubicBezTo>
                    <a:pt x="29808" y="16525"/>
                    <a:pt x="29462" y="9002"/>
                    <a:pt x="25818" y="7233"/>
                  </a:cubicBezTo>
                  <a:cubicBezTo>
                    <a:pt x="21964" y="5363"/>
                    <a:pt x="19038" y="2564"/>
                    <a:pt x="18187" y="0"/>
                  </a:cubicBezTo>
                  <a:cubicBezTo>
                    <a:pt x="18095" y="26"/>
                    <a:pt x="17999" y="36"/>
                    <a:pt x="17897" y="36"/>
                  </a:cubicBezTo>
                  <a:lnTo>
                    <a:pt x="11913" y="36"/>
                  </a:lnTo>
                  <a:cubicBezTo>
                    <a:pt x="11816" y="36"/>
                    <a:pt x="11714" y="26"/>
                    <a:pt x="116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3205" name="Google Shape;3205;p101"/>
            <p:cNvSpPr/>
            <p:nvPr/>
          </p:nvSpPr>
          <p:spPr>
            <a:xfrm>
              <a:off x="2290971" y="3010091"/>
              <a:ext cx="286917" cy="143477"/>
            </a:xfrm>
            <a:custGeom>
              <a:avLst/>
              <a:gdLst/>
              <a:ahLst/>
              <a:cxnLst/>
              <a:rect l="l" t="t" r="r" b="b"/>
              <a:pathLst>
                <a:path w="7891" h="3946" extrusionOk="0">
                  <a:moveTo>
                    <a:pt x="3941" y="0"/>
                  </a:moveTo>
                  <a:cubicBezTo>
                    <a:pt x="1765" y="0"/>
                    <a:pt x="1" y="1764"/>
                    <a:pt x="1" y="3945"/>
                  </a:cubicBezTo>
                  <a:lnTo>
                    <a:pt x="1184" y="3945"/>
                  </a:lnTo>
                  <a:cubicBezTo>
                    <a:pt x="1184" y="2421"/>
                    <a:pt x="2417" y="1183"/>
                    <a:pt x="3941" y="1183"/>
                  </a:cubicBezTo>
                  <a:cubicBezTo>
                    <a:pt x="4706" y="1183"/>
                    <a:pt x="5393" y="1494"/>
                    <a:pt x="5893" y="1993"/>
                  </a:cubicBezTo>
                  <a:cubicBezTo>
                    <a:pt x="6392" y="2492"/>
                    <a:pt x="6703" y="3185"/>
                    <a:pt x="6703" y="3945"/>
                  </a:cubicBezTo>
                  <a:lnTo>
                    <a:pt x="7891" y="3945"/>
                  </a:lnTo>
                  <a:cubicBezTo>
                    <a:pt x="7891" y="1764"/>
                    <a:pt x="6117" y="0"/>
                    <a:pt x="39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3206" name="Google Shape;3206;p101"/>
            <p:cNvSpPr/>
            <p:nvPr/>
          </p:nvSpPr>
          <p:spPr>
            <a:xfrm>
              <a:off x="2019502" y="2738766"/>
              <a:ext cx="829517" cy="414795"/>
            </a:xfrm>
            <a:custGeom>
              <a:avLst/>
              <a:gdLst/>
              <a:ahLst/>
              <a:cxnLst/>
              <a:rect l="l" t="t" r="r" b="b"/>
              <a:pathLst>
                <a:path w="22814" h="11408" extrusionOk="0">
                  <a:moveTo>
                    <a:pt x="11407" y="0"/>
                  </a:moveTo>
                  <a:cubicBezTo>
                    <a:pt x="10780" y="0"/>
                    <a:pt x="10260" y="515"/>
                    <a:pt x="10260" y="1146"/>
                  </a:cubicBezTo>
                  <a:lnTo>
                    <a:pt x="10260" y="2967"/>
                  </a:lnTo>
                  <a:cubicBezTo>
                    <a:pt x="8766" y="3165"/>
                    <a:pt x="7396" y="3752"/>
                    <a:pt x="6249" y="4628"/>
                  </a:cubicBezTo>
                  <a:lnTo>
                    <a:pt x="4964" y="3343"/>
                  </a:lnTo>
                  <a:cubicBezTo>
                    <a:pt x="4740" y="3119"/>
                    <a:pt x="4446" y="3008"/>
                    <a:pt x="4152" y="3008"/>
                  </a:cubicBezTo>
                  <a:cubicBezTo>
                    <a:pt x="3858" y="3008"/>
                    <a:pt x="3565" y="3119"/>
                    <a:pt x="3343" y="3343"/>
                  </a:cubicBezTo>
                  <a:cubicBezTo>
                    <a:pt x="2894" y="3787"/>
                    <a:pt x="2894" y="4516"/>
                    <a:pt x="3343" y="4959"/>
                  </a:cubicBezTo>
                  <a:lnTo>
                    <a:pt x="4628" y="6249"/>
                  </a:lnTo>
                  <a:cubicBezTo>
                    <a:pt x="3757" y="7396"/>
                    <a:pt x="3165" y="8767"/>
                    <a:pt x="2962" y="10260"/>
                  </a:cubicBezTo>
                  <a:lnTo>
                    <a:pt x="1146" y="10260"/>
                  </a:lnTo>
                  <a:cubicBezTo>
                    <a:pt x="515" y="10260"/>
                    <a:pt x="0" y="10775"/>
                    <a:pt x="0" y="11407"/>
                  </a:cubicBezTo>
                  <a:lnTo>
                    <a:pt x="5117" y="11407"/>
                  </a:lnTo>
                  <a:cubicBezTo>
                    <a:pt x="5117" y="7935"/>
                    <a:pt x="7935" y="5117"/>
                    <a:pt x="11407" y="5117"/>
                  </a:cubicBezTo>
                  <a:cubicBezTo>
                    <a:pt x="13145" y="5117"/>
                    <a:pt x="14720" y="5820"/>
                    <a:pt x="15856" y="6963"/>
                  </a:cubicBezTo>
                  <a:cubicBezTo>
                    <a:pt x="16999" y="8099"/>
                    <a:pt x="17702" y="9674"/>
                    <a:pt x="17702" y="11407"/>
                  </a:cubicBezTo>
                  <a:lnTo>
                    <a:pt x="22814" y="11407"/>
                  </a:lnTo>
                  <a:cubicBezTo>
                    <a:pt x="22814" y="10775"/>
                    <a:pt x="22299" y="10260"/>
                    <a:pt x="21667" y="10260"/>
                  </a:cubicBezTo>
                  <a:lnTo>
                    <a:pt x="19852" y="10260"/>
                  </a:lnTo>
                  <a:cubicBezTo>
                    <a:pt x="19648" y="8767"/>
                    <a:pt x="19062" y="7396"/>
                    <a:pt x="18191" y="6249"/>
                  </a:cubicBezTo>
                  <a:lnTo>
                    <a:pt x="19476" y="4959"/>
                  </a:lnTo>
                  <a:cubicBezTo>
                    <a:pt x="19918" y="4516"/>
                    <a:pt x="19918" y="3787"/>
                    <a:pt x="19476" y="3343"/>
                  </a:cubicBezTo>
                  <a:cubicBezTo>
                    <a:pt x="19251" y="3119"/>
                    <a:pt x="18957" y="3008"/>
                    <a:pt x="18663" y="3008"/>
                  </a:cubicBezTo>
                  <a:cubicBezTo>
                    <a:pt x="18369" y="3008"/>
                    <a:pt x="18076" y="3119"/>
                    <a:pt x="17855" y="3343"/>
                  </a:cubicBezTo>
                  <a:lnTo>
                    <a:pt x="16564" y="4628"/>
                  </a:lnTo>
                  <a:cubicBezTo>
                    <a:pt x="15423" y="3752"/>
                    <a:pt x="14052" y="3165"/>
                    <a:pt x="12553" y="2967"/>
                  </a:cubicBezTo>
                  <a:lnTo>
                    <a:pt x="12553" y="1146"/>
                  </a:lnTo>
                  <a:cubicBezTo>
                    <a:pt x="12553" y="515"/>
                    <a:pt x="12038" y="0"/>
                    <a:pt x="1140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3207" name="Google Shape;3207;p101"/>
            <p:cNvSpPr/>
            <p:nvPr/>
          </p:nvSpPr>
          <p:spPr>
            <a:xfrm>
              <a:off x="2365329" y="3084303"/>
              <a:ext cx="138241" cy="69266"/>
            </a:xfrm>
            <a:custGeom>
              <a:avLst/>
              <a:gdLst/>
              <a:ahLst/>
              <a:cxnLst/>
              <a:rect l="l" t="t" r="r" b="b"/>
              <a:pathLst>
                <a:path w="3802" h="1905" extrusionOk="0">
                  <a:moveTo>
                    <a:pt x="1803" y="1"/>
                  </a:moveTo>
                  <a:cubicBezTo>
                    <a:pt x="1787" y="1"/>
                    <a:pt x="1770" y="1"/>
                    <a:pt x="1753" y="3"/>
                  </a:cubicBezTo>
                  <a:cubicBezTo>
                    <a:pt x="754" y="79"/>
                    <a:pt x="0" y="916"/>
                    <a:pt x="0" y="1904"/>
                  </a:cubicBezTo>
                  <a:lnTo>
                    <a:pt x="3792" y="1904"/>
                  </a:lnTo>
                  <a:cubicBezTo>
                    <a:pt x="3792" y="1858"/>
                    <a:pt x="3802" y="1812"/>
                    <a:pt x="3797" y="1761"/>
                  </a:cubicBezTo>
                  <a:cubicBezTo>
                    <a:pt x="3720" y="763"/>
                    <a:pt x="2884" y="3"/>
                    <a:pt x="1896" y="3"/>
                  </a:cubicBezTo>
                  <a:cubicBezTo>
                    <a:pt x="1865" y="3"/>
                    <a:pt x="1835" y="1"/>
                    <a:pt x="180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3208" name="Google Shape;3208;p101"/>
            <p:cNvSpPr/>
            <p:nvPr/>
          </p:nvSpPr>
          <p:spPr>
            <a:xfrm>
              <a:off x="1717199" y="3153534"/>
              <a:ext cx="1434293" cy="143477"/>
            </a:xfrm>
            <a:custGeom>
              <a:avLst/>
              <a:gdLst/>
              <a:ahLst/>
              <a:cxnLst/>
              <a:rect l="l" t="t" r="r" b="b"/>
              <a:pathLst>
                <a:path w="39447" h="3946" extrusionOk="0">
                  <a:moveTo>
                    <a:pt x="1968" y="0"/>
                  </a:moveTo>
                  <a:cubicBezTo>
                    <a:pt x="888" y="0"/>
                    <a:pt x="1" y="887"/>
                    <a:pt x="1" y="1972"/>
                  </a:cubicBezTo>
                  <a:cubicBezTo>
                    <a:pt x="1" y="3058"/>
                    <a:pt x="888" y="3945"/>
                    <a:pt x="1968" y="3945"/>
                  </a:cubicBezTo>
                  <a:lnTo>
                    <a:pt x="37473" y="3945"/>
                  </a:lnTo>
                  <a:cubicBezTo>
                    <a:pt x="38559" y="3945"/>
                    <a:pt x="39446" y="3058"/>
                    <a:pt x="39446" y="1972"/>
                  </a:cubicBezTo>
                  <a:cubicBezTo>
                    <a:pt x="39446" y="887"/>
                    <a:pt x="38559" y="0"/>
                    <a:pt x="3747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3209" name="Google Shape;3209;p101"/>
            <p:cNvSpPr/>
            <p:nvPr/>
          </p:nvSpPr>
          <p:spPr>
            <a:xfrm>
              <a:off x="1892312" y="1623613"/>
              <a:ext cx="1083855" cy="712256"/>
            </a:xfrm>
            <a:custGeom>
              <a:avLst/>
              <a:gdLst/>
              <a:ahLst/>
              <a:cxnLst/>
              <a:rect l="l" t="t" r="r" b="b"/>
              <a:pathLst>
                <a:path w="29809" h="19589" extrusionOk="0">
                  <a:moveTo>
                    <a:pt x="12" y="1"/>
                  </a:moveTo>
                  <a:cubicBezTo>
                    <a:pt x="1" y="3069"/>
                    <a:pt x="353" y="10592"/>
                    <a:pt x="3992" y="12356"/>
                  </a:cubicBezTo>
                  <a:cubicBezTo>
                    <a:pt x="7851" y="14231"/>
                    <a:pt x="10777" y="17030"/>
                    <a:pt x="11622" y="19589"/>
                  </a:cubicBezTo>
                  <a:cubicBezTo>
                    <a:pt x="11714" y="19568"/>
                    <a:pt x="11816" y="19558"/>
                    <a:pt x="11913" y="19558"/>
                  </a:cubicBezTo>
                  <a:lnTo>
                    <a:pt x="17897" y="19558"/>
                  </a:lnTo>
                  <a:cubicBezTo>
                    <a:pt x="17999" y="19558"/>
                    <a:pt x="18095" y="19568"/>
                    <a:pt x="18187" y="19589"/>
                  </a:cubicBezTo>
                  <a:cubicBezTo>
                    <a:pt x="19038" y="17030"/>
                    <a:pt x="21964" y="14231"/>
                    <a:pt x="25818" y="12356"/>
                  </a:cubicBezTo>
                  <a:cubicBezTo>
                    <a:pt x="29462" y="10592"/>
                    <a:pt x="29808" y="3069"/>
                    <a:pt x="29798" y="1"/>
                  </a:cubicBezTo>
                  <a:lnTo>
                    <a:pt x="26312" y="1"/>
                  </a:lnTo>
                  <a:cubicBezTo>
                    <a:pt x="26312" y="628"/>
                    <a:pt x="25797" y="1142"/>
                    <a:pt x="25165" y="1142"/>
                  </a:cubicBezTo>
                  <a:lnTo>
                    <a:pt x="23350" y="1142"/>
                  </a:lnTo>
                  <a:cubicBezTo>
                    <a:pt x="23146" y="2641"/>
                    <a:pt x="22560" y="4012"/>
                    <a:pt x="21689" y="5159"/>
                  </a:cubicBezTo>
                  <a:lnTo>
                    <a:pt x="22974" y="6444"/>
                  </a:lnTo>
                  <a:cubicBezTo>
                    <a:pt x="23416" y="6891"/>
                    <a:pt x="23416" y="7621"/>
                    <a:pt x="22974" y="8065"/>
                  </a:cubicBezTo>
                  <a:cubicBezTo>
                    <a:pt x="22749" y="8288"/>
                    <a:pt x="22455" y="8400"/>
                    <a:pt x="22161" y="8400"/>
                  </a:cubicBezTo>
                  <a:cubicBezTo>
                    <a:pt x="21867" y="8400"/>
                    <a:pt x="21574" y="8288"/>
                    <a:pt x="21353" y="8065"/>
                  </a:cubicBezTo>
                  <a:lnTo>
                    <a:pt x="20062" y="6775"/>
                  </a:lnTo>
                  <a:cubicBezTo>
                    <a:pt x="18921" y="7651"/>
                    <a:pt x="17550" y="8243"/>
                    <a:pt x="16051" y="8441"/>
                  </a:cubicBezTo>
                  <a:lnTo>
                    <a:pt x="16051" y="10255"/>
                  </a:lnTo>
                  <a:cubicBezTo>
                    <a:pt x="16051" y="10893"/>
                    <a:pt x="15536" y="11408"/>
                    <a:pt x="14905" y="11408"/>
                  </a:cubicBezTo>
                  <a:cubicBezTo>
                    <a:pt x="14588" y="11408"/>
                    <a:pt x="14303" y="11281"/>
                    <a:pt x="14094" y="11066"/>
                  </a:cubicBezTo>
                  <a:cubicBezTo>
                    <a:pt x="13885" y="10862"/>
                    <a:pt x="13758" y="10572"/>
                    <a:pt x="13758" y="10255"/>
                  </a:cubicBezTo>
                  <a:lnTo>
                    <a:pt x="13758" y="8441"/>
                  </a:lnTo>
                  <a:cubicBezTo>
                    <a:pt x="12264" y="8243"/>
                    <a:pt x="10894" y="7651"/>
                    <a:pt x="9747" y="6775"/>
                  </a:cubicBezTo>
                  <a:lnTo>
                    <a:pt x="8462" y="8065"/>
                  </a:lnTo>
                  <a:cubicBezTo>
                    <a:pt x="8238" y="8288"/>
                    <a:pt x="7944" y="8400"/>
                    <a:pt x="7650" y="8400"/>
                  </a:cubicBezTo>
                  <a:cubicBezTo>
                    <a:pt x="7356" y="8400"/>
                    <a:pt x="7063" y="8288"/>
                    <a:pt x="6841" y="8065"/>
                  </a:cubicBezTo>
                  <a:cubicBezTo>
                    <a:pt x="6392" y="7621"/>
                    <a:pt x="6392" y="6891"/>
                    <a:pt x="6841" y="6444"/>
                  </a:cubicBezTo>
                  <a:lnTo>
                    <a:pt x="8126" y="5159"/>
                  </a:lnTo>
                  <a:cubicBezTo>
                    <a:pt x="7255" y="4012"/>
                    <a:pt x="6663" y="2641"/>
                    <a:pt x="6460" y="1142"/>
                  </a:cubicBezTo>
                  <a:lnTo>
                    <a:pt x="4644" y="1142"/>
                  </a:lnTo>
                  <a:cubicBezTo>
                    <a:pt x="4013" y="1142"/>
                    <a:pt x="3498" y="628"/>
                    <a:pt x="349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3210" name="Google Shape;3210;p101"/>
            <p:cNvSpPr/>
            <p:nvPr/>
          </p:nvSpPr>
          <p:spPr>
            <a:xfrm>
              <a:off x="2205560" y="1623613"/>
              <a:ext cx="457591" cy="228559"/>
            </a:xfrm>
            <a:custGeom>
              <a:avLst/>
              <a:gdLst/>
              <a:ahLst/>
              <a:cxnLst/>
              <a:rect l="l" t="t" r="r" b="b"/>
              <a:pathLst>
                <a:path w="12585" h="6286" extrusionOk="0">
                  <a:moveTo>
                    <a:pt x="0" y="1"/>
                  </a:moveTo>
                  <a:cubicBezTo>
                    <a:pt x="0" y="3472"/>
                    <a:pt x="2818" y="6286"/>
                    <a:pt x="6290" y="6286"/>
                  </a:cubicBezTo>
                  <a:cubicBezTo>
                    <a:pt x="9765" y="6286"/>
                    <a:pt x="12585" y="3472"/>
                    <a:pt x="12585" y="1"/>
                  </a:cubicBezTo>
                  <a:lnTo>
                    <a:pt x="10235" y="1"/>
                  </a:lnTo>
                  <a:cubicBezTo>
                    <a:pt x="10235" y="2177"/>
                    <a:pt x="8466" y="3941"/>
                    <a:pt x="6290" y="3941"/>
                  </a:cubicBezTo>
                  <a:cubicBezTo>
                    <a:pt x="5199" y="3941"/>
                    <a:pt x="4215" y="3503"/>
                    <a:pt x="3502" y="2789"/>
                  </a:cubicBezTo>
                  <a:cubicBezTo>
                    <a:pt x="2788" y="2076"/>
                    <a:pt x="2350" y="1092"/>
                    <a:pt x="235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3211" name="Google Shape;3211;p101"/>
            <p:cNvSpPr/>
            <p:nvPr/>
          </p:nvSpPr>
          <p:spPr>
            <a:xfrm>
              <a:off x="2333986" y="1623613"/>
              <a:ext cx="200744" cy="100317"/>
            </a:xfrm>
            <a:custGeom>
              <a:avLst/>
              <a:gdLst/>
              <a:ahLst/>
              <a:cxnLst/>
              <a:rect l="l" t="t" r="r" b="b"/>
              <a:pathLst>
                <a:path w="5521" h="2759" extrusionOk="0">
                  <a:moveTo>
                    <a:pt x="1" y="1"/>
                  </a:moveTo>
                  <a:cubicBezTo>
                    <a:pt x="1" y="761"/>
                    <a:pt x="307" y="1454"/>
                    <a:pt x="811" y="1948"/>
                  </a:cubicBezTo>
                  <a:cubicBezTo>
                    <a:pt x="1305" y="2447"/>
                    <a:pt x="1994" y="2758"/>
                    <a:pt x="2758" y="2758"/>
                  </a:cubicBezTo>
                  <a:cubicBezTo>
                    <a:pt x="4282" y="2758"/>
                    <a:pt x="5520" y="1525"/>
                    <a:pt x="5520" y="1"/>
                  </a:cubicBezTo>
                  <a:lnTo>
                    <a:pt x="4654" y="1"/>
                  </a:lnTo>
                  <a:cubicBezTo>
                    <a:pt x="4654" y="984"/>
                    <a:pt x="3904" y="1826"/>
                    <a:pt x="2900" y="1897"/>
                  </a:cubicBezTo>
                  <a:cubicBezTo>
                    <a:pt x="2883" y="1899"/>
                    <a:pt x="2867" y="1899"/>
                    <a:pt x="2851" y="1899"/>
                  </a:cubicBezTo>
                  <a:cubicBezTo>
                    <a:pt x="2819" y="1899"/>
                    <a:pt x="2788" y="1897"/>
                    <a:pt x="2758" y="1897"/>
                  </a:cubicBezTo>
                  <a:cubicBezTo>
                    <a:pt x="1768" y="1897"/>
                    <a:pt x="933" y="1142"/>
                    <a:pt x="857" y="139"/>
                  </a:cubicBezTo>
                  <a:cubicBezTo>
                    <a:pt x="857" y="93"/>
                    <a:pt x="862" y="47"/>
                    <a:pt x="86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3212" name="Google Shape;3212;p101"/>
            <p:cNvSpPr/>
            <p:nvPr/>
          </p:nvSpPr>
          <p:spPr>
            <a:xfrm>
              <a:off x="2290971" y="1623613"/>
              <a:ext cx="286771" cy="143295"/>
            </a:xfrm>
            <a:custGeom>
              <a:avLst/>
              <a:gdLst/>
              <a:ahLst/>
              <a:cxnLst/>
              <a:rect l="l" t="t" r="r" b="b"/>
              <a:pathLst>
                <a:path w="7887" h="3941" extrusionOk="0">
                  <a:moveTo>
                    <a:pt x="1" y="1"/>
                  </a:moveTo>
                  <a:cubicBezTo>
                    <a:pt x="1" y="1092"/>
                    <a:pt x="439" y="2076"/>
                    <a:pt x="1153" y="2789"/>
                  </a:cubicBezTo>
                  <a:cubicBezTo>
                    <a:pt x="1866" y="3503"/>
                    <a:pt x="2850" y="3941"/>
                    <a:pt x="3941" y="3941"/>
                  </a:cubicBezTo>
                  <a:cubicBezTo>
                    <a:pt x="6117" y="3941"/>
                    <a:pt x="7886" y="2177"/>
                    <a:pt x="7886" y="1"/>
                  </a:cubicBezTo>
                  <a:lnTo>
                    <a:pt x="6703" y="1"/>
                  </a:lnTo>
                  <a:cubicBezTo>
                    <a:pt x="6703" y="761"/>
                    <a:pt x="6392" y="1454"/>
                    <a:pt x="5893" y="1948"/>
                  </a:cubicBezTo>
                  <a:cubicBezTo>
                    <a:pt x="5393" y="2447"/>
                    <a:pt x="4706" y="2758"/>
                    <a:pt x="3941" y="2758"/>
                  </a:cubicBezTo>
                  <a:cubicBezTo>
                    <a:pt x="2417" y="2758"/>
                    <a:pt x="1184" y="1525"/>
                    <a:pt x="118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3213" name="Google Shape;3213;p101"/>
            <p:cNvSpPr/>
            <p:nvPr/>
          </p:nvSpPr>
          <p:spPr>
            <a:xfrm>
              <a:off x="2019502" y="1623613"/>
              <a:ext cx="829517" cy="414795"/>
            </a:xfrm>
            <a:custGeom>
              <a:avLst/>
              <a:gdLst/>
              <a:ahLst/>
              <a:cxnLst/>
              <a:rect l="l" t="t" r="r" b="b"/>
              <a:pathLst>
                <a:path w="22814" h="11408" extrusionOk="0">
                  <a:moveTo>
                    <a:pt x="0" y="1"/>
                  </a:moveTo>
                  <a:cubicBezTo>
                    <a:pt x="0" y="628"/>
                    <a:pt x="515" y="1142"/>
                    <a:pt x="1146" y="1142"/>
                  </a:cubicBezTo>
                  <a:lnTo>
                    <a:pt x="2962" y="1142"/>
                  </a:lnTo>
                  <a:cubicBezTo>
                    <a:pt x="3165" y="2641"/>
                    <a:pt x="3757" y="4012"/>
                    <a:pt x="4628" y="5159"/>
                  </a:cubicBezTo>
                  <a:lnTo>
                    <a:pt x="3343" y="6444"/>
                  </a:lnTo>
                  <a:cubicBezTo>
                    <a:pt x="2894" y="6891"/>
                    <a:pt x="2894" y="7621"/>
                    <a:pt x="3343" y="8065"/>
                  </a:cubicBezTo>
                  <a:cubicBezTo>
                    <a:pt x="3565" y="8288"/>
                    <a:pt x="3858" y="8400"/>
                    <a:pt x="4152" y="8400"/>
                  </a:cubicBezTo>
                  <a:cubicBezTo>
                    <a:pt x="4446" y="8400"/>
                    <a:pt x="4740" y="8288"/>
                    <a:pt x="4964" y="8065"/>
                  </a:cubicBezTo>
                  <a:lnTo>
                    <a:pt x="6249" y="6775"/>
                  </a:lnTo>
                  <a:cubicBezTo>
                    <a:pt x="7396" y="7651"/>
                    <a:pt x="8766" y="8243"/>
                    <a:pt x="10260" y="8441"/>
                  </a:cubicBezTo>
                  <a:lnTo>
                    <a:pt x="10260" y="10255"/>
                  </a:lnTo>
                  <a:cubicBezTo>
                    <a:pt x="10260" y="10893"/>
                    <a:pt x="10780" y="11408"/>
                    <a:pt x="11407" y="11408"/>
                  </a:cubicBezTo>
                  <a:cubicBezTo>
                    <a:pt x="12038" y="11408"/>
                    <a:pt x="12553" y="10893"/>
                    <a:pt x="12553" y="10255"/>
                  </a:cubicBezTo>
                  <a:lnTo>
                    <a:pt x="12553" y="8441"/>
                  </a:lnTo>
                  <a:cubicBezTo>
                    <a:pt x="14052" y="8243"/>
                    <a:pt x="15423" y="7651"/>
                    <a:pt x="16564" y="6775"/>
                  </a:cubicBezTo>
                  <a:lnTo>
                    <a:pt x="17855" y="8065"/>
                  </a:lnTo>
                  <a:cubicBezTo>
                    <a:pt x="18076" y="8288"/>
                    <a:pt x="18369" y="8400"/>
                    <a:pt x="18663" y="8400"/>
                  </a:cubicBezTo>
                  <a:cubicBezTo>
                    <a:pt x="18957" y="8400"/>
                    <a:pt x="19251" y="8288"/>
                    <a:pt x="19476" y="8065"/>
                  </a:cubicBezTo>
                  <a:cubicBezTo>
                    <a:pt x="19918" y="7621"/>
                    <a:pt x="19918" y="6891"/>
                    <a:pt x="19476" y="6444"/>
                  </a:cubicBezTo>
                  <a:lnTo>
                    <a:pt x="18191" y="5159"/>
                  </a:lnTo>
                  <a:cubicBezTo>
                    <a:pt x="19062" y="4012"/>
                    <a:pt x="19648" y="2641"/>
                    <a:pt x="19852" y="1142"/>
                  </a:cubicBezTo>
                  <a:lnTo>
                    <a:pt x="21667" y="1142"/>
                  </a:lnTo>
                  <a:cubicBezTo>
                    <a:pt x="22299" y="1142"/>
                    <a:pt x="22814" y="628"/>
                    <a:pt x="22814" y="1"/>
                  </a:cubicBezTo>
                  <a:lnTo>
                    <a:pt x="17702" y="1"/>
                  </a:lnTo>
                  <a:cubicBezTo>
                    <a:pt x="17702" y="3472"/>
                    <a:pt x="14882" y="6286"/>
                    <a:pt x="11407" y="6286"/>
                  </a:cubicBezTo>
                  <a:cubicBezTo>
                    <a:pt x="7935" y="6286"/>
                    <a:pt x="5117" y="3472"/>
                    <a:pt x="51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3214" name="Google Shape;3214;p101"/>
            <p:cNvSpPr/>
            <p:nvPr/>
          </p:nvSpPr>
          <p:spPr>
            <a:xfrm>
              <a:off x="2365147" y="1623613"/>
              <a:ext cx="138095" cy="69084"/>
            </a:xfrm>
            <a:custGeom>
              <a:avLst/>
              <a:gdLst/>
              <a:ahLst/>
              <a:cxnLst/>
              <a:rect l="l" t="t" r="r" b="b"/>
              <a:pathLst>
                <a:path w="3798" h="1900" extrusionOk="0">
                  <a:moveTo>
                    <a:pt x="5" y="1"/>
                  </a:moveTo>
                  <a:cubicBezTo>
                    <a:pt x="5" y="47"/>
                    <a:pt x="0" y="93"/>
                    <a:pt x="0" y="139"/>
                  </a:cubicBezTo>
                  <a:cubicBezTo>
                    <a:pt x="76" y="1142"/>
                    <a:pt x="911" y="1897"/>
                    <a:pt x="1901" y="1897"/>
                  </a:cubicBezTo>
                  <a:cubicBezTo>
                    <a:pt x="1931" y="1897"/>
                    <a:pt x="1962" y="1899"/>
                    <a:pt x="1994" y="1899"/>
                  </a:cubicBezTo>
                  <a:cubicBezTo>
                    <a:pt x="2010" y="1899"/>
                    <a:pt x="2026" y="1899"/>
                    <a:pt x="2043" y="1897"/>
                  </a:cubicBezTo>
                  <a:cubicBezTo>
                    <a:pt x="3047" y="1826"/>
                    <a:pt x="3797" y="984"/>
                    <a:pt x="379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3215" name="Google Shape;3215;p101"/>
            <p:cNvSpPr/>
            <p:nvPr/>
          </p:nvSpPr>
          <p:spPr>
            <a:xfrm>
              <a:off x="1717199" y="1479988"/>
              <a:ext cx="1434293" cy="143658"/>
            </a:xfrm>
            <a:custGeom>
              <a:avLst/>
              <a:gdLst/>
              <a:ahLst/>
              <a:cxnLst/>
              <a:rect l="l" t="t" r="r" b="b"/>
              <a:pathLst>
                <a:path w="39447" h="3951" extrusionOk="0">
                  <a:moveTo>
                    <a:pt x="1968" y="1"/>
                  </a:moveTo>
                  <a:cubicBezTo>
                    <a:pt x="888" y="1"/>
                    <a:pt x="1" y="888"/>
                    <a:pt x="1" y="1979"/>
                  </a:cubicBezTo>
                  <a:cubicBezTo>
                    <a:pt x="1" y="3059"/>
                    <a:pt x="888" y="3951"/>
                    <a:pt x="1968" y="3951"/>
                  </a:cubicBezTo>
                  <a:lnTo>
                    <a:pt x="37473" y="3951"/>
                  </a:lnTo>
                  <a:cubicBezTo>
                    <a:pt x="38559" y="3951"/>
                    <a:pt x="39446" y="3059"/>
                    <a:pt x="39446" y="1979"/>
                  </a:cubicBezTo>
                  <a:cubicBezTo>
                    <a:pt x="39446" y="888"/>
                    <a:pt x="38559" y="1"/>
                    <a:pt x="3747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3216" name="Google Shape;3216;p101"/>
            <p:cNvSpPr/>
            <p:nvPr/>
          </p:nvSpPr>
          <p:spPr>
            <a:xfrm>
              <a:off x="2271737" y="2334760"/>
              <a:ext cx="325240" cy="107662"/>
            </a:xfrm>
            <a:custGeom>
              <a:avLst/>
              <a:gdLst/>
              <a:ahLst/>
              <a:cxnLst/>
              <a:rect l="l" t="t" r="r" b="b"/>
              <a:pathLst>
                <a:path w="8945" h="2961" extrusionOk="0">
                  <a:moveTo>
                    <a:pt x="1478" y="0"/>
                  </a:moveTo>
                  <a:cubicBezTo>
                    <a:pt x="1381" y="0"/>
                    <a:pt x="1279" y="10"/>
                    <a:pt x="1187" y="31"/>
                  </a:cubicBezTo>
                  <a:cubicBezTo>
                    <a:pt x="514" y="168"/>
                    <a:pt x="0" y="765"/>
                    <a:pt x="0" y="1478"/>
                  </a:cubicBezTo>
                  <a:cubicBezTo>
                    <a:pt x="0" y="2191"/>
                    <a:pt x="514" y="2793"/>
                    <a:pt x="1187" y="2925"/>
                  </a:cubicBezTo>
                  <a:cubicBezTo>
                    <a:pt x="1279" y="2951"/>
                    <a:pt x="1381" y="2961"/>
                    <a:pt x="1478" y="2961"/>
                  </a:cubicBezTo>
                  <a:lnTo>
                    <a:pt x="7462" y="2961"/>
                  </a:lnTo>
                  <a:cubicBezTo>
                    <a:pt x="7564" y="2961"/>
                    <a:pt x="7660" y="2951"/>
                    <a:pt x="7752" y="2925"/>
                  </a:cubicBezTo>
                  <a:cubicBezTo>
                    <a:pt x="8430" y="2793"/>
                    <a:pt x="8945" y="2191"/>
                    <a:pt x="8945" y="1478"/>
                  </a:cubicBezTo>
                  <a:cubicBezTo>
                    <a:pt x="8945" y="765"/>
                    <a:pt x="8430" y="168"/>
                    <a:pt x="7752" y="31"/>
                  </a:cubicBezTo>
                  <a:cubicBezTo>
                    <a:pt x="7660" y="10"/>
                    <a:pt x="7564" y="0"/>
                    <a:pt x="74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6" dur="1000" fill="hold"/>
                                        <p:tgtEl>
                                          <p:spTgt spid="32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8" name="Google Shape;1438;p57"/>
          <p:cNvSpPr txBox="1">
            <a:spLocks noGrp="1"/>
          </p:cNvSpPr>
          <p:nvPr>
            <p:ph type="ctrTitle"/>
          </p:nvPr>
        </p:nvSpPr>
        <p:spPr>
          <a:xfrm>
            <a:off x="2564400" y="1391105"/>
            <a:ext cx="4015200" cy="1578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sz="9600" b="1" dirty="0">
                <a:cs typeface="B Nazanin" pitchFamily="2" charset="-78"/>
              </a:rPr>
              <a:t>اوه!</a:t>
            </a:r>
            <a:endParaRPr>
              <a:cs typeface="B Nazanin" pitchFamily="2" charset="-78"/>
            </a:endParaRPr>
          </a:p>
        </p:txBody>
      </p:sp>
      <p:sp>
        <p:nvSpPr>
          <p:cNvPr id="1439" name="Google Shape;1439;p57"/>
          <p:cNvSpPr txBox="1">
            <a:spLocks noGrp="1"/>
          </p:cNvSpPr>
          <p:nvPr>
            <p:ph type="subTitle" idx="1"/>
          </p:nvPr>
        </p:nvSpPr>
        <p:spPr>
          <a:xfrm>
            <a:off x="2564400" y="2969400"/>
            <a:ext cx="4015200" cy="122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/>
            <a:r>
              <a:rPr lang="fa-IR" dirty="0">
                <a:cs typeface="B Nazanin" pitchFamily="2" charset="-78"/>
              </a:rPr>
              <a:t>این می تواند بخشی از ارائه باشد که در آن خود را معرفی می کنید، ایمیل خود را می نویسید...</a:t>
            </a:r>
          </a:p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1440" name="Google Shape;1440;p57"/>
          <p:cNvSpPr/>
          <p:nvPr/>
        </p:nvSpPr>
        <p:spPr>
          <a:xfrm rot="5400000">
            <a:off x="892662" y="4126289"/>
            <a:ext cx="443423" cy="443423"/>
          </a:xfrm>
          <a:custGeom>
            <a:avLst/>
            <a:gdLst/>
            <a:ahLst/>
            <a:cxnLst/>
            <a:rect l="l" t="t" r="r" b="b"/>
            <a:pathLst>
              <a:path w="7395" h="7395" extrusionOk="0">
                <a:moveTo>
                  <a:pt x="3691" y="1370"/>
                </a:moveTo>
                <a:cubicBezTo>
                  <a:pt x="4037" y="1370"/>
                  <a:pt x="4322" y="1655"/>
                  <a:pt x="4322" y="2001"/>
                </a:cubicBezTo>
                <a:cubicBezTo>
                  <a:pt x="4322" y="2358"/>
                  <a:pt x="4037" y="2644"/>
                  <a:pt x="3691" y="2644"/>
                </a:cubicBezTo>
                <a:cubicBezTo>
                  <a:pt x="3334" y="2644"/>
                  <a:pt x="3048" y="2358"/>
                  <a:pt x="3048" y="2001"/>
                </a:cubicBezTo>
                <a:cubicBezTo>
                  <a:pt x="3048" y="1655"/>
                  <a:pt x="3334" y="1370"/>
                  <a:pt x="3691" y="1370"/>
                </a:cubicBezTo>
                <a:close/>
                <a:moveTo>
                  <a:pt x="1917" y="3132"/>
                </a:moveTo>
                <a:cubicBezTo>
                  <a:pt x="2275" y="3132"/>
                  <a:pt x="2560" y="3417"/>
                  <a:pt x="2560" y="3775"/>
                </a:cubicBezTo>
                <a:cubicBezTo>
                  <a:pt x="2560" y="4120"/>
                  <a:pt x="2275" y="4406"/>
                  <a:pt x="1917" y="4406"/>
                </a:cubicBezTo>
                <a:cubicBezTo>
                  <a:pt x="1572" y="4406"/>
                  <a:pt x="1286" y="4120"/>
                  <a:pt x="1286" y="3775"/>
                </a:cubicBezTo>
                <a:cubicBezTo>
                  <a:pt x="1286" y="3417"/>
                  <a:pt x="1572" y="3132"/>
                  <a:pt x="1917" y="3132"/>
                </a:cubicBezTo>
                <a:close/>
                <a:moveTo>
                  <a:pt x="3703" y="3132"/>
                </a:moveTo>
                <a:cubicBezTo>
                  <a:pt x="4049" y="3132"/>
                  <a:pt x="4334" y="3417"/>
                  <a:pt x="4334" y="3775"/>
                </a:cubicBezTo>
                <a:cubicBezTo>
                  <a:pt x="4334" y="4120"/>
                  <a:pt x="4049" y="4406"/>
                  <a:pt x="3703" y="4406"/>
                </a:cubicBezTo>
                <a:cubicBezTo>
                  <a:pt x="3346" y="4406"/>
                  <a:pt x="3060" y="4120"/>
                  <a:pt x="3060" y="3775"/>
                </a:cubicBezTo>
                <a:cubicBezTo>
                  <a:pt x="3060" y="3417"/>
                  <a:pt x="3346" y="3132"/>
                  <a:pt x="3703" y="3132"/>
                </a:cubicBezTo>
                <a:close/>
                <a:moveTo>
                  <a:pt x="5454" y="3132"/>
                </a:moveTo>
                <a:cubicBezTo>
                  <a:pt x="5799" y="3132"/>
                  <a:pt x="6085" y="3417"/>
                  <a:pt x="6085" y="3775"/>
                </a:cubicBezTo>
                <a:cubicBezTo>
                  <a:pt x="6085" y="4120"/>
                  <a:pt x="5799" y="4406"/>
                  <a:pt x="5454" y="4406"/>
                </a:cubicBezTo>
                <a:cubicBezTo>
                  <a:pt x="5096" y="4406"/>
                  <a:pt x="4811" y="4120"/>
                  <a:pt x="4811" y="3775"/>
                </a:cubicBezTo>
                <a:cubicBezTo>
                  <a:pt x="4811" y="3417"/>
                  <a:pt x="5096" y="3132"/>
                  <a:pt x="5454" y="3132"/>
                </a:cubicBezTo>
                <a:close/>
                <a:moveTo>
                  <a:pt x="3691" y="4894"/>
                </a:moveTo>
                <a:cubicBezTo>
                  <a:pt x="4037" y="4894"/>
                  <a:pt x="4322" y="5180"/>
                  <a:pt x="4322" y="5537"/>
                </a:cubicBezTo>
                <a:cubicBezTo>
                  <a:pt x="4322" y="5882"/>
                  <a:pt x="4037" y="6168"/>
                  <a:pt x="3691" y="6168"/>
                </a:cubicBezTo>
                <a:cubicBezTo>
                  <a:pt x="3334" y="6168"/>
                  <a:pt x="3048" y="5882"/>
                  <a:pt x="3048" y="5537"/>
                </a:cubicBezTo>
                <a:cubicBezTo>
                  <a:pt x="3048" y="5180"/>
                  <a:pt x="3334" y="4894"/>
                  <a:pt x="3691" y="4894"/>
                </a:cubicBezTo>
                <a:close/>
                <a:moveTo>
                  <a:pt x="3549" y="0"/>
                </a:moveTo>
                <a:cubicBezTo>
                  <a:pt x="3453" y="0"/>
                  <a:pt x="3370" y="84"/>
                  <a:pt x="3370" y="179"/>
                </a:cubicBezTo>
                <a:lnTo>
                  <a:pt x="3370" y="453"/>
                </a:lnTo>
                <a:cubicBezTo>
                  <a:pt x="3370" y="465"/>
                  <a:pt x="3370" y="477"/>
                  <a:pt x="3382" y="500"/>
                </a:cubicBezTo>
                <a:cubicBezTo>
                  <a:pt x="3168" y="512"/>
                  <a:pt x="2965" y="560"/>
                  <a:pt x="2763" y="620"/>
                </a:cubicBezTo>
                <a:cubicBezTo>
                  <a:pt x="2763" y="596"/>
                  <a:pt x="2763" y="584"/>
                  <a:pt x="2751" y="572"/>
                </a:cubicBezTo>
                <a:lnTo>
                  <a:pt x="2644" y="322"/>
                </a:lnTo>
                <a:cubicBezTo>
                  <a:pt x="2617" y="251"/>
                  <a:pt x="2557" y="213"/>
                  <a:pt x="2494" y="213"/>
                </a:cubicBezTo>
                <a:cubicBezTo>
                  <a:pt x="2473" y="213"/>
                  <a:pt x="2451" y="217"/>
                  <a:pt x="2429" y="227"/>
                </a:cubicBezTo>
                <a:lnTo>
                  <a:pt x="2132" y="346"/>
                </a:lnTo>
                <a:cubicBezTo>
                  <a:pt x="2048" y="381"/>
                  <a:pt x="2001" y="489"/>
                  <a:pt x="2048" y="572"/>
                </a:cubicBezTo>
                <a:lnTo>
                  <a:pt x="2144" y="822"/>
                </a:lnTo>
                <a:cubicBezTo>
                  <a:pt x="2156" y="834"/>
                  <a:pt x="2156" y="846"/>
                  <a:pt x="2167" y="858"/>
                </a:cubicBezTo>
                <a:cubicBezTo>
                  <a:pt x="1989" y="953"/>
                  <a:pt x="1810" y="1072"/>
                  <a:pt x="1655" y="1203"/>
                </a:cubicBezTo>
                <a:cubicBezTo>
                  <a:pt x="1655" y="1191"/>
                  <a:pt x="1644" y="1179"/>
                  <a:pt x="1632" y="1167"/>
                </a:cubicBezTo>
                <a:lnTo>
                  <a:pt x="1441" y="977"/>
                </a:lnTo>
                <a:cubicBezTo>
                  <a:pt x="1405" y="941"/>
                  <a:pt x="1361" y="923"/>
                  <a:pt x="1316" y="923"/>
                </a:cubicBezTo>
                <a:cubicBezTo>
                  <a:pt x="1271" y="923"/>
                  <a:pt x="1227" y="941"/>
                  <a:pt x="1191" y="977"/>
                </a:cubicBezTo>
                <a:lnTo>
                  <a:pt x="977" y="1203"/>
                </a:lnTo>
                <a:cubicBezTo>
                  <a:pt x="905" y="1262"/>
                  <a:pt x="905" y="1370"/>
                  <a:pt x="977" y="1441"/>
                </a:cubicBezTo>
                <a:lnTo>
                  <a:pt x="1167" y="1632"/>
                </a:lnTo>
                <a:cubicBezTo>
                  <a:pt x="1179" y="1643"/>
                  <a:pt x="1191" y="1643"/>
                  <a:pt x="1191" y="1655"/>
                </a:cubicBezTo>
                <a:cubicBezTo>
                  <a:pt x="1072" y="1810"/>
                  <a:pt x="953" y="1977"/>
                  <a:pt x="858" y="2155"/>
                </a:cubicBezTo>
                <a:cubicBezTo>
                  <a:pt x="846" y="2144"/>
                  <a:pt x="834" y="2144"/>
                  <a:pt x="834" y="2144"/>
                </a:cubicBezTo>
                <a:lnTo>
                  <a:pt x="572" y="2036"/>
                </a:lnTo>
                <a:cubicBezTo>
                  <a:pt x="551" y="2027"/>
                  <a:pt x="529" y="2023"/>
                  <a:pt x="507" y="2023"/>
                </a:cubicBezTo>
                <a:cubicBezTo>
                  <a:pt x="443" y="2023"/>
                  <a:pt x="381" y="2061"/>
                  <a:pt x="346" y="2132"/>
                </a:cubicBezTo>
                <a:lnTo>
                  <a:pt x="227" y="2417"/>
                </a:lnTo>
                <a:cubicBezTo>
                  <a:pt x="191" y="2501"/>
                  <a:pt x="239" y="2608"/>
                  <a:pt x="322" y="2644"/>
                </a:cubicBezTo>
                <a:lnTo>
                  <a:pt x="572" y="2751"/>
                </a:lnTo>
                <a:lnTo>
                  <a:pt x="596" y="2751"/>
                </a:lnTo>
                <a:cubicBezTo>
                  <a:pt x="536" y="2953"/>
                  <a:pt x="501" y="3156"/>
                  <a:pt x="477" y="3370"/>
                </a:cubicBezTo>
                <a:lnTo>
                  <a:pt x="179" y="3370"/>
                </a:lnTo>
                <a:cubicBezTo>
                  <a:pt x="84" y="3370"/>
                  <a:pt x="0" y="3453"/>
                  <a:pt x="0" y="3548"/>
                </a:cubicBezTo>
                <a:lnTo>
                  <a:pt x="0" y="3858"/>
                </a:lnTo>
                <a:cubicBezTo>
                  <a:pt x="0" y="3953"/>
                  <a:pt x="84" y="4025"/>
                  <a:pt x="179" y="4025"/>
                </a:cubicBezTo>
                <a:lnTo>
                  <a:pt x="477" y="4025"/>
                </a:lnTo>
                <a:cubicBezTo>
                  <a:pt x="489" y="4203"/>
                  <a:pt x="524" y="4382"/>
                  <a:pt x="560" y="4549"/>
                </a:cubicBezTo>
                <a:lnTo>
                  <a:pt x="548" y="4549"/>
                </a:lnTo>
                <a:lnTo>
                  <a:pt x="286" y="4656"/>
                </a:lnTo>
                <a:cubicBezTo>
                  <a:pt x="203" y="4691"/>
                  <a:pt x="155" y="4787"/>
                  <a:pt x="191" y="4870"/>
                </a:cubicBezTo>
                <a:lnTo>
                  <a:pt x="298" y="5168"/>
                </a:lnTo>
                <a:cubicBezTo>
                  <a:pt x="326" y="5232"/>
                  <a:pt x="389" y="5275"/>
                  <a:pt x="460" y="5275"/>
                </a:cubicBezTo>
                <a:cubicBezTo>
                  <a:pt x="481" y="5275"/>
                  <a:pt x="503" y="5271"/>
                  <a:pt x="524" y="5263"/>
                </a:cubicBezTo>
                <a:lnTo>
                  <a:pt x="786" y="5168"/>
                </a:lnTo>
                <a:cubicBezTo>
                  <a:pt x="786" y="5168"/>
                  <a:pt x="798" y="5168"/>
                  <a:pt x="798" y="5156"/>
                </a:cubicBezTo>
                <a:cubicBezTo>
                  <a:pt x="905" y="5370"/>
                  <a:pt x="1036" y="5573"/>
                  <a:pt x="1179" y="5751"/>
                </a:cubicBezTo>
                <a:cubicBezTo>
                  <a:pt x="1179" y="5763"/>
                  <a:pt x="1179" y="5763"/>
                  <a:pt x="1167" y="5763"/>
                </a:cubicBezTo>
                <a:lnTo>
                  <a:pt x="977" y="5965"/>
                </a:lnTo>
                <a:cubicBezTo>
                  <a:pt x="905" y="6025"/>
                  <a:pt x="905" y="6132"/>
                  <a:pt x="977" y="6204"/>
                </a:cubicBezTo>
                <a:lnTo>
                  <a:pt x="1191" y="6430"/>
                </a:lnTo>
                <a:cubicBezTo>
                  <a:pt x="1227" y="6460"/>
                  <a:pt x="1271" y="6474"/>
                  <a:pt x="1316" y="6474"/>
                </a:cubicBezTo>
                <a:cubicBezTo>
                  <a:pt x="1361" y="6474"/>
                  <a:pt x="1405" y="6460"/>
                  <a:pt x="1441" y="6430"/>
                </a:cubicBezTo>
                <a:lnTo>
                  <a:pt x="1632" y="6227"/>
                </a:lnTo>
                <a:cubicBezTo>
                  <a:pt x="1644" y="6227"/>
                  <a:pt x="1644" y="6227"/>
                  <a:pt x="1644" y="6215"/>
                </a:cubicBezTo>
                <a:cubicBezTo>
                  <a:pt x="1786" y="6335"/>
                  <a:pt x="1941" y="6430"/>
                  <a:pt x="2096" y="6525"/>
                </a:cubicBezTo>
                <a:cubicBezTo>
                  <a:pt x="2096" y="6525"/>
                  <a:pt x="2084" y="6537"/>
                  <a:pt x="2084" y="6537"/>
                </a:cubicBezTo>
                <a:lnTo>
                  <a:pt x="1977" y="6799"/>
                </a:lnTo>
                <a:cubicBezTo>
                  <a:pt x="1941" y="6882"/>
                  <a:pt x="1977" y="6977"/>
                  <a:pt x="2060" y="7025"/>
                </a:cubicBezTo>
                <a:lnTo>
                  <a:pt x="2346" y="7144"/>
                </a:lnTo>
                <a:cubicBezTo>
                  <a:pt x="2371" y="7153"/>
                  <a:pt x="2396" y="7158"/>
                  <a:pt x="2420" y="7158"/>
                </a:cubicBezTo>
                <a:cubicBezTo>
                  <a:pt x="2487" y="7158"/>
                  <a:pt x="2546" y="7122"/>
                  <a:pt x="2572" y="7061"/>
                </a:cubicBezTo>
                <a:lnTo>
                  <a:pt x="2691" y="6811"/>
                </a:lnTo>
                <a:cubicBezTo>
                  <a:pt x="2691" y="6799"/>
                  <a:pt x="2691" y="6787"/>
                  <a:pt x="2691" y="6787"/>
                </a:cubicBezTo>
                <a:cubicBezTo>
                  <a:pt x="2918" y="6858"/>
                  <a:pt x="3144" y="6906"/>
                  <a:pt x="3370" y="6930"/>
                </a:cubicBezTo>
                <a:cubicBezTo>
                  <a:pt x="3370" y="6930"/>
                  <a:pt x="3370" y="6942"/>
                  <a:pt x="3370" y="6954"/>
                </a:cubicBezTo>
                <a:lnTo>
                  <a:pt x="3370" y="7227"/>
                </a:lnTo>
                <a:cubicBezTo>
                  <a:pt x="3370" y="7323"/>
                  <a:pt x="3453" y="7394"/>
                  <a:pt x="3549" y="7394"/>
                </a:cubicBezTo>
                <a:lnTo>
                  <a:pt x="3858" y="7394"/>
                </a:lnTo>
                <a:cubicBezTo>
                  <a:pt x="3953" y="7394"/>
                  <a:pt x="4025" y="7323"/>
                  <a:pt x="4025" y="7227"/>
                </a:cubicBezTo>
                <a:lnTo>
                  <a:pt x="4025" y="6954"/>
                </a:lnTo>
                <a:cubicBezTo>
                  <a:pt x="4025" y="6942"/>
                  <a:pt x="4025" y="6930"/>
                  <a:pt x="4025" y="6918"/>
                </a:cubicBezTo>
                <a:cubicBezTo>
                  <a:pt x="4239" y="6906"/>
                  <a:pt x="4442" y="6858"/>
                  <a:pt x="4632" y="6799"/>
                </a:cubicBezTo>
                <a:cubicBezTo>
                  <a:pt x="4644" y="6811"/>
                  <a:pt x="4644" y="6823"/>
                  <a:pt x="4644" y="6823"/>
                </a:cubicBezTo>
                <a:lnTo>
                  <a:pt x="4751" y="7085"/>
                </a:lnTo>
                <a:cubicBezTo>
                  <a:pt x="4779" y="7149"/>
                  <a:pt x="4849" y="7192"/>
                  <a:pt x="4917" y="7192"/>
                </a:cubicBezTo>
                <a:cubicBezTo>
                  <a:pt x="4938" y="7192"/>
                  <a:pt x="4958" y="7188"/>
                  <a:pt x="4977" y="7180"/>
                </a:cubicBezTo>
                <a:lnTo>
                  <a:pt x="5263" y="7061"/>
                </a:lnTo>
                <a:cubicBezTo>
                  <a:pt x="5358" y="7013"/>
                  <a:pt x="5394" y="6918"/>
                  <a:pt x="5358" y="6835"/>
                </a:cubicBezTo>
                <a:lnTo>
                  <a:pt x="5251" y="6573"/>
                </a:lnTo>
                <a:cubicBezTo>
                  <a:pt x="5251" y="6561"/>
                  <a:pt x="5239" y="6561"/>
                  <a:pt x="5239" y="6549"/>
                </a:cubicBezTo>
                <a:cubicBezTo>
                  <a:pt x="5418" y="6442"/>
                  <a:pt x="5585" y="6335"/>
                  <a:pt x="5739" y="6204"/>
                </a:cubicBezTo>
                <a:cubicBezTo>
                  <a:pt x="5751" y="6215"/>
                  <a:pt x="5763" y="6227"/>
                  <a:pt x="5763" y="6227"/>
                </a:cubicBezTo>
                <a:lnTo>
                  <a:pt x="5966" y="6430"/>
                </a:lnTo>
                <a:cubicBezTo>
                  <a:pt x="5995" y="6460"/>
                  <a:pt x="6037" y="6474"/>
                  <a:pt x="6080" y="6474"/>
                </a:cubicBezTo>
                <a:cubicBezTo>
                  <a:pt x="6123" y="6474"/>
                  <a:pt x="6168" y="6460"/>
                  <a:pt x="6204" y="6430"/>
                </a:cubicBezTo>
                <a:lnTo>
                  <a:pt x="6430" y="6204"/>
                </a:lnTo>
                <a:cubicBezTo>
                  <a:pt x="6489" y="6144"/>
                  <a:pt x="6489" y="6025"/>
                  <a:pt x="6430" y="5965"/>
                </a:cubicBezTo>
                <a:lnTo>
                  <a:pt x="6227" y="5763"/>
                </a:lnTo>
                <a:cubicBezTo>
                  <a:pt x="6216" y="5751"/>
                  <a:pt x="6216" y="5751"/>
                  <a:pt x="6204" y="5739"/>
                </a:cubicBezTo>
                <a:cubicBezTo>
                  <a:pt x="6323" y="5584"/>
                  <a:pt x="6442" y="5418"/>
                  <a:pt x="6537" y="5239"/>
                </a:cubicBezTo>
                <a:cubicBezTo>
                  <a:pt x="6549" y="5251"/>
                  <a:pt x="6561" y="5251"/>
                  <a:pt x="6573" y="5263"/>
                </a:cubicBezTo>
                <a:lnTo>
                  <a:pt x="6823" y="5370"/>
                </a:lnTo>
                <a:cubicBezTo>
                  <a:pt x="6847" y="5379"/>
                  <a:pt x="6871" y="5384"/>
                  <a:pt x="6895" y="5384"/>
                </a:cubicBezTo>
                <a:cubicBezTo>
                  <a:pt x="6963" y="5384"/>
                  <a:pt x="7022" y="5346"/>
                  <a:pt x="7049" y="5275"/>
                </a:cubicBezTo>
                <a:lnTo>
                  <a:pt x="7168" y="4989"/>
                </a:lnTo>
                <a:cubicBezTo>
                  <a:pt x="7204" y="4906"/>
                  <a:pt x="7168" y="4799"/>
                  <a:pt x="7085" y="4763"/>
                </a:cubicBezTo>
                <a:lnTo>
                  <a:pt x="6823" y="4656"/>
                </a:lnTo>
                <a:cubicBezTo>
                  <a:pt x="6811" y="4644"/>
                  <a:pt x="6799" y="4644"/>
                  <a:pt x="6775" y="4644"/>
                </a:cubicBezTo>
                <a:cubicBezTo>
                  <a:pt x="6835" y="4441"/>
                  <a:pt x="6882" y="4239"/>
                  <a:pt x="6906" y="4025"/>
                </a:cubicBezTo>
                <a:lnTo>
                  <a:pt x="7228" y="4025"/>
                </a:lnTo>
                <a:cubicBezTo>
                  <a:pt x="7323" y="4025"/>
                  <a:pt x="7394" y="3953"/>
                  <a:pt x="7394" y="3858"/>
                </a:cubicBezTo>
                <a:lnTo>
                  <a:pt x="7394" y="3548"/>
                </a:lnTo>
                <a:cubicBezTo>
                  <a:pt x="7394" y="3453"/>
                  <a:pt x="7323" y="3370"/>
                  <a:pt x="7228" y="3370"/>
                </a:cubicBezTo>
                <a:lnTo>
                  <a:pt x="6954" y="3370"/>
                </a:lnTo>
                <a:cubicBezTo>
                  <a:pt x="6930" y="3370"/>
                  <a:pt x="6918" y="3382"/>
                  <a:pt x="6906" y="3382"/>
                </a:cubicBezTo>
                <a:cubicBezTo>
                  <a:pt x="6882" y="3203"/>
                  <a:pt x="6847" y="3025"/>
                  <a:pt x="6799" y="2858"/>
                </a:cubicBezTo>
                <a:cubicBezTo>
                  <a:pt x="6823" y="2858"/>
                  <a:pt x="6835" y="2858"/>
                  <a:pt x="6858" y="2846"/>
                </a:cubicBezTo>
                <a:lnTo>
                  <a:pt x="7109" y="2751"/>
                </a:lnTo>
                <a:cubicBezTo>
                  <a:pt x="7204" y="2715"/>
                  <a:pt x="7251" y="2620"/>
                  <a:pt x="7216" y="2525"/>
                </a:cubicBezTo>
                <a:lnTo>
                  <a:pt x="7097" y="2239"/>
                </a:lnTo>
                <a:cubicBezTo>
                  <a:pt x="7068" y="2163"/>
                  <a:pt x="7001" y="2124"/>
                  <a:pt x="6933" y="2124"/>
                </a:cubicBezTo>
                <a:cubicBezTo>
                  <a:pt x="6916" y="2124"/>
                  <a:pt x="6899" y="2127"/>
                  <a:pt x="6882" y="2132"/>
                </a:cubicBezTo>
                <a:lnTo>
                  <a:pt x="6620" y="2239"/>
                </a:lnTo>
                <a:cubicBezTo>
                  <a:pt x="6608" y="2239"/>
                  <a:pt x="6585" y="2251"/>
                  <a:pt x="6573" y="2263"/>
                </a:cubicBezTo>
                <a:cubicBezTo>
                  <a:pt x="6466" y="2048"/>
                  <a:pt x="6335" y="1846"/>
                  <a:pt x="6192" y="1667"/>
                </a:cubicBezTo>
                <a:cubicBezTo>
                  <a:pt x="6204" y="1655"/>
                  <a:pt x="6216" y="1643"/>
                  <a:pt x="6227" y="1632"/>
                </a:cubicBezTo>
                <a:lnTo>
                  <a:pt x="6430" y="1441"/>
                </a:lnTo>
                <a:cubicBezTo>
                  <a:pt x="6489" y="1370"/>
                  <a:pt x="6489" y="1262"/>
                  <a:pt x="6430" y="1203"/>
                </a:cubicBezTo>
                <a:lnTo>
                  <a:pt x="6204" y="977"/>
                </a:lnTo>
                <a:cubicBezTo>
                  <a:pt x="6168" y="941"/>
                  <a:pt x="6123" y="923"/>
                  <a:pt x="6080" y="923"/>
                </a:cubicBezTo>
                <a:cubicBezTo>
                  <a:pt x="6037" y="923"/>
                  <a:pt x="5995" y="941"/>
                  <a:pt x="5966" y="977"/>
                </a:cubicBezTo>
                <a:lnTo>
                  <a:pt x="5763" y="1167"/>
                </a:lnTo>
                <a:cubicBezTo>
                  <a:pt x="5751" y="1179"/>
                  <a:pt x="5739" y="1203"/>
                  <a:pt x="5739" y="1215"/>
                </a:cubicBezTo>
                <a:cubicBezTo>
                  <a:pt x="5596" y="1096"/>
                  <a:pt x="5442" y="1001"/>
                  <a:pt x="5287" y="905"/>
                </a:cubicBezTo>
                <a:cubicBezTo>
                  <a:pt x="5299" y="893"/>
                  <a:pt x="5311" y="881"/>
                  <a:pt x="5311" y="858"/>
                </a:cubicBezTo>
                <a:lnTo>
                  <a:pt x="5430" y="608"/>
                </a:lnTo>
                <a:cubicBezTo>
                  <a:pt x="5465" y="524"/>
                  <a:pt x="5430" y="417"/>
                  <a:pt x="5334" y="381"/>
                </a:cubicBezTo>
                <a:lnTo>
                  <a:pt x="5049" y="250"/>
                </a:lnTo>
                <a:cubicBezTo>
                  <a:pt x="5030" y="242"/>
                  <a:pt x="5010" y="238"/>
                  <a:pt x="4990" y="238"/>
                </a:cubicBezTo>
                <a:cubicBezTo>
                  <a:pt x="4924" y="238"/>
                  <a:pt x="4859" y="281"/>
                  <a:pt x="4823" y="346"/>
                </a:cubicBezTo>
                <a:lnTo>
                  <a:pt x="4715" y="596"/>
                </a:lnTo>
                <a:cubicBezTo>
                  <a:pt x="4703" y="608"/>
                  <a:pt x="4703" y="631"/>
                  <a:pt x="4703" y="643"/>
                </a:cubicBezTo>
                <a:cubicBezTo>
                  <a:pt x="4489" y="572"/>
                  <a:pt x="4263" y="524"/>
                  <a:pt x="4025" y="500"/>
                </a:cubicBezTo>
                <a:cubicBezTo>
                  <a:pt x="4025" y="489"/>
                  <a:pt x="4025" y="465"/>
                  <a:pt x="4025" y="453"/>
                </a:cubicBezTo>
                <a:lnTo>
                  <a:pt x="4025" y="179"/>
                </a:lnTo>
                <a:cubicBezTo>
                  <a:pt x="4025" y="84"/>
                  <a:pt x="3953" y="0"/>
                  <a:pt x="3858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1441" name="Google Shape;1441;p57"/>
          <p:cNvSpPr/>
          <p:nvPr/>
        </p:nvSpPr>
        <p:spPr>
          <a:xfrm rot="10800000">
            <a:off x="473471" y="4370066"/>
            <a:ext cx="471764" cy="471764"/>
          </a:xfrm>
          <a:custGeom>
            <a:avLst/>
            <a:gdLst/>
            <a:ahLst/>
            <a:cxnLst/>
            <a:rect l="l" t="t" r="r" b="b"/>
            <a:pathLst>
              <a:path w="7395" h="7395" extrusionOk="0">
                <a:moveTo>
                  <a:pt x="3691" y="1370"/>
                </a:moveTo>
                <a:cubicBezTo>
                  <a:pt x="4037" y="1370"/>
                  <a:pt x="4322" y="1655"/>
                  <a:pt x="4322" y="2001"/>
                </a:cubicBezTo>
                <a:cubicBezTo>
                  <a:pt x="4322" y="2358"/>
                  <a:pt x="4037" y="2644"/>
                  <a:pt x="3691" y="2644"/>
                </a:cubicBezTo>
                <a:cubicBezTo>
                  <a:pt x="3334" y="2644"/>
                  <a:pt x="3048" y="2358"/>
                  <a:pt x="3048" y="2001"/>
                </a:cubicBezTo>
                <a:cubicBezTo>
                  <a:pt x="3048" y="1655"/>
                  <a:pt x="3334" y="1370"/>
                  <a:pt x="3691" y="1370"/>
                </a:cubicBezTo>
                <a:close/>
                <a:moveTo>
                  <a:pt x="1917" y="3132"/>
                </a:moveTo>
                <a:cubicBezTo>
                  <a:pt x="2275" y="3132"/>
                  <a:pt x="2560" y="3417"/>
                  <a:pt x="2560" y="3775"/>
                </a:cubicBezTo>
                <a:cubicBezTo>
                  <a:pt x="2560" y="4120"/>
                  <a:pt x="2275" y="4406"/>
                  <a:pt x="1917" y="4406"/>
                </a:cubicBezTo>
                <a:cubicBezTo>
                  <a:pt x="1572" y="4406"/>
                  <a:pt x="1286" y="4120"/>
                  <a:pt x="1286" y="3775"/>
                </a:cubicBezTo>
                <a:cubicBezTo>
                  <a:pt x="1286" y="3417"/>
                  <a:pt x="1572" y="3132"/>
                  <a:pt x="1917" y="3132"/>
                </a:cubicBezTo>
                <a:close/>
                <a:moveTo>
                  <a:pt x="3703" y="3132"/>
                </a:moveTo>
                <a:cubicBezTo>
                  <a:pt x="4049" y="3132"/>
                  <a:pt x="4334" y="3417"/>
                  <a:pt x="4334" y="3775"/>
                </a:cubicBezTo>
                <a:cubicBezTo>
                  <a:pt x="4334" y="4120"/>
                  <a:pt x="4049" y="4406"/>
                  <a:pt x="3703" y="4406"/>
                </a:cubicBezTo>
                <a:cubicBezTo>
                  <a:pt x="3346" y="4406"/>
                  <a:pt x="3060" y="4120"/>
                  <a:pt x="3060" y="3775"/>
                </a:cubicBezTo>
                <a:cubicBezTo>
                  <a:pt x="3060" y="3417"/>
                  <a:pt x="3346" y="3132"/>
                  <a:pt x="3703" y="3132"/>
                </a:cubicBezTo>
                <a:close/>
                <a:moveTo>
                  <a:pt x="5454" y="3132"/>
                </a:moveTo>
                <a:cubicBezTo>
                  <a:pt x="5799" y="3132"/>
                  <a:pt x="6085" y="3417"/>
                  <a:pt x="6085" y="3775"/>
                </a:cubicBezTo>
                <a:cubicBezTo>
                  <a:pt x="6085" y="4120"/>
                  <a:pt x="5799" y="4406"/>
                  <a:pt x="5454" y="4406"/>
                </a:cubicBezTo>
                <a:cubicBezTo>
                  <a:pt x="5096" y="4406"/>
                  <a:pt x="4811" y="4120"/>
                  <a:pt x="4811" y="3775"/>
                </a:cubicBezTo>
                <a:cubicBezTo>
                  <a:pt x="4811" y="3417"/>
                  <a:pt x="5096" y="3132"/>
                  <a:pt x="5454" y="3132"/>
                </a:cubicBezTo>
                <a:close/>
                <a:moveTo>
                  <a:pt x="3691" y="4894"/>
                </a:moveTo>
                <a:cubicBezTo>
                  <a:pt x="4037" y="4894"/>
                  <a:pt x="4322" y="5180"/>
                  <a:pt x="4322" y="5537"/>
                </a:cubicBezTo>
                <a:cubicBezTo>
                  <a:pt x="4322" y="5882"/>
                  <a:pt x="4037" y="6168"/>
                  <a:pt x="3691" y="6168"/>
                </a:cubicBezTo>
                <a:cubicBezTo>
                  <a:pt x="3334" y="6168"/>
                  <a:pt x="3048" y="5882"/>
                  <a:pt x="3048" y="5537"/>
                </a:cubicBezTo>
                <a:cubicBezTo>
                  <a:pt x="3048" y="5180"/>
                  <a:pt x="3334" y="4894"/>
                  <a:pt x="3691" y="4894"/>
                </a:cubicBezTo>
                <a:close/>
                <a:moveTo>
                  <a:pt x="3549" y="0"/>
                </a:moveTo>
                <a:cubicBezTo>
                  <a:pt x="3453" y="0"/>
                  <a:pt x="3370" y="84"/>
                  <a:pt x="3370" y="179"/>
                </a:cubicBezTo>
                <a:lnTo>
                  <a:pt x="3370" y="453"/>
                </a:lnTo>
                <a:cubicBezTo>
                  <a:pt x="3370" y="465"/>
                  <a:pt x="3370" y="477"/>
                  <a:pt x="3382" y="500"/>
                </a:cubicBezTo>
                <a:cubicBezTo>
                  <a:pt x="3168" y="512"/>
                  <a:pt x="2965" y="560"/>
                  <a:pt x="2763" y="620"/>
                </a:cubicBezTo>
                <a:cubicBezTo>
                  <a:pt x="2763" y="596"/>
                  <a:pt x="2763" y="584"/>
                  <a:pt x="2751" y="572"/>
                </a:cubicBezTo>
                <a:lnTo>
                  <a:pt x="2644" y="322"/>
                </a:lnTo>
                <a:cubicBezTo>
                  <a:pt x="2617" y="251"/>
                  <a:pt x="2557" y="213"/>
                  <a:pt x="2494" y="213"/>
                </a:cubicBezTo>
                <a:cubicBezTo>
                  <a:pt x="2473" y="213"/>
                  <a:pt x="2451" y="217"/>
                  <a:pt x="2429" y="227"/>
                </a:cubicBezTo>
                <a:lnTo>
                  <a:pt x="2132" y="346"/>
                </a:lnTo>
                <a:cubicBezTo>
                  <a:pt x="2048" y="381"/>
                  <a:pt x="2001" y="489"/>
                  <a:pt x="2048" y="572"/>
                </a:cubicBezTo>
                <a:lnTo>
                  <a:pt x="2144" y="822"/>
                </a:lnTo>
                <a:cubicBezTo>
                  <a:pt x="2156" y="834"/>
                  <a:pt x="2156" y="846"/>
                  <a:pt x="2167" y="858"/>
                </a:cubicBezTo>
                <a:cubicBezTo>
                  <a:pt x="1989" y="953"/>
                  <a:pt x="1810" y="1072"/>
                  <a:pt x="1655" y="1203"/>
                </a:cubicBezTo>
                <a:cubicBezTo>
                  <a:pt x="1655" y="1191"/>
                  <a:pt x="1644" y="1179"/>
                  <a:pt x="1632" y="1167"/>
                </a:cubicBezTo>
                <a:lnTo>
                  <a:pt x="1441" y="977"/>
                </a:lnTo>
                <a:cubicBezTo>
                  <a:pt x="1405" y="941"/>
                  <a:pt x="1361" y="923"/>
                  <a:pt x="1316" y="923"/>
                </a:cubicBezTo>
                <a:cubicBezTo>
                  <a:pt x="1271" y="923"/>
                  <a:pt x="1227" y="941"/>
                  <a:pt x="1191" y="977"/>
                </a:cubicBezTo>
                <a:lnTo>
                  <a:pt x="977" y="1203"/>
                </a:lnTo>
                <a:cubicBezTo>
                  <a:pt x="905" y="1262"/>
                  <a:pt x="905" y="1370"/>
                  <a:pt x="977" y="1441"/>
                </a:cubicBezTo>
                <a:lnTo>
                  <a:pt x="1167" y="1632"/>
                </a:lnTo>
                <a:cubicBezTo>
                  <a:pt x="1179" y="1643"/>
                  <a:pt x="1191" y="1643"/>
                  <a:pt x="1191" y="1655"/>
                </a:cubicBezTo>
                <a:cubicBezTo>
                  <a:pt x="1072" y="1810"/>
                  <a:pt x="953" y="1977"/>
                  <a:pt x="858" y="2155"/>
                </a:cubicBezTo>
                <a:cubicBezTo>
                  <a:pt x="846" y="2144"/>
                  <a:pt x="834" y="2144"/>
                  <a:pt x="834" y="2144"/>
                </a:cubicBezTo>
                <a:lnTo>
                  <a:pt x="572" y="2036"/>
                </a:lnTo>
                <a:cubicBezTo>
                  <a:pt x="551" y="2027"/>
                  <a:pt x="529" y="2023"/>
                  <a:pt x="507" y="2023"/>
                </a:cubicBezTo>
                <a:cubicBezTo>
                  <a:pt x="443" y="2023"/>
                  <a:pt x="381" y="2061"/>
                  <a:pt x="346" y="2132"/>
                </a:cubicBezTo>
                <a:lnTo>
                  <a:pt x="227" y="2417"/>
                </a:lnTo>
                <a:cubicBezTo>
                  <a:pt x="191" y="2501"/>
                  <a:pt x="239" y="2608"/>
                  <a:pt x="322" y="2644"/>
                </a:cubicBezTo>
                <a:lnTo>
                  <a:pt x="572" y="2751"/>
                </a:lnTo>
                <a:lnTo>
                  <a:pt x="596" y="2751"/>
                </a:lnTo>
                <a:cubicBezTo>
                  <a:pt x="536" y="2953"/>
                  <a:pt x="501" y="3156"/>
                  <a:pt x="477" y="3370"/>
                </a:cubicBezTo>
                <a:lnTo>
                  <a:pt x="179" y="3370"/>
                </a:lnTo>
                <a:cubicBezTo>
                  <a:pt x="84" y="3370"/>
                  <a:pt x="0" y="3453"/>
                  <a:pt x="0" y="3548"/>
                </a:cubicBezTo>
                <a:lnTo>
                  <a:pt x="0" y="3858"/>
                </a:lnTo>
                <a:cubicBezTo>
                  <a:pt x="0" y="3953"/>
                  <a:pt x="84" y="4025"/>
                  <a:pt x="179" y="4025"/>
                </a:cubicBezTo>
                <a:lnTo>
                  <a:pt x="477" y="4025"/>
                </a:lnTo>
                <a:cubicBezTo>
                  <a:pt x="489" y="4203"/>
                  <a:pt x="524" y="4382"/>
                  <a:pt x="560" y="4549"/>
                </a:cubicBezTo>
                <a:lnTo>
                  <a:pt x="548" y="4549"/>
                </a:lnTo>
                <a:lnTo>
                  <a:pt x="286" y="4656"/>
                </a:lnTo>
                <a:cubicBezTo>
                  <a:pt x="203" y="4691"/>
                  <a:pt x="155" y="4787"/>
                  <a:pt x="191" y="4870"/>
                </a:cubicBezTo>
                <a:lnTo>
                  <a:pt x="298" y="5168"/>
                </a:lnTo>
                <a:cubicBezTo>
                  <a:pt x="326" y="5232"/>
                  <a:pt x="389" y="5275"/>
                  <a:pt x="460" y="5275"/>
                </a:cubicBezTo>
                <a:cubicBezTo>
                  <a:pt x="481" y="5275"/>
                  <a:pt x="503" y="5271"/>
                  <a:pt x="524" y="5263"/>
                </a:cubicBezTo>
                <a:lnTo>
                  <a:pt x="786" y="5168"/>
                </a:lnTo>
                <a:cubicBezTo>
                  <a:pt x="786" y="5168"/>
                  <a:pt x="798" y="5168"/>
                  <a:pt x="798" y="5156"/>
                </a:cubicBezTo>
                <a:cubicBezTo>
                  <a:pt x="905" y="5370"/>
                  <a:pt x="1036" y="5573"/>
                  <a:pt x="1179" y="5751"/>
                </a:cubicBezTo>
                <a:cubicBezTo>
                  <a:pt x="1179" y="5763"/>
                  <a:pt x="1179" y="5763"/>
                  <a:pt x="1167" y="5763"/>
                </a:cubicBezTo>
                <a:lnTo>
                  <a:pt x="977" y="5965"/>
                </a:lnTo>
                <a:cubicBezTo>
                  <a:pt x="905" y="6025"/>
                  <a:pt x="905" y="6132"/>
                  <a:pt x="977" y="6204"/>
                </a:cubicBezTo>
                <a:lnTo>
                  <a:pt x="1191" y="6430"/>
                </a:lnTo>
                <a:cubicBezTo>
                  <a:pt x="1227" y="6460"/>
                  <a:pt x="1271" y="6474"/>
                  <a:pt x="1316" y="6474"/>
                </a:cubicBezTo>
                <a:cubicBezTo>
                  <a:pt x="1361" y="6474"/>
                  <a:pt x="1405" y="6460"/>
                  <a:pt x="1441" y="6430"/>
                </a:cubicBezTo>
                <a:lnTo>
                  <a:pt x="1632" y="6227"/>
                </a:lnTo>
                <a:cubicBezTo>
                  <a:pt x="1644" y="6227"/>
                  <a:pt x="1644" y="6227"/>
                  <a:pt x="1644" y="6215"/>
                </a:cubicBezTo>
                <a:cubicBezTo>
                  <a:pt x="1786" y="6335"/>
                  <a:pt x="1941" y="6430"/>
                  <a:pt x="2096" y="6525"/>
                </a:cubicBezTo>
                <a:cubicBezTo>
                  <a:pt x="2096" y="6525"/>
                  <a:pt x="2084" y="6537"/>
                  <a:pt x="2084" y="6537"/>
                </a:cubicBezTo>
                <a:lnTo>
                  <a:pt x="1977" y="6799"/>
                </a:lnTo>
                <a:cubicBezTo>
                  <a:pt x="1941" y="6882"/>
                  <a:pt x="1977" y="6977"/>
                  <a:pt x="2060" y="7025"/>
                </a:cubicBezTo>
                <a:lnTo>
                  <a:pt x="2346" y="7144"/>
                </a:lnTo>
                <a:cubicBezTo>
                  <a:pt x="2371" y="7153"/>
                  <a:pt x="2396" y="7158"/>
                  <a:pt x="2420" y="7158"/>
                </a:cubicBezTo>
                <a:cubicBezTo>
                  <a:pt x="2487" y="7158"/>
                  <a:pt x="2546" y="7122"/>
                  <a:pt x="2572" y="7061"/>
                </a:cubicBezTo>
                <a:lnTo>
                  <a:pt x="2691" y="6811"/>
                </a:lnTo>
                <a:cubicBezTo>
                  <a:pt x="2691" y="6799"/>
                  <a:pt x="2691" y="6787"/>
                  <a:pt x="2691" y="6787"/>
                </a:cubicBezTo>
                <a:cubicBezTo>
                  <a:pt x="2918" y="6858"/>
                  <a:pt x="3144" y="6906"/>
                  <a:pt x="3370" y="6930"/>
                </a:cubicBezTo>
                <a:cubicBezTo>
                  <a:pt x="3370" y="6930"/>
                  <a:pt x="3370" y="6942"/>
                  <a:pt x="3370" y="6954"/>
                </a:cubicBezTo>
                <a:lnTo>
                  <a:pt x="3370" y="7227"/>
                </a:lnTo>
                <a:cubicBezTo>
                  <a:pt x="3370" y="7323"/>
                  <a:pt x="3453" y="7394"/>
                  <a:pt x="3549" y="7394"/>
                </a:cubicBezTo>
                <a:lnTo>
                  <a:pt x="3858" y="7394"/>
                </a:lnTo>
                <a:cubicBezTo>
                  <a:pt x="3953" y="7394"/>
                  <a:pt x="4025" y="7323"/>
                  <a:pt x="4025" y="7227"/>
                </a:cubicBezTo>
                <a:lnTo>
                  <a:pt x="4025" y="6954"/>
                </a:lnTo>
                <a:cubicBezTo>
                  <a:pt x="4025" y="6942"/>
                  <a:pt x="4025" y="6930"/>
                  <a:pt x="4025" y="6918"/>
                </a:cubicBezTo>
                <a:cubicBezTo>
                  <a:pt x="4239" y="6906"/>
                  <a:pt x="4442" y="6858"/>
                  <a:pt x="4632" y="6799"/>
                </a:cubicBezTo>
                <a:cubicBezTo>
                  <a:pt x="4644" y="6811"/>
                  <a:pt x="4644" y="6823"/>
                  <a:pt x="4644" y="6823"/>
                </a:cubicBezTo>
                <a:lnTo>
                  <a:pt x="4751" y="7085"/>
                </a:lnTo>
                <a:cubicBezTo>
                  <a:pt x="4779" y="7149"/>
                  <a:pt x="4849" y="7192"/>
                  <a:pt x="4917" y="7192"/>
                </a:cubicBezTo>
                <a:cubicBezTo>
                  <a:pt x="4938" y="7192"/>
                  <a:pt x="4958" y="7188"/>
                  <a:pt x="4977" y="7180"/>
                </a:cubicBezTo>
                <a:lnTo>
                  <a:pt x="5263" y="7061"/>
                </a:lnTo>
                <a:cubicBezTo>
                  <a:pt x="5358" y="7013"/>
                  <a:pt x="5394" y="6918"/>
                  <a:pt x="5358" y="6835"/>
                </a:cubicBezTo>
                <a:lnTo>
                  <a:pt x="5251" y="6573"/>
                </a:lnTo>
                <a:cubicBezTo>
                  <a:pt x="5251" y="6561"/>
                  <a:pt x="5239" y="6561"/>
                  <a:pt x="5239" y="6549"/>
                </a:cubicBezTo>
                <a:cubicBezTo>
                  <a:pt x="5418" y="6442"/>
                  <a:pt x="5585" y="6335"/>
                  <a:pt x="5739" y="6204"/>
                </a:cubicBezTo>
                <a:cubicBezTo>
                  <a:pt x="5751" y="6215"/>
                  <a:pt x="5763" y="6227"/>
                  <a:pt x="5763" y="6227"/>
                </a:cubicBezTo>
                <a:lnTo>
                  <a:pt x="5966" y="6430"/>
                </a:lnTo>
                <a:cubicBezTo>
                  <a:pt x="5995" y="6460"/>
                  <a:pt x="6037" y="6474"/>
                  <a:pt x="6080" y="6474"/>
                </a:cubicBezTo>
                <a:cubicBezTo>
                  <a:pt x="6123" y="6474"/>
                  <a:pt x="6168" y="6460"/>
                  <a:pt x="6204" y="6430"/>
                </a:cubicBezTo>
                <a:lnTo>
                  <a:pt x="6430" y="6204"/>
                </a:lnTo>
                <a:cubicBezTo>
                  <a:pt x="6489" y="6144"/>
                  <a:pt x="6489" y="6025"/>
                  <a:pt x="6430" y="5965"/>
                </a:cubicBezTo>
                <a:lnTo>
                  <a:pt x="6227" y="5763"/>
                </a:lnTo>
                <a:cubicBezTo>
                  <a:pt x="6216" y="5751"/>
                  <a:pt x="6216" y="5751"/>
                  <a:pt x="6204" y="5739"/>
                </a:cubicBezTo>
                <a:cubicBezTo>
                  <a:pt x="6323" y="5584"/>
                  <a:pt x="6442" y="5418"/>
                  <a:pt x="6537" y="5239"/>
                </a:cubicBezTo>
                <a:cubicBezTo>
                  <a:pt x="6549" y="5251"/>
                  <a:pt x="6561" y="5251"/>
                  <a:pt x="6573" y="5263"/>
                </a:cubicBezTo>
                <a:lnTo>
                  <a:pt x="6823" y="5370"/>
                </a:lnTo>
                <a:cubicBezTo>
                  <a:pt x="6847" y="5379"/>
                  <a:pt x="6871" y="5384"/>
                  <a:pt x="6895" y="5384"/>
                </a:cubicBezTo>
                <a:cubicBezTo>
                  <a:pt x="6963" y="5384"/>
                  <a:pt x="7022" y="5346"/>
                  <a:pt x="7049" y="5275"/>
                </a:cubicBezTo>
                <a:lnTo>
                  <a:pt x="7168" y="4989"/>
                </a:lnTo>
                <a:cubicBezTo>
                  <a:pt x="7204" y="4906"/>
                  <a:pt x="7168" y="4799"/>
                  <a:pt x="7085" y="4763"/>
                </a:cubicBezTo>
                <a:lnTo>
                  <a:pt x="6823" y="4656"/>
                </a:lnTo>
                <a:cubicBezTo>
                  <a:pt x="6811" y="4644"/>
                  <a:pt x="6799" y="4644"/>
                  <a:pt x="6775" y="4644"/>
                </a:cubicBezTo>
                <a:cubicBezTo>
                  <a:pt x="6835" y="4441"/>
                  <a:pt x="6882" y="4239"/>
                  <a:pt x="6906" y="4025"/>
                </a:cubicBezTo>
                <a:lnTo>
                  <a:pt x="7228" y="4025"/>
                </a:lnTo>
                <a:cubicBezTo>
                  <a:pt x="7323" y="4025"/>
                  <a:pt x="7394" y="3953"/>
                  <a:pt x="7394" y="3858"/>
                </a:cubicBezTo>
                <a:lnTo>
                  <a:pt x="7394" y="3548"/>
                </a:lnTo>
                <a:cubicBezTo>
                  <a:pt x="7394" y="3453"/>
                  <a:pt x="7323" y="3370"/>
                  <a:pt x="7228" y="3370"/>
                </a:cubicBezTo>
                <a:lnTo>
                  <a:pt x="6954" y="3370"/>
                </a:lnTo>
                <a:cubicBezTo>
                  <a:pt x="6930" y="3370"/>
                  <a:pt x="6918" y="3382"/>
                  <a:pt x="6906" y="3382"/>
                </a:cubicBezTo>
                <a:cubicBezTo>
                  <a:pt x="6882" y="3203"/>
                  <a:pt x="6847" y="3025"/>
                  <a:pt x="6799" y="2858"/>
                </a:cubicBezTo>
                <a:cubicBezTo>
                  <a:pt x="6823" y="2858"/>
                  <a:pt x="6835" y="2858"/>
                  <a:pt x="6858" y="2846"/>
                </a:cubicBezTo>
                <a:lnTo>
                  <a:pt x="7109" y="2751"/>
                </a:lnTo>
                <a:cubicBezTo>
                  <a:pt x="7204" y="2715"/>
                  <a:pt x="7251" y="2620"/>
                  <a:pt x="7216" y="2525"/>
                </a:cubicBezTo>
                <a:lnTo>
                  <a:pt x="7097" y="2239"/>
                </a:lnTo>
                <a:cubicBezTo>
                  <a:pt x="7068" y="2163"/>
                  <a:pt x="7001" y="2124"/>
                  <a:pt x="6933" y="2124"/>
                </a:cubicBezTo>
                <a:cubicBezTo>
                  <a:pt x="6916" y="2124"/>
                  <a:pt x="6899" y="2127"/>
                  <a:pt x="6882" y="2132"/>
                </a:cubicBezTo>
                <a:lnTo>
                  <a:pt x="6620" y="2239"/>
                </a:lnTo>
                <a:cubicBezTo>
                  <a:pt x="6608" y="2239"/>
                  <a:pt x="6585" y="2251"/>
                  <a:pt x="6573" y="2263"/>
                </a:cubicBezTo>
                <a:cubicBezTo>
                  <a:pt x="6466" y="2048"/>
                  <a:pt x="6335" y="1846"/>
                  <a:pt x="6192" y="1667"/>
                </a:cubicBezTo>
                <a:cubicBezTo>
                  <a:pt x="6204" y="1655"/>
                  <a:pt x="6216" y="1643"/>
                  <a:pt x="6227" y="1632"/>
                </a:cubicBezTo>
                <a:lnTo>
                  <a:pt x="6430" y="1441"/>
                </a:lnTo>
                <a:cubicBezTo>
                  <a:pt x="6489" y="1370"/>
                  <a:pt x="6489" y="1262"/>
                  <a:pt x="6430" y="1203"/>
                </a:cubicBezTo>
                <a:lnTo>
                  <a:pt x="6204" y="977"/>
                </a:lnTo>
                <a:cubicBezTo>
                  <a:pt x="6168" y="941"/>
                  <a:pt x="6123" y="923"/>
                  <a:pt x="6080" y="923"/>
                </a:cubicBezTo>
                <a:cubicBezTo>
                  <a:pt x="6037" y="923"/>
                  <a:pt x="5995" y="941"/>
                  <a:pt x="5966" y="977"/>
                </a:cubicBezTo>
                <a:lnTo>
                  <a:pt x="5763" y="1167"/>
                </a:lnTo>
                <a:cubicBezTo>
                  <a:pt x="5751" y="1179"/>
                  <a:pt x="5739" y="1203"/>
                  <a:pt x="5739" y="1215"/>
                </a:cubicBezTo>
                <a:cubicBezTo>
                  <a:pt x="5596" y="1096"/>
                  <a:pt x="5442" y="1001"/>
                  <a:pt x="5287" y="905"/>
                </a:cubicBezTo>
                <a:cubicBezTo>
                  <a:pt x="5299" y="893"/>
                  <a:pt x="5311" y="881"/>
                  <a:pt x="5311" y="858"/>
                </a:cubicBezTo>
                <a:lnTo>
                  <a:pt x="5430" y="608"/>
                </a:lnTo>
                <a:cubicBezTo>
                  <a:pt x="5465" y="524"/>
                  <a:pt x="5430" y="417"/>
                  <a:pt x="5334" y="381"/>
                </a:cubicBezTo>
                <a:lnTo>
                  <a:pt x="5049" y="250"/>
                </a:lnTo>
                <a:cubicBezTo>
                  <a:pt x="5030" y="242"/>
                  <a:pt x="5010" y="238"/>
                  <a:pt x="4990" y="238"/>
                </a:cubicBezTo>
                <a:cubicBezTo>
                  <a:pt x="4924" y="238"/>
                  <a:pt x="4859" y="281"/>
                  <a:pt x="4823" y="346"/>
                </a:cubicBezTo>
                <a:lnTo>
                  <a:pt x="4715" y="596"/>
                </a:lnTo>
                <a:cubicBezTo>
                  <a:pt x="4703" y="608"/>
                  <a:pt x="4703" y="631"/>
                  <a:pt x="4703" y="643"/>
                </a:cubicBezTo>
                <a:cubicBezTo>
                  <a:pt x="4489" y="572"/>
                  <a:pt x="4263" y="524"/>
                  <a:pt x="4025" y="500"/>
                </a:cubicBezTo>
                <a:cubicBezTo>
                  <a:pt x="4025" y="489"/>
                  <a:pt x="4025" y="465"/>
                  <a:pt x="4025" y="453"/>
                </a:cubicBezTo>
                <a:lnTo>
                  <a:pt x="4025" y="179"/>
                </a:lnTo>
                <a:cubicBezTo>
                  <a:pt x="4025" y="84"/>
                  <a:pt x="3953" y="0"/>
                  <a:pt x="3858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2" name="Google Shape;1442;p57"/>
          <p:cNvSpPr/>
          <p:nvPr/>
        </p:nvSpPr>
        <p:spPr>
          <a:xfrm rot="10800000">
            <a:off x="8434641" y="458418"/>
            <a:ext cx="476948" cy="475683"/>
          </a:xfrm>
          <a:custGeom>
            <a:avLst/>
            <a:gdLst/>
            <a:ahLst/>
            <a:cxnLst/>
            <a:rect l="l" t="t" r="r" b="b"/>
            <a:pathLst>
              <a:path w="18861" h="18811" extrusionOk="0">
                <a:moveTo>
                  <a:pt x="11198" y="3199"/>
                </a:moveTo>
                <a:cubicBezTo>
                  <a:pt x="11271" y="3199"/>
                  <a:pt x="11346" y="3209"/>
                  <a:pt x="11419" y="3232"/>
                </a:cubicBezTo>
                <a:cubicBezTo>
                  <a:pt x="12824" y="3685"/>
                  <a:pt x="14038" y="4614"/>
                  <a:pt x="14836" y="5864"/>
                </a:cubicBezTo>
                <a:cubicBezTo>
                  <a:pt x="15074" y="6233"/>
                  <a:pt x="14931" y="6733"/>
                  <a:pt x="14538" y="6923"/>
                </a:cubicBezTo>
                <a:cubicBezTo>
                  <a:pt x="14121" y="7114"/>
                  <a:pt x="13705" y="7316"/>
                  <a:pt x="13300" y="7507"/>
                </a:cubicBezTo>
                <a:cubicBezTo>
                  <a:pt x="13200" y="7555"/>
                  <a:pt x="13093" y="7578"/>
                  <a:pt x="12987" y="7578"/>
                </a:cubicBezTo>
                <a:cubicBezTo>
                  <a:pt x="12753" y="7578"/>
                  <a:pt x="12523" y="7466"/>
                  <a:pt x="12383" y="7269"/>
                </a:cubicBezTo>
                <a:cubicBezTo>
                  <a:pt x="11966" y="6673"/>
                  <a:pt x="11371" y="6221"/>
                  <a:pt x="10692" y="5959"/>
                </a:cubicBezTo>
                <a:cubicBezTo>
                  <a:pt x="10359" y="5840"/>
                  <a:pt x="10157" y="5495"/>
                  <a:pt x="10216" y="5137"/>
                </a:cubicBezTo>
                <a:cubicBezTo>
                  <a:pt x="10300" y="4697"/>
                  <a:pt x="10383" y="4244"/>
                  <a:pt x="10466" y="3792"/>
                </a:cubicBezTo>
                <a:cubicBezTo>
                  <a:pt x="10535" y="3439"/>
                  <a:pt x="10855" y="3199"/>
                  <a:pt x="11198" y="3199"/>
                </a:cubicBezTo>
                <a:close/>
                <a:moveTo>
                  <a:pt x="6241" y="3843"/>
                </a:moveTo>
                <a:cubicBezTo>
                  <a:pt x="6513" y="3843"/>
                  <a:pt x="6779" y="3994"/>
                  <a:pt x="6906" y="4256"/>
                </a:cubicBezTo>
                <a:cubicBezTo>
                  <a:pt x="7109" y="4673"/>
                  <a:pt x="7299" y="5078"/>
                  <a:pt x="7490" y="5495"/>
                </a:cubicBezTo>
                <a:cubicBezTo>
                  <a:pt x="7644" y="5816"/>
                  <a:pt x="7549" y="6209"/>
                  <a:pt x="7252" y="6411"/>
                </a:cubicBezTo>
                <a:cubicBezTo>
                  <a:pt x="6656" y="6828"/>
                  <a:pt x="6204" y="7423"/>
                  <a:pt x="5954" y="8102"/>
                </a:cubicBezTo>
                <a:cubicBezTo>
                  <a:pt x="5838" y="8396"/>
                  <a:pt x="5555" y="8589"/>
                  <a:pt x="5245" y="8589"/>
                </a:cubicBezTo>
                <a:cubicBezTo>
                  <a:pt x="5204" y="8589"/>
                  <a:pt x="5162" y="8585"/>
                  <a:pt x="5120" y="8578"/>
                </a:cubicBezTo>
                <a:cubicBezTo>
                  <a:pt x="4680" y="8495"/>
                  <a:pt x="4227" y="8400"/>
                  <a:pt x="3787" y="8316"/>
                </a:cubicBezTo>
                <a:cubicBezTo>
                  <a:pt x="3346" y="8245"/>
                  <a:pt x="3084" y="7792"/>
                  <a:pt x="3215" y="7376"/>
                </a:cubicBezTo>
                <a:cubicBezTo>
                  <a:pt x="3680" y="5971"/>
                  <a:pt x="4608" y="4756"/>
                  <a:pt x="5847" y="3959"/>
                </a:cubicBezTo>
                <a:cubicBezTo>
                  <a:pt x="5969" y="3880"/>
                  <a:pt x="6106" y="3843"/>
                  <a:pt x="6241" y="3843"/>
                </a:cubicBezTo>
                <a:close/>
                <a:moveTo>
                  <a:pt x="9222" y="7030"/>
                </a:moveTo>
                <a:cubicBezTo>
                  <a:pt x="9724" y="7030"/>
                  <a:pt x="10229" y="7189"/>
                  <a:pt x="10657" y="7519"/>
                </a:cubicBezTo>
                <a:cubicBezTo>
                  <a:pt x="11693" y="8316"/>
                  <a:pt x="11883" y="9805"/>
                  <a:pt x="11085" y="10840"/>
                </a:cubicBezTo>
                <a:cubicBezTo>
                  <a:pt x="10619" y="11453"/>
                  <a:pt x="9916" y="11773"/>
                  <a:pt x="9205" y="11773"/>
                </a:cubicBezTo>
                <a:cubicBezTo>
                  <a:pt x="8701" y="11773"/>
                  <a:pt x="8193" y="11612"/>
                  <a:pt x="7763" y="11281"/>
                </a:cubicBezTo>
                <a:cubicBezTo>
                  <a:pt x="6728" y="10483"/>
                  <a:pt x="6537" y="8995"/>
                  <a:pt x="7335" y="7959"/>
                </a:cubicBezTo>
                <a:cubicBezTo>
                  <a:pt x="7803" y="7351"/>
                  <a:pt x="8509" y="7030"/>
                  <a:pt x="9222" y="7030"/>
                </a:cubicBezTo>
                <a:close/>
                <a:moveTo>
                  <a:pt x="13527" y="10222"/>
                </a:moveTo>
                <a:cubicBezTo>
                  <a:pt x="13570" y="10222"/>
                  <a:pt x="13614" y="10226"/>
                  <a:pt x="13657" y="10233"/>
                </a:cubicBezTo>
                <a:cubicBezTo>
                  <a:pt x="14098" y="10317"/>
                  <a:pt x="14550" y="10400"/>
                  <a:pt x="15002" y="10483"/>
                </a:cubicBezTo>
                <a:cubicBezTo>
                  <a:pt x="15431" y="10567"/>
                  <a:pt x="15693" y="11007"/>
                  <a:pt x="15562" y="11436"/>
                </a:cubicBezTo>
                <a:cubicBezTo>
                  <a:pt x="15110" y="12841"/>
                  <a:pt x="14181" y="14043"/>
                  <a:pt x="12931" y="14853"/>
                </a:cubicBezTo>
                <a:cubicBezTo>
                  <a:pt x="12809" y="14931"/>
                  <a:pt x="12673" y="14968"/>
                  <a:pt x="12539" y="14968"/>
                </a:cubicBezTo>
                <a:cubicBezTo>
                  <a:pt x="12266" y="14968"/>
                  <a:pt x="11999" y="14815"/>
                  <a:pt x="11871" y="14543"/>
                </a:cubicBezTo>
                <a:cubicBezTo>
                  <a:pt x="11681" y="14138"/>
                  <a:pt x="11478" y="13722"/>
                  <a:pt x="11288" y="13317"/>
                </a:cubicBezTo>
                <a:cubicBezTo>
                  <a:pt x="11133" y="12984"/>
                  <a:pt x="11240" y="12603"/>
                  <a:pt x="11526" y="12400"/>
                </a:cubicBezTo>
                <a:cubicBezTo>
                  <a:pt x="12121" y="11972"/>
                  <a:pt x="12574" y="11388"/>
                  <a:pt x="12836" y="10710"/>
                </a:cubicBezTo>
                <a:cubicBezTo>
                  <a:pt x="12940" y="10406"/>
                  <a:pt x="13219" y="10222"/>
                  <a:pt x="13527" y="10222"/>
                </a:cubicBezTo>
                <a:close/>
                <a:moveTo>
                  <a:pt x="5786" y="11228"/>
                </a:moveTo>
                <a:cubicBezTo>
                  <a:pt x="6022" y="11228"/>
                  <a:pt x="6254" y="11337"/>
                  <a:pt x="6394" y="11543"/>
                </a:cubicBezTo>
                <a:cubicBezTo>
                  <a:pt x="6811" y="12138"/>
                  <a:pt x="7406" y="12591"/>
                  <a:pt x="8085" y="12841"/>
                </a:cubicBezTo>
                <a:cubicBezTo>
                  <a:pt x="8430" y="12972"/>
                  <a:pt x="8621" y="13317"/>
                  <a:pt x="8561" y="13662"/>
                </a:cubicBezTo>
                <a:cubicBezTo>
                  <a:pt x="8478" y="14115"/>
                  <a:pt x="8395" y="14567"/>
                  <a:pt x="8311" y="15008"/>
                </a:cubicBezTo>
                <a:cubicBezTo>
                  <a:pt x="8242" y="15371"/>
                  <a:pt x="7922" y="15613"/>
                  <a:pt x="7579" y="15613"/>
                </a:cubicBezTo>
                <a:cubicBezTo>
                  <a:pt x="7506" y="15613"/>
                  <a:pt x="7432" y="15602"/>
                  <a:pt x="7359" y="15579"/>
                </a:cubicBezTo>
                <a:cubicBezTo>
                  <a:pt x="5954" y="15115"/>
                  <a:pt x="4751" y="14186"/>
                  <a:pt x="3942" y="12948"/>
                </a:cubicBezTo>
                <a:cubicBezTo>
                  <a:pt x="3703" y="12579"/>
                  <a:pt x="3846" y="12079"/>
                  <a:pt x="4251" y="11888"/>
                </a:cubicBezTo>
                <a:cubicBezTo>
                  <a:pt x="4656" y="11686"/>
                  <a:pt x="5073" y="11495"/>
                  <a:pt x="5477" y="11293"/>
                </a:cubicBezTo>
                <a:cubicBezTo>
                  <a:pt x="5576" y="11249"/>
                  <a:pt x="5682" y="11228"/>
                  <a:pt x="5786" y="11228"/>
                </a:cubicBezTo>
                <a:close/>
                <a:moveTo>
                  <a:pt x="8673" y="1"/>
                </a:moveTo>
                <a:cubicBezTo>
                  <a:pt x="8652" y="1"/>
                  <a:pt x="8630" y="3"/>
                  <a:pt x="8609" y="6"/>
                </a:cubicBezTo>
                <a:lnTo>
                  <a:pt x="7823" y="113"/>
                </a:lnTo>
                <a:cubicBezTo>
                  <a:pt x="7573" y="137"/>
                  <a:pt x="7406" y="363"/>
                  <a:pt x="7442" y="601"/>
                </a:cubicBezTo>
                <a:lnTo>
                  <a:pt x="7525" y="1292"/>
                </a:lnTo>
                <a:cubicBezTo>
                  <a:pt x="7537" y="1327"/>
                  <a:pt x="7537" y="1351"/>
                  <a:pt x="7549" y="1375"/>
                </a:cubicBezTo>
                <a:cubicBezTo>
                  <a:pt x="7049" y="1482"/>
                  <a:pt x="6561" y="1649"/>
                  <a:pt x="6085" y="1851"/>
                </a:cubicBezTo>
                <a:cubicBezTo>
                  <a:pt x="6085" y="1827"/>
                  <a:pt x="6073" y="1816"/>
                  <a:pt x="6061" y="1792"/>
                </a:cubicBezTo>
                <a:lnTo>
                  <a:pt x="5716" y="1173"/>
                </a:lnTo>
                <a:cubicBezTo>
                  <a:pt x="5636" y="1037"/>
                  <a:pt x="5486" y="960"/>
                  <a:pt x="5336" y="960"/>
                </a:cubicBezTo>
                <a:cubicBezTo>
                  <a:pt x="5261" y="960"/>
                  <a:pt x="5187" y="979"/>
                  <a:pt x="5120" y="1018"/>
                </a:cubicBezTo>
                <a:lnTo>
                  <a:pt x="4418" y="1411"/>
                </a:lnTo>
                <a:cubicBezTo>
                  <a:pt x="4204" y="1530"/>
                  <a:pt x="4132" y="1792"/>
                  <a:pt x="4251" y="2006"/>
                </a:cubicBezTo>
                <a:lnTo>
                  <a:pt x="4608" y="2625"/>
                </a:lnTo>
                <a:cubicBezTo>
                  <a:pt x="4608" y="2637"/>
                  <a:pt x="4620" y="2649"/>
                  <a:pt x="4644" y="2673"/>
                </a:cubicBezTo>
                <a:cubicBezTo>
                  <a:pt x="4192" y="2982"/>
                  <a:pt x="3787" y="3340"/>
                  <a:pt x="3394" y="3744"/>
                </a:cubicBezTo>
                <a:cubicBezTo>
                  <a:pt x="3370" y="3697"/>
                  <a:pt x="3334" y="3649"/>
                  <a:pt x="3275" y="3601"/>
                </a:cubicBezTo>
                <a:lnTo>
                  <a:pt x="2715" y="3173"/>
                </a:lnTo>
                <a:cubicBezTo>
                  <a:pt x="2637" y="3114"/>
                  <a:pt x="2544" y="3086"/>
                  <a:pt x="2452" y="3086"/>
                </a:cubicBezTo>
                <a:cubicBezTo>
                  <a:pt x="2320" y="3086"/>
                  <a:pt x="2187" y="3144"/>
                  <a:pt x="2096" y="3256"/>
                </a:cubicBezTo>
                <a:lnTo>
                  <a:pt x="1608" y="3899"/>
                </a:lnTo>
                <a:cubicBezTo>
                  <a:pt x="1453" y="4090"/>
                  <a:pt x="1489" y="4363"/>
                  <a:pt x="1691" y="4506"/>
                </a:cubicBezTo>
                <a:lnTo>
                  <a:pt x="2251" y="4947"/>
                </a:lnTo>
                <a:cubicBezTo>
                  <a:pt x="2299" y="4983"/>
                  <a:pt x="2358" y="5006"/>
                  <a:pt x="2418" y="5018"/>
                </a:cubicBezTo>
                <a:cubicBezTo>
                  <a:pt x="2168" y="5411"/>
                  <a:pt x="1953" y="5828"/>
                  <a:pt x="1787" y="6245"/>
                </a:cubicBezTo>
                <a:cubicBezTo>
                  <a:pt x="1763" y="6233"/>
                  <a:pt x="1751" y="6233"/>
                  <a:pt x="1739" y="6221"/>
                </a:cubicBezTo>
                <a:lnTo>
                  <a:pt x="1060" y="6018"/>
                </a:lnTo>
                <a:cubicBezTo>
                  <a:pt x="1020" y="6006"/>
                  <a:pt x="980" y="6000"/>
                  <a:pt x="940" y="6000"/>
                </a:cubicBezTo>
                <a:cubicBezTo>
                  <a:pt x="751" y="6000"/>
                  <a:pt x="571" y="6130"/>
                  <a:pt x="513" y="6316"/>
                </a:cubicBezTo>
                <a:lnTo>
                  <a:pt x="286" y="7078"/>
                </a:lnTo>
                <a:cubicBezTo>
                  <a:pt x="215" y="7316"/>
                  <a:pt x="346" y="7554"/>
                  <a:pt x="584" y="7626"/>
                </a:cubicBezTo>
                <a:lnTo>
                  <a:pt x="1251" y="7828"/>
                </a:lnTo>
                <a:cubicBezTo>
                  <a:pt x="1275" y="7840"/>
                  <a:pt x="1286" y="7840"/>
                  <a:pt x="1298" y="7840"/>
                </a:cubicBezTo>
                <a:cubicBezTo>
                  <a:pt x="1179" y="8435"/>
                  <a:pt x="1132" y="9043"/>
                  <a:pt x="1156" y="9638"/>
                </a:cubicBezTo>
                <a:cubicBezTo>
                  <a:pt x="1150" y="9644"/>
                  <a:pt x="1141" y="9644"/>
                  <a:pt x="1132" y="9644"/>
                </a:cubicBezTo>
                <a:cubicBezTo>
                  <a:pt x="1123" y="9644"/>
                  <a:pt x="1114" y="9644"/>
                  <a:pt x="1108" y="9650"/>
                </a:cubicBezTo>
                <a:lnTo>
                  <a:pt x="405" y="9733"/>
                </a:lnTo>
                <a:cubicBezTo>
                  <a:pt x="167" y="9769"/>
                  <a:pt x="1" y="9983"/>
                  <a:pt x="36" y="10221"/>
                </a:cubicBezTo>
                <a:lnTo>
                  <a:pt x="132" y="11019"/>
                </a:lnTo>
                <a:cubicBezTo>
                  <a:pt x="164" y="11237"/>
                  <a:pt x="346" y="11405"/>
                  <a:pt x="559" y="11405"/>
                </a:cubicBezTo>
                <a:cubicBezTo>
                  <a:pt x="579" y="11405"/>
                  <a:pt x="599" y="11403"/>
                  <a:pt x="620" y="11400"/>
                </a:cubicBezTo>
                <a:lnTo>
                  <a:pt x="1322" y="11305"/>
                </a:lnTo>
                <a:cubicBezTo>
                  <a:pt x="1346" y="11305"/>
                  <a:pt x="1358" y="11305"/>
                  <a:pt x="1370" y="11293"/>
                </a:cubicBezTo>
                <a:cubicBezTo>
                  <a:pt x="1477" y="11745"/>
                  <a:pt x="1620" y="12186"/>
                  <a:pt x="1798" y="12614"/>
                </a:cubicBezTo>
                <a:cubicBezTo>
                  <a:pt x="1787" y="12614"/>
                  <a:pt x="1775" y="12626"/>
                  <a:pt x="1751" y="12638"/>
                </a:cubicBezTo>
                <a:lnTo>
                  <a:pt x="1132" y="12972"/>
                </a:lnTo>
                <a:cubicBezTo>
                  <a:pt x="917" y="13091"/>
                  <a:pt x="846" y="13353"/>
                  <a:pt x="965" y="13567"/>
                </a:cubicBezTo>
                <a:lnTo>
                  <a:pt x="1346" y="14269"/>
                </a:lnTo>
                <a:cubicBezTo>
                  <a:pt x="1428" y="14417"/>
                  <a:pt x="1579" y="14497"/>
                  <a:pt x="1734" y="14497"/>
                </a:cubicBezTo>
                <a:cubicBezTo>
                  <a:pt x="1804" y="14497"/>
                  <a:pt x="1875" y="14481"/>
                  <a:pt x="1941" y="14448"/>
                </a:cubicBezTo>
                <a:lnTo>
                  <a:pt x="2560" y="14103"/>
                </a:lnTo>
                <a:cubicBezTo>
                  <a:pt x="2572" y="14091"/>
                  <a:pt x="2584" y="14091"/>
                  <a:pt x="2608" y="14079"/>
                </a:cubicBezTo>
                <a:cubicBezTo>
                  <a:pt x="2930" y="14555"/>
                  <a:pt x="3322" y="15008"/>
                  <a:pt x="3763" y="15412"/>
                </a:cubicBezTo>
                <a:cubicBezTo>
                  <a:pt x="3739" y="15424"/>
                  <a:pt x="3727" y="15448"/>
                  <a:pt x="3715" y="15460"/>
                </a:cubicBezTo>
                <a:lnTo>
                  <a:pt x="3287" y="16020"/>
                </a:lnTo>
                <a:cubicBezTo>
                  <a:pt x="3132" y="16210"/>
                  <a:pt x="3168" y="16484"/>
                  <a:pt x="3370" y="16639"/>
                </a:cubicBezTo>
                <a:lnTo>
                  <a:pt x="4001" y="17127"/>
                </a:lnTo>
                <a:cubicBezTo>
                  <a:pt x="4079" y="17186"/>
                  <a:pt x="4172" y="17214"/>
                  <a:pt x="4264" y="17214"/>
                </a:cubicBezTo>
                <a:cubicBezTo>
                  <a:pt x="4395" y="17214"/>
                  <a:pt x="4524" y="17156"/>
                  <a:pt x="4608" y="17044"/>
                </a:cubicBezTo>
                <a:lnTo>
                  <a:pt x="5049" y="16484"/>
                </a:lnTo>
                <a:cubicBezTo>
                  <a:pt x="5061" y="16460"/>
                  <a:pt x="5073" y="16448"/>
                  <a:pt x="5085" y="16424"/>
                </a:cubicBezTo>
                <a:cubicBezTo>
                  <a:pt x="5537" y="16710"/>
                  <a:pt x="6013" y="16936"/>
                  <a:pt x="6501" y="17127"/>
                </a:cubicBezTo>
                <a:cubicBezTo>
                  <a:pt x="6501" y="17151"/>
                  <a:pt x="6490" y="17175"/>
                  <a:pt x="6478" y="17198"/>
                </a:cubicBezTo>
                <a:lnTo>
                  <a:pt x="6299" y="17877"/>
                </a:lnTo>
                <a:cubicBezTo>
                  <a:pt x="6239" y="18103"/>
                  <a:pt x="6370" y="18353"/>
                  <a:pt x="6609" y="18413"/>
                </a:cubicBezTo>
                <a:lnTo>
                  <a:pt x="7382" y="18615"/>
                </a:lnTo>
                <a:cubicBezTo>
                  <a:pt x="7421" y="18625"/>
                  <a:pt x="7460" y="18630"/>
                  <a:pt x="7497" y="18630"/>
                </a:cubicBezTo>
                <a:cubicBezTo>
                  <a:pt x="7693" y="18630"/>
                  <a:pt x="7868" y="18505"/>
                  <a:pt x="7918" y="18306"/>
                </a:cubicBezTo>
                <a:lnTo>
                  <a:pt x="8097" y="17627"/>
                </a:lnTo>
                <a:cubicBezTo>
                  <a:pt x="8109" y="17603"/>
                  <a:pt x="8109" y="17567"/>
                  <a:pt x="8109" y="17544"/>
                </a:cubicBezTo>
                <a:cubicBezTo>
                  <a:pt x="8550" y="17614"/>
                  <a:pt x="8991" y="17642"/>
                  <a:pt x="9424" y="17642"/>
                </a:cubicBezTo>
                <a:cubicBezTo>
                  <a:pt x="9506" y="17642"/>
                  <a:pt x="9587" y="17641"/>
                  <a:pt x="9668" y="17639"/>
                </a:cubicBezTo>
                <a:cubicBezTo>
                  <a:pt x="9668" y="17663"/>
                  <a:pt x="9668" y="17698"/>
                  <a:pt x="9668" y="17734"/>
                </a:cubicBezTo>
                <a:lnTo>
                  <a:pt x="9764" y="18425"/>
                </a:lnTo>
                <a:cubicBezTo>
                  <a:pt x="9796" y="18652"/>
                  <a:pt x="9976" y="18811"/>
                  <a:pt x="10188" y="18811"/>
                </a:cubicBezTo>
                <a:cubicBezTo>
                  <a:pt x="10209" y="18811"/>
                  <a:pt x="10230" y="18809"/>
                  <a:pt x="10252" y="18806"/>
                </a:cubicBezTo>
                <a:lnTo>
                  <a:pt x="11050" y="18699"/>
                </a:lnTo>
                <a:cubicBezTo>
                  <a:pt x="11288" y="18675"/>
                  <a:pt x="11454" y="18449"/>
                  <a:pt x="11431" y="18210"/>
                </a:cubicBezTo>
                <a:lnTo>
                  <a:pt x="11335" y="17520"/>
                </a:lnTo>
                <a:cubicBezTo>
                  <a:pt x="11335" y="17484"/>
                  <a:pt x="11323" y="17448"/>
                  <a:pt x="11312" y="17413"/>
                </a:cubicBezTo>
                <a:cubicBezTo>
                  <a:pt x="11800" y="17294"/>
                  <a:pt x="12288" y="17127"/>
                  <a:pt x="12764" y="16925"/>
                </a:cubicBezTo>
                <a:cubicBezTo>
                  <a:pt x="12776" y="16960"/>
                  <a:pt x="12788" y="16984"/>
                  <a:pt x="12800" y="17020"/>
                </a:cubicBezTo>
                <a:lnTo>
                  <a:pt x="13157" y="17639"/>
                </a:lnTo>
                <a:cubicBezTo>
                  <a:pt x="13237" y="17775"/>
                  <a:pt x="13381" y="17851"/>
                  <a:pt x="13532" y="17851"/>
                </a:cubicBezTo>
                <a:cubicBezTo>
                  <a:pt x="13606" y="17851"/>
                  <a:pt x="13682" y="17833"/>
                  <a:pt x="13752" y="17794"/>
                </a:cubicBezTo>
                <a:lnTo>
                  <a:pt x="14443" y="17401"/>
                </a:lnTo>
                <a:cubicBezTo>
                  <a:pt x="14657" y="17282"/>
                  <a:pt x="14729" y="17020"/>
                  <a:pt x="14610" y="16805"/>
                </a:cubicBezTo>
                <a:lnTo>
                  <a:pt x="14264" y="16198"/>
                </a:lnTo>
                <a:cubicBezTo>
                  <a:pt x="14240" y="16163"/>
                  <a:pt x="14217" y="16127"/>
                  <a:pt x="14193" y="16103"/>
                </a:cubicBezTo>
                <a:cubicBezTo>
                  <a:pt x="14621" y="15793"/>
                  <a:pt x="15026" y="15436"/>
                  <a:pt x="15407" y="15031"/>
                </a:cubicBezTo>
                <a:cubicBezTo>
                  <a:pt x="15431" y="15067"/>
                  <a:pt x="15455" y="15103"/>
                  <a:pt x="15491" y="15127"/>
                </a:cubicBezTo>
                <a:lnTo>
                  <a:pt x="16050" y="15555"/>
                </a:lnTo>
                <a:cubicBezTo>
                  <a:pt x="16129" y="15614"/>
                  <a:pt x="16221" y="15643"/>
                  <a:pt x="16313" y="15643"/>
                </a:cubicBezTo>
                <a:cubicBezTo>
                  <a:pt x="16444" y="15643"/>
                  <a:pt x="16573" y="15584"/>
                  <a:pt x="16657" y="15472"/>
                </a:cubicBezTo>
                <a:lnTo>
                  <a:pt x="17146" y="14841"/>
                </a:lnTo>
                <a:cubicBezTo>
                  <a:pt x="17300" y="14650"/>
                  <a:pt x="17265" y="14377"/>
                  <a:pt x="17074" y="14222"/>
                </a:cubicBezTo>
                <a:lnTo>
                  <a:pt x="16515" y="13793"/>
                </a:lnTo>
                <a:cubicBezTo>
                  <a:pt x="16479" y="13769"/>
                  <a:pt x="16443" y="13746"/>
                  <a:pt x="16396" y="13734"/>
                </a:cubicBezTo>
                <a:cubicBezTo>
                  <a:pt x="16634" y="13341"/>
                  <a:pt x="16848" y="12948"/>
                  <a:pt x="17015" y="12531"/>
                </a:cubicBezTo>
                <a:cubicBezTo>
                  <a:pt x="17050" y="12555"/>
                  <a:pt x="17086" y="12579"/>
                  <a:pt x="17134" y="12591"/>
                </a:cubicBezTo>
                <a:lnTo>
                  <a:pt x="17800" y="12793"/>
                </a:lnTo>
                <a:cubicBezTo>
                  <a:pt x="17844" y="12806"/>
                  <a:pt x="17888" y="12813"/>
                  <a:pt x="17931" y="12813"/>
                </a:cubicBezTo>
                <a:cubicBezTo>
                  <a:pt x="18121" y="12813"/>
                  <a:pt x="18290" y="12690"/>
                  <a:pt x="18348" y="12495"/>
                </a:cubicBezTo>
                <a:lnTo>
                  <a:pt x="18574" y="11733"/>
                </a:lnTo>
                <a:cubicBezTo>
                  <a:pt x="18646" y="11495"/>
                  <a:pt x="18515" y="11257"/>
                  <a:pt x="18289" y="11186"/>
                </a:cubicBezTo>
                <a:lnTo>
                  <a:pt x="17610" y="10983"/>
                </a:lnTo>
                <a:cubicBezTo>
                  <a:pt x="17562" y="10971"/>
                  <a:pt x="17527" y="10960"/>
                  <a:pt x="17479" y="10960"/>
                </a:cubicBezTo>
                <a:cubicBezTo>
                  <a:pt x="17598" y="10364"/>
                  <a:pt x="17646" y="9769"/>
                  <a:pt x="17622" y="9162"/>
                </a:cubicBezTo>
                <a:lnTo>
                  <a:pt x="17622" y="9162"/>
                </a:lnTo>
                <a:cubicBezTo>
                  <a:pt x="17646" y="9168"/>
                  <a:pt x="17669" y="9171"/>
                  <a:pt x="17692" y="9171"/>
                </a:cubicBezTo>
                <a:cubicBezTo>
                  <a:pt x="17714" y="9171"/>
                  <a:pt x="17735" y="9168"/>
                  <a:pt x="17753" y="9162"/>
                </a:cubicBezTo>
                <a:lnTo>
                  <a:pt x="18455" y="9078"/>
                </a:lnTo>
                <a:cubicBezTo>
                  <a:pt x="18693" y="9043"/>
                  <a:pt x="18860" y="8828"/>
                  <a:pt x="18836" y="8590"/>
                </a:cubicBezTo>
                <a:lnTo>
                  <a:pt x="18729" y="7792"/>
                </a:lnTo>
                <a:cubicBezTo>
                  <a:pt x="18707" y="7570"/>
                  <a:pt x="18507" y="7409"/>
                  <a:pt x="18286" y="7409"/>
                </a:cubicBezTo>
                <a:cubicBezTo>
                  <a:pt x="18271" y="7409"/>
                  <a:pt x="18256" y="7410"/>
                  <a:pt x="18241" y="7411"/>
                </a:cubicBezTo>
                <a:lnTo>
                  <a:pt x="17539" y="7507"/>
                </a:lnTo>
                <a:cubicBezTo>
                  <a:pt x="17491" y="7507"/>
                  <a:pt x="17455" y="7531"/>
                  <a:pt x="17419" y="7542"/>
                </a:cubicBezTo>
                <a:cubicBezTo>
                  <a:pt x="17312" y="7090"/>
                  <a:pt x="17169" y="6649"/>
                  <a:pt x="16991" y="6221"/>
                </a:cubicBezTo>
                <a:cubicBezTo>
                  <a:pt x="17027" y="6221"/>
                  <a:pt x="17074" y="6197"/>
                  <a:pt x="17110" y="6185"/>
                </a:cubicBezTo>
                <a:lnTo>
                  <a:pt x="17729" y="5840"/>
                </a:lnTo>
                <a:cubicBezTo>
                  <a:pt x="17943" y="5733"/>
                  <a:pt x="18027" y="5459"/>
                  <a:pt x="17908" y="5245"/>
                </a:cubicBezTo>
                <a:lnTo>
                  <a:pt x="17527" y="4542"/>
                </a:lnTo>
                <a:cubicBezTo>
                  <a:pt x="17446" y="4398"/>
                  <a:pt x="17301" y="4318"/>
                  <a:pt x="17149" y="4318"/>
                </a:cubicBezTo>
                <a:cubicBezTo>
                  <a:pt x="17076" y="4318"/>
                  <a:pt x="17001" y="4337"/>
                  <a:pt x="16931" y="4375"/>
                </a:cubicBezTo>
                <a:lnTo>
                  <a:pt x="16312" y="4709"/>
                </a:lnTo>
                <a:cubicBezTo>
                  <a:pt x="16276" y="4733"/>
                  <a:pt x="16241" y="4756"/>
                  <a:pt x="16205" y="4780"/>
                </a:cubicBezTo>
                <a:cubicBezTo>
                  <a:pt x="15884" y="4304"/>
                  <a:pt x="15503" y="3852"/>
                  <a:pt x="15062" y="3435"/>
                </a:cubicBezTo>
                <a:cubicBezTo>
                  <a:pt x="15098" y="3411"/>
                  <a:pt x="15122" y="3387"/>
                  <a:pt x="15145" y="3351"/>
                </a:cubicBezTo>
                <a:lnTo>
                  <a:pt x="15586" y="2792"/>
                </a:lnTo>
                <a:cubicBezTo>
                  <a:pt x="15729" y="2601"/>
                  <a:pt x="15693" y="2328"/>
                  <a:pt x="15503" y="2173"/>
                </a:cubicBezTo>
                <a:lnTo>
                  <a:pt x="14860" y="1685"/>
                </a:lnTo>
                <a:cubicBezTo>
                  <a:pt x="14781" y="1626"/>
                  <a:pt x="14689" y="1597"/>
                  <a:pt x="14597" y="1597"/>
                </a:cubicBezTo>
                <a:cubicBezTo>
                  <a:pt x="14466" y="1597"/>
                  <a:pt x="14336" y="1656"/>
                  <a:pt x="14252" y="1768"/>
                </a:cubicBezTo>
                <a:lnTo>
                  <a:pt x="13824" y="2328"/>
                </a:lnTo>
                <a:cubicBezTo>
                  <a:pt x="13800" y="2363"/>
                  <a:pt x="13776" y="2387"/>
                  <a:pt x="13764" y="2423"/>
                </a:cubicBezTo>
                <a:cubicBezTo>
                  <a:pt x="13312" y="2137"/>
                  <a:pt x="12836" y="1899"/>
                  <a:pt x="12347" y="1708"/>
                </a:cubicBezTo>
                <a:cubicBezTo>
                  <a:pt x="12359" y="1685"/>
                  <a:pt x="12371" y="1649"/>
                  <a:pt x="12383" y="1613"/>
                </a:cubicBezTo>
                <a:lnTo>
                  <a:pt x="12574" y="934"/>
                </a:lnTo>
                <a:cubicBezTo>
                  <a:pt x="12633" y="708"/>
                  <a:pt x="12490" y="470"/>
                  <a:pt x="12264" y="399"/>
                </a:cubicBezTo>
                <a:lnTo>
                  <a:pt x="11478" y="196"/>
                </a:lnTo>
                <a:cubicBezTo>
                  <a:pt x="11442" y="187"/>
                  <a:pt x="11405" y="182"/>
                  <a:pt x="11368" y="182"/>
                </a:cubicBezTo>
                <a:cubicBezTo>
                  <a:pt x="11179" y="182"/>
                  <a:pt x="11002" y="306"/>
                  <a:pt x="10942" y="506"/>
                </a:cubicBezTo>
                <a:lnTo>
                  <a:pt x="10764" y="1185"/>
                </a:lnTo>
                <a:cubicBezTo>
                  <a:pt x="10752" y="1220"/>
                  <a:pt x="10752" y="1244"/>
                  <a:pt x="10752" y="1280"/>
                </a:cubicBezTo>
                <a:cubicBezTo>
                  <a:pt x="10304" y="1207"/>
                  <a:pt x="9847" y="1170"/>
                  <a:pt x="9389" y="1170"/>
                </a:cubicBezTo>
                <a:cubicBezTo>
                  <a:pt x="9323" y="1170"/>
                  <a:pt x="9258" y="1171"/>
                  <a:pt x="9192" y="1173"/>
                </a:cubicBezTo>
                <a:cubicBezTo>
                  <a:pt x="9192" y="1137"/>
                  <a:pt x="9192" y="1113"/>
                  <a:pt x="9192" y="1077"/>
                </a:cubicBezTo>
                <a:lnTo>
                  <a:pt x="9097" y="387"/>
                </a:lnTo>
                <a:cubicBezTo>
                  <a:pt x="9075" y="159"/>
                  <a:pt x="8886" y="1"/>
                  <a:pt x="8673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grpSp>
        <p:nvGrpSpPr>
          <p:cNvPr id="1443" name="Google Shape;1443;p57"/>
          <p:cNvGrpSpPr/>
          <p:nvPr/>
        </p:nvGrpSpPr>
        <p:grpSpPr>
          <a:xfrm>
            <a:off x="892650" y="1870138"/>
            <a:ext cx="1377475" cy="1403225"/>
            <a:chOff x="1017800" y="1721600"/>
            <a:chExt cx="1377475" cy="1403225"/>
          </a:xfrm>
        </p:grpSpPr>
        <p:sp>
          <p:nvSpPr>
            <p:cNvPr id="1444" name="Google Shape;1444;p57"/>
            <p:cNvSpPr/>
            <p:nvPr/>
          </p:nvSpPr>
          <p:spPr>
            <a:xfrm>
              <a:off x="1349475" y="2529475"/>
              <a:ext cx="263675" cy="263650"/>
            </a:xfrm>
            <a:custGeom>
              <a:avLst/>
              <a:gdLst/>
              <a:ahLst/>
              <a:cxnLst/>
              <a:rect l="l" t="t" r="r" b="b"/>
              <a:pathLst>
                <a:path w="10547" h="10546" extrusionOk="0">
                  <a:moveTo>
                    <a:pt x="5270" y="2258"/>
                  </a:moveTo>
                  <a:cubicBezTo>
                    <a:pt x="6938" y="2258"/>
                    <a:pt x="8288" y="3609"/>
                    <a:pt x="8288" y="5270"/>
                  </a:cubicBezTo>
                  <a:cubicBezTo>
                    <a:pt x="8288" y="6937"/>
                    <a:pt x="6938" y="8288"/>
                    <a:pt x="5270" y="8288"/>
                  </a:cubicBezTo>
                  <a:cubicBezTo>
                    <a:pt x="3609" y="8288"/>
                    <a:pt x="2253" y="6937"/>
                    <a:pt x="2253" y="5270"/>
                  </a:cubicBezTo>
                  <a:cubicBezTo>
                    <a:pt x="2253" y="3609"/>
                    <a:pt x="3609" y="2258"/>
                    <a:pt x="5270" y="2258"/>
                  </a:cubicBezTo>
                  <a:close/>
                  <a:moveTo>
                    <a:pt x="5270" y="0"/>
                  </a:moveTo>
                  <a:cubicBezTo>
                    <a:pt x="2360" y="0"/>
                    <a:pt x="1" y="2360"/>
                    <a:pt x="1" y="5270"/>
                  </a:cubicBezTo>
                  <a:cubicBezTo>
                    <a:pt x="1" y="8181"/>
                    <a:pt x="2360" y="10546"/>
                    <a:pt x="5270" y="10546"/>
                  </a:cubicBezTo>
                  <a:cubicBezTo>
                    <a:pt x="8180" y="10546"/>
                    <a:pt x="10546" y="8181"/>
                    <a:pt x="10546" y="5270"/>
                  </a:cubicBezTo>
                  <a:cubicBezTo>
                    <a:pt x="10546" y="2360"/>
                    <a:pt x="8180" y="0"/>
                    <a:pt x="527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45" name="Google Shape;1445;p57"/>
            <p:cNvSpPr/>
            <p:nvPr/>
          </p:nvSpPr>
          <p:spPr>
            <a:xfrm>
              <a:off x="1225750" y="2405725"/>
              <a:ext cx="511100" cy="511150"/>
            </a:xfrm>
            <a:custGeom>
              <a:avLst/>
              <a:gdLst/>
              <a:ahLst/>
              <a:cxnLst/>
              <a:rect l="l" t="t" r="r" b="b"/>
              <a:pathLst>
                <a:path w="20444" h="20446" extrusionOk="0">
                  <a:moveTo>
                    <a:pt x="10219" y="2687"/>
                  </a:moveTo>
                  <a:cubicBezTo>
                    <a:pt x="14378" y="2687"/>
                    <a:pt x="17752" y="6061"/>
                    <a:pt x="17752" y="10220"/>
                  </a:cubicBezTo>
                  <a:cubicBezTo>
                    <a:pt x="17752" y="14385"/>
                    <a:pt x="14378" y="17754"/>
                    <a:pt x="10219" y="17754"/>
                  </a:cubicBezTo>
                  <a:cubicBezTo>
                    <a:pt x="6060" y="17754"/>
                    <a:pt x="2687" y="14385"/>
                    <a:pt x="2687" y="10220"/>
                  </a:cubicBezTo>
                  <a:cubicBezTo>
                    <a:pt x="2687" y="6061"/>
                    <a:pt x="6060" y="2687"/>
                    <a:pt x="10219" y="2687"/>
                  </a:cubicBezTo>
                  <a:close/>
                  <a:moveTo>
                    <a:pt x="10219" y="1"/>
                  </a:moveTo>
                  <a:cubicBezTo>
                    <a:pt x="4572" y="1"/>
                    <a:pt x="0" y="4573"/>
                    <a:pt x="0" y="10220"/>
                  </a:cubicBezTo>
                  <a:cubicBezTo>
                    <a:pt x="0" y="15868"/>
                    <a:pt x="4572" y="20445"/>
                    <a:pt x="10219" y="20445"/>
                  </a:cubicBezTo>
                  <a:cubicBezTo>
                    <a:pt x="15867" y="20445"/>
                    <a:pt x="20443" y="15868"/>
                    <a:pt x="20443" y="10220"/>
                  </a:cubicBezTo>
                  <a:cubicBezTo>
                    <a:pt x="20443" y="7402"/>
                    <a:pt x="19297" y="4844"/>
                    <a:pt x="17446" y="2993"/>
                  </a:cubicBezTo>
                  <a:cubicBezTo>
                    <a:pt x="15597" y="1143"/>
                    <a:pt x="13043" y="1"/>
                    <a:pt x="1021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46" name="Google Shape;1446;p57"/>
            <p:cNvSpPr/>
            <p:nvPr/>
          </p:nvSpPr>
          <p:spPr>
            <a:xfrm>
              <a:off x="1292900" y="2472900"/>
              <a:ext cx="376675" cy="376700"/>
            </a:xfrm>
            <a:custGeom>
              <a:avLst/>
              <a:gdLst/>
              <a:ahLst/>
              <a:cxnLst/>
              <a:rect l="l" t="t" r="r" b="b"/>
              <a:pathLst>
                <a:path w="15067" h="15068" extrusionOk="0">
                  <a:moveTo>
                    <a:pt x="7533" y="2263"/>
                  </a:moveTo>
                  <a:cubicBezTo>
                    <a:pt x="10443" y="2263"/>
                    <a:pt x="12809" y="4623"/>
                    <a:pt x="12809" y="7533"/>
                  </a:cubicBezTo>
                  <a:cubicBezTo>
                    <a:pt x="12809" y="10444"/>
                    <a:pt x="10443" y="12809"/>
                    <a:pt x="7533" y="12809"/>
                  </a:cubicBezTo>
                  <a:cubicBezTo>
                    <a:pt x="4623" y="12809"/>
                    <a:pt x="2264" y="10444"/>
                    <a:pt x="2264" y="7533"/>
                  </a:cubicBezTo>
                  <a:cubicBezTo>
                    <a:pt x="2264" y="4623"/>
                    <a:pt x="4623" y="2263"/>
                    <a:pt x="7533" y="2263"/>
                  </a:cubicBezTo>
                  <a:close/>
                  <a:moveTo>
                    <a:pt x="7533" y="0"/>
                  </a:moveTo>
                  <a:cubicBezTo>
                    <a:pt x="3374" y="0"/>
                    <a:pt x="1" y="3374"/>
                    <a:pt x="1" y="7533"/>
                  </a:cubicBezTo>
                  <a:cubicBezTo>
                    <a:pt x="1" y="11698"/>
                    <a:pt x="3374" y="15067"/>
                    <a:pt x="7533" y="15067"/>
                  </a:cubicBezTo>
                  <a:cubicBezTo>
                    <a:pt x="11692" y="15067"/>
                    <a:pt x="15066" y="11698"/>
                    <a:pt x="15066" y="7533"/>
                  </a:cubicBezTo>
                  <a:cubicBezTo>
                    <a:pt x="15066" y="3374"/>
                    <a:pt x="11692" y="0"/>
                    <a:pt x="75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47" name="Google Shape;1447;p57"/>
            <p:cNvSpPr/>
            <p:nvPr/>
          </p:nvSpPr>
          <p:spPr>
            <a:xfrm>
              <a:off x="1017800" y="2197775"/>
              <a:ext cx="927000" cy="927050"/>
            </a:xfrm>
            <a:custGeom>
              <a:avLst/>
              <a:gdLst/>
              <a:ahLst/>
              <a:cxnLst/>
              <a:rect l="l" t="t" r="r" b="b"/>
              <a:pathLst>
                <a:path w="37080" h="37082" extrusionOk="0">
                  <a:moveTo>
                    <a:pt x="18537" y="8319"/>
                  </a:moveTo>
                  <a:cubicBezTo>
                    <a:pt x="24185" y="8319"/>
                    <a:pt x="28761" y="12891"/>
                    <a:pt x="28761" y="18538"/>
                  </a:cubicBezTo>
                  <a:cubicBezTo>
                    <a:pt x="28761" y="21362"/>
                    <a:pt x="27615" y="23915"/>
                    <a:pt x="25764" y="25766"/>
                  </a:cubicBezTo>
                  <a:cubicBezTo>
                    <a:pt x="23915" y="27616"/>
                    <a:pt x="21361" y="28763"/>
                    <a:pt x="18537" y="28763"/>
                  </a:cubicBezTo>
                  <a:cubicBezTo>
                    <a:pt x="12890" y="28763"/>
                    <a:pt x="8318" y="24186"/>
                    <a:pt x="8318" y="18538"/>
                  </a:cubicBezTo>
                  <a:cubicBezTo>
                    <a:pt x="8318" y="12891"/>
                    <a:pt x="12890" y="8319"/>
                    <a:pt x="18537" y="8319"/>
                  </a:cubicBezTo>
                  <a:close/>
                  <a:moveTo>
                    <a:pt x="18537" y="1"/>
                  </a:moveTo>
                  <a:cubicBezTo>
                    <a:pt x="17513" y="1"/>
                    <a:pt x="16677" y="842"/>
                    <a:pt x="16677" y="1861"/>
                  </a:cubicBezTo>
                  <a:lnTo>
                    <a:pt x="16677" y="4818"/>
                  </a:lnTo>
                  <a:cubicBezTo>
                    <a:pt x="14241" y="5143"/>
                    <a:pt x="12014" y="6102"/>
                    <a:pt x="10153" y="7524"/>
                  </a:cubicBezTo>
                  <a:lnTo>
                    <a:pt x="8064" y="5430"/>
                  </a:lnTo>
                  <a:cubicBezTo>
                    <a:pt x="7702" y="5067"/>
                    <a:pt x="7224" y="4886"/>
                    <a:pt x="6746" y="4886"/>
                  </a:cubicBezTo>
                  <a:cubicBezTo>
                    <a:pt x="6268" y="4886"/>
                    <a:pt x="5790" y="5067"/>
                    <a:pt x="5428" y="5430"/>
                  </a:cubicBezTo>
                  <a:cubicBezTo>
                    <a:pt x="4705" y="6153"/>
                    <a:pt x="4705" y="7340"/>
                    <a:pt x="5428" y="8064"/>
                  </a:cubicBezTo>
                  <a:lnTo>
                    <a:pt x="7523" y="10154"/>
                  </a:lnTo>
                  <a:cubicBezTo>
                    <a:pt x="6100" y="12014"/>
                    <a:pt x="5143" y="14242"/>
                    <a:pt x="4816" y="16679"/>
                  </a:cubicBezTo>
                  <a:lnTo>
                    <a:pt x="1861" y="16679"/>
                  </a:lnTo>
                  <a:cubicBezTo>
                    <a:pt x="840" y="16679"/>
                    <a:pt x="0" y="17514"/>
                    <a:pt x="0" y="18538"/>
                  </a:cubicBezTo>
                  <a:cubicBezTo>
                    <a:pt x="0" y="19563"/>
                    <a:pt x="840" y="20403"/>
                    <a:pt x="1861" y="20403"/>
                  </a:cubicBezTo>
                  <a:lnTo>
                    <a:pt x="4816" y="20403"/>
                  </a:lnTo>
                  <a:cubicBezTo>
                    <a:pt x="5143" y="22835"/>
                    <a:pt x="6100" y="25063"/>
                    <a:pt x="7523" y="26928"/>
                  </a:cubicBezTo>
                  <a:lnTo>
                    <a:pt x="5428" y="29013"/>
                  </a:lnTo>
                  <a:cubicBezTo>
                    <a:pt x="4705" y="29742"/>
                    <a:pt x="4705" y="30923"/>
                    <a:pt x="5428" y="31653"/>
                  </a:cubicBezTo>
                  <a:cubicBezTo>
                    <a:pt x="5790" y="32012"/>
                    <a:pt x="6268" y="32192"/>
                    <a:pt x="6746" y="32192"/>
                  </a:cubicBezTo>
                  <a:cubicBezTo>
                    <a:pt x="7224" y="32192"/>
                    <a:pt x="7702" y="32012"/>
                    <a:pt x="8064" y="31653"/>
                  </a:cubicBezTo>
                  <a:lnTo>
                    <a:pt x="10153" y="29558"/>
                  </a:lnTo>
                  <a:cubicBezTo>
                    <a:pt x="12014" y="30980"/>
                    <a:pt x="14241" y="31933"/>
                    <a:pt x="16677" y="32259"/>
                  </a:cubicBezTo>
                  <a:lnTo>
                    <a:pt x="16677" y="35216"/>
                  </a:lnTo>
                  <a:cubicBezTo>
                    <a:pt x="16677" y="36240"/>
                    <a:pt x="17513" y="37081"/>
                    <a:pt x="18537" y="37081"/>
                  </a:cubicBezTo>
                  <a:cubicBezTo>
                    <a:pt x="19562" y="37081"/>
                    <a:pt x="20403" y="36240"/>
                    <a:pt x="20403" y="35216"/>
                  </a:cubicBezTo>
                  <a:lnTo>
                    <a:pt x="20403" y="32259"/>
                  </a:lnTo>
                  <a:cubicBezTo>
                    <a:pt x="22835" y="31933"/>
                    <a:pt x="25061" y="30980"/>
                    <a:pt x="26926" y="29558"/>
                  </a:cubicBezTo>
                  <a:lnTo>
                    <a:pt x="29012" y="31653"/>
                  </a:lnTo>
                  <a:cubicBezTo>
                    <a:pt x="29376" y="32012"/>
                    <a:pt x="29854" y="32192"/>
                    <a:pt x="30331" y="32192"/>
                  </a:cubicBezTo>
                  <a:cubicBezTo>
                    <a:pt x="30808" y="32192"/>
                    <a:pt x="31285" y="32012"/>
                    <a:pt x="31647" y="31653"/>
                  </a:cubicBezTo>
                  <a:cubicBezTo>
                    <a:pt x="32370" y="30923"/>
                    <a:pt x="32370" y="29742"/>
                    <a:pt x="31647" y="29013"/>
                  </a:cubicBezTo>
                  <a:lnTo>
                    <a:pt x="29556" y="26928"/>
                  </a:lnTo>
                  <a:cubicBezTo>
                    <a:pt x="30979" y="25063"/>
                    <a:pt x="31932" y="22835"/>
                    <a:pt x="32259" y="20403"/>
                  </a:cubicBezTo>
                  <a:lnTo>
                    <a:pt x="35214" y="20403"/>
                  </a:lnTo>
                  <a:cubicBezTo>
                    <a:pt x="36239" y="20403"/>
                    <a:pt x="37079" y="19563"/>
                    <a:pt x="37079" y="18538"/>
                  </a:cubicBezTo>
                  <a:cubicBezTo>
                    <a:pt x="37079" y="17514"/>
                    <a:pt x="36239" y="16679"/>
                    <a:pt x="35214" y="16679"/>
                  </a:cubicBezTo>
                  <a:lnTo>
                    <a:pt x="32259" y="16679"/>
                  </a:lnTo>
                  <a:cubicBezTo>
                    <a:pt x="31932" y="14242"/>
                    <a:pt x="30979" y="12014"/>
                    <a:pt x="29556" y="10154"/>
                  </a:cubicBezTo>
                  <a:lnTo>
                    <a:pt x="31647" y="8064"/>
                  </a:lnTo>
                  <a:cubicBezTo>
                    <a:pt x="32370" y="7340"/>
                    <a:pt x="32370" y="6153"/>
                    <a:pt x="31647" y="5430"/>
                  </a:cubicBezTo>
                  <a:cubicBezTo>
                    <a:pt x="31285" y="5067"/>
                    <a:pt x="30808" y="4886"/>
                    <a:pt x="30331" y="4886"/>
                  </a:cubicBezTo>
                  <a:cubicBezTo>
                    <a:pt x="29854" y="4886"/>
                    <a:pt x="29376" y="5067"/>
                    <a:pt x="29012" y="5430"/>
                  </a:cubicBezTo>
                  <a:lnTo>
                    <a:pt x="26926" y="7524"/>
                  </a:lnTo>
                  <a:cubicBezTo>
                    <a:pt x="25061" y="6102"/>
                    <a:pt x="22835" y="5143"/>
                    <a:pt x="20403" y="4818"/>
                  </a:cubicBezTo>
                  <a:lnTo>
                    <a:pt x="20403" y="1861"/>
                  </a:lnTo>
                  <a:cubicBezTo>
                    <a:pt x="20403" y="842"/>
                    <a:pt x="19562" y="1"/>
                    <a:pt x="1853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48" name="Google Shape;1448;p57"/>
            <p:cNvSpPr/>
            <p:nvPr/>
          </p:nvSpPr>
          <p:spPr>
            <a:xfrm>
              <a:off x="1405775" y="2585925"/>
              <a:ext cx="150925" cy="150750"/>
            </a:xfrm>
            <a:custGeom>
              <a:avLst/>
              <a:gdLst/>
              <a:ahLst/>
              <a:cxnLst/>
              <a:rect l="l" t="t" r="r" b="b"/>
              <a:pathLst>
                <a:path w="6037" h="6030" extrusionOk="0">
                  <a:moveTo>
                    <a:pt x="3018" y="0"/>
                  </a:moveTo>
                  <a:cubicBezTo>
                    <a:pt x="1357" y="0"/>
                    <a:pt x="1" y="1351"/>
                    <a:pt x="1" y="3012"/>
                  </a:cubicBezTo>
                  <a:cubicBezTo>
                    <a:pt x="1" y="4679"/>
                    <a:pt x="1357" y="6030"/>
                    <a:pt x="3018" y="6030"/>
                  </a:cubicBezTo>
                  <a:cubicBezTo>
                    <a:pt x="4686" y="6030"/>
                    <a:pt x="6036" y="4679"/>
                    <a:pt x="6036" y="3012"/>
                  </a:cubicBezTo>
                  <a:cubicBezTo>
                    <a:pt x="6036" y="1351"/>
                    <a:pt x="4686" y="0"/>
                    <a:pt x="301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49" name="Google Shape;1449;p57"/>
            <p:cNvSpPr/>
            <p:nvPr/>
          </p:nvSpPr>
          <p:spPr>
            <a:xfrm>
              <a:off x="1979700" y="2163650"/>
              <a:ext cx="180450" cy="180575"/>
            </a:xfrm>
            <a:custGeom>
              <a:avLst/>
              <a:gdLst/>
              <a:ahLst/>
              <a:cxnLst/>
              <a:rect l="l" t="t" r="r" b="b"/>
              <a:pathLst>
                <a:path w="7218" h="7223" extrusionOk="0">
                  <a:moveTo>
                    <a:pt x="3609" y="1"/>
                  </a:moveTo>
                  <a:cubicBezTo>
                    <a:pt x="1616" y="1"/>
                    <a:pt x="0" y="1621"/>
                    <a:pt x="0" y="3614"/>
                  </a:cubicBezTo>
                  <a:cubicBezTo>
                    <a:pt x="0" y="5607"/>
                    <a:pt x="1616" y="7223"/>
                    <a:pt x="3609" y="7223"/>
                  </a:cubicBezTo>
                  <a:cubicBezTo>
                    <a:pt x="5602" y="7223"/>
                    <a:pt x="7218" y="5607"/>
                    <a:pt x="7218" y="3614"/>
                  </a:cubicBezTo>
                  <a:cubicBezTo>
                    <a:pt x="7218" y="1621"/>
                    <a:pt x="5602" y="1"/>
                    <a:pt x="360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50" name="Google Shape;1450;p57"/>
            <p:cNvSpPr/>
            <p:nvPr/>
          </p:nvSpPr>
          <p:spPr>
            <a:xfrm>
              <a:off x="1890500" y="2075100"/>
              <a:ext cx="358850" cy="358825"/>
            </a:xfrm>
            <a:custGeom>
              <a:avLst/>
              <a:gdLst/>
              <a:ahLst/>
              <a:cxnLst/>
              <a:rect l="l" t="t" r="r" b="b"/>
              <a:pathLst>
                <a:path w="14354" h="14353" extrusionOk="0">
                  <a:moveTo>
                    <a:pt x="7177" y="1998"/>
                  </a:moveTo>
                  <a:cubicBezTo>
                    <a:pt x="10026" y="1998"/>
                    <a:pt x="12336" y="4307"/>
                    <a:pt x="12336" y="7156"/>
                  </a:cubicBezTo>
                  <a:cubicBezTo>
                    <a:pt x="12336" y="10000"/>
                    <a:pt x="10026" y="12308"/>
                    <a:pt x="7177" y="12308"/>
                  </a:cubicBezTo>
                  <a:cubicBezTo>
                    <a:pt x="4333" y="12308"/>
                    <a:pt x="2025" y="10000"/>
                    <a:pt x="2025" y="7156"/>
                  </a:cubicBezTo>
                  <a:cubicBezTo>
                    <a:pt x="2025" y="4307"/>
                    <a:pt x="4333" y="1998"/>
                    <a:pt x="7177" y="1998"/>
                  </a:cubicBezTo>
                  <a:close/>
                  <a:moveTo>
                    <a:pt x="7177" y="0"/>
                  </a:moveTo>
                  <a:cubicBezTo>
                    <a:pt x="3211" y="0"/>
                    <a:pt x="0" y="3211"/>
                    <a:pt x="0" y="7176"/>
                  </a:cubicBezTo>
                  <a:cubicBezTo>
                    <a:pt x="0" y="11141"/>
                    <a:pt x="3211" y="14353"/>
                    <a:pt x="7177" y="14353"/>
                  </a:cubicBezTo>
                  <a:cubicBezTo>
                    <a:pt x="11143" y="14353"/>
                    <a:pt x="14354" y="11141"/>
                    <a:pt x="14354" y="7176"/>
                  </a:cubicBezTo>
                  <a:cubicBezTo>
                    <a:pt x="14354" y="5194"/>
                    <a:pt x="13554" y="3399"/>
                    <a:pt x="12254" y="2099"/>
                  </a:cubicBezTo>
                  <a:cubicBezTo>
                    <a:pt x="10954" y="800"/>
                    <a:pt x="9160" y="0"/>
                    <a:pt x="717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51" name="Google Shape;1451;p57"/>
            <p:cNvSpPr/>
            <p:nvPr/>
          </p:nvSpPr>
          <p:spPr>
            <a:xfrm>
              <a:off x="1941100" y="2125025"/>
              <a:ext cx="257800" cy="257800"/>
            </a:xfrm>
            <a:custGeom>
              <a:avLst/>
              <a:gdLst/>
              <a:ahLst/>
              <a:cxnLst/>
              <a:rect l="l" t="t" r="r" b="b"/>
              <a:pathLst>
                <a:path w="10312" h="10312" extrusionOk="0">
                  <a:moveTo>
                    <a:pt x="5153" y="1546"/>
                  </a:moveTo>
                  <a:cubicBezTo>
                    <a:pt x="7146" y="1546"/>
                    <a:pt x="8762" y="3166"/>
                    <a:pt x="8762" y="5159"/>
                  </a:cubicBezTo>
                  <a:cubicBezTo>
                    <a:pt x="8762" y="7152"/>
                    <a:pt x="7146" y="8768"/>
                    <a:pt x="5153" y="8768"/>
                  </a:cubicBezTo>
                  <a:cubicBezTo>
                    <a:pt x="3160" y="8768"/>
                    <a:pt x="1544" y="7152"/>
                    <a:pt x="1544" y="5159"/>
                  </a:cubicBezTo>
                  <a:cubicBezTo>
                    <a:pt x="1544" y="3166"/>
                    <a:pt x="3160" y="1546"/>
                    <a:pt x="5153" y="1546"/>
                  </a:cubicBezTo>
                  <a:close/>
                  <a:moveTo>
                    <a:pt x="5153" y="1"/>
                  </a:moveTo>
                  <a:cubicBezTo>
                    <a:pt x="2309" y="1"/>
                    <a:pt x="1" y="2310"/>
                    <a:pt x="1" y="5159"/>
                  </a:cubicBezTo>
                  <a:cubicBezTo>
                    <a:pt x="1" y="8003"/>
                    <a:pt x="2309" y="10311"/>
                    <a:pt x="5153" y="10311"/>
                  </a:cubicBezTo>
                  <a:cubicBezTo>
                    <a:pt x="8002" y="10311"/>
                    <a:pt x="10312" y="8003"/>
                    <a:pt x="10312" y="5159"/>
                  </a:cubicBezTo>
                  <a:cubicBezTo>
                    <a:pt x="10312" y="2310"/>
                    <a:pt x="8002" y="1"/>
                    <a:pt x="515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52" name="Google Shape;1452;p57"/>
            <p:cNvSpPr/>
            <p:nvPr/>
          </p:nvSpPr>
          <p:spPr>
            <a:xfrm>
              <a:off x="1744625" y="1929175"/>
              <a:ext cx="650650" cy="650650"/>
            </a:xfrm>
            <a:custGeom>
              <a:avLst/>
              <a:gdLst/>
              <a:ahLst/>
              <a:cxnLst/>
              <a:rect l="l" t="t" r="r" b="b"/>
              <a:pathLst>
                <a:path w="26026" h="26026" extrusionOk="0">
                  <a:moveTo>
                    <a:pt x="13012" y="5837"/>
                  </a:moveTo>
                  <a:cubicBezTo>
                    <a:pt x="16978" y="5837"/>
                    <a:pt x="20189" y="9048"/>
                    <a:pt x="20189" y="13013"/>
                  </a:cubicBezTo>
                  <a:cubicBezTo>
                    <a:pt x="20189" y="14996"/>
                    <a:pt x="19389" y="16790"/>
                    <a:pt x="18089" y="18084"/>
                  </a:cubicBezTo>
                  <a:cubicBezTo>
                    <a:pt x="16789" y="19385"/>
                    <a:pt x="14995" y="20190"/>
                    <a:pt x="13012" y="20190"/>
                  </a:cubicBezTo>
                  <a:cubicBezTo>
                    <a:pt x="9046" y="20190"/>
                    <a:pt x="5835" y="16978"/>
                    <a:pt x="5835" y="13013"/>
                  </a:cubicBezTo>
                  <a:cubicBezTo>
                    <a:pt x="5835" y="9048"/>
                    <a:pt x="9046" y="5837"/>
                    <a:pt x="13012" y="5837"/>
                  </a:cubicBezTo>
                  <a:close/>
                  <a:moveTo>
                    <a:pt x="13012" y="1"/>
                  </a:moveTo>
                  <a:cubicBezTo>
                    <a:pt x="12294" y="1"/>
                    <a:pt x="11707" y="587"/>
                    <a:pt x="11707" y="1306"/>
                  </a:cubicBezTo>
                  <a:lnTo>
                    <a:pt x="11707" y="3380"/>
                  </a:lnTo>
                  <a:cubicBezTo>
                    <a:pt x="10000" y="3609"/>
                    <a:pt x="8435" y="4282"/>
                    <a:pt x="7126" y="5276"/>
                  </a:cubicBezTo>
                  <a:lnTo>
                    <a:pt x="5663" y="3814"/>
                  </a:lnTo>
                  <a:cubicBezTo>
                    <a:pt x="5408" y="3559"/>
                    <a:pt x="5072" y="3431"/>
                    <a:pt x="4737" y="3431"/>
                  </a:cubicBezTo>
                  <a:cubicBezTo>
                    <a:pt x="4402" y="3431"/>
                    <a:pt x="4067" y="3559"/>
                    <a:pt x="3812" y="3814"/>
                  </a:cubicBezTo>
                  <a:cubicBezTo>
                    <a:pt x="3303" y="4318"/>
                    <a:pt x="3303" y="5148"/>
                    <a:pt x="3812" y="5658"/>
                  </a:cubicBezTo>
                  <a:lnTo>
                    <a:pt x="5280" y="7126"/>
                  </a:lnTo>
                  <a:cubicBezTo>
                    <a:pt x="4282" y="8432"/>
                    <a:pt x="3609" y="9996"/>
                    <a:pt x="3384" y="11704"/>
                  </a:cubicBezTo>
                  <a:lnTo>
                    <a:pt x="1309" y="11704"/>
                  </a:lnTo>
                  <a:cubicBezTo>
                    <a:pt x="586" y="11704"/>
                    <a:pt x="0" y="12295"/>
                    <a:pt x="0" y="13013"/>
                  </a:cubicBezTo>
                  <a:cubicBezTo>
                    <a:pt x="0" y="13732"/>
                    <a:pt x="586" y="14318"/>
                    <a:pt x="1309" y="14318"/>
                  </a:cubicBezTo>
                  <a:lnTo>
                    <a:pt x="3384" y="14318"/>
                  </a:lnTo>
                  <a:cubicBezTo>
                    <a:pt x="3609" y="16026"/>
                    <a:pt x="4282" y="17590"/>
                    <a:pt x="5280" y="18900"/>
                  </a:cubicBezTo>
                  <a:lnTo>
                    <a:pt x="3812" y="20368"/>
                  </a:lnTo>
                  <a:cubicBezTo>
                    <a:pt x="3303" y="20872"/>
                    <a:pt x="3303" y="21704"/>
                    <a:pt x="3812" y="22213"/>
                  </a:cubicBezTo>
                  <a:cubicBezTo>
                    <a:pt x="4067" y="22468"/>
                    <a:pt x="4402" y="22595"/>
                    <a:pt x="4737" y="22595"/>
                  </a:cubicBezTo>
                  <a:cubicBezTo>
                    <a:pt x="5072" y="22595"/>
                    <a:pt x="5408" y="22468"/>
                    <a:pt x="5663" y="22213"/>
                  </a:cubicBezTo>
                  <a:lnTo>
                    <a:pt x="7126" y="20745"/>
                  </a:lnTo>
                  <a:cubicBezTo>
                    <a:pt x="8435" y="21744"/>
                    <a:pt x="10000" y="22417"/>
                    <a:pt x="11707" y="22641"/>
                  </a:cubicBezTo>
                  <a:lnTo>
                    <a:pt x="11707" y="24716"/>
                  </a:lnTo>
                  <a:cubicBezTo>
                    <a:pt x="11707" y="25440"/>
                    <a:pt x="12294" y="26026"/>
                    <a:pt x="13012" y="26026"/>
                  </a:cubicBezTo>
                  <a:cubicBezTo>
                    <a:pt x="13731" y="26026"/>
                    <a:pt x="14322" y="25440"/>
                    <a:pt x="14322" y="24716"/>
                  </a:cubicBezTo>
                  <a:lnTo>
                    <a:pt x="14322" y="22641"/>
                  </a:lnTo>
                  <a:cubicBezTo>
                    <a:pt x="16030" y="22417"/>
                    <a:pt x="17594" y="21744"/>
                    <a:pt x="18900" y="20745"/>
                  </a:cubicBezTo>
                  <a:lnTo>
                    <a:pt x="20367" y="22213"/>
                  </a:lnTo>
                  <a:cubicBezTo>
                    <a:pt x="20622" y="22468"/>
                    <a:pt x="20957" y="22595"/>
                    <a:pt x="21291" y="22595"/>
                  </a:cubicBezTo>
                  <a:cubicBezTo>
                    <a:pt x="21626" y="22595"/>
                    <a:pt x="21960" y="22468"/>
                    <a:pt x="22212" y="22213"/>
                  </a:cubicBezTo>
                  <a:cubicBezTo>
                    <a:pt x="22722" y="21704"/>
                    <a:pt x="22722" y="20872"/>
                    <a:pt x="22212" y="20368"/>
                  </a:cubicBezTo>
                  <a:lnTo>
                    <a:pt x="20749" y="18900"/>
                  </a:lnTo>
                  <a:cubicBezTo>
                    <a:pt x="21744" y="17590"/>
                    <a:pt x="22416" y="16026"/>
                    <a:pt x="22645" y="14318"/>
                  </a:cubicBezTo>
                  <a:lnTo>
                    <a:pt x="24720" y="14318"/>
                  </a:lnTo>
                  <a:cubicBezTo>
                    <a:pt x="25438" y="14318"/>
                    <a:pt x="26025" y="13732"/>
                    <a:pt x="26025" y="13013"/>
                  </a:cubicBezTo>
                  <a:cubicBezTo>
                    <a:pt x="26025" y="12295"/>
                    <a:pt x="25438" y="11704"/>
                    <a:pt x="24720" y="11704"/>
                  </a:cubicBezTo>
                  <a:lnTo>
                    <a:pt x="22645" y="11704"/>
                  </a:lnTo>
                  <a:cubicBezTo>
                    <a:pt x="22416" y="9996"/>
                    <a:pt x="21744" y="8432"/>
                    <a:pt x="20749" y="7126"/>
                  </a:cubicBezTo>
                  <a:lnTo>
                    <a:pt x="22212" y="5658"/>
                  </a:lnTo>
                  <a:cubicBezTo>
                    <a:pt x="22722" y="5148"/>
                    <a:pt x="22722" y="4318"/>
                    <a:pt x="22212" y="3814"/>
                  </a:cubicBezTo>
                  <a:cubicBezTo>
                    <a:pt x="21960" y="3559"/>
                    <a:pt x="21626" y="3431"/>
                    <a:pt x="21291" y="3431"/>
                  </a:cubicBezTo>
                  <a:cubicBezTo>
                    <a:pt x="20957" y="3431"/>
                    <a:pt x="20622" y="3559"/>
                    <a:pt x="20367" y="3814"/>
                  </a:cubicBezTo>
                  <a:lnTo>
                    <a:pt x="18900" y="5276"/>
                  </a:lnTo>
                  <a:cubicBezTo>
                    <a:pt x="17594" y="4282"/>
                    <a:pt x="16030" y="3609"/>
                    <a:pt x="14322" y="3380"/>
                  </a:cubicBezTo>
                  <a:lnTo>
                    <a:pt x="14322" y="1306"/>
                  </a:lnTo>
                  <a:cubicBezTo>
                    <a:pt x="14322" y="587"/>
                    <a:pt x="13731" y="1"/>
                    <a:pt x="1301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53" name="Google Shape;1453;p57"/>
            <p:cNvSpPr/>
            <p:nvPr/>
          </p:nvSpPr>
          <p:spPr>
            <a:xfrm>
              <a:off x="1459700" y="1841025"/>
              <a:ext cx="293600" cy="293450"/>
            </a:xfrm>
            <a:custGeom>
              <a:avLst/>
              <a:gdLst/>
              <a:ahLst/>
              <a:cxnLst/>
              <a:rect l="l" t="t" r="r" b="b"/>
              <a:pathLst>
                <a:path w="11744" h="11738" extrusionOk="0">
                  <a:moveTo>
                    <a:pt x="5872" y="2558"/>
                  </a:moveTo>
                  <a:cubicBezTo>
                    <a:pt x="7702" y="2558"/>
                    <a:pt x="9179" y="4042"/>
                    <a:pt x="9179" y="5872"/>
                  </a:cubicBezTo>
                  <a:cubicBezTo>
                    <a:pt x="9179" y="7701"/>
                    <a:pt x="7702" y="9180"/>
                    <a:pt x="5872" y="9180"/>
                  </a:cubicBezTo>
                  <a:cubicBezTo>
                    <a:pt x="4042" y="9180"/>
                    <a:pt x="2559" y="7701"/>
                    <a:pt x="2559" y="5872"/>
                  </a:cubicBezTo>
                  <a:cubicBezTo>
                    <a:pt x="2559" y="4042"/>
                    <a:pt x="4042" y="2558"/>
                    <a:pt x="5872" y="2558"/>
                  </a:cubicBezTo>
                  <a:close/>
                  <a:moveTo>
                    <a:pt x="5872" y="0"/>
                  </a:moveTo>
                  <a:cubicBezTo>
                    <a:pt x="2625" y="0"/>
                    <a:pt x="0" y="2624"/>
                    <a:pt x="0" y="5872"/>
                  </a:cubicBezTo>
                  <a:cubicBezTo>
                    <a:pt x="0" y="9114"/>
                    <a:pt x="2625" y="11737"/>
                    <a:pt x="5872" y="11737"/>
                  </a:cubicBezTo>
                  <a:cubicBezTo>
                    <a:pt x="9113" y="11737"/>
                    <a:pt x="11739" y="9114"/>
                    <a:pt x="11739" y="5872"/>
                  </a:cubicBezTo>
                  <a:lnTo>
                    <a:pt x="11743" y="5872"/>
                  </a:lnTo>
                  <a:cubicBezTo>
                    <a:pt x="11743" y="2624"/>
                    <a:pt x="9113" y="0"/>
                    <a:pt x="587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54" name="Google Shape;1454;p57"/>
            <p:cNvSpPr/>
            <p:nvPr/>
          </p:nvSpPr>
          <p:spPr>
            <a:xfrm>
              <a:off x="1340300" y="1721600"/>
              <a:ext cx="532400" cy="532425"/>
            </a:xfrm>
            <a:custGeom>
              <a:avLst/>
              <a:gdLst/>
              <a:ahLst/>
              <a:cxnLst/>
              <a:rect l="l" t="t" r="r" b="b"/>
              <a:pathLst>
                <a:path w="21296" h="21297" extrusionOk="0">
                  <a:moveTo>
                    <a:pt x="10648" y="4777"/>
                  </a:moveTo>
                  <a:cubicBezTo>
                    <a:pt x="13889" y="4777"/>
                    <a:pt x="16519" y="7401"/>
                    <a:pt x="16519" y="10649"/>
                  </a:cubicBezTo>
                  <a:lnTo>
                    <a:pt x="16515" y="10649"/>
                  </a:lnTo>
                  <a:cubicBezTo>
                    <a:pt x="16515" y="13891"/>
                    <a:pt x="13889" y="16514"/>
                    <a:pt x="10648" y="16514"/>
                  </a:cubicBezTo>
                  <a:cubicBezTo>
                    <a:pt x="7401" y="16514"/>
                    <a:pt x="4776" y="13891"/>
                    <a:pt x="4776" y="10649"/>
                  </a:cubicBezTo>
                  <a:cubicBezTo>
                    <a:pt x="4776" y="7401"/>
                    <a:pt x="7401" y="4777"/>
                    <a:pt x="10648" y="4777"/>
                  </a:cubicBezTo>
                  <a:close/>
                  <a:moveTo>
                    <a:pt x="10648" y="0"/>
                  </a:moveTo>
                  <a:cubicBezTo>
                    <a:pt x="10057" y="0"/>
                    <a:pt x="9577" y="480"/>
                    <a:pt x="9577" y="1071"/>
                  </a:cubicBezTo>
                  <a:lnTo>
                    <a:pt x="9577" y="2769"/>
                  </a:lnTo>
                  <a:cubicBezTo>
                    <a:pt x="8180" y="2957"/>
                    <a:pt x="6901" y="3503"/>
                    <a:pt x="5831" y="4319"/>
                  </a:cubicBezTo>
                  <a:lnTo>
                    <a:pt x="4633" y="3120"/>
                  </a:lnTo>
                  <a:cubicBezTo>
                    <a:pt x="4421" y="2911"/>
                    <a:pt x="4146" y="2807"/>
                    <a:pt x="3872" y="2807"/>
                  </a:cubicBezTo>
                  <a:cubicBezTo>
                    <a:pt x="3598" y="2807"/>
                    <a:pt x="3326" y="2911"/>
                    <a:pt x="3120" y="3120"/>
                  </a:cubicBezTo>
                  <a:cubicBezTo>
                    <a:pt x="2702" y="3533"/>
                    <a:pt x="2702" y="4211"/>
                    <a:pt x="3120" y="4634"/>
                  </a:cubicBezTo>
                  <a:lnTo>
                    <a:pt x="4317" y="5832"/>
                  </a:lnTo>
                  <a:cubicBezTo>
                    <a:pt x="3502" y="6902"/>
                    <a:pt x="2956" y="8182"/>
                    <a:pt x="2768" y="9579"/>
                  </a:cubicBezTo>
                  <a:lnTo>
                    <a:pt x="1071" y="9579"/>
                  </a:lnTo>
                  <a:cubicBezTo>
                    <a:pt x="479" y="9579"/>
                    <a:pt x="1" y="10057"/>
                    <a:pt x="1" y="10649"/>
                  </a:cubicBezTo>
                  <a:cubicBezTo>
                    <a:pt x="1" y="11235"/>
                    <a:pt x="479" y="11719"/>
                    <a:pt x="1071" y="11719"/>
                  </a:cubicBezTo>
                  <a:lnTo>
                    <a:pt x="2768" y="11719"/>
                  </a:lnTo>
                  <a:cubicBezTo>
                    <a:pt x="2956" y="13110"/>
                    <a:pt x="3502" y="14390"/>
                    <a:pt x="4317" y="15460"/>
                  </a:cubicBezTo>
                  <a:lnTo>
                    <a:pt x="3120" y="16662"/>
                  </a:lnTo>
                  <a:cubicBezTo>
                    <a:pt x="2702" y="17076"/>
                    <a:pt x="2702" y="17758"/>
                    <a:pt x="3120" y="18177"/>
                  </a:cubicBezTo>
                  <a:cubicBezTo>
                    <a:pt x="3326" y="18383"/>
                    <a:pt x="3598" y="18486"/>
                    <a:pt x="3872" y="18486"/>
                  </a:cubicBezTo>
                  <a:cubicBezTo>
                    <a:pt x="4146" y="18486"/>
                    <a:pt x="4421" y="18383"/>
                    <a:pt x="4633" y="18177"/>
                  </a:cubicBezTo>
                  <a:lnTo>
                    <a:pt x="5831" y="16973"/>
                  </a:lnTo>
                  <a:cubicBezTo>
                    <a:pt x="6901" y="17789"/>
                    <a:pt x="8180" y="18339"/>
                    <a:pt x="9577" y="18528"/>
                  </a:cubicBezTo>
                  <a:lnTo>
                    <a:pt x="9577" y="20226"/>
                  </a:lnTo>
                  <a:cubicBezTo>
                    <a:pt x="9577" y="20812"/>
                    <a:pt x="10057" y="21296"/>
                    <a:pt x="10648" y="21296"/>
                  </a:cubicBezTo>
                  <a:cubicBezTo>
                    <a:pt x="11234" y="21296"/>
                    <a:pt x="11718" y="20812"/>
                    <a:pt x="11718" y="20226"/>
                  </a:cubicBezTo>
                  <a:lnTo>
                    <a:pt x="11718" y="18528"/>
                  </a:lnTo>
                  <a:cubicBezTo>
                    <a:pt x="13109" y="18339"/>
                    <a:pt x="14389" y="17789"/>
                    <a:pt x="15459" y="16973"/>
                  </a:cubicBezTo>
                  <a:lnTo>
                    <a:pt x="16663" y="18177"/>
                  </a:lnTo>
                  <a:cubicBezTo>
                    <a:pt x="16869" y="18383"/>
                    <a:pt x="17142" y="18486"/>
                    <a:pt x="17417" y="18486"/>
                  </a:cubicBezTo>
                  <a:cubicBezTo>
                    <a:pt x="17691" y="18486"/>
                    <a:pt x="17967" y="18383"/>
                    <a:pt x="18176" y="18177"/>
                  </a:cubicBezTo>
                  <a:cubicBezTo>
                    <a:pt x="18589" y="17758"/>
                    <a:pt x="18589" y="17076"/>
                    <a:pt x="18176" y="16662"/>
                  </a:cubicBezTo>
                  <a:lnTo>
                    <a:pt x="16973" y="15460"/>
                  </a:lnTo>
                  <a:cubicBezTo>
                    <a:pt x="17788" y="14390"/>
                    <a:pt x="18338" y="13110"/>
                    <a:pt x="18528" y="11719"/>
                  </a:cubicBezTo>
                  <a:lnTo>
                    <a:pt x="20225" y="11719"/>
                  </a:lnTo>
                  <a:cubicBezTo>
                    <a:pt x="20811" y="11719"/>
                    <a:pt x="21295" y="11235"/>
                    <a:pt x="21295" y="10649"/>
                  </a:cubicBezTo>
                  <a:cubicBezTo>
                    <a:pt x="21295" y="10057"/>
                    <a:pt x="20811" y="9579"/>
                    <a:pt x="20225" y="9579"/>
                  </a:cubicBezTo>
                  <a:lnTo>
                    <a:pt x="18528" y="9579"/>
                  </a:lnTo>
                  <a:cubicBezTo>
                    <a:pt x="18338" y="8182"/>
                    <a:pt x="17788" y="6902"/>
                    <a:pt x="16973" y="5832"/>
                  </a:cubicBezTo>
                  <a:lnTo>
                    <a:pt x="18176" y="4634"/>
                  </a:lnTo>
                  <a:cubicBezTo>
                    <a:pt x="18589" y="4211"/>
                    <a:pt x="18589" y="3533"/>
                    <a:pt x="18176" y="3120"/>
                  </a:cubicBezTo>
                  <a:cubicBezTo>
                    <a:pt x="17967" y="2911"/>
                    <a:pt x="17691" y="2807"/>
                    <a:pt x="17417" y="2807"/>
                  </a:cubicBezTo>
                  <a:cubicBezTo>
                    <a:pt x="17142" y="2807"/>
                    <a:pt x="16869" y="2911"/>
                    <a:pt x="16663" y="3120"/>
                  </a:cubicBezTo>
                  <a:lnTo>
                    <a:pt x="15459" y="4319"/>
                  </a:lnTo>
                  <a:cubicBezTo>
                    <a:pt x="14389" y="3503"/>
                    <a:pt x="13109" y="2957"/>
                    <a:pt x="11718" y="2769"/>
                  </a:cubicBezTo>
                  <a:lnTo>
                    <a:pt x="11718" y="1071"/>
                  </a:lnTo>
                  <a:cubicBezTo>
                    <a:pt x="11718" y="480"/>
                    <a:pt x="11234" y="0"/>
                    <a:pt x="106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55" name="Google Shape;1455;p57"/>
            <p:cNvSpPr/>
            <p:nvPr/>
          </p:nvSpPr>
          <p:spPr>
            <a:xfrm>
              <a:off x="1523675" y="1904975"/>
              <a:ext cx="165525" cy="165550"/>
            </a:xfrm>
            <a:custGeom>
              <a:avLst/>
              <a:gdLst/>
              <a:ahLst/>
              <a:cxnLst/>
              <a:rect l="l" t="t" r="r" b="b"/>
              <a:pathLst>
                <a:path w="6621" h="6622" extrusionOk="0">
                  <a:moveTo>
                    <a:pt x="3313" y="0"/>
                  </a:moveTo>
                  <a:cubicBezTo>
                    <a:pt x="1483" y="0"/>
                    <a:pt x="0" y="1484"/>
                    <a:pt x="0" y="3314"/>
                  </a:cubicBezTo>
                  <a:cubicBezTo>
                    <a:pt x="0" y="5143"/>
                    <a:pt x="1483" y="6622"/>
                    <a:pt x="3313" y="6622"/>
                  </a:cubicBezTo>
                  <a:cubicBezTo>
                    <a:pt x="5143" y="6622"/>
                    <a:pt x="6620" y="5143"/>
                    <a:pt x="6620" y="3314"/>
                  </a:cubicBezTo>
                  <a:cubicBezTo>
                    <a:pt x="6620" y="1484"/>
                    <a:pt x="5143" y="0"/>
                    <a:pt x="331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sp>
        <p:nvSpPr>
          <p:cNvPr id="1456" name="Google Shape;1456;p57"/>
          <p:cNvSpPr/>
          <p:nvPr/>
        </p:nvSpPr>
        <p:spPr>
          <a:xfrm rot="10800000">
            <a:off x="8093816" y="820918"/>
            <a:ext cx="476948" cy="475683"/>
          </a:xfrm>
          <a:custGeom>
            <a:avLst/>
            <a:gdLst/>
            <a:ahLst/>
            <a:cxnLst/>
            <a:rect l="l" t="t" r="r" b="b"/>
            <a:pathLst>
              <a:path w="18861" h="18811" extrusionOk="0">
                <a:moveTo>
                  <a:pt x="11198" y="3199"/>
                </a:moveTo>
                <a:cubicBezTo>
                  <a:pt x="11271" y="3199"/>
                  <a:pt x="11346" y="3209"/>
                  <a:pt x="11419" y="3232"/>
                </a:cubicBezTo>
                <a:cubicBezTo>
                  <a:pt x="12824" y="3685"/>
                  <a:pt x="14038" y="4614"/>
                  <a:pt x="14836" y="5864"/>
                </a:cubicBezTo>
                <a:cubicBezTo>
                  <a:pt x="15074" y="6233"/>
                  <a:pt x="14931" y="6733"/>
                  <a:pt x="14538" y="6923"/>
                </a:cubicBezTo>
                <a:cubicBezTo>
                  <a:pt x="14121" y="7114"/>
                  <a:pt x="13705" y="7316"/>
                  <a:pt x="13300" y="7507"/>
                </a:cubicBezTo>
                <a:cubicBezTo>
                  <a:pt x="13200" y="7555"/>
                  <a:pt x="13093" y="7578"/>
                  <a:pt x="12987" y="7578"/>
                </a:cubicBezTo>
                <a:cubicBezTo>
                  <a:pt x="12753" y="7578"/>
                  <a:pt x="12523" y="7466"/>
                  <a:pt x="12383" y="7269"/>
                </a:cubicBezTo>
                <a:cubicBezTo>
                  <a:pt x="11966" y="6673"/>
                  <a:pt x="11371" y="6221"/>
                  <a:pt x="10692" y="5959"/>
                </a:cubicBezTo>
                <a:cubicBezTo>
                  <a:pt x="10359" y="5840"/>
                  <a:pt x="10157" y="5495"/>
                  <a:pt x="10216" y="5137"/>
                </a:cubicBezTo>
                <a:cubicBezTo>
                  <a:pt x="10300" y="4697"/>
                  <a:pt x="10383" y="4244"/>
                  <a:pt x="10466" y="3792"/>
                </a:cubicBezTo>
                <a:cubicBezTo>
                  <a:pt x="10535" y="3439"/>
                  <a:pt x="10855" y="3199"/>
                  <a:pt x="11198" y="3199"/>
                </a:cubicBezTo>
                <a:close/>
                <a:moveTo>
                  <a:pt x="6241" y="3843"/>
                </a:moveTo>
                <a:cubicBezTo>
                  <a:pt x="6513" y="3843"/>
                  <a:pt x="6779" y="3994"/>
                  <a:pt x="6906" y="4256"/>
                </a:cubicBezTo>
                <a:cubicBezTo>
                  <a:pt x="7109" y="4673"/>
                  <a:pt x="7299" y="5078"/>
                  <a:pt x="7490" y="5495"/>
                </a:cubicBezTo>
                <a:cubicBezTo>
                  <a:pt x="7644" y="5816"/>
                  <a:pt x="7549" y="6209"/>
                  <a:pt x="7252" y="6411"/>
                </a:cubicBezTo>
                <a:cubicBezTo>
                  <a:pt x="6656" y="6828"/>
                  <a:pt x="6204" y="7423"/>
                  <a:pt x="5954" y="8102"/>
                </a:cubicBezTo>
                <a:cubicBezTo>
                  <a:pt x="5838" y="8396"/>
                  <a:pt x="5555" y="8589"/>
                  <a:pt x="5245" y="8589"/>
                </a:cubicBezTo>
                <a:cubicBezTo>
                  <a:pt x="5204" y="8589"/>
                  <a:pt x="5162" y="8585"/>
                  <a:pt x="5120" y="8578"/>
                </a:cubicBezTo>
                <a:cubicBezTo>
                  <a:pt x="4680" y="8495"/>
                  <a:pt x="4227" y="8400"/>
                  <a:pt x="3787" y="8316"/>
                </a:cubicBezTo>
                <a:cubicBezTo>
                  <a:pt x="3346" y="8245"/>
                  <a:pt x="3084" y="7792"/>
                  <a:pt x="3215" y="7376"/>
                </a:cubicBezTo>
                <a:cubicBezTo>
                  <a:pt x="3680" y="5971"/>
                  <a:pt x="4608" y="4756"/>
                  <a:pt x="5847" y="3959"/>
                </a:cubicBezTo>
                <a:cubicBezTo>
                  <a:pt x="5969" y="3880"/>
                  <a:pt x="6106" y="3843"/>
                  <a:pt x="6241" y="3843"/>
                </a:cubicBezTo>
                <a:close/>
                <a:moveTo>
                  <a:pt x="9222" y="7030"/>
                </a:moveTo>
                <a:cubicBezTo>
                  <a:pt x="9724" y="7030"/>
                  <a:pt x="10229" y="7189"/>
                  <a:pt x="10657" y="7519"/>
                </a:cubicBezTo>
                <a:cubicBezTo>
                  <a:pt x="11693" y="8316"/>
                  <a:pt x="11883" y="9805"/>
                  <a:pt x="11085" y="10840"/>
                </a:cubicBezTo>
                <a:cubicBezTo>
                  <a:pt x="10619" y="11453"/>
                  <a:pt x="9916" y="11773"/>
                  <a:pt x="9205" y="11773"/>
                </a:cubicBezTo>
                <a:cubicBezTo>
                  <a:pt x="8701" y="11773"/>
                  <a:pt x="8193" y="11612"/>
                  <a:pt x="7763" y="11281"/>
                </a:cubicBezTo>
                <a:cubicBezTo>
                  <a:pt x="6728" y="10483"/>
                  <a:pt x="6537" y="8995"/>
                  <a:pt x="7335" y="7959"/>
                </a:cubicBezTo>
                <a:cubicBezTo>
                  <a:pt x="7803" y="7351"/>
                  <a:pt x="8509" y="7030"/>
                  <a:pt x="9222" y="7030"/>
                </a:cubicBezTo>
                <a:close/>
                <a:moveTo>
                  <a:pt x="13527" y="10222"/>
                </a:moveTo>
                <a:cubicBezTo>
                  <a:pt x="13570" y="10222"/>
                  <a:pt x="13614" y="10226"/>
                  <a:pt x="13657" y="10233"/>
                </a:cubicBezTo>
                <a:cubicBezTo>
                  <a:pt x="14098" y="10317"/>
                  <a:pt x="14550" y="10400"/>
                  <a:pt x="15002" y="10483"/>
                </a:cubicBezTo>
                <a:cubicBezTo>
                  <a:pt x="15431" y="10567"/>
                  <a:pt x="15693" y="11007"/>
                  <a:pt x="15562" y="11436"/>
                </a:cubicBezTo>
                <a:cubicBezTo>
                  <a:pt x="15110" y="12841"/>
                  <a:pt x="14181" y="14043"/>
                  <a:pt x="12931" y="14853"/>
                </a:cubicBezTo>
                <a:cubicBezTo>
                  <a:pt x="12809" y="14931"/>
                  <a:pt x="12673" y="14968"/>
                  <a:pt x="12539" y="14968"/>
                </a:cubicBezTo>
                <a:cubicBezTo>
                  <a:pt x="12266" y="14968"/>
                  <a:pt x="11999" y="14815"/>
                  <a:pt x="11871" y="14543"/>
                </a:cubicBezTo>
                <a:cubicBezTo>
                  <a:pt x="11681" y="14138"/>
                  <a:pt x="11478" y="13722"/>
                  <a:pt x="11288" y="13317"/>
                </a:cubicBezTo>
                <a:cubicBezTo>
                  <a:pt x="11133" y="12984"/>
                  <a:pt x="11240" y="12603"/>
                  <a:pt x="11526" y="12400"/>
                </a:cubicBezTo>
                <a:cubicBezTo>
                  <a:pt x="12121" y="11972"/>
                  <a:pt x="12574" y="11388"/>
                  <a:pt x="12836" y="10710"/>
                </a:cubicBezTo>
                <a:cubicBezTo>
                  <a:pt x="12940" y="10406"/>
                  <a:pt x="13219" y="10222"/>
                  <a:pt x="13527" y="10222"/>
                </a:cubicBezTo>
                <a:close/>
                <a:moveTo>
                  <a:pt x="5786" y="11228"/>
                </a:moveTo>
                <a:cubicBezTo>
                  <a:pt x="6022" y="11228"/>
                  <a:pt x="6254" y="11337"/>
                  <a:pt x="6394" y="11543"/>
                </a:cubicBezTo>
                <a:cubicBezTo>
                  <a:pt x="6811" y="12138"/>
                  <a:pt x="7406" y="12591"/>
                  <a:pt x="8085" y="12841"/>
                </a:cubicBezTo>
                <a:cubicBezTo>
                  <a:pt x="8430" y="12972"/>
                  <a:pt x="8621" y="13317"/>
                  <a:pt x="8561" y="13662"/>
                </a:cubicBezTo>
                <a:cubicBezTo>
                  <a:pt x="8478" y="14115"/>
                  <a:pt x="8395" y="14567"/>
                  <a:pt x="8311" y="15008"/>
                </a:cubicBezTo>
                <a:cubicBezTo>
                  <a:pt x="8242" y="15371"/>
                  <a:pt x="7922" y="15613"/>
                  <a:pt x="7579" y="15613"/>
                </a:cubicBezTo>
                <a:cubicBezTo>
                  <a:pt x="7506" y="15613"/>
                  <a:pt x="7432" y="15602"/>
                  <a:pt x="7359" y="15579"/>
                </a:cubicBezTo>
                <a:cubicBezTo>
                  <a:pt x="5954" y="15115"/>
                  <a:pt x="4751" y="14186"/>
                  <a:pt x="3942" y="12948"/>
                </a:cubicBezTo>
                <a:cubicBezTo>
                  <a:pt x="3703" y="12579"/>
                  <a:pt x="3846" y="12079"/>
                  <a:pt x="4251" y="11888"/>
                </a:cubicBezTo>
                <a:cubicBezTo>
                  <a:pt x="4656" y="11686"/>
                  <a:pt x="5073" y="11495"/>
                  <a:pt x="5477" y="11293"/>
                </a:cubicBezTo>
                <a:cubicBezTo>
                  <a:pt x="5576" y="11249"/>
                  <a:pt x="5682" y="11228"/>
                  <a:pt x="5786" y="11228"/>
                </a:cubicBezTo>
                <a:close/>
                <a:moveTo>
                  <a:pt x="8673" y="1"/>
                </a:moveTo>
                <a:cubicBezTo>
                  <a:pt x="8652" y="1"/>
                  <a:pt x="8630" y="3"/>
                  <a:pt x="8609" y="6"/>
                </a:cubicBezTo>
                <a:lnTo>
                  <a:pt x="7823" y="113"/>
                </a:lnTo>
                <a:cubicBezTo>
                  <a:pt x="7573" y="137"/>
                  <a:pt x="7406" y="363"/>
                  <a:pt x="7442" y="601"/>
                </a:cubicBezTo>
                <a:lnTo>
                  <a:pt x="7525" y="1292"/>
                </a:lnTo>
                <a:cubicBezTo>
                  <a:pt x="7537" y="1327"/>
                  <a:pt x="7537" y="1351"/>
                  <a:pt x="7549" y="1375"/>
                </a:cubicBezTo>
                <a:cubicBezTo>
                  <a:pt x="7049" y="1482"/>
                  <a:pt x="6561" y="1649"/>
                  <a:pt x="6085" y="1851"/>
                </a:cubicBezTo>
                <a:cubicBezTo>
                  <a:pt x="6085" y="1827"/>
                  <a:pt x="6073" y="1816"/>
                  <a:pt x="6061" y="1792"/>
                </a:cubicBezTo>
                <a:lnTo>
                  <a:pt x="5716" y="1173"/>
                </a:lnTo>
                <a:cubicBezTo>
                  <a:pt x="5636" y="1037"/>
                  <a:pt x="5486" y="960"/>
                  <a:pt x="5336" y="960"/>
                </a:cubicBezTo>
                <a:cubicBezTo>
                  <a:pt x="5261" y="960"/>
                  <a:pt x="5187" y="979"/>
                  <a:pt x="5120" y="1018"/>
                </a:cubicBezTo>
                <a:lnTo>
                  <a:pt x="4418" y="1411"/>
                </a:lnTo>
                <a:cubicBezTo>
                  <a:pt x="4204" y="1530"/>
                  <a:pt x="4132" y="1792"/>
                  <a:pt x="4251" y="2006"/>
                </a:cubicBezTo>
                <a:lnTo>
                  <a:pt x="4608" y="2625"/>
                </a:lnTo>
                <a:cubicBezTo>
                  <a:pt x="4608" y="2637"/>
                  <a:pt x="4620" y="2649"/>
                  <a:pt x="4644" y="2673"/>
                </a:cubicBezTo>
                <a:cubicBezTo>
                  <a:pt x="4192" y="2982"/>
                  <a:pt x="3787" y="3340"/>
                  <a:pt x="3394" y="3744"/>
                </a:cubicBezTo>
                <a:cubicBezTo>
                  <a:pt x="3370" y="3697"/>
                  <a:pt x="3334" y="3649"/>
                  <a:pt x="3275" y="3601"/>
                </a:cubicBezTo>
                <a:lnTo>
                  <a:pt x="2715" y="3173"/>
                </a:lnTo>
                <a:cubicBezTo>
                  <a:pt x="2637" y="3114"/>
                  <a:pt x="2544" y="3086"/>
                  <a:pt x="2452" y="3086"/>
                </a:cubicBezTo>
                <a:cubicBezTo>
                  <a:pt x="2320" y="3086"/>
                  <a:pt x="2187" y="3144"/>
                  <a:pt x="2096" y="3256"/>
                </a:cubicBezTo>
                <a:lnTo>
                  <a:pt x="1608" y="3899"/>
                </a:lnTo>
                <a:cubicBezTo>
                  <a:pt x="1453" y="4090"/>
                  <a:pt x="1489" y="4363"/>
                  <a:pt x="1691" y="4506"/>
                </a:cubicBezTo>
                <a:lnTo>
                  <a:pt x="2251" y="4947"/>
                </a:lnTo>
                <a:cubicBezTo>
                  <a:pt x="2299" y="4983"/>
                  <a:pt x="2358" y="5006"/>
                  <a:pt x="2418" y="5018"/>
                </a:cubicBezTo>
                <a:cubicBezTo>
                  <a:pt x="2168" y="5411"/>
                  <a:pt x="1953" y="5828"/>
                  <a:pt x="1787" y="6245"/>
                </a:cubicBezTo>
                <a:cubicBezTo>
                  <a:pt x="1763" y="6233"/>
                  <a:pt x="1751" y="6233"/>
                  <a:pt x="1739" y="6221"/>
                </a:cubicBezTo>
                <a:lnTo>
                  <a:pt x="1060" y="6018"/>
                </a:lnTo>
                <a:cubicBezTo>
                  <a:pt x="1020" y="6006"/>
                  <a:pt x="980" y="6000"/>
                  <a:pt x="940" y="6000"/>
                </a:cubicBezTo>
                <a:cubicBezTo>
                  <a:pt x="751" y="6000"/>
                  <a:pt x="571" y="6130"/>
                  <a:pt x="513" y="6316"/>
                </a:cubicBezTo>
                <a:lnTo>
                  <a:pt x="286" y="7078"/>
                </a:lnTo>
                <a:cubicBezTo>
                  <a:pt x="215" y="7316"/>
                  <a:pt x="346" y="7554"/>
                  <a:pt x="584" y="7626"/>
                </a:cubicBezTo>
                <a:lnTo>
                  <a:pt x="1251" y="7828"/>
                </a:lnTo>
                <a:cubicBezTo>
                  <a:pt x="1275" y="7840"/>
                  <a:pt x="1286" y="7840"/>
                  <a:pt x="1298" y="7840"/>
                </a:cubicBezTo>
                <a:cubicBezTo>
                  <a:pt x="1179" y="8435"/>
                  <a:pt x="1132" y="9043"/>
                  <a:pt x="1156" y="9638"/>
                </a:cubicBezTo>
                <a:cubicBezTo>
                  <a:pt x="1150" y="9644"/>
                  <a:pt x="1141" y="9644"/>
                  <a:pt x="1132" y="9644"/>
                </a:cubicBezTo>
                <a:cubicBezTo>
                  <a:pt x="1123" y="9644"/>
                  <a:pt x="1114" y="9644"/>
                  <a:pt x="1108" y="9650"/>
                </a:cubicBezTo>
                <a:lnTo>
                  <a:pt x="405" y="9733"/>
                </a:lnTo>
                <a:cubicBezTo>
                  <a:pt x="167" y="9769"/>
                  <a:pt x="1" y="9983"/>
                  <a:pt x="36" y="10221"/>
                </a:cubicBezTo>
                <a:lnTo>
                  <a:pt x="132" y="11019"/>
                </a:lnTo>
                <a:cubicBezTo>
                  <a:pt x="164" y="11237"/>
                  <a:pt x="346" y="11405"/>
                  <a:pt x="559" y="11405"/>
                </a:cubicBezTo>
                <a:cubicBezTo>
                  <a:pt x="579" y="11405"/>
                  <a:pt x="599" y="11403"/>
                  <a:pt x="620" y="11400"/>
                </a:cubicBezTo>
                <a:lnTo>
                  <a:pt x="1322" y="11305"/>
                </a:lnTo>
                <a:cubicBezTo>
                  <a:pt x="1346" y="11305"/>
                  <a:pt x="1358" y="11305"/>
                  <a:pt x="1370" y="11293"/>
                </a:cubicBezTo>
                <a:cubicBezTo>
                  <a:pt x="1477" y="11745"/>
                  <a:pt x="1620" y="12186"/>
                  <a:pt x="1798" y="12614"/>
                </a:cubicBezTo>
                <a:cubicBezTo>
                  <a:pt x="1787" y="12614"/>
                  <a:pt x="1775" y="12626"/>
                  <a:pt x="1751" y="12638"/>
                </a:cubicBezTo>
                <a:lnTo>
                  <a:pt x="1132" y="12972"/>
                </a:lnTo>
                <a:cubicBezTo>
                  <a:pt x="917" y="13091"/>
                  <a:pt x="846" y="13353"/>
                  <a:pt x="965" y="13567"/>
                </a:cubicBezTo>
                <a:lnTo>
                  <a:pt x="1346" y="14269"/>
                </a:lnTo>
                <a:cubicBezTo>
                  <a:pt x="1428" y="14417"/>
                  <a:pt x="1579" y="14497"/>
                  <a:pt x="1734" y="14497"/>
                </a:cubicBezTo>
                <a:cubicBezTo>
                  <a:pt x="1804" y="14497"/>
                  <a:pt x="1875" y="14481"/>
                  <a:pt x="1941" y="14448"/>
                </a:cubicBezTo>
                <a:lnTo>
                  <a:pt x="2560" y="14103"/>
                </a:lnTo>
                <a:cubicBezTo>
                  <a:pt x="2572" y="14091"/>
                  <a:pt x="2584" y="14091"/>
                  <a:pt x="2608" y="14079"/>
                </a:cubicBezTo>
                <a:cubicBezTo>
                  <a:pt x="2930" y="14555"/>
                  <a:pt x="3322" y="15008"/>
                  <a:pt x="3763" y="15412"/>
                </a:cubicBezTo>
                <a:cubicBezTo>
                  <a:pt x="3739" y="15424"/>
                  <a:pt x="3727" y="15448"/>
                  <a:pt x="3715" y="15460"/>
                </a:cubicBezTo>
                <a:lnTo>
                  <a:pt x="3287" y="16020"/>
                </a:lnTo>
                <a:cubicBezTo>
                  <a:pt x="3132" y="16210"/>
                  <a:pt x="3168" y="16484"/>
                  <a:pt x="3370" y="16639"/>
                </a:cubicBezTo>
                <a:lnTo>
                  <a:pt x="4001" y="17127"/>
                </a:lnTo>
                <a:cubicBezTo>
                  <a:pt x="4079" y="17186"/>
                  <a:pt x="4172" y="17214"/>
                  <a:pt x="4264" y="17214"/>
                </a:cubicBezTo>
                <a:cubicBezTo>
                  <a:pt x="4395" y="17214"/>
                  <a:pt x="4524" y="17156"/>
                  <a:pt x="4608" y="17044"/>
                </a:cubicBezTo>
                <a:lnTo>
                  <a:pt x="5049" y="16484"/>
                </a:lnTo>
                <a:cubicBezTo>
                  <a:pt x="5061" y="16460"/>
                  <a:pt x="5073" y="16448"/>
                  <a:pt x="5085" y="16424"/>
                </a:cubicBezTo>
                <a:cubicBezTo>
                  <a:pt x="5537" y="16710"/>
                  <a:pt x="6013" y="16936"/>
                  <a:pt x="6501" y="17127"/>
                </a:cubicBezTo>
                <a:cubicBezTo>
                  <a:pt x="6501" y="17151"/>
                  <a:pt x="6490" y="17175"/>
                  <a:pt x="6478" y="17198"/>
                </a:cubicBezTo>
                <a:lnTo>
                  <a:pt x="6299" y="17877"/>
                </a:lnTo>
                <a:cubicBezTo>
                  <a:pt x="6239" y="18103"/>
                  <a:pt x="6370" y="18353"/>
                  <a:pt x="6609" y="18413"/>
                </a:cubicBezTo>
                <a:lnTo>
                  <a:pt x="7382" y="18615"/>
                </a:lnTo>
                <a:cubicBezTo>
                  <a:pt x="7421" y="18625"/>
                  <a:pt x="7460" y="18630"/>
                  <a:pt x="7497" y="18630"/>
                </a:cubicBezTo>
                <a:cubicBezTo>
                  <a:pt x="7693" y="18630"/>
                  <a:pt x="7868" y="18505"/>
                  <a:pt x="7918" y="18306"/>
                </a:cubicBezTo>
                <a:lnTo>
                  <a:pt x="8097" y="17627"/>
                </a:lnTo>
                <a:cubicBezTo>
                  <a:pt x="8109" y="17603"/>
                  <a:pt x="8109" y="17567"/>
                  <a:pt x="8109" y="17544"/>
                </a:cubicBezTo>
                <a:cubicBezTo>
                  <a:pt x="8550" y="17614"/>
                  <a:pt x="8991" y="17642"/>
                  <a:pt x="9424" y="17642"/>
                </a:cubicBezTo>
                <a:cubicBezTo>
                  <a:pt x="9506" y="17642"/>
                  <a:pt x="9587" y="17641"/>
                  <a:pt x="9668" y="17639"/>
                </a:cubicBezTo>
                <a:cubicBezTo>
                  <a:pt x="9668" y="17663"/>
                  <a:pt x="9668" y="17698"/>
                  <a:pt x="9668" y="17734"/>
                </a:cubicBezTo>
                <a:lnTo>
                  <a:pt x="9764" y="18425"/>
                </a:lnTo>
                <a:cubicBezTo>
                  <a:pt x="9796" y="18652"/>
                  <a:pt x="9976" y="18811"/>
                  <a:pt x="10188" y="18811"/>
                </a:cubicBezTo>
                <a:cubicBezTo>
                  <a:pt x="10209" y="18811"/>
                  <a:pt x="10230" y="18809"/>
                  <a:pt x="10252" y="18806"/>
                </a:cubicBezTo>
                <a:lnTo>
                  <a:pt x="11050" y="18699"/>
                </a:lnTo>
                <a:cubicBezTo>
                  <a:pt x="11288" y="18675"/>
                  <a:pt x="11454" y="18449"/>
                  <a:pt x="11431" y="18210"/>
                </a:cubicBezTo>
                <a:lnTo>
                  <a:pt x="11335" y="17520"/>
                </a:lnTo>
                <a:cubicBezTo>
                  <a:pt x="11335" y="17484"/>
                  <a:pt x="11323" y="17448"/>
                  <a:pt x="11312" y="17413"/>
                </a:cubicBezTo>
                <a:cubicBezTo>
                  <a:pt x="11800" y="17294"/>
                  <a:pt x="12288" y="17127"/>
                  <a:pt x="12764" y="16925"/>
                </a:cubicBezTo>
                <a:cubicBezTo>
                  <a:pt x="12776" y="16960"/>
                  <a:pt x="12788" y="16984"/>
                  <a:pt x="12800" y="17020"/>
                </a:cubicBezTo>
                <a:lnTo>
                  <a:pt x="13157" y="17639"/>
                </a:lnTo>
                <a:cubicBezTo>
                  <a:pt x="13237" y="17775"/>
                  <a:pt x="13381" y="17851"/>
                  <a:pt x="13532" y="17851"/>
                </a:cubicBezTo>
                <a:cubicBezTo>
                  <a:pt x="13606" y="17851"/>
                  <a:pt x="13682" y="17833"/>
                  <a:pt x="13752" y="17794"/>
                </a:cubicBezTo>
                <a:lnTo>
                  <a:pt x="14443" y="17401"/>
                </a:lnTo>
                <a:cubicBezTo>
                  <a:pt x="14657" y="17282"/>
                  <a:pt x="14729" y="17020"/>
                  <a:pt x="14610" y="16805"/>
                </a:cubicBezTo>
                <a:lnTo>
                  <a:pt x="14264" y="16198"/>
                </a:lnTo>
                <a:cubicBezTo>
                  <a:pt x="14240" y="16163"/>
                  <a:pt x="14217" y="16127"/>
                  <a:pt x="14193" y="16103"/>
                </a:cubicBezTo>
                <a:cubicBezTo>
                  <a:pt x="14621" y="15793"/>
                  <a:pt x="15026" y="15436"/>
                  <a:pt x="15407" y="15031"/>
                </a:cubicBezTo>
                <a:cubicBezTo>
                  <a:pt x="15431" y="15067"/>
                  <a:pt x="15455" y="15103"/>
                  <a:pt x="15491" y="15127"/>
                </a:cubicBezTo>
                <a:lnTo>
                  <a:pt x="16050" y="15555"/>
                </a:lnTo>
                <a:cubicBezTo>
                  <a:pt x="16129" y="15614"/>
                  <a:pt x="16221" y="15643"/>
                  <a:pt x="16313" y="15643"/>
                </a:cubicBezTo>
                <a:cubicBezTo>
                  <a:pt x="16444" y="15643"/>
                  <a:pt x="16573" y="15584"/>
                  <a:pt x="16657" y="15472"/>
                </a:cubicBezTo>
                <a:lnTo>
                  <a:pt x="17146" y="14841"/>
                </a:lnTo>
                <a:cubicBezTo>
                  <a:pt x="17300" y="14650"/>
                  <a:pt x="17265" y="14377"/>
                  <a:pt x="17074" y="14222"/>
                </a:cubicBezTo>
                <a:lnTo>
                  <a:pt x="16515" y="13793"/>
                </a:lnTo>
                <a:cubicBezTo>
                  <a:pt x="16479" y="13769"/>
                  <a:pt x="16443" y="13746"/>
                  <a:pt x="16396" y="13734"/>
                </a:cubicBezTo>
                <a:cubicBezTo>
                  <a:pt x="16634" y="13341"/>
                  <a:pt x="16848" y="12948"/>
                  <a:pt x="17015" y="12531"/>
                </a:cubicBezTo>
                <a:cubicBezTo>
                  <a:pt x="17050" y="12555"/>
                  <a:pt x="17086" y="12579"/>
                  <a:pt x="17134" y="12591"/>
                </a:cubicBezTo>
                <a:lnTo>
                  <a:pt x="17800" y="12793"/>
                </a:lnTo>
                <a:cubicBezTo>
                  <a:pt x="17844" y="12806"/>
                  <a:pt x="17888" y="12813"/>
                  <a:pt x="17931" y="12813"/>
                </a:cubicBezTo>
                <a:cubicBezTo>
                  <a:pt x="18121" y="12813"/>
                  <a:pt x="18290" y="12690"/>
                  <a:pt x="18348" y="12495"/>
                </a:cubicBezTo>
                <a:lnTo>
                  <a:pt x="18574" y="11733"/>
                </a:lnTo>
                <a:cubicBezTo>
                  <a:pt x="18646" y="11495"/>
                  <a:pt x="18515" y="11257"/>
                  <a:pt x="18289" y="11186"/>
                </a:cubicBezTo>
                <a:lnTo>
                  <a:pt x="17610" y="10983"/>
                </a:lnTo>
                <a:cubicBezTo>
                  <a:pt x="17562" y="10971"/>
                  <a:pt x="17527" y="10960"/>
                  <a:pt x="17479" y="10960"/>
                </a:cubicBezTo>
                <a:cubicBezTo>
                  <a:pt x="17598" y="10364"/>
                  <a:pt x="17646" y="9769"/>
                  <a:pt x="17622" y="9162"/>
                </a:cubicBezTo>
                <a:lnTo>
                  <a:pt x="17622" y="9162"/>
                </a:lnTo>
                <a:cubicBezTo>
                  <a:pt x="17646" y="9168"/>
                  <a:pt x="17669" y="9171"/>
                  <a:pt x="17692" y="9171"/>
                </a:cubicBezTo>
                <a:cubicBezTo>
                  <a:pt x="17714" y="9171"/>
                  <a:pt x="17735" y="9168"/>
                  <a:pt x="17753" y="9162"/>
                </a:cubicBezTo>
                <a:lnTo>
                  <a:pt x="18455" y="9078"/>
                </a:lnTo>
                <a:cubicBezTo>
                  <a:pt x="18693" y="9043"/>
                  <a:pt x="18860" y="8828"/>
                  <a:pt x="18836" y="8590"/>
                </a:cubicBezTo>
                <a:lnTo>
                  <a:pt x="18729" y="7792"/>
                </a:lnTo>
                <a:cubicBezTo>
                  <a:pt x="18707" y="7570"/>
                  <a:pt x="18507" y="7409"/>
                  <a:pt x="18286" y="7409"/>
                </a:cubicBezTo>
                <a:cubicBezTo>
                  <a:pt x="18271" y="7409"/>
                  <a:pt x="18256" y="7410"/>
                  <a:pt x="18241" y="7411"/>
                </a:cubicBezTo>
                <a:lnTo>
                  <a:pt x="17539" y="7507"/>
                </a:lnTo>
                <a:cubicBezTo>
                  <a:pt x="17491" y="7507"/>
                  <a:pt x="17455" y="7531"/>
                  <a:pt x="17419" y="7542"/>
                </a:cubicBezTo>
                <a:cubicBezTo>
                  <a:pt x="17312" y="7090"/>
                  <a:pt x="17169" y="6649"/>
                  <a:pt x="16991" y="6221"/>
                </a:cubicBezTo>
                <a:cubicBezTo>
                  <a:pt x="17027" y="6221"/>
                  <a:pt x="17074" y="6197"/>
                  <a:pt x="17110" y="6185"/>
                </a:cubicBezTo>
                <a:lnTo>
                  <a:pt x="17729" y="5840"/>
                </a:lnTo>
                <a:cubicBezTo>
                  <a:pt x="17943" y="5733"/>
                  <a:pt x="18027" y="5459"/>
                  <a:pt x="17908" y="5245"/>
                </a:cubicBezTo>
                <a:lnTo>
                  <a:pt x="17527" y="4542"/>
                </a:lnTo>
                <a:cubicBezTo>
                  <a:pt x="17446" y="4398"/>
                  <a:pt x="17301" y="4318"/>
                  <a:pt x="17149" y="4318"/>
                </a:cubicBezTo>
                <a:cubicBezTo>
                  <a:pt x="17076" y="4318"/>
                  <a:pt x="17001" y="4337"/>
                  <a:pt x="16931" y="4375"/>
                </a:cubicBezTo>
                <a:lnTo>
                  <a:pt x="16312" y="4709"/>
                </a:lnTo>
                <a:cubicBezTo>
                  <a:pt x="16276" y="4733"/>
                  <a:pt x="16241" y="4756"/>
                  <a:pt x="16205" y="4780"/>
                </a:cubicBezTo>
                <a:cubicBezTo>
                  <a:pt x="15884" y="4304"/>
                  <a:pt x="15503" y="3852"/>
                  <a:pt x="15062" y="3435"/>
                </a:cubicBezTo>
                <a:cubicBezTo>
                  <a:pt x="15098" y="3411"/>
                  <a:pt x="15122" y="3387"/>
                  <a:pt x="15145" y="3351"/>
                </a:cubicBezTo>
                <a:lnTo>
                  <a:pt x="15586" y="2792"/>
                </a:lnTo>
                <a:cubicBezTo>
                  <a:pt x="15729" y="2601"/>
                  <a:pt x="15693" y="2328"/>
                  <a:pt x="15503" y="2173"/>
                </a:cubicBezTo>
                <a:lnTo>
                  <a:pt x="14860" y="1685"/>
                </a:lnTo>
                <a:cubicBezTo>
                  <a:pt x="14781" y="1626"/>
                  <a:pt x="14689" y="1597"/>
                  <a:pt x="14597" y="1597"/>
                </a:cubicBezTo>
                <a:cubicBezTo>
                  <a:pt x="14466" y="1597"/>
                  <a:pt x="14336" y="1656"/>
                  <a:pt x="14252" y="1768"/>
                </a:cubicBezTo>
                <a:lnTo>
                  <a:pt x="13824" y="2328"/>
                </a:lnTo>
                <a:cubicBezTo>
                  <a:pt x="13800" y="2363"/>
                  <a:pt x="13776" y="2387"/>
                  <a:pt x="13764" y="2423"/>
                </a:cubicBezTo>
                <a:cubicBezTo>
                  <a:pt x="13312" y="2137"/>
                  <a:pt x="12836" y="1899"/>
                  <a:pt x="12347" y="1708"/>
                </a:cubicBezTo>
                <a:cubicBezTo>
                  <a:pt x="12359" y="1685"/>
                  <a:pt x="12371" y="1649"/>
                  <a:pt x="12383" y="1613"/>
                </a:cubicBezTo>
                <a:lnTo>
                  <a:pt x="12574" y="934"/>
                </a:lnTo>
                <a:cubicBezTo>
                  <a:pt x="12633" y="708"/>
                  <a:pt x="12490" y="470"/>
                  <a:pt x="12264" y="399"/>
                </a:cubicBezTo>
                <a:lnTo>
                  <a:pt x="11478" y="196"/>
                </a:lnTo>
                <a:cubicBezTo>
                  <a:pt x="11442" y="187"/>
                  <a:pt x="11405" y="182"/>
                  <a:pt x="11368" y="182"/>
                </a:cubicBezTo>
                <a:cubicBezTo>
                  <a:pt x="11179" y="182"/>
                  <a:pt x="11002" y="306"/>
                  <a:pt x="10942" y="506"/>
                </a:cubicBezTo>
                <a:lnTo>
                  <a:pt x="10764" y="1185"/>
                </a:lnTo>
                <a:cubicBezTo>
                  <a:pt x="10752" y="1220"/>
                  <a:pt x="10752" y="1244"/>
                  <a:pt x="10752" y="1280"/>
                </a:cubicBezTo>
                <a:cubicBezTo>
                  <a:pt x="10304" y="1207"/>
                  <a:pt x="9847" y="1170"/>
                  <a:pt x="9389" y="1170"/>
                </a:cubicBezTo>
                <a:cubicBezTo>
                  <a:pt x="9323" y="1170"/>
                  <a:pt x="9258" y="1171"/>
                  <a:pt x="9192" y="1173"/>
                </a:cubicBezTo>
                <a:cubicBezTo>
                  <a:pt x="9192" y="1137"/>
                  <a:pt x="9192" y="1113"/>
                  <a:pt x="9192" y="1077"/>
                </a:cubicBezTo>
                <a:lnTo>
                  <a:pt x="9097" y="387"/>
                </a:lnTo>
                <a:cubicBezTo>
                  <a:pt x="9075" y="159"/>
                  <a:pt x="8886" y="1"/>
                  <a:pt x="867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grpSp>
        <p:nvGrpSpPr>
          <p:cNvPr id="1457" name="Google Shape;1457;p57"/>
          <p:cNvGrpSpPr/>
          <p:nvPr/>
        </p:nvGrpSpPr>
        <p:grpSpPr>
          <a:xfrm flipH="1">
            <a:off x="7057225" y="1870138"/>
            <a:ext cx="1377475" cy="1403225"/>
            <a:chOff x="1017800" y="1721600"/>
            <a:chExt cx="1377475" cy="1403225"/>
          </a:xfrm>
        </p:grpSpPr>
        <p:sp>
          <p:nvSpPr>
            <p:cNvPr id="1458" name="Google Shape;1458;p57"/>
            <p:cNvSpPr/>
            <p:nvPr/>
          </p:nvSpPr>
          <p:spPr>
            <a:xfrm>
              <a:off x="1349475" y="2529475"/>
              <a:ext cx="263675" cy="263650"/>
            </a:xfrm>
            <a:custGeom>
              <a:avLst/>
              <a:gdLst/>
              <a:ahLst/>
              <a:cxnLst/>
              <a:rect l="l" t="t" r="r" b="b"/>
              <a:pathLst>
                <a:path w="10547" h="10546" extrusionOk="0">
                  <a:moveTo>
                    <a:pt x="5270" y="2258"/>
                  </a:moveTo>
                  <a:cubicBezTo>
                    <a:pt x="6938" y="2258"/>
                    <a:pt x="8288" y="3609"/>
                    <a:pt x="8288" y="5270"/>
                  </a:cubicBezTo>
                  <a:cubicBezTo>
                    <a:pt x="8288" y="6937"/>
                    <a:pt x="6938" y="8288"/>
                    <a:pt x="5270" y="8288"/>
                  </a:cubicBezTo>
                  <a:cubicBezTo>
                    <a:pt x="3609" y="8288"/>
                    <a:pt x="2253" y="6937"/>
                    <a:pt x="2253" y="5270"/>
                  </a:cubicBezTo>
                  <a:cubicBezTo>
                    <a:pt x="2253" y="3609"/>
                    <a:pt x="3609" y="2258"/>
                    <a:pt x="5270" y="2258"/>
                  </a:cubicBezTo>
                  <a:close/>
                  <a:moveTo>
                    <a:pt x="5270" y="0"/>
                  </a:moveTo>
                  <a:cubicBezTo>
                    <a:pt x="2360" y="0"/>
                    <a:pt x="1" y="2360"/>
                    <a:pt x="1" y="5270"/>
                  </a:cubicBezTo>
                  <a:cubicBezTo>
                    <a:pt x="1" y="8181"/>
                    <a:pt x="2360" y="10546"/>
                    <a:pt x="5270" y="10546"/>
                  </a:cubicBezTo>
                  <a:cubicBezTo>
                    <a:pt x="8180" y="10546"/>
                    <a:pt x="10546" y="8181"/>
                    <a:pt x="10546" y="5270"/>
                  </a:cubicBezTo>
                  <a:cubicBezTo>
                    <a:pt x="10546" y="2360"/>
                    <a:pt x="8180" y="0"/>
                    <a:pt x="527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59" name="Google Shape;1459;p57"/>
            <p:cNvSpPr/>
            <p:nvPr/>
          </p:nvSpPr>
          <p:spPr>
            <a:xfrm>
              <a:off x="1225750" y="2405725"/>
              <a:ext cx="511100" cy="511150"/>
            </a:xfrm>
            <a:custGeom>
              <a:avLst/>
              <a:gdLst/>
              <a:ahLst/>
              <a:cxnLst/>
              <a:rect l="l" t="t" r="r" b="b"/>
              <a:pathLst>
                <a:path w="20444" h="20446" extrusionOk="0">
                  <a:moveTo>
                    <a:pt x="10219" y="2687"/>
                  </a:moveTo>
                  <a:cubicBezTo>
                    <a:pt x="14378" y="2687"/>
                    <a:pt x="17752" y="6061"/>
                    <a:pt x="17752" y="10220"/>
                  </a:cubicBezTo>
                  <a:cubicBezTo>
                    <a:pt x="17752" y="14385"/>
                    <a:pt x="14378" y="17754"/>
                    <a:pt x="10219" y="17754"/>
                  </a:cubicBezTo>
                  <a:cubicBezTo>
                    <a:pt x="6060" y="17754"/>
                    <a:pt x="2687" y="14385"/>
                    <a:pt x="2687" y="10220"/>
                  </a:cubicBezTo>
                  <a:cubicBezTo>
                    <a:pt x="2687" y="6061"/>
                    <a:pt x="6060" y="2687"/>
                    <a:pt x="10219" y="2687"/>
                  </a:cubicBezTo>
                  <a:close/>
                  <a:moveTo>
                    <a:pt x="10219" y="1"/>
                  </a:moveTo>
                  <a:cubicBezTo>
                    <a:pt x="4572" y="1"/>
                    <a:pt x="0" y="4573"/>
                    <a:pt x="0" y="10220"/>
                  </a:cubicBezTo>
                  <a:cubicBezTo>
                    <a:pt x="0" y="15868"/>
                    <a:pt x="4572" y="20445"/>
                    <a:pt x="10219" y="20445"/>
                  </a:cubicBezTo>
                  <a:cubicBezTo>
                    <a:pt x="15867" y="20445"/>
                    <a:pt x="20443" y="15868"/>
                    <a:pt x="20443" y="10220"/>
                  </a:cubicBezTo>
                  <a:cubicBezTo>
                    <a:pt x="20443" y="7402"/>
                    <a:pt x="19297" y="4844"/>
                    <a:pt x="17446" y="2993"/>
                  </a:cubicBezTo>
                  <a:cubicBezTo>
                    <a:pt x="15597" y="1143"/>
                    <a:pt x="13043" y="1"/>
                    <a:pt x="1021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60" name="Google Shape;1460;p57"/>
            <p:cNvSpPr/>
            <p:nvPr/>
          </p:nvSpPr>
          <p:spPr>
            <a:xfrm>
              <a:off x="1292900" y="2472900"/>
              <a:ext cx="376675" cy="376700"/>
            </a:xfrm>
            <a:custGeom>
              <a:avLst/>
              <a:gdLst/>
              <a:ahLst/>
              <a:cxnLst/>
              <a:rect l="l" t="t" r="r" b="b"/>
              <a:pathLst>
                <a:path w="15067" h="15068" extrusionOk="0">
                  <a:moveTo>
                    <a:pt x="7533" y="2263"/>
                  </a:moveTo>
                  <a:cubicBezTo>
                    <a:pt x="10443" y="2263"/>
                    <a:pt x="12809" y="4623"/>
                    <a:pt x="12809" y="7533"/>
                  </a:cubicBezTo>
                  <a:cubicBezTo>
                    <a:pt x="12809" y="10444"/>
                    <a:pt x="10443" y="12809"/>
                    <a:pt x="7533" y="12809"/>
                  </a:cubicBezTo>
                  <a:cubicBezTo>
                    <a:pt x="4623" y="12809"/>
                    <a:pt x="2264" y="10444"/>
                    <a:pt x="2264" y="7533"/>
                  </a:cubicBezTo>
                  <a:cubicBezTo>
                    <a:pt x="2264" y="4623"/>
                    <a:pt x="4623" y="2263"/>
                    <a:pt x="7533" y="2263"/>
                  </a:cubicBezTo>
                  <a:close/>
                  <a:moveTo>
                    <a:pt x="7533" y="0"/>
                  </a:moveTo>
                  <a:cubicBezTo>
                    <a:pt x="3374" y="0"/>
                    <a:pt x="1" y="3374"/>
                    <a:pt x="1" y="7533"/>
                  </a:cubicBezTo>
                  <a:cubicBezTo>
                    <a:pt x="1" y="11698"/>
                    <a:pt x="3374" y="15067"/>
                    <a:pt x="7533" y="15067"/>
                  </a:cubicBezTo>
                  <a:cubicBezTo>
                    <a:pt x="11692" y="15067"/>
                    <a:pt x="15066" y="11698"/>
                    <a:pt x="15066" y="7533"/>
                  </a:cubicBezTo>
                  <a:cubicBezTo>
                    <a:pt x="15066" y="3374"/>
                    <a:pt x="11692" y="0"/>
                    <a:pt x="75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61" name="Google Shape;1461;p57"/>
            <p:cNvSpPr/>
            <p:nvPr/>
          </p:nvSpPr>
          <p:spPr>
            <a:xfrm>
              <a:off x="1017800" y="2197775"/>
              <a:ext cx="927000" cy="927050"/>
            </a:xfrm>
            <a:custGeom>
              <a:avLst/>
              <a:gdLst/>
              <a:ahLst/>
              <a:cxnLst/>
              <a:rect l="l" t="t" r="r" b="b"/>
              <a:pathLst>
                <a:path w="37080" h="37082" extrusionOk="0">
                  <a:moveTo>
                    <a:pt x="18537" y="8319"/>
                  </a:moveTo>
                  <a:cubicBezTo>
                    <a:pt x="24185" y="8319"/>
                    <a:pt x="28761" y="12891"/>
                    <a:pt x="28761" y="18538"/>
                  </a:cubicBezTo>
                  <a:cubicBezTo>
                    <a:pt x="28761" y="21362"/>
                    <a:pt x="27615" y="23915"/>
                    <a:pt x="25764" y="25766"/>
                  </a:cubicBezTo>
                  <a:cubicBezTo>
                    <a:pt x="23915" y="27616"/>
                    <a:pt x="21361" y="28763"/>
                    <a:pt x="18537" y="28763"/>
                  </a:cubicBezTo>
                  <a:cubicBezTo>
                    <a:pt x="12890" y="28763"/>
                    <a:pt x="8318" y="24186"/>
                    <a:pt x="8318" y="18538"/>
                  </a:cubicBezTo>
                  <a:cubicBezTo>
                    <a:pt x="8318" y="12891"/>
                    <a:pt x="12890" y="8319"/>
                    <a:pt x="18537" y="8319"/>
                  </a:cubicBezTo>
                  <a:close/>
                  <a:moveTo>
                    <a:pt x="18537" y="1"/>
                  </a:moveTo>
                  <a:cubicBezTo>
                    <a:pt x="17513" y="1"/>
                    <a:pt x="16677" y="842"/>
                    <a:pt x="16677" y="1861"/>
                  </a:cubicBezTo>
                  <a:lnTo>
                    <a:pt x="16677" y="4818"/>
                  </a:lnTo>
                  <a:cubicBezTo>
                    <a:pt x="14241" y="5143"/>
                    <a:pt x="12014" y="6102"/>
                    <a:pt x="10153" y="7524"/>
                  </a:cubicBezTo>
                  <a:lnTo>
                    <a:pt x="8064" y="5430"/>
                  </a:lnTo>
                  <a:cubicBezTo>
                    <a:pt x="7702" y="5067"/>
                    <a:pt x="7224" y="4886"/>
                    <a:pt x="6746" y="4886"/>
                  </a:cubicBezTo>
                  <a:cubicBezTo>
                    <a:pt x="6268" y="4886"/>
                    <a:pt x="5790" y="5067"/>
                    <a:pt x="5428" y="5430"/>
                  </a:cubicBezTo>
                  <a:cubicBezTo>
                    <a:pt x="4705" y="6153"/>
                    <a:pt x="4705" y="7340"/>
                    <a:pt x="5428" y="8064"/>
                  </a:cubicBezTo>
                  <a:lnTo>
                    <a:pt x="7523" y="10154"/>
                  </a:lnTo>
                  <a:cubicBezTo>
                    <a:pt x="6100" y="12014"/>
                    <a:pt x="5143" y="14242"/>
                    <a:pt x="4816" y="16679"/>
                  </a:cubicBezTo>
                  <a:lnTo>
                    <a:pt x="1861" y="16679"/>
                  </a:lnTo>
                  <a:cubicBezTo>
                    <a:pt x="840" y="16679"/>
                    <a:pt x="0" y="17514"/>
                    <a:pt x="0" y="18538"/>
                  </a:cubicBezTo>
                  <a:cubicBezTo>
                    <a:pt x="0" y="19563"/>
                    <a:pt x="840" y="20403"/>
                    <a:pt x="1861" y="20403"/>
                  </a:cubicBezTo>
                  <a:lnTo>
                    <a:pt x="4816" y="20403"/>
                  </a:lnTo>
                  <a:cubicBezTo>
                    <a:pt x="5143" y="22835"/>
                    <a:pt x="6100" y="25063"/>
                    <a:pt x="7523" y="26928"/>
                  </a:cubicBezTo>
                  <a:lnTo>
                    <a:pt x="5428" y="29013"/>
                  </a:lnTo>
                  <a:cubicBezTo>
                    <a:pt x="4705" y="29742"/>
                    <a:pt x="4705" y="30923"/>
                    <a:pt x="5428" y="31653"/>
                  </a:cubicBezTo>
                  <a:cubicBezTo>
                    <a:pt x="5790" y="32012"/>
                    <a:pt x="6268" y="32192"/>
                    <a:pt x="6746" y="32192"/>
                  </a:cubicBezTo>
                  <a:cubicBezTo>
                    <a:pt x="7224" y="32192"/>
                    <a:pt x="7702" y="32012"/>
                    <a:pt x="8064" y="31653"/>
                  </a:cubicBezTo>
                  <a:lnTo>
                    <a:pt x="10153" y="29558"/>
                  </a:lnTo>
                  <a:cubicBezTo>
                    <a:pt x="12014" y="30980"/>
                    <a:pt x="14241" y="31933"/>
                    <a:pt x="16677" y="32259"/>
                  </a:cubicBezTo>
                  <a:lnTo>
                    <a:pt x="16677" y="35216"/>
                  </a:lnTo>
                  <a:cubicBezTo>
                    <a:pt x="16677" y="36240"/>
                    <a:pt x="17513" y="37081"/>
                    <a:pt x="18537" y="37081"/>
                  </a:cubicBezTo>
                  <a:cubicBezTo>
                    <a:pt x="19562" y="37081"/>
                    <a:pt x="20403" y="36240"/>
                    <a:pt x="20403" y="35216"/>
                  </a:cubicBezTo>
                  <a:lnTo>
                    <a:pt x="20403" y="32259"/>
                  </a:lnTo>
                  <a:cubicBezTo>
                    <a:pt x="22835" y="31933"/>
                    <a:pt x="25061" y="30980"/>
                    <a:pt x="26926" y="29558"/>
                  </a:cubicBezTo>
                  <a:lnTo>
                    <a:pt x="29012" y="31653"/>
                  </a:lnTo>
                  <a:cubicBezTo>
                    <a:pt x="29376" y="32012"/>
                    <a:pt x="29854" y="32192"/>
                    <a:pt x="30331" y="32192"/>
                  </a:cubicBezTo>
                  <a:cubicBezTo>
                    <a:pt x="30808" y="32192"/>
                    <a:pt x="31285" y="32012"/>
                    <a:pt x="31647" y="31653"/>
                  </a:cubicBezTo>
                  <a:cubicBezTo>
                    <a:pt x="32370" y="30923"/>
                    <a:pt x="32370" y="29742"/>
                    <a:pt x="31647" y="29013"/>
                  </a:cubicBezTo>
                  <a:lnTo>
                    <a:pt x="29556" y="26928"/>
                  </a:lnTo>
                  <a:cubicBezTo>
                    <a:pt x="30979" y="25063"/>
                    <a:pt x="31932" y="22835"/>
                    <a:pt x="32259" y="20403"/>
                  </a:cubicBezTo>
                  <a:lnTo>
                    <a:pt x="35214" y="20403"/>
                  </a:lnTo>
                  <a:cubicBezTo>
                    <a:pt x="36239" y="20403"/>
                    <a:pt x="37079" y="19563"/>
                    <a:pt x="37079" y="18538"/>
                  </a:cubicBezTo>
                  <a:cubicBezTo>
                    <a:pt x="37079" y="17514"/>
                    <a:pt x="36239" y="16679"/>
                    <a:pt x="35214" y="16679"/>
                  </a:cubicBezTo>
                  <a:lnTo>
                    <a:pt x="32259" y="16679"/>
                  </a:lnTo>
                  <a:cubicBezTo>
                    <a:pt x="31932" y="14242"/>
                    <a:pt x="30979" y="12014"/>
                    <a:pt x="29556" y="10154"/>
                  </a:cubicBezTo>
                  <a:lnTo>
                    <a:pt x="31647" y="8064"/>
                  </a:lnTo>
                  <a:cubicBezTo>
                    <a:pt x="32370" y="7340"/>
                    <a:pt x="32370" y="6153"/>
                    <a:pt x="31647" y="5430"/>
                  </a:cubicBezTo>
                  <a:cubicBezTo>
                    <a:pt x="31285" y="5067"/>
                    <a:pt x="30808" y="4886"/>
                    <a:pt x="30331" y="4886"/>
                  </a:cubicBezTo>
                  <a:cubicBezTo>
                    <a:pt x="29854" y="4886"/>
                    <a:pt x="29376" y="5067"/>
                    <a:pt x="29012" y="5430"/>
                  </a:cubicBezTo>
                  <a:lnTo>
                    <a:pt x="26926" y="7524"/>
                  </a:lnTo>
                  <a:cubicBezTo>
                    <a:pt x="25061" y="6102"/>
                    <a:pt x="22835" y="5143"/>
                    <a:pt x="20403" y="4818"/>
                  </a:cubicBezTo>
                  <a:lnTo>
                    <a:pt x="20403" y="1861"/>
                  </a:lnTo>
                  <a:cubicBezTo>
                    <a:pt x="20403" y="842"/>
                    <a:pt x="19562" y="1"/>
                    <a:pt x="1853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62" name="Google Shape;1462;p57"/>
            <p:cNvSpPr/>
            <p:nvPr/>
          </p:nvSpPr>
          <p:spPr>
            <a:xfrm>
              <a:off x="1405775" y="2585925"/>
              <a:ext cx="150925" cy="150750"/>
            </a:xfrm>
            <a:custGeom>
              <a:avLst/>
              <a:gdLst/>
              <a:ahLst/>
              <a:cxnLst/>
              <a:rect l="l" t="t" r="r" b="b"/>
              <a:pathLst>
                <a:path w="6037" h="6030" extrusionOk="0">
                  <a:moveTo>
                    <a:pt x="3018" y="0"/>
                  </a:moveTo>
                  <a:cubicBezTo>
                    <a:pt x="1357" y="0"/>
                    <a:pt x="1" y="1351"/>
                    <a:pt x="1" y="3012"/>
                  </a:cubicBezTo>
                  <a:cubicBezTo>
                    <a:pt x="1" y="4679"/>
                    <a:pt x="1357" y="6030"/>
                    <a:pt x="3018" y="6030"/>
                  </a:cubicBezTo>
                  <a:cubicBezTo>
                    <a:pt x="4686" y="6030"/>
                    <a:pt x="6036" y="4679"/>
                    <a:pt x="6036" y="3012"/>
                  </a:cubicBezTo>
                  <a:cubicBezTo>
                    <a:pt x="6036" y="1351"/>
                    <a:pt x="4686" y="0"/>
                    <a:pt x="301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63" name="Google Shape;1463;p57"/>
            <p:cNvSpPr/>
            <p:nvPr/>
          </p:nvSpPr>
          <p:spPr>
            <a:xfrm>
              <a:off x="1979700" y="2163650"/>
              <a:ext cx="180450" cy="180575"/>
            </a:xfrm>
            <a:custGeom>
              <a:avLst/>
              <a:gdLst/>
              <a:ahLst/>
              <a:cxnLst/>
              <a:rect l="l" t="t" r="r" b="b"/>
              <a:pathLst>
                <a:path w="7218" h="7223" extrusionOk="0">
                  <a:moveTo>
                    <a:pt x="3609" y="1"/>
                  </a:moveTo>
                  <a:cubicBezTo>
                    <a:pt x="1616" y="1"/>
                    <a:pt x="0" y="1621"/>
                    <a:pt x="0" y="3614"/>
                  </a:cubicBezTo>
                  <a:cubicBezTo>
                    <a:pt x="0" y="5607"/>
                    <a:pt x="1616" y="7223"/>
                    <a:pt x="3609" y="7223"/>
                  </a:cubicBezTo>
                  <a:cubicBezTo>
                    <a:pt x="5602" y="7223"/>
                    <a:pt x="7218" y="5607"/>
                    <a:pt x="7218" y="3614"/>
                  </a:cubicBezTo>
                  <a:cubicBezTo>
                    <a:pt x="7218" y="1621"/>
                    <a:pt x="5602" y="1"/>
                    <a:pt x="360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64" name="Google Shape;1464;p57"/>
            <p:cNvSpPr/>
            <p:nvPr/>
          </p:nvSpPr>
          <p:spPr>
            <a:xfrm>
              <a:off x="1890500" y="2075100"/>
              <a:ext cx="358850" cy="358825"/>
            </a:xfrm>
            <a:custGeom>
              <a:avLst/>
              <a:gdLst/>
              <a:ahLst/>
              <a:cxnLst/>
              <a:rect l="l" t="t" r="r" b="b"/>
              <a:pathLst>
                <a:path w="14354" h="14353" extrusionOk="0">
                  <a:moveTo>
                    <a:pt x="7177" y="1998"/>
                  </a:moveTo>
                  <a:cubicBezTo>
                    <a:pt x="10026" y="1998"/>
                    <a:pt x="12336" y="4307"/>
                    <a:pt x="12336" y="7156"/>
                  </a:cubicBezTo>
                  <a:cubicBezTo>
                    <a:pt x="12336" y="10000"/>
                    <a:pt x="10026" y="12308"/>
                    <a:pt x="7177" y="12308"/>
                  </a:cubicBezTo>
                  <a:cubicBezTo>
                    <a:pt x="4333" y="12308"/>
                    <a:pt x="2025" y="10000"/>
                    <a:pt x="2025" y="7156"/>
                  </a:cubicBezTo>
                  <a:cubicBezTo>
                    <a:pt x="2025" y="4307"/>
                    <a:pt x="4333" y="1998"/>
                    <a:pt x="7177" y="1998"/>
                  </a:cubicBezTo>
                  <a:close/>
                  <a:moveTo>
                    <a:pt x="7177" y="0"/>
                  </a:moveTo>
                  <a:cubicBezTo>
                    <a:pt x="3211" y="0"/>
                    <a:pt x="0" y="3211"/>
                    <a:pt x="0" y="7176"/>
                  </a:cubicBezTo>
                  <a:cubicBezTo>
                    <a:pt x="0" y="11141"/>
                    <a:pt x="3211" y="14353"/>
                    <a:pt x="7177" y="14353"/>
                  </a:cubicBezTo>
                  <a:cubicBezTo>
                    <a:pt x="11143" y="14353"/>
                    <a:pt x="14354" y="11141"/>
                    <a:pt x="14354" y="7176"/>
                  </a:cubicBezTo>
                  <a:cubicBezTo>
                    <a:pt x="14354" y="5194"/>
                    <a:pt x="13554" y="3399"/>
                    <a:pt x="12254" y="2099"/>
                  </a:cubicBezTo>
                  <a:cubicBezTo>
                    <a:pt x="10954" y="800"/>
                    <a:pt x="9160" y="0"/>
                    <a:pt x="717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65" name="Google Shape;1465;p57"/>
            <p:cNvSpPr/>
            <p:nvPr/>
          </p:nvSpPr>
          <p:spPr>
            <a:xfrm>
              <a:off x="1941100" y="2125025"/>
              <a:ext cx="257800" cy="257800"/>
            </a:xfrm>
            <a:custGeom>
              <a:avLst/>
              <a:gdLst/>
              <a:ahLst/>
              <a:cxnLst/>
              <a:rect l="l" t="t" r="r" b="b"/>
              <a:pathLst>
                <a:path w="10312" h="10312" extrusionOk="0">
                  <a:moveTo>
                    <a:pt x="5153" y="1546"/>
                  </a:moveTo>
                  <a:cubicBezTo>
                    <a:pt x="7146" y="1546"/>
                    <a:pt x="8762" y="3166"/>
                    <a:pt x="8762" y="5159"/>
                  </a:cubicBezTo>
                  <a:cubicBezTo>
                    <a:pt x="8762" y="7152"/>
                    <a:pt x="7146" y="8768"/>
                    <a:pt x="5153" y="8768"/>
                  </a:cubicBezTo>
                  <a:cubicBezTo>
                    <a:pt x="3160" y="8768"/>
                    <a:pt x="1544" y="7152"/>
                    <a:pt x="1544" y="5159"/>
                  </a:cubicBezTo>
                  <a:cubicBezTo>
                    <a:pt x="1544" y="3166"/>
                    <a:pt x="3160" y="1546"/>
                    <a:pt x="5153" y="1546"/>
                  </a:cubicBezTo>
                  <a:close/>
                  <a:moveTo>
                    <a:pt x="5153" y="1"/>
                  </a:moveTo>
                  <a:cubicBezTo>
                    <a:pt x="2309" y="1"/>
                    <a:pt x="1" y="2310"/>
                    <a:pt x="1" y="5159"/>
                  </a:cubicBezTo>
                  <a:cubicBezTo>
                    <a:pt x="1" y="8003"/>
                    <a:pt x="2309" y="10311"/>
                    <a:pt x="5153" y="10311"/>
                  </a:cubicBezTo>
                  <a:cubicBezTo>
                    <a:pt x="8002" y="10311"/>
                    <a:pt x="10312" y="8003"/>
                    <a:pt x="10312" y="5159"/>
                  </a:cubicBezTo>
                  <a:cubicBezTo>
                    <a:pt x="10312" y="2310"/>
                    <a:pt x="8002" y="1"/>
                    <a:pt x="515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66" name="Google Shape;1466;p57"/>
            <p:cNvSpPr/>
            <p:nvPr/>
          </p:nvSpPr>
          <p:spPr>
            <a:xfrm>
              <a:off x="1744625" y="1929175"/>
              <a:ext cx="650650" cy="650650"/>
            </a:xfrm>
            <a:custGeom>
              <a:avLst/>
              <a:gdLst/>
              <a:ahLst/>
              <a:cxnLst/>
              <a:rect l="l" t="t" r="r" b="b"/>
              <a:pathLst>
                <a:path w="26026" h="26026" extrusionOk="0">
                  <a:moveTo>
                    <a:pt x="13012" y="5837"/>
                  </a:moveTo>
                  <a:cubicBezTo>
                    <a:pt x="16978" y="5837"/>
                    <a:pt x="20189" y="9048"/>
                    <a:pt x="20189" y="13013"/>
                  </a:cubicBezTo>
                  <a:cubicBezTo>
                    <a:pt x="20189" y="14996"/>
                    <a:pt x="19389" y="16790"/>
                    <a:pt x="18089" y="18084"/>
                  </a:cubicBezTo>
                  <a:cubicBezTo>
                    <a:pt x="16789" y="19385"/>
                    <a:pt x="14995" y="20190"/>
                    <a:pt x="13012" y="20190"/>
                  </a:cubicBezTo>
                  <a:cubicBezTo>
                    <a:pt x="9046" y="20190"/>
                    <a:pt x="5835" y="16978"/>
                    <a:pt x="5835" y="13013"/>
                  </a:cubicBezTo>
                  <a:cubicBezTo>
                    <a:pt x="5835" y="9048"/>
                    <a:pt x="9046" y="5837"/>
                    <a:pt x="13012" y="5837"/>
                  </a:cubicBezTo>
                  <a:close/>
                  <a:moveTo>
                    <a:pt x="13012" y="1"/>
                  </a:moveTo>
                  <a:cubicBezTo>
                    <a:pt x="12294" y="1"/>
                    <a:pt x="11707" y="587"/>
                    <a:pt x="11707" y="1306"/>
                  </a:cubicBezTo>
                  <a:lnTo>
                    <a:pt x="11707" y="3380"/>
                  </a:lnTo>
                  <a:cubicBezTo>
                    <a:pt x="10000" y="3609"/>
                    <a:pt x="8435" y="4282"/>
                    <a:pt x="7126" y="5276"/>
                  </a:cubicBezTo>
                  <a:lnTo>
                    <a:pt x="5663" y="3814"/>
                  </a:lnTo>
                  <a:cubicBezTo>
                    <a:pt x="5408" y="3559"/>
                    <a:pt x="5072" y="3431"/>
                    <a:pt x="4737" y="3431"/>
                  </a:cubicBezTo>
                  <a:cubicBezTo>
                    <a:pt x="4402" y="3431"/>
                    <a:pt x="4067" y="3559"/>
                    <a:pt x="3812" y="3814"/>
                  </a:cubicBezTo>
                  <a:cubicBezTo>
                    <a:pt x="3303" y="4318"/>
                    <a:pt x="3303" y="5148"/>
                    <a:pt x="3812" y="5658"/>
                  </a:cubicBezTo>
                  <a:lnTo>
                    <a:pt x="5280" y="7126"/>
                  </a:lnTo>
                  <a:cubicBezTo>
                    <a:pt x="4282" y="8432"/>
                    <a:pt x="3609" y="9996"/>
                    <a:pt x="3384" y="11704"/>
                  </a:cubicBezTo>
                  <a:lnTo>
                    <a:pt x="1309" y="11704"/>
                  </a:lnTo>
                  <a:cubicBezTo>
                    <a:pt x="586" y="11704"/>
                    <a:pt x="0" y="12295"/>
                    <a:pt x="0" y="13013"/>
                  </a:cubicBezTo>
                  <a:cubicBezTo>
                    <a:pt x="0" y="13732"/>
                    <a:pt x="586" y="14318"/>
                    <a:pt x="1309" y="14318"/>
                  </a:cubicBezTo>
                  <a:lnTo>
                    <a:pt x="3384" y="14318"/>
                  </a:lnTo>
                  <a:cubicBezTo>
                    <a:pt x="3609" y="16026"/>
                    <a:pt x="4282" y="17590"/>
                    <a:pt x="5280" y="18900"/>
                  </a:cubicBezTo>
                  <a:lnTo>
                    <a:pt x="3812" y="20368"/>
                  </a:lnTo>
                  <a:cubicBezTo>
                    <a:pt x="3303" y="20872"/>
                    <a:pt x="3303" y="21704"/>
                    <a:pt x="3812" y="22213"/>
                  </a:cubicBezTo>
                  <a:cubicBezTo>
                    <a:pt x="4067" y="22468"/>
                    <a:pt x="4402" y="22595"/>
                    <a:pt x="4737" y="22595"/>
                  </a:cubicBezTo>
                  <a:cubicBezTo>
                    <a:pt x="5072" y="22595"/>
                    <a:pt x="5408" y="22468"/>
                    <a:pt x="5663" y="22213"/>
                  </a:cubicBezTo>
                  <a:lnTo>
                    <a:pt x="7126" y="20745"/>
                  </a:lnTo>
                  <a:cubicBezTo>
                    <a:pt x="8435" y="21744"/>
                    <a:pt x="10000" y="22417"/>
                    <a:pt x="11707" y="22641"/>
                  </a:cubicBezTo>
                  <a:lnTo>
                    <a:pt x="11707" y="24716"/>
                  </a:lnTo>
                  <a:cubicBezTo>
                    <a:pt x="11707" y="25440"/>
                    <a:pt x="12294" y="26026"/>
                    <a:pt x="13012" y="26026"/>
                  </a:cubicBezTo>
                  <a:cubicBezTo>
                    <a:pt x="13731" y="26026"/>
                    <a:pt x="14322" y="25440"/>
                    <a:pt x="14322" y="24716"/>
                  </a:cubicBezTo>
                  <a:lnTo>
                    <a:pt x="14322" y="22641"/>
                  </a:lnTo>
                  <a:cubicBezTo>
                    <a:pt x="16030" y="22417"/>
                    <a:pt x="17594" y="21744"/>
                    <a:pt x="18900" y="20745"/>
                  </a:cubicBezTo>
                  <a:lnTo>
                    <a:pt x="20367" y="22213"/>
                  </a:lnTo>
                  <a:cubicBezTo>
                    <a:pt x="20622" y="22468"/>
                    <a:pt x="20957" y="22595"/>
                    <a:pt x="21291" y="22595"/>
                  </a:cubicBezTo>
                  <a:cubicBezTo>
                    <a:pt x="21626" y="22595"/>
                    <a:pt x="21960" y="22468"/>
                    <a:pt x="22212" y="22213"/>
                  </a:cubicBezTo>
                  <a:cubicBezTo>
                    <a:pt x="22722" y="21704"/>
                    <a:pt x="22722" y="20872"/>
                    <a:pt x="22212" y="20368"/>
                  </a:cubicBezTo>
                  <a:lnTo>
                    <a:pt x="20749" y="18900"/>
                  </a:lnTo>
                  <a:cubicBezTo>
                    <a:pt x="21744" y="17590"/>
                    <a:pt x="22416" y="16026"/>
                    <a:pt x="22645" y="14318"/>
                  </a:cubicBezTo>
                  <a:lnTo>
                    <a:pt x="24720" y="14318"/>
                  </a:lnTo>
                  <a:cubicBezTo>
                    <a:pt x="25438" y="14318"/>
                    <a:pt x="26025" y="13732"/>
                    <a:pt x="26025" y="13013"/>
                  </a:cubicBezTo>
                  <a:cubicBezTo>
                    <a:pt x="26025" y="12295"/>
                    <a:pt x="25438" y="11704"/>
                    <a:pt x="24720" y="11704"/>
                  </a:cubicBezTo>
                  <a:lnTo>
                    <a:pt x="22645" y="11704"/>
                  </a:lnTo>
                  <a:cubicBezTo>
                    <a:pt x="22416" y="9996"/>
                    <a:pt x="21744" y="8432"/>
                    <a:pt x="20749" y="7126"/>
                  </a:cubicBezTo>
                  <a:lnTo>
                    <a:pt x="22212" y="5658"/>
                  </a:lnTo>
                  <a:cubicBezTo>
                    <a:pt x="22722" y="5148"/>
                    <a:pt x="22722" y="4318"/>
                    <a:pt x="22212" y="3814"/>
                  </a:cubicBezTo>
                  <a:cubicBezTo>
                    <a:pt x="21960" y="3559"/>
                    <a:pt x="21626" y="3431"/>
                    <a:pt x="21291" y="3431"/>
                  </a:cubicBezTo>
                  <a:cubicBezTo>
                    <a:pt x="20957" y="3431"/>
                    <a:pt x="20622" y="3559"/>
                    <a:pt x="20367" y="3814"/>
                  </a:cubicBezTo>
                  <a:lnTo>
                    <a:pt x="18900" y="5276"/>
                  </a:lnTo>
                  <a:cubicBezTo>
                    <a:pt x="17594" y="4282"/>
                    <a:pt x="16030" y="3609"/>
                    <a:pt x="14322" y="3380"/>
                  </a:cubicBezTo>
                  <a:lnTo>
                    <a:pt x="14322" y="1306"/>
                  </a:lnTo>
                  <a:cubicBezTo>
                    <a:pt x="14322" y="587"/>
                    <a:pt x="13731" y="1"/>
                    <a:pt x="1301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67" name="Google Shape;1467;p57"/>
            <p:cNvSpPr/>
            <p:nvPr/>
          </p:nvSpPr>
          <p:spPr>
            <a:xfrm>
              <a:off x="1459700" y="1841025"/>
              <a:ext cx="293600" cy="293450"/>
            </a:xfrm>
            <a:custGeom>
              <a:avLst/>
              <a:gdLst/>
              <a:ahLst/>
              <a:cxnLst/>
              <a:rect l="l" t="t" r="r" b="b"/>
              <a:pathLst>
                <a:path w="11744" h="11738" extrusionOk="0">
                  <a:moveTo>
                    <a:pt x="5872" y="2558"/>
                  </a:moveTo>
                  <a:cubicBezTo>
                    <a:pt x="7702" y="2558"/>
                    <a:pt x="9179" y="4042"/>
                    <a:pt x="9179" y="5872"/>
                  </a:cubicBezTo>
                  <a:cubicBezTo>
                    <a:pt x="9179" y="7701"/>
                    <a:pt x="7702" y="9180"/>
                    <a:pt x="5872" y="9180"/>
                  </a:cubicBezTo>
                  <a:cubicBezTo>
                    <a:pt x="4042" y="9180"/>
                    <a:pt x="2559" y="7701"/>
                    <a:pt x="2559" y="5872"/>
                  </a:cubicBezTo>
                  <a:cubicBezTo>
                    <a:pt x="2559" y="4042"/>
                    <a:pt x="4042" y="2558"/>
                    <a:pt x="5872" y="2558"/>
                  </a:cubicBezTo>
                  <a:close/>
                  <a:moveTo>
                    <a:pt x="5872" y="0"/>
                  </a:moveTo>
                  <a:cubicBezTo>
                    <a:pt x="2625" y="0"/>
                    <a:pt x="0" y="2624"/>
                    <a:pt x="0" y="5872"/>
                  </a:cubicBezTo>
                  <a:cubicBezTo>
                    <a:pt x="0" y="9114"/>
                    <a:pt x="2625" y="11737"/>
                    <a:pt x="5872" y="11737"/>
                  </a:cubicBezTo>
                  <a:cubicBezTo>
                    <a:pt x="9113" y="11737"/>
                    <a:pt x="11739" y="9114"/>
                    <a:pt x="11739" y="5872"/>
                  </a:cubicBezTo>
                  <a:lnTo>
                    <a:pt x="11743" y="5872"/>
                  </a:lnTo>
                  <a:cubicBezTo>
                    <a:pt x="11743" y="2624"/>
                    <a:pt x="9113" y="0"/>
                    <a:pt x="587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68" name="Google Shape;1468;p57"/>
            <p:cNvSpPr/>
            <p:nvPr/>
          </p:nvSpPr>
          <p:spPr>
            <a:xfrm>
              <a:off x="1340300" y="1721600"/>
              <a:ext cx="532400" cy="532425"/>
            </a:xfrm>
            <a:custGeom>
              <a:avLst/>
              <a:gdLst/>
              <a:ahLst/>
              <a:cxnLst/>
              <a:rect l="l" t="t" r="r" b="b"/>
              <a:pathLst>
                <a:path w="21296" h="21297" extrusionOk="0">
                  <a:moveTo>
                    <a:pt x="10648" y="4777"/>
                  </a:moveTo>
                  <a:cubicBezTo>
                    <a:pt x="13889" y="4777"/>
                    <a:pt x="16519" y="7401"/>
                    <a:pt x="16519" y="10649"/>
                  </a:cubicBezTo>
                  <a:lnTo>
                    <a:pt x="16515" y="10649"/>
                  </a:lnTo>
                  <a:cubicBezTo>
                    <a:pt x="16515" y="13891"/>
                    <a:pt x="13889" y="16514"/>
                    <a:pt x="10648" y="16514"/>
                  </a:cubicBezTo>
                  <a:cubicBezTo>
                    <a:pt x="7401" y="16514"/>
                    <a:pt x="4776" y="13891"/>
                    <a:pt x="4776" y="10649"/>
                  </a:cubicBezTo>
                  <a:cubicBezTo>
                    <a:pt x="4776" y="7401"/>
                    <a:pt x="7401" y="4777"/>
                    <a:pt x="10648" y="4777"/>
                  </a:cubicBezTo>
                  <a:close/>
                  <a:moveTo>
                    <a:pt x="10648" y="0"/>
                  </a:moveTo>
                  <a:cubicBezTo>
                    <a:pt x="10057" y="0"/>
                    <a:pt x="9577" y="480"/>
                    <a:pt x="9577" y="1071"/>
                  </a:cubicBezTo>
                  <a:lnTo>
                    <a:pt x="9577" y="2769"/>
                  </a:lnTo>
                  <a:cubicBezTo>
                    <a:pt x="8180" y="2957"/>
                    <a:pt x="6901" y="3503"/>
                    <a:pt x="5831" y="4319"/>
                  </a:cubicBezTo>
                  <a:lnTo>
                    <a:pt x="4633" y="3120"/>
                  </a:lnTo>
                  <a:cubicBezTo>
                    <a:pt x="4421" y="2911"/>
                    <a:pt x="4146" y="2807"/>
                    <a:pt x="3872" y="2807"/>
                  </a:cubicBezTo>
                  <a:cubicBezTo>
                    <a:pt x="3598" y="2807"/>
                    <a:pt x="3326" y="2911"/>
                    <a:pt x="3120" y="3120"/>
                  </a:cubicBezTo>
                  <a:cubicBezTo>
                    <a:pt x="2702" y="3533"/>
                    <a:pt x="2702" y="4211"/>
                    <a:pt x="3120" y="4634"/>
                  </a:cubicBezTo>
                  <a:lnTo>
                    <a:pt x="4317" y="5832"/>
                  </a:lnTo>
                  <a:cubicBezTo>
                    <a:pt x="3502" y="6902"/>
                    <a:pt x="2956" y="8182"/>
                    <a:pt x="2768" y="9579"/>
                  </a:cubicBezTo>
                  <a:lnTo>
                    <a:pt x="1071" y="9579"/>
                  </a:lnTo>
                  <a:cubicBezTo>
                    <a:pt x="479" y="9579"/>
                    <a:pt x="1" y="10057"/>
                    <a:pt x="1" y="10649"/>
                  </a:cubicBezTo>
                  <a:cubicBezTo>
                    <a:pt x="1" y="11235"/>
                    <a:pt x="479" y="11719"/>
                    <a:pt x="1071" y="11719"/>
                  </a:cubicBezTo>
                  <a:lnTo>
                    <a:pt x="2768" y="11719"/>
                  </a:lnTo>
                  <a:cubicBezTo>
                    <a:pt x="2956" y="13110"/>
                    <a:pt x="3502" y="14390"/>
                    <a:pt x="4317" y="15460"/>
                  </a:cubicBezTo>
                  <a:lnTo>
                    <a:pt x="3120" y="16662"/>
                  </a:lnTo>
                  <a:cubicBezTo>
                    <a:pt x="2702" y="17076"/>
                    <a:pt x="2702" y="17758"/>
                    <a:pt x="3120" y="18177"/>
                  </a:cubicBezTo>
                  <a:cubicBezTo>
                    <a:pt x="3326" y="18383"/>
                    <a:pt x="3598" y="18486"/>
                    <a:pt x="3872" y="18486"/>
                  </a:cubicBezTo>
                  <a:cubicBezTo>
                    <a:pt x="4146" y="18486"/>
                    <a:pt x="4421" y="18383"/>
                    <a:pt x="4633" y="18177"/>
                  </a:cubicBezTo>
                  <a:lnTo>
                    <a:pt x="5831" y="16973"/>
                  </a:lnTo>
                  <a:cubicBezTo>
                    <a:pt x="6901" y="17789"/>
                    <a:pt x="8180" y="18339"/>
                    <a:pt x="9577" y="18528"/>
                  </a:cubicBezTo>
                  <a:lnTo>
                    <a:pt x="9577" y="20226"/>
                  </a:lnTo>
                  <a:cubicBezTo>
                    <a:pt x="9577" y="20812"/>
                    <a:pt x="10057" y="21296"/>
                    <a:pt x="10648" y="21296"/>
                  </a:cubicBezTo>
                  <a:cubicBezTo>
                    <a:pt x="11234" y="21296"/>
                    <a:pt x="11718" y="20812"/>
                    <a:pt x="11718" y="20226"/>
                  </a:cubicBezTo>
                  <a:lnTo>
                    <a:pt x="11718" y="18528"/>
                  </a:lnTo>
                  <a:cubicBezTo>
                    <a:pt x="13109" y="18339"/>
                    <a:pt x="14389" y="17789"/>
                    <a:pt x="15459" y="16973"/>
                  </a:cubicBezTo>
                  <a:lnTo>
                    <a:pt x="16663" y="18177"/>
                  </a:lnTo>
                  <a:cubicBezTo>
                    <a:pt x="16869" y="18383"/>
                    <a:pt x="17142" y="18486"/>
                    <a:pt x="17417" y="18486"/>
                  </a:cubicBezTo>
                  <a:cubicBezTo>
                    <a:pt x="17691" y="18486"/>
                    <a:pt x="17967" y="18383"/>
                    <a:pt x="18176" y="18177"/>
                  </a:cubicBezTo>
                  <a:cubicBezTo>
                    <a:pt x="18589" y="17758"/>
                    <a:pt x="18589" y="17076"/>
                    <a:pt x="18176" y="16662"/>
                  </a:cubicBezTo>
                  <a:lnTo>
                    <a:pt x="16973" y="15460"/>
                  </a:lnTo>
                  <a:cubicBezTo>
                    <a:pt x="17788" y="14390"/>
                    <a:pt x="18338" y="13110"/>
                    <a:pt x="18528" y="11719"/>
                  </a:cubicBezTo>
                  <a:lnTo>
                    <a:pt x="20225" y="11719"/>
                  </a:lnTo>
                  <a:cubicBezTo>
                    <a:pt x="20811" y="11719"/>
                    <a:pt x="21295" y="11235"/>
                    <a:pt x="21295" y="10649"/>
                  </a:cubicBezTo>
                  <a:cubicBezTo>
                    <a:pt x="21295" y="10057"/>
                    <a:pt x="20811" y="9579"/>
                    <a:pt x="20225" y="9579"/>
                  </a:cubicBezTo>
                  <a:lnTo>
                    <a:pt x="18528" y="9579"/>
                  </a:lnTo>
                  <a:cubicBezTo>
                    <a:pt x="18338" y="8182"/>
                    <a:pt x="17788" y="6902"/>
                    <a:pt x="16973" y="5832"/>
                  </a:cubicBezTo>
                  <a:lnTo>
                    <a:pt x="18176" y="4634"/>
                  </a:lnTo>
                  <a:cubicBezTo>
                    <a:pt x="18589" y="4211"/>
                    <a:pt x="18589" y="3533"/>
                    <a:pt x="18176" y="3120"/>
                  </a:cubicBezTo>
                  <a:cubicBezTo>
                    <a:pt x="17967" y="2911"/>
                    <a:pt x="17691" y="2807"/>
                    <a:pt x="17417" y="2807"/>
                  </a:cubicBezTo>
                  <a:cubicBezTo>
                    <a:pt x="17142" y="2807"/>
                    <a:pt x="16869" y="2911"/>
                    <a:pt x="16663" y="3120"/>
                  </a:cubicBezTo>
                  <a:lnTo>
                    <a:pt x="15459" y="4319"/>
                  </a:lnTo>
                  <a:cubicBezTo>
                    <a:pt x="14389" y="3503"/>
                    <a:pt x="13109" y="2957"/>
                    <a:pt x="11718" y="2769"/>
                  </a:cubicBezTo>
                  <a:lnTo>
                    <a:pt x="11718" y="1071"/>
                  </a:lnTo>
                  <a:cubicBezTo>
                    <a:pt x="11718" y="480"/>
                    <a:pt x="11234" y="0"/>
                    <a:pt x="106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69" name="Google Shape;1469;p57"/>
            <p:cNvSpPr/>
            <p:nvPr/>
          </p:nvSpPr>
          <p:spPr>
            <a:xfrm>
              <a:off x="1523675" y="1904975"/>
              <a:ext cx="165525" cy="165550"/>
            </a:xfrm>
            <a:custGeom>
              <a:avLst/>
              <a:gdLst/>
              <a:ahLst/>
              <a:cxnLst/>
              <a:rect l="l" t="t" r="r" b="b"/>
              <a:pathLst>
                <a:path w="6621" h="6622" extrusionOk="0">
                  <a:moveTo>
                    <a:pt x="3313" y="0"/>
                  </a:moveTo>
                  <a:cubicBezTo>
                    <a:pt x="1483" y="0"/>
                    <a:pt x="0" y="1484"/>
                    <a:pt x="0" y="3314"/>
                  </a:cubicBezTo>
                  <a:cubicBezTo>
                    <a:pt x="0" y="5143"/>
                    <a:pt x="1483" y="6622"/>
                    <a:pt x="3313" y="6622"/>
                  </a:cubicBezTo>
                  <a:cubicBezTo>
                    <a:pt x="5143" y="6622"/>
                    <a:pt x="6620" y="5143"/>
                    <a:pt x="6620" y="3314"/>
                  </a:cubicBezTo>
                  <a:cubicBezTo>
                    <a:pt x="6620" y="1484"/>
                    <a:pt x="5143" y="0"/>
                    <a:pt x="331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1" name="Google Shape;3221;p102"/>
          <p:cNvSpPr txBox="1">
            <a:spLocks noGrp="1"/>
          </p:cNvSpPr>
          <p:nvPr>
            <p:ph type="title"/>
          </p:nvPr>
        </p:nvSpPr>
        <p:spPr>
          <a:xfrm>
            <a:off x="709350" y="537550"/>
            <a:ext cx="7725300" cy="47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itchFamily="2" charset="-78"/>
              </a:rPr>
              <a:t>اینفوگرافیک</a:t>
            </a:r>
            <a:endParaRPr>
              <a:cs typeface="B Nazanin" pitchFamily="2" charset="-78"/>
            </a:endParaRPr>
          </a:p>
        </p:txBody>
      </p:sp>
      <p:sp>
        <p:nvSpPr>
          <p:cNvPr id="3222" name="Google Shape;3222;p102"/>
          <p:cNvSpPr txBox="1"/>
          <p:nvPr/>
        </p:nvSpPr>
        <p:spPr>
          <a:xfrm>
            <a:off x="2051538" y="2549651"/>
            <a:ext cx="2478582" cy="80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dk1"/>
                </a:solidFill>
                <a:latin typeface="Barlow"/>
                <a:ea typeface="Barlow"/>
                <a:cs typeface="B Nazanin" pitchFamily="2" charset="-78"/>
                <a:sym typeface="Barlow"/>
              </a:rPr>
              <a:t> این قالب حاوی گزینه های ویرایش پذیری است و شما می توانید آن را به صورتی که می خواهید ویرایش کنید.</a:t>
            </a:r>
            <a:endParaRPr dirty="0">
              <a:solidFill>
                <a:schemeClr val="dk1"/>
              </a:solidFill>
              <a:latin typeface="Barlow"/>
              <a:ea typeface="Barlow"/>
              <a:cs typeface="B Nazanin" pitchFamily="2" charset="-78"/>
              <a:sym typeface="Barlow"/>
            </a:endParaRPr>
          </a:p>
          <a:p>
            <a:pPr marL="0" lvl="0" indent="0" algn="l" rtl="1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dk1"/>
              </a:solidFill>
              <a:latin typeface="Barlow"/>
              <a:ea typeface="Barlow"/>
              <a:cs typeface="B Nazanin" pitchFamily="2" charset="-78"/>
              <a:sym typeface="Barlow"/>
            </a:endParaRPr>
          </a:p>
        </p:txBody>
      </p:sp>
      <p:grpSp>
        <p:nvGrpSpPr>
          <p:cNvPr id="3223" name="Google Shape;3223;p102"/>
          <p:cNvGrpSpPr/>
          <p:nvPr/>
        </p:nvGrpSpPr>
        <p:grpSpPr>
          <a:xfrm>
            <a:off x="6154099" y="2486099"/>
            <a:ext cx="915194" cy="932303"/>
            <a:chOff x="1017800" y="1721600"/>
            <a:chExt cx="1377475" cy="1403225"/>
          </a:xfrm>
        </p:grpSpPr>
        <p:sp>
          <p:nvSpPr>
            <p:cNvPr id="3224" name="Google Shape;3224;p102"/>
            <p:cNvSpPr/>
            <p:nvPr/>
          </p:nvSpPr>
          <p:spPr>
            <a:xfrm>
              <a:off x="1349475" y="2529475"/>
              <a:ext cx="263675" cy="263650"/>
            </a:xfrm>
            <a:custGeom>
              <a:avLst/>
              <a:gdLst/>
              <a:ahLst/>
              <a:cxnLst/>
              <a:rect l="l" t="t" r="r" b="b"/>
              <a:pathLst>
                <a:path w="10547" h="10546" extrusionOk="0">
                  <a:moveTo>
                    <a:pt x="5270" y="2258"/>
                  </a:moveTo>
                  <a:cubicBezTo>
                    <a:pt x="6938" y="2258"/>
                    <a:pt x="8288" y="3609"/>
                    <a:pt x="8288" y="5270"/>
                  </a:cubicBezTo>
                  <a:cubicBezTo>
                    <a:pt x="8288" y="6937"/>
                    <a:pt x="6938" y="8288"/>
                    <a:pt x="5270" y="8288"/>
                  </a:cubicBezTo>
                  <a:cubicBezTo>
                    <a:pt x="3609" y="8288"/>
                    <a:pt x="2253" y="6937"/>
                    <a:pt x="2253" y="5270"/>
                  </a:cubicBezTo>
                  <a:cubicBezTo>
                    <a:pt x="2253" y="3609"/>
                    <a:pt x="3609" y="2258"/>
                    <a:pt x="5270" y="2258"/>
                  </a:cubicBezTo>
                  <a:close/>
                  <a:moveTo>
                    <a:pt x="5270" y="0"/>
                  </a:moveTo>
                  <a:cubicBezTo>
                    <a:pt x="2360" y="0"/>
                    <a:pt x="1" y="2360"/>
                    <a:pt x="1" y="5270"/>
                  </a:cubicBezTo>
                  <a:cubicBezTo>
                    <a:pt x="1" y="8181"/>
                    <a:pt x="2360" y="10546"/>
                    <a:pt x="5270" y="10546"/>
                  </a:cubicBezTo>
                  <a:cubicBezTo>
                    <a:pt x="8180" y="10546"/>
                    <a:pt x="10546" y="8181"/>
                    <a:pt x="10546" y="5270"/>
                  </a:cubicBezTo>
                  <a:cubicBezTo>
                    <a:pt x="10546" y="2360"/>
                    <a:pt x="8180" y="0"/>
                    <a:pt x="527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3225" name="Google Shape;3225;p102"/>
            <p:cNvSpPr/>
            <p:nvPr/>
          </p:nvSpPr>
          <p:spPr>
            <a:xfrm>
              <a:off x="1225750" y="2405725"/>
              <a:ext cx="511100" cy="511150"/>
            </a:xfrm>
            <a:custGeom>
              <a:avLst/>
              <a:gdLst/>
              <a:ahLst/>
              <a:cxnLst/>
              <a:rect l="l" t="t" r="r" b="b"/>
              <a:pathLst>
                <a:path w="20444" h="20446" extrusionOk="0">
                  <a:moveTo>
                    <a:pt x="10219" y="2687"/>
                  </a:moveTo>
                  <a:cubicBezTo>
                    <a:pt x="14378" y="2687"/>
                    <a:pt x="17752" y="6061"/>
                    <a:pt x="17752" y="10220"/>
                  </a:cubicBezTo>
                  <a:cubicBezTo>
                    <a:pt x="17752" y="14385"/>
                    <a:pt x="14378" y="17754"/>
                    <a:pt x="10219" y="17754"/>
                  </a:cubicBezTo>
                  <a:cubicBezTo>
                    <a:pt x="6060" y="17754"/>
                    <a:pt x="2687" y="14385"/>
                    <a:pt x="2687" y="10220"/>
                  </a:cubicBezTo>
                  <a:cubicBezTo>
                    <a:pt x="2687" y="6061"/>
                    <a:pt x="6060" y="2687"/>
                    <a:pt x="10219" y="2687"/>
                  </a:cubicBezTo>
                  <a:close/>
                  <a:moveTo>
                    <a:pt x="10219" y="1"/>
                  </a:moveTo>
                  <a:cubicBezTo>
                    <a:pt x="4572" y="1"/>
                    <a:pt x="0" y="4573"/>
                    <a:pt x="0" y="10220"/>
                  </a:cubicBezTo>
                  <a:cubicBezTo>
                    <a:pt x="0" y="15868"/>
                    <a:pt x="4572" y="20445"/>
                    <a:pt x="10219" y="20445"/>
                  </a:cubicBezTo>
                  <a:cubicBezTo>
                    <a:pt x="15867" y="20445"/>
                    <a:pt x="20443" y="15868"/>
                    <a:pt x="20443" y="10220"/>
                  </a:cubicBezTo>
                  <a:cubicBezTo>
                    <a:pt x="20443" y="7402"/>
                    <a:pt x="19297" y="4844"/>
                    <a:pt x="17446" y="2993"/>
                  </a:cubicBezTo>
                  <a:cubicBezTo>
                    <a:pt x="15597" y="1143"/>
                    <a:pt x="13043" y="1"/>
                    <a:pt x="1021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3226" name="Google Shape;3226;p102"/>
            <p:cNvSpPr/>
            <p:nvPr/>
          </p:nvSpPr>
          <p:spPr>
            <a:xfrm>
              <a:off x="1292900" y="2472900"/>
              <a:ext cx="376675" cy="376700"/>
            </a:xfrm>
            <a:custGeom>
              <a:avLst/>
              <a:gdLst/>
              <a:ahLst/>
              <a:cxnLst/>
              <a:rect l="l" t="t" r="r" b="b"/>
              <a:pathLst>
                <a:path w="15067" h="15068" extrusionOk="0">
                  <a:moveTo>
                    <a:pt x="7533" y="2263"/>
                  </a:moveTo>
                  <a:cubicBezTo>
                    <a:pt x="10443" y="2263"/>
                    <a:pt x="12809" y="4623"/>
                    <a:pt x="12809" y="7533"/>
                  </a:cubicBezTo>
                  <a:cubicBezTo>
                    <a:pt x="12809" y="10444"/>
                    <a:pt x="10443" y="12809"/>
                    <a:pt x="7533" y="12809"/>
                  </a:cubicBezTo>
                  <a:cubicBezTo>
                    <a:pt x="4623" y="12809"/>
                    <a:pt x="2264" y="10444"/>
                    <a:pt x="2264" y="7533"/>
                  </a:cubicBezTo>
                  <a:cubicBezTo>
                    <a:pt x="2264" y="4623"/>
                    <a:pt x="4623" y="2263"/>
                    <a:pt x="7533" y="2263"/>
                  </a:cubicBezTo>
                  <a:close/>
                  <a:moveTo>
                    <a:pt x="7533" y="0"/>
                  </a:moveTo>
                  <a:cubicBezTo>
                    <a:pt x="3374" y="0"/>
                    <a:pt x="1" y="3374"/>
                    <a:pt x="1" y="7533"/>
                  </a:cubicBezTo>
                  <a:cubicBezTo>
                    <a:pt x="1" y="11698"/>
                    <a:pt x="3374" y="15067"/>
                    <a:pt x="7533" y="15067"/>
                  </a:cubicBezTo>
                  <a:cubicBezTo>
                    <a:pt x="11692" y="15067"/>
                    <a:pt x="15066" y="11698"/>
                    <a:pt x="15066" y="7533"/>
                  </a:cubicBezTo>
                  <a:cubicBezTo>
                    <a:pt x="15066" y="3374"/>
                    <a:pt x="11692" y="0"/>
                    <a:pt x="75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3227" name="Google Shape;3227;p102"/>
            <p:cNvSpPr/>
            <p:nvPr/>
          </p:nvSpPr>
          <p:spPr>
            <a:xfrm>
              <a:off x="1017800" y="2197775"/>
              <a:ext cx="927000" cy="927050"/>
            </a:xfrm>
            <a:custGeom>
              <a:avLst/>
              <a:gdLst/>
              <a:ahLst/>
              <a:cxnLst/>
              <a:rect l="l" t="t" r="r" b="b"/>
              <a:pathLst>
                <a:path w="37080" h="37082" extrusionOk="0">
                  <a:moveTo>
                    <a:pt x="18537" y="8319"/>
                  </a:moveTo>
                  <a:cubicBezTo>
                    <a:pt x="24185" y="8319"/>
                    <a:pt x="28761" y="12891"/>
                    <a:pt x="28761" y="18538"/>
                  </a:cubicBezTo>
                  <a:cubicBezTo>
                    <a:pt x="28761" y="21362"/>
                    <a:pt x="27615" y="23915"/>
                    <a:pt x="25764" y="25766"/>
                  </a:cubicBezTo>
                  <a:cubicBezTo>
                    <a:pt x="23915" y="27616"/>
                    <a:pt x="21361" y="28763"/>
                    <a:pt x="18537" y="28763"/>
                  </a:cubicBezTo>
                  <a:cubicBezTo>
                    <a:pt x="12890" y="28763"/>
                    <a:pt x="8318" y="24186"/>
                    <a:pt x="8318" y="18538"/>
                  </a:cubicBezTo>
                  <a:cubicBezTo>
                    <a:pt x="8318" y="12891"/>
                    <a:pt x="12890" y="8319"/>
                    <a:pt x="18537" y="8319"/>
                  </a:cubicBezTo>
                  <a:close/>
                  <a:moveTo>
                    <a:pt x="18537" y="1"/>
                  </a:moveTo>
                  <a:cubicBezTo>
                    <a:pt x="17513" y="1"/>
                    <a:pt x="16677" y="842"/>
                    <a:pt x="16677" y="1861"/>
                  </a:cubicBezTo>
                  <a:lnTo>
                    <a:pt x="16677" y="4818"/>
                  </a:lnTo>
                  <a:cubicBezTo>
                    <a:pt x="14241" y="5143"/>
                    <a:pt x="12014" y="6102"/>
                    <a:pt x="10153" y="7524"/>
                  </a:cubicBezTo>
                  <a:lnTo>
                    <a:pt x="8064" y="5430"/>
                  </a:lnTo>
                  <a:cubicBezTo>
                    <a:pt x="7702" y="5067"/>
                    <a:pt x="7224" y="4886"/>
                    <a:pt x="6746" y="4886"/>
                  </a:cubicBezTo>
                  <a:cubicBezTo>
                    <a:pt x="6268" y="4886"/>
                    <a:pt x="5790" y="5067"/>
                    <a:pt x="5428" y="5430"/>
                  </a:cubicBezTo>
                  <a:cubicBezTo>
                    <a:pt x="4705" y="6153"/>
                    <a:pt x="4705" y="7340"/>
                    <a:pt x="5428" y="8064"/>
                  </a:cubicBezTo>
                  <a:lnTo>
                    <a:pt x="7523" y="10154"/>
                  </a:lnTo>
                  <a:cubicBezTo>
                    <a:pt x="6100" y="12014"/>
                    <a:pt x="5143" y="14242"/>
                    <a:pt x="4816" y="16679"/>
                  </a:cubicBezTo>
                  <a:lnTo>
                    <a:pt x="1861" y="16679"/>
                  </a:lnTo>
                  <a:cubicBezTo>
                    <a:pt x="840" y="16679"/>
                    <a:pt x="0" y="17514"/>
                    <a:pt x="0" y="18538"/>
                  </a:cubicBezTo>
                  <a:cubicBezTo>
                    <a:pt x="0" y="19563"/>
                    <a:pt x="840" y="20403"/>
                    <a:pt x="1861" y="20403"/>
                  </a:cubicBezTo>
                  <a:lnTo>
                    <a:pt x="4816" y="20403"/>
                  </a:lnTo>
                  <a:cubicBezTo>
                    <a:pt x="5143" y="22835"/>
                    <a:pt x="6100" y="25063"/>
                    <a:pt x="7523" y="26928"/>
                  </a:cubicBezTo>
                  <a:lnTo>
                    <a:pt x="5428" y="29013"/>
                  </a:lnTo>
                  <a:cubicBezTo>
                    <a:pt x="4705" y="29742"/>
                    <a:pt x="4705" y="30923"/>
                    <a:pt x="5428" y="31653"/>
                  </a:cubicBezTo>
                  <a:cubicBezTo>
                    <a:pt x="5790" y="32012"/>
                    <a:pt x="6268" y="32192"/>
                    <a:pt x="6746" y="32192"/>
                  </a:cubicBezTo>
                  <a:cubicBezTo>
                    <a:pt x="7224" y="32192"/>
                    <a:pt x="7702" y="32012"/>
                    <a:pt x="8064" y="31653"/>
                  </a:cubicBezTo>
                  <a:lnTo>
                    <a:pt x="10153" y="29558"/>
                  </a:lnTo>
                  <a:cubicBezTo>
                    <a:pt x="12014" y="30980"/>
                    <a:pt x="14241" y="31933"/>
                    <a:pt x="16677" y="32259"/>
                  </a:cubicBezTo>
                  <a:lnTo>
                    <a:pt x="16677" y="35216"/>
                  </a:lnTo>
                  <a:cubicBezTo>
                    <a:pt x="16677" y="36240"/>
                    <a:pt x="17513" y="37081"/>
                    <a:pt x="18537" y="37081"/>
                  </a:cubicBezTo>
                  <a:cubicBezTo>
                    <a:pt x="19562" y="37081"/>
                    <a:pt x="20403" y="36240"/>
                    <a:pt x="20403" y="35216"/>
                  </a:cubicBezTo>
                  <a:lnTo>
                    <a:pt x="20403" y="32259"/>
                  </a:lnTo>
                  <a:cubicBezTo>
                    <a:pt x="22835" y="31933"/>
                    <a:pt x="25061" y="30980"/>
                    <a:pt x="26926" y="29558"/>
                  </a:cubicBezTo>
                  <a:lnTo>
                    <a:pt x="29012" y="31653"/>
                  </a:lnTo>
                  <a:cubicBezTo>
                    <a:pt x="29376" y="32012"/>
                    <a:pt x="29854" y="32192"/>
                    <a:pt x="30331" y="32192"/>
                  </a:cubicBezTo>
                  <a:cubicBezTo>
                    <a:pt x="30808" y="32192"/>
                    <a:pt x="31285" y="32012"/>
                    <a:pt x="31647" y="31653"/>
                  </a:cubicBezTo>
                  <a:cubicBezTo>
                    <a:pt x="32370" y="30923"/>
                    <a:pt x="32370" y="29742"/>
                    <a:pt x="31647" y="29013"/>
                  </a:cubicBezTo>
                  <a:lnTo>
                    <a:pt x="29556" y="26928"/>
                  </a:lnTo>
                  <a:cubicBezTo>
                    <a:pt x="30979" y="25063"/>
                    <a:pt x="31932" y="22835"/>
                    <a:pt x="32259" y="20403"/>
                  </a:cubicBezTo>
                  <a:lnTo>
                    <a:pt x="35214" y="20403"/>
                  </a:lnTo>
                  <a:cubicBezTo>
                    <a:pt x="36239" y="20403"/>
                    <a:pt x="37079" y="19563"/>
                    <a:pt x="37079" y="18538"/>
                  </a:cubicBezTo>
                  <a:cubicBezTo>
                    <a:pt x="37079" y="17514"/>
                    <a:pt x="36239" y="16679"/>
                    <a:pt x="35214" y="16679"/>
                  </a:cubicBezTo>
                  <a:lnTo>
                    <a:pt x="32259" y="16679"/>
                  </a:lnTo>
                  <a:cubicBezTo>
                    <a:pt x="31932" y="14242"/>
                    <a:pt x="30979" y="12014"/>
                    <a:pt x="29556" y="10154"/>
                  </a:cubicBezTo>
                  <a:lnTo>
                    <a:pt x="31647" y="8064"/>
                  </a:lnTo>
                  <a:cubicBezTo>
                    <a:pt x="32370" y="7340"/>
                    <a:pt x="32370" y="6153"/>
                    <a:pt x="31647" y="5430"/>
                  </a:cubicBezTo>
                  <a:cubicBezTo>
                    <a:pt x="31285" y="5067"/>
                    <a:pt x="30808" y="4886"/>
                    <a:pt x="30331" y="4886"/>
                  </a:cubicBezTo>
                  <a:cubicBezTo>
                    <a:pt x="29854" y="4886"/>
                    <a:pt x="29376" y="5067"/>
                    <a:pt x="29012" y="5430"/>
                  </a:cubicBezTo>
                  <a:lnTo>
                    <a:pt x="26926" y="7524"/>
                  </a:lnTo>
                  <a:cubicBezTo>
                    <a:pt x="25061" y="6102"/>
                    <a:pt x="22835" y="5143"/>
                    <a:pt x="20403" y="4818"/>
                  </a:cubicBezTo>
                  <a:lnTo>
                    <a:pt x="20403" y="1861"/>
                  </a:lnTo>
                  <a:cubicBezTo>
                    <a:pt x="20403" y="842"/>
                    <a:pt x="19562" y="1"/>
                    <a:pt x="1853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3228" name="Google Shape;3228;p102"/>
            <p:cNvSpPr/>
            <p:nvPr/>
          </p:nvSpPr>
          <p:spPr>
            <a:xfrm>
              <a:off x="1405775" y="2585925"/>
              <a:ext cx="150925" cy="150750"/>
            </a:xfrm>
            <a:custGeom>
              <a:avLst/>
              <a:gdLst/>
              <a:ahLst/>
              <a:cxnLst/>
              <a:rect l="l" t="t" r="r" b="b"/>
              <a:pathLst>
                <a:path w="6037" h="6030" extrusionOk="0">
                  <a:moveTo>
                    <a:pt x="3018" y="0"/>
                  </a:moveTo>
                  <a:cubicBezTo>
                    <a:pt x="1357" y="0"/>
                    <a:pt x="1" y="1351"/>
                    <a:pt x="1" y="3012"/>
                  </a:cubicBezTo>
                  <a:cubicBezTo>
                    <a:pt x="1" y="4679"/>
                    <a:pt x="1357" y="6030"/>
                    <a:pt x="3018" y="6030"/>
                  </a:cubicBezTo>
                  <a:cubicBezTo>
                    <a:pt x="4686" y="6030"/>
                    <a:pt x="6036" y="4679"/>
                    <a:pt x="6036" y="3012"/>
                  </a:cubicBezTo>
                  <a:cubicBezTo>
                    <a:pt x="6036" y="1351"/>
                    <a:pt x="4686" y="0"/>
                    <a:pt x="301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3229" name="Google Shape;3229;p102"/>
            <p:cNvSpPr/>
            <p:nvPr/>
          </p:nvSpPr>
          <p:spPr>
            <a:xfrm>
              <a:off x="1979700" y="2163650"/>
              <a:ext cx="180450" cy="180575"/>
            </a:xfrm>
            <a:custGeom>
              <a:avLst/>
              <a:gdLst/>
              <a:ahLst/>
              <a:cxnLst/>
              <a:rect l="l" t="t" r="r" b="b"/>
              <a:pathLst>
                <a:path w="7218" h="7223" extrusionOk="0">
                  <a:moveTo>
                    <a:pt x="3609" y="1"/>
                  </a:moveTo>
                  <a:cubicBezTo>
                    <a:pt x="1616" y="1"/>
                    <a:pt x="0" y="1621"/>
                    <a:pt x="0" y="3614"/>
                  </a:cubicBezTo>
                  <a:cubicBezTo>
                    <a:pt x="0" y="5607"/>
                    <a:pt x="1616" y="7223"/>
                    <a:pt x="3609" y="7223"/>
                  </a:cubicBezTo>
                  <a:cubicBezTo>
                    <a:pt x="5602" y="7223"/>
                    <a:pt x="7218" y="5607"/>
                    <a:pt x="7218" y="3614"/>
                  </a:cubicBezTo>
                  <a:cubicBezTo>
                    <a:pt x="7218" y="1621"/>
                    <a:pt x="5602" y="1"/>
                    <a:pt x="360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3230" name="Google Shape;3230;p102"/>
            <p:cNvSpPr/>
            <p:nvPr/>
          </p:nvSpPr>
          <p:spPr>
            <a:xfrm>
              <a:off x="1890500" y="2075100"/>
              <a:ext cx="358850" cy="358825"/>
            </a:xfrm>
            <a:custGeom>
              <a:avLst/>
              <a:gdLst/>
              <a:ahLst/>
              <a:cxnLst/>
              <a:rect l="l" t="t" r="r" b="b"/>
              <a:pathLst>
                <a:path w="14354" h="14353" extrusionOk="0">
                  <a:moveTo>
                    <a:pt x="7177" y="1998"/>
                  </a:moveTo>
                  <a:cubicBezTo>
                    <a:pt x="10026" y="1998"/>
                    <a:pt x="12336" y="4307"/>
                    <a:pt x="12336" y="7156"/>
                  </a:cubicBezTo>
                  <a:cubicBezTo>
                    <a:pt x="12336" y="10000"/>
                    <a:pt x="10026" y="12308"/>
                    <a:pt x="7177" y="12308"/>
                  </a:cubicBezTo>
                  <a:cubicBezTo>
                    <a:pt x="4333" y="12308"/>
                    <a:pt x="2025" y="10000"/>
                    <a:pt x="2025" y="7156"/>
                  </a:cubicBezTo>
                  <a:cubicBezTo>
                    <a:pt x="2025" y="4307"/>
                    <a:pt x="4333" y="1998"/>
                    <a:pt x="7177" y="1998"/>
                  </a:cubicBezTo>
                  <a:close/>
                  <a:moveTo>
                    <a:pt x="7177" y="0"/>
                  </a:moveTo>
                  <a:cubicBezTo>
                    <a:pt x="3211" y="0"/>
                    <a:pt x="0" y="3211"/>
                    <a:pt x="0" y="7176"/>
                  </a:cubicBezTo>
                  <a:cubicBezTo>
                    <a:pt x="0" y="11141"/>
                    <a:pt x="3211" y="14353"/>
                    <a:pt x="7177" y="14353"/>
                  </a:cubicBezTo>
                  <a:cubicBezTo>
                    <a:pt x="11143" y="14353"/>
                    <a:pt x="14354" y="11141"/>
                    <a:pt x="14354" y="7176"/>
                  </a:cubicBezTo>
                  <a:cubicBezTo>
                    <a:pt x="14354" y="5194"/>
                    <a:pt x="13554" y="3399"/>
                    <a:pt x="12254" y="2099"/>
                  </a:cubicBezTo>
                  <a:cubicBezTo>
                    <a:pt x="10954" y="800"/>
                    <a:pt x="9160" y="0"/>
                    <a:pt x="717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3231" name="Google Shape;3231;p102"/>
            <p:cNvSpPr/>
            <p:nvPr/>
          </p:nvSpPr>
          <p:spPr>
            <a:xfrm>
              <a:off x="1941100" y="2125025"/>
              <a:ext cx="257800" cy="257800"/>
            </a:xfrm>
            <a:custGeom>
              <a:avLst/>
              <a:gdLst/>
              <a:ahLst/>
              <a:cxnLst/>
              <a:rect l="l" t="t" r="r" b="b"/>
              <a:pathLst>
                <a:path w="10312" h="10312" extrusionOk="0">
                  <a:moveTo>
                    <a:pt x="5153" y="1546"/>
                  </a:moveTo>
                  <a:cubicBezTo>
                    <a:pt x="7146" y="1546"/>
                    <a:pt x="8762" y="3166"/>
                    <a:pt x="8762" y="5159"/>
                  </a:cubicBezTo>
                  <a:cubicBezTo>
                    <a:pt x="8762" y="7152"/>
                    <a:pt x="7146" y="8768"/>
                    <a:pt x="5153" y="8768"/>
                  </a:cubicBezTo>
                  <a:cubicBezTo>
                    <a:pt x="3160" y="8768"/>
                    <a:pt x="1544" y="7152"/>
                    <a:pt x="1544" y="5159"/>
                  </a:cubicBezTo>
                  <a:cubicBezTo>
                    <a:pt x="1544" y="3166"/>
                    <a:pt x="3160" y="1546"/>
                    <a:pt x="5153" y="1546"/>
                  </a:cubicBezTo>
                  <a:close/>
                  <a:moveTo>
                    <a:pt x="5153" y="1"/>
                  </a:moveTo>
                  <a:cubicBezTo>
                    <a:pt x="2309" y="1"/>
                    <a:pt x="1" y="2310"/>
                    <a:pt x="1" y="5159"/>
                  </a:cubicBezTo>
                  <a:cubicBezTo>
                    <a:pt x="1" y="8003"/>
                    <a:pt x="2309" y="10311"/>
                    <a:pt x="5153" y="10311"/>
                  </a:cubicBezTo>
                  <a:cubicBezTo>
                    <a:pt x="8002" y="10311"/>
                    <a:pt x="10312" y="8003"/>
                    <a:pt x="10312" y="5159"/>
                  </a:cubicBezTo>
                  <a:cubicBezTo>
                    <a:pt x="10312" y="2310"/>
                    <a:pt x="8002" y="1"/>
                    <a:pt x="515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3232" name="Google Shape;3232;p102"/>
            <p:cNvSpPr/>
            <p:nvPr/>
          </p:nvSpPr>
          <p:spPr>
            <a:xfrm>
              <a:off x="1744625" y="1929175"/>
              <a:ext cx="650650" cy="650650"/>
            </a:xfrm>
            <a:custGeom>
              <a:avLst/>
              <a:gdLst/>
              <a:ahLst/>
              <a:cxnLst/>
              <a:rect l="l" t="t" r="r" b="b"/>
              <a:pathLst>
                <a:path w="26026" h="26026" extrusionOk="0">
                  <a:moveTo>
                    <a:pt x="13012" y="5837"/>
                  </a:moveTo>
                  <a:cubicBezTo>
                    <a:pt x="16978" y="5837"/>
                    <a:pt x="20189" y="9048"/>
                    <a:pt x="20189" y="13013"/>
                  </a:cubicBezTo>
                  <a:cubicBezTo>
                    <a:pt x="20189" y="14996"/>
                    <a:pt x="19389" y="16790"/>
                    <a:pt x="18089" y="18084"/>
                  </a:cubicBezTo>
                  <a:cubicBezTo>
                    <a:pt x="16789" y="19385"/>
                    <a:pt x="14995" y="20190"/>
                    <a:pt x="13012" y="20190"/>
                  </a:cubicBezTo>
                  <a:cubicBezTo>
                    <a:pt x="9046" y="20190"/>
                    <a:pt x="5835" y="16978"/>
                    <a:pt x="5835" y="13013"/>
                  </a:cubicBezTo>
                  <a:cubicBezTo>
                    <a:pt x="5835" y="9048"/>
                    <a:pt x="9046" y="5837"/>
                    <a:pt x="13012" y="5837"/>
                  </a:cubicBezTo>
                  <a:close/>
                  <a:moveTo>
                    <a:pt x="13012" y="1"/>
                  </a:moveTo>
                  <a:cubicBezTo>
                    <a:pt x="12294" y="1"/>
                    <a:pt x="11707" y="587"/>
                    <a:pt x="11707" y="1306"/>
                  </a:cubicBezTo>
                  <a:lnTo>
                    <a:pt x="11707" y="3380"/>
                  </a:lnTo>
                  <a:cubicBezTo>
                    <a:pt x="10000" y="3609"/>
                    <a:pt x="8435" y="4282"/>
                    <a:pt x="7126" y="5276"/>
                  </a:cubicBezTo>
                  <a:lnTo>
                    <a:pt x="5663" y="3814"/>
                  </a:lnTo>
                  <a:cubicBezTo>
                    <a:pt x="5408" y="3559"/>
                    <a:pt x="5072" y="3431"/>
                    <a:pt x="4737" y="3431"/>
                  </a:cubicBezTo>
                  <a:cubicBezTo>
                    <a:pt x="4402" y="3431"/>
                    <a:pt x="4067" y="3559"/>
                    <a:pt x="3812" y="3814"/>
                  </a:cubicBezTo>
                  <a:cubicBezTo>
                    <a:pt x="3303" y="4318"/>
                    <a:pt x="3303" y="5148"/>
                    <a:pt x="3812" y="5658"/>
                  </a:cubicBezTo>
                  <a:lnTo>
                    <a:pt x="5280" y="7126"/>
                  </a:lnTo>
                  <a:cubicBezTo>
                    <a:pt x="4282" y="8432"/>
                    <a:pt x="3609" y="9996"/>
                    <a:pt x="3384" y="11704"/>
                  </a:cubicBezTo>
                  <a:lnTo>
                    <a:pt x="1309" y="11704"/>
                  </a:lnTo>
                  <a:cubicBezTo>
                    <a:pt x="586" y="11704"/>
                    <a:pt x="0" y="12295"/>
                    <a:pt x="0" y="13013"/>
                  </a:cubicBezTo>
                  <a:cubicBezTo>
                    <a:pt x="0" y="13732"/>
                    <a:pt x="586" y="14318"/>
                    <a:pt x="1309" y="14318"/>
                  </a:cubicBezTo>
                  <a:lnTo>
                    <a:pt x="3384" y="14318"/>
                  </a:lnTo>
                  <a:cubicBezTo>
                    <a:pt x="3609" y="16026"/>
                    <a:pt x="4282" y="17590"/>
                    <a:pt x="5280" y="18900"/>
                  </a:cubicBezTo>
                  <a:lnTo>
                    <a:pt x="3812" y="20368"/>
                  </a:lnTo>
                  <a:cubicBezTo>
                    <a:pt x="3303" y="20872"/>
                    <a:pt x="3303" y="21704"/>
                    <a:pt x="3812" y="22213"/>
                  </a:cubicBezTo>
                  <a:cubicBezTo>
                    <a:pt x="4067" y="22468"/>
                    <a:pt x="4402" y="22595"/>
                    <a:pt x="4737" y="22595"/>
                  </a:cubicBezTo>
                  <a:cubicBezTo>
                    <a:pt x="5072" y="22595"/>
                    <a:pt x="5408" y="22468"/>
                    <a:pt x="5663" y="22213"/>
                  </a:cubicBezTo>
                  <a:lnTo>
                    <a:pt x="7126" y="20745"/>
                  </a:lnTo>
                  <a:cubicBezTo>
                    <a:pt x="8435" y="21744"/>
                    <a:pt x="10000" y="22417"/>
                    <a:pt x="11707" y="22641"/>
                  </a:cubicBezTo>
                  <a:lnTo>
                    <a:pt x="11707" y="24716"/>
                  </a:lnTo>
                  <a:cubicBezTo>
                    <a:pt x="11707" y="25440"/>
                    <a:pt x="12294" y="26026"/>
                    <a:pt x="13012" y="26026"/>
                  </a:cubicBezTo>
                  <a:cubicBezTo>
                    <a:pt x="13731" y="26026"/>
                    <a:pt x="14322" y="25440"/>
                    <a:pt x="14322" y="24716"/>
                  </a:cubicBezTo>
                  <a:lnTo>
                    <a:pt x="14322" y="22641"/>
                  </a:lnTo>
                  <a:cubicBezTo>
                    <a:pt x="16030" y="22417"/>
                    <a:pt x="17594" y="21744"/>
                    <a:pt x="18900" y="20745"/>
                  </a:cubicBezTo>
                  <a:lnTo>
                    <a:pt x="20367" y="22213"/>
                  </a:lnTo>
                  <a:cubicBezTo>
                    <a:pt x="20622" y="22468"/>
                    <a:pt x="20957" y="22595"/>
                    <a:pt x="21291" y="22595"/>
                  </a:cubicBezTo>
                  <a:cubicBezTo>
                    <a:pt x="21626" y="22595"/>
                    <a:pt x="21960" y="22468"/>
                    <a:pt x="22212" y="22213"/>
                  </a:cubicBezTo>
                  <a:cubicBezTo>
                    <a:pt x="22722" y="21704"/>
                    <a:pt x="22722" y="20872"/>
                    <a:pt x="22212" y="20368"/>
                  </a:cubicBezTo>
                  <a:lnTo>
                    <a:pt x="20749" y="18900"/>
                  </a:lnTo>
                  <a:cubicBezTo>
                    <a:pt x="21744" y="17590"/>
                    <a:pt x="22416" y="16026"/>
                    <a:pt x="22645" y="14318"/>
                  </a:cubicBezTo>
                  <a:lnTo>
                    <a:pt x="24720" y="14318"/>
                  </a:lnTo>
                  <a:cubicBezTo>
                    <a:pt x="25438" y="14318"/>
                    <a:pt x="26025" y="13732"/>
                    <a:pt x="26025" y="13013"/>
                  </a:cubicBezTo>
                  <a:cubicBezTo>
                    <a:pt x="26025" y="12295"/>
                    <a:pt x="25438" y="11704"/>
                    <a:pt x="24720" y="11704"/>
                  </a:cubicBezTo>
                  <a:lnTo>
                    <a:pt x="22645" y="11704"/>
                  </a:lnTo>
                  <a:cubicBezTo>
                    <a:pt x="22416" y="9996"/>
                    <a:pt x="21744" y="8432"/>
                    <a:pt x="20749" y="7126"/>
                  </a:cubicBezTo>
                  <a:lnTo>
                    <a:pt x="22212" y="5658"/>
                  </a:lnTo>
                  <a:cubicBezTo>
                    <a:pt x="22722" y="5148"/>
                    <a:pt x="22722" y="4318"/>
                    <a:pt x="22212" y="3814"/>
                  </a:cubicBezTo>
                  <a:cubicBezTo>
                    <a:pt x="21960" y="3559"/>
                    <a:pt x="21626" y="3431"/>
                    <a:pt x="21291" y="3431"/>
                  </a:cubicBezTo>
                  <a:cubicBezTo>
                    <a:pt x="20957" y="3431"/>
                    <a:pt x="20622" y="3559"/>
                    <a:pt x="20367" y="3814"/>
                  </a:cubicBezTo>
                  <a:lnTo>
                    <a:pt x="18900" y="5276"/>
                  </a:lnTo>
                  <a:cubicBezTo>
                    <a:pt x="17594" y="4282"/>
                    <a:pt x="16030" y="3609"/>
                    <a:pt x="14322" y="3380"/>
                  </a:cubicBezTo>
                  <a:lnTo>
                    <a:pt x="14322" y="1306"/>
                  </a:lnTo>
                  <a:cubicBezTo>
                    <a:pt x="14322" y="587"/>
                    <a:pt x="13731" y="1"/>
                    <a:pt x="1301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3233" name="Google Shape;3233;p102"/>
            <p:cNvSpPr/>
            <p:nvPr/>
          </p:nvSpPr>
          <p:spPr>
            <a:xfrm>
              <a:off x="1459700" y="1841025"/>
              <a:ext cx="293600" cy="293450"/>
            </a:xfrm>
            <a:custGeom>
              <a:avLst/>
              <a:gdLst/>
              <a:ahLst/>
              <a:cxnLst/>
              <a:rect l="l" t="t" r="r" b="b"/>
              <a:pathLst>
                <a:path w="11744" h="11738" extrusionOk="0">
                  <a:moveTo>
                    <a:pt x="5872" y="2558"/>
                  </a:moveTo>
                  <a:cubicBezTo>
                    <a:pt x="7702" y="2558"/>
                    <a:pt x="9179" y="4042"/>
                    <a:pt x="9179" y="5872"/>
                  </a:cubicBezTo>
                  <a:cubicBezTo>
                    <a:pt x="9179" y="7701"/>
                    <a:pt x="7702" y="9180"/>
                    <a:pt x="5872" y="9180"/>
                  </a:cubicBezTo>
                  <a:cubicBezTo>
                    <a:pt x="4042" y="9180"/>
                    <a:pt x="2559" y="7701"/>
                    <a:pt x="2559" y="5872"/>
                  </a:cubicBezTo>
                  <a:cubicBezTo>
                    <a:pt x="2559" y="4042"/>
                    <a:pt x="4042" y="2558"/>
                    <a:pt x="5872" y="2558"/>
                  </a:cubicBezTo>
                  <a:close/>
                  <a:moveTo>
                    <a:pt x="5872" y="0"/>
                  </a:moveTo>
                  <a:cubicBezTo>
                    <a:pt x="2625" y="0"/>
                    <a:pt x="0" y="2624"/>
                    <a:pt x="0" y="5872"/>
                  </a:cubicBezTo>
                  <a:cubicBezTo>
                    <a:pt x="0" y="9114"/>
                    <a:pt x="2625" y="11737"/>
                    <a:pt x="5872" y="11737"/>
                  </a:cubicBezTo>
                  <a:cubicBezTo>
                    <a:pt x="9113" y="11737"/>
                    <a:pt x="11739" y="9114"/>
                    <a:pt x="11739" y="5872"/>
                  </a:cubicBezTo>
                  <a:lnTo>
                    <a:pt x="11743" y="5872"/>
                  </a:lnTo>
                  <a:cubicBezTo>
                    <a:pt x="11743" y="2624"/>
                    <a:pt x="9113" y="0"/>
                    <a:pt x="587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3234" name="Google Shape;3234;p102"/>
            <p:cNvSpPr/>
            <p:nvPr/>
          </p:nvSpPr>
          <p:spPr>
            <a:xfrm>
              <a:off x="1340300" y="1721600"/>
              <a:ext cx="532400" cy="532425"/>
            </a:xfrm>
            <a:custGeom>
              <a:avLst/>
              <a:gdLst/>
              <a:ahLst/>
              <a:cxnLst/>
              <a:rect l="l" t="t" r="r" b="b"/>
              <a:pathLst>
                <a:path w="21296" h="21297" extrusionOk="0">
                  <a:moveTo>
                    <a:pt x="10648" y="4777"/>
                  </a:moveTo>
                  <a:cubicBezTo>
                    <a:pt x="13889" y="4777"/>
                    <a:pt x="16519" y="7401"/>
                    <a:pt x="16519" y="10649"/>
                  </a:cubicBezTo>
                  <a:lnTo>
                    <a:pt x="16515" y="10649"/>
                  </a:lnTo>
                  <a:cubicBezTo>
                    <a:pt x="16515" y="13891"/>
                    <a:pt x="13889" y="16514"/>
                    <a:pt x="10648" y="16514"/>
                  </a:cubicBezTo>
                  <a:cubicBezTo>
                    <a:pt x="7401" y="16514"/>
                    <a:pt x="4776" y="13891"/>
                    <a:pt x="4776" y="10649"/>
                  </a:cubicBezTo>
                  <a:cubicBezTo>
                    <a:pt x="4776" y="7401"/>
                    <a:pt x="7401" y="4777"/>
                    <a:pt x="10648" y="4777"/>
                  </a:cubicBezTo>
                  <a:close/>
                  <a:moveTo>
                    <a:pt x="10648" y="0"/>
                  </a:moveTo>
                  <a:cubicBezTo>
                    <a:pt x="10057" y="0"/>
                    <a:pt x="9577" y="480"/>
                    <a:pt x="9577" y="1071"/>
                  </a:cubicBezTo>
                  <a:lnTo>
                    <a:pt x="9577" y="2769"/>
                  </a:lnTo>
                  <a:cubicBezTo>
                    <a:pt x="8180" y="2957"/>
                    <a:pt x="6901" y="3503"/>
                    <a:pt x="5831" y="4319"/>
                  </a:cubicBezTo>
                  <a:lnTo>
                    <a:pt x="4633" y="3120"/>
                  </a:lnTo>
                  <a:cubicBezTo>
                    <a:pt x="4421" y="2911"/>
                    <a:pt x="4146" y="2807"/>
                    <a:pt x="3872" y="2807"/>
                  </a:cubicBezTo>
                  <a:cubicBezTo>
                    <a:pt x="3598" y="2807"/>
                    <a:pt x="3326" y="2911"/>
                    <a:pt x="3120" y="3120"/>
                  </a:cubicBezTo>
                  <a:cubicBezTo>
                    <a:pt x="2702" y="3533"/>
                    <a:pt x="2702" y="4211"/>
                    <a:pt x="3120" y="4634"/>
                  </a:cubicBezTo>
                  <a:lnTo>
                    <a:pt x="4317" y="5832"/>
                  </a:lnTo>
                  <a:cubicBezTo>
                    <a:pt x="3502" y="6902"/>
                    <a:pt x="2956" y="8182"/>
                    <a:pt x="2768" y="9579"/>
                  </a:cubicBezTo>
                  <a:lnTo>
                    <a:pt x="1071" y="9579"/>
                  </a:lnTo>
                  <a:cubicBezTo>
                    <a:pt x="479" y="9579"/>
                    <a:pt x="1" y="10057"/>
                    <a:pt x="1" y="10649"/>
                  </a:cubicBezTo>
                  <a:cubicBezTo>
                    <a:pt x="1" y="11235"/>
                    <a:pt x="479" y="11719"/>
                    <a:pt x="1071" y="11719"/>
                  </a:cubicBezTo>
                  <a:lnTo>
                    <a:pt x="2768" y="11719"/>
                  </a:lnTo>
                  <a:cubicBezTo>
                    <a:pt x="2956" y="13110"/>
                    <a:pt x="3502" y="14390"/>
                    <a:pt x="4317" y="15460"/>
                  </a:cubicBezTo>
                  <a:lnTo>
                    <a:pt x="3120" y="16662"/>
                  </a:lnTo>
                  <a:cubicBezTo>
                    <a:pt x="2702" y="17076"/>
                    <a:pt x="2702" y="17758"/>
                    <a:pt x="3120" y="18177"/>
                  </a:cubicBezTo>
                  <a:cubicBezTo>
                    <a:pt x="3326" y="18383"/>
                    <a:pt x="3598" y="18486"/>
                    <a:pt x="3872" y="18486"/>
                  </a:cubicBezTo>
                  <a:cubicBezTo>
                    <a:pt x="4146" y="18486"/>
                    <a:pt x="4421" y="18383"/>
                    <a:pt x="4633" y="18177"/>
                  </a:cubicBezTo>
                  <a:lnTo>
                    <a:pt x="5831" y="16973"/>
                  </a:lnTo>
                  <a:cubicBezTo>
                    <a:pt x="6901" y="17789"/>
                    <a:pt x="8180" y="18339"/>
                    <a:pt x="9577" y="18528"/>
                  </a:cubicBezTo>
                  <a:lnTo>
                    <a:pt x="9577" y="20226"/>
                  </a:lnTo>
                  <a:cubicBezTo>
                    <a:pt x="9577" y="20812"/>
                    <a:pt x="10057" y="21296"/>
                    <a:pt x="10648" y="21296"/>
                  </a:cubicBezTo>
                  <a:cubicBezTo>
                    <a:pt x="11234" y="21296"/>
                    <a:pt x="11718" y="20812"/>
                    <a:pt x="11718" y="20226"/>
                  </a:cubicBezTo>
                  <a:lnTo>
                    <a:pt x="11718" y="18528"/>
                  </a:lnTo>
                  <a:cubicBezTo>
                    <a:pt x="13109" y="18339"/>
                    <a:pt x="14389" y="17789"/>
                    <a:pt x="15459" y="16973"/>
                  </a:cubicBezTo>
                  <a:lnTo>
                    <a:pt x="16663" y="18177"/>
                  </a:lnTo>
                  <a:cubicBezTo>
                    <a:pt x="16869" y="18383"/>
                    <a:pt x="17142" y="18486"/>
                    <a:pt x="17417" y="18486"/>
                  </a:cubicBezTo>
                  <a:cubicBezTo>
                    <a:pt x="17691" y="18486"/>
                    <a:pt x="17967" y="18383"/>
                    <a:pt x="18176" y="18177"/>
                  </a:cubicBezTo>
                  <a:cubicBezTo>
                    <a:pt x="18589" y="17758"/>
                    <a:pt x="18589" y="17076"/>
                    <a:pt x="18176" y="16662"/>
                  </a:cubicBezTo>
                  <a:lnTo>
                    <a:pt x="16973" y="15460"/>
                  </a:lnTo>
                  <a:cubicBezTo>
                    <a:pt x="17788" y="14390"/>
                    <a:pt x="18338" y="13110"/>
                    <a:pt x="18528" y="11719"/>
                  </a:cubicBezTo>
                  <a:lnTo>
                    <a:pt x="20225" y="11719"/>
                  </a:lnTo>
                  <a:cubicBezTo>
                    <a:pt x="20811" y="11719"/>
                    <a:pt x="21295" y="11235"/>
                    <a:pt x="21295" y="10649"/>
                  </a:cubicBezTo>
                  <a:cubicBezTo>
                    <a:pt x="21295" y="10057"/>
                    <a:pt x="20811" y="9579"/>
                    <a:pt x="20225" y="9579"/>
                  </a:cubicBezTo>
                  <a:lnTo>
                    <a:pt x="18528" y="9579"/>
                  </a:lnTo>
                  <a:cubicBezTo>
                    <a:pt x="18338" y="8182"/>
                    <a:pt x="17788" y="6902"/>
                    <a:pt x="16973" y="5832"/>
                  </a:cubicBezTo>
                  <a:lnTo>
                    <a:pt x="18176" y="4634"/>
                  </a:lnTo>
                  <a:cubicBezTo>
                    <a:pt x="18589" y="4211"/>
                    <a:pt x="18589" y="3533"/>
                    <a:pt x="18176" y="3120"/>
                  </a:cubicBezTo>
                  <a:cubicBezTo>
                    <a:pt x="17967" y="2911"/>
                    <a:pt x="17691" y="2807"/>
                    <a:pt x="17417" y="2807"/>
                  </a:cubicBezTo>
                  <a:cubicBezTo>
                    <a:pt x="17142" y="2807"/>
                    <a:pt x="16869" y="2911"/>
                    <a:pt x="16663" y="3120"/>
                  </a:cubicBezTo>
                  <a:lnTo>
                    <a:pt x="15459" y="4319"/>
                  </a:lnTo>
                  <a:cubicBezTo>
                    <a:pt x="14389" y="3503"/>
                    <a:pt x="13109" y="2957"/>
                    <a:pt x="11718" y="2769"/>
                  </a:cubicBezTo>
                  <a:lnTo>
                    <a:pt x="11718" y="1071"/>
                  </a:lnTo>
                  <a:cubicBezTo>
                    <a:pt x="11718" y="480"/>
                    <a:pt x="11234" y="0"/>
                    <a:pt x="106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3235" name="Google Shape;3235;p102"/>
            <p:cNvSpPr/>
            <p:nvPr/>
          </p:nvSpPr>
          <p:spPr>
            <a:xfrm>
              <a:off x="1523675" y="1904975"/>
              <a:ext cx="165525" cy="165550"/>
            </a:xfrm>
            <a:custGeom>
              <a:avLst/>
              <a:gdLst/>
              <a:ahLst/>
              <a:cxnLst/>
              <a:rect l="l" t="t" r="r" b="b"/>
              <a:pathLst>
                <a:path w="6621" h="6622" extrusionOk="0">
                  <a:moveTo>
                    <a:pt x="3313" y="0"/>
                  </a:moveTo>
                  <a:cubicBezTo>
                    <a:pt x="1483" y="0"/>
                    <a:pt x="0" y="1484"/>
                    <a:pt x="0" y="3314"/>
                  </a:cubicBezTo>
                  <a:cubicBezTo>
                    <a:pt x="0" y="5143"/>
                    <a:pt x="1483" y="6622"/>
                    <a:pt x="3313" y="6622"/>
                  </a:cubicBezTo>
                  <a:cubicBezTo>
                    <a:pt x="5143" y="6622"/>
                    <a:pt x="6620" y="5143"/>
                    <a:pt x="6620" y="3314"/>
                  </a:cubicBezTo>
                  <a:cubicBezTo>
                    <a:pt x="6620" y="1484"/>
                    <a:pt x="5143" y="0"/>
                    <a:pt x="331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sp>
        <p:nvSpPr>
          <p:cNvPr id="3236" name="Google Shape;3236;p102"/>
          <p:cNvSpPr txBox="1"/>
          <p:nvPr/>
        </p:nvSpPr>
        <p:spPr>
          <a:xfrm>
            <a:off x="4741816" y="1526018"/>
            <a:ext cx="2707852" cy="80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dk1"/>
                </a:solidFill>
                <a:latin typeface="Barlow"/>
                <a:ea typeface="Barlow"/>
                <a:cs typeface="B Nazanin" pitchFamily="2" charset="-78"/>
                <a:sym typeface="Barlow"/>
              </a:rPr>
              <a:t> این قالب حاوی گزینه های ویرایش پذیری است و شما می توانید آن را به صورتی که می خواهید ویرایش کنید.</a:t>
            </a:r>
            <a:endParaRPr dirty="0">
              <a:solidFill>
                <a:schemeClr val="dk1"/>
              </a:solidFill>
              <a:latin typeface="Barlow"/>
              <a:ea typeface="Barlow"/>
              <a:cs typeface="B Nazanin" pitchFamily="2" charset="-78"/>
              <a:sym typeface="Barlow"/>
            </a:endParaRPr>
          </a:p>
          <a:p>
            <a:pPr marL="0" lvl="0" indent="0" algn="l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dk1"/>
              </a:solidFill>
              <a:latin typeface="Barlow"/>
              <a:ea typeface="Barlow"/>
              <a:cs typeface="B Nazanin" pitchFamily="2" charset="-78"/>
              <a:sym typeface="Barlow"/>
            </a:endParaRPr>
          </a:p>
        </p:txBody>
      </p:sp>
      <p:grpSp>
        <p:nvGrpSpPr>
          <p:cNvPr id="3237" name="Google Shape;3237;p102"/>
          <p:cNvGrpSpPr/>
          <p:nvPr/>
        </p:nvGrpSpPr>
        <p:grpSpPr>
          <a:xfrm>
            <a:off x="2537684" y="1327556"/>
            <a:ext cx="419243" cy="772303"/>
            <a:chOff x="1414925" y="1360900"/>
            <a:chExt cx="1503202" cy="2769103"/>
          </a:xfrm>
        </p:grpSpPr>
        <p:sp>
          <p:nvSpPr>
            <p:cNvPr id="3238" name="Google Shape;3238;p102"/>
            <p:cNvSpPr/>
            <p:nvPr/>
          </p:nvSpPr>
          <p:spPr>
            <a:xfrm>
              <a:off x="1414925" y="1360900"/>
              <a:ext cx="1503202" cy="1522045"/>
            </a:xfrm>
            <a:custGeom>
              <a:avLst/>
              <a:gdLst/>
              <a:ahLst/>
              <a:cxnLst/>
              <a:rect l="l" t="t" r="r" b="b"/>
              <a:pathLst>
                <a:path w="27682" h="28029" extrusionOk="0">
                  <a:moveTo>
                    <a:pt x="13839" y="1"/>
                  </a:moveTo>
                  <a:cubicBezTo>
                    <a:pt x="6194" y="1"/>
                    <a:pt x="0" y="7595"/>
                    <a:pt x="0" y="16964"/>
                  </a:cubicBezTo>
                  <a:cubicBezTo>
                    <a:pt x="0" y="21194"/>
                    <a:pt x="1275" y="25057"/>
                    <a:pt x="3369" y="28028"/>
                  </a:cubicBezTo>
                  <a:cubicBezTo>
                    <a:pt x="3792" y="27310"/>
                    <a:pt x="4568" y="26816"/>
                    <a:pt x="5460" y="26816"/>
                  </a:cubicBezTo>
                  <a:lnTo>
                    <a:pt x="5566" y="26816"/>
                  </a:lnTo>
                  <a:cubicBezTo>
                    <a:pt x="5531" y="26510"/>
                    <a:pt x="5505" y="26199"/>
                    <a:pt x="5505" y="25883"/>
                  </a:cubicBezTo>
                  <a:lnTo>
                    <a:pt x="5505" y="14797"/>
                  </a:lnTo>
                  <a:cubicBezTo>
                    <a:pt x="5505" y="10419"/>
                    <a:pt x="9088" y="6846"/>
                    <a:pt x="13461" y="6846"/>
                  </a:cubicBezTo>
                  <a:lnTo>
                    <a:pt x="14221" y="6846"/>
                  </a:lnTo>
                  <a:cubicBezTo>
                    <a:pt x="18594" y="6846"/>
                    <a:pt x="22172" y="10419"/>
                    <a:pt x="22172" y="14797"/>
                  </a:cubicBezTo>
                  <a:lnTo>
                    <a:pt x="22172" y="25883"/>
                  </a:lnTo>
                  <a:cubicBezTo>
                    <a:pt x="22172" y="26199"/>
                    <a:pt x="22146" y="26510"/>
                    <a:pt x="22111" y="26816"/>
                  </a:cubicBezTo>
                  <a:lnTo>
                    <a:pt x="22218" y="26816"/>
                  </a:lnTo>
                  <a:cubicBezTo>
                    <a:pt x="23110" y="26816"/>
                    <a:pt x="23889" y="27310"/>
                    <a:pt x="24313" y="28028"/>
                  </a:cubicBezTo>
                  <a:cubicBezTo>
                    <a:pt x="26403" y="25057"/>
                    <a:pt x="27681" y="21194"/>
                    <a:pt x="27681" y="16964"/>
                  </a:cubicBezTo>
                  <a:cubicBezTo>
                    <a:pt x="27681" y="7595"/>
                    <a:pt x="21484" y="1"/>
                    <a:pt x="1383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3239" name="Google Shape;3239;p102"/>
            <p:cNvSpPr/>
            <p:nvPr/>
          </p:nvSpPr>
          <p:spPr>
            <a:xfrm>
              <a:off x="1713855" y="1732647"/>
              <a:ext cx="905060" cy="1084421"/>
            </a:xfrm>
            <a:custGeom>
              <a:avLst/>
              <a:gdLst/>
              <a:ahLst/>
              <a:cxnLst/>
              <a:rect l="l" t="t" r="r" b="b"/>
              <a:pathLst>
                <a:path w="16667" h="19970" extrusionOk="0">
                  <a:moveTo>
                    <a:pt x="7956" y="0"/>
                  </a:moveTo>
                  <a:cubicBezTo>
                    <a:pt x="3583" y="0"/>
                    <a:pt x="0" y="3573"/>
                    <a:pt x="0" y="7951"/>
                  </a:cubicBezTo>
                  <a:lnTo>
                    <a:pt x="0" y="19037"/>
                  </a:lnTo>
                  <a:cubicBezTo>
                    <a:pt x="0" y="19353"/>
                    <a:pt x="26" y="19664"/>
                    <a:pt x="61" y="19970"/>
                  </a:cubicBezTo>
                  <a:lnTo>
                    <a:pt x="6754" y="19970"/>
                  </a:lnTo>
                  <a:lnTo>
                    <a:pt x="6754" y="18359"/>
                  </a:lnTo>
                  <a:lnTo>
                    <a:pt x="2997" y="18359"/>
                  </a:lnTo>
                  <a:cubicBezTo>
                    <a:pt x="2294" y="18359"/>
                    <a:pt x="1728" y="17794"/>
                    <a:pt x="1728" y="17090"/>
                  </a:cubicBezTo>
                  <a:lnTo>
                    <a:pt x="1728" y="16973"/>
                  </a:lnTo>
                  <a:cubicBezTo>
                    <a:pt x="1728" y="16274"/>
                    <a:pt x="2294" y="15703"/>
                    <a:pt x="2997" y="15703"/>
                  </a:cubicBezTo>
                  <a:lnTo>
                    <a:pt x="6754" y="15703"/>
                  </a:lnTo>
                  <a:lnTo>
                    <a:pt x="6754" y="14087"/>
                  </a:lnTo>
                  <a:lnTo>
                    <a:pt x="3410" y="14087"/>
                  </a:lnTo>
                  <a:cubicBezTo>
                    <a:pt x="2712" y="14087"/>
                    <a:pt x="2141" y="13522"/>
                    <a:pt x="2141" y="12824"/>
                  </a:cubicBezTo>
                  <a:lnTo>
                    <a:pt x="2141" y="12701"/>
                  </a:lnTo>
                  <a:cubicBezTo>
                    <a:pt x="2141" y="12003"/>
                    <a:pt x="2712" y="11433"/>
                    <a:pt x="3410" y="11433"/>
                  </a:cubicBezTo>
                  <a:lnTo>
                    <a:pt x="6754" y="11433"/>
                  </a:lnTo>
                  <a:lnTo>
                    <a:pt x="6754" y="9822"/>
                  </a:lnTo>
                  <a:lnTo>
                    <a:pt x="3981" y="9822"/>
                  </a:lnTo>
                  <a:cubicBezTo>
                    <a:pt x="3288" y="9822"/>
                    <a:pt x="2717" y="9246"/>
                    <a:pt x="2717" y="8552"/>
                  </a:cubicBezTo>
                  <a:lnTo>
                    <a:pt x="2717" y="8430"/>
                  </a:lnTo>
                  <a:cubicBezTo>
                    <a:pt x="2717" y="7737"/>
                    <a:pt x="3288" y="7161"/>
                    <a:pt x="3981" y="7161"/>
                  </a:cubicBezTo>
                  <a:lnTo>
                    <a:pt x="6754" y="7161"/>
                  </a:lnTo>
                  <a:lnTo>
                    <a:pt x="6754" y="5550"/>
                  </a:lnTo>
                  <a:lnTo>
                    <a:pt x="5199" y="5550"/>
                  </a:lnTo>
                  <a:cubicBezTo>
                    <a:pt x="4500" y="5550"/>
                    <a:pt x="3930" y="4980"/>
                    <a:pt x="3930" y="4282"/>
                  </a:cubicBezTo>
                  <a:lnTo>
                    <a:pt x="3930" y="4159"/>
                  </a:lnTo>
                  <a:cubicBezTo>
                    <a:pt x="3930" y="3466"/>
                    <a:pt x="4500" y="2894"/>
                    <a:pt x="5199" y="2894"/>
                  </a:cubicBezTo>
                  <a:lnTo>
                    <a:pt x="11341" y="2894"/>
                  </a:lnTo>
                  <a:cubicBezTo>
                    <a:pt x="12034" y="2894"/>
                    <a:pt x="12611" y="3466"/>
                    <a:pt x="12611" y="4159"/>
                  </a:cubicBezTo>
                  <a:lnTo>
                    <a:pt x="12611" y="4282"/>
                  </a:lnTo>
                  <a:cubicBezTo>
                    <a:pt x="12611" y="4980"/>
                    <a:pt x="12034" y="5550"/>
                    <a:pt x="11341" y="5550"/>
                  </a:cubicBezTo>
                  <a:lnTo>
                    <a:pt x="9786" y="5550"/>
                  </a:lnTo>
                  <a:lnTo>
                    <a:pt x="9786" y="7161"/>
                  </a:lnTo>
                  <a:lnTo>
                    <a:pt x="12554" y="7161"/>
                  </a:lnTo>
                  <a:cubicBezTo>
                    <a:pt x="13253" y="7161"/>
                    <a:pt x="13823" y="7737"/>
                    <a:pt x="13823" y="8430"/>
                  </a:cubicBezTo>
                  <a:lnTo>
                    <a:pt x="13823" y="8552"/>
                  </a:lnTo>
                  <a:cubicBezTo>
                    <a:pt x="13823" y="9246"/>
                    <a:pt x="13253" y="9822"/>
                    <a:pt x="12554" y="9822"/>
                  </a:cubicBezTo>
                  <a:lnTo>
                    <a:pt x="9786" y="9822"/>
                  </a:lnTo>
                  <a:lnTo>
                    <a:pt x="9786" y="11433"/>
                  </a:lnTo>
                  <a:lnTo>
                    <a:pt x="13130" y="11433"/>
                  </a:lnTo>
                  <a:cubicBezTo>
                    <a:pt x="13828" y="11433"/>
                    <a:pt x="14399" y="12003"/>
                    <a:pt x="14399" y="12701"/>
                  </a:cubicBezTo>
                  <a:lnTo>
                    <a:pt x="14399" y="12824"/>
                  </a:lnTo>
                  <a:cubicBezTo>
                    <a:pt x="14399" y="13522"/>
                    <a:pt x="13828" y="14087"/>
                    <a:pt x="13130" y="14087"/>
                  </a:cubicBezTo>
                  <a:lnTo>
                    <a:pt x="9786" y="14087"/>
                  </a:lnTo>
                  <a:lnTo>
                    <a:pt x="9786" y="15703"/>
                  </a:lnTo>
                  <a:lnTo>
                    <a:pt x="13543" y="15703"/>
                  </a:lnTo>
                  <a:cubicBezTo>
                    <a:pt x="14241" y="15703"/>
                    <a:pt x="14812" y="16274"/>
                    <a:pt x="14812" y="16973"/>
                  </a:cubicBezTo>
                  <a:lnTo>
                    <a:pt x="14812" y="17090"/>
                  </a:lnTo>
                  <a:cubicBezTo>
                    <a:pt x="14812" y="17794"/>
                    <a:pt x="14241" y="18359"/>
                    <a:pt x="13543" y="18359"/>
                  </a:cubicBezTo>
                  <a:lnTo>
                    <a:pt x="9786" y="18359"/>
                  </a:lnTo>
                  <a:lnTo>
                    <a:pt x="9786" y="19970"/>
                  </a:lnTo>
                  <a:lnTo>
                    <a:pt x="16606" y="19970"/>
                  </a:lnTo>
                  <a:cubicBezTo>
                    <a:pt x="16641" y="19664"/>
                    <a:pt x="16667" y="19353"/>
                    <a:pt x="16667" y="19037"/>
                  </a:cubicBezTo>
                  <a:lnTo>
                    <a:pt x="16667" y="7951"/>
                  </a:lnTo>
                  <a:cubicBezTo>
                    <a:pt x="16667" y="3573"/>
                    <a:pt x="13089" y="0"/>
                    <a:pt x="871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3240" name="Google Shape;3240;p102"/>
            <p:cNvSpPr/>
            <p:nvPr/>
          </p:nvSpPr>
          <p:spPr>
            <a:xfrm>
              <a:off x="2080553" y="2729513"/>
              <a:ext cx="164754" cy="87536"/>
            </a:xfrm>
            <a:custGeom>
              <a:avLst/>
              <a:gdLst/>
              <a:ahLst/>
              <a:cxnLst/>
              <a:rect l="l" t="t" r="r" b="b"/>
              <a:pathLst>
                <a:path w="3034" h="1612" extrusionOk="0">
                  <a:moveTo>
                    <a:pt x="1" y="1"/>
                  </a:moveTo>
                  <a:lnTo>
                    <a:pt x="1" y="1612"/>
                  </a:lnTo>
                  <a:lnTo>
                    <a:pt x="3033" y="1612"/>
                  </a:lnTo>
                  <a:lnTo>
                    <a:pt x="303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3241" name="Google Shape;3241;p102"/>
            <p:cNvSpPr/>
            <p:nvPr/>
          </p:nvSpPr>
          <p:spPr>
            <a:xfrm>
              <a:off x="2080553" y="2034020"/>
              <a:ext cx="164754" cy="87536"/>
            </a:xfrm>
            <a:custGeom>
              <a:avLst/>
              <a:gdLst/>
              <a:ahLst/>
              <a:cxnLst/>
              <a:rect l="l" t="t" r="r" b="b"/>
              <a:pathLst>
                <a:path w="3034" h="1612" extrusionOk="0">
                  <a:moveTo>
                    <a:pt x="1" y="0"/>
                  </a:moveTo>
                  <a:lnTo>
                    <a:pt x="1" y="1611"/>
                  </a:lnTo>
                  <a:lnTo>
                    <a:pt x="3033" y="1611"/>
                  </a:lnTo>
                  <a:lnTo>
                    <a:pt x="303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3242" name="Google Shape;3242;p102"/>
            <p:cNvSpPr/>
            <p:nvPr/>
          </p:nvSpPr>
          <p:spPr>
            <a:xfrm>
              <a:off x="2080553" y="2265941"/>
              <a:ext cx="164754" cy="87536"/>
            </a:xfrm>
            <a:custGeom>
              <a:avLst/>
              <a:gdLst/>
              <a:ahLst/>
              <a:cxnLst/>
              <a:rect l="l" t="t" r="r" b="b"/>
              <a:pathLst>
                <a:path w="3034" h="1612" extrusionOk="0">
                  <a:moveTo>
                    <a:pt x="1" y="1"/>
                  </a:moveTo>
                  <a:lnTo>
                    <a:pt x="1" y="1612"/>
                  </a:lnTo>
                  <a:lnTo>
                    <a:pt x="3033" y="1612"/>
                  </a:lnTo>
                  <a:lnTo>
                    <a:pt x="303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3243" name="Google Shape;3243;p102"/>
            <p:cNvSpPr/>
            <p:nvPr/>
          </p:nvSpPr>
          <p:spPr>
            <a:xfrm>
              <a:off x="2080553" y="2497591"/>
              <a:ext cx="164754" cy="87807"/>
            </a:xfrm>
            <a:custGeom>
              <a:avLst/>
              <a:gdLst/>
              <a:ahLst/>
              <a:cxnLst/>
              <a:rect l="l" t="t" r="r" b="b"/>
              <a:pathLst>
                <a:path w="3034" h="1617" extrusionOk="0">
                  <a:moveTo>
                    <a:pt x="1" y="0"/>
                  </a:moveTo>
                  <a:lnTo>
                    <a:pt x="1" y="1616"/>
                  </a:lnTo>
                  <a:lnTo>
                    <a:pt x="3033" y="1616"/>
                  </a:lnTo>
                  <a:lnTo>
                    <a:pt x="303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3244" name="Google Shape;3244;p102"/>
            <p:cNvSpPr/>
            <p:nvPr/>
          </p:nvSpPr>
          <p:spPr>
            <a:xfrm>
              <a:off x="1930572" y="3680547"/>
              <a:ext cx="464449" cy="80042"/>
            </a:xfrm>
            <a:custGeom>
              <a:avLst/>
              <a:gdLst/>
              <a:ahLst/>
              <a:cxnLst/>
              <a:rect l="l" t="t" r="r" b="b"/>
              <a:pathLst>
                <a:path w="8553" h="1474" extrusionOk="0">
                  <a:moveTo>
                    <a:pt x="1" y="0"/>
                  </a:moveTo>
                  <a:lnTo>
                    <a:pt x="1" y="1473"/>
                  </a:lnTo>
                  <a:lnTo>
                    <a:pt x="8552" y="1473"/>
                  </a:lnTo>
                  <a:lnTo>
                    <a:pt x="855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3245" name="Google Shape;3245;p102"/>
            <p:cNvSpPr/>
            <p:nvPr/>
          </p:nvSpPr>
          <p:spPr>
            <a:xfrm>
              <a:off x="1930572" y="3288383"/>
              <a:ext cx="464449" cy="123973"/>
            </a:xfrm>
            <a:custGeom>
              <a:avLst/>
              <a:gdLst/>
              <a:ahLst/>
              <a:cxnLst/>
              <a:rect l="l" t="t" r="r" b="b"/>
              <a:pathLst>
                <a:path w="8553" h="2283" extrusionOk="0">
                  <a:moveTo>
                    <a:pt x="5" y="0"/>
                  </a:moveTo>
                  <a:cubicBezTo>
                    <a:pt x="1" y="5"/>
                    <a:pt x="1" y="15"/>
                    <a:pt x="1" y="15"/>
                  </a:cubicBezTo>
                  <a:lnTo>
                    <a:pt x="1" y="2283"/>
                  </a:lnTo>
                  <a:lnTo>
                    <a:pt x="8552" y="2283"/>
                  </a:lnTo>
                  <a:lnTo>
                    <a:pt x="855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3246" name="Google Shape;3246;p102"/>
            <p:cNvSpPr/>
            <p:nvPr/>
          </p:nvSpPr>
          <p:spPr>
            <a:xfrm>
              <a:off x="1930572" y="3964489"/>
              <a:ext cx="464449" cy="165514"/>
            </a:xfrm>
            <a:custGeom>
              <a:avLst/>
              <a:gdLst/>
              <a:ahLst/>
              <a:cxnLst/>
              <a:rect l="l" t="t" r="r" b="b"/>
              <a:pathLst>
                <a:path w="8553" h="3048" extrusionOk="0">
                  <a:moveTo>
                    <a:pt x="1" y="1"/>
                  </a:moveTo>
                  <a:lnTo>
                    <a:pt x="1" y="387"/>
                  </a:lnTo>
                  <a:cubicBezTo>
                    <a:pt x="1" y="1855"/>
                    <a:pt x="1198" y="3048"/>
                    <a:pt x="2666" y="3048"/>
                  </a:cubicBezTo>
                  <a:lnTo>
                    <a:pt x="5892" y="3048"/>
                  </a:lnTo>
                  <a:cubicBezTo>
                    <a:pt x="7360" y="3048"/>
                    <a:pt x="8552" y="1855"/>
                    <a:pt x="8552" y="387"/>
                  </a:cubicBezTo>
                  <a:lnTo>
                    <a:pt x="855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3247" name="Google Shape;3247;p102"/>
            <p:cNvSpPr/>
            <p:nvPr/>
          </p:nvSpPr>
          <p:spPr>
            <a:xfrm>
              <a:off x="1807688" y="2585342"/>
              <a:ext cx="710548" cy="144227"/>
            </a:xfrm>
            <a:custGeom>
              <a:avLst/>
              <a:gdLst/>
              <a:ahLst/>
              <a:cxnLst/>
              <a:rect l="l" t="t" r="r" b="b"/>
              <a:pathLst>
                <a:path w="13085" h="2656" extrusionOk="0">
                  <a:moveTo>
                    <a:pt x="1269" y="0"/>
                  </a:moveTo>
                  <a:cubicBezTo>
                    <a:pt x="566" y="0"/>
                    <a:pt x="0" y="571"/>
                    <a:pt x="0" y="1270"/>
                  </a:cubicBezTo>
                  <a:lnTo>
                    <a:pt x="0" y="1387"/>
                  </a:lnTo>
                  <a:cubicBezTo>
                    <a:pt x="0" y="2091"/>
                    <a:pt x="566" y="2656"/>
                    <a:pt x="1269" y="2656"/>
                  </a:cubicBezTo>
                  <a:lnTo>
                    <a:pt x="11815" y="2656"/>
                  </a:lnTo>
                  <a:cubicBezTo>
                    <a:pt x="12513" y="2656"/>
                    <a:pt x="13084" y="2091"/>
                    <a:pt x="13084" y="1387"/>
                  </a:cubicBezTo>
                  <a:lnTo>
                    <a:pt x="13084" y="1270"/>
                  </a:lnTo>
                  <a:cubicBezTo>
                    <a:pt x="13084" y="571"/>
                    <a:pt x="12513" y="0"/>
                    <a:pt x="1181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3248" name="Google Shape;3248;p102"/>
            <p:cNvSpPr/>
            <p:nvPr/>
          </p:nvSpPr>
          <p:spPr>
            <a:xfrm>
              <a:off x="1502133" y="3412298"/>
              <a:ext cx="1321343" cy="268309"/>
            </a:xfrm>
            <a:custGeom>
              <a:avLst/>
              <a:gdLst/>
              <a:ahLst/>
              <a:cxnLst/>
              <a:rect l="l" t="t" r="r" b="b"/>
              <a:pathLst>
                <a:path w="24333" h="4941" extrusionOk="0">
                  <a:moveTo>
                    <a:pt x="2478" y="1"/>
                  </a:moveTo>
                  <a:cubicBezTo>
                    <a:pt x="1116" y="1"/>
                    <a:pt x="1" y="1113"/>
                    <a:pt x="1" y="2473"/>
                  </a:cubicBezTo>
                  <a:cubicBezTo>
                    <a:pt x="1" y="3828"/>
                    <a:pt x="1116" y="4940"/>
                    <a:pt x="2478" y="4940"/>
                  </a:cubicBezTo>
                  <a:lnTo>
                    <a:pt x="21866" y="4940"/>
                  </a:lnTo>
                  <a:cubicBezTo>
                    <a:pt x="23222" y="4940"/>
                    <a:pt x="24332" y="3828"/>
                    <a:pt x="24332" y="2473"/>
                  </a:cubicBezTo>
                  <a:cubicBezTo>
                    <a:pt x="24332" y="1113"/>
                    <a:pt x="23222" y="1"/>
                    <a:pt x="2186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3249" name="Google Shape;3249;p102"/>
            <p:cNvSpPr/>
            <p:nvPr/>
          </p:nvSpPr>
          <p:spPr>
            <a:xfrm>
              <a:off x="1750943" y="3760533"/>
              <a:ext cx="824040" cy="204014"/>
            </a:xfrm>
            <a:custGeom>
              <a:avLst/>
              <a:gdLst/>
              <a:ahLst/>
              <a:cxnLst/>
              <a:rect l="l" t="t" r="r" b="b"/>
              <a:pathLst>
                <a:path w="15175" h="3757" extrusionOk="0">
                  <a:moveTo>
                    <a:pt x="1707" y="0"/>
                  </a:moveTo>
                  <a:cubicBezTo>
                    <a:pt x="765" y="0"/>
                    <a:pt x="1" y="765"/>
                    <a:pt x="1" y="1708"/>
                  </a:cubicBezTo>
                  <a:lnTo>
                    <a:pt x="1" y="2044"/>
                  </a:lnTo>
                  <a:cubicBezTo>
                    <a:pt x="1" y="2987"/>
                    <a:pt x="765" y="3757"/>
                    <a:pt x="1707" y="3757"/>
                  </a:cubicBezTo>
                  <a:lnTo>
                    <a:pt x="13462" y="3757"/>
                  </a:lnTo>
                  <a:cubicBezTo>
                    <a:pt x="14405" y="3757"/>
                    <a:pt x="15174" y="2987"/>
                    <a:pt x="15174" y="2044"/>
                  </a:cubicBezTo>
                  <a:lnTo>
                    <a:pt x="15174" y="1708"/>
                  </a:lnTo>
                  <a:cubicBezTo>
                    <a:pt x="15174" y="765"/>
                    <a:pt x="14405" y="0"/>
                    <a:pt x="134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3250" name="Google Shape;3250;p102"/>
            <p:cNvSpPr/>
            <p:nvPr/>
          </p:nvSpPr>
          <p:spPr>
            <a:xfrm>
              <a:off x="1830060" y="2353421"/>
              <a:ext cx="665694" cy="144227"/>
            </a:xfrm>
            <a:custGeom>
              <a:avLst/>
              <a:gdLst/>
              <a:ahLst/>
              <a:cxnLst/>
              <a:rect l="l" t="t" r="r" b="b"/>
              <a:pathLst>
                <a:path w="12259" h="2656" extrusionOk="0">
                  <a:moveTo>
                    <a:pt x="1270" y="1"/>
                  </a:moveTo>
                  <a:cubicBezTo>
                    <a:pt x="572" y="1"/>
                    <a:pt x="1" y="571"/>
                    <a:pt x="1" y="1269"/>
                  </a:cubicBezTo>
                  <a:lnTo>
                    <a:pt x="1" y="1392"/>
                  </a:lnTo>
                  <a:cubicBezTo>
                    <a:pt x="1" y="2090"/>
                    <a:pt x="572" y="2655"/>
                    <a:pt x="1270" y="2655"/>
                  </a:cubicBezTo>
                  <a:lnTo>
                    <a:pt x="10990" y="2655"/>
                  </a:lnTo>
                  <a:cubicBezTo>
                    <a:pt x="11688" y="2655"/>
                    <a:pt x="12259" y="2090"/>
                    <a:pt x="12259" y="1392"/>
                  </a:cubicBezTo>
                  <a:lnTo>
                    <a:pt x="12259" y="1269"/>
                  </a:lnTo>
                  <a:cubicBezTo>
                    <a:pt x="12259" y="571"/>
                    <a:pt x="11688" y="1"/>
                    <a:pt x="1099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3251" name="Google Shape;3251;p102"/>
            <p:cNvSpPr/>
            <p:nvPr/>
          </p:nvSpPr>
          <p:spPr>
            <a:xfrm>
              <a:off x="1861338" y="2121500"/>
              <a:ext cx="603138" cy="144499"/>
            </a:xfrm>
            <a:custGeom>
              <a:avLst/>
              <a:gdLst/>
              <a:ahLst/>
              <a:cxnLst/>
              <a:rect l="l" t="t" r="r" b="b"/>
              <a:pathLst>
                <a:path w="11107" h="2661" extrusionOk="0">
                  <a:moveTo>
                    <a:pt x="1265" y="0"/>
                  </a:moveTo>
                  <a:cubicBezTo>
                    <a:pt x="572" y="0"/>
                    <a:pt x="1" y="576"/>
                    <a:pt x="1" y="1269"/>
                  </a:cubicBezTo>
                  <a:lnTo>
                    <a:pt x="1" y="1391"/>
                  </a:lnTo>
                  <a:cubicBezTo>
                    <a:pt x="1" y="2085"/>
                    <a:pt x="572" y="2661"/>
                    <a:pt x="1265" y="2661"/>
                  </a:cubicBezTo>
                  <a:lnTo>
                    <a:pt x="9838" y="2661"/>
                  </a:lnTo>
                  <a:cubicBezTo>
                    <a:pt x="10537" y="2661"/>
                    <a:pt x="11107" y="2085"/>
                    <a:pt x="11107" y="1391"/>
                  </a:cubicBezTo>
                  <a:lnTo>
                    <a:pt x="11107" y="1269"/>
                  </a:lnTo>
                  <a:cubicBezTo>
                    <a:pt x="11107" y="576"/>
                    <a:pt x="10537" y="0"/>
                    <a:pt x="983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3252" name="Google Shape;3252;p102"/>
            <p:cNvSpPr/>
            <p:nvPr/>
          </p:nvSpPr>
          <p:spPr>
            <a:xfrm>
              <a:off x="1927260" y="1889796"/>
              <a:ext cx="471400" cy="144282"/>
            </a:xfrm>
            <a:custGeom>
              <a:avLst/>
              <a:gdLst/>
              <a:ahLst/>
              <a:cxnLst/>
              <a:rect l="l" t="t" r="r" b="b"/>
              <a:pathLst>
                <a:path w="8681" h="2657" extrusionOk="0">
                  <a:moveTo>
                    <a:pt x="1269" y="0"/>
                  </a:moveTo>
                  <a:cubicBezTo>
                    <a:pt x="570" y="0"/>
                    <a:pt x="0" y="572"/>
                    <a:pt x="0" y="1265"/>
                  </a:cubicBezTo>
                  <a:lnTo>
                    <a:pt x="0" y="1388"/>
                  </a:lnTo>
                  <a:cubicBezTo>
                    <a:pt x="0" y="2086"/>
                    <a:pt x="570" y="2656"/>
                    <a:pt x="1269" y="2656"/>
                  </a:cubicBezTo>
                  <a:lnTo>
                    <a:pt x="7411" y="2656"/>
                  </a:lnTo>
                  <a:cubicBezTo>
                    <a:pt x="8104" y="2656"/>
                    <a:pt x="8681" y="2086"/>
                    <a:pt x="8681" y="1388"/>
                  </a:cubicBezTo>
                  <a:lnTo>
                    <a:pt x="8681" y="1265"/>
                  </a:lnTo>
                  <a:cubicBezTo>
                    <a:pt x="8681" y="572"/>
                    <a:pt x="8104" y="0"/>
                    <a:pt x="741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3253" name="Google Shape;3253;p102"/>
            <p:cNvSpPr/>
            <p:nvPr/>
          </p:nvSpPr>
          <p:spPr>
            <a:xfrm>
              <a:off x="1579296" y="2816992"/>
              <a:ext cx="1174400" cy="471454"/>
            </a:xfrm>
            <a:custGeom>
              <a:avLst/>
              <a:gdLst/>
              <a:ahLst/>
              <a:cxnLst/>
              <a:rect l="l" t="t" r="r" b="b"/>
              <a:pathLst>
                <a:path w="21627" h="8682" extrusionOk="0">
                  <a:moveTo>
                    <a:pt x="2887" y="1464"/>
                  </a:moveTo>
                  <a:cubicBezTo>
                    <a:pt x="3391" y="1464"/>
                    <a:pt x="3793" y="1871"/>
                    <a:pt x="3793" y="2375"/>
                  </a:cubicBezTo>
                  <a:cubicBezTo>
                    <a:pt x="3793" y="2876"/>
                    <a:pt x="3391" y="3283"/>
                    <a:pt x="2887" y="3283"/>
                  </a:cubicBezTo>
                  <a:cubicBezTo>
                    <a:pt x="2381" y="3283"/>
                    <a:pt x="1974" y="2876"/>
                    <a:pt x="1974" y="2375"/>
                  </a:cubicBezTo>
                  <a:cubicBezTo>
                    <a:pt x="1974" y="1871"/>
                    <a:pt x="2381" y="1464"/>
                    <a:pt x="2887" y="1464"/>
                  </a:cubicBezTo>
                  <a:close/>
                  <a:moveTo>
                    <a:pt x="8269" y="1464"/>
                  </a:moveTo>
                  <a:cubicBezTo>
                    <a:pt x="8768" y="1464"/>
                    <a:pt x="9180" y="1871"/>
                    <a:pt x="9180" y="2375"/>
                  </a:cubicBezTo>
                  <a:cubicBezTo>
                    <a:pt x="9180" y="2876"/>
                    <a:pt x="8768" y="3283"/>
                    <a:pt x="8269" y="3283"/>
                  </a:cubicBezTo>
                  <a:cubicBezTo>
                    <a:pt x="7769" y="3283"/>
                    <a:pt x="7361" y="2876"/>
                    <a:pt x="7361" y="2375"/>
                  </a:cubicBezTo>
                  <a:cubicBezTo>
                    <a:pt x="7361" y="1871"/>
                    <a:pt x="7769" y="1464"/>
                    <a:pt x="8269" y="1464"/>
                  </a:cubicBezTo>
                  <a:close/>
                  <a:moveTo>
                    <a:pt x="13651" y="1464"/>
                  </a:moveTo>
                  <a:cubicBezTo>
                    <a:pt x="14155" y="1464"/>
                    <a:pt x="14563" y="1871"/>
                    <a:pt x="14563" y="2375"/>
                  </a:cubicBezTo>
                  <a:cubicBezTo>
                    <a:pt x="14563" y="2876"/>
                    <a:pt x="14155" y="3283"/>
                    <a:pt x="13651" y="3283"/>
                  </a:cubicBezTo>
                  <a:cubicBezTo>
                    <a:pt x="13151" y="3283"/>
                    <a:pt x="12744" y="2876"/>
                    <a:pt x="12744" y="2375"/>
                  </a:cubicBezTo>
                  <a:cubicBezTo>
                    <a:pt x="12744" y="1871"/>
                    <a:pt x="13151" y="1464"/>
                    <a:pt x="13651" y="1464"/>
                  </a:cubicBezTo>
                  <a:close/>
                  <a:moveTo>
                    <a:pt x="19038" y="1464"/>
                  </a:moveTo>
                  <a:cubicBezTo>
                    <a:pt x="19538" y="1464"/>
                    <a:pt x="19945" y="1871"/>
                    <a:pt x="19945" y="2375"/>
                  </a:cubicBezTo>
                  <a:cubicBezTo>
                    <a:pt x="19945" y="2876"/>
                    <a:pt x="19538" y="3283"/>
                    <a:pt x="19038" y="3283"/>
                  </a:cubicBezTo>
                  <a:cubicBezTo>
                    <a:pt x="18533" y="3283"/>
                    <a:pt x="18126" y="2876"/>
                    <a:pt x="18126" y="2375"/>
                  </a:cubicBezTo>
                  <a:cubicBezTo>
                    <a:pt x="18126" y="1871"/>
                    <a:pt x="18533" y="1464"/>
                    <a:pt x="19038" y="1464"/>
                  </a:cubicBezTo>
                  <a:close/>
                  <a:moveTo>
                    <a:pt x="2433" y="1"/>
                  </a:moveTo>
                  <a:cubicBezTo>
                    <a:pt x="1541" y="1"/>
                    <a:pt x="765" y="495"/>
                    <a:pt x="342" y="1213"/>
                  </a:cubicBezTo>
                  <a:cubicBezTo>
                    <a:pt x="128" y="1575"/>
                    <a:pt x="1" y="1989"/>
                    <a:pt x="1" y="2432"/>
                  </a:cubicBezTo>
                  <a:lnTo>
                    <a:pt x="1" y="6249"/>
                  </a:lnTo>
                  <a:cubicBezTo>
                    <a:pt x="1" y="7585"/>
                    <a:pt x="1092" y="8681"/>
                    <a:pt x="2433" y="8681"/>
                  </a:cubicBezTo>
                  <a:lnTo>
                    <a:pt x="19191" y="8681"/>
                  </a:lnTo>
                  <a:cubicBezTo>
                    <a:pt x="20532" y="8681"/>
                    <a:pt x="21627" y="7585"/>
                    <a:pt x="21627" y="6249"/>
                  </a:cubicBezTo>
                  <a:lnTo>
                    <a:pt x="21627" y="2432"/>
                  </a:lnTo>
                  <a:cubicBezTo>
                    <a:pt x="21627" y="1989"/>
                    <a:pt x="21495" y="1575"/>
                    <a:pt x="21286" y="1213"/>
                  </a:cubicBezTo>
                  <a:cubicBezTo>
                    <a:pt x="20862" y="495"/>
                    <a:pt x="20083" y="1"/>
                    <a:pt x="1919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3254" name="Google Shape;3254;p102"/>
            <p:cNvSpPr/>
            <p:nvPr/>
          </p:nvSpPr>
          <p:spPr>
            <a:xfrm>
              <a:off x="1686487" y="2896435"/>
              <a:ext cx="98831" cy="98831"/>
            </a:xfrm>
            <a:custGeom>
              <a:avLst/>
              <a:gdLst/>
              <a:ahLst/>
              <a:cxnLst/>
              <a:rect l="l" t="t" r="r" b="b"/>
              <a:pathLst>
                <a:path w="1820" h="1820" extrusionOk="0">
                  <a:moveTo>
                    <a:pt x="913" y="1"/>
                  </a:moveTo>
                  <a:cubicBezTo>
                    <a:pt x="407" y="1"/>
                    <a:pt x="0" y="408"/>
                    <a:pt x="0" y="912"/>
                  </a:cubicBezTo>
                  <a:cubicBezTo>
                    <a:pt x="0" y="1413"/>
                    <a:pt x="407" y="1820"/>
                    <a:pt x="913" y="1820"/>
                  </a:cubicBezTo>
                  <a:cubicBezTo>
                    <a:pt x="1412" y="1820"/>
                    <a:pt x="1819" y="1413"/>
                    <a:pt x="1819" y="912"/>
                  </a:cubicBezTo>
                  <a:cubicBezTo>
                    <a:pt x="1819" y="408"/>
                    <a:pt x="1412" y="1"/>
                    <a:pt x="91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3255" name="Google Shape;3255;p102"/>
            <p:cNvSpPr/>
            <p:nvPr/>
          </p:nvSpPr>
          <p:spPr>
            <a:xfrm>
              <a:off x="1979009" y="2896435"/>
              <a:ext cx="98559" cy="98831"/>
            </a:xfrm>
            <a:custGeom>
              <a:avLst/>
              <a:gdLst/>
              <a:ahLst/>
              <a:cxnLst/>
              <a:rect l="l" t="t" r="r" b="b"/>
              <a:pathLst>
                <a:path w="1815" h="1820" extrusionOk="0">
                  <a:moveTo>
                    <a:pt x="908" y="1"/>
                  </a:moveTo>
                  <a:cubicBezTo>
                    <a:pt x="408" y="1"/>
                    <a:pt x="0" y="408"/>
                    <a:pt x="0" y="912"/>
                  </a:cubicBezTo>
                  <a:cubicBezTo>
                    <a:pt x="0" y="1413"/>
                    <a:pt x="408" y="1820"/>
                    <a:pt x="908" y="1820"/>
                  </a:cubicBezTo>
                  <a:cubicBezTo>
                    <a:pt x="1407" y="1820"/>
                    <a:pt x="1814" y="1413"/>
                    <a:pt x="1814" y="912"/>
                  </a:cubicBezTo>
                  <a:cubicBezTo>
                    <a:pt x="1814" y="408"/>
                    <a:pt x="1407" y="1"/>
                    <a:pt x="90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3256" name="Google Shape;3256;p102"/>
            <p:cNvSpPr/>
            <p:nvPr/>
          </p:nvSpPr>
          <p:spPr>
            <a:xfrm>
              <a:off x="2271260" y="2896435"/>
              <a:ext cx="98831" cy="98831"/>
            </a:xfrm>
            <a:custGeom>
              <a:avLst/>
              <a:gdLst/>
              <a:ahLst/>
              <a:cxnLst/>
              <a:rect l="l" t="t" r="r" b="b"/>
              <a:pathLst>
                <a:path w="1820" h="1820" extrusionOk="0">
                  <a:moveTo>
                    <a:pt x="908" y="1"/>
                  </a:moveTo>
                  <a:cubicBezTo>
                    <a:pt x="408" y="1"/>
                    <a:pt x="1" y="408"/>
                    <a:pt x="1" y="912"/>
                  </a:cubicBezTo>
                  <a:cubicBezTo>
                    <a:pt x="1" y="1413"/>
                    <a:pt x="408" y="1820"/>
                    <a:pt x="908" y="1820"/>
                  </a:cubicBezTo>
                  <a:cubicBezTo>
                    <a:pt x="1412" y="1820"/>
                    <a:pt x="1820" y="1413"/>
                    <a:pt x="1820" y="912"/>
                  </a:cubicBezTo>
                  <a:cubicBezTo>
                    <a:pt x="1820" y="408"/>
                    <a:pt x="1412" y="1"/>
                    <a:pt x="90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3257" name="Google Shape;3257;p102"/>
            <p:cNvSpPr/>
            <p:nvPr/>
          </p:nvSpPr>
          <p:spPr>
            <a:xfrm>
              <a:off x="2563511" y="2896435"/>
              <a:ext cx="98831" cy="98831"/>
            </a:xfrm>
            <a:custGeom>
              <a:avLst/>
              <a:gdLst/>
              <a:ahLst/>
              <a:cxnLst/>
              <a:rect l="l" t="t" r="r" b="b"/>
              <a:pathLst>
                <a:path w="1820" h="1820" extrusionOk="0">
                  <a:moveTo>
                    <a:pt x="913" y="1"/>
                  </a:moveTo>
                  <a:cubicBezTo>
                    <a:pt x="408" y="1"/>
                    <a:pt x="1" y="408"/>
                    <a:pt x="1" y="912"/>
                  </a:cubicBezTo>
                  <a:cubicBezTo>
                    <a:pt x="1" y="1413"/>
                    <a:pt x="408" y="1820"/>
                    <a:pt x="913" y="1820"/>
                  </a:cubicBezTo>
                  <a:cubicBezTo>
                    <a:pt x="1413" y="1820"/>
                    <a:pt x="1820" y="1413"/>
                    <a:pt x="1820" y="912"/>
                  </a:cubicBezTo>
                  <a:cubicBezTo>
                    <a:pt x="1820" y="408"/>
                    <a:pt x="1413" y="1"/>
                    <a:pt x="91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grpSp>
        <p:nvGrpSpPr>
          <p:cNvPr id="3258" name="Google Shape;3258;p102"/>
          <p:cNvGrpSpPr/>
          <p:nvPr/>
        </p:nvGrpSpPr>
        <p:grpSpPr>
          <a:xfrm>
            <a:off x="3111693" y="1309700"/>
            <a:ext cx="2930051" cy="3263100"/>
            <a:chOff x="3111693" y="1309700"/>
            <a:chExt cx="2930051" cy="3263100"/>
          </a:xfrm>
        </p:grpSpPr>
        <p:sp>
          <p:nvSpPr>
            <p:cNvPr id="3259" name="Google Shape;3259;p102"/>
            <p:cNvSpPr/>
            <p:nvPr/>
          </p:nvSpPr>
          <p:spPr>
            <a:xfrm>
              <a:off x="4545450" y="2399438"/>
              <a:ext cx="53100" cy="1083600"/>
            </a:xfrm>
            <a:prstGeom prst="roundRect">
              <a:avLst>
                <a:gd name="adj" fmla="val 16667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3260" name="Google Shape;3260;p102"/>
            <p:cNvSpPr/>
            <p:nvPr/>
          </p:nvSpPr>
          <p:spPr>
            <a:xfrm>
              <a:off x="4554888" y="2751038"/>
              <a:ext cx="1486856" cy="380400"/>
            </a:xfrm>
            <a:prstGeom prst="roundRect">
              <a:avLst>
                <a:gd name="adj" fmla="val 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a-IR" sz="2400" dirty="0">
                  <a:solidFill>
                    <a:schemeClr val="dk1"/>
                  </a:solidFill>
                  <a:latin typeface="Bebas Neue"/>
                  <a:ea typeface="Bebas Neue"/>
                  <a:cs typeface="B Nazanin" pitchFamily="2" charset="-78"/>
                  <a:sym typeface="Bebas Neue"/>
                </a:rPr>
                <a:t>اسلاید متنی </a:t>
              </a:r>
              <a:endParaRPr sz="2400" dirty="0">
                <a:solidFill>
                  <a:schemeClr val="dk1"/>
                </a:solidFill>
                <a:latin typeface="Bebas Neue"/>
                <a:ea typeface="Bebas Neue"/>
                <a:cs typeface="B Nazanin" pitchFamily="2" charset="-78"/>
                <a:sym typeface="Bebas Neue"/>
              </a:endParaRPr>
            </a:p>
          </p:txBody>
        </p:sp>
        <p:sp>
          <p:nvSpPr>
            <p:cNvPr id="3261" name="Google Shape;3261;p102"/>
            <p:cNvSpPr/>
            <p:nvPr/>
          </p:nvSpPr>
          <p:spPr>
            <a:xfrm>
              <a:off x="4545450" y="1309700"/>
              <a:ext cx="53100" cy="1083600"/>
            </a:xfrm>
            <a:prstGeom prst="roundRect">
              <a:avLst>
                <a:gd name="adj" fmla="val 16667"/>
              </a:avLst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3262" name="Google Shape;3262;p102"/>
            <p:cNvSpPr/>
            <p:nvPr/>
          </p:nvSpPr>
          <p:spPr>
            <a:xfrm>
              <a:off x="3111693" y="1661300"/>
              <a:ext cx="1486857" cy="475972"/>
            </a:xfrm>
            <a:prstGeom prst="roundRect">
              <a:avLst>
                <a:gd name="adj" fmla="val 0"/>
              </a:avLst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a-IR" sz="2400" dirty="0">
                  <a:solidFill>
                    <a:schemeClr val="accent1"/>
                  </a:solidFill>
                  <a:latin typeface="Bebas Neue"/>
                  <a:ea typeface="Bebas Neue"/>
                  <a:cs typeface="B Nazanin" pitchFamily="2" charset="-78"/>
                  <a:sym typeface="Bebas Neue"/>
                </a:rPr>
                <a:t>اسلاید متنی </a:t>
              </a:r>
              <a:endParaRPr sz="2400" dirty="0">
                <a:solidFill>
                  <a:schemeClr val="accent1"/>
                </a:solidFill>
                <a:latin typeface="Bebas Neue"/>
                <a:ea typeface="Bebas Neue"/>
                <a:cs typeface="B Nazanin" pitchFamily="2" charset="-78"/>
                <a:sym typeface="Bebas Neue"/>
              </a:endParaRPr>
            </a:p>
          </p:txBody>
        </p:sp>
        <p:sp>
          <p:nvSpPr>
            <p:cNvPr id="3263" name="Google Shape;3263;p102"/>
            <p:cNvSpPr/>
            <p:nvPr/>
          </p:nvSpPr>
          <p:spPr>
            <a:xfrm>
              <a:off x="4545450" y="3489200"/>
              <a:ext cx="53100" cy="1083600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3264" name="Google Shape;3264;p102"/>
            <p:cNvSpPr/>
            <p:nvPr/>
          </p:nvSpPr>
          <p:spPr>
            <a:xfrm>
              <a:off x="3164793" y="3835750"/>
              <a:ext cx="1433757" cy="38040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a-IR" sz="2100" dirty="0">
                  <a:solidFill>
                    <a:schemeClr val="dk1"/>
                  </a:solidFill>
                  <a:latin typeface="Bebas Neue"/>
                  <a:ea typeface="Bebas Neue"/>
                  <a:cs typeface="B Nazanin" pitchFamily="2" charset="-78"/>
                  <a:sym typeface="Bebas Neue"/>
                </a:rPr>
                <a:t>اسلاید متنی </a:t>
              </a:r>
              <a:endParaRPr sz="2100" dirty="0">
                <a:solidFill>
                  <a:schemeClr val="dk1"/>
                </a:solidFill>
                <a:latin typeface="Bebas Neue"/>
                <a:ea typeface="Bebas Neue"/>
                <a:cs typeface="B Nazanin" pitchFamily="2" charset="-78"/>
                <a:sym typeface="Bebas Neue"/>
              </a:endParaRPr>
            </a:p>
          </p:txBody>
        </p:sp>
      </p:grpSp>
      <p:sp>
        <p:nvSpPr>
          <p:cNvPr id="3265" name="Google Shape;3265;p102"/>
          <p:cNvSpPr txBox="1"/>
          <p:nvPr/>
        </p:nvSpPr>
        <p:spPr>
          <a:xfrm>
            <a:off x="4565546" y="3716523"/>
            <a:ext cx="2707852" cy="80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dk1"/>
                </a:solidFill>
                <a:latin typeface="Barlow"/>
                <a:ea typeface="Barlow"/>
                <a:cs typeface="B Nazanin" pitchFamily="2" charset="-78"/>
                <a:sym typeface="Barlow"/>
              </a:rPr>
              <a:t> این قالب حاوی گزینه های ویرایش پذیری است و شما می توانید آن را به صورتی که می خواهید ویرایش کنید.</a:t>
            </a:r>
            <a:r>
              <a:rPr lang="en" dirty="0">
                <a:solidFill>
                  <a:schemeClr val="dk1"/>
                </a:solidFill>
                <a:latin typeface="Barlow"/>
                <a:ea typeface="Barlow"/>
                <a:cs typeface="B Nazanin" pitchFamily="2" charset="-78"/>
                <a:sym typeface="Barlow"/>
              </a:rPr>
              <a:t>  </a:t>
            </a:r>
            <a:endParaRPr dirty="0">
              <a:solidFill>
                <a:schemeClr val="dk1"/>
              </a:solidFill>
              <a:latin typeface="Barlow"/>
              <a:ea typeface="Barlow"/>
              <a:cs typeface="B Nazanin" pitchFamily="2" charset="-78"/>
              <a:sym typeface="Barlow"/>
            </a:endParaRPr>
          </a:p>
          <a:p>
            <a:pPr marL="0" lvl="0" indent="0" algn="l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dk1"/>
              </a:solidFill>
              <a:latin typeface="Barlow"/>
              <a:ea typeface="Barlow"/>
              <a:cs typeface="B Nazanin" pitchFamily="2" charset="-78"/>
              <a:sym typeface="Barlow"/>
            </a:endParaRPr>
          </a:p>
        </p:txBody>
      </p:sp>
      <p:grpSp>
        <p:nvGrpSpPr>
          <p:cNvPr id="3266" name="Google Shape;3266;p102"/>
          <p:cNvGrpSpPr/>
          <p:nvPr/>
        </p:nvGrpSpPr>
        <p:grpSpPr>
          <a:xfrm>
            <a:off x="2440513" y="3668814"/>
            <a:ext cx="563964" cy="714272"/>
            <a:chOff x="1717199" y="1479988"/>
            <a:chExt cx="1434293" cy="1817023"/>
          </a:xfrm>
        </p:grpSpPr>
        <p:sp>
          <p:nvSpPr>
            <p:cNvPr id="3267" name="Google Shape;3267;p102"/>
            <p:cNvSpPr/>
            <p:nvPr/>
          </p:nvSpPr>
          <p:spPr>
            <a:xfrm>
              <a:off x="2333986" y="3053069"/>
              <a:ext cx="200744" cy="100499"/>
            </a:xfrm>
            <a:custGeom>
              <a:avLst/>
              <a:gdLst/>
              <a:ahLst/>
              <a:cxnLst/>
              <a:rect l="l" t="t" r="r" b="b"/>
              <a:pathLst>
                <a:path w="5521" h="2764" extrusionOk="0">
                  <a:moveTo>
                    <a:pt x="2758" y="1"/>
                  </a:moveTo>
                  <a:cubicBezTo>
                    <a:pt x="1234" y="1"/>
                    <a:pt x="1" y="1239"/>
                    <a:pt x="1" y="2763"/>
                  </a:cubicBezTo>
                  <a:lnTo>
                    <a:pt x="862" y="2763"/>
                  </a:lnTo>
                  <a:cubicBezTo>
                    <a:pt x="862" y="1775"/>
                    <a:pt x="1616" y="938"/>
                    <a:pt x="2615" y="862"/>
                  </a:cubicBezTo>
                  <a:cubicBezTo>
                    <a:pt x="2632" y="860"/>
                    <a:pt x="2649" y="860"/>
                    <a:pt x="2665" y="860"/>
                  </a:cubicBezTo>
                  <a:cubicBezTo>
                    <a:pt x="2697" y="860"/>
                    <a:pt x="2727" y="862"/>
                    <a:pt x="2758" y="862"/>
                  </a:cubicBezTo>
                  <a:cubicBezTo>
                    <a:pt x="3746" y="862"/>
                    <a:pt x="4582" y="1622"/>
                    <a:pt x="4659" y="2620"/>
                  </a:cubicBezTo>
                  <a:cubicBezTo>
                    <a:pt x="4664" y="2671"/>
                    <a:pt x="4654" y="2717"/>
                    <a:pt x="4654" y="2763"/>
                  </a:cubicBezTo>
                  <a:lnTo>
                    <a:pt x="5520" y="2763"/>
                  </a:lnTo>
                  <a:cubicBezTo>
                    <a:pt x="5520" y="1239"/>
                    <a:pt x="4282" y="1"/>
                    <a:pt x="275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3268" name="Google Shape;3268;p102"/>
            <p:cNvSpPr/>
            <p:nvPr/>
          </p:nvSpPr>
          <p:spPr>
            <a:xfrm>
              <a:off x="2205560" y="2924824"/>
              <a:ext cx="457591" cy="228741"/>
            </a:xfrm>
            <a:custGeom>
              <a:avLst/>
              <a:gdLst/>
              <a:ahLst/>
              <a:cxnLst/>
              <a:rect l="l" t="t" r="r" b="b"/>
              <a:pathLst>
                <a:path w="12585" h="6291" extrusionOk="0">
                  <a:moveTo>
                    <a:pt x="6290" y="0"/>
                  </a:moveTo>
                  <a:cubicBezTo>
                    <a:pt x="2818" y="0"/>
                    <a:pt x="0" y="2818"/>
                    <a:pt x="0" y="6290"/>
                  </a:cubicBezTo>
                  <a:lnTo>
                    <a:pt x="2350" y="6290"/>
                  </a:lnTo>
                  <a:cubicBezTo>
                    <a:pt x="2350" y="4109"/>
                    <a:pt x="4114" y="2345"/>
                    <a:pt x="6290" y="2345"/>
                  </a:cubicBezTo>
                  <a:cubicBezTo>
                    <a:pt x="7380" y="2345"/>
                    <a:pt x="8365" y="2783"/>
                    <a:pt x="9078" y="3502"/>
                  </a:cubicBezTo>
                  <a:cubicBezTo>
                    <a:pt x="9796" y="4215"/>
                    <a:pt x="10240" y="5199"/>
                    <a:pt x="10240" y="6290"/>
                  </a:cubicBezTo>
                  <a:lnTo>
                    <a:pt x="12585" y="6290"/>
                  </a:lnTo>
                  <a:cubicBezTo>
                    <a:pt x="12585" y="2818"/>
                    <a:pt x="9765" y="0"/>
                    <a:pt x="629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3269" name="Google Shape;3269;p102"/>
            <p:cNvSpPr/>
            <p:nvPr/>
          </p:nvSpPr>
          <p:spPr>
            <a:xfrm>
              <a:off x="1892312" y="2441115"/>
              <a:ext cx="1083855" cy="712438"/>
            </a:xfrm>
            <a:custGeom>
              <a:avLst/>
              <a:gdLst/>
              <a:ahLst/>
              <a:cxnLst/>
              <a:rect l="l" t="t" r="r" b="b"/>
              <a:pathLst>
                <a:path w="29809" h="19594" extrusionOk="0">
                  <a:moveTo>
                    <a:pt x="11622" y="0"/>
                  </a:moveTo>
                  <a:cubicBezTo>
                    <a:pt x="10777" y="2564"/>
                    <a:pt x="7851" y="5363"/>
                    <a:pt x="3992" y="7233"/>
                  </a:cubicBezTo>
                  <a:cubicBezTo>
                    <a:pt x="353" y="9002"/>
                    <a:pt x="1" y="16525"/>
                    <a:pt x="12" y="19593"/>
                  </a:cubicBezTo>
                  <a:lnTo>
                    <a:pt x="3498" y="19593"/>
                  </a:lnTo>
                  <a:cubicBezTo>
                    <a:pt x="3498" y="18961"/>
                    <a:pt x="4013" y="18446"/>
                    <a:pt x="4644" y="18446"/>
                  </a:cubicBezTo>
                  <a:lnTo>
                    <a:pt x="6460" y="18446"/>
                  </a:lnTo>
                  <a:cubicBezTo>
                    <a:pt x="6663" y="16953"/>
                    <a:pt x="7255" y="15582"/>
                    <a:pt x="8126" y="14435"/>
                  </a:cubicBezTo>
                  <a:lnTo>
                    <a:pt x="6841" y="13145"/>
                  </a:lnTo>
                  <a:cubicBezTo>
                    <a:pt x="6392" y="12702"/>
                    <a:pt x="6392" y="11973"/>
                    <a:pt x="6841" y="11529"/>
                  </a:cubicBezTo>
                  <a:cubicBezTo>
                    <a:pt x="7063" y="11305"/>
                    <a:pt x="7356" y="11194"/>
                    <a:pt x="7650" y="11194"/>
                  </a:cubicBezTo>
                  <a:cubicBezTo>
                    <a:pt x="7944" y="11194"/>
                    <a:pt x="8238" y="11305"/>
                    <a:pt x="8462" y="11529"/>
                  </a:cubicBezTo>
                  <a:lnTo>
                    <a:pt x="9747" y="12814"/>
                  </a:lnTo>
                  <a:cubicBezTo>
                    <a:pt x="10894" y="11938"/>
                    <a:pt x="12264" y="11351"/>
                    <a:pt x="13758" y="11153"/>
                  </a:cubicBezTo>
                  <a:lnTo>
                    <a:pt x="13758" y="9332"/>
                  </a:lnTo>
                  <a:cubicBezTo>
                    <a:pt x="13758" y="8701"/>
                    <a:pt x="14278" y="8186"/>
                    <a:pt x="14905" y="8186"/>
                  </a:cubicBezTo>
                  <a:cubicBezTo>
                    <a:pt x="15221" y="8186"/>
                    <a:pt x="15506" y="8313"/>
                    <a:pt x="15715" y="8527"/>
                  </a:cubicBezTo>
                  <a:cubicBezTo>
                    <a:pt x="15924" y="8732"/>
                    <a:pt x="16051" y="9017"/>
                    <a:pt x="16051" y="9332"/>
                  </a:cubicBezTo>
                  <a:lnTo>
                    <a:pt x="16051" y="11153"/>
                  </a:lnTo>
                  <a:cubicBezTo>
                    <a:pt x="17550" y="11351"/>
                    <a:pt x="18921" y="11938"/>
                    <a:pt x="20062" y="12814"/>
                  </a:cubicBezTo>
                  <a:lnTo>
                    <a:pt x="21353" y="11529"/>
                  </a:lnTo>
                  <a:cubicBezTo>
                    <a:pt x="21574" y="11305"/>
                    <a:pt x="21867" y="11194"/>
                    <a:pt x="22161" y="11194"/>
                  </a:cubicBezTo>
                  <a:cubicBezTo>
                    <a:pt x="22455" y="11194"/>
                    <a:pt x="22749" y="11305"/>
                    <a:pt x="22974" y="11529"/>
                  </a:cubicBezTo>
                  <a:cubicBezTo>
                    <a:pt x="23416" y="11973"/>
                    <a:pt x="23416" y="12702"/>
                    <a:pt x="22974" y="13145"/>
                  </a:cubicBezTo>
                  <a:lnTo>
                    <a:pt x="21689" y="14435"/>
                  </a:lnTo>
                  <a:cubicBezTo>
                    <a:pt x="22560" y="15582"/>
                    <a:pt x="23146" y="16953"/>
                    <a:pt x="23350" y="18446"/>
                  </a:cubicBezTo>
                  <a:lnTo>
                    <a:pt x="25165" y="18446"/>
                  </a:lnTo>
                  <a:cubicBezTo>
                    <a:pt x="25797" y="18446"/>
                    <a:pt x="26312" y="18961"/>
                    <a:pt x="26312" y="19593"/>
                  </a:cubicBezTo>
                  <a:lnTo>
                    <a:pt x="29798" y="19593"/>
                  </a:lnTo>
                  <a:cubicBezTo>
                    <a:pt x="29808" y="16525"/>
                    <a:pt x="29462" y="9002"/>
                    <a:pt x="25818" y="7233"/>
                  </a:cubicBezTo>
                  <a:cubicBezTo>
                    <a:pt x="21964" y="5363"/>
                    <a:pt x="19038" y="2564"/>
                    <a:pt x="18187" y="0"/>
                  </a:cubicBezTo>
                  <a:cubicBezTo>
                    <a:pt x="18095" y="26"/>
                    <a:pt x="17999" y="36"/>
                    <a:pt x="17897" y="36"/>
                  </a:cubicBezTo>
                  <a:lnTo>
                    <a:pt x="11913" y="36"/>
                  </a:lnTo>
                  <a:cubicBezTo>
                    <a:pt x="11816" y="36"/>
                    <a:pt x="11714" y="26"/>
                    <a:pt x="116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3270" name="Google Shape;3270;p102"/>
            <p:cNvSpPr/>
            <p:nvPr/>
          </p:nvSpPr>
          <p:spPr>
            <a:xfrm>
              <a:off x="2290971" y="3010091"/>
              <a:ext cx="286917" cy="143477"/>
            </a:xfrm>
            <a:custGeom>
              <a:avLst/>
              <a:gdLst/>
              <a:ahLst/>
              <a:cxnLst/>
              <a:rect l="l" t="t" r="r" b="b"/>
              <a:pathLst>
                <a:path w="7891" h="3946" extrusionOk="0">
                  <a:moveTo>
                    <a:pt x="3941" y="0"/>
                  </a:moveTo>
                  <a:cubicBezTo>
                    <a:pt x="1765" y="0"/>
                    <a:pt x="1" y="1764"/>
                    <a:pt x="1" y="3945"/>
                  </a:cubicBezTo>
                  <a:lnTo>
                    <a:pt x="1184" y="3945"/>
                  </a:lnTo>
                  <a:cubicBezTo>
                    <a:pt x="1184" y="2421"/>
                    <a:pt x="2417" y="1183"/>
                    <a:pt x="3941" y="1183"/>
                  </a:cubicBezTo>
                  <a:cubicBezTo>
                    <a:pt x="4706" y="1183"/>
                    <a:pt x="5393" y="1494"/>
                    <a:pt x="5893" y="1993"/>
                  </a:cubicBezTo>
                  <a:cubicBezTo>
                    <a:pt x="6392" y="2492"/>
                    <a:pt x="6703" y="3185"/>
                    <a:pt x="6703" y="3945"/>
                  </a:cubicBezTo>
                  <a:lnTo>
                    <a:pt x="7891" y="3945"/>
                  </a:lnTo>
                  <a:cubicBezTo>
                    <a:pt x="7891" y="1764"/>
                    <a:pt x="6117" y="0"/>
                    <a:pt x="39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3271" name="Google Shape;3271;p102"/>
            <p:cNvSpPr/>
            <p:nvPr/>
          </p:nvSpPr>
          <p:spPr>
            <a:xfrm>
              <a:off x="2019502" y="2738766"/>
              <a:ext cx="829517" cy="414795"/>
            </a:xfrm>
            <a:custGeom>
              <a:avLst/>
              <a:gdLst/>
              <a:ahLst/>
              <a:cxnLst/>
              <a:rect l="l" t="t" r="r" b="b"/>
              <a:pathLst>
                <a:path w="22814" h="11408" extrusionOk="0">
                  <a:moveTo>
                    <a:pt x="11407" y="0"/>
                  </a:moveTo>
                  <a:cubicBezTo>
                    <a:pt x="10780" y="0"/>
                    <a:pt x="10260" y="515"/>
                    <a:pt x="10260" y="1146"/>
                  </a:cubicBezTo>
                  <a:lnTo>
                    <a:pt x="10260" y="2967"/>
                  </a:lnTo>
                  <a:cubicBezTo>
                    <a:pt x="8766" y="3165"/>
                    <a:pt x="7396" y="3752"/>
                    <a:pt x="6249" y="4628"/>
                  </a:cubicBezTo>
                  <a:lnTo>
                    <a:pt x="4964" y="3343"/>
                  </a:lnTo>
                  <a:cubicBezTo>
                    <a:pt x="4740" y="3119"/>
                    <a:pt x="4446" y="3008"/>
                    <a:pt x="4152" y="3008"/>
                  </a:cubicBezTo>
                  <a:cubicBezTo>
                    <a:pt x="3858" y="3008"/>
                    <a:pt x="3565" y="3119"/>
                    <a:pt x="3343" y="3343"/>
                  </a:cubicBezTo>
                  <a:cubicBezTo>
                    <a:pt x="2894" y="3787"/>
                    <a:pt x="2894" y="4516"/>
                    <a:pt x="3343" y="4959"/>
                  </a:cubicBezTo>
                  <a:lnTo>
                    <a:pt x="4628" y="6249"/>
                  </a:lnTo>
                  <a:cubicBezTo>
                    <a:pt x="3757" y="7396"/>
                    <a:pt x="3165" y="8767"/>
                    <a:pt x="2962" y="10260"/>
                  </a:cubicBezTo>
                  <a:lnTo>
                    <a:pt x="1146" y="10260"/>
                  </a:lnTo>
                  <a:cubicBezTo>
                    <a:pt x="515" y="10260"/>
                    <a:pt x="0" y="10775"/>
                    <a:pt x="0" y="11407"/>
                  </a:cubicBezTo>
                  <a:lnTo>
                    <a:pt x="5117" y="11407"/>
                  </a:lnTo>
                  <a:cubicBezTo>
                    <a:pt x="5117" y="7935"/>
                    <a:pt x="7935" y="5117"/>
                    <a:pt x="11407" y="5117"/>
                  </a:cubicBezTo>
                  <a:cubicBezTo>
                    <a:pt x="13145" y="5117"/>
                    <a:pt x="14720" y="5820"/>
                    <a:pt x="15856" y="6963"/>
                  </a:cubicBezTo>
                  <a:cubicBezTo>
                    <a:pt x="16999" y="8099"/>
                    <a:pt x="17702" y="9674"/>
                    <a:pt x="17702" y="11407"/>
                  </a:cubicBezTo>
                  <a:lnTo>
                    <a:pt x="22814" y="11407"/>
                  </a:lnTo>
                  <a:cubicBezTo>
                    <a:pt x="22814" y="10775"/>
                    <a:pt x="22299" y="10260"/>
                    <a:pt x="21667" y="10260"/>
                  </a:cubicBezTo>
                  <a:lnTo>
                    <a:pt x="19852" y="10260"/>
                  </a:lnTo>
                  <a:cubicBezTo>
                    <a:pt x="19648" y="8767"/>
                    <a:pt x="19062" y="7396"/>
                    <a:pt x="18191" y="6249"/>
                  </a:cubicBezTo>
                  <a:lnTo>
                    <a:pt x="19476" y="4959"/>
                  </a:lnTo>
                  <a:cubicBezTo>
                    <a:pt x="19918" y="4516"/>
                    <a:pt x="19918" y="3787"/>
                    <a:pt x="19476" y="3343"/>
                  </a:cubicBezTo>
                  <a:cubicBezTo>
                    <a:pt x="19251" y="3119"/>
                    <a:pt x="18957" y="3008"/>
                    <a:pt x="18663" y="3008"/>
                  </a:cubicBezTo>
                  <a:cubicBezTo>
                    <a:pt x="18369" y="3008"/>
                    <a:pt x="18076" y="3119"/>
                    <a:pt x="17855" y="3343"/>
                  </a:cubicBezTo>
                  <a:lnTo>
                    <a:pt x="16564" y="4628"/>
                  </a:lnTo>
                  <a:cubicBezTo>
                    <a:pt x="15423" y="3752"/>
                    <a:pt x="14052" y="3165"/>
                    <a:pt x="12553" y="2967"/>
                  </a:cubicBezTo>
                  <a:lnTo>
                    <a:pt x="12553" y="1146"/>
                  </a:lnTo>
                  <a:cubicBezTo>
                    <a:pt x="12553" y="515"/>
                    <a:pt x="12038" y="0"/>
                    <a:pt x="1140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3272" name="Google Shape;3272;p102"/>
            <p:cNvSpPr/>
            <p:nvPr/>
          </p:nvSpPr>
          <p:spPr>
            <a:xfrm>
              <a:off x="2365329" y="3084303"/>
              <a:ext cx="138241" cy="69266"/>
            </a:xfrm>
            <a:custGeom>
              <a:avLst/>
              <a:gdLst/>
              <a:ahLst/>
              <a:cxnLst/>
              <a:rect l="l" t="t" r="r" b="b"/>
              <a:pathLst>
                <a:path w="3802" h="1905" extrusionOk="0">
                  <a:moveTo>
                    <a:pt x="1803" y="1"/>
                  </a:moveTo>
                  <a:cubicBezTo>
                    <a:pt x="1787" y="1"/>
                    <a:pt x="1770" y="1"/>
                    <a:pt x="1753" y="3"/>
                  </a:cubicBezTo>
                  <a:cubicBezTo>
                    <a:pt x="754" y="79"/>
                    <a:pt x="0" y="916"/>
                    <a:pt x="0" y="1904"/>
                  </a:cubicBezTo>
                  <a:lnTo>
                    <a:pt x="3792" y="1904"/>
                  </a:lnTo>
                  <a:cubicBezTo>
                    <a:pt x="3792" y="1858"/>
                    <a:pt x="3802" y="1812"/>
                    <a:pt x="3797" y="1761"/>
                  </a:cubicBezTo>
                  <a:cubicBezTo>
                    <a:pt x="3720" y="763"/>
                    <a:pt x="2884" y="3"/>
                    <a:pt x="1896" y="3"/>
                  </a:cubicBezTo>
                  <a:cubicBezTo>
                    <a:pt x="1865" y="3"/>
                    <a:pt x="1835" y="1"/>
                    <a:pt x="180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3273" name="Google Shape;3273;p102"/>
            <p:cNvSpPr/>
            <p:nvPr/>
          </p:nvSpPr>
          <p:spPr>
            <a:xfrm>
              <a:off x="1717199" y="3153534"/>
              <a:ext cx="1434293" cy="143477"/>
            </a:xfrm>
            <a:custGeom>
              <a:avLst/>
              <a:gdLst/>
              <a:ahLst/>
              <a:cxnLst/>
              <a:rect l="l" t="t" r="r" b="b"/>
              <a:pathLst>
                <a:path w="39447" h="3946" extrusionOk="0">
                  <a:moveTo>
                    <a:pt x="1968" y="0"/>
                  </a:moveTo>
                  <a:cubicBezTo>
                    <a:pt x="888" y="0"/>
                    <a:pt x="1" y="887"/>
                    <a:pt x="1" y="1972"/>
                  </a:cubicBezTo>
                  <a:cubicBezTo>
                    <a:pt x="1" y="3058"/>
                    <a:pt x="888" y="3945"/>
                    <a:pt x="1968" y="3945"/>
                  </a:cubicBezTo>
                  <a:lnTo>
                    <a:pt x="37473" y="3945"/>
                  </a:lnTo>
                  <a:cubicBezTo>
                    <a:pt x="38559" y="3945"/>
                    <a:pt x="39446" y="3058"/>
                    <a:pt x="39446" y="1972"/>
                  </a:cubicBezTo>
                  <a:cubicBezTo>
                    <a:pt x="39446" y="887"/>
                    <a:pt x="38559" y="0"/>
                    <a:pt x="3747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3274" name="Google Shape;3274;p102"/>
            <p:cNvSpPr/>
            <p:nvPr/>
          </p:nvSpPr>
          <p:spPr>
            <a:xfrm>
              <a:off x="1892311" y="1623613"/>
              <a:ext cx="1083856" cy="712256"/>
            </a:xfrm>
            <a:custGeom>
              <a:avLst/>
              <a:gdLst/>
              <a:ahLst/>
              <a:cxnLst/>
              <a:rect l="l" t="t" r="r" b="b"/>
              <a:pathLst>
                <a:path w="29809" h="19589" extrusionOk="0">
                  <a:moveTo>
                    <a:pt x="12" y="1"/>
                  </a:moveTo>
                  <a:cubicBezTo>
                    <a:pt x="1" y="3069"/>
                    <a:pt x="353" y="10592"/>
                    <a:pt x="3992" y="12356"/>
                  </a:cubicBezTo>
                  <a:cubicBezTo>
                    <a:pt x="7851" y="14231"/>
                    <a:pt x="10777" y="17030"/>
                    <a:pt x="11622" y="19589"/>
                  </a:cubicBezTo>
                  <a:cubicBezTo>
                    <a:pt x="11714" y="19568"/>
                    <a:pt x="11816" y="19558"/>
                    <a:pt x="11913" y="19558"/>
                  </a:cubicBezTo>
                  <a:lnTo>
                    <a:pt x="17897" y="19558"/>
                  </a:lnTo>
                  <a:cubicBezTo>
                    <a:pt x="17999" y="19558"/>
                    <a:pt x="18095" y="19568"/>
                    <a:pt x="18187" y="19589"/>
                  </a:cubicBezTo>
                  <a:cubicBezTo>
                    <a:pt x="19038" y="17030"/>
                    <a:pt x="21964" y="14231"/>
                    <a:pt x="25818" y="12356"/>
                  </a:cubicBezTo>
                  <a:cubicBezTo>
                    <a:pt x="29462" y="10592"/>
                    <a:pt x="29808" y="3069"/>
                    <a:pt x="29798" y="1"/>
                  </a:cubicBezTo>
                  <a:lnTo>
                    <a:pt x="26312" y="1"/>
                  </a:lnTo>
                  <a:cubicBezTo>
                    <a:pt x="26312" y="628"/>
                    <a:pt x="25797" y="1142"/>
                    <a:pt x="25165" y="1142"/>
                  </a:cubicBezTo>
                  <a:lnTo>
                    <a:pt x="23350" y="1142"/>
                  </a:lnTo>
                  <a:cubicBezTo>
                    <a:pt x="23146" y="2641"/>
                    <a:pt x="22560" y="4012"/>
                    <a:pt x="21689" y="5159"/>
                  </a:cubicBezTo>
                  <a:lnTo>
                    <a:pt x="22974" y="6444"/>
                  </a:lnTo>
                  <a:cubicBezTo>
                    <a:pt x="23416" y="6891"/>
                    <a:pt x="23416" y="7621"/>
                    <a:pt x="22974" y="8065"/>
                  </a:cubicBezTo>
                  <a:cubicBezTo>
                    <a:pt x="22749" y="8288"/>
                    <a:pt x="22455" y="8400"/>
                    <a:pt x="22161" y="8400"/>
                  </a:cubicBezTo>
                  <a:cubicBezTo>
                    <a:pt x="21867" y="8400"/>
                    <a:pt x="21574" y="8288"/>
                    <a:pt x="21353" y="8065"/>
                  </a:cubicBezTo>
                  <a:lnTo>
                    <a:pt x="20062" y="6775"/>
                  </a:lnTo>
                  <a:cubicBezTo>
                    <a:pt x="18921" y="7651"/>
                    <a:pt x="17550" y="8243"/>
                    <a:pt x="16051" y="8441"/>
                  </a:cubicBezTo>
                  <a:lnTo>
                    <a:pt x="16051" y="10255"/>
                  </a:lnTo>
                  <a:cubicBezTo>
                    <a:pt x="16051" y="10893"/>
                    <a:pt x="15536" y="11408"/>
                    <a:pt x="14905" y="11408"/>
                  </a:cubicBezTo>
                  <a:cubicBezTo>
                    <a:pt x="14588" y="11408"/>
                    <a:pt x="14303" y="11281"/>
                    <a:pt x="14094" y="11066"/>
                  </a:cubicBezTo>
                  <a:cubicBezTo>
                    <a:pt x="13885" y="10862"/>
                    <a:pt x="13758" y="10572"/>
                    <a:pt x="13758" y="10255"/>
                  </a:cubicBezTo>
                  <a:lnTo>
                    <a:pt x="13758" y="8441"/>
                  </a:lnTo>
                  <a:cubicBezTo>
                    <a:pt x="12264" y="8243"/>
                    <a:pt x="10894" y="7651"/>
                    <a:pt x="9747" y="6775"/>
                  </a:cubicBezTo>
                  <a:lnTo>
                    <a:pt x="8462" y="8065"/>
                  </a:lnTo>
                  <a:cubicBezTo>
                    <a:pt x="8238" y="8288"/>
                    <a:pt x="7944" y="8400"/>
                    <a:pt x="7650" y="8400"/>
                  </a:cubicBezTo>
                  <a:cubicBezTo>
                    <a:pt x="7356" y="8400"/>
                    <a:pt x="7063" y="8288"/>
                    <a:pt x="6841" y="8065"/>
                  </a:cubicBezTo>
                  <a:cubicBezTo>
                    <a:pt x="6392" y="7621"/>
                    <a:pt x="6392" y="6891"/>
                    <a:pt x="6841" y="6444"/>
                  </a:cubicBezTo>
                  <a:lnTo>
                    <a:pt x="8126" y="5159"/>
                  </a:lnTo>
                  <a:cubicBezTo>
                    <a:pt x="7255" y="4012"/>
                    <a:pt x="6663" y="2641"/>
                    <a:pt x="6460" y="1142"/>
                  </a:cubicBezTo>
                  <a:lnTo>
                    <a:pt x="4644" y="1142"/>
                  </a:lnTo>
                  <a:cubicBezTo>
                    <a:pt x="4013" y="1142"/>
                    <a:pt x="3498" y="628"/>
                    <a:pt x="349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cs typeface="B Nazanin" pitchFamily="2" charset="-78"/>
              </a:endParaRPr>
            </a:p>
          </p:txBody>
        </p:sp>
        <p:sp>
          <p:nvSpPr>
            <p:cNvPr id="3275" name="Google Shape;3275;p102"/>
            <p:cNvSpPr/>
            <p:nvPr/>
          </p:nvSpPr>
          <p:spPr>
            <a:xfrm>
              <a:off x="2205560" y="1623613"/>
              <a:ext cx="457591" cy="228559"/>
            </a:xfrm>
            <a:custGeom>
              <a:avLst/>
              <a:gdLst/>
              <a:ahLst/>
              <a:cxnLst/>
              <a:rect l="l" t="t" r="r" b="b"/>
              <a:pathLst>
                <a:path w="12585" h="6286" extrusionOk="0">
                  <a:moveTo>
                    <a:pt x="0" y="1"/>
                  </a:moveTo>
                  <a:cubicBezTo>
                    <a:pt x="0" y="3472"/>
                    <a:pt x="2818" y="6286"/>
                    <a:pt x="6290" y="6286"/>
                  </a:cubicBezTo>
                  <a:cubicBezTo>
                    <a:pt x="9765" y="6286"/>
                    <a:pt x="12585" y="3472"/>
                    <a:pt x="12585" y="1"/>
                  </a:cubicBezTo>
                  <a:lnTo>
                    <a:pt x="10235" y="1"/>
                  </a:lnTo>
                  <a:cubicBezTo>
                    <a:pt x="10235" y="2177"/>
                    <a:pt x="8466" y="3941"/>
                    <a:pt x="6290" y="3941"/>
                  </a:cubicBezTo>
                  <a:cubicBezTo>
                    <a:pt x="5199" y="3941"/>
                    <a:pt x="4215" y="3503"/>
                    <a:pt x="3502" y="2789"/>
                  </a:cubicBezTo>
                  <a:cubicBezTo>
                    <a:pt x="2788" y="2076"/>
                    <a:pt x="2350" y="1092"/>
                    <a:pt x="235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3276" name="Google Shape;3276;p102"/>
            <p:cNvSpPr/>
            <p:nvPr/>
          </p:nvSpPr>
          <p:spPr>
            <a:xfrm>
              <a:off x="2333986" y="1623613"/>
              <a:ext cx="200744" cy="100317"/>
            </a:xfrm>
            <a:custGeom>
              <a:avLst/>
              <a:gdLst/>
              <a:ahLst/>
              <a:cxnLst/>
              <a:rect l="l" t="t" r="r" b="b"/>
              <a:pathLst>
                <a:path w="5521" h="2759" extrusionOk="0">
                  <a:moveTo>
                    <a:pt x="1" y="1"/>
                  </a:moveTo>
                  <a:cubicBezTo>
                    <a:pt x="1" y="761"/>
                    <a:pt x="307" y="1454"/>
                    <a:pt x="811" y="1948"/>
                  </a:cubicBezTo>
                  <a:cubicBezTo>
                    <a:pt x="1305" y="2447"/>
                    <a:pt x="1994" y="2758"/>
                    <a:pt x="2758" y="2758"/>
                  </a:cubicBezTo>
                  <a:cubicBezTo>
                    <a:pt x="4282" y="2758"/>
                    <a:pt x="5520" y="1525"/>
                    <a:pt x="5520" y="1"/>
                  </a:cubicBezTo>
                  <a:lnTo>
                    <a:pt x="4654" y="1"/>
                  </a:lnTo>
                  <a:cubicBezTo>
                    <a:pt x="4654" y="984"/>
                    <a:pt x="3904" y="1826"/>
                    <a:pt x="2900" y="1897"/>
                  </a:cubicBezTo>
                  <a:cubicBezTo>
                    <a:pt x="2883" y="1899"/>
                    <a:pt x="2867" y="1899"/>
                    <a:pt x="2851" y="1899"/>
                  </a:cubicBezTo>
                  <a:cubicBezTo>
                    <a:pt x="2819" y="1899"/>
                    <a:pt x="2788" y="1897"/>
                    <a:pt x="2758" y="1897"/>
                  </a:cubicBezTo>
                  <a:cubicBezTo>
                    <a:pt x="1768" y="1897"/>
                    <a:pt x="933" y="1142"/>
                    <a:pt x="857" y="139"/>
                  </a:cubicBezTo>
                  <a:cubicBezTo>
                    <a:pt x="857" y="93"/>
                    <a:pt x="862" y="47"/>
                    <a:pt x="86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3277" name="Google Shape;3277;p102"/>
            <p:cNvSpPr/>
            <p:nvPr/>
          </p:nvSpPr>
          <p:spPr>
            <a:xfrm>
              <a:off x="2290971" y="1623613"/>
              <a:ext cx="286771" cy="143295"/>
            </a:xfrm>
            <a:custGeom>
              <a:avLst/>
              <a:gdLst/>
              <a:ahLst/>
              <a:cxnLst/>
              <a:rect l="l" t="t" r="r" b="b"/>
              <a:pathLst>
                <a:path w="7887" h="3941" extrusionOk="0">
                  <a:moveTo>
                    <a:pt x="1" y="1"/>
                  </a:moveTo>
                  <a:cubicBezTo>
                    <a:pt x="1" y="1092"/>
                    <a:pt x="439" y="2076"/>
                    <a:pt x="1153" y="2789"/>
                  </a:cubicBezTo>
                  <a:cubicBezTo>
                    <a:pt x="1866" y="3503"/>
                    <a:pt x="2850" y="3941"/>
                    <a:pt x="3941" y="3941"/>
                  </a:cubicBezTo>
                  <a:cubicBezTo>
                    <a:pt x="6117" y="3941"/>
                    <a:pt x="7886" y="2177"/>
                    <a:pt x="7886" y="1"/>
                  </a:cubicBezTo>
                  <a:lnTo>
                    <a:pt x="6703" y="1"/>
                  </a:lnTo>
                  <a:cubicBezTo>
                    <a:pt x="6703" y="761"/>
                    <a:pt x="6392" y="1454"/>
                    <a:pt x="5893" y="1948"/>
                  </a:cubicBezTo>
                  <a:cubicBezTo>
                    <a:pt x="5393" y="2447"/>
                    <a:pt x="4706" y="2758"/>
                    <a:pt x="3941" y="2758"/>
                  </a:cubicBezTo>
                  <a:cubicBezTo>
                    <a:pt x="2417" y="2758"/>
                    <a:pt x="1184" y="1525"/>
                    <a:pt x="118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3278" name="Google Shape;3278;p102"/>
            <p:cNvSpPr/>
            <p:nvPr/>
          </p:nvSpPr>
          <p:spPr>
            <a:xfrm>
              <a:off x="2019502" y="1623613"/>
              <a:ext cx="829517" cy="414795"/>
            </a:xfrm>
            <a:custGeom>
              <a:avLst/>
              <a:gdLst/>
              <a:ahLst/>
              <a:cxnLst/>
              <a:rect l="l" t="t" r="r" b="b"/>
              <a:pathLst>
                <a:path w="22814" h="11408" extrusionOk="0">
                  <a:moveTo>
                    <a:pt x="0" y="1"/>
                  </a:moveTo>
                  <a:cubicBezTo>
                    <a:pt x="0" y="628"/>
                    <a:pt x="515" y="1142"/>
                    <a:pt x="1146" y="1142"/>
                  </a:cubicBezTo>
                  <a:lnTo>
                    <a:pt x="2962" y="1142"/>
                  </a:lnTo>
                  <a:cubicBezTo>
                    <a:pt x="3165" y="2641"/>
                    <a:pt x="3757" y="4012"/>
                    <a:pt x="4628" y="5159"/>
                  </a:cubicBezTo>
                  <a:lnTo>
                    <a:pt x="3343" y="6444"/>
                  </a:lnTo>
                  <a:cubicBezTo>
                    <a:pt x="2894" y="6891"/>
                    <a:pt x="2894" y="7621"/>
                    <a:pt x="3343" y="8065"/>
                  </a:cubicBezTo>
                  <a:cubicBezTo>
                    <a:pt x="3565" y="8288"/>
                    <a:pt x="3858" y="8400"/>
                    <a:pt x="4152" y="8400"/>
                  </a:cubicBezTo>
                  <a:cubicBezTo>
                    <a:pt x="4446" y="8400"/>
                    <a:pt x="4740" y="8288"/>
                    <a:pt x="4964" y="8065"/>
                  </a:cubicBezTo>
                  <a:lnTo>
                    <a:pt x="6249" y="6775"/>
                  </a:lnTo>
                  <a:cubicBezTo>
                    <a:pt x="7396" y="7651"/>
                    <a:pt x="8766" y="8243"/>
                    <a:pt x="10260" y="8441"/>
                  </a:cubicBezTo>
                  <a:lnTo>
                    <a:pt x="10260" y="10255"/>
                  </a:lnTo>
                  <a:cubicBezTo>
                    <a:pt x="10260" y="10893"/>
                    <a:pt x="10780" y="11408"/>
                    <a:pt x="11407" y="11408"/>
                  </a:cubicBezTo>
                  <a:cubicBezTo>
                    <a:pt x="12038" y="11408"/>
                    <a:pt x="12553" y="10893"/>
                    <a:pt x="12553" y="10255"/>
                  </a:cubicBezTo>
                  <a:lnTo>
                    <a:pt x="12553" y="8441"/>
                  </a:lnTo>
                  <a:cubicBezTo>
                    <a:pt x="14052" y="8243"/>
                    <a:pt x="15423" y="7651"/>
                    <a:pt x="16564" y="6775"/>
                  </a:cubicBezTo>
                  <a:lnTo>
                    <a:pt x="17855" y="8065"/>
                  </a:lnTo>
                  <a:cubicBezTo>
                    <a:pt x="18076" y="8288"/>
                    <a:pt x="18369" y="8400"/>
                    <a:pt x="18663" y="8400"/>
                  </a:cubicBezTo>
                  <a:cubicBezTo>
                    <a:pt x="18957" y="8400"/>
                    <a:pt x="19251" y="8288"/>
                    <a:pt x="19476" y="8065"/>
                  </a:cubicBezTo>
                  <a:cubicBezTo>
                    <a:pt x="19918" y="7621"/>
                    <a:pt x="19918" y="6891"/>
                    <a:pt x="19476" y="6444"/>
                  </a:cubicBezTo>
                  <a:lnTo>
                    <a:pt x="18191" y="5159"/>
                  </a:lnTo>
                  <a:cubicBezTo>
                    <a:pt x="19062" y="4012"/>
                    <a:pt x="19648" y="2641"/>
                    <a:pt x="19852" y="1142"/>
                  </a:cubicBezTo>
                  <a:lnTo>
                    <a:pt x="21667" y="1142"/>
                  </a:lnTo>
                  <a:cubicBezTo>
                    <a:pt x="22299" y="1142"/>
                    <a:pt x="22814" y="628"/>
                    <a:pt x="22814" y="1"/>
                  </a:cubicBezTo>
                  <a:lnTo>
                    <a:pt x="17702" y="1"/>
                  </a:lnTo>
                  <a:cubicBezTo>
                    <a:pt x="17702" y="3472"/>
                    <a:pt x="14882" y="6286"/>
                    <a:pt x="11407" y="6286"/>
                  </a:cubicBezTo>
                  <a:cubicBezTo>
                    <a:pt x="7935" y="6286"/>
                    <a:pt x="5117" y="3472"/>
                    <a:pt x="51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3279" name="Google Shape;3279;p102"/>
            <p:cNvSpPr/>
            <p:nvPr/>
          </p:nvSpPr>
          <p:spPr>
            <a:xfrm>
              <a:off x="2365147" y="1623613"/>
              <a:ext cx="138095" cy="69084"/>
            </a:xfrm>
            <a:custGeom>
              <a:avLst/>
              <a:gdLst/>
              <a:ahLst/>
              <a:cxnLst/>
              <a:rect l="l" t="t" r="r" b="b"/>
              <a:pathLst>
                <a:path w="3798" h="1900" extrusionOk="0">
                  <a:moveTo>
                    <a:pt x="5" y="1"/>
                  </a:moveTo>
                  <a:cubicBezTo>
                    <a:pt x="5" y="47"/>
                    <a:pt x="0" y="93"/>
                    <a:pt x="0" y="139"/>
                  </a:cubicBezTo>
                  <a:cubicBezTo>
                    <a:pt x="76" y="1142"/>
                    <a:pt x="911" y="1897"/>
                    <a:pt x="1901" y="1897"/>
                  </a:cubicBezTo>
                  <a:cubicBezTo>
                    <a:pt x="1931" y="1897"/>
                    <a:pt x="1962" y="1899"/>
                    <a:pt x="1994" y="1899"/>
                  </a:cubicBezTo>
                  <a:cubicBezTo>
                    <a:pt x="2010" y="1899"/>
                    <a:pt x="2026" y="1899"/>
                    <a:pt x="2043" y="1897"/>
                  </a:cubicBezTo>
                  <a:cubicBezTo>
                    <a:pt x="3047" y="1826"/>
                    <a:pt x="3797" y="984"/>
                    <a:pt x="379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3280" name="Google Shape;3280;p102"/>
            <p:cNvSpPr/>
            <p:nvPr/>
          </p:nvSpPr>
          <p:spPr>
            <a:xfrm>
              <a:off x="1717199" y="1479988"/>
              <a:ext cx="1434293" cy="143658"/>
            </a:xfrm>
            <a:custGeom>
              <a:avLst/>
              <a:gdLst/>
              <a:ahLst/>
              <a:cxnLst/>
              <a:rect l="l" t="t" r="r" b="b"/>
              <a:pathLst>
                <a:path w="39447" h="3951" extrusionOk="0">
                  <a:moveTo>
                    <a:pt x="1968" y="1"/>
                  </a:moveTo>
                  <a:cubicBezTo>
                    <a:pt x="888" y="1"/>
                    <a:pt x="1" y="888"/>
                    <a:pt x="1" y="1979"/>
                  </a:cubicBezTo>
                  <a:cubicBezTo>
                    <a:pt x="1" y="3059"/>
                    <a:pt x="888" y="3951"/>
                    <a:pt x="1968" y="3951"/>
                  </a:cubicBezTo>
                  <a:lnTo>
                    <a:pt x="37473" y="3951"/>
                  </a:lnTo>
                  <a:cubicBezTo>
                    <a:pt x="38559" y="3951"/>
                    <a:pt x="39446" y="3059"/>
                    <a:pt x="39446" y="1979"/>
                  </a:cubicBezTo>
                  <a:cubicBezTo>
                    <a:pt x="39446" y="888"/>
                    <a:pt x="38559" y="1"/>
                    <a:pt x="3747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3281" name="Google Shape;3281;p102"/>
            <p:cNvSpPr/>
            <p:nvPr/>
          </p:nvSpPr>
          <p:spPr>
            <a:xfrm>
              <a:off x="2271737" y="2334760"/>
              <a:ext cx="325240" cy="107662"/>
            </a:xfrm>
            <a:custGeom>
              <a:avLst/>
              <a:gdLst/>
              <a:ahLst/>
              <a:cxnLst/>
              <a:rect l="l" t="t" r="r" b="b"/>
              <a:pathLst>
                <a:path w="8945" h="2961" extrusionOk="0">
                  <a:moveTo>
                    <a:pt x="1478" y="0"/>
                  </a:moveTo>
                  <a:cubicBezTo>
                    <a:pt x="1381" y="0"/>
                    <a:pt x="1279" y="10"/>
                    <a:pt x="1187" y="31"/>
                  </a:cubicBezTo>
                  <a:cubicBezTo>
                    <a:pt x="514" y="168"/>
                    <a:pt x="0" y="765"/>
                    <a:pt x="0" y="1478"/>
                  </a:cubicBezTo>
                  <a:cubicBezTo>
                    <a:pt x="0" y="2191"/>
                    <a:pt x="514" y="2793"/>
                    <a:pt x="1187" y="2925"/>
                  </a:cubicBezTo>
                  <a:cubicBezTo>
                    <a:pt x="1279" y="2951"/>
                    <a:pt x="1381" y="2961"/>
                    <a:pt x="1478" y="2961"/>
                  </a:cubicBezTo>
                  <a:lnTo>
                    <a:pt x="7462" y="2961"/>
                  </a:lnTo>
                  <a:cubicBezTo>
                    <a:pt x="7564" y="2961"/>
                    <a:pt x="7660" y="2951"/>
                    <a:pt x="7752" y="2925"/>
                  </a:cubicBezTo>
                  <a:cubicBezTo>
                    <a:pt x="8430" y="2793"/>
                    <a:pt x="8945" y="2191"/>
                    <a:pt x="8945" y="1478"/>
                  </a:cubicBezTo>
                  <a:cubicBezTo>
                    <a:pt x="8945" y="765"/>
                    <a:pt x="8430" y="168"/>
                    <a:pt x="7752" y="31"/>
                  </a:cubicBezTo>
                  <a:cubicBezTo>
                    <a:pt x="7660" y="10"/>
                    <a:pt x="7564" y="0"/>
                    <a:pt x="74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6" name="Google Shape;3286;p103"/>
          <p:cNvSpPr txBox="1">
            <a:spLocks noGrp="1"/>
          </p:cNvSpPr>
          <p:nvPr>
            <p:ph type="subTitle" idx="1"/>
          </p:nvPr>
        </p:nvSpPr>
        <p:spPr>
          <a:xfrm>
            <a:off x="1614425" y="2852140"/>
            <a:ext cx="2576400" cy="1125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1"/>
            <a:r>
              <a:rPr lang="fa-IR" dirty="0"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 </a:t>
            </a:r>
            <a:endParaRPr dirty="0">
              <a:cs typeface="B Nazanin" pitchFamily="2" charset="-78"/>
            </a:endParaRPr>
          </a:p>
        </p:txBody>
      </p:sp>
      <p:sp>
        <p:nvSpPr>
          <p:cNvPr id="3287" name="Google Shape;3287;p103"/>
          <p:cNvSpPr txBox="1">
            <a:spLocks noGrp="1"/>
          </p:cNvSpPr>
          <p:nvPr>
            <p:ph type="title"/>
          </p:nvPr>
        </p:nvSpPr>
        <p:spPr>
          <a:xfrm>
            <a:off x="709350" y="537550"/>
            <a:ext cx="7725300" cy="47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rtl="1"/>
            <a:r>
              <a:rPr lang="fa-IR" dirty="0">
                <a:cs typeface="B Nazanin" pitchFamily="2" charset="-78"/>
              </a:rPr>
              <a:t>آیا به یک لیست نیاز دارید؟</a:t>
            </a:r>
            <a:endParaRPr>
              <a:cs typeface="B Nazanin" pitchFamily="2" charset="-78"/>
            </a:endParaRPr>
          </a:p>
        </p:txBody>
      </p:sp>
      <p:sp>
        <p:nvSpPr>
          <p:cNvPr id="3288" name="Google Shape;3288;p103"/>
          <p:cNvSpPr txBox="1">
            <a:spLocks noGrp="1"/>
          </p:cNvSpPr>
          <p:nvPr>
            <p:ph type="body" idx="2"/>
          </p:nvPr>
        </p:nvSpPr>
        <p:spPr>
          <a:xfrm>
            <a:off x="4953000" y="1607140"/>
            <a:ext cx="2922000" cy="252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lvl="0" indent="-33020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fa-IR" dirty="0">
                <a:cs typeface="B Nazanin" pitchFamily="2" charset="-78"/>
              </a:rPr>
              <a:t>این یک مورد از لیست شماست</a:t>
            </a:r>
            <a:endParaRPr dirty="0">
              <a:cs typeface="B Nazanin" pitchFamily="2" charset="-78"/>
            </a:endParaRPr>
          </a:p>
          <a:p>
            <a:pPr marL="457200" lvl="0" indent="-33020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fa-IR" dirty="0">
                <a:cs typeface="B Nazanin" pitchFamily="2" charset="-78"/>
              </a:rPr>
              <a:t>این یک مورد از لیست شماست</a:t>
            </a:r>
            <a:endParaRPr dirty="0">
              <a:cs typeface="B Nazanin" pitchFamily="2" charset="-78"/>
            </a:endParaRPr>
          </a:p>
          <a:p>
            <a:pPr marL="457200" lvl="0" indent="-33020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fa-IR" dirty="0">
                <a:cs typeface="B Nazanin" pitchFamily="2" charset="-78"/>
              </a:rPr>
              <a:t>این یک مورد از لیست شماست</a:t>
            </a:r>
            <a:endParaRPr dirty="0">
              <a:cs typeface="B Nazanin" pitchFamily="2" charset="-78"/>
            </a:endParaRPr>
          </a:p>
          <a:p>
            <a:pPr marL="457200" lvl="0" indent="-33020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fa-IR" dirty="0">
                <a:cs typeface="B Nazanin" pitchFamily="2" charset="-78"/>
              </a:rPr>
              <a:t>این یک مورد از لیست شماست</a:t>
            </a:r>
            <a:endParaRPr dirty="0">
              <a:cs typeface="B Nazanin" pitchFamily="2" charset="-78"/>
            </a:endParaRPr>
          </a:p>
          <a:p>
            <a:pPr marL="457200" lvl="0" indent="-33020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fa-IR" dirty="0">
                <a:cs typeface="B Nazanin" pitchFamily="2" charset="-78"/>
              </a:rPr>
              <a:t>این یک مورد از لیست شماست</a:t>
            </a:r>
            <a:endParaRPr dirty="0">
              <a:cs typeface="B Nazanin" pitchFamily="2" charset="-78"/>
            </a:endParaRPr>
          </a:p>
          <a:p>
            <a:pPr marL="457200" lvl="0" indent="-33020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fa-IR" dirty="0">
                <a:cs typeface="B Nazanin" pitchFamily="2" charset="-78"/>
              </a:rPr>
              <a:t>این یک مورد از لیست شماست</a:t>
            </a:r>
            <a:endParaRPr dirty="0">
              <a:cs typeface="B Nazanin" pitchFamily="2" charset="-78"/>
            </a:endParaRPr>
          </a:p>
          <a:p>
            <a:pPr marL="457200" lvl="0" indent="-33020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fa-IR" dirty="0">
                <a:cs typeface="B Nazanin" pitchFamily="2" charset="-78"/>
              </a:rPr>
              <a:t>این یک مورد از لیست شماست</a:t>
            </a:r>
            <a:endParaRPr dirty="0">
              <a:cs typeface="B Nazanin" pitchFamily="2" charset="-78"/>
            </a:endParaRPr>
          </a:p>
        </p:txBody>
      </p:sp>
      <p:sp>
        <p:nvSpPr>
          <p:cNvPr id="3289" name="Google Shape;3289;p103"/>
          <p:cNvSpPr txBox="1">
            <a:spLocks noGrp="1"/>
          </p:cNvSpPr>
          <p:nvPr>
            <p:ph type="subTitle" idx="3"/>
          </p:nvPr>
        </p:nvSpPr>
        <p:spPr>
          <a:xfrm>
            <a:off x="1269000" y="1726848"/>
            <a:ext cx="2922000" cy="112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1"/>
            <a:r>
              <a:rPr lang="fa-IR" dirty="0">
                <a:cs typeface="B Nazanin" pitchFamily="2" charset="-78"/>
              </a:rPr>
              <a:t>اسلاید متنی را برای پاور خود تنظیم کنید </a:t>
            </a:r>
            <a:endParaRPr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4" name="Google Shape;3294;p104"/>
          <p:cNvSpPr txBox="1">
            <a:spLocks noGrp="1"/>
          </p:cNvSpPr>
          <p:nvPr>
            <p:ph type="title"/>
          </p:nvPr>
        </p:nvSpPr>
        <p:spPr>
          <a:xfrm>
            <a:off x="709350" y="537550"/>
            <a:ext cx="7725300" cy="47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rtl="1"/>
            <a:r>
              <a:rPr lang="fa-IR" dirty="0">
                <a:cs typeface="B Nazanin" pitchFamily="2" charset="-78"/>
              </a:rPr>
              <a:t>زمان سنجی</a:t>
            </a:r>
            <a:endParaRPr>
              <a:cs typeface="B Nazanin" pitchFamily="2" charset="-78"/>
            </a:endParaRPr>
          </a:p>
        </p:txBody>
      </p:sp>
      <p:grpSp>
        <p:nvGrpSpPr>
          <p:cNvPr id="3295" name="Google Shape;3295;p104"/>
          <p:cNvGrpSpPr/>
          <p:nvPr/>
        </p:nvGrpSpPr>
        <p:grpSpPr>
          <a:xfrm>
            <a:off x="2488349" y="1680580"/>
            <a:ext cx="4065422" cy="2501708"/>
            <a:chOff x="2536190" y="1770884"/>
            <a:chExt cx="3761146" cy="2501708"/>
          </a:xfrm>
        </p:grpSpPr>
        <p:sp>
          <p:nvSpPr>
            <p:cNvPr id="3296" name="Google Shape;3296;p104"/>
            <p:cNvSpPr/>
            <p:nvPr/>
          </p:nvSpPr>
          <p:spPr>
            <a:xfrm>
              <a:off x="2536190" y="3727835"/>
              <a:ext cx="1916675" cy="544757"/>
            </a:xfrm>
            <a:custGeom>
              <a:avLst/>
              <a:gdLst/>
              <a:ahLst/>
              <a:cxnLst/>
              <a:rect l="l" t="t" r="r" b="b"/>
              <a:pathLst>
                <a:path w="128485" h="36518" extrusionOk="0">
                  <a:moveTo>
                    <a:pt x="2706" y="1"/>
                  </a:moveTo>
                  <a:lnTo>
                    <a:pt x="1" y="326"/>
                  </a:lnTo>
                  <a:cubicBezTo>
                    <a:pt x="1461" y="10577"/>
                    <a:pt x="6547" y="19612"/>
                    <a:pt x="13850" y="26130"/>
                  </a:cubicBezTo>
                  <a:cubicBezTo>
                    <a:pt x="21288" y="32568"/>
                    <a:pt x="30999" y="36517"/>
                    <a:pt x="41575" y="36517"/>
                  </a:cubicBezTo>
                  <a:lnTo>
                    <a:pt x="128484" y="36517"/>
                  </a:lnTo>
                  <a:lnTo>
                    <a:pt x="128484" y="33812"/>
                  </a:lnTo>
                  <a:lnTo>
                    <a:pt x="41575" y="33812"/>
                  </a:lnTo>
                  <a:cubicBezTo>
                    <a:pt x="31675" y="33812"/>
                    <a:pt x="22641" y="30188"/>
                    <a:pt x="15662" y="24102"/>
                  </a:cubicBezTo>
                  <a:cubicBezTo>
                    <a:pt x="8792" y="18016"/>
                    <a:pt x="4058" y="9468"/>
                    <a:pt x="270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3297" name="Google Shape;3297;p104"/>
            <p:cNvSpPr/>
            <p:nvPr/>
          </p:nvSpPr>
          <p:spPr>
            <a:xfrm>
              <a:off x="2539427" y="3001549"/>
              <a:ext cx="754960" cy="529407"/>
            </a:xfrm>
            <a:custGeom>
              <a:avLst/>
              <a:gdLst/>
              <a:ahLst/>
              <a:cxnLst/>
              <a:rect l="l" t="t" r="r" b="b"/>
              <a:pathLst>
                <a:path w="50609" h="35489" extrusionOk="0">
                  <a:moveTo>
                    <a:pt x="41358" y="0"/>
                  </a:moveTo>
                  <a:cubicBezTo>
                    <a:pt x="30998" y="0"/>
                    <a:pt x="21423" y="3814"/>
                    <a:pt x="14093" y="10144"/>
                  </a:cubicBezTo>
                  <a:cubicBezTo>
                    <a:pt x="6762" y="16338"/>
                    <a:pt x="1596" y="25129"/>
                    <a:pt x="0" y="35029"/>
                  </a:cubicBezTo>
                  <a:lnTo>
                    <a:pt x="2597" y="35489"/>
                  </a:lnTo>
                  <a:cubicBezTo>
                    <a:pt x="4166" y="26238"/>
                    <a:pt x="9034" y="18015"/>
                    <a:pt x="15905" y="12173"/>
                  </a:cubicBezTo>
                  <a:cubicBezTo>
                    <a:pt x="22775" y="6303"/>
                    <a:pt x="31675" y="2705"/>
                    <a:pt x="41358" y="2705"/>
                  </a:cubicBezTo>
                  <a:lnTo>
                    <a:pt x="50609" y="2705"/>
                  </a:lnTo>
                  <a:lnTo>
                    <a:pt x="5060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3298" name="Google Shape;3298;p104"/>
            <p:cNvSpPr/>
            <p:nvPr/>
          </p:nvSpPr>
          <p:spPr>
            <a:xfrm>
              <a:off x="3294381" y="2497175"/>
              <a:ext cx="3002955" cy="544757"/>
            </a:xfrm>
            <a:custGeom>
              <a:avLst/>
              <a:gdLst/>
              <a:ahLst/>
              <a:cxnLst/>
              <a:rect l="l" t="t" r="r" b="b"/>
              <a:pathLst>
                <a:path w="187100" h="36518" extrusionOk="0">
                  <a:moveTo>
                    <a:pt x="184395" y="1"/>
                  </a:moveTo>
                  <a:cubicBezTo>
                    <a:pt x="183150" y="9468"/>
                    <a:pt x="178309" y="17908"/>
                    <a:pt x="171438" y="23994"/>
                  </a:cubicBezTo>
                  <a:cubicBezTo>
                    <a:pt x="164432" y="30080"/>
                    <a:pt x="155425" y="33812"/>
                    <a:pt x="145498" y="33812"/>
                  </a:cubicBezTo>
                  <a:lnTo>
                    <a:pt x="1" y="33812"/>
                  </a:lnTo>
                  <a:lnTo>
                    <a:pt x="1" y="36517"/>
                  </a:lnTo>
                  <a:lnTo>
                    <a:pt x="145498" y="36517"/>
                  </a:lnTo>
                  <a:cubicBezTo>
                    <a:pt x="156101" y="36517"/>
                    <a:pt x="165785" y="32568"/>
                    <a:pt x="173223" y="26022"/>
                  </a:cubicBezTo>
                  <a:cubicBezTo>
                    <a:pt x="180554" y="19612"/>
                    <a:pt x="185747" y="10469"/>
                    <a:pt x="187100" y="326"/>
                  </a:cubicBezTo>
                  <a:lnTo>
                    <a:pt x="184395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3299" name="Google Shape;3299;p104"/>
            <p:cNvSpPr/>
            <p:nvPr/>
          </p:nvSpPr>
          <p:spPr>
            <a:xfrm>
              <a:off x="4997530" y="1770884"/>
              <a:ext cx="1294451" cy="512461"/>
            </a:xfrm>
            <a:custGeom>
              <a:avLst/>
              <a:gdLst/>
              <a:ahLst/>
              <a:cxnLst/>
              <a:rect l="l" t="t" r="r" b="b"/>
              <a:pathLst>
                <a:path w="86774" h="34353" extrusionOk="0">
                  <a:moveTo>
                    <a:pt x="0" y="0"/>
                  </a:moveTo>
                  <a:lnTo>
                    <a:pt x="0" y="2705"/>
                  </a:lnTo>
                  <a:lnTo>
                    <a:pt x="45524" y="2705"/>
                  </a:lnTo>
                  <a:cubicBezTo>
                    <a:pt x="54991" y="2705"/>
                    <a:pt x="63674" y="6195"/>
                    <a:pt x="70545" y="11821"/>
                  </a:cubicBezTo>
                  <a:cubicBezTo>
                    <a:pt x="77415" y="17582"/>
                    <a:pt x="82284" y="25454"/>
                    <a:pt x="84177" y="34353"/>
                  </a:cubicBezTo>
                  <a:lnTo>
                    <a:pt x="86774" y="33920"/>
                  </a:lnTo>
                  <a:cubicBezTo>
                    <a:pt x="84854" y="24345"/>
                    <a:pt x="79579" y="15878"/>
                    <a:pt x="72249" y="9792"/>
                  </a:cubicBezTo>
                  <a:cubicBezTo>
                    <a:pt x="65027" y="3706"/>
                    <a:pt x="55668" y="0"/>
                    <a:pt x="4552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3300" name="Google Shape;3300;p104"/>
            <p:cNvSpPr/>
            <p:nvPr/>
          </p:nvSpPr>
          <p:spPr>
            <a:xfrm>
              <a:off x="2630220" y="1770897"/>
              <a:ext cx="2425875" cy="40353"/>
            </a:xfrm>
            <a:custGeom>
              <a:avLst/>
              <a:gdLst/>
              <a:ahLst/>
              <a:cxnLst/>
              <a:rect l="l" t="t" r="r" b="b"/>
              <a:pathLst>
                <a:path w="143713" h="2706" extrusionOk="0">
                  <a:moveTo>
                    <a:pt x="0" y="0"/>
                  </a:moveTo>
                  <a:lnTo>
                    <a:pt x="0" y="2705"/>
                  </a:lnTo>
                  <a:lnTo>
                    <a:pt x="143712" y="2705"/>
                  </a:lnTo>
                  <a:lnTo>
                    <a:pt x="14371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grpSp>
          <p:nvGrpSpPr>
            <p:cNvPr id="3301" name="Google Shape;3301;p104"/>
            <p:cNvGrpSpPr/>
            <p:nvPr/>
          </p:nvGrpSpPr>
          <p:grpSpPr>
            <a:xfrm>
              <a:off x="4226910" y="4232225"/>
              <a:ext cx="1997212" cy="40353"/>
              <a:chOff x="4279953" y="4241425"/>
              <a:chExt cx="1997212" cy="40353"/>
            </a:xfrm>
          </p:grpSpPr>
          <p:sp>
            <p:nvSpPr>
              <p:cNvPr id="3302" name="Google Shape;3302;p104"/>
              <p:cNvSpPr/>
              <p:nvPr/>
            </p:nvSpPr>
            <p:spPr>
              <a:xfrm>
                <a:off x="4279953" y="424142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3303" name="Google Shape;3303;p104"/>
              <p:cNvSpPr/>
              <p:nvPr/>
            </p:nvSpPr>
            <p:spPr>
              <a:xfrm>
                <a:off x="5162699" y="4241425"/>
                <a:ext cx="1114465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</p:grpSp>
      </p:grpSp>
      <p:grpSp>
        <p:nvGrpSpPr>
          <p:cNvPr id="3304" name="Google Shape;3304;p104"/>
          <p:cNvGrpSpPr/>
          <p:nvPr/>
        </p:nvGrpSpPr>
        <p:grpSpPr>
          <a:xfrm>
            <a:off x="1781076" y="1323225"/>
            <a:ext cx="1833961" cy="991762"/>
            <a:chOff x="1882101" y="1292125"/>
            <a:chExt cx="1833961" cy="991762"/>
          </a:xfrm>
        </p:grpSpPr>
        <p:sp>
          <p:nvSpPr>
            <p:cNvPr id="3305" name="Google Shape;3305;p104"/>
            <p:cNvSpPr txBox="1"/>
            <p:nvPr/>
          </p:nvSpPr>
          <p:spPr>
            <a:xfrm>
              <a:off x="1882101" y="1292125"/>
              <a:ext cx="1833900" cy="406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fa-IR" sz="2000" dirty="0">
                  <a:solidFill>
                    <a:schemeClr val="dk1"/>
                  </a:solidFill>
                  <a:latin typeface="Bebas Neue"/>
                  <a:ea typeface="Bebas Neue"/>
                  <a:cs typeface="B Nazanin" pitchFamily="2" charset="-78"/>
                  <a:sym typeface="Bebas Neue"/>
                </a:rPr>
                <a:t>روز</a:t>
              </a:r>
              <a:r>
                <a:rPr lang="en" sz="2000" dirty="0">
                  <a:solidFill>
                    <a:schemeClr val="dk1"/>
                  </a:solidFill>
                  <a:latin typeface="Bebas Neue"/>
                  <a:ea typeface="Bebas Neue"/>
                  <a:cs typeface="B Nazanin" pitchFamily="2" charset="-78"/>
                  <a:sym typeface="Bebas Neue"/>
                </a:rPr>
                <a:t>1</a:t>
              </a:r>
              <a:endParaRPr sz="2000">
                <a:solidFill>
                  <a:schemeClr val="dk1"/>
                </a:solidFill>
                <a:latin typeface="Bebas Neue"/>
                <a:ea typeface="Bebas Neue"/>
                <a:cs typeface="B Nazanin" pitchFamily="2" charset="-78"/>
                <a:sym typeface="Bebas Neue"/>
              </a:endParaRPr>
            </a:p>
          </p:txBody>
        </p:sp>
        <p:sp>
          <p:nvSpPr>
            <p:cNvPr id="3306" name="Google Shape;3306;p104"/>
            <p:cNvSpPr txBox="1"/>
            <p:nvPr/>
          </p:nvSpPr>
          <p:spPr>
            <a:xfrm>
              <a:off x="1882163" y="1698887"/>
              <a:ext cx="1833900" cy="585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a-IR" sz="1300" dirty="0">
                  <a:solidFill>
                    <a:schemeClr val="dk1"/>
                  </a:solidFill>
                  <a:latin typeface="Barlow"/>
                  <a:ea typeface="Barlow"/>
                  <a:cs typeface="B Nazanin" pitchFamily="2" charset="-78"/>
                  <a:sym typeface="Barlow"/>
                </a:rPr>
                <a:t>قالب پاورپوینت مهندسی صنایع قابل ویرایش می باشد</a:t>
              </a:r>
              <a:endParaRPr sz="1300">
                <a:solidFill>
                  <a:schemeClr val="dk1"/>
                </a:solidFill>
                <a:latin typeface="Barlow"/>
                <a:ea typeface="Barlow"/>
                <a:cs typeface="B Nazanin" pitchFamily="2" charset="-78"/>
                <a:sym typeface="Barlow"/>
              </a:endParaRPr>
            </a:p>
          </p:txBody>
        </p:sp>
      </p:grpSp>
      <p:grpSp>
        <p:nvGrpSpPr>
          <p:cNvPr id="3307" name="Google Shape;3307;p104"/>
          <p:cNvGrpSpPr/>
          <p:nvPr/>
        </p:nvGrpSpPr>
        <p:grpSpPr>
          <a:xfrm>
            <a:off x="5528938" y="1790163"/>
            <a:ext cx="1833961" cy="991762"/>
            <a:chOff x="5813239" y="1889663"/>
            <a:chExt cx="1833961" cy="991762"/>
          </a:xfrm>
        </p:grpSpPr>
        <p:sp>
          <p:nvSpPr>
            <p:cNvPr id="3308" name="Google Shape;3308;p104"/>
            <p:cNvSpPr txBox="1"/>
            <p:nvPr/>
          </p:nvSpPr>
          <p:spPr>
            <a:xfrm>
              <a:off x="5813239" y="1889663"/>
              <a:ext cx="1833900" cy="406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fa-IR" sz="2000" dirty="0">
                  <a:solidFill>
                    <a:schemeClr val="dk1"/>
                  </a:solidFill>
                  <a:latin typeface="Bebas Neue"/>
                  <a:ea typeface="Bebas Neue"/>
                  <a:cs typeface="B Nazanin" pitchFamily="2" charset="-78"/>
                  <a:sym typeface="Bebas Neue"/>
                </a:rPr>
                <a:t>روز</a:t>
              </a:r>
              <a:r>
                <a:rPr lang="en" sz="2000" dirty="0">
                  <a:solidFill>
                    <a:schemeClr val="dk1"/>
                  </a:solidFill>
                  <a:latin typeface="Bebas Neue"/>
                  <a:ea typeface="Bebas Neue"/>
                  <a:cs typeface="B Nazanin" pitchFamily="2" charset="-78"/>
                  <a:sym typeface="Bebas Neue"/>
                </a:rPr>
                <a:t>2</a:t>
              </a:r>
              <a:endParaRPr sz="2000">
                <a:solidFill>
                  <a:schemeClr val="dk1"/>
                </a:solidFill>
                <a:latin typeface="Bebas Neue"/>
                <a:ea typeface="Bebas Neue"/>
                <a:cs typeface="B Nazanin" pitchFamily="2" charset="-78"/>
                <a:sym typeface="Bebas Neue"/>
              </a:endParaRPr>
            </a:p>
          </p:txBody>
        </p:sp>
        <p:sp>
          <p:nvSpPr>
            <p:cNvPr id="3309" name="Google Shape;3309;p104"/>
            <p:cNvSpPr txBox="1"/>
            <p:nvPr/>
          </p:nvSpPr>
          <p:spPr>
            <a:xfrm>
              <a:off x="5813300" y="2296425"/>
              <a:ext cx="1833900" cy="585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a-IR" sz="1300" dirty="0">
                  <a:solidFill>
                    <a:schemeClr val="dk1"/>
                  </a:solidFill>
                  <a:latin typeface="Barlow"/>
                  <a:ea typeface="Barlow"/>
                  <a:cs typeface="B Nazanin" pitchFamily="2" charset="-78"/>
                  <a:sym typeface="Barlow"/>
                </a:rPr>
                <a:t>قالب پاورپوینت مهندسی صنایع قابل ویرایش می باشد</a:t>
              </a:r>
              <a:endParaRPr sz="1300">
                <a:solidFill>
                  <a:schemeClr val="dk1"/>
                </a:solidFill>
                <a:latin typeface="Barlow"/>
                <a:ea typeface="Barlow"/>
                <a:cs typeface="B Nazanin" pitchFamily="2" charset="-78"/>
                <a:sym typeface="Barlow"/>
              </a:endParaRPr>
            </a:p>
          </p:txBody>
        </p:sp>
      </p:grpSp>
      <p:grpSp>
        <p:nvGrpSpPr>
          <p:cNvPr id="3310" name="Google Shape;3310;p104"/>
          <p:cNvGrpSpPr/>
          <p:nvPr/>
        </p:nvGrpSpPr>
        <p:grpSpPr>
          <a:xfrm>
            <a:off x="5528963" y="3547900"/>
            <a:ext cx="1833961" cy="991762"/>
            <a:chOff x="5985264" y="3618675"/>
            <a:chExt cx="1833961" cy="991762"/>
          </a:xfrm>
        </p:grpSpPr>
        <p:sp>
          <p:nvSpPr>
            <p:cNvPr id="3311" name="Google Shape;3311;p104"/>
            <p:cNvSpPr txBox="1"/>
            <p:nvPr/>
          </p:nvSpPr>
          <p:spPr>
            <a:xfrm>
              <a:off x="5985264" y="3618675"/>
              <a:ext cx="1833900" cy="406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fa-IR" sz="2000" dirty="0">
                  <a:solidFill>
                    <a:schemeClr val="dk1"/>
                  </a:solidFill>
                  <a:latin typeface="Bebas Neue"/>
                  <a:ea typeface="Bebas Neue"/>
                  <a:cs typeface="B Nazanin" pitchFamily="2" charset="-78"/>
                  <a:sym typeface="Bebas Neue"/>
                </a:rPr>
                <a:t>روز</a:t>
              </a:r>
              <a:r>
                <a:rPr lang="en" sz="2000" dirty="0">
                  <a:solidFill>
                    <a:schemeClr val="dk1"/>
                  </a:solidFill>
                  <a:latin typeface="Bebas Neue"/>
                  <a:ea typeface="Bebas Neue"/>
                  <a:cs typeface="B Nazanin" pitchFamily="2" charset="-78"/>
                  <a:sym typeface="Bebas Neue"/>
                </a:rPr>
                <a:t>4</a:t>
              </a:r>
              <a:endParaRPr sz="2000">
                <a:solidFill>
                  <a:schemeClr val="dk1"/>
                </a:solidFill>
                <a:latin typeface="Bebas Neue"/>
                <a:ea typeface="Bebas Neue"/>
                <a:cs typeface="B Nazanin" pitchFamily="2" charset="-78"/>
                <a:sym typeface="Bebas Neue"/>
              </a:endParaRPr>
            </a:p>
          </p:txBody>
        </p:sp>
        <p:sp>
          <p:nvSpPr>
            <p:cNvPr id="3312" name="Google Shape;3312;p104"/>
            <p:cNvSpPr txBox="1"/>
            <p:nvPr/>
          </p:nvSpPr>
          <p:spPr>
            <a:xfrm>
              <a:off x="5985325" y="4025437"/>
              <a:ext cx="1833900" cy="585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a-IR" sz="1300" dirty="0">
                  <a:solidFill>
                    <a:schemeClr val="dk1"/>
                  </a:solidFill>
                  <a:latin typeface="Barlow"/>
                  <a:ea typeface="Barlow"/>
                  <a:cs typeface="B Nazanin" pitchFamily="2" charset="-78"/>
                  <a:sym typeface="Barlow"/>
                </a:rPr>
                <a:t>قالب پاورپوینت مهندسی صنایع قابل ویرایش می باشد</a:t>
              </a:r>
              <a:endParaRPr sz="1300">
                <a:solidFill>
                  <a:schemeClr val="dk1"/>
                </a:solidFill>
                <a:latin typeface="Barlow"/>
                <a:ea typeface="Barlow"/>
                <a:cs typeface="B Nazanin" pitchFamily="2" charset="-78"/>
                <a:sym typeface="Barlow"/>
              </a:endParaRPr>
            </a:p>
          </p:txBody>
        </p:sp>
      </p:grpSp>
      <p:grpSp>
        <p:nvGrpSpPr>
          <p:cNvPr id="3313" name="Google Shape;3313;p104"/>
          <p:cNvGrpSpPr/>
          <p:nvPr/>
        </p:nvGrpSpPr>
        <p:grpSpPr>
          <a:xfrm>
            <a:off x="1781099" y="3051650"/>
            <a:ext cx="1833914" cy="991800"/>
            <a:chOff x="1256213" y="3110500"/>
            <a:chExt cx="1833914" cy="991800"/>
          </a:xfrm>
        </p:grpSpPr>
        <p:sp>
          <p:nvSpPr>
            <p:cNvPr id="3314" name="Google Shape;3314;p104"/>
            <p:cNvSpPr txBox="1"/>
            <p:nvPr/>
          </p:nvSpPr>
          <p:spPr>
            <a:xfrm>
              <a:off x="1256226" y="3110500"/>
              <a:ext cx="1833900" cy="406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fa-IR" sz="2000" dirty="0">
                  <a:solidFill>
                    <a:schemeClr val="dk1"/>
                  </a:solidFill>
                  <a:latin typeface="Bebas Neue"/>
                  <a:ea typeface="Bebas Neue"/>
                  <a:cs typeface="B Nazanin" pitchFamily="2" charset="-78"/>
                  <a:sym typeface="Bebas Neue"/>
                </a:rPr>
                <a:t>روز</a:t>
              </a:r>
              <a:r>
                <a:rPr lang="en" sz="2000" dirty="0">
                  <a:solidFill>
                    <a:schemeClr val="dk1"/>
                  </a:solidFill>
                  <a:latin typeface="Bebas Neue"/>
                  <a:ea typeface="Bebas Neue"/>
                  <a:cs typeface="B Nazanin" pitchFamily="2" charset="-78"/>
                  <a:sym typeface="Bebas Neue"/>
                </a:rPr>
                <a:t>3</a:t>
              </a:r>
              <a:endParaRPr sz="2000">
                <a:solidFill>
                  <a:schemeClr val="dk1"/>
                </a:solidFill>
                <a:latin typeface="Bebas Neue"/>
                <a:ea typeface="Bebas Neue"/>
                <a:cs typeface="B Nazanin" pitchFamily="2" charset="-78"/>
                <a:sym typeface="Bebas Neue"/>
              </a:endParaRPr>
            </a:p>
          </p:txBody>
        </p:sp>
        <p:sp>
          <p:nvSpPr>
            <p:cNvPr id="3315" name="Google Shape;3315;p104"/>
            <p:cNvSpPr txBox="1"/>
            <p:nvPr/>
          </p:nvSpPr>
          <p:spPr>
            <a:xfrm>
              <a:off x="1256213" y="3517300"/>
              <a:ext cx="1833900" cy="585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a-IR" sz="1300" dirty="0">
                  <a:solidFill>
                    <a:schemeClr val="dk1"/>
                  </a:solidFill>
                  <a:latin typeface="Barlow"/>
                  <a:ea typeface="Barlow"/>
                  <a:cs typeface="B Nazanin" pitchFamily="2" charset="-78"/>
                  <a:sym typeface="Barlow"/>
                </a:rPr>
                <a:t>قالب پاورپوینت مهندسی صنایع قابل ویرایش می باشد</a:t>
              </a:r>
              <a:endParaRPr sz="1300">
                <a:solidFill>
                  <a:schemeClr val="dk1"/>
                </a:solidFill>
                <a:latin typeface="Barlow"/>
                <a:ea typeface="Barlow"/>
                <a:cs typeface="B Nazanin" pitchFamily="2" charset="-78"/>
                <a:sym typeface="Barlow"/>
              </a:endParaRPr>
            </a:p>
          </p:txBody>
        </p:sp>
      </p:grpSp>
      <p:grpSp>
        <p:nvGrpSpPr>
          <p:cNvPr id="3316" name="Google Shape;3316;p104"/>
          <p:cNvGrpSpPr/>
          <p:nvPr/>
        </p:nvGrpSpPr>
        <p:grpSpPr>
          <a:xfrm>
            <a:off x="4194437" y="3784550"/>
            <a:ext cx="755100" cy="755100"/>
            <a:chOff x="4194588" y="3737025"/>
            <a:chExt cx="755100" cy="755100"/>
          </a:xfrm>
        </p:grpSpPr>
        <p:sp>
          <p:nvSpPr>
            <p:cNvPr id="3317" name="Google Shape;3317;p104"/>
            <p:cNvSpPr/>
            <p:nvPr/>
          </p:nvSpPr>
          <p:spPr>
            <a:xfrm>
              <a:off x="4194588" y="3737025"/>
              <a:ext cx="755100" cy="7551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grpSp>
          <p:nvGrpSpPr>
            <p:cNvPr id="3318" name="Google Shape;3318;p104"/>
            <p:cNvGrpSpPr/>
            <p:nvPr/>
          </p:nvGrpSpPr>
          <p:grpSpPr>
            <a:xfrm>
              <a:off x="4347795" y="3890855"/>
              <a:ext cx="448722" cy="447425"/>
              <a:chOff x="2567708" y="3415843"/>
              <a:chExt cx="448722" cy="447425"/>
            </a:xfrm>
          </p:grpSpPr>
          <p:sp>
            <p:nvSpPr>
              <p:cNvPr id="3319" name="Google Shape;3319;p104"/>
              <p:cNvSpPr/>
              <p:nvPr/>
            </p:nvSpPr>
            <p:spPr>
              <a:xfrm>
                <a:off x="2567708" y="3415843"/>
                <a:ext cx="448722" cy="447425"/>
              </a:xfrm>
              <a:custGeom>
                <a:avLst/>
                <a:gdLst/>
                <a:ahLst/>
                <a:cxnLst/>
                <a:rect l="l" t="t" r="r" b="b"/>
                <a:pathLst>
                  <a:path w="18687" h="18633" extrusionOk="0">
                    <a:moveTo>
                      <a:pt x="11952" y="543"/>
                    </a:moveTo>
                    <a:cubicBezTo>
                      <a:pt x="12099" y="543"/>
                      <a:pt x="12239" y="639"/>
                      <a:pt x="12285" y="786"/>
                    </a:cubicBezTo>
                    <a:cubicBezTo>
                      <a:pt x="12302" y="841"/>
                      <a:pt x="12307" y="894"/>
                      <a:pt x="12307" y="948"/>
                    </a:cubicBezTo>
                    <a:lnTo>
                      <a:pt x="12307" y="3930"/>
                    </a:lnTo>
                    <a:cubicBezTo>
                      <a:pt x="12307" y="3962"/>
                      <a:pt x="12302" y="3990"/>
                      <a:pt x="12302" y="4027"/>
                    </a:cubicBezTo>
                    <a:lnTo>
                      <a:pt x="11624" y="4027"/>
                    </a:lnTo>
                    <a:cubicBezTo>
                      <a:pt x="11617" y="3962"/>
                      <a:pt x="11612" y="3903"/>
                      <a:pt x="11612" y="3845"/>
                    </a:cubicBezTo>
                    <a:lnTo>
                      <a:pt x="11612" y="1007"/>
                    </a:lnTo>
                    <a:cubicBezTo>
                      <a:pt x="11612" y="953"/>
                      <a:pt x="11612" y="894"/>
                      <a:pt x="11617" y="841"/>
                    </a:cubicBezTo>
                    <a:cubicBezTo>
                      <a:pt x="11644" y="679"/>
                      <a:pt x="11773" y="555"/>
                      <a:pt x="11940" y="544"/>
                    </a:cubicBezTo>
                    <a:cubicBezTo>
                      <a:pt x="11944" y="543"/>
                      <a:pt x="11948" y="543"/>
                      <a:pt x="11952" y="543"/>
                    </a:cubicBezTo>
                    <a:close/>
                    <a:moveTo>
                      <a:pt x="9362" y="544"/>
                    </a:moveTo>
                    <a:cubicBezTo>
                      <a:pt x="9524" y="544"/>
                      <a:pt x="9669" y="657"/>
                      <a:pt x="9701" y="819"/>
                    </a:cubicBezTo>
                    <a:cubicBezTo>
                      <a:pt x="9711" y="867"/>
                      <a:pt x="9718" y="916"/>
                      <a:pt x="9718" y="963"/>
                    </a:cubicBezTo>
                    <a:lnTo>
                      <a:pt x="9718" y="3909"/>
                    </a:lnTo>
                    <a:cubicBezTo>
                      <a:pt x="9718" y="3947"/>
                      <a:pt x="9711" y="3979"/>
                      <a:pt x="9706" y="4032"/>
                    </a:cubicBezTo>
                    <a:lnTo>
                      <a:pt x="9017" y="4032"/>
                    </a:lnTo>
                    <a:lnTo>
                      <a:pt x="9017" y="3845"/>
                    </a:lnTo>
                    <a:cubicBezTo>
                      <a:pt x="9017" y="2902"/>
                      <a:pt x="9017" y="1955"/>
                      <a:pt x="9023" y="1013"/>
                    </a:cubicBezTo>
                    <a:cubicBezTo>
                      <a:pt x="9023" y="943"/>
                      <a:pt x="9023" y="878"/>
                      <a:pt x="9039" y="814"/>
                    </a:cubicBezTo>
                    <a:cubicBezTo>
                      <a:pt x="9072" y="657"/>
                      <a:pt x="9211" y="550"/>
                      <a:pt x="9362" y="544"/>
                    </a:cubicBezTo>
                    <a:close/>
                    <a:moveTo>
                      <a:pt x="3956" y="6375"/>
                    </a:moveTo>
                    <a:cubicBezTo>
                      <a:pt x="4000" y="6375"/>
                      <a:pt x="4038" y="6385"/>
                      <a:pt x="4086" y="6390"/>
                    </a:cubicBezTo>
                    <a:lnTo>
                      <a:pt x="4086" y="7058"/>
                    </a:lnTo>
                    <a:cubicBezTo>
                      <a:pt x="4021" y="7063"/>
                      <a:pt x="3956" y="7069"/>
                      <a:pt x="3892" y="7069"/>
                    </a:cubicBezTo>
                    <a:lnTo>
                      <a:pt x="1071" y="7069"/>
                    </a:lnTo>
                    <a:cubicBezTo>
                      <a:pt x="1017" y="7069"/>
                      <a:pt x="964" y="7069"/>
                      <a:pt x="910" y="7063"/>
                    </a:cubicBezTo>
                    <a:cubicBezTo>
                      <a:pt x="731" y="7043"/>
                      <a:pt x="609" y="6907"/>
                      <a:pt x="602" y="6735"/>
                    </a:cubicBezTo>
                    <a:cubicBezTo>
                      <a:pt x="597" y="6574"/>
                      <a:pt x="706" y="6434"/>
                      <a:pt x="867" y="6390"/>
                    </a:cubicBezTo>
                    <a:cubicBezTo>
                      <a:pt x="915" y="6380"/>
                      <a:pt x="964" y="6375"/>
                      <a:pt x="1012" y="6375"/>
                    </a:cubicBezTo>
                    <a:close/>
                    <a:moveTo>
                      <a:pt x="17685" y="6375"/>
                    </a:moveTo>
                    <a:cubicBezTo>
                      <a:pt x="17755" y="6375"/>
                      <a:pt x="17819" y="6380"/>
                      <a:pt x="17884" y="6397"/>
                    </a:cubicBezTo>
                    <a:cubicBezTo>
                      <a:pt x="18045" y="6439"/>
                      <a:pt x="18149" y="6590"/>
                      <a:pt x="18137" y="6752"/>
                    </a:cubicBezTo>
                    <a:cubicBezTo>
                      <a:pt x="18121" y="6914"/>
                      <a:pt x="17997" y="7043"/>
                      <a:pt x="17831" y="7063"/>
                    </a:cubicBezTo>
                    <a:cubicBezTo>
                      <a:pt x="17798" y="7069"/>
                      <a:pt x="17761" y="7069"/>
                      <a:pt x="17722" y="7069"/>
                    </a:cubicBezTo>
                    <a:lnTo>
                      <a:pt x="14778" y="7069"/>
                    </a:lnTo>
                    <a:cubicBezTo>
                      <a:pt x="14740" y="7069"/>
                      <a:pt x="14708" y="7063"/>
                      <a:pt x="14648" y="7063"/>
                    </a:cubicBezTo>
                    <a:lnTo>
                      <a:pt x="14648" y="6385"/>
                    </a:lnTo>
                    <a:cubicBezTo>
                      <a:pt x="14708" y="6380"/>
                      <a:pt x="14762" y="6375"/>
                      <a:pt x="14815" y="6375"/>
                    </a:cubicBezTo>
                    <a:close/>
                    <a:moveTo>
                      <a:pt x="3936" y="8964"/>
                    </a:moveTo>
                    <a:cubicBezTo>
                      <a:pt x="3984" y="8964"/>
                      <a:pt x="4033" y="8974"/>
                      <a:pt x="4086" y="8981"/>
                    </a:cubicBezTo>
                    <a:lnTo>
                      <a:pt x="4086" y="9664"/>
                    </a:lnTo>
                    <a:lnTo>
                      <a:pt x="3892" y="9664"/>
                    </a:lnTo>
                    <a:cubicBezTo>
                      <a:pt x="2955" y="9664"/>
                      <a:pt x="2013" y="9664"/>
                      <a:pt x="1076" y="9659"/>
                    </a:cubicBezTo>
                    <a:cubicBezTo>
                      <a:pt x="1007" y="9659"/>
                      <a:pt x="942" y="9659"/>
                      <a:pt x="877" y="9648"/>
                    </a:cubicBezTo>
                    <a:cubicBezTo>
                      <a:pt x="711" y="9615"/>
                      <a:pt x="597" y="9471"/>
                      <a:pt x="602" y="9309"/>
                    </a:cubicBezTo>
                    <a:cubicBezTo>
                      <a:pt x="602" y="9148"/>
                      <a:pt x="716" y="9013"/>
                      <a:pt x="883" y="8981"/>
                    </a:cubicBezTo>
                    <a:cubicBezTo>
                      <a:pt x="932" y="8969"/>
                      <a:pt x="979" y="8964"/>
                      <a:pt x="1029" y="8964"/>
                    </a:cubicBezTo>
                    <a:close/>
                    <a:moveTo>
                      <a:pt x="17685" y="8964"/>
                    </a:moveTo>
                    <a:cubicBezTo>
                      <a:pt x="17744" y="8964"/>
                      <a:pt x="17804" y="8969"/>
                      <a:pt x="17863" y="8981"/>
                    </a:cubicBezTo>
                    <a:cubicBezTo>
                      <a:pt x="18030" y="9013"/>
                      <a:pt x="18137" y="9158"/>
                      <a:pt x="18137" y="9319"/>
                    </a:cubicBezTo>
                    <a:cubicBezTo>
                      <a:pt x="18132" y="9476"/>
                      <a:pt x="18025" y="9610"/>
                      <a:pt x="17868" y="9648"/>
                    </a:cubicBezTo>
                    <a:cubicBezTo>
                      <a:pt x="17819" y="9659"/>
                      <a:pt x="17761" y="9659"/>
                      <a:pt x="17707" y="9659"/>
                    </a:cubicBezTo>
                    <a:cubicBezTo>
                      <a:pt x="16738" y="9664"/>
                      <a:pt x="15769" y="9664"/>
                      <a:pt x="14800" y="9664"/>
                    </a:cubicBezTo>
                    <a:cubicBezTo>
                      <a:pt x="14750" y="9659"/>
                      <a:pt x="14703" y="9653"/>
                      <a:pt x="14648" y="9648"/>
                    </a:cubicBezTo>
                    <a:lnTo>
                      <a:pt x="14648" y="8974"/>
                    </a:lnTo>
                    <a:cubicBezTo>
                      <a:pt x="14703" y="8974"/>
                      <a:pt x="14757" y="8964"/>
                      <a:pt x="14810" y="8964"/>
                    </a:cubicBezTo>
                    <a:close/>
                    <a:moveTo>
                      <a:pt x="3936" y="11559"/>
                    </a:moveTo>
                    <a:cubicBezTo>
                      <a:pt x="3984" y="11559"/>
                      <a:pt x="4033" y="11565"/>
                      <a:pt x="4086" y="11570"/>
                    </a:cubicBezTo>
                    <a:lnTo>
                      <a:pt x="4086" y="12254"/>
                    </a:lnTo>
                    <a:lnTo>
                      <a:pt x="1071" y="12254"/>
                    </a:lnTo>
                    <a:cubicBezTo>
                      <a:pt x="1001" y="12254"/>
                      <a:pt x="925" y="12249"/>
                      <a:pt x="855" y="12232"/>
                    </a:cubicBezTo>
                    <a:cubicBezTo>
                      <a:pt x="694" y="12189"/>
                      <a:pt x="592" y="12038"/>
                      <a:pt x="602" y="11882"/>
                    </a:cubicBezTo>
                    <a:cubicBezTo>
                      <a:pt x="614" y="11715"/>
                      <a:pt x="738" y="11586"/>
                      <a:pt x="899" y="11565"/>
                    </a:cubicBezTo>
                    <a:cubicBezTo>
                      <a:pt x="942" y="11559"/>
                      <a:pt x="985" y="11559"/>
                      <a:pt x="1029" y="11559"/>
                    </a:cubicBezTo>
                    <a:close/>
                    <a:moveTo>
                      <a:pt x="17669" y="11559"/>
                    </a:moveTo>
                    <a:cubicBezTo>
                      <a:pt x="17722" y="11559"/>
                      <a:pt x="17776" y="11559"/>
                      <a:pt x="17831" y="11565"/>
                    </a:cubicBezTo>
                    <a:cubicBezTo>
                      <a:pt x="17997" y="11586"/>
                      <a:pt x="18121" y="11710"/>
                      <a:pt x="18137" y="11871"/>
                    </a:cubicBezTo>
                    <a:cubicBezTo>
                      <a:pt x="18149" y="12033"/>
                      <a:pt x="18045" y="12184"/>
                      <a:pt x="17884" y="12232"/>
                    </a:cubicBezTo>
                    <a:cubicBezTo>
                      <a:pt x="17836" y="12243"/>
                      <a:pt x="17776" y="12254"/>
                      <a:pt x="17722" y="12254"/>
                    </a:cubicBezTo>
                    <a:lnTo>
                      <a:pt x="14778" y="12254"/>
                    </a:lnTo>
                    <a:cubicBezTo>
                      <a:pt x="14740" y="12254"/>
                      <a:pt x="14697" y="12243"/>
                      <a:pt x="14648" y="12237"/>
                    </a:cubicBezTo>
                    <a:lnTo>
                      <a:pt x="14648" y="11565"/>
                    </a:lnTo>
                    <a:cubicBezTo>
                      <a:pt x="14718" y="11565"/>
                      <a:pt x="14783" y="11559"/>
                      <a:pt x="14847" y="11559"/>
                    </a:cubicBezTo>
                    <a:close/>
                    <a:moveTo>
                      <a:pt x="13168" y="4588"/>
                    </a:moveTo>
                    <a:cubicBezTo>
                      <a:pt x="13761" y="4593"/>
                      <a:pt x="14094" y="4921"/>
                      <a:pt x="14094" y="5513"/>
                    </a:cubicBezTo>
                    <a:lnTo>
                      <a:pt x="14094" y="13116"/>
                    </a:lnTo>
                    <a:cubicBezTo>
                      <a:pt x="14094" y="13707"/>
                      <a:pt x="13756" y="14035"/>
                      <a:pt x="13162" y="14035"/>
                    </a:cubicBezTo>
                    <a:cubicBezTo>
                      <a:pt x="12741" y="14037"/>
                      <a:pt x="12319" y="14038"/>
                      <a:pt x="11896" y="14038"/>
                    </a:cubicBezTo>
                    <a:cubicBezTo>
                      <a:pt x="11051" y="14038"/>
                      <a:pt x="10206" y="14035"/>
                      <a:pt x="9362" y="14035"/>
                    </a:cubicBezTo>
                    <a:cubicBezTo>
                      <a:pt x="8086" y="14035"/>
                      <a:pt x="6816" y="14035"/>
                      <a:pt x="5539" y="14041"/>
                    </a:cubicBezTo>
                    <a:cubicBezTo>
                      <a:pt x="5276" y="14041"/>
                      <a:pt x="5039" y="13961"/>
                      <a:pt x="4856" y="13762"/>
                    </a:cubicBezTo>
                    <a:cubicBezTo>
                      <a:pt x="4699" y="13583"/>
                      <a:pt x="4646" y="13374"/>
                      <a:pt x="4646" y="13141"/>
                    </a:cubicBezTo>
                    <a:lnTo>
                      <a:pt x="4646" y="9938"/>
                    </a:lnTo>
                    <a:lnTo>
                      <a:pt x="4646" y="5503"/>
                    </a:lnTo>
                    <a:cubicBezTo>
                      <a:pt x="4640" y="5239"/>
                      <a:pt x="4705" y="5008"/>
                      <a:pt x="4898" y="4824"/>
                    </a:cubicBezTo>
                    <a:cubicBezTo>
                      <a:pt x="5077" y="4652"/>
                      <a:pt x="5303" y="4588"/>
                      <a:pt x="5544" y="4588"/>
                    </a:cubicBezTo>
                    <a:cubicBezTo>
                      <a:pt x="6079" y="4589"/>
                      <a:pt x="6614" y="4590"/>
                      <a:pt x="7148" y="4590"/>
                    </a:cubicBezTo>
                    <a:cubicBezTo>
                      <a:pt x="8215" y="4590"/>
                      <a:pt x="9281" y="4588"/>
                      <a:pt x="10347" y="4588"/>
                    </a:cubicBezTo>
                    <a:close/>
                    <a:moveTo>
                      <a:pt x="12295" y="14595"/>
                    </a:moveTo>
                    <a:cubicBezTo>
                      <a:pt x="12302" y="14649"/>
                      <a:pt x="12307" y="14703"/>
                      <a:pt x="12307" y="14756"/>
                    </a:cubicBezTo>
                    <a:lnTo>
                      <a:pt x="12307" y="17626"/>
                    </a:lnTo>
                    <a:cubicBezTo>
                      <a:pt x="12307" y="17696"/>
                      <a:pt x="12302" y="17761"/>
                      <a:pt x="12285" y="17825"/>
                    </a:cubicBezTo>
                    <a:cubicBezTo>
                      <a:pt x="12245" y="17976"/>
                      <a:pt x="12116" y="18080"/>
                      <a:pt x="11968" y="18080"/>
                    </a:cubicBezTo>
                    <a:cubicBezTo>
                      <a:pt x="11957" y="18080"/>
                      <a:pt x="11946" y="18080"/>
                      <a:pt x="11935" y="18078"/>
                    </a:cubicBezTo>
                    <a:cubicBezTo>
                      <a:pt x="11773" y="18068"/>
                      <a:pt x="11639" y="17944"/>
                      <a:pt x="11617" y="17782"/>
                    </a:cubicBezTo>
                    <a:cubicBezTo>
                      <a:pt x="11612" y="17740"/>
                      <a:pt x="11612" y="17696"/>
                      <a:pt x="11612" y="17653"/>
                    </a:cubicBezTo>
                    <a:lnTo>
                      <a:pt x="11612" y="14724"/>
                    </a:lnTo>
                    <a:cubicBezTo>
                      <a:pt x="11612" y="14692"/>
                      <a:pt x="11617" y="14654"/>
                      <a:pt x="11617" y="14595"/>
                    </a:cubicBezTo>
                    <a:close/>
                    <a:moveTo>
                      <a:pt x="7122" y="14595"/>
                    </a:moveTo>
                    <a:lnTo>
                      <a:pt x="7122" y="14789"/>
                    </a:lnTo>
                    <a:cubicBezTo>
                      <a:pt x="7122" y="15732"/>
                      <a:pt x="7127" y="16669"/>
                      <a:pt x="7122" y="17611"/>
                    </a:cubicBezTo>
                    <a:cubicBezTo>
                      <a:pt x="7122" y="17664"/>
                      <a:pt x="7127" y="17718"/>
                      <a:pt x="7117" y="17772"/>
                    </a:cubicBezTo>
                    <a:cubicBezTo>
                      <a:pt x="7095" y="17949"/>
                      <a:pt x="6960" y="18073"/>
                      <a:pt x="6794" y="18084"/>
                    </a:cubicBezTo>
                    <a:cubicBezTo>
                      <a:pt x="6789" y="18084"/>
                      <a:pt x="6785" y="18084"/>
                      <a:pt x="6780" y="18084"/>
                    </a:cubicBezTo>
                    <a:cubicBezTo>
                      <a:pt x="6624" y="18084"/>
                      <a:pt x="6486" y="17977"/>
                      <a:pt x="6449" y="17815"/>
                    </a:cubicBezTo>
                    <a:cubicBezTo>
                      <a:pt x="6433" y="17772"/>
                      <a:pt x="6428" y="17718"/>
                      <a:pt x="6428" y="17675"/>
                    </a:cubicBezTo>
                    <a:lnTo>
                      <a:pt x="6428" y="14709"/>
                    </a:lnTo>
                    <a:cubicBezTo>
                      <a:pt x="6428" y="14671"/>
                      <a:pt x="6438" y="14639"/>
                      <a:pt x="6444" y="14595"/>
                    </a:cubicBezTo>
                    <a:close/>
                    <a:moveTo>
                      <a:pt x="6605" y="1"/>
                    </a:moveTo>
                    <a:cubicBezTo>
                      <a:pt x="6573" y="11"/>
                      <a:pt x="6541" y="27"/>
                      <a:pt x="6508" y="38"/>
                    </a:cubicBezTo>
                    <a:cubicBezTo>
                      <a:pt x="6132" y="173"/>
                      <a:pt x="5900" y="479"/>
                      <a:pt x="5884" y="878"/>
                    </a:cubicBezTo>
                    <a:cubicBezTo>
                      <a:pt x="5874" y="1115"/>
                      <a:pt x="5879" y="1363"/>
                      <a:pt x="5884" y="1604"/>
                    </a:cubicBezTo>
                    <a:cubicBezTo>
                      <a:pt x="5889" y="1789"/>
                      <a:pt x="6003" y="1912"/>
                      <a:pt x="6160" y="1912"/>
                    </a:cubicBezTo>
                    <a:cubicBezTo>
                      <a:pt x="6163" y="1912"/>
                      <a:pt x="6166" y="1912"/>
                      <a:pt x="6170" y="1912"/>
                    </a:cubicBezTo>
                    <a:cubicBezTo>
                      <a:pt x="6326" y="1907"/>
                      <a:pt x="6423" y="1793"/>
                      <a:pt x="6428" y="1604"/>
                    </a:cubicBezTo>
                    <a:cubicBezTo>
                      <a:pt x="6433" y="1411"/>
                      <a:pt x="6428" y="1217"/>
                      <a:pt x="6428" y="1023"/>
                    </a:cubicBezTo>
                    <a:cubicBezTo>
                      <a:pt x="6433" y="953"/>
                      <a:pt x="6433" y="889"/>
                      <a:pt x="6444" y="824"/>
                    </a:cubicBezTo>
                    <a:cubicBezTo>
                      <a:pt x="6480" y="654"/>
                      <a:pt x="6620" y="543"/>
                      <a:pt x="6778" y="543"/>
                    </a:cubicBezTo>
                    <a:cubicBezTo>
                      <a:pt x="6785" y="543"/>
                      <a:pt x="6792" y="543"/>
                      <a:pt x="6799" y="544"/>
                    </a:cubicBezTo>
                    <a:cubicBezTo>
                      <a:pt x="6972" y="555"/>
                      <a:pt x="7101" y="684"/>
                      <a:pt x="7122" y="861"/>
                    </a:cubicBezTo>
                    <a:cubicBezTo>
                      <a:pt x="7127" y="911"/>
                      <a:pt x="7122" y="958"/>
                      <a:pt x="7122" y="1007"/>
                    </a:cubicBezTo>
                    <a:cubicBezTo>
                      <a:pt x="7127" y="1955"/>
                      <a:pt x="7127" y="2896"/>
                      <a:pt x="7122" y="3845"/>
                    </a:cubicBezTo>
                    <a:cubicBezTo>
                      <a:pt x="7122" y="3903"/>
                      <a:pt x="7117" y="3962"/>
                      <a:pt x="7117" y="4027"/>
                    </a:cubicBezTo>
                    <a:lnTo>
                      <a:pt x="6428" y="4027"/>
                    </a:lnTo>
                    <a:lnTo>
                      <a:pt x="6428" y="3818"/>
                    </a:lnTo>
                    <a:cubicBezTo>
                      <a:pt x="6428" y="3468"/>
                      <a:pt x="6433" y="3117"/>
                      <a:pt x="6428" y="2762"/>
                    </a:cubicBezTo>
                    <a:cubicBezTo>
                      <a:pt x="6424" y="2583"/>
                      <a:pt x="6312" y="2466"/>
                      <a:pt x="6165" y="2466"/>
                    </a:cubicBezTo>
                    <a:cubicBezTo>
                      <a:pt x="6141" y="2466"/>
                      <a:pt x="6115" y="2470"/>
                      <a:pt x="6088" y="2477"/>
                    </a:cubicBezTo>
                    <a:cubicBezTo>
                      <a:pt x="5959" y="2509"/>
                      <a:pt x="5884" y="2617"/>
                      <a:pt x="5884" y="2784"/>
                    </a:cubicBezTo>
                    <a:cubicBezTo>
                      <a:pt x="5879" y="3134"/>
                      <a:pt x="5884" y="3483"/>
                      <a:pt x="5884" y="3838"/>
                    </a:cubicBezTo>
                    <a:lnTo>
                      <a:pt x="5884" y="4044"/>
                    </a:lnTo>
                    <a:lnTo>
                      <a:pt x="5551" y="4044"/>
                    </a:lnTo>
                    <a:cubicBezTo>
                      <a:pt x="4684" y="4049"/>
                      <a:pt x="4102" y="4630"/>
                      <a:pt x="4097" y="5492"/>
                    </a:cubicBezTo>
                    <a:lnTo>
                      <a:pt x="4097" y="5826"/>
                    </a:lnTo>
                    <a:lnTo>
                      <a:pt x="1071" y="5826"/>
                    </a:lnTo>
                    <a:cubicBezTo>
                      <a:pt x="974" y="5826"/>
                      <a:pt x="877" y="5831"/>
                      <a:pt x="786" y="5853"/>
                    </a:cubicBezTo>
                    <a:cubicBezTo>
                      <a:pt x="371" y="5922"/>
                      <a:pt x="70" y="6273"/>
                      <a:pt x="53" y="6687"/>
                    </a:cubicBezTo>
                    <a:cubicBezTo>
                      <a:pt x="38" y="7107"/>
                      <a:pt x="318" y="7495"/>
                      <a:pt x="726" y="7585"/>
                    </a:cubicBezTo>
                    <a:cubicBezTo>
                      <a:pt x="840" y="7618"/>
                      <a:pt x="969" y="7618"/>
                      <a:pt x="1087" y="7618"/>
                    </a:cubicBezTo>
                    <a:lnTo>
                      <a:pt x="4086" y="7618"/>
                    </a:lnTo>
                    <a:lnTo>
                      <a:pt x="4086" y="8415"/>
                    </a:lnTo>
                    <a:lnTo>
                      <a:pt x="1093" y="8415"/>
                    </a:lnTo>
                    <a:cubicBezTo>
                      <a:pt x="1007" y="8415"/>
                      <a:pt x="915" y="8420"/>
                      <a:pt x="823" y="8432"/>
                    </a:cubicBezTo>
                    <a:cubicBezTo>
                      <a:pt x="403" y="8490"/>
                      <a:pt x="80" y="8835"/>
                      <a:pt x="53" y="9255"/>
                    </a:cubicBezTo>
                    <a:cubicBezTo>
                      <a:pt x="27" y="9675"/>
                      <a:pt x="301" y="10067"/>
                      <a:pt x="706" y="10170"/>
                    </a:cubicBezTo>
                    <a:cubicBezTo>
                      <a:pt x="823" y="10202"/>
                      <a:pt x="957" y="10208"/>
                      <a:pt x="1082" y="10208"/>
                    </a:cubicBezTo>
                    <a:cubicBezTo>
                      <a:pt x="2013" y="10213"/>
                      <a:pt x="2940" y="10213"/>
                      <a:pt x="3865" y="10213"/>
                    </a:cubicBezTo>
                    <a:lnTo>
                      <a:pt x="4086" y="10213"/>
                    </a:lnTo>
                    <a:lnTo>
                      <a:pt x="4086" y="11009"/>
                    </a:lnTo>
                    <a:lnTo>
                      <a:pt x="1119" y="11009"/>
                    </a:lnTo>
                    <a:cubicBezTo>
                      <a:pt x="1034" y="11009"/>
                      <a:pt x="947" y="11009"/>
                      <a:pt x="861" y="11016"/>
                    </a:cubicBezTo>
                    <a:cubicBezTo>
                      <a:pt x="452" y="11053"/>
                      <a:pt x="118" y="11371"/>
                      <a:pt x="59" y="11785"/>
                    </a:cubicBezTo>
                    <a:cubicBezTo>
                      <a:pt x="0" y="12189"/>
                      <a:pt x="242" y="12599"/>
                      <a:pt x="634" y="12733"/>
                    </a:cubicBezTo>
                    <a:cubicBezTo>
                      <a:pt x="770" y="12781"/>
                      <a:pt x="920" y="12798"/>
                      <a:pt x="1061" y="12798"/>
                    </a:cubicBezTo>
                    <a:cubicBezTo>
                      <a:pt x="2008" y="12803"/>
                      <a:pt x="2955" y="12803"/>
                      <a:pt x="3897" y="12803"/>
                    </a:cubicBezTo>
                    <a:lnTo>
                      <a:pt x="4075" y="12803"/>
                    </a:lnTo>
                    <a:cubicBezTo>
                      <a:pt x="4097" y="13066"/>
                      <a:pt x="4091" y="13309"/>
                      <a:pt x="4145" y="13535"/>
                    </a:cubicBezTo>
                    <a:cubicBezTo>
                      <a:pt x="4274" y="14143"/>
                      <a:pt x="4818" y="14563"/>
                      <a:pt x="5464" y="14585"/>
                    </a:cubicBezTo>
                    <a:cubicBezTo>
                      <a:pt x="5509" y="14586"/>
                      <a:pt x="5554" y="14587"/>
                      <a:pt x="5600" y="14587"/>
                    </a:cubicBezTo>
                    <a:cubicBezTo>
                      <a:pt x="5692" y="14587"/>
                      <a:pt x="5787" y="14585"/>
                      <a:pt x="5884" y="14585"/>
                    </a:cubicBezTo>
                    <a:lnTo>
                      <a:pt x="5884" y="15904"/>
                    </a:lnTo>
                    <a:cubicBezTo>
                      <a:pt x="5884" y="16507"/>
                      <a:pt x="5879" y="17104"/>
                      <a:pt x="5884" y="17708"/>
                    </a:cubicBezTo>
                    <a:cubicBezTo>
                      <a:pt x="5889" y="18100"/>
                      <a:pt x="6068" y="18396"/>
                      <a:pt x="6433" y="18553"/>
                    </a:cubicBezTo>
                    <a:cubicBezTo>
                      <a:pt x="6557" y="18606"/>
                      <a:pt x="6678" y="18633"/>
                      <a:pt x="6796" y="18633"/>
                    </a:cubicBezTo>
                    <a:cubicBezTo>
                      <a:pt x="6997" y="18633"/>
                      <a:pt x="7188" y="18556"/>
                      <a:pt x="7365" y="18407"/>
                    </a:cubicBezTo>
                    <a:cubicBezTo>
                      <a:pt x="7596" y="18213"/>
                      <a:pt x="7676" y="17954"/>
                      <a:pt x="7676" y="17658"/>
                    </a:cubicBezTo>
                    <a:cubicBezTo>
                      <a:pt x="7671" y="16711"/>
                      <a:pt x="7671" y="15758"/>
                      <a:pt x="7671" y="14806"/>
                    </a:cubicBezTo>
                    <a:lnTo>
                      <a:pt x="7671" y="14601"/>
                    </a:lnTo>
                    <a:lnTo>
                      <a:pt x="8474" y="14601"/>
                    </a:lnTo>
                    <a:lnTo>
                      <a:pt x="8474" y="14828"/>
                    </a:lnTo>
                    <a:cubicBezTo>
                      <a:pt x="8474" y="15758"/>
                      <a:pt x="8468" y="16684"/>
                      <a:pt x="8474" y="17611"/>
                    </a:cubicBezTo>
                    <a:cubicBezTo>
                      <a:pt x="8474" y="17745"/>
                      <a:pt x="8484" y="17879"/>
                      <a:pt x="8523" y="18003"/>
                    </a:cubicBezTo>
                    <a:cubicBezTo>
                      <a:pt x="8633" y="18383"/>
                      <a:pt x="8984" y="18630"/>
                      <a:pt x="9372" y="18630"/>
                    </a:cubicBezTo>
                    <a:cubicBezTo>
                      <a:pt x="9395" y="18630"/>
                      <a:pt x="9419" y="18629"/>
                      <a:pt x="9443" y="18628"/>
                    </a:cubicBezTo>
                    <a:cubicBezTo>
                      <a:pt x="9863" y="18595"/>
                      <a:pt x="10213" y="18272"/>
                      <a:pt x="10245" y="17847"/>
                    </a:cubicBezTo>
                    <a:cubicBezTo>
                      <a:pt x="10277" y="17465"/>
                      <a:pt x="10267" y="17082"/>
                      <a:pt x="10260" y="16701"/>
                    </a:cubicBezTo>
                    <a:cubicBezTo>
                      <a:pt x="10255" y="16528"/>
                      <a:pt x="10131" y="16426"/>
                      <a:pt x="9981" y="16426"/>
                    </a:cubicBezTo>
                    <a:cubicBezTo>
                      <a:pt x="9830" y="16431"/>
                      <a:pt x="9723" y="16545"/>
                      <a:pt x="9718" y="16717"/>
                    </a:cubicBezTo>
                    <a:cubicBezTo>
                      <a:pt x="9711" y="16948"/>
                      <a:pt x="9718" y="17179"/>
                      <a:pt x="9718" y="17412"/>
                    </a:cubicBezTo>
                    <a:cubicBezTo>
                      <a:pt x="9718" y="17534"/>
                      <a:pt x="9723" y="17664"/>
                      <a:pt x="9706" y="17793"/>
                    </a:cubicBezTo>
                    <a:cubicBezTo>
                      <a:pt x="9679" y="17966"/>
                      <a:pt x="9529" y="18084"/>
                      <a:pt x="9362" y="18084"/>
                    </a:cubicBezTo>
                    <a:cubicBezTo>
                      <a:pt x="9201" y="18078"/>
                      <a:pt x="9065" y="17966"/>
                      <a:pt x="9033" y="17799"/>
                    </a:cubicBezTo>
                    <a:cubicBezTo>
                      <a:pt x="9023" y="17735"/>
                      <a:pt x="9023" y="17664"/>
                      <a:pt x="9023" y="17599"/>
                    </a:cubicBezTo>
                    <a:cubicBezTo>
                      <a:pt x="9017" y="16662"/>
                      <a:pt x="9023" y="15732"/>
                      <a:pt x="9023" y="14795"/>
                    </a:cubicBezTo>
                    <a:lnTo>
                      <a:pt x="9023" y="14595"/>
                    </a:lnTo>
                    <a:lnTo>
                      <a:pt x="9718" y="14595"/>
                    </a:lnTo>
                    <a:lnTo>
                      <a:pt x="9718" y="14795"/>
                    </a:lnTo>
                    <a:cubicBezTo>
                      <a:pt x="9718" y="15064"/>
                      <a:pt x="9711" y="15328"/>
                      <a:pt x="9723" y="15596"/>
                    </a:cubicBezTo>
                    <a:cubicBezTo>
                      <a:pt x="9727" y="15765"/>
                      <a:pt x="9847" y="15878"/>
                      <a:pt x="9986" y="15878"/>
                    </a:cubicBezTo>
                    <a:cubicBezTo>
                      <a:pt x="10028" y="15878"/>
                      <a:pt x="10073" y="15867"/>
                      <a:pt x="10116" y="15844"/>
                    </a:cubicBezTo>
                    <a:cubicBezTo>
                      <a:pt x="10235" y="15780"/>
                      <a:pt x="10267" y="15673"/>
                      <a:pt x="10267" y="15554"/>
                    </a:cubicBezTo>
                    <a:lnTo>
                      <a:pt x="10267" y="14773"/>
                    </a:lnTo>
                    <a:cubicBezTo>
                      <a:pt x="10267" y="14714"/>
                      <a:pt x="10272" y="14654"/>
                      <a:pt x="10277" y="14601"/>
                    </a:cubicBezTo>
                    <a:lnTo>
                      <a:pt x="11063" y="14601"/>
                    </a:lnTo>
                    <a:lnTo>
                      <a:pt x="11063" y="14828"/>
                    </a:lnTo>
                    <a:lnTo>
                      <a:pt x="11063" y="17589"/>
                    </a:lnTo>
                    <a:cubicBezTo>
                      <a:pt x="11063" y="17675"/>
                      <a:pt x="11068" y="17761"/>
                      <a:pt x="11074" y="17847"/>
                    </a:cubicBezTo>
                    <a:cubicBezTo>
                      <a:pt x="11121" y="18294"/>
                      <a:pt x="11524" y="18631"/>
                      <a:pt x="11958" y="18631"/>
                    </a:cubicBezTo>
                    <a:cubicBezTo>
                      <a:pt x="12017" y="18631"/>
                      <a:pt x="12075" y="18625"/>
                      <a:pt x="12134" y="18612"/>
                    </a:cubicBezTo>
                    <a:cubicBezTo>
                      <a:pt x="12576" y="18510"/>
                      <a:pt x="12851" y="18165"/>
                      <a:pt x="12856" y="17686"/>
                    </a:cubicBezTo>
                    <a:lnTo>
                      <a:pt x="12856" y="14811"/>
                    </a:lnTo>
                    <a:lnTo>
                      <a:pt x="12856" y="14585"/>
                    </a:lnTo>
                    <a:cubicBezTo>
                      <a:pt x="12953" y="14585"/>
                      <a:pt x="13038" y="14587"/>
                      <a:pt x="13119" y="14587"/>
                    </a:cubicBezTo>
                    <a:cubicBezTo>
                      <a:pt x="13159" y="14587"/>
                      <a:pt x="13199" y="14586"/>
                      <a:pt x="13239" y="14585"/>
                    </a:cubicBezTo>
                    <a:cubicBezTo>
                      <a:pt x="14051" y="14569"/>
                      <a:pt x="14633" y="13988"/>
                      <a:pt x="14638" y="13174"/>
                    </a:cubicBezTo>
                    <a:cubicBezTo>
                      <a:pt x="14643" y="13056"/>
                      <a:pt x="14638" y="12937"/>
                      <a:pt x="14638" y="12803"/>
                    </a:cubicBezTo>
                    <a:lnTo>
                      <a:pt x="14859" y="12803"/>
                    </a:lnTo>
                    <a:cubicBezTo>
                      <a:pt x="15811" y="12803"/>
                      <a:pt x="16765" y="12803"/>
                      <a:pt x="17717" y="12798"/>
                    </a:cubicBezTo>
                    <a:cubicBezTo>
                      <a:pt x="18202" y="12798"/>
                      <a:pt x="18497" y="12582"/>
                      <a:pt x="18654" y="12124"/>
                    </a:cubicBezTo>
                    <a:cubicBezTo>
                      <a:pt x="18659" y="12108"/>
                      <a:pt x="18676" y="12092"/>
                      <a:pt x="18686" y="12082"/>
                    </a:cubicBezTo>
                    <a:lnTo>
                      <a:pt x="18686" y="11715"/>
                    </a:lnTo>
                    <a:cubicBezTo>
                      <a:pt x="18676" y="11705"/>
                      <a:pt x="18659" y="11688"/>
                      <a:pt x="18654" y="11672"/>
                    </a:cubicBezTo>
                    <a:cubicBezTo>
                      <a:pt x="18487" y="11220"/>
                      <a:pt x="18213" y="11016"/>
                      <a:pt x="17729" y="11009"/>
                    </a:cubicBezTo>
                    <a:cubicBezTo>
                      <a:pt x="17553" y="11008"/>
                      <a:pt x="17377" y="11007"/>
                      <a:pt x="17201" y="11007"/>
                    </a:cubicBezTo>
                    <a:cubicBezTo>
                      <a:pt x="16849" y="11007"/>
                      <a:pt x="16497" y="11009"/>
                      <a:pt x="16146" y="11009"/>
                    </a:cubicBezTo>
                    <a:lnTo>
                      <a:pt x="14648" y="11009"/>
                    </a:lnTo>
                    <a:lnTo>
                      <a:pt x="14648" y="10213"/>
                    </a:lnTo>
                    <a:lnTo>
                      <a:pt x="17712" y="10213"/>
                    </a:lnTo>
                    <a:cubicBezTo>
                      <a:pt x="18202" y="10208"/>
                      <a:pt x="18492" y="9998"/>
                      <a:pt x="18654" y="9540"/>
                    </a:cubicBezTo>
                    <a:cubicBezTo>
                      <a:pt x="18659" y="9524"/>
                      <a:pt x="18676" y="9508"/>
                      <a:pt x="18686" y="9498"/>
                    </a:cubicBezTo>
                    <a:lnTo>
                      <a:pt x="18686" y="9131"/>
                    </a:lnTo>
                    <a:cubicBezTo>
                      <a:pt x="18665" y="9083"/>
                      <a:pt x="18643" y="9034"/>
                      <a:pt x="18622" y="8986"/>
                    </a:cubicBezTo>
                    <a:cubicBezTo>
                      <a:pt x="18487" y="8673"/>
                      <a:pt x="18251" y="8480"/>
                      <a:pt x="17911" y="8432"/>
                    </a:cubicBezTo>
                    <a:cubicBezTo>
                      <a:pt x="17819" y="8420"/>
                      <a:pt x="17729" y="8415"/>
                      <a:pt x="17642" y="8415"/>
                    </a:cubicBezTo>
                    <a:lnTo>
                      <a:pt x="14648" y="8415"/>
                    </a:lnTo>
                    <a:lnTo>
                      <a:pt x="14648" y="7618"/>
                    </a:lnTo>
                    <a:lnTo>
                      <a:pt x="17707" y="7618"/>
                    </a:lnTo>
                    <a:cubicBezTo>
                      <a:pt x="18181" y="7618"/>
                      <a:pt x="18487" y="7408"/>
                      <a:pt x="18638" y="7004"/>
                    </a:cubicBezTo>
                    <a:cubicBezTo>
                      <a:pt x="18654" y="6972"/>
                      <a:pt x="18671" y="6946"/>
                      <a:pt x="18686" y="6914"/>
                    </a:cubicBezTo>
                    <a:lnTo>
                      <a:pt x="18686" y="6547"/>
                    </a:lnTo>
                    <a:cubicBezTo>
                      <a:pt x="18676" y="6536"/>
                      <a:pt x="18659" y="6519"/>
                      <a:pt x="18654" y="6504"/>
                    </a:cubicBezTo>
                    <a:cubicBezTo>
                      <a:pt x="18497" y="6047"/>
                      <a:pt x="18202" y="5831"/>
                      <a:pt x="17717" y="5826"/>
                    </a:cubicBezTo>
                    <a:lnTo>
                      <a:pt x="14638" y="5826"/>
                    </a:lnTo>
                    <a:cubicBezTo>
                      <a:pt x="14638" y="5702"/>
                      <a:pt x="14643" y="5589"/>
                      <a:pt x="14638" y="5475"/>
                    </a:cubicBezTo>
                    <a:cubicBezTo>
                      <a:pt x="14633" y="4630"/>
                      <a:pt x="14051" y="4049"/>
                      <a:pt x="13206" y="4044"/>
                    </a:cubicBezTo>
                    <a:lnTo>
                      <a:pt x="12856" y="4044"/>
                    </a:lnTo>
                    <a:lnTo>
                      <a:pt x="12856" y="3838"/>
                    </a:lnTo>
                    <a:cubicBezTo>
                      <a:pt x="12856" y="2929"/>
                      <a:pt x="12839" y="2019"/>
                      <a:pt x="12861" y="1109"/>
                    </a:cubicBezTo>
                    <a:cubicBezTo>
                      <a:pt x="12872" y="560"/>
                      <a:pt x="12673" y="178"/>
                      <a:pt x="12134" y="1"/>
                    </a:cubicBezTo>
                    <a:lnTo>
                      <a:pt x="11768" y="1"/>
                    </a:lnTo>
                    <a:cubicBezTo>
                      <a:pt x="11746" y="11"/>
                      <a:pt x="11721" y="27"/>
                      <a:pt x="11693" y="38"/>
                    </a:cubicBezTo>
                    <a:cubicBezTo>
                      <a:pt x="11294" y="178"/>
                      <a:pt x="11074" y="479"/>
                      <a:pt x="11068" y="905"/>
                    </a:cubicBezTo>
                    <a:cubicBezTo>
                      <a:pt x="11058" y="1325"/>
                      <a:pt x="11063" y="1750"/>
                      <a:pt x="11063" y="2175"/>
                    </a:cubicBezTo>
                    <a:lnTo>
                      <a:pt x="11063" y="3833"/>
                    </a:lnTo>
                    <a:lnTo>
                      <a:pt x="11063" y="4032"/>
                    </a:lnTo>
                    <a:lnTo>
                      <a:pt x="10267" y="4032"/>
                    </a:lnTo>
                    <a:lnTo>
                      <a:pt x="10267" y="3806"/>
                    </a:lnTo>
                    <a:cubicBezTo>
                      <a:pt x="10267" y="2918"/>
                      <a:pt x="10250" y="2024"/>
                      <a:pt x="10272" y="1137"/>
                    </a:cubicBezTo>
                    <a:cubicBezTo>
                      <a:pt x="10282" y="576"/>
                      <a:pt x="10099" y="183"/>
                      <a:pt x="9550" y="1"/>
                    </a:cubicBezTo>
                    <a:lnTo>
                      <a:pt x="9184" y="1"/>
                    </a:lnTo>
                    <a:cubicBezTo>
                      <a:pt x="9136" y="22"/>
                      <a:pt x="9087" y="44"/>
                      <a:pt x="9039" y="65"/>
                    </a:cubicBezTo>
                    <a:cubicBezTo>
                      <a:pt x="8727" y="200"/>
                      <a:pt x="8538" y="431"/>
                      <a:pt x="8490" y="770"/>
                    </a:cubicBezTo>
                    <a:cubicBezTo>
                      <a:pt x="8474" y="861"/>
                      <a:pt x="8474" y="953"/>
                      <a:pt x="8474" y="1045"/>
                    </a:cubicBezTo>
                    <a:lnTo>
                      <a:pt x="8474" y="3806"/>
                    </a:lnTo>
                    <a:lnTo>
                      <a:pt x="8474" y="4032"/>
                    </a:lnTo>
                    <a:lnTo>
                      <a:pt x="7671" y="4032"/>
                    </a:lnTo>
                    <a:lnTo>
                      <a:pt x="7671" y="3813"/>
                    </a:lnTo>
                    <a:cubicBezTo>
                      <a:pt x="7671" y="2859"/>
                      <a:pt x="7676" y="1912"/>
                      <a:pt x="7671" y="958"/>
                    </a:cubicBezTo>
                    <a:cubicBezTo>
                      <a:pt x="7671" y="474"/>
                      <a:pt x="7467" y="195"/>
                      <a:pt x="7010" y="27"/>
                    </a:cubicBezTo>
                    <a:cubicBezTo>
                      <a:pt x="6993" y="22"/>
                      <a:pt x="6982" y="6"/>
                      <a:pt x="696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3320" name="Google Shape;3320;p104"/>
              <p:cNvSpPr/>
              <p:nvPr/>
            </p:nvSpPr>
            <p:spPr>
              <a:xfrm>
                <a:off x="2706140" y="3552906"/>
                <a:ext cx="173106" cy="173154"/>
              </a:xfrm>
              <a:custGeom>
                <a:avLst/>
                <a:gdLst/>
                <a:ahLst/>
                <a:cxnLst/>
                <a:rect l="l" t="t" r="r" b="b"/>
                <a:pathLst>
                  <a:path w="7209" h="7211" extrusionOk="0">
                    <a:moveTo>
                      <a:pt x="3604" y="0"/>
                    </a:moveTo>
                    <a:cubicBezTo>
                      <a:pt x="2655" y="0"/>
                      <a:pt x="1705" y="1"/>
                      <a:pt x="755" y="4"/>
                    </a:cubicBezTo>
                    <a:cubicBezTo>
                      <a:pt x="270" y="4"/>
                      <a:pt x="0" y="269"/>
                      <a:pt x="0" y="753"/>
                    </a:cubicBezTo>
                    <a:lnTo>
                      <a:pt x="0" y="6449"/>
                    </a:lnTo>
                    <a:cubicBezTo>
                      <a:pt x="0" y="6944"/>
                      <a:pt x="270" y="7207"/>
                      <a:pt x="765" y="7207"/>
                    </a:cubicBezTo>
                    <a:lnTo>
                      <a:pt x="3603" y="7207"/>
                    </a:lnTo>
                    <a:cubicBezTo>
                      <a:pt x="4237" y="7207"/>
                      <a:pt x="4873" y="7210"/>
                      <a:pt x="5508" y="7210"/>
                    </a:cubicBezTo>
                    <a:cubicBezTo>
                      <a:pt x="5826" y="7210"/>
                      <a:pt x="6143" y="7209"/>
                      <a:pt x="6461" y="7207"/>
                    </a:cubicBezTo>
                    <a:cubicBezTo>
                      <a:pt x="6935" y="7207"/>
                      <a:pt x="7204" y="6933"/>
                      <a:pt x="7209" y="6464"/>
                    </a:cubicBezTo>
                    <a:lnTo>
                      <a:pt x="7209" y="4026"/>
                    </a:lnTo>
                    <a:cubicBezTo>
                      <a:pt x="7209" y="3778"/>
                      <a:pt x="7111" y="3644"/>
                      <a:pt x="6935" y="3644"/>
                    </a:cubicBezTo>
                    <a:cubicBezTo>
                      <a:pt x="6931" y="3644"/>
                      <a:pt x="6928" y="3644"/>
                      <a:pt x="6925" y="3644"/>
                    </a:cubicBezTo>
                    <a:cubicBezTo>
                      <a:pt x="6751" y="3649"/>
                      <a:pt x="6660" y="3778"/>
                      <a:pt x="6660" y="4026"/>
                    </a:cubicBezTo>
                    <a:lnTo>
                      <a:pt x="6660" y="6411"/>
                    </a:lnTo>
                    <a:cubicBezTo>
                      <a:pt x="6660" y="6643"/>
                      <a:pt x="6644" y="6665"/>
                      <a:pt x="6413" y="6665"/>
                    </a:cubicBezTo>
                    <a:lnTo>
                      <a:pt x="792" y="6665"/>
                    </a:lnTo>
                    <a:cubicBezTo>
                      <a:pt x="566" y="6665"/>
                      <a:pt x="544" y="6643"/>
                      <a:pt x="544" y="6411"/>
                    </a:cubicBezTo>
                    <a:lnTo>
                      <a:pt x="544" y="806"/>
                    </a:lnTo>
                    <a:cubicBezTo>
                      <a:pt x="544" y="565"/>
                      <a:pt x="561" y="548"/>
                      <a:pt x="808" y="548"/>
                    </a:cubicBezTo>
                    <a:lnTo>
                      <a:pt x="6408" y="548"/>
                    </a:lnTo>
                    <a:cubicBezTo>
                      <a:pt x="6639" y="548"/>
                      <a:pt x="6660" y="570"/>
                      <a:pt x="6660" y="796"/>
                    </a:cubicBezTo>
                    <a:lnTo>
                      <a:pt x="6660" y="2707"/>
                    </a:lnTo>
                    <a:cubicBezTo>
                      <a:pt x="6660" y="2761"/>
                      <a:pt x="6655" y="2814"/>
                      <a:pt x="6666" y="2868"/>
                    </a:cubicBezTo>
                    <a:cubicBezTo>
                      <a:pt x="6692" y="3003"/>
                      <a:pt x="6806" y="3095"/>
                      <a:pt x="6935" y="3095"/>
                    </a:cubicBezTo>
                    <a:cubicBezTo>
                      <a:pt x="7069" y="3095"/>
                      <a:pt x="7183" y="2998"/>
                      <a:pt x="7204" y="2863"/>
                    </a:cubicBezTo>
                    <a:cubicBezTo>
                      <a:pt x="7209" y="2821"/>
                      <a:pt x="7209" y="2766"/>
                      <a:pt x="7209" y="2717"/>
                    </a:cubicBezTo>
                    <a:lnTo>
                      <a:pt x="7209" y="753"/>
                    </a:lnTo>
                    <a:cubicBezTo>
                      <a:pt x="7204" y="274"/>
                      <a:pt x="6935" y="4"/>
                      <a:pt x="6450" y="4"/>
                    </a:cubicBezTo>
                    <a:cubicBezTo>
                      <a:pt x="5503" y="1"/>
                      <a:pt x="4554" y="0"/>
                      <a:pt x="360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</p:grpSp>
      </p:grpSp>
      <p:grpSp>
        <p:nvGrpSpPr>
          <p:cNvPr id="3321" name="Google Shape;3321;p104"/>
          <p:cNvGrpSpPr/>
          <p:nvPr/>
        </p:nvGrpSpPr>
        <p:grpSpPr>
          <a:xfrm>
            <a:off x="4194449" y="1323213"/>
            <a:ext cx="755100" cy="755100"/>
            <a:chOff x="4579700" y="1422713"/>
            <a:chExt cx="755100" cy="755100"/>
          </a:xfrm>
        </p:grpSpPr>
        <p:sp>
          <p:nvSpPr>
            <p:cNvPr id="3322" name="Google Shape;3322;p104"/>
            <p:cNvSpPr/>
            <p:nvPr/>
          </p:nvSpPr>
          <p:spPr>
            <a:xfrm>
              <a:off x="4579700" y="1422713"/>
              <a:ext cx="755100" cy="7551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grpSp>
          <p:nvGrpSpPr>
            <p:cNvPr id="3323" name="Google Shape;3323;p104"/>
            <p:cNvGrpSpPr/>
            <p:nvPr/>
          </p:nvGrpSpPr>
          <p:grpSpPr>
            <a:xfrm>
              <a:off x="4730288" y="1573043"/>
              <a:ext cx="453908" cy="447353"/>
              <a:chOff x="1849038" y="3415843"/>
              <a:chExt cx="453908" cy="447353"/>
            </a:xfrm>
          </p:grpSpPr>
          <p:sp>
            <p:nvSpPr>
              <p:cNvPr id="3324" name="Google Shape;3324;p104"/>
              <p:cNvSpPr/>
              <p:nvPr/>
            </p:nvSpPr>
            <p:spPr>
              <a:xfrm>
                <a:off x="1994746" y="3415843"/>
                <a:ext cx="168592" cy="235202"/>
              </a:xfrm>
              <a:custGeom>
                <a:avLst/>
                <a:gdLst/>
                <a:ahLst/>
                <a:cxnLst/>
                <a:rect l="l" t="t" r="r" b="b"/>
                <a:pathLst>
                  <a:path w="7021" h="9795" extrusionOk="0">
                    <a:moveTo>
                      <a:pt x="3822" y="550"/>
                    </a:moveTo>
                    <a:lnTo>
                      <a:pt x="3822" y="1659"/>
                    </a:lnTo>
                    <a:lnTo>
                      <a:pt x="3203" y="1659"/>
                    </a:lnTo>
                    <a:lnTo>
                      <a:pt x="3203" y="550"/>
                    </a:lnTo>
                    <a:close/>
                    <a:moveTo>
                      <a:pt x="2821" y="2213"/>
                    </a:moveTo>
                    <a:cubicBezTo>
                      <a:pt x="3053" y="2216"/>
                      <a:pt x="3283" y="2216"/>
                      <a:pt x="3513" y="2216"/>
                    </a:cubicBezTo>
                    <a:cubicBezTo>
                      <a:pt x="3743" y="2216"/>
                      <a:pt x="3973" y="2216"/>
                      <a:pt x="4205" y="2218"/>
                    </a:cubicBezTo>
                    <a:cubicBezTo>
                      <a:pt x="4242" y="2218"/>
                      <a:pt x="4318" y="2278"/>
                      <a:pt x="4324" y="2315"/>
                    </a:cubicBezTo>
                    <a:cubicBezTo>
                      <a:pt x="4334" y="2509"/>
                      <a:pt x="4329" y="2708"/>
                      <a:pt x="4329" y="2929"/>
                    </a:cubicBezTo>
                    <a:cubicBezTo>
                      <a:pt x="4053" y="2827"/>
                      <a:pt x="3783" y="2776"/>
                      <a:pt x="3513" y="2776"/>
                    </a:cubicBezTo>
                    <a:cubicBezTo>
                      <a:pt x="3240" y="2776"/>
                      <a:pt x="2968" y="2829"/>
                      <a:pt x="2692" y="2934"/>
                    </a:cubicBezTo>
                    <a:lnTo>
                      <a:pt x="2692" y="2332"/>
                    </a:lnTo>
                    <a:cubicBezTo>
                      <a:pt x="2692" y="2245"/>
                      <a:pt x="2746" y="2213"/>
                      <a:pt x="2821" y="2213"/>
                    </a:cubicBezTo>
                    <a:close/>
                    <a:moveTo>
                      <a:pt x="3516" y="3316"/>
                    </a:moveTo>
                    <a:cubicBezTo>
                      <a:pt x="4388" y="3322"/>
                      <a:pt x="5094" y="4032"/>
                      <a:pt x="5088" y="4911"/>
                    </a:cubicBezTo>
                    <a:cubicBezTo>
                      <a:pt x="5082" y="5776"/>
                      <a:pt x="4378" y="6477"/>
                      <a:pt x="3511" y="6477"/>
                    </a:cubicBezTo>
                    <a:cubicBezTo>
                      <a:pt x="2639" y="6472"/>
                      <a:pt x="1923" y="5751"/>
                      <a:pt x="1933" y="4884"/>
                    </a:cubicBezTo>
                    <a:cubicBezTo>
                      <a:pt x="1943" y="4017"/>
                      <a:pt x="2654" y="3316"/>
                      <a:pt x="3516" y="3316"/>
                    </a:cubicBezTo>
                    <a:close/>
                    <a:moveTo>
                      <a:pt x="1658" y="5950"/>
                    </a:moveTo>
                    <a:cubicBezTo>
                      <a:pt x="1755" y="6089"/>
                      <a:pt x="1826" y="6186"/>
                      <a:pt x="1911" y="6305"/>
                    </a:cubicBezTo>
                    <a:cubicBezTo>
                      <a:pt x="1729" y="6514"/>
                      <a:pt x="1546" y="6730"/>
                      <a:pt x="1357" y="6946"/>
                    </a:cubicBezTo>
                    <a:cubicBezTo>
                      <a:pt x="1228" y="7096"/>
                      <a:pt x="1168" y="7269"/>
                      <a:pt x="1233" y="7463"/>
                    </a:cubicBezTo>
                    <a:cubicBezTo>
                      <a:pt x="1265" y="7548"/>
                      <a:pt x="1319" y="7624"/>
                      <a:pt x="1379" y="7694"/>
                    </a:cubicBezTo>
                    <a:cubicBezTo>
                      <a:pt x="1685" y="8060"/>
                      <a:pt x="1998" y="8420"/>
                      <a:pt x="2310" y="8781"/>
                    </a:cubicBezTo>
                    <a:cubicBezTo>
                      <a:pt x="2326" y="8797"/>
                      <a:pt x="2343" y="8819"/>
                      <a:pt x="2358" y="8835"/>
                    </a:cubicBezTo>
                    <a:cubicBezTo>
                      <a:pt x="2487" y="8991"/>
                      <a:pt x="2498" y="9110"/>
                      <a:pt x="2391" y="9195"/>
                    </a:cubicBezTo>
                    <a:cubicBezTo>
                      <a:pt x="2353" y="9227"/>
                      <a:pt x="2315" y="9243"/>
                      <a:pt x="2275" y="9243"/>
                    </a:cubicBezTo>
                    <a:cubicBezTo>
                      <a:pt x="2207" y="9243"/>
                      <a:pt x="2134" y="9196"/>
                      <a:pt x="2052" y="9104"/>
                    </a:cubicBezTo>
                    <a:cubicBezTo>
                      <a:pt x="1637" y="8626"/>
                      <a:pt x="1223" y="8141"/>
                      <a:pt x="808" y="7656"/>
                    </a:cubicBezTo>
                    <a:cubicBezTo>
                      <a:pt x="598" y="7408"/>
                      <a:pt x="598" y="7209"/>
                      <a:pt x="808" y="6961"/>
                    </a:cubicBezTo>
                    <a:cubicBezTo>
                      <a:pt x="1061" y="6665"/>
                      <a:pt x="1319" y="6370"/>
                      <a:pt x="1578" y="6067"/>
                    </a:cubicBezTo>
                    <a:cubicBezTo>
                      <a:pt x="1605" y="6035"/>
                      <a:pt x="1620" y="5997"/>
                      <a:pt x="1658" y="5950"/>
                    </a:cubicBezTo>
                    <a:close/>
                    <a:moveTo>
                      <a:pt x="2832" y="1"/>
                    </a:moveTo>
                    <a:cubicBezTo>
                      <a:pt x="2681" y="86"/>
                      <a:pt x="2644" y="215"/>
                      <a:pt x="2644" y="382"/>
                    </a:cubicBezTo>
                    <a:cubicBezTo>
                      <a:pt x="2654" y="808"/>
                      <a:pt x="2649" y="1239"/>
                      <a:pt x="2649" y="1674"/>
                    </a:cubicBezTo>
                    <a:cubicBezTo>
                      <a:pt x="2246" y="1803"/>
                      <a:pt x="2122" y="2101"/>
                      <a:pt x="2142" y="2482"/>
                    </a:cubicBezTo>
                    <a:cubicBezTo>
                      <a:pt x="2154" y="2703"/>
                      <a:pt x="2137" y="2924"/>
                      <a:pt x="2149" y="3139"/>
                    </a:cubicBezTo>
                    <a:cubicBezTo>
                      <a:pt x="2149" y="3231"/>
                      <a:pt x="2122" y="3296"/>
                      <a:pt x="2052" y="3360"/>
                    </a:cubicBezTo>
                    <a:cubicBezTo>
                      <a:pt x="1524" y="3882"/>
                      <a:pt x="1309" y="4512"/>
                      <a:pt x="1416" y="5244"/>
                    </a:cubicBezTo>
                    <a:cubicBezTo>
                      <a:pt x="1432" y="5351"/>
                      <a:pt x="1416" y="5421"/>
                      <a:pt x="1347" y="5503"/>
                    </a:cubicBezTo>
                    <a:cubicBezTo>
                      <a:pt x="1029" y="5863"/>
                      <a:pt x="721" y="6229"/>
                      <a:pt x="405" y="6590"/>
                    </a:cubicBezTo>
                    <a:cubicBezTo>
                      <a:pt x="0" y="7058"/>
                      <a:pt x="0" y="7553"/>
                      <a:pt x="405" y="8027"/>
                    </a:cubicBezTo>
                    <a:cubicBezTo>
                      <a:pt x="539" y="8184"/>
                      <a:pt x="673" y="8340"/>
                      <a:pt x="808" y="8496"/>
                    </a:cubicBezTo>
                    <a:cubicBezTo>
                      <a:pt x="1109" y="8840"/>
                      <a:pt x="1400" y="9190"/>
                      <a:pt x="1702" y="9530"/>
                    </a:cubicBezTo>
                    <a:cubicBezTo>
                      <a:pt x="1854" y="9704"/>
                      <a:pt x="2055" y="9792"/>
                      <a:pt x="2261" y="9792"/>
                    </a:cubicBezTo>
                    <a:cubicBezTo>
                      <a:pt x="2362" y="9792"/>
                      <a:pt x="2464" y="9771"/>
                      <a:pt x="2562" y="9729"/>
                    </a:cubicBezTo>
                    <a:cubicBezTo>
                      <a:pt x="2865" y="9600"/>
                      <a:pt x="3037" y="9304"/>
                      <a:pt x="3009" y="8969"/>
                    </a:cubicBezTo>
                    <a:cubicBezTo>
                      <a:pt x="2994" y="8775"/>
                      <a:pt x="2902" y="8626"/>
                      <a:pt x="2778" y="8485"/>
                    </a:cubicBezTo>
                    <a:cubicBezTo>
                      <a:pt x="2445" y="8097"/>
                      <a:pt x="2110" y="7709"/>
                      <a:pt x="1766" y="7311"/>
                    </a:cubicBezTo>
                    <a:cubicBezTo>
                      <a:pt x="1955" y="7085"/>
                      <a:pt x="2142" y="6875"/>
                      <a:pt x="2321" y="6665"/>
                    </a:cubicBezTo>
                    <a:cubicBezTo>
                      <a:pt x="2723" y="6904"/>
                      <a:pt x="3121" y="7023"/>
                      <a:pt x="3516" y="7023"/>
                    </a:cubicBezTo>
                    <a:cubicBezTo>
                      <a:pt x="3913" y="7023"/>
                      <a:pt x="4309" y="6903"/>
                      <a:pt x="4706" y="6665"/>
                    </a:cubicBezTo>
                    <a:cubicBezTo>
                      <a:pt x="4888" y="6881"/>
                      <a:pt x="5072" y="7091"/>
                      <a:pt x="5260" y="7306"/>
                    </a:cubicBezTo>
                    <a:cubicBezTo>
                      <a:pt x="5190" y="7386"/>
                      <a:pt x="5141" y="7446"/>
                      <a:pt x="5094" y="7505"/>
                    </a:cubicBezTo>
                    <a:cubicBezTo>
                      <a:pt x="4786" y="7861"/>
                      <a:pt x="4480" y="8211"/>
                      <a:pt x="4178" y="8571"/>
                    </a:cubicBezTo>
                    <a:cubicBezTo>
                      <a:pt x="3931" y="8867"/>
                      <a:pt x="3958" y="9292"/>
                      <a:pt x="4227" y="9567"/>
                    </a:cubicBezTo>
                    <a:cubicBezTo>
                      <a:pt x="4371" y="9714"/>
                      <a:pt x="4568" y="9794"/>
                      <a:pt x="4764" y="9794"/>
                    </a:cubicBezTo>
                    <a:cubicBezTo>
                      <a:pt x="4920" y="9794"/>
                      <a:pt x="5075" y="9744"/>
                      <a:pt x="5201" y="9637"/>
                    </a:cubicBezTo>
                    <a:cubicBezTo>
                      <a:pt x="5417" y="9449"/>
                      <a:pt x="5594" y="9212"/>
                      <a:pt x="5777" y="8986"/>
                    </a:cubicBezTo>
                    <a:cubicBezTo>
                      <a:pt x="5864" y="8884"/>
                      <a:pt x="5825" y="8733"/>
                      <a:pt x="5723" y="8646"/>
                    </a:cubicBezTo>
                    <a:cubicBezTo>
                      <a:pt x="5674" y="8604"/>
                      <a:pt x="5614" y="8582"/>
                      <a:pt x="5552" y="8582"/>
                    </a:cubicBezTo>
                    <a:cubicBezTo>
                      <a:pt x="5490" y="8582"/>
                      <a:pt x="5427" y="8604"/>
                      <a:pt x="5373" y="8646"/>
                    </a:cubicBezTo>
                    <a:cubicBezTo>
                      <a:pt x="5330" y="8684"/>
                      <a:pt x="5293" y="8733"/>
                      <a:pt x="5250" y="8781"/>
                    </a:cubicBezTo>
                    <a:cubicBezTo>
                      <a:pt x="5141" y="8910"/>
                      <a:pt x="5034" y="9039"/>
                      <a:pt x="4915" y="9163"/>
                    </a:cubicBezTo>
                    <a:cubicBezTo>
                      <a:pt x="4869" y="9216"/>
                      <a:pt x="4812" y="9242"/>
                      <a:pt x="4756" y="9242"/>
                    </a:cubicBezTo>
                    <a:cubicBezTo>
                      <a:pt x="4710" y="9242"/>
                      <a:pt x="4664" y="9224"/>
                      <a:pt x="4625" y="9190"/>
                    </a:cubicBezTo>
                    <a:cubicBezTo>
                      <a:pt x="4544" y="9120"/>
                      <a:pt x="4539" y="9002"/>
                      <a:pt x="4614" y="8899"/>
                    </a:cubicBezTo>
                    <a:cubicBezTo>
                      <a:pt x="4636" y="8867"/>
                      <a:pt x="4662" y="8840"/>
                      <a:pt x="4684" y="8813"/>
                    </a:cubicBezTo>
                    <a:cubicBezTo>
                      <a:pt x="4997" y="8458"/>
                      <a:pt x="5303" y="8097"/>
                      <a:pt x="5610" y="7742"/>
                    </a:cubicBezTo>
                    <a:cubicBezTo>
                      <a:pt x="5896" y="7408"/>
                      <a:pt x="5896" y="7209"/>
                      <a:pt x="5610" y="6875"/>
                    </a:cubicBezTo>
                    <a:cubicBezTo>
                      <a:pt x="5449" y="6687"/>
                      <a:pt x="5282" y="6494"/>
                      <a:pt x="5114" y="6300"/>
                    </a:cubicBezTo>
                    <a:cubicBezTo>
                      <a:pt x="5201" y="6186"/>
                      <a:pt x="5276" y="6079"/>
                      <a:pt x="5362" y="5965"/>
                    </a:cubicBezTo>
                    <a:cubicBezTo>
                      <a:pt x="5670" y="6320"/>
                      <a:pt x="5966" y="6665"/>
                      <a:pt x="6256" y="7016"/>
                    </a:cubicBezTo>
                    <a:cubicBezTo>
                      <a:pt x="6418" y="7198"/>
                      <a:pt x="6406" y="7419"/>
                      <a:pt x="6256" y="7613"/>
                    </a:cubicBezTo>
                    <a:cubicBezTo>
                      <a:pt x="6192" y="7694"/>
                      <a:pt x="6122" y="7764"/>
                      <a:pt x="6057" y="7850"/>
                    </a:cubicBezTo>
                    <a:cubicBezTo>
                      <a:pt x="5961" y="7979"/>
                      <a:pt x="5976" y="8124"/>
                      <a:pt x="6083" y="8226"/>
                    </a:cubicBezTo>
                    <a:cubicBezTo>
                      <a:pt x="6137" y="8272"/>
                      <a:pt x="6198" y="8295"/>
                      <a:pt x="6260" y="8295"/>
                    </a:cubicBezTo>
                    <a:cubicBezTo>
                      <a:pt x="6330" y="8295"/>
                      <a:pt x="6401" y="8265"/>
                      <a:pt x="6461" y="8206"/>
                    </a:cubicBezTo>
                    <a:cubicBezTo>
                      <a:pt x="6525" y="8146"/>
                      <a:pt x="6585" y="8070"/>
                      <a:pt x="6644" y="8000"/>
                    </a:cubicBezTo>
                    <a:cubicBezTo>
                      <a:pt x="7015" y="7560"/>
                      <a:pt x="7020" y="7058"/>
                      <a:pt x="6644" y="6616"/>
                    </a:cubicBezTo>
                    <a:cubicBezTo>
                      <a:pt x="6321" y="6240"/>
                      <a:pt x="5998" y="5863"/>
                      <a:pt x="5670" y="5486"/>
                    </a:cubicBezTo>
                    <a:cubicBezTo>
                      <a:pt x="5605" y="5416"/>
                      <a:pt x="5588" y="5351"/>
                      <a:pt x="5605" y="5260"/>
                    </a:cubicBezTo>
                    <a:cubicBezTo>
                      <a:pt x="5723" y="4523"/>
                      <a:pt x="5508" y="3893"/>
                      <a:pt x="4980" y="3371"/>
                    </a:cubicBezTo>
                    <a:cubicBezTo>
                      <a:pt x="4900" y="3289"/>
                      <a:pt x="4873" y="3209"/>
                      <a:pt x="4873" y="3102"/>
                    </a:cubicBezTo>
                    <a:cubicBezTo>
                      <a:pt x="4878" y="2832"/>
                      <a:pt x="4878" y="2568"/>
                      <a:pt x="4873" y="2299"/>
                    </a:cubicBezTo>
                    <a:cubicBezTo>
                      <a:pt x="4867" y="2029"/>
                      <a:pt x="4743" y="1836"/>
                      <a:pt x="4501" y="1728"/>
                    </a:cubicBezTo>
                    <a:cubicBezTo>
                      <a:pt x="4404" y="1686"/>
                      <a:pt x="4378" y="1637"/>
                      <a:pt x="4378" y="1540"/>
                    </a:cubicBezTo>
                    <a:cubicBezTo>
                      <a:pt x="4383" y="1164"/>
                      <a:pt x="4371" y="786"/>
                      <a:pt x="4383" y="409"/>
                    </a:cubicBezTo>
                    <a:cubicBezTo>
                      <a:pt x="4383" y="243"/>
                      <a:pt x="4351" y="103"/>
                      <a:pt x="421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3325" name="Google Shape;3325;p104"/>
              <p:cNvSpPr/>
              <p:nvPr/>
            </p:nvSpPr>
            <p:spPr>
              <a:xfrm>
                <a:off x="1963193" y="3659065"/>
                <a:ext cx="339753" cy="204130"/>
              </a:xfrm>
              <a:custGeom>
                <a:avLst/>
                <a:gdLst/>
                <a:ahLst/>
                <a:cxnLst/>
                <a:rect l="l" t="t" r="r" b="b"/>
                <a:pathLst>
                  <a:path w="14149" h="8501" extrusionOk="0">
                    <a:moveTo>
                      <a:pt x="7673" y="557"/>
                    </a:moveTo>
                    <a:lnTo>
                      <a:pt x="7673" y="3686"/>
                    </a:lnTo>
                    <a:lnTo>
                      <a:pt x="1977" y="3686"/>
                    </a:lnTo>
                    <a:lnTo>
                      <a:pt x="1977" y="557"/>
                    </a:lnTo>
                    <a:close/>
                    <a:moveTo>
                      <a:pt x="7899" y="1"/>
                    </a:moveTo>
                    <a:cubicBezTo>
                      <a:pt x="7871" y="1"/>
                      <a:pt x="7843" y="3"/>
                      <a:pt x="7817" y="3"/>
                    </a:cubicBezTo>
                    <a:lnTo>
                      <a:pt x="1848" y="3"/>
                    </a:lnTo>
                    <a:cubicBezTo>
                      <a:pt x="1493" y="3"/>
                      <a:pt x="1416" y="73"/>
                      <a:pt x="1416" y="423"/>
                    </a:cubicBezTo>
                    <a:lnTo>
                      <a:pt x="1416" y="3497"/>
                    </a:lnTo>
                    <a:lnTo>
                      <a:pt x="1416" y="3697"/>
                    </a:lnTo>
                    <a:lnTo>
                      <a:pt x="372" y="3697"/>
                    </a:lnTo>
                    <a:cubicBezTo>
                      <a:pt x="129" y="3697"/>
                      <a:pt x="0" y="3799"/>
                      <a:pt x="0" y="3976"/>
                    </a:cubicBezTo>
                    <a:cubicBezTo>
                      <a:pt x="7" y="4143"/>
                      <a:pt x="136" y="4240"/>
                      <a:pt x="362" y="4240"/>
                    </a:cubicBezTo>
                    <a:cubicBezTo>
                      <a:pt x="376" y="4242"/>
                      <a:pt x="390" y="4243"/>
                      <a:pt x="405" y="4243"/>
                    </a:cubicBezTo>
                    <a:cubicBezTo>
                      <a:pt x="433" y="4243"/>
                      <a:pt x="462" y="4240"/>
                      <a:pt x="491" y="4240"/>
                    </a:cubicBezTo>
                    <a:cubicBezTo>
                      <a:pt x="4179" y="4240"/>
                      <a:pt x="7866" y="4240"/>
                      <a:pt x="11554" y="4246"/>
                    </a:cubicBezTo>
                    <a:cubicBezTo>
                      <a:pt x="11604" y="4246"/>
                      <a:pt x="11657" y="4243"/>
                      <a:pt x="11710" y="4243"/>
                    </a:cubicBezTo>
                    <a:cubicBezTo>
                      <a:pt x="11737" y="4243"/>
                      <a:pt x="11764" y="4244"/>
                      <a:pt x="11790" y="4246"/>
                    </a:cubicBezTo>
                    <a:cubicBezTo>
                      <a:pt x="12997" y="4279"/>
                      <a:pt x="13853" y="5457"/>
                      <a:pt x="13514" y="6620"/>
                    </a:cubicBezTo>
                    <a:cubicBezTo>
                      <a:pt x="13276" y="7422"/>
                      <a:pt x="12566" y="7949"/>
                      <a:pt x="11700" y="7955"/>
                    </a:cubicBezTo>
                    <a:cubicBezTo>
                      <a:pt x="11215" y="7957"/>
                      <a:pt x="10731" y="7957"/>
                      <a:pt x="10246" y="7957"/>
                    </a:cubicBezTo>
                    <a:cubicBezTo>
                      <a:pt x="9277" y="7957"/>
                      <a:pt x="8306" y="7955"/>
                      <a:pt x="7333" y="7955"/>
                    </a:cubicBezTo>
                    <a:cubicBezTo>
                      <a:pt x="7305" y="7955"/>
                      <a:pt x="7277" y="7953"/>
                      <a:pt x="7248" y="7953"/>
                    </a:cubicBezTo>
                    <a:cubicBezTo>
                      <a:pt x="7216" y="7953"/>
                      <a:pt x="7184" y="7955"/>
                      <a:pt x="7156" y="7961"/>
                    </a:cubicBezTo>
                    <a:cubicBezTo>
                      <a:pt x="7026" y="7982"/>
                      <a:pt x="6935" y="8090"/>
                      <a:pt x="6930" y="8213"/>
                    </a:cubicBezTo>
                    <a:cubicBezTo>
                      <a:pt x="6924" y="8349"/>
                      <a:pt x="7010" y="8461"/>
                      <a:pt x="7145" y="8493"/>
                    </a:cubicBezTo>
                    <a:cubicBezTo>
                      <a:pt x="7164" y="8499"/>
                      <a:pt x="7184" y="8500"/>
                      <a:pt x="7205" y="8500"/>
                    </a:cubicBezTo>
                    <a:cubicBezTo>
                      <a:pt x="7225" y="8500"/>
                      <a:pt x="7247" y="8499"/>
                      <a:pt x="7268" y="8499"/>
                    </a:cubicBezTo>
                    <a:cubicBezTo>
                      <a:pt x="8270" y="8499"/>
                      <a:pt x="9269" y="8501"/>
                      <a:pt x="10267" y="8501"/>
                    </a:cubicBezTo>
                    <a:cubicBezTo>
                      <a:pt x="10766" y="8501"/>
                      <a:pt x="11265" y="8500"/>
                      <a:pt x="11765" y="8499"/>
                    </a:cubicBezTo>
                    <a:cubicBezTo>
                      <a:pt x="12895" y="8493"/>
                      <a:pt x="13864" y="7681"/>
                      <a:pt x="14084" y="6560"/>
                    </a:cubicBezTo>
                    <a:cubicBezTo>
                      <a:pt x="14111" y="6421"/>
                      <a:pt x="14128" y="6275"/>
                      <a:pt x="14148" y="6135"/>
                    </a:cubicBezTo>
                    <a:lnTo>
                      <a:pt x="14148" y="6060"/>
                    </a:lnTo>
                    <a:cubicBezTo>
                      <a:pt x="14133" y="5936"/>
                      <a:pt x="14123" y="5812"/>
                      <a:pt x="14101" y="5688"/>
                    </a:cubicBezTo>
                    <a:cubicBezTo>
                      <a:pt x="13869" y="4498"/>
                      <a:pt x="12905" y="3702"/>
                      <a:pt x="11693" y="3697"/>
                    </a:cubicBezTo>
                    <a:lnTo>
                      <a:pt x="8232" y="3697"/>
                    </a:lnTo>
                    <a:lnTo>
                      <a:pt x="8232" y="3471"/>
                    </a:lnTo>
                    <a:lnTo>
                      <a:pt x="8232" y="1382"/>
                    </a:lnTo>
                    <a:cubicBezTo>
                      <a:pt x="8232" y="1021"/>
                      <a:pt x="8232" y="666"/>
                      <a:pt x="8227" y="305"/>
                    </a:cubicBezTo>
                    <a:cubicBezTo>
                      <a:pt x="8227" y="105"/>
                      <a:pt x="8135" y="20"/>
                      <a:pt x="7941" y="3"/>
                    </a:cubicBezTo>
                    <a:cubicBezTo>
                      <a:pt x="7927" y="1"/>
                      <a:pt x="7913" y="1"/>
                      <a:pt x="789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3326" name="Google Shape;3326;p104"/>
              <p:cNvSpPr/>
              <p:nvPr/>
            </p:nvSpPr>
            <p:spPr>
              <a:xfrm>
                <a:off x="1849038" y="3747767"/>
                <a:ext cx="267259" cy="115428"/>
              </a:xfrm>
              <a:custGeom>
                <a:avLst/>
                <a:gdLst/>
                <a:ahLst/>
                <a:cxnLst/>
                <a:rect l="l" t="t" r="r" b="b"/>
                <a:pathLst>
                  <a:path w="11130" h="4807" extrusionOk="0">
                    <a:moveTo>
                      <a:pt x="3033" y="0"/>
                    </a:moveTo>
                    <a:cubicBezTo>
                      <a:pt x="2892" y="0"/>
                      <a:pt x="2752" y="1"/>
                      <a:pt x="2612" y="3"/>
                    </a:cubicBezTo>
                    <a:cubicBezTo>
                      <a:pt x="1121" y="29"/>
                      <a:pt x="1" y="1462"/>
                      <a:pt x="329" y="2910"/>
                    </a:cubicBezTo>
                    <a:cubicBezTo>
                      <a:pt x="577" y="4029"/>
                      <a:pt x="1536" y="4799"/>
                      <a:pt x="2682" y="4805"/>
                    </a:cubicBezTo>
                    <a:cubicBezTo>
                      <a:pt x="3125" y="4806"/>
                      <a:pt x="3568" y="4807"/>
                      <a:pt x="4011" y="4807"/>
                    </a:cubicBezTo>
                    <a:cubicBezTo>
                      <a:pt x="4898" y="4807"/>
                      <a:pt x="5784" y="4805"/>
                      <a:pt x="6666" y="4805"/>
                    </a:cubicBezTo>
                    <a:lnTo>
                      <a:pt x="10725" y="4805"/>
                    </a:lnTo>
                    <a:cubicBezTo>
                      <a:pt x="10755" y="4805"/>
                      <a:pt x="10786" y="4806"/>
                      <a:pt x="10816" y="4806"/>
                    </a:cubicBezTo>
                    <a:cubicBezTo>
                      <a:pt x="10846" y="4806"/>
                      <a:pt x="10876" y="4805"/>
                      <a:pt x="10903" y="4799"/>
                    </a:cubicBezTo>
                    <a:cubicBezTo>
                      <a:pt x="11043" y="4777"/>
                      <a:pt x="11129" y="4665"/>
                      <a:pt x="11129" y="4531"/>
                    </a:cubicBezTo>
                    <a:cubicBezTo>
                      <a:pt x="11129" y="4401"/>
                      <a:pt x="11038" y="4288"/>
                      <a:pt x="10903" y="4267"/>
                    </a:cubicBezTo>
                    <a:cubicBezTo>
                      <a:pt x="10869" y="4261"/>
                      <a:pt x="10833" y="4259"/>
                      <a:pt x="10798" y="4259"/>
                    </a:cubicBezTo>
                    <a:cubicBezTo>
                      <a:pt x="10766" y="4259"/>
                      <a:pt x="10735" y="4261"/>
                      <a:pt x="10704" y="4261"/>
                    </a:cubicBezTo>
                    <a:lnTo>
                      <a:pt x="2843" y="4261"/>
                    </a:lnTo>
                    <a:cubicBezTo>
                      <a:pt x="2751" y="4261"/>
                      <a:pt x="2661" y="4261"/>
                      <a:pt x="2574" y="4255"/>
                    </a:cubicBezTo>
                    <a:cubicBezTo>
                      <a:pt x="1627" y="4213"/>
                      <a:pt x="846" y="3416"/>
                      <a:pt x="820" y="2468"/>
                    </a:cubicBezTo>
                    <a:cubicBezTo>
                      <a:pt x="793" y="1424"/>
                      <a:pt x="1611" y="568"/>
                      <a:pt x="2661" y="552"/>
                    </a:cubicBezTo>
                    <a:cubicBezTo>
                      <a:pt x="2863" y="549"/>
                      <a:pt x="3066" y="549"/>
                      <a:pt x="3269" y="549"/>
                    </a:cubicBezTo>
                    <a:cubicBezTo>
                      <a:pt x="3472" y="549"/>
                      <a:pt x="3675" y="549"/>
                      <a:pt x="3877" y="546"/>
                    </a:cubicBezTo>
                    <a:cubicBezTo>
                      <a:pt x="4087" y="546"/>
                      <a:pt x="4211" y="444"/>
                      <a:pt x="4205" y="272"/>
                    </a:cubicBezTo>
                    <a:cubicBezTo>
                      <a:pt x="4200" y="105"/>
                      <a:pt x="4087" y="3"/>
                      <a:pt x="3882" y="3"/>
                    </a:cubicBezTo>
                    <a:cubicBezTo>
                      <a:pt x="3599" y="3"/>
                      <a:pt x="3315" y="0"/>
                      <a:pt x="303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3327" name="Google Shape;3327;p104"/>
              <p:cNvSpPr/>
              <p:nvPr/>
            </p:nvSpPr>
            <p:spPr>
              <a:xfrm>
                <a:off x="2048005" y="3774685"/>
                <a:ext cx="62072" cy="61712"/>
              </a:xfrm>
              <a:custGeom>
                <a:avLst/>
                <a:gdLst/>
                <a:ahLst/>
                <a:cxnLst/>
                <a:rect l="l" t="t" r="r" b="b"/>
                <a:pathLst>
                  <a:path w="2585" h="2570" extrusionOk="0">
                    <a:moveTo>
                      <a:pt x="1303" y="545"/>
                    </a:moveTo>
                    <a:cubicBezTo>
                      <a:pt x="1713" y="550"/>
                      <a:pt x="2036" y="873"/>
                      <a:pt x="2036" y="1283"/>
                    </a:cubicBezTo>
                    <a:cubicBezTo>
                      <a:pt x="2036" y="1698"/>
                      <a:pt x="1708" y="2021"/>
                      <a:pt x="1298" y="2021"/>
                    </a:cubicBezTo>
                    <a:cubicBezTo>
                      <a:pt x="1295" y="2021"/>
                      <a:pt x="1292" y="2021"/>
                      <a:pt x="1288" y="2021"/>
                    </a:cubicBezTo>
                    <a:cubicBezTo>
                      <a:pt x="883" y="2021"/>
                      <a:pt x="555" y="1694"/>
                      <a:pt x="550" y="1293"/>
                    </a:cubicBezTo>
                    <a:cubicBezTo>
                      <a:pt x="545" y="878"/>
                      <a:pt x="883" y="545"/>
                      <a:pt x="1303" y="545"/>
                    </a:cubicBezTo>
                    <a:close/>
                    <a:moveTo>
                      <a:pt x="1294" y="1"/>
                    </a:moveTo>
                    <a:cubicBezTo>
                      <a:pt x="587" y="1"/>
                      <a:pt x="11" y="568"/>
                      <a:pt x="6" y="1278"/>
                    </a:cubicBezTo>
                    <a:cubicBezTo>
                      <a:pt x="1" y="1983"/>
                      <a:pt x="577" y="2565"/>
                      <a:pt x="1288" y="2570"/>
                    </a:cubicBezTo>
                    <a:cubicBezTo>
                      <a:pt x="1291" y="2570"/>
                      <a:pt x="1294" y="2570"/>
                      <a:pt x="1297" y="2570"/>
                    </a:cubicBezTo>
                    <a:cubicBezTo>
                      <a:pt x="2003" y="2570"/>
                      <a:pt x="2573" y="2001"/>
                      <a:pt x="2580" y="1298"/>
                    </a:cubicBezTo>
                    <a:cubicBezTo>
                      <a:pt x="2585" y="583"/>
                      <a:pt x="2024" y="6"/>
                      <a:pt x="1313" y="1"/>
                    </a:cubicBezTo>
                    <a:cubicBezTo>
                      <a:pt x="1307" y="1"/>
                      <a:pt x="1301" y="1"/>
                      <a:pt x="129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3328" name="Google Shape;3328;p104"/>
              <p:cNvSpPr/>
              <p:nvPr/>
            </p:nvSpPr>
            <p:spPr>
              <a:xfrm>
                <a:off x="2208577" y="3774710"/>
                <a:ext cx="62072" cy="61688"/>
              </a:xfrm>
              <a:custGeom>
                <a:avLst/>
                <a:gdLst/>
                <a:ahLst/>
                <a:cxnLst/>
                <a:rect l="l" t="t" r="r" b="b"/>
                <a:pathLst>
                  <a:path w="2585" h="2569" extrusionOk="0">
                    <a:moveTo>
                      <a:pt x="1293" y="544"/>
                    </a:moveTo>
                    <a:cubicBezTo>
                      <a:pt x="1296" y="544"/>
                      <a:pt x="1299" y="544"/>
                      <a:pt x="1303" y="544"/>
                    </a:cubicBezTo>
                    <a:cubicBezTo>
                      <a:pt x="1712" y="549"/>
                      <a:pt x="2040" y="877"/>
                      <a:pt x="2040" y="1287"/>
                    </a:cubicBezTo>
                    <a:cubicBezTo>
                      <a:pt x="2035" y="1697"/>
                      <a:pt x="1707" y="2020"/>
                      <a:pt x="1297" y="2020"/>
                    </a:cubicBezTo>
                    <a:cubicBezTo>
                      <a:pt x="888" y="2020"/>
                      <a:pt x="555" y="1697"/>
                      <a:pt x="555" y="1287"/>
                    </a:cubicBezTo>
                    <a:cubicBezTo>
                      <a:pt x="549" y="875"/>
                      <a:pt x="883" y="544"/>
                      <a:pt x="1293" y="544"/>
                    </a:cubicBezTo>
                    <a:close/>
                    <a:moveTo>
                      <a:pt x="1288" y="0"/>
                    </a:moveTo>
                    <a:cubicBezTo>
                      <a:pt x="582" y="0"/>
                      <a:pt x="11" y="569"/>
                      <a:pt x="5" y="1277"/>
                    </a:cubicBezTo>
                    <a:cubicBezTo>
                      <a:pt x="0" y="1987"/>
                      <a:pt x="587" y="2569"/>
                      <a:pt x="1303" y="2569"/>
                    </a:cubicBezTo>
                    <a:cubicBezTo>
                      <a:pt x="2013" y="2564"/>
                      <a:pt x="2584" y="1992"/>
                      <a:pt x="2584" y="1282"/>
                    </a:cubicBezTo>
                    <a:cubicBezTo>
                      <a:pt x="2584" y="571"/>
                      <a:pt x="2008" y="0"/>
                      <a:pt x="1297" y="0"/>
                    </a:cubicBezTo>
                    <a:cubicBezTo>
                      <a:pt x="1294" y="0"/>
                      <a:pt x="1291" y="0"/>
                      <a:pt x="128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3329" name="Google Shape;3329;p104"/>
              <p:cNvSpPr/>
              <p:nvPr/>
            </p:nvSpPr>
            <p:spPr>
              <a:xfrm>
                <a:off x="1967708" y="3774710"/>
                <a:ext cx="61952" cy="61688"/>
              </a:xfrm>
              <a:custGeom>
                <a:avLst/>
                <a:gdLst/>
                <a:ahLst/>
                <a:cxnLst/>
                <a:rect l="l" t="t" r="r" b="b"/>
                <a:pathLst>
                  <a:path w="2580" h="2569" extrusionOk="0">
                    <a:moveTo>
                      <a:pt x="1295" y="544"/>
                    </a:moveTo>
                    <a:cubicBezTo>
                      <a:pt x="1298" y="544"/>
                      <a:pt x="1301" y="544"/>
                      <a:pt x="1305" y="544"/>
                    </a:cubicBezTo>
                    <a:cubicBezTo>
                      <a:pt x="1713" y="549"/>
                      <a:pt x="2036" y="872"/>
                      <a:pt x="2031" y="1287"/>
                    </a:cubicBezTo>
                    <a:cubicBezTo>
                      <a:pt x="2031" y="1698"/>
                      <a:pt x="1713" y="2020"/>
                      <a:pt x="1303" y="2020"/>
                    </a:cubicBezTo>
                    <a:cubicBezTo>
                      <a:pt x="1299" y="2020"/>
                      <a:pt x="1296" y="2020"/>
                      <a:pt x="1293" y="2020"/>
                    </a:cubicBezTo>
                    <a:cubicBezTo>
                      <a:pt x="878" y="2020"/>
                      <a:pt x="545" y="1685"/>
                      <a:pt x="555" y="1271"/>
                    </a:cubicBezTo>
                    <a:cubicBezTo>
                      <a:pt x="562" y="860"/>
                      <a:pt x="890" y="544"/>
                      <a:pt x="1295" y="544"/>
                    </a:cubicBezTo>
                    <a:close/>
                    <a:moveTo>
                      <a:pt x="1288" y="0"/>
                    </a:moveTo>
                    <a:cubicBezTo>
                      <a:pt x="582" y="0"/>
                      <a:pt x="12" y="564"/>
                      <a:pt x="6" y="1277"/>
                    </a:cubicBezTo>
                    <a:cubicBezTo>
                      <a:pt x="1" y="1987"/>
                      <a:pt x="582" y="2569"/>
                      <a:pt x="1298" y="2569"/>
                    </a:cubicBezTo>
                    <a:cubicBezTo>
                      <a:pt x="2015" y="2564"/>
                      <a:pt x="2580" y="1992"/>
                      <a:pt x="2580" y="1282"/>
                    </a:cubicBezTo>
                    <a:cubicBezTo>
                      <a:pt x="2580" y="571"/>
                      <a:pt x="2009" y="0"/>
                      <a:pt x="1298" y="0"/>
                    </a:cubicBezTo>
                    <a:cubicBezTo>
                      <a:pt x="1295" y="0"/>
                      <a:pt x="1292" y="0"/>
                      <a:pt x="128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3330" name="Google Shape;3330;p104"/>
              <p:cNvSpPr/>
              <p:nvPr/>
            </p:nvSpPr>
            <p:spPr>
              <a:xfrm>
                <a:off x="1887578" y="3774685"/>
                <a:ext cx="61832" cy="61712"/>
              </a:xfrm>
              <a:custGeom>
                <a:avLst/>
                <a:gdLst/>
                <a:ahLst/>
                <a:cxnLst/>
                <a:rect l="l" t="t" r="r" b="b"/>
                <a:pathLst>
                  <a:path w="2575" h="2570" extrusionOk="0">
                    <a:moveTo>
                      <a:pt x="1283" y="545"/>
                    </a:moveTo>
                    <a:cubicBezTo>
                      <a:pt x="1286" y="545"/>
                      <a:pt x="1289" y="545"/>
                      <a:pt x="1292" y="545"/>
                    </a:cubicBezTo>
                    <a:cubicBezTo>
                      <a:pt x="1707" y="550"/>
                      <a:pt x="2030" y="873"/>
                      <a:pt x="2025" y="1288"/>
                    </a:cubicBezTo>
                    <a:cubicBezTo>
                      <a:pt x="2025" y="1696"/>
                      <a:pt x="1701" y="2021"/>
                      <a:pt x="1290" y="2021"/>
                    </a:cubicBezTo>
                    <a:cubicBezTo>
                      <a:pt x="1283" y="2021"/>
                      <a:pt x="1277" y="2021"/>
                      <a:pt x="1270" y="2021"/>
                    </a:cubicBezTo>
                    <a:cubicBezTo>
                      <a:pt x="862" y="2015"/>
                      <a:pt x="544" y="1686"/>
                      <a:pt x="549" y="1272"/>
                    </a:cubicBezTo>
                    <a:cubicBezTo>
                      <a:pt x="555" y="866"/>
                      <a:pt x="878" y="545"/>
                      <a:pt x="1283" y="545"/>
                    </a:cubicBezTo>
                    <a:close/>
                    <a:moveTo>
                      <a:pt x="1279" y="1"/>
                    </a:moveTo>
                    <a:cubicBezTo>
                      <a:pt x="566" y="1"/>
                      <a:pt x="0" y="573"/>
                      <a:pt x="6" y="1288"/>
                    </a:cubicBezTo>
                    <a:cubicBezTo>
                      <a:pt x="6" y="1999"/>
                      <a:pt x="577" y="2570"/>
                      <a:pt x="1287" y="2570"/>
                    </a:cubicBezTo>
                    <a:cubicBezTo>
                      <a:pt x="1998" y="2570"/>
                      <a:pt x="2568" y="2004"/>
                      <a:pt x="2574" y="1288"/>
                    </a:cubicBezTo>
                    <a:cubicBezTo>
                      <a:pt x="2574" y="577"/>
                      <a:pt x="2008" y="6"/>
                      <a:pt x="1298" y="1"/>
                    </a:cubicBezTo>
                    <a:cubicBezTo>
                      <a:pt x="1291" y="1"/>
                      <a:pt x="1285" y="1"/>
                      <a:pt x="127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3331" name="Google Shape;3331;p104"/>
              <p:cNvSpPr/>
              <p:nvPr/>
            </p:nvSpPr>
            <p:spPr>
              <a:xfrm>
                <a:off x="2128399" y="3774710"/>
                <a:ext cx="61952" cy="61688"/>
              </a:xfrm>
              <a:custGeom>
                <a:avLst/>
                <a:gdLst/>
                <a:ahLst/>
                <a:cxnLst/>
                <a:rect l="l" t="t" r="r" b="b"/>
                <a:pathLst>
                  <a:path w="2580" h="2569" extrusionOk="0">
                    <a:moveTo>
                      <a:pt x="1299" y="544"/>
                    </a:moveTo>
                    <a:cubicBezTo>
                      <a:pt x="1707" y="549"/>
                      <a:pt x="2030" y="872"/>
                      <a:pt x="2030" y="1287"/>
                    </a:cubicBezTo>
                    <a:cubicBezTo>
                      <a:pt x="2030" y="1697"/>
                      <a:pt x="1702" y="2020"/>
                      <a:pt x="1293" y="2020"/>
                    </a:cubicBezTo>
                    <a:cubicBezTo>
                      <a:pt x="1289" y="2020"/>
                      <a:pt x="1286" y="2020"/>
                      <a:pt x="1283" y="2020"/>
                    </a:cubicBezTo>
                    <a:cubicBezTo>
                      <a:pt x="879" y="2020"/>
                      <a:pt x="550" y="1693"/>
                      <a:pt x="544" y="1292"/>
                    </a:cubicBezTo>
                    <a:cubicBezTo>
                      <a:pt x="539" y="877"/>
                      <a:pt x="879" y="544"/>
                      <a:pt x="1299" y="544"/>
                    </a:cubicBezTo>
                    <a:close/>
                    <a:moveTo>
                      <a:pt x="1292" y="0"/>
                    </a:moveTo>
                    <a:cubicBezTo>
                      <a:pt x="1289" y="0"/>
                      <a:pt x="1285" y="0"/>
                      <a:pt x="1282" y="0"/>
                    </a:cubicBezTo>
                    <a:cubicBezTo>
                      <a:pt x="572" y="0"/>
                      <a:pt x="0" y="576"/>
                      <a:pt x="0" y="1282"/>
                    </a:cubicBezTo>
                    <a:cubicBezTo>
                      <a:pt x="0" y="1994"/>
                      <a:pt x="583" y="2569"/>
                      <a:pt x="1295" y="2569"/>
                    </a:cubicBezTo>
                    <a:cubicBezTo>
                      <a:pt x="1298" y="2569"/>
                      <a:pt x="1301" y="2569"/>
                      <a:pt x="1304" y="2569"/>
                    </a:cubicBezTo>
                    <a:cubicBezTo>
                      <a:pt x="2015" y="2557"/>
                      <a:pt x="2579" y="1982"/>
                      <a:pt x="2579" y="1271"/>
                    </a:cubicBezTo>
                    <a:cubicBezTo>
                      <a:pt x="2574" y="569"/>
                      <a:pt x="1998" y="0"/>
                      <a:pt x="129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3332" name="Google Shape;3332;p104"/>
              <p:cNvSpPr/>
              <p:nvPr/>
            </p:nvSpPr>
            <p:spPr>
              <a:xfrm>
                <a:off x="2054873" y="3509299"/>
                <a:ext cx="48241" cy="48241"/>
              </a:xfrm>
              <a:custGeom>
                <a:avLst/>
                <a:gdLst/>
                <a:ahLst/>
                <a:cxnLst/>
                <a:rect l="l" t="t" r="r" b="b"/>
                <a:pathLst>
                  <a:path w="2009" h="2009" extrusionOk="0">
                    <a:moveTo>
                      <a:pt x="1003" y="550"/>
                    </a:moveTo>
                    <a:cubicBezTo>
                      <a:pt x="1006" y="550"/>
                      <a:pt x="1009" y="550"/>
                      <a:pt x="1012" y="550"/>
                    </a:cubicBezTo>
                    <a:cubicBezTo>
                      <a:pt x="1260" y="550"/>
                      <a:pt x="1459" y="754"/>
                      <a:pt x="1464" y="1002"/>
                    </a:cubicBezTo>
                    <a:cubicBezTo>
                      <a:pt x="1464" y="1257"/>
                      <a:pt x="1270" y="1459"/>
                      <a:pt x="1011" y="1459"/>
                    </a:cubicBezTo>
                    <a:cubicBezTo>
                      <a:pt x="1008" y="1459"/>
                      <a:pt x="1005" y="1459"/>
                      <a:pt x="1002" y="1459"/>
                    </a:cubicBezTo>
                    <a:cubicBezTo>
                      <a:pt x="754" y="1459"/>
                      <a:pt x="555" y="1255"/>
                      <a:pt x="549" y="1007"/>
                    </a:cubicBezTo>
                    <a:cubicBezTo>
                      <a:pt x="549" y="763"/>
                      <a:pt x="759" y="550"/>
                      <a:pt x="1003" y="550"/>
                    </a:cubicBezTo>
                    <a:close/>
                    <a:moveTo>
                      <a:pt x="1011" y="1"/>
                    </a:moveTo>
                    <a:cubicBezTo>
                      <a:pt x="1008" y="1"/>
                      <a:pt x="1005" y="1"/>
                      <a:pt x="1002" y="1"/>
                    </a:cubicBezTo>
                    <a:cubicBezTo>
                      <a:pt x="458" y="6"/>
                      <a:pt x="5" y="453"/>
                      <a:pt x="5" y="997"/>
                    </a:cubicBezTo>
                    <a:cubicBezTo>
                      <a:pt x="0" y="1551"/>
                      <a:pt x="452" y="2003"/>
                      <a:pt x="1007" y="2009"/>
                    </a:cubicBezTo>
                    <a:cubicBezTo>
                      <a:pt x="1566" y="2009"/>
                      <a:pt x="2008" y="1561"/>
                      <a:pt x="2008" y="1002"/>
                    </a:cubicBezTo>
                    <a:cubicBezTo>
                      <a:pt x="2008" y="451"/>
                      <a:pt x="1561" y="1"/>
                      <a:pt x="101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</p:grpSp>
      </p:grpSp>
      <p:grpSp>
        <p:nvGrpSpPr>
          <p:cNvPr id="3333" name="Google Shape;3333;p104"/>
          <p:cNvGrpSpPr/>
          <p:nvPr/>
        </p:nvGrpSpPr>
        <p:grpSpPr>
          <a:xfrm>
            <a:off x="4194449" y="2553888"/>
            <a:ext cx="755100" cy="755100"/>
            <a:chOff x="3996725" y="2578075"/>
            <a:chExt cx="755100" cy="755100"/>
          </a:xfrm>
        </p:grpSpPr>
        <p:sp>
          <p:nvSpPr>
            <p:cNvPr id="3334" name="Google Shape;3334;p104"/>
            <p:cNvSpPr/>
            <p:nvPr/>
          </p:nvSpPr>
          <p:spPr>
            <a:xfrm>
              <a:off x="3996725" y="2578075"/>
              <a:ext cx="755100" cy="7551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grpSp>
          <p:nvGrpSpPr>
            <p:cNvPr id="3335" name="Google Shape;3335;p104"/>
            <p:cNvGrpSpPr/>
            <p:nvPr/>
          </p:nvGrpSpPr>
          <p:grpSpPr>
            <a:xfrm>
              <a:off x="4170582" y="2732237"/>
              <a:ext cx="407372" cy="446777"/>
              <a:chOff x="4005745" y="1930862"/>
              <a:chExt cx="407372" cy="446777"/>
            </a:xfrm>
          </p:grpSpPr>
          <p:sp>
            <p:nvSpPr>
              <p:cNvPr id="3336" name="Google Shape;3336;p104"/>
              <p:cNvSpPr/>
              <p:nvPr/>
            </p:nvSpPr>
            <p:spPr>
              <a:xfrm>
                <a:off x="4005745" y="1930862"/>
                <a:ext cx="407372" cy="446777"/>
              </a:xfrm>
              <a:custGeom>
                <a:avLst/>
                <a:gdLst/>
                <a:ahLst/>
                <a:cxnLst/>
                <a:rect l="l" t="t" r="r" b="b"/>
                <a:pathLst>
                  <a:path w="16965" h="18606" extrusionOk="0">
                    <a:moveTo>
                      <a:pt x="12204" y="3752"/>
                    </a:moveTo>
                    <a:cubicBezTo>
                      <a:pt x="12431" y="3752"/>
                      <a:pt x="12614" y="3929"/>
                      <a:pt x="12619" y="4157"/>
                    </a:cubicBezTo>
                    <a:cubicBezTo>
                      <a:pt x="12631" y="4393"/>
                      <a:pt x="12442" y="4587"/>
                      <a:pt x="12211" y="4587"/>
                    </a:cubicBezTo>
                    <a:cubicBezTo>
                      <a:pt x="12208" y="4587"/>
                      <a:pt x="12205" y="4587"/>
                      <a:pt x="12202" y="4587"/>
                    </a:cubicBezTo>
                    <a:cubicBezTo>
                      <a:pt x="11968" y="4587"/>
                      <a:pt x="11780" y="4395"/>
                      <a:pt x="11780" y="4167"/>
                    </a:cubicBezTo>
                    <a:cubicBezTo>
                      <a:pt x="11786" y="3941"/>
                      <a:pt x="11973" y="3752"/>
                      <a:pt x="12194" y="3752"/>
                    </a:cubicBezTo>
                    <a:cubicBezTo>
                      <a:pt x="12198" y="3752"/>
                      <a:pt x="12201" y="3752"/>
                      <a:pt x="12204" y="3752"/>
                    </a:cubicBezTo>
                    <a:close/>
                    <a:moveTo>
                      <a:pt x="13687" y="7305"/>
                    </a:moveTo>
                    <a:cubicBezTo>
                      <a:pt x="13690" y="7305"/>
                      <a:pt x="13694" y="7305"/>
                      <a:pt x="13697" y="7305"/>
                    </a:cubicBezTo>
                    <a:cubicBezTo>
                      <a:pt x="13928" y="7311"/>
                      <a:pt x="14100" y="7489"/>
                      <a:pt x="14100" y="7720"/>
                    </a:cubicBezTo>
                    <a:cubicBezTo>
                      <a:pt x="14100" y="7952"/>
                      <a:pt x="13923" y="8135"/>
                      <a:pt x="13692" y="8140"/>
                    </a:cubicBezTo>
                    <a:cubicBezTo>
                      <a:pt x="13689" y="8140"/>
                      <a:pt x="13686" y="8140"/>
                      <a:pt x="13683" y="8140"/>
                    </a:cubicBezTo>
                    <a:cubicBezTo>
                      <a:pt x="13461" y="8140"/>
                      <a:pt x="13260" y="7943"/>
                      <a:pt x="13265" y="7720"/>
                    </a:cubicBezTo>
                    <a:cubicBezTo>
                      <a:pt x="13265" y="7487"/>
                      <a:pt x="13449" y="7305"/>
                      <a:pt x="13687" y="7305"/>
                    </a:cubicBezTo>
                    <a:close/>
                    <a:moveTo>
                      <a:pt x="10577" y="9491"/>
                    </a:moveTo>
                    <a:cubicBezTo>
                      <a:pt x="10584" y="9491"/>
                      <a:pt x="10590" y="9491"/>
                      <a:pt x="10596" y="9492"/>
                    </a:cubicBezTo>
                    <a:cubicBezTo>
                      <a:pt x="10822" y="9507"/>
                      <a:pt x="10994" y="9701"/>
                      <a:pt x="10989" y="9927"/>
                    </a:cubicBezTo>
                    <a:cubicBezTo>
                      <a:pt x="10979" y="10158"/>
                      <a:pt x="10795" y="10332"/>
                      <a:pt x="10567" y="10332"/>
                    </a:cubicBezTo>
                    <a:cubicBezTo>
                      <a:pt x="10560" y="10332"/>
                      <a:pt x="10554" y="10332"/>
                      <a:pt x="10547" y="10332"/>
                    </a:cubicBezTo>
                    <a:cubicBezTo>
                      <a:pt x="10316" y="10321"/>
                      <a:pt x="10139" y="10121"/>
                      <a:pt x="10149" y="9901"/>
                    </a:cubicBezTo>
                    <a:cubicBezTo>
                      <a:pt x="10159" y="9670"/>
                      <a:pt x="10354" y="9491"/>
                      <a:pt x="10577" y="9491"/>
                    </a:cubicBezTo>
                    <a:close/>
                    <a:moveTo>
                      <a:pt x="13037" y="13847"/>
                    </a:moveTo>
                    <a:cubicBezTo>
                      <a:pt x="13040" y="13847"/>
                      <a:pt x="13043" y="13847"/>
                      <a:pt x="13046" y="13847"/>
                    </a:cubicBezTo>
                    <a:cubicBezTo>
                      <a:pt x="13272" y="13847"/>
                      <a:pt x="13454" y="14029"/>
                      <a:pt x="13454" y="14262"/>
                    </a:cubicBezTo>
                    <a:cubicBezTo>
                      <a:pt x="13454" y="14488"/>
                      <a:pt x="13277" y="14675"/>
                      <a:pt x="13051" y="14682"/>
                    </a:cubicBezTo>
                    <a:cubicBezTo>
                      <a:pt x="13048" y="14682"/>
                      <a:pt x="13045" y="14682"/>
                      <a:pt x="13042" y="14682"/>
                    </a:cubicBezTo>
                    <a:cubicBezTo>
                      <a:pt x="12814" y="14682"/>
                      <a:pt x="12614" y="14495"/>
                      <a:pt x="12614" y="14267"/>
                    </a:cubicBezTo>
                    <a:cubicBezTo>
                      <a:pt x="12614" y="14039"/>
                      <a:pt x="12803" y="13847"/>
                      <a:pt x="13037" y="13847"/>
                    </a:cubicBezTo>
                    <a:close/>
                    <a:moveTo>
                      <a:pt x="10286" y="1"/>
                    </a:moveTo>
                    <a:cubicBezTo>
                      <a:pt x="9625" y="1"/>
                      <a:pt x="9018" y="373"/>
                      <a:pt x="8679" y="1051"/>
                    </a:cubicBezTo>
                    <a:cubicBezTo>
                      <a:pt x="8636" y="1131"/>
                      <a:pt x="8598" y="1212"/>
                      <a:pt x="8556" y="1309"/>
                    </a:cubicBezTo>
                    <a:cubicBezTo>
                      <a:pt x="8524" y="1244"/>
                      <a:pt x="8496" y="1190"/>
                      <a:pt x="8469" y="1136"/>
                    </a:cubicBezTo>
                    <a:cubicBezTo>
                      <a:pt x="8109" y="340"/>
                      <a:pt x="7468" y="8"/>
                      <a:pt x="6827" y="8"/>
                    </a:cubicBezTo>
                    <a:cubicBezTo>
                      <a:pt x="6367" y="8"/>
                      <a:pt x="5907" y="179"/>
                      <a:pt x="5552" y="474"/>
                    </a:cubicBezTo>
                    <a:cubicBezTo>
                      <a:pt x="5239" y="733"/>
                      <a:pt x="5003" y="1039"/>
                      <a:pt x="4829" y="1399"/>
                    </a:cubicBezTo>
                    <a:cubicBezTo>
                      <a:pt x="4763" y="1529"/>
                      <a:pt x="4696" y="1583"/>
                      <a:pt x="4549" y="1583"/>
                    </a:cubicBezTo>
                    <a:cubicBezTo>
                      <a:pt x="4542" y="1583"/>
                      <a:pt x="4536" y="1583"/>
                      <a:pt x="4528" y="1583"/>
                    </a:cubicBezTo>
                    <a:cubicBezTo>
                      <a:pt x="3877" y="1583"/>
                      <a:pt x="3323" y="1841"/>
                      <a:pt x="2844" y="2278"/>
                    </a:cubicBezTo>
                    <a:cubicBezTo>
                      <a:pt x="2747" y="2363"/>
                      <a:pt x="2698" y="2477"/>
                      <a:pt x="2767" y="2584"/>
                    </a:cubicBezTo>
                    <a:cubicBezTo>
                      <a:pt x="2816" y="2666"/>
                      <a:pt x="2913" y="2741"/>
                      <a:pt x="3000" y="2751"/>
                    </a:cubicBezTo>
                    <a:cubicBezTo>
                      <a:pt x="3006" y="2752"/>
                      <a:pt x="3013" y="2752"/>
                      <a:pt x="3019" y="2752"/>
                    </a:cubicBezTo>
                    <a:cubicBezTo>
                      <a:pt x="3096" y="2752"/>
                      <a:pt x="3188" y="2693"/>
                      <a:pt x="3252" y="2638"/>
                    </a:cubicBezTo>
                    <a:cubicBezTo>
                      <a:pt x="3635" y="2318"/>
                      <a:pt x="4058" y="2130"/>
                      <a:pt x="4546" y="2130"/>
                    </a:cubicBezTo>
                    <a:cubicBezTo>
                      <a:pt x="4633" y="2130"/>
                      <a:pt x="4722" y="2136"/>
                      <a:pt x="4814" y="2149"/>
                    </a:cubicBezTo>
                    <a:cubicBezTo>
                      <a:pt x="4851" y="2154"/>
                      <a:pt x="4884" y="2157"/>
                      <a:pt x="4912" y="2157"/>
                    </a:cubicBezTo>
                    <a:cubicBezTo>
                      <a:pt x="5054" y="2157"/>
                      <a:pt x="5105" y="2088"/>
                      <a:pt x="5190" y="1923"/>
                    </a:cubicBezTo>
                    <a:cubicBezTo>
                      <a:pt x="5319" y="1669"/>
                      <a:pt x="5448" y="1416"/>
                      <a:pt x="5616" y="1190"/>
                    </a:cubicBezTo>
                    <a:cubicBezTo>
                      <a:pt x="5831" y="889"/>
                      <a:pt x="6133" y="678"/>
                      <a:pt x="6499" y="592"/>
                    </a:cubicBezTo>
                    <a:cubicBezTo>
                      <a:pt x="6615" y="566"/>
                      <a:pt x="6727" y="553"/>
                      <a:pt x="6835" y="553"/>
                    </a:cubicBezTo>
                    <a:cubicBezTo>
                      <a:pt x="7345" y="553"/>
                      <a:pt x="7750" y="843"/>
                      <a:pt x="7990" y="1389"/>
                    </a:cubicBezTo>
                    <a:cubicBezTo>
                      <a:pt x="8216" y="1911"/>
                      <a:pt x="8281" y="2460"/>
                      <a:pt x="8281" y="3021"/>
                    </a:cubicBezTo>
                    <a:cubicBezTo>
                      <a:pt x="8286" y="7181"/>
                      <a:pt x="8286" y="11338"/>
                      <a:pt x="8281" y="15500"/>
                    </a:cubicBezTo>
                    <a:cubicBezTo>
                      <a:pt x="8281" y="16076"/>
                      <a:pt x="8151" y="16641"/>
                      <a:pt x="7877" y="17158"/>
                    </a:cubicBezTo>
                    <a:cubicBezTo>
                      <a:pt x="7558" y="17772"/>
                      <a:pt x="7062" y="18062"/>
                      <a:pt x="6400" y="18062"/>
                    </a:cubicBezTo>
                    <a:cubicBezTo>
                      <a:pt x="6348" y="18062"/>
                      <a:pt x="6295" y="18060"/>
                      <a:pt x="6240" y="18057"/>
                    </a:cubicBezTo>
                    <a:cubicBezTo>
                      <a:pt x="5622" y="18014"/>
                      <a:pt x="5153" y="17766"/>
                      <a:pt x="4884" y="17185"/>
                    </a:cubicBezTo>
                    <a:cubicBezTo>
                      <a:pt x="4857" y="17130"/>
                      <a:pt x="4824" y="17083"/>
                      <a:pt x="4792" y="17028"/>
                    </a:cubicBezTo>
                    <a:cubicBezTo>
                      <a:pt x="4556" y="16576"/>
                      <a:pt x="4189" y="16280"/>
                      <a:pt x="3699" y="16136"/>
                    </a:cubicBezTo>
                    <a:cubicBezTo>
                      <a:pt x="3360" y="16032"/>
                      <a:pt x="3021" y="15925"/>
                      <a:pt x="2682" y="15806"/>
                    </a:cubicBezTo>
                    <a:cubicBezTo>
                      <a:pt x="2305" y="15677"/>
                      <a:pt x="1960" y="15495"/>
                      <a:pt x="1691" y="15192"/>
                    </a:cubicBezTo>
                    <a:cubicBezTo>
                      <a:pt x="1132" y="14579"/>
                      <a:pt x="980" y="13836"/>
                      <a:pt x="1040" y="13035"/>
                    </a:cubicBezTo>
                    <a:cubicBezTo>
                      <a:pt x="1062" y="12792"/>
                      <a:pt x="1099" y="12550"/>
                      <a:pt x="1206" y="12317"/>
                    </a:cubicBezTo>
                    <a:cubicBezTo>
                      <a:pt x="1427" y="12453"/>
                      <a:pt x="1632" y="12582"/>
                      <a:pt x="1842" y="12700"/>
                    </a:cubicBezTo>
                    <a:cubicBezTo>
                      <a:pt x="1912" y="12742"/>
                      <a:pt x="1978" y="12762"/>
                      <a:pt x="2038" y="12762"/>
                    </a:cubicBezTo>
                    <a:cubicBezTo>
                      <a:pt x="2133" y="12762"/>
                      <a:pt x="2212" y="12710"/>
                      <a:pt x="2262" y="12615"/>
                    </a:cubicBezTo>
                    <a:cubicBezTo>
                      <a:pt x="2342" y="12474"/>
                      <a:pt x="2283" y="12334"/>
                      <a:pt x="2111" y="12227"/>
                    </a:cubicBezTo>
                    <a:cubicBezTo>
                      <a:pt x="1890" y="12091"/>
                      <a:pt x="1669" y="11947"/>
                      <a:pt x="1449" y="11812"/>
                    </a:cubicBezTo>
                    <a:cubicBezTo>
                      <a:pt x="1276" y="11715"/>
                      <a:pt x="1169" y="11569"/>
                      <a:pt x="1088" y="11397"/>
                    </a:cubicBezTo>
                    <a:cubicBezTo>
                      <a:pt x="814" y="10794"/>
                      <a:pt x="700" y="10165"/>
                      <a:pt x="739" y="9507"/>
                    </a:cubicBezTo>
                    <a:cubicBezTo>
                      <a:pt x="771" y="9017"/>
                      <a:pt x="921" y="8560"/>
                      <a:pt x="1206" y="8167"/>
                    </a:cubicBezTo>
                    <a:cubicBezTo>
                      <a:pt x="1465" y="8334"/>
                      <a:pt x="1708" y="8501"/>
                      <a:pt x="1960" y="8652"/>
                    </a:cubicBezTo>
                    <a:cubicBezTo>
                      <a:pt x="2026" y="8690"/>
                      <a:pt x="2092" y="8708"/>
                      <a:pt x="2152" y="8708"/>
                    </a:cubicBezTo>
                    <a:cubicBezTo>
                      <a:pt x="2253" y="8708"/>
                      <a:pt x="2338" y="8657"/>
                      <a:pt x="2386" y="8565"/>
                    </a:cubicBezTo>
                    <a:cubicBezTo>
                      <a:pt x="2456" y="8426"/>
                      <a:pt x="2391" y="8280"/>
                      <a:pt x="2225" y="8172"/>
                    </a:cubicBezTo>
                    <a:cubicBezTo>
                      <a:pt x="2004" y="8033"/>
                      <a:pt x="1788" y="7877"/>
                      <a:pt x="1567" y="7725"/>
                    </a:cubicBezTo>
                    <a:cubicBezTo>
                      <a:pt x="1314" y="7548"/>
                      <a:pt x="1185" y="7295"/>
                      <a:pt x="1132" y="6999"/>
                    </a:cubicBezTo>
                    <a:cubicBezTo>
                      <a:pt x="1104" y="6880"/>
                      <a:pt x="1082" y="6762"/>
                      <a:pt x="1072" y="6639"/>
                    </a:cubicBezTo>
                    <a:cubicBezTo>
                      <a:pt x="1035" y="6143"/>
                      <a:pt x="1062" y="5658"/>
                      <a:pt x="1314" y="5211"/>
                    </a:cubicBezTo>
                    <a:cubicBezTo>
                      <a:pt x="1378" y="5093"/>
                      <a:pt x="1475" y="4991"/>
                      <a:pt x="1579" y="4856"/>
                    </a:cubicBezTo>
                    <a:cubicBezTo>
                      <a:pt x="1691" y="5250"/>
                      <a:pt x="1869" y="5556"/>
                      <a:pt x="2101" y="5831"/>
                    </a:cubicBezTo>
                    <a:cubicBezTo>
                      <a:pt x="2166" y="5907"/>
                      <a:pt x="2251" y="5944"/>
                      <a:pt x="2333" y="5944"/>
                    </a:cubicBezTo>
                    <a:cubicBezTo>
                      <a:pt x="2414" y="5944"/>
                      <a:pt x="2491" y="5908"/>
                      <a:pt x="2541" y="5836"/>
                    </a:cubicBezTo>
                    <a:cubicBezTo>
                      <a:pt x="2628" y="5712"/>
                      <a:pt x="2590" y="5593"/>
                      <a:pt x="2515" y="5469"/>
                    </a:cubicBezTo>
                    <a:cubicBezTo>
                      <a:pt x="2375" y="5243"/>
                      <a:pt x="2245" y="5012"/>
                      <a:pt x="2133" y="4776"/>
                    </a:cubicBezTo>
                    <a:cubicBezTo>
                      <a:pt x="2057" y="4609"/>
                      <a:pt x="2068" y="4436"/>
                      <a:pt x="2154" y="4269"/>
                    </a:cubicBezTo>
                    <a:cubicBezTo>
                      <a:pt x="2283" y="4022"/>
                      <a:pt x="2407" y="3769"/>
                      <a:pt x="2531" y="3526"/>
                    </a:cubicBezTo>
                    <a:cubicBezTo>
                      <a:pt x="2628" y="3349"/>
                      <a:pt x="2606" y="3198"/>
                      <a:pt x="2466" y="3106"/>
                    </a:cubicBezTo>
                    <a:cubicBezTo>
                      <a:pt x="2420" y="3076"/>
                      <a:pt x="2372" y="3061"/>
                      <a:pt x="2325" y="3061"/>
                    </a:cubicBezTo>
                    <a:cubicBezTo>
                      <a:pt x="2227" y="3061"/>
                      <a:pt x="2132" y="3124"/>
                      <a:pt x="2063" y="3247"/>
                    </a:cubicBezTo>
                    <a:cubicBezTo>
                      <a:pt x="1912" y="3526"/>
                      <a:pt x="1783" y="3812"/>
                      <a:pt x="1637" y="4092"/>
                    </a:cubicBezTo>
                    <a:cubicBezTo>
                      <a:pt x="1604" y="4151"/>
                      <a:pt x="1562" y="4216"/>
                      <a:pt x="1508" y="4248"/>
                    </a:cubicBezTo>
                    <a:cubicBezTo>
                      <a:pt x="1082" y="4507"/>
                      <a:pt x="797" y="4878"/>
                      <a:pt x="663" y="5347"/>
                    </a:cubicBezTo>
                    <a:cubicBezTo>
                      <a:pt x="421" y="6159"/>
                      <a:pt x="442" y="6967"/>
                      <a:pt x="829" y="7747"/>
                    </a:cubicBezTo>
                    <a:cubicBezTo>
                      <a:pt x="754" y="7855"/>
                      <a:pt x="679" y="7968"/>
                      <a:pt x="615" y="8081"/>
                    </a:cubicBezTo>
                    <a:cubicBezTo>
                      <a:pt x="550" y="8200"/>
                      <a:pt x="486" y="8318"/>
                      <a:pt x="436" y="8436"/>
                    </a:cubicBezTo>
                    <a:cubicBezTo>
                      <a:pt x="1" y="9599"/>
                      <a:pt x="146" y="10719"/>
                      <a:pt x="690" y="11807"/>
                    </a:cubicBezTo>
                    <a:cubicBezTo>
                      <a:pt x="717" y="11865"/>
                      <a:pt x="744" y="11957"/>
                      <a:pt x="722" y="12016"/>
                    </a:cubicBezTo>
                    <a:cubicBezTo>
                      <a:pt x="501" y="12598"/>
                      <a:pt x="421" y="13201"/>
                      <a:pt x="513" y="13820"/>
                    </a:cubicBezTo>
                    <a:cubicBezTo>
                      <a:pt x="603" y="14471"/>
                      <a:pt x="819" y="15075"/>
                      <a:pt x="1281" y="15564"/>
                    </a:cubicBezTo>
                    <a:cubicBezTo>
                      <a:pt x="1669" y="15974"/>
                      <a:pt x="2160" y="16216"/>
                      <a:pt x="2687" y="16394"/>
                    </a:cubicBezTo>
                    <a:cubicBezTo>
                      <a:pt x="3015" y="16501"/>
                      <a:pt x="3344" y="16603"/>
                      <a:pt x="3672" y="16711"/>
                    </a:cubicBezTo>
                    <a:cubicBezTo>
                      <a:pt x="3925" y="16792"/>
                      <a:pt x="4114" y="16959"/>
                      <a:pt x="4248" y="17185"/>
                    </a:cubicBezTo>
                    <a:cubicBezTo>
                      <a:pt x="4362" y="17368"/>
                      <a:pt x="4469" y="17562"/>
                      <a:pt x="4583" y="17744"/>
                    </a:cubicBezTo>
                    <a:cubicBezTo>
                      <a:pt x="4824" y="18127"/>
                      <a:pt x="5174" y="18375"/>
                      <a:pt x="5616" y="18494"/>
                    </a:cubicBezTo>
                    <a:cubicBezTo>
                      <a:pt x="5778" y="18536"/>
                      <a:pt x="5939" y="18569"/>
                      <a:pt x="6106" y="18606"/>
                    </a:cubicBezTo>
                    <a:lnTo>
                      <a:pt x="6720" y="18606"/>
                    </a:lnTo>
                    <a:cubicBezTo>
                      <a:pt x="6790" y="18590"/>
                      <a:pt x="6859" y="18569"/>
                      <a:pt x="6929" y="18558"/>
                    </a:cubicBezTo>
                    <a:cubicBezTo>
                      <a:pt x="7619" y="18402"/>
                      <a:pt x="8076" y="17970"/>
                      <a:pt x="8388" y="17357"/>
                    </a:cubicBezTo>
                    <a:cubicBezTo>
                      <a:pt x="8420" y="17298"/>
                      <a:pt x="8447" y="17239"/>
                      <a:pt x="8474" y="17180"/>
                    </a:cubicBezTo>
                    <a:cubicBezTo>
                      <a:pt x="8502" y="17125"/>
                      <a:pt x="8524" y="17072"/>
                      <a:pt x="8544" y="17028"/>
                    </a:cubicBezTo>
                    <a:cubicBezTo>
                      <a:pt x="8673" y="17254"/>
                      <a:pt x="8787" y="17492"/>
                      <a:pt x="8927" y="17702"/>
                    </a:cubicBezTo>
                    <a:cubicBezTo>
                      <a:pt x="9250" y="18181"/>
                      <a:pt x="9702" y="18477"/>
                      <a:pt x="10273" y="18574"/>
                    </a:cubicBezTo>
                    <a:cubicBezTo>
                      <a:pt x="10300" y="18579"/>
                      <a:pt x="10326" y="18596"/>
                      <a:pt x="10353" y="18606"/>
                    </a:cubicBezTo>
                    <a:lnTo>
                      <a:pt x="11011" y="18606"/>
                    </a:lnTo>
                    <a:cubicBezTo>
                      <a:pt x="11053" y="18596"/>
                      <a:pt x="11096" y="18574"/>
                      <a:pt x="11145" y="18569"/>
                    </a:cubicBezTo>
                    <a:cubicBezTo>
                      <a:pt x="11780" y="18482"/>
                      <a:pt x="12286" y="18191"/>
                      <a:pt x="12604" y="17621"/>
                    </a:cubicBezTo>
                    <a:cubicBezTo>
                      <a:pt x="12690" y="17465"/>
                      <a:pt x="12781" y="17314"/>
                      <a:pt x="12873" y="17169"/>
                    </a:cubicBezTo>
                    <a:cubicBezTo>
                      <a:pt x="13002" y="16953"/>
                      <a:pt x="13185" y="16797"/>
                      <a:pt x="13422" y="16717"/>
                    </a:cubicBezTo>
                    <a:cubicBezTo>
                      <a:pt x="13680" y="16630"/>
                      <a:pt x="13944" y="16555"/>
                      <a:pt x="14197" y="16459"/>
                    </a:cubicBezTo>
                    <a:cubicBezTo>
                      <a:pt x="14537" y="16335"/>
                      <a:pt x="14870" y="16200"/>
                      <a:pt x="15198" y="16049"/>
                    </a:cubicBezTo>
                    <a:cubicBezTo>
                      <a:pt x="15397" y="15962"/>
                      <a:pt x="15447" y="15801"/>
                      <a:pt x="15365" y="15651"/>
                    </a:cubicBezTo>
                    <a:cubicBezTo>
                      <a:pt x="15317" y="15560"/>
                      <a:pt x="15241" y="15514"/>
                      <a:pt x="15147" y="15514"/>
                    </a:cubicBezTo>
                    <a:cubicBezTo>
                      <a:pt x="15085" y="15514"/>
                      <a:pt x="15015" y="15534"/>
                      <a:pt x="14940" y="15575"/>
                    </a:cubicBezTo>
                    <a:cubicBezTo>
                      <a:pt x="14919" y="15586"/>
                      <a:pt x="14897" y="15597"/>
                      <a:pt x="14875" y="15607"/>
                    </a:cubicBezTo>
                    <a:cubicBezTo>
                      <a:pt x="14391" y="15871"/>
                      <a:pt x="13853" y="15984"/>
                      <a:pt x="13309" y="16161"/>
                    </a:cubicBezTo>
                    <a:cubicBezTo>
                      <a:pt x="13309" y="15887"/>
                      <a:pt x="13315" y="15639"/>
                      <a:pt x="13304" y="15398"/>
                    </a:cubicBezTo>
                    <a:cubicBezTo>
                      <a:pt x="13298" y="15257"/>
                      <a:pt x="13337" y="15187"/>
                      <a:pt x="13471" y="15123"/>
                    </a:cubicBezTo>
                    <a:cubicBezTo>
                      <a:pt x="13928" y="14902"/>
                      <a:pt x="14122" y="14369"/>
                      <a:pt x="13939" y="13907"/>
                    </a:cubicBezTo>
                    <a:cubicBezTo>
                      <a:pt x="13788" y="13527"/>
                      <a:pt x="13424" y="13296"/>
                      <a:pt x="13036" y="13296"/>
                    </a:cubicBezTo>
                    <a:cubicBezTo>
                      <a:pt x="12939" y="13296"/>
                      <a:pt x="12840" y="13311"/>
                      <a:pt x="12743" y="13341"/>
                    </a:cubicBezTo>
                    <a:cubicBezTo>
                      <a:pt x="12367" y="13460"/>
                      <a:pt x="12103" y="13798"/>
                      <a:pt x="12070" y="14203"/>
                    </a:cubicBezTo>
                    <a:cubicBezTo>
                      <a:pt x="12038" y="14579"/>
                      <a:pt x="12259" y="14961"/>
                      <a:pt x="12619" y="15128"/>
                    </a:cubicBezTo>
                    <a:cubicBezTo>
                      <a:pt x="12728" y="15182"/>
                      <a:pt x="12771" y="15241"/>
                      <a:pt x="12765" y="15360"/>
                    </a:cubicBezTo>
                    <a:cubicBezTo>
                      <a:pt x="12755" y="15656"/>
                      <a:pt x="12755" y="15952"/>
                      <a:pt x="12765" y="16248"/>
                    </a:cubicBezTo>
                    <a:cubicBezTo>
                      <a:pt x="12771" y="16394"/>
                      <a:pt x="12733" y="16496"/>
                      <a:pt x="12631" y="16603"/>
                    </a:cubicBezTo>
                    <a:cubicBezTo>
                      <a:pt x="12502" y="16743"/>
                      <a:pt x="12400" y="16911"/>
                      <a:pt x="12291" y="17072"/>
                    </a:cubicBezTo>
                    <a:cubicBezTo>
                      <a:pt x="12184" y="17234"/>
                      <a:pt x="12097" y="17406"/>
                      <a:pt x="11980" y="17562"/>
                    </a:cubicBezTo>
                    <a:cubicBezTo>
                      <a:pt x="11747" y="17868"/>
                      <a:pt x="11414" y="17987"/>
                      <a:pt x="11021" y="18030"/>
                    </a:cubicBezTo>
                    <a:lnTo>
                      <a:pt x="11021" y="17798"/>
                    </a:lnTo>
                    <a:cubicBezTo>
                      <a:pt x="11021" y="17395"/>
                      <a:pt x="11021" y="16996"/>
                      <a:pt x="11016" y="16598"/>
                    </a:cubicBezTo>
                    <a:cubicBezTo>
                      <a:pt x="11011" y="16437"/>
                      <a:pt x="10897" y="16335"/>
                      <a:pt x="10752" y="16329"/>
                    </a:cubicBezTo>
                    <a:cubicBezTo>
                      <a:pt x="10617" y="16329"/>
                      <a:pt x="10504" y="16426"/>
                      <a:pt x="10482" y="16571"/>
                    </a:cubicBezTo>
                    <a:cubicBezTo>
                      <a:pt x="10472" y="16625"/>
                      <a:pt x="10472" y="16685"/>
                      <a:pt x="10472" y="16738"/>
                    </a:cubicBezTo>
                    <a:lnTo>
                      <a:pt x="10472" y="17863"/>
                    </a:lnTo>
                    <a:lnTo>
                      <a:pt x="10472" y="18047"/>
                    </a:lnTo>
                    <a:cubicBezTo>
                      <a:pt x="9874" y="17987"/>
                      <a:pt x="9498" y="17654"/>
                      <a:pt x="9239" y="17169"/>
                    </a:cubicBezTo>
                    <a:cubicBezTo>
                      <a:pt x="8959" y="16652"/>
                      <a:pt x="8852" y="16092"/>
                      <a:pt x="8830" y="15510"/>
                    </a:cubicBezTo>
                    <a:cubicBezTo>
                      <a:pt x="8825" y="15306"/>
                      <a:pt x="8830" y="15102"/>
                      <a:pt x="8830" y="14896"/>
                    </a:cubicBezTo>
                    <a:cubicBezTo>
                      <a:pt x="8884" y="14896"/>
                      <a:pt x="8916" y="14891"/>
                      <a:pt x="8943" y="14891"/>
                    </a:cubicBezTo>
                    <a:cubicBezTo>
                      <a:pt x="9304" y="14891"/>
                      <a:pt x="9659" y="14891"/>
                      <a:pt x="10015" y="14886"/>
                    </a:cubicBezTo>
                    <a:cubicBezTo>
                      <a:pt x="10214" y="14886"/>
                      <a:pt x="10326" y="14772"/>
                      <a:pt x="10321" y="14606"/>
                    </a:cubicBezTo>
                    <a:cubicBezTo>
                      <a:pt x="10316" y="14444"/>
                      <a:pt x="10208" y="14347"/>
                      <a:pt x="10015" y="14347"/>
                    </a:cubicBezTo>
                    <a:cubicBezTo>
                      <a:pt x="9841" y="14342"/>
                      <a:pt x="9664" y="14342"/>
                      <a:pt x="9486" y="14342"/>
                    </a:cubicBezTo>
                    <a:lnTo>
                      <a:pt x="8840" y="14342"/>
                    </a:lnTo>
                    <a:lnTo>
                      <a:pt x="8840" y="12518"/>
                    </a:lnTo>
                    <a:cubicBezTo>
                      <a:pt x="9044" y="12518"/>
                      <a:pt x="9244" y="12516"/>
                      <a:pt x="9442" y="12516"/>
                    </a:cubicBezTo>
                    <a:cubicBezTo>
                      <a:pt x="9621" y="12516"/>
                      <a:pt x="9798" y="12517"/>
                      <a:pt x="9977" y="12523"/>
                    </a:cubicBezTo>
                    <a:cubicBezTo>
                      <a:pt x="10062" y="12523"/>
                      <a:pt x="10164" y="12560"/>
                      <a:pt x="10236" y="12615"/>
                    </a:cubicBezTo>
                    <a:cubicBezTo>
                      <a:pt x="10542" y="12829"/>
                      <a:pt x="10832" y="13067"/>
                      <a:pt x="11134" y="13293"/>
                    </a:cubicBezTo>
                    <a:cubicBezTo>
                      <a:pt x="11209" y="13350"/>
                      <a:pt x="11286" y="13378"/>
                      <a:pt x="11356" y="13378"/>
                    </a:cubicBezTo>
                    <a:cubicBezTo>
                      <a:pt x="11432" y="13378"/>
                      <a:pt x="11501" y="13346"/>
                      <a:pt x="11553" y="13281"/>
                    </a:cubicBezTo>
                    <a:cubicBezTo>
                      <a:pt x="11662" y="13147"/>
                      <a:pt x="11630" y="12991"/>
                      <a:pt x="11463" y="12856"/>
                    </a:cubicBezTo>
                    <a:cubicBezTo>
                      <a:pt x="11295" y="12727"/>
                      <a:pt x="11113" y="12620"/>
                      <a:pt x="10962" y="12469"/>
                    </a:cubicBezTo>
                    <a:cubicBezTo>
                      <a:pt x="10611" y="12118"/>
                      <a:pt x="10207" y="11945"/>
                      <a:pt x="9736" y="11945"/>
                    </a:cubicBezTo>
                    <a:cubicBezTo>
                      <a:pt x="9650" y="11945"/>
                      <a:pt x="9561" y="11951"/>
                      <a:pt x="9471" y="11962"/>
                    </a:cubicBezTo>
                    <a:cubicBezTo>
                      <a:pt x="9390" y="11973"/>
                      <a:pt x="9307" y="11976"/>
                      <a:pt x="9224" y="11976"/>
                    </a:cubicBezTo>
                    <a:cubicBezTo>
                      <a:pt x="9096" y="11976"/>
                      <a:pt x="8967" y="11969"/>
                      <a:pt x="8840" y="11969"/>
                    </a:cubicBezTo>
                    <a:lnTo>
                      <a:pt x="8840" y="10186"/>
                    </a:lnTo>
                    <a:cubicBezTo>
                      <a:pt x="8951" y="10186"/>
                      <a:pt x="9057" y="10187"/>
                      <a:pt x="9160" y="10187"/>
                    </a:cubicBezTo>
                    <a:cubicBezTo>
                      <a:pt x="9253" y="10187"/>
                      <a:pt x="9344" y="10186"/>
                      <a:pt x="9433" y="10180"/>
                    </a:cubicBezTo>
                    <a:cubicBezTo>
                      <a:pt x="9442" y="10180"/>
                      <a:pt x="9450" y="10180"/>
                      <a:pt x="9459" y="10180"/>
                    </a:cubicBezTo>
                    <a:cubicBezTo>
                      <a:pt x="9578" y="10180"/>
                      <a:pt x="9652" y="10216"/>
                      <a:pt x="9707" y="10342"/>
                    </a:cubicBezTo>
                    <a:cubicBezTo>
                      <a:pt x="9864" y="10682"/>
                      <a:pt x="10206" y="10884"/>
                      <a:pt x="10565" y="10884"/>
                    </a:cubicBezTo>
                    <a:cubicBezTo>
                      <a:pt x="10638" y="10884"/>
                      <a:pt x="10712" y="10876"/>
                      <a:pt x="10785" y="10859"/>
                    </a:cubicBezTo>
                    <a:cubicBezTo>
                      <a:pt x="11225" y="10757"/>
                      <a:pt x="11543" y="10353"/>
                      <a:pt x="11538" y="9906"/>
                    </a:cubicBezTo>
                    <a:cubicBezTo>
                      <a:pt x="11533" y="9465"/>
                      <a:pt x="11225" y="9077"/>
                      <a:pt x="10790" y="8975"/>
                    </a:cubicBezTo>
                    <a:cubicBezTo>
                      <a:pt x="10713" y="8956"/>
                      <a:pt x="10636" y="8947"/>
                      <a:pt x="10561" y="8947"/>
                    </a:cubicBezTo>
                    <a:cubicBezTo>
                      <a:pt x="10198" y="8947"/>
                      <a:pt x="9865" y="9155"/>
                      <a:pt x="9692" y="9507"/>
                    </a:cubicBezTo>
                    <a:cubicBezTo>
                      <a:pt x="9664" y="9556"/>
                      <a:pt x="9610" y="9631"/>
                      <a:pt x="9568" y="9631"/>
                    </a:cubicBezTo>
                    <a:cubicBezTo>
                      <a:pt x="9456" y="9637"/>
                      <a:pt x="9342" y="9638"/>
                      <a:pt x="9227" y="9638"/>
                    </a:cubicBezTo>
                    <a:cubicBezTo>
                      <a:pt x="9100" y="9638"/>
                      <a:pt x="8971" y="9636"/>
                      <a:pt x="8840" y="9636"/>
                    </a:cubicBezTo>
                    <a:lnTo>
                      <a:pt x="8840" y="7855"/>
                    </a:lnTo>
                    <a:cubicBezTo>
                      <a:pt x="9044" y="7855"/>
                      <a:pt x="9246" y="7849"/>
                      <a:pt x="9445" y="7849"/>
                    </a:cubicBezTo>
                    <a:cubicBezTo>
                      <a:pt x="9578" y="7849"/>
                      <a:pt x="9710" y="7851"/>
                      <a:pt x="9841" y="7860"/>
                    </a:cubicBezTo>
                    <a:cubicBezTo>
                      <a:pt x="9876" y="7862"/>
                      <a:pt x="9909" y="7863"/>
                      <a:pt x="9942" y="7863"/>
                    </a:cubicBezTo>
                    <a:cubicBezTo>
                      <a:pt x="10220" y="7863"/>
                      <a:pt x="10455" y="7779"/>
                      <a:pt x="10671" y="7586"/>
                    </a:cubicBezTo>
                    <a:cubicBezTo>
                      <a:pt x="10924" y="7355"/>
                      <a:pt x="11215" y="7161"/>
                      <a:pt x="11489" y="6950"/>
                    </a:cubicBezTo>
                    <a:cubicBezTo>
                      <a:pt x="11586" y="6875"/>
                      <a:pt x="11657" y="6773"/>
                      <a:pt x="11597" y="6654"/>
                    </a:cubicBezTo>
                    <a:cubicBezTo>
                      <a:pt x="11560" y="6574"/>
                      <a:pt x="11473" y="6482"/>
                      <a:pt x="11387" y="6460"/>
                    </a:cubicBezTo>
                    <a:cubicBezTo>
                      <a:pt x="11377" y="6458"/>
                      <a:pt x="11367" y="6457"/>
                      <a:pt x="11356" y="6457"/>
                    </a:cubicBezTo>
                    <a:cubicBezTo>
                      <a:pt x="11283" y="6457"/>
                      <a:pt x="11189" y="6500"/>
                      <a:pt x="11128" y="6547"/>
                    </a:cubicBezTo>
                    <a:cubicBezTo>
                      <a:pt x="10827" y="6768"/>
                      <a:pt x="10531" y="6999"/>
                      <a:pt x="10229" y="7225"/>
                    </a:cubicBezTo>
                    <a:cubicBezTo>
                      <a:pt x="10186" y="7258"/>
                      <a:pt x="10127" y="7305"/>
                      <a:pt x="10074" y="7305"/>
                    </a:cubicBezTo>
                    <a:cubicBezTo>
                      <a:pt x="9664" y="7311"/>
                      <a:pt x="9255" y="7311"/>
                      <a:pt x="8835" y="7311"/>
                    </a:cubicBezTo>
                    <a:lnTo>
                      <a:pt x="8835" y="5185"/>
                    </a:lnTo>
                    <a:cubicBezTo>
                      <a:pt x="8905" y="5179"/>
                      <a:pt x="8964" y="5179"/>
                      <a:pt x="9024" y="5174"/>
                    </a:cubicBezTo>
                    <a:lnTo>
                      <a:pt x="9896" y="5174"/>
                    </a:lnTo>
                    <a:cubicBezTo>
                      <a:pt x="9924" y="5174"/>
                      <a:pt x="9953" y="5176"/>
                      <a:pt x="9980" y="5176"/>
                    </a:cubicBezTo>
                    <a:cubicBezTo>
                      <a:pt x="9994" y="5176"/>
                      <a:pt x="10007" y="5175"/>
                      <a:pt x="10020" y="5174"/>
                    </a:cubicBezTo>
                    <a:cubicBezTo>
                      <a:pt x="10214" y="5168"/>
                      <a:pt x="10321" y="5071"/>
                      <a:pt x="10321" y="4910"/>
                    </a:cubicBezTo>
                    <a:cubicBezTo>
                      <a:pt x="10321" y="4748"/>
                      <a:pt x="10214" y="4636"/>
                      <a:pt x="10025" y="4630"/>
                    </a:cubicBezTo>
                    <a:cubicBezTo>
                      <a:pt x="9914" y="4628"/>
                      <a:pt x="9803" y="4627"/>
                      <a:pt x="9693" y="4627"/>
                    </a:cubicBezTo>
                    <a:cubicBezTo>
                      <a:pt x="9472" y="4627"/>
                      <a:pt x="9252" y="4630"/>
                      <a:pt x="9029" y="4630"/>
                    </a:cubicBezTo>
                    <a:lnTo>
                      <a:pt x="8830" y="4630"/>
                    </a:lnTo>
                    <a:lnTo>
                      <a:pt x="8830" y="3074"/>
                    </a:lnTo>
                    <a:cubicBezTo>
                      <a:pt x="8830" y="2950"/>
                      <a:pt x="8830" y="2821"/>
                      <a:pt x="8840" y="2698"/>
                    </a:cubicBezTo>
                    <a:cubicBezTo>
                      <a:pt x="8879" y="2191"/>
                      <a:pt x="8949" y="1697"/>
                      <a:pt x="9195" y="1244"/>
                    </a:cubicBezTo>
                    <a:cubicBezTo>
                      <a:pt x="9440" y="793"/>
                      <a:pt x="9837" y="549"/>
                      <a:pt x="10284" y="549"/>
                    </a:cubicBezTo>
                    <a:cubicBezTo>
                      <a:pt x="10476" y="549"/>
                      <a:pt x="10679" y="595"/>
                      <a:pt x="10882" y="689"/>
                    </a:cubicBezTo>
                    <a:cubicBezTo>
                      <a:pt x="11312" y="889"/>
                      <a:pt x="11592" y="1244"/>
                      <a:pt x="11807" y="1653"/>
                    </a:cubicBezTo>
                    <a:cubicBezTo>
                      <a:pt x="11893" y="1814"/>
                      <a:pt x="11936" y="1981"/>
                      <a:pt x="11931" y="2169"/>
                    </a:cubicBezTo>
                    <a:cubicBezTo>
                      <a:pt x="11920" y="2450"/>
                      <a:pt x="11920" y="2730"/>
                      <a:pt x="11931" y="3009"/>
                    </a:cubicBezTo>
                    <a:cubicBezTo>
                      <a:pt x="11936" y="3160"/>
                      <a:pt x="11898" y="3252"/>
                      <a:pt x="11747" y="3322"/>
                    </a:cubicBezTo>
                    <a:cubicBezTo>
                      <a:pt x="11392" y="3494"/>
                      <a:pt x="11188" y="3903"/>
                      <a:pt x="11242" y="4269"/>
                    </a:cubicBezTo>
                    <a:cubicBezTo>
                      <a:pt x="11295" y="4694"/>
                      <a:pt x="11581" y="5012"/>
                      <a:pt x="11985" y="5109"/>
                    </a:cubicBezTo>
                    <a:cubicBezTo>
                      <a:pt x="12058" y="5127"/>
                      <a:pt x="12132" y="5135"/>
                      <a:pt x="12206" y="5135"/>
                    </a:cubicBezTo>
                    <a:cubicBezTo>
                      <a:pt x="12511" y="5135"/>
                      <a:pt x="12809" y="4987"/>
                      <a:pt x="12992" y="4726"/>
                    </a:cubicBezTo>
                    <a:cubicBezTo>
                      <a:pt x="13342" y="4237"/>
                      <a:pt x="13163" y="3564"/>
                      <a:pt x="12614" y="3295"/>
                    </a:cubicBezTo>
                    <a:cubicBezTo>
                      <a:pt x="12561" y="3268"/>
                      <a:pt x="12485" y="3215"/>
                      <a:pt x="12480" y="3176"/>
                    </a:cubicBezTo>
                    <a:cubicBezTo>
                      <a:pt x="12470" y="2832"/>
                      <a:pt x="12475" y="2487"/>
                      <a:pt x="12475" y="2142"/>
                    </a:cubicBezTo>
                    <a:cubicBezTo>
                      <a:pt x="12527" y="2138"/>
                      <a:pt x="12565" y="2131"/>
                      <a:pt x="12601" y="2131"/>
                    </a:cubicBezTo>
                    <a:cubicBezTo>
                      <a:pt x="12609" y="2131"/>
                      <a:pt x="12618" y="2131"/>
                      <a:pt x="12626" y="2132"/>
                    </a:cubicBezTo>
                    <a:cubicBezTo>
                      <a:pt x="12738" y="2142"/>
                      <a:pt x="12852" y="2149"/>
                      <a:pt x="12964" y="2175"/>
                    </a:cubicBezTo>
                    <a:cubicBezTo>
                      <a:pt x="13976" y="2445"/>
                      <a:pt x="14450" y="3247"/>
                      <a:pt x="14903" y="4130"/>
                    </a:cubicBezTo>
                    <a:lnTo>
                      <a:pt x="14525" y="4130"/>
                    </a:lnTo>
                    <a:cubicBezTo>
                      <a:pt x="14440" y="4130"/>
                      <a:pt x="14353" y="4130"/>
                      <a:pt x="14267" y="4135"/>
                    </a:cubicBezTo>
                    <a:cubicBezTo>
                      <a:pt x="14117" y="4157"/>
                      <a:pt x="14025" y="4259"/>
                      <a:pt x="14020" y="4398"/>
                    </a:cubicBezTo>
                    <a:cubicBezTo>
                      <a:pt x="14020" y="4549"/>
                      <a:pt x="14112" y="4662"/>
                      <a:pt x="14278" y="4673"/>
                    </a:cubicBezTo>
                    <a:cubicBezTo>
                      <a:pt x="14412" y="4679"/>
                      <a:pt x="14549" y="4685"/>
                      <a:pt x="14686" y="4685"/>
                    </a:cubicBezTo>
                    <a:cubicBezTo>
                      <a:pt x="14786" y="4685"/>
                      <a:pt x="14886" y="4682"/>
                      <a:pt x="14984" y="4673"/>
                    </a:cubicBezTo>
                    <a:cubicBezTo>
                      <a:pt x="15008" y="4672"/>
                      <a:pt x="15031" y="4671"/>
                      <a:pt x="15053" y="4671"/>
                    </a:cubicBezTo>
                    <a:cubicBezTo>
                      <a:pt x="15293" y="4671"/>
                      <a:pt x="15475" y="4776"/>
                      <a:pt x="15613" y="4959"/>
                    </a:cubicBezTo>
                    <a:cubicBezTo>
                      <a:pt x="15732" y="5121"/>
                      <a:pt x="15839" y="5292"/>
                      <a:pt x="15909" y="5476"/>
                    </a:cubicBezTo>
                    <a:cubicBezTo>
                      <a:pt x="16055" y="5842"/>
                      <a:pt x="16082" y="6229"/>
                      <a:pt x="16033" y="6617"/>
                    </a:cubicBezTo>
                    <a:cubicBezTo>
                      <a:pt x="16001" y="6865"/>
                      <a:pt x="15926" y="7112"/>
                      <a:pt x="15861" y="7355"/>
                    </a:cubicBezTo>
                    <a:cubicBezTo>
                      <a:pt x="15834" y="7451"/>
                      <a:pt x="15764" y="7489"/>
                      <a:pt x="15656" y="7489"/>
                    </a:cubicBezTo>
                    <a:cubicBezTo>
                      <a:pt x="15514" y="7484"/>
                      <a:pt x="15371" y="7481"/>
                      <a:pt x="15229" y="7481"/>
                    </a:cubicBezTo>
                    <a:cubicBezTo>
                      <a:pt x="15086" y="7481"/>
                      <a:pt x="14943" y="7484"/>
                      <a:pt x="14800" y="7489"/>
                    </a:cubicBezTo>
                    <a:cubicBezTo>
                      <a:pt x="14794" y="7489"/>
                      <a:pt x="14787" y="7489"/>
                      <a:pt x="14781" y="7489"/>
                    </a:cubicBezTo>
                    <a:cubicBezTo>
                      <a:pt x="14670" y="7489"/>
                      <a:pt x="14614" y="7445"/>
                      <a:pt x="14564" y="7333"/>
                    </a:cubicBezTo>
                    <a:cubicBezTo>
                      <a:pt x="14413" y="6969"/>
                      <a:pt x="14063" y="6751"/>
                      <a:pt x="13685" y="6751"/>
                    </a:cubicBezTo>
                    <a:cubicBezTo>
                      <a:pt x="13616" y="6751"/>
                      <a:pt x="13546" y="6758"/>
                      <a:pt x="13476" y="6773"/>
                    </a:cubicBezTo>
                    <a:cubicBezTo>
                      <a:pt x="13034" y="6870"/>
                      <a:pt x="12711" y="7278"/>
                      <a:pt x="12716" y="7737"/>
                    </a:cubicBezTo>
                    <a:cubicBezTo>
                      <a:pt x="12723" y="8172"/>
                      <a:pt x="13029" y="8555"/>
                      <a:pt x="13454" y="8657"/>
                    </a:cubicBezTo>
                    <a:cubicBezTo>
                      <a:pt x="13534" y="8677"/>
                      <a:pt x="13613" y="8686"/>
                      <a:pt x="13691" y="8686"/>
                    </a:cubicBezTo>
                    <a:cubicBezTo>
                      <a:pt x="14037" y="8686"/>
                      <a:pt x="14356" y="8499"/>
                      <a:pt x="14532" y="8183"/>
                    </a:cubicBezTo>
                    <a:cubicBezTo>
                      <a:pt x="14573" y="8111"/>
                      <a:pt x="14595" y="8027"/>
                      <a:pt x="14706" y="8027"/>
                    </a:cubicBezTo>
                    <a:cubicBezTo>
                      <a:pt x="14710" y="8027"/>
                      <a:pt x="14715" y="8028"/>
                      <a:pt x="14719" y="8028"/>
                    </a:cubicBezTo>
                    <a:cubicBezTo>
                      <a:pt x="14841" y="8032"/>
                      <a:pt x="14962" y="8033"/>
                      <a:pt x="15083" y="8033"/>
                    </a:cubicBezTo>
                    <a:cubicBezTo>
                      <a:pt x="15216" y="8033"/>
                      <a:pt x="15348" y="8031"/>
                      <a:pt x="15479" y="8031"/>
                    </a:cubicBezTo>
                    <a:cubicBezTo>
                      <a:pt x="15553" y="8031"/>
                      <a:pt x="15627" y="8032"/>
                      <a:pt x="15700" y="8033"/>
                    </a:cubicBezTo>
                    <a:cubicBezTo>
                      <a:pt x="15748" y="8033"/>
                      <a:pt x="15812" y="8054"/>
                      <a:pt x="15839" y="8092"/>
                    </a:cubicBezTo>
                    <a:cubicBezTo>
                      <a:pt x="16189" y="8538"/>
                      <a:pt x="16351" y="9055"/>
                      <a:pt x="16378" y="9636"/>
                    </a:cubicBezTo>
                    <a:lnTo>
                      <a:pt x="14515" y="9636"/>
                    </a:lnTo>
                    <a:cubicBezTo>
                      <a:pt x="14241" y="9636"/>
                      <a:pt x="14105" y="9733"/>
                      <a:pt x="14105" y="9917"/>
                    </a:cubicBezTo>
                    <a:cubicBezTo>
                      <a:pt x="14112" y="10100"/>
                      <a:pt x="14241" y="10186"/>
                      <a:pt x="14520" y="10186"/>
                    </a:cubicBezTo>
                    <a:lnTo>
                      <a:pt x="16346" y="10186"/>
                    </a:lnTo>
                    <a:cubicBezTo>
                      <a:pt x="16292" y="10670"/>
                      <a:pt x="16179" y="11117"/>
                      <a:pt x="15953" y="11532"/>
                    </a:cubicBezTo>
                    <a:cubicBezTo>
                      <a:pt x="15899" y="11624"/>
                      <a:pt x="15829" y="11629"/>
                      <a:pt x="15742" y="11629"/>
                    </a:cubicBezTo>
                    <a:cubicBezTo>
                      <a:pt x="15215" y="11624"/>
                      <a:pt x="14687" y="11624"/>
                      <a:pt x="14160" y="11624"/>
                    </a:cubicBezTo>
                    <a:cubicBezTo>
                      <a:pt x="14105" y="11624"/>
                      <a:pt x="14052" y="11624"/>
                      <a:pt x="13998" y="11629"/>
                    </a:cubicBezTo>
                    <a:cubicBezTo>
                      <a:pt x="13859" y="11639"/>
                      <a:pt x="13777" y="11721"/>
                      <a:pt x="13756" y="11855"/>
                    </a:cubicBezTo>
                    <a:cubicBezTo>
                      <a:pt x="13734" y="11989"/>
                      <a:pt x="13804" y="12113"/>
                      <a:pt x="13944" y="12151"/>
                    </a:cubicBezTo>
                    <a:cubicBezTo>
                      <a:pt x="14003" y="12168"/>
                      <a:pt x="14073" y="12168"/>
                      <a:pt x="14138" y="12168"/>
                    </a:cubicBezTo>
                    <a:cubicBezTo>
                      <a:pt x="14440" y="12171"/>
                      <a:pt x="14741" y="12174"/>
                      <a:pt x="15042" y="12174"/>
                    </a:cubicBezTo>
                    <a:cubicBezTo>
                      <a:pt x="15262" y="12174"/>
                      <a:pt x="15481" y="12172"/>
                      <a:pt x="15700" y="12168"/>
                    </a:cubicBezTo>
                    <a:cubicBezTo>
                      <a:pt x="15829" y="12168"/>
                      <a:pt x="15877" y="12210"/>
                      <a:pt x="15914" y="12324"/>
                    </a:cubicBezTo>
                    <a:cubicBezTo>
                      <a:pt x="16195" y="13179"/>
                      <a:pt x="16135" y="14004"/>
                      <a:pt x="15715" y="14800"/>
                    </a:cubicBezTo>
                    <a:cubicBezTo>
                      <a:pt x="15695" y="14843"/>
                      <a:pt x="15667" y="14886"/>
                      <a:pt x="15656" y="14929"/>
                    </a:cubicBezTo>
                    <a:cubicBezTo>
                      <a:pt x="15613" y="15063"/>
                      <a:pt x="15651" y="15172"/>
                      <a:pt x="15764" y="15247"/>
                    </a:cubicBezTo>
                    <a:cubicBezTo>
                      <a:pt x="15808" y="15276"/>
                      <a:pt x="15857" y="15290"/>
                      <a:pt x="15906" y="15290"/>
                    </a:cubicBezTo>
                    <a:cubicBezTo>
                      <a:pt x="15982" y="15290"/>
                      <a:pt x="16058" y="15255"/>
                      <a:pt x="16115" y="15192"/>
                    </a:cubicBezTo>
                    <a:cubicBezTo>
                      <a:pt x="16140" y="15155"/>
                      <a:pt x="16167" y="15112"/>
                      <a:pt x="16189" y="15075"/>
                    </a:cubicBezTo>
                    <a:cubicBezTo>
                      <a:pt x="16706" y="14101"/>
                      <a:pt x="16771" y="13093"/>
                      <a:pt x="16405" y="12054"/>
                    </a:cubicBezTo>
                    <a:cubicBezTo>
                      <a:pt x="16383" y="11994"/>
                      <a:pt x="16366" y="11904"/>
                      <a:pt x="16394" y="11855"/>
                    </a:cubicBezTo>
                    <a:cubicBezTo>
                      <a:pt x="16733" y="11279"/>
                      <a:pt x="16873" y="10644"/>
                      <a:pt x="16916" y="9987"/>
                    </a:cubicBezTo>
                    <a:cubicBezTo>
                      <a:pt x="16965" y="9281"/>
                      <a:pt x="16830" y="8609"/>
                      <a:pt x="16443" y="8011"/>
                    </a:cubicBezTo>
                    <a:cubicBezTo>
                      <a:pt x="16319" y="7817"/>
                      <a:pt x="16313" y="7683"/>
                      <a:pt x="16399" y="7467"/>
                    </a:cubicBezTo>
                    <a:cubicBezTo>
                      <a:pt x="16684" y="6736"/>
                      <a:pt x="16669" y="5986"/>
                      <a:pt x="16416" y="5243"/>
                    </a:cubicBezTo>
                    <a:cubicBezTo>
                      <a:pt x="16276" y="4845"/>
                      <a:pt x="16028" y="4517"/>
                      <a:pt x="15662" y="4296"/>
                    </a:cubicBezTo>
                    <a:cubicBezTo>
                      <a:pt x="15549" y="4221"/>
                      <a:pt x="15484" y="4130"/>
                      <a:pt x="15436" y="4011"/>
                    </a:cubicBezTo>
                    <a:cubicBezTo>
                      <a:pt x="15215" y="3489"/>
                      <a:pt x="14935" y="2999"/>
                      <a:pt x="14558" y="2574"/>
                    </a:cubicBezTo>
                    <a:cubicBezTo>
                      <a:pt x="14036" y="1981"/>
                      <a:pt x="13406" y="1593"/>
                      <a:pt x="12599" y="1588"/>
                    </a:cubicBezTo>
                    <a:cubicBezTo>
                      <a:pt x="12420" y="1588"/>
                      <a:pt x="12346" y="1529"/>
                      <a:pt x="12276" y="1384"/>
                    </a:cubicBezTo>
                    <a:cubicBezTo>
                      <a:pt x="12033" y="915"/>
                      <a:pt x="11710" y="522"/>
                      <a:pt x="11247" y="264"/>
                    </a:cubicBezTo>
                    <a:cubicBezTo>
                      <a:pt x="10930" y="86"/>
                      <a:pt x="10602" y="1"/>
                      <a:pt x="1028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3337" name="Google Shape;3337;p104"/>
              <p:cNvSpPr/>
              <p:nvPr/>
            </p:nvSpPr>
            <p:spPr>
              <a:xfrm>
                <a:off x="4056939" y="2169162"/>
                <a:ext cx="108873" cy="86997"/>
              </a:xfrm>
              <a:custGeom>
                <a:avLst/>
                <a:gdLst/>
                <a:ahLst/>
                <a:cxnLst/>
                <a:rect l="l" t="t" r="r" b="b"/>
                <a:pathLst>
                  <a:path w="4534" h="3623" extrusionOk="0">
                    <a:moveTo>
                      <a:pt x="307" y="1"/>
                    </a:moveTo>
                    <a:cubicBezTo>
                      <a:pt x="206" y="1"/>
                      <a:pt x="128" y="54"/>
                      <a:pt x="76" y="154"/>
                    </a:cubicBezTo>
                    <a:cubicBezTo>
                      <a:pt x="1" y="305"/>
                      <a:pt x="76" y="440"/>
                      <a:pt x="259" y="547"/>
                    </a:cubicBezTo>
                    <a:cubicBezTo>
                      <a:pt x="533" y="709"/>
                      <a:pt x="814" y="870"/>
                      <a:pt x="1067" y="1064"/>
                    </a:cubicBezTo>
                    <a:cubicBezTo>
                      <a:pt x="1551" y="1446"/>
                      <a:pt x="1939" y="1915"/>
                      <a:pt x="2019" y="2550"/>
                    </a:cubicBezTo>
                    <a:cubicBezTo>
                      <a:pt x="2051" y="2793"/>
                      <a:pt x="2009" y="3046"/>
                      <a:pt x="1987" y="3288"/>
                    </a:cubicBezTo>
                    <a:cubicBezTo>
                      <a:pt x="1977" y="3454"/>
                      <a:pt x="2051" y="3583"/>
                      <a:pt x="2203" y="3616"/>
                    </a:cubicBezTo>
                    <a:cubicBezTo>
                      <a:pt x="2222" y="3620"/>
                      <a:pt x="2242" y="3623"/>
                      <a:pt x="2261" y="3623"/>
                    </a:cubicBezTo>
                    <a:cubicBezTo>
                      <a:pt x="2377" y="3623"/>
                      <a:pt x="2478" y="3541"/>
                      <a:pt x="2520" y="3412"/>
                    </a:cubicBezTo>
                    <a:cubicBezTo>
                      <a:pt x="2536" y="3357"/>
                      <a:pt x="2548" y="3304"/>
                      <a:pt x="2558" y="3250"/>
                    </a:cubicBezTo>
                    <a:cubicBezTo>
                      <a:pt x="2617" y="2910"/>
                      <a:pt x="2606" y="2567"/>
                      <a:pt x="2515" y="2206"/>
                    </a:cubicBezTo>
                    <a:lnTo>
                      <a:pt x="2515" y="2206"/>
                    </a:lnTo>
                    <a:cubicBezTo>
                      <a:pt x="2709" y="2244"/>
                      <a:pt x="2881" y="2286"/>
                      <a:pt x="3053" y="2308"/>
                    </a:cubicBezTo>
                    <a:cubicBezTo>
                      <a:pt x="3146" y="2320"/>
                      <a:pt x="3237" y="2326"/>
                      <a:pt x="3328" y="2326"/>
                    </a:cubicBezTo>
                    <a:cubicBezTo>
                      <a:pt x="3678" y="2326"/>
                      <a:pt x="4012" y="2236"/>
                      <a:pt x="4329" y="2060"/>
                    </a:cubicBezTo>
                    <a:cubicBezTo>
                      <a:pt x="4486" y="1974"/>
                      <a:pt x="4534" y="1812"/>
                      <a:pt x="4453" y="1678"/>
                    </a:cubicBezTo>
                    <a:cubicBezTo>
                      <a:pt x="4401" y="1589"/>
                      <a:pt x="4316" y="1538"/>
                      <a:pt x="4222" y="1538"/>
                    </a:cubicBezTo>
                    <a:cubicBezTo>
                      <a:pt x="4180" y="1538"/>
                      <a:pt x="4136" y="1549"/>
                      <a:pt x="4092" y="1570"/>
                    </a:cubicBezTo>
                    <a:cubicBezTo>
                      <a:pt x="3823" y="1716"/>
                      <a:pt x="3561" y="1779"/>
                      <a:pt x="3302" y="1779"/>
                    </a:cubicBezTo>
                    <a:cubicBezTo>
                      <a:pt x="2938" y="1779"/>
                      <a:pt x="2582" y="1653"/>
                      <a:pt x="2230" y="1452"/>
                    </a:cubicBezTo>
                    <a:cubicBezTo>
                      <a:pt x="2165" y="1414"/>
                      <a:pt x="2106" y="1355"/>
                      <a:pt x="2057" y="1295"/>
                    </a:cubicBezTo>
                    <a:cubicBezTo>
                      <a:pt x="1637" y="758"/>
                      <a:pt x="1104" y="358"/>
                      <a:pt x="496" y="52"/>
                    </a:cubicBezTo>
                    <a:cubicBezTo>
                      <a:pt x="426" y="17"/>
                      <a:pt x="363" y="1"/>
                      <a:pt x="30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3338" name="Google Shape;3338;p104"/>
              <p:cNvSpPr/>
              <p:nvPr/>
            </p:nvSpPr>
            <p:spPr>
              <a:xfrm>
                <a:off x="4087315" y="2007726"/>
                <a:ext cx="69588" cy="94297"/>
              </a:xfrm>
              <a:custGeom>
                <a:avLst/>
                <a:gdLst/>
                <a:ahLst/>
                <a:cxnLst/>
                <a:rect l="l" t="t" r="r" b="b"/>
                <a:pathLst>
                  <a:path w="2898" h="3927" extrusionOk="0">
                    <a:moveTo>
                      <a:pt x="886" y="0"/>
                    </a:moveTo>
                    <a:cubicBezTo>
                      <a:pt x="794" y="0"/>
                      <a:pt x="707" y="55"/>
                      <a:pt x="642" y="164"/>
                    </a:cubicBezTo>
                    <a:cubicBezTo>
                      <a:pt x="222" y="879"/>
                      <a:pt x="1" y="1650"/>
                      <a:pt x="65" y="2484"/>
                    </a:cubicBezTo>
                    <a:cubicBezTo>
                      <a:pt x="87" y="2727"/>
                      <a:pt x="152" y="2969"/>
                      <a:pt x="217" y="3205"/>
                    </a:cubicBezTo>
                    <a:cubicBezTo>
                      <a:pt x="255" y="3339"/>
                      <a:pt x="358" y="3407"/>
                      <a:pt x="472" y="3407"/>
                    </a:cubicBezTo>
                    <a:cubicBezTo>
                      <a:pt x="501" y="3407"/>
                      <a:pt x="531" y="3403"/>
                      <a:pt x="560" y="3394"/>
                    </a:cubicBezTo>
                    <a:cubicBezTo>
                      <a:pt x="706" y="3346"/>
                      <a:pt x="776" y="3217"/>
                      <a:pt x="739" y="3044"/>
                    </a:cubicBezTo>
                    <a:cubicBezTo>
                      <a:pt x="722" y="2991"/>
                      <a:pt x="701" y="2942"/>
                      <a:pt x="690" y="2889"/>
                    </a:cubicBezTo>
                    <a:cubicBezTo>
                      <a:pt x="657" y="2705"/>
                      <a:pt x="625" y="2517"/>
                      <a:pt x="593" y="2333"/>
                    </a:cubicBezTo>
                    <a:cubicBezTo>
                      <a:pt x="604" y="2328"/>
                      <a:pt x="620" y="2323"/>
                      <a:pt x="630" y="2323"/>
                    </a:cubicBezTo>
                    <a:cubicBezTo>
                      <a:pt x="652" y="2350"/>
                      <a:pt x="674" y="2377"/>
                      <a:pt x="690" y="2404"/>
                    </a:cubicBezTo>
                    <a:cubicBezTo>
                      <a:pt x="1018" y="2942"/>
                      <a:pt x="1460" y="3362"/>
                      <a:pt x="2009" y="3674"/>
                    </a:cubicBezTo>
                    <a:cubicBezTo>
                      <a:pt x="2165" y="3766"/>
                      <a:pt x="2327" y="3841"/>
                      <a:pt x="2498" y="3905"/>
                    </a:cubicBezTo>
                    <a:cubicBezTo>
                      <a:pt x="2532" y="3920"/>
                      <a:pt x="2566" y="3926"/>
                      <a:pt x="2598" y="3926"/>
                    </a:cubicBezTo>
                    <a:cubicBezTo>
                      <a:pt x="2705" y="3926"/>
                      <a:pt x="2802" y="3858"/>
                      <a:pt x="2843" y="3754"/>
                    </a:cubicBezTo>
                    <a:cubicBezTo>
                      <a:pt x="2898" y="3620"/>
                      <a:pt x="2843" y="3480"/>
                      <a:pt x="2697" y="3411"/>
                    </a:cubicBezTo>
                    <a:cubicBezTo>
                      <a:pt x="2655" y="3383"/>
                      <a:pt x="2612" y="3367"/>
                      <a:pt x="2568" y="3351"/>
                    </a:cubicBezTo>
                    <a:cubicBezTo>
                      <a:pt x="1783" y="2986"/>
                      <a:pt x="1218" y="2409"/>
                      <a:pt x="905" y="1597"/>
                    </a:cubicBezTo>
                    <a:cubicBezTo>
                      <a:pt x="792" y="1299"/>
                      <a:pt x="771" y="1025"/>
                      <a:pt x="948" y="750"/>
                    </a:cubicBezTo>
                    <a:cubicBezTo>
                      <a:pt x="1013" y="648"/>
                      <a:pt x="1062" y="541"/>
                      <a:pt x="1115" y="434"/>
                    </a:cubicBezTo>
                    <a:cubicBezTo>
                      <a:pt x="1196" y="266"/>
                      <a:pt x="1164" y="116"/>
                      <a:pt x="1024" y="40"/>
                    </a:cubicBezTo>
                    <a:cubicBezTo>
                      <a:pt x="978" y="13"/>
                      <a:pt x="931" y="0"/>
                      <a:pt x="88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3339" name="Google Shape;3339;p104"/>
              <p:cNvSpPr/>
              <p:nvPr/>
            </p:nvSpPr>
            <p:spPr>
              <a:xfrm>
                <a:off x="4165668" y="2035052"/>
                <a:ext cx="27951" cy="102653"/>
              </a:xfrm>
              <a:custGeom>
                <a:avLst/>
                <a:gdLst/>
                <a:ahLst/>
                <a:cxnLst/>
                <a:rect l="l" t="t" r="r" b="b"/>
                <a:pathLst>
                  <a:path w="1164" h="4275" extrusionOk="0">
                    <a:moveTo>
                      <a:pt x="310" y="0"/>
                    </a:moveTo>
                    <a:cubicBezTo>
                      <a:pt x="259" y="0"/>
                      <a:pt x="207" y="17"/>
                      <a:pt x="157" y="49"/>
                    </a:cubicBezTo>
                    <a:cubicBezTo>
                      <a:pt x="27" y="141"/>
                      <a:pt x="0" y="297"/>
                      <a:pt x="102" y="447"/>
                    </a:cubicBezTo>
                    <a:cubicBezTo>
                      <a:pt x="458" y="986"/>
                      <a:pt x="592" y="1589"/>
                      <a:pt x="609" y="2218"/>
                    </a:cubicBezTo>
                    <a:cubicBezTo>
                      <a:pt x="619" y="2784"/>
                      <a:pt x="507" y="3327"/>
                      <a:pt x="334" y="3861"/>
                    </a:cubicBezTo>
                    <a:cubicBezTo>
                      <a:pt x="269" y="4060"/>
                      <a:pt x="334" y="4206"/>
                      <a:pt x="495" y="4259"/>
                    </a:cubicBezTo>
                    <a:cubicBezTo>
                      <a:pt x="525" y="4269"/>
                      <a:pt x="555" y="4275"/>
                      <a:pt x="583" y="4275"/>
                    </a:cubicBezTo>
                    <a:cubicBezTo>
                      <a:pt x="699" y="4275"/>
                      <a:pt x="799" y="4189"/>
                      <a:pt x="851" y="4038"/>
                    </a:cubicBezTo>
                    <a:cubicBezTo>
                      <a:pt x="1039" y="3473"/>
                      <a:pt x="1158" y="2892"/>
                      <a:pt x="1163" y="2293"/>
                    </a:cubicBezTo>
                    <a:cubicBezTo>
                      <a:pt x="1146" y="2084"/>
                      <a:pt x="1141" y="1868"/>
                      <a:pt x="1114" y="1659"/>
                    </a:cubicBezTo>
                    <a:cubicBezTo>
                      <a:pt x="1034" y="1115"/>
                      <a:pt x="873" y="598"/>
                      <a:pt x="549" y="146"/>
                    </a:cubicBezTo>
                    <a:cubicBezTo>
                      <a:pt x="482" y="48"/>
                      <a:pt x="397" y="0"/>
                      <a:pt x="31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3340" name="Google Shape;3340;p104"/>
              <p:cNvSpPr/>
              <p:nvPr/>
            </p:nvSpPr>
            <p:spPr>
              <a:xfrm>
                <a:off x="4076990" y="2277986"/>
                <a:ext cx="64137" cy="51723"/>
              </a:xfrm>
              <a:custGeom>
                <a:avLst/>
                <a:gdLst/>
                <a:ahLst/>
                <a:cxnLst/>
                <a:rect l="l" t="t" r="r" b="b"/>
                <a:pathLst>
                  <a:path w="2671" h="2154" extrusionOk="0">
                    <a:moveTo>
                      <a:pt x="271" y="1"/>
                    </a:moveTo>
                    <a:cubicBezTo>
                      <a:pt x="142" y="1"/>
                      <a:pt x="41" y="100"/>
                      <a:pt x="21" y="231"/>
                    </a:cubicBezTo>
                    <a:cubicBezTo>
                      <a:pt x="1" y="360"/>
                      <a:pt x="81" y="478"/>
                      <a:pt x="227" y="527"/>
                    </a:cubicBezTo>
                    <a:cubicBezTo>
                      <a:pt x="259" y="537"/>
                      <a:pt x="296" y="543"/>
                      <a:pt x="329" y="554"/>
                    </a:cubicBezTo>
                    <a:cubicBezTo>
                      <a:pt x="647" y="661"/>
                      <a:pt x="970" y="748"/>
                      <a:pt x="1266" y="887"/>
                    </a:cubicBezTo>
                    <a:cubicBezTo>
                      <a:pt x="1713" y="1092"/>
                      <a:pt x="2073" y="1394"/>
                      <a:pt x="2138" y="1931"/>
                    </a:cubicBezTo>
                    <a:cubicBezTo>
                      <a:pt x="2157" y="2073"/>
                      <a:pt x="2277" y="2154"/>
                      <a:pt x="2403" y="2154"/>
                    </a:cubicBezTo>
                    <a:cubicBezTo>
                      <a:pt x="2411" y="2154"/>
                      <a:pt x="2420" y="2153"/>
                      <a:pt x="2428" y="2152"/>
                    </a:cubicBezTo>
                    <a:cubicBezTo>
                      <a:pt x="2573" y="2137"/>
                      <a:pt x="2670" y="2023"/>
                      <a:pt x="2670" y="1862"/>
                    </a:cubicBezTo>
                    <a:cubicBezTo>
                      <a:pt x="2670" y="1625"/>
                      <a:pt x="2552" y="1292"/>
                      <a:pt x="2352" y="1049"/>
                    </a:cubicBezTo>
                    <a:cubicBezTo>
                      <a:pt x="1825" y="413"/>
                      <a:pt x="1099" y="150"/>
                      <a:pt x="317" y="5"/>
                    </a:cubicBezTo>
                    <a:cubicBezTo>
                      <a:pt x="301" y="2"/>
                      <a:pt x="286" y="1"/>
                      <a:pt x="27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3341" name="Google Shape;3341;p104"/>
              <p:cNvSpPr/>
              <p:nvPr/>
            </p:nvSpPr>
            <p:spPr>
              <a:xfrm>
                <a:off x="4073484" y="2103776"/>
                <a:ext cx="42574" cy="68892"/>
              </a:xfrm>
              <a:custGeom>
                <a:avLst/>
                <a:gdLst/>
                <a:ahLst/>
                <a:cxnLst/>
                <a:rect l="l" t="t" r="r" b="b"/>
                <a:pathLst>
                  <a:path w="1773" h="2869" extrusionOk="0">
                    <a:moveTo>
                      <a:pt x="289" y="1"/>
                    </a:moveTo>
                    <a:cubicBezTo>
                      <a:pt x="215" y="1"/>
                      <a:pt x="144" y="33"/>
                      <a:pt x="92" y="94"/>
                    </a:cubicBezTo>
                    <a:cubicBezTo>
                      <a:pt x="1" y="201"/>
                      <a:pt x="1" y="353"/>
                      <a:pt x="103" y="460"/>
                    </a:cubicBezTo>
                    <a:cubicBezTo>
                      <a:pt x="135" y="492"/>
                      <a:pt x="172" y="519"/>
                      <a:pt x="211" y="552"/>
                    </a:cubicBezTo>
                    <a:cubicBezTo>
                      <a:pt x="786" y="1068"/>
                      <a:pt x="1163" y="1687"/>
                      <a:pt x="1218" y="2479"/>
                    </a:cubicBezTo>
                    <a:cubicBezTo>
                      <a:pt x="1232" y="2734"/>
                      <a:pt x="1320" y="2868"/>
                      <a:pt x="1486" y="2868"/>
                    </a:cubicBezTo>
                    <a:cubicBezTo>
                      <a:pt x="1495" y="2868"/>
                      <a:pt x="1504" y="2868"/>
                      <a:pt x="1514" y="2867"/>
                    </a:cubicBezTo>
                    <a:cubicBezTo>
                      <a:pt x="1697" y="2855"/>
                      <a:pt x="1772" y="2726"/>
                      <a:pt x="1762" y="2463"/>
                    </a:cubicBezTo>
                    <a:cubicBezTo>
                      <a:pt x="1729" y="1650"/>
                      <a:pt x="1315" y="810"/>
                      <a:pt x="652" y="213"/>
                    </a:cubicBezTo>
                    <a:cubicBezTo>
                      <a:pt x="582" y="154"/>
                      <a:pt x="512" y="94"/>
                      <a:pt x="437" y="45"/>
                    </a:cubicBezTo>
                    <a:cubicBezTo>
                      <a:pt x="390" y="15"/>
                      <a:pt x="339" y="1"/>
                      <a:pt x="28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3342" name="Google Shape;3342;p104"/>
              <p:cNvSpPr/>
              <p:nvPr/>
            </p:nvSpPr>
            <p:spPr>
              <a:xfrm>
                <a:off x="4135532" y="1962486"/>
                <a:ext cx="52779" cy="58326"/>
              </a:xfrm>
              <a:custGeom>
                <a:avLst/>
                <a:gdLst/>
                <a:ahLst/>
                <a:cxnLst/>
                <a:rect l="l" t="t" r="r" b="b"/>
                <a:pathLst>
                  <a:path w="2198" h="2429" extrusionOk="0">
                    <a:moveTo>
                      <a:pt x="1921" y="0"/>
                    </a:moveTo>
                    <a:cubicBezTo>
                      <a:pt x="1796" y="0"/>
                      <a:pt x="1695" y="84"/>
                      <a:pt x="1665" y="218"/>
                    </a:cubicBezTo>
                    <a:cubicBezTo>
                      <a:pt x="1653" y="261"/>
                      <a:pt x="1653" y="308"/>
                      <a:pt x="1648" y="358"/>
                    </a:cubicBezTo>
                    <a:cubicBezTo>
                      <a:pt x="1606" y="976"/>
                      <a:pt x="1315" y="1439"/>
                      <a:pt x="754" y="1709"/>
                    </a:cubicBezTo>
                    <a:cubicBezTo>
                      <a:pt x="587" y="1789"/>
                      <a:pt x="405" y="1833"/>
                      <a:pt x="227" y="1898"/>
                    </a:cubicBezTo>
                    <a:cubicBezTo>
                      <a:pt x="76" y="1946"/>
                      <a:pt x="1" y="2075"/>
                      <a:pt x="38" y="2221"/>
                    </a:cubicBezTo>
                    <a:cubicBezTo>
                      <a:pt x="67" y="2350"/>
                      <a:pt x="173" y="2428"/>
                      <a:pt x="306" y="2428"/>
                    </a:cubicBezTo>
                    <a:cubicBezTo>
                      <a:pt x="322" y="2428"/>
                      <a:pt x="339" y="2427"/>
                      <a:pt x="356" y="2425"/>
                    </a:cubicBezTo>
                    <a:cubicBezTo>
                      <a:pt x="1363" y="2274"/>
                      <a:pt x="2160" y="1396"/>
                      <a:pt x="2192" y="385"/>
                    </a:cubicBezTo>
                    <a:cubicBezTo>
                      <a:pt x="2197" y="341"/>
                      <a:pt x="2197" y="298"/>
                      <a:pt x="2192" y="256"/>
                    </a:cubicBezTo>
                    <a:cubicBezTo>
                      <a:pt x="2182" y="115"/>
                      <a:pt x="2090" y="13"/>
                      <a:pt x="1956" y="2"/>
                    </a:cubicBezTo>
                    <a:cubicBezTo>
                      <a:pt x="1944" y="1"/>
                      <a:pt x="1933" y="0"/>
                      <a:pt x="192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3343" name="Google Shape;3343;p104"/>
              <p:cNvSpPr/>
              <p:nvPr/>
            </p:nvSpPr>
            <p:spPr>
              <a:xfrm>
                <a:off x="4134764" y="2150048"/>
                <a:ext cx="64161" cy="32393"/>
              </a:xfrm>
              <a:custGeom>
                <a:avLst/>
                <a:gdLst/>
                <a:ahLst/>
                <a:cxnLst/>
                <a:rect l="l" t="t" r="r" b="b"/>
                <a:pathLst>
                  <a:path w="2672" h="1349" extrusionOk="0">
                    <a:moveTo>
                      <a:pt x="315" y="1"/>
                    </a:moveTo>
                    <a:cubicBezTo>
                      <a:pt x="268" y="1"/>
                      <a:pt x="220" y="16"/>
                      <a:pt x="172" y="46"/>
                    </a:cubicBezTo>
                    <a:cubicBezTo>
                      <a:pt x="28" y="132"/>
                      <a:pt x="0" y="289"/>
                      <a:pt x="108" y="455"/>
                    </a:cubicBezTo>
                    <a:cubicBezTo>
                      <a:pt x="469" y="1005"/>
                      <a:pt x="970" y="1316"/>
                      <a:pt x="1767" y="1348"/>
                    </a:cubicBezTo>
                    <a:cubicBezTo>
                      <a:pt x="1923" y="1306"/>
                      <a:pt x="2197" y="1246"/>
                      <a:pt x="2466" y="1154"/>
                    </a:cubicBezTo>
                    <a:cubicBezTo>
                      <a:pt x="2617" y="1107"/>
                      <a:pt x="2671" y="955"/>
                      <a:pt x="2622" y="816"/>
                    </a:cubicBezTo>
                    <a:cubicBezTo>
                      <a:pt x="2583" y="706"/>
                      <a:pt x="2489" y="639"/>
                      <a:pt x="2368" y="639"/>
                    </a:cubicBezTo>
                    <a:cubicBezTo>
                      <a:pt x="2341" y="639"/>
                      <a:pt x="2313" y="642"/>
                      <a:pt x="2284" y="649"/>
                    </a:cubicBezTo>
                    <a:cubicBezTo>
                      <a:pt x="2229" y="665"/>
                      <a:pt x="2181" y="697"/>
                      <a:pt x="2127" y="702"/>
                    </a:cubicBezTo>
                    <a:cubicBezTo>
                      <a:pt x="1944" y="725"/>
                      <a:pt x="1753" y="772"/>
                      <a:pt x="1569" y="772"/>
                    </a:cubicBezTo>
                    <a:cubicBezTo>
                      <a:pt x="1536" y="772"/>
                      <a:pt x="1503" y="770"/>
                      <a:pt x="1471" y="767"/>
                    </a:cubicBezTo>
                    <a:cubicBezTo>
                      <a:pt x="1066" y="734"/>
                      <a:pt x="781" y="476"/>
                      <a:pt x="555" y="153"/>
                    </a:cubicBezTo>
                    <a:cubicBezTo>
                      <a:pt x="485" y="52"/>
                      <a:pt x="402" y="1"/>
                      <a:pt x="31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3344" name="Google Shape;3344;p104"/>
              <p:cNvSpPr/>
              <p:nvPr/>
            </p:nvSpPr>
            <p:spPr>
              <a:xfrm>
                <a:off x="4155823" y="2253302"/>
                <a:ext cx="22019" cy="56982"/>
              </a:xfrm>
              <a:custGeom>
                <a:avLst/>
                <a:gdLst/>
                <a:ahLst/>
                <a:cxnLst/>
                <a:rect l="l" t="t" r="r" b="b"/>
                <a:pathLst>
                  <a:path w="917" h="2373" extrusionOk="0">
                    <a:moveTo>
                      <a:pt x="366" y="0"/>
                    </a:moveTo>
                    <a:cubicBezTo>
                      <a:pt x="250" y="0"/>
                      <a:pt x="153" y="74"/>
                      <a:pt x="114" y="220"/>
                    </a:cubicBezTo>
                    <a:cubicBezTo>
                      <a:pt x="55" y="440"/>
                      <a:pt x="23" y="666"/>
                      <a:pt x="1" y="785"/>
                    </a:cubicBezTo>
                    <a:cubicBezTo>
                      <a:pt x="12" y="1372"/>
                      <a:pt x="142" y="1813"/>
                      <a:pt x="394" y="2217"/>
                    </a:cubicBezTo>
                    <a:cubicBezTo>
                      <a:pt x="452" y="2306"/>
                      <a:pt x="528" y="2372"/>
                      <a:pt x="618" y="2372"/>
                    </a:cubicBezTo>
                    <a:cubicBezTo>
                      <a:pt x="638" y="2372"/>
                      <a:pt x="658" y="2369"/>
                      <a:pt x="679" y="2363"/>
                    </a:cubicBezTo>
                    <a:cubicBezTo>
                      <a:pt x="766" y="2335"/>
                      <a:pt x="868" y="2255"/>
                      <a:pt x="895" y="2179"/>
                    </a:cubicBezTo>
                    <a:cubicBezTo>
                      <a:pt x="917" y="2099"/>
                      <a:pt x="878" y="1975"/>
                      <a:pt x="835" y="1894"/>
                    </a:cubicBezTo>
                    <a:cubicBezTo>
                      <a:pt x="562" y="1409"/>
                      <a:pt x="475" y="914"/>
                      <a:pt x="631" y="375"/>
                    </a:cubicBezTo>
                    <a:cubicBezTo>
                      <a:pt x="684" y="198"/>
                      <a:pt x="615" y="59"/>
                      <a:pt x="458" y="15"/>
                    </a:cubicBezTo>
                    <a:cubicBezTo>
                      <a:pt x="427" y="5"/>
                      <a:pt x="396" y="0"/>
                      <a:pt x="36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3345" name="Google Shape;3345;p104"/>
              <p:cNvSpPr/>
              <p:nvPr/>
            </p:nvSpPr>
            <p:spPr>
              <a:xfrm>
                <a:off x="4300762" y="2162222"/>
                <a:ext cx="30664" cy="13159"/>
              </a:xfrm>
              <a:custGeom>
                <a:avLst/>
                <a:gdLst/>
                <a:ahLst/>
                <a:cxnLst/>
                <a:rect l="l" t="t" r="r" b="b"/>
                <a:pathLst>
                  <a:path w="1277" h="548" extrusionOk="0">
                    <a:moveTo>
                      <a:pt x="638" y="0"/>
                    </a:moveTo>
                    <a:cubicBezTo>
                      <a:pt x="508" y="0"/>
                      <a:pt x="377" y="5"/>
                      <a:pt x="248" y="13"/>
                    </a:cubicBezTo>
                    <a:cubicBezTo>
                      <a:pt x="107" y="18"/>
                      <a:pt x="0" y="142"/>
                      <a:pt x="0" y="277"/>
                    </a:cubicBezTo>
                    <a:cubicBezTo>
                      <a:pt x="0" y="421"/>
                      <a:pt x="114" y="535"/>
                      <a:pt x="269" y="545"/>
                    </a:cubicBezTo>
                    <a:cubicBezTo>
                      <a:pt x="308" y="547"/>
                      <a:pt x="348" y="548"/>
                      <a:pt x="388" y="548"/>
                    </a:cubicBezTo>
                    <a:cubicBezTo>
                      <a:pt x="468" y="548"/>
                      <a:pt x="548" y="545"/>
                      <a:pt x="631" y="545"/>
                    </a:cubicBezTo>
                    <a:cubicBezTo>
                      <a:pt x="712" y="545"/>
                      <a:pt x="797" y="548"/>
                      <a:pt x="883" y="548"/>
                    </a:cubicBezTo>
                    <a:cubicBezTo>
                      <a:pt x="926" y="548"/>
                      <a:pt x="969" y="547"/>
                      <a:pt x="1012" y="545"/>
                    </a:cubicBezTo>
                    <a:cubicBezTo>
                      <a:pt x="1163" y="540"/>
                      <a:pt x="1260" y="438"/>
                      <a:pt x="1270" y="299"/>
                    </a:cubicBezTo>
                    <a:cubicBezTo>
                      <a:pt x="1277" y="147"/>
                      <a:pt x="1185" y="18"/>
                      <a:pt x="1029" y="13"/>
                    </a:cubicBezTo>
                    <a:cubicBezTo>
                      <a:pt x="899" y="5"/>
                      <a:pt x="769" y="0"/>
                      <a:pt x="63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33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/>
                                        <p:tgtEl>
                                          <p:spTgt spid="33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33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33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/>
                                        <p:tgtEl>
                                          <p:spTgt spid="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/>
                                        <p:tgtEl>
                                          <p:spTgt spid="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0" name="Google Shape;3350;p105"/>
          <p:cNvSpPr txBox="1">
            <a:spLocks noGrp="1"/>
          </p:cNvSpPr>
          <p:nvPr>
            <p:ph type="title"/>
          </p:nvPr>
        </p:nvSpPr>
        <p:spPr>
          <a:xfrm>
            <a:off x="709350" y="537550"/>
            <a:ext cx="7725300" cy="47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rtl="1"/>
            <a:r>
              <a:rPr lang="fa-IR" dirty="0">
                <a:cs typeface="B Nazanin" pitchFamily="2" charset="-78"/>
              </a:rPr>
              <a:t>روند</a:t>
            </a:r>
            <a:endParaRPr>
              <a:cs typeface="B Nazanin" pitchFamily="2" charset="-78"/>
            </a:endParaRPr>
          </a:p>
        </p:txBody>
      </p:sp>
      <p:sp>
        <p:nvSpPr>
          <p:cNvPr id="3351" name="Google Shape;3351;p105"/>
          <p:cNvSpPr txBox="1"/>
          <p:nvPr/>
        </p:nvSpPr>
        <p:spPr>
          <a:xfrm>
            <a:off x="805850" y="1554300"/>
            <a:ext cx="2336400" cy="5451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400" dirty="0">
                <a:solidFill>
                  <a:schemeClr val="dk1"/>
                </a:solidFill>
                <a:latin typeface="Bebas Neue"/>
                <a:ea typeface="Bebas Neue"/>
                <a:cs typeface="B Nazanin" pitchFamily="2" charset="-78"/>
                <a:sym typeface="Bebas Neue"/>
              </a:rPr>
              <a:t>اسلاید متنی </a:t>
            </a:r>
            <a:endParaRPr sz="2400">
              <a:solidFill>
                <a:schemeClr val="dk1"/>
              </a:solidFill>
              <a:latin typeface="Bebas Neue"/>
              <a:ea typeface="Bebas Neue"/>
              <a:cs typeface="B Nazanin" pitchFamily="2" charset="-78"/>
              <a:sym typeface="Bebas Neue"/>
            </a:endParaRPr>
          </a:p>
        </p:txBody>
      </p:sp>
      <p:sp>
        <p:nvSpPr>
          <p:cNvPr id="3352" name="Google Shape;3352;p105"/>
          <p:cNvSpPr txBox="1"/>
          <p:nvPr/>
        </p:nvSpPr>
        <p:spPr>
          <a:xfrm>
            <a:off x="562708" y="2099408"/>
            <a:ext cx="2579542" cy="776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dk1"/>
                </a:solidFill>
                <a:latin typeface="Barlow"/>
                <a:ea typeface="Barlow"/>
                <a:cs typeface="B Nazanin" pitchFamily="2" charset="-78"/>
                <a:sym typeface="Barlow"/>
              </a:rPr>
              <a:t> این قالب حاوی گزینه های ویرایش پذیری است و شما می توانید آن را به صورتی که می خواهید ویرایش کنید.</a:t>
            </a:r>
            <a:r>
              <a:rPr lang="en" dirty="0">
                <a:solidFill>
                  <a:schemeClr val="dk1"/>
                </a:solidFill>
                <a:latin typeface="Barlow"/>
                <a:ea typeface="Barlow"/>
                <a:cs typeface="B Nazanin" pitchFamily="2" charset="-78"/>
                <a:sym typeface="Barlow"/>
              </a:rPr>
              <a:t>  </a:t>
            </a:r>
            <a:endParaRPr dirty="0">
              <a:solidFill>
                <a:schemeClr val="dk1"/>
              </a:solidFill>
              <a:latin typeface="Barlow"/>
              <a:ea typeface="Barlow"/>
              <a:cs typeface="B Nazanin" pitchFamily="2" charset="-78"/>
              <a:sym typeface="Barlow"/>
            </a:endParaRPr>
          </a:p>
        </p:txBody>
      </p:sp>
      <p:sp>
        <p:nvSpPr>
          <p:cNvPr id="3353" name="Google Shape;3353;p105"/>
          <p:cNvSpPr txBox="1"/>
          <p:nvPr/>
        </p:nvSpPr>
        <p:spPr>
          <a:xfrm>
            <a:off x="3403800" y="2588883"/>
            <a:ext cx="2336400" cy="776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dk1"/>
                </a:solidFill>
                <a:latin typeface="Barlow"/>
                <a:ea typeface="Barlow"/>
                <a:cs typeface="B Nazanin" pitchFamily="2" charset="-78"/>
                <a:sym typeface="Barlow"/>
              </a:rPr>
              <a:t> این قالب حاوی گزینه های ویرایش پذیری است و شما می توانید آن را به صورتی که می خواهید ویرایش کنید.</a:t>
            </a:r>
            <a:endParaRPr dirty="0">
              <a:solidFill>
                <a:schemeClr val="dk1"/>
              </a:solidFill>
              <a:latin typeface="Barlow"/>
              <a:ea typeface="Barlow"/>
              <a:cs typeface="B Nazanin" pitchFamily="2" charset="-78"/>
              <a:sym typeface="Barlow"/>
            </a:endParaRPr>
          </a:p>
        </p:txBody>
      </p:sp>
      <p:sp>
        <p:nvSpPr>
          <p:cNvPr id="3354" name="Google Shape;3354;p105"/>
          <p:cNvSpPr txBox="1"/>
          <p:nvPr/>
        </p:nvSpPr>
        <p:spPr>
          <a:xfrm>
            <a:off x="6001750" y="3475408"/>
            <a:ext cx="2336400" cy="776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dirty="0">
                <a:solidFill>
                  <a:schemeClr val="dk1"/>
                </a:solidFill>
                <a:latin typeface="Barlow"/>
                <a:ea typeface="Barlow"/>
                <a:cs typeface="B Nazanin" pitchFamily="2" charset="-78"/>
                <a:sym typeface="Barlow"/>
              </a:rPr>
              <a:t> این قالب حاوی گزینه های ویرایش پذیری است و شما می توانید آن را به صورتی که می خواهید ویرایش کنید.</a:t>
            </a:r>
          </a:p>
        </p:txBody>
      </p:sp>
      <p:sp>
        <p:nvSpPr>
          <p:cNvPr id="3355" name="Google Shape;3355;p105"/>
          <p:cNvSpPr txBox="1"/>
          <p:nvPr/>
        </p:nvSpPr>
        <p:spPr>
          <a:xfrm>
            <a:off x="3403800" y="2043775"/>
            <a:ext cx="2336400" cy="5451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400" dirty="0">
                <a:solidFill>
                  <a:schemeClr val="dk1"/>
                </a:solidFill>
                <a:latin typeface="Bebas Neue"/>
                <a:ea typeface="Bebas Neue"/>
                <a:cs typeface="B Nazanin" pitchFamily="2" charset="-78"/>
                <a:sym typeface="Bebas Neue"/>
              </a:rPr>
              <a:t>اسلاید متنی </a:t>
            </a:r>
            <a:endParaRPr sz="2400">
              <a:solidFill>
                <a:schemeClr val="dk1"/>
              </a:solidFill>
              <a:latin typeface="Bebas Neue"/>
              <a:ea typeface="Bebas Neue"/>
              <a:cs typeface="B Nazanin" pitchFamily="2" charset="-78"/>
              <a:sym typeface="Bebas Neue"/>
            </a:endParaRPr>
          </a:p>
        </p:txBody>
      </p:sp>
      <p:sp>
        <p:nvSpPr>
          <p:cNvPr id="3356" name="Google Shape;3356;p105"/>
          <p:cNvSpPr txBox="1"/>
          <p:nvPr/>
        </p:nvSpPr>
        <p:spPr>
          <a:xfrm>
            <a:off x="6001750" y="2930300"/>
            <a:ext cx="2336400" cy="5451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400" dirty="0">
                <a:solidFill>
                  <a:schemeClr val="dk1"/>
                </a:solidFill>
                <a:latin typeface="Bebas Neue"/>
                <a:ea typeface="Bebas Neue"/>
                <a:cs typeface="B Nazanin" pitchFamily="2" charset="-78"/>
                <a:sym typeface="Bebas Neue"/>
              </a:rPr>
              <a:t>اسلاید متنی </a:t>
            </a:r>
            <a:endParaRPr sz="2400">
              <a:solidFill>
                <a:schemeClr val="dk1"/>
              </a:solidFill>
              <a:latin typeface="Bebas Neue"/>
              <a:ea typeface="Bebas Neue"/>
              <a:cs typeface="B Nazanin" pitchFamily="2" charset="-78"/>
              <a:sym typeface="Bebas Neue"/>
            </a:endParaRPr>
          </a:p>
        </p:txBody>
      </p:sp>
      <p:cxnSp>
        <p:nvCxnSpPr>
          <p:cNvPr id="3357" name="Google Shape;3357;p105"/>
          <p:cNvCxnSpPr>
            <a:stCxn id="3351" idx="3"/>
            <a:endCxn id="3355" idx="0"/>
          </p:cNvCxnSpPr>
          <p:nvPr/>
        </p:nvCxnSpPr>
        <p:spPr>
          <a:xfrm>
            <a:off x="3142250" y="1826850"/>
            <a:ext cx="1429800" cy="216900"/>
          </a:xfrm>
          <a:prstGeom prst="bentConnector2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358" name="Google Shape;3358;p105"/>
          <p:cNvCxnSpPr>
            <a:stCxn id="3353" idx="2"/>
            <a:endCxn id="3354" idx="1"/>
          </p:cNvCxnSpPr>
          <p:nvPr/>
        </p:nvCxnSpPr>
        <p:spPr>
          <a:xfrm rot="-5400000" flipH="1">
            <a:off x="5037750" y="2899533"/>
            <a:ext cx="498300" cy="1429800"/>
          </a:xfrm>
          <a:prstGeom prst="bentConnector2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3" name="Google Shape;3363;p106"/>
          <p:cNvSpPr txBox="1">
            <a:spLocks noGrp="1"/>
          </p:cNvSpPr>
          <p:nvPr>
            <p:ph type="title"/>
          </p:nvPr>
        </p:nvSpPr>
        <p:spPr>
          <a:xfrm>
            <a:off x="709350" y="537550"/>
            <a:ext cx="7725300" cy="47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itchFamily="2" charset="-78"/>
              </a:rPr>
              <a:t>جدول زمانی</a:t>
            </a:r>
            <a:endParaRPr>
              <a:cs typeface="B Nazanin" pitchFamily="2" charset="-78"/>
            </a:endParaRPr>
          </a:p>
        </p:txBody>
      </p:sp>
      <p:grpSp>
        <p:nvGrpSpPr>
          <p:cNvPr id="3364" name="Google Shape;3364;p106"/>
          <p:cNvGrpSpPr/>
          <p:nvPr/>
        </p:nvGrpSpPr>
        <p:grpSpPr>
          <a:xfrm>
            <a:off x="982600" y="1564304"/>
            <a:ext cx="2143202" cy="1301271"/>
            <a:chOff x="982600" y="1564304"/>
            <a:chExt cx="2143202" cy="1301271"/>
          </a:xfrm>
        </p:grpSpPr>
        <p:grpSp>
          <p:nvGrpSpPr>
            <p:cNvPr id="3365" name="Google Shape;3365;p106"/>
            <p:cNvGrpSpPr/>
            <p:nvPr/>
          </p:nvGrpSpPr>
          <p:grpSpPr>
            <a:xfrm>
              <a:off x="1214950" y="2520988"/>
              <a:ext cx="1678500" cy="344588"/>
              <a:chOff x="1214950" y="2520988"/>
              <a:chExt cx="1678500" cy="344588"/>
            </a:xfrm>
          </p:grpSpPr>
          <p:sp>
            <p:nvSpPr>
              <p:cNvPr id="3366" name="Google Shape;3366;p106"/>
              <p:cNvSpPr/>
              <p:nvPr/>
            </p:nvSpPr>
            <p:spPr>
              <a:xfrm>
                <a:off x="1214950" y="2713475"/>
                <a:ext cx="1678500" cy="152100"/>
              </a:xfrm>
              <a:prstGeom prst="rect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cxnSp>
            <p:nvCxnSpPr>
              <p:cNvPr id="3367" name="Google Shape;3367;p106"/>
              <p:cNvCxnSpPr>
                <a:endCxn id="3368" idx="2"/>
              </p:cNvCxnSpPr>
              <p:nvPr/>
            </p:nvCxnSpPr>
            <p:spPr>
              <a:xfrm rot="10800000">
                <a:off x="2054200" y="2520988"/>
                <a:ext cx="0" cy="2868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3369" name="Google Shape;3369;p106"/>
            <p:cNvGrpSpPr/>
            <p:nvPr/>
          </p:nvGrpSpPr>
          <p:grpSpPr>
            <a:xfrm>
              <a:off x="982600" y="1564304"/>
              <a:ext cx="2143202" cy="956683"/>
              <a:chOff x="982600" y="1564304"/>
              <a:chExt cx="2143202" cy="956683"/>
            </a:xfrm>
          </p:grpSpPr>
          <p:sp>
            <p:nvSpPr>
              <p:cNvPr id="3368" name="Google Shape;3368;p106"/>
              <p:cNvSpPr txBox="1"/>
              <p:nvPr/>
            </p:nvSpPr>
            <p:spPr>
              <a:xfrm flipH="1">
                <a:off x="982600" y="2136088"/>
                <a:ext cx="2143200" cy="384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fa-IR" sz="2400" b="1" dirty="0">
                    <a:solidFill>
                      <a:schemeClr val="lt1"/>
                    </a:solidFill>
                    <a:latin typeface="Bebas Neue"/>
                    <a:ea typeface="Bebas Neue"/>
                    <a:cs typeface="B Nazanin" pitchFamily="2" charset="-78"/>
                    <a:sym typeface="Bebas Neue"/>
                  </a:rPr>
                  <a:t>اسلاید متنی </a:t>
                </a:r>
                <a:endParaRPr sz="2400" b="1">
                  <a:solidFill>
                    <a:schemeClr val="lt1"/>
                  </a:solidFill>
                  <a:latin typeface="Bebas Neue"/>
                  <a:ea typeface="Bebas Neue"/>
                  <a:cs typeface="B Nazanin" pitchFamily="2" charset="-78"/>
                  <a:sym typeface="Bebas Neue"/>
                </a:endParaRPr>
              </a:p>
            </p:txBody>
          </p:sp>
          <p:sp>
            <p:nvSpPr>
              <p:cNvPr id="3370" name="Google Shape;3370;p106"/>
              <p:cNvSpPr txBox="1"/>
              <p:nvPr/>
            </p:nvSpPr>
            <p:spPr>
              <a:xfrm flipH="1">
                <a:off x="982602" y="1564304"/>
                <a:ext cx="2143200" cy="57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fa-IR" dirty="0">
                    <a:solidFill>
                      <a:schemeClr val="lt1"/>
                    </a:solidFill>
                    <a:latin typeface="Barlow"/>
                    <a:ea typeface="Barlow"/>
                    <a:cs typeface="B Nazanin" pitchFamily="2" charset="-78"/>
                    <a:sym typeface="Barlow"/>
                  </a:rPr>
                  <a:t>قالب پاورپوینت مهندسی صنایع قابل ویرایش می باشد</a:t>
                </a:r>
                <a:endParaRPr>
                  <a:solidFill>
                    <a:schemeClr val="lt1"/>
                  </a:solidFill>
                  <a:latin typeface="Barlow"/>
                  <a:ea typeface="Barlow"/>
                  <a:cs typeface="B Nazanin" pitchFamily="2" charset="-78"/>
                  <a:sym typeface="Barlow"/>
                </a:endParaRPr>
              </a:p>
            </p:txBody>
          </p:sp>
        </p:grpSp>
      </p:grpSp>
      <p:grpSp>
        <p:nvGrpSpPr>
          <p:cNvPr id="3371" name="Google Shape;3371;p106"/>
          <p:cNvGrpSpPr/>
          <p:nvPr/>
        </p:nvGrpSpPr>
        <p:grpSpPr>
          <a:xfrm>
            <a:off x="2663450" y="2865575"/>
            <a:ext cx="2143202" cy="1308940"/>
            <a:chOff x="2663450" y="2865575"/>
            <a:chExt cx="2143202" cy="1308940"/>
          </a:xfrm>
        </p:grpSpPr>
        <p:grpSp>
          <p:nvGrpSpPr>
            <p:cNvPr id="3372" name="Google Shape;3372;p106"/>
            <p:cNvGrpSpPr/>
            <p:nvPr/>
          </p:nvGrpSpPr>
          <p:grpSpPr>
            <a:xfrm>
              <a:off x="2663450" y="3217825"/>
              <a:ext cx="2143202" cy="956690"/>
              <a:chOff x="2663450" y="3217825"/>
              <a:chExt cx="2143202" cy="956690"/>
            </a:xfrm>
          </p:grpSpPr>
          <p:sp>
            <p:nvSpPr>
              <p:cNvPr id="3373" name="Google Shape;3373;p106"/>
              <p:cNvSpPr txBox="1"/>
              <p:nvPr/>
            </p:nvSpPr>
            <p:spPr>
              <a:xfrm flipH="1">
                <a:off x="2663450" y="3217825"/>
                <a:ext cx="2143200" cy="384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fa-IR" sz="2400" b="1" dirty="0">
                    <a:solidFill>
                      <a:schemeClr val="dk2"/>
                    </a:solidFill>
                    <a:latin typeface="Bebas Neue"/>
                    <a:ea typeface="Bebas Neue"/>
                    <a:cs typeface="B Nazanin" pitchFamily="2" charset="-78"/>
                    <a:sym typeface="Bebas Neue"/>
                  </a:rPr>
                  <a:t>اسلاید متنی </a:t>
                </a:r>
                <a:endParaRPr sz="2400" b="1">
                  <a:solidFill>
                    <a:schemeClr val="dk2"/>
                  </a:solidFill>
                  <a:latin typeface="Bebas Neue"/>
                  <a:ea typeface="Bebas Neue"/>
                  <a:cs typeface="B Nazanin" pitchFamily="2" charset="-78"/>
                  <a:sym typeface="Bebas Neue"/>
                </a:endParaRPr>
              </a:p>
            </p:txBody>
          </p:sp>
          <p:sp>
            <p:nvSpPr>
              <p:cNvPr id="3374" name="Google Shape;3374;p106"/>
              <p:cNvSpPr txBox="1"/>
              <p:nvPr/>
            </p:nvSpPr>
            <p:spPr>
              <a:xfrm flipH="1">
                <a:off x="2663452" y="3602715"/>
                <a:ext cx="2143200" cy="57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fa-IR" dirty="0">
                    <a:solidFill>
                      <a:schemeClr val="lt2"/>
                    </a:solidFill>
                    <a:latin typeface="Barlow"/>
                    <a:ea typeface="Barlow"/>
                    <a:cs typeface="B Nazanin" pitchFamily="2" charset="-78"/>
                    <a:sym typeface="Barlow"/>
                  </a:rPr>
                  <a:t>قالب پاورپوینت مهندسی صنایع قابل ویرایش می باشد</a:t>
                </a:r>
                <a:endParaRPr>
                  <a:solidFill>
                    <a:schemeClr val="lt2"/>
                  </a:solidFill>
                  <a:latin typeface="Barlow"/>
                  <a:ea typeface="Barlow"/>
                  <a:cs typeface="B Nazanin" pitchFamily="2" charset="-78"/>
                  <a:sym typeface="Barlow"/>
                </a:endParaRPr>
              </a:p>
            </p:txBody>
          </p:sp>
        </p:grpSp>
        <p:grpSp>
          <p:nvGrpSpPr>
            <p:cNvPr id="3375" name="Google Shape;3375;p106"/>
            <p:cNvGrpSpPr/>
            <p:nvPr/>
          </p:nvGrpSpPr>
          <p:grpSpPr>
            <a:xfrm>
              <a:off x="2893484" y="2865575"/>
              <a:ext cx="1678500" cy="352250"/>
              <a:chOff x="2893484" y="2865575"/>
              <a:chExt cx="1678500" cy="352250"/>
            </a:xfrm>
          </p:grpSpPr>
          <p:sp>
            <p:nvSpPr>
              <p:cNvPr id="3376" name="Google Shape;3376;p106"/>
              <p:cNvSpPr/>
              <p:nvPr/>
            </p:nvSpPr>
            <p:spPr>
              <a:xfrm>
                <a:off x="2893484" y="2865575"/>
                <a:ext cx="1678500" cy="152100"/>
              </a:xfrm>
              <a:prstGeom prst="rect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cxnSp>
            <p:nvCxnSpPr>
              <p:cNvPr id="3377" name="Google Shape;3377;p106"/>
              <p:cNvCxnSpPr>
                <a:stCxn id="3373" idx="0"/>
              </p:cNvCxnSpPr>
              <p:nvPr/>
            </p:nvCxnSpPr>
            <p:spPr>
              <a:xfrm rot="10800000">
                <a:off x="3732650" y="3017125"/>
                <a:ext cx="2400" cy="2007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lt2"/>
                </a:solidFill>
                <a:prstDash val="solid"/>
                <a:round/>
                <a:headEnd type="oval" w="med" len="med"/>
                <a:tailEnd type="none" w="med" len="med"/>
              </a:ln>
            </p:spPr>
          </p:cxnSp>
        </p:grpSp>
      </p:grpSp>
      <p:grpSp>
        <p:nvGrpSpPr>
          <p:cNvPr id="3378" name="Google Shape;3378;p106"/>
          <p:cNvGrpSpPr/>
          <p:nvPr/>
        </p:nvGrpSpPr>
        <p:grpSpPr>
          <a:xfrm>
            <a:off x="4339675" y="1564304"/>
            <a:ext cx="2143202" cy="1301271"/>
            <a:chOff x="4339675" y="1564304"/>
            <a:chExt cx="2143202" cy="1301271"/>
          </a:xfrm>
        </p:grpSpPr>
        <p:grpSp>
          <p:nvGrpSpPr>
            <p:cNvPr id="3379" name="Google Shape;3379;p106"/>
            <p:cNvGrpSpPr/>
            <p:nvPr/>
          </p:nvGrpSpPr>
          <p:grpSpPr>
            <a:xfrm>
              <a:off x="4339675" y="1564304"/>
              <a:ext cx="2143202" cy="956696"/>
              <a:chOff x="4339675" y="1564304"/>
              <a:chExt cx="2143202" cy="956696"/>
            </a:xfrm>
          </p:grpSpPr>
          <p:sp>
            <p:nvSpPr>
              <p:cNvPr id="3380" name="Google Shape;3380;p106"/>
              <p:cNvSpPr txBox="1"/>
              <p:nvPr/>
            </p:nvSpPr>
            <p:spPr>
              <a:xfrm flipH="1">
                <a:off x="4339675" y="2136100"/>
                <a:ext cx="2143200" cy="384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fa-IR" sz="2400" b="1" dirty="0">
                    <a:solidFill>
                      <a:schemeClr val="lt1"/>
                    </a:solidFill>
                    <a:latin typeface="Bebas Neue"/>
                    <a:ea typeface="Bebas Neue"/>
                    <a:cs typeface="B Nazanin" pitchFamily="2" charset="-78"/>
                    <a:sym typeface="Bebas Neue"/>
                  </a:rPr>
                  <a:t>اسلاید متنی </a:t>
                </a:r>
                <a:endParaRPr sz="2400" b="1">
                  <a:solidFill>
                    <a:schemeClr val="lt1"/>
                  </a:solidFill>
                  <a:latin typeface="Bebas Neue"/>
                  <a:ea typeface="Bebas Neue"/>
                  <a:cs typeface="B Nazanin" pitchFamily="2" charset="-78"/>
                  <a:sym typeface="Bebas Neue"/>
                </a:endParaRPr>
              </a:p>
            </p:txBody>
          </p:sp>
          <p:sp>
            <p:nvSpPr>
              <p:cNvPr id="3381" name="Google Shape;3381;p106"/>
              <p:cNvSpPr txBox="1"/>
              <p:nvPr/>
            </p:nvSpPr>
            <p:spPr>
              <a:xfrm flipH="1">
                <a:off x="4339677" y="1564304"/>
                <a:ext cx="2143200" cy="57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lvl="0" algn="ctr" rtl="1"/>
                <a:r>
                  <a:rPr lang="fa-IR" dirty="0">
                    <a:solidFill>
                      <a:schemeClr val="lt2"/>
                    </a:solidFill>
                    <a:latin typeface="Barlow"/>
                    <a:ea typeface="Barlow"/>
                    <a:cs typeface="B Nazanin" pitchFamily="2" charset="-78"/>
                    <a:sym typeface="Barlow"/>
                  </a:rPr>
                  <a:t>قالب پاورپوینت مهندسی صنایع قابل ویرایش می باشد</a:t>
                </a:r>
              </a:p>
            </p:txBody>
          </p:sp>
        </p:grpSp>
        <p:grpSp>
          <p:nvGrpSpPr>
            <p:cNvPr id="3382" name="Google Shape;3382;p106"/>
            <p:cNvGrpSpPr/>
            <p:nvPr/>
          </p:nvGrpSpPr>
          <p:grpSpPr>
            <a:xfrm>
              <a:off x="4572025" y="2520875"/>
              <a:ext cx="1678500" cy="344700"/>
              <a:chOff x="4572025" y="2520875"/>
              <a:chExt cx="1678500" cy="344700"/>
            </a:xfrm>
          </p:grpSpPr>
          <p:sp>
            <p:nvSpPr>
              <p:cNvPr id="3383" name="Google Shape;3383;p106"/>
              <p:cNvSpPr/>
              <p:nvPr/>
            </p:nvSpPr>
            <p:spPr>
              <a:xfrm>
                <a:off x="4572025" y="2713475"/>
                <a:ext cx="1678500" cy="1521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cxnSp>
            <p:nvCxnSpPr>
              <p:cNvPr id="3384" name="Google Shape;3384;p106"/>
              <p:cNvCxnSpPr>
                <a:stCxn id="3383" idx="0"/>
                <a:endCxn id="3380" idx="2"/>
              </p:cNvCxnSpPr>
              <p:nvPr/>
            </p:nvCxnSpPr>
            <p:spPr>
              <a:xfrm rot="10800000">
                <a:off x="5411275" y="2520875"/>
                <a:ext cx="0" cy="1926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lt1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3385" name="Google Shape;3385;p106"/>
          <p:cNvGrpSpPr/>
          <p:nvPr/>
        </p:nvGrpSpPr>
        <p:grpSpPr>
          <a:xfrm>
            <a:off x="6018200" y="2865575"/>
            <a:ext cx="2143202" cy="1308940"/>
            <a:chOff x="6018200" y="2865575"/>
            <a:chExt cx="2143202" cy="1308940"/>
          </a:xfrm>
        </p:grpSpPr>
        <p:grpSp>
          <p:nvGrpSpPr>
            <p:cNvPr id="3386" name="Google Shape;3386;p106"/>
            <p:cNvGrpSpPr/>
            <p:nvPr/>
          </p:nvGrpSpPr>
          <p:grpSpPr>
            <a:xfrm>
              <a:off x="6018200" y="3217825"/>
              <a:ext cx="2143202" cy="956690"/>
              <a:chOff x="6018200" y="3217825"/>
              <a:chExt cx="2143202" cy="956690"/>
            </a:xfrm>
          </p:grpSpPr>
          <p:sp>
            <p:nvSpPr>
              <p:cNvPr id="3387" name="Google Shape;3387;p106"/>
              <p:cNvSpPr txBox="1"/>
              <p:nvPr/>
            </p:nvSpPr>
            <p:spPr>
              <a:xfrm flipH="1">
                <a:off x="6018200" y="3217825"/>
                <a:ext cx="2143200" cy="384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fa-IR" sz="2400" b="1" dirty="0">
                    <a:solidFill>
                      <a:schemeClr val="accent2"/>
                    </a:solidFill>
                    <a:latin typeface="Bebas Neue"/>
                    <a:ea typeface="Bebas Neue"/>
                    <a:cs typeface="B Nazanin" pitchFamily="2" charset="-78"/>
                    <a:sym typeface="Bebas Neue"/>
                  </a:rPr>
                  <a:t>اسلاید متنی </a:t>
                </a:r>
                <a:endParaRPr sz="2400" b="1">
                  <a:solidFill>
                    <a:schemeClr val="accent2"/>
                  </a:solidFill>
                  <a:latin typeface="Bebas Neue"/>
                  <a:ea typeface="Bebas Neue"/>
                  <a:cs typeface="B Nazanin" pitchFamily="2" charset="-78"/>
                  <a:sym typeface="Bebas Neue"/>
                </a:endParaRPr>
              </a:p>
            </p:txBody>
          </p:sp>
          <p:sp>
            <p:nvSpPr>
              <p:cNvPr id="3388" name="Google Shape;3388;p106"/>
              <p:cNvSpPr txBox="1"/>
              <p:nvPr/>
            </p:nvSpPr>
            <p:spPr>
              <a:xfrm flipH="1">
                <a:off x="6018202" y="3602715"/>
                <a:ext cx="2143200" cy="57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lvl="0" algn="ctr" rtl="1"/>
                <a:r>
                  <a:rPr lang="fa-IR" dirty="0">
                    <a:solidFill>
                      <a:schemeClr val="lt2"/>
                    </a:solidFill>
                    <a:latin typeface="Barlow"/>
                    <a:ea typeface="Barlow"/>
                    <a:cs typeface="B Nazanin" pitchFamily="2" charset="-78"/>
                    <a:sym typeface="Barlow"/>
                  </a:rPr>
                  <a:t>قالب پاورپوینت مهندسی صنایع قابل ویرایش می باشد</a:t>
                </a:r>
              </a:p>
            </p:txBody>
          </p:sp>
        </p:grpSp>
        <p:grpSp>
          <p:nvGrpSpPr>
            <p:cNvPr id="3389" name="Google Shape;3389;p106"/>
            <p:cNvGrpSpPr/>
            <p:nvPr/>
          </p:nvGrpSpPr>
          <p:grpSpPr>
            <a:xfrm>
              <a:off x="6250553" y="2865575"/>
              <a:ext cx="1678500" cy="352250"/>
              <a:chOff x="6250553" y="2865575"/>
              <a:chExt cx="1678500" cy="352250"/>
            </a:xfrm>
          </p:grpSpPr>
          <p:sp>
            <p:nvSpPr>
              <p:cNvPr id="3390" name="Google Shape;3390;p106"/>
              <p:cNvSpPr/>
              <p:nvPr/>
            </p:nvSpPr>
            <p:spPr>
              <a:xfrm>
                <a:off x="6250553" y="2865575"/>
                <a:ext cx="1678500" cy="15210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cxnSp>
            <p:nvCxnSpPr>
              <p:cNvPr id="3391" name="Google Shape;3391;p106"/>
              <p:cNvCxnSpPr>
                <a:stCxn id="3387" idx="0"/>
              </p:cNvCxnSpPr>
              <p:nvPr/>
            </p:nvCxnSpPr>
            <p:spPr>
              <a:xfrm rot="10800000">
                <a:off x="7089800" y="3017725"/>
                <a:ext cx="0" cy="200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1"/>
                </a:solidFill>
                <a:prstDash val="solid"/>
                <a:round/>
                <a:headEnd type="oval" w="med" len="med"/>
                <a:tailEnd type="none" w="med" len="med"/>
              </a:ln>
            </p:spPr>
          </p:cxnSp>
        </p:grp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6" name="Google Shape;3396;p107"/>
          <p:cNvSpPr txBox="1">
            <a:spLocks noGrp="1"/>
          </p:cNvSpPr>
          <p:nvPr>
            <p:ph type="title"/>
          </p:nvPr>
        </p:nvSpPr>
        <p:spPr>
          <a:xfrm>
            <a:off x="709350" y="537550"/>
            <a:ext cx="7725300" cy="47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rtl="1"/>
            <a:r>
              <a:rPr lang="fa-IR" dirty="0">
                <a:cs typeface="B Nazanin" pitchFamily="2" charset="-78"/>
              </a:rPr>
              <a:t>طوفان فکری</a:t>
            </a:r>
            <a:endParaRPr>
              <a:cs typeface="B Nazanin" pitchFamily="2" charset="-78"/>
            </a:endParaRPr>
          </a:p>
        </p:txBody>
      </p:sp>
      <p:cxnSp>
        <p:nvCxnSpPr>
          <p:cNvPr id="3397" name="Google Shape;3397;p107"/>
          <p:cNvCxnSpPr>
            <a:stCxn id="3398" idx="3"/>
            <a:endCxn id="3399" idx="1"/>
          </p:cNvCxnSpPr>
          <p:nvPr/>
        </p:nvCxnSpPr>
        <p:spPr>
          <a:xfrm>
            <a:off x="3270326" y="2867375"/>
            <a:ext cx="363000" cy="858300"/>
          </a:xfrm>
          <a:prstGeom prst="bentConnector3">
            <a:avLst>
              <a:gd name="adj1" fmla="val 49980"/>
            </a:avLst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3400" name="Google Shape;3400;p107"/>
          <p:cNvCxnSpPr>
            <a:stCxn id="3398" idx="3"/>
            <a:endCxn id="3401" idx="1"/>
          </p:cNvCxnSpPr>
          <p:nvPr/>
        </p:nvCxnSpPr>
        <p:spPr>
          <a:xfrm rot="10800000" flipH="1">
            <a:off x="3270326" y="2084375"/>
            <a:ext cx="363000" cy="783000"/>
          </a:xfrm>
          <a:prstGeom prst="bentConnector3">
            <a:avLst>
              <a:gd name="adj1" fmla="val 49980"/>
            </a:avLst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398" name="Google Shape;3398;p107"/>
          <p:cNvSpPr/>
          <p:nvPr/>
        </p:nvSpPr>
        <p:spPr>
          <a:xfrm>
            <a:off x="1384526" y="2484275"/>
            <a:ext cx="1885800" cy="766200"/>
          </a:xfrm>
          <a:prstGeom prst="roundRect">
            <a:avLst>
              <a:gd name="adj" fmla="val 0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200" dirty="0">
                <a:solidFill>
                  <a:schemeClr val="accent1"/>
                </a:solidFill>
                <a:latin typeface="Kumbh Sans ExtraBold"/>
                <a:ea typeface="Kumbh Sans ExtraBold"/>
                <a:cs typeface="B Nazanin" pitchFamily="2" charset="-78"/>
                <a:sym typeface="Kumbh Sans ExtraBold"/>
              </a:rPr>
              <a:t>اسلاید متنی </a:t>
            </a:r>
            <a:endParaRPr sz="2200">
              <a:solidFill>
                <a:schemeClr val="accent1"/>
              </a:solidFill>
              <a:latin typeface="Kumbh Sans ExtraBold"/>
              <a:ea typeface="Kumbh Sans ExtraBold"/>
              <a:cs typeface="B Nazanin" pitchFamily="2" charset="-78"/>
              <a:sym typeface="Kumbh Sans ExtraBold"/>
            </a:endParaRPr>
          </a:p>
        </p:txBody>
      </p:sp>
      <p:sp>
        <p:nvSpPr>
          <p:cNvPr id="3401" name="Google Shape;3401;p107"/>
          <p:cNvSpPr/>
          <p:nvPr/>
        </p:nvSpPr>
        <p:spPr>
          <a:xfrm>
            <a:off x="3633183" y="1847369"/>
            <a:ext cx="1822500" cy="474000"/>
          </a:xfrm>
          <a:prstGeom prst="roundRect">
            <a:avLst>
              <a:gd name="adj" fmla="val 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200" dirty="0">
                <a:solidFill>
                  <a:schemeClr val="dk1"/>
                </a:solidFill>
                <a:latin typeface="Kumbh Sans ExtraBold"/>
                <a:ea typeface="Kumbh Sans ExtraBold"/>
                <a:cs typeface="B Nazanin" pitchFamily="2" charset="-78"/>
                <a:sym typeface="Kumbh Sans ExtraBold"/>
              </a:rPr>
              <a:t>اسلاید متنی </a:t>
            </a:r>
            <a:endParaRPr sz="2200">
              <a:solidFill>
                <a:schemeClr val="dk1"/>
              </a:solidFill>
              <a:latin typeface="Kumbh Sans ExtraBold"/>
              <a:ea typeface="Kumbh Sans ExtraBold"/>
              <a:cs typeface="B Nazanin" pitchFamily="2" charset="-78"/>
              <a:sym typeface="Kumbh Sans ExtraBold"/>
            </a:endParaRPr>
          </a:p>
        </p:txBody>
      </p:sp>
      <p:sp>
        <p:nvSpPr>
          <p:cNvPr id="3399" name="Google Shape;3399;p107"/>
          <p:cNvSpPr/>
          <p:nvPr/>
        </p:nvSpPr>
        <p:spPr>
          <a:xfrm>
            <a:off x="3633183" y="3488774"/>
            <a:ext cx="1822500" cy="474000"/>
          </a:xfrm>
          <a:prstGeom prst="roundRect">
            <a:avLst>
              <a:gd name="adj" fmla="val 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200" dirty="0">
                <a:solidFill>
                  <a:schemeClr val="accent1"/>
                </a:solidFill>
                <a:latin typeface="Kumbh Sans ExtraBold"/>
                <a:ea typeface="Kumbh Sans ExtraBold"/>
                <a:cs typeface="B Nazanin" pitchFamily="2" charset="-78"/>
                <a:sym typeface="Kumbh Sans ExtraBold"/>
              </a:rPr>
              <a:t>اسلاید متنی </a:t>
            </a:r>
            <a:endParaRPr sz="2200">
              <a:solidFill>
                <a:schemeClr val="accent1"/>
              </a:solidFill>
              <a:latin typeface="Kumbh Sans ExtraBold"/>
              <a:ea typeface="Kumbh Sans ExtraBold"/>
              <a:cs typeface="B Nazanin" pitchFamily="2" charset="-78"/>
              <a:sym typeface="Kumbh Sans ExtraBold"/>
            </a:endParaRPr>
          </a:p>
        </p:txBody>
      </p:sp>
      <p:sp>
        <p:nvSpPr>
          <p:cNvPr id="3402" name="Google Shape;3402;p107"/>
          <p:cNvSpPr/>
          <p:nvPr/>
        </p:nvSpPr>
        <p:spPr>
          <a:xfrm>
            <a:off x="5936974" y="1429724"/>
            <a:ext cx="1822500" cy="474000"/>
          </a:xfrm>
          <a:prstGeom prst="roundRect">
            <a:avLst>
              <a:gd name="adj" fmla="val 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200" dirty="0">
                <a:solidFill>
                  <a:schemeClr val="dk1"/>
                </a:solidFill>
                <a:latin typeface="Kumbh Sans ExtraBold"/>
                <a:ea typeface="Kumbh Sans ExtraBold"/>
                <a:cs typeface="B Nazanin" pitchFamily="2" charset="-78"/>
                <a:sym typeface="Kumbh Sans ExtraBold"/>
              </a:rPr>
              <a:t>اسلاید متنی </a:t>
            </a:r>
            <a:endParaRPr sz="2200">
              <a:solidFill>
                <a:schemeClr val="dk1"/>
              </a:solidFill>
              <a:latin typeface="Kumbh Sans ExtraBold"/>
              <a:ea typeface="Kumbh Sans ExtraBold"/>
              <a:cs typeface="B Nazanin" pitchFamily="2" charset="-78"/>
              <a:sym typeface="Kumbh Sans ExtraBold"/>
            </a:endParaRPr>
          </a:p>
        </p:txBody>
      </p:sp>
      <p:sp>
        <p:nvSpPr>
          <p:cNvPr id="3403" name="Google Shape;3403;p107"/>
          <p:cNvSpPr/>
          <p:nvPr/>
        </p:nvSpPr>
        <p:spPr>
          <a:xfrm>
            <a:off x="5936974" y="2247269"/>
            <a:ext cx="1822500" cy="474000"/>
          </a:xfrm>
          <a:prstGeom prst="roundRect">
            <a:avLst>
              <a:gd name="adj" fmla="val 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200" dirty="0">
                <a:solidFill>
                  <a:schemeClr val="dk1"/>
                </a:solidFill>
                <a:latin typeface="Kumbh Sans ExtraBold"/>
                <a:ea typeface="Kumbh Sans ExtraBold"/>
                <a:cs typeface="B Nazanin" pitchFamily="2" charset="-78"/>
                <a:sym typeface="Kumbh Sans ExtraBold"/>
              </a:rPr>
              <a:t>اسلاید متنی </a:t>
            </a:r>
            <a:endParaRPr sz="2200">
              <a:solidFill>
                <a:schemeClr val="dk1"/>
              </a:solidFill>
              <a:latin typeface="Kumbh Sans ExtraBold"/>
              <a:ea typeface="Kumbh Sans ExtraBold"/>
              <a:cs typeface="B Nazanin" pitchFamily="2" charset="-78"/>
              <a:sym typeface="Kumbh Sans ExtraBold"/>
            </a:endParaRPr>
          </a:p>
        </p:txBody>
      </p:sp>
      <p:sp>
        <p:nvSpPr>
          <p:cNvPr id="3404" name="Google Shape;3404;p107"/>
          <p:cNvSpPr/>
          <p:nvPr/>
        </p:nvSpPr>
        <p:spPr>
          <a:xfrm>
            <a:off x="5936974" y="3063822"/>
            <a:ext cx="1822500" cy="474000"/>
          </a:xfrm>
          <a:prstGeom prst="roundRect">
            <a:avLst>
              <a:gd name="adj" fmla="val 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200" dirty="0">
                <a:solidFill>
                  <a:schemeClr val="accent1"/>
                </a:solidFill>
                <a:latin typeface="Kumbh Sans ExtraBold"/>
                <a:ea typeface="Kumbh Sans ExtraBold"/>
                <a:cs typeface="B Nazanin" pitchFamily="2" charset="-78"/>
                <a:sym typeface="Kumbh Sans ExtraBold"/>
              </a:rPr>
              <a:t>اسلاید متنی </a:t>
            </a:r>
            <a:endParaRPr sz="2200">
              <a:solidFill>
                <a:schemeClr val="accent1"/>
              </a:solidFill>
              <a:latin typeface="Kumbh Sans ExtraBold"/>
              <a:ea typeface="Kumbh Sans ExtraBold"/>
              <a:cs typeface="B Nazanin" pitchFamily="2" charset="-78"/>
              <a:sym typeface="Kumbh Sans ExtraBold"/>
            </a:endParaRPr>
          </a:p>
        </p:txBody>
      </p:sp>
      <p:sp>
        <p:nvSpPr>
          <p:cNvPr id="3405" name="Google Shape;3405;p107"/>
          <p:cNvSpPr/>
          <p:nvPr/>
        </p:nvSpPr>
        <p:spPr>
          <a:xfrm>
            <a:off x="5936974" y="3881367"/>
            <a:ext cx="1822500" cy="474000"/>
          </a:xfrm>
          <a:prstGeom prst="roundRect">
            <a:avLst>
              <a:gd name="adj" fmla="val 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rtl="1"/>
            <a:r>
              <a:rPr lang="fa-IR" sz="2200" dirty="0">
                <a:solidFill>
                  <a:schemeClr val="accent1"/>
                </a:solidFill>
                <a:latin typeface="Kumbh Sans ExtraBold"/>
                <a:ea typeface="Kumbh Sans ExtraBold"/>
                <a:cs typeface="B Nazanin" pitchFamily="2" charset="-78"/>
                <a:sym typeface="Kumbh Sans ExtraBold"/>
              </a:rPr>
              <a:t>اسلاید متنی </a:t>
            </a:r>
          </a:p>
        </p:txBody>
      </p:sp>
      <p:cxnSp>
        <p:nvCxnSpPr>
          <p:cNvPr id="3406" name="Google Shape;3406;p107"/>
          <p:cNvCxnSpPr>
            <a:stCxn id="3401" idx="3"/>
            <a:endCxn id="3402" idx="1"/>
          </p:cNvCxnSpPr>
          <p:nvPr/>
        </p:nvCxnSpPr>
        <p:spPr>
          <a:xfrm rot="10800000" flipH="1">
            <a:off x="5455683" y="1666769"/>
            <a:ext cx="481200" cy="417600"/>
          </a:xfrm>
          <a:prstGeom prst="bentConnector3">
            <a:avLst>
              <a:gd name="adj1" fmla="val 50009"/>
            </a:avLst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3407" name="Google Shape;3407;p107"/>
          <p:cNvCxnSpPr>
            <a:stCxn id="3401" idx="3"/>
            <a:endCxn id="3403" idx="1"/>
          </p:cNvCxnSpPr>
          <p:nvPr/>
        </p:nvCxnSpPr>
        <p:spPr>
          <a:xfrm>
            <a:off x="5455683" y="2084369"/>
            <a:ext cx="481200" cy="399900"/>
          </a:xfrm>
          <a:prstGeom prst="bentConnector3">
            <a:avLst>
              <a:gd name="adj1" fmla="val 50009"/>
            </a:avLst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3408" name="Google Shape;3408;p107"/>
          <p:cNvCxnSpPr>
            <a:stCxn id="3404" idx="1"/>
            <a:endCxn id="3399" idx="3"/>
          </p:cNvCxnSpPr>
          <p:nvPr/>
        </p:nvCxnSpPr>
        <p:spPr>
          <a:xfrm flipH="1">
            <a:off x="5455774" y="3300822"/>
            <a:ext cx="481200" cy="425100"/>
          </a:xfrm>
          <a:prstGeom prst="bentConnector3">
            <a:avLst>
              <a:gd name="adj1" fmla="val 50009"/>
            </a:avLst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3409" name="Google Shape;3409;p107"/>
          <p:cNvCxnSpPr>
            <a:stCxn id="3405" idx="1"/>
            <a:endCxn id="3399" idx="3"/>
          </p:cNvCxnSpPr>
          <p:nvPr/>
        </p:nvCxnSpPr>
        <p:spPr>
          <a:xfrm rot="10800000">
            <a:off x="5455774" y="3725667"/>
            <a:ext cx="481200" cy="392700"/>
          </a:xfrm>
          <a:prstGeom prst="bentConnector3">
            <a:avLst>
              <a:gd name="adj1" fmla="val 50009"/>
            </a:avLst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466" y="1147232"/>
            <a:ext cx="7326923" cy="930000"/>
          </a:xfrm>
        </p:spPr>
        <p:txBody>
          <a:bodyPr/>
          <a:lstStyle/>
          <a:p>
            <a:pPr rtl="1"/>
            <a:r>
              <a:rPr lang="fa-IR" sz="4400" dirty="0">
                <a:cs typeface="B Nazanin" pitchFamily="2" charset="-78"/>
              </a:rPr>
              <a:t>با تشکر از شما دوستان عزیز ... !</a:t>
            </a:r>
            <a:endParaRPr lang="en-US" sz="4400" dirty="0">
              <a:cs typeface="B Nazanin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64390" y="2195415"/>
            <a:ext cx="4071900" cy="392100"/>
          </a:xfrm>
        </p:spPr>
        <p:txBody>
          <a:bodyPr/>
          <a:lstStyle/>
          <a:p>
            <a:pPr algn="l" rtl="1"/>
            <a:r>
              <a:rPr lang="fa-IR" dirty="0">
                <a:cs typeface="B Nazanin" pitchFamily="2" charset="-78"/>
              </a:rPr>
              <a:t>آیا هیچ سوالی دارید؟</a:t>
            </a:r>
            <a:endParaRPr lang="en-US" dirty="0">
              <a:cs typeface="B Nazanin" pitchFamily="2" charset="-78"/>
            </a:endParaRPr>
          </a:p>
        </p:txBody>
      </p:sp>
      <p:grpSp>
        <p:nvGrpSpPr>
          <p:cNvPr id="6" name="Google Shape;3455;p111"/>
          <p:cNvGrpSpPr/>
          <p:nvPr/>
        </p:nvGrpSpPr>
        <p:grpSpPr>
          <a:xfrm>
            <a:off x="3817068" y="3303983"/>
            <a:ext cx="454860" cy="454860"/>
            <a:chOff x="2866317" y="3817357"/>
            <a:chExt cx="356865" cy="356865"/>
          </a:xfrm>
        </p:grpSpPr>
        <p:sp>
          <p:nvSpPr>
            <p:cNvPr id="7" name="Google Shape;3456;p111"/>
            <p:cNvSpPr/>
            <p:nvPr/>
          </p:nvSpPr>
          <p:spPr>
            <a:xfrm>
              <a:off x="2866317" y="3817357"/>
              <a:ext cx="356865" cy="356498"/>
            </a:xfrm>
            <a:custGeom>
              <a:avLst/>
              <a:gdLst/>
              <a:ahLst/>
              <a:cxnLst/>
              <a:rect l="l" t="t" r="r" b="b"/>
              <a:pathLst>
                <a:path w="13613" h="13599" extrusionOk="0">
                  <a:moveTo>
                    <a:pt x="6799" y="0"/>
                  </a:moveTo>
                  <a:cubicBezTo>
                    <a:pt x="3046" y="0"/>
                    <a:pt x="0" y="3046"/>
                    <a:pt x="0" y="6799"/>
                  </a:cubicBezTo>
                  <a:cubicBezTo>
                    <a:pt x="0" y="10552"/>
                    <a:pt x="3046" y="13598"/>
                    <a:pt x="6799" y="13598"/>
                  </a:cubicBezTo>
                  <a:cubicBezTo>
                    <a:pt x="10567" y="13598"/>
                    <a:pt x="13613" y="10552"/>
                    <a:pt x="13613" y="6799"/>
                  </a:cubicBezTo>
                  <a:cubicBezTo>
                    <a:pt x="13613" y="3046"/>
                    <a:pt x="10567" y="0"/>
                    <a:pt x="679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3457;p111"/>
            <p:cNvSpPr/>
            <p:nvPr/>
          </p:nvSpPr>
          <p:spPr>
            <a:xfrm>
              <a:off x="2928367" y="3894561"/>
              <a:ext cx="194175" cy="279662"/>
            </a:xfrm>
            <a:custGeom>
              <a:avLst/>
              <a:gdLst/>
              <a:ahLst/>
              <a:cxnLst/>
              <a:rect l="l" t="t" r="r" b="b"/>
              <a:pathLst>
                <a:path w="7407" h="10668" extrusionOk="0">
                  <a:moveTo>
                    <a:pt x="6208" y="0"/>
                  </a:moveTo>
                  <a:cubicBezTo>
                    <a:pt x="4086" y="14"/>
                    <a:pt x="2079" y="1732"/>
                    <a:pt x="2079" y="3854"/>
                  </a:cubicBezTo>
                  <a:lnTo>
                    <a:pt x="2079" y="4114"/>
                  </a:lnTo>
                  <a:cubicBezTo>
                    <a:pt x="2079" y="4129"/>
                    <a:pt x="2051" y="4157"/>
                    <a:pt x="2036" y="4157"/>
                  </a:cubicBezTo>
                  <a:lnTo>
                    <a:pt x="174" y="4157"/>
                  </a:lnTo>
                  <a:cubicBezTo>
                    <a:pt x="73" y="4157"/>
                    <a:pt x="1" y="4230"/>
                    <a:pt x="1" y="4331"/>
                  </a:cubicBezTo>
                  <a:lnTo>
                    <a:pt x="1" y="6048"/>
                  </a:lnTo>
                  <a:cubicBezTo>
                    <a:pt x="1" y="6149"/>
                    <a:pt x="73" y="6236"/>
                    <a:pt x="174" y="6236"/>
                  </a:cubicBezTo>
                  <a:lnTo>
                    <a:pt x="2036" y="6236"/>
                  </a:lnTo>
                  <a:cubicBezTo>
                    <a:pt x="2051" y="6236"/>
                    <a:pt x="2079" y="6251"/>
                    <a:pt x="2079" y="6279"/>
                  </a:cubicBezTo>
                  <a:lnTo>
                    <a:pt x="2079" y="10220"/>
                  </a:lnTo>
                  <a:cubicBezTo>
                    <a:pt x="2079" y="10235"/>
                    <a:pt x="2079" y="10249"/>
                    <a:pt x="2108" y="10264"/>
                  </a:cubicBezTo>
                  <a:cubicBezTo>
                    <a:pt x="2743" y="10495"/>
                    <a:pt x="3422" y="10624"/>
                    <a:pt x="4100" y="10668"/>
                  </a:cubicBezTo>
                  <a:cubicBezTo>
                    <a:pt x="4129" y="10668"/>
                    <a:pt x="4144" y="10639"/>
                    <a:pt x="4144" y="10624"/>
                  </a:cubicBezTo>
                  <a:lnTo>
                    <a:pt x="4144" y="6279"/>
                  </a:lnTo>
                  <a:cubicBezTo>
                    <a:pt x="4144" y="6251"/>
                    <a:pt x="4158" y="6236"/>
                    <a:pt x="4187" y="6236"/>
                  </a:cubicBezTo>
                  <a:lnTo>
                    <a:pt x="7218" y="6236"/>
                  </a:lnTo>
                  <a:cubicBezTo>
                    <a:pt x="7319" y="6236"/>
                    <a:pt x="7406" y="6149"/>
                    <a:pt x="7406" y="6048"/>
                  </a:cubicBezTo>
                  <a:lnTo>
                    <a:pt x="7406" y="4331"/>
                  </a:lnTo>
                  <a:cubicBezTo>
                    <a:pt x="7406" y="4230"/>
                    <a:pt x="7319" y="4143"/>
                    <a:pt x="7218" y="4143"/>
                  </a:cubicBezTo>
                  <a:lnTo>
                    <a:pt x="4187" y="4143"/>
                  </a:lnTo>
                  <a:cubicBezTo>
                    <a:pt x="4158" y="4143"/>
                    <a:pt x="4144" y="4129"/>
                    <a:pt x="4144" y="4100"/>
                  </a:cubicBezTo>
                  <a:lnTo>
                    <a:pt x="4144" y="3854"/>
                  </a:lnTo>
                  <a:cubicBezTo>
                    <a:pt x="4144" y="2714"/>
                    <a:pt x="5068" y="2079"/>
                    <a:pt x="6208" y="2079"/>
                  </a:cubicBezTo>
                  <a:lnTo>
                    <a:pt x="7218" y="2079"/>
                  </a:lnTo>
                  <a:cubicBezTo>
                    <a:pt x="7319" y="2079"/>
                    <a:pt x="7406" y="1992"/>
                    <a:pt x="7406" y="1891"/>
                  </a:cubicBezTo>
                  <a:lnTo>
                    <a:pt x="7406" y="173"/>
                  </a:lnTo>
                  <a:cubicBezTo>
                    <a:pt x="7406" y="72"/>
                    <a:pt x="7319" y="0"/>
                    <a:pt x="721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" name="Google Shape;3458;p111"/>
          <p:cNvGrpSpPr/>
          <p:nvPr/>
        </p:nvGrpSpPr>
        <p:grpSpPr>
          <a:xfrm>
            <a:off x="4388642" y="3303983"/>
            <a:ext cx="454860" cy="454392"/>
            <a:chOff x="3314750" y="3817357"/>
            <a:chExt cx="356865" cy="356498"/>
          </a:xfrm>
        </p:grpSpPr>
        <p:sp>
          <p:nvSpPr>
            <p:cNvPr id="10" name="Google Shape;3459;p111"/>
            <p:cNvSpPr/>
            <p:nvPr/>
          </p:nvSpPr>
          <p:spPr>
            <a:xfrm>
              <a:off x="3314750" y="3817357"/>
              <a:ext cx="356865" cy="356498"/>
            </a:xfrm>
            <a:custGeom>
              <a:avLst/>
              <a:gdLst/>
              <a:ahLst/>
              <a:cxnLst/>
              <a:rect l="l" t="t" r="r" b="b"/>
              <a:pathLst>
                <a:path w="13613" h="13599" extrusionOk="0">
                  <a:moveTo>
                    <a:pt x="6814" y="0"/>
                  </a:moveTo>
                  <a:cubicBezTo>
                    <a:pt x="3046" y="0"/>
                    <a:pt x="0" y="3046"/>
                    <a:pt x="0" y="6799"/>
                  </a:cubicBezTo>
                  <a:cubicBezTo>
                    <a:pt x="0" y="10552"/>
                    <a:pt x="3046" y="13598"/>
                    <a:pt x="6814" y="13598"/>
                  </a:cubicBezTo>
                  <a:cubicBezTo>
                    <a:pt x="10567" y="13598"/>
                    <a:pt x="13613" y="10552"/>
                    <a:pt x="13613" y="6799"/>
                  </a:cubicBezTo>
                  <a:cubicBezTo>
                    <a:pt x="13613" y="3046"/>
                    <a:pt x="10567" y="0"/>
                    <a:pt x="681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3460;p111"/>
            <p:cNvSpPr/>
            <p:nvPr/>
          </p:nvSpPr>
          <p:spPr>
            <a:xfrm>
              <a:off x="3379082" y="3881296"/>
              <a:ext cx="228595" cy="228595"/>
            </a:xfrm>
            <a:custGeom>
              <a:avLst/>
              <a:gdLst/>
              <a:ahLst/>
              <a:cxnLst/>
              <a:rect l="l" t="t" r="r" b="b"/>
              <a:pathLst>
                <a:path w="8720" h="8720" extrusionOk="0">
                  <a:moveTo>
                    <a:pt x="6886" y="448"/>
                  </a:moveTo>
                  <a:cubicBezTo>
                    <a:pt x="7651" y="448"/>
                    <a:pt x="8272" y="1069"/>
                    <a:pt x="8272" y="1834"/>
                  </a:cubicBezTo>
                  <a:lnTo>
                    <a:pt x="8272" y="6872"/>
                  </a:lnTo>
                  <a:lnTo>
                    <a:pt x="8272" y="6886"/>
                  </a:lnTo>
                  <a:cubicBezTo>
                    <a:pt x="8272" y="7652"/>
                    <a:pt x="7651" y="8272"/>
                    <a:pt x="6872" y="8272"/>
                  </a:cubicBezTo>
                  <a:lnTo>
                    <a:pt x="1848" y="8272"/>
                  </a:lnTo>
                  <a:cubicBezTo>
                    <a:pt x="1069" y="8272"/>
                    <a:pt x="448" y="7652"/>
                    <a:pt x="448" y="6886"/>
                  </a:cubicBezTo>
                  <a:lnTo>
                    <a:pt x="448" y="1834"/>
                  </a:lnTo>
                  <a:cubicBezTo>
                    <a:pt x="448" y="1069"/>
                    <a:pt x="1069" y="448"/>
                    <a:pt x="1848" y="448"/>
                  </a:cubicBezTo>
                  <a:close/>
                  <a:moveTo>
                    <a:pt x="1848" y="1"/>
                  </a:moveTo>
                  <a:cubicBezTo>
                    <a:pt x="823" y="1"/>
                    <a:pt x="0" y="824"/>
                    <a:pt x="0" y="1834"/>
                  </a:cubicBezTo>
                  <a:lnTo>
                    <a:pt x="0" y="6872"/>
                  </a:lnTo>
                  <a:cubicBezTo>
                    <a:pt x="0" y="7897"/>
                    <a:pt x="823" y="8720"/>
                    <a:pt x="1848" y="8720"/>
                  </a:cubicBezTo>
                  <a:lnTo>
                    <a:pt x="6886" y="8720"/>
                  </a:lnTo>
                  <a:cubicBezTo>
                    <a:pt x="7897" y="8720"/>
                    <a:pt x="8719" y="7897"/>
                    <a:pt x="8719" y="6886"/>
                  </a:cubicBezTo>
                  <a:lnTo>
                    <a:pt x="8719" y="1834"/>
                  </a:lnTo>
                  <a:cubicBezTo>
                    <a:pt x="8719" y="824"/>
                    <a:pt x="7897" y="1"/>
                    <a:pt x="68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3461;p111"/>
            <p:cNvSpPr/>
            <p:nvPr/>
          </p:nvSpPr>
          <p:spPr>
            <a:xfrm>
              <a:off x="3412768" y="3935430"/>
              <a:ext cx="140408" cy="120274"/>
            </a:xfrm>
            <a:custGeom>
              <a:avLst/>
              <a:gdLst/>
              <a:ahLst/>
              <a:cxnLst/>
              <a:rect l="l" t="t" r="r" b="b"/>
              <a:pathLst>
                <a:path w="5356" h="4588" extrusionOk="0">
                  <a:moveTo>
                    <a:pt x="3063" y="447"/>
                  </a:moveTo>
                  <a:cubicBezTo>
                    <a:pt x="4013" y="447"/>
                    <a:pt x="4923" y="1183"/>
                    <a:pt x="4923" y="2295"/>
                  </a:cubicBezTo>
                  <a:cubicBezTo>
                    <a:pt x="4908" y="3320"/>
                    <a:pt x="4085" y="4143"/>
                    <a:pt x="3075" y="4143"/>
                  </a:cubicBezTo>
                  <a:cubicBezTo>
                    <a:pt x="1429" y="4143"/>
                    <a:pt x="592" y="2151"/>
                    <a:pt x="1761" y="996"/>
                  </a:cubicBezTo>
                  <a:cubicBezTo>
                    <a:pt x="2140" y="617"/>
                    <a:pt x="2606" y="447"/>
                    <a:pt x="3063" y="447"/>
                  </a:cubicBezTo>
                  <a:close/>
                  <a:moveTo>
                    <a:pt x="3075" y="0"/>
                  </a:moveTo>
                  <a:cubicBezTo>
                    <a:pt x="1025" y="0"/>
                    <a:pt x="0" y="2468"/>
                    <a:pt x="1444" y="3912"/>
                  </a:cubicBezTo>
                  <a:cubicBezTo>
                    <a:pt x="1910" y="4379"/>
                    <a:pt x="2484" y="4587"/>
                    <a:pt x="3047" y="4587"/>
                  </a:cubicBezTo>
                  <a:cubicBezTo>
                    <a:pt x="4225" y="4587"/>
                    <a:pt x="5356" y="3673"/>
                    <a:pt x="5356" y="2295"/>
                  </a:cubicBezTo>
                  <a:cubicBezTo>
                    <a:pt x="5356" y="1025"/>
                    <a:pt x="4331" y="0"/>
                    <a:pt x="30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3462;p111"/>
            <p:cNvSpPr/>
            <p:nvPr/>
          </p:nvSpPr>
          <p:spPr>
            <a:xfrm>
              <a:off x="3539518" y="3910447"/>
              <a:ext cx="31065" cy="31039"/>
            </a:xfrm>
            <a:custGeom>
              <a:avLst/>
              <a:gdLst/>
              <a:ahLst/>
              <a:cxnLst/>
              <a:rect l="l" t="t" r="r" b="b"/>
              <a:pathLst>
                <a:path w="1185" h="1184" extrusionOk="0">
                  <a:moveTo>
                    <a:pt x="593" y="0"/>
                  </a:moveTo>
                  <a:cubicBezTo>
                    <a:pt x="275" y="0"/>
                    <a:pt x="1" y="260"/>
                    <a:pt x="1" y="592"/>
                  </a:cubicBezTo>
                  <a:cubicBezTo>
                    <a:pt x="1" y="910"/>
                    <a:pt x="275" y="1184"/>
                    <a:pt x="593" y="1184"/>
                  </a:cubicBezTo>
                  <a:cubicBezTo>
                    <a:pt x="925" y="1184"/>
                    <a:pt x="1185" y="910"/>
                    <a:pt x="1185" y="592"/>
                  </a:cubicBezTo>
                  <a:cubicBezTo>
                    <a:pt x="1185" y="260"/>
                    <a:pt x="925" y="0"/>
                    <a:pt x="59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" name="Google Shape;3463;p111"/>
          <p:cNvGrpSpPr/>
          <p:nvPr/>
        </p:nvGrpSpPr>
        <p:grpSpPr>
          <a:xfrm>
            <a:off x="4960216" y="3303983"/>
            <a:ext cx="454860" cy="454392"/>
            <a:chOff x="3763184" y="3817357"/>
            <a:chExt cx="356865" cy="356498"/>
          </a:xfrm>
        </p:grpSpPr>
        <p:sp>
          <p:nvSpPr>
            <p:cNvPr id="15" name="Google Shape;3464;p111"/>
            <p:cNvSpPr/>
            <p:nvPr/>
          </p:nvSpPr>
          <p:spPr>
            <a:xfrm>
              <a:off x="3763184" y="3817357"/>
              <a:ext cx="356865" cy="356498"/>
            </a:xfrm>
            <a:custGeom>
              <a:avLst/>
              <a:gdLst/>
              <a:ahLst/>
              <a:cxnLst/>
              <a:rect l="l" t="t" r="r" b="b"/>
              <a:pathLst>
                <a:path w="13613" h="13599" extrusionOk="0">
                  <a:moveTo>
                    <a:pt x="6814" y="0"/>
                  </a:moveTo>
                  <a:cubicBezTo>
                    <a:pt x="3046" y="0"/>
                    <a:pt x="0" y="3046"/>
                    <a:pt x="0" y="6799"/>
                  </a:cubicBezTo>
                  <a:cubicBezTo>
                    <a:pt x="0" y="10552"/>
                    <a:pt x="3046" y="13598"/>
                    <a:pt x="6814" y="13598"/>
                  </a:cubicBezTo>
                  <a:cubicBezTo>
                    <a:pt x="10567" y="13598"/>
                    <a:pt x="13613" y="10552"/>
                    <a:pt x="13613" y="6799"/>
                  </a:cubicBezTo>
                  <a:cubicBezTo>
                    <a:pt x="13613" y="3046"/>
                    <a:pt x="10567" y="0"/>
                    <a:pt x="681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3465;p111"/>
            <p:cNvSpPr/>
            <p:nvPr/>
          </p:nvSpPr>
          <p:spPr>
            <a:xfrm>
              <a:off x="3848330" y="3964188"/>
              <a:ext cx="39375" cy="116945"/>
            </a:xfrm>
            <a:custGeom>
              <a:avLst/>
              <a:gdLst/>
              <a:ahLst/>
              <a:cxnLst/>
              <a:rect l="l" t="t" r="r" b="b"/>
              <a:pathLst>
                <a:path w="1502" h="4461" extrusionOk="0">
                  <a:moveTo>
                    <a:pt x="58" y="0"/>
                  </a:moveTo>
                  <a:cubicBezTo>
                    <a:pt x="29" y="0"/>
                    <a:pt x="0" y="29"/>
                    <a:pt x="0" y="58"/>
                  </a:cubicBezTo>
                  <a:lnTo>
                    <a:pt x="0" y="4403"/>
                  </a:lnTo>
                  <a:cubicBezTo>
                    <a:pt x="0" y="4432"/>
                    <a:pt x="29" y="4461"/>
                    <a:pt x="58" y="4461"/>
                  </a:cubicBezTo>
                  <a:lnTo>
                    <a:pt x="1444" y="4461"/>
                  </a:lnTo>
                  <a:cubicBezTo>
                    <a:pt x="1473" y="4461"/>
                    <a:pt x="1502" y="4446"/>
                    <a:pt x="1502" y="4403"/>
                  </a:cubicBezTo>
                  <a:lnTo>
                    <a:pt x="1502" y="58"/>
                  </a:lnTo>
                  <a:cubicBezTo>
                    <a:pt x="1502" y="29"/>
                    <a:pt x="1473" y="0"/>
                    <a:pt x="144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3466;p111"/>
            <p:cNvSpPr/>
            <p:nvPr/>
          </p:nvSpPr>
          <p:spPr>
            <a:xfrm>
              <a:off x="3832418" y="3894403"/>
              <a:ext cx="55287" cy="47475"/>
            </a:xfrm>
            <a:custGeom>
              <a:avLst/>
              <a:gdLst/>
              <a:ahLst/>
              <a:cxnLst/>
              <a:rect l="l" t="t" r="r" b="b"/>
              <a:pathLst>
                <a:path w="2109" h="1811" extrusionOk="0">
                  <a:moveTo>
                    <a:pt x="1208" y="0"/>
                  </a:moveTo>
                  <a:cubicBezTo>
                    <a:pt x="987" y="0"/>
                    <a:pt x="761" y="83"/>
                    <a:pt x="578" y="266"/>
                  </a:cubicBezTo>
                  <a:cubicBezTo>
                    <a:pt x="1" y="829"/>
                    <a:pt x="405" y="1810"/>
                    <a:pt x="1214" y="1810"/>
                  </a:cubicBezTo>
                  <a:cubicBezTo>
                    <a:pt x="1704" y="1810"/>
                    <a:pt x="2109" y="1406"/>
                    <a:pt x="2109" y="901"/>
                  </a:cubicBezTo>
                  <a:cubicBezTo>
                    <a:pt x="2109" y="355"/>
                    <a:pt x="1668" y="0"/>
                    <a:pt x="120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3467;p111"/>
            <p:cNvSpPr/>
            <p:nvPr/>
          </p:nvSpPr>
          <p:spPr>
            <a:xfrm>
              <a:off x="3925901" y="3964161"/>
              <a:ext cx="124914" cy="117365"/>
            </a:xfrm>
            <a:custGeom>
              <a:avLst/>
              <a:gdLst/>
              <a:ahLst/>
              <a:cxnLst/>
              <a:rect l="l" t="t" r="r" b="b"/>
              <a:pathLst>
                <a:path w="4765" h="4477" extrusionOk="0">
                  <a:moveTo>
                    <a:pt x="2716" y="1"/>
                  </a:moveTo>
                  <a:cubicBezTo>
                    <a:pt x="2701" y="1"/>
                    <a:pt x="2686" y="1"/>
                    <a:pt x="2671" y="1"/>
                  </a:cubicBezTo>
                  <a:cubicBezTo>
                    <a:pt x="2180" y="1"/>
                    <a:pt x="1718" y="145"/>
                    <a:pt x="1314" y="434"/>
                  </a:cubicBezTo>
                  <a:cubicBezTo>
                    <a:pt x="1304" y="441"/>
                    <a:pt x="1294" y="444"/>
                    <a:pt x="1284" y="444"/>
                  </a:cubicBezTo>
                  <a:cubicBezTo>
                    <a:pt x="1248" y="444"/>
                    <a:pt x="1213" y="410"/>
                    <a:pt x="1213" y="376"/>
                  </a:cubicBezTo>
                  <a:lnTo>
                    <a:pt x="1213" y="59"/>
                  </a:lnTo>
                  <a:cubicBezTo>
                    <a:pt x="1213" y="30"/>
                    <a:pt x="1170" y="1"/>
                    <a:pt x="1141" y="1"/>
                  </a:cubicBezTo>
                  <a:lnTo>
                    <a:pt x="58" y="1"/>
                  </a:lnTo>
                  <a:cubicBezTo>
                    <a:pt x="29" y="1"/>
                    <a:pt x="1" y="30"/>
                    <a:pt x="1" y="59"/>
                  </a:cubicBezTo>
                  <a:lnTo>
                    <a:pt x="1" y="4389"/>
                  </a:lnTo>
                  <a:cubicBezTo>
                    <a:pt x="1" y="4433"/>
                    <a:pt x="29" y="4462"/>
                    <a:pt x="58" y="4462"/>
                  </a:cubicBezTo>
                  <a:lnTo>
                    <a:pt x="1430" y="4462"/>
                  </a:lnTo>
                  <a:cubicBezTo>
                    <a:pt x="1473" y="4462"/>
                    <a:pt x="1502" y="4433"/>
                    <a:pt x="1502" y="4389"/>
                  </a:cubicBezTo>
                  <a:lnTo>
                    <a:pt x="1502" y="2859"/>
                  </a:lnTo>
                  <a:cubicBezTo>
                    <a:pt x="1502" y="2354"/>
                    <a:pt x="1617" y="1502"/>
                    <a:pt x="2382" y="1502"/>
                  </a:cubicBezTo>
                  <a:cubicBezTo>
                    <a:pt x="3133" y="1502"/>
                    <a:pt x="3249" y="2354"/>
                    <a:pt x="3249" y="2859"/>
                  </a:cubicBezTo>
                  <a:lnTo>
                    <a:pt x="3249" y="4404"/>
                  </a:lnTo>
                  <a:cubicBezTo>
                    <a:pt x="3249" y="4433"/>
                    <a:pt x="3277" y="4462"/>
                    <a:pt x="3321" y="4462"/>
                  </a:cubicBezTo>
                  <a:lnTo>
                    <a:pt x="3321" y="4476"/>
                  </a:lnTo>
                  <a:lnTo>
                    <a:pt x="4692" y="4476"/>
                  </a:lnTo>
                  <a:cubicBezTo>
                    <a:pt x="4721" y="4476"/>
                    <a:pt x="4750" y="4433"/>
                    <a:pt x="4750" y="4404"/>
                  </a:cubicBezTo>
                  <a:lnTo>
                    <a:pt x="4750" y="2383"/>
                  </a:lnTo>
                  <a:cubicBezTo>
                    <a:pt x="4764" y="1806"/>
                    <a:pt x="4591" y="1243"/>
                    <a:pt x="4259" y="766"/>
                  </a:cubicBezTo>
                  <a:cubicBezTo>
                    <a:pt x="3893" y="287"/>
                    <a:pt x="3320" y="1"/>
                    <a:pt x="271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2" name="Google Shape;3472;p112"/>
          <p:cNvSpPr txBox="1">
            <a:spLocks noGrp="1"/>
          </p:cNvSpPr>
          <p:nvPr>
            <p:ph type="title"/>
          </p:nvPr>
        </p:nvSpPr>
        <p:spPr>
          <a:xfrm>
            <a:off x="709350" y="537550"/>
            <a:ext cx="7725300" cy="47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rtl="1"/>
            <a:r>
              <a:rPr lang="fa-IR" dirty="0">
                <a:cs typeface="B Nazanin" pitchFamily="2" charset="-78"/>
              </a:rPr>
              <a:t>بسته آیکون</a:t>
            </a:r>
            <a:endParaRPr>
              <a:cs typeface="B Nazanin" pitchFamily="2" charset="-78"/>
            </a:endParaRPr>
          </a:p>
        </p:txBody>
      </p:sp>
      <p:grpSp>
        <p:nvGrpSpPr>
          <p:cNvPr id="3473" name="Google Shape;3473;p112"/>
          <p:cNvGrpSpPr/>
          <p:nvPr/>
        </p:nvGrpSpPr>
        <p:grpSpPr>
          <a:xfrm>
            <a:off x="2951198" y="1356720"/>
            <a:ext cx="611428" cy="774501"/>
            <a:chOff x="2951198" y="1356720"/>
            <a:chExt cx="611428" cy="774501"/>
          </a:xfrm>
        </p:grpSpPr>
        <p:sp>
          <p:nvSpPr>
            <p:cNvPr id="3474" name="Google Shape;3474;p112"/>
            <p:cNvSpPr/>
            <p:nvPr/>
          </p:nvSpPr>
          <p:spPr>
            <a:xfrm>
              <a:off x="3214100" y="2027235"/>
              <a:ext cx="85575" cy="42842"/>
            </a:xfrm>
            <a:custGeom>
              <a:avLst/>
              <a:gdLst/>
              <a:ahLst/>
              <a:cxnLst/>
              <a:rect l="l" t="t" r="r" b="b"/>
              <a:pathLst>
                <a:path w="5521" h="2764" extrusionOk="0">
                  <a:moveTo>
                    <a:pt x="2758" y="1"/>
                  </a:moveTo>
                  <a:cubicBezTo>
                    <a:pt x="1234" y="1"/>
                    <a:pt x="1" y="1239"/>
                    <a:pt x="1" y="2763"/>
                  </a:cubicBezTo>
                  <a:lnTo>
                    <a:pt x="862" y="2763"/>
                  </a:lnTo>
                  <a:cubicBezTo>
                    <a:pt x="862" y="1775"/>
                    <a:pt x="1616" y="938"/>
                    <a:pt x="2615" y="862"/>
                  </a:cubicBezTo>
                  <a:cubicBezTo>
                    <a:pt x="2632" y="860"/>
                    <a:pt x="2649" y="860"/>
                    <a:pt x="2665" y="860"/>
                  </a:cubicBezTo>
                  <a:cubicBezTo>
                    <a:pt x="2697" y="860"/>
                    <a:pt x="2727" y="862"/>
                    <a:pt x="2758" y="862"/>
                  </a:cubicBezTo>
                  <a:cubicBezTo>
                    <a:pt x="3746" y="862"/>
                    <a:pt x="4582" y="1622"/>
                    <a:pt x="4659" y="2620"/>
                  </a:cubicBezTo>
                  <a:cubicBezTo>
                    <a:pt x="4664" y="2671"/>
                    <a:pt x="4654" y="2717"/>
                    <a:pt x="4654" y="2763"/>
                  </a:cubicBezTo>
                  <a:lnTo>
                    <a:pt x="5520" y="2763"/>
                  </a:lnTo>
                  <a:cubicBezTo>
                    <a:pt x="5520" y="1239"/>
                    <a:pt x="4282" y="1"/>
                    <a:pt x="275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5" name="Google Shape;3475;p112"/>
            <p:cNvSpPr/>
            <p:nvPr/>
          </p:nvSpPr>
          <p:spPr>
            <a:xfrm>
              <a:off x="3159359" y="1972572"/>
              <a:ext cx="195068" cy="97510"/>
            </a:xfrm>
            <a:custGeom>
              <a:avLst/>
              <a:gdLst/>
              <a:ahLst/>
              <a:cxnLst/>
              <a:rect l="l" t="t" r="r" b="b"/>
              <a:pathLst>
                <a:path w="12585" h="6291" extrusionOk="0">
                  <a:moveTo>
                    <a:pt x="6290" y="0"/>
                  </a:moveTo>
                  <a:cubicBezTo>
                    <a:pt x="2818" y="0"/>
                    <a:pt x="0" y="2818"/>
                    <a:pt x="0" y="6290"/>
                  </a:cubicBezTo>
                  <a:lnTo>
                    <a:pt x="2350" y="6290"/>
                  </a:lnTo>
                  <a:cubicBezTo>
                    <a:pt x="2350" y="4109"/>
                    <a:pt x="4114" y="2345"/>
                    <a:pt x="6290" y="2345"/>
                  </a:cubicBezTo>
                  <a:cubicBezTo>
                    <a:pt x="7380" y="2345"/>
                    <a:pt x="8365" y="2783"/>
                    <a:pt x="9078" y="3502"/>
                  </a:cubicBezTo>
                  <a:cubicBezTo>
                    <a:pt x="9796" y="4215"/>
                    <a:pt x="10240" y="5199"/>
                    <a:pt x="10240" y="6290"/>
                  </a:cubicBezTo>
                  <a:lnTo>
                    <a:pt x="12585" y="6290"/>
                  </a:lnTo>
                  <a:cubicBezTo>
                    <a:pt x="12585" y="2818"/>
                    <a:pt x="9765" y="0"/>
                    <a:pt x="629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6" name="Google Shape;3476;p112"/>
            <p:cNvSpPr/>
            <p:nvPr/>
          </p:nvSpPr>
          <p:spPr>
            <a:xfrm>
              <a:off x="3025839" y="1766394"/>
              <a:ext cx="462040" cy="303707"/>
            </a:xfrm>
            <a:custGeom>
              <a:avLst/>
              <a:gdLst/>
              <a:ahLst/>
              <a:cxnLst/>
              <a:rect l="l" t="t" r="r" b="b"/>
              <a:pathLst>
                <a:path w="29809" h="19594" extrusionOk="0">
                  <a:moveTo>
                    <a:pt x="11622" y="0"/>
                  </a:moveTo>
                  <a:cubicBezTo>
                    <a:pt x="10777" y="2564"/>
                    <a:pt x="7851" y="5363"/>
                    <a:pt x="3992" y="7233"/>
                  </a:cubicBezTo>
                  <a:cubicBezTo>
                    <a:pt x="353" y="9002"/>
                    <a:pt x="1" y="16525"/>
                    <a:pt x="12" y="19593"/>
                  </a:cubicBezTo>
                  <a:lnTo>
                    <a:pt x="3498" y="19593"/>
                  </a:lnTo>
                  <a:cubicBezTo>
                    <a:pt x="3498" y="18961"/>
                    <a:pt x="4013" y="18446"/>
                    <a:pt x="4644" y="18446"/>
                  </a:cubicBezTo>
                  <a:lnTo>
                    <a:pt x="6460" y="18446"/>
                  </a:lnTo>
                  <a:cubicBezTo>
                    <a:pt x="6663" y="16953"/>
                    <a:pt x="7255" y="15582"/>
                    <a:pt x="8126" y="14435"/>
                  </a:cubicBezTo>
                  <a:lnTo>
                    <a:pt x="6841" y="13145"/>
                  </a:lnTo>
                  <a:cubicBezTo>
                    <a:pt x="6392" y="12702"/>
                    <a:pt x="6392" y="11973"/>
                    <a:pt x="6841" y="11529"/>
                  </a:cubicBezTo>
                  <a:cubicBezTo>
                    <a:pt x="7063" y="11305"/>
                    <a:pt x="7356" y="11194"/>
                    <a:pt x="7650" y="11194"/>
                  </a:cubicBezTo>
                  <a:cubicBezTo>
                    <a:pt x="7944" y="11194"/>
                    <a:pt x="8238" y="11305"/>
                    <a:pt x="8462" y="11529"/>
                  </a:cubicBezTo>
                  <a:lnTo>
                    <a:pt x="9747" y="12814"/>
                  </a:lnTo>
                  <a:cubicBezTo>
                    <a:pt x="10894" y="11938"/>
                    <a:pt x="12264" y="11351"/>
                    <a:pt x="13758" y="11153"/>
                  </a:cubicBezTo>
                  <a:lnTo>
                    <a:pt x="13758" y="9332"/>
                  </a:lnTo>
                  <a:cubicBezTo>
                    <a:pt x="13758" y="8701"/>
                    <a:pt x="14278" y="8186"/>
                    <a:pt x="14905" y="8186"/>
                  </a:cubicBezTo>
                  <a:cubicBezTo>
                    <a:pt x="15221" y="8186"/>
                    <a:pt x="15506" y="8313"/>
                    <a:pt x="15715" y="8527"/>
                  </a:cubicBezTo>
                  <a:cubicBezTo>
                    <a:pt x="15924" y="8732"/>
                    <a:pt x="16051" y="9017"/>
                    <a:pt x="16051" y="9332"/>
                  </a:cubicBezTo>
                  <a:lnTo>
                    <a:pt x="16051" y="11153"/>
                  </a:lnTo>
                  <a:cubicBezTo>
                    <a:pt x="17550" y="11351"/>
                    <a:pt x="18921" y="11938"/>
                    <a:pt x="20062" y="12814"/>
                  </a:cubicBezTo>
                  <a:lnTo>
                    <a:pt x="21353" y="11529"/>
                  </a:lnTo>
                  <a:cubicBezTo>
                    <a:pt x="21574" y="11305"/>
                    <a:pt x="21867" y="11194"/>
                    <a:pt x="22161" y="11194"/>
                  </a:cubicBezTo>
                  <a:cubicBezTo>
                    <a:pt x="22455" y="11194"/>
                    <a:pt x="22749" y="11305"/>
                    <a:pt x="22974" y="11529"/>
                  </a:cubicBezTo>
                  <a:cubicBezTo>
                    <a:pt x="23416" y="11973"/>
                    <a:pt x="23416" y="12702"/>
                    <a:pt x="22974" y="13145"/>
                  </a:cubicBezTo>
                  <a:lnTo>
                    <a:pt x="21689" y="14435"/>
                  </a:lnTo>
                  <a:cubicBezTo>
                    <a:pt x="22560" y="15582"/>
                    <a:pt x="23146" y="16953"/>
                    <a:pt x="23350" y="18446"/>
                  </a:cubicBezTo>
                  <a:lnTo>
                    <a:pt x="25165" y="18446"/>
                  </a:lnTo>
                  <a:cubicBezTo>
                    <a:pt x="25797" y="18446"/>
                    <a:pt x="26312" y="18961"/>
                    <a:pt x="26312" y="19593"/>
                  </a:cubicBezTo>
                  <a:lnTo>
                    <a:pt x="29798" y="19593"/>
                  </a:lnTo>
                  <a:cubicBezTo>
                    <a:pt x="29808" y="16525"/>
                    <a:pt x="29462" y="9002"/>
                    <a:pt x="25818" y="7233"/>
                  </a:cubicBezTo>
                  <a:cubicBezTo>
                    <a:pt x="21964" y="5363"/>
                    <a:pt x="19038" y="2564"/>
                    <a:pt x="18187" y="0"/>
                  </a:cubicBezTo>
                  <a:cubicBezTo>
                    <a:pt x="18095" y="26"/>
                    <a:pt x="17999" y="36"/>
                    <a:pt x="17897" y="36"/>
                  </a:cubicBezTo>
                  <a:lnTo>
                    <a:pt x="11913" y="36"/>
                  </a:lnTo>
                  <a:cubicBezTo>
                    <a:pt x="11816" y="36"/>
                    <a:pt x="11714" y="26"/>
                    <a:pt x="116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7" name="Google Shape;3477;p112"/>
            <p:cNvSpPr/>
            <p:nvPr/>
          </p:nvSpPr>
          <p:spPr>
            <a:xfrm>
              <a:off x="3195766" y="2008916"/>
              <a:ext cx="122310" cy="61163"/>
            </a:xfrm>
            <a:custGeom>
              <a:avLst/>
              <a:gdLst/>
              <a:ahLst/>
              <a:cxnLst/>
              <a:rect l="l" t="t" r="r" b="b"/>
              <a:pathLst>
                <a:path w="7891" h="3946" extrusionOk="0">
                  <a:moveTo>
                    <a:pt x="3941" y="0"/>
                  </a:moveTo>
                  <a:cubicBezTo>
                    <a:pt x="1765" y="0"/>
                    <a:pt x="1" y="1764"/>
                    <a:pt x="1" y="3945"/>
                  </a:cubicBezTo>
                  <a:lnTo>
                    <a:pt x="1184" y="3945"/>
                  </a:lnTo>
                  <a:cubicBezTo>
                    <a:pt x="1184" y="2421"/>
                    <a:pt x="2417" y="1183"/>
                    <a:pt x="3941" y="1183"/>
                  </a:cubicBezTo>
                  <a:cubicBezTo>
                    <a:pt x="4706" y="1183"/>
                    <a:pt x="5393" y="1494"/>
                    <a:pt x="5893" y="1993"/>
                  </a:cubicBezTo>
                  <a:cubicBezTo>
                    <a:pt x="6392" y="2492"/>
                    <a:pt x="6703" y="3185"/>
                    <a:pt x="6703" y="3945"/>
                  </a:cubicBezTo>
                  <a:lnTo>
                    <a:pt x="7891" y="3945"/>
                  </a:lnTo>
                  <a:cubicBezTo>
                    <a:pt x="7891" y="1764"/>
                    <a:pt x="6117" y="0"/>
                    <a:pt x="39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8" name="Google Shape;3478;p112"/>
            <p:cNvSpPr/>
            <p:nvPr/>
          </p:nvSpPr>
          <p:spPr>
            <a:xfrm>
              <a:off x="3080053" y="1893266"/>
              <a:ext cx="353617" cy="176824"/>
            </a:xfrm>
            <a:custGeom>
              <a:avLst/>
              <a:gdLst/>
              <a:ahLst/>
              <a:cxnLst/>
              <a:rect l="l" t="t" r="r" b="b"/>
              <a:pathLst>
                <a:path w="22814" h="11408" extrusionOk="0">
                  <a:moveTo>
                    <a:pt x="11407" y="0"/>
                  </a:moveTo>
                  <a:cubicBezTo>
                    <a:pt x="10780" y="0"/>
                    <a:pt x="10260" y="515"/>
                    <a:pt x="10260" y="1146"/>
                  </a:cubicBezTo>
                  <a:lnTo>
                    <a:pt x="10260" y="2967"/>
                  </a:lnTo>
                  <a:cubicBezTo>
                    <a:pt x="8766" y="3165"/>
                    <a:pt x="7396" y="3752"/>
                    <a:pt x="6249" y="4628"/>
                  </a:cubicBezTo>
                  <a:lnTo>
                    <a:pt x="4964" y="3343"/>
                  </a:lnTo>
                  <a:cubicBezTo>
                    <a:pt x="4740" y="3119"/>
                    <a:pt x="4446" y="3008"/>
                    <a:pt x="4152" y="3008"/>
                  </a:cubicBezTo>
                  <a:cubicBezTo>
                    <a:pt x="3858" y="3008"/>
                    <a:pt x="3565" y="3119"/>
                    <a:pt x="3343" y="3343"/>
                  </a:cubicBezTo>
                  <a:cubicBezTo>
                    <a:pt x="2894" y="3787"/>
                    <a:pt x="2894" y="4516"/>
                    <a:pt x="3343" y="4959"/>
                  </a:cubicBezTo>
                  <a:lnTo>
                    <a:pt x="4628" y="6249"/>
                  </a:lnTo>
                  <a:cubicBezTo>
                    <a:pt x="3757" y="7396"/>
                    <a:pt x="3165" y="8767"/>
                    <a:pt x="2962" y="10260"/>
                  </a:cubicBezTo>
                  <a:lnTo>
                    <a:pt x="1146" y="10260"/>
                  </a:lnTo>
                  <a:cubicBezTo>
                    <a:pt x="515" y="10260"/>
                    <a:pt x="0" y="10775"/>
                    <a:pt x="0" y="11407"/>
                  </a:cubicBezTo>
                  <a:lnTo>
                    <a:pt x="5117" y="11407"/>
                  </a:lnTo>
                  <a:cubicBezTo>
                    <a:pt x="5117" y="7935"/>
                    <a:pt x="7935" y="5117"/>
                    <a:pt x="11407" y="5117"/>
                  </a:cubicBezTo>
                  <a:cubicBezTo>
                    <a:pt x="13145" y="5117"/>
                    <a:pt x="14720" y="5820"/>
                    <a:pt x="15856" y="6963"/>
                  </a:cubicBezTo>
                  <a:cubicBezTo>
                    <a:pt x="16999" y="8099"/>
                    <a:pt x="17702" y="9674"/>
                    <a:pt x="17702" y="11407"/>
                  </a:cubicBezTo>
                  <a:lnTo>
                    <a:pt x="22814" y="11407"/>
                  </a:lnTo>
                  <a:cubicBezTo>
                    <a:pt x="22814" y="10775"/>
                    <a:pt x="22299" y="10260"/>
                    <a:pt x="21667" y="10260"/>
                  </a:cubicBezTo>
                  <a:lnTo>
                    <a:pt x="19852" y="10260"/>
                  </a:lnTo>
                  <a:cubicBezTo>
                    <a:pt x="19648" y="8767"/>
                    <a:pt x="19062" y="7396"/>
                    <a:pt x="18191" y="6249"/>
                  </a:cubicBezTo>
                  <a:lnTo>
                    <a:pt x="19476" y="4959"/>
                  </a:lnTo>
                  <a:cubicBezTo>
                    <a:pt x="19918" y="4516"/>
                    <a:pt x="19918" y="3787"/>
                    <a:pt x="19476" y="3343"/>
                  </a:cubicBezTo>
                  <a:cubicBezTo>
                    <a:pt x="19251" y="3119"/>
                    <a:pt x="18957" y="3008"/>
                    <a:pt x="18663" y="3008"/>
                  </a:cubicBezTo>
                  <a:cubicBezTo>
                    <a:pt x="18369" y="3008"/>
                    <a:pt x="18076" y="3119"/>
                    <a:pt x="17855" y="3343"/>
                  </a:cubicBezTo>
                  <a:lnTo>
                    <a:pt x="16564" y="4628"/>
                  </a:lnTo>
                  <a:cubicBezTo>
                    <a:pt x="15423" y="3752"/>
                    <a:pt x="14052" y="3165"/>
                    <a:pt x="12553" y="2967"/>
                  </a:cubicBezTo>
                  <a:lnTo>
                    <a:pt x="12553" y="1146"/>
                  </a:lnTo>
                  <a:cubicBezTo>
                    <a:pt x="12553" y="515"/>
                    <a:pt x="12038" y="0"/>
                    <a:pt x="1140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9" name="Google Shape;3479;p112"/>
            <p:cNvSpPr/>
            <p:nvPr/>
          </p:nvSpPr>
          <p:spPr>
            <a:xfrm>
              <a:off x="3227460" y="2040549"/>
              <a:ext cx="58931" cy="29528"/>
            </a:xfrm>
            <a:custGeom>
              <a:avLst/>
              <a:gdLst/>
              <a:ahLst/>
              <a:cxnLst/>
              <a:rect l="l" t="t" r="r" b="b"/>
              <a:pathLst>
                <a:path w="3802" h="1905" extrusionOk="0">
                  <a:moveTo>
                    <a:pt x="1803" y="1"/>
                  </a:moveTo>
                  <a:cubicBezTo>
                    <a:pt x="1787" y="1"/>
                    <a:pt x="1770" y="1"/>
                    <a:pt x="1753" y="3"/>
                  </a:cubicBezTo>
                  <a:cubicBezTo>
                    <a:pt x="754" y="79"/>
                    <a:pt x="0" y="916"/>
                    <a:pt x="0" y="1904"/>
                  </a:cubicBezTo>
                  <a:lnTo>
                    <a:pt x="3792" y="1904"/>
                  </a:lnTo>
                  <a:cubicBezTo>
                    <a:pt x="3792" y="1858"/>
                    <a:pt x="3802" y="1812"/>
                    <a:pt x="3797" y="1761"/>
                  </a:cubicBezTo>
                  <a:cubicBezTo>
                    <a:pt x="3720" y="763"/>
                    <a:pt x="2884" y="3"/>
                    <a:pt x="1896" y="3"/>
                  </a:cubicBezTo>
                  <a:cubicBezTo>
                    <a:pt x="1865" y="3"/>
                    <a:pt x="1835" y="1"/>
                    <a:pt x="180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0" name="Google Shape;3480;p112"/>
            <p:cNvSpPr/>
            <p:nvPr/>
          </p:nvSpPr>
          <p:spPr>
            <a:xfrm>
              <a:off x="2951198" y="2070058"/>
              <a:ext cx="611428" cy="61163"/>
            </a:xfrm>
            <a:custGeom>
              <a:avLst/>
              <a:gdLst/>
              <a:ahLst/>
              <a:cxnLst/>
              <a:rect l="l" t="t" r="r" b="b"/>
              <a:pathLst>
                <a:path w="39447" h="3946" extrusionOk="0">
                  <a:moveTo>
                    <a:pt x="1968" y="0"/>
                  </a:moveTo>
                  <a:cubicBezTo>
                    <a:pt x="888" y="0"/>
                    <a:pt x="1" y="887"/>
                    <a:pt x="1" y="1972"/>
                  </a:cubicBezTo>
                  <a:cubicBezTo>
                    <a:pt x="1" y="3058"/>
                    <a:pt x="888" y="3945"/>
                    <a:pt x="1968" y="3945"/>
                  </a:cubicBezTo>
                  <a:lnTo>
                    <a:pt x="37473" y="3945"/>
                  </a:lnTo>
                  <a:cubicBezTo>
                    <a:pt x="38559" y="3945"/>
                    <a:pt x="39446" y="3058"/>
                    <a:pt x="39446" y="1972"/>
                  </a:cubicBezTo>
                  <a:cubicBezTo>
                    <a:pt x="39446" y="887"/>
                    <a:pt x="38559" y="0"/>
                    <a:pt x="3747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1" name="Google Shape;3481;p112"/>
            <p:cNvSpPr/>
            <p:nvPr/>
          </p:nvSpPr>
          <p:spPr>
            <a:xfrm>
              <a:off x="3025839" y="1417939"/>
              <a:ext cx="462040" cy="303630"/>
            </a:xfrm>
            <a:custGeom>
              <a:avLst/>
              <a:gdLst/>
              <a:ahLst/>
              <a:cxnLst/>
              <a:rect l="l" t="t" r="r" b="b"/>
              <a:pathLst>
                <a:path w="29809" h="19589" extrusionOk="0">
                  <a:moveTo>
                    <a:pt x="12" y="1"/>
                  </a:moveTo>
                  <a:cubicBezTo>
                    <a:pt x="1" y="3069"/>
                    <a:pt x="353" y="10592"/>
                    <a:pt x="3992" y="12356"/>
                  </a:cubicBezTo>
                  <a:cubicBezTo>
                    <a:pt x="7851" y="14231"/>
                    <a:pt x="10777" y="17030"/>
                    <a:pt x="11622" y="19589"/>
                  </a:cubicBezTo>
                  <a:cubicBezTo>
                    <a:pt x="11714" y="19568"/>
                    <a:pt x="11816" y="19558"/>
                    <a:pt x="11913" y="19558"/>
                  </a:cubicBezTo>
                  <a:lnTo>
                    <a:pt x="17897" y="19558"/>
                  </a:lnTo>
                  <a:cubicBezTo>
                    <a:pt x="17999" y="19558"/>
                    <a:pt x="18095" y="19568"/>
                    <a:pt x="18187" y="19589"/>
                  </a:cubicBezTo>
                  <a:cubicBezTo>
                    <a:pt x="19038" y="17030"/>
                    <a:pt x="21964" y="14231"/>
                    <a:pt x="25818" y="12356"/>
                  </a:cubicBezTo>
                  <a:cubicBezTo>
                    <a:pt x="29462" y="10592"/>
                    <a:pt x="29808" y="3069"/>
                    <a:pt x="29798" y="1"/>
                  </a:cubicBezTo>
                  <a:lnTo>
                    <a:pt x="26312" y="1"/>
                  </a:lnTo>
                  <a:cubicBezTo>
                    <a:pt x="26312" y="628"/>
                    <a:pt x="25797" y="1142"/>
                    <a:pt x="25165" y="1142"/>
                  </a:cubicBezTo>
                  <a:lnTo>
                    <a:pt x="23350" y="1142"/>
                  </a:lnTo>
                  <a:cubicBezTo>
                    <a:pt x="23146" y="2641"/>
                    <a:pt x="22560" y="4012"/>
                    <a:pt x="21689" y="5159"/>
                  </a:cubicBezTo>
                  <a:lnTo>
                    <a:pt x="22974" y="6444"/>
                  </a:lnTo>
                  <a:cubicBezTo>
                    <a:pt x="23416" y="6891"/>
                    <a:pt x="23416" y="7621"/>
                    <a:pt x="22974" y="8065"/>
                  </a:cubicBezTo>
                  <a:cubicBezTo>
                    <a:pt x="22749" y="8288"/>
                    <a:pt x="22455" y="8400"/>
                    <a:pt x="22161" y="8400"/>
                  </a:cubicBezTo>
                  <a:cubicBezTo>
                    <a:pt x="21867" y="8400"/>
                    <a:pt x="21574" y="8288"/>
                    <a:pt x="21353" y="8065"/>
                  </a:cubicBezTo>
                  <a:lnTo>
                    <a:pt x="20062" y="6775"/>
                  </a:lnTo>
                  <a:cubicBezTo>
                    <a:pt x="18921" y="7651"/>
                    <a:pt x="17550" y="8243"/>
                    <a:pt x="16051" y="8441"/>
                  </a:cubicBezTo>
                  <a:lnTo>
                    <a:pt x="16051" y="10255"/>
                  </a:lnTo>
                  <a:cubicBezTo>
                    <a:pt x="16051" y="10893"/>
                    <a:pt x="15536" y="11408"/>
                    <a:pt x="14905" y="11408"/>
                  </a:cubicBezTo>
                  <a:cubicBezTo>
                    <a:pt x="14588" y="11408"/>
                    <a:pt x="14303" y="11281"/>
                    <a:pt x="14094" y="11066"/>
                  </a:cubicBezTo>
                  <a:cubicBezTo>
                    <a:pt x="13885" y="10862"/>
                    <a:pt x="13758" y="10572"/>
                    <a:pt x="13758" y="10255"/>
                  </a:cubicBezTo>
                  <a:lnTo>
                    <a:pt x="13758" y="8441"/>
                  </a:lnTo>
                  <a:cubicBezTo>
                    <a:pt x="12264" y="8243"/>
                    <a:pt x="10894" y="7651"/>
                    <a:pt x="9747" y="6775"/>
                  </a:cubicBezTo>
                  <a:lnTo>
                    <a:pt x="8462" y="8065"/>
                  </a:lnTo>
                  <a:cubicBezTo>
                    <a:pt x="8238" y="8288"/>
                    <a:pt x="7944" y="8400"/>
                    <a:pt x="7650" y="8400"/>
                  </a:cubicBezTo>
                  <a:cubicBezTo>
                    <a:pt x="7356" y="8400"/>
                    <a:pt x="7063" y="8288"/>
                    <a:pt x="6841" y="8065"/>
                  </a:cubicBezTo>
                  <a:cubicBezTo>
                    <a:pt x="6392" y="7621"/>
                    <a:pt x="6392" y="6891"/>
                    <a:pt x="6841" y="6444"/>
                  </a:cubicBezTo>
                  <a:lnTo>
                    <a:pt x="8126" y="5159"/>
                  </a:lnTo>
                  <a:cubicBezTo>
                    <a:pt x="7255" y="4012"/>
                    <a:pt x="6663" y="2641"/>
                    <a:pt x="6460" y="1142"/>
                  </a:cubicBezTo>
                  <a:lnTo>
                    <a:pt x="4644" y="1142"/>
                  </a:lnTo>
                  <a:cubicBezTo>
                    <a:pt x="4013" y="1142"/>
                    <a:pt x="3498" y="628"/>
                    <a:pt x="349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2" name="Google Shape;3482;p112"/>
            <p:cNvSpPr/>
            <p:nvPr/>
          </p:nvSpPr>
          <p:spPr>
            <a:xfrm>
              <a:off x="3159359" y="1417939"/>
              <a:ext cx="195068" cy="97433"/>
            </a:xfrm>
            <a:custGeom>
              <a:avLst/>
              <a:gdLst/>
              <a:ahLst/>
              <a:cxnLst/>
              <a:rect l="l" t="t" r="r" b="b"/>
              <a:pathLst>
                <a:path w="12585" h="6286" extrusionOk="0">
                  <a:moveTo>
                    <a:pt x="0" y="1"/>
                  </a:moveTo>
                  <a:cubicBezTo>
                    <a:pt x="0" y="3472"/>
                    <a:pt x="2818" y="6286"/>
                    <a:pt x="6290" y="6286"/>
                  </a:cubicBezTo>
                  <a:cubicBezTo>
                    <a:pt x="9765" y="6286"/>
                    <a:pt x="12585" y="3472"/>
                    <a:pt x="12585" y="1"/>
                  </a:cubicBezTo>
                  <a:lnTo>
                    <a:pt x="10235" y="1"/>
                  </a:lnTo>
                  <a:cubicBezTo>
                    <a:pt x="10235" y="2177"/>
                    <a:pt x="8466" y="3941"/>
                    <a:pt x="6290" y="3941"/>
                  </a:cubicBezTo>
                  <a:cubicBezTo>
                    <a:pt x="5199" y="3941"/>
                    <a:pt x="4215" y="3503"/>
                    <a:pt x="3502" y="2789"/>
                  </a:cubicBezTo>
                  <a:cubicBezTo>
                    <a:pt x="2788" y="2076"/>
                    <a:pt x="2350" y="1092"/>
                    <a:pt x="235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3" name="Google Shape;3483;p112"/>
            <p:cNvSpPr/>
            <p:nvPr/>
          </p:nvSpPr>
          <p:spPr>
            <a:xfrm>
              <a:off x="3214100" y="1417939"/>
              <a:ext cx="85575" cy="42765"/>
            </a:xfrm>
            <a:custGeom>
              <a:avLst/>
              <a:gdLst/>
              <a:ahLst/>
              <a:cxnLst/>
              <a:rect l="l" t="t" r="r" b="b"/>
              <a:pathLst>
                <a:path w="5521" h="2759" extrusionOk="0">
                  <a:moveTo>
                    <a:pt x="1" y="1"/>
                  </a:moveTo>
                  <a:cubicBezTo>
                    <a:pt x="1" y="761"/>
                    <a:pt x="307" y="1454"/>
                    <a:pt x="811" y="1948"/>
                  </a:cubicBezTo>
                  <a:cubicBezTo>
                    <a:pt x="1305" y="2447"/>
                    <a:pt x="1994" y="2758"/>
                    <a:pt x="2758" y="2758"/>
                  </a:cubicBezTo>
                  <a:cubicBezTo>
                    <a:pt x="4282" y="2758"/>
                    <a:pt x="5520" y="1525"/>
                    <a:pt x="5520" y="1"/>
                  </a:cubicBezTo>
                  <a:lnTo>
                    <a:pt x="4654" y="1"/>
                  </a:lnTo>
                  <a:cubicBezTo>
                    <a:pt x="4654" y="984"/>
                    <a:pt x="3904" y="1826"/>
                    <a:pt x="2900" y="1897"/>
                  </a:cubicBezTo>
                  <a:cubicBezTo>
                    <a:pt x="2883" y="1899"/>
                    <a:pt x="2867" y="1899"/>
                    <a:pt x="2851" y="1899"/>
                  </a:cubicBezTo>
                  <a:cubicBezTo>
                    <a:pt x="2819" y="1899"/>
                    <a:pt x="2788" y="1897"/>
                    <a:pt x="2758" y="1897"/>
                  </a:cubicBezTo>
                  <a:cubicBezTo>
                    <a:pt x="1768" y="1897"/>
                    <a:pt x="933" y="1142"/>
                    <a:pt x="857" y="139"/>
                  </a:cubicBezTo>
                  <a:cubicBezTo>
                    <a:pt x="857" y="93"/>
                    <a:pt x="862" y="47"/>
                    <a:pt x="86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4" name="Google Shape;3484;p112"/>
            <p:cNvSpPr/>
            <p:nvPr/>
          </p:nvSpPr>
          <p:spPr>
            <a:xfrm>
              <a:off x="3195766" y="1417939"/>
              <a:ext cx="122248" cy="61085"/>
            </a:xfrm>
            <a:custGeom>
              <a:avLst/>
              <a:gdLst/>
              <a:ahLst/>
              <a:cxnLst/>
              <a:rect l="l" t="t" r="r" b="b"/>
              <a:pathLst>
                <a:path w="7887" h="3941" extrusionOk="0">
                  <a:moveTo>
                    <a:pt x="1" y="1"/>
                  </a:moveTo>
                  <a:cubicBezTo>
                    <a:pt x="1" y="1092"/>
                    <a:pt x="439" y="2076"/>
                    <a:pt x="1153" y="2789"/>
                  </a:cubicBezTo>
                  <a:cubicBezTo>
                    <a:pt x="1866" y="3503"/>
                    <a:pt x="2850" y="3941"/>
                    <a:pt x="3941" y="3941"/>
                  </a:cubicBezTo>
                  <a:cubicBezTo>
                    <a:pt x="6117" y="3941"/>
                    <a:pt x="7886" y="2177"/>
                    <a:pt x="7886" y="1"/>
                  </a:cubicBezTo>
                  <a:lnTo>
                    <a:pt x="6703" y="1"/>
                  </a:lnTo>
                  <a:cubicBezTo>
                    <a:pt x="6703" y="761"/>
                    <a:pt x="6392" y="1454"/>
                    <a:pt x="5893" y="1948"/>
                  </a:cubicBezTo>
                  <a:cubicBezTo>
                    <a:pt x="5393" y="2447"/>
                    <a:pt x="4706" y="2758"/>
                    <a:pt x="3941" y="2758"/>
                  </a:cubicBezTo>
                  <a:cubicBezTo>
                    <a:pt x="2417" y="2758"/>
                    <a:pt x="1184" y="1525"/>
                    <a:pt x="118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5" name="Google Shape;3485;p112"/>
            <p:cNvSpPr/>
            <p:nvPr/>
          </p:nvSpPr>
          <p:spPr>
            <a:xfrm>
              <a:off x="3080053" y="1417939"/>
              <a:ext cx="353617" cy="176824"/>
            </a:xfrm>
            <a:custGeom>
              <a:avLst/>
              <a:gdLst/>
              <a:ahLst/>
              <a:cxnLst/>
              <a:rect l="l" t="t" r="r" b="b"/>
              <a:pathLst>
                <a:path w="22814" h="11408" extrusionOk="0">
                  <a:moveTo>
                    <a:pt x="0" y="1"/>
                  </a:moveTo>
                  <a:cubicBezTo>
                    <a:pt x="0" y="628"/>
                    <a:pt x="515" y="1142"/>
                    <a:pt x="1146" y="1142"/>
                  </a:cubicBezTo>
                  <a:lnTo>
                    <a:pt x="2962" y="1142"/>
                  </a:lnTo>
                  <a:cubicBezTo>
                    <a:pt x="3165" y="2641"/>
                    <a:pt x="3757" y="4012"/>
                    <a:pt x="4628" y="5159"/>
                  </a:cubicBezTo>
                  <a:lnTo>
                    <a:pt x="3343" y="6444"/>
                  </a:lnTo>
                  <a:cubicBezTo>
                    <a:pt x="2894" y="6891"/>
                    <a:pt x="2894" y="7621"/>
                    <a:pt x="3343" y="8065"/>
                  </a:cubicBezTo>
                  <a:cubicBezTo>
                    <a:pt x="3565" y="8288"/>
                    <a:pt x="3858" y="8400"/>
                    <a:pt x="4152" y="8400"/>
                  </a:cubicBezTo>
                  <a:cubicBezTo>
                    <a:pt x="4446" y="8400"/>
                    <a:pt x="4740" y="8288"/>
                    <a:pt x="4964" y="8065"/>
                  </a:cubicBezTo>
                  <a:lnTo>
                    <a:pt x="6249" y="6775"/>
                  </a:lnTo>
                  <a:cubicBezTo>
                    <a:pt x="7396" y="7651"/>
                    <a:pt x="8766" y="8243"/>
                    <a:pt x="10260" y="8441"/>
                  </a:cubicBezTo>
                  <a:lnTo>
                    <a:pt x="10260" y="10255"/>
                  </a:lnTo>
                  <a:cubicBezTo>
                    <a:pt x="10260" y="10893"/>
                    <a:pt x="10780" y="11408"/>
                    <a:pt x="11407" y="11408"/>
                  </a:cubicBezTo>
                  <a:cubicBezTo>
                    <a:pt x="12038" y="11408"/>
                    <a:pt x="12553" y="10893"/>
                    <a:pt x="12553" y="10255"/>
                  </a:cubicBezTo>
                  <a:lnTo>
                    <a:pt x="12553" y="8441"/>
                  </a:lnTo>
                  <a:cubicBezTo>
                    <a:pt x="14052" y="8243"/>
                    <a:pt x="15423" y="7651"/>
                    <a:pt x="16564" y="6775"/>
                  </a:cubicBezTo>
                  <a:lnTo>
                    <a:pt x="17855" y="8065"/>
                  </a:lnTo>
                  <a:cubicBezTo>
                    <a:pt x="18076" y="8288"/>
                    <a:pt x="18369" y="8400"/>
                    <a:pt x="18663" y="8400"/>
                  </a:cubicBezTo>
                  <a:cubicBezTo>
                    <a:pt x="18957" y="8400"/>
                    <a:pt x="19251" y="8288"/>
                    <a:pt x="19476" y="8065"/>
                  </a:cubicBezTo>
                  <a:cubicBezTo>
                    <a:pt x="19918" y="7621"/>
                    <a:pt x="19918" y="6891"/>
                    <a:pt x="19476" y="6444"/>
                  </a:cubicBezTo>
                  <a:lnTo>
                    <a:pt x="18191" y="5159"/>
                  </a:lnTo>
                  <a:cubicBezTo>
                    <a:pt x="19062" y="4012"/>
                    <a:pt x="19648" y="2641"/>
                    <a:pt x="19852" y="1142"/>
                  </a:cubicBezTo>
                  <a:lnTo>
                    <a:pt x="21667" y="1142"/>
                  </a:lnTo>
                  <a:cubicBezTo>
                    <a:pt x="22299" y="1142"/>
                    <a:pt x="22814" y="628"/>
                    <a:pt x="22814" y="1"/>
                  </a:cubicBezTo>
                  <a:lnTo>
                    <a:pt x="17702" y="1"/>
                  </a:lnTo>
                  <a:cubicBezTo>
                    <a:pt x="17702" y="3472"/>
                    <a:pt x="14882" y="6286"/>
                    <a:pt x="11407" y="6286"/>
                  </a:cubicBezTo>
                  <a:cubicBezTo>
                    <a:pt x="7935" y="6286"/>
                    <a:pt x="5117" y="3472"/>
                    <a:pt x="51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6" name="Google Shape;3486;p112"/>
            <p:cNvSpPr/>
            <p:nvPr/>
          </p:nvSpPr>
          <p:spPr>
            <a:xfrm>
              <a:off x="3227383" y="1417939"/>
              <a:ext cx="58869" cy="29450"/>
            </a:xfrm>
            <a:custGeom>
              <a:avLst/>
              <a:gdLst/>
              <a:ahLst/>
              <a:cxnLst/>
              <a:rect l="l" t="t" r="r" b="b"/>
              <a:pathLst>
                <a:path w="3798" h="1900" extrusionOk="0">
                  <a:moveTo>
                    <a:pt x="5" y="1"/>
                  </a:moveTo>
                  <a:cubicBezTo>
                    <a:pt x="5" y="47"/>
                    <a:pt x="0" y="93"/>
                    <a:pt x="0" y="139"/>
                  </a:cubicBezTo>
                  <a:cubicBezTo>
                    <a:pt x="76" y="1142"/>
                    <a:pt x="911" y="1897"/>
                    <a:pt x="1901" y="1897"/>
                  </a:cubicBezTo>
                  <a:cubicBezTo>
                    <a:pt x="1931" y="1897"/>
                    <a:pt x="1962" y="1899"/>
                    <a:pt x="1994" y="1899"/>
                  </a:cubicBezTo>
                  <a:cubicBezTo>
                    <a:pt x="2010" y="1899"/>
                    <a:pt x="2026" y="1899"/>
                    <a:pt x="2043" y="1897"/>
                  </a:cubicBezTo>
                  <a:cubicBezTo>
                    <a:pt x="3047" y="1826"/>
                    <a:pt x="3797" y="984"/>
                    <a:pt x="37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7" name="Google Shape;3487;p112"/>
            <p:cNvSpPr/>
            <p:nvPr/>
          </p:nvSpPr>
          <p:spPr>
            <a:xfrm>
              <a:off x="2951198" y="1356720"/>
              <a:ext cx="611428" cy="61241"/>
            </a:xfrm>
            <a:custGeom>
              <a:avLst/>
              <a:gdLst/>
              <a:ahLst/>
              <a:cxnLst/>
              <a:rect l="l" t="t" r="r" b="b"/>
              <a:pathLst>
                <a:path w="39447" h="3951" extrusionOk="0">
                  <a:moveTo>
                    <a:pt x="1968" y="1"/>
                  </a:moveTo>
                  <a:cubicBezTo>
                    <a:pt x="888" y="1"/>
                    <a:pt x="1" y="888"/>
                    <a:pt x="1" y="1979"/>
                  </a:cubicBezTo>
                  <a:cubicBezTo>
                    <a:pt x="1" y="3059"/>
                    <a:pt x="888" y="3951"/>
                    <a:pt x="1968" y="3951"/>
                  </a:cubicBezTo>
                  <a:lnTo>
                    <a:pt x="37473" y="3951"/>
                  </a:lnTo>
                  <a:cubicBezTo>
                    <a:pt x="38559" y="3951"/>
                    <a:pt x="39446" y="3059"/>
                    <a:pt x="39446" y="1979"/>
                  </a:cubicBezTo>
                  <a:cubicBezTo>
                    <a:pt x="39446" y="888"/>
                    <a:pt x="38559" y="1"/>
                    <a:pt x="3747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8" name="Google Shape;3488;p112"/>
            <p:cNvSpPr/>
            <p:nvPr/>
          </p:nvSpPr>
          <p:spPr>
            <a:xfrm>
              <a:off x="3187567" y="1721061"/>
              <a:ext cx="138647" cy="45896"/>
            </a:xfrm>
            <a:custGeom>
              <a:avLst/>
              <a:gdLst/>
              <a:ahLst/>
              <a:cxnLst/>
              <a:rect l="l" t="t" r="r" b="b"/>
              <a:pathLst>
                <a:path w="8945" h="2961" extrusionOk="0">
                  <a:moveTo>
                    <a:pt x="1478" y="0"/>
                  </a:moveTo>
                  <a:cubicBezTo>
                    <a:pt x="1381" y="0"/>
                    <a:pt x="1279" y="10"/>
                    <a:pt x="1187" y="31"/>
                  </a:cubicBezTo>
                  <a:cubicBezTo>
                    <a:pt x="514" y="168"/>
                    <a:pt x="0" y="765"/>
                    <a:pt x="0" y="1478"/>
                  </a:cubicBezTo>
                  <a:cubicBezTo>
                    <a:pt x="0" y="2191"/>
                    <a:pt x="514" y="2793"/>
                    <a:pt x="1187" y="2925"/>
                  </a:cubicBezTo>
                  <a:cubicBezTo>
                    <a:pt x="1279" y="2951"/>
                    <a:pt x="1381" y="2961"/>
                    <a:pt x="1478" y="2961"/>
                  </a:cubicBezTo>
                  <a:lnTo>
                    <a:pt x="7462" y="2961"/>
                  </a:lnTo>
                  <a:cubicBezTo>
                    <a:pt x="7564" y="2961"/>
                    <a:pt x="7660" y="2951"/>
                    <a:pt x="7752" y="2925"/>
                  </a:cubicBezTo>
                  <a:cubicBezTo>
                    <a:pt x="8430" y="2793"/>
                    <a:pt x="8945" y="2191"/>
                    <a:pt x="8945" y="1478"/>
                  </a:cubicBezTo>
                  <a:cubicBezTo>
                    <a:pt x="8945" y="765"/>
                    <a:pt x="8430" y="168"/>
                    <a:pt x="7752" y="31"/>
                  </a:cubicBezTo>
                  <a:cubicBezTo>
                    <a:pt x="7660" y="10"/>
                    <a:pt x="7564" y="0"/>
                    <a:pt x="74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489" name="Google Shape;3489;p112"/>
          <p:cNvGrpSpPr/>
          <p:nvPr/>
        </p:nvGrpSpPr>
        <p:grpSpPr>
          <a:xfrm>
            <a:off x="4033722" y="1304713"/>
            <a:ext cx="1076578" cy="664926"/>
            <a:chOff x="4017997" y="1385563"/>
            <a:chExt cx="1076578" cy="664926"/>
          </a:xfrm>
        </p:grpSpPr>
        <p:sp>
          <p:nvSpPr>
            <p:cNvPr id="3490" name="Google Shape;3490;p112"/>
            <p:cNvSpPr/>
            <p:nvPr/>
          </p:nvSpPr>
          <p:spPr>
            <a:xfrm>
              <a:off x="4364421" y="1385563"/>
              <a:ext cx="384989" cy="193642"/>
            </a:xfrm>
            <a:custGeom>
              <a:avLst/>
              <a:gdLst/>
              <a:ahLst/>
              <a:cxnLst/>
              <a:rect l="l" t="t" r="r" b="b"/>
              <a:pathLst>
                <a:path w="24838" h="12493" extrusionOk="0">
                  <a:moveTo>
                    <a:pt x="12417" y="1"/>
                  </a:moveTo>
                  <a:cubicBezTo>
                    <a:pt x="11733" y="1"/>
                    <a:pt x="11173" y="566"/>
                    <a:pt x="11173" y="1254"/>
                  </a:cubicBezTo>
                  <a:lnTo>
                    <a:pt x="11173" y="3231"/>
                  </a:lnTo>
                  <a:cubicBezTo>
                    <a:pt x="9542" y="3451"/>
                    <a:pt x="8049" y="4094"/>
                    <a:pt x="6805" y="5042"/>
                  </a:cubicBezTo>
                  <a:lnTo>
                    <a:pt x="5403" y="3640"/>
                  </a:lnTo>
                  <a:cubicBezTo>
                    <a:pt x="5158" y="3398"/>
                    <a:pt x="4838" y="3276"/>
                    <a:pt x="4519" y="3276"/>
                  </a:cubicBezTo>
                  <a:cubicBezTo>
                    <a:pt x="4200" y="3276"/>
                    <a:pt x="3882" y="3398"/>
                    <a:pt x="3640" y="3640"/>
                  </a:cubicBezTo>
                  <a:cubicBezTo>
                    <a:pt x="3156" y="4129"/>
                    <a:pt x="3156" y="4924"/>
                    <a:pt x="3640" y="5409"/>
                  </a:cubicBezTo>
                  <a:lnTo>
                    <a:pt x="5036" y="6804"/>
                  </a:lnTo>
                  <a:cubicBezTo>
                    <a:pt x="4088" y="8053"/>
                    <a:pt x="3451" y="9547"/>
                    <a:pt x="3227" y="11173"/>
                  </a:cubicBezTo>
                  <a:lnTo>
                    <a:pt x="1249" y="11173"/>
                  </a:lnTo>
                  <a:cubicBezTo>
                    <a:pt x="561" y="11173"/>
                    <a:pt x="1" y="11739"/>
                    <a:pt x="1" y="12426"/>
                  </a:cubicBezTo>
                  <a:cubicBezTo>
                    <a:pt x="1" y="12447"/>
                    <a:pt x="6" y="12467"/>
                    <a:pt x="6" y="12492"/>
                  </a:cubicBezTo>
                  <a:cubicBezTo>
                    <a:pt x="1468" y="12443"/>
                    <a:pt x="3073" y="12426"/>
                    <a:pt x="4853" y="12426"/>
                  </a:cubicBezTo>
                  <a:cubicBezTo>
                    <a:pt x="5089" y="12426"/>
                    <a:pt x="5329" y="12426"/>
                    <a:pt x="5572" y="12426"/>
                  </a:cubicBezTo>
                  <a:cubicBezTo>
                    <a:pt x="5572" y="8644"/>
                    <a:pt x="8640" y="5576"/>
                    <a:pt x="12417" y="5576"/>
                  </a:cubicBezTo>
                  <a:cubicBezTo>
                    <a:pt x="16203" y="5576"/>
                    <a:pt x="19267" y="8644"/>
                    <a:pt x="19267" y="12426"/>
                  </a:cubicBezTo>
                  <a:cubicBezTo>
                    <a:pt x="19510" y="12426"/>
                    <a:pt x="19750" y="12426"/>
                    <a:pt x="19987" y="12426"/>
                  </a:cubicBezTo>
                  <a:cubicBezTo>
                    <a:pt x="21770" y="12426"/>
                    <a:pt x="23375" y="12443"/>
                    <a:pt x="24833" y="12492"/>
                  </a:cubicBezTo>
                  <a:cubicBezTo>
                    <a:pt x="24833" y="12467"/>
                    <a:pt x="24838" y="12447"/>
                    <a:pt x="24838" y="12426"/>
                  </a:cubicBezTo>
                  <a:cubicBezTo>
                    <a:pt x="24838" y="11739"/>
                    <a:pt x="24276" y="11173"/>
                    <a:pt x="23589" y="11173"/>
                  </a:cubicBezTo>
                  <a:lnTo>
                    <a:pt x="21611" y="11173"/>
                  </a:lnTo>
                  <a:cubicBezTo>
                    <a:pt x="21392" y="9547"/>
                    <a:pt x="20755" y="8053"/>
                    <a:pt x="19802" y="6804"/>
                  </a:cubicBezTo>
                  <a:lnTo>
                    <a:pt x="21199" y="5409"/>
                  </a:lnTo>
                  <a:cubicBezTo>
                    <a:pt x="21688" y="4924"/>
                    <a:pt x="21688" y="4129"/>
                    <a:pt x="21199" y="3640"/>
                  </a:cubicBezTo>
                  <a:cubicBezTo>
                    <a:pt x="20959" y="3398"/>
                    <a:pt x="20639" y="3276"/>
                    <a:pt x="20319" y="3276"/>
                  </a:cubicBezTo>
                  <a:cubicBezTo>
                    <a:pt x="19999" y="3276"/>
                    <a:pt x="19679" y="3398"/>
                    <a:pt x="19440" y="3640"/>
                  </a:cubicBezTo>
                  <a:lnTo>
                    <a:pt x="18038" y="5042"/>
                  </a:lnTo>
                  <a:cubicBezTo>
                    <a:pt x="16790" y="4094"/>
                    <a:pt x="15297" y="3451"/>
                    <a:pt x="13671" y="3231"/>
                  </a:cubicBezTo>
                  <a:lnTo>
                    <a:pt x="13671" y="1254"/>
                  </a:lnTo>
                  <a:cubicBezTo>
                    <a:pt x="13671" y="566"/>
                    <a:pt x="13109" y="1"/>
                    <a:pt x="124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1" name="Google Shape;3491;p112"/>
            <p:cNvSpPr/>
            <p:nvPr/>
          </p:nvSpPr>
          <p:spPr>
            <a:xfrm>
              <a:off x="4485124" y="1506250"/>
              <a:ext cx="143639" cy="71998"/>
            </a:xfrm>
            <a:custGeom>
              <a:avLst/>
              <a:gdLst/>
              <a:ahLst/>
              <a:cxnLst/>
              <a:rect l="l" t="t" r="r" b="b"/>
              <a:pathLst>
                <a:path w="9267" h="4645" extrusionOk="0">
                  <a:moveTo>
                    <a:pt x="4629" y="1"/>
                  </a:moveTo>
                  <a:cubicBezTo>
                    <a:pt x="2075" y="1"/>
                    <a:pt x="0" y="2075"/>
                    <a:pt x="0" y="4639"/>
                  </a:cubicBezTo>
                  <a:cubicBezTo>
                    <a:pt x="449" y="4639"/>
                    <a:pt x="913" y="4639"/>
                    <a:pt x="1387" y="4644"/>
                  </a:cubicBezTo>
                  <a:lnTo>
                    <a:pt x="1387" y="4639"/>
                  </a:lnTo>
                  <a:cubicBezTo>
                    <a:pt x="1387" y="2845"/>
                    <a:pt x="2839" y="1393"/>
                    <a:pt x="4629" y="1393"/>
                  </a:cubicBezTo>
                  <a:cubicBezTo>
                    <a:pt x="6422" y="1393"/>
                    <a:pt x="7876" y="2845"/>
                    <a:pt x="7876" y="4639"/>
                  </a:cubicBezTo>
                  <a:lnTo>
                    <a:pt x="7876" y="4644"/>
                  </a:lnTo>
                  <a:cubicBezTo>
                    <a:pt x="8349" y="4639"/>
                    <a:pt x="8813" y="4639"/>
                    <a:pt x="9266" y="4639"/>
                  </a:cubicBezTo>
                  <a:cubicBezTo>
                    <a:pt x="9266" y="2075"/>
                    <a:pt x="7192" y="1"/>
                    <a:pt x="462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2" name="Google Shape;3492;p112"/>
            <p:cNvSpPr/>
            <p:nvPr/>
          </p:nvSpPr>
          <p:spPr>
            <a:xfrm>
              <a:off x="4036192" y="1578133"/>
              <a:ext cx="1040252" cy="431318"/>
            </a:xfrm>
            <a:custGeom>
              <a:avLst/>
              <a:gdLst/>
              <a:ahLst/>
              <a:cxnLst/>
              <a:rect l="l" t="t" r="r" b="b"/>
              <a:pathLst>
                <a:path w="67113" h="27827" extrusionOk="0">
                  <a:moveTo>
                    <a:pt x="33595" y="3360"/>
                  </a:moveTo>
                  <a:cubicBezTo>
                    <a:pt x="35063" y="3360"/>
                    <a:pt x="36245" y="4548"/>
                    <a:pt x="36245" y="6005"/>
                  </a:cubicBezTo>
                  <a:cubicBezTo>
                    <a:pt x="36245" y="7468"/>
                    <a:pt x="35063" y="8651"/>
                    <a:pt x="33595" y="8651"/>
                  </a:cubicBezTo>
                  <a:cubicBezTo>
                    <a:pt x="32137" y="8651"/>
                    <a:pt x="30954" y="7468"/>
                    <a:pt x="30954" y="6005"/>
                  </a:cubicBezTo>
                  <a:cubicBezTo>
                    <a:pt x="30954" y="4548"/>
                    <a:pt x="32137" y="3360"/>
                    <a:pt x="33595" y="3360"/>
                  </a:cubicBezTo>
                  <a:close/>
                  <a:moveTo>
                    <a:pt x="18860" y="4589"/>
                  </a:moveTo>
                  <a:cubicBezTo>
                    <a:pt x="23814" y="4589"/>
                    <a:pt x="27830" y="8605"/>
                    <a:pt x="27830" y="13565"/>
                  </a:cubicBezTo>
                  <a:cubicBezTo>
                    <a:pt x="27830" y="18519"/>
                    <a:pt x="23814" y="22535"/>
                    <a:pt x="18860" y="22535"/>
                  </a:cubicBezTo>
                  <a:cubicBezTo>
                    <a:pt x="13901" y="22535"/>
                    <a:pt x="9879" y="18519"/>
                    <a:pt x="9879" y="13565"/>
                  </a:cubicBezTo>
                  <a:cubicBezTo>
                    <a:pt x="9879" y="8605"/>
                    <a:pt x="13901" y="4589"/>
                    <a:pt x="18860" y="4589"/>
                  </a:cubicBezTo>
                  <a:close/>
                  <a:moveTo>
                    <a:pt x="48146" y="2158"/>
                  </a:moveTo>
                  <a:cubicBezTo>
                    <a:pt x="48778" y="2158"/>
                    <a:pt x="49293" y="2672"/>
                    <a:pt x="49293" y="3299"/>
                  </a:cubicBezTo>
                  <a:lnTo>
                    <a:pt x="49293" y="5118"/>
                  </a:lnTo>
                  <a:cubicBezTo>
                    <a:pt x="50792" y="5323"/>
                    <a:pt x="52158" y="5909"/>
                    <a:pt x="53304" y="6781"/>
                  </a:cubicBezTo>
                  <a:lnTo>
                    <a:pt x="54593" y="5496"/>
                  </a:lnTo>
                  <a:cubicBezTo>
                    <a:pt x="54815" y="5274"/>
                    <a:pt x="55109" y="5163"/>
                    <a:pt x="55402" y="5163"/>
                  </a:cubicBezTo>
                  <a:cubicBezTo>
                    <a:pt x="55695" y="5163"/>
                    <a:pt x="55988" y="5274"/>
                    <a:pt x="56209" y="5496"/>
                  </a:cubicBezTo>
                  <a:cubicBezTo>
                    <a:pt x="56658" y="5939"/>
                    <a:pt x="56658" y="6673"/>
                    <a:pt x="56209" y="7117"/>
                  </a:cubicBezTo>
                  <a:lnTo>
                    <a:pt x="54925" y="8401"/>
                  </a:lnTo>
                  <a:cubicBezTo>
                    <a:pt x="55802" y="9548"/>
                    <a:pt x="56388" y="10919"/>
                    <a:pt x="56586" y="12417"/>
                  </a:cubicBezTo>
                  <a:lnTo>
                    <a:pt x="58406" y="12417"/>
                  </a:lnTo>
                  <a:cubicBezTo>
                    <a:pt x="59039" y="12417"/>
                    <a:pt x="59553" y="12932"/>
                    <a:pt x="59553" y="13565"/>
                  </a:cubicBezTo>
                  <a:cubicBezTo>
                    <a:pt x="59553" y="14191"/>
                    <a:pt x="59039" y="14706"/>
                    <a:pt x="58406" y="14706"/>
                  </a:cubicBezTo>
                  <a:lnTo>
                    <a:pt x="56586" y="14706"/>
                  </a:lnTo>
                  <a:cubicBezTo>
                    <a:pt x="56388" y="16205"/>
                    <a:pt x="55802" y="17576"/>
                    <a:pt x="54925" y="18722"/>
                  </a:cubicBezTo>
                  <a:lnTo>
                    <a:pt x="56209" y="20007"/>
                  </a:lnTo>
                  <a:cubicBezTo>
                    <a:pt x="56658" y="20451"/>
                    <a:pt x="56658" y="21185"/>
                    <a:pt x="56209" y="21627"/>
                  </a:cubicBezTo>
                  <a:cubicBezTo>
                    <a:pt x="55988" y="21852"/>
                    <a:pt x="55695" y="21964"/>
                    <a:pt x="55402" y="21964"/>
                  </a:cubicBezTo>
                  <a:cubicBezTo>
                    <a:pt x="55109" y="21964"/>
                    <a:pt x="54815" y="21852"/>
                    <a:pt x="54593" y="21627"/>
                  </a:cubicBezTo>
                  <a:lnTo>
                    <a:pt x="53304" y="20343"/>
                  </a:lnTo>
                  <a:cubicBezTo>
                    <a:pt x="52158" y="21215"/>
                    <a:pt x="50792" y="21801"/>
                    <a:pt x="49293" y="22005"/>
                  </a:cubicBezTo>
                  <a:lnTo>
                    <a:pt x="49293" y="23824"/>
                  </a:lnTo>
                  <a:cubicBezTo>
                    <a:pt x="49293" y="24452"/>
                    <a:pt x="48778" y="24972"/>
                    <a:pt x="48146" y="24972"/>
                  </a:cubicBezTo>
                  <a:cubicBezTo>
                    <a:pt x="47514" y="24972"/>
                    <a:pt x="46999" y="24452"/>
                    <a:pt x="46999" y="23824"/>
                  </a:cubicBezTo>
                  <a:lnTo>
                    <a:pt x="46999" y="22005"/>
                  </a:lnTo>
                  <a:cubicBezTo>
                    <a:pt x="45506" y="21801"/>
                    <a:pt x="44135" y="21215"/>
                    <a:pt x="42988" y="20343"/>
                  </a:cubicBezTo>
                  <a:lnTo>
                    <a:pt x="41699" y="21627"/>
                  </a:lnTo>
                  <a:cubicBezTo>
                    <a:pt x="41477" y="21852"/>
                    <a:pt x="41184" y="21964"/>
                    <a:pt x="40890" y="21964"/>
                  </a:cubicBezTo>
                  <a:cubicBezTo>
                    <a:pt x="40596" y="21964"/>
                    <a:pt x="40302" y="21852"/>
                    <a:pt x="40078" y="21627"/>
                  </a:cubicBezTo>
                  <a:cubicBezTo>
                    <a:pt x="39634" y="21185"/>
                    <a:pt x="39634" y="20451"/>
                    <a:pt x="40078" y="20007"/>
                  </a:cubicBezTo>
                  <a:lnTo>
                    <a:pt x="41368" y="18722"/>
                  </a:lnTo>
                  <a:cubicBezTo>
                    <a:pt x="40491" y="17576"/>
                    <a:pt x="39905" y="16205"/>
                    <a:pt x="39705" y="14706"/>
                  </a:cubicBezTo>
                  <a:lnTo>
                    <a:pt x="37886" y="14706"/>
                  </a:lnTo>
                  <a:cubicBezTo>
                    <a:pt x="37254" y="14706"/>
                    <a:pt x="36739" y="14191"/>
                    <a:pt x="36739" y="13565"/>
                  </a:cubicBezTo>
                  <a:cubicBezTo>
                    <a:pt x="36739" y="12932"/>
                    <a:pt x="37254" y="12417"/>
                    <a:pt x="37886" y="12417"/>
                  </a:cubicBezTo>
                  <a:lnTo>
                    <a:pt x="39705" y="12417"/>
                  </a:lnTo>
                  <a:cubicBezTo>
                    <a:pt x="39905" y="10919"/>
                    <a:pt x="40491" y="9548"/>
                    <a:pt x="41368" y="8401"/>
                  </a:cubicBezTo>
                  <a:lnTo>
                    <a:pt x="40078" y="7117"/>
                  </a:lnTo>
                  <a:cubicBezTo>
                    <a:pt x="39634" y="6673"/>
                    <a:pt x="39634" y="5939"/>
                    <a:pt x="40078" y="5496"/>
                  </a:cubicBezTo>
                  <a:cubicBezTo>
                    <a:pt x="40302" y="5274"/>
                    <a:pt x="40596" y="5163"/>
                    <a:pt x="40890" y="5163"/>
                  </a:cubicBezTo>
                  <a:cubicBezTo>
                    <a:pt x="41184" y="5163"/>
                    <a:pt x="41477" y="5274"/>
                    <a:pt x="41699" y="5496"/>
                  </a:cubicBezTo>
                  <a:lnTo>
                    <a:pt x="42988" y="6781"/>
                  </a:lnTo>
                  <a:cubicBezTo>
                    <a:pt x="44135" y="5909"/>
                    <a:pt x="45506" y="5323"/>
                    <a:pt x="46999" y="5118"/>
                  </a:cubicBezTo>
                  <a:lnTo>
                    <a:pt x="46999" y="3299"/>
                  </a:lnTo>
                  <a:cubicBezTo>
                    <a:pt x="46999" y="2672"/>
                    <a:pt x="47514" y="2158"/>
                    <a:pt x="48146" y="2158"/>
                  </a:cubicBezTo>
                  <a:close/>
                  <a:moveTo>
                    <a:pt x="26031" y="1"/>
                  </a:moveTo>
                  <a:cubicBezTo>
                    <a:pt x="24251" y="1"/>
                    <a:pt x="22646" y="18"/>
                    <a:pt x="21184" y="67"/>
                  </a:cubicBezTo>
                  <a:cubicBezTo>
                    <a:pt x="14482" y="286"/>
                    <a:pt x="10836" y="1179"/>
                    <a:pt x="7463" y="4594"/>
                  </a:cubicBezTo>
                  <a:cubicBezTo>
                    <a:pt x="10852" y="6816"/>
                    <a:pt x="1" y="15022"/>
                    <a:pt x="9879" y="24283"/>
                  </a:cubicBezTo>
                  <a:cubicBezTo>
                    <a:pt x="12654" y="26883"/>
                    <a:pt x="15278" y="27827"/>
                    <a:pt x="17622" y="27827"/>
                  </a:cubicBezTo>
                  <a:cubicBezTo>
                    <a:pt x="23185" y="27827"/>
                    <a:pt x="27166" y="22511"/>
                    <a:pt x="27830" y="21413"/>
                  </a:cubicBezTo>
                  <a:cubicBezTo>
                    <a:pt x="28242" y="20732"/>
                    <a:pt x="28836" y="20441"/>
                    <a:pt x="29400" y="20441"/>
                  </a:cubicBezTo>
                  <a:cubicBezTo>
                    <a:pt x="29701" y="20441"/>
                    <a:pt x="29994" y="20524"/>
                    <a:pt x="30246" y="20674"/>
                  </a:cubicBezTo>
                  <a:cubicBezTo>
                    <a:pt x="30648" y="19599"/>
                    <a:pt x="30843" y="18707"/>
                    <a:pt x="30934" y="18263"/>
                  </a:cubicBezTo>
                  <a:cubicBezTo>
                    <a:pt x="31332" y="16358"/>
                    <a:pt x="32514" y="14977"/>
                    <a:pt x="33595" y="14977"/>
                  </a:cubicBezTo>
                  <a:cubicBezTo>
                    <a:pt x="34685" y="14977"/>
                    <a:pt x="35868" y="16358"/>
                    <a:pt x="36260" y="18263"/>
                  </a:cubicBezTo>
                  <a:cubicBezTo>
                    <a:pt x="36352" y="18703"/>
                    <a:pt x="36546" y="19583"/>
                    <a:pt x="36938" y="20639"/>
                  </a:cubicBezTo>
                  <a:cubicBezTo>
                    <a:pt x="37174" y="20513"/>
                    <a:pt x="37442" y="20444"/>
                    <a:pt x="37717" y="20444"/>
                  </a:cubicBezTo>
                  <a:cubicBezTo>
                    <a:pt x="38280" y="20444"/>
                    <a:pt x="38872" y="20732"/>
                    <a:pt x="39283" y="21413"/>
                  </a:cubicBezTo>
                  <a:cubicBezTo>
                    <a:pt x="39942" y="22511"/>
                    <a:pt x="43925" y="27827"/>
                    <a:pt x="49487" y="27827"/>
                  </a:cubicBezTo>
                  <a:cubicBezTo>
                    <a:pt x="51831" y="27827"/>
                    <a:pt x="54454" y="26883"/>
                    <a:pt x="57228" y="24283"/>
                  </a:cubicBezTo>
                  <a:cubicBezTo>
                    <a:pt x="67112" y="15022"/>
                    <a:pt x="56261" y="6816"/>
                    <a:pt x="59644" y="4594"/>
                  </a:cubicBezTo>
                  <a:cubicBezTo>
                    <a:pt x="59670" y="4584"/>
                    <a:pt x="59691" y="4579"/>
                    <a:pt x="59705" y="4568"/>
                  </a:cubicBezTo>
                  <a:cubicBezTo>
                    <a:pt x="56341" y="1179"/>
                    <a:pt x="52697" y="286"/>
                    <a:pt x="46011" y="67"/>
                  </a:cubicBezTo>
                  <a:cubicBezTo>
                    <a:pt x="44553" y="18"/>
                    <a:pt x="42948" y="1"/>
                    <a:pt x="41165" y="1"/>
                  </a:cubicBezTo>
                  <a:cubicBezTo>
                    <a:pt x="40928" y="1"/>
                    <a:pt x="40688" y="1"/>
                    <a:pt x="40445" y="1"/>
                  </a:cubicBezTo>
                  <a:lnTo>
                    <a:pt x="38232" y="1"/>
                  </a:lnTo>
                  <a:cubicBezTo>
                    <a:pt x="37779" y="1"/>
                    <a:pt x="37315" y="1"/>
                    <a:pt x="36842" y="6"/>
                  </a:cubicBezTo>
                  <a:cubicBezTo>
                    <a:pt x="35812" y="11"/>
                    <a:pt x="34731" y="11"/>
                    <a:pt x="33595" y="11"/>
                  </a:cubicBezTo>
                  <a:cubicBezTo>
                    <a:pt x="32463" y="11"/>
                    <a:pt x="31387" y="11"/>
                    <a:pt x="30353" y="6"/>
                  </a:cubicBezTo>
                  <a:cubicBezTo>
                    <a:pt x="29879" y="1"/>
                    <a:pt x="29415" y="1"/>
                    <a:pt x="28966" y="1"/>
                  </a:cubicBezTo>
                  <a:lnTo>
                    <a:pt x="26750" y="1"/>
                  </a:lnTo>
                  <a:cubicBezTo>
                    <a:pt x="26507" y="1"/>
                    <a:pt x="26267" y="1"/>
                    <a:pt x="2603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3" name="Google Shape;3493;p112"/>
            <p:cNvSpPr/>
            <p:nvPr/>
          </p:nvSpPr>
          <p:spPr>
            <a:xfrm>
              <a:off x="4732063" y="1738032"/>
              <a:ext cx="100672" cy="100595"/>
            </a:xfrm>
            <a:custGeom>
              <a:avLst/>
              <a:gdLst/>
              <a:ahLst/>
              <a:cxnLst/>
              <a:rect l="l" t="t" r="r" b="b"/>
              <a:pathLst>
                <a:path w="6495" h="6490" extrusionOk="0">
                  <a:moveTo>
                    <a:pt x="3247" y="1392"/>
                  </a:moveTo>
                  <a:cubicBezTo>
                    <a:pt x="4272" y="1392"/>
                    <a:pt x="5102" y="2223"/>
                    <a:pt x="5102" y="3248"/>
                  </a:cubicBezTo>
                  <a:cubicBezTo>
                    <a:pt x="5102" y="4272"/>
                    <a:pt x="4272" y="5102"/>
                    <a:pt x="3247" y="5102"/>
                  </a:cubicBezTo>
                  <a:cubicBezTo>
                    <a:pt x="2223" y="5102"/>
                    <a:pt x="1392" y="4272"/>
                    <a:pt x="1392" y="3248"/>
                  </a:cubicBezTo>
                  <a:cubicBezTo>
                    <a:pt x="1392" y="2223"/>
                    <a:pt x="2223" y="1392"/>
                    <a:pt x="3247" y="1392"/>
                  </a:cubicBezTo>
                  <a:close/>
                  <a:moveTo>
                    <a:pt x="3247" y="0"/>
                  </a:moveTo>
                  <a:cubicBezTo>
                    <a:pt x="1453" y="0"/>
                    <a:pt x="0" y="1453"/>
                    <a:pt x="0" y="3248"/>
                  </a:cubicBezTo>
                  <a:cubicBezTo>
                    <a:pt x="0" y="5036"/>
                    <a:pt x="1453" y="6489"/>
                    <a:pt x="3247" y="6489"/>
                  </a:cubicBezTo>
                  <a:cubicBezTo>
                    <a:pt x="5041" y="6489"/>
                    <a:pt x="6494" y="5036"/>
                    <a:pt x="6494" y="3248"/>
                  </a:cubicBezTo>
                  <a:cubicBezTo>
                    <a:pt x="6494" y="1453"/>
                    <a:pt x="5041" y="0"/>
                    <a:pt x="324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4" name="Google Shape;3494;p112"/>
            <p:cNvSpPr/>
            <p:nvPr/>
          </p:nvSpPr>
          <p:spPr>
            <a:xfrm>
              <a:off x="4684901" y="1690869"/>
              <a:ext cx="194990" cy="194990"/>
            </a:xfrm>
            <a:custGeom>
              <a:avLst/>
              <a:gdLst/>
              <a:ahLst/>
              <a:cxnLst/>
              <a:rect l="l" t="t" r="r" b="b"/>
              <a:pathLst>
                <a:path w="12580" h="12580" extrusionOk="0">
                  <a:moveTo>
                    <a:pt x="6290" y="1652"/>
                  </a:moveTo>
                  <a:cubicBezTo>
                    <a:pt x="8849" y="1652"/>
                    <a:pt x="10923" y="3727"/>
                    <a:pt x="10923" y="6291"/>
                  </a:cubicBezTo>
                  <a:cubicBezTo>
                    <a:pt x="10923" y="8849"/>
                    <a:pt x="8849" y="10923"/>
                    <a:pt x="6290" y="10923"/>
                  </a:cubicBezTo>
                  <a:cubicBezTo>
                    <a:pt x="3732" y="10923"/>
                    <a:pt x="1657" y="8849"/>
                    <a:pt x="1657" y="6291"/>
                  </a:cubicBezTo>
                  <a:cubicBezTo>
                    <a:pt x="1657" y="3727"/>
                    <a:pt x="3732" y="1652"/>
                    <a:pt x="6290" y="1652"/>
                  </a:cubicBezTo>
                  <a:close/>
                  <a:moveTo>
                    <a:pt x="6290" y="1"/>
                  </a:moveTo>
                  <a:cubicBezTo>
                    <a:pt x="2814" y="1"/>
                    <a:pt x="1" y="2814"/>
                    <a:pt x="1" y="6291"/>
                  </a:cubicBezTo>
                  <a:cubicBezTo>
                    <a:pt x="1" y="9761"/>
                    <a:pt x="2814" y="12580"/>
                    <a:pt x="6290" y="12580"/>
                  </a:cubicBezTo>
                  <a:cubicBezTo>
                    <a:pt x="9766" y="12580"/>
                    <a:pt x="12580" y="9761"/>
                    <a:pt x="12580" y="6291"/>
                  </a:cubicBezTo>
                  <a:cubicBezTo>
                    <a:pt x="12580" y="2814"/>
                    <a:pt x="9766" y="1"/>
                    <a:pt x="629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5" name="Google Shape;3495;p112"/>
            <p:cNvSpPr/>
            <p:nvPr/>
          </p:nvSpPr>
          <p:spPr>
            <a:xfrm>
              <a:off x="4231071" y="1690947"/>
              <a:ext cx="194757" cy="194758"/>
            </a:xfrm>
            <a:custGeom>
              <a:avLst/>
              <a:gdLst/>
              <a:ahLst/>
              <a:cxnLst/>
              <a:rect l="l" t="t" r="r" b="b"/>
              <a:pathLst>
                <a:path w="12565" h="12565" extrusionOk="0">
                  <a:moveTo>
                    <a:pt x="6281" y="1708"/>
                  </a:moveTo>
                  <a:cubicBezTo>
                    <a:pt x="8808" y="1708"/>
                    <a:pt x="10857" y="3757"/>
                    <a:pt x="10857" y="6286"/>
                  </a:cubicBezTo>
                  <a:cubicBezTo>
                    <a:pt x="10857" y="8813"/>
                    <a:pt x="8808" y="10862"/>
                    <a:pt x="6281" y="10862"/>
                  </a:cubicBezTo>
                  <a:cubicBezTo>
                    <a:pt x="3752" y="10862"/>
                    <a:pt x="1703" y="8813"/>
                    <a:pt x="1703" y="6286"/>
                  </a:cubicBezTo>
                  <a:cubicBezTo>
                    <a:pt x="1703" y="3757"/>
                    <a:pt x="3752" y="1708"/>
                    <a:pt x="6281" y="1708"/>
                  </a:cubicBezTo>
                  <a:close/>
                  <a:moveTo>
                    <a:pt x="6281" y="1"/>
                  </a:moveTo>
                  <a:cubicBezTo>
                    <a:pt x="2814" y="1"/>
                    <a:pt x="1" y="2814"/>
                    <a:pt x="1" y="6286"/>
                  </a:cubicBezTo>
                  <a:cubicBezTo>
                    <a:pt x="1" y="9751"/>
                    <a:pt x="2814" y="12565"/>
                    <a:pt x="6281" y="12565"/>
                  </a:cubicBezTo>
                  <a:cubicBezTo>
                    <a:pt x="9751" y="12565"/>
                    <a:pt x="12565" y="9751"/>
                    <a:pt x="12565" y="6286"/>
                  </a:cubicBezTo>
                  <a:cubicBezTo>
                    <a:pt x="12565" y="2814"/>
                    <a:pt x="9751" y="1"/>
                    <a:pt x="628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6" name="Google Shape;3496;p112"/>
            <p:cNvSpPr/>
            <p:nvPr/>
          </p:nvSpPr>
          <p:spPr>
            <a:xfrm>
              <a:off x="4278791" y="1738667"/>
              <a:ext cx="99308" cy="99308"/>
            </a:xfrm>
            <a:custGeom>
              <a:avLst/>
              <a:gdLst/>
              <a:ahLst/>
              <a:cxnLst/>
              <a:rect l="l" t="t" r="r" b="b"/>
              <a:pathLst>
                <a:path w="6407" h="6407" extrusionOk="0">
                  <a:moveTo>
                    <a:pt x="3202" y="1744"/>
                  </a:moveTo>
                  <a:cubicBezTo>
                    <a:pt x="4012" y="1744"/>
                    <a:pt x="4664" y="2396"/>
                    <a:pt x="4664" y="3207"/>
                  </a:cubicBezTo>
                  <a:cubicBezTo>
                    <a:pt x="4664" y="4012"/>
                    <a:pt x="4012" y="4664"/>
                    <a:pt x="3202" y="4664"/>
                  </a:cubicBezTo>
                  <a:cubicBezTo>
                    <a:pt x="2396" y="4664"/>
                    <a:pt x="1744" y="4012"/>
                    <a:pt x="1744" y="3207"/>
                  </a:cubicBezTo>
                  <a:cubicBezTo>
                    <a:pt x="1744" y="2396"/>
                    <a:pt x="2396" y="1744"/>
                    <a:pt x="3202" y="1744"/>
                  </a:cubicBezTo>
                  <a:close/>
                  <a:moveTo>
                    <a:pt x="3202" y="1"/>
                  </a:moveTo>
                  <a:cubicBezTo>
                    <a:pt x="1433" y="1"/>
                    <a:pt x="1" y="1433"/>
                    <a:pt x="1" y="3207"/>
                  </a:cubicBezTo>
                  <a:cubicBezTo>
                    <a:pt x="1" y="4974"/>
                    <a:pt x="1433" y="6407"/>
                    <a:pt x="3202" y="6407"/>
                  </a:cubicBezTo>
                  <a:cubicBezTo>
                    <a:pt x="4975" y="6407"/>
                    <a:pt x="6407" y="4974"/>
                    <a:pt x="6407" y="3207"/>
                  </a:cubicBezTo>
                  <a:cubicBezTo>
                    <a:pt x="6407" y="1433"/>
                    <a:pt x="4975" y="1"/>
                    <a:pt x="320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7" name="Google Shape;3497;p112"/>
            <p:cNvSpPr/>
            <p:nvPr/>
          </p:nvSpPr>
          <p:spPr>
            <a:xfrm>
              <a:off x="4710582" y="1716473"/>
              <a:ext cx="143639" cy="143716"/>
            </a:xfrm>
            <a:custGeom>
              <a:avLst/>
              <a:gdLst/>
              <a:ahLst/>
              <a:cxnLst/>
              <a:rect l="l" t="t" r="r" b="b"/>
              <a:pathLst>
                <a:path w="9267" h="9272" extrusionOk="0">
                  <a:moveTo>
                    <a:pt x="4633" y="1391"/>
                  </a:moveTo>
                  <a:cubicBezTo>
                    <a:pt x="6427" y="1391"/>
                    <a:pt x="7880" y="2844"/>
                    <a:pt x="7880" y="4639"/>
                  </a:cubicBezTo>
                  <a:cubicBezTo>
                    <a:pt x="7880" y="6427"/>
                    <a:pt x="6427" y="7880"/>
                    <a:pt x="4633" y="7880"/>
                  </a:cubicBezTo>
                  <a:cubicBezTo>
                    <a:pt x="2839" y="7880"/>
                    <a:pt x="1386" y="6427"/>
                    <a:pt x="1386" y="4639"/>
                  </a:cubicBezTo>
                  <a:cubicBezTo>
                    <a:pt x="1386" y="2844"/>
                    <a:pt x="2839" y="1391"/>
                    <a:pt x="4633" y="1391"/>
                  </a:cubicBezTo>
                  <a:close/>
                  <a:moveTo>
                    <a:pt x="4633" y="0"/>
                  </a:moveTo>
                  <a:cubicBezTo>
                    <a:pt x="2075" y="0"/>
                    <a:pt x="0" y="2075"/>
                    <a:pt x="0" y="4639"/>
                  </a:cubicBezTo>
                  <a:cubicBezTo>
                    <a:pt x="0" y="7197"/>
                    <a:pt x="2075" y="9271"/>
                    <a:pt x="4633" y="9271"/>
                  </a:cubicBezTo>
                  <a:cubicBezTo>
                    <a:pt x="7192" y="9271"/>
                    <a:pt x="9266" y="7197"/>
                    <a:pt x="9266" y="4639"/>
                  </a:cubicBezTo>
                  <a:cubicBezTo>
                    <a:pt x="9266" y="2075"/>
                    <a:pt x="7192" y="0"/>
                    <a:pt x="463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8" name="Google Shape;3498;p112"/>
            <p:cNvSpPr/>
            <p:nvPr/>
          </p:nvSpPr>
          <p:spPr>
            <a:xfrm>
              <a:off x="4189365" y="1649240"/>
              <a:ext cx="278179" cy="278194"/>
            </a:xfrm>
            <a:custGeom>
              <a:avLst/>
              <a:gdLst/>
              <a:ahLst/>
              <a:cxnLst/>
              <a:rect l="l" t="t" r="r" b="b"/>
              <a:pathLst>
                <a:path w="17947" h="17948" extrusionOk="0">
                  <a:moveTo>
                    <a:pt x="8972" y="2692"/>
                  </a:moveTo>
                  <a:cubicBezTo>
                    <a:pt x="12442" y="2692"/>
                    <a:pt x="15256" y="5505"/>
                    <a:pt x="15256" y="8977"/>
                  </a:cubicBezTo>
                  <a:cubicBezTo>
                    <a:pt x="15256" y="12442"/>
                    <a:pt x="12442" y="15256"/>
                    <a:pt x="8972" y="15256"/>
                  </a:cubicBezTo>
                  <a:cubicBezTo>
                    <a:pt x="5505" y="15256"/>
                    <a:pt x="2692" y="12442"/>
                    <a:pt x="2692" y="8977"/>
                  </a:cubicBezTo>
                  <a:cubicBezTo>
                    <a:pt x="2692" y="5505"/>
                    <a:pt x="5505" y="2692"/>
                    <a:pt x="8972" y="2692"/>
                  </a:cubicBezTo>
                  <a:close/>
                  <a:moveTo>
                    <a:pt x="8972" y="1"/>
                  </a:moveTo>
                  <a:cubicBezTo>
                    <a:pt x="4018" y="1"/>
                    <a:pt x="0" y="4017"/>
                    <a:pt x="0" y="8977"/>
                  </a:cubicBezTo>
                  <a:cubicBezTo>
                    <a:pt x="0" y="13931"/>
                    <a:pt x="4018" y="17947"/>
                    <a:pt x="8972" y="17947"/>
                  </a:cubicBezTo>
                  <a:cubicBezTo>
                    <a:pt x="13931" y="17947"/>
                    <a:pt x="17947" y="13931"/>
                    <a:pt x="17947" y="8977"/>
                  </a:cubicBezTo>
                  <a:cubicBezTo>
                    <a:pt x="17947" y="4017"/>
                    <a:pt x="13931" y="1"/>
                    <a:pt x="897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9" name="Google Shape;3499;p112"/>
            <p:cNvSpPr/>
            <p:nvPr/>
          </p:nvSpPr>
          <p:spPr>
            <a:xfrm>
              <a:off x="4257465" y="1717419"/>
              <a:ext cx="141887" cy="141903"/>
            </a:xfrm>
            <a:custGeom>
              <a:avLst/>
              <a:gdLst/>
              <a:ahLst/>
              <a:cxnLst/>
              <a:rect l="l" t="t" r="r" b="b"/>
              <a:pathLst>
                <a:path w="9154" h="9155" extrusionOk="0">
                  <a:moveTo>
                    <a:pt x="4578" y="1372"/>
                  </a:moveTo>
                  <a:cubicBezTo>
                    <a:pt x="6351" y="1372"/>
                    <a:pt x="7783" y="2804"/>
                    <a:pt x="7783" y="4578"/>
                  </a:cubicBezTo>
                  <a:cubicBezTo>
                    <a:pt x="7783" y="6345"/>
                    <a:pt x="6351" y="7778"/>
                    <a:pt x="4578" y="7778"/>
                  </a:cubicBezTo>
                  <a:cubicBezTo>
                    <a:pt x="2809" y="7778"/>
                    <a:pt x="1377" y="6345"/>
                    <a:pt x="1377" y="4578"/>
                  </a:cubicBezTo>
                  <a:cubicBezTo>
                    <a:pt x="1377" y="2804"/>
                    <a:pt x="2809" y="1372"/>
                    <a:pt x="4578" y="1372"/>
                  </a:cubicBezTo>
                  <a:close/>
                  <a:moveTo>
                    <a:pt x="4578" y="0"/>
                  </a:moveTo>
                  <a:cubicBezTo>
                    <a:pt x="2049" y="0"/>
                    <a:pt x="0" y="2049"/>
                    <a:pt x="0" y="4578"/>
                  </a:cubicBezTo>
                  <a:cubicBezTo>
                    <a:pt x="0" y="7105"/>
                    <a:pt x="2049" y="9154"/>
                    <a:pt x="4578" y="9154"/>
                  </a:cubicBezTo>
                  <a:cubicBezTo>
                    <a:pt x="7105" y="9154"/>
                    <a:pt x="9154" y="7105"/>
                    <a:pt x="9154" y="4578"/>
                  </a:cubicBezTo>
                  <a:cubicBezTo>
                    <a:pt x="9154" y="2049"/>
                    <a:pt x="7105" y="0"/>
                    <a:pt x="457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0" name="Google Shape;3500;p112"/>
            <p:cNvSpPr/>
            <p:nvPr/>
          </p:nvSpPr>
          <p:spPr>
            <a:xfrm>
              <a:off x="4605579" y="1611563"/>
              <a:ext cx="353632" cy="353633"/>
            </a:xfrm>
            <a:custGeom>
              <a:avLst/>
              <a:gdLst/>
              <a:ahLst/>
              <a:cxnLst/>
              <a:rect l="l" t="t" r="r" b="b"/>
              <a:pathLst>
                <a:path w="22815" h="22815" extrusionOk="0">
                  <a:moveTo>
                    <a:pt x="11408" y="5118"/>
                  </a:moveTo>
                  <a:cubicBezTo>
                    <a:pt x="14884" y="5118"/>
                    <a:pt x="17698" y="7931"/>
                    <a:pt x="17698" y="11408"/>
                  </a:cubicBezTo>
                  <a:cubicBezTo>
                    <a:pt x="17698" y="14878"/>
                    <a:pt x="14884" y="17697"/>
                    <a:pt x="11408" y="17697"/>
                  </a:cubicBezTo>
                  <a:cubicBezTo>
                    <a:pt x="7932" y="17697"/>
                    <a:pt x="5119" y="14878"/>
                    <a:pt x="5119" y="11408"/>
                  </a:cubicBezTo>
                  <a:cubicBezTo>
                    <a:pt x="5119" y="7931"/>
                    <a:pt x="7932" y="5118"/>
                    <a:pt x="11408" y="5118"/>
                  </a:cubicBezTo>
                  <a:close/>
                  <a:moveTo>
                    <a:pt x="11408" y="1"/>
                  </a:moveTo>
                  <a:cubicBezTo>
                    <a:pt x="10776" y="1"/>
                    <a:pt x="10261" y="515"/>
                    <a:pt x="10261" y="1142"/>
                  </a:cubicBezTo>
                  <a:lnTo>
                    <a:pt x="10261" y="2961"/>
                  </a:lnTo>
                  <a:cubicBezTo>
                    <a:pt x="8768" y="3166"/>
                    <a:pt x="7397" y="3752"/>
                    <a:pt x="6250" y="4624"/>
                  </a:cubicBezTo>
                  <a:lnTo>
                    <a:pt x="4961" y="3339"/>
                  </a:lnTo>
                  <a:cubicBezTo>
                    <a:pt x="4739" y="3117"/>
                    <a:pt x="4446" y="3006"/>
                    <a:pt x="4153" y="3006"/>
                  </a:cubicBezTo>
                  <a:cubicBezTo>
                    <a:pt x="3860" y="3006"/>
                    <a:pt x="3567" y="3117"/>
                    <a:pt x="3345" y="3339"/>
                  </a:cubicBezTo>
                  <a:cubicBezTo>
                    <a:pt x="2896" y="3782"/>
                    <a:pt x="2896" y="4516"/>
                    <a:pt x="3345" y="4960"/>
                  </a:cubicBezTo>
                  <a:lnTo>
                    <a:pt x="4630" y="6244"/>
                  </a:lnTo>
                  <a:cubicBezTo>
                    <a:pt x="3757" y="7391"/>
                    <a:pt x="3167" y="8762"/>
                    <a:pt x="2967" y="10260"/>
                  </a:cubicBezTo>
                  <a:lnTo>
                    <a:pt x="1148" y="10260"/>
                  </a:lnTo>
                  <a:cubicBezTo>
                    <a:pt x="516" y="10260"/>
                    <a:pt x="1" y="10775"/>
                    <a:pt x="1" y="11408"/>
                  </a:cubicBezTo>
                  <a:cubicBezTo>
                    <a:pt x="1" y="12034"/>
                    <a:pt x="516" y="12549"/>
                    <a:pt x="1148" y="12549"/>
                  </a:cubicBezTo>
                  <a:lnTo>
                    <a:pt x="2967" y="12549"/>
                  </a:lnTo>
                  <a:cubicBezTo>
                    <a:pt x="3167" y="14048"/>
                    <a:pt x="3757" y="15419"/>
                    <a:pt x="4630" y="16565"/>
                  </a:cubicBezTo>
                  <a:lnTo>
                    <a:pt x="3345" y="17850"/>
                  </a:lnTo>
                  <a:cubicBezTo>
                    <a:pt x="2896" y="18298"/>
                    <a:pt x="2896" y="19028"/>
                    <a:pt x="3345" y="19470"/>
                  </a:cubicBezTo>
                  <a:cubicBezTo>
                    <a:pt x="3567" y="19695"/>
                    <a:pt x="3860" y="19807"/>
                    <a:pt x="4153" y="19807"/>
                  </a:cubicBezTo>
                  <a:cubicBezTo>
                    <a:pt x="4446" y="19807"/>
                    <a:pt x="4739" y="19695"/>
                    <a:pt x="4961" y="19470"/>
                  </a:cubicBezTo>
                  <a:lnTo>
                    <a:pt x="6250" y="18186"/>
                  </a:lnTo>
                  <a:cubicBezTo>
                    <a:pt x="7397" y="19058"/>
                    <a:pt x="8768" y="19644"/>
                    <a:pt x="10261" y="19848"/>
                  </a:cubicBezTo>
                  <a:lnTo>
                    <a:pt x="10261" y="21667"/>
                  </a:lnTo>
                  <a:cubicBezTo>
                    <a:pt x="10261" y="22295"/>
                    <a:pt x="10776" y="22815"/>
                    <a:pt x="11408" y="22815"/>
                  </a:cubicBezTo>
                  <a:cubicBezTo>
                    <a:pt x="12040" y="22815"/>
                    <a:pt x="12555" y="22295"/>
                    <a:pt x="12555" y="21667"/>
                  </a:cubicBezTo>
                  <a:lnTo>
                    <a:pt x="12555" y="19848"/>
                  </a:lnTo>
                  <a:cubicBezTo>
                    <a:pt x="14054" y="19644"/>
                    <a:pt x="15420" y="19058"/>
                    <a:pt x="16566" y="18186"/>
                  </a:cubicBezTo>
                  <a:lnTo>
                    <a:pt x="17855" y="19470"/>
                  </a:lnTo>
                  <a:cubicBezTo>
                    <a:pt x="18077" y="19695"/>
                    <a:pt x="18371" y="19807"/>
                    <a:pt x="18664" y="19807"/>
                  </a:cubicBezTo>
                  <a:cubicBezTo>
                    <a:pt x="18958" y="19807"/>
                    <a:pt x="19252" y="19695"/>
                    <a:pt x="19476" y="19470"/>
                  </a:cubicBezTo>
                  <a:cubicBezTo>
                    <a:pt x="19920" y="19028"/>
                    <a:pt x="19920" y="18298"/>
                    <a:pt x="19476" y="17850"/>
                  </a:cubicBezTo>
                  <a:lnTo>
                    <a:pt x="18187" y="16565"/>
                  </a:lnTo>
                  <a:cubicBezTo>
                    <a:pt x="19064" y="15419"/>
                    <a:pt x="19650" y="14048"/>
                    <a:pt x="19848" y="12549"/>
                  </a:cubicBezTo>
                  <a:lnTo>
                    <a:pt x="21668" y="12549"/>
                  </a:lnTo>
                  <a:cubicBezTo>
                    <a:pt x="22301" y="12549"/>
                    <a:pt x="22815" y="12034"/>
                    <a:pt x="22815" y="11408"/>
                  </a:cubicBezTo>
                  <a:cubicBezTo>
                    <a:pt x="22815" y="10775"/>
                    <a:pt x="22301" y="10260"/>
                    <a:pt x="21668" y="10260"/>
                  </a:cubicBezTo>
                  <a:lnTo>
                    <a:pt x="19854" y="10260"/>
                  </a:lnTo>
                  <a:cubicBezTo>
                    <a:pt x="19650" y="8762"/>
                    <a:pt x="19064" y="7391"/>
                    <a:pt x="18187" y="6244"/>
                  </a:cubicBezTo>
                  <a:lnTo>
                    <a:pt x="19476" y="4960"/>
                  </a:lnTo>
                  <a:cubicBezTo>
                    <a:pt x="19920" y="4516"/>
                    <a:pt x="19920" y="3782"/>
                    <a:pt x="19476" y="3339"/>
                  </a:cubicBezTo>
                  <a:cubicBezTo>
                    <a:pt x="19252" y="3117"/>
                    <a:pt x="18958" y="3006"/>
                    <a:pt x="18664" y="3006"/>
                  </a:cubicBezTo>
                  <a:cubicBezTo>
                    <a:pt x="18371" y="3006"/>
                    <a:pt x="18077" y="3117"/>
                    <a:pt x="17855" y="3339"/>
                  </a:cubicBezTo>
                  <a:lnTo>
                    <a:pt x="16566" y="4624"/>
                  </a:lnTo>
                  <a:cubicBezTo>
                    <a:pt x="15420" y="3752"/>
                    <a:pt x="14054" y="3166"/>
                    <a:pt x="12555" y="2961"/>
                  </a:cubicBezTo>
                  <a:lnTo>
                    <a:pt x="12555" y="1142"/>
                  </a:lnTo>
                  <a:cubicBezTo>
                    <a:pt x="12555" y="515"/>
                    <a:pt x="12040" y="1"/>
                    <a:pt x="1140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1" name="Google Shape;3501;p112"/>
            <p:cNvSpPr/>
            <p:nvPr/>
          </p:nvSpPr>
          <p:spPr>
            <a:xfrm>
              <a:off x="4753637" y="1759606"/>
              <a:ext cx="57521" cy="57521"/>
            </a:xfrm>
            <a:custGeom>
              <a:avLst/>
              <a:gdLst/>
              <a:ahLst/>
              <a:cxnLst/>
              <a:rect l="l" t="t" r="r" b="b"/>
              <a:pathLst>
                <a:path w="3711" h="3711" extrusionOk="0">
                  <a:moveTo>
                    <a:pt x="1855" y="0"/>
                  </a:moveTo>
                  <a:cubicBezTo>
                    <a:pt x="831" y="0"/>
                    <a:pt x="0" y="831"/>
                    <a:pt x="0" y="1856"/>
                  </a:cubicBezTo>
                  <a:cubicBezTo>
                    <a:pt x="0" y="2880"/>
                    <a:pt x="831" y="3710"/>
                    <a:pt x="1855" y="3710"/>
                  </a:cubicBezTo>
                  <a:cubicBezTo>
                    <a:pt x="2880" y="3710"/>
                    <a:pt x="3710" y="2880"/>
                    <a:pt x="3710" y="1856"/>
                  </a:cubicBezTo>
                  <a:cubicBezTo>
                    <a:pt x="3710" y="831"/>
                    <a:pt x="2880" y="0"/>
                    <a:pt x="185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2" name="Google Shape;3502;p112"/>
            <p:cNvSpPr/>
            <p:nvPr/>
          </p:nvSpPr>
          <p:spPr>
            <a:xfrm>
              <a:off x="4515920" y="1630208"/>
              <a:ext cx="82026" cy="82026"/>
            </a:xfrm>
            <a:custGeom>
              <a:avLst/>
              <a:gdLst/>
              <a:ahLst/>
              <a:cxnLst/>
              <a:rect l="l" t="t" r="r" b="b"/>
              <a:pathLst>
                <a:path w="5292" h="5292" extrusionOk="0">
                  <a:moveTo>
                    <a:pt x="2642" y="1224"/>
                  </a:moveTo>
                  <a:cubicBezTo>
                    <a:pt x="3431" y="1224"/>
                    <a:pt x="4068" y="1861"/>
                    <a:pt x="4068" y="2645"/>
                  </a:cubicBezTo>
                  <a:cubicBezTo>
                    <a:pt x="4068" y="3430"/>
                    <a:pt x="3431" y="4068"/>
                    <a:pt x="2642" y="4068"/>
                  </a:cubicBezTo>
                  <a:cubicBezTo>
                    <a:pt x="1857" y="4068"/>
                    <a:pt x="1224" y="3430"/>
                    <a:pt x="1224" y="2645"/>
                  </a:cubicBezTo>
                  <a:cubicBezTo>
                    <a:pt x="1224" y="1861"/>
                    <a:pt x="1857" y="1224"/>
                    <a:pt x="2642" y="1224"/>
                  </a:cubicBezTo>
                  <a:close/>
                  <a:moveTo>
                    <a:pt x="2642" y="0"/>
                  </a:moveTo>
                  <a:cubicBezTo>
                    <a:pt x="1184" y="0"/>
                    <a:pt x="1" y="1188"/>
                    <a:pt x="1" y="2645"/>
                  </a:cubicBezTo>
                  <a:cubicBezTo>
                    <a:pt x="1" y="4108"/>
                    <a:pt x="1184" y="5291"/>
                    <a:pt x="2642" y="5291"/>
                  </a:cubicBezTo>
                  <a:cubicBezTo>
                    <a:pt x="4110" y="5291"/>
                    <a:pt x="5292" y="4108"/>
                    <a:pt x="5292" y="2645"/>
                  </a:cubicBezTo>
                  <a:cubicBezTo>
                    <a:pt x="5292" y="1188"/>
                    <a:pt x="4110" y="0"/>
                    <a:pt x="264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3" name="Google Shape;3503;p112"/>
            <p:cNvSpPr/>
            <p:nvPr/>
          </p:nvSpPr>
          <p:spPr>
            <a:xfrm>
              <a:off x="4534890" y="1649163"/>
              <a:ext cx="44097" cy="44097"/>
            </a:xfrm>
            <a:custGeom>
              <a:avLst/>
              <a:gdLst/>
              <a:ahLst/>
              <a:cxnLst/>
              <a:rect l="l" t="t" r="r" b="b"/>
              <a:pathLst>
                <a:path w="2845" h="2845" extrusionOk="0">
                  <a:moveTo>
                    <a:pt x="1418" y="1"/>
                  </a:moveTo>
                  <a:cubicBezTo>
                    <a:pt x="633" y="1"/>
                    <a:pt x="0" y="638"/>
                    <a:pt x="0" y="1422"/>
                  </a:cubicBezTo>
                  <a:cubicBezTo>
                    <a:pt x="0" y="2207"/>
                    <a:pt x="633" y="2845"/>
                    <a:pt x="1418" y="2845"/>
                  </a:cubicBezTo>
                  <a:cubicBezTo>
                    <a:pt x="2207" y="2845"/>
                    <a:pt x="2844" y="2207"/>
                    <a:pt x="2844" y="1422"/>
                  </a:cubicBezTo>
                  <a:cubicBezTo>
                    <a:pt x="2844" y="638"/>
                    <a:pt x="2207" y="1"/>
                    <a:pt x="141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4" name="Google Shape;3504;p112"/>
            <p:cNvSpPr/>
            <p:nvPr/>
          </p:nvSpPr>
          <p:spPr>
            <a:xfrm>
              <a:off x="4305805" y="1765681"/>
              <a:ext cx="45275" cy="45276"/>
            </a:xfrm>
            <a:custGeom>
              <a:avLst/>
              <a:gdLst/>
              <a:ahLst/>
              <a:cxnLst/>
              <a:rect l="l" t="t" r="r" b="b"/>
              <a:pathLst>
                <a:path w="2921" h="2921" extrusionOk="0">
                  <a:moveTo>
                    <a:pt x="1459" y="1"/>
                  </a:moveTo>
                  <a:cubicBezTo>
                    <a:pt x="653" y="1"/>
                    <a:pt x="1" y="653"/>
                    <a:pt x="1" y="1464"/>
                  </a:cubicBezTo>
                  <a:cubicBezTo>
                    <a:pt x="1" y="2269"/>
                    <a:pt x="653" y="2921"/>
                    <a:pt x="1459" y="2921"/>
                  </a:cubicBezTo>
                  <a:cubicBezTo>
                    <a:pt x="2269" y="2921"/>
                    <a:pt x="2921" y="2269"/>
                    <a:pt x="2921" y="1464"/>
                  </a:cubicBezTo>
                  <a:cubicBezTo>
                    <a:pt x="2921" y="653"/>
                    <a:pt x="2269" y="1"/>
                    <a:pt x="14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5" name="Google Shape;3505;p112"/>
            <p:cNvSpPr/>
            <p:nvPr/>
          </p:nvSpPr>
          <p:spPr>
            <a:xfrm>
              <a:off x="4017997" y="1647644"/>
              <a:ext cx="501487" cy="402845"/>
            </a:xfrm>
            <a:custGeom>
              <a:avLst/>
              <a:gdLst/>
              <a:ahLst/>
              <a:cxnLst/>
              <a:rect l="l" t="t" r="r" b="b"/>
              <a:pathLst>
                <a:path w="32354" h="25990" extrusionOk="0">
                  <a:moveTo>
                    <a:pt x="8277" y="0"/>
                  </a:moveTo>
                  <a:cubicBezTo>
                    <a:pt x="5631" y="0"/>
                    <a:pt x="0" y="15206"/>
                    <a:pt x="10446" y="22739"/>
                  </a:cubicBezTo>
                  <a:cubicBezTo>
                    <a:pt x="13702" y="25087"/>
                    <a:pt x="16842" y="25989"/>
                    <a:pt x="19676" y="25989"/>
                  </a:cubicBezTo>
                  <a:cubicBezTo>
                    <a:pt x="26371" y="25989"/>
                    <a:pt x="31358" y="20954"/>
                    <a:pt x="32128" y="18050"/>
                  </a:cubicBezTo>
                  <a:cubicBezTo>
                    <a:pt x="32353" y="17208"/>
                    <a:pt x="31991" y="16526"/>
                    <a:pt x="31420" y="16189"/>
                  </a:cubicBezTo>
                  <a:cubicBezTo>
                    <a:pt x="31167" y="16040"/>
                    <a:pt x="30873" y="15957"/>
                    <a:pt x="30571" y="15957"/>
                  </a:cubicBezTo>
                  <a:cubicBezTo>
                    <a:pt x="30008" y="15957"/>
                    <a:pt x="29415" y="16245"/>
                    <a:pt x="29004" y="16928"/>
                  </a:cubicBezTo>
                  <a:cubicBezTo>
                    <a:pt x="28340" y="18026"/>
                    <a:pt x="24359" y="23340"/>
                    <a:pt x="18797" y="23340"/>
                  </a:cubicBezTo>
                  <a:cubicBezTo>
                    <a:pt x="16454" y="23340"/>
                    <a:pt x="13831" y="22397"/>
                    <a:pt x="11057" y="19798"/>
                  </a:cubicBezTo>
                  <a:cubicBezTo>
                    <a:pt x="1175" y="10537"/>
                    <a:pt x="12026" y="2331"/>
                    <a:pt x="8637" y="109"/>
                  </a:cubicBezTo>
                  <a:cubicBezTo>
                    <a:pt x="8525" y="35"/>
                    <a:pt x="8405" y="0"/>
                    <a:pt x="82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6" name="Google Shape;3506;p112"/>
            <p:cNvSpPr/>
            <p:nvPr/>
          </p:nvSpPr>
          <p:spPr>
            <a:xfrm>
              <a:off x="4592963" y="1647768"/>
              <a:ext cx="501611" cy="402721"/>
            </a:xfrm>
            <a:custGeom>
              <a:avLst/>
              <a:gdLst/>
              <a:ahLst/>
              <a:cxnLst/>
              <a:rect l="l" t="t" r="r" b="b"/>
              <a:pathLst>
                <a:path w="32362" h="25982" extrusionOk="0">
                  <a:moveTo>
                    <a:pt x="24083" y="1"/>
                  </a:moveTo>
                  <a:cubicBezTo>
                    <a:pt x="23977" y="1"/>
                    <a:pt x="23876" y="25"/>
                    <a:pt x="23781" y="75"/>
                  </a:cubicBezTo>
                  <a:cubicBezTo>
                    <a:pt x="23767" y="86"/>
                    <a:pt x="23741" y="91"/>
                    <a:pt x="23726" y="101"/>
                  </a:cubicBezTo>
                  <a:cubicBezTo>
                    <a:pt x="20337" y="2323"/>
                    <a:pt x="31188" y="10529"/>
                    <a:pt x="21304" y="19790"/>
                  </a:cubicBezTo>
                  <a:cubicBezTo>
                    <a:pt x="18531" y="22389"/>
                    <a:pt x="15907" y="23332"/>
                    <a:pt x="13565" y="23332"/>
                  </a:cubicBezTo>
                  <a:cubicBezTo>
                    <a:pt x="8003" y="23332"/>
                    <a:pt x="4022" y="18018"/>
                    <a:pt x="3359" y="16920"/>
                  </a:cubicBezTo>
                  <a:cubicBezTo>
                    <a:pt x="2944" y="16239"/>
                    <a:pt x="2353" y="15951"/>
                    <a:pt x="1792" y="15951"/>
                  </a:cubicBezTo>
                  <a:cubicBezTo>
                    <a:pt x="1517" y="15951"/>
                    <a:pt x="1250" y="16020"/>
                    <a:pt x="1014" y="16146"/>
                  </a:cubicBezTo>
                  <a:cubicBezTo>
                    <a:pt x="403" y="16466"/>
                    <a:pt x="0" y="17165"/>
                    <a:pt x="234" y="18042"/>
                  </a:cubicBezTo>
                  <a:cubicBezTo>
                    <a:pt x="1004" y="20946"/>
                    <a:pt x="5990" y="25981"/>
                    <a:pt x="12685" y="25981"/>
                  </a:cubicBezTo>
                  <a:cubicBezTo>
                    <a:pt x="15520" y="25981"/>
                    <a:pt x="18660" y="25079"/>
                    <a:pt x="21916" y="22731"/>
                  </a:cubicBezTo>
                  <a:cubicBezTo>
                    <a:pt x="32362" y="15198"/>
                    <a:pt x="26729" y="1"/>
                    <a:pt x="2408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7" name="Google Shape;3507;p112"/>
            <p:cNvSpPr/>
            <p:nvPr/>
          </p:nvSpPr>
          <p:spPr>
            <a:xfrm>
              <a:off x="5036517" y="1665762"/>
              <a:ext cx="171" cy="481"/>
            </a:xfrm>
            <a:custGeom>
              <a:avLst/>
              <a:gdLst/>
              <a:ahLst/>
              <a:cxnLst/>
              <a:rect l="l" t="t" r="r" b="b"/>
              <a:pathLst>
                <a:path w="11" h="31" extrusionOk="0">
                  <a:moveTo>
                    <a:pt x="0" y="0"/>
                  </a:moveTo>
                  <a:lnTo>
                    <a:pt x="0" y="5"/>
                  </a:lnTo>
                  <a:cubicBezTo>
                    <a:pt x="5" y="10"/>
                    <a:pt x="5" y="21"/>
                    <a:pt x="10" y="3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4936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508" name="Google Shape;3508;p112"/>
          <p:cNvGrpSpPr/>
          <p:nvPr/>
        </p:nvGrpSpPr>
        <p:grpSpPr>
          <a:xfrm>
            <a:off x="5581399" y="2387606"/>
            <a:ext cx="795253" cy="795191"/>
            <a:chOff x="5518849" y="2442531"/>
            <a:chExt cx="795253" cy="795191"/>
          </a:xfrm>
        </p:grpSpPr>
        <p:sp>
          <p:nvSpPr>
            <p:cNvPr id="3509" name="Google Shape;3509;p112"/>
            <p:cNvSpPr/>
            <p:nvPr/>
          </p:nvSpPr>
          <p:spPr>
            <a:xfrm>
              <a:off x="5737673" y="3144478"/>
              <a:ext cx="87374" cy="67363"/>
            </a:xfrm>
            <a:custGeom>
              <a:avLst/>
              <a:gdLst/>
              <a:ahLst/>
              <a:cxnLst/>
              <a:rect l="l" t="t" r="r" b="b"/>
              <a:pathLst>
                <a:path w="5637" h="4346" extrusionOk="0">
                  <a:moveTo>
                    <a:pt x="856" y="1"/>
                  </a:moveTo>
                  <a:lnTo>
                    <a:pt x="530" y="806"/>
                  </a:lnTo>
                  <a:cubicBezTo>
                    <a:pt x="0" y="2121"/>
                    <a:pt x="642" y="3630"/>
                    <a:pt x="1957" y="4160"/>
                  </a:cubicBezTo>
                  <a:cubicBezTo>
                    <a:pt x="2270" y="4286"/>
                    <a:pt x="2594" y="4346"/>
                    <a:pt x="2914" y="4346"/>
                  </a:cubicBezTo>
                  <a:cubicBezTo>
                    <a:pt x="3935" y="4346"/>
                    <a:pt x="4907" y="3734"/>
                    <a:pt x="5311" y="2732"/>
                  </a:cubicBezTo>
                  <a:lnTo>
                    <a:pt x="5637" y="1923"/>
                  </a:lnTo>
                  <a:cubicBezTo>
                    <a:pt x="3955" y="1464"/>
                    <a:pt x="2355" y="817"/>
                    <a:pt x="85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0" name="Google Shape;3510;p112"/>
            <p:cNvSpPr/>
            <p:nvPr/>
          </p:nvSpPr>
          <p:spPr>
            <a:xfrm>
              <a:off x="6014618" y="3141022"/>
              <a:ext cx="87404" cy="68045"/>
            </a:xfrm>
            <a:custGeom>
              <a:avLst/>
              <a:gdLst/>
              <a:ahLst/>
              <a:cxnLst/>
              <a:rect l="l" t="t" r="r" b="b"/>
              <a:pathLst>
                <a:path w="5639" h="4390" extrusionOk="0">
                  <a:moveTo>
                    <a:pt x="4741" y="0"/>
                  </a:moveTo>
                  <a:cubicBezTo>
                    <a:pt x="3258" y="845"/>
                    <a:pt x="1673" y="1529"/>
                    <a:pt x="0" y="2023"/>
                  </a:cubicBezTo>
                  <a:lnTo>
                    <a:pt x="342" y="2823"/>
                  </a:lnTo>
                  <a:cubicBezTo>
                    <a:pt x="759" y="3801"/>
                    <a:pt x="1715" y="4389"/>
                    <a:pt x="2717" y="4389"/>
                  </a:cubicBezTo>
                  <a:cubicBezTo>
                    <a:pt x="3053" y="4389"/>
                    <a:pt x="3394" y="4323"/>
                    <a:pt x="3722" y="4184"/>
                  </a:cubicBezTo>
                  <a:cubicBezTo>
                    <a:pt x="5027" y="3628"/>
                    <a:pt x="5638" y="2110"/>
                    <a:pt x="5082" y="805"/>
                  </a:cubicBezTo>
                  <a:lnTo>
                    <a:pt x="474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1" name="Google Shape;3511;p112"/>
            <p:cNvSpPr/>
            <p:nvPr/>
          </p:nvSpPr>
          <p:spPr>
            <a:xfrm>
              <a:off x="5542066" y="2938238"/>
              <a:ext cx="73486" cy="82010"/>
            </a:xfrm>
            <a:custGeom>
              <a:avLst/>
              <a:gdLst/>
              <a:ahLst/>
              <a:cxnLst/>
              <a:rect l="l" t="t" r="r" b="b"/>
              <a:pathLst>
                <a:path w="4741" h="5291" extrusionOk="0">
                  <a:moveTo>
                    <a:pt x="2718" y="0"/>
                  </a:moveTo>
                  <a:lnTo>
                    <a:pt x="1918" y="341"/>
                  </a:lnTo>
                  <a:cubicBezTo>
                    <a:pt x="612" y="897"/>
                    <a:pt x="1" y="2421"/>
                    <a:pt x="556" y="3720"/>
                  </a:cubicBezTo>
                  <a:cubicBezTo>
                    <a:pt x="974" y="4699"/>
                    <a:pt x="1935" y="5291"/>
                    <a:pt x="2938" y="5291"/>
                  </a:cubicBezTo>
                  <a:cubicBezTo>
                    <a:pt x="3272" y="5291"/>
                    <a:pt x="3611" y="5225"/>
                    <a:pt x="3936" y="5086"/>
                  </a:cubicBezTo>
                  <a:lnTo>
                    <a:pt x="4741" y="4740"/>
                  </a:lnTo>
                  <a:cubicBezTo>
                    <a:pt x="3896" y="3256"/>
                    <a:pt x="3212" y="1671"/>
                    <a:pt x="271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2" name="Google Shape;3512;p112"/>
            <p:cNvSpPr/>
            <p:nvPr/>
          </p:nvSpPr>
          <p:spPr>
            <a:xfrm>
              <a:off x="6220873" y="2931527"/>
              <a:ext cx="72711" cy="82042"/>
            </a:xfrm>
            <a:custGeom>
              <a:avLst/>
              <a:gdLst/>
              <a:ahLst/>
              <a:cxnLst/>
              <a:rect l="l" t="t" r="r" b="b"/>
              <a:pathLst>
                <a:path w="4691" h="5293" extrusionOk="0">
                  <a:moveTo>
                    <a:pt x="1922" y="0"/>
                  </a:moveTo>
                  <a:cubicBezTo>
                    <a:pt x="1463" y="1682"/>
                    <a:pt x="816" y="3287"/>
                    <a:pt x="0" y="4785"/>
                  </a:cubicBezTo>
                  <a:lnTo>
                    <a:pt x="806" y="5107"/>
                  </a:lnTo>
                  <a:cubicBezTo>
                    <a:pt x="1119" y="5233"/>
                    <a:pt x="1443" y="5293"/>
                    <a:pt x="1763" y="5293"/>
                  </a:cubicBezTo>
                  <a:cubicBezTo>
                    <a:pt x="2784" y="5293"/>
                    <a:pt x="3756" y="4682"/>
                    <a:pt x="4159" y="3680"/>
                  </a:cubicBezTo>
                  <a:cubicBezTo>
                    <a:pt x="4690" y="2365"/>
                    <a:pt x="4043" y="856"/>
                    <a:pt x="2728" y="325"/>
                  </a:cubicBezTo>
                  <a:lnTo>
                    <a:pt x="192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3" name="Google Shape;3513;p112"/>
            <p:cNvSpPr/>
            <p:nvPr/>
          </p:nvSpPr>
          <p:spPr>
            <a:xfrm>
              <a:off x="6007907" y="2468367"/>
              <a:ext cx="87389" cy="67317"/>
            </a:xfrm>
            <a:custGeom>
              <a:avLst/>
              <a:gdLst/>
              <a:ahLst/>
              <a:cxnLst/>
              <a:rect l="l" t="t" r="r" b="b"/>
              <a:pathLst>
                <a:path w="5638" h="4343" extrusionOk="0">
                  <a:moveTo>
                    <a:pt x="2729" y="0"/>
                  </a:moveTo>
                  <a:cubicBezTo>
                    <a:pt x="1706" y="0"/>
                    <a:pt x="731" y="612"/>
                    <a:pt x="327" y="1616"/>
                  </a:cubicBezTo>
                  <a:lnTo>
                    <a:pt x="0" y="2422"/>
                  </a:lnTo>
                  <a:cubicBezTo>
                    <a:pt x="1682" y="2881"/>
                    <a:pt x="3289" y="3528"/>
                    <a:pt x="4787" y="4342"/>
                  </a:cubicBezTo>
                  <a:lnTo>
                    <a:pt x="5108" y="3538"/>
                  </a:lnTo>
                  <a:cubicBezTo>
                    <a:pt x="5637" y="2223"/>
                    <a:pt x="4995" y="714"/>
                    <a:pt x="3680" y="183"/>
                  </a:cubicBezTo>
                  <a:cubicBezTo>
                    <a:pt x="3369" y="59"/>
                    <a:pt x="3047" y="0"/>
                    <a:pt x="272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4" name="Google Shape;3514;p112"/>
            <p:cNvSpPr/>
            <p:nvPr/>
          </p:nvSpPr>
          <p:spPr>
            <a:xfrm>
              <a:off x="5539400" y="2666594"/>
              <a:ext cx="72695" cy="82072"/>
            </a:xfrm>
            <a:custGeom>
              <a:avLst/>
              <a:gdLst/>
              <a:ahLst/>
              <a:cxnLst/>
              <a:rect l="l" t="t" r="r" b="b"/>
              <a:pathLst>
                <a:path w="4690" h="5295" extrusionOk="0">
                  <a:moveTo>
                    <a:pt x="2926" y="1"/>
                  </a:moveTo>
                  <a:cubicBezTo>
                    <a:pt x="1905" y="1"/>
                    <a:pt x="933" y="612"/>
                    <a:pt x="530" y="1614"/>
                  </a:cubicBezTo>
                  <a:cubicBezTo>
                    <a:pt x="0" y="2929"/>
                    <a:pt x="647" y="4438"/>
                    <a:pt x="1962" y="4968"/>
                  </a:cubicBezTo>
                  <a:lnTo>
                    <a:pt x="2767" y="5294"/>
                  </a:lnTo>
                  <a:cubicBezTo>
                    <a:pt x="3226" y="3613"/>
                    <a:pt x="3873" y="2011"/>
                    <a:pt x="4689" y="513"/>
                  </a:cubicBezTo>
                  <a:lnTo>
                    <a:pt x="3884" y="187"/>
                  </a:lnTo>
                  <a:cubicBezTo>
                    <a:pt x="3571" y="61"/>
                    <a:pt x="3246" y="1"/>
                    <a:pt x="292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5" name="Google Shape;3515;p112"/>
            <p:cNvSpPr/>
            <p:nvPr/>
          </p:nvSpPr>
          <p:spPr>
            <a:xfrm>
              <a:off x="6217401" y="2659976"/>
              <a:ext cx="73486" cy="81979"/>
            </a:xfrm>
            <a:custGeom>
              <a:avLst/>
              <a:gdLst/>
              <a:ahLst/>
              <a:cxnLst/>
              <a:rect l="l" t="t" r="r" b="b"/>
              <a:pathLst>
                <a:path w="4741" h="5289" extrusionOk="0">
                  <a:moveTo>
                    <a:pt x="1809" y="1"/>
                  </a:moveTo>
                  <a:cubicBezTo>
                    <a:pt x="1473" y="1"/>
                    <a:pt x="1133" y="67"/>
                    <a:pt x="805" y="206"/>
                  </a:cubicBezTo>
                  <a:lnTo>
                    <a:pt x="0" y="548"/>
                  </a:lnTo>
                  <a:cubicBezTo>
                    <a:pt x="847" y="2031"/>
                    <a:pt x="1529" y="3621"/>
                    <a:pt x="2024" y="5288"/>
                  </a:cubicBezTo>
                  <a:lnTo>
                    <a:pt x="2824" y="4946"/>
                  </a:lnTo>
                  <a:cubicBezTo>
                    <a:pt x="4129" y="4391"/>
                    <a:pt x="4741" y="2873"/>
                    <a:pt x="4185" y="1567"/>
                  </a:cubicBezTo>
                  <a:cubicBezTo>
                    <a:pt x="3769" y="589"/>
                    <a:pt x="2812" y="1"/>
                    <a:pt x="180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6" name="Google Shape;3516;p112"/>
            <p:cNvSpPr/>
            <p:nvPr/>
          </p:nvSpPr>
          <p:spPr>
            <a:xfrm>
              <a:off x="5730962" y="2471111"/>
              <a:ext cx="87374" cy="68060"/>
            </a:xfrm>
            <a:custGeom>
              <a:avLst/>
              <a:gdLst/>
              <a:ahLst/>
              <a:cxnLst/>
              <a:rect l="l" t="t" r="r" b="b"/>
              <a:pathLst>
                <a:path w="5637" h="4391" extrusionOk="0">
                  <a:moveTo>
                    <a:pt x="2919" y="1"/>
                  </a:moveTo>
                  <a:cubicBezTo>
                    <a:pt x="2584" y="1"/>
                    <a:pt x="2243" y="66"/>
                    <a:pt x="1916" y="206"/>
                  </a:cubicBezTo>
                  <a:cubicBezTo>
                    <a:pt x="612" y="761"/>
                    <a:pt x="0" y="2285"/>
                    <a:pt x="555" y="3590"/>
                  </a:cubicBezTo>
                  <a:lnTo>
                    <a:pt x="897" y="4390"/>
                  </a:lnTo>
                  <a:cubicBezTo>
                    <a:pt x="2381" y="3544"/>
                    <a:pt x="3965" y="2861"/>
                    <a:pt x="5637" y="2372"/>
                  </a:cubicBezTo>
                  <a:lnTo>
                    <a:pt x="5296" y="1566"/>
                  </a:lnTo>
                  <a:cubicBezTo>
                    <a:pt x="4879" y="589"/>
                    <a:pt x="3922" y="1"/>
                    <a:pt x="29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7" name="Google Shape;3517;p112"/>
            <p:cNvSpPr/>
            <p:nvPr/>
          </p:nvSpPr>
          <p:spPr>
            <a:xfrm>
              <a:off x="5619807" y="2547302"/>
              <a:ext cx="81607" cy="77733"/>
            </a:xfrm>
            <a:custGeom>
              <a:avLst/>
              <a:gdLst/>
              <a:ahLst/>
              <a:cxnLst/>
              <a:rect l="l" t="t" r="r" b="b"/>
              <a:pathLst>
                <a:path w="5265" h="5015" extrusionOk="0">
                  <a:moveTo>
                    <a:pt x="2825" y="1"/>
                  </a:moveTo>
                  <a:cubicBezTo>
                    <a:pt x="2164" y="1"/>
                    <a:pt x="1504" y="252"/>
                    <a:pt x="1004" y="754"/>
                  </a:cubicBezTo>
                  <a:cubicBezTo>
                    <a:pt x="0" y="1752"/>
                    <a:pt x="0" y="3394"/>
                    <a:pt x="1004" y="4398"/>
                  </a:cubicBezTo>
                  <a:lnTo>
                    <a:pt x="1621" y="5015"/>
                  </a:lnTo>
                  <a:cubicBezTo>
                    <a:pt x="2691" y="3664"/>
                    <a:pt x="3915" y="2441"/>
                    <a:pt x="5265" y="1371"/>
                  </a:cubicBezTo>
                  <a:lnTo>
                    <a:pt x="4648" y="754"/>
                  </a:lnTo>
                  <a:cubicBezTo>
                    <a:pt x="4146" y="252"/>
                    <a:pt x="3485" y="1"/>
                    <a:pt x="282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8" name="Google Shape;3518;p112"/>
            <p:cNvSpPr/>
            <p:nvPr/>
          </p:nvSpPr>
          <p:spPr>
            <a:xfrm>
              <a:off x="5876541" y="2442531"/>
              <a:ext cx="79871" cy="53506"/>
            </a:xfrm>
            <a:custGeom>
              <a:avLst/>
              <a:gdLst/>
              <a:ahLst/>
              <a:cxnLst/>
              <a:rect l="l" t="t" r="r" b="b"/>
              <a:pathLst>
                <a:path w="5153" h="3452" extrusionOk="0">
                  <a:moveTo>
                    <a:pt x="2534" y="1"/>
                  </a:moveTo>
                  <a:cubicBezTo>
                    <a:pt x="1137" y="26"/>
                    <a:pt x="0" y="1173"/>
                    <a:pt x="0" y="2575"/>
                  </a:cubicBezTo>
                  <a:lnTo>
                    <a:pt x="0" y="3452"/>
                  </a:lnTo>
                  <a:cubicBezTo>
                    <a:pt x="831" y="3355"/>
                    <a:pt x="1678" y="3304"/>
                    <a:pt x="2534" y="3299"/>
                  </a:cubicBezTo>
                  <a:lnTo>
                    <a:pt x="2579" y="3299"/>
                  </a:lnTo>
                  <a:cubicBezTo>
                    <a:pt x="3451" y="3299"/>
                    <a:pt x="4308" y="3355"/>
                    <a:pt x="5153" y="3452"/>
                  </a:cubicBezTo>
                  <a:lnTo>
                    <a:pt x="5153" y="2575"/>
                  </a:lnTo>
                  <a:cubicBezTo>
                    <a:pt x="5153" y="1158"/>
                    <a:pt x="3997" y="1"/>
                    <a:pt x="257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9" name="Google Shape;3519;p112"/>
            <p:cNvSpPr/>
            <p:nvPr/>
          </p:nvSpPr>
          <p:spPr>
            <a:xfrm>
              <a:off x="6131539" y="2547302"/>
              <a:ext cx="81623" cy="77733"/>
            </a:xfrm>
            <a:custGeom>
              <a:avLst/>
              <a:gdLst/>
              <a:ahLst/>
              <a:cxnLst/>
              <a:rect l="l" t="t" r="r" b="b"/>
              <a:pathLst>
                <a:path w="5266" h="5015" extrusionOk="0">
                  <a:moveTo>
                    <a:pt x="2442" y="1"/>
                  </a:moveTo>
                  <a:cubicBezTo>
                    <a:pt x="1780" y="1"/>
                    <a:pt x="1119" y="252"/>
                    <a:pt x="617" y="754"/>
                  </a:cubicBezTo>
                  <a:lnTo>
                    <a:pt x="0" y="1371"/>
                  </a:lnTo>
                  <a:cubicBezTo>
                    <a:pt x="1351" y="2441"/>
                    <a:pt x="2574" y="3664"/>
                    <a:pt x="3644" y="5015"/>
                  </a:cubicBezTo>
                  <a:lnTo>
                    <a:pt x="4266" y="4398"/>
                  </a:lnTo>
                  <a:cubicBezTo>
                    <a:pt x="5265" y="3394"/>
                    <a:pt x="5265" y="1752"/>
                    <a:pt x="4266" y="754"/>
                  </a:cubicBezTo>
                  <a:cubicBezTo>
                    <a:pt x="3764" y="252"/>
                    <a:pt x="3103" y="1"/>
                    <a:pt x="244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0" name="Google Shape;3520;p112"/>
            <p:cNvSpPr/>
            <p:nvPr/>
          </p:nvSpPr>
          <p:spPr>
            <a:xfrm>
              <a:off x="6260534" y="2800130"/>
              <a:ext cx="53568" cy="79903"/>
            </a:xfrm>
            <a:custGeom>
              <a:avLst/>
              <a:gdLst/>
              <a:ahLst/>
              <a:cxnLst/>
              <a:rect l="l" t="t" r="r" b="b"/>
              <a:pathLst>
                <a:path w="3456" h="5155" extrusionOk="0">
                  <a:moveTo>
                    <a:pt x="0" y="1"/>
                  </a:moveTo>
                  <a:cubicBezTo>
                    <a:pt x="97" y="847"/>
                    <a:pt x="153" y="1709"/>
                    <a:pt x="153" y="2581"/>
                  </a:cubicBezTo>
                  <a:cubicBezTo>
                    <a:pt x="153" y="3452"/>
                    <a:pt x="97" y="4308"/>
                    <a:pt x="0" y="5154"/>
                  </a:cubicBezTo>
                  <a:lnTo>
                    <a:pt x="877" y="5154"/>
                  </a:lnTo>
                  <a:cubicBezTo>
                    <a:pt x="2294" y="5154"/>
                    <a:pt x="3456" y="3997"/>
                    <a:pt x="3456" y="2581"/>
                  </a:cubicBezTo>
                  <a:cubicBezTo>
                    <a:pt x="3456" y="1163"/>
                    <a:pt x="2294" y="1"/>
                    <a:pt x="87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1" name="Google Shape;3521;p112"/>
            <p:cNvSpPr/>
            <p:nvPr/>
          </p:nvSpPr>
          <p:spPr>
            <a:xfrm>
              <a:off x="5619807" y="3055128"/>
              <a:ext cx="81607" cy="77763"/>
            </a:xfrm>
            <a:custGeom>
              <a:avLst/>
              <a:gdLst/>
              <a:ahLst/>
              <a:cxnLst/>
              <a:rect l="l" t="t" r="r" b="b"/>
              <a:pathLst>
                <a:path w="5265" h="5017" extrusionOk="0">
                  <a:moveTo>
                    <a:pt x="1621" y="1"/>
                  </a:moveTo>
                  <a:lnTo>
                    <a:pt x="1004" y="623"/>
                  </a:lnTo>
                  <a:cubicBezTo>
                    <a:pt x="0" y="1621"/>
                    <a:pt x="0" y="3263"/>
                    <a:pt x="1004" y="4267"/>
                  </a:cubicBezTo>
                  <a:cubicBezTo>
                    <a:pt x="1504" y="4767"/>
                    <a:pt x="2164" y="5017"/>
                    <a:pt x="2825" y="5017"/>
                  </a:cubicBezTo>
                  <a:cubicBezTo>
                    <a:pt x="3485" y="5017"/>
                    <a:pt x="4146" y="4767"/>
                    <a:pt x="4648" y="4267"/>
                  </a:cubicBezTo>
                  <a:lnTo>
                    <a:pt x="5265" y="3646"/>
                  </a:lnTo>
                  <a:cubicBezTo>
                    <a:pt x="3915" y="2576"/>
                    <a:pt x="2691" y="1352"/>
                    <a:pt x="162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2" name="Google Shape;3522;p112"/>
            <p:cNvSpPr/>
            <p:nvPr/>
          </p:nvSpPr>
          <p:spPr>
            <a:xfrm>
              <a:off x="5876541" y="3184216"/>
              <a:ext cx="79871" cy="53506"/>
            </a:xfrm>
            <a:custGeom>
              <a:avLst/>
              <a:gdLst/>
              <a:ahLst/>
              <a:cxnLst/>
              <a:rect l="l" t="t" r="r" b="b"/>
              <a:pathLst>
                <a:path w="5153" h="3452" extrusionOk="0">
                  <a:moveTo>
                    <a:pt x="0" y="1"/>
                  </a:moveTo>
                  <a:lnTo>
                    <a:pt x="0" y="872"/>
                  </a:lnTo>
                  <a:cubicBezTo>
                    <a:pt x="0" y="2274"/>
                    <a:pt x="1137" y="3426"/>
                    <a:pt x="2534" y="3446"/>
                  </a:cubicBezTo>
                  <a:cubicBezTo>
                    <a:pt x="2549" y="3446"/>
                    <a:pt x="2560" y="3452"/>
                    <a:pt x="2579" y="3452"/>
                  </a:cubicBezTo>
                  <a:cubicBezTo>
                    <a:pt x="3997" y="3452"/>
                    <a:pt x="5153" y="2290"/>
                    <a:pt x="5153" y="872"/>
                  </a:cubicBezTo>
                  <a:lnTo>
                    <a:pt x="5153" y="1"/>
                  </a:lnTo>
                  <a:cubicBezTo>
                    <a:pt x="4308" y="93"/>
                    <a:pt x="3451" y="154"/>
                    <a:pt x="2579" y="154"/>
                  </a:cubicBezTo>
                  <a:cubicBezTo>
                    <a:pt x="2564" y="154"/>
                    <a:pt x="2549" y="149"/>
                    <a:pt x="2534" y="149"/>
                  </a:cubicBezTo>
                  <a:cubicBezTo>
                    <a:pt x="1678" y="149"/>
                    <a:pt x="831" y="93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3" name="Google Shape;3523;p112"/>
            <p:cNvSpPr/>
            <p:nvPr/>
          </p:nvSpPr>
          <p:spPr>
            <a:xfrm>
              <a:off x="5518849" y="2800130"/>
              <a:ext cx="53568" cy="79903"/>
            </a:xfrm>
            <a:custGeom>
              <a:avLst/>
              <a:gdLst/>
              <a:ahLst/>
              <a:cxnLst/>
              <a:rect l="l" t="t" r="r" b="b"/>
              <a:pathLst>
                <a:path w="3456" h="5155" extrusionOk="0">
                  <a:moveTo>
                    <a:pt x="2580" y="1"/>
                  </a:moveTo>
                  <a:cubicBezTo>
                    <a:pt x="1162" y="1"/>
                    <a:pt x="0" y="1163"/>
                    <a:pt x="0" y="2581"/>
                  </a:cubicBezTo>
                  <a:cubicBezTo>
                    <a:pt x="0" y="3997"/>
                    <a:pt x="1162" y="5154"/>
                    <a:pt x="2580" y="5154"/>
                  </a:cubicBezTo>
                  <a:lnTo>
                    <a:pt x="3456" y="5154"/>
                  </a:lnTo>
                  <a:cubicBezTo>
                    <a:pt x="3359" y="4308"/>
                    <a:pt x="3303" y="3452"/>
                    <a:pt x="3303" y="2581"/>
                  </a:cubicBezTo>
                  <a:cubicBezTo>
                    <a:pt x="3303" y="1709"/>
                    <a:pt x="3359" y="847"/>
                    <a:pt x="345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4" name="Google Shape;3524;p112"/>
            <p:cNvSpPr/>
            <p:nvPr/>
          </p:nvSpPr>
          <p:spPr>
            <a:xfrm>
              <a:off x="6131539" y="3055128"/>
              <a:ext cx="81623" cy="77763"/>
            </a:xfrm>
            <a:custGeom>
              <a:avLst/>
              <a:gdLst/>
              <a:ahLst/>
              <a:cxnLst/>
              <a:rect l="l" t="t" r="r" b="b"/>
              <a:pathLst>
                <a:path w="5266" h="5017" extrusionOk="0">
                  <a:moveTo>
                    <a:pt x="3644" y="1"/>
                  </a:moveTo>
                  <a:cubicBezTo>
                    <a:pt x="2574" y="1352"/>
                    <a:pt x="1351" y="2576"/>
                    <a:pt x="0" y="3646"/>
                  </a:cubicBezTo>
                  <a:lnTo>
                    <a:pt x="617" y="4267"/>
                  </a:lnTo>
                  <a:cubicBezTo>
                    <a:pt x="1119" y="4767"/>
                    <a:pt x="1780" y="5017"/>
                    <a:pt x="2442" y="5017"/>
                  </a:cubicBezTo>
                  <a:cubicBezTo>
                    <a:pt x="3103" y="5017"/>
                    <a:pt x="3764" y="4767"/>
                    <a:pt x="4266" y="4267"/>
                  </a:cubicBezTo>
                  <a:cubicBezTo>
                    <a:pt x="5265" y="3263"/>
                    <a:pt x="5265" y="1621"/>
                    <a:pt x="4266" y="623"/>
                  </a:cubicBezTo>
                  <a:lnTo>
                    <a:pt x="3644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5" name="Google Shape;3525;p112"/>
            <p:cNvSpPr/>
            <p:nvPr/>
          </p:nvSpPr>
          <p:spPr>
            <a:xfrm>
              <a:off x="5570041" y="2493646"/>
              <a:ext cx="692943" cy="693020"/>
            </a:xfrm>
            <a:custGeom>
              <a:avLst/>
              <a:gdLst/>
              <a:ahLst/>
              <a:cxnLst/>
              <a:rect l="l" t="t" r="r" b="b"/>
              <a:pathLst>
                <a:path w="44706" h="44711" extrusionOk="0">
                  <a:moveTo>
                    <a:pt x="22355" y="1040"/>
                  </a:moveTo>
                  <a:cubicBezTo>
                    <a:pt x="23533" y="1040"/>
                    <a:pt x="24491" y="2003"/>
                    <a:pt x="24491" y="3181"/>
                  </a:cubicBezTo>
                  <a:lnTo>
                    <a:pt x="24491" y="6576"/>
                  </a:lnTo>
                  <a:cubicBezTo>
                    <a:pt x="24599" y="6590"/>
                    <a:pt x="24690" y="6611"/>
                    <a:pt x="24797" y="6632"/>
                  </a:cubicBezTo>
                  <a:cubicBezTo>
                    <a:pt x="24990" y="6656"/>
                    <a:pt x="25184" y="6693"/>
                    <a:pt x="25378" y="6724"/>
                  </a:cubicBezTo>
                  <a:cubicBezTo>
                    <a:pt x="25577" y="6764"/>
                    <a:pt x="25770" y="6809"/>
                    <a:pt x="25964" y="6856"/>
                  </a:cubicBezTo>
                  <a:cubicBezTo>
                    <a:pt x="26060" y="6877"/>
                    <a:pt x="26158" y="6896"/>
                    <a:pt x="26260" y="6922"/>
                  </a:cubicBezTo>
                  <a:lnTo>
                    <a:pt x="27528" y="3767"/>
                  </a:lnTo>
                  <a:cubicBezTo>
                    <a:pt x="27859" y="2935"/>
                    <a:pt x="28668" y="2426"/>
                    <a:pt x="29518" y="2426"/>
                  </a:cubicBezTo>
                  <a:cubicBezTo>
                    <a:pt x="29783" y="2426"/>
                    <a:pt x="30051" y="2475"/>
                    <a:pt x="30311" y="2579"/>
                  </a:cubicBezTo>
                  <a:cubicBezTo>
                    <a:pt x="31402" y="3023"/>
                    <a:pt x="31938" y="4277"/>
                    <a:pt x="31499" y="5367"/>
                  </a:cubicBezTo>
                  <a:lnTo>
                    <a:pt x="30230" y="8517"/>
                  </a:lnTo>
                  <a:cubicBezTo>
                    <a:pt x="30235" y="8522"/>
                    <a:pt x="30250" y="8533"/>
                    <a:pt x="30256" y="8533"/>
                  </a:cubicBezTo>
                  <a:cubicBezTo>
                    <a:pt x="30424" y="8634"/>
                    <a:pt x="30592" y="8742"/>
                    <a:pt x="30760" y="8844"/>
                  </a:cubicBezTo>
                  <a:cubicBezTo>
                    <a:pt x="30892" y="8930"/>
                    <a:pt x="31035" y="9011"/>
                    <a:pt x="31167" y="9093"/>
                  </a:cubicBezTo>
                  <a:cubicBezTo>
                    <a:pt x="31188" y="9109"/>
                    <a:pt x="31198" y="9119"/>
                    <a:pt x="31219" y="9129"/>
                  </a:cubicBezTo>
                  <a:cubicBezTo>
                    <a:pt x="31479" y="9307"/>
                    <a:pt x="31744" y="9491"/>
                    <a:pt x="31993" y="9684"/>
                  </a:cubicBezTo>
                  <a:lnTo>
                    <a:pt x="34399" y="7284"/>
                  </a:lnTo>
                  <a:cubicBezTo>
                    <a:pt x="34815" y="6866"/>
                    <a:pt x="35363" y="6657"/>
                    <a:pt x="35911" y="6657"/>
                  </a:cubicBezTo>
                  <a:cubicBezTo>
                    <a:pt x="36459" y="6657"/>
                    <a:pt x="37007" y="6866"/>
                    <a:pt x="37422" y="7284"/>
                  </a:cubicBezTo>
                  <a:cubicBezTo>
                    <a:pt x="38257" y="8115"/>
                    <a:pt x="38257" y="9481"/>
                    <a:pt x="37422" y="10312"/>
                  </a:cubicBezTo>
                  <a:lnTo>
                    <a:pt x="35021" y="12718"/>
                  </a:lnTo>
                  <a:cubicBezTo>
                    <a:pt x="35082" y="12798"/>
                    <a:pt x="35138" y="12880"/>
                    <a:pt x="35204" y="12967"/>
                  </a:cubicBezTo>
                  <a:cubicBezTo>
                    <a:pt x="35317" y="13125"/>
                    <a:pt x="35434" y="13283"/>
                    <a:pt x="35547" y="13445"/>
                  </a:cubicBezTo>
                  <a:cubicBezTo>
                    <a:pt x="35653" y="13609"/>
                    <a:pt x="35755" y="13772"/>
                    <a:pt x="35852" y="13935"/>
                  </a:cubicBezTo>
                  <a:cubicBezTo>
                    <a:pt x="35914" y="14022"/>
                    <a:pt x="35969" y="14113"/>
                    <a:pt x="36030" y="14200"/>
                  </a:cubicBezTo>
                  <a:lnTo>
                    <a:pt x="39155" y="12871"/>
                  </a:lnTo>
                  <a:cubicBezTo>
                    <a:pt x="39427" y="12754"/>
                    <a:pt x="39710" y="12699"/>
                    <a:pt x="39989" y="12699"/>
                  </a:cubicBezTo>
                  <a:cubicBezTo>
                    <a:pt x="40822" y="12699"/>
                    <a:pt x="41618" y="13189"/>
                    <a:pt x="41958" y="14002"/>
                  </a:cubicBezTo>
                  <a:cubicBezTo>
                    <a:pt x="42421" y="15082"/>
                    <a:pt x="41913" y="16346"/>
                    <a:pt x="40831" y="16809"/>
                  </a:cubicBezTo>
                  <a:lnTo>
                    <a:pt x="37707" y="18140"/>
                  </a:lnTo>
                  <a:cubicBezTo>
                    <a:pt x="37789" y="18446"/>
                    <a:pt x="37865" y="18752"/>
                    <a:pt x="37926" y="19068"/>
                  </a:cubicBezTo>
                  <a:cubicBezTo>
                    <a:pt x="37932" y="19088"/>
                    <a:pt x="37937" y="19103"/>
                    <a:pt x="37942" y="19129"/>
                  </a:cubicBezTo>
                  <a:cubicBezTo>
                    <a:pt x="37972" y="19282"/>
                    <a:pt x="37998" y="19446"/>
                    <a:pt x="38024" y="19603"/>
                  </a:cubicBezTo>
                  <a:cubicBezTo>
                    <a:pt x="38059" y="19797"/>
                    <a:pt x="38095" y="19985"/>
                    <a:pt x="38125" y="20184"/>
                  </a:cubicBezTo>
                  <a:lnTo>
                    <a:pt x="38125" y="20210"/>
                  </a:lnTo>
                  <a:lnTo>
                    <a:pt x="41525" y="20210"/>
                  </a:lnTo>
                  <a:cubicBezTo>
                    <a:pt x="42703" y="20210"/>
                    <a:pt x="43670" y="21178"/>
                    <a:pt x="43670" y="22356"/>
                  </a:cubicBezTo>
                  <a:cubicBezTo>
                    <a:pt x="43670" y="23532"/>
                    <a:pt x="42703" y="24496"/>
                    <a:pt x="41525" y="24496"/>
                  </a:cubicBezTo>
                  <a:lnTo>
                    <a:pt x="38125" y="24496"/>
                  </a:lnTo>
                  <a:cubicBezTo>
                    <a:pt x="38116" y="24593"/>
                    <a:pt x="38095" y="24685"/>
                    <a:pt x="38079" y="24781"/>
                  </a:cubicBezTo>
                  <a:cubicBezTo>
                    <a:pt x="38048" y="24986"/>
                    <a:pt x="38018" y="25184"/>
                    <a:pt x="37977" y="25383"/>
                  </a:cubicBezTo>
                  <a:cubicBezTo>
                    <a:pt x="37942" y="25577"/>
                    <a:pt x="37895" y="25765"/>
                    <a:pt x="37855" y="25959"/>
                  </a:cubicBezTo>
                  <a:cubicBezTo>
                    <a:pt x="37829" y="26056"/>
                    <a:pt x="37810" y="26158"/>
                    <a:pt x="37789" y="26254"/>
                  </a:cubicBezTo>
                  <a:lnTo>
                    <a:pt x="40939" y="27524"/>
                  </a:lnTo>
                  <a:cubicBezTo>
                    <a:pt x="42030" y="27967"/>
                    <a:pt x="42565" y="29221"/>
                    <a:pt x="42127" y="30312"/>
                  </a:cubicBezTo>
                  <a:cubicBezTo>
                    <a:pt x="41792" y="31144"/>
                    <a:pt x="40983" y="31653"/>
                    <a:pt x="40132" y="31653"/>
                  </a:cubicBezTo>
                  <a:cubicBezTo>
                    <a:pt x="39867" y="31653"/>
                    <a:pt x="39598" y="31603"/>
                    <a:pt x="39339" y="31500"/>
                  </a:cubicBezTo>
                  <a:lnTo>
                    <a:pt x="36189" y="30230"/>
                  </a:lnTo>
                  <a:cubicBezTo>
                    <a:pt x="36183" y="30241"/>
                    <a:pt x="36178" y="30246"/>
                    <a:pt x="36173" y="30255"/>
                  </a:cubicBezTo>
                  <a:cubicBezTo>
                    <a:pt x="36071" y="30434"/>
                    <a:pt x="35959" y="30613"/>
                    <a:pt x="35846" y="30785"/>
                  </a:cubicBezTo>
                  <a:cubicBezTo>
                    <a:pt x="35771" y="30914"/>
                    <a:pt x="35693" y="31041"/>
                    <a:pt x="35613" y="31168"/>
                  </a:cubicBezTo>
                  <a:cubicBezTo>
                    <a:pt x="35592" y="31199"/>
                    <a:pt x="35566" y="31229"/>
                    <a:pt x="35547" y="31265"/>
                  </a:cubicBezTo>
                  <a:cubicBezTo>
                    <a:pt x="35378" y="31509"/>
                    <a:pt x="35204" y="31754"/>
                    <a:pt x="35021" y="31994"/>
                  </a:cubicBezTo>
                  <a:lnTo>
                    <a:pt x="37422" y="34394"/>
                  </a:lnTo>
                  <a:cubicBezTo>
                    <a:pt x="38257" y="35230"/>
                    <a:pt x="38257" y="36591"/>
                    <a:pt x="37422" y="37427"/>
                  </a:cubicBezTo>
                  <a:cubicBezTo>
                    <a:pt x="37007" y="37843"/>
                    <a:pt x="36459" y="38050"/>
                    <a:pt x="35911" y="38050"/>
                  </a:cubicBezTo>
                  <a:cubicBezTo>
                    <a:pt x="35363" y="38050"/>
                    <a:pt x="34815" y="37843"/>
                    <a:pt x="34399" y="37427"/>
                  </a:cubicBezTo>
                  <a:lnTo>
                    <a:pt x="31993" y="35021"/>
                  </a:lnTo>
                  <a:cubicBezTo>
                    <a:pt x="31912" y="35087"/>
                    <a:pt x="31826" y="35144"/>
                    <a:pt x="31739" y="35205"/>
                  </a:cubicBezTo>
                  <a:cubicBezTo>
                    <a:pt x="31581" y="35322"/>
                    <a:pt x="31423" y="35440"/>
                    <a:pt x="31259" y="35541"/>
                  </a:cubicBezTo>
                  <a:cubicBezTo>
                    <a:pt x="31101" y="35654"/>
                    <a:pt x="30939" y="35755"/>
                    <a:pt x="30776" y="35852"/>
                  </a:cubicBezTo>
                  <a:cubicBezTo>
                    <a:pt x="30684" y="35908"/>
                    <a:pt x="30602" y="35974"/>
                    <a:pt x="30506" y="36026"/>
                  </a:cubicBezTo>
                  <a:lnTo>
                    <a:pt x="31840" y="39155"/>
                  </a:lnTo>
                  <a:cubicBezTo>
                    <a:pt x="32299" y="40235"/>
                    <a:pt x="31790" y="41500"/>
                    <a:pt x="30704" y="41963"/>
                  </a:cubicBezTo>
                  <a:cubicBezTo>
                    <a:pt x="30433" y="42078"/>
                    <a:pt x="30151" y="42133"/>
                    <a:pt x="29873" y="42133"/>
                  </a:cubicBezTo>
                  <a:cubicBezTo>
                    <a:pt x="29041" y="42133"/>
                    <a:pt x="28244" y="41645"/>
                    <a:pt x="27895" y="40832"/>
                  </a:cubicBezTo>
                  <a:lnTo>
                    <a:pt x="26566" y="37708"/>
                  </a:lnTo>
                  <a:cubicBezTo>
                    <a:pt x="26265" y="37794"/>
                    <a:pt x="25959" y="37865"/>
                    <a:pt x="25653" y="37927"/>
                  </a:cubicBezTo>
                  <a:cubicBezTo>
                    <a:pt x="25627" y="37931"/>
                    <a:pt x="25602" y="37936"/>
                    <a:pt x="25582" y="37947"/>
                  </a:cubicBezTo>
                  <a:cubicBezTo>
                    <a:pt x="25424" y="37978"/>
                    <a:pt x="25265" y="37997"/>
                    <a:pt x="25107" y="38028"/>
                  </a:cubicBezTo>
                  <a:cubicBezTo>
                    <a:pt x="24914" y="38064"/>
                    <a:pt x="24721" y="38100"/>
                    <a:pt x="24526" y="38125"/>
                  </a:cubicBezTo>
                  <a:cubicBezTo>
                    <a:pt x="24517" y="38125"/>
                    <a:pt x="24501" y="38131"/>
                    <a:pt x="24491" y="38131"/>
                  </a:cubicBezTo>
                  <a:lnTo>
                    <a:pt x="24491" y="41525"/>
                  </a:lnTo>
                  <a:cubicBezTo>
                    <a:pt x="24491" y="42707"/>
                    <a:pt x="23533" y="43666"/>
                    <a:pt x="22355" y="43666"/>
                  </a:cubicBezTo>
                  <a:lnTo>
                    <a:pt x="22310" y="43666"/>
                  </a:lnTo>
                  <a:cubicBezTo>
                    <a:pt x="21153" y="43640"/>
                    <a:pt x="20214" y="42692"/>
                    <a:pt x="20214" y="41525"/>
                  </a:cubicBezTo>
                  <a:lnTo>
                    <a:pt x="20214" y="38131"/>
                  </a:lnTo>
                  <a:cubicBezTo>
                    <a:pt x="20113" y="38115"/>
                    <a:pt x="20016" y="38094"/>
                    <a:pt x="19913" y="38079"/>
                  </a:cubicBezTo>
                  <a:cubicBezTo>
                    <a:pt x="19720" y="38049"/>
                    <a:pt x="19522" y="38018"/>
                    <a:pt x="19328" y="37983"/>
                  </a:cubicBezTo>
                  <a:cubicBezTo>
                    <a:pt x="19129" y="37941"/>
                    <a:pt x="18935" y="37901"/>
                    <a:pt x="18746" y="37849"/>
                  </a:cubicBezTo>
                  <a:cubicBezTo>
                    <a:pt x="18645" y="37830"/>
                    <a:pt x="18548" y="37814"/>
                    <a:pt x="18452" y="37788"/>
                  </a:cubicBezTo>
                  <a:lnTo>
                    <a:pt x="17182" y="40938"/>
                  </a:lnTo>
                  <a:cubicBezTo>
                    <a:pt x="16848" y="41773"/>
                    <a:pt x="16041" y="42280"/>
                    <a:pt x="15191" y="42280"/>
                  </a:cubicBezTo>
                  <a:cubicBezTo>
                    <a:pt x="14925" y="42280"/>
                    <a:pt x="14655" y="42231"/>
                    <a:pt x="14394" y="42126"/>
                  </a:cubicBezTo>
                  <a:cubicBezTo>
                    <a:pt x="13303" y="41688"/>
                    <a:pt x="12768" y="40434"/>
                    <a:pt x="13206" y="39338"/>
                  </a:cubicBezTo>
                  <a:lnTo>
                    <a:pt x="14476" y="36188"/>
                  </a:lnTo>
                  <a:cubicBezTo>
                    <a:pt x="14470" y="36183"/>
                    <a:pt x="14460" y="36179"/>
                    <a:pt x="14450" y="36174"/>
                  </a:cubicBezTo>
                  <a:cubicBezTo>
                    <a:pt x="14282" y="36076"/>
                    <a:pt x="14114" y="35969"/>
                    <a:pt x="13945" y="35862"/>
                  </a:cubicBezTo>
                  <a:cubicBezTo>
                    <a:pt x="13813" y="35781"/>
                    <a:pt x="13670" y="35699"/>
                    <a:pt x="13538" y="35612"/>
                  </a:cubicBezTo>
                  <a:cubicBezTo>
                    <a:pt x="13517" y="35602"/>
                    <a:pt x="13507" y="35586"/>
                    <a:pt x="13486" y="35577"/>
                  </a:cubicBezTo>
                  <a:cubicBezTo>
                    <a:pt x="13222" y="35398"/>
                    <a:pt x="12962" y="35215"/>
                    <a:pt x="12712" y="35026"/>
                  </a:cubicBezTo>
                  <a:lnTo>
                    <a:pt x="10306" y="37427"/>
                  </a:lnTo>
                  <a:cubicBezTo>
                    <a:pt x="9891" y="37843"/>
                    <a:pt x="9343" y="38050"/>
                    <a:pt x="8795" y="38050"/>
                  </a:cubicBezTo>
                  <a:cubicBezTo>
                    <a:pt x="8247" y="38050"/>
                    <a:pt x="7699" y="37843"/>
                    <a:pt x="7283" y="37427"/>
                  </a:cubicBezTo>
                  <a:cubicBezTo>
                    <a:pt x="6448" y="36591"/>
                    <a:pt x="6448" y="35230"/>
                    <a:pt x="7283" y="34394"/>
                  </a:cubicBezTo>
                  <a:lnTo>
                    <a:pt x="9685" y="31994"/>
                  </a:lnTo>
                  <a:cubicBezTo>
                    <a:pt x="9623" y="31912"/>
                    <a:pt x="9567" y="31825"/>
                    <a:pt x="9501" y="31739"/>
                  </a:cubicBezTo>
                  <a:cubicBezTo>
                    <a:pt x="9389" y="31580"/>
                    <a:pt x="9271" y="31427"/>
                    <a:pt x="9165" y="31265"/>
                  </a:cubicBezTo>
                  <a:cubicBezTo>
                    <a:pt x="9052" y="31102"/>
                    <a:pt x="8956" y="30938"/>
                    <a:pt x="8854" y="30770"/>
                  </a:cubicBezTo>
                  <a:cubicBezTo>
                    <a:pt x="8793" y="30684"/>
                    <a:pt x="8737" y="30597"/>
                    <a:pt x="8680" y="30505"/>
                  </a:cubicBezTo>
                  <a:lnTo>
                    <a:pt x="5556" y="31836"/>
                  </a:lnTo>
                  <a:cubicBezTo>
                    <a:pt x="5283" y="31952"/>
                    <a:pt x="4999" y="32007"/>
                    <a:pt x="4720" y="32007"/>
                  </a:cubicBezTo>
                  <a:cubicBezTo>
                    <a:pt x="3886" y="32007"/>
                    <a:pt x="3090" y="31518"/>
                    <a:pt x="2743" y="30709"/>
                  </a:cubicBezTo>
                  <a:cubicBezTo>
                    <a:pt x="2284" y="29623"/>
                    <a:pt x="2794" y="28359"/>
                    <a:pt x="3874" y="27901"/>
                  </a:cubicBezTo>
                  <a:lnTo>
                    <a:pt x="6998" y="26565"/>
                  </a:lnTo>
                  <a:cubicBezTo>
                    <a:pt x="6916" y="26265"/>
                    <a:pt x="6845" y="25953"/>
                    <a:pt x="6779" y="25643"/>
                  </a:cubicBezTo>
                  <a:cubicBezTo>
                    <a:pt x="6774" y="25623"/>
                    <a:pt x="6763" y="25602"/>
                    <a:pt x="6763" y="25581"/>
                  </a:cubicBezTo>
                  <a:cubicBezTo>
                    <a:pt x="6728" y="25424"/>
                    <a:pt x="6708" y="25261"/>
                    <a:pt x="6683" y="25103"/>
                  </a:cubicBezTo>
                  <a:cubicBezTo>
                    <a:pt x="6647" y="24909"/>
                    <a:pt x="6611" y="24720"/>
                    <a:pt x="6580" y="24527"/>
                  </a:cubicBezTo>
                  <a:lnTo>
                    <a:pt x="6580" y="24496"/>
                  </a:lnTo>
                  <a:lnTo>
                    <a:pt x="3176" y="24496"/>
                  </a:lnTo>
                  <a:cubicBezTo>
                    <a:pt x="2004" y="24496"/>
                    <a:pt x="1040" y="23532"/>
                    <a:pt x="1040" y="22356"/>
                  </a:cubicBezTo>
                  <a:cubicBezTo>
                    <a:pt x="1040" y="21178"/>
                    <a:pt x="2004" y="20210"/>
                    <a:pt x="3176" y="20210"/>
                  </a:cubicBezTo>
                  <a:lnTo>
                    <a:pt x="6580" y="20210"/>
                  </a:lnTo>
                  <a:cubicBezTo>
                    <a:pt x="6591" y="20112"/>
                    <a:pt x="6611" y="20021"/>
                    <a:pt x="6626" y="19924"/>
                  </a:cubicBezTo>
                  <a:cubicBezTo>
                    <a:pt x="6657" y="19726"/>
                    <a:pt x="6688" y="19526"/>
                    <a:pt x="6728" y="19328"/>
                  </a:cubicBezTo>
                  <a:cubicBezTo>
                    <a:pt x="6763" y="19129"/>
                    <a:pt x="6810" y="18940"/>
                    <a:pt x="6850" y="18752"/>
                  </a:cubicBezTo>
                  <a:cubicBezTo>
                    <a:pt x="6876" y="18650"/>
                    <a:pt x="6897" y="18553"/>
                    <a:pt x="6916" y="18451"/>
                  </a:cubicBezTo>
                  <a:lnTo>
                    <a:pt x="3766" y="17183"/>
                  </a:lnTo>
                  <a:cubicBezTo>
                    <a:pt x="2677" y="16743"/>
                    <a:pt x="2141" y="15490"/>
                    <a:pt x="2580" y="14394"/>
                  </a:cubicBezTo>
                  <a:cubicBezTo>
                    <a:pt x="2914" y="13562"/>
                    <a:pt x="3722" y="13053"/>
                    <a:pt x="4574" y="13053"/>
                  </a:cubicBezTo>
                  <a:cubicBezTo>
                    <a:pt x="4838" y="13053"/>
                    <a:pt x="5108" y="13103"/>
                    <a:pt x="5368" y="13207"/>
                  </a:cubicBezTo>
                  <a:lnTo>
                    <a:pt x="8518" y="14475"/>
                  </a:lnTo>
                  <a:cubicBezTo>
                    <a:pt x="8522" y="14471"/>
                    <a:pt x="8527" y="14466"/>
                    <a:pt x="8532" y="14450"/>
                  </a:cubicBezTo>
                  <a:cubicBezTo>
                    <a:pt x="8635" y="14277"/>
                    <a:pt x="8746" y="14099"/>
                    <a:pt x="8854" y="13925"/>
                  </a:cubicBezTo>
                  <a:cubicBezTo>
                    <a:pt x="8935" y="13793"/>
                    <a:pt x="9012" y="13666"/>
                    <a:pt x="9094" y="13543"/>
                  </a:cubicBezTo>
                  <a:cubicBezTo>
                    <a:pt x="9113" y="13513"/>
                    <a:pt x="9134" y="13487"/>
                    <a:pt x="9160" y="13457"/>
                  </a:cubicBezTo>
                  <a:cubicBezTo>
                    <a:pt x="9323" y="13201"/>
                    <a:pt x="9496" y="12951"/>
                    <a:pt x="9685" y="12712"/>
                  </a:cubicBezTo>
                  <a:lnTo>
                    <a:pt x="7283" y="10312"/>
                  </a:lnTo>
                  <a:cubicBezTo>
                    <a:pt x="6448" y="9481"/>
                    <a:pt x="6448" y="8115"/>
                    <a:pt x="7283" y="7284"/>
                  </a:cubicBezTo>
                  <a:cubicBezTo>
                    <a:pt x="7699" y="6866"/>
                    <a:pt x="8247" y="6657"/>
                    <a:pt x="8795" y="6657"/>
                  </a:cubicBezTo>
                  <a:cubicBezTo>
                    <a:pt x="9343" y="6657"/>
                    <a:pt x="9891" y="6866"/>
                    <a:pt x="10306" y="7284"/>
                  </a:cubicBezTo>
                  <a:lnTo>
                    <a:pt x="12712" y="9684"/>
                  </a:lnTo>
                  <a:cubicBezTo>
                    <a:pt x="12794" y="9623"/>
                    <a:pt x="12880" y="9568"/>
                    <a:pt x="12962" y="9507"/>
                  </a:cubicBezTo>
                  <a:cubicBezTo>
                    <a:pt x="13119" y="9389"/>
                    <a:pt x="13283" y="9272"/>
                    <a:pt x="13446" y="9164"/>
                  </a:cubicBezTo>
                  <a:cubicBezTo>
                    <a:pt x="13599" y="9058"/>
                    <a:pt x="13767" y="8956"/>
                    <a:pt x="13926" y="8858"/>
                  </a:cubicBezTo>
                  <a:cubicBezTo>
                    <a:pt x="14017" y="8803"/>
                    <a:pt x="14103" y="8736"/>
                    <a:pt x="14201" y="8681"/>
                  </a:cubicBezTo>
                  <a:lnTo>
                    <a:pt x="12870" y="5551"/>
                  </a:lnTo>
                  <a:cubicBezTo>
                    <a:pt x="12406" y="4470"/>
                    <a:pt x="12916" y="3207"/>
                    <a:pt x="13997" y="2742"/>
                  </a:cubicBezTo>
                  <a:cubicBezTo>
                    <a:pt x="14267" y="2628"/>
                    <a:pt x="14549" y="2573"/>
                    <a:pt x="14827" y="2573"/>
                  </a:cubicBezTo>
                  <a:cubicBezTo>
                    <a:pt x="15663" y="2573"/>
                    <a:pt x="16462" y="3063"/>
                    <a:pt x="16810" y="3874"/>
                  </a:cubicBezTo>
                  <a:lnTo>
                    <a:pt x="18135" y="6999"/>
                  </a:lnTo>
                  <a:cubicBezTo>
                    <a:pt x="18441" y="6917"/>
                    <a:pt x="18757" y="6840"/>
                    <a:pt x="19068" y="6779"/>
                  </a:cubicBezTo>
                  <a:cubicBezTo>
                    <a:pt x="19088" y="6774"/>
                    <a:pt x="19109" y="6769"/>
                    <a:pt x="19124" y="6764"/>
                  </a:cubicBezTo>
                  <a:cubicBezTo>
                    <a:pt x="19287" y="6733"/>
                    <a:pt x="19445" y="6708"/>
                    <a:pt x="19603" y="6677"/>
                  </a:cubicBezTo>
                  <a:cubicBezTo>
                    <a:pt x="19797" y="6647"/>
                    <a:pt x="19991" y="6606"/>
                    <a:pt x="20179" y="6585"/>
                  </a:cubicBezTo>
                  <a:cubicBezTo>
                    <a:pt x="20189" y="6585"/>
                    <a:pt x="20200" y="6581"/>
                    <a:pt x="20214" y="6576"/>
                  </a:cubicBezTo>
                  <a:lnTo>
                    <a:pt x="20214" y="3181"/>
                  </a:lnTo>
                  <a:cubicBezTo>
                    <a:pt x="20214" y="2019"/>
                    <a:pt x="21153" y="1066"/>
                    <a:pt x="22310" y="1045"/>
                  </a:cubicBezTo>
                  <a:cubicBezTo>
                    <a:pt x="22325" y="1040"/>
                    <a:pt x="22336" y="1040"/>
                    <a:pt x="22355" y="1040"/>
                  </a:cubicBezTo>
                  <a:close/>
                  <a:moveTo>
                    <a:pt x="22310" y="1"/>
                  </a:moveTo>
                  <a:cubicBezTo>
                    <a:pt x="21454" y="6"/>
                    <a:pt x="20607" y="57"/>
                    <a:pt x="19776" y="154"/>
                  </a:cubicBezTo>
                  <a:cubicBezTo>
                    <a:pt x="18487" y="302"/>
                    <a:pt x="17233" y="561"/>
                    <a:pt x="16020" y="913"/>
                  </a:cubicBezTo>
                  <a:cubicBezTo>
                    <a:pt x="14354" y="1407"/>
                    <a:pt x="12764" y="2090"/>
                    <a:pt x="11280" y="2936"/>
                  </a:cubicBezTo>
                  <a:cubicBezTo>
                    <a:pt x="10296" y="3502"/>
                    <a:pt x="9358" y="4134"/>
                    <a:pt x="8476" y="4837"/>
                  </a:cubicBezTo>
                  <a:cubicBezTo>
                    <a:pt x="7130" y="5903"/>
                    <a:pt x="5902" y="7126"/>
                    <a:pt x="4832" y="8482"/>
                  </a:cubicBezTo>
                  <a:cubicBezTo>
                    <a:pt x="4042" y="9481"/>
                    <a:pt x="3329" y="10546"/>
                    <a:pt x="2712" y="11672"/>
                  </a:cubicBezTo>
                  <a:cubicBezTo>
                    <a:pt x="1896" y="13170"/>
                    <a:pt x="1249" y="14772"/>
                    <a:pt x="790" y="16458"/>
                  </a:cubicBezTo>
                  <a:cubicBezTo>
                    <a:pt x="494" y="17534"/>
                    <a:pt x="280" y="18639"/>
                    <a:pt x="153" y="19776"/>
                  </a:cubicBezTo>
                  <a:cubicBezTo>
                    <a:pt x="56" y="20622"/>
                    <a:pt x="0" y="21484"/>
                    <a:pt x="0" y="22356"/>
                  </a:cubicBezTo>
                  <a:cubicBezTo>
                    <a:pt x="0" y="23227"/>
                    <a:pt x="56" y="24088"/>
                    <a:pt x="153" y="24934"/>
                  </a:cubicBezTo>
                  <a:cubicBezTo>
                    <a:pt x="301" y="26219"/>
                    <a:pt x="555" y="27477"/>
                    <a:pt x="918" y="28686"/>
                  </a:cubicBezTo>
                  <a:cubicBezTo>
                    <a:pt x="1407" y="30357"/>
                    <a:pt x="2091" y="31942"/>
                    <a:pt x="2936" y="33426"/>
                  </a:cubicBezTo>
                  <a:cubicBezTo>
                    <a:pt x="3497" y="34410"/>
                    <a:pt x="4133" y="35348"/>
                    <a:pt x="4832" y="36229"/>
                  </a:cubicBezTo>
                  <a:cubicBezTo>
                    <a:pt x="5902" y="37580"/>
                    <a:pt x="7130" y="38804"/>
                    <a:pt x="8476" y="39874"/>
                  </a:cubicBezTo>
                  <a:cubicBezTo>
                    <a:pt x="9475" y="40663"/>
                    <a:pt x="10541" y="41382"/>
                    <a:pt x="11667" y="41994"/>
                  </a:cubicBezTo>
                  <a:cubicBezTo>
                    <a:pt x="13166" y="42810"/>
                    <a:pt x="14771" y="43457"/>
                    <a:pt x="16453" y="43916"/>
                  </a:cubicBezTo>
                  <a:cubicBezTo>
                    <a:pt x="17528" y="44206"/>
                    <a:pt x="18640" y="44424"/>
                    <a:pt x="19776" y="44558"/>
                  </a:cubicBezTo>
                  <a:cubicBezTo>
                    <a:pt x="20607" y="44650"/>
                    <a:pt x="21454" y="44706"/>
                    <a:pt x="22310" y="44706"/>
                  </a:cubicBezTo>
                  <a:cubicBezTo>
                    <a:pt x="22325" y="44706"/>
                    <a:pt x="22340" y="44711"/>
                    <a:pt x="22355" y="44711"/>
                  </a:cubicBezTo>
                  <a:cubicBezTo>
                    <a:pt x="23227" y="44711"/>
                    <a:pt x="24084" y="44650"/>
                    <a:pt x="24929" y="44558"/>
                  </a:cubicBezTo>
                  <a:cubicBezTo>
                    <a:pt x="26219" y="44405"/>
                    <a:pt x="27473" y="44149"/>
                    <a:pt x="28685" y="43793"/>
                  </a:cubicBezTo>
                  <a:cubicBezTo>
                    <a:pt x="30353" y="43299"/>
                    <a:pt x="31943" y="42615"/>
                    <a:pt x="33426" y="41770"/>
                  </a:cubicBezTo>
                  <a:cubicBezTo>
                    <a:pt x="34409" y="41204"/>
                    <a:pt x="35347" y="40571"/>
                    <a:pt x="36229" y="39874"/>
                  </a:cubicBezTo>
                  <a:cubicBezTo>
                    <a:pt x="37580" y="38804"/>
                    <a:pt x="38803" y="37580"/>
                    <a:pt x="39873" y="36229"/>
                  </a:cubicBezTo>
                  <a:cubicBezTo>
                    <a:pt x="40664" y="35230"/>
                    <a:pt x="41377" y="34165"/>
                    <a:pt x="41993" y="33034"/>
                  </a:cubicBezTo>
                  <a:cubicBezTo>
                    <a:pt x="42809" y="31540"/>
                    <a:pt x="43456" y="29935"/>
                    <a:pt x="43915" y="28253"/>
                  </a:cubicBezTo>
                  <a:cubicBezTo>
                    <a:pt x="44211" y="27177"/>
                    <a:pt x="44420" y="26066"/>
                    <a:pt x="44552" y="24934"/>
                  </a:cubicBezTo>
                  <a:cubicBezTo>
                    <a:pt x="44654" y="24088"/>
                    <a:pt x="44705" y="23227"/>
                    <a:pt x="44705" y="22356"/>
                  </a:cubicBezTo>
                  <a:cubicBezTo>
                    <a:pt x="44705" y="21484"/>
                    <a:pt x="44654" y="20622"/>
                    <a:pt x="44552" y="19776"/>
                  </a:cubicBezTo>
                  <a:cubicBezTo>
                    <a:pt x="44409" y="18487"/>
                    <a:pt x="44150" y="17233"/>
                    <a:pt x="43788" y="16020"/>
                  </a:cubicBezTo>
                  <a:cubicBezTo>
                    <a:pt x="43298" y="14348"/>
                    <a:pt x="42616" y="12763"/>
                    <a:pt x="41769" y="11280"/>
                  </a:cubicBezTo>
                  <a:cubicBezTo>
                    <a:pt x="41209" y="10296"/>
                    <a:pt x="40572" y="9363"/>
                    <a:pt x="39873" y="8482"/>
                  </a:cubicBezTo>
                  <a:cubicBezTo>
                    <a:pt x="38803" y="7126"/>
                    <a:pt x="37580" y="5903"/>
                    <a:pt x="36229" y="4837"/>
                  </a:cubicBezTo>
                  <a:cubicBezTo>
                    <a:pt x="35230" y="4042"/>
                    <a:pt x="34164" y="3329"/>
                    <a:pt x="33039" y="2718"/>
                  </a:cubicBezTo>
                  <a:cubicBezTo>
                    <a:pt x="31541" y="1897"/>
                    <a:pt x="29934" y="1250"/>
                    <a:pt x="28252" y="796"/>
                  </a:cubicBezTo>
                  <a:cubicBezTo>
                    <a:pt x="27177" y="500"/>
                    <a:pt x="26066" y="281"/>
                    <a:pt x="24929" y="154"/>
                  </a:cubicBezTo>
                  <a:cubicBezTo>
                    <a:pt x="24084" y="57"/>
                    <a:pt x="23227" y="1"/>
                    <a:pt x="2235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6" name="Google Shape;3526;p112"/>
            <p:cNvSpPr/>
            <p:nvPr/>
          </p:nvSpPr>
          <p:spPr>
            <a:xfrm>
              <a:off x="5734357" y="2658039"/>
              <a:ext cx="364281" cy="364204"/>
            </a:xfrm>
            <a:custGeom>
              <a:avLst/>
              <a:gdLst/>
              <a:ahLst/>
              <a:cxnLst/>
              <a:rect l="l" t="t" r="r" b="b"/>
              <a:pathLst>
                <a:path w="23502" h="23497" extrusionOk="0">
                  <a:moveTo>
                    <a:pt x="11753" y="637"/>
                  </a:moveTo>
                  <a:cubicBezTo>
                    <a:pt x="12125" y="637"/>
                    <a:pt x="12426" y="938"/>
                    <a:pt x="12426" y="1309"/>
                  </a:cubicBezTo>
                  <a:lnTo>
                    <a:pt x="12426" y="1932"/>
                  </a:lnTo>
                  <a:cubicBezTo>
                    <a:pt x="12426" y="2304"/>
                    <a:pt x="12125" y="2610"/>
                    <a:pt x="11753" y="2610"/>
                  </a:cubicBezTo>
                  <a:cubicBezTo>
                    <a:pt x="11734" y="2610"/>
                    <a:pt x="11723" y="2600"/>
                    <a:pt x="11708" y="2600"/>
                  </a:cubicBezTo>
                  <a:cubicBezTo>
                    <a:pt x="11356" y="2579"/>
                    <a:pt x="11075" y="2288"/>
                    <a:pt x="11075" y="1932"/>
                  </a:cubicBezTo>
                  <a:lnTo>
                    <a:pt x="11075" y="1309"/>
                  </a:lnTo>
                  <a:cubicBezTo>
                    <a:pt x="11075" y="958"/>
                    <a:pt x="11356" y="667"/>
                    <a:pt x="11708" y="643"/>
                  </a:cubicBezTo>
                  <a:cubicBezTo>
                    <a:pt x="11723" y="643"/>
                    <a:pt x="11734" y="637"/>
                    <a:pt x="11753" y="637"/>
                  </a:cubicBezTo>
                  <a:close/>
                  <a:moveTo>
                    <a:pt x="1840" y="11168"/>
                  </a:moveTo>
                  <a:cubicBezTo>
                    <a:pt x="2207" y="11168"/>
                    <a:pt x="2513" y="11473"/>
                    <a:pt x="2513" y="11845"/>
                  </a:cubicBezTo>
                  <a:cubicBezTo>
                    <a:pt x="2513" y="12217"/>
                    <a:pt x="2207" y="12523"/>
                    <a:pt x="1840" y="12523"/>
                  </a:cubicBezTo>
                  <a:lnTo>
                    <a:pt x="1218" y="12523"/>
                  </a:lnTo>
                  <a:cubicBezTo>
                    <a:pt x="847" y="12523"/>
                    <a:pt x="541" y="12217"/>
                    <a:pt x="541" y="11845"/>
                  </a:cubicBezTo>
                  <a:cubicBezTo>
                    <a:pt x="541" y="11473"/>
                    <a:pt x="847" y="11168"/>
                    <a:pt x="1218" y="11168"/>
                  </a:cubicBezTo>
                  <a:close/>
                  <a:moveTo>
                    <a:pt x="22284" y="11168"/>
                  </a:moveTo>
                  <a:cubicBezTo>
                    <a:pt x="22656" y="11168"/>
                    <a:pt x="22962" y="11473"/>
                    <a:pt x="22962" y="11845"/>
                  </a:cubicBezTo>
                  <a:cubicBezTo>
                    <a:pt x="22962" y="12217"/>
                    <a:pt x="22656" y="12523"/>
                    <a:pt x="22284" y="12523"/>
                  </a:cubicBezTo>
                  <a:lnTo>
                    <a:pt x="21666" y="12523"/>
                  </a:lnTo>
                  <a:cubicBezTo>
                    <a:pt x="21294" y="12523"/>
                    <a:pt x="20989" y="12217"/>
                    <a:pt x="20989" y="11845"/>
                  </a:cubicBezTo>
                  <a:cubicBezTo>
                    <a:pt x="20989" y="11473"/>
                    <a:pt x="21294" y="11168"/>
                    <a:pt x="21666" y="11168"/>
                  </a:cubicBezTo>
                  <a:close/>
                  <a:moveTo>
                    <a:pt x="18393" y="7229"/>
                  </a:moveTo>
                  <a:cubicBezTo>
                    <a:pt x="18635" y="7229"/>
                    <a:pt x="18871" y="7351"/>
                    <a:pt x="19006" y="7569"/>
                  </a:cubicBezTo>
                  <a:cubicBezTo>
                    <a:pt x="19215" y="7905"/>
                    <a:pt x="19113" y="8354"/>
                    <a:pt x="18777" y="8563"/>
                  </a:cubicBezTo>
                  <a:lnTo>
                    <a:pt x="15296" y="10729"/>
                  </a:lnTo>
                  <a:cubicBezTo>
                    <a:pt x="15387" y="11055"/>
                    <a:pt x="15453" y="11392"/>
                    <a:pt x="15453" y="11749"/>
                  </a:cubicBezTo>
                  <a:cubicBezTo>
                    <a:pt x="15453" y="13793"/>
                    <a:pt x="13797" y="15449"/>
                    <a:pt x="11753" y="15449"/>
                  </a:cubicBezTo>
                  <a:cubicBezTo>
                    <a:pt x="11734" y="15449"/>
                    <a:pt x="11723" y="15444"/>
                    <a:pt x="11708" y="15444"/>
                  </a:cubicBezTo>
                  <a:cubicBezTo>
                    <a:pt x="9685" y="15418"/>
                    <a:pt x="8053" y="13777"/>
                    <a:pt x="8053" y="11749"/>
                  </a:cubicBezTo>
                  <a:cubicBezTo>
                    <a:pt x="8053" y="11264"/>
                    <a:pt x="8144" y="10810"/>
                    <a:pt x="8318" y="10387"/>
                  </a:cubicBezTo>
                  <a:lnTo>
                    <a:pt x="6239" y="8777"/>
                  </a:lnTo>
                  <a:cubicBezTo>
                    <a:pt x="5928" y="8533"/>
                    <a:pt x="5872" y="8079"/>
                    <a:pt x="6111" y="7762"/>
                  </a:cubicBezTo>
                  <a:cubicBezTo>
                    <a:pt x="6254" y="7578"/>
                    <a:pt x="6469" y="7482"/>
                    <a:pt x="6685" y="7482"/>
                  </a:cubicBezTo>
                  <a:cubicBezTo>
                    <a:pt x="6839" y="7482"/>
                    <a:pt x="6994" y="7530"/>
                    <a:pt x="7126" y="7630"/>
                  </a:cubicBezTo>
                  <a:lnTo>
                    <a:pt x="9108" y="9164"/>
                  </a:lnTo>
                  <a:cubicBezTo>
                    <a:pt x="9765" y="8486"/>
                    <a:pt x="10688" y="8063"/>
                    <a:pt x="11708" y="8053"/>
                  </a:cubicBezTo>
                  <a:cubicBezTo>
                    <a:pt x="11723" y="8048"/>
                    <a:pt x="11734" y="8043"/>
                    <a:pt x="11753" y="8043"/>
                  </a:cubicBezTo>
                  <a:cubicBezTo>
                    <a:pt x="12915" y="8043"/>
                    <a:pt x="13950" y="8599"/>
                    <a:pt x="14628" y="9439"/>
                  </a:cubicBezTo>
                  <a:lnTo>
                    <a:pt x="18012" y="7340"/>
                  </a:lnTo>
                  <a:cubicBezTo>
                    <a:pt x="18131" y="7265"/>
                    <a:pt x="18263" y="7229"/>
                    <a:pt x="18393" y="7229"/>
                  </a:cubicBezTo>
                  <a:close/>
                  <a:moveTo>
                    <a:pt x="11753" y="21081"/>
                  </a:moveTo>
                  <a:cubicBezTo>
                    <a:pt x="12125" y="21081"/>
                    <a:pt x="12426" y="21387"/>
                    <a:pt x="12426" y="21759"/>
                  </a:cubicBezTo>
                  <a:lnTo>
                    <a:pt x="12426" y="22380"/>
                  </a:lnTo>
                  <a:cubicBezTo>
                    <a:pt x="12426" y="22753"/>
                    <a:pt x="12125" y="23059"/>
                    <a:pt x="11753" y="23059"/>
                  </a:cubicBezTo>
                  <a:cubicBezTo>
                    <a:pt x="11734" y="23059"/>
                    <a:pt x="11723" y="23048"/>
                    <a:pt x="11708" y="23048"/>
                  </a:cubicBezTo>
                  <a:cubicBezTo>
                    <a:pt x="11356" y="23022"/>
                    <a:pt x="11075" y="22732"/>
                    <a:pt x="11075" y="22380"/>
                  </a:cubicBezTo>
                  <a:lnTo>
                    <a:pt x="11075" y="21759"/>
                  </a:lnTo>
                  <a:cubicBezTo>
                    <a:pt x="11075" y="21401"/>
                    <a:pt x="11356" y="21112"/>
                    <a:pt x="11708" y="21091"/>
                  </a:cubicBezTo>
                  <a:cubicBezTo>
                    <a:pt x="11723" y="21091"/>
                    <a:pt x="11734" y="21081"/>
                    <a:pt x="11753" y="21081"/>
                  </a:cubicBezTo>
                  <a:close/>
                  <a:moveTo>
                    <a:pt x="11687" y="1"/>
                  </a:moveTo>
                  <a:cubicBezTo>
                    <a:pt x="11402" y="1"/>
                    <a:pt x="11116" y="20"/>
                    <a:pt x="10831" y="41"/>
                  </a:cubicBezTo>
                  <a:cubicBezTo>
                    <a:pt x="10718" y="46"/>
                    <a:pt x="10607" y="51"/>
                    <a:pt x="10499" y="62"/>
                  </a:cubicBezTo>
                  <a:cubicBezTo>
                    <a:pt x="10266" y="86"/>
                    <a:pt x="10036" y="128"/>
                    <a:pt x="9812" y="168"/>
                  </a:cubicBezTo>
                  <a:cubicBezTo>
                    <a:pt x="9648" y="194"/>
                    <a:pt x="9485" y="215"/>
                    <a:pt x="9327" y="245"/>
                  </a:cubicBezTo>
                  <a:cubicBezTo>
                    <a:pt x="9189" y="276"/>
                    <a:pt x="9062" y="316"/>
                    <a:pt x="8930" y="352"/>
                  </a:cubicBezTo>
                  <a:cubicBezTo>
                    <a:pt x="7594" y="678"/>
                    <a:pt x="6314" y="1234"/>
                    <a:pt x="5173" y="2008"/>
                  </a:cubicBezTo>
                  <a:cubicBezTo>
                    <a:pt x="4032" y="2777"/>
                    <a:pt x="3042" y="3751"/>
                    <a:pt x="2237" y="4868"/>
                  </a:cubicBezTo>
                  <a:cubicBezTo>
                    <a:pt x="2155" y="4979"/>
                    <a:pt x="2064" y="5087"/>
                    <a:pt x="1988" y="5204"/>
                  </a:cubicBezTo>
                  <a:cubicBezTo>
                    <a:pt x="1896" y="5336"/>
                    <a:pt x="1819" y="5480"/>
                    <a:pt x="1738" y="5617"/>
                  </a:cubicBezTo>
                  <a:cubicBezTo>
                    <a:pt x="1616" y="5816"/>
                    <a:pt x="1489" y="6014"/>
                    <a:pt x="1381" y="6223"/>
                  </a:cubicBezTo>
                  <a:cubicBezTo>
                    <a:pt x="1325" y="6320"/>
                    <a:pt x="1284" y="6423"/>
                    <a:pt x="1238" y="6519"/>
                  </a:cubicBezTo>
                  <a:cubicBezTo>
                    <a:pt x="1111" y="6774"/>
                    <a:pt x="984" y="7034"/>
                    <a:pt x="877" y="7303"/>
                  </a:cubicBezTo>
                  <a:cubicBezTo>
                    <a:pt x="831" y="7406"/>
                    <a:pt x="795" y="7517"/>
                    <a:pt x="760" y="7625"/>
                  </a:cubicBezTo>
                  <a:cubicBezTo>
                    <a:pt x="657" y="7880"/>
                    <a:pt x="565" y="8140"/>
                    <a:pt x="489" y="8404"/>
                  </a:cubicBezTo>
                  <a:cubicBezTo>
                    <a:pt x="443" y="8557"/>
                    <a:pt x="407" y="8716"/>
                    <a:pt x="367" y="8874"/>
                  </a:cubicBezTo>
                  <a:cubicBezTo>
                    <a:pt x="316" y="9083"/>
                    <a:pt x="254" y="9297"/>
                    <a:pt x="219" y="9511"/>
                  </a:cubicBezTo>
                  <a:cubicBezTo>
                    <a:pt x="174" y="9730"/>
                    <a:pt x="148" y="9954"/>
                    <a:pt x="113" y="10173"/>
                  </a:cubicBezTo>
                  <a:cubicBezTo>
                    <a:pt x="92" y="10331"/>
                    <a:pt x="66" y="10484"/>
                    <a:pt x="56" y="10643"/>
                  </a:cubicBezTo>
                  <a:cubicBezTo>
                    <a:pt x="31" y="10918"/>
                    <a:pt x="21" y="11203"/>
                    <a:pt x="10" y="11488"/>
                  </a:cubicBezTo>
                  <a:cubicBezTo>
                    <a:pt x="10" y="11596"/>
                    <a:pt x="0" y="11697"/>
                    <a:pt x="0" y="11810"/>
                  </a:cubicBezTo>
                  <a:cubicBezTo>
                    <a:pt x="0" y="12100"/>
                    <a:pt x="21" y="12380"/>
                    <a:pt x="45" y="12666"/>
                  </a:cubicBezTo>
                  <a:cubicBezTo>
                    <a:pt x="56" y="12777"/>
                    <a:pt x="56" y="12890"/>
                    <a:pt x="66" y="13003"/>
                  </a:cubicBezTo>
                  <a:cubicBezTo>
                    <a:pt x="92" y="13231"/>
                    <a:pt x="132" y="13456"/>
                    <a:pt x="174" y="13685"/>
                  </a:cubicBezTo>
                  <a:cubicBezTo>
                    <a:pt x="198" y="13848"/>
                    <a:pt x="219" y="14012"/>
                    <a:pt x="250" y="14174"/>
                  </a:cubicBezTo>
                  <a:cubicBezTo>
                    <a:pt x="280" y="14302"/>
                    <a:pt x="321" y="14429"/>
                    <a:pt x="351" y="14562"/>
                  </a:cubicBezTo>
                  <a:cubicBezTo>
                    <a:pt x="683" y="15903"/>
                    <a:pt x="1238" y="17181"/>
                    <a:pt x="2014" y="18324"/>
                  </a:cubicBezTo>
                  <a:cubicBezTo>
                    <a:pt x="2788" y="19470"/>
                    <a:pt x="3762" y="20460"/>
                    <a:pt x="4877" y="21264"/>
                  </a:cubicBezTo>
                  <a:cubicBezTo>
                    <a:pt x="4990" y="21346"/>
                    <a:pt x="5097" y="21432"/>
                    <a:pt x="5209" y="21509"/>
                  </a:cubicBezTo>
                  <a:cubicBezTo>
                    <a:pt x="5342" y="21601"/>
                    <a:pt x="5484" y="21677"/>
                    <a:pt x="5627" y="21764"/>
                  </a:cubicBezTo>
                  <a:cubicBezTo>
                    <a:pt x="5825" y="21886"/>
                    <a:pt x="6020" y="22008"/>
                    <a:pt x="6223" y="22121"/>
                  </a:cubicBezTo>
                  <a:cubicBezTo>
                    <a:pt x="6325" y="22166"/>
                    <a:pt x="6427" y="22217"/>
                    <a:pt x="6529" y="22264"/>
                  </a:cubicBezTo>
                  <a:cubicBezTo>
                    <a:pt x="6784" y="22391"/>
                    <a:pt x="7039" y="22513"/>
                    <a:pt x="7309" y="22625"/>
                  </a:cubicBezTo>
                  <a:cubicBezTo>
                    <a:pt x="7406" y="22666"/>
                    <a:pt x="7513" y="22697"/>
                    <a:pt x="7620" y="22737"/>
                  </a:cubicBezTo>
                  <a:cubicBezTo>
                    <a:pt x="7880" y="22834"/>
                    <a:pt x="8144" y="22930"/>
                    <a:pt x="8410" y="23012"/>
                  </a:cubicBezTo>
                  <a:cubicBezTo>
                    <a:pt x="8558" y="23059"/>
                    <a:pt x="8716" y="23090"/>
                    <a:pt x="8874" y="23130"/>
                  </a:cubicBezTo>
                  <a:cubicBezTo>
                    <a:pt x="9083" y="23186"/>
                    <a:pt x="9302" y="23236"/>
                    <a:pt x="9516" y="23283"/>
                  </a:cubicBezTo>
                  <a:cubicBezTo>
                    <a:pt x="9735" y="23323"/>
                    <a:pt x="9954" y="23354"/>
                    <a:pt x="10174" y="23379"/>
                  </a:cubicBezTo>
                  <a:cubicBezTo>
                    <a:pt x="10332" y="23405"/>
                    <a:pt x="10489" y="23431"/>
                    <a:pt x="10642" y="23445"/>
                  </a:cubicBezTo>
                  <a:cubicBezTo>
                    <a:pt x="10922" y="23471"/>
                    <a:pt x="11203" y="23481"/>
                    <a:pt x="11483" y="23487"/>
                  </a:cubicBezTo>
                  <a:cubicBezTo>
                    <a:pt x="11555" y="23487"/>
                    <a:pt x="11631" y="23492"/>
                    <a:pt x="11708" y="23492"/>
                  </a:cubicBezTo>
                  <a:cubicBezTo>
                    <a:pt x="11743" y="23492"/>
                    <a:pt x="11779" y="23497"/>
                    <a:pt x="11814" y="23497"/>
                  </a:cubicBezTo>
                  <a:cubicBezTo>
                    <a:pt x="12100" y="23492"/>
                    <a:pt x="12390" y="23476"/>
                    <a:pt x="12671" y="23456"/>
                  </a:cubicBezTo>
                  <a:cubicBezTo>
                    <a:pt x="12783" y="23445"/>
                    <a:pt x="12896" y="23445"/>
                    <a:pt x="13002" y="23431"/>
                  </a:cubicBezTo>
                  <a:cubicBezTo>
                    <a:pt x="13237" y="23405"/>
                    <a:pt x="13466" y="23365"/>
                    <a:pt x="13696" y="23328"/>
                  </a:cubicBezTo>
                  <a:cubicBezTo>
                    <a:pt x="13853" y="23297"/>
                    <a:pt x="14016" y="23283"/>
                    <a:pt x="14174" y="23247"/>
                  </a:cubicBezTo>
                  <a:cubicBezTo>
                    <a:pt x="14312" y="23217"/>
                    <a:pt x="14439" y="23175"/>
                    <a:pt x="14571" y="23140"/>
                  </a:cubicBezTo>
                  <a:cubicBezTo>
                    <a:pt x="15912" y="22814"/>
                    <a:pt x="17187" y="22258"/>
                    <a:pt x="18333" y="21488"/>
                  </a:cubicBezTo>
                  <a:cubicBezTo>
                    <a:pt x="19471" y="20714"/>
                    <a:pt x="20464" y="19735"/>
                    <a:pt x="21275" y="18619"/>
                  </a:cubicBezTo>
                  <a:cubicBezTo>
                    <a:pt x="21351" y="18512"/>
                    <a:pt x="21438" y="18404"/>
                    <a:pt x="21513" y="18288"/>
                  </a:cubicBezTo>
                  <a:cubicBezTo>
                    <a:pt x="21605" y="18155"/>
                    <a:pt x="21682" y="18013"/>
                    <a:pt x="21769" y="17875"/>
                  </a:cubicBezTo>
                  <a:cubicBezTo>
                    <a:pt x="21887" y="17677"/>
                    <a:pt x="22014" y="17477"/>
                    <a:pt x="22120" y="17273"/>
                  </a:cubicBezTo>
                  <a:cubicBezTo>
                    <a:pt x="22176" y="17176"/>
                    <a:pt x="22217" y="17070"/>
                    <a:pt x="22268" y="16973"/>
                  </a:cubicBezTo>
                  <a:cubicBezTo>
                    <a:pt x="22391" y="16718"/>
                    <a:pt x="22518" y="16458"/>
                    <a:pt x="22625" y="16188"/>
                  </a:cubicBezTo>
                  <a:cubicBezTo>
                    <a:pt x="22671" y="16086"/>
                    <a:pt x="22706" y="15979"/>
                    <a:pt x="22748" y="15872"/>
                  </a:cubicBezTo>
                  <a:cubicBezTo>
                    <a:pt x="22844" y="15612"/>
                    <a:pt x="22936" y="15352"/>
                    <a:pt x="23012" y="15092"/>
                  </a:cubicBezTo>
                  <a:cubicBezTo>
                    <a:pt x="23058" y="14934"/>
                    <a:pt x="23094" y="14776"/>
                    <a:pt x="23134" y="14618"/>
                  </a:cubicBezTo>
                  <a:cubicBezTo>
                    <a:pt x="23186" y="14409"/>
                    <a:pt x="23247" y="14195"/>
                    <a:pt x="23282" y="13986"/>
                  </a:cubicBezTo>
                  <a:cubicBezTo>
                    <a:pt x="23329" y="13762"/>
                    <a:pt x="23359" y="13537"/>
                    <a:pt x="23385" y="13318"/>
                  </a:cubicBezTo>
                  <a:cubicBezTo>
                    <a:pt x="23409" y="13160"/>
                    <a:pt x="23435" y="13007"/>
                    <a:pt x="23446" y="12855"/>
                  </a:cubicBezTo>
                  <a:cubicBezTo>
                    <a:pt x="23477" y="12574"/>
                    <a:pt x="23487" y="12294"/>
                    <a:pt x="23491" y="12008"/>
                  </a:cubicBezTo>
                  <a:cubicBezTo>
                    <a:pt x="23491" y="11902"/>
                    <a:pt x="23501" y="11794"/>
                    <a:pt x="23501" y="11688"/>
                  </a:cubicBezTo>
                  <a:cubicBezTo>
                    <a:pt x="23501" y="11396"/>
                    <a:pt x="23482" y="11111"/>
                    <a:pt x="23456" y="10826"/>
                  </a:cubicBezTo>
                  <a:cubicBezTo>
                    <a:pt x="23446" y="10714"/>
                    <a:pt x="23446" y="10606"/>
                    <a:pt x="23435" y="10490"/>
                  </a:cubicBezTo>
                  <a:cubicBezTo>
                    <a:pt x="23409" y="10260"/>
                    <a:pt x="23369" y="10036"/>
                    <a:pt x="23329" y="9801"/>
                  </a:cubicBezTo>
                  <a:cubicBezTo>
                    <a:pt x="23303" y="9643"/>
                    <a:pt x="23282" y="9486"/>
                    <a:pt x="23252" y="9322"/>
                  </a:cubicBezTo>
                  <a:cubicBezTo>
                    <a:pt x="23221" y="9190"/>
                    <a:pt x="23181" y="9062"/>
                    <a:pt x="23150" y="8930"/>
                  </a:cubicBezTo>
                  <a:cubicBezTo>
                    <a:pt x="22819" y="7590"/>
                    <a:pt x="22263" y="6310"/>
                    <a:pt x="21489" y="5169"/>
                  </a:cubicBezTo>
                  <a:cubicBezTo>
                    <a:pt x="20718" y="4026"/>
                    <a:pt x="19740" y="3038"/>
                    <a:pt x="18624" y="2227"/>
                  </a:cubicBezTo>
                  <a:cubicBezTo>
                    <a:pt x="18516" y="2146"/>
                    <a:pt x="18410" y="2064"/>
                    <a:pt x="18293" y="1982"/>
                  </a:cubicBezTo>
                  <a:cubicBezTo>
                    <a:pt x="18161" y="1897"/>
                    <a:pt x="18017" y="1815"/>
                    <a:pt x="17880" y="1733"/>
                  </a:cubicBezTo>
                  <a:cubicBezTo>
                    <a:pt x="17681" y="1610"/>
                    <a:pt x="17483" y="1488"/>
                    <a:pt x="17279" y="1377"/>
                  </a:cubicBezTo>
                  <a:cubicBezTo>
                    <a:pt x="17177" y="1325"/>
                    <a:pt x="17074" y="1279"/>
                    <a:pt x="16973" y="1229"/>
                  </a:cubicBezTo>
                  <a:cubicBezTo>
                    <a:pt x="16723" y="1101"/>
                    <a:pt x="16463" y="979"/>
                    <a:pt x="16198" y="867"/>
                  </a:cubicBezTo>
                  <a:cubicBezTo>
                    <a:pt x="16096" y="831"/>
                    <a:pt x="15989" y="796"/>
                    <a:pt x="15882" y="754"/>
                  </a:cubicBezTo>
                  <a:cubicBezTo>
                    <a:pt x="15622" y="657"/>
                    <a:pt x="15357" y="561"/>
                    <a:pt x="15091" y="484"/>
                  </a:cubicBezTo>
                  <a:cubicBezTo>
                    <a:pt x="14945" y="438"/>
                    <a:pt x="14786" y="403"/>
                    <a:pt x="14628" y="361"/>
                  </a:cubicBezTo>
                  <a:cubicBezTo>
                    <a:pt x="14419" y="311"/>
                    <a:pt x="14200" y="255"/>
                    <a:pt x="13986" y="208"/>
                  </a:cubicBezTo>
                  <a:cubicBezTo>
                    <a:pt x="13771" y="173"/>
                    <a:pt x="13548" y="138"/>
                    <a:pt x="13329" y="112"/>
                  </a:cubicBezTo>
                  <a:cubicBezTo>
                    <a:pt x="13171" y="92"/>
                    <a:pt x="13012" y="67"/>
                    <a:pt x="12859" y="51"/>
                  </a:cubicBezTo>
                  <a:cubicBezTo>
                    <a:pt x="12579" y="20"/>
                    <a:pt x="12304" y="15"/>
                    <a:pt x="12023" y="10"/>
                  </a:cubicBezTo>
                  <a:cubicBezTo>
                    <a:pt x="11917" y="5"/>
                    <a:pt x="11814" y="1"/>
                    <a:pt x="1170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7" name="Google Shape;3527;p112"/>
            <p:cNvSpPr/>
            <p:nvPr/>
          </p:nvSpPr>
          <p:spPr>
            <a:xfrm>
              <a:off x="6130655" y="2895973"/>
              <a:ext cx="99092" cy="88257"/>
            </a:xfrm>
            <a:custGeom>
              <a:avLst/>
              <a:gdLst/>
              <a:ahLst/>
              <a:cxnLst/>
              <a:rect l="l" t="t" r="r" b="b"/>
              <a:pathLst>
                <a:path w="6393" h="5694" extrusionOk="0">
                  <a:moveTo>
                    <a:pt x="1683" y="0"/>
                  </a:moveTo>
                  <a:lnTo>
                    <a:pt x="1683" y="0"/>
                  </a:lnTo>
                  <a:cubicBezTo>
                    <a:pt x="1676" y="27"/>
                    <a:pt x="1670" y="54"/>
                    <a:pt x="1664" y="81"/>
                  </a:cubicBezTo>
                  <a:lnTo>
                    <a:pt x="1664" y="81"/>
                  </a:lnTo>
                  <a:cubicBezTo>
                    <a:pt x="1670" y="54"/>
                    <a:pt x="1677" y="27"/>
                    <a:pt x="1683" y="0"/>
                  </a:cubicBezTo>
                  <a:close/>
                  <a:moveTo>
                    <a:pt x="6" y="4288"/>
                  </a:moveTo>
                  <a:cubicBezTo>
                    <a:pt x="4" y="4291"/>
                    <a:pt x="3" y="4293"/>
                    <a:pt x="1" y="4296"/>
                  </a:cubicBezTo>
                  <a:cubicBezTo>
                    <a:pt x="3" y="4294"/>
                    <a:pt x="4" y="4291"/>
                    <a:pt x="6" y="4288"/>
                  </a:cubicBezTo>
                  <a:close/>
                  <a:moveTo>
                    <a:pt x="1664" y="81"/>
                  </a:moveTo>
                  <a:lnTo>
                    <a:pt x="1664" y="81"/>
                  </a:lnTo>
                  <a:cubicBezTo>
                    <a:pt x="1306" y="1572"/>
                    <a:pt x="749" y="2989"/>
                    <a:pt x="6" y="4288"/>
                  </a:cubicBezTo>
                  <a:lnTo>
                    <a:pt x="6" y="4288"/>
                  </a:lnTo>
                  <a:cubicBezTo>
                    <a:pt x="9" y="4283"/>
                    <a:pt x="13" y="4278"/>
                    <a:pt x="17" y="4271"/>
                  </a:cubicBezTo>
                  <a:lnTo>
                    <a:pt x="3167" y="5541"/>
                  </a:lnTo>
                  <a:cubicBezTo>
                    <a:pt x="3426" y="5644"/>
                    <a:pt x="3695" y="5694"/>
                    <a:pt x="3960" y="5694"/>
                  </a:cubicBezTo>
                  <a:cubicBezTo>
                    <a:pt x="4811" y="5694"/>
                    <a:pt x="5620" y="5185"/>
                    <a:pt x="5955" y="4353"/>
                  </a:cubicBezTo>
                  <a:cubicBezTo>
                    <a:pt x="6393" y="3262"/>
                    <a:pt x="5858" y="2008"/>
                    <a:pt x="4767" y="1565"/>
                  </a:cubicBezTo>
                  <a:lnTo>
                    <a:pt x="1617" y="300"/>
                  </a:lnTo>
                  <a:cubicBezTo>
                    <a:pt x="1636" y="227"/>
                    <a:pt x="1648" y="153"/>
                    <a:pt x="1664" y="8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8" name="Google Shape;3528;p112"/>
            <p:cNvSpPr/>
            <p:nvPr/>
          </p:nvSpPr>
          <p:spPr>
            <a:xfrm>
              <a:off x="5603208" y="2695949"/>
              <a:ext cx="99092" cy="88335"/>
            </a:xfrm>
            <a:custGeom>
              <a:avLst/>
              <a:gdLst/>
              <a:ahLst/>
              <a:cxnLst/>
              <a:rect l="l" t="t" r="r" b="b"/>
              <a:pathLst>
                <a:path w="6393" h="5699" extrusionOk="0">
                  <a:moveTo>
                    <a:pt x="2434" y="0"/>
                  </a:moveTo>
                  <a:cubicBezTo>
                    <a:pt x="1582" y="0"/>
                    <a:pt x="774" y="509"/>
                    <a:pt x="440" y="1341"/>
                  </a:cubicBezTo>
                  <a:cubicBezTo>
                    <a:pt x="1" y="2437"/>
                    <a:pt x="537" y="3690"/>
                    <a:pt x="1626" y="4130"/>
                  </a:cubicBezTo>
                  <a:lnTo>
                    <a:pt x="4776" y="5398"/>
                  </a:lnTo>
                  <a:cubicBezTo>
                    <a:pt x="4757" y="5475"/>
                    <a:pt x="4743" y="5556"/>
                    <a:pt x="4725" y="5637"/>
                  </a:cubicBezTo>
                  <a:lnTo>
                    <a:pt x="4725" y="5637"/>
                  </a:lnTo>
                  <a:cubicBezTo>
                    <a:pt x="5083" y="4131"/>
                    <a:pt x="5643" y="2710"/>
                    <a:pt x="6392" y="1402"/>
                  </a:cubicBezTo>
                  <a:lnTo>
                    <a:pt x="6392" y="1402"/>
                  </a:lnTo>
                  <a:cubicBezTo>
                    <a:pt x="6387" y="1408"/>
                    <a:pt x="6382" y="1418"/>
                    <a:pt x="6378" y="1422"/>
                  </a:cubicBezTo>
                  <a:lnTo>
                    <a:pt x="3228" y="154"/>
                  </a:lnTo>
                  <a:cubicBezTo>
                    <a:pt x="2968" y="50"/>
                    <a:pt x="2698" y="0"/>
                    <a:pt x="2434" y="0"/>
                  </a:cubicBezTo>
                  <a:close/>
                  <a:moveTo>
                    <a:pt x="4725" y="5637"/>
                  </a:moveTo>
                  <a:cubicBezTo>
                    <a:pt x="4720" y="5658"/>
                    <a:pt x="4715" y="5678"/>
                    <a:pt x="4710" y="5699"/>
                  </a:cubicBezTo>
                  <a:cubicBezTo>
                    <a:pt x="4716" y="5678"/>
                    <a:pt x="4720" y="5658"/>
                    <a:pt x="4725" y="5637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9" name="Google Shape;3529;p112"/>
            <p:cNvSpPr/>
            <p:nvPr/>
          </p:nvSpPr>
          <p:spPr>
            <a:xfrm>
              <a:off x="5972430" y="2531245"/>
              <a:ext cx="92628" cy="94658"/>
            </a:xfrm>
            <a:custGeom>
              <a:avLst/>
              <a:gdLst/>
              <a:ahLst/>
              <a:cxnLst/>
              <a:rect l="l" t="t" r="r" b="b"/>
              <a:pathLst>
                <a:path w="5976" h="6107" extrusionOk="0">
                  <a:moveTo>
                    <a:pt x="3558" y="0"/>
                  </a:moveTo>
                  <a:cubicBezTo>
                    <a:pt x="2709" y="0"/>
                    <a:pt x="1899" y="509"/>
                    <a:pt x="1560" y="1341"/>
                  </a:cubicBezTo>
                  <a:lnTo>
                    <a:pt x="292" y="4491"/>
                  </a:lnTo>
                  <a:cubicBezTo>
                    <a:pt x="195" y="4470"/>
                    <a:pt x="97" y="4451"/>
                    <a:pt x="1" y="4430"/>
                  </a:cubicBezTo>
                  <a:lnTo>
                    <a:pt x="1" y="4430"/>
                  </a:lnTo>
                  <a:cubicBezTo>
                    <a:pt x="1521" y="4780"/>
                    <a:pt x="2964" y="5349"/>
                    <a:pt x="4282" y="6101"/>
                  </a:cubicBezTo>
                  <a:lnTo>
                    <a:pt x="4282" y="6101"/>
                  </a:lnTo>
                  <a:cubicBezTo>
                    <a:pt x="4278" y="6097"/>
                    <a:pt x="4273" y="6094"/>
                    <a:pt x="4267" y="6091"/>
                  </a:cubicBezTo>
                  <a:lnTo>
                    <a:pt x="5536" y="2941"/>
                  </a:lnTo>
                  <a:cubicBezTo>
                    <a:pt x="5975" y="1845"/>
                    <a:pt x="5439" y="597"/>
                    <a:pt x="4348" y="153"/>
                  </a:cubicBezTo>
                  <a:cubicBezTo>
                    <a:pt x="4090" y="49"/>
                    <a:pt x="3822" y="0"/>
                    <a:pt x="3558" y="0"/>
                  </a:cubicBezTo>
                  <a:close/>
                  <a:moveTo>
                    <a:pt x="4282" y="6101"/>
                  </a:moveTo>
                  <a:cubicBezTo>
                    <a:pt x="4285" y="6103"/>
                    <a:pt x="4289" y="6105"/>
                    <a:pt x="4293" y="6107"/>
                  </a:cubicBezTo>
                  <a:cubicBezTo>
                    <a:pt x="4290" y="6105"/>
                    <a:pt x="4286" y="6103"/>
                    <a:pt x="4282" y="610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0" name="Google Shape;3530;p112"/>
            <p:cNvSpPr/>
            <p:nvPr/>
          </p:nvSpPr>
          <p:spPr>
            <a:xfrm>
              <a:off x="5762316" y="2533523"/>
              <a:ext cx="88877" cy="97433"/>
            </a:xfrm>
            <a:custGeom>
              <a:avLst/>
              <a:gdLst/>
              <a:ahLst/>
              <a:cxnLst/>
              <a:rect l="l" t="t" r="r" b="b"/>
              <a:pathLst>
                <a:path w="5734" h="6286" extrusionOk="0">
                  <a:moveTo>
                    <a:pt x="2421" y="0"/>
                  </a:moveTo>
                  <a:cubicBezTo>
                    <a:pt x="2143" y="0"/>
                    <a:pt x="1861" y="55"/>
                    <a:pt x="1591" y="169"/>
                  </a:cubicBezTo>
                  <a:cubicBezTo>
                    <a:pt x="510" y="634"/>
                    <a:pt x="0" y="1897"/>
                    <a:pt x="464" y="2982"/>
                  </a:cubicBezTo>
                  <a:lnTo>
                    <a:pt x="1795" y="6108"/>
                  </a:lnTo>
                  <a:cubicBezTo>
                    <a:pt x="1703" y="6163"/>
                    <a:pt x="1611" y="6224"/>
                    <a:pt x="1520" y="6285"/>
                  </a:cubicBezTo>
                  <a:cubicBezTo>
                    <a:pt x="2814" y="5475"/>
                    <a:pt x="4225" y="4838"/>
                    <a:pt x="5734" y="4426"/>
                  </a:cubicBezTo>
                  <a:lnTo>
                    <a:pt x="4404" y="1301"/>
                  </a:lnTo>
                  <a:cubicBezTo>
                    <a:pt x="4056" y="490"/>
                    <a:pt x="3257" y="0"/>
                    <a:pt x="242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1" name="Google Shape;3531;p112"/>
            <p:cNvSpPr/>
            <p:nvPr/>
          </p:nvSpPr>
          <p:spPr>
            <a:xfrm>
              <a:off x="5711915" y="2690648"/>
              <a:ext cx="8231" cy="11563"/>
            </a:xfrm>
            <a:custGeom>
              <a:avLst/>
              <a:gdLst/>
              <a:ahLst/>
              <a:cxnLst/>
              <a:rect l="l" t="t" r="r" b="b"/>
              <a:pathLst>
                <a:path w="531" h="746" extrusionOk="0">
                  <a:moveTo>
                    <a:pt x="531" y="1"/>
                  </a:moveTo>
                  <a:cubicBezTo>
                    <a:pt x="347" y="240"/>
                    <a:pt x="173" y="490"/>
                    <a:pt x="1" y="746"/>
                  </a:cubicBezTo>
                  <a:cubicBezTo>
                    <a:pt x="173" y="490"/>
                    <a:pt x="347" y="245"/>
                    <a:pt x="531" y="1"/>
                  </a:cubicBezTo>
                  <a:close/>
                </a:path>
              </a:pathLst>
            </a:custGeom>
            <a:solidFill>
              <a:srgbClr val="FAA3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2" name="Google Shape;3532;p112"/>
            <p:cNvSpPr/>
            <p:nvPr/>
          </p:nvSpPr>
          <p:spPr>
            <a:xfrm>
              <a:off x="6053798" y="2635117"/>
              <a:ext cx="12106" cy="8618"/>
            </a:xfrm>
            <a:custGeom>
              <a:avLst/>
              <a:gdLst/>
              <a:ahLst/>
              <a:cxnLst/>
              <a:rect l="l" t="t" r="r" b="b"/>
              <a:pathLst>
                <a:path w="781" h="556" extrusionOk="0">
                  <a:moveTo>
                    <a:pt x="1" y="1"/>
                  </a:moveTo>
                  <a:cubicBezTo>
                    <a:pt x="266" y="179"/>
                    <a:pt x="526" y="363"/>
                    <a:pt x="780" y="556"/>
                  </a:cubicBezTo>
                  <a:cubicBezTo>
                    <a:pt x="531" y="363"/>
                    <a:pt x="271" y="179"/>
                    <a:pt x="1" y="1"/>
                  </a:cubicBezTo>
                  <a:close/>
                </a:path>
              </a:pathLst>
            </a:custGeom>
            <a:solidFill>
              <a:srgbClr val="FAA3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3" name="Google Shape;3533;p112"/>
            <p:cNvSpPr/>
            <p:nvPr/>
          </p:nvSpPr>
          <p:spPr>
            <a:xfrm>
              <a:off x="6125773" y="2690447"/>
              <a:ext cx="101757" cy="84367"/>
            </a:xfrm>
            <a:custGeom>
              <a:avLst/>
              <a:gdLst/>
              <a:ahLst/>
              <a:cxnLst/>
              <a:rect l="l" t="t" r="r" b="b"/>
              <a:pathLst>
                <a:path w="6565" h="5443" extrusionOk="0">
                  <a:moveTo>
                    <a:pt x="4132" y="1"/>
                  </a:moveTo>
                  <a:cubicBezTo>
                    <a:pt x="3853" y="1"/>
                    <a:pt x="3570" y="56"/>
                    <a:pt x="3298" y="173"/>
                  </a:cubicBezTo>
                  <a:lnTo>
                    <a:pt x="168" y="1502"/>
                  </a:lnTo>
                  <a:cubicBezTo>
                    <a:pt x="118" y="1411"/>
                    <a:pt x="57" y="1324"/>
                    <a:pt x="0" y="1237"/>
                  </a:cubicBezTo>
                  <a:lnTo>
                    <a:pt x="0" y="1237"/>
                  </a:lnTo>
                  <a:cubicBezTo>
                    <a:pt x="805" y="2527"/>
                    <a:pt x="1438" y="3939"/>
                    <a:pt x="1850" y="5442"/>
                  </a:cubicBezTo>
                  <a:lnTo>
                    <a:pt x="4974" y="4111"/>
                  </a:lnTo>
                  <a:cubicBezTo>
                    <a:pt x="6060" y="3648"/>
                    <a:pt x="6564" y="2384"/>
                    <a:pt x="6106" y="1304"/>
                  </a:cubicBezTo>
                  <a:cubicBezTo>
                    <a:pt x="5759" y="491"/>
                    <a:pt x="4963" y="1"/>
                    <a:pt x="413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4" name="Google Shape;3534;p112"/>
            <p:cNvSpPr/>
            <p:nvPr/>
          </p:nvSpPr>
          <p:spPr>
            <a:xfrm>
              <a:off x="6112801" y="2978131"/>
              <a:ext cx="8153" cy="11377"/>
            </a:xfrm>
            <a:custGeom>
              <a:avLst/>
              <a:gdLst/>
              <a:ahLst/>
              <a:cxnLst/>
              <a:rect l="l" t="t" r="r" b="b"/>
              <a:pathLst>
                <a:path w="526" h="734" extrusionOk="0">
                  <a:moveTo>
                    <a:pt x="526" y="1"/>
                  </a:moveTo>
                  <a:cubicBezTo>
                    <a:pt x="357" y="250"/>
                    <a:pt x="184" y="494"/>
                    <a:pt x="1" y="734"/>
                  </a:cubicBezTo>
                  <a:cubicBezTo>
                    <a:pt x="184" y="499"/>
                    <a:pt x="357" y="250"/>
                    <a:pt x="526" y="1"/>
                  </a:cubicBezTo>
                  <a:close/>
                </a:path>
              </a:pathLst>
            </a:custGeom>
            <a:solidFill>
              <a:srgbClr val="FAA3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5" name="Google Shape;3535;p112"/>
            <p:cNvSpPr/>
            <p:nvPr/>
          </p:nvSpPr>
          <p:spPr>
            <a:xfrm>
              <a:off x="5767059" y="3036422"/>
              <a:ext cx="12013" cy="8618"/>
            </a:xfrm>
            <a:custGeom>
              <a:avLst/>
              <a:gdLst/>
              <a:ahLst/>
              <a:cxnLst/>
              <a:rect l="l" t="t" r="r" b="b"/>
              <a:pathLst>
                <a:path w="775" h="556" extrusionOk="0">
                  <a:moveTo>
                    <a:pt x="0" y="0"/>
                  </a:moveTo>
                  <a:lnTo>
                    <a:pt x="0" y="5"/>
                  </a:lnTo>
                  <a:cubicBezTo>
                    <a:pt x="250" y="194"/>
                    <a:pt x="510" y="377"/>
                    <a:pt x="774" y="556"/>
                  </a:cubicBezTo>
                  <a:cubicBezTo>
                    <a:pt x="510" y="377"/>
                    <a:pt x="255" y="194"/>
                    <a:pt x="0" y="0"/>
                  </a:cubicBezTo>
                  <a:close/>
                </a:path>
              </a:pathLst>
            </a:custGeom>
            <a:solidFill>
              <a:srgbClr val="FAA3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6" name="Google Shape;3536;p112"/>
            <p:cNvSpPr/>
            <p:nvPr/>
          </p:nvSpPr>
          <p:spPr>
            <a:xfrm>
              <a:off x="5767927" y="3054276"/>
              <a:ext cx="92675" cy="94674"/>
            </a:xfrm>
            <a:custGeom>
              <a:avLst/>
              <a:gdLst/>
              <a:ahLst/>
              <a:cxnLst/>
              <a:rect l="l" t="t" r="r" b="b"/>
              <a:pathLst>
                <a:path w="5979" h="6108" extrusionOk="0">
                  <a:moveTo>
                    <a:pt x="1682" y="1"/>
                  </a:moveTo>
                  <a:lnTo>
                    <a:pt x="1682" y="1"/>
                  </a:lnTo>
                  <a:cubicBezTo>
                    <a:pt x="1685" y="2"/>
                    <a:pt x="1688" y="4"/>
                    <a:pt x="1691" y="6"/>
                  </a:cubicBezTo>
                  <a:lnTo>
                    <a:pt x="1691" y="6"/>
                  </a:lnTo>
                  <a:cubicBezTo>
                    <a:pt x="1688" y="4"/>
                    <a:pt x="1686" y="2"/>
                    <a:pt x="1682" y="1"/>
                  </a:cubicBezTo>
                  <a:close/>
                  <a:moveTo>
                    <a:pt x="5906" y="1665"/>
                  </a:moveTo>
                  <a:cubicBezTo>
                    <a:pt x="5930" y="1671"/>
                    <a:pt x="5954" y="1677"/>
                    <a:pt x="5978" y="1683"/>
                  </a:cubicBezTo>
                  <a:cubicBezTo>
                    <a:pt x="5954" y="1676"/>
                    <a:pt x="5930" y="1671"/>
                    <a:pt x="5906" y="1665"/>
                  </a:cubicBezTo>
                  <a:close/>
                  <a:moveTo>
                    <a:pt x="1691" y="6"/>
                  </a:moveTo>
                  <a:cubicBezTo>
                    <a:pt x="1696" y="9"/>
                    <a:pt x="1701" y="12"/>
                    <a:pt x="1708" y="15"/>
                  </a:cubicBezTo>
                  <a:lnTo>
                    <a:pt x="438" y="3170"/>
                  </a:lnTo>
                  <a:cubicBezTo>
                    <a:pt x="0" y="4261"/>
                    <a:pt x="535" y="5515"/>
                    <a:pt x="1626" y="5953"/>
                  </a:cubicBezTo>
                  <a:cubicBezTo>
                    <a:pt x="1886" y="6058"/>
                    <a:pt x="2155" y="6107"/>
                    <a:pt x="2420" y="6107"/>
                  </a:cubicBezTo>
                  <a:cubicBezTo>
                    <a:pt x="3269" y="6107"/>
                    <a:pt x="4077" y="5600"/>
                    <a:pt x="4414" y="4765"/>
                  </a:cubicBezTo>
                  <a:lnTo>
                    <a:pt x="5684" y="1615"/>
                  </a:lnTo>
                  <a:cubicBezTo>
                    <a:pt x="5757" y="1635"/>
                    <a:pt x="5830" y="1649"/>
                    <a:pt x="5906" y="1665"/>
                  </a:cubicBezTo>
                  <a:lnTo>
                    <a:pt x="5906" y="1665"/>
                  </a:lnTo>
                  <a:cubicBezTo>
                    <a:pt x="4407" y="1308"/>
                    <a:pt x="2992" y="749"/>
                    <a:pt x="1691" y="6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7" name="Google Shape;3537;p112"/>
            <p:cNvSpPr/>
            <p:nvPr/>
          </p:nvSpPr>
          <p:spPr>
            <a:xfrm>
              <a:off x="5981761" y="3049285"/>
              <a:ext cx="88877" cy="97402"/>
            </a:xfrm>
            <a:custGeom>
              <a:avLst/>
              <a:gdLst/>
              <a:ahLst/>
              <a:cxnLst/>
              <a:rect l="l" t="t" r="r" b="b"/>
              <a:pathLst>
                <a:path w="5734" h="6284" extrusionOk="0">
                  <a:moveTo>
                    <a:pt x="4211" y="1"/>
                  </a:moveTo>
                  <a:cubicBezTo>
                    <a:pt x="4201" y="7"/>
                    <a:pt x="4192" y="13"/>
                    <a:pt x="4182" y="19"/>
                  </a:cubicBezTo>
                  <a:lnTo>
                    <a:pt x="4182" y="19"/>
                  </a:lnTo>
                  <a:cubicBezTo>
                    <a:pt x="4192" y="13"/>
                    <a:pt x="4201" y="7"/>
                    <a:pt x="4211" y="1"/>
                  </a:cubicBezTo>
                  <a:close/>
                  <a:moveTo>
                    <a:pt x="4182" y="19"/>
                  </a:moveTo>
                  <a:cubicBezTo>
                    <a:pt x="2899" y="821"/>
                    <a:pt x="1497" y="1446"/>
                    <a:pt x="1" y="1857"/>
                  </a:cubicBezTo>
                  <a:lnTo>
                    <a:pt x="1330" y="4981"/>
                  </a:lnTo>
                  <a:cubicBezTo>
                    <a:pt x="1678" y="5794"/>
                    <a:pt x="2475" y="6284"/>
                    <a:pt x="3309" y="6284"/>
                  </a:cubicBezTo>
                  <a:cubicBezTo>
                    <a:pt x="3588" y="6284"/>
                    <a:pt x="3871" y="6229"/>
                    <a:pt x="4144" y="6112"/>
                  </a:cubicBezTo>
                  <a:cubicBezTo>
                    <a:pt x="5225" y="5649"/>
                    <a:pt x="5734" y="4384"/>
                    <a:pt x="5270" y="3304"/>
                  </a:cubicBezTo>
                  <a:lnTo>
                    <a:pt x="3941" y="175"/>
                  </a:lnTo>
                  <a:cubicBezTo>
                    <a:pt x="4023" y="129"/>
                    <a:pt x="4101" y="71"/>
                    <a:pt x="4182" y="1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8" name="Google Shape;3538;p112"/>
            <p:cNvSpPr/>
            <p:nvPr/>
          </p:nvSpPr>
          <p:spPr>
            <a:xfrm>
              <a:off x="5605424" y="2905350"/>
              <a:ext cx="101789" cy="84413"/>
            </a:xfrm>
            <a:custGeom>
              <a:avLst/>
              <a:gdLst/>
              <a:ahLst/>
              <a:cxnLst/>
              <a:rect l="l" t="t" r="r" b="b"/>
              <a:pathLst>
                <a:path w="6567" h="5446" extrusionOk="0">
                  <a:moveTo>
                    <a:pt x="6548" y="4183"/>
                  </a:moveTo>
                  <a:cubicBezTo>
                    <a:pt x="6554" y="4192"/>
                    <a:pt x="6560" y="4202"/>
                    <a:pt x="6566" y="4211"/>
                  </a:cubicBezTo>
                  <a:cubicBezTo>
                    <a:pt x="6560" y="4202"/>
                    <a:pt x="6554" y="4192"/>
                    <a:pt x="6548" y="4183"/>
                  </a:cubicBezTo>
                  <a:close/>
                  <a:moveTo>
                    <a:pt x="4715" y="1"/>
                  </a:moveTo>
                  <a:lnTo>
                    <a:pt x="1591" y="1337"/>
                  </a:lnTo>
                  <a:cubicBezTo>
                    <a:pt x="511" y="1795"/>
                    <a:pt x="1" y="3059"/>
                    <a:pt x="460" y="4145"/>
                  </a:cubicBezTo>
                  <a:cubicBezTo>
                    <a:pt x="808" y="4956"/>
                    <a:pt x="1606" y="5445"/>
                    <a:pt x="2440" y="5445"/>
                  </a:cubicBezTo>
                  <a:cubicBezTo>
                    <a:pt x="2717" y="5445"/>
                    <a:pt x="2998" y="5391"/>
                    <a:pt x="3268" y="5277"/>
                  </a:cubicBezTo>
                  <a:lnTo>
                    <a:pt x="6397" y="3941"/>
                  </a:lnTo>
                  <a:cubicBezTo>
                    <a:pt x="6443" y="4023"/>
                    <a:pt x="6497" y="4102"/>
                    <a:pt x="6548" y="4183"/>
                  </a:cubicBezTo>
                  <a:lnTo>
                    <a:pt x="6548" y="4183"/>
                  </a:lnTo>
                  <a:cubicBezTo>
                    <a:pt x="5751" y="2897"/>
                    <a:pt x="5126" y="1499"/>
                    <a:pt x="471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9" name="Google Shape;3539;p112"/>
            <p:cNvSpPr/>
            <p:nvPr/>
          </p:nvSpPr>
          <p:spPr>
            <a:xfrm>
              <a:off x="5915489" y="2657946"/>
              <a:ext cx="325" cy="108"/>
            </a:xfrm>
            <a:custGeom>
              <a:avLst/>
              <a:gdLst/>
              <a:ahLst/>
              <a:cxnLst/>
              <a:rect l="l" t="t" r="r" b="b"/>
              <a:pathLst>
                <a:path w="21" h="7" extrusionOk="0">
                  <a:moveTo>
                    <a:pt x="0" y="0"/>
                  </a:moveTo>
                  <a:cubicBezTo>
                    <a:pt x="10" y="0"/>
                    <a:pt x="16" y="7"/>
                    <a:pt x="21" y="7"/>
                  </a:cubicBezTo>
                  <a:lnTo>
                    <a:pt x="21" y="0"/>
                  </a:lnTo>
                  <a:close/>
                </a:path>
              </a:pathLst>
            </a:custGeom>
            <a:solidFill>
              <a:srgbClr val="FAA3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0" name="Google Shape;3540;p112"/>
            <p:cNvSpPr/>
            <p:nvPr/>
          </p:nvSpPr>
          <p:spPr>
            <a:xfrm>
              <a:off x="5915799" y="2657946"/>
              <a:ext cx="4914" cy="186"/>
            </a:xfrm>
            <a:custGeom>
              <a:avLst/>
              <a:gdLst/>
              <a:ahLst/>
              <a:cxnLst/>
              <a:rect l="l" t="t" r="r" b="b"/>
              <a:pathLst>
                <a:path w="317" h="12" extrusionOk="0">
                  <a:moveTo>
                    <a:pt x="1" y="0"/>
                  </a:moveTo>
                  <a:lnTo>
                    <a:pt x="1" y="7"/>
                  </a:lnTo>
                  <a:cubicBezTo>
                    <a:pt x="107" y="7"/>
                    <a:pt x="210" y="11"/>
                    <a:pt x="316" y="11"/>
                  </a:cubicBezTo>
                  <a:cubicBezTo>
                    <a:pt x="225" y="11"/>
                    <a:pt x="133" y="0"/>
                    <a:pt x="46" y="0"/>
                  </a:cubicBezTo>
                  <a:close/>
                </a:path>
              </a:pathLst>
            </a:custGeom>
            <a:solidFill>
              <a:srgbClr val="FAA3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1" name="Google Shape;3541;p112"/>
            <p:cNvSpPr/>
            <p:nvPr/>
          </p:nvSpPr>
          <p:spPr>
            <a:xfrm>
              <a:off x="5912311" y="3022054"/>
              <a:ext cx="3503" cy="155"/>
            </a:xfrm>
            <a:custGeom>
              <a:avLst/>
              <a:gdLst/>
              <a:ahLst/>
              <a:cxnLst/>
              <a:rect l="l" t="t" r="r" b="b"/>
              <a:pathLst>
                <a:path w="226" h="10" extrusionOk="0">
                  <a:moveTo>
                    <a:pt x="1" y="0"/>
                  </a:moveTo>
                  <a:cubicBezTo>
                    <a:pt x="78" y="0"/>
                    <a:pt x="149" y="10"/>
                    <a:pt x="226" y="10"/>
                  </a:cubicBezTo>
                  <a:lnTo>
                    <a:pt x="226" y="5"/>
                  </a:lnTo>
                  <a:cubicBezTo>
                    <a:pt x="149" y="5"/>
                    <a:pt x="78" y="0"/>
                    <a:pt x="1" y="0"/>
                  </a:cubicBezTo>
                  <a:close/>
                </a:path>
              </a:pathLst>
            </a:custGeom>
            <a:solidFill>
              <a:srgbClr val="FAA3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2" name="Google Shape;3542;p112"/>
            <p:cNvSpPr/>
            <p:nvPr/>
          </p:nvSpPr>
          <p:spPr>
            <a:xfrm>
              <a:off x="5915799" y="3022116"/>
              <a:ext cx="1674" cy="171"/>
            </a:xfrm>
            <a:custGeom>
              <a:avLst/>
              <a:gdLst/>
              <a:ahLst/>
              <a:cxnLst/>
              <a:rect l="l" t="t" r="r" b="b"/>
              <a:pathLst>
                <a:path w="108" h="11" extrusionOk="0">
                  <a:moveTo>
                    <a:pt x="1" y="1"/>
                  </a:moveTo>
                  <a:lnTo>
                    <a:pt x="1" y="6"/>
                  </a:lnTo>
                  <a:cubicBezTo>
                    <a:pt x="16" y="6"/>
                    <a:pt x="31" y="11"/>
                    <a:pt x="46" y="11"/>
                  </a:cubicBezTo>
                  <a:cubicBezTo>
                    <a:pt x="67" y="11"/>
                    <a:pt x="82" y="6"/>
                    <a:pt x="107" y="6"/>
                  </a:cubicBezTo>
                  <a:cubicBezTo>
                    <a:pt x="72" y="6"/>
                    <a:pt x="36" y="6"/>
                    <a:pt x="1" y="1"/>
                  </a:cubicBezTo>
                  <a:close/>
                </a:path>
              </a:pathLst>
            </a:custGeom>
            <a:solidFill>
              <a:srgbClr val="FAA3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3" name="Google Shape;3543;p112"/>
            <p:cNvSpPr/>
            <p:nvPr/>
          </p:nvSpPr>
          <p:spPr>
            <a:xfrm>
              <a:off x="5960280" y="2991073"/>
              <a:ext cx="58140" cy="25683"/>
            </a:xfrm>
            <a:custGeom>
              <a:avLst/>
              <a:gdLst/>
              <a:ahLst/>
              <a:cxnLst/>
              <a:rect l="l" t="t" r="r" b="b"/>
              <a:pathLst>
                <a:path w="3751" h="1657" extrusionOk="0">
                  <a:moveTo>
                    <a:pt x="3751" y="0"/>
                  </a:moveTo>
                  <a:cubicBezTo>
                    <a:pt x="3352" y="269"/>
                    <a:pt x="2937" y="512"/>
                    <a:pt x="2509" y="728"/>
                  </a:cubicBezTo>
                  <a:lnTo>
                    <a:pt x="2509" y="728"/>
                  </a:lnTo>
                  <a:cubicBezTo>
                    <a:pt x="2939" y="511"/>
                    <a:pt x="3354" y="268"/>
                    <a:pt x="3751" y="0"/>
                  </a:cubicBezTo>
                  <a:close/>
                  <a:moveTo>
                    <a:pt x="2509" y="728"/>
                  </a:moveTo>
                  <a:lnTo>
                    <a:pt x="2509" y="728"/>
                  </a:lnTo>
                  <a:cubicBezTo>
                    <a:pt x="1719" y="1127"/>
                    <a:pt x="878" y="1439"/>
                    <a:pt x="1" y="1657"/>
                  </a:cubicBezTo>
                  <a:cubicBezTo>
                    <a:pt x="869" y="1442"/>
                    <a:pt x="1711" y="1131"/>
                    <a:pt x="2509" y="728"/>
                  </a:cubicBezTo>
                  <a:close/>
                </a:path>
              </a:pathLst>
            </a:custGeom>
            <a:solidFill>
              <a:srgbClr val="FAA3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4" name="Google Shape;3544;p112"/>
            <p:cNvSpPr/>
            <p:nvPr/>
          </p:nvSpPr>
          <p:spPr>
            <a:xfrm>
              <a:off x="5734357" y="2836009"/>
              <a:ext cx="155" cy="5069"/>
            </a:xfrm>
            <a:custGeom>
              <a:avLst/>
              <a:gdLst/>
              <a:ahLst/>
              <a:cxnLst/>
              <a:rect l="l" t="t" r="r" b="b"/>
              <a:pathLst>
                <a:path w="10" h="327" extrusionOk="0">
                  <a:moveTo>
                    <a:pt x="10" y="1"/>
                  </a:moveTo>
                  <a:cubicBezTo>
                    <a:pt x="10" y="92"/>
                    <a:pt x="0" y="174"/>
                    <a:pt x="0" y="266"/>
                  </a:cubicBezTo>
                  <a:lnTo>
                    <a:pt x="0" y="327"/>
                  </a:lnTo>
                  <a:cubicBezTo>
                    <a:pt x="0" y="219"/>
                    <a:pt x="10" y="113"/>
                    <a:pt x="10" y="1"/>
                  </a:cubicBezTo>
                  <a:close/>
                </a:path>
              </a:pathLst>
            </a:custGeom>
            <a:solidFill>
              <a:srgbClr val="FAA3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5" name="Google Shape;3545;p112"/>
            <p:cNvSpPr/>
            <p:nvPr/>
          </p:nvSpPr>
          <p:spPr>
            <a:xfrm>
              <a:off x="5739797" y="2883729"/>
              <a:ext cx="25776" cy="58388"/>
            </a:xfrm>
            <a:custGeom>
              <a:avLst/>
              <a:gdLst/>
              <a:ahLst/>
              <a:cxnLst/>
              <a:rect l="l" t="t" r="r" b="b"/>
              <a:pathLst>
                <a:path w="1663" h="3767" extrusionOk="0">
                  <a:moveTo>
                    <a:pt x="0" y="1"/>
                  </a:moveTo>
                  <a:cubicBezTo>
                    <a:pt x="332" y="1341"/>
                    <a:pt x="887" y="2619"/>
                    <a:pt x="1663" y="3767"/>
                  </a:cubicBezTo>
                  <a:cubicBezTo>
                    <a:pt x="898" y="2635"/>
                    <a:pt x="337" y="1361"/>
                    <a:pt x="0" y="1"/>
                  </a:cubicBezTo>
                  <a:close/>
                </a:path>
              </a:pathLst>
            </a:custGeom>
            <a:solidFill>
              <a:srgbClr val="FAA3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6" name="Google Shape;3546;p112"/>
            <p:cNvSpPr/>
            <p:nvPr/>
          </p:nvSpPr>
          <p:spPr>
            <a:xfrm>
              <a:off x="5814531" y="2663402"/>
              <a:ext cx="58233" cy="25761"/>
            </a:xfrm>
            <a:custGeom>
              <a:avLst/>
              <a:gdLst/>
              <a:ahLst/>
              <a:cxnLst/>
              <a:rect l="l" t="t" r="r" b="b"/>
              <a:pathLst>
                <a:path w="3757" h="1662" extrusionOk="0">
                  <a:moveTo>
                    <a:pt x="3757" y="1"/>
                  </a:moveTo>
                  <a:cubicBezTo>
                    <a:pt x="2395" y="337"/>
                    <a:pt x="1127" y="897"/>
                    <a:pt x="0" y="1662"/>
                  </a:cubicBezTo>
                  <a:cubicBezTo>
                    <a:pt x="1141" y="888"/>
                    <a:pt x="2421" y="337"/>
                    <a:pt x="3757" y="1"/>
                  </a:cubicBezTo>
                  <a:close/>
                </a:path>
              </a:pathLst>
            </a:custGeom>
            <a:solidFill>
              <a:srgbClr val="FAA3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7" name="Google Shape;3547;p112"/>
            <p:cNvSpPr/>
            <p:nvPr/>
          </p:nvSpPr>
          <p:spPr>
            <a:xfrm>
              <a:off x="6098434" y="2839171"/>
              <a:ext cx="171" cy="4991"/>
            </a:xfrm>
            <a:custGeom>
              <a:avLst/>
              <a:gdLst/>
              <a:ahLst/>
              <a:cxnLst/>
              <a:rect l="l" t="t" r="r" b="b"/>
              <a:pathLst>
                <a:path w="11" h="322" extrusionOk="0">
                  <a:moveTo>
                    <a:pt x="10" y="1"/>
                  </a:moveTo>
                  <a:cubicBezTo>
                    <a:pt x="10" y="107"/>
                    <a:pt x="0" y="215"/>
                    <a:pt x="0" y="321"/>
                  </a:cubicBezTo>
                  <a:cubicBezTo>
                    <a:pt x="0" y="234"/>
                    <a:pt x="10" y="149"/>
                    <a:pt x="10" y="62"/>
                  </a:cubicBezTo>
                  <a:lnTo>
                    <a:pt x="10" y="1"/>
                  </a:lnTo>
                  <a:close/>
                </a:path>
              </a:pathLst>
            </a:custGeom>
            <a:solidFill>
              <a:srgbClr val="FAA3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8" name="Google Shape;3548;p112"/>
            <p:cNvSpPr/>
            <p:nvPr/>
          </p:nvSpPr>
          <p:spPr>
            <a:xfrm>
              <a:off x="6067406" y="2738136"/>
              <a:ext cx="25761" cy="58326"/>
            </a:xfrm>
            <a:custGeom>
              <a:avLst/>
              <a:gdLst/>
              <a:ahLst/>
              <a:cxnLst/>
              <a:rect l="l" t="t" r="r" b="b"/>
              <a:pathLst>
                <a:path w="1662" h="3763" extrusionOk="0">
                  <a:moveTo>
                    <a:pt x="0" y="1"/>
                  </a:moveTo>
                  <a:cubicBezTo>
                    <a:pt x="774" y="1142"/>
                    <a:pt x="1330" y="2422"/>
                    <a:pt x="1661" y="3762"/>
                  </a:cubicBezTo>
                  <a:cubicBezTo>
                    <a:pt x="1325" y="2401"/>
                    <a:pt x="765" y="1126"/>
                    <a:pt x="0" y="1"/>
                  </a:cubicBezTo>
                  <a:close/>
                </a:path>
              </a:pathLst>
            </a:custGeom>
            <a:solidFill>
              <a:srgbClr val="FAA3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9" name="Google Shape;3549;p112"/>
            <p:cNvSpPr/>
            <p:nvPr/>
          </p:nvSpPr>
          <p:spPr>
            <a:xfrm>
              <a:off x="5586144" y="2509764"/>
              <a:ext cx="660796" cy="660719"/>
            </a:xfrm>
            <a:custGeom>
              <a:avLst/>
              <a:gdLst/>
              <a:ahLst/>
              <a:cxnLst/>
              <a:rect l="l" t="t" r="r" b="b"/>
              <a:pathLst>
                <a:path w="42632" h="42627" extrusionOk="0">
                  <a:moveTo>
                    <a:pt x="21316" y="9561"/>
                  </a:moveTo>
                  <a:cubicBezTo>
                    <a:pt x="21403" y="9561"/>
                    <a:pt x="21495" y="9572"/>
                    <a:pt x="21586" y="9577"/>
                  </a:cubicBezTo>
                  <a:cubicBezTo>
                    <a:pt x="21867" y="9582"/>
                    <a:pt x="22142" y="9587"/>
                    <a:pt x="22422" y="9618"/>
                  </a:cubicBezTo>
                  <a:cubicBezTo>
                    <a:pt x="22575" y="9634"/>
                    <a:pt x="22734" y="9659"/>
                    <a:pt x="22892" y="9679"/>
                  </a:cubicBezTo>
                  <a:cubicBezTo>
                    <a:pt x="23111" y="9705"/>
                    <a:pt x="23334" y="9740"/>
                    <a:pt x="23549" y="9775"/>
                  </a:cubicBezTo>
                  <a:cubicBezTo>
                    <a:pt x="23763" y="9822"/>
                    <a:pt x="23982" y="9878"/>
                    <a:pt x="24191" y="9928"/>
                  </a:cubicBezTo>
                  <a:cubicBezTo>
                    <a:pt x="24349" y="9970"/>
                    <a:pt x="24508" y="10005"/>
                    <a:pt x="24654" y="10051"/>
                  </a:cubicBezTo>
                  <a:cubicBezTo>
                    <a:pt x="24920" y="10128"/>
                    <a:pt x="25185" y="10224"/>
                    <a:pt x="25445" y="10321"/>
                  </a:cubicBezTo>
                  <a:cubicBezTo>
                    <a:pt x="25552" y="10363"/>
                    <a:pt x="25659" y="10398"/>
                    <a:pt x="25761" y="10434"/>
                  </a:cubicBezTo>
                  <a:cubicBezTo>
                    <a:pt x="26026" y="10546"/>
                    <a:pt x="26286" y="10668"/>
                    <a:pt x="26536" y="10796"/>
                  </a:cubicBezTo>
                  <a:cubicBezTo>
                    <a:pt x="26637" y="10846"/>
                    <a:pt x="26740" y="10892"/>
                    <a:pt x="26842" y="10944"/>
                  </a:cubicBezTo>
                  <a:cubicBezTo>
                    <a:pt x="27046" y="11055"/>
                    <a:pt x="27244" y="11177"/>
                    <a:pt x="27443" y="11300"/>
                  </a:cubicBezTo>
                  <a:cubicBezTo>
                    <a:pt x="27580" y="11382"/>
                    <a:pt x="27724" y="11464"/>
                    <a:pt x="27856" y="11549"/>
                  </a:cubicBezTo>
                  <a:cubicBezTo>
                    <a:pt x="27973" y="11631"/>
                    <a:pt x="28079" y="11713"/>
                    <a:pt x="28187" y="11794"/>
                  </a:cubicBezTo>
                  <a:cubicBezTo>
                    <a:pt x="29303" y="12605"/>
                    <a:pt x="30281" y="13593"/>
                    <a:pt x="31052" y="14736"/>
                  </a:cubicBezTo>
                  <a:cubicBezTo>
                    <a:pt x="31817" y="15861"/>
                    <a:pt x="32377" y="17136"/>
                    <a:pt x="32713" y="18497"/>
                  </a:cubicBezTo>
                  <a:cubicBezTo>
                    <a:pt x="32744" y="18629"/>
                    <a:pt x="32784" y="18757"/>
                    <a:pt x="32815" y="18889"/>
                  </a:cubicBezTo>
                  <a:cubicBezTo>
                    <a:pt x="32845" y="19053"/>
                    <a:pt x="32866" y="19210"/>
                    <a:pt x="32892" y="19368"/>
                  </a:cubicBezTo>
                  <a:cubicBezTo>
                    <a:pt x="32932" y="19603"/>
                    <a:pt x="32972" y="19827"/>
                    <a:pt x="32998" y="20057"/>
                  </a:cubicBezTo>
                  <a:cubicBezTo>
                    <a:pt x="33009" y="20173"/>
                    <a:pt x="33009" y="20281"/>
                    <a:pt x="33019" y="20393"/>
                  </a:cubicBezTo>
                  <a:cubicBezTo>
                    <a:pt x="33045" y="20678"/>
                    <a:pt x="33064" y="20963"/>
                    <a:pt x="33064" y="21255"/>
                  </a:cubicBezTo>
                  <a:lnTo>
                    <a:pt x="33064" y="21316"/>
                  </a:lnTo>
                  <a:cubicBezTo>
                    <a:pt x="33064" y="21403"/>
                    <a:pt x="33054" y="21488"/>
                    <a:pt x="33054" y="21575"/>
                  </a:cubicBezTo>
                  <a:cubicBezTo>
                    <a:pt x="33050" y="21861"/>
                    <a:pt x="33040" y="22141"/>
                    <a:pt x="33009" y="22422"/>
                  </a:cubicBezTo>
                  <a:cubicBezTo>
                    <a:pt x="32998" y="22574"/>
                    <a:pt x="32972" y="22727"/>
                    <a:pt x="32948" y="22885"/>
                  </a:cubicBezTo>
                  <a:cubicBezTo>
                    <a:pt x="32922" y="23104"/>
                    <a:pt x="32892" y="23329"/>
                    <a:pt x="32845" y="23553"/>
                  </a:cubicBezTo>
                  <a:cubicBezTo>
                    <a:pt x="32810" y="23762"/>
                    <a:pt x="32749" y="23976"/>
                    <a:pt x="32697" y="24185"/>
                  </a:cubicBezTo>
                  <a:cubicBezTo>
                    <a:pt x="32657" y="24343"/>
                    <a:pt x="32621" y="24501"/>
                    <a:pt x="32575" y="24659"/>
                  </a:cubicBezTo>
                  <a:cubicBezTo>
                    <a:pt x="32499" y="24919"/>
                    <a:pt x="32407" y="25179"/>
                    <a:pt x="32311" y="25439"/>
                  </a:cubicBezTo>
                  <a:cubicBezTo>
                    <a:pt x="32269" y="25546"/>
                    <a:pt x="32234" y="25653"/>
                    <a:pt x="32188" y="25755"/>
                  </a:cubicBezTo>
                  <a:cubicBezTo>
                    <a:pt x="32081" y="26025"/>
                    <a:pt x="31954" y="26285"/>
                    <a:pt x="31831" y="26540"/>
                  </a:cubicBezTo>
                  <a:cubicBezTo>
                    <a:pt x="31780" y="26637"/>
                    <a:pt x="31739" y="26743"/>
                    <a:pt x="31683" y="26840"/>
                  </a:cubicBezTo>
                  <a:cubicBezTo>
                    <a:pt x="31577" y="27044"/>
                    <a:pt x="31450" y="27244"/>
                    <a:pt x="31332" y="27442"/>
                  </a:cubicBezTo>
                  <a:cubicBezTo>
                    <a:pt x="31245" y="27580"/>
                    <a:pt x="31168" y="27722"/>
                    <a:pt x="31076" y="27855"/>
                  </a:cubicBezTo>
                  <a:cubicBezTo>
                    <a:pt x="31001" y="27971"/>
                    <a:pt x="30914" y="28079"/>
                    <a:pt x="30838" y="28186"/>
                  </a:cubicBezTo>
                  <a:cubicBezTo>
                    <a:pt x="30027" y="29302"/>
                    <a:pt x="29034" y="30281"/>
                    <a:pt x="27896" y="31055"/>
                  </a:cubicBezTo>
                  <a:cubicBezTo>
                    <a:pt x="26771" y="31815"/>
                    <a:pt x="25496" y="32375"/>
                    <a:pt x="24134" y="32707"/>
                  </a:cubicBezTo>
                  <a:cubicBezTo>
                    <a:pt x="24002" y="32742"/>
                    <a:pt x="23875" y="32784"/>
                    <a:pt x="23737" y="32814"/>
                  </a:cubicBezTo>
                  <a:cubicBezTo>
                    <a:pt x="23579" y="32850"/>
                    <a:pt x="23416" y="32864"/>
                    <a:pt x="23259" y="32895"/>
                  </a:cubicBezTo>
                  <a:cubicBezTo>
                    <a:pt x="23029" y="32932"/>
                    <a:pt x="22800" y="32972"/>
                    <a:pt x="22565" y="32998"/>
                  </a:cubicBezTo>
                  <a:cubicBezTo>
                    <a:pt x="22459" y="33012"/>
                    <a:pt x="22346" y="33012"/>
                    <a:pt x="22234" y="33023"/>
                  </a:cubicBezTo>
                  <a:cubicBezTo>
                    <a:pt x="21953" y="33043"/>
                    <a:pt x="21663" y="33059"/>
                    <a:pt x="21377" y="33064"/>
                  </a:cubicBezTo>
                  <a:cubicBezTo>
                    <a:pt x="21352" y="33064"/>
                    <a:pt x="21332" y="33069"/>
                    <a:pt x="21316" y="33069"/>
                  </a:cubicBezTo>
                  <a:cubicBezTo>
                    <a:pt x="21297" y="33069"/>
                    <a:pt x="21286" y="33064"/>
                    <a:pt x="21271" y="33064"/>
                  </a:cubicBezTo>
                  <a:cubicBezTo>
                    <a:pt x="21194" y="33059"/>
                    <a:pt x="21118" y="33054"/>
                    <a:pt x="21046" y="33054"/>
                  </a:cubicBezTo>
                  <a:cubicBezTo>
                    <a:pt x="20766" y="33048"/>
                    <a:pt x="20485" y="33038"/>
                    <a:pt x="20205" y="33012"/>
                  </a:cubicBezTo>
                  <a:cubicBezTo>
                    <a:pt x="20052" y="32998"/>
                    <a:pt x="19895" y="32972"/>
                    <a:pt x="19737" y="32946"/>
                  </a:cubicBezTo>
                  <a:cubicBezTo>
                    <a:pt x="19517" y="32921"/>
                    <a:pt x="19298" y="32890"/>
                    <a:pt x="19079" y="32850"/>
                  </a:cubicBezTo>
                  <a:cubicBezTo>
                    <a:pt x="18865" y="32803"/>
                    <a:pt x="18646" y="32753"/>
                    <a:pt x="18437" y="32697"/>
                  </a:cubicBezTo>
                  <a:cubicBezTo>
                    <a:pt x="18279" y="32657"/>
                    <a:pt x="18121" y="32626"/>
                    <a:pt x="17973" y="32579"/>
                  </a:cubicBezTo>
                  <a:cubicBezTo>
                    <a:pt x="17707" y="32497"/>
                    <a:pt x="17443" y="32401"/>
                    <a:pt x="17183" y="32304"/>
                  </a:cubicBezTo>
                  <a:cubicBezTo>
                    <a:pt x="17076" y="32264"/>
                    <a:pt x="16969" y="32233"/>
                    <a:pt x="16872" y="32192"/>
                  </a:cubicBezTo>
                  <a:cubicBezTo>
                    <a:pt x="16602" y="32080"/>
                    <a:pt x="16347" y="31958"/>
                    <a:pt x="16092" y="31831"/>
                  </a:cubicBezTo>
                  <a:cubicBezTo>
                    <a:pt x="15990" y="31784"/>
                    <a:pt x="15888" y="31733"/>
                    <a:pt x="15786" y="31688"/>
                  </a:cubicBezTo>
                  <a:cubicBezTo>
                    <a:pt x="15583" y="31575"/>
                    <a:pt x="15388" y="31453"/>
                    <a:pt x="15190" y="31331"/>
                  </a:cubicBezTo>
                  <a:cubicBezTo>
                    <a:pt x="15047" y="31244"/>
                    <a:pt x="14905" y="31168"/>
                    <a:pt x="14772" y="31076"/>
                  </a:cubicBezTo>
                  <a:cubicBezTo>
                    <a:pt x="14660" y="30999"/>
                    <a:pt x="14553" y="30913"/>
                    <a:pt x="14440" y="30831"/>
                  </a:cubicBezTo>
                  <a:cubicBezTo>
                    <a:pt x="13325" y="30027"/>
                    <a:pt x="12351" y="29037"/>
                    <a:pt x="11577" y="27891"/>
                  </a:cubicBezTo>
                  <a:cubicBezTo>
                    <a:pt x="10812" y="26764"/>
                    <a:pt x="10251" y="25489"/>
                    <a:pt x="9914" y="24129"/>
                  </a:cubicBezTo>
                  <a:cubicBezTo>
                    <a:pt x="9884" y="23996"/>
                    <a:pt x="9843" y="23869"/>
                    <a:pt x="9813" y="23741"/>
                  </a:cubicBezTo>
                  <a:cubicBezTo>
                    <a:pt x="9782" y="23579"/>
                    <a:pt x="9761" y="23415"/>
                    <a:pt x="9737" y="23252"/>
                  </a:cubicBezTo>
                  <a:cubicBezTo>
                    <a:pt x="9695" y="23023"/>
                    <a:pt x="9655" y="22798"/>
                    <a:pt x="9629" y="22570"/>
                  </a:cubicBezTo>
                  <a:cubicBezTo>
                    <a:pt x="9619" y="22457"/>
                    <a:pt x="9619" y="22344"/>
                    <a:pt x="9608" y="22233"/>
                  </a:cubicBezTo>
                  <a:cubicBezTo>
                    <a:pt x="9584" y="21947"/>
                    <a:pt x="9563" y="21667"/>
                    <a:pt x="9563" y="21377"/>
                  </a:cubicBezTo>
                  <a:cubicBezTo>
                    <a:pt x="9563" y="21356"/>
                    <a:pt x="9558" y="21335"/>
                    <a:pt x="9558" y="21316"/>
                  </a:cubicBezTo>
                  <a:cubicBezTo>
                    <a:pt x="9558" y="21224"/>
                    <a:pt x="9573" y="21137"/>
                    <a:pt x="9573" y="21055"/>
                  </a:cubicBezTo>
                  <a:cubicBezTo>
                    <a:pt x="9584" y="20770"/>
                    <a:pt x="9594" y="20485"/>
                    <a:pt x="9619" y="20210"/>
                  </a:cubicBezTo>
                  <a:cubicBezTo>
                    <a:pt x="9629" y="20051"/>
                    <a:pt x="9655" y="19898"/>
                    <a:pt x="9676" y="19740"/>
                  </a:cubicBezTo>
                  <a:cubicBezTo>
                    <a:pt x="9711" y="19521"/>
                    <a:pt x="9737" y="19297"/>
                    <a:pt x="9782" y="19078"/>
                  </a:cubicBezTo>
                  <a:cubicBezTo>
                    <a:pt x="9817" y="18864"/>
                    <a:pt x="9879" y="18650"/>
                    <a:pt x="9930" y="18441"/>
                  </a:cubicBezTo>
                  <a:cubicBezTo>
                    <a:pt x="9970" y="18283"/>
                    <a:pt x="10006" y="18124"/>
                    <a:pt x="10052" y="17971"/>
                  </a:cubicBezTo>
                  <a:cubicBezTo>
                    <a:pt x="10128" y="17707"/>
                    <a:pt x="10220" y="17447"/>
                    <a:pt x="10323" y="17192"/>
                  </a:cubicBezTo>
                  <a:cubicBezTo>
                    <a:pt x="10358" y="17084"/>
                    <a:pt x="10394" y="16973"/>
                    <a:pt x="10440" y="16870"/>
                  </a:cubicBezTo>
                  <a:cubicBezTo>
                    <a:pt x="10547" y="16601"/>
                    <a:pt x="10674" y="16341"/>
                    <a:pt x="10801" y="16086"/>
                  </a:cubicBezTo>
                  <a:cubicBezTo>
                    <a:pt x="10847" y="15990"/>
                    <a:pt x="10888" y="15887"/>
                    <a:pt x="10944" y="15790"/>
                  </a:cubicBezTo>
                  <a:cubicBezTo>
                    <a:pt x="11052" y="15581"/>
                    <a:pt x="11179" y="15383"/>
                    <a:pt x="11301" y="15184"/>
                  </a:cubicBezTo>
                  <a:cubicBezTo>
                    <a:pt x="11382" y="15047"/>
                    <a:pt x="11459" y="14903"/>
                    <a:pt x="11551" y="14771"/>
                  </a:cubicBezTo>
                  <a:cubicBezTo>
                    <a:pt x="11627" y="14654"/>
                    <a:pt x="11718" y="14546"/>
                    <a:pt x="11800" y="14435"/>
                  </a:cubicBezTo>
                  <a:cubicBezTo>
                    <a:pt x="12605" y="13318"/>
                    <a:pt x="13595" y="12344"/>
                    <a:pt x="14736" y="11575"/>
                  </a:cubicBezTo>
                  <a:cubicBezTo>
                    <a:pt x="15863" y="10810"/>
                    <a:pt x="17131" y="10250"/>
                    <a:pt x="18493" y="9919"/>
                  </a:cubicBezTo>
                  <a:cubicBezTo>
                    <a:pt x="18625" y="9883"/>
                    <a:pt x="18752" y="9843"/>
                    <a:pt x="18890" y="9812"/>
                  </a:cubicBezTo>
                  <a:cubicBezTo>
                    <a:pt x="19048" y="9782"/>
                    <a:pt x="19211" y="9761"/>
                    <a:pt x="19375" y="9735"/>
                  </a:cubicBezTo>
                  <a:cubicBezTo>
                    <a:pt x="19599" y="9695"/>
                    <a:pt x="19829" y="9653"/>
                    <a:pt x="20062" y="9629"/>
                  </a:cubicBezTo>
                  <a:cubicBezTo>
                    <a:pt x="20170" y="9618"/>
                    <a:pt x="20281" y="9613"/>
                    <a:pt x="20394" y="9608"/>
                  </a:cubicBezTo>
                  <a:cubicBezTo>
                    <a:pt x="20679" y="9587"/>
                    <a:pt x="20965" y="9568"/>
                    <a:pt x="21250" y="9568"/>
                  </a:cubicBezTo>
                  <a:cubicBezTo>
                    <a:pt x="21260" y="9568"/>
                    <a:pt x="21266" y="9568"/>
                    <a:pt x="21271" y="9561"/>
                  </a:cubicBezTo>
                  <a:close/>
                  <a:moveTo>
                    <a:pt x="21316" y="0"/>
                  </a:moveTo>
                  <a:cubicBezTo>
                    <a:pt x="21297" y="0"/>
                    <a:pt x="21286" y="0"/>
                    <a:pt x="21271" y="5"/>
                  </a:cubicBezTo>
                  <a:cubicBezTo>
                    <a:pt x="20114" y="26"/>
                    <a:pt x="19175" y="979"/>
                    <a:pt x="19175" y="2141"/>
                  </a:cubicBezTo>
                  <a:lnTo>
                    <a:pt x="19175" y="5536"/>
                  </a:lnTo>
                  <a:cubicBezTo>
                    <a:pt x="19161" y="5541"/>
                    <a:pt x="19150" y="5545"/>
                    <a:pt x="19140" y="5545"/>
                  </a:cubicBezTo>
                  <a:cubicBezTo>
                    <a:pt x="18952" y="5566"/>
                    <a:pt x="18758" y="5607"/>
                    <a:pt x="18564" y="5637"/>
                  </a:cubicBezTo>
                  <a:cubicBezTo>
                    <a:pt x="18406" y="5668"/>
                    <a:pt x="18248" y="5693"/>
                    <a:pt x="18085" y="5724"/>
                  </a:cubicBezTo>
                  <a:cubicBezTo>
                    <a:pt x="18070" y="5729"/>
                    <a:pt x="18049" y="5734"/>
                    <a:pt x="18029" y="5739"/>
                  </a:cubicBezTo>
                  <a:cubicBezTo>
                    <a:pt x="17718" y="5800"/>
                    <a:pt x="17402" y="5877"/>
                    <a:pt x="17096" y="5959"/>
                  </a:cubicBezTo>
                  <a:cubicBezTo>
                    <a:pt x="15592" y="6371"/>
                    <a:pt x="14181" y="7008"/>
                    <a:pt x="12887" y="7818"/>
                  </a:cubicBezTo>
                  <a:cubicBezTo>
                    <a:pt x="12728" y="7916"/>
                    <a:pt x="12560" y="8018"/>
                    <a:pt x="12407" y="8124"/>
                  </a:cubicBezTo>
                  <a:cubicBezTo>
                    <a:pt x="12244" y="8232"/>
                    <a:pt x="12080" y="8349"/>
                    <a:pt x="11923" y="8467"/>
                  </a:cubicBezTo>
                  <a:cubicBezTo>
                    <a:pt x="11841" y="8528"/>
                    <a:pt x="11755" y="8583"/>
                    <a:pt x="11673" y="8644"/>
                  </a:cubicBezTo>
                  <a:lnTo>
                    <a:pt x="9267" y="6244"/>
                  </a:lnTo>
                  <a:cubicBezTo>
                    <a:pt x="8852" y="5826"/>
                    <a:pt x="8304" y="5617"/>
                    <a:pt x="7756" y="5617"/>
                  </a:cubicBezTo>
                  <a:cubicBezTo>
                    <a:pt x="7208" y="5617"/>
                    <a:pt x="6660" y="5826"/>
                    <a:pt x="6244" y="6244"/>
                  </a:cubicBezTo>
                  <a:cubicBezTo>
                    <a:pt x="5409" y="7075"/>
                    <a:pt x="5409" y="8441"/>
                    <a:pt x="6244" y="9272"/>
                  </a:cubicBezTo>
                  <a:lnTo>
                    <a:pt x="8646" y="11672"/>
                  </a:lnTo>
                  <a:lnTo>
                    <a:pt x="8646" y="11678"/>
                  </a:lnTo>
                  <a:cubicBezTo>
                    <a:pt x="8462" y="11916"/>
                    <a:pt x="8284" y="12161"/>
                    <a:pt x="8121" y="12417"/>
                  </a:cubicBezTo>
                  <a:cubicBezTo>
                    <a:pt x="8095" y="12447"/>
                    <a:pt x="8074" y="12473"/>
                    <a:pt x="8055" y="12503"/>
                  </a:cubicBezTo>
                  <a:cubicBezTo>
                    <a:pt x="7973" y="12626"/>
                    <a:pt x="7896" y="12753"/>
                    <a:pt x="7815" y="12885"/>
                  </a:cubicBezTo>
                  <a:cubicBezTo>
                    <a:pt x="7707" y="13059"/>
                    <a:pt x="7596" y="13237"/>
                    <a:pt x="7493" y="13410"/>
                  </a:cubicBezTo>
                  <a:cubicBezTo>
                    <a:pt x="6734" y="14736"/>
                    <a:pt x="6168" y="16183"/>
                    <a:pt x="5811" y="17712"/>
                  </a:cubicBezTo>
                  <a:cubicBezTo>
                    <a:pt x="5771" y="17900"/>
                    <a:pt x="5724" y="18089"/>
                    <a:pt x="5689" y="18288"/>
                  </a:cubicBezTo>
                  <a:cubicBezTo>
                    <a:pt x="5649" y="18486"/>
                    <a:pt x="5618" y="18686"/>
                    <a:pt x="5587" y="18884"/>
                  </a:cubicBezTo>
                  <a:cubicBezTo>
                    <a:pt x="5572" y="18981"/>
                    <a:pt x="5552" y="19072"/>
                    <a:pt x="5541" y="19170"/>
                  </a:cubicBezTo>
                  <a:lnTo>
                    <a:pt x="2137" y="19170"/>
                  </a:lnTo>
                  <a:cubicBezTo>
                    <a:pt x="965" y="19170"/>
                    <a:pt x="1" y="20138"/>
                    <a:pt x="1" y="21316"/>
                  </a:cubicBezTo>
                  <a:cubicBezTo>
                    <a:pt x="1" y="22492"/>
                    <a:pt x="965" y="23456"/>
                    <a:pt x="2137" y="23456"/>
                  </a:cubicBezTo>
                  <a:lnTo>
                    <a:pt x="5541" y="23456"/>
                  </a:lnTo>
                  <a:lnTo>
                    <a:pt x="5541" y="23487"/>
                  </a:lnTo>
                  <a:cubicBezTo>
                    <a:pt x="5572" y="23680"/>
                    <a:pt x="5608" y="23869"/>
                    <a:pt x="5644" y="24063"/>
                  </a:cubicBezTo>
                  <a:cubicBezTo>
                    <a:pt x="5669" y="24221"/>
                    <a:pt x="5689" y="24384"/>
                    <a:pt x="5724" y="24541"/>
                  </a:cubicBezTo>
                  <a:cubicBezTo>
                    <a:pt x="5724" y="24562"/>
                    <a:pt x="5735" y="24583"/>
                    <a:pt x="5740" y="24603"/>
                  </a:cubicBezTo>
                  <a:cubicBezTo>
                    <a:pt x="5806" y="24913"/>
                    <a:pt x="5877" y="25225"/>
                    <a:pt x="5959" y="25525"/>
                  </a:cubicBezTo>
                  <a:cubicBezTo>
                    <a:pt x="6373" y="27034"/>
                    <a:pt x="7004" y="28441"/>
                    <a:pt x="7815" y="29730"/>
                  </a:cubicBezTo>
                  <a:cubicBezTo>
                    <a:pt x="7917" y="29898"/>
                    <a:pt x="8013" y="30062"/>
                    <a:pt x="8126" y="30225"/>
                  </a:cubicBezTo>
                  <a:cubicBezTo>
                    <a:pt x="8232" y="30387"/>
                    <a:pt x="8350" y="30540"/>
                    <a:pt x="8462" y="30699"/>
                  </a:cubicBezTo>
                  <a:cubicBezTo>
                    <a:pt x="8528" y="30785"/>
                    <a:pt x="8584" y="30872"/>
                    <a:pt x="8646" y="30954"/>
                  </a:cubicBezTo>
                  <a:lnTo>
                    <a:pt x="6244" y="33354"/>
                  </a:lnTo>
                  <a:cubicBezTo>
                    <a:pt x="5409" y="34190"/>
                    <a:pt x="5409" y="35551"/>
                    <a:pt x="6244" y="36387"/>
                  </a:cubicBezTo>
                  <a:cubicBezTo>
                    <a:pt x="6660" y="36803"/>
                    <a:pt x="7208" y="37010"/>
                    <a:pt x="7756" y="37010"/>
                  </a:cubicBezTo>
                  <a:cubicBezTo>
                    <a:pt x="8304" y="37010"/>
                    <a:pt x="8852" y="36803"/>
                    <a:pt x="9267" y="36387"/>
                  </a:cubicBezTo>
                  <a:lnTo>
                    <a:pt x="11673" y="33981"/>
                  </a:lnTo>
                  <a:cubicBezTo>
                    <a:pt x="11928" y="34175"/>
                    <a:pt x="12188" y="34358"/>
                    <a:pt x="12447" y="34537"/>
                  </a:cubicBezTo>
                  <a:cubicBezTo>
                    <a:pt x="12468" y="34546"/>
                    <a:pt x="12478" y="34562"/>
                    <a:pt x="12499" y="34572"/>
                  </a:cubicBezTo>
                  <a:cubicBezTo>
                    <a:pt x="12631" y="34659"/>
                    <a:pt x="12774" y="34741"/>
                    <a:pt x="12906" y="34822"/>
                  </a:cubicBezTo>
                  <a:cubicBezTo>
                    <a:pt x="13075" y="34929"/>
                    <a:pt x="13243" y="35036"/>
                    <a:pt x="13411" y="35134"/>
                  </a:cubicBezTo>
                  <a:cubicBezTo>
                    <a:pt x="14731" y="35892"/>
                    <a:pt x="16178" y="36458"/>
                    <a:pt x="17707" y="36809"/>
                  </a:cubicBezTo>
                  <a:cubicBezTo>
                    <a:pt x="17896" y="36861"/>
                    <a:pt x="18090" y="36901"/>
                    <a:pt x="18289" y="36943"/>
                  </a:cubicBezTo>
                  <a:cubicBezTo>
                    <a:pt x="18483" y="36978"/>
                    <a:pt x="18681" y="37009"/>
                    <a:pt x="18874" y="37039"/>
                  </a:cubicBezTo>
                  <a:cubicBezTo>
                    <a:pt x="18977" y="37054"/>
                    <a:pt x="19074" y="37075"/>
                    <a:pt x="19175" y="37091"/>
                  </a:cubicBezTo>
                  <a:lnTo>
                    <a:pt x="19175" y="40485"/>
                  </a:lnTo>
                  <a:cubicBezTo>
                    <a:pt x="19175" y="41652"/>
                    <a:pt x="20114" y="42600"/>
                    <a:pt x="21271" y="42626"/>
                  </a:cubicBezTo>
                  <a:lnTo>
                    <a:pt x="21316" y="42626"/>
                  </a:lnTo>
                  <a:cubicBezTo>
                    <a:pt x="22494" y="42626"/>
                    <a:pt x="23452" y="41667"/>
                    <a:pt x="23452" y="40485"/>
                  </a:cubicBezTo>
                  <a:lnTo>
                    <a:pt x="23452" y="37091"/>
                  </a:lnTo>
                  <a:cubicBezTo>
                    <a:pt x="23462" y="37091"/>
                    <a:pt x="23478" y="37085"/>
                    <a:pt x="23487" y="37085"/>
                  </a:cubicBezTo>
                  <a:cubicBezTo>
                    <a:pt x="23682" y="37060"/>
                    <a:pt x="23875" y="37024"/>
                    <a:pt x="24068" y="36988"/>
                  </a:cubicBezTo>
                  <a:cubicBezTo>
                    <a:pt x="24226" y="36957"/>
                    <a:pt x="24385" y="36938"/>
                    <a:pt x="24543" y="36907"/>
                  </a:cubicBezTo>
                  <a:cubicBezTo>
                    <a:pt x="24563" y="36896"/>
                    <a:pt x="24588" y="36891"/>
                    <a:pt x="24614" y="36887"/>
                  </a:cubicBezTo>
                  <a:cubicBezTo>
                    <a:pt x="24920" y="36825"/>
                    <a:pt x="25226" y="36754"/>
                    <a:pt x="25527" y="36668"/>
                  </a:cubicBezTo>
                  <a:cubicBezTo>
                    <a:pt x="27035" y="36254"/>
                    <a:pt x="28446" y="35623"/>
                    <a:pt x="29737" y="34812"/>
                  </a:cubicBezTo>
                  <a:cubicBezTo>
                    <a:pt x="29900" y="34715"/>
                    <a:pt x="30062" y="34614"/>
                    <a:pt x="30220" y="34501"/>
                  </a:cubicBezTo>
                  <a:cubicBezTo>
                    <a:pt x="30384" y="34400"/>
                    <a:pt x="30542" y="34282"/>
                    <a:pt x="30700" y="34165"/>
                  </a:cubicBezTo>
                  <a:cubicBezTo>
                    <a:pt x="30787" y="34104"/>
                    <a:pt x="30873" y="34047"/>
                    <a:pt x="30954" y="33981"/>
                  </a:cubicBezTo>
                  <a:lnTo>
                    <a:pt x="33360" y="36387"/>
                  </a:lnTo>
                  <a:cubicBezTo>
                    <a:pt x="33776" y="36803"/>
                    <a:pt x="34324" y="37010"/>
                    <a:pt x="34872" y="37010"/>
                  </a:cubicBezTo>
                  <a:cubicBezTo>
                    <a:pt x="35420" y="37010"/>
                    <a:pt x="35968" y="36803"/>
                    <a:pt x="36383" y="36387"/>
                  </a:cubicBezTo>
                  <a:cubicBezTo>
                    <a:pt x="37218" y="35551"/>
                    <a:pt x="37218" y="34190"/>
                    <a:pt x="36383" y="33354"/>
                  </a:cubicBezTo>
                  <a:lnTo>
                    <a:pt x="33982" y="30954"/>
                  </a:lnTo>
                  <a:cubicBezTo>
                    <a:pt x="34165" y="30714"/>
                    <a:pt x="34339" y="30469"/>
                    <a:pt x="34508" y="30225"/>
                  </a:cubicBezTo>
                  <a:cubicBezTo>
                    <a:pt x="34527" y="30189"/>
                    <a:pt x="34553" y="30159"/>
                    <a:pt x="34574" y="30128"/>
                  </a:cubicBezTo>
                  <a:cubicBezTo>
                    <a:pt x="34654" y="30001"/>
                    <a:pt x="34732" y="29874"/>
                    <a:pt x="34807" y="29745"/>
                  </a:cubicBezTo>
                  <a:cubicBezTo>
                    <a:pt x="34920" y="29573"/>
                    <a:pt x="35032" y="29394"/>
                    <a:pt x="35134" y="29215"/>
                  </a:cubicBezTo>
                  <a:cubicBezTo>
                    <a:pt x="35894" y="27891"/>
                    <a:pt x="36459" y="26448"/>
                    <a:pt x="36816" y="24919"/>
                  </a:cubicBezTo>
                  <a:cubicBezTo>
                    <a:pt x="36856" y="24725"/>
                    <a:pt x="36903" y="24537"/>
                    <a:pt x="36938" y="24343"/>
                  </a:cubicBezTo>
                  <a:cubicBezTo>
                    <a:pt x="36979" y="24144"/>
                    <a:pt x="37009" y="23946"/>
                    <a:pt x="37040" y="23741"/>
                  </a:cubicBezTo>
                  <a:cubicBezTo>
                    <a:pt x="37056" y="23645"/>
                    <a:pt x="37077" y="23553"/>
                    <a:pt x="37086" y="23456"/>
                  </a:cubicBezTo>
                  <a:lnTo>
                    <a:pt x="40486" y="23456"/>
                  </a:lnTo>
                  <a:cubicBezTo>
                    <a:pt x="41664" y="23456"/>
                    <a:pt x="42631" y="22492"/>
                    <a:pt x="42631" y="21316"/>
                  </a:cubicBezTo>
                  <a:cubicBezTo>
                    <a:pt x="42631" y="20138"/>
                    <a:pt x="41664" y="19170"/>
                    <a:pt x="40486" y="19170"/>
                  </a:cubicBezTo>
                  <a:lnTo>
                    <a:pt x="37086" y="19170"/>
                  </a:lnTo>
                  <a:lnTo>
                    <a:pt x="37086" y="19144"/>
                  </a:lnTo>
                  <a:cubicBezTo>
                    <a:pt x="37056" y="18945"/>
                    <a:pt x="37020" y="18757"/>
                    <a:pt x="36985" y="18563"/>
                  </a:cubicBezTo>
                  <a:cubicBezTo>
                    <a:pt x="36959" y="18406"/>
                    <a:pt x="36933" y="18242"/>
                    <a:pt x="36903" y="18089"/>
                  </a:cubicBezTo>
                  <a:cubicBezTo>
                    <a:pt x="36898" y="18063"/>
                    <a:pt x="36893" y="18048"/>
                    <a:pt x="36887" y="18028"/>
                  </a:cubicBezTo>
                  <a:cubicBezTo>
                    <a:pt x="36826" y="17712"/>
                    <a:pt x="36750" y="17406"/>
                    <a:pt x="36668" y="17100"/>
                  </a:cubicBezTo>
                  <a:cubicBezTo>
                    <a:pt x="36256" y="15597"/>
                    <a:pt x="35623" y="14185"/>
                    <a:pt x="34813" y="12895"/>
                  </a:cubicBezTo>
                  <a:cubicBezTo>
                    <a:pt x="34716" y="12732"/>
                    <a:pt x="34614" y="12569"/>
                    <a:pt x="34508" y="12405"/>
                  </a:cubicBezTo>
                  <a:cubicBezTo>
                    <a:pt x="34395" y="12243"/>
                    <a:pt x="34278" y="12085"/>
                    <a:pt x="34165" y="11927"/>
                  </a:cubicBezTo>
                  <a:cubicBezTo>
                    <a:pt x="34099" y="11840"/>
                    <a:pt x="34043" y="11758"/>
                    <a:pt x="33982" y="11678"/>
                  </a:cubicBezTo>
                  <a:lnTo>
                    <a:pt x="36383" y="9272"/>
                  </a:lnTo>
                  <a:cubicBezTo>
                    <a:pt x="37218" y="8441"/>
                    <a:pt x="37218" y="7075"/>
                    <a:pt x="36383" y="6244"/>
                  </a:cubicBezTo>
                  <a:cubicBezTo>
                    <a:pt x="35968" y="5826"/>
                    <a:pt x="35420" y="5617"/>
                    <a:pt x="34872" y="5617"/>
                  </a:cubicBezTo>
                  <a:cubicBezTo>
                    <a:pt x="34324" y="5617"/>
                    <a:pt x="33776" y="5826"/>
                    <a:pt x="33360" y="6244"/>
                  </a:cubicBezTo>
                  <a:lnTo>
                    <a:pt x="30954" y="8644"/>
                  </a:lnTo>
                  <a:cubicBezTo>
                    <a:pt x="30700" y="8451"/>
                    <a:pt x="30440" y="8267"/>
                    <a:pt x="30180" y="8089"/>
                  </a:cubicBezTo>
                  <a:cubicBezTo>
                    <a:pt x="30159" y="8079"/>
                    <a:pt x="30149" y="8069"/>
                    <a:pt x="30128" y="8053"/>
                  </a:cubicBezTo>
                  <a:cubicBezTo>
                    <a:pt x="29996" y="7971"/>
                    <a:pt x="29853" y="7890"/>
                    <a:pt x="29721" y="7804"/>
                  </a:cubicBezTo>
                  <a:cubicBezTo>
                    <a:pt x="29553" y="7702"/>
                    <a:pt x="29385" y="7594"/>
                    <a:pt x="29217" y="7493"/>
                  </a:cubicBezTo>
                  <a:cubicBezTo>
                    <a:pt x="27896" y="6738"/>
                    <a:pt x="26454" y="6167"/>
                    <a:pt x="24925" y="5816"/>
                  </a:cubicBezTo>
                  <a:cubicBezTo>
                    <a:pt x="24731" y="5769"/>
                    <a:pt x="24538" y="5724"/>
                    <a:pt x="24339" y="5684"/>
                  </a:cubicBezTo>
                  <a:cubicBezTo>
                    <a:pt x="24145" y="5653"/>
                    <a:pt x="23951" y="5616"/>
                    <a:pt x="23758" y="5592"/>
                  </a:cubicBezTo>
                  <a:cubicBezTo>
                    <a:pt x="23651" y="5571"/>
                    <a:pt x="23560" y="5550"/>
                    <a:pt x="23452" y="5536"/>
                  </a:cubicBezTo>
                  <a:lnTo>
                    <a:pt x="23452" y="2141"/>
                  </a:lnTo>
                  <a:cubicBezTo>
                    <a:pt x="23452" y="963"/>
                    <a:pt x="22494" y="0"/>
                    <a:pt x="2131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0" name="Google Shape;3550;p112"/>
            <p:cNvSpPr/>
            <p:nvPr/>
          </p:nvSpPr>
          <p:spPr>
            <a:xfrm>
              <a:off x="5875518" y="2782694"/>
              <a:ext cx="85560" cy="33278"/>
            </a:xfrm>
            <a:custGeom>
              <a:avLst/>
              <a:gdLst/>
              <a:ahLst/>
              <a:cxnLst/>
              <a:rect l="l" t="t" r="r" b="b"/>
              <a:pathLst>
                <a:path w="5520" h="2147" extrusionOk="0">
                  <a:moveTo>
                    <a:pt x="2645" y="0"/>
                  </a:moveTo>
                  <a:cubicBezTo>
                    <a:pt x="2626" y="0"/>
                    <a:pt x="2615" y="5"/>
                    <a:pt x="2600" y="10"/>
                  </a:cubicBezTo>
                  <a:cubicBezTo>
                    <a:pt x="1580" y="20"/>
                    <a:pt x="657" y="443"/>
                    <a:pt x="0" y="1121"/>
                  </a:cubicBezTo>
                  <a:lnTo>
                    <a:pt x="1121" y="1993"/>
                  </a:lnTo>
                  <a:cubicBezTo>
                    <a:pt x="1518" y="1641"/>
                    <a:pt x="2033" y="1427"/>
                    <a:pt x="2600" y="1412"/>
                  </a:cubicBezTo>
                  <a:cubicBezTo>
                    <a:pt x="2615" y="1412"/>
                    <a:pt x="2626" y="1407"/>
                    <a:pt x="2645" y="1407"/>
                  </a:cubicBezTo>
                  <a:cubicBezTo>
                    <a:pt x="3303" y="1407"/>
                    <a:pt x="3899" y="1697"/>
                    <a:pt x="4317" y="2146"/>
                  </a:cubicBezTo>
                  <a:lnTo>
                    <a:pt x="5520" y="1396"/>
                  </a:lnTo>
                  <a:cubicBezTo>
                    <a:pt x="4842" y="556"/>
                    <a:pt x="3807" y="0"/>
                    <a:pt x="264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1" name="Google Shape;3551;p112"/>
            <p:cNvSpPr/>
            <p:nvPr/>
          </p:nvSpPr>
          <p:spPr>
            <a:xfrm>
              <a:off x="5859151" y="2819023"/>
              <a:ext cx="114731" cy="78476"/>
            </a:xfrm>
            <a:custGeom>
              <a:avLst/>
              <a:gdLst/>
              <a:ahLst/>
              <a:cxnLst/>
              <a:rect l="l" t="t" r="r" b="b"/>
              <a:pathLst>
                <a:path w="7402" h="5063" extrusionOk="0">
                  <a:moveTo>
                    <a:pt x="266" y="0"/>
                  </a:moveTo>
                  <a:cubicBezTo>
                    <a:pt x="92" y="423"/>
                    <a:pt x="1" y="877"/>
                    <a:pt x="1" y="1362"/>
                  </a:cubicBezTo>
                  <a:cubicBezTo>
                    <a:pt x="1" y="3390"/>
                    <a:pt x="1633" y="5031"/>
                    <a:pt x="3656" y="5057"/>
                  </a:cubicBezTo>
                  <a:cubicBezTo>
                    <a:pt x="3671" y="5057"/>
                    <a:pt x="3682" y="5062"/>
                    <a:pt x="3701" y="5062"/>
                  </a:cubicBezTo>
                  <a:cubicBezTo>
                    <a:pt x="5745" y="5062"/>
                    <a:pt x="7401" y="3406"/>
                    <a:pt x="7401" y="1362"/>
                  </a:cubicBezTo>
                  <a:cubicBezTo>
                    <a:pt x="7401" y="1005"/>
                    <a:pt x="7335" y="668"/>
                    <a:pt x="7244" y="342"/>
                  </a:cubicBezTo>
                  <a:lnTo>
                    <a:pt x="5969" y="1137"/>
                  </a:lnTo>
                  <a:cubicBezTo>
                    <a:pt x="5980" y="1209"/>
                    <a:pt x="5995" y="1280"/>
                    <a:pt x="5995" y="1362"/>
                  </a:cubicBezTo>
                  <a:cubicBezTo>
                    <a:pt x="5995" y="2625"/>
                    <a:pt x="4966" y="3655"/>
                    <a:pt x="3701" y="3655"/>
                  </a:cubicBezTo>
                  <a:cubicBezTo>
                    <a:pt x="3682" y="3655"/>
                    <a:pt x="3671" y="3650"/>
                    <a:pt x="3656" y="3650"/>
                  </a:cubicBezTo>
                  <a:cubicBezTo>
                    <a:pt x="2407" y="3625"/>
                    <a:pt x="1407" y="2616"/>
                    <a:pt x="1407" y="1362"/>
                  </a:cubicBezTo>
                  <a:cubicBezTo>
                    <a:pt x="1407" y="1209"/>
                    <a:pt x="1418" y="1056"/>
                    <a:pt x="1449" y="913"/>
                  </a:cubicBezTo>
                  <a:lnTo>
                    <a:pt x="26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2" name="Google Shape;3552;p112"/>
            <p:cNvSpPr/>
            <p:nvPr/>
          </p:nvSpPr>
          <p:spPr>
            <a:xfrm>
              <a:off x="5825271" y="2773999"/>
              <a:ext cx="67735" cy="59179"/>
            </a:xfrm>
            <a:custGeom>
              <a:avLst/>
              <a:gdLst/>
              <a:ahLst/>
              <a:cxnLst/>
              <a:rect l="l" t="t" r="r" b="b"/>
              <a:pathLst>
                <a:path w="4370" h="3818" extrusionOk="0">
                  <a:moveTo>
                    <a:pt x="816" y="1"/>
                  </a:moveTo>
                  <a:cubicBezTo>
                    <a:pt x="601" y="1"/>
                    <a:pt x="388" y="97"/>
                    <a:pt x="245" y="280"/>
                  </a:cubicBezTo>
                  <a:cubicBezTo>
                    <a:pt x="1" y="597"/>
                    <a:pt x="62" y="1051"/>
                    <a:pt x="373" y="1295"/>
                  </a:cubicBezTo>
                  <a:lnTo>
                    <a:pt x="2452" y="2900"/>
                  </a:lnTo>
                  <a:lnTo>
                    <a:pt x="3635" y="3818"/>
                  </a:lnTo>
                  <a:cubicBezTo>
                    <a:pt x="3732" y="3319"/>
                    <a:pt x="4002" y="2886"/>
                    <a:pt x="4369" y="2554"/>
                  </a:cubicBezTo>
                  <a:lnTo>
                    <a:pt x="3238" y="1682"/>
                  </a:lnTo>
                  <a:lnTo>
                    <a:pt x="1260" y="153"/>
                  </a:lnTo>
                  <a:cubicBezTo>
                    <a:pt x="1127" y="50"/>
                    <a:pt x="971" y="1"/>
                    <a:pt x="81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3" name="Google Shape;3553;p112"/>
            <p:cNvSpPr/>
            <p:nvPr/>
          </p:nvSpPr>
          <p:spPr>
            <a:xfrm>
              <a:off x="5942425" y="2770047"/>
              <a:ext cx="89745" cy="66526"/>
            </a:xfrm>
            <a:custGeom>
              <a:avLst/>
              <a:gdLst/>
              <a:ahLst/>
              <a:cxnLst/>
              <a:rect l="l" t="t" r="r" b="b"/>
              <a:pathLst>
                <a:path w="5790" h="4292" extrusionOk="0">
                  <a:moveTo>
                    <a:pt x="4963" y="1"/>
                  </a:moveTo>
                  <a:cubicBezTo>
                    <a:pt x="4834" y="1"/>
                    <a:pt x="4704" y="35"/>
                    <a:pt x="4587" y="107"/>
                  </a:cubicBezTo>
                  <a:lnTo>
                    <a:pt x="1203" y="2212"/>
                  </a:lnTo>
                  <a:lnTo>
                    <a:pt x="0" y="2962"/>
                  </a:lnTo>
                  <a:cubicBezTo>
                    <a:pt x="332" y="3318"/>
                    <a:pt x="546" y="3783"/>
                    <a:pt x="596" y="4292"/>
                  </a:cubicBezTo>
                  <a:lnTo>
                    <a:pt x="1871" y="3502"/>
                  </a:lnTo>
                  <a:lnTo>
                    <a:pt x="5352" y="1336"/>
                  </a:lnTo>
                  <a:cubicBezTo>
                    <a:pt x="5688" y="1127"/>
                    <a:pt x="5790" y="678"/>
                    <a:pt x="5581" y="342"/>
                  </a:cubicBezTo>
                  <a:cubicBezTo>
                    <a:pt x="5445" y="122"/>
                    <a:pt x="5206" y="1"/>
                    <a:pt x="496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4" name="Google Shape;3554;p112"/>
            <p:cNvSpPr/>
            <p:nvPr/>
          </p:nvSpPr>
          <p:spPr>
            <a:xfrm>
              <a:off x="5880958" y="2804501"/>
              <a:ext cx="71114" cy="71192"/>
            </a:xfrm>
            <a:custGeom>
              <a:avLst/>
              <a:gdLst/>
              <a:ahLst/>
              <a:cxnLst/>
              <a:rect l="l" t="t" r="r" b="b"/>
              <a:pathLst>
                <a:path w="4588" h="4593" extrusionOk="0">
                  <a:moveTo>
                    <a:pt x="2294" y="0"/>
                  </a:moveTo>
                  <a:cubicBezTo>
                    <a:pt x="2275" y="0"/>
                    <a:pt x="2264" y="5"/>
                    <a:pt x="2249" y="5"/>
                  </a:cubicBezTo>
                  <a:cubicBezTo>
                    <a:pt x="1682" y="20"/>
                    <a:pt x="1167" y="234"/>
                    <a:pt x="770" y="586"/>
                  </a:cubicBezTo>
                  <a:cubicBezTo>
                    <a:pt x="409" y="912"/>
                    <a:pt x="139" y="1351"/>
                    <a:pt x="42" y="1850"/>
                  </a:cubicBezTo>
                  <a:cubicBezTo>
                    <a:pt x="11" y="1993"/>
                    <a:pt x="0" y="2146"/>
                    <a:pt x="0" y="2299"/>
                  </a:cubicBezTo>
                  <a:cubicBezTo>
                    <a:pt x="0" y="3553"/>
                    <a:pt x="1000" y="4562"/>
                    <a:pt x="2249" y="4587"/>
                  </a:cubicBezTo>
                  <a:cubicBezTo>
                    <a:pt x="2264" y="4587"/>
                    <a:pt x="2275" y="4592"/>
                    <a:pt x="2294" y="4592"/>
                  </a:cubicBezTo>
                  <a:cubicBezTo>
                    <a:pt x="3559" y="4592"/>
                    <a:pt x="4588" y="3562"/>
                    <a:pt x="4588" y="2299"/>
                  </a:cubicBezTo>
                  <a:cubicBezTo>
                    <a:pt x="4588" y="2217"/>
                    <a:pt x="4573" y="2146"/>
                    <a:pt x="4562" y="2074"/>
                  </a:cubicBezTo>
                  <a:cubicBezTo>
                    <a:pt x="4512" y="1560"/>
                    <a:pt x="4303" y="1095"/>
                    <a:pt x="3966" y="739"/>
                  </a:cubicBezTo>
                  <a:cubicBezTo>
                    <a:pt x="3548" y="290"/>
                    <a:pt x="2952" y="0"/>
                    <a:pt x="229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5" name="Google Shape;3555;p112"/>
            <p:cNvSpPr/>
            <p:nvPr/>
          </p:nvSpPr>
          <p:spPr>
            <a:xfrm>
              <a:off x="5906003" y="2667896"/>
              <a:ext cx="20940" cy="30597"/>
            </a:xfrm>
            <a:custGeom>
              <a:avLst/>
              <a:gdLst/>
              <a:ahLst/>
              <a:cxnLst/>
              <a:rect l="l" t="t" r="r" b="b"/>
              <a:pathLst>
                <a:path w="1351" h="1974" extrusionOk="0">
                  <a:moveTo>
                    <a:pt x="678" y="1"/>
                  </a:moveTo>
                  <a:cubicBezTo>
                    <a:pt x="659" y="1"/>
                    <a:pt x="648" y="7"/>
                    <a:pt x="633" y="7"/>
                  </a:cubicBezTo>
                  <a:cubicBezTo>
                    <a:pt x="281" y="31"/>
                    <a:pt x="0" y="322"/>
                    <a:pt x="0" y="673"/>
                  </a:cubicBezTo>
                  <a:lnTo>
                    <a:pt x="0" y="1296"/>
                  </a:lnTo>
                  <a:cubicBezTo>
                    <a:pt x="0" y="1652"/>
                    <a:pt x="281" y="1943"/>
                    <a:pt x="633" y="1964"/>
                  </a:cubicBezTo>
                  <a:cubicBezTo>
                    <a:pt x="648" y="1964"/>
                    <a:pt x="659" y="1974"/>
                    <a:pt x="678" y="1974"/>
                  </a:cubicBezTo>
                  <a:cubicBezTo>
                    <a:pt x="1050" y="1974"/>
                    <a:pt x="1351" y="1668"/>
                    <a:pt x="1351" y="1296"/>
                  </a:cubicBezTo>
                  <a:lnTo>
                    <a:pt x="1351" y="673"/>
                  </a:lnTo>
                  <a:cubicBezTo>
                    <a:pt x="1351" y="302"/>
                    <a:pt x="1050" y="1"/>
                    <a:pt x="67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6" name="Google Shape;3556;p112"/>
            <p:cNvSpPr/>
            <p:nvPr/>
          </p:nvSpPr>
          <p:spPr>
            <a:xfrm>
              <a:off x="5906003" y="2984749"/>
              <a:ext cx="20940" cy="30674"/>
            </a:xfrm>
            <a:custGeom>
              <a:avLst/>
              <a:gdLst/>
              <a:ahLst/>
              <a:cxnLst/>
              <a:rect l="l" t="t" r="r" b="b"/>
              <a:pathLst>
                <a:path w="1351" h="1979" extrusionOk="0">
                  <a:moveTo>
                    <a:pt x="678" y="1"/>
                  </a:moveTo>
                  <a:cubicBezTo>
                    <a:pt x="659" y="1"/>
                    <a:pt x="648" y="11"/>
                    <a:pt x="633" y="11"/>
                  </a:cubicBezTo>
                  <a:cubicBezTo>
                    <a:pt x="281" y="32"/>
                    <a:pt x="0" y="321"/>
                    <a:pt x="0" y="679"/>
                  </a:cubicBezTo>
                  <a:lnTo>
                    <a:pt x="0" y="1300"/>
                  </a:lnTo>
                  <a:cubicBezTo>
                    <a:pt x="0" y="1652"/>
                    <a:pt x="281" y="1942"/>
                    <a:pt x="633" y="1968"/>
                  </a:cubicBezTo>
                  <a:cubicBezTo>
                    <a:pt x="648" y="1968"/>
                    <a:pt x="659" y="1979"/>
                    <a:pt x="678" y="1979"/>
                  </a:cubicBezTo>
                  <a:cubicBezTo>
                    <a:pt x="1050" y="1979"/>
                    <a:pt x="1351" y="1673"/>
                    <a:pt x="1351" y="1300"/>
                  </a:cubicBezTo>
                  <a:lnTo>
                    <a:pt x="1351" y="679"/>
                  </a:lnTo>
                  <a:cubicBezTo>
                    <a:pt x="1351" y="307"/>
                    <a:pt x="1050" y="1"/>
                    <a:pt x="67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7" name="Google Shape;3557;p112"/>
            <p:cNvSpPr/>
            <p:nvPr/>
          </p:nvSpPr>
          <p:spPr>
            <a:xfrm>
              <a:off x="6059641" y="2831112"/>
              <a:ext cx="30597" cy="21033"/>
            </a:xfrm>
            <a:custGeom>
              <a:avLst/>
              <a:gdLst/>
              <a:ahLst/>
              <a:cxnLst/>
              <a:rect l="l" t="t" r="r" b="b"/>
              <a:pathLst>
                <a:path w="1974" h="1357" extrusionOk="0">
                  <a:moveTo>
                    <a:pt x="678" y="1"/>
                  </a:moveTo>
                  <a:cubicBezTo>
                    <a:pt x="306" y="1"/>
                    <a:pt x="1" y="306"/>
                    <a:pt x="1" y="678"/>
                  </a:cubicBezTo>
                  <a:cubicBezTo>
                    <a:pt x="1" y="1050"/>
                    <a:pt x="306" y="1356"/>
                    <a:pt x="678" y="1356"/>
                  </a:cubicBezTo>
                  <a:lnTo>
                    <a:pt x="1296" y="1356"/>
                  </a:lnTo>
                  <a:cubicBezTo>
                    <a:pt x="1668" y="1356"/>
                    <a:pt x="1974" y="1050"/>
                    <a:pt x="1974" y="678"/>
                  </a:cubicBezTo>
                  <a:cubicBezTo>
                    <a:pt x="1974" y="306"/>
                    <a:pt x="1668" y="1"/>
                    <a:pt x="129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8" name="Google Shape;3558;p112"/>
            <p:cNvSpPr/>
            <p:nvPr/>
          </p:nvSpPr>
          <p:spPr>
            <a:xfrm>
              <a:off x="5742726" y="2831112"/>
              <a:ext cx="30582" cy="21033"/>
            </a:xfrm>
            <a:custGeom>
              <a:avLst/>
              <a:gdLst/>
              <a:ahLst/>
              <a:cxnLst/>
              <a:rect l="l" t="t" r="r" b="b"/>
              <a:pathLst>
                <a:path w="1973" h="1357" extrusionOk="0">
                  <a:moveTo>
                    <a:pt x="678" y="1"/>
                  </a:moveTo>
                  <a:cubicBezTo>
                    <a:pt x="307" y="1"/>
                    <a:pt x="1" y="306"/>
                    <a:pt x="1" y="678"/>
                  </a:cubicBezTo>
                  <a:cubicBezTo>
                    <a:pt x="1" y="1050"/>
                    <a:pt x="307" y="1356"/>
                    <a:pt x="678" y="1356"/>
                  </a:cubicBezTo>
                  <a:lnTo>
                    <a:pt x="1295" y="1356"/>
                  </a:lnTo>
                  <a:cubicBezTo>
                    <a:pt x="1667" y="1356"/>
                    <a:pt x="1973" y="1050"/>
                    <a:pt x="1973" y="678"/>
                  </a:cubicBezTo>
                  <a:cubicBezTo>
                    <a:pt x="1973" y="306"/>
                    <a:pt x="1667" y="1"/>
                    <a:pt x="129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559" name="Google Shape;3559;p112"/>
          <p:cNvGrpSpPr/>
          <p:nvPr/>
        </p:nvGrpSpPr>
        <p:grpSpPr>
          <a:xfrm>
            <a:off x="4390564" y="3527305"/>
            <a:ext cx="362871" cy="868407"/>
            <a:chOff x="4374852" y="3501430"/>
            <a:chExt cx="362871" cy="868407"/>
          </a:xfrm>
        </p:grpSpPr>
        <p:sp>
          <p:nvSpPr>
            <p:cNvPr id="3560" name="Google Shape;3560;p112"/>
            <p:cNvSpPr/>
            <p:nvPr/>
          </p:nvSpPr>
          <p:spPr>
            <a:xfrm>
              <a:off x="4478801" y="4225989"/>
              <a:ext cx="154954" cy="80492"/>
            </a:xfrm>
            <a:custGeom>
              <a:avLst/>
              <a:gdLst/>
              <a:ahLst/>
              <a:cxnLst/>
              <a:rect l="l" t="t" r="r" b="b"/>
              <a:pathLst>
                <a:path w="9997" h="5193" extrusionOk="0">
                  <a:moveTo>
                    <a:pt x="5143" y="2538"/>
                  </a:moveTo>
                  <a:cubicBezTo>
                    <a:pt x="5587" y="2538"/>
                    <a:pt x="5943" y="2894"/>
                    <a:pt x="5943" y="3338"/>
                  </a:cubicBezTo>
                  <a:cubicBezTo>
                    <a:pt x="5943" y="3776"/>
                    <a:pt x="5587" y="4138"/>
                    <a:pt x="5143" y="4138"/>
                  </a:cubicBezTo>
                  <a:cubicBezTo>
                    <a:pt x="4706" y="4138"/>
                    <a:pt x="4348" y="3776"/>
                    <a:pt x="4348" y="3338"/>
                  </a:cubicBezTo>
                  <a:cubicBezTo>
                    <a:pt x="4348" y="2894"/>
                    <a:pt x="4706" y="2538"/>
                    <a:pt x="5143" y="2538"/>
                  </a:cubicBezTo>
                  <a:close/>
                  <a:moveTo>
                    <a:pt x="1" y="0"/>
                  </a:moveTo>
                  <a:lnTo>
                    <a:pt x="1" y="5193"/>
                  </a:lnTo>
                  <a:cubicBezTo>
                    <a:pt x="210" y="5122"/>
                    <a:pt x="429" y="5077"/>
                    <a:pt x="658" y="5077"/>
                  </a:cubicBezTo>
                  <a:lnTo>
                    <a:pt x="9338" y="5077"/>
                  </a:lnTo>
                  <a:cubicBezTo>
                    <a:pt x="9568" y="5077"/>
                    <a:pt x="9787" y="5122"/>
                    <a:pt x="9996" y="5193"/>
                  </a:cubicBezTo>
                  <a:lnTo>
                    <a:pt x="999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1" name="Google Shape;3561;p112"/>
            <p:cNvSpPr/>
            <p:nvPr/>
          </p:nvSpPr>
          <p:spPr>
            <a:xfrm>
              <a:off x="4464588" y="4038921"/>
              <a:ext cx="183381" cy="141887"/>
            </a:xfrm>
            <a:custGeom>
              <a:avLst/>
              <a:gdLst/>
              <a:ahLst/>
              <a:cxnLst/>
              <a:rect l="l" t="t" r="r" b="b"/>
              <a:pathLst>
                <a:path w="11831" h="9154" extrusionOk="0">
                  <a:moveTo>
                    <a:pt x="3868" y="6688"/>
                  </a:moveTo>
                  <a:cubicBezTo>
                    <a:pt x="4312" y="6688"/>
                    <a:pt x="4670" y="7044"/>
                    <a:pt x="4670" y="7483"/>
                  </a:cubicBezTo>
                  <a:cubicBezTo>
                    <a:pt x="4670" y="7931"/>
                    <a:pt x="4312" y="8283"/>
                    <a:pt x="3868" y="8283"/>
                  </a:cubicBezTo>
                  <a:cubicBezTo>
                    <a:pt x="3430" y="8283"/>
                    <a:pt x="3068" y="7931"/>
                    <a:pt x="3068" y="7483"/>
                  </a:cubicBezTo>
                  <a:cubicBezTo>
                    <a:pt x="3068" y="7044"/>
                    <a:pt x="3430" y="6688"/>
                    <a:pt x="3868" y="6688"/>
                  </a:cubicBezTo>
                  <a:close/>
                  <a:moveTo>
                    <a:pt x="8253" y="6688"/>
                  </a:moveTo>
                  <a:cubicBezTo>
                    <a:pt x="8700" y="6688"/>
                    <a:pt x="9053" y="7044"/>
                    <a:pt x="9053" y="7483"/>
                  </a:cubicBezTo>
                  <a:cubicBezTo>
                    <a:pt x="9053" y="7931"/>
                    <a:pt x="8700" y="8283"/>
                    <a:pt x="8253" y="8283"/>
                  </a:cubicBezTo>
                  <a:cubicBezTo>
                    <a:pt x="7813" y="8283"/>
                    <a:pt x="7457" y="7931"/>
                    <a:pt x="7457" y="7483"/>
                  </a:cubicBezTo>
                  <a:cubicBezTo>
                    <a:pt x="7457" y="7044"/>
                    <a:pt x="7813" y="6688"/>
                    <a:pt x="8253" y="6688"/>
                  </a:cubicBezTo>
                  <a:close/>
                  <a:moveTo>
                    <a:pt x="0" y="0"/>
                  </a:moveTo>
                  <a:lnTo>
                    <a:pt x="0" y="9154"/>
                  </a:lnTo>
                  <a:lnTo>
                    <a:pt x="11831" y="9154"/>
                  </a:lnTo>
                  <a:lnTo>
                    <a:pt x="11831" y="9139"/>
                  </a:lnTo>
                  <a:lnTo>
                    <a:pt x="1183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2" name="Google Shape;3562;p112"/>
            <p:cNvSpPr/>
            <p:nvPr/>
          </p:nvSpPr>
          <p:spPr>
            <a:xfrm>
              <a:off x="4456374" y="4304660"/>
              <a:ext cx="199733" cy="65178"/>
            </a:xfrm>
            <a:custGeom>
              <a:avLst/>
              <a:gdLst/>
              <a:ahLst/>
              <a:cxnLst/>
              <a:rect l="l" t="t" r="r" b="b"/>
              <a:pathLst>
                <a:path w="12886" h="4205" extrusionOk="0">
                  <a:moveTo>
                    <a:pt x="2105" y="1"/>
                  </a:moveTo>
                  <a:cubicBezTo>
                    <a:pt x="1876" y="1"/>
                    <a:pt x="1657" y="46"/>
                    <a:pt x="1448" y="117"/>
                  </a:cubicBezTo>
                  <a:cubicBezTo>
                    <a:pt x="612" y="398"/>
                    <a:pt x="1" y="1177"/>
                    <a:pt x="1" y="2105"/>
                  </a:cubicBezTo>
                  <a:cubicBezTo>
                    <a:pt x="1" y="3262"/>
                    <a:pt x="949" y="4205"/>
                    <a:pt x="2105" y="4205"/>
                  </a:cubicBezTo>
                  <a:lnTo>
                    <a:pt x="10785" y="4205"/>
                  </a:lnTo>
                  <a:cubicBezTo>
                    <a:pt x="11942" y="4205"/>
                    <a:pt x="12885" y="3262"/>
                    <a:pt x="12885" y="2105"/>
                  </a:cubicBezTo>
                  <a:cubicBezTo>
                    <a:pt x="12885" y="1177"/>
                    <a:pt x="12279" y="398"/>
                    <a:pt x="11443" y="117"/>
                  </a:cubicBezTo>
                  <a:cubicBezTo>
                    <a:pt x="11234" y="46"/>
                    <a:pt x="11015" y="1"/>
                    <a:pt x="1078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3" name="Google Shape;3563;p112"/>
            <p:cNvSpPr/>
            <p:nvPr/>
          </p:nvSpPr>
          <p:spPr>
            <a:xfrm>
              <a:off x="4438039" y="4180780"/>
              <a:ext cx="236483" cy="45229"/>
            </a:xfrm>
            <a:custGeom>
              <a:avLst/>
              <a:gdLst/>
              <a:ahLst/>
              <a:cxnLst/>
              <a:rect l="l" t="t" r="r" b="b"/>
              <a:pathLst>
                <a:path w="15257" h="2918" extrusionOk="0">
                  <a:moveTo>
                    <a:pt x="1459" y="1"/>
                  </a:moveTo>
                  <a:cubicBezTo>
                    <a:pt x="658" y="1"/>
                    <a:pt x="1" y="659"/>
                    <a:pt x="1" y="1459"/>
                  </a:cubicBezTo>
                  <a:cubicBezTo>
                    <a:pt x="1" y="2259"/>
                    <a:pt x="658" y="2917"/>
                    <a:pt x="1459" y="2917"/>
                  </a:cubicBezTo>
                  <a:lnTo>
                    <a:pt x="13798" y="2917"/>
                  </a:lnTo>
                  <a:cubicBezTo>
                    <a:pt x="14598" y="2917"/>
                    <a:pt x="15256" y="2259"/>
                    <a:pt x="15256" y="1459"/>
                  </a:cubicBezTo>
                  <a:cubicBezTo>
                    <a:pt x="15256" y="659"/>
                    <a:pt x="14598" y="1"/>
                    <a:pt x="1379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4" name="Google Shape;3564;p112"/>
            <p:cNvSpPr/>
            <p:nvPr/>
          </p:nvSpPr>
          <p:spPr>
            <a:xfrm>
              <a:off x="4437729" y="3806907"/>
              <a:ext cx="237088" cy="178715"/>
            </a:xfrm>
            <a:custGeom>
              <a:avLst/>
              <a:gdLst/>
              <a:ahLst/>
              <a:cxnLst/>
              <a:rect l="l" t="t" r="r" b="b"/>
              <a:pathLst>
                <a:path w="15296" h="11530" extrusionOk="0">
                  <a:moveTo>
                    <a:pt x="3114" y="8737"/>
                  </a:moveTo>
                  <a:cubicBezTo>
                    <a:pt x="3559" y="8737"/>
                    <a:pt x="3914" y="9094"/>
                    <a:pt x="3914" y="9537"/>
                  </a:cubicBezTo>
                  <a:cubicBezTo>
                    <a:pt x="3914" y="9981"/>
                    <a:pt x="3559" y="10337"/>
                    <a:pt x="3114" y="10337"/>
                  </a:cubicBezTo>
                  <a:cubicBezTo>
                    <a:pt x="2672" y="10337"/>
                    <a:pt x="2319" y="9981"/>
                    <a:pt x="2319" y="9537"/>
                  </a:cubicBezTo>
                  <a:cubicBezTo>
                    <a:pt x="2319" y="9094"/>
                    <a:pt x="2672" y="8737"/>
                    <a:pt x="3114" y="8737"/>
                  </a:cubicBezTo>
                  <a:close/>
                  <a:moveTo>
                    <a:pt x="7793" y="8737"/>
                  </a:moveTo>
                  <a:cubicBezTo>
                    <a:pt x="8237" y="8737"/>
                    <a:pt x="8593" y="9094"/>
                    <a:pt x="8593" y="9537"/>
                  </a:cubicBezTo>
                  <a:cubicBezTo>
                    <a:pt x="8593" y="9981"/>
                    <a:pt x="8237" y="10337"/>
                    <a:pt x="7793" y="10337"/>
                  </a:cubicBezTo>
                  <a:cubicBezTo>
                    <a:pt x="7356" y="10337"/>
                    <a:pt x="6998" y="9981"/>
                    <a:pt x="6998" y="9537"/>
                  </a:cubicBezTo>
                  <a:cubicBezTo>
                    <a:pt x="6998" y="9094"/>
                    <a:pt x="7356" y="8737"/>
                    <a:pt x="7793" y="8737"/>
                  </a:cubicBezTo>
                  <a:close/>
                  <a:moveTo>
                    <a:pt x="12176" y="8737"/>
                  </a:moveTo>
                  <a:cubicBezTo>
                    <a:pt x="12625" y="8737"/>
                    <a:pt x="12978" y="9094"/>
                    <a:pt x="12978" y="9537"/>
                  </a:cubicBezTo>
                  <a:cubicBezTo>
                    <a:pt x="12978" y="9981"/>
                    <a:pt x="12625" y="10337"/>
                    <a:pt x="12176" y="10337"/>
                  </a:cubicBezTo>
                  <a:cubicBezTo>
                    <a:pt x="11738" y="10337"/>
                    <a:pt x="11381" y="9981"/>
                    <a:pt x="11381" y="9537"/>
                  </a:cubicBezTo>
                  <a:cubicBezTo>
                    <a:pt x="11381" y="9094"/>
                    <a:pt x="11738" y="8737"/>
                    <a:pt x="12176" y="8737"/>
                  </a:cubicBezTo>
                  <a:close/>
                  <a:moveTo>
                    <a:pt x="0" y="0"/>
                  </a:moveTo>
                  <a:lnTo>
                    <a:pt x="0" y="11529"/>
                  </a:lnTo>
                  <a:lnTo>
                    <a:pt x="15296" y="11529"/>
                  </a:lnTo>
                  <a:lnTo>
                    <a:pt x="1529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5" name="Google Shape;3565;p112"/>
            <p:cNvSpPr/>
            <p:nvPr/>
          </p:nvSpPr>
          <p:spPr>
            <a:xfrm>
              <a:off x="4403369" y="3985590"/>
              <a:ext cx="305831" cy="53351"/>
            </a:xfrm>
            <a:custGeom>
              <a:avLst/>
              <a:gdLst/>
              <a:ahLst/>
              <a:cxnLst/>
              <a:rect l="l" t="t" r="r" b="b"/>
              <a:pathLst>
                <a:path w="19731" h="3442" extrusionOk="0">
                  <a:moveTo>
                    <a:pt x="1464" y="0"/>
                  </a:moveTo>
                  <a:cubicBezTo>
                    <a:pt x="657" y="0"/>
                    <a:pt x="1" y="653"/>
                    <a:pt x="1" y="1458"/>
                  </a:cubicBezTo>
                  <a:lnTo>
                    <a:pt x="1" y="1983"/>
                  </a:lnTo>
                  <a:cubicBezTo>
                    <a:pt x="1" y="2789"/>
                    <a:pt x="657" y="3441"/>
                    <a:pt x="1464" y="3441"/>
                  </a:cubicBezTo>
                  <a:lnTo>
                    <a:pt x="18272" y="3441"/>
                  </a:lnTo>
                  <a:cubicBezTo>
                    <a:pt x="19072" y="3441"/>
                    <a:pt x="19730" y="2789"/>
                    <a:pt x="19730" y="1983"/>
                  </a:cubicBezTo>
                  <a:lnTo>
                    <a:pt x="19730" y="1458"/>
                  </a:lnTo>
                  <a:cubicBezTo>
                    <a:pt x="19730" y="653"/>
                    <a:pt x="19072" y="0"/>
                    <a:pt x="1827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6" name="Google Shape;3566;p112"/>
            <p:cNvSpPr/>
            <p:nvPr/>
          </p:nvSpPr>
          <p:spPr>
            <a:xfrm>
              <a:off x="4415613" y="3558790"/>
              <a:ext cx="281340" cy="190789"/>
            </a:xfrm>
            <a:custGeom>
              <a:avLst/>
              <a:gdLst/>
              <a:ahLst/>
              <a:cxnLst/>
              <a:rect l="l" t="t" r="r" b="b"/>
              <a:pathLst>
                <a:path w="18151" h="12309" extrusionOk="0">
                  <a:moveTo>
                    <a:pt x="2055" y="9577"/>
                  </a:moveTo>
                  <a:cubicBezTo>
                    <a:pt x="2497" y="9577"/>
                    <a:pt x="2855" y="9929"/>
                    <a:pt x="2855" y="10372"/>
                  </a:cubicBezTo>
                  <a:cubicBezTo>
                    <a:pt x="2855" y="10816"/>
                    <a:pt x="2497" y="11167"/>
                    <a:pt x="2055" y="11167"/>
                  </a:cubicBezTo>
                  <a:cubicBezTo>
                    <a:pt x="1611" y="11167"/>
                    <a:pt x="1255" y="10816"/>
                    <a:pt x="1255" y="10372"/>
                  </a:cubicBezTo>
                  <a:cubicBezTo>
                    <a:pt x="1255" y="9929"/>
                    <a:pt x="1611" y="9577"/>
                    <a:pt x="2055" y="9577"/>
                  </a:cubicBezTo>
                  <a:close/>
                  <a:moveTo>
                    <a:pt x="6734" y="9577"/>
                  </a:moveTo>
                  <a:cubicBezTo>
                    <a:pt x="7176" y="9577"/>
                    <a:pt x="7534" y="9929"/>
                    <a:pt x="7534" y="10372"/>
                  </a:cubicBezTo>
                  <a:cubicBezTo>
                    <a:pt x="7534" y="10816"/>
                    <a:pt x="7176" y="11167"/>
                    <a:pt x="6734" y="11167"/>
                  </a:cubicBezTo>
                  <a:cubicBezTo>
                    <a:pt x="6294" y="11167"/>
                    <a:pt x="5938" y="10816"/>
                    <a:pt x="5938" y="10372"/>
                  </a:cubicBezTo>
                  <a:cubicBezTo>
                    <a:pt x="5938" y="9929"/>
                    <a:pt x="6294" y="9577"/>
                    <a:pt x="6734" y="9577"/>
                  </a:cubicBezTo>
                  <a:close/>
                  <a:moveTo>
                    <a:pt x="11413" y="9577"/>
                  </a:moveTo>
                  <a:cubicBezTo>
                    <a:pt x="11860" y="9577"/>
                    <a:pt x="12213" y="9929"/>
                    <a:pt x="12213" y="10372"/>
                  </a:cubicBezTo>
                  <a:cubicBezTo>
                    <a:pt x="12213" y="10816"/>
                    <a:pt x="11860" y="11167"/>
                    <a:pt x="11413" y="11167"/>
                  </a:cubicBezTo>
                  <a:cubicBezTo>
                    <a:pt x="10973" y="11167"/>
                    <a:pt x="10617" y="10816"/>
                    <a:pt x="10617" y="10372"/>
                  </a:cubicBezTo>
                  <a:cubicBezTo>
                    <a:pt x="10617" y="9929"/>
                    <a:pt x="10973" y="9577"/>
                    <a:pt x="11413" y="9577"/>
                  </a:cubicBezTo>
                  <a:close/>
                  <a:moveTo>
                    <a:pt x="15800" y="9577"/>
                  </a:moveTo>
                  <a:cubicBezTo>
                    <a:pt x="16244" y="9577"/>
                    <a:pt x="16600" y="9929"/>
                    <a:pt x="16600" y="10372"/>
                  </a:cubicBezTo>
                  <a:cubicBezTo>
                    <a:pt x="16600" y="10816"/>
                    <a:pt x="16244" y="11167"/>
                    <a:pt x="15800" y="11167"/>
                  </a:cubicBezTo>
                  <a:cubicBezTo>
                    <a:pt x="15358" y="11167"/>
                    <a:pt x="15000" y="10816"/>
                    <a:pt x="15000" y="10372"/>
                  </a:cubicBezTo>
                  <a:cubicBezTo>
                    <a:pt x="15000" y="9929"/>
                    <a:pt x="15358" y="9577"/>
                    <a:pt x="15800" y="9577"/>
                  </a:cubicBezTo>
                  <a:close/>
                  <a:moveTo>
                    <a:pt x="1" y="0"/>
                  </a:moveTo>
                  <a:lnTo>
                    <a:pt x="1" y="12309"/>
                  </a:lnTo>
                  <a:lnTo>
                    <a:pt x="18150" y="12309"/>
                  </a:lnTo>
                  <a:lnTo>
                    <a:pt x="1815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7" name="Google Shape;3567;p112"/>
            <p:cNvSpPr/>
            <p:nvPr/>
          </p:nvSpPr>
          <p:spPr>
            <a:xfrm>
              <a:off x="4374852" y="3749547"/>
              <a:ext cx="362871" cy="57381"/>
            </a:xfrm>
            <a:custGeom>
              <a:avLst/>
              <a:gdLst/>
              <a:ahLst/>
              <a:cxnLst/>
              <a:rect l="l" t="t" r="r" b="b"/>
              <a:pathLst>
                <a:path w="23411" h="3702" extrusionOk="0">
                  <a:moveTo>
                    <a:pt x="1458" y="1"/>
                  </a:moveTo>
                  <a:cubicBezTo>
                    <a:pt x="658" y="1"/>
                    <a:pt x="1" y="654"/>
                    <a:pt x="1" y="1459"/>
                  </a:cubicBezTo>
                  <a:lnTo>
                    <a:pt x="1" y="2249"/>
                  </a:lnTo>
                  <a:cubicBezTo>
                    <a:pt x="1" y="3049"/>
                    <a:pt x="658" y="3701"/>
                    <a:pt x="1458" y="3701"/>
                  </a:cubicBezTo>
                  <a:lnTo>
                    <a:pt x="21952" y="3701"/>
                  </a:lnTo>
                  <a:cubicBezTo>
                    <a:pt x="22753" y="3701"/>
                    <a:pt x="23410" y="3049"/>
                    <a:pt x="23410" y="2249"/>
                  </a:cubicBezTo>
                  <a:lnTo>
                    <a:pt x="23410" y="1459"/>
                  </a:lnTo>
                  <a:cubicBezTo>
                    <a:pt x="23410" y="654"/>
                    <a:pt x="22753" y="1"/>
                    <a:pt x="2195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8" name="Google Shape;3568;p112"/>
            <p:cNvSpPr/>
            <p:nvPr/>
          </p:nvSpPr>
          <p:spPr>
            <a:xfrm>
              <a:off x="4374852" y="3501430"/>
              <a:ext cx="362871" cy="57381"/>
            </a:xfrm>
            <a:custGeom>
              <a:avLst/>
              <a:gdLst/>
              <a:ahLst/>
              <a:cxnLst/>
              <a:rect l="l" t="t" r="r" b="b"/>
              <a:pathLst>
                <a:path w="23411" h="3702" extrusionOk="0">
                  <a:moveTo>
                    <a:pt x="1458" y="1"/>
                  </a:moveTo>
                  <a:cubicBezTo>
                    <a:pt x="658" y="1"/>
                    <a:pt x="1" y="653"/>
                    <a:pt x="1" y="1459"/>
                  </a:cubicBezTo>
                  <a:lnTo>
                    <a:pt x="1" y="2243"/>
                  </a:lnTo>
                  <a:cubicBezTo>
                    <a:pt x="1" y="3049"/>
                    <a:pt x="658" y="3701"/>
                    <a:pt x="1458" y="3701"/>
                  </a:cubicBezTo>
                  <a:lnTo>
                    <a:pt x="21952" y="3701"/>
                  </a:lnTo>
                  <a:cubicBezTo>
                    <a:pt x="22753" y="3701"/>
                    <a:pt x="23410" y="3049"/>
                    <a:pt x="23410" y="2243"/>
                  </a:cubicBezTo>
                  <a:lnTo>
                    <a:pt x="23410" y="1459"/>
                  </a:lnTo>
                  <a:cubicBezTo>
                    <a:pt x="23410" y="653"/>
                    <a:pt x="22753" y="1"/>
                    <a:pt x="2195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9" name="Google Shape;3569;p112"/>
            <p:cNvSpPr/>
            <p:nvPr/>
          </p:nvSpPr>
          <p:spPr>
            <a:xfrm>
              <a:off x="4435048" y="3707143"/>
              <a:ext cx="24815" cy="24815"/>
            </a:xfrm>
            <a:custGeom>
              <a:avLst/>
              <a:gdLst/>
              <a:ahLst/>
              <a:cxnLst/>
              <a:rect l="l" t="t" r="r" b="b"/>
              <a:pathLst>
                <a:path w="1601" h="1601" extrusionOk="0">
                  <a:moveTo>
                    <a:pt x="801" y="0"/>
                  </a:moveTo>
                  <a:cubicBezTo>
                    <a:pt x="357" y="0"/>
                    <a:pt x="1" y="357"/>
                    <a:pt x="1" y="800"/>
                  </a:cubicBezTo>
                  <a:cubicBezTo>
                    <a:pt x="1" y="1244"/>
                    <a:pt x="357" y="1600"/>
                    <a:pt x="801" y="1600"/>
                  </a:cubicBezTo>
                  <a:cubicBezTo>
                    <a:pt x="1243" y="1600"/>
                    <a:pt x="1601" y="1244"/>
                    <a:pt x="1601" y="800"/>
                  </a:cubicBezTo>
                  <a:cubicBezTo>
                    <a:pt x="1601" y="357"/>
                    <a:pt x="1243" y="0"/>
                    <a:pt x="80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0" name="Google Shape;3570;p112"/>
            <p:cNvSpPr/>
            <p:nvPr/>
          </p:nvSpPr>
          <p:spPr>
            <a:xfrm>
              <a:off x="4507643" y="3707143"/>
              <a:ext cx="24738" cy="24815"/>
            </a:xfrm>
            <a:custGeom>
              <a:avLst/>
              <a:gdLst/>
              <a:ahLst/>
              <a:cxnLst/>
              <a:rect l="l" t="t" r="r" b="b"/>
              <a:pathLst>
                <a:path w="1596" h="1601" extrusionOk="0">
                  <a:moveTo>
                    <a:pt x="796" y="0"/>
                  </a:moveTo>
                  <a:cubicBezTo>
                    <a:pt x="356" y="0"/>
                    <a:pt x="0" y="357"/>
                    <a:pt x="0" y="800"/>
                  </a:cubicBezTo>
                  <a:cubicBezTo>
                    <a:pt x="0" y="1244"/>
                    <a:pt x="356" y="1600"/>
                    <a:pt x="796" y="1600"/>
                  </a:cubicBezTo>
                  <a:cubicBezTo>
                    <a:pt x="1238" y="1600"/>
                    <a:pt x="1596" y="1244"/>
                    <a:pt x="1596" y="800"/>
                  </a:cubicBezTo>
                  <a:cubicBezTo>
                    <a:pt x="1596" y="357"/>
                    <a:pt x="1238" y="0"/>
                    <a:pt x="79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1" name="Google Shape;3571;p112"/>
            <p:cNvSpPr/>
            <p:nvPr/>
          </p:nvSpPr>
          <p:spPr>
            <a:xfrm>
              <a:off x="4580161" y="3707143"/>
              <a:ext cx="24738" cy="24815"/>
            </a:xfrm>
            <a:custGeom>
              <a:avLst/>
              <a:gdLst/>
              <a:ahLst/>
              <a:cxnLst/>
              <a:rect l="l" t="t" r="r" b="b"/>
              <a:pathLst>
                <a:path w="1596" h="1601" extrusionOk="0">
                  <a:moveTo>
                    <a:pt x="800" y="0"/>
                  </a:moveTo>
                  <a:cubicBezTo>
                    <a:pt x="356" y="0"/>
                    <a:pt x="0" y="357"/>
                    <a:pt x="0" y="800"/>
                  </a:cubicBezTo>
                  <a:cubicBezTo>
                    <a:pt x="0" y="1244"/>
                    <a:pt x="356" y="1600"/>
                    <a:pt x="800" y="1600"/>
                  </a:cubicBezTo>
                  <a:cubicBezTo>
                    <a:pt x="1238" y="1600"/>
                    <a:pt x="1596" y="1244"/>
                    <a:pt x="1596" y="800"/>
                  </a:cubicBezTo>
                  <a:cubicBezTo>
                    <a:pt x="1596" y="357"/>
                    <a:pt x="1238" y="0"/>
                    <a:pt x="80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2" name="Google Shape;3572;p112"/>
            <p:cNvSpPr/>
            <p:nvPr/>
          </p:nvSpPr>
          <p:spPr>
            <a:xfrm>
              <a:off x="4648092" y="3707143"/>
              <a:ext cx="24815" cy="24815"/>
            </a:xfrm>
            <a:custGeom>
              <a:avLst/>
              <a:gdLst/>
              <a:ahLst/>
              <a:cxnLst/>
              <a:rect l="l" t="t" r="r" b="b"/>
              <a:pathLst>
                <a:path w="1601" h="1601" extrusionOk="0">
                  <a:moveTo>
                    <a:pt x="800" y="0"/>
                  </a:moveTo>
                  <a:cubicBezTo>
                    <a:pt x="358" y="0"/>
                    <a:pt x="0" y="357"/>
                    <a:pt x="0" y="800"/>
                  </a:cubicBezTo>
                  <a:cubicBezTo>
                    <a:pt x="0" y="1244"/>
                    <a:pt x="358" y="1600"/>
                    <a:pt x="800" y="1600"/>
                  </a:cubicBezTo>
                  <a:cubicBezTo>
                    <a:pt x="1239" y="1600"/>
                    <a:pt x="1600" y="1244"/>
                    <a:pt x="1600" y="800"/>
                  </a:cubicBezTo>
                  <a:cubicBezTo>
                    <a:pt x="1600" y="357"/>
                    <a:pt x="1239" y="0"/>
                    <a:pt x="80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3" name="Google Shape;3573;p112"/>
            <p:cNvSpPr/>
            <p:nvPr/>
          </p:nvSpPr>
          <p:spPr>
            <a:xfrm>
              <a:off x="4473593" y="3942303"/>
              <a:ext cx="24815" cy="24815"/>
            </a:xfrm>
            <a:custGeom>
              <a:avLst/>
              <a:gdLst/>
              <a:ahLst/>
              <a:cxnLst/>
              <a:rect l="l" t="t" r="r" b="b"/>
              <a:pathLst>
                <a:path w="1601" h="1601" extrusionOk="0">
                  <a:moveTo>
                    <a:pt x="800" y="1"/>
                  </a:moveTo>
                  <a:cubicBezTo>
                    <a:pt x="363" y="1"/>
                    <a:pt x="0" y="358"/>
                    <a:pt x="0" y="801"/>
                  </a:cubicBezTo>
                  <a:cubicBezTo>
                    <a:pt x="0" y="1245"/>
                    <a:pt x="363" y="1601"/>
                    <a:pt x="800" y="1601"/>
                  </a:cubicBezTo>
                  <a:cubicBezTo>
                    <a:pt x="1245" y="1601"/>
                    <a:pt x="1600" y="1245"/>
                    <a:pt x="1600" y="801"/>
                  </a:cubicBezTo>
                  <a:cubicBezTo>
                    <a:pt x="1600" y="358"/>
                    <a:pt x="1245" y="1"/>
                    <a:pt x="80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4" name="Google Shape;3574;p112"/>
            <p:cNvSpPr/>
            <p:nvPr/>
          </p:nvSpPr>
          <p:spPr>
            <a:xfrm>
              <a:off x="4546188" y="3942303"/>
              <a:ext cx="24738" cy="24815"/>
            </a:xfrm>
            <a:custGeom>
              <a:avLst/>
              <a:gdLst/>
              <a:ahLst/>
              <a:cxnLst/>
              <a:rect l="l" t="t" r="r" b="b"/>
              <a:pathLst>
                <a:path w="1596" h="1601" extrusionOk="0">
                  <a:moveTo>
                    <a:pt x="795" y="1"/>
                  </a:moveTo>
                  <a:cubicBezTo>
                    <a:pt x="358" y="1"/>
                    <a:pt x="0" y="358"/>
                    <a:pt x="0" y="801"/>
                  </a:cubicBezTo>
                  <a:cubicBezTo>
                    <a:pt x="0" y="1245"/>
                    <a:pt x="358" y="1601"/>
                    <a:pt x="795" y="1601"/>
                  </a:cubicBezTo>
                  <a:cubicBezTo>
                    <a:pt x="1239" y="1601"/>
                    <a:pt x="1595" y="1245"/>
                    <a:pt x="1595" y="801"/>
                  </a:cubicBezTo>
                  <a:cubicBezTo>
                    <a:pt x="1595" y="358"/>
                    <a:pt x="1239" y="1"/>
                    <a:pt x="79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5" name="Google Shape;3575;p112"/>
            <p:cNvSpPr/>
            <p:nvPr/>
          </p:nvSpPr>
          <p:spPr>
            <a:xfrm>
              <a:off x="4614119" y="3942303"/>
              <a:ext cx="24831" cy="24815"/>
            </a:xfrm>
            <a:custGeom>
              <a:avLst/>
              <a:gdLst/>
              <a:ahLst/>
              <a:cxnLst/>
              <a:rect l="l" t="t" r="r" b="b"/>
              <a:pathLst>
                <a:path w="1602" h="1601" extrusionOk="0">
                  <a:moveTo>
                    <a:pt x="801" y="1"/>
                  </a:moveTo>
                  <a:cubicBezTo>
                    <a:pt x="357" y="1"/>
                    <a:pt x="0" y="358"/>
                    <a:pt x="0" y="801"/>
                  </a:cubicBezTo>
                  <a:cubicBezTo>
                    <a:pt x="0" y="1245"/>
                    <a:pt x="357" y="1601"/>
                    <a:pt x="801" y="1601"/>
                  </a:cubicBezTo>
                  <a:cubicBezTo>
                    <a:pt x="1239" y="1601"/>
                    <a:pt x="1601" y="1245"/>
                    <a:pt x="1601" y="801"/>
                  </a:cubicBezTo>
                  <a:cubicBezTo>
                    <a:pt x="1601" y="358"/>
                    <a:pt x="1239" y="1"/>
                    <a:pt x="80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6" name="Google Shape;3576;p112"/>
            <p:cNvSpPr/>
            <p:nvPr/>
          </p:nvSpPr>
          <p:spPr>
            <a:xfrm>
              <a:off x="4512216" y="4142560"/>
              <a:ext cx="24754" cy="24815"/>
            </a:xfrm>
            <a:custGeom>
              <a:avLst/>
              <a:gdLst/>
              <a:ahLst/>
              <a:cxnLst/>
              <a:rect l="l" t="t" r="r" b="b"/>
              <a:pathLst>
                <a:path w="1597" h="1601" extrusionOk="0">
                  <a:moveTo>
                    <a:pt x="795" y="1"/>
                  </a:moveTo>
                  <a:cubicBezTo>
                    <a:pt x="357" y="1"/>
                    <a:pt x="0" y="357"/>
                    <a:pt x="0" y="801"/>
                  </a:cubicBezTo>
                  <a:cubicBezTo>
                    <a:pt x="0" y="1239"/>
                    <a:pt x="357" y="1601"/>
                    <a:pt x="795" y="1601"/>
                  </a:cubicBezTo>
                  <a:cubicBezTo>
                    <a:pt x="1239" y="1601"/>
                    <a:pt x="1597" y="1239"/>
                    <a:pt x="1597" y="801"/>
                  </a:cubicBezTo>
                  <a:cubicBezTo>
                    <a:pt x="1597" y="357"/>
                    <a:pt x="1239" y="1"/>
                    <a:pt x="79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7" name="Google Shape;3577;p112"/>
            <p:cNvSpPr/>
            <p:nvPr/>
          </p:nvSpPr>
          <p:spPr>
            <a:xfrm>
              <a:off x="4580161" y="4142560"/>
              <a:ext cx="24738" cy="24815"/>
            </a:xfrm>
            <a:custGeom>
              <a:avLst/>
              <a:gdLst/>
              <a:ahLst/>
              <a:cxnLst/>
              <a:rect l="l" t="t" r="r" b="b"/>
              <a:pathLst>
                <a:path w="1596" h="1601" extrusionOk="0">
                  <a:moveTo>
                    <a:pt x="800" y="1"/>
                  </a:moveTo>
                  <a:cubicBezTo>
                    <a:pt x="356" y="1"/>
                    <a:pt x="0" y="357"/>
                    <a:pt x="0" y="801"/>
                  </a:cubicBezTo>
                  <a:cubicBezTo>
                    <a:pt x="0" y="1239"/>
                    <a:pt x="356" y="1601"/>
                    <a:pt x="800" y="1601"/>
                  </a:cubicBezTo>
                  <a:cubicBezTo>
                    <a:pt x="1238" y="1601"/>
                    <a:pt x="1596" y="1239"/>
                    <a:pt x="1596" y="801"/>
                  </a:cubicBezTo>
                  <a:cubicBezTo>
                    <a:pt x="1596" y="357"/>
                    <a:pt x="1238" y="1"/>
                    <a:pt x="80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8" name="Google Shape;3578;p112"/>
            <p:cNvSpPr/>
            <p:nvPr/>
          </p:nvSpPr>
          <p:spPr>
            <a:xfrm>
              <a:off x="4546188" y="4265324"/>
              <a:ext cx="24738" cy="24815"/>
            </a:xfrm>
            <a:custGeom>
              <a:avLst/>
              <a:gdLst/>
              <a:ahLst/>
              <a:cxnLst/>
              <a:rect l="l" t="t" r="r" b="b"/>
              <a:pathLst>
                <a:path w="1596" h="1601" extrusionOk="0">
                  <a:moveTo>
                    <a:pt x="795" y="0"/>
                  </a:moveTo>
                  <a:cubicBezTo>
                    <a:pt x="358" y="0"/>
                    <a:pt x="0" y="356"/>
                    <a:pt x="0" y="800"/>
                  </a:cubicBezTo>
                  <a:cubicBezTo>
                    <a:pt x="0" y="1238"/>
                    <a:pt x="358" y="1600"/>
                    <a:pt x="795" y="1600"/>
                  </a:cubicBezTo>
                  <a:cubicBezTo>
                    <a:pt x="1239" y="1600"/>
                    <a:pt x="1595" y="1238"/>
                    <a:pt x="1595" y="800"/>
                  </a:cubicBezTo>
                  <a:cubicBezTo>
                    <a:pt x="1595" y="356"/>
                    <a:pt x="1239" y="0"/>
                    <a:pt x="79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579" name="Google Shape;3579;p112"/>
          <p:cNvGrpSpPr/>
          <p:nvPr/>
        </p:nvGrpSpPr>
        <p:grpSpPr>
          <a:xfrm>
            <a:off x="3042361" y="2444953"/>
            <a:ext cx="429071" cy="790355"/>
            <a:chOff x="3042361" y="2444953"/>
            <a:chExt cx="429071" cy="790355"/>
          </a:xfrm>
        </p:grpSpPr>
        <p:sp>
          <p:nvSpPr>
            <p:cNvPr id="3580" name="Google Shape;3580;p112"/>
            <p:cNvSpPr/>
            <p:nvPr/>
          </p:nvSpPr>
          <p:spPr>
            <a:xfrm>
              <a:off x="3042361" y="2444953"/>
              <a:ext cx="429071" cy="434449"/>
            </a:xfrm>
            <a:custGeom>
              <a:avLst/>
              <a:gdLst/>
              <a:ahLst/>
              <a:cxnLst/>
              <a:rect l="l" t="t" r="r" b="b"/>
              <a:pathLst>
                <a:path w="27682" h="28029" extrusionOk="0">
                  <a:moveTo>
                    <a:pt x="13839" y="1"/>
                  </a:moveTo>
                  <a:cubicBezTo>
                    <a:pt x="6194" y="1"/>
                    <a:pt x="0" y="7595"/>
                    <a:pt x="0" y="16964"/>
                  </a:cubicBezTo>
                  <a:cubicBezTo>
                    <a:pt x="0" y="21194"/>
                    <a:pt x="1275" y="25057"/>
                    <a:pt x="3369" y="28028"/>
                  </a:cubicBezTo>
                  <a:cubicBezTo>
                    <a:pt x="3792" y="27310"/>
                    <a:pt x="4568" y="26816"/>
                    <a:pt x="5460" y="26816"/>
                  </a:cubicBezTo>
                  <a:lnTo>
                    <a:pt x="5566" y="26816"/>
                  </a:lnTo>
                  <a:cubicBezTo>
                    <a:pt x="5531" y="26510"/>
                    <a:pt x="5505" y="26199"/>
                    <a:pt x="5505" y="25883"/>
                  </a:cubicBezTo>
                  <a:lnTo>
                    <a:pt x="5505" y="14797"/>
                  </a:lnTo>
                  <a:cubicBezTo>
                    <a:pt x="5505" y="10419"/>
                    <a:pt x="9088" y="6846"/>
                    <a:pt x="13461" y="6846"/>
                  </a:cubicBezTo>
                  <a:lnTo>
                    <a:pt x="14221" y="6846"/>
                  </a:lnTo>
                  <a:cubicBezTo>
                    <a:pt x="18594" y="6846"/>
                    <a:pt x="22172" y="10419"/>
                    <a:pt x="22172" y="14797"/>
                  </a:cubicBezTo>
                  <a:lnTo>
                    <a:pt x="22172" y="25883"/>
                  </a:lnTo>
                  <a:cubicBezTo>
                    <a:pt x="22172" y="26199"/>
                    <a:pt x="22146" y="26510"/>
                    <a:pt x="22111" y="26816"/>
                  </a:cubicBezTo>
                  <a:lnTo>
                    <a:pt x="22218" y="26816"/>
                  </a:lnTo>
                  <a:cubicBezTo>
                    <a:pt x="23110" y="26816"/>
                    <a:pt x="23889" y="27310"/>
                    <a:pt x="24313" y="28028"/>
                  </a:cubicBezTo>
                  <a:cubicBezTo>
                    <a:pt x="26403" y="25057"/>
                    <a:pt x="27681" y="21194"/>
                    <a:pt x="27681" y="16964"/>
                  </a:cubicBezTo>
                  <a:cubicBezTo>
                    <a:pt x="27681" y="7595"/>
                    <a:pt x="21484" y="1"/>
                    <a:pt x="1383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1" name="Google Shape;3581;p112"/>
            <p:cNvSpPr/>
            <p:nvPr/>
          </p:nvSpPr>
          <p:spPr>
            <a:xfrm>
              <a:off x="3127680" y="2551057"/>
              <a:ext cx="258338" cy="309535"/>
            </a:xfrm>
            <a:custGeom>
              <a:avLst/>
              <a:gdLst/>
              <a:ahLst/>
              <a:cxnLst/>
              <a:rect l="l" t="t" r="r" b="b"/>
              <a:pathLst>
                <a:path w="16667" h="19970" extrusionOk="0">
                  <a:moveTo>
                    <a:pt x="7956" y="0"/>
                  </a:moveTo>
                  <a:cubicBezTo>
                    <a:pt x="3583" y="0"/>
                    <a:pt x="0" y="3573"/>
                    <a:pt x="0" y="7951"/>
                  </a:cubicBezTo>
                  <a:lnTo>
                    <a:pt x="0" y="19037"/>
                  </a:lnTo>
                  <a:cubicBezTo>
                    <a:pt x="0" y="19353"/>
                    <a:pt x="26" y="19664"/>
                    <a:pt x="61" y="19970"/>
                  </a:cubicBezTo>
                  <a:lnTo>
                    <a:pt x="6754" y="19970"/>
                  </a:lnTo>
                  <a:lnTo>
                    <a:pt x="6754" y="18359"/>
                  </a:lnTo>
                  <a:lnTo>
                    <a:pt x="2997" y="18359"/>
                  </a:lnTo>
                  <a:cubicBezTo>
                    <a:pt x="2294" y="18359"/>
                    <a:pt x="1728" y="17794"/>
                    <a:pt x="1728" y="17090"/>
                  </a:cubicBezTo>
                  <a:lnTo>
                    <a:pt x="1728" y="16973"/>
                  </a:lnTo>
                  <a:cubicBezTo>
                    <a:pt x="1728" y="16274"/>
                    <a:pt x="2294" y="15703"/>
                    <a:pt x="2997" y="15703"/>
                  </a:cubicBezTo>
                  <a:lnTo>
                    <a:pt x="6754" y="15703"/>
                  </a:lnTo>
                  <a:lnTo>
                    <a:pt x="6754" y="14087"/>
                  </a:lnTo>
                  <a:lnTo>
                    <a:pt x="3410" y="14087"/>
                  </a:lnTo>
                  <a:cubicBezTo>
                    <a:pt x="2712" y="14087"/>
                    <a:pt x="2141" y="13522"/>
                    <a:pt x="2141" y="12824"/>
                  </a:cubicBezTo>
                  <a:lnTo>
                    <a:pt x="2141" y="12701"/>
                  </a:lnTo>
                  <a:cubicBezTo>
                    <a:pt x="2141" y="12003"/>
                    <a:pt x="2712" y="11433"/>
                    <a:pt x="3410" y="11433"/>
                  </a:cubicBezTo>
                  <a:lnTo>
                    <a:pt x="6754" y="11433"/>
                  </a:lnTo>
                  <a:lnTo>
                    <a:pt x="6754" y="9822"/>
                  </a:lnTo>
                  <a:lnTo>
                    <a:pt x="3981" y="9822"/>
                  </a:lnTo>
                  <a:cubicBezTo>
                    <a:pt x="3288" y="9822"/>
                    <a:pt x="2717" y="9246"/>
                    <a:pt x="2717" y="8552"/>
                  </a:cubicBezTo>
                  <a:lnTo>
                    <a:pt x="2717" y="8430"/>
                  </a:lnTo>
                  <a:cubicBezTo>
                    <a:pt x="2717" y="7737"/>
                    <a:pt x="3288" y="7161"/>
                    <a:pt x="3981" y="7161"/>
                  </a:cubicBezTo>
                  <a:lnTo>
                    <a:pt x="6754" y="7161"/>
                  </a:lnTo>
                  <a:lnTo>
                    <a:pt x="6754" y="5550"/>
                  </a:lnTo>
                  <a:lnTo>
                    <a:pt x="5199" y="5550"/>
                  </a:lnTo>
                  <a:cubicBezTo>
                    <a:pt x="4500" y="5550"/>
                    <a:pt x="3930" y="4980"/>
                    <a:pt x="3930" y="4282"/>
                  </a:cubicBezTo>
                  <a:lnTo>
                    <a:pt x="3930" y="4159"/>
                  </a:lnTo>
                  <a:cubicBezTo>
                    <a:pt x="3930" y="3466"/>
                    <a:pt x="4500" y="2894"/>
                    <a:pt x="5199" y="2894"/>
                  </a:cubicBezTo>
                  <a:lnTo>
                    <a:pt x="11341" y="2894"/>
                  </a:lnTo>
                  <a:cubicBezTo>
                    <a:pt x="12034" y="2894"/>
                    <a:pt x="12611" y="3466"/>
                    <a:pt x="12611" y="4159"/>
                  </a:cubicBezTo>
                  <a:lnTo>
                    <a:pt x="12611" y="4282"/>
                  </a:lnTo>
                  <a:cubicBezTo>
                    <a:pt x="12611" y="4980"/>
                    <a:pt x="12034" y="5550"/>
                    <a:pt x="11341" y="5550"/>
                  </a:cubicBezTo>
                  <a:lnTo>
                    <a:pt x="9786" y="5550"/>
                  </a:lnTo>
                  <a:lnTo>
                    <a:pt x="9786" y="7161"/>
                  </a:lnTo>
                  <a:lnTo>
                    <a:pt x="12554" y="7161"/>
                  </a:lnTo>
                  <a:cubicBezTo>
                    <a:pt x="13253" y="7161"/>
                    <a:pt x="13823" y="7737"/>
                    <a:pt x="13823" y="8430"/>
                  </a:cubicBezTo>
                  <a:lnTo>
                    <a:pt x="13823" y="8552"/>
                  </a:lnTo>
                  <a:cubicBezTo>
                    <a:pt x="13823" y="9246"/>
                    <a:pt x="13253" y="9822"/>
                    <a:pt x="12554" y="9822"/>
                  </a:cubicBezTo>
                  <a:lnTo>
                    <a:pt x="9786" y="9822"/>
                  </a:lnTo>
                  <a:lnTo>
                    <a:pt x="9786" y="11433"/>
                  </a:lnTo>
                  <a:lnTo>
                    <a:pt x="13130" y="11433"/>
                  </a:lnTo>
                  <a:cubicBezTo>
                    <a:pt x="13828" y="11433"/>
                    <a:pt x="14399" y="12003"/>
                    <a:pt x="14399" y="12701"/>
                  </a:cubicBezTo>
                  <a:lnTo>
                    <a:pt x="14399" y="12824"/>
                  </a:lnTo>
                  <a:cubicBezTo>
                    <a:pt x="14399" y="13522"/>
                    <a:pt x="13828" y="14087"/>
                    <a:pt x="13130" y="14087"/>
                  </a:cubicBezTo>
                  <a:lnTo>
                    <a:pt x="9786" y="14087"/>
                  </a:lnTo>
                  <a:lnTo>
                    <a:pt x="9786" y="15703"/>
                  </a:lnTo>
                  <a:lnTo>
                    <a:pt x="13543" y="15703"/>
                  </a:lnTo>
                  <a:cubicBezTo>
                    <a:pt x="14241" y="15703"/>
                    <a:pt x="14812" y="16274"/>
                    <a:pt x="14812" y="16973"/>
                  </a:cubicBezTo>
                  <a:lnTo>
                    <a:pt x="14812" y="17090"/>
                  </a:lnTo>
                  <a:cubicBezTo>
                    <a:pt x="14812" y="17794"/>
                    <a:pt x="14241" y="18359"/>
                    <a:pt x="13543" y="18359"/>
                  </a:cubicBezTo>
                  <a:lnTo>
                    <a:pt x="9786" y="18359"/>
                  </a:lnTo>
                  <a:lnTo>
                    <a:pt x="9786" y="19970"/>
                  </a:lnTo>
                  <a:lnTo>
                    <a:pt x="16606" y="19970"/>
                  </a:lnTo>
                  <a:cubicBezTo>
                    <a:pt x="16641" y="19664"/>
                    <a:pt x="16667" y="19353"/>
                    <a:pt x="16667" y="19037"/>
                  </a:cubicBezTo>
                  <a:lnTo>
                    <a:pt x="16667" y="7951"/>
                  </a:lnTo>
                  <a:cubicBezTo>
                    <a:pt x="16667" y="3573"/>
                    <a:pt x="13089" y="0"/>
                    <a:pt x="871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2" name="Google Shape;3582;p112"/>
            <p:cNvSpPr/>
            <p:nvPr/>
          </p:nvSpPr>
          <p:spPr>
            <a:xfrm>
              <a:off x="3232342" y="2835580"/>
              <a:ext cx="47027" cy="24986"/>
            </a:xfrm>
            <a:custGeom>
              <a:avLst/>
              <a:gdLst/>
              <a:ahLst/>
              <a:cxnLst/>
              <a:rect l="l" t="t" r="r" b="b"/>
              <a:pathLst>
                <a:path w="3034" h="1612" extrusionOk="0">
                  <a:moveTo>
                    <a:pt x="1" y="1"/>
                  </a:moveTo>
                  <a:lnTo>
                    <a:pt x="1" y="1612"/>
                  </a:lnTo>
                  <a:lnTo>
                    <a:pt x="3033" y="1612"/>
                  </a:lnTo>
                  <a:lnTo>
                    <a:pt x="303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3" name="Google Shape;3583;p112"/>
            <p:cNvSpPr/>
            <p:nvPr/>
          </p:nvSpPr>
          <p:spPr>
            <a:xfrm>
              <a:off x="3232342" y="2637074"/>
              <a:ext cx="47027" cy="24986"/>
            </a:xfrm>
            <a:custGeom>
              <a:avLst/>
              <a:gdLst/>
              <a:ahLst/>
              <a:cxnLst/>
              <a:rect l="l" t="t" r="r" b="b"/>
              <a:pathLst>
                <a:path w="3034" h="1612" extrusionOk="0">
                  <a:moveTo>
                    <a:pt x="1" y="0"/>
                  </a:moveTo>
                  <a:lnTo>
                    <a:pt x="1" y="1611"/>
                  </a:lnTo>
                  <a:lnTo>
                    <a:pt x="3033" y="1611"/>
                  </a:lnTo>
                  <a:lnTo>
                    <a:pt x="303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4" name="Google Shape;3584;p112"/>
            <p:cNvSpPr/>
            <p:nvPr/>
          </p:nvSpPr>
          <p:spPr>
            <a:xfrm>
              <a:off x="3232342" y="2703268"/>
              <a:ext cx="47027" cy="24986"/>
            </a:xfrm>
            <a:custGeom>
              <a:avLst/>
              <a:gdLst/>
              <a:ahLst/>
              <a:cxnLst/>
              <a:rect l="l" t="t" r="r" b="b"/>
              <a:pathLst>
                <a:path w="3034" h="1612" extrusionOk="0">
                  <a:moveTo>
                    <a:pt x="1" y="1"/>
                  </a:moveTo>
                  <a:lnTo>
                    <a:pt x="1" y="1612"/>
                  </a:lnTo>
                  <a:lnTo>
                    <a:pt x="3033" y="1612"/>
                  </a:lnTo>
                  <a:lnTo>
                    <a:pt x="303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5" name="Google Shape;3585;p112"/>
            <p:cNvSpPr/>
            <p:nvPr/>
          </p:nvSpPr>
          <p:spPr>
            <a:xfrm>
              <a:off x="3232342" y="2769385"/>
              <a:ext cx="47027" cy="25063"/>
            </a:xfrm>
            <a:custGeom>
              <a:avLst/>
              <a:gdLst/>
              <a:ahLst/>
              <a:cxnLst/>
              <a:rect l="l" t="t" r="r" b="b"/>
              <a:pathLst>
                <a:path w="3034" h="1617" extrusionOk="0">
                  <a:moveTo>
                    <a:pt x="1" y="0"/>
                  </a:moveTo>
                  <a:lnTo>
                    <a:pt x="1" y="1616"/>
                  </a:lnTo>
                  <a:lnTo>
                    <a:pt x="3033" y="1616"/>
                  </a:lnTo>
                  <a:lnTo>
                    <a:pt x="303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6" name="Google Shape;3586;p112"/>
            <p:cNvSpPr/>
            <p:nvPr/>
          </p:nvSpPr>
          <p:spPr>
            <a:xfrm>
              <a:off x="3189535" y="3107022"/>
              <a:ext cx="132571" cy="22847"/>
            </a:xfrm>
            <a:custGeom>
              <a:avLst/>
              <a:gdLst/>
              <a:ahLst/>
              <a:cxnLst/>
              <a:rect l="l" t="t" r="r" b="b"/>
              <a:pathLst>
                <a:path w="8553" h="1474" extrusionOk="0">
                  <a:moveTo>
                    <a:pt x="1" y="0"/>
                  </a:moveTo>
                  <a:lnTo>
                    <a:pt x="1" y="1473"/>
                  </a:lnTo>
                  <a:lnTo>
                    <a:pt x="8552" y="1473"/>
                  </a:lnTo>
                  <a:lnTo>
                    <a:pt x="855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7" name="Google Shape;3587;p112"/>
            <p:cNvSpPr/>
            <p:nvPr/>
          </p:nvSpPr>
          <p:spPr>
            <a:xfrm>
              <a:off x="3189535" y="2995091"/>
              <a:ext cx="132571" cy="35387"/>
            </a:xfrm>
            <a:custGeom>
              <a:avLst/>
              <a:gdLst/>
              <a:ahLst/>
              <a:cxnLst/>
              <a:rect l="l" t="t" r="r" b="b"/>
              <a:pathLst>
                <a:path w="8553" h="2283" extrusionOk="0">
                  <a:moveTo>
                    <a:pt x="5" y="0"/>
                  </a:moveTo>
                  <a:cubicBezTo>
                    <a:pt x="1" y="5"/>
                    <a:pt x="1" y="15"/>
                    <a:pt x="1" y="15"/>
                  </a:cubicBezTo>
                  <a:lnTo>
                    <a:pt x="1" y="2283"/>
                  </a:lnTo>
                  <a:lnTo>
                    <a:pt x="8552" y="2283"/>
                  </a:lnTo>
                  <a:lnTo>
                    <a:pt x="855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8" name="Google Shape;3588;p112"/>
            <p:cNvSpPr/>
            <p:nvPr/>
          </p:nvSpPr>
          <p:spPr>
            <a:xfrm>
              <a:off x="3189535" y="3188064"/>
              <a:ext cx="132571" cy="47244"/>
            </a:xfrm>
            <a:custGeom>
              <a:avLst/>
              <a:gdLst/>
              <a:ahLst/>
              <a:cxnLst/>
              <a:rect l="l" t="t" r="r" b="b"/>
              <a:pathLst>
                <a:path w="8553" h="3048" extrusionOk="0">
                  <a:moveTo>
                    <a:pt x="1" y="1"/>
                  </a:moveTo>
                  <a:lnTo>
                    <a:pt x="1" y="387"/>
                  </a:lnTo>
                  <a:cubicBezTo>
                    <a:pt x="1" y="1855"/>
                    <a:pt x="1198" y="3048"/>
                    <a:pt x="2666" y="3048"/>
                  </a:cubicBezTo>
                  <a:lnTo>
                    <a:pt x="5892" y="3048"/>
                  </a:lnTo>
                  <a:cubicBezTo>
                    <a:pt x="7360" y="3048"/>
                    <a:pt x="8552" y="1855"/>
                    <a:pt x="8552" y="387"/>
                  </a:cubicBezTo>
                  <a:lnTo>
                    <a:pt x="855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9" name="Google Shape;3589;p112"/>
            <p:cNvSpPr/>
            <p:nvPr/>
          </p:nvSpPr>
          <p:spPr>
            <a:xfrm>
              <a:off x="3154462" y="2794431"/>
              <a:ext cx="202817" cy="41168"/>
            </a:xfrm>
            <a:custGeom>
              <a:avLst/>
              <a:gdLst/>
              <a:ahLst/>
              <a:cxnLst/>
              <a:rect l="l" t="t" r="r" b="b"/>
              <a:pathLst>
                <a:path w="13085" h="2656" extrusionOk="0">
                  <a:moveTo>
                    <a:pt x="1269" y="0"/>
                  </a:moveTo>
                  <a:cubicBezTo>
                    <a:pt x="566" y="0"/>
                    <a:pt x="0" y="571"/>
                    <a:pt x="0" y="1270"/>
                  </a:cubicBezTo>
                  <a:lnTo>
                    <a:pt x="0" y="1387"/>
                  </a:lnTo>
                  <a:cubicBezTo>
                    <a:pt x="0" y="2091"/>
                    <a:pt x="566" y="2656"/>
                    <a:pt x="1269" y="2656"/>
                  </a:cubicBezTo>
                  <a:lnTo>
                    <a:pt x="11815" y="2656"/>
                  </a:lnTo>
                  <a:cubicBezTo>
                    <a:pt x="12513" y="2656"/>
                    <a:pt x="13084" y="2091"/>
                    <a:pt x="13084" y="1387"/>
                  </a:cubicBezTo>
                  <a:lnTo>
                    <a:pt x="13084" y="1270"/>
                  </a:lnTo>
                  <a:cubicBezTo>
                    <a:pt x="13084" y="571"/>
                    <a:pt x="12513" y="0"/>
                    <a:pt x="1181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0" name="Google Shape;3590;p112"/>
            <p:cNvSpPr/>
            <p:nvPr/>
          </p:nvSpPr>
          <p:spPr>
            <a:xfrm>
              <a:off x="3067251" y="3030459"/>
              <a:ext cx="377161" cy="76585"/>
            </a:xfrm>
            <a:custGeom>
              <a:avLst/>
              <a:gdLst/>
              <a:ahLst/>
              <a:cxnLst/>
              <a:rect l="l" t="t" r="r" b="b"/>
              <a:pathLst>
                <a:path w="24333" h="4941" extrusionOk="0">
                  <a:moveTo>
                    <a:pt x="2478" y="1"/>
                  </a:moveTo>
                  <a:cubicBezTo>
                    <a:pt x="1116" y="1"/>
                    <a:pt x="1" y="1113"/>
                    <a:pt x="1" y="2473"/>
                  </a:cubicBezTo>
                  <a:cubicBezTo>
                    <a:pt x="1" y="3828"/>
                    <a:pt x="1116" y="4940"/>
                    <a:pt x="2478" y="4940"/>
                  </a:cubicBezTo>
                  <a:lnTo>
                    <a:pt x="21866" y="4940"/>
                  </a:lnTo>
                  <a:cubicBezTo>
                    <a:pt x="23222" y="4940"/>
                    <a:pt x="24332" y="3828"/>
                    <a:pt x="24332" y="2473"/>
                  </a:cubicBezTo>
                  <a:cubicBezTo>
                    <a:pt x="24332" y="1113"/>
                    <a:pt x="23222" y="1"/>
                    <a:pt x="2186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1" name="Google Shape;3591;p112"/>
            <p:cNvSpPr/>
            <p:nvPr/>
          </p:nvSpPr>
          <p:spPr>
            <a:xfrm>
              <a:off x="3138266" y="3129851"/>
              <a:ext cx="235213" cy="58233"/>
            </a:xfrm>
            <a:custGeom>
              <a:avLst/>
              <a:gdLst/>
              <a:ahLst/>
              <a:cxnLst/>
              <a:rect l="l" t="t" r="r" b="b"/>
              <a:pathLst>
                <a:path w="15175" h="3757" extrusionOk="0">
                  <a:moveTo>
                    <a:pt x="1707" y="0"/>
                  </a:moveTo>
                  <a:cubicBezTo>
                    <a:pt x="765" y="0"/>
                    <a:pt x="1" y="765"/>
                    <a:pt x="1" y="1708"/>
                  </a:cubicBezTo>
                  <a:lnTo>
                    <a:pt x="1" y="2044"/>
                  </a:lnTo>
                  <a:cubicBezTo>
                    <a:pt x="1" y="2987"/>
                    <a:pt x="765" y="3757"/>
                    <a:pt x="1707" y="3757"/>
                  </a:cubicBezTo>
                  <a:lnTo>
                    <a:pt x="13462" y="3757"/>
                  </a:lnTo>
                  <a:cubicBezTo>
                    <a:pt x="14405" y="3757"/>
                    <a:pt x="15174" y="2987"/>
                    <a:pt x="15174" y="2044"/>
                  </a:cubicBezTo>
                  <a:lnTo>
                    <a:pt x="15174" y="1708"/>
                  </a:lnTo>
                  <a:cubicBezTo>
                    <a:pt x="15174" y="765"/>
                    <a:pt x="14405" y="0"/>
                    <a:pt x="134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2" name="Google Shape;3592;p112"/>
            <p:cNvSpPr/>
            <p:nvPr/>
          </p:nvSpPr>
          <p:spPr>
            <a:xfrm>
              <a:off x="3160847" y="2728236"/>
              <a:ext cx="190015" cy="41168"/>
            </a:xfrm>
            <a:custGeom>
              <a:avLst/>
              <a:gdLst/>
              <a:ahLst/>
              <a:cxnLst/>
              <a:rect l="l" t="t" r="r" b="b"/>
              <a:pathLst>
                <a:path w="12259" h="2656" extrusionOk="0">
                  <a:moveTo>
                    <a:pt x="1270" y="1"/>
                  </a:moveTo>
                  <a:cubicBezTo>
                    <a:pt x="572" y="1"/>
                    <a:pt x="1" y="571"/>
                    <a:pt x="1" y="1269"/>
                  </a:cubicBezTo>
                  <a:lnTo>
                    <a:pt x="1" y="1392"/>
                  </a:lnTo>
                  <a:cubicBezTo>
                    <a:pt x="1" y="2090"/>
                    <a:pt x="572" y="2655"/>
                    <a:pt x="1270" y="2655"/>
                  </a:cubicBezTo>
                  <a:lnTo>
                    <a:pt x="10990" y="2655"/>
                  </a:lnTo>
                  <a:cubicBezTo>
                    <a:pt x="11688" y="2655"/>
                    <a:pt x="12259" y="2090"/>
                    <a:pt x="12259" y="1392"/>
                  </a:cubicBezTo>
                  <a:lnTo>
                    <a:pt x="12259" y="1269"/>
                  </a:lnTo>
                  <a:cubicBezTo>
                    <a:pt x="12259" y="571"/>
                    <a:pt x="11688" y="1"/>
                    <a:pt x="1099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3" name="Google Shape;3593;p112"/>
            <p:cNvSpPr/>
            <p:nvPr/>
          </p:nvSpPr>
          <p:spPr>
            <a:xfrm>
              <a:off x="3169775" y="2662042"/>
              <a:ext cx="172159" cy="41246"/>
            </a:xfrm>
            <a:custGeom>
              <a:avLst/>
              <a:gdLst/>
              <a:ahLst/>
              <a:cxnLst/>
              <a:rect l="l" t="t" r="r" b="b"/>
              <a:pathLst>
                <a:path w="11107" h="2661" extrusionOk="0">
                  <a:moveTo>
                    <a:pt x="1265" y="0"/>
                  </a:moveTo>
                  <a:cubicBezTo>
                    <a:pt x="572" y="0"/>
                    <a:pt x="1" y="576"/>
                    <a:pt x="1" y="1269"/>
                  </a:cubicBezTo>
                  <a:lnTo>
                    <a:pt x="1" y="1391"/>
                  </a:lnTo>
                  <a:cubicBezTo>
                    <a:pt x="1" y="2085"/>
                    <a:pt x="572" y="2661"/>
                    <a:pt x="1265" y="2661"/>
                  </a:cubicBezTo>
                  <a:lnTo>
                    <a:pt x="9838" y="2661"/>
                  </a:lnTo>
                  <a:cubicBezTo>
                    <a:pt x="10537" y="2661"/>
                    <a:pt x="11107" y="2085"/>
                    <a:pt x="11107" y="1391"/>
                  </a:cubicBezTo>
                  <a:lnTo>
                    <a:pt x="11107" y="1269"/>
                  </a:lnTo>
                  <a:cubicBezTo>
                    <a:pt x="11107" y="576"/>
                    <a:pt x="10537" y="0"/>
                    <a:pt x="983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4" name="Google Shape;3594;p112"/>
            <p:cNvSpPr/>
            <p:nvPr/>
          </p:nvSpPr>
          <p:spPr>
            <a:xfrm>
              <a:off x="3188590" y="2595910"/>
              <a:ext cx="134555" cy="41183"/>
            </a:xfrm>
            <a:custGeom>
              <a:avLst/>
              <a:gdLst/>
              <a:ahLst/>
              <a:cxnLst/>
              <a:rect l="l" t="t" r="r" b="b"/>
              <a:pathLst>
                <a:path w="8681" h="2657" extrusionOk="0">
                  <a:moveTo>
                    <a:pt x="1269" y="0"/>
                  </a:moveTo>
                  <a:cubicBezTo>
                    <a:pt x="570" y="0"/>
                    <a:pt x="0" y="572"/>
                    <a:pt x="0" y="1265"/>
                  </a:cubicBezTo>
                  <a:lnTo>
                    <a:pt x="0" y="1388"/>
                  </a:lnTo>
                  <a:cubicBezTo>
                    <a:pt x="0" y="2086"/>
                    <a:pt x="570" y="2656"/>
                    <a:pt x="1269" y="2656"/>
                  </a:cubicBezTo>
                  <a:lnTo>
                    <a:pt x="7411" y="2656"/>
                  </a:lnTo>
                  <a:cubicBezTo>
                    <a:pt x="8104" y="2656"/>
                    <a:pt x="8681" y="2086"/>
                    <a:pt x="8681" y="1388"/>
                  </a:cubicBezTo>
                  <a:lnTo>
                    <a:pt x="8681" y="1265"/>
                  </a:lnTo>
                  <a:cubicBezTo>
                    <a:pt x="8681" y="572"/>
                    <a:pt x="8104" y="0"/>
                    <a:pt x="741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5" name="Google Shape;3595;p112"/>
            <p:cNvSpPr/>
            <p:nvPr/>
          </p:nvSpPr>
          <p:spPr>
            <a:xfrm>
              <a:off x="3089275" y="2860548"/>
              <a:ext cx="335218" cy="134571"/>
            </a:xfrm>
            <a:custGeom>
              <a:avLst/>
              <a:gdLst/>
              <a:ahLst/>
              <a:cxnLst/>
              <a:rect l="l" t="t" r="r" b="b"/>
              <a:pathLst>
                <a:path w="21627" h="8682" extrusionOk="0">
                  <a:moveTo>
                    <a:pt x="2887" y="1464"/>
                  </a:moveTo>
                  <a:cubicBezTo>
                    <a:pt x="3391" y="1464"/>
                    <a:pt x="3793" y="1871"/>
                    <a:pt x="3793" y="2375"/>
                  </a:cubicBezTo>
                  <a:cubicBezTo>
                    <a:pt x="3793" y="2876"/>
                    <a:pt x="3391" y="3283"/>
                    <a:pt x="2887" y="3283"/>
                  </a:cubicBezTo>
                  <a:cubicBezTo>
                    <a:pt x="2381" y="3283"/>
                    <a:pt x="1974" y="2876"/>
                    <a:pt x="1974" y="2375"/>
                  </a:cubicBezTo>
                  <a:cubicBezTo>
                    <a:pt x="1974" y="1871"/>
                    <a:pt x="2381" y="1464"/>
                    <a:pt x="2887" y="1464"/>
                  </a:cubicBezTo>
                  <a:close/>
                  <a:moveTo>
                    <a:pt x="8269" y="1464"/>
                  </a:moveTo>
                  <a:cubicBezTo>
                    <a:pt x="8768" y="1464"/>
                    <a:pt x="9180" y="1871"/>
                    <a:pt x="9180" y="2375"/>
                  </a:cubicBezTo>
                  <a:cubicBezTo>
                    <a:pt x="9180" y="2876"/>
                    <a:pt x="8768" y="3283"/>
                    <a:pt x="8269" y="3283"/>
                  </a:cubicBezTo>
                  <a:cubicBezTo>
                    <a:pt x="7769" y="3283"/>
                    <a:pt x="7361" y="2876"/>
                    <a:pt x="7361" y="2375"/>
                  </a:cubicBezTo>
                  <a:cubicBezTo>
                    <a:pt x="7361" y="1871"/>
                    <a:pt x="7769" y="1464"/>
                    <a:pt x="8269" y="1464"/>
                  </a:cubicBezTo>
                  <a:close/>
                  <a:moveTo>
                    <a:pt x="13651" y="1464"/>
                  </a:moveTo>
                  <a:cubicBezTo>
                    <a:pt x="14155" y="1464"/>
                    <a:pt x="14563" y="1871"/>
                    <a:pt x="14563" y="2375"/>
                  </a:cubicBezTo>
                  <a:cubicBezTo>
                    <a:pt x="14563" y="2876"/>
                    <a:pt x="14155" y="3283"/>
                    <a:pt x="13651" y="3283"/>
                  </a:cubicBezTo>
                  <a:cubicBezTo>
                    <a:pt x="13151" y="3283"/>
                    <a:pt x="12744" y="2876"/>
                    <a:pt x="12744" y="2375"/>
                  </a:cubicBezTo>
                  <a:cubicBezTo>
                    <a:pt x="12744" y="1871"/>
                    <a:pt x="13151" y="1464"/>
                    <a:pt x="13651" y="1464"/>
                  </a:cubicBezTo>
                  <a:close/>
                  <a:moveTo>
                    <a:pt x="19038" y="1464"/>
                  </a:moveTo>
                  <a:cubicBezTo>
                    <a:pt x="19538" y="1464"/>
                    <a:pt x="19945" y="1871"/>
                    <a:pt x="19945" y="2375"/>
                  </a:cubicBezTo>
                  <a:cubicBezTo>
                    <a:pt x="19945" y="2876"/>
                    <a:pt x="19538" y="3283"/>
                    <a:pt x="19038" y="3283"/>
                  </a:cubicBezTo>
                  <a:cubicBezTo>
                    <a:pt x="18533" y="3283"/>
                    <a:pt x="18126" y="2876"/>
                    <a:pt x="18126" y="2375"/>
                  </a:cubicBezTo>
                  <a:cubicBezTo>
                    <a:pt x="18126" y="1871"/>
                    <a:pt x="18533" y="1464"/>
                    <a:pt x="19038" y="1464"/>
                  </a:cubicBezTo>
                  <a:close/>
                  <a:moveTo>
                    <a:pt x="2433" y="1"/>
                  </a:moveTo>
                  <a:cubicBezTo>
                    <a:pt x="1541" y="1"/>
                    <a:pt x="765" y="495"/>
                    <a:pt x="342" y="1213"/>
                  </a:cubicBezTo>
                  <a:cubicBezTo>
                    <a:pt x="128" y="1575"/>
                    <a:pt x="1" y="1989"/>
                    <a:pt x="1" y="2432"/>
                  </a:cubicBezTo>
                  <a:lnTo>
                    <a:pt x="1" y="6249"/>
                  </a:lnTo>
                  <a:cubicBezTo>
                    <a:pt x="1" y="7585"/>
                    <a:pt x="1092" y="8681"/>
                    <a:pt x="2433" y="8681"/>
                  </a:cubicBezTo>
                  <a:lnTo>
                    <a:pt x="19191" y="8681"/>
                  </a:lnTo>
                  <a:cubicBezTo>
                    <a:pt x="20532" y="8681"/>
                    <a:pt x="21627" y="7585"/>
                    <a:pt x="21627" y="6249"/>
                  </a:cubicBezTo>
                  <a:lnTo>
                    <a:pt x="21627" y="2432"/>
                  </a:lnTo>
                  <a:cubicBezTo>
                    <a:pt x="21627" y="1989"/>
                    <a:pt x="21495" y="1575"/>
                    <a:pt x="21286" y="1213"/>
                  </a:cubicBezTo>
                  <a:cubicBezTo>
                    <a:pt x="20862" y="495"/>
                    <a:pt x="20083" y="1"/>
                    <a:pt x="191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6" name="Google Shape;3596;p112"/>
            <p:cNvSpPr/>
            <p:nvPr/>
          </p:nvSpPr>
          <p:spPr>
            <a:xfrm>
              <a:off x="3119869" y="2883222"/>
              <a:ext cx="28210" cy="28210"/>
            </a:xfrm>
            <a:custGeom>
              <a:avLst/>
              <a:gdLst/>
              <a:ahLst/>
              <a:cxnLst/>
              <a:rect l="l" t="t" r="r" b="b"/>
              <a:pathLst>
                <a:path w="1820" h="1820" extrusionOk="0">
                  <a:moveTo>
                    <a:pt x="913" y="1"/>
                  </a:moveTo>
                  <a:cubicBezTo>
                    <a:pt x="407" y="1"/>
                    <a:pt x="0" y="408"/>
                    <a:pt x="0" y="912"/>
                  </a:cubicBezTo>
                  <a:cubicBezTo>
                    <a:pt x="0" y="1413"/>
                    <a:pt x="407" y="1820"/>
                    <a:pt x="913" y="1820"/>
                  </a:cubicBezTo>
                  <a:cubicBezTo>
                    <a:pt x="1412" y="1820"/>
                    <a:pt x="1819" y="1413"/>
                    <a:pt x="1819" y="912"/>
                  </a:cubicBezTo>
                  <a:cubicBezTo>
                    <a:pt x="1819" y="408"/>
                    <a:pt x="1412" y="1"/>
                    <a:pt x="91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7" name="Google Shape;3597;p112"/>
            <p:cNvSpPr/>
            <p:nvPr/>
          </p:nvSpPr>
          <p:spPr>
            <a:xfrm>
              <a:off x="3203360" y="2883222"/>
              <a:ext cx="28133" cy="28210"/>
            </a:xfrm>
            <a:custGeom>
              <a:avLst/>
              <a:gdLst/>
              <a:ahLst/>
              <a:cxnLst/>
              <a:rect l="l" t="t" r="r" b="b"/>
              <a:pathLst>
                <a:path w="1815" h="1820" extrusionOk="0">
                  <a:moveTo>
                    <a:pt x="908" y="1"/>
                  </a:moveTo>
                  <a:cubicBezTo>
                    <a:pt x="408" y="1"/>
                    <a:pt x="0" y="408"/>
                    <a:pt x="0" y="912"/>
                  </a:cubicBezTo>
                  <a:cubicBezTo>
                    <a:pt x="0" y="1413"/>
                    <a:pt x="408" y="1820"/>
                    <a:pt x="908" y="1820"/>
                  </a:cubicBezTo>
                  <a:cubicBezTo>
                    <a:pt x="1407" y="1820"/>
                    <a:pt x="1814" y="1413"/>
                    <a:pt x="1814" y="912"/>
                  </a:cubicBezTo>
                  <a:cubicBezTo>
                    <a:pt x="1814" y="408"/>
                    <a:pt x="1407" y="1"/>
                    <a:pt x="90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8" name="Google Shape;3598;p112"/>
            <p:cNvSpPr/>
            <p:nvPr/>
          </p:nvSpPr>
          <p:spPr>
            <a:xfrm>
              <a:off x="3286773" y="2883222"/>
              <a:ext cx="28210" cy="28210"/>
            </a:xfrm>
            <a:custGeom>
              <a:avLst/>
              <a:gdLst/>
              <a:ahLst/>
              <a:cxnLst/>
              <a:rect l="l" t="t" r="r" b="b"/>
              <a:pathLst>
                <a:path w="1820" h="1820" extrusionOk="0">
                  <a:moveTo>
                    <a:pt x="908" y="1"/>
                  </a:moveTo>
                  <a:cubicBezTo>
                    <a:pt x="408" y="1"/>
                    <a:pt x="1" y="408"/>
                    <a:pt x="1" y="912"/>
                  </a:cubicBezTo>
                  <a:cubicBezTo>
                    <a:pt x="1" y="1413"/>
                    <a:pt x="408" y="1820"/>
                    <a:pt x="908" y="1820"/>
                  </a:cubicBezTo>
                  <a:cubicBezTo>
                    <a:pt x="1412" y="1820"/>
                    <a:pt x="1820" y="1413"/>
                    <a:pt x="1820" y="912"/>
                  </a:cubicBezTo>
                  <a:cubicBezTo>
                    <a:pt x="1820" y="408"/>
                    <a:pt x="1412" y="1"/>
                    <a:pt x="90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9" name="Google Shape;3599;p112"/>
            <p:cNvSpPr/>
            <p:nvPr/>
          </p:nvSpPr>
          <p:spPr>
            <a:xfrm>
              <a:off x="3370187" y="2883222"/>
              <a:ext cx="28210" cy="28210"/>
            </a:xfrm>
            <a:custGeom>
              <a:avLst/>
              <a:gdLst/>
              <a:ahLst/>
              <a:cxnLst/>
              <a:rect l="l" t="t" r="r" b="b"/>
              <a:pathLst>
                <a:path w="1820" h="1820" extrusionOk="0">
                  <a:moveTo>
                    <a:pt x="913" y="1"/>
                  </a:moveTo>
                  <a:cubicBezTo>
                    <a:pt x="408" y="1"/>
                    <a:pt x="1" y="408"/>
                    <a:pt x="1" y="912"/>
                  </a:cubicBezTo>
                  <a:cubicBezTo>
                    <a:pt x="1" y="1413"/>
                    <a:pt x="408" y="1820"/>
                    <a:pt x="913" y="1820"/>
                  </a:cubicBezTo>
                  <a:cubicBezTo>
                    <a:pt x="1413" y="1820"/>
                    <a:pt x="1820" y="1413"/>
                    <a:pt x="1820" y="912"/>
                  </a:cubicBezTo>
                  <a:cubicBezTo>
                    <a:pt x="1820" y="408"/>
                    <a:pt x="1413" y="1"/>
                    <a:pt x="91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600" name="Google Shape;3600;p112"/>
          <p:cNvGrpSpPr/>
          <p:nvPr/>
        </p:nvGrpSpPr>
        <p:grpSpPr>
          <a:xfrm>
            <a:off x="5802269" y="3556470"/>
            <a:ext cx="353617" cy="810066"/>
            <a:chOff x="5739719" y="3596545"/>
            <a:chExt cx="353617" cy="810066"/>
          </a:xfrm>
        </p:grpSpPr>
        <p:sp>
          <p:nvSpPr>
            <p:cNvPr id="3601" name="Google Shape;3601;p112"/>
            <p:cNvSpPr/>
            <p:nvPr/>
          </p:nvSpPr>
          <p:spPr>
            <a:xfrm>
              <a:off x="6009333" y="3638174"/>
              <a:ext cx="73253" cy="32240"/>
            </a:xfrm>
            <a:custGeom>
              <a:avLst/>
              <a:gdLst/>
              <a:ahLst/>
              <a:cxnLst/>
              <a:rect l="l" t="t" r="r" b="b"/>
              <a:pathLst>
                <a:path w="4726" h="2080" extrusionOk="0">
                  <a:moveTo>
                    <a:pt x="0" y="0"/>
                  </a:moveTo>
                  <a:lnTo>
                    <a:pt x="0" y="2080"/>
                  </a:lnTo>
                  <a:lnTo>
                    <a:pt x="3686" y="2080"/>
                  </a:lnTo>
                  <a:cubicBezTo>
                    <a:pt x="4261" y="2080"/>
                    <a:pt x="4726" y="1616"/>
                    <a:pt x="4726" y="1040"/>
                  </a:cubicBezTo>
                  <a:cubicBezTo>
                    <a:pt x="4726" y="470"/>
                    <a:pt x="4261" y="0"/>
                    <a:pt x="368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2" name="Google Shape;3602;p112"/>
            <p:cNvSpPr/>
            <p:nvPr/>
          </p:nvSpPr>
          <p:spPr>
            <a:xfrm>
              <a:off x="6009333" y="3670396"/>
              <a:ext cx="41881" cy="32178"/>
            </a:xfrm>
            <a:custGeom>
              <a:avLst/>
              <a:gdLst/>
              <a:ahLst/>
              <a:cxnLst/>
              <a:rect l="l" t="t" r="r" b="b"/>
              <a:pathLst>
                <a:path w="2702" h="2076" extrusionOk="0">
                  <a:moveTo>
                    <a:pt x="0" y="1"/>
                  </a:moveTo>
                  <a:lnTo>
                    <a:pt x="0" y="2075"/>
                  </a:lnTo>
                  <a:lnTo>
                    <a:pt x="1667" y="2075"/>
                  </a:lnTo>
                  <a:cubicBezTo>
                    <a:pt x="2237" y="2075"/>
                    <a:pt x="2701" y="1612"/>
                    <a:pt x="2701" y="1035"/>
                  </a:cubicBezTo>
                  <a:cubicBezTo>
                    <a:pt x="2701" y="465"/>
                    <a:pt x="2237" y="1"/>
                    <a:pt x="166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3" name="Google Shape;3603;p112"/>
            <p:cNvSpPr/>
            <p:nvPr/>
          </p:nvSpPr>
          <p:spPr>
            <a:xfrm>
              <a:off x="6009333" y="3702555"/>
              <a:ext cx="51832" cy="32240"/>
            </a:xfrm>
            <a:custGeom>
              <a:avLst/>
              <a:gdLst/>
              <a:ahLst/>
              <a:cxnLst/>
              <a:rect l="l" t="t" r="r" b="b"/>
              <a:pathLst>
                <a:path w="3344" h="2080" extrusionOk="0">
                  <a:moveTo>
                    <a:pt x="0" y="0"/>
                  </a:moveTo>
                  <a:lnTo>
                    <a:pt x="0" y="2080"/>
                  </a:lnTo>
                  <a:lnTo>
                    <a:pt x="2310" y="2080"/>
                  </a:lnTo>
                  <a:cubicBezTo>
                    <a:pt x="2880" y="2080"/>
                    <a:pt x="3343" y="1611"/>
                    <a:pt x="3343" y="1040"/>
                  </a:cubicBezTo>
                  <a:cubicBezTo>
                    <a:pt x="3343" y="464"/>
                    <a:pt x="2880" y="0"/>
                    <a:pt x="231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4" name="Google Shape;3604;p112"/>
            <p:cNvSpPr/>
            <p:nvPr/>
          </p:nvSpPr>
          <p:spPr>
            <a:xfrm>
              <a:off x="6009333" y="3734777"/>
              <a:ext cx="36580" cy="32178"/>
            </a:xfrm>
            <a:custGeom>
              <a:avLst/>
              <a:gdLst/>
              <a:ahLst/>
              <a:cxnLst/>
              <a:rect l="l" t="t" r="r" b="b"/>
              <a:pathLst>
                <a:path w="2360" h="2076" extrusionOk="0">
                  <a:moveTo>
                    <a:pt x="0" y="1"/>
                  </a:moveTo>
                  <a:lnTo>
                    <a:pt x="0" y="2075"/>
                  </a:lnTo>
                  <a:lnTo>
                    <a:pt x="1320" y="2075"/>
                  </a:lnTo>
                  <a:cubicBezTo>
                    <a:pt x="1896" y="2075"/>
                    <a:pt x="2360" y="1612"/>
                    <a:pt x="2360" y="1036"/>
                  </a:cubicBezTo>
                  <a:cubicBezTo>
                    <a:pt x="2360" y="464"/>
                    <a:pt x="1896" y="1"/>
                    <a:pt x="132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5" name="Google Shape;3605;p112"/>
            <p:cNvSpPr/>
            <p:nvPr/>
          </p:nvSpPr>
          <p:spPr>
            <a:xfrm>
              <a:off x="6009333" y="3766936"/>
              <a:ext cx="73253" cy="32178"/>
            </a:xfrm>
            <a:custGeom>
              <a:avLst/>
              <a:gdLst/>
              <a:ahLst/>
              <a:cxnLst/>
              <a:rect l="l" t="t" r="r" b="b"/>
              <a:pathLst>
                <a:path w="4726" h="2076" extrusionOk="0">
                  <a:moveTo>
                    <a:pt x="0" y="0"/>
                  </a:moveTo>
                  <a:lnTo>
                    <a:pt x="0" y="2075"/>
                  </a:lnTo>
                  <a:lnTo>
                    <a:pt x="3686" y="2075"/>
                  </a:lnTo>
                  <a:cubicBezTo>
                    <a:pt x="4261" y="2075"/>
                    <a:pt x="4726" y="1611"/>
                    <a:pt x="4726" y="1040"/>
                  </a:cubicBezTo>
                  <a:cubicBezTo>
                    <a:pt x="4726" y="464"/>
                    <a:pt x="4261" y="0"/>
                    <a:pt x="368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6" name="Google Shape;3606;p112"/>
            <p:cNvSpPr/>
            <p:nvPr/>
          </p:nvSpPr>
          <p:spPr>
            <a:xfrm>
              <a:off x="5961938" y="3638174"/>
              <a:ext cx="47414" cy="160952"/>
            </a:xfrm>
            <a:custGeom>
              <a:avLst/>
              <a:gdLst/>
              <a:ahLst/>
              <a:cxnLst/>
              <a:rect l="l" t="t" r="r" b="b"/>
              <a:pathLst>
                <a:path w="3059" h="10384" extrusionOk="0">
                  <a:moveTo>
                    <a:pt x="0" y="0"/>
                  </a:moveTo>
                  <a:lnTo>
                    <a:pt x="0" y="10383"/>
                  </a:lnTo>
                  <a:lnTo>
                    <a:pt x="3058" y="10383"/>
                  </a:lnTo>
                  <a:lnTo>
                    <a:pt x="3058" y="8308"/>
                  </a:lnTo>
                  <a:lnTo>
                    <a:pt x="3058" y="6234"/>
                  </a:lnTo>
                  <a:lnTo>
                    <a:pt x="3058" y="4154"/>
                  </a:lnTo>
                  <a:lnTo>
                    <a:pt x="3058" y="2080"/>
                  </a:lnTo>
                  <a:lnTo>
                    <a:pt x="305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7" name="Google Shape;3607;p112"/>
            <p:cNvSpPr/>
            <p:nvPr/>
          </p:nvSpPr>
          <p:spPr>
            <a:xfrm>
              <a:off x="5889265" y="3837083"/>
              <a:ext cx="54451" cy="263810"/>
            </a:xfrm>
            <a:custGeom>
              <a:avLst/>
              <a:gdLst/>
              <a:ahLst/>
              <a:cxnLst/>
              <a:rect l="l" t="t" r="r" b="b"/>
              <a:pathLst>
                <a:path w="3513" h="17020" extrusionOk="0">
                  <a:moveTo>
                    <a:pt x="0" y="0"/>
                  </a:moveTo>
                  <a:lnTo>
                    <a:pt x="0" y="17020"/>
                  </a:lnTo>
                  <a:cubicBezTo>
                    <a:pt x="203" y="16978"/>
                    <a:pt x="403" y="16922"/>
                    <a:pt x="612" y="16897"/>
                  </a:cubicBezTo>
                  <a:lnTo>
                    <a:pt x="612" y="15077"/>
                  </a:lnTo>
                  <a:cubicBezTo>
                    <a:pt x="612" y="14445"/>
                    <a:pt x="1127" y="13931"/>
                    <a:pt x="1758" y="13931"/>
                  </a:cubicBezTo>
                  <a:cubicBezTo>
                    <a:pt x="2386" y="13931"/>
                    <a:pt x="2901" y="14445"/>
                    <a:pt x="2901" y="15077"/>
                  </a:cubicBezTo>
                  <a:lnTo>
                    <a:pt x="2901" y="16897"/>
                  </a:lnTo>
                  <a:cubicBezTo>
                    <a:pt x="3109" y="16922"/>
                    <a:pt x="3308" y="16978"/>
                    <a:pt x="3512" y="17020"/>
                  </a:cubicBezTo>
                  <a:lnTo>
                    <a:pt x="3512" y="0"/>
                  </a:lnTo>
                  <a:cubicBezTo>
                    <a:pt x="3216" y="148"/>
                    <a:pt x="2890" y="240"/>
                    <a:pt x="2539" y="240"/>
                  </a:cubicBezTo>
                  <a:lnTo>
                    <a:pt x="974" y="240"/>
                  </a:lnTo>
                  <a:cubicBezTo>
                    <a:pt x="622" y="240"/>
                    <a:pt x="295" y="148"/>
                    <a:pt x="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8" name="Google Shape;3608;p112"/>
            <p:cNvSpPr/>
            <p:nvPr/>
          </p:nvSpPr>
          <p:spPr>
            <a:xfrm>
              <a:off x="5889265" y="4132285"/>
              <a:ext cx="54451" cy="34937"/>
            </a:xfrm>
            <a:custGeom>
              <a:avLst/>
              <a:gdLst/>
              <a:ahLst/>
              <a:cxnLst/>
              <a:rect l="l" t="t" r="r" b="b"/>
              <a:pathLst>
                <a:path w="3513" h="2254" extrusionOk="0">
                  <a:moveTo>
                    <a:pt x="1758" y="1"/>
                  </a:moveTo>
                  <a:cubicBezTo>
                    <a:pt x="1146" y="1"/>
                    <a:pt x="556" y="93"/>
                    <a:pt x="0" y="250"/>
                  </a:cubicBezTo>
                  <a:lnTo>
                    <a:pt x="0" y="2254"/>
                  </a:lnTo>
                  <a:cubicBezTo>
                    <a:pt x="540" y="2029"/>
                    <a:pt x="1132" y="1907"/>
                    <a:pt x="1758" y="1907"/>
                  </a:cubicBezTo>
                  <a:cubicBezTo>
                    <a:pt x="2381" y="1907"/>
                    <a:pt x="2972" y="2029"/>
                    <a:pt x="3512" y="2254"/>
                  </a:cubicBezTo>
                  <a:lnTo>
                    <a:pt x="3512" y="250"/>
                  </a:lnTo>
                  <a:cubicBezTo>
                    <a:pt x="2956" y="93"/>
                    <a:pt x="2365" y="1"/>
                    <a:pt x="17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9" name="Google Shape;3609;p112"/>
            <p:cNvSpPr/>
            <p:nvPr/>
          </p:nvSpPr>
          <p:spPr>
            <a:xfrm>
              <a:off x="5866188" y="4183321"/>
              <a:ext cx="100579" cy="100579"/>
            </a:xfrm>
            <a:custGeom>
              <a:avLst/>
              <a:gdLst/>
              <a:ahLst/>
              <a:cxnLst/>
              <a:rect l="l" t="t" r="r" b="b"/>
              <a:pathLst>
                <a:path w="6489" h="6489" extrusionOk="0">
                  <a:moveTo>
                    <a:pt x="3247" y="1718"/>
                  </a:moveTo>
                  <a:cubicBezTo>
                    <a:pt x="4089" y="1718"/>
                    <a:pt x="4776" y="2401"/>
                    <a:pt x="4776" y="3247"/>
                  </a:cubicBezTo>
                  <a:cubicBezTo>
                    <a:pt x="4776" y="4093"/>
                    <a:pt x="4089" y="4776"/>
                    <a:pt x="3247" y="4776"/>
                  </a:cubicBezTo>
                  <a:cubicBezTo>
                    <a:pt x="2402" y="4776"/>
                    <a:pt x="1713" y="4093"/>
                    <a:pt x="1713" y="3247"/>
                  </a:cubicBezTo>
                  <a:cubicBezTo>
                    <a:pt x="1713" y="2401"/>
                    <a:pt x="2402" y="1718"/>
                    <a:pt x="3247" y="1718"/>
                  </a:cubicBezTo>
                  <a:close/>
                  <a:moveTo>
                    <a:pt x="3247" y="1"/>
                  </a:moveTo>
                  <a:cubicBezTo>
                    <a:pt x="1454" y="1"/>
                    <a:pt x="1" y="1453"/>
                    <a:pt x="1" y="3247"/>
                  </a:cubicBezTo>
                  <a:cubicBezTo>
                    <a:pt x="1" y="5036"/>
                    <a:pt x="1454" y="6489"/>
                    <a:pt x="3247" y="6489"/>
                  </a:cubicBezTo>
                  <a:cubicBezTo>
                    <a:pt x="5037" y="6489"/>
                    <a:pt x="6489" y="5036"/>
                    <a:pt x="6489" y="3247"/>
                  </a:cubicBezTo>
                  <a:cubicBezTo>
                    <a:pt x="6489" y="1453"/>
                    <a:pt x="5037" y="1"/>
                    <a:pt x="324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0" name="Google Shape;3610;p112"/>
            <p:cNvSpPr/>
            <p:nvPr/>
          </p:nvSpPr>
          <p:spPr>
            <a:xfrm>
              <a:off x="5892737" y="4209948"/>
              <a:ext cx="47492" cy="47414"/>
            </a:xfrm>
            <a:custGeom>
              <a:avLst/>
              <a:gdLst/>
              <a:ahLst/>
              <a:cxnLst/>
              <a:rect l="l" t="t" r="r" b="b"/>
              <a:pathLst>
                <a:path w="3064" h="3059" extrusionOk="0">
                  <a:moveTo>
                    <a:pt x="1534" y="0"/>
                  </a:moveTo>
                  <a:cubicBezTo>
                    <a:pt x="689" y="0"/>
                    <a:pt x="0" y="683"/>
                    <a:pt x="0" y="1529"/>
                  </a:cubicBezTo>
                  <a:cubicBezTo>
                    <a:pt x="0" y="2375"/>
                    <a:pt x="689" y="3058"/>
                    <a:pt x="1534" y="3058"/>
                  </a:cubicBezTo>
                  <a:cubicBezTo>
                    <a:pt x="2376" y="3058"/>
                    <a:pt x="3063" y="2375"/>
                    <a:pt x="3063" y="1529"/>
                  </a:cubicBezTo>
                  <a:cubicBezTo>
                    <a:pt x="3063" y="683"/>
                    <a:pt x="2376" y="0"/>
                    <a:pt x="15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1" name="Google Shape;3611;p112"/>
            <p:cNvSpPr/>
            <p:nvPr/>
          </p:nvSpPr>
          <p:spPr>
            <a:xfrm>
              <a:off x="5844629" y="4161825"/>
              <a:ext cx="143716" cy="143716"/>
            </a:xfrm>
            <a:custGeom>
              <a:avLst/>
              <a:gdLst/>
              <a:ahLst/>
              <a:cxnLst/>
              <a:rect l="l" t="t" r="r" b="b"/>
              <a:pathLst>
                <a:path w="9272" h="9272" extrusionOk="0">
                  <a:moveTo>
                    <a:pt x="4638" y="1388"/>
                  </a:moveTo>
                  <a:cubicBezTo>
                    <a:pt x="6428" y="1388"/>
                    <a:pt x="7880" y="2840"/>
                    <a:pt x="7880" y="4634"/>
                  </a:cubicBezTo>
                  <a:cubicBezTo>
                    <a:pt x="7880" y="6423"/>
                    <a:pt x="6428" y="7876"/>
                    <a:pt x="4638" y="7876"/>
                  </a:cubicBezTo>
                  <a:cubicBezTo>
                    <a:pt x="2845" y="7876"/>
                    <a:pt x="1392" y="6423"/>
                    <a:pt x="1392" y="4634"/>
                  </a:cubicBezTo>
                  <a:cubicBezTo>
                    <a:pt x="1392" y="2840"/>
                    <a:pt x="2845" y="1388"/>
                    <a:pt x="4638" y="1388"/>
                  </a:cubicBezTo>
                  <a:close/>
                  <a:moveTo>
                    <a:pt x="4638" y="1"/>
                  </a:moveTo>
                  <a:cubicBezTo>
                    <a:pt x="4012" y="1"/>
                    <a:pt x="3420" y="123"/>
                    <a:pt x="2880" y="348"/>
                  </a:cubicBezTo>
                  <a:cubicBezTo>
                    <a:pt x="1193" y="1040"/>
                    <a:pt x="1" y="2697"/>
                    <a:pt x="1" y="4634"/>
                  </a:cubicBezTo>
                  <a:cubicBezTo>
                    <a:pt x="1" y="7192"/>
                    <a:pt x="2074" y="9272"/>
                    <a:pt x="4638" y="9272"/>
                  </a:cubicBezTo>
                  <a:cubicBezTo>
                    <a:pt x="7197" y="9272"/>
                    <a:pt x="9272" y="7192"/>
                    <a:pt x="9272" y="4634"/>
                  </a:cubicBezTo>
                  <a:cubicBezTo>
                    <a:pt x="9272" y="2697"/>
                    <a:pt x="8079" y="1040"/>
                    <a:pt x="6392" y="348"/>
                  </a:cubicBezTo>
                  <a:cubicBezTo>
                    <a:pt x="5852" y="123"/>
                    <a:pt x="5261" y="1"/>
                    <a:pt x="463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2" name="Google Shape;3612;p112"/>
            <p:cNvSpPr/>
            <p:nvPr/>
          </p:nvSpPr>
          <p:spPr>
            <a:xfrm>
              <a:off x="5830494" y="3678145"/>
              <a:ext cx="40532" cy="81003"/>
            </a:xfrm>
            <a:custGeom>
              <a:avLst/>
              <a:gdLst/>
              <a:ahLst/>
              <a:cxnLst/>
              <a:rect l="l" t="t" r="r" b="b"/>
              <a:pathLst>
                <a:path w="2615" h="5226" extrusionOk="0">
                  <a:moveTo>
                    <a:pt x="2614" y="1"/>
                  </a:moveTo>
                  <a:cubicBezTo>
                    <a:pt x="1172" y="1"/>
                    <a:pt x="0" y="1173"/>
                    <a:pt x="0" y="2615"/>
                  </a:cubicBezTo>
                  <a:cubicBezTo>
                    <a:pt x="0" y="4057"/>
                    <a:pt x="1172" y="5225"/>
                    <a:pt x="2614" y="5225"/>
                  </a:cubicBezTo>
                  <a:lnTo>
                    <a:pt x="2614" y="4445"/>
                  </a:lnTo>
                  <a:cubicBezTo>
                    <a:pt x="1605" y="4445"/>
                    <a:pt x="784" y="3624"/>
                    <a:pt x="784" y="2615"/>
                  </a:cubicBezTo>
                  <a:cubicBezTo>
                    <a:pt x="784" y="1606"/>
                    <a:pt x="1605" y="785"/>
                    <a:pt x="2614" y="785"/>
                  </a:cubicBezTo>
                  <a:lnTo>
                    <a:pt x="261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3" name="Google Shape;3613;p112"/>
            <p:cNvSpPr/>
            <p:nvPr/>
          </p:nvSpPr>
          <p:spPr>
            <a:xfrm>
              <a:off x="5739719" y="4052978"/>
              <a:ext cx="353617" cy="353632"/>
            </a:xfrm>
            <a:custGeom>
              <a:avLst/>
              <a:gdLst/>
              <a:ahLst/>
              <a:cxnLst/>
              <a:rect l="l" t="t" r="r" b="b"/>
              <a:pathLst>
                <a:path w="22814" h="22815" extrusionOk="0">
                  <a:moveTo>
                    <a:pt x="11407" y="5118"/>
                  </a:moveTo>
                  <a:cubicBezTo>
                    <a:pt x="12014" y="5118"/>
                    <a:pt x="12605" y="5210"/>
                    <a:pt x="13161" y="5367"/>
                  </a:cubicBezTo>
                  <a:cubicBezTo>
                    <a:pt x="15780" y="6132"/>
                    <a:pt x="17692" y="8543"/>
                    <a:pt x="17692" y="11408"/>
                  </a:cubicBezTo>
                  <a:cubicBezTo>
                    <a:pt x="17692" y="13140"/>
                    <a:pt x="16989" y="14715"/>
                    <a:pt x="15852" y="15852"/>
                  </a:cubicBezTo>
                  <a:cubicBezTo>
                    <a:pt x="14715" y="16993"/>
                    <a:pt x="13145" y="17697"/>
                    <a:pt x="11407" y="17697"/>
                  </a:cubicBezTo>
                  <a:cubicBezTo>
                    <a:pt x="7932" y="17697"/>
                    <a:pt x="5112" y="14878"/>
                    <a:pt x="5112" y="11408"/>
                  </a:cubicBezTo>
                  <a:cubicBezTo>
                    <a:pt x="5112" y="8543"/>
                    <a:pt x="7029" y="6132"/>
                    <a:pt x="9649" y="5367"/>
                  </a:cubicBezTo>
                  <a:cubicBezTo>
                    <a:pt x="10205" y="5210"/>
                    <a:pt x="10795" y="5118"/>
                    <a:pt x="11407" y="5118"/>
                  </a:cubicBezTo>
                  <a:close/>
                  <a:moveTo>
                    <a:pt x="11407" y="1"/>
                  </a:moveTo>
                  <a:cubicBezTo>
                    <a:pt x="10776" y="1"/>
                    <a:pt x="10261" y="515"/>
                    <a:pt x="10261" y="1147"/>
                  </a:cubicBezTo>
                  <a:lnTo>
                    <a:pt x="10261" y="2967"/>
                  </a:lnTo>
                  <a:cubicBezTo>
                    <a:pt x="10052" y="2992"/>
                    <a:pt x="9852" y="3048"/>
                    <a:pt x="9649" y="3090"/>
                  </a:cubicBezTo>
                  <a:cubicBezTo>
                    <a:pt x="8391" y="3354"/>
                    <a:pt x="7233" y="3874"/>
                    <a:pt x="6244" y="4628"/>
                  </a:cubicBezTo>
                  <a:lnTo>
                    <a:pt x="4959" y="3339"/>
                  </a:lnTo>
                  <a:cubicBezTo>
                    <a:pt x="4738" y="3117"/>
                    <a:pt x="4445" y="3006"/>
                    <a:pt x="4151" y="3006"/>
                  </a:cubicBezTo>
                  <a:cubicBezTo>
                    <a:pt x="3857" y="3006"/>
                    <a:pt x="3563" y="3117"/>
                    <a:pt x="3338" y="3339"/>
                  </a:cubicBezTo>
                  <a:cubicBezTo>
                    <a:pt x="2896" y="3787"/>
                    <a:pt x="2896" y="4516"/>
                    <a:pt x="3338" y="4960"/>
                  </a:cubicBezTo>
                  <a:lnTo>
                    <a:pt x="4623" y="6249"/>
                  </a:lnTo>
                  <a:cubicBezTo>
                    <a:pt x="3752" y="7395"/>
                    <a:pt x="3166" y="8767"/>
                    <a:pt x="2962" y="10260"/>
                  </a:cubicBezTo>
                  <a:lnTo>
                    <a:pt x="1143" y="10260"/>
                  </a:lnTo>
                  <a:cubicBezTo>
                    <a:pt x="515" y="10260"/>
                    <a:pt x="0" y="10775"/>
                    <a:pt x="0" y="11408"/>
                  </a:cubicBezTo>
                  <a:cubicBezTo>
                    <a:pt x="0" y="12039"/>
                    <a:pt x="515" y="12554"/>
                    <a:pt x="1143" y="12554"/>
                  </a:cubicBezTo>
                  <a:lnTo>
                    <a:pt x="2962" y="12554"/>
                  </a:lnTo>
                  <a:cubicBezTo>
                    <a:pt x="3166" y="14048"/>
                    <a:pt x="3752" y="15419"/>
                    <a:pt x="4623" y="16565"/>
                  </a:cubicBezTo>
                  <a:lnTo>
                    <a:pt x="3338" y="17854"/>
                  </a:lnTo>
                  <a:cubicBezTo>
                    <a:pt x="2896" y="18298"/>
                    <a:pt x="2896" y="19027"/>
                    <a:pt x="3338" y="19470"/>
                  </a:cubicBezTo>
                  <a:cubicBezTo>
                    <a:pt x="3563" y="19695"/>
                    <a:pt x="3857" y="19807"/>
                    <a:pt x="4151" y="19807"/>
                  </a:cubicBezTo>
                  <a:cubicBezTo>
                    <a:pt x="4445" y="19807"/>
                    <a:pt x="4738" y="19695"/>
                    <a:pt x="4959" y="19470"/>
                  </a:cubicBezTo>
                  <a:lnTo>
                    <a:pt x="6244" y="18186"/>
                  </a:lnTo>
                  <a:cubicBezTo>
                    <a:pt x="7391" y="19063"/>
                    <a:pt x="8762" y="19649"/>
                    <a:pt x="10261" y="19848"/>
                  </a:cubicBezTo>
                  <a:lnTo>
                    <a:pt x="10261" y="21667"/>
                  </a:lnTo>
                  <a:cubicBezTo>
                    <a:pt x="10261" y="22300"/>
                    <a:pt x="10776" y="22815"/>
                    <a:pt x="11407" y="22815"/>
                  </a:cubicBezTo>
                  <a:cubicBezTo>
                    <a:pt x="12035" y="22815"/>
                    <a:pt x="12550" y="22300"/>
                    <a:pt x="12550" y="21667"/>
                  </a:cubicBezTo>
                  <a:lnTo>
                    <a:pt x="12550" y="19848"/>
                  </a:lnTo>
                  <a:cubicBezTo>
                    <a:pt x="14048" y="19649"/>
                    <a:pt x="15418" y="19063"/>
                    <a:pt x="16566" y="18186"/>
                  </a:cubicBezTo>
                  <a:lnTo>
                    <a:pt x="17850" y="19470"/>
                  </a:lnTo>
                  <a:cubicBezTo>
                    <a:pt x="18071" y="19695"/>
                    <a:pt x="18366" y="19807"/>
                    <a:pt x="18660" y="19807"/>
                  </a:cubicBezTo>
                  <a:cubicBezTo>
                    <a:pt x="18954" y="19807"/>
                    <a:pt x="19249" y="19695"/>
                    <a:pt x="19471" y="19470"/>
                  </a:cubicBezTo>
                  <a:cubicBezTo>
                    <a:pt x="19920" y="19027"/>
                    <a:pt x="19920" y="18298"/>
                    <a:pt x="19471" y="17854"/>
                  </a:cubicBezTo>
                  <a:lnTo>
                    <a:pt x="18186" y="16565"/>
                  </a:lnTo>
                  <a:cubicBezTo>
                    <a:pt x="19057" y="15419"/>
                    <a:pt x="19644" y="14048"/>
                    <a:pt x="19848" y="12554"/>
                  </a:cubicBezTo>
                  <a:lnTo>
                    <a:pt x="21668" y="12554"/>
                  </a:lnTo>
                  <a:cubicBezTo>
                    <a:pt x="22294" y="12554"/>
                    <a:pt x="22814" y="12039"/>
                    <a:pt x="22814" y="11408"/>
                  </a:cubicBezTo>
                  <a:cubicBezTo>
                    <a:pt x="22814" y="10775"/>
                    <a:pt x="22294" y="10260"/>
                    <a:pt x="21668" y="10260"/>
                  </a:cubicBezTo>
                  <a:lnTo>
                    <a:pt x="19848" y="10260"/>
                  </a:lnTo>
                  <a:cubicBezTo>
                    <a:pt x="19644" y="8767"/>
                    <a:pt x="19057" y="7395"/>
                    <a:pt x="18186" y="6249"/>
                  </a:cubicBezTo>
                  <a:lnTo>
                    <a:pt x="19471" y="4960"/>
                  </a:lnTo>
                  <a:cubicBezTo>
                    <a:pt x="19920" y="4516"/>
                    <a:pt x="19920" y="3787"/>
                    <a:pt x="19471" y="3339"/>
                  </a:cubicBezTo>
                  <a:cubicBezTo>
                    <a:pt x="19249" y="3117"/>
                    <a:pt x="18954" y="3006"/>
                    <a:pt x="18660" y="3006"/>
                  </a:cubicBezTo>
                  <a:cubicBezTo>
                    <a:pt x="18366" y="3006"/>
                    <a:pt x="18071" y="3117"/>
                    <a:pt x="17850" y="3339"/>
                  </a:cubicBezTo>
                  <a:lnTo>
                    <a:pt x="16566" y="4628"/>
                  </a:lnTo>
                  <a:cubicBezTo>
                    <a:pt x="15577" y="3874"/>
                    <a:pt x="14420" y="3354"/>
                    <a:pt x="13161" y="3090"/>
                  </a:cubicBezTo>
                  <a:cubicBezTo>
                    <a:pt x="12957" y="3048"/>
                    <a:pt x="12758" y="2992"/>
                    <a:pt x="12550" y="2967"/>
                  </a:cubicBezTo>
                  <a:lnTo>
                    <a:pt x="12550" y="1147"/>
                  </a:lnTo>
                  <a:cubicBezTo>
                    <a:pt x="12550" y="515"/>
                    <a:pt x="12035" y="1"/>
                    <a:pt x="1140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4" name="Google Shape;3614;p112"/>
            <p:cNvSpPr/>
            <p:nvPr/>
          </p:nvSpPr>
          <p:spPr>
            <a:xfrm>
              <a:off x="5781968" y="3629634"/>
              <a:ext cx="89063" cy="178018"/>
            </a:xfrm>
            <a:custGeom>
              <a:avLst/>
              <a:gdLst/>
              <a:ahLst/>
              <a:cxnLst/>
              <a:rect l="l" t="t" r="r" b="b"/>
              <a:pathLst>
                <a:path w="5746" h="11485" extrusionOk="0">
                  <a:moveTo>
                    <a:pt x="5745" y="1"/>
                  </a:moveTo>
                  <a:cubicBezTo>
                    <a:pt x="5430" y="1"/>
                    <a:pt x="5169" y="261"/>
                    <a:pt x="5169" y="582"/>
                  </a:cubicBezTo>
                  <a:lnTo>
                    <a:pt x="5169" y="1494"/>
                  </a:lnTo>
                  <a:cubicBezTo>
                    <a:pt x="4416" y="1597"/>
                    <a:pt x="3727" y="1892"/>
                    <a:pt x="3146" y="2331"/>
                  </a:cubicBezTo>
                  <a:lnTo>
                    <a:pt x="2499" y="1683"/>
                  </a:lnTo>
                  <a:cubicBezTo>
                    <a:pt x="2387" y="1571"/>
                    <a:pt x="2239" y="1515"/>
                    <a:pt x="2091" y="1515"/>
                  </a:cubicBezTo>
                  <a:cubicBezTo>
                    <a:pt x="1943" y="1515"/>
                    <a:pt x="1795" y="1571"/>
                    <a:pt x="1683" y="1683"/>
                  </a:cubicBezTo>
                  <a:cubicBezTo>
                    <a:pt x="1459" y="1908"/>
                    <a:pt x="1459" y="2275"/>
                    <a:pt x="1683" y="2498"/>
                  </a:cubicBezTo>
                  <a:lnTo>
                    <a:pt x="2331" y="3146"/>
                  </a:lnTo>
                  <a:cubicBezTo>
                    <a:pt x="1892" y="3727"/>
                    <a:pt x="1597" y="4415"/>
                    <a:pt x="1494" y="5169"/>
                  </a:cubicBezTo>
                  <a:lnTo>
                    <a:pt x="582" y="5169"/>
                  </a:lnTo>
                  <a:cubicBezTo>
                    <a:pt x="261" y="5169"/>
                    <a:pt x="1" y="5429"/>
                    <a:pt x="1" y="5745"/>
                  </a:cubicBezTo>
                  <a:cubicBezTo>
                    <a:pt x="1" y="6062"/>
                    <a:pt x="261" y="6321"/>
                    <a:pt x="582" y="6321"/>
                  </a:cubicBezTo>
                  <a:lnTo>
                    <a:pt x="1494" y="6321"/>
                  </a:lnTo>
                  <a:cubicBezTo>
                    <a:pt x="1597" y="7076"/>
                    <a:pt x="1892" y="7763"/>
                    <a:pt x="2331" y="8340"/>
                  </a:cubicBezTo>
                  <a:lnTo>
                    <a:pt x="1683" y="8987"/>
                  </a:lnTo>
                  <a:cubicBezTo>
                    <a:pt x="1459" y="9212"/>
                    <a:pt x="1459" y="9579"/>
                    <a:pt x="1683" y="9803"/>
                  </a:cubicBezTo>
                  <a:cubicBezTo>
                    <a:pt x="1795" y="9914"/>
                    <a:pt x="1943" y="9970"/>
                    <a:pt x="2091" y="9970"/>
                  </a:cubicBezTo>
                  <a:cubicBezTo>
                    <a:pt x="2239" y="9970"/>
                    <a:pt x="2387" y="9914"/>
                    <a:pt x="2499" y="9803"/>
                  </a:cubicBezTo>
                  <a:lnTo>
                    <a:pt x="3146" y="9155"/>
                  </a:lnTo>
                  <a:cubicBezTo>
                    <a:pt x="3727" y="9598"/>
                    <a:pt x="4416" y="9894"/>
                    <a:pt x="5169" y="9996"/>
                  </a:cubicBezTo>
                  <a:lnTo>
                    <a:pt x="5169" y="10908"/>
                  </a:lnTo>
                  <a:cubicBezTo>
                    <a:pt x="5169" y="11224"/>
                    <a:pt x="5430" y="11485"/>
                    <a:pt x="5745" y="11485"/>
                  </a:cubicBezTo>
                  <a:lnTo>
                    <a:pt x="5745" y="11475"/>
                  </a:lnTo>
                  <a:lnTo>
                    <a:pt x="5745" y="8911"/>
                  </a:lnTo>
                  <a:cubicBezTo>
                    <a:pt x="3997" y="8911"/>
                    <a:pt x="2581" y="7493"/>
                    <a:pt x="2581" y="5745"/>
                  </a:cubicBezTo>
                  <a:cubicBezTo>
                    <a:pt x="2581" y="3997"/>
                    <a:pt x="3997" y="2580"/>
                    <a:pt x="5745" y="2580"/>
                  </a:cubicBezTo>
                  <a:lnTo>
                    <a:pt x="5745" y="12"/>
                  </a:lnTo>
                  <a:lnTo>
                    <a:pt x="5745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5" name="Google Shape;3615;p112"/>
            <p:cNvSpPr/>
            <p:nvPr/>
          </p:nvSpPr>
          <p:spPr>
            <a:xfrm>
              <a:off x="5871008" y="3596545"/>
              <a:ext cx="90939" cy="244296"/>
            </a:xfrm>
            <a:custGeom>
              <a:avLst/>
              <a:gdLst/>
              <a:ahLst/>
              <a:cxnLst/>
              <a:rect l="l" t="t" r="r" b="b"/>
              <a:pathLst>
                <a:path w="5867" h="15761" extrusionOk="0">
                  <a:moveTo>
                    <a:pt x="2997" y="2142"/>
                  </a:moveTo>
                  <a:cubicBezTo>
                    <a:pt x="3787" y="2142"/>
                    <a:pt x="4430" y="2784"/>
                    <a:pt x="4430" y="3573"/>
                  </a:cubicBezTo>
                  <a:lnTo>
                    <a:pt x="4430" y="12187"/>
                  </a:lnTo>
                  <a:cubicBezTo>
                    <a:pt x="4430" y="12977"/>
                    <a:pt x="3787" y="13620"/>
                    <a:pt x="2997" y="13620"/>
                  </a:cubicBezTo>
                  <a:lnTo>
                    <a:pt x="2870" y="13620"/>
                  </a:lnTo>
                  <a:cubicBezTo>
                    <a:pt x="2085" y="13620"/>
                    <a:pt x="1438" y="12977"/>
                    <a:pt x="1438" y="12187"/>
                  </a:cubicBezTo>
                  <a:lnTo>
                    <a:pt x="1438" y="3573"/>
                  </a:lnTo>
                  <a:cubicBezTo>
                    <a:pt x="1438" y="2784"/>
                    <a:pt x="2085" y="2142"/>
                    <a:pt x="2870" y="2142"/>
                  </a:cubicBezTo>
                  <a:close/>
                  <a:moveTo>
                    <a:pt x="2152" y="1"/>
                  </a:moveTo>
                  <a:cubicBezTo>
                    <a:pt x="969" y="1"/>
                    <a:pt x="5" y="954"/>
                    <a:pt x="0" y="2136"/>
                  </a:cubicBezTo>
                  <a:lnTo>
                    <a:pt x="0" y="13624"/>
                  </a:lnTo>
                  <a:cubicBezTo>
                    <a:pt x="5" y="14455"/>
                    <a:pt x="485" y="15163"/>
                    <a:pt x="1178" y="15520"/>
                  </a:cubicBezTo>
                  <a:cubicBezTo>
                    <a:pt x="1473" y="15668"/>
                    <a:pt x="1800" y="15760"/>
                    <a:pt x="2152" y="15760"/>
                  </a:cubicBezTo>
                  <a:lnTo>
                    <a:pt x="3717" y="15760"/>
                  </a:lnTo>
                  <a:cubicBezTo>
                    <a:pt x="4068" y="15760"/>
                    <a:pt x="4394" y="15668"/>
                    <a:pt x="4690" y="15520"/>
                  </a:cubicBezTo>
                  <a:cubicBezTo>
                    <a:pt x="5387" y="15158"/>
                    <a:pt x="5867" y="14445"/>
                    <a:pt x="5867" y="13610"/>
                  </a:cubicBezTo>
                  <a:lnTo>
                    <a:pt x="5867" y="2147"/>
                  </a:lnTo>
                  <a:cubicBezTo>
                    <a:pt x="5867" y="959"/>
                    <a:pt x="4904" y="1"/>
                    <a:pt x="37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6" name="Google Shape;3616;p112"/>
            <p:cNvSpPr/>
            <p:nvPr/>
          </p:nvSpPr>
          <p:spPr>
            <a:xfrm>
              <a:off x="5893279" y="3629727"/>
              <a:ext cx="46392" cy="177925"/>
            </a:xfrm>
            <a:custGeom>
              <a:avLst/>
              <a:gdLst/>
              <a:ahLst/>
              <a:cxnLst/>
              <a:rect l="l" t="t" r="r" b="b"/>
              <a:pathLst>
                <a:path w="2993" h="11479" extrusionOk="0">
                  <a:moveTo>
                    <a:pt x="1433" y="1"/>
                  </a:moveTo>
                  <a:cubicBezTo>
                    <a:pt x="648" y="1"/>
                    <a:pt x="1" y="643"/>
                    <a:pt x="1" y="1432"/>
                  </a:cubicBezTo>
                  <a:lnTo>
                    <a:pt x="1" y="10046"/>
                  </a:lnTo>
                  <a:cubicBezTo>
                    <a:pt x="1" y="10836"/>
                    <a:pt x="648" y="11479"/>
                    <a:pt x="1433" y="11479"/>
                  </a:cubicBezTo>
                  <a:lnTo>
                    <a:pt x="1560" y="11479"/>
                  </a:lnTo>
                  <a:cubicBezTo>
                    <a:pt x="2350" y="11479"/>
                    <a:pt x="2993" y="10836"/>
                    <a:pt x="2993" y="10046"/>
                  </a:cubicBezTo>
                  <a:lnTo>
                    <a:pt x="2993" y="1432"/>
                  </a:lnTo>
                  <a:cubicBezTo>
                    <a:pt x="2993" y="643"/>
                    <a:pt x="2350" y="1"/>
                    <a:pt x="156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617" name="Google Shape;3617;p112"/>
          <p:cNvGrpSpPr/>
          <p:nvPr/>
        </p:nvGrpSpPr>
        <p:grpSpPr>
          <a:xfrm>
            <a:off x="2829925" y="3549017"/>
            <a:ext cx="853993" cy="869973"/>
            <a:chOff x="2829875" y="3500717"/>
            <a:chExt cx="853993" cy="869973"/>
          </a:xfrm>
        </p:grpSpPr>
        <p:sp>
          <p:nvSpPr>
            <p:cNvPr id="3618" name="Google Shape;3618;p112"/>
            <p:cNvSpPr/>
            <p:nvPr/>
          </p:nvSpPr>
          <p:spPr>
            <a:xfrm>
              <a:off x="3035495" y="4001554"/>
              <a:ext cx="163478" cy="163463"/>
            </a:xfrm>
            <a:custGeom>
              <a:avLst/>
              <a:gdLst/>
              <a:ahLst/>
              <a:cxnLst/>
              <a:rect l="l" t="t" r="r" b="b"/>
              <a:pathLst>
                <a:path w="10547" h="10546" extrusionOk="0">
                  <a:moveTo>
                    <a:pt x="5270" y="2258"/>
                  </a:moveTo>
                  <a:cubicBezTo>
                    <a:pt x="6938" y="2258"/>
                    <a:pt x="8288" y="3609"/>
                    <a:pt x="8288" y="5270"/>
                  </a:cubicBezTo>
                  <a:cubicBezTo>
                    <a:pt x="8288" y="6937"/>
                    <a:pt x="6938" y="8288"/>
                    <a:pt x="5270" y="8288"/>
                  </a:cubicBezTo>
                  <a:cubicBezTo>
                    <a:pt x="3609" y="8288"/>
                    <a:pt x="2253" y="6937"/>
                    <a:pt x="2253" y="5270"/>
                  </a:cubicBezTo>
                  <a:cubicBezTo>
                    <a:pt x="2253" y="3609"/>
                    <a:pt x="3609" y="2258"/>
                    <a:pt x="5270" y="2258"/>
                  </a:cubicBezTo>
                  <a:close/>
                  <a:moveTo>
                    <a:pt x="5270" y="0"/>
                  </a:moveTo>
                  <a:cubicBezTo>
                    <a:pt x="2360" y="0"/>
                    <a:pt x="1" y="2360"/>
                    <a:pt x="1" y="5270"/>
                  </a:cubicBezTo>
                  <a:cubicBezTo>
                    <a:pt x="1" y="8181"/>
                    <a:pt x="2360" y="10546"/>
                    <a:pt x="5270" y="10546"/>
                  </a:cubicBezTo>
                  <a:cubicBezTo>
                    <a:pt x="8180" y="10546"/>
                    <a:pt x="10546" y="8181"/>
                    <a:pt x="10546" y="5270"/>
                  </a:cubicBezTo>
                  <a:cubicBezTo>
                    <a:pt x="10546" y="2360"/>
                    <a:pt x="8180" y="0"/>
                    <a:pt x="527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9" name="Google Shape;3619;p112"/>
            <p:cNvSpPr/>
            <p:nvPr/>
          </p:nvSpPr>
          <p:spPr>
            <a:xfrm>
              <a:off x="2958792" y="3924836"/>
              <a:ext cx="316882" cy="316913"/>
            </a:xfrm>
            <a:custGeom>
              <a:avLst/>
              <a:gdLst/>
              <a:ahLst/>
              <a:cxnLst/>
              <a:rect l="l" t="t" r="r" b="b"/>
              <a:pathLst>
                <a:path w="20444" h="20446" extrusionOk="0">
                  <a:moveTo>
                    <a:pt x="10219" y="2687"/>
                  </a:moveTo>
                  <a:cubicBezTo>
                    <a:pt x="14378" y="2687"/>
                    <a:pt x="17752" y="6061"/>
                    <a:pt x="17752" y="10220"/>
                  </a:cubicBezTo>
                  <a:cubicBezTo>
                    <a:pt x="17752" y="14385"/>
                    <a:pt x="14378" y="17754"/>
                    <a:pt x="10219" y="17754"/>
                  </a:cubicBezTo>
                  <a:cubicBezTo>
                    <a:pt x="6060" y="17754"/>
                    <a:pt x="2687" y="14385"/>
                    <a:pt x="2687" y="10220"/>
                  </a:cubicBezTo>
                  <a:cubicBezTo>
                    <a:pt x="2687" y="6061"/>
                    <a:pt x="6060" y="2687"/>
                    <a:pt x="10219" y="2687"/>
                  </a:cubicBezTo>
                  <a:close/>
                  <a:moveTo>
                    <a:pt x="10219" y="1"/>
                  </a:moveTo>
                  <a:cubicBezTo>
                    <a:pt x="4572" y="1"/>
                    <a:pt x="0" y="4573"/>
                    <a:pt x="0" y="10220"/>
                  </a:cubicBezTo>
                  <a:cubicBezTo>
                    <a:pt x="0" y="15868"/>
                    <a:pt x="4572" y="20445"/>
                    <a:pt x="10219" y="20445"/>
                  </a:cubicBezTo>
                  <a:cubicBezTo>
                    <a:pt x="15867" y="20445"/>
                    <a:pt x="20443" y="15868"/>
                    <a:pt x="20443" y="10220"/>
                  </a:cubicBezTo>
                  <a:cubicBezTo>
                    <a:pt x="20443" y="7402"/>
                    <a:pt x="19297" y="4844"/>
                    <a:pt x="17446" y="2993"/>
                  </a:cubicBezTo>
                  <a:cubicBezTo>
                    <a:pt x="15597" y="1143"/>
                    <a:pt x="13043" y="1"/>
                    <a:pt x="1021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0" name="Google Shape;3620;p112"/>
            <p:cNvSpPr/>
            <p:nvPr/>
          </p:nvSpPr>
          <p:spPr>
            <a:xfrm>
              <a:off x="3000421" y="3966481"/>
              <a:ext cx="233538" cy="233554"/>
            </a:xfrm>
            <a:custGeom>
              <a:avLst/>
              <a:gdLst/>
              <a:ahLst/>
              <a:cxnLst/>
              <a:rect l="l" t="t" r="r" b="b"/>
              <a:pathLst>
                <a:path w="15067" h="15068" extrusionOk="0">
                  <a:moveTo>
                    <a:pt x="7533" y="2263"/>
                  </a:moveTo>
                  <a:cubicBezTo>
                    <a:pt x="10443" y="2263"/>
                    <a:pt x="12809" y="4623"/>
                    <a:pt x="12809" y="7533"/>
                  </a:cubicBezTo>
                  <a:cubicBezTo>
                    <a:pt x="12809" y="10444"/>
                    <a:pt x="10443" y="12809"/>
                    <a:pt x="7533" y="12809"/>
                  </a:cubicBezTo>
                  <a:cubicBezTo>
                    <a:pt x="4623" y="12809"/>
                    <a:pt x="2264" y="10444"/>
                    <a:pt x="2264" y="7533"/>
                  </a:cubicBezTo>
                  <a:cubicBezTo>
                    <a:pt x="2264" y="4623"/>
                    <a:pt x="4623" y="2263"/>
                    <a:pt x="7533" y="2263"/>
                  </a:cubicBezTo>
                  <a:close/>
                  <a:moveTo>
                    <a:pt x="7533" y="0"/>
                  </a:moveTo>
                  <a:cubicBezTo>
                    <a:pt x="3374" y="0"/>
                    <a:pt x="1" y="3374"/>
                    <a:pt x="1" y="7533"/>
                  </a:cubicBezTo>
                  <a:cubicBezTo>
                    <a:pt x="1" y="11698"/>
                    <a:pt x="3374" y="15067"/>
                    <a:pt x="7533" y="15067"/>
                  </a:cubicBezTo>
                  <a:cubicBezTo>
                    <a:pt x="11692" y="15067"/>
                    <a:pt x="15066" y="11698"/>
                    <a:pt x="15066" y="7533"/>
                  </a:cubicBezTo>
                  <a:cubicBezTo>
                    <a:pt x="15066" y="3374"/>
                    <a:pt x="11692" y="0"/>
                    <a:pt x="75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1" name="Google Shape;3621;p112"/>
            <p:cNvSpPr/>
            <p:nvPr/>
          </p:nvSpPr>
          <p:spPr>
            <a:xfrm>
              <a:off x="2829875" y="3795919"/>
              <a:ext cx="574740" cy="574771"/>
            </a:xfrm>
            <a:custGeom>
              <a:avLst/>
              <a:gdLst/>
              <a:ahLst/>
              <a:cxnLst/>
              <a:rect l="l" t="t" r="r" b="b"/>
              <a:pathLst>
                <a:path w="37080" h="37082" extrusionOk="0">
                  <a:moveTo>
                    <a:pt x="18537" y="8319"/>
                  </a:moveTo>
                  <a:cubicBezTo>
                    <a:pt x="24185" y="8319"/>
                    <a:pt x="28761" y="12891"/>
                    <a:pt x="28761" y="18538"/>
                  </a:cubicBezTo>
                  <a:cubicBezTo>
                    <a:pt x="28761" y="21362"/>
                    <a:pt x="27615" y="23915"/>
                    <a:pt x="25764" y="25766"/>
                  </a:cubicBezTo>
                  <a:cubicBezTo>
                    <a:pt x="23915" y="27616"/>
                    <a:pt x="21361" y="28763"/>
                    <a:pt x="18537" y="28763"/>
                  </a:cubicBezTo>
                  <a:cubicBezTo>
                    <a:pt x="12890" y="28763"/>
                    <a:pt x="8318" y="24186"/>
                    <a:pt x="8318" y="18538"/>
                  </a:cubicBezTo>
                  <a:cubicBezTo>
                    <a:pt x="8318" y="12891"/>
                    <a:pt x="12890" y="8319"/>
                    <a:pt x="18537" y="8319"/>
                  </a:cubicBezTo>
                  <a:close/>
                  <a:moveTo>
                    <a:pt x="18537" y="1"/>
                  </a:moveTo>
                  <a:cubicBezTo>
                    <a:pt x="17513" y="1"/>
                    <a:pt x="16677" y="842"/>
                    <a:pt x="16677" y="1861"/>
                  </a:cubicBezTo>
                  <a:lnTo>
                    <a:pt x="16677" y="4818"/>
                  </a:lnTo>
                  <a:cubicBezTo>
                    <a:pt x="14241" y="5143"/>
                    <a:pt x="12014" y="6102"/>
                    <a:pt x="10153" y="7524"/>
                  </a:cubicBezTo>
                  <a:lnTo>
                    <a:pt x="8064" y="5430"/>
                  </a:lnTo>
                  <a:cubicBezTo>
                    <a:pt x="7702" y="5067"/>
                    <a:pt x="7224" y="4886"/>
                    <a:pt x="6746" y="4886"/>
                  </a:cubicBezTo>
                  <a:cubicBezTo>
                    <a:pt x="6268" y="4886"/>
                    <a:pt x="5790" y="5067"/>
                    <a:pt x="5428" y="5430"/>
                  </a:cubicBezTo>
                  <a:cubicBezTo>
                    <a:pt x="4705" y="6153"/>
                    <a:pt x="4705" y="7340"/>
                    <a:pt x="5428" y="8064"/>
                  </a:cubicBezTo>
                  <a:lnTo>
                    <a:pt x="7523" y="10154"/>
                  </a:lnTo>
                  <a:cubicBezTo>
                    <a:pt x="6100" y="12014"/>
                    <a:pt x="5143" y="14242"/>
                    <a:pt x="4816" y="16679"/>
                  </a:cubicBezTo>
                  <a:lnTo>
                    <a:pt x="1861" y="16679"/>
                  </a:lnTo>
                  <a:cubicBezTo>
                    <a:pt x="840" y="16679"/>
                    <a:pt x="0" y="17514"/>
                    <a:pt x="0" y="18538"/>
                  </a:cubicBezTo>
                  <a:cubicBezTo>
                    <a:pt x="0" y="19563"/>
                    <a:pt x="840" y="20403"/>
                    <a:pt x="1861" y="20403"/>
                  </a:cubicBezTo>
                  <a:lnTo>
                    <a:pt x="4816" y="20403"/>
                  </a:lnTo>
                  <a:cubicBezTo>
                    <a:pt x="5143" y="22835"/>
                    <a:pt x="6100" y="25063"/>
                    <a:pt x="7523" y="26928"/>
                  </a:cubicBezTo>
                  <a:lnTo>
                    <a:pt x="5428" y="29013"/>
                  </a:lnTo>
                  <a:cubicBezTo>
                    <a:pt x="4705" y="29742"/>
                    <a:pt x="4705" y="30923"/>
                    <a:pt x="5428" y="31653"/>
                  </a:cubicBezTo>
                  <a:cubicBezTo>
                    <a:pt x="5790" y="32012"/>
                    <a:pt x="6268" y="32192"/>
                    <a:pt x="6746" y="32192"/>
                  </a:cubicBezTo>
                  <a:cubicBezTo>
                    <a:pt x="7224" y="32192"/>
                    <a:pt x="7702" y="32012"/>
                    <a:pt x="8064" y="31653"/>
                  </a:cubicBezTo>
                  <a:lnTo>
                    <a:pt x="10153" y="29558"/>
                  </a:lnTo>
                  <a:cubicBezTo>
                    <a:pt x="12014" y="30980"/>
                    <a:pt x="14241" y="31933"/>
                    <a:pt x="16677" y="32259"/>
                  </a:cubicBezTo>
                  <a:lnTo>
                    <a:pt x="16677" y="35216"/>
                  </a:lnTo>
                  <a:cubicBezTo>
                    <a:pt x="16677" y="36240"/>
                    <a:pt x="17513" y="37081"/>
                    <a:pt x="18537" y="37081"/>
                  </a:cubicBezTo>
                  <a:cubicBezTo>
                    <a:pt x="19562" y="37081"/>
                    <a:pt x="20403" y="36240"/>
                    <a:pt x="20403" y="35216"/>
                  </a:cubicBezTo>
                  <a:lnTo>
                    <a:pt x="20403" y="32259"/>
                  </a:lnTo>
                  <a:cubicBezTo>
                    <a:pt x="22835" y="31933"/>
                    <a:pt x="25061" y="30980"/>
                    <a:pt x="26926" y="29558"/>
                  </a:cubicBezTo>
                  <a:lnTo>
                    <a:pt x="29012" y="31653"/>
                  </a:lnTo>
                  <a:cubicBezTo>
                    <a:pt x="29376" y="32012"/>
                    <a:pt x="29854" y="32192"/>
                    <a:pt x="30331" y="32192"/>
                  </a:cubicBezTo>
                  <a:cubicBezTo>
                    <a:pt x="30808" y="32192"/>
                    <a:pt x="31285" y="32012"/>
                    <a:pt x="31647" y="31653"/>
                  </a:cubicBezTo>
                  <a:cubicBezTo>
                    <a:pt x="32370" y="30923"/>
                    <a:pt x="32370" y="29742"/>
                    <a:pt x="31647" y="29013"/>
                  </a:cubicBezTo>
                  <a:lnTo>
                    <a:pt x="29556" y="26928"/>
                  </a:lnTo>
                  <a:cubicBezTo>
                    <a:pt x="30979" y="25063"/>
                    <a:pt x="31932" y="22835"/>
                    <a:pt x="32259" y="20403"/>
                  </a:cubicBezTo>
                  <a:lnTo>
                    <a:pt x="35214" y="20403"/>
                  </a:lnTo>
                  <a:cubicBezTo>
                    <a:pt x="36239" y="20403"/>
                    <a:pt x="37079" y="19563"/>
                    <a:pt x="37079" y="18538"/>
                  </a:cubicBezTo>
                  <a:cubicBezTo>
                    <a:pt x="37079" y="17514"/>
                    <a:pt x="36239" y="16679"/>
                    <a:pt x="35214" y="16679"/>
                  </a:cubicBezTo>
                  <a:lnTo>
                    <a:pt x="32259" y="16679"/>
                  </a:lnTo>
                  <a:cubicBezTo>
                    <a:pt x="31932" y="14242"/>
                    <a:pt x="30979" y="12014"/>
                    <a:pt x="29556" y="10154"/>
                  </a:cubicBezTo>
                  <a:lnTo>
                    <a:pt x="31647" y="8064"/>
                  </a:lnTo>
                  <a:cubicBezTo>
                    <a:pt x="32370" y="7340"/>
                    <a:pt x="32370" y="6153"/>
                    <a:pt x="31647" y="5430"/>
                  </a:cubicBezTo>
                  <a:cubicBezTo>
                    <a:pt x="31285" y="5067"/>
                    <a:pt x="30808" y="4886"/>
                    <a:pt x="30331" y="4886"/>
                  </a:cubicBezTo>
                  <a:cubicBezTo>
                    <a:pt x="29854" y="4886"/>
                    <a:pt x="29376" y="5067"/>
                    <a:pt x="29012" y="5430"/>
                  </a:cubicBezTo>
                  <a:lnTo>
                    <a:pt x="26926" y="7524"/>
                  </a:lnTo>
                  <a:cubicBezTo>
                    <a:pt x="25061" y="6102"/>
                    <a:pt x="22835" y="5143"/>
                    <a:pt x="20403" y="4818"/>
                  </a:cubicBezTo>
                  <a:lnTo>
                    <a:pt x="20403" y="1861"/>
                  </a:lnTo>
                  <a:cubicBezTo>
                    <a:pt x="20403" y="842"/>
                    <a:pt x="19562" y="1"/>
                    <a:pt x="1853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2" name="Google Shape;3622;p112"/>
            <p:cNvSpPr/>
            <p:nvPr/>
          </p:nvSpPr>
          <p:spPr>
            <a:xfrm>
              <a:off x="3070398" y="4036550"/>
              <a:ext cx="93574" cy="93465"/>
            </a:xfrm>
            <a:custGeom>
              <a:avLst/>
              <a:gdLst/>
              <a:ahLst/>
              <a:cxnLst/>
              <a:rect l="l" t="t" r="r" b="b"/>
              <a:pathLst>
                <a:path w="6037" h="6030" extrusionOk="0">
                  <a:moveTo>
                    <a:pt x="3018" y="0"/>
                  </a:moveTo>
                  <a:cubicBezTo>
                    <a:pt x="1357" y="0"/>
                    <a:pt x="1" y="1351"/>
                    <a:pt x="1" y="3012"/>
                  </a:cubicBezTo>
                  <a:cubicBezTo>
                    <a:pt x="1" y="4679"/>
                    <a:pt x="1357" y="6030"/>
                    <a:pt x="3018" y="6030"/>
                  </a:cubicBezTo>
                  <a:cubicBezTo>
                    <a:pt x="4686" y="6030"/>
                    <a:pt x="6036" y="4679"/>
                    <a:pt x="6036" y="3012"/>
                  </a:cubicBezTo>
                  <a:cubicBezTo>
                    <a:pt x="6036" y="1351"/>
                    <a:pt x="4686" y="0"/>
                    <a:pt x="301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3" name="Google Shape;3623;p112"/>
            <p:cNvSpPr/>
            <p:nvPr/>
          </p:nvSpPr>
          <p:spPr>
            <a:xfrm>
              <a:off x="3426199" y="3774763"/>
              <a:ext cx="111879" cy="111957"/>
            </a:xfrm>
            <a:custGeom>
              <a:avLst/>
              <a:gdLst/>
              <a:ahLst/>
              <a:cxnLst/>
              <a:rect l="l" t="t" r="r" b="b"/>
              <a:pathLst>
                <a:path w="7218" h="7223" extrusionOk="0">
                  <a:moveTo>
                    <a:pt x="3609" y="1"/>
                  </a:moveTo>
                  <a:cubicBezTo>
                    <a:pt x="1616" y="1"/>
                    <a:pt x="0" y="1621"/>
                    <a:pt x="0" y="3614"/>
                  </a:cubicBezTo>
                  <a:cubicBezTo>
                    <a:pt x="0" y="5607"/>
                    <a:pt x="1616" y="7223"/>
                    <a:pt x="3609" y="7223"/>
                  </a:cubicBezTo>
                  <a:cubicBezTo>
                    <a:pt x="5602" y="7223"/>
                    <a:pt x="7218" y="5607"/>
                    <a:pt x="7218" y="3614"/>
                  </a:cubicBezTo>
                  <a:cubicBezTo>
                    <a:pt x="7218" y="1621"/>
                    <a:pt x="5602" y="1"/>
                    <a:pt x="360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4" name="Google Shape;3624;p112"/>
            <p:cNvSpPr/>
            <p:nvPr/>
          </p:nvSpPr>
          <p:spPr>
            <a:xfrm>
              <a:off x="3370900" y="3719867"/>
              <a:ext cx="222487" cy="222472"/>
            </a:xfrm>
            <a:custGeom>
              <a:avLst/>
              <a:gdLst/>
              <a:ahLst/>
              <a:cxnLst/>
              <a:rect l="l" t="t" r="r" b="b"/>
              <a:pathLst>
                <a:path w="14354" h="14353" extrusionOk="0">
                  <a:moveTo>
                    <a:pt x="7177" y="1998"/>
                  </a:moveTo>
                  <a:cubicBezTo>
                    <a:pt x="10026" y="1998"/>
                    <a:pt x="12336" y="4307"/>
                    <a:pt x="12336" y="7156"/>
                  </a:cubicBezTo>
                  <a:cubicBezTo>
                    <a:pt x="12336" y="10000"/>
                    <a:pt x="10026" y="12308"/>
                    <a:pt x="7177" y="12308"/>
                  </a:cubicBezTo>
                  <a:cubicBezTo>
                    <a:pt x="4333" y="12308"/>
                    <a:pt x="2025" y="10000"/>
                    <a:pt x="2025" y="7156"/>
                  </a:cubicBezTo>
                  <a:cubicBezTo>
                    <a:pt x="2025" y="4307"/>
                    <a:pt x="4333" y="1998"/>
                    <a:pt x="7177" y="1998"/>
                  </a:cubicBezTo>
                  <a:close/>
                  <a:moveTo>
                    <a:pt x="7177" y="0"/>
                  </a:moveTo>
                  <a:cubicBezTo>
                    <a:pt x="3211" y="0"/>
                    <a:pt x="0" y="3211"/>
                    <a:pt x="0" y="7176"/>
                  </a:cubicBezTo>
                  <a:cubicBezTo>
                    <a:pt x="0" y="11141"/>
                    <a:pt x="3211" y="14353"/>
                    <a:pt x="7177" y="14353"/>
                  </a:cubicBezTo>
                  <a:cubicBezTo>
                    <a:pt x="11143" y="14353"/>
                    <a:pt x="14354" y="11141"/>
                    <a:pt x="14354" y="7176"/>
                  </a:cubicBezTo>
                  <a:cubicBezTo>
                    <a:pt x="14354" y="5194"/>
                    <a:pt x="13554" y="3399"/>
                    <a:pt x="12254" y="2099"/>
                  </a:cubicBezTo>
                  <a:cubicBezTo>
                    <a:pt x="10954" y="800"/>
                    <a:pt x="9160" y="0"/>
                    <a:pt x="717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5" name="Google Shape;3625;p112"/>
            <p:cNvSpPr/>
            <p:nvPr/>
          </p:nvSpPr>
          <p:spPr>
            <a:xfrm>
              <a:off x="3402269" y="3750818"/>
              <a:ext cx="159836" cy="159836"/>
            </a:xfrm>
            <a:custGeom>
              <a:avLst/>
              <a:gdLst/>
              <a:ahLst/>
              <a:cxnLst/>
              <a:rect l="l" t="t" r="r" b="b"/>
              <a:pathLst>
                <a:path w="10312" h="10312" extrusionOk="0">
                  <a:moveTo>
                    <a:pt x="5153" y="1546"/>
                  </a:moveTo>
                  <a:cubicBezTo>
                    <a:pt x="7146" y="1546"/>
                    <a:pt x="8762" y="3166"/>
                    <a:pt x="8762" y="5159"/>
                  </a:cubicBezTo>
                  <a:cubicBezTo>
                    <a:pt x="8762" y="7152"/>
                    <a:pt x="7146" y="8768"/>
                    <a:pt x="5153" y="8768"/>
                  </a:cubicBezTo>
                  <a:cubicBezTo>
                    <a:pt x="3160" y="8768"/>
                    <a:pt x="1544" y="7152"/>
                    <a:pt x="1544" y="5159"/>
                  </a:cubicBezTo>
                  <a:cubicBezTo>
                    <a:pt x="1544" y="3166"/>
                    <a:pt x="3160" y="1546"/>
                    <a:pt x="5153" y="1546"/>
                  </a:cubicBezTo>
                  <a:close/>
                  <a:moveTo>
                    <a:pt x="5153" y="1"/>
                  </a:moveTo>
                  <a:cubicBezTo>
                    <a:pt x="2309" y="1"/>
                    <a:pt x="1" y="2310"/>
                    <a:pt x="1" y="5159"/>
                  </a:cubicBezTo>
                  <a:cubicBezTo>
                    <a:pt x="1" y="8003"/>
                    <a:pt x="2309" y="10311"/>
                    <a:pt x="5153" y="10311"/>
                  </a:cubicBezTo>
                  <a:cubicBezTo>
                    <a:pt x="8002" y="10311"/>
                    <a:pt x="10312" y="8003"/>
                    <a:pt x="10312" y="5159"/>
                  </a:cubicBezTo>
                  <a:cubicBezTo>
                    <a:pt x="10312" y="2310"/>
                    <a:pt x="8002" y="1"/>
                    <a:pt x="515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6" name="Google Shape;3626;p112"/>
            <p:cNvSpPr/>
            <p:nvPr/>
          </p:nvSpPr>
          <p:spPr>
            <a:xfrm>
              <a:off x="3280465" y="3629402"/>
              <a:ext cx="403403" cy="403403"/>
            </a:xfrm>
            <a:custGeom>
              <a:avLst/>
              <a:gdLst/>
              <a:ahLst/>
              <a:cxnLst/>
              <a:rect l="l" t="t" r="r" b="b"/>
              <a:pathLst>
                <a:path w="26026" h="26026" extrusionOk="0">
                  <a:moveTo>
                    <a:pt x="13012" y="5837"/>
                  </a:moveTo>
                  <a:cubicBezTo>
                    <a:pt x="16978" y="5837"/>
                    <a:pt x="20189" y="9048"/>
                    <a:pt x="20189" y="13013"/>
                  </a:cubicBezTo>
                  <a:cubicBezTo>
                    <a:pt x="20189" y="14996"/>
                    <a:pt x="19389" y="16790"/>
                    <a:pt x="18089" y="18084"/>
                  </a:cubicBezTo>
                  <a:cubicBezTo>
                    <a:pt x="16789" y="19385"/>
                    <a:pt x="14995" y="20190"/>
                    <a:pt x="13012" y="20190"/>
                  </a:cubicBezTo>
                  <a:cubicBezTo>
                    <a:pt x="9046" y="20190"/>
                    <a:pt x="5835" y="16978"/>
                    <a:pt x="5835" y="13013"/>
                  </a:cubicBezTo>
                  <a:cubicBezTo>
                    <a:pt x="5835" y="9048"/>
                    <a:pt x="9046" y="5837"/>
                    <a:pt x="13012" y="5837"/>
                  </a:cubicBezTo>
                  <a:close/>
                  <a:moveTo>
                    <a:pt x="13012" y="1"/>
                  </a:moveTo>
                  <a:cubicBezTo>
                    <a:pt x="12294" y="1"/>
                    <a:pt x="11707" y="587"/>
                    <a:pt x="11707" y="1306"/>
                  </a:cubicBezTo>
                  <a:lnTo>
                    <a:pt x="11707" y="3380"/>
                  </a:lnTo>
                  <a:cubicBezTo>
                    <a:pt x="10000" y="3609"/>
                    <a:pt x="8435" y="4282"/>
                    <a:pt x="7126" y="5276"/>
                  </a:cubicBezTo>
                  <a:lnTo>
                    <a:pt x="5663" y="3814"/>
                  </a:lnTo>
                  <a:cubicBezTo>
                    <a:pt x="5408" y="3559"/>
                    <a:pt x="5072" y="3431"/>
                    <a:pt x="4737" y="3431"/>
                  </a:cubicBezTo>
                  <a:cubicBezTo>
                    <a:pt x="4402" y="3431"/>
                    <a:pt x="4067" y="3559"/>
                    <a:pt x="3812" y="3814"/>
                  </a:cubicBezTo>
                  <a:cubicBezTo>
                    <a:pt x="3303" y="4318"/>
                    <a:pt x="3303" y="5148"/>
                    <a:pt x="3812" y="5658"/>
                  </a:cubicBezTo>
                  <a:lnTo>
                    <a:pt x="5280" y="7126"/>
                  </a:lnTo>
                  <a:cubicBezTo>
                    <a:pt x="4282" y="8432"/>
                    <a:pt x="3609" y="9996"/>
                    <a:pt x="3384" y="11704"/>
                  </a:cubicBezTo>
                  <a:lnTo>
                    <a:pt x="1309" y="11704"/>
                  </a:lnTo>
                  <a:cubicBezTo>
                    <a:pt x="586" y="11704"/>
                    <a:pt x="0" y="12295"/>
                    <a:pt x="0" y="13013"/>
                  </a:cubicBezTo>
                  <a:cubicBezTo>
                    <a:pt x="0" y="13732"/>
                    <a:pt x="586" y="14318"/>
                    <a:pt x="1309" y="14318"/>
                  </a:cubicBezTo>
                  <a:lnTo>
                    <a:pt x="3384" y="14318"/>
                  </a:lnTo>
                  <a:cubicBezTo>
                    <a:pt x="3609" y="16026"/>
                    <a:pt x="4282" y="17590"/>
                    <a:pt x="5280" y="18900"/>
                  </a:cubicBezTo>
                  <a:lnTo>
                    <a:pt x="3812" y="20368"/>
                  </a:lnTo>
                  <a:cubicBezTo>
                    <a:pt x="3303" y="20872"/>
                    <a:pt x="3303" y="21704"/>
                    <a:pt x="3812" y="22213"/>
                  </a:cubicBezTo>
                  <a:cubicBezTo>
                    <a:pt x="4067" y="22468"/>
                    <a:pt x="4402" y="22595"/>
                    <a:pt x="4737" y="22595"/>
                  </a:cubicBezTo>
                  <a:cubicBezTo>
                    <a:pt x="5072" y="22595"/>
                    <a:pt x="5408" y="22468"/>
                    <a:pt x="5663" y="22213"/>
                  </a:cubicBezTo>
                  <a:lnTo>
                    <a:pt x="7126" y="20745"/>
                  </a:lnTo>
                  <a:cubicBezTo>
                    <a:pt x="8435" y="21744"/>
                    <a:pt x="10000" y="22417"/>
                    <a:pt x="11707" y="22641"/>
                  </a:cubicBezTo>
                  <a:lnTo>
                    <a:pt x="11707" y="24716"/>
                  </a:lnTo>
                  <a:cubicBezTo>
                    <a:pt x="11707" y="25440"/>
                    <a:pt x="12294" y="26026"/>
                    <a:pt x="13012" y="26026"/>
                  </a:cubicBezTo>
                  <a:cubicBezTo>
                    <a:pt x="13731" y="26026"/>
                    <a:pt x="14322" y="25440"/>
                    <a:pt x="14322" y="24716"/>
                  </a:cubicBezTo>
                  <a:lnTo>
                    <a:pt x="14322" y="22641"/>
                  </a:lnTo>
                  <a:cubicBezTo>
                    <a:pt x="16030" y="22417"/>
                    <a:pt x="17594" y="21744"/>
                    <a:pt x="18900" y="20745"/>
                  </a:cubicBezTo>
                  <a:lnTo>
                    <a:pt x="20367" y="22213"/>
                  </a:lnTo>
                  <a:cubicBezTo>
                    <a:pt x="20622" y="22468"/>
                    <a:pt x="20957" y="22595"/>
                    <a:pt x="21291" y="22595"/>
                  </a:cubicBezTo>
                  <a:cubicBezTo>
                    <a:pt x="21626" y="22595"/>
                    <a:pt x="21960" y="22468"/>
                    <a:pt x="22212" y="22213"/>
                  </a:cubicBezTo>
                  <a:cubicBezTo>
                    <a:pt x="22722" y="21704"/>
                    <a:pt x="22722" y="20872"/>
                    <a:pt x="22212" y="20368"/>
                  </a:cubicBezTo>
                  <a:lnTo>
                    <a:pt x="20749" y="18900"/>
                  </a:lnTo>
                  <a:cubicBezTo>
                    <a:pt x="21744" y="17590"/>
                    <a:pt x="22416" y="16026"/>
                    <a:pt x="22645" y="14318"/>
                  </a:cubicBezTo>
                  <a:lnTo>
                    <a:pt x="24720" y="14318"/>
                  </a:lnTo>
                  <a:cubicBezTo>
                    <a:pt x="25438" y="14318"/>
                    <a:pt x="26025" y="13732"/>
                    <a:pt x="26025" y="13013"/>
                  </a:cubicBezTo>
                  <a:cubicBezTo>
                    <a:pt x="26025" y="12295"/>
                    <a:pt x="25438" y="11704"/>
                    <a:pt x="24720" y="11704"/>
                  </a:cubicBezTo>
                  <a:lnTo>
                    <a:pt x="22645" y="11704"/>
                  </a:lnTo>
                  <a:cubicBezTo>
                    <a:pt x="22416" y="9996"/>
                    <a:pt x="21744" y="8432"/>
                    <a:pt x="20749" y="7126"/>
                  </a:cubicBezTo>
                  <a:lnTo>
                    <a:pt x="22212" y="5658"/>
                  </a:lnTo>
                  <a:cubicBezTo>
                    <a:pt x="22722" y="5148"/>
                    <a:pt x="22722" y="4318"/>
                    <a:pt x="22212" y="3814"/>
                  </a:cubicBezTo>
                  <a:cubicBezTo>
                    <a:pt x="21960" y="3559"/>
                    <a:pt x="21626" y="3431"/>
                    <a:pt x="21291" y="3431"/>
                  </a:cubicBezTo>
                  <a:cubicBezTo>
                    <a:pt x="20957" y="3431"/>
                    <a:pt x="20622" y="3559"/>
                    <a:pt x="20367" y="3814"/>
                  </a:cubicBezTo>
                  <a:lnTo>
                    <a:pt x="18900" y="5276"/>
                  </a:lnTo>
                  <a:cubicBezTo>
                    <a:pt x="17594" y="4282"/>
                    <a:pt x="16030" y="3609"/>
                    <a:pt x="14322" y="3380"/>
                  </a:cubicBezTo>
                  <a:lnTo>
                    <a:pt x="14322" y="1306"/>
                  </a:lnTo>
                  <a:cubicBezTo>
                    <a:pt x="14322" y="587"/>
                    <a:pt x="13731" y="1"/>
                    <a:pt x="1301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7" name="Google Shape;3627;p112"/>
            <p:cNvSpPr/>
            <p:nvPr/>
          </p:nvSpPr>
          <p:spPr>
            <a:xfrm>
              <a:off x="3103828" y="3574754"/>
              <a:ext cx="182032" cy="181939"/>
            </a:xfrm>
            <a:custGeom>
              <a:avLst/>
              <a:gdLst/>
              <a:ahLst/>
              <a:cxnLst/>
              <a:rect l="l" t="t" r="r" b="b"/>
              <a:pathLst>
                <a:path w="11744" h="11738" extrusionOk="0">
                  <a:moveTo>
                    <a:pt x="5872" y="2558"/>
                  </a:moveTo>
                  <a:cubicBezTo>
                    <a:pt x="7702" y="2558"/>
                    <a:pt x="9179" y="4042"/>
                    <a:pt x="9179" y="5872"/>
                  </a:cubicBezTo>
                  <a:cubicBezTo>
                    <a:pt x="9179" y="7701"/>
                    <a:pt x="7702" y="9180"/>
                    <a:pt x="5872" y="9180"/>
                  </a:cubicBezTo>
                  <a:cubicBezTo>
                    <a:pt x="4042" y="9180"/>
                    <a:pt x="2559" y="7701"/>
                    <a:pt x="2559" y="5872"/>
                  </a:cubicBezTo>
                  <a:cubicBezTo>
                    <a:pt x="2559" y="4042"/>
                    <a:pt x="4042" y="2558"/>
                    <a:pt x="5872" y="2558"/>
                  </a:cubicBezTo>
                  <a:close/>
                  <a:moveTo>
                    <a:pt x="5872" y="0"/>
                  </a:moveTo>
                  <a:cubicBezTo>
                    <a:pt x="2625" y="0"/>
                    <a:pt x="0" y="2624"/>
                    <a:pt x="0" y="5872"/>
                  </a:cubicBezTo>
                  <a:cubicBezTo>
                    <a:pt x="0" y="9114"/>
                    <a:pt x="2625" y="11737"/>
                    <a:pt x="5872" y="11737"/>
                  </a:cubicBezTo>
                  <a:cubicBezTo>
                    <a:pt x="9113" y="11737"/>
                    <a:pt x="11739" y="9114"/>
                    <a:pt x="11739" y="5872"/>
                  </a:cubicBezTo>
                  <a:lnTo>
                    <a:pt x="11743" y="5872"/>
                  </a:lnTo>
                  <a:cubicBezTo>
                    <a:pt x="11743" y="2624"/>
                    <a:pt x="9113" y="0"/>
                    <a:pt x="587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8" name="Google Shape;3628;p112"/>
            <p:cNvSpPr/>
            <p:nvPr/>
          </p:nvSpPr>
          <p:spPr>
            <a:xfrm>
              <a:off x="3029807" y="3500717"/>
              <a:ext cx="330088" cy="330104"/>
            </a:xfrm>
            <a:custGeom>
              <a:avLst/>
              <a:gdLst/>
              <a:ahLst/>
              <a:cxnLst/>
              <a:rect l="l" t="t" r="r" b="b"/>
              <a:pathLst>
                <a:path w="21296" h="21297" extrusionOk="0">
                  <a:moveTo>
                    <a:pt x="10648" y="4777"/>
                  </a:moveTo>
                  <a:cubicBezTo>
                    <a:pt x="13889" y="4777"/>
                    <a:pt x="16519" y="7401"/>
                    <a:pt x="16519" y="10649"/>
                  </a:cubicBezTo>
                  <a:lnTo>
                    <a:pt x="16515" y="10649"/>
                  </a:lnTo>
                  <a:cubicBezTo>
                    <a:pt x="16515" y="13891"/>
                    <a:pt x="13889" y="16514"/>
                    <a:pt x="10648" y="16514"/>
                  </a:cubicBezTo>
                  <a:cubicBezTo>
                    <a:pt x="7401" y="16514"/>
                    <a:pt x="4776" y="13891"/>
                    <a:pt x="4776" y="10649"/>
                  </a:cubicBezTo>
                  <a:cubicBezTo>
                    <a:pt x="4776" y="7401"/>
                    <a:pt x="7401" y="4777"/>
                    <a:pt x="10648" y="4777"/>
                  </a:cubicBezTo>
                  <a:close/>
                  <a:moveTo>
                    <a:pt x="10648" y="0"/>
                  </a:moveTo>
                  <a:cubicBezTo>
                    <a:pt x="10057" y="0"/>
                    <a:pt x="9577" y="480"/>
                    <a:pt x="9577" y="1071"/>
                  </a:cubicBezTo>
                  <a:lnTo>
                    <a:pt x="9577" y="2769"/>
                  </a:lnTo>
                  <a:cubicBezTo>
                    <a:pt x="8180" y="2957"/>
                    <a:pt x="6901" y="3503"/>
                    <a:pt x="5831" y="4319"/>
                  </a:cubicBezTo>
                  <a:lnTo>
                    <a:pt x="4633" y="3120"/>
                  </a:lnTo>
                  <a:cubicBezTo>
                    <a:pt x="4421" y="2911"/>
                    <a:pt x="4146" y="2807"/>
                    <a:pt x="3872" y="2807"/>
                  </a:cubicBezTo>
                  <a:cubicBezTo>
                    <a:pt x="3598" y="2807"/>
                    <a:pt x="3326" y="2911"/>
                    <a:pt x="3120" y="3120"/>
                  </a:cubicBezTo>
                  <a:cubicBezTo>
                    <a:pt x="2702" y="3533"/>
                    <a:pt x="2702" y="4211"/>
                    <a:pt x="3120" y="4634"/>
                  </a:cubicBezTo>
                  <a:lnTo>
                    <a:pt x="4317" y="5832"/>
                  </a:lnTo>
                  <a:cubicBezTo>
                    <a:pt x="3502" y="6902"/>
                    <a:pt x="2956" y="8182"/>
                    <a:pt x="2768" y="9579"/>
                  </a:cubicBezTo>
                  <a:lnTo>
                    <a:pt x="1071" y="9579"/>
                  </a:lnTo>
                  <a:cubicBezTo>
                    <a:pt x="479" y="9579"/>
                    <a:pt x="1" y="10057"/>
                    <a:pt x="1" y="10649"/>
                  </a:cubicBezTo>
                  <a:cubicBezTo>
                    <a:pt x="1" y="11235"/>
                    <a:pt x="479" y="11719"/>
                    <a:pt x="1071" y="11719"/>
                  </a:cubicBezTo>
                  <a:lnTo>
                    <a:pt x="2768" y="11719"/>
                  </a:lnTo>
                  <a:cubicBezTo>
                    <a:pt x="2956" y="13110"/>
                    <a:pt x="3502" y="14390"/>
                    <a:pt x="4317" y="15460"/>
                  </a:cubicBezTo>
                  <a:lnTo>
                    <a:pt x="3120" y="16662"/>
                  </a:lnTo>
                  <a:cubicBezTo>
                    <a:pt x="2702" y="17076"/>
                    <a:pt x="2702" y="17758"/>
                    <a:pt x="3120" y="18177"/>
                  </a:cubicBezTo>
                  <a:cubicBezTo>
                    <a:pt x="3326" y="18383"/>
                    <a:pt x="3598" y="18486"/>
                    <a:pt x="3872" y="18486"/>
                  </a:cubicBezTo>
                  <a:cubicBezTo>
                    <a:pt x="4146" y="18486"/>
                    <a:pt x="4421" y="18383"/>
                    <a:pt x="4633" y="18177"/>
                  </a:cubicBezTo>
                  <a:lnTo>
                    <a:pt x="5831" y="16973"/>
                  </a:lnTo>
                  <a:cubicBezTo>
                    <a:pt x="6901" y="17789"/>
                    <a:pt x="8180" y="18339"/>
                    <a:pt x="9577" y="18528"/>
                  </a:cubicBezTo>
                  <a:lnTo>
                    <a:pt x="9577" y="20226"/>
                  </a:lnTo>
                  <a:cubicBezTo>
                    <a:pt x="9577" y="20812"/>
                    <a:pt x="10057" y="21296"/>
                    <a:pt x="10648" y="21296"/>
                  </a:cubicBezTo>
                  <a:cubicBezTo>
                    <a:pt x="11234" y="21296"/>
                    <a:pt x="11718" y="20812"/>
                    <a:pt x="11718" y="20226"/>
                  </a:cubicBezTo>
                  <a:lnTo>
                    <a:pt x="11718" y="18528"/>
                  </a:lnTo>
                  <a:cubicBezTo>
                    <a:pt x="13109" y="18339"/>
                    <a:pt x="14389" y="17789"/>
                    <a:pt x="15459" y="16973"/>
                  </a:cubicBezTo>
                  <a:lnTo>
                    <a:pt x="16663" y="18177"/>
                  </a:lnTo>
                  <a:cubicBezTo>
                    <a:pt x="16869" y="18383"/>
                    <a:pt x="17142" y="18486"/>
                    <a:pt x="17417" y="18486"/>
                  </a:cubicBezTo>
                  <a:cubicBezTo>
                    <a:pt x="17691" y="18486"/>
                    <a:pt x="17967" y="18383"/>
                    <a:pt x="18176" y="18177"/>
                  </a:cubicBezTo>
                  <a:cubicBezTo>
                    <a:pt x="18589" y="17758"/>
                    <a:pt x="18589" y="17076"/>
                    <a:pt x="18176" y="16662"/>
                  </a:cubicBezTo>
                  <a:lnTo>
                    <a:pt x="16973" y="15460"/>
                  </a:lnTo>
                  <a:cubicBezTo>
                    <a:pt x="17788" y="14390"/>
                    <a:pt x="18338" y="13110"/>
                    <a:pt x="18528" y="11719"/>
                  </a:cubicBezTo>
                  <a:lnTo>
                    <a:pt x="20225" y="11719"/>
                  </a:lnTo>
                  <a:cubicBezTo>
                    <a:pt x="20811" y="11719"/>
                    <a:pt x="21295" y="11235"/>
                    <a:pt x="21295" y="10649"/>
                  </a:cubicBezTo>
                  <a:cubicBezTo>
                    <a:pt x="21295" y="10057"/>
                    <a:pt x="20811" y="9579"/>
                    <a:pt x="20225" y="9579"/>
                  </a:cubicBezTo>
                  <a:lnTo>
                    <a:pt x="18528" y="9579"/>
                  </a:lnTo>
                  <a:cubicBezTo>
                    <a:pt x="18338" y="8182"/>
                    <a:pt x="17788" y="6902"/>
                    <a:pt x="16973" y="5832"/>
                  </a:cubicBezTo>
                  <a:lnTo>
                    <a:pt x="18176" y="4634"/>
                  </a:lnTo>
                  <a:cubicBezTo>
                    <a:pt x="18589" y="4211"/>
                    <a:pt x="18589" y="3533"/>
                    <a:pt x="18176" y="3120"/>
                  </a:cubicBezTo>
                  <a:cubicBezTo>
                    <a:pt x="17967" y="2911"/>
                    <a:pt x="17691" y="2807"/>
                    <a:pt x="17417" y="2807"/>
                  </a:cubicBezTo>
                  <a:cubicBezTo>
                    <a:pt x="17142" y="2807"/>
                    <a:pt x="16869" y="2911"/>
                    <a:pt x="16663" y="3120"/>
                  </a:cubicBezTo>
                  <a:lnTo>
                    <a:pt x="15459" y="4319"/>
                  </a:lnTo>
                  <a:cubicBezTo>
                    <a:pt x="14389" y="3503"/>
                    <a:pt x="13109" y="2957"/>
                    <a:pt x="11718" y="2769"/>
                  </a:cubicBezTo>
                  <a:lnTo>
                    <a:pt x="11718" y="1071"/>
                  </a:lnTo>
                  <a:cubicBezTo>
                    <a:pt x="11718" y="480"/>
                    <a:pt x="11234" y="0"/>
                    <a:pt x="106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9" name="Google Shape;3629;p112"/>
            <p:cNvSpPr/>
            <p:nvPr/>
          </p:nvSpPr>
          <p:spPr>
            <a:xfrm>
              <a:off x="3143489" y="3614399"/>
              <a:ext cx="102626" cy="102641"/>
            </a:xfrm>
            <a:custGeom>
              <a:avLst/>
              <a:gdLst/>
              <a:ahLst/>
              <a:cxnLst/>
              <a:rect l="l" t="t" r="r" b="b"/>
              <a:pathLst>
                <a:path w="6621" h="6622" extrusionOk="0">
                  <a:moveTo>
                    <a:pt x="3313" y="0"/>
                  </a:moveTo>
                  <a:cubicBezTo>
                    <a:pt x="1483" y="0"/>
                    <a:pt x="0" y="1484"/>
                    <a:pt x="0" y="3314"/>
                  </a:cubicBezTo>
                  <a:cubicBezTo>
                    <a:pt x="0" y="5143"/>
                    <a:pt x="1483" y="6622"/>
                    <a:pt x="3313" y="6622"/>
                  </a:cubicBezTo>
                  <a:cubicBezTo>
                    <a:pt x="5143" y="6622"/>
                    <a:pt x="6620" y="5143"/>
                    <a:pt x="6620" y="3314"/>
                  </a:cubicBezTo>
                  <a:cubicBezTo>
                    <a:pt x="6620" y="1484"/>
                    <a:pt x="5143" y="0"/>
                    <a:pt x="331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630" name="Google Shape;3630;p112"/>
          <p:cNvGrpSpPr/>
          <p:nvPr/>
        </p:nvGrpSpPr>
        <p:grpSpPr>
          <a:xfrm>
            <a:off x="4094622" y="2508947"/>
            <a:ext cx="954753" cy="552514"/>
            <a:chOff x="4078922" y="2508947"/>
            <a:chExt cx="954753" cy="552514"/>
          </a:xfrm>
        </p:grpSpPr>
        <p:sp>
          <p:nvSpPr>
            <p:cNvPr id="3631" name="Google Shape;3631;p112"/>
            <p:cNvSpPr/>
            <p:nvPr/>
          </p:nvSpPr>
          <p:spPr>
            <a:xfrm>
              <a:off x="4141567" y="3008032"/>
              <a:ext cx="829467" cy="53428"/>
            </a:xfrm>
            <a:custGeom>
              <a:avLst/>
              <a:gdLst/>
              <a:ahLst/>
              <a:cxnLst/>
              <a:rect l="l" t="t" r="r" b="b"/>
              <a:pathLst>
                <a:path w="53514" h="3447" extrusionOk="0">
                  <a:moveTo>
                    <a:pt x="1" y="1"/>
                  </a:moveTo>
                  <a:cubicBezTo>
                    <a:pt x="1" y="1906"/>
                    <a:pt x="1546" y="3447"/>
                    <a:pt x="3451" y="3447"/>
                  </a:cubicBezTo>
                  <a:lnTo>
                    <a:pt x="50062" y="3447"/>
                  </a:lnTo>
                  <a:cubicBezTo>
                    <a:pt x="51969" y="3447"/>
                    <a:pt x="53513" y="1906"/>
                    <a:pt x="5351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2" name="Google Shape;3632;p112"/>
            <p:cNvSpPr/>
            <p:nvPr/>
          </p:nvSpPr>
          <p:spPr>
            <a:xfrm>
              <a:off x="4553767" y="2508947"/>
              <a:ext cx="2542" cy="93"/>
            </a:xfrm>
            <a:custGeom>
              <a:avLst/>
              <a:gdLst/>
              <a:ahLst/>
              <a:cxnLst/>
              <a:rect l="l" t="t" r="r" b="b"/>
              <a:pathLst>
                <a:path w="164" h="6" extrusionOk="0">
                  <a:moveTo>
                    <a:pt x="163" y="5"/>
                  </a:moveTo>
                  <a:cubicBezTo>
                    <a:pt x="108" y="5"/>
                    <a:pt x="57" y="0"/>
                    <a:pt x="1" y="0"/>
                  </a:cubicBezTo>
                  <a:cubicBezTo>
                    <a:pt x="57" y="0"/>
                    <a:pt x="108" y="5"/>
                    <a:pt x="163" y="5"/>
                  </a:cubicBezTo>
                  <a:close/>
                </a:path>
              </a:pathLst>
            </a:custGeom>
            <a:solidFill>
              <a:srgbClr val="FDBB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3" name="Google Shape;3633;p112"/>
            <p:cNvSpPr/>
            <p:nvPr/>
          </p:nvSpPr>
          <p:spPr>
            <a:xfrm>
              <a:off x="4556294" y="2509024"/>
              <a:ext cx="378603" cy="381037"/>
            </a:xfrm>
            <a:custGeom>
              <a:avLst/>
              <a:gdLst/>
              <a:ahLst/>
              <a:cxnLst/>
              <a:rect l="l" t="t" r="r" b="b"/>
              <a:pathLst>
                <a:path w="24426" h="24583" extrusionOk="0">
                  <a:moveTo>
                    <a:pt x="13004" y="6769"/>
                  </a:moveTo>
                  <a:cubicBezTo>
                    <a:pt x="13548" y="6769"/>
                    <a:pt x="13987" y="7213"/>
                    <a:pt x="13987" y="7753"/>
                  </a:cubicBezTo>
                  <a:cubicBezTo>
                    <a:pt x="13987" y="8298"/>
                    <a:pt x="13548" y="8742"/>
                    <a:pt x="13004" y="8742"/>
                  </a:cubicBezTo>
                  <a:cubicBezTo>
                    <a:pt x="12458" y="8742"/>
                    <a:pt x="12014" y="8298"/>
                    <a:pt x="12014" y="7753"/>
                  </a:cubicBezTo>
                  <a:cubicBezTo>
                    <a:pt x="12014" y="7213"/>
                    <a:pt x="12458" y="6769"/>
                    <a:pt x="13004" y="6769"/>
                  </a:cubicBezTo>
                  <a:close/>
                  <a:moveTo>
                    <a:pt x="15700" y="13992"/>
                  </a:moveTo>
                  <a:cubicBezTo>
                    <a:pt x="16245" y="13992"/>
                    <a:pt x="16683" y="14430"/>
                    <a:pt x="16683" y="14975"/>
                  </a:cubicBezTo>
                  <a:cubicBezTo>
                    <a:pt x="16683" y="15521"/>
                    <a:pt x="16245" y="15964"/>
                    <a:pt x="15700" y="15964"/>
                  </a:cubicBezTo>
                  <a:cubicBezTo>
                    <a:pt x="15154" y="15964"/>
                    <a:pt x="14710" y="15521"/>
                    <a:pt x="14710" y="14975"/>
                  </a:cubicBezTo>
                  <a:cubicBezTo>
                    <a:pt x="14710" y="14430"/>
                    <a:pt x="15154" y="13992"/>
                    <a:pt x="15700" y="13992"/>
                  </a:cubicBezTo>
                  <a:close/>
                  <a:moveTo>
                    <a:pt x="16846" y="21264"/>
                  </a:moveTo>
                  <a:cubicBezTo>
                    <a:pt x="17391" y="21264"/>
                    <a:pt x="17829" y="21703"/>
                    <a:pt x="17829" y="22249"/>
                  </a:cubicBezTo>
                  <a:cubicBezTo>
                    <a:pt x="17829" y="22793"/>
                    <a:pt x="17391" y="23237"/>
                    <a:pt x="16846" y="23237"/>
                  </a:cubicBezTo>
                  <a:cubicBezTo>
                    <a:pt x="16300" y="23237"/>
                    <a:pt x="15857" y="22793"/>
                    <a:pt x="15857" y="22249"/>
                  </a:cubicBezTo>
                  <a:cubicBezTo>
                    <a:pt x="15857" y="21703"/>
                    <a:pt x="16300" y="21264"/>
                    <a:pt x="16846" y="21264"/>
                  </a:cubicBezTo>
                  <a:close/>
                  <a:moveTo>
                    <a:pt x="0" y="0"/>
                  </a:moveTo>
                  <a:lnTo>
                    <a:pt x="0" y="0"/>
                  </a:lnTo>
                  <a:cubicBezTo>
                    <a:pt x="8257" y="143"/>
                    <a:pt x="14924" y="11092"/>
                    <a:pt x="14924" y="24583"/>
                  </a:cubicBezTo>
                  <a:lnTo>
                    <a:pt x="24425" y="24583"/>
                  </a:lnTo>
                  <a:cubicBezTo>
                    <a:pt x="24425" y="11056"/>
                    <a:pt x="13503" y="87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4" name="Google Shape;3634;p112"/>
            <p:cNvSpPr/>
            <p:nvPr/>
          </p:nvSpPr>
          <p:spPr>
            <a:xfrm>
              <a:off x="4172704" y="2508947"/>
              <a:ext cx="381114" cy="381114"/>
            </a:xfrm>
            <a:custGeom>
              <a:avLst/>
              <a:gdLst/>
              <a:ahLst/>
              <a:cxnLst/>
              <a:rect l="l" t="t" r="r" b="b"/>
              <a:pathLst>
                <a:path w="24588" h="24588" extrusionOk="0">
                  <a:moveTo>
                    <a:pt x="11600" y="6774"/>
                  </a:moveTo>
                  <a:cubicBezTo>
                    <a:pt x="12146" y="6774"/>
                    <a:pt x="12585" y="7218"/>
                    <a:pt x="12585" y="7758"/>
                  </a:cubicBezTo>
                  <a:cubicBezTo>
                    <a:pt x="12585" y="8303"/>
                    <a:pt x="12146" y="8747"/>
                    <a:pt x="11600" y="8747"/>
                  </a:cubicBezTo>
                  <a:cubicBezTo>
                    <a:pt x="11056" y="8747"/>
                    <a:pt x="10612" y="8303"/>
                    <a:pt x="10612" y="7758"/>
                  </a:cubicBezTo>
                  <a:cubicBezTo>
                    <a:pt x="10612" y="7218"/>
                    <a:pt x="11056" y="6774"/>
                    <a:pt x="11600" y="6774"/>
                  </a:cubicBezTo>
                  <a:close/>
                  <a:moveTo>
                    <a:pt x="8904" y="13997"/>
                  </a:moveTo>
                  <a:cubicBezTo>
                    <a:pt x="9450" y="13997"/>
                    <a:pt x="9888" y="14435"/>
                    <a:pt x="9888" y="14980"/>
                  </a:cubicBezTo>
                  <a:cubicBezTo>
                    <a:pt x="9888" y="15526"/>
                    <a:pt x="9450" y="15969"/>
                    <a:pt x="8904" y="15969"/>
                  </a:cubicBezTo>
                  <a:cubicBezTo>
                    <a:pt x="8359" y="15969"/>
                    <a:pt x="7916" y="15526"/>
                    <a:pt x="7916" y="14980"/>
                  </a:cubicBezTo>
                  <a:cubicBezTo>
                    <a:pt x="7916" y="14435"/>
                    <a:pt x="8359" y="13997"/>
                    <a:pt x="8904" y="13997"/>
                  </a:cubicBezTo>
                  <a:close/>
                  <a:moveTo>
                    <a:pt x="7758" y="21269"/>
                  </a:moveTo>
                  <a:cubicBezTo>
                    <a:pt x="8298" y="21269"/>
                    <a:pt x="8742" y="21708"/>
                    <a:pt x="8742" y="22254"/>
                  </a:cubicBezTo>
                  <a:cubicBezTo>
                    <a:pt x="8742" y="22798"/>
                    <a:pt x="8298" y="23242"/>
                    <a:pt x="7758" y="23242"/>
                  </a:cubicBezTo>
                  <a:cubicBezTo>
                    <a:pt x="7212" y="23242"/>
                    <a:pt x="6768" y="22798"/>
                    <a:pt x="6768" y="22254"/>
                  </a:cubicBezTo>
                  <a:cubicBezTo>
                    <a:pt x="6768" y="21708"/>
                    <a:pt x="7212" y="21269"/>
                    <a:pt x="7758" y="21269"/>
                  </a:cubicBezTo>
                  <a:close/>
                  <a:moveTo>
                    <a:pt x="24588" y="0"/>
                  </a:moveTo>
                  <a:cubicBezTo>
                    <a:pt x="11009" y="0"/>
                    <a:pt x="0" y="11010"/>
                    <a:pt x="0" y="24588"/>
                  </a:cubicBezTo>
                  <a:lnTo>
                    <a:pt x="9501" y="24588"/>
                  </a:lnTo>
                  <a:cubicBezTo>
                    <a:pt x="9501" y="11010"/>
                    <a:pt x="16255" y="0"/>
                    <a:pt x="2458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5" name="Google Shape;3635;p112"/>
            <p:cNvSpPr/>
            <p:nvPr/>
          </p:nvSpPr>
          <p:spPr>
            <a:xfrm>
              <a:off x="4319956" y="2508947"/>
              <a:ext cx="233849" cy="381114"/>
            </a:xfrm>
            <a:custGeom>
              <a:avLst/>
              <a:gdLst/>
              <a:ahLst/>
              <a:cxnLst/>
              <a:rect l="l" t="t" r="r" b="b"/>
              <a:pathLst>
                <a:path w="15087" h="24588" extrusionOk="0">
                  <a:moveTo>
                    <a:pt x="15087" y="0"/>
                  </a:moveTo>
                  <a:cubicBezTo>
                    <a:pt x="6754" y="0"/>
                    <a:pt x="0" y="11010"/>
                    <a:pt x="0" y="24588"/>
                  </a:cubicBezTo>
                  <a:lnTo>
                    <a:pt x="1621" y="24588"/>
                  </a:lnTo>
                  <a:cubicBezTo>
                    <a:pt x="1621" y="23833"/>
                    <a:pt x="2238" y="23217"/>
                    <a:pt x="2992" y="23217"/>
                  </a:cubicBezTo>
                  <a:lnTo>
                    <a:pt x="5164" y="23217"/>
                  </a:lnTo>
                  <a:cubicBezTo>
                    <a:pt x="5402" y="21433"/>
                    <a:pt x="6105" y="19791"/>
                    <a:pt x="7151" y="18425"/>
                  </a:cubicBezTo>
                  <a:lnTo>
                    <a:pt x="5611" y="16886"/>
                  </a:lnTo>
                  <a:cubicBezTo>
                    <a:pt x="5082" y="16357"/>
                    <a:pt x="5082" y="15484"/>
                    <a:pt x="5611" y="14955"/>
                  </a:cubicBezTo>
                  <a:cubicBezTo>
                    <a:pt x="5879" y="14687"/>
                    <a:pt x="6230" y="14553"/>
                    <a:pt x="6580" y="14553"/>
                  </a:cubicBezTo>
                  <a:cubicBezTo>
                    <a:pt x="6931" y="14553"/>
                    <a:pt x="7281" y="14687"/>
                    <a:pt x="7549" y="14955"/>
                  </a:cubicBezTo>
                  <a:lnTo>
                    <a:pt x="9083" y="16489"/>
                  </a:lnTo>
                  <a:cubicBezTo>
                    <a:pt x="9194" y="16407"/>
                    <a:pt x="9317" y="16341"/>
                    <a:pt x="9429" y="16260"/>
                  </a:cubicBezTo>
                  <a:cubicBezTo>
                    <a:pt x="10265" y="6780"/>
                    <a:pt x="12482" y="0"/>
                    <a:pt x="1508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6" name="Google Shape;3636;p112"/>
            <p:cNvSpPr/>
            <p:nvPr/>
          </p:nvSpPr>
          <p:spPr>
            <a:xfrm>
              <a:off x="4645162" y="2814889"/>
              <a:ext cx="27590" cy="75144"/>
            </a:xfrm>
            <a:custGeom>
              <a:avLst/>
              <a:gdLst/>
              <a:ahLst/>
              <a:cxnLst/>
              <a:rect l="l" t="t" r="r" b="b"/>
              <a:pathLst>
                <a:path w="1780" h="4848" extrusionOk="0">
                  <a:moveTo>
                    <a:pt x="1" y="0"/>
                  </a:moveTo>
                  <a:cubicBezTo>
                    <a:pt x="77" y="1566"/>
                    <a:pt x="118" y="3187"/>
                    <a:pt x="118" y="4848"/>
                  </a:cubicBezTo>
                  <a:lnTo>
                    <a:pt x="1780" y="4848"/>
                  </a:lnTo>
                  <a:cubicBezTo>
                    <a:pt x="1780" y="2997"/>
                    <a:pt x="1107" y="131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7" name="Google Shape;3637;p112"/>
            <p:cNvSpPr/>
            <p:nvPr/>
          </p:nvSpPr>
          <p:spPr>
            <a:xfrm>
              <a:off x="4556294" y="2509024"/>
              <a:ext cx="231338" cy="381037"/>
            </a:xfrm>
            <a:custGeom>
              <a:avLst/>
              <a:gdLst/>
              <a:ahLst/>
              <a:cxnLst/>
              <a:rect l="l" t="t" r="r" b="b"/>
              <a:pathLst>
                <a:path w="14925" h="24583" extrusionOk="0">
                  <a:moveTo>
                    <a:pt x="0" y="0"/>
                  </a:moveTo>
                  <a:lnTo>
                    <a:pt x="0" y="21"/>
                  </a:lnTo>
                  <a:cubicBezTo>
                    <a:pt x="2514" y="291"/>
                    <a:pt x="4644" y="6860"/>
                    <a:pt x="5474" y="16025"/>
                  </a:cubicBezTo>
                  <a:cubicBezTo>
                    <a:pt x="5709" y="16178"/>
                    <a:pt x="5944" y="16316"/>
                    <a:pt x="6163" y="16484"/>
                  </a:cubicBezTo>
                  <a:lnTo>
                    <a:pt x="7697" y="14950"/>
                  </a:lnTo>
                  <a:cubicBezTo>
                    <a:pt x="7965" y="14682"/>
                    <a:pt x="8315" y="14548"/>
                    <a:pt x="8666" y="14548"/>
                  </a:cubicBezTo>
                  <a:cubicBezTo>
                    <a:pt x="9016" y="14548"/>
                    <a:pt x="9366" y="14682"/>
                    <a:pt x="9633" y="14950"/>
                  </a:cubicBezTo>
                  <a:cubicBezTo>
                    <a:pt x="10164" y="15479"/>
                    <a:pt x="10164" y="16352"/>
                    <a:pt x="9633" y="16881"/>
                  </a:cubicBezTo>
                  <a:lnTo>
                    <a:pt x="8095" y="18420"/>
                  </a:lnTo>
                  <a:cubicBezTo>
                    <a:pt x="9139" y="19786"/>
                    <a:pt x="9843" y="21428"/>
                    <a:pt x="10082" y="23212"/>
                  </a:cubicBezTo>
                  <a:lnTo>
                    <a:pt x="12254" y="23212"/>
                  </a:lnTo>
                  <a:cubicBezTo>
                    <a:pt x="13008" y="23212"/>
                    <a:pt x="13625" y="23828"/>
                    <a:pt x="13625" y="24583"/>
                  </a:cubicBezTo>
                  <a:lnTo>
                    <a:pt x="14924" y="24583"/>
                  </a:lnTo>
                  <a:cubicBezTo>
                    <a:pt x="14924" y="11092"/>
                    <a:pt x="8257" y="143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8" name="Google Shape;3638;p112"/>
            <p:cNvSpPr/>
            <p:nvPr/>
          </p:nvSpPr>
          <p:spPr>
            <a:xfrm>
              <a:off x="4553767" y="2508947"/>
              <a:ext cx="2542" cy="419"/>
            </a:xfrm>
            <a:custGeom>
              <a:avLst/>
              <a:gdLst/>
              <a:ahLst/>
              <a:cxnLst/>
              <a:rect l="l" t="t" r="r" b="b"/>
              <a:pathLst>
                <a:path w="164" h="27" extrusionOk="0">
                  <a:moveTo>
                    <a:pt x="1" y="0"/>
                  </a:moveTo>
                  <a:cubicBezTo>
                    <a:pt x="57" y="0"/>
                    <a:pt x="108" y="21"/>
                    <a:pt x="163" y="26"/>
                  </a:cubicBezTo>
                  <a:lnTo>
                    <a:pt x="163" y="5"/>
                  </a:lnTo>
                  <a:cubicBezTo>
                    <a:pt x="108" y="5"/>
                    <a:pt x="57" y="0"/>
                    <a:pt x="1" y="0"/>
                  </a:cubicBezTo>
                  <a:close/>
                </a:path>
              </a:pathLst>
            </a:custGeom>
            <a:solidFill>
              <a:srgbClr val="FAA3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9" name="Google Shape;3639;p112"/>
            <p:cNvSpPr/>
            <p:nvPr/>
          </p:nvSpPr>
          <p:spPr>
            <a:xfrm>
              <a:off x="4439791" y="2821693"/>
              <a:ext cx="22367" cy="68340"/>
            </a:xfrm>
            <a:custGeom>
              <a:avLst/>
              <a:gdLst/>
              <a:ahLst/>
              <a:cxnLst/>
              <a:rect l="l" t="t" r="r" b="b"/>
              <a:pathLst>
                <a:path w="1443" h="4409" extrusionOk="0">
                  <a:moveTo>
                    <a:pt x="1443" y="0"/>
                  </a:moveTo>
                  <a:lnTo>
                    <a:pt x="1443" y="0"/>
                  </a:lnTo>
                  <a:cubicBezTo>
                    <a:pt x="540" y="1238"/>
                    <a:pt x="0" y="2757"/>
                    <a:pt x="0" y="4409"/>
                  </a:cubicBezTo>
                  <a:lnTo>
                    <a:pt x="1340" y="4409"/>
                  </a:lnTo>
                  <a:cubicBezTo>
                    <a:pt x="1340" y="2905"/>
                    <a:pt x="1377" y="1433"/>
                    <a:pt x="144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0" name="Google Shape;3640;p112"/>
            <p:cNvSpPr/>
            <p:nvPr/>
          </p:nvSpPr>
          <p:spPr>
            <a:xfrm>
              <a:off x="4460543" y="2773570"/>
              <a:ext cx="186481" cy="116467"/>
            </a:xfrm>
            <a:custGeom>
              <a:avLst/>
              <a:gdLst/>
              <a:ahLst/>
              <a:cxnLst/>
              <a:rect l="l" t="t" r="r" b="b"/>
              <a:pathLst>
                <a:path w="12031" h="7514" extrusionOk="0">
                  <a:moveTo>
                    <a:pt x="6178" y="1"/>
                  </a:moveTo>
                  <a:cubicBezTo>
                    <a:pt x="4924" y="1"/>
                    <a:pt x="3748" y="306"/>
                    <a:pt x="2713" y="847"/>
                  </a:cubicBezTo>
                  <a:cubicBezTo>
                    <a:pt x="1678" y="1388"/>
                    <a:pt x="786" y="2162"/>
                    <a:pt x="104" y="3105"/>
                  </a:cubicBezTo>
                  <a:cubicBezTo>
                    <a:pt x="38" y="4538"/>
                    <a:pt x="1" y="6006"/>
                    <a:pt x="1" y="7514"/>
                  </a:cubicBezTo>
                  <a:lnTo>
                    <a:pt x="638" y="7514"/>
                  </a:lnTo>
                  <a:cubicBezTo>
                    <a:pt x="638" y="4456"/>
                    <a:pt x="3120" y="1979"/>
                    <a:pt x="6178" y="1979"/>
                  </a:cubicBezTo>
                  <a:cubicBezTo>
                    <a:pt x="9232" y="1979"/>
                    <a:pt x="11714" y="4456"/>
                    <a:pt x="11714" y="7514"/>
                  </a:cubicBezTo>
                  <a:lnTo>
                    <a:pt x="12030" y="7514"/>
                  </a:lnTo>
                  <a:cubicBezTo>
                    <a:pt x="12030" y="5853"/>
                    <a:pt x="11989" y="4237"/>
                    <a:pt x="11913" y="2661"/>
                  </a:cubicBezTo>
                  <a:cubicBezTo>
                    <a:pt x="10532" y="1036"/>
                    <a:pt x="8478" y="1"/>
                    <a:pt x="617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1" name="Google Shape;3641;p112"/>
            <p:cNvSpPr/>
            <p:nvPr/>
          </p:nvSpPr>
          <p:spPr>
            <a:xfrm>
              <a:off x="4496190" y="2829892"/>
              <a:ext cx="120171" cy="60140"/>
            </a:xfrm>
            <a:custGeom>
              <a:avLst/>
              <a:gdLst/>
              <a:ahLst/>
              <a:cxnLst/>
              <a:rect l="l" t="t" r="r" b="b"/>
              <a:pathLst>
                <a:path w="7753" h="3880" extrusionOk="0">
                  <a:moveTo>
                    <a:pt x="3878" y="1"/>
                  </a:moveTo>
                  <a:cubicBezTo>
                    <a:pt x="1733" y="1"/>
                    <a:pt x="1" y="1739"/>
                    <a:pt x="1" y="3880"/>
                  </a:cubicBezTo>
                  <a:lnTo>
                    <a:pt x="7752" y="3880"/>
                  </a:lnTo>
                  <a:cubicBezTo>
                    <a:pt x="7752" y="1739"/>
                    <a:pt x="6014" y="1"/>
                    <a:pt x="387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2" name="Google Shape;3642;p112"/>
            <p:cNvSpPr/>
            <p:nvPr/>
          </p:nvSpPr>
          <p:spPr>
            <a:xfrm>
              <a:off x="4466092" y="2508947"/>
              <a:ext cx="175165" cy="252030"/>
            </a:xfrm>
            <a:custGeom>
              <a:avLst/>
              <a:gdLst/>
              <a:ahLst/>
              <a:cxnLst/>
              <a:rect l="l" t="t" r="r" b="b"/>
              <a:pathLst>
                <a:path w="11301" h="16260" extrusionOk="0">
                  <a:moveTo>
                    <a:pt x="5658" y="0"/>
                  </a:moveTo>
                  <a:cubicBezTo>
                    <a:pt x="3053" y="0"/>
                    <a:pt x="836" y="6780"/>
                    <a:pt x="0" y="16260"/>
                  </a:cubicBezTo>
                  <a:cubicBezTo>
                    <a:pt x="1300" y="15352"/>
                    <a:pt x="2804" y="14725"/>
                    <a:pt x="4450" y="14501"/>
                  </a:cubicBezTo>
                  <a:lnTo>
                    <a:pt x="4450" y="12330"/>
                  </a:lnTo>
                  <a:cubicBezTo>
                    <a:pt x="4450" y="11581"/>
                    <a:pt x="5067" y="10963"/>
                    <a:pt x="5820" y="10963"/>
                  </a:cubicBezTo>
                  <a:cubicBezTo>
                    <a:pt x="6575" y="10963"/>
                    <a:pt x="7187" y="11581"/>
                    <a:pt x="7187" y="12330"/>
                  </a:cubicBezTo>
                  <a:lnTo>
                    <a:pt x="7187" y="14501"/>
                  </a:lnTo>
                  <a:cubicBezTo>
                    <a:pt x="8690" y="14705"/>
                    <a:pt x="10077" y="15251"/>
                    <a:pt x="11301" y="16035"/>
                  </a:cubicBezTo>
                  <a:cubicBezTo>
                    <a:pt x="10464" y="6865"/>
                    <a:pt x="8334" y="296"/>
                    <a:pt x="5820" y="26"/>
                  </a:cubicBezTo>
                  <a:cubicBezTo>
                    <a:pt x="5765" y="21"/>
                    <a:pt x="5714" y="0"/>
                    <a:pt x="565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3" name="Google Shape;3643;p112"/>
            <p:cNvSpPr/>
            <p:nvPr/>
          </p:nvSpPr>
          <p:spPr>
            <a:xfrm>
              <a:off x="4277598" y="2838586"/>
              <a:ext cx="30597" cy="30597"/>
            </a:xfrm>
            <a:custGeom>
              <a:avLst/>
              <a:gdLst/>
              <a:ahLst/>
              <a:cxnLst/>
              <a:rect l="l" t="t" r="r" b="b"/>
              <a:pathLst>
                <a:path w="1974" h="1974" extrusionOk="0">
                  <a:moveTo>
                    <a:pt x="990" y="0"/>
                  </a:moveTo>
                  <a:cubicBezTo>
                    <a:pt x="444" y="0"/>
                    <a:pt x="0" y="439"/>
                    <a:pt x="0" y="985"/>
                  </a:cubicBezTo>
                  <a:cubicBezTo>
                    <a:pt x="0" y="1529"/>
                    <a:pt x="444" y="1973"/>
                    <a:pt x="990" y="1973"/>
                  </a:cubicBezTo>
                  <a:cubicBezTo>
                    <a:pt x="1530" y="1973"/>
                    <a:pt x="1974" y="1529"/>
                    <a:pt x="1974" y="985"/>
                  </a:cubicBezTo>
                  <a:cubicBezTo>
                    <a:pt x="1974" y="439"/>
                    <a:pt x="1530" y="0"/>
                    <a:pt x="99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4" name="Google Shape;3644;p112"/>
            <p:cNvSpPr/>
            <p:nvPr/>
          </p:nvSpPr>
          <p:spPr>
            <a:xfrm>
              <a:off x="4295375" y="2725865"/>
              <a:ext cx="30582" cy="30581"/>
            </a:xfrm>
            <a:custGeom>
              <a:avLst/>
              <a:gdLst/>
              <a:ahLst/>
              <a:cxnLst/>
              <a:rect l="l" t="t" r="r" b="b"/>
              <a:pathLst>
                <a:path w="1973" h="1973" extrusionOk="0">
                  <a:moveTo>
                    <a:pt x="989" y="1"/>
                  </a:moveTo>
                  <a:cubicBezTo>
                    <a:pt x="444" y="1"/>
                    <a:pt x="1" y="439"/>
                    <a:pt x="1" y="984"/>
                  </a:cubicBezTo>
                  <a:cubicBezTo>
                    <a:pt x="1" y="1530"/>
                    <a:pt x="444" y="1973"/>
                    <a:pt x="989" y="1973"/>
                  </a:cubicBezTo>
                  <a:cubicBezTo>
                    <a:pt x="1535" y="1973"/>
                    <a:pt x="1973" y="1530"/>
                    <a:pt x="1973" y="984"/>
                  </a:cubicBezTo>
                  <a:cubicBezTo>
                    <a:pt x="1973" y="439"/>
                    <a:pt x="1535" y="1"/>
                    <a:pt x="9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5" name="Google Shape;3645;p112"/>
            <p:cNvSpPr/>
            <p:nvPr/>
          </p:nvSpPr>
          <p:spPr>
            <a:xfrm>
              <a:off x="4337159" y="2613919"/>
              <a:ext cx="30613" cy="30597"/>
            </a:xfrm>
            <a:custGeom>
              <a:avLst/>
              <a:gdLst/>
              <a:ahLst/>
              <a:cxnLst/>
              <a:rect l="l" t="t" r="r" b="b"/>
              <a:pathLst>
                <a:path w="1975" h="1974" extrusionOk="0">
                  <a:moveTo>
                    <a:pt x="989" y="1"/>
                  </a:moveTo>
                  <a:cubicBezTo>
                    <a:pt x="445" y="1"/>
                    <a:pt x="1" y="445"/>
                    <a:pt x="1" y="985"/>
                  </a:cubicBezTo>
                  <a:cubicBezTo>
                    <a:pt x="1" y="1530"/>
                    <a:pt x="445" y="1974"/>
                    <a:pt x="989" y="1974"/>
                  </a:cubicBezTo>
                  <a:cubicBezTo>
                    <a:pt x="1535" y="1974"/>
                    <a:pt x="1974" y="1530"/>
                    <a:pt x="1974" y="985"/>
                  </a:cubicBezTo>
                  <a:cubicBezTo>
                    <a:pt x="1974" y="445"/>
                    <a:pt x="1535" y="1"/>
                    <a:pt x="9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6" name="Google Shape;3646;p112"/>
            <p:cNvSpPr/>
            <p:nvPr/>
          </p:nvSpPr>
          <p:spPr>
            <a:xfrm>
              <a:off x="4802055" y="2838586"/>
              <a:ext cx="30582" cy="30597"/>
            </a:xfrm>
            <a:custGeom>
              <a:avLst/>
              <a:gdLst/>
              <a:ahLst/>
              <a:cxnLst/>
              <a:rect l="l" t="t" r="r" b="b"/>
              <a:pathLst>
                <a:path w="1973" h="1974" extrusionOk="0">
                  <a:moveTo>
                    <a:pt x="989" y="0"/>
                  </a:moveTo>
                  <a:cubicBezTo>
                    <a:pt x="443" y="0"/>
                    <a:pt x="0" y="439"/>
                    <a:pt x="0" y="985"/>
                  </a:cubicBezTo>
                  <a:cubicBezTo>
                    <a:pt x="0" y="1529"/>
                    <a:pt x="443" y="1973"/>
                    <a:pt x="989" y="1973"/>
                  </a:cubicBezTo>
                  <a:cubicBezTo>
                    <a:pt x="1534" y="1973"/>
                    <a:pt x="1972" y="1529"/>
                    <a:pt x="1972" y="985"/>
                  </a:cubicBezTo>
                  <a:cubicBezTo>
                    <a:pt x="1972" y="439"/>
                    <a:pt x="1534" y="0"/>
                    <a:pt x="9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7" name="Google Shape;3647;p112"/>
            <p:cNvSpPr/>
            <p:nvPr/>
          </p:nvSpPr>
          <p:spPr>
            <a:xfrm>
              <a:off x="4784262" y="2725865"/>
              <a:ext cx="30613" cy="30581"/>
            </a:xfrm>
            <a:custGeom>
              <a:avLst/>
              <a:gdLst/>
              <a:ahLst/>
              <a:cxnLst/>
              <a:rect l="l" t="t" r="r" b="b"/>
              <a:pathLst>
                <a:path w="1975" h="1973" extrusionOk="0">
                  <a:moveTo>
                    <a:pt x="991" y="1"/>
                  </a:moveTo>
                  <a:cubicBezTo>
                    <a:pt x="445" y="1"/>
                    <a:pt x="1" y="439"/>
                    <a:pt x="1" y="984"/>
                  </a:cubicBezTo>
                  <a:cubicBezTo>
                    <a:pt x="1" y="1530"/>
                    <a:pt x="445" y="1973"/>
                    <a:pt x="991" y="1973"/>
                  </a:cubicBezTo>
                  <a:cubicBezTo>
                    <a:pt x="1536" y="1973"/>
                    <a:pt x="1974" y="1530"/>
                    <a:pt x="1974" y="984"/>
                  </a:cubicBezTo>
                  <a:cubicBezTo>
                    <a:pt x="1974" y="439"/>
                    <a:pt x="1536" y="1"/>
                    <a:pt x="9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8" name="Google Shape;3648;p112"/>
            <p:cNvSpPr/>
            <p:nvPr/>
          </p:nvSpPr>
          <p:spPr>
            <a:xfrm>
              <a:off x="4742478" y="2613919"/>
              <a:ext cx="30613" cy="30597"/>
            </a:xfrm>
            <a:custGeom>
              <a:avLst/>
              <a:gdLst/>
              <a:ahLst/>
              <a:cxnLst/>
              <a:rect l="l" t="t" r="r" b="b"/>
              <a:pathLst>
                <a:path w="1975" h="1974" extrusionOk="0">
                  <a:moveTo>
                    <a:pt x="991" y="1"/>
                  </a:moveTo>
                  <a:cubicBezTo>
                    <a:pt x="445" y="1"/>
                    <a:pt x="1" y="445"/>
                    <a:pt x="1" y="985"/>
                  </a:cubicBezTo>
                  <a:cubicBezTo>
                    <a:pt x="1" y="1530"/>
                    <a:pt x="445" y="1974"/>
                    <a:pt x="991" y="1974"/>
                  </a:cubicBezTo>
                  <a:cubicBezTo>
                    <a:pt x="1535" y="1974"/>
                    <a:pt x="1974" y="1530"/>
                    <a:pt x="1974" y="985"/>
                  </a:cubicBezTo>
                  <a:cubicBezTo>
                    <a:pt x="1974" y="445"/>
                    <a:pt x="1535" y="1"/>
                    <a:pt x="9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9" name="Google Shape;3649;p112"/>
            <p:cNvSpPr/>
            <p:nvPr/>
          </p:nvSpPr>
          <p:spPr>
            <a:xfrm>
              <a:off x="4078922" y="2890011"/>
              <a:ext cx="954753" cy="118048"/>
            </a:xfrm>
            <a:custGeom>
              <a:avLst/>
              <a:gdLst/>
              <a:ahLst/>
              <a:cxnLst/>
              <a:rect l="l" t="t" r="r" b="b"/>
              <a:pathLst>
                <a:path w="61597" h="7616" extrusionOk="0">
                  <a:moveTo>
                    <a:pt x="3452" y="1"/>
                  </a:moveTo>
                  <a:cubicBezTo>
                    <a:pt x="1546" y="1"/>
                    <a:pt x="1" y="1545"/>
                    <a:pt x="1" y="3452"/>
                  </a:cubicBezTo>
                  <a:lnTo>
                    <a:pt x="1" y="4165"/>
                  </a:lnTo>
                  <a:cubicBezTo>
                    <a:pt x="1" y="6071"/>
                    <a:pt x="1546" y="7616"/>
                    <a:pt x="3452" y="7616"/>
                  </a:cubicBezTo>
                  <a:lnTo>
                    <a:pt x="58147" y="7616"/>
                  </a:lnTo>
                  <a:cubicBezTo>
                    <a:pt x="60053" y="7616"/>
                    <a:pt x="61597" y="6071"/>
                    <a:pt x="61597" y="4165"/>
                  </a:cubicBezTo>
                  <a:lnTo>
                    <a:pt x="61597" y="3452"/>
                  </a:lnTo>
                  <a:cubicBezTo>
                    <a:pt x="61597" y="1545"/>
                    <a:pt x="60053" y="1"/>
                    <a:pt x="5814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0" name="Google Shape;3650;p112"/>
            <p:cNvSpPr/>
            <p:nvPr/>
          </p:nvSpPr>
          <p:spPr>
            <a:xfrm>
              <a:off x="4470431" y="2804226"/>
              <a:ext cx="171678" cy="85808"/>
            </a:xfrm>
            <a:custGeom>
              <a:avLst/>
              <a:gdLst/>
              <a:ahLst/>
              <a:cxnLst/>
              <a:rect l="l" t="t" r="r" b="b"/>
              <a:pathLst>
                <a:path w="11076" h="5536" extrusionOk="0">
                  <a:moveTo>
                    <a:pt x="5540" y="1"/>
                  </a:moveTo>
                  <a:cubicBezTo>
                    <a:pt x="4011" y="1"/>
                    <a:pt x="2625" y="617"/>
                    <a:pt x="1626" y="1621"/>
                  </a:cubicBezTo>
                  <a:cubicBezTo>
                    <a:pt x="623" y="2621"/>
                    <a:pt x="0" y="4007"/>
                    <a:pt x="0" y="5536"/>
                  </a:cubicBezTo>
                  <a:lnTo>
                    <a:pt x="1663" y="5536"/>
                  </a:lnTo>
                  <a:cubicBezTo>
                    <a:pt x="1663" y="3395"/>
                    <a:pt x="3395" y="1657"/>
                    <a:pt x="5540" y="1657"/>
                  </a:cubicBezTo>
                  <a:cubicBezTo>
                    <a:pt x="7676" y="1657"/>
                    <a:pt x="9414" y="3395"/>
                    <a:pt x="9414" y="5536"/>
                  </a:cubicBezTo>
                  <a:lnTo>
                    <a:pt x="11076" y="5536"/>
                  </a:lnTo>
                  <a:cubicBezTo>
                    <a:pt x="11076" y="2478"/>
                    <a:pt x="8594" y="1"/>
                    <a:pt x="554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1" name="Google Shape;3651;p112"/>
            <p:cNvSpPr/>
            <p:nvPr/>
          </p:nvSpPr>
          <p:spPr>
            <a:xfrm>
              <a:off x="4345079" y="2678858"/>
              <a:ext cx="422422" cy="211188"/>
            </a:xfrm>
            <a:custGeom>
              <a:avLst/>
              <a:gdLst/>
              <a:ahLst/>
              <a:cxnLst/>
              <a:rect l="l" t="t" r="r" b="b"/>
              <a:pathLst>
                <a:path w="27253" h="13625" extrusionOk="0">
                  <a:moveTo>
                    <a:pt x="13628" y="0"/>
                  </a:moveTo>
                  <a:cubicBezTo>
                    <a:pt x="13252" y="0"/>
                    <a:pt x="12910" y="153"/>
                    <a:pt x="12661" y="404"/>
                  </a:cubicBezTo>
                  <a:cubicBezTo>
                    <a:pt x="12411" y="649"/>
                    <a:pt x="12258" y="990"/>
                    <a:pt x="12258" y="1367"/>
                  </a:cubicBezTo>
                  <a:lnTo>
                    <a:pt x="12258" y="3538"/>
                  </a:lnTo>
                  <a:cubicBezTo>
                    <a:pt x="10612" y="3762"/>
                    <a:pt x="9108" y="4389"/>
                    <a:pt x="7808" y="5297"/>
                  </a:cubicBezTo>
                  <a:cubicBezTo>
                    <a:pt x="7696" y="5373"/>
                    <a:pt x="7573" y="5444"/>
                    <a:pt x="7467" y="5526"/>
                  </a:cubicBezTo>
                  <a:lnTo>
                    <a:pt x="5928" y="3992"/>
                  </a:lnTo>
                  <a:cubicBezTo>
                    <a:pt x="5660" y="3724"/>
                    <a:pt x="5308" y="3590"/>
                    <a:pt x="4957" y="3590"/>
                  </a:cubicBezTo>
                  <a:cubicBezTo>
                    <a:pt x="4606" y="3590"/>
                    <a:pt x="4256" y="3724"/>
                    <a:pt x="3990" y="3992"/>
                  </a:cubicBezTo>
                  <a:cubicBezTo>
                    <a:pt x="3461" y="4521"/>
                    <a:pt x="3461" y="5394"/>
                    <a:pt x="3990" y="5928"/>
                  </a:cubicBezTo>
                  <a:lnTo>
                    <a:pt x="5530" y="7462"/>
                  </a:lnTo>
                  <a:cubicBezTo>
                    <a:pt x="4484" y="8833"/>
                    <a:pt x="3781" y="10470"/>
                    <a:pt x="3543" y="12258"/>
                  </a:cubicBezTo>
                  <a:lnTo>
                    <a:pt x="1365" y="12258"/>
                  </a:lnTo>
                  <a:cubicBezTo>
                    <a:pt x="617" y="12258"/>
                    <a:pt x="0" y="12870"/>
                    <a:pt x="0" y="13625"/>
                  </a:cubicBezTo>
                  <a:lnTo>
                    <a:pt x="6116" y="13625"/>
                  </a:lnTo>
                  <a:cubicBezTo>
                    <a:pt x="6116" y="12799"/>
                    <a:pt x="6248" y="12009"/>
                    <a:pt x="6493" y="11265"/>
                  </a:cubicBezTo>
                  <a:cubicBezTo>
                    <a:pt x="6743" y="10526"/>
                    <a:pt x="7100" y="9838"/>
                    <a:pt x="7554" y="9216"/>
                  </a:cubicBezTo>
                  <a:cubicBezTo>
                    <a:pt x="8919" y="7335"/>
                    <a:pt x="11127" y="6112"/>
                    <a:pt x="13628" y="6112"/>
                  </a:cubicBezTo>
                  <a:cubicBezTo>
                    <a:pt x="15928" y="6112"/>
                    <a:pt x="17982" y="7147"/>
                    <a:pt x="19363" y="8772"/>
                  </a:cubicBezTo>
                  <a:cubicBezTo>
                    <a:pt x="20469" y="10087"/>
                    <a:pt x="21142" y="11774"/>
                    <a:pt x="21142" y="13625"/>
                  </a:cubicBezTo>
                  <a:lnTo>
                    <a:pt x="27253" y="13625"/>
                  </a:lnTo>
                  <a:cubicBezTo>
                    <a:pt x="27253" y="12870"/>
                    <a:pt x="26636" y="12258"/>
                    <a:pt x="25882" y="12258"/>
                  </a:cubicBezTo>
                  <a:lnTo>
                    <a:pt x="23715" y="12258"/>
                  </a:lnTo>
                  <a:cubicBezTo>
                    <a:pt x="23471" y="10470"/>
                    <a:pt x="22767" y="8833"/>
                    <a:pt x="21723" y="7462"/>
                  </a:cubicBezTo>
                  <a:lnTo>
                    <a:pt x="23261" y="5928"/>
                  </a:lnTo>
                  <a:cubicBezTo>
                    <a:pt x="23797" y="5394"/>
                    <a:pt x="23797" y="4521"/>
                    <a:pt x="23261" y="3992"/>
                  </a:cubicBezTo>
                  <a:cubicBezTo>
                    <a:pt x="22994" y="3724"/>
                    <a:pt x="22644" y="3590"/>
                    <a:pt x="22294" y="3590"/>
                  </a:cubicBezTo>
                  <a:cubicBezTo>
                    <a:pt x="21943" y="3590"/>
                    <a:pt x="21593" y="3724"/>
                    <a:pt x="21325" y="3992"/>
                  </a:cubicBezTo>
                  <a:lnTo>
                    <a:pt x="19786" y="5526"/>
                  </a:lnTo>
                  <a:cubicBezTo>
                    <a:pt x="19572" y="5363"/>
                    <a:pt x="19337" y="5220"/>
                    <a:pt x="19109" y="5072"/>
                  </a:cubicBezTo>
                  <a:cubicBezTo>
                    <a:pt x="17885" y="4288"/>
                    <a:pt x="16498" y="3742"/>
                    <a:pt x="14995" y="3538"/>
                  </a:cubicBezTo>
                  <a:lnTo>
                    <a:pt x="14995" y="1367"/>
                  </a:lnTo>
                  <a:cubicBezTo>
                    <a:pt x="14995" y="618"/>
                    <a:pt x="14383" y="0"/>
                    <a:pt x="1362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652" name="Google Shape;3652;p112"/>
          <p:cNvGrpSpPr/>
          <p:nvPr/>
        </p:nvGrpSpPr>
        <p:grpSpPr>
          <a:xfrm>
            <a:off x="5643960" y="1150592"/>
            <a:ext cx="660791" cy="973195"/>
            <a:chOff x="5396625" y="238000"/>
            <a:chExt cx="1163775" cy="1713975"/>
          </a:xfrm>
        </p:grpSpPr>
        <p:sp>
          <p:nvSpPr>
            <p:cNvPr id="3653" name="Google Shape;3653;p112"/>
            <p:cNvSpPr/>
            <p:nvPr/>
          </p:nvSpPr>
          <p:spPr>
            <a:xfrm>
              <a:off x="5966200" y="1461000"/>
              <a:ext cx="24625" cy="30100"/>
            </a:xfrm>
            <a:custGeom>
              <a:avLst/>
              <a:gdLst/>
              <a:ahLst/>
              <a:cxnLst/>
              <a:rect l="l" t="t" r="r" b="b"/>
              <a:pathLst>
                <a:path w="985" h="1204" extrusionOk="0">
                  <a:moveTo>
                    <a:pt x="1" y="1"/>
                  </a:moveTo>
                  <a:lnTo>
                    <a:pt x="1" y="1203"/>
                  </a:lnTo>
                  <a:lnTo>
                    <a:pt x="984" y="1203"/>
                  </a:lnTo>
                  <a:lnTo>
                    <a:pt x="984" y="1"/>
                  </a:lnTo>
                  <a:cubicBezTo>
                    <a:pt x="822" y="5"/>
                    <a:pt x="659" y="15"/>
                    <a:pt x="495" y="15"/>
                  </a:cubicBezTo>
                  <a:lnTo>
                    <a:pt x="460" y="15"/>
                  </a:lnTo>
                  <a:cubicBezTo>
                    <a:pt x="307" y="10"/>
                    <a:pt x="154" y="5"/>
                    <a:pt x="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4" name="Google Shape;3654;p112"/>
            <p:cNvSpPr/>
            <p:nvPr/>
          </p:nvSpPr>
          <p:spPr>
            <a:xfrm>
              <a:off x="5918800" y="1491075"/>
              <a:ext cx="117775" cy="47650"/>
            </a:xfrm>
            <a:custGeom>
              <a:avLst/>
              <a:gdLst/>
              <a:ahLst/>
              <a:cxnLst/>
              <a:rect l="l" t="t" r="r" b="b"/>
              <a:pathLst>
                <a:path w="4711" h="1906" extrusionOk="0">
                  <a:moveTo>
                    <a:pt x="1586" y="0"/>
                  </a:moveTo>
                  <a:cubicBezTo>
                    <a:pt x="714" y="0"/>
                    <a:pt x="1" y="708"/>
                    <a:pt x="1" y="1585"/>
                  </a:cubicBezTo>
                  <a:lnTo>
                    <a:pt x="1" y="1906"/>
                  </a:lnTo>
                  <a:lnTo>
                    <a:pt x="4710" y="1906"/>
                  </a:lnTo>
                  <a:lnTo>
                    <a:pt x="4710" y="1585"/>
                  </a:lnTo>
                  <a:cubicBezTo>
                    <a:pt x="4710" y="708"/>
                    <a:pt x="4002" y="0"/>
                    <a:pt x="312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5" name="Google Shape;3655;p112"/>
            <p:cNvSpPr/>
            <p:nvPr/>
          </p:nvSpPr>
          <p:spPr>
            <a:xfrm>
              <a:off x="5449150" y="1120900"/>
              <a:ext cx="266825" cy="604250"/>
            </a:xfrm>
            <a:custGeom>
              <a:avLst/>
              <a:gdLst/>
              <a:ahLst/>
              <a:cxnLst/>
              <a:rect l="l" t="t" r="r" b="b"/>
              <a:pathLst>
                <a:path w="10673" h="24170" extrusionOk="0">
                  <a:moveTo>
                    <a:pt x="0" y="1"/>
                  </a:moveTo>
                  <a:lnTo>
                    <a:pt x="9353" y="24170"/>
                  </a:lnTo>
                  <a:lnTo>
                    <a:pt x="10673" y="24170"/>
                  </a:lnTo>
                  <a:lnTo>
                    <a:pt x="3399" y="5357"/>
                  </a:lnTo>
                  <a:cubicBezTo>
                    <a:pt x="2033" y="3746"/>
                    <a:pt x="892" y="1947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6" name="Google Shape;3656;p112"/>
            <p:cNvSpPr/>
            <p:nvPr/>
          </p:nvSpPr>
          <p:spPr>
            <a:xfrm>
              <a:off x="5629300" y="1344800"/>
              <a:ext cx="150025" cy="380350"/>
            </a:xfrm>
            <a:custGeom>
              <a:avLst/>
              <a:gdLst/>
              <a:ahLst/>
              <a:cxnLst/>
              <a:rect l="l" t="t" r="r" b="b"/>
              <a:pathLst>
                <a:path w="6001" h="15214" extrusionOk="0">
                  <a:moveTo>
                    <a:pt x="0" y="0"/>
                  </a:moveTo>
                  <a:lnTo>
                    <a:pt x="4853" y="15214"/>
                  </a:lnTo>
                  <a:lnTo>
                    <a:pt x="6000" y="15214"/>
                  </a:lnTo>
                  <a:lnTo>
                    <a:pt x="1474" y="1019"/>
                  </a:lnTo>
                  <a:cubicBezTo>
                    <a:pt x="969" y="697"/>
                    <a:pt x="475" y="361"/>
                    <a:pt x="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7" name="Google Shape;3657;p112"/>
            <p:cNvSpPr/>
            <p:nvPr/>
          </p:nvSpPr>
          <p:spPr>
            <a:xfrm>
              <a:off x="5739150" y="1409775"/>
              <a:ext cx="123875" cy="315375"/>
            </a:xfrm>
            <a:custGeom>
              <a:avLst/>
              <a:gdLst/>
              <a:ahLst/>
              <a:cxnLst/>
              <a:rect l="l" t="t" r="r" b="b"/>
              <a:pathLst>
                <a:path w="4955" h="12615" extrusionOk="0">
                  <a:moveTo>
                    <a:pt x="0" y="1"/>
                  </a:moveTo>
                  <a:lnTo>
                    <a:pt x="3849" y="12615"/>
                  </a:lnTo>
                  <a:lnTo>
                    <a:pt x="4954" y="12615"/>
                  </a:lnTo>
                  <a:lnTo>
                    <a:pt x="1270" y="530"/>
                  </a:lnTo>
                  <a:cubicBezTo>
                    <a:pt x="842" y="368"/>
                    <a:pt x="419" y="189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8" name="Google Shape;3658;p112"/>
            <p:cNvSpPr/>
            <p:nvPr/>
          </p:nvSpPr>
          <p:spPr>
            <a:xfrm>
              <a:off x="6239800" y="1136950"/>
              <a:ext cx="260600" cy="588200"/>
            </a:xfrm>
            <a:custGeom>
              <a:avLst/>
              <a:gdLst/>
              <a:ahLst/>
              <a:cxnLst/>
              <a:rect l="l" t="t" r="r" b="b"/>
              <a:pathLst>
                <a:path w="10424" h="23528" extrusionOk="0">
                  <a:moveTo>
                    <a:pt x="10424" y="1"/>
                  </a:moveTo>
                  <a:lnTo>
                    <a:pt x="10424" y="1"/>
                  </a:lnTo>
                  <a:cubicBezTo>
                    <a:pt x="9556" y="1744"/>
                    <a:pt x="8481" y="3365"/>
                    <a:pt x="7227" y="4828"/>
                  </a:cubicBezTo>
                  <a:lnTo>
                    <a:pt x="0" y="23528"/>
                  </a:lnTo>
                  <a:lnTo>
                    <a:pt x="1320" y="23528"/>
                  </a:lnTo>
                  <a:lnTo>
                    <a:pt x="1042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9" name="Google Shape;3659;p112"/>
            <p:cNvSpPr/>
            <p:nvPr/>
          </p:nvSpPr>
          <p:spPr>
            <a:xfrm>
              <a:off x="6176325" y="1346175"/>
              <a:ext cx="149650" cy="378975"/>
            </a:xfrm>
            <a:custGeom>
              <a:avLst/>
              <a:gdLst/>
              <a:ahLst/>
              <a:cxnLst/>
              <a:rect l="l" t="t" r="r" b="b"/>
              <a:pathLst>
                <a:path w="5986" h="15159" extrusionOk="0">
                  <a:moveTo>
                    <a:pt x="5985" y="0"/>
                  </a:moveTo>
                  <a:lnTo>
                    <a:pt x="5985" y="0"/>
                  </a:lnTo>
                  <a:cubicBezTo>
                    <a:pt x="5510" y="357"/>
                    <a:pt x="5016" y="689"/>
                    <a:pt x="4511" y="1009"/>
                  </a:cubicBezTo>
                  <a:lnTo>
                    <a:pt x="1" y="15159"/>
                  </a:lnTo>
                  <a:lnTo>
                    <a:pt x="1153" y="15159"/>
                  </a:lnTo>
                  <a:lnTo>
                    <a:pt x="598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0" name="Google Shape;3660;p112"/>
            <p:cNvSpPr/>
            <p:nvPr/>
          </p:nvSpPr>
          <p:spPr>
            <a:xfrm>
              <a:off x="6092600" y="1410400"/>
              <a:ext cx="123750" cy="314750"/>
            </a:xfrm>
            <a:custGeom>
              <a:avLst/>
              <a:gdLst/>
              <a:ahLst/>
              <a:cxnLst/>
              <a:rect l="l" t="t" r="r" b="b"/>
              <a:pathLst>
                <a:path w="4950" h="12590" extrusionOk="0">
                  <a:moveTo>
                    <a:pt x="4950" y="0"/>
                  </a:moveTo>
                  <a:lnTo>
                    <a:pt x="4950" y="0"/>
                  </a:lnTo>
                  <a:cubicBezTo>
                    <a:pt x="4533" y="190"/>
                    <a:pt x="4110" y="367"/>
                    <a:pt x="3681" y="531"/>
                  </a:cubicBezTo>
                  <a:lnTo>
                    <a:pt x="1" y="12590"/>
                  </a:lnTo>
                  <a:lnTo>
                    <a:pt x="1113" y="12590"/>
                  </a:lnTo>
                  <a:lnTo>
                    <a:pt x="495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1" name="Google Shape;3661;p112"/>
            <p:cNvSpPr/>
            <p:nvPr/>
          </p:nvSpPr>
          <p:spPr>
            <a:xfrm>
              <a:off x="5999475" y="447475"/>
              <a:ext cx="560925" cy="1013025"/>
            </a:xfrm>
            <a:custGeom>
              <a:avLst/>
              <a:gdLst/>
              <a:ahLst/>
              <a:cxnLst/>
              <a:rect l="l" t="t" r="r" b="b"/>
              <a:pathLst>
                <a:path w="22437" h="40521" extrusionOk="0">
                  <a:moveTo>
                    <a:pt x="9597" y="0"/>
                  </a:moveTo>
                  <a:cubicBezTo>
                    <a:pt x="12758" y="4261"/>
                    <a:pt x="14746" y="10424"/>
                    <a:pt x="14746" y="17279"/>
                  </a:cubicBezTo>
                  <a:cubicBezTo>
                    <a:pt x="14746" y="29716"/>
                    <a:pt x="8216" y="39869"/>
                    <a:pt x="1" y="40521"/>
                  </a:cubicBezTo>
                  <a:cubicBezTo>
                    <a:pt x="2600" y="40429"/>
                    <a:pt x="5092" y="39924"/>
                    <a:pt x="7406" y="39048"/>
                  </a:cubicBezTo>
                  <a:cubicBezTo>
                    <a:pt x="7835" y="38884"/>
                    <a:pt x="8258" y="38707"/>
                    <a:pt x="8675" y="38517"/>
                  </a:cubicBezTo>
                  <a:cubicBezTo>
                    <a:pt x="9684" y="38064"/>
                    <a:pt x="10658" y="37545"/>
                    <a:pt x="11585" y="36957"/>
                  </a:cubicBezTo>
                  <a:cubicBezTo>
                    <a:pt x="12090" y="36637"/>
                    <a:pt x="12584" y="36305"/>
                    <a:pt x="13059" y="35948"/>
                  </a:cubicBezTo>
                  <a:cubicBezTo>
                    <a:pt x="14450" y="34915"/>
                    <a:pt x="15714" y="33722"/>
                    <a:pt x="16840" y="32407"/>
                  </a:cubicBezTo>
                  <a:cubicBezTo>
                    <a:pt x="18094" y="30944"/>
                    <a:pt x="19169" y="29323"/>
                    <a:pt x="20037" y="27580"/>
                  </a:cubicBezTo>
                  <a:cubicBezTo>
                    <a:pt x="21570" y="24470"/>
                    <a:pt x="22437" y="20979"/>
                    <a:pt x="22437" y="17279"/>
                  </a:cubicBezTo>
                  <a:cubicBezTo>
                    <a:pt x="22437" y="10424"/>
                    <a:pt x="19470" y="4261"/>
                    <a:pt x="1475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2" name="Google Shape;3662;p112"/>
            <p:cNvSpPr/>
            <p:nvPr/>
          </p:nvSpPr>
          <p:spPr>
            <a:xfrm>
              <a:off x="5978575" y="1460600"/>
              <a:ext cx="18250" cy="675"/>
            </a:xfrm>
            <a:custGeom>
              <a:avLst/>
              <a:gdLst/>
              <a:ahLst/>
              <a:cxnLst/>
              <a:rect l="l" t="t" r="r" b="b"/>
              <a:pathLst>
                <a:path w="730" h="27" extrusionOk="0">
                  <a:moveTo>
                    <a:pt x="729" y="1"/>
                  </a:moveTo>
                  <a:cubicBezTo>
                    <a:pt x="724" y="1"/>
                    <a:pt x="719" y="1"/>
                    <a:pt x="713" y="2"/>
                  </a:cubicBezTo>
                  <a:lnTo>
                    <a:pt x="713" y="2"/>
                  </a:lnTo>
                  <a:cubicBezTo>
                    <a:pt x="719" y="1"/>
                    <a:pt x="724" y="1"/>
                    <a:pt x="729" y="1"/>
                  </a:cubicBezTo>
                  <a:close/>
                  <a:moveTo>
                    <a:pt x="713" y="2"/>
                  </a:moveTo>
                  <a:cubicBezTo>
                    <a:pt x="537" y="13"/>
                    <a:pt x="364" y="21"/>
                    <a:pt x="189" y="24"/>
                  </a:cubicBezTo>
                  <a:lnTo>
                    <a:pt x="189" y="24"/>
                  </a:lnTo>
                  <a:cubicBezTo>
                    <a:pt x="289" y="23"/>
                    <a:pt x="389" y="20"/>
                    <a:pt x="489" y="17"/>
                  </a:cubicBezTo>
                  <a:cubicBezTo>
                    <a:pt x="566" y="17"/>
                    <a:pt x="637" y="7"/>
                    <a:pt x="713" y="2"/>
                  </a:cubicBezTo>
                  <a:close/>
                  <a:moveTo>
                    <a:pt x="189" y="24"/>
                  </a:moveTo>
                  <a:cubicBezTo>
                    <a:pt x="126" y="26"/>
                    <a:pt x="63" y="26"/>
                    <a:pt x="0" y="26"/>
                  </a:cubicBezTo>
                  <a:cubicBezTo>
                    <a:pt x="63" y="26"/>
                    <a:pt x="126" y="26"/>
                    <a:pt x="189" y="24"/>
                  </a:cubicBezTo>
                  <a:close/>
                </a:path>
              </a:pathLst>
            </a:custGeom>
            <a:solidFill>
              <a:srgbClr val="F6E7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3" name="Google Shape;3663;p112"/>
            <p:cNvSpPr/>
            <p:nvPr/>
          </p:nvSpPr>
          <p:spPr>
            <a:xfrm>
              <a:off x="5396625" y="447475"/>
              <a:ext cx="560825" cy="1013025"/>
            </a:xfrm>
            <a:custGeom>
              <a:avLst/>
              <a:gdLst/>
              <a:ahLst/>
              <a:cxnLst/>
              <a:rect l="l" t="t" r="r" b="b"/>
              <a:pathLst>
                <a:path w="22433" h="40521" extrusionOk="0">
                  <a:moveTo>
                    <a:pt x="7686" y="0"/>
                  </a:moveTo>
                  <a:cubicBezTo>
                    <a:pt x="2967" y="4261"/>
                    <a:pt x="1" y="10424"/>
                    <a:pt x="1" y="17279"/>
                  </a:cubicBezTo>
                  <a:cubicBezTo>
                    <a:pt x="1" y="19721"/>
                    <a:pt x="377" y="22075"/>
                    <a:pt x="1076" y="24287"/>
                  </a:cubicBezTo>
                  <a:cubicBezTo>
                    <a:pt x="1081" y="24292"/>
                    <a:pt x="1081" y="24303"/>
                    <a:pt x="1087" y="24313"/>
                  </a:cubicBezTo>
                  <a:cubicBezTo>
                    <a:pt x="1372" y="25214"/>
                    <a:pt x="1713" y="26091"/>
                    <a:pt x="2101" y="26938"/>
                  </a:cubicBezTo>
                  <a:cubicBezTo>
                    <a:pt x="2993" y="28884"/>
                    <a:pt x="4134" y="30683"/>
                    <a:pt x="5500" y="32294"/>
                  </a:cubicBezTo>
                  <a:cubicBezTo>
                    <a:pt x="6632" y="33630"/>
                    <a:pt x="7907" y="34842"/>
                    <a:pt x="9307" y="35893"/>
                  </a:cubicBezTo>
                  <a:cubicBezTo>
                    <a:pt x="9782" y="36254"/>
                    <a:pt x="10276" y="36590"/>
                    <a:pt x="10781" y="36912"/>
                  </a:cubicBezTo>
                  <a:cubicBezTo>
                    <a:pt x="11713" y="37503"/>
                    <a:pt x="12687" y="38034"/>
                    <a:pt x="13701" y="38493"/>
                  </a:cubicBezTo>
                  <a:cubicBezTo>
                    <a:pt x="14120" y="38681"/>
                    <a:pt x="14543" y="38860"/>
                    <a:pt x="14971" y="39022"/>
                  </a:cubicBezTo>
                  <a:cubicBezTo>
                    <a:pt x="17305" y="39914"/>
                    <a:pt x="19813" y="40424"/>
                    <a:pt x="22433" y="40521"/>
                  </a:cubicBezTo>
                  <a:cubicBezTo>
                    <a:pt x="14221" y="39863"/>
                    <a:pt x="7693" y="29710"/>
                    <a:pt x="7693" y="17279"/>
                  </a:cubicBezTo>
                  <a:cubicBezTo>
                    <a:pt x="7693" y="10424"/>
                    <a:pt x="9680" y="4261"/>
                    <a:pt x="1284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4" name="Google Shape;3664;p112"/>
            <p:cNvSpPr/>
            <p:nvPr/>
          </p:nvSpPr>
          <p:spPr>
            <a:xfrm>
              <a:off x="5960350" y="1460600"/>
              <a:ext cx="17350" cy="675"/>
            </a:xfrm>
            <a:custGeom>
              <a:avLst/>
              <a:gdLst/>
              <a:ahLst/>
              <a:cxnLst/>
              <a:rect l="l" t="t" r="r" b="b"/>
              <a:pathLst>
                <a:path w="694" h="27" extrusionOk="0">
                  <a:moveTo>
                    <a:pt x="0" y="1"/>
                  </a:moveTo>
                  <a:lnTo>
                    <a:pt x="0" y="1"/>
                  </a:lnTo>
                  <a:cubicBezTo>
                    <a:pt x="5" y="1"/>
                    <a:pt x="10" y="1"/>
                    <a:pt x="16" y="2"/>
                  </a:cubicBezTo>
                  <a:lnTo>
                    <a:pt x="16" y="2"/>
                  </a:lnTo>
                  <a:cubicBezTo>
                    <a:pt x="10" y="1"/>
                    <a:pt x="5" y="1"/>
                    <a:pt x="0" y="1"/>
                  </a:cubicBezTo>
                  <a:close/>
                  <a:moveTo>
                    <a:pt x="16" y="2"/>
                  </a:moveTo>
                  <a:cubicBezTo>
                    <a:pt x="87" y="7"/>
                    <a:pt x="158" y="17"/>
                    <a:pt x="235" y="17"/>
                  </a:cubicBezTo>
                  <a:cubicBezTo>
                    <a:pt x="307" y="19"/>
                    <a:pt x="379" y="21"/>
                    <a:pt x="451" y="23"/>
                  </a:cubicBezTo>
                  <a:lnTo>
                    <a:pt x="451" y="23"/>
                  </a:lnTo>
                  <a:cubicBezTo>
                    <a:pt x="305" y="19"/>
                    <a:pt x="161" y="12"/>
                    <a:pt x="16" y="2"/>
                  </a:cubicBezTo>
                  <a:close/>
                  <a:moveTo>
                    <a:pt x="451" y="23"/>
                  </a:moveTo>
                  <a:cubicBezTo>
                    <a:pt x="531" y="25"/>
                    <a:pt x="612" y="26"/>
                    <a:pt x="694" y="26"/>
                  </a:cubicBezTo>
                  <a:cubicBezTo>
                    <a:pt x="613" y="26"/>
                    <a:pt x="532" y="25"/>
                    <a:pt x="451" y="23"/>
                  </a:cubicBezTo>
                  <a:close/>
                </a:path>
              </a:pathLst>
            </a:custGeom>
            <a:solidFill>
              <a:srgbClr val="F6E7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5" name="Google Shape;3665;p112"/>
            <p:cNvSpPr/>
            <p:nvPr/>
          </p:nvSpPr>
          <p:spPr>
            <a:xfrm>
              <a:off x="5977675" y="1461250"/>
              <a:ext cx="925" cy="25"/>
            </a:xfrm>
            <a:custGeom>
              <a:avLst/>
              <a:gdLst/>
              <a:ahLst/>
              <a:cxnLst/>
              <a:rect l="l" t="t" r="r" b="b"/>
              <a:pathLst>
                <a:path w="37" h="1" extrusionOk="0">
                  <a:moveTo>
                    <a:pt x="36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6E7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6" name="Google Shape;3666;p112"/>
            <p:cNvSpPr/>
            <p:nvPr/>
          </p:nvSpPr>
          <p:spPr>
            <a:xfrm>
              <a:off x="5978575" y="447475"/>
              <a:ext cx="389550" cy="1013800"/>
            </a:xfrm>
            <a:custGeom>
              <a:avLst/>
              <a:gdLst/>
              <a:ahLst/>
              <a:cxnLst/>
              <a:rect l="l" t="t" r="r" b="b"/>
              <a:pathLst>
                <a:path w="15582" h="40552" extrusionOk="0">
                  <a:moveTo>
                    <a:pt x="4093" y="0"/>
                  </a:moveTo>
                  <a:cubicBezTo>
                    <a:pt x="5332" y="4261"/>
                    <a:pt x="6111" y="10424"/>
                    <a:pt x="6111" y="17279"/>
                  </a:cubicBezTo>
                  <a:cubicBezTo>
                    <a:pt x="6111" y="30133"/>
                    <a:pt x="3375" y="40551"/>
                    <a:pt x="0" y="40551"/>
                  </a:cubicBezTo>
                  <a:cubicBezTo>
                    <a:pt x="245" y="40551"/>
                    <a:pt x="484" y="40542"/>
                    <a:pt x="729" y="40526"/>
                  </a:cubicBezTo>
                  <a:cubicBezTo>
                    <a:pt x="765" y="40526"/>
                    <a:pt x="800" y="40521"/>
                    <a:pt x="837" y="40521"/>
                  </a:cubicBezTo>
                  <a:cubicBezTo>
                    <a:pt x="9052" y="39869"/>
                    <a:pt x="15582" y="29716"/>
                    <a:pt x="15582" y="17279"/>
                  </a:cubicBezTo>
                  <a:cubicBezTo>
                    <a:pt x="15582" y="10424"/>
                    <a:pt x="13594" y="4261"/>
                    <a:pt x="1043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7" name="Google Shape;3667;p112"/>
            <p:cNvSpPr/>
            <p:nvPr/>
          </p:nvSpPr>
          <p:spPr>
            <a:xfrm>
              <a:off x="5996800" y="1460475"/>
              <a:ext cx="2700" cy="150"/>
            </a:xfrm>
            <a:custGeom>
              <a:avLst/>
              <a:gdLst/>
              <a:ahLst/>
              <a:cxnLst/>
              <a:rect l="l" t="t" r="r" b="b"/>
              <a:pathLst>
                <a:path w="108" h="6" extrusionOk="0">
                  <a:moveTo>
                    <a:pt x="108" y="1"/>
                  </a:moveTo>
                  <a:cubicBezTo>
                    <a:pt x="71" y="1"/>
                    <a:pt x="36" y="6"/>
                    <a:pt x="0" y="6"/>
                  </a:cubicBezTo>
                  <a:cubicBezTo>
                    <a:pt x="36" y="6"/>
                    <a:pt x="71" y="1"/>
                    <a:pt x="108" y="1"/>
                  </a:cubicBezTo>
                  <a:close/>
                </a:path>
              </a:pathLst>
            </a:custGeom>
            <a:solidFill>
              <a:srgbClr val="FDBB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8" name="Google Shape;3668;p112"/>
            <p:cNvSpPr/>
            <p:nvPr/>
          </p:nvSpPr>
          <p:spPr>
            <a:xfrm>
              <a:off x="5588925" y="447475"/>
              <a:ext cx="388775" cy="1013800"/>
            </a:xfrm>
            <a:custGeom>
              <a:avLst/>
              <a:gdLst/>
              <a:ahLst/>
              <a:cxnLst/>
              <a:rect l="l" t="t" r="r" b="b"/>
              <a:pathLst>
                <a:path w="15551" h="40552" extrusionOk="0">
                  <a:moveTo>
                    <a:pt x="5148" y="0"/>
                  </a:moveTo>
                  <a:cubicBezTo>
                    <a:pt x="1988" y="4261"/>
                    <a:pt x="1" y="10424"/>
                    <a:pt x="1" y="17279"/>
                  </a:cubicBezTo>
                  <a:cubicBezTo>
                    <a:pt x="1" y="29710"/>
                    <a:pt x="6529" y="39863"/>
                    <a:pt x="14741" y="40521"/>
                  </a:cubicBezTo>
                  <a:cubicBezTo>
                    <a:pt x="14781" y="40521"/>
                    <a:pt x="14817" y="40526"/>
                    <a:pt x="14857" y="40526"/>
                  </a:cubicBezTo>
                  <a:cubicBezTo>
                    <a:pt x="15087" y="40542"/>
                    <a:pt x="15316" y="40551"/>
                    <a:pt x="15551" y="40551"/>
                  </a:cubicBezTo>
                  <a:cubicBezTo>
                    <a:pt x="12192" y="40485"/>
                    <a:pt x="9470" y="30093"/>
                    <a:pt x="9470" y="17279"/>
                  </a:cubicBezTo>
                  <a:cubicBezTo>
                    <a:pt x="9470" y="10424"/>
                    <a:pt x="10250" y="4261"/>
                    <a:pt x="1148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9" name="Google Shape;3669;p112"/>
            <p:cNvSpPr/>
            <p:nvPr/>
          </p:nvSpPr>
          <p:spPr>
            <a:xfrm>
              <a:off x="5977675" y="1461250"/>
              <a:ext cx="925" cy="25"/>
            </a:xfrm>
            <a:custGeom>
              <a:avLst/>
              <a:gdLst/>
              <a:ahLst/>
              <a:cxnLst/>
              <a:rect l="l" t="t" r="r" b="b"/>
              <a:pathLst>
                <a:path w="37" h="1" extrusionOk="0">
                  <a:moveTo>
                    <a:pt x="1" y="0"/>
                  </a:moveTo>
                  <a:lnTo>
                    <a:pt x="1" y="0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FDBB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0" name="Google Shape;3670;p112"/>
            <p:cNvSpPr/>
            <p:nvPr/>
          </p:nvSpPr>
          <p:spPr>
            <a:xfrm>
              <a:off x="5957425" y="1460475"/>
              <a:ext cx="2950" cy="150"/>
            </a:xfrm>
            <a:custGeom>
              <a:avLst/>
              <a:gdLst/>
              <a:ahLst/>
              <a:cxnLst/>
              <a:rect l="l" t="t" r="r" b="b"/>
              <a:pathLst>
                <a:path w="118" h="6" extrusionOk="0">
                  <a:moveTo>
                    <a:pt x="1" y="1"/>
                  </a:moveTo>
                  <a:cubicBezTo>
                    <a:pt x="41" y="1"/>
                    <a:pt x="77" y="6"/>
                    <a:pt x="117" y="6"/>
                  </a:cubicBezTo>
                  <a:cubicBezTo>
                    <a:pt x="77" y="6"/>
                    <a:pt x="41" y="1"/>
                    <a:pt x="1" y="1"/>
                  </a:cubicBezTo>
                  <a:close/>
                </a:path>
              </a:pathLst>
            </a:custGeom>
            <a:solidFill>
              <a:srgbClr val="FDBB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1" name="Google Shape;3671;p112"/>
            <p:cNvSpPr/>
            <p:nvPr/>
          </p:nvSpPr>
          <p:spPr>
            <a:xfrm>
              <a:off x="5825650" y="447475"/>
              <a:ext cx="305725" cy="1013925"/>
            </a:xfrm>
            <a:custGeom>
              <a:avLst/>
              <a:gdLst/>
              <a:ahLst/>
              <a:cxnLst/>
              <a:rect l="l" t="t" r="r" b="b"/>
              <a:pathLst>
                <a:path w="12229" h="40557" extrusionOk="0">
                  <a:moveTo>
                    <a:pt x="2019" y="0"/>
                  </a:moveTo>
                  <a:cubicBezTo>
                    <a:pt x="781" y="4256"/>
                    <a:pt x="1" y="10424"/>
                    <a:pt x="1" y="17279"/>
                  </a:cubicBezTo>
                  <a:cubicBezTo>
                    <a:pt x="1" y="30093"/>
                    <a:pt x="2718" y="40485"/>
                    <a:pt x="6082" y="40551"/>
                  </a:cubicBezTo>
                  <a:cubicBezTo>
                    <a:pt x="6091" y="40551"/>
                    <a:pt x="6107" y="40556"/>
                    <a:pt x="6117" y="40556"/>
                  </a:cubicBezTo>
                  <a:cubicBezTo>
                    <a:pt x="9492" y="40556"/>
                    <a:pt x="12228" y="30133"/>
                    <a:pt x="12228" y="17279"/>
                  </a:cubicBezTo>
                  <a:cubicBezTo>
                    <a:pt x="12228" y="10424"/>
                    <a:pt x="11449" y="4256"/>
                    <a:pt x="1021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2" name="Google Shape;3672;p112"/>
            <p:cNvSpPr/>
            <p:nvPr/>
          </p:nvSpPr>
          <p:spPr>
            <a:xfrm>
              <a:off x="5573125" y="380325"/>
              <a:ext cx="810800" cy="67175"/>
            </a:xfrm>
            <a:custGeom>
              <a:avLst/>
              <a:gdLst/>
              <a:ahLst/>
              <a:cxnLst/>
              <a:rect l="l" t="t" r="r" b="b"/>
              <a:pathLst>
                <a:path w="32432" h="2687" extrusionOk="0">
                  <a:moveTo>
                    <a:pt x="2661" y="0"/>
                  </a:moveTo>
                  <a:cubicBezTo>
                    <a:pt x="1825" y="602"/>
                    <a:pt x="1024" y="1254"/>
                    <a:pt x="275" y="1962"/>
                  </a:cubicBezTo>
                  <a:cubicBezTo>
                    <a:pt x="0" y="2218"/>
                    <a:pt x="174" y="2686"/>
                    <a:pt x="560" y="2686"/>
                  </a:cubicBezTo>
                  <a:lnTo>
                    <a:pt x="31871" y="2686"/>
                  </a:lnTo>
                  <a:cubicBezTo>
                    <a:pt x="32259" y="2686"/>
                    <a:pt x="32431" y="2218"/>
                    <a:pt x="32151" y="1962"/>
                  </a:cubicBezTo>
                  <a:cubicBezTo>
                    <a:pt x="31402" y="1254"/>
                    <a:pt x="30607" y="602"/>
                    <a:pt x="29771" y="0"/>
                  </a:cubicBezTo>
                  <a:cubicBezTo>
                    <a:pt x="29704" y="47"/>
                    <a:pt x="29624" y="77"/>
                    <a:pt x="29526" y="77"/>
                  </a:cubicBezTo>
                  <a:lnTo>
                    <a:pt x="2905" y="77"/>
                  </a:lnTo>
                  <a:cubicBezTo>
                    <a:pt x="2809" y="77"/>
                    <a:pt x="2727" y="47"/>
                    <a:pt x="266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3" name="Google Shape;3673;p112"/>
            <p:cNvSpPr/>
            <p:nvPr/>
          </p:nvSpPr>
          <p:spPr>
            <a:xfrm>
              <a:off x="5897275" y="242700"/>
              <a:ext cx="10500" cy="1675"/>
            </a:xfrm>
            <a:custGeom>
              <a:avLst/>
              <a:gdLst/>
              <a:ahLst/>
              <a:cxnLst/>
              <a:rect l="l" t="t" r="r" b="b"/>
              <a:pathLst>
                <a:path w="420" h="67" extrusionOk="0">
                  <a:moveTo>
                    <a:pt x="419" y="0"/>
                  </a:moveTo>
                  <a:cubicBezTo>
                    <a:pt x="281" y="21"/>
                    <a:pt x="144" y="47"/>
                    <a:pt x="1" y="67"/>
                  </a:cubicBezTo>
                  <a:cubicBezTo>
                    <a:pt x="41" y="62"/>
                    <a:pt x="88" y="57"/>
                    <a:pt x="128" y="52"/>
                  </a:cubicBezTo>
                  <a:cubicBezTo>
                    <a:pt x="225" y="36"/>
                    <a:pt x="321" y="16"/>
                    <a:pt x="419" y="0"/>
                  </a:cubicBezTo>
                  <a:close/>
                </a:path>
              </a:pathLst>
            </a:custGeom>
            <a:solidFill>
              <a:srgbClr val="FDBB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4" name="Google Shape;3674;p112"/>
            <p:cNvSpPr/>
            <p:nvPr/>
          </p:nvSpPr>
          <p:spPr>
            <a:xfrm>
              <a:off x="5876625" y="245400"/>
              <a:ext cx="14325" cy="2550"/>
            </a:xfrm>
            <a:custGeom>
              <a:avLst/>
              <a:gdLst/>
              <a:ahLst/>
              <a:cxnLst/>
              <a:rect l="l" t="t" r="r" b="b"/>
              <a:pathLst>
                <a:path w="573" h="102" extrusionOk="0">
                  <a:moveTo>
                    <a:pt x="572" y="0"/>
                  </a:moveTo>
                  <a:cubicBezTo>
                    <a:pt x="560" y="2"/>
                    <a:pt x="548" y="4"/>
                    <a:pt x="537" y="6"/>
                  </a:cubicBezTo>
                  <a:lnTo>
                    <a:pt x="537" y="6"/>
                  </a:lnTo>
                  <a:cubicBezTo>
                    <a:pt x="548" y="4"/>
                    <a:pt x="560" y="2"/>
                    <a:pt x="572" y="0"/>
                  </a:cubicBezTo>
                  <a:close/>
                  <a:moveTo>
                    <a:pt x="537" y="6"/>
                  </a:moveTo>
                  <a:cubicBezTo>
                    <a:pt x="355" y="35"/>
                    <a:pt x="178" y="68"/>
                    <a:pt x="1" y="102"/>
                  </a:cubicBezTo>
                  <a:cubicBezTo>
                    <a:pt x="118" y="81"/>
                    <a:pt x="236" y="66"/>
                    <a:pt x="358" y="45"/>
                  </a:cubicBezTo>
                  <a:cubicBezTo>
                    <a:pt x="417" y="33"/>
                    <a:pt x="477" y="17"/>
                    <a:pt x="537" y="6"/>
                  </a:cubicBezTo>
                  <a:close/>
                </a:path>
              </a:pathLst>
            </a:custGeom>
            <a:solidFill>
              <a:srgbClr val="FDBB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5" name="Google Shape;3675;p112"/>
            <p:cNvSpPr/>
            <p:nvPr/>
          </p:nvSpPr>
          <p:spPr>
            <a:xfrm>
              <a:off x="6049300" y="242700"/>
              <a:ext cx="10450" cy="1675"/>
            </a:xfrm>
            <a:custGeom>
              <a:avLst/>
              <a:gdLst/>
              <a:ahLst/>
              <a:cxnLst/>
              <a:rect l="l" t="t" r="r" b="b"/>
              <a:pathLst>
                <a:path w="418" h="67" extrusionOk="0">
                  <a:moveTo>
                    <a:pt x="0" y="0"/>
                  </a:moveTo>
                  <a:lnTo>
                    <a:pt x="0" y="0"/>
                  </a:lnTo>
                  <a:cubicBezTo>
                    <a:pt x="97" y="16"/>
                    <a:pt x="194" y="36"/>
                    <a:pt x="290" y="52"/>
                  </a:cubicBezTo>
                  <a:cubicBezTo>
                    <a:pt x="332" y="57"/>
                    <a:pt x="377" y="62"/>
                    <a:pt x="418" y="67"/>
                  </a:cubicBezTo>
                  <a:cubicBezTo>
                    <a:pt x="276" y="47"/>
                    <a:pt x="137" y="21"/>
                    <a:pt x="0" y="0"/>
                  </a:cubicBezTo>
                  <a:close/>
                </a:path>
              </a:pathLst>
            </a:custGeom>
            <a:solidFill>
              <a:srgbClr val="FDBB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6" name="Google Shape;3676;p112"/>
            <p:cNvSpPr/>
            <p:nvPr/>
          </p:nvSpPr>
          <p:spPr>
            <a:xfrm>
              <a:off x="6142300" y="264225"/>
              <a:ext cx="5375" cy="1675"/>
            </a:xfrm>
            <a:custGeom>
              <a:avLst/>
              <a:gdLst/>
              <a:ahLst/>
              <a:cxnLst/>
              <a:rect l="l" t="t" r="r" b="b"/>
              <a:pathLst>
                <a:path w="215" h="67" extrusionOk="0">
                  <a:moveTo>
                    <a:pt x="0" y="1"/>
                  </a:moveTo>
                  <a:cubicBezTo>
                    <a:pt x="56" y="20"/>
                    <a:pt x="111" y="34"/>
                    <a:pt x="166" y="51"/>
                  </a:cubicBezTo>
                  <a:lnTo>
                    <a:pt x="166" y="51"/>
                  </a:lnTo>
                  <a:cubicBezTo>
                    <a:pt x="118" y="35"/>
                    <a:pt x="72" y="16"/>
                    <a:pt x="26" y="1"/>
                  </a:cubicBezTo>
                  <a:close/>
                  <a:moveTo>
                    <a:pt x="166" y="51"/>
                  </a:moveTo>
                  <a:lnTo>
                    <a:pt x="166" y="51"/>
                  </a:lnTo>
                  <a:cubicBezTo>
                    <a:pt x="182" y="56"/>
                    <a:pt x="198" y="62"/>
                    <a:pt x="214" y="67"/>
                  </a:cubicBezTo>
                  <a:cubicBezTo>
                    <a:pt x="198" y="61"/>
                    <a:pt x="182" y="56"/>
                    <a:pt x="166" y="51"/>
                  </a:cubicBezTo>
                  <a:close/>
                </a:path>
              </a:pathLst>
            </a:custGeom>
            <a:solidFill>
              <a:srgbClr val="FDBB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7" name="Google Shape;3677;p112"/>
            <p:cNvSpPr/>
            <p:nvPr/>
          </p:nvSpPr>
          <p:spPr>
            <a:xfrm>
              <a:off x="6023175" y="239875"/>
              <a:ext cx="23325" cy="2600"/>
            </a:xfrm>
            <a:custGeom>
              <a:avLst/>
              <a:gdLst/>
              <a:ahLst/>
              <a:cxnLst/>
              <a:rect l="l" t="t" r="r" b="b"/>
              <a:pathLst>
                <a:path w="933" h="104" extrusionOk="0">
                  <a:moveTo>
                    <a:pt x="1" y="1"/>
                  </a:moveTo>
                  <a:cubicBezTo>
                    <a:pt x="102" y="12"/>
                    <a:pt x="204" y="32"/>
                    <a:pt x="307" y="43"/>
                  </a:cubicBezTo>
                  <a:cubicBezTo>
                    <a:pt x="515" y="62"/>
                    <a:pt x="729" y="78"/>
                    <a:pt x="933" y="104"/>
                  </a:cubicBezTo>
                  <a:cubicBezTo>
                    <a:pt x="627" y="62"/>
                    <a:pt x="316" y="32"/>
                    <a:pt x="1" y="1"/>
                  </a:cubicBezTo>
                  <a:close/>
                </a:path>
              </a:pathLst>
            </a:custGeom>
            <a:solidFill>
              <a:srgbClr val="FDBB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8" name="Google Shape;3678;p112"/>
            <p:cNvSpPr/>
            <p:nvPr/>
          </p:nvSpPr>
          <p:spPr>
            <a:xfrm>
              <a:off x="6066125" y="245400"/>
              <a:ext cx="14275" cy="2550"/>
            </a:xfrm>
            <a:custGeom>
              <a:avLst/>
              <a:gdLst/>
              <a:ahLst/>
              <a:cxnLst/>
              <a:rect l="l" t="t" r="r" b="b"/>
              <a:pathLst>
                <a:path w="571" h="102" extrusionOk="0">
                  <a:moveTo>
                    <a:pt x="0" y="0"/>
                  </a:moveTo>
                  <a:lnTo>
                    <a:pt x="0" y="0"/>
                  </a:lnTo>
                  <a:cubicBezTo>
                    <a:pt x="16" y="3"/>
                    <a:pt x="32" y="5"/>
                    <a:pt x="48" y="8"/>
                  </a:cubicBezTo>
                  <a:lnTo>
                    <a:pt x="48" y="8"/>
                  </a:lnTo>
                  <a:cubicBezTo>
                    <a:pt x="32" y="5"/>
                    <a:pt x="16" y="2"/>
                    <a:pt x="0" y="0"/>
                  </a:cubicBezTo>
                  <a:close/>
                  <a:moveTo>
                    <a:pt x="48" y="8"/>
                  </a:moveTo>
                  <a:cubicBezTo>
                    <a:pt x="105" y="19"/>
                    <a:pt x="158" y="34"/>
                    <a:pt x="214" y="45"/>
                  </a:cubicBezTo>
                  <a:cubicBezTo>
                    <a:pt x="337" y="66"/>
                    <a:pt x="454" y="81"/>
                    <a:pt x="570" y="102"/>
                  </a:cubicBezTo>
                  <a:cubicBezTo>
                    <a:pt x="397" y="69"/>
                    <a:pt x="224" y="37"/>
                    <a:pt x="48" y="8"/>
                  </a:cubicBezTo>
                  <a:close/>
                </a:path>
              </a:pathLst>
            </a:custGeom>
            <a:solidFill>
              <a:srgbClr val="FDBB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9" name="Google Shape;3679;p112"/>
            <p:cNvSpPr/>
            <p:nvPr/>
          </p:nvSpPr>
          <p:spPr>
            <a:xfrm>
              <a:off x="5809475" y="264225"/>
              <a:ext cx="5250" cy="1675"/>
            </a:xfrm>
            <a:custGeom>
              <a:avLst/>
              <a:gdLst/>
              <a:ahLst/>
              <a:cxnLst/>
              <a:rect l="l" t="t" r="r" b="b"/>
              <a:pathLst>
                <a:path w="210" h="67" extrusionOk="0">
                  <a:moveTo>
                    <a:pt x="189" y="1"/>
                  </a:moveTo>
                  <a:cubicBezTo>
                    <a:pt x="139" y="16"/>
                    <a:pt x="92" y="35"/>
                    <a:pt x="45" y="52"/>
                  </a:cubicBezTo>
                  <a:lnTo>
                    <a:pt x="45" y="52"/>
                  </a:lnTo>
                  <a:cubicBezTo>
                    <a:pt x="98" y="35"/>
                    <a:pt x="154" y="21"/>
                    <a:pt x="210" y="1"/>
                  </a:cubicBezTo>
                  <a:close/>
                  <a:moveTo>
                    <a:pt x="45" y="52"/>
                  </a:moveTo>
                  <a:cubicBezTo>
                    <a:pt x="30" y="56"/>
                    <a:pt x="15" y="61"/>
                    <a:pt x="1" y="67"/>
                  </a:cubicBezTo>
                  <a:cubicBezTo>
                    <a:pt x="15" y="62"/>
                    <a:pt x="30" y="57"/>
                    <a:pt x="45" y="52"/>
                  </a:cubicBezTo>
                  <a:close/>
                </a:path>
              </a:pathLst>
            </a:custGeom>
            <a:solidFill>
              <a:srgbClr val="FDBB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0" name="Google Shape;3680;p112"/>
            <p:cNvSpPr/>
            <p:nvPr/>
          </p:nvSpPr>
          <p:spPr>
            <a:xfrm>
              <a:off x="5814200" y="256350"/>
              <a:ext cx="26525" cy="7900"/>
            </a:xfrm>
            <a:custGeom>
              <a:avLst/>
              <a:gdLst/>
              <a:ahLst/>
              <a:cxnLst/>
              <a:rect l="l" t="t" r="r" b="b"/>
              <a:pathLst>
                <a:path w="1061" h="316" extrusionOk="0">
                  <a:moveTo>
                    <a:pt x="1061" y="0"/>
                  </a:moveTo>
                  <a:lnTo>
                    <a:pt x="1061" y="0"/>
                  </a:lnTo>
                  <a:cubicBezTo>
                    <a:pt x="705" y="96"/>
                    <a:pt x="351" y="197"/>
                    <a:pt x="5" y="314"/>
                  </a:cubicBezTo>
                  <a:lnTo>
                    <a:pt x="5" y="314"/>
                  </a:lnTo>
                  <a:cubicBezTo>
                    <a:pt x="151" y="265"/>
                    <a:pt x="303" y="228"/>
                    <a:pt x="454" y="184"/>
                  </a:cubicBezTo>
                  <a:cubicBezTo>
                    <a:pt x="653" y="122"/>
                    <a:pt x="856" y="56"/>
                    <a:pt x="1061" y="0"/>
                  </a:cubicBezTo>
                  <a:close/>
                  <a:moveTo>
                    <a:pt x="5" y="314"/>
                  </a:moveTo>
                  <a:cubicBezTo>
                    <a:pt x="3" y="315"/>
                    <a:pt x="2" y="315"/>
                    <a:pt x="0" y="316"/>
                  </a:cubicBezTo>
                  <a:cubicBezTo>
                    <a:pt x="2" y="315"/>
                    <a:pt x="3" y="315"/>
                    <a:pt x="5" y="314"/>
                  </a:cubicBezTo>
                  <a:close/>
                </a:path>
              </a:pathLst>
            </a:custGeom>
            <a:solidFill>
              <a:srgbClr val="FDBB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1" name="Google Shape;3681;p112"/>
            <p:cNvSpPr/>
            <p:nvPr/>
          </p:nvSpPr>
          <p:spPr>
            <a:xfrm>
              <a:off x="5910525" y="239875"/>
              <a:ext cx="23350" cy="2600"/>
            </a:xfrm>
            <a:custGeom>
              <a:avLst/>
              <a:gdLst/>
              <a:ahLst/>
              <a:cxnLst/>
              <a:rect l="l" t="t" r="r" b="b"/>
              <a:pathLst>
                <a:path w="934" h="104" extrusionOk="0">
                  <a:moveTo>
                    <a:pt x="934" y="1"/>
                  </a:moveTo>
                  <a:cubicBezTo>
                    <a:pt x="623" y="32"/>
                    <a:pt x="306" y="62"/>
                    <a:pt x="0" y="104"/>
                  </a:cubicBezTo>
                  <a:cubicBezTo>
                    <a:pt x="205" y="78"/>
                    <a:pt x="419" y="62"/>
                    <a:pt x="628" y="43"/>
                  </a:cubicBezTo>
                  <a:cubicBezTo>
                    <a:pt x="729" y="32"/>
                    <a:pt x="831" y="12"/>
                    <a:pt x="934" y="1"/>
                  </a:cubicBezTo>
                  <a:close/>
                </a:path>
              </a:pathLst>
            </a:custGeom>
            <a:solidFill>
              <a:srgbClr val="FDBB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2" name="Google Shape;3682;p112"/>
            <p:cNvSpPr/>
            <p:nvPr/>
          </p:nvSpPr>
          <p:spPr>
            <a:xfrm>
              <a:off x="5855225" y="249050"/>
              <a:ext cx="15950" cy="3625"/>
            </a:xfrm>
            <a:custGeom>
              <a:avLst/>
              <a:gdLst/>
              <a:ahLst/>
              <a:cxnLst/>
              <a:rect l="l" t="t" r="r" b="b"/>
              <a:pathLst>
                <a:path w="638" h="145" extrusionOk="0">
                  <a:moveTo>
                    <a:pt x="638" y="1"/>
                  </a:moveTo>
                  <a:cubicBezTo>
                    <a:pt x="441" y="44"/>
                    <a:pt x="248" y="86"/>
                    <a:pt x="51" y="132"/>
                  </a:cubicBezTo>
                  <a:lnTo>
                    <a:pt x="51" y="132"/>
                  </a:lnTo>
                  <a:cubicBezTo>
                    <a:pt x="135" y="113"/>
                    <a:pt x="215" y="100"/>
                    <a:pt x="297" y="83"/>
                  </a:cubicBezTo>
                  <a:cubicBezTo>
                    <a:pt x="413" y="57"/>
                    <a:pt x="525" y="27"/>
                    <a:pt x="638" y="1"/>
                  </a:cubicBezTo>
                  <a:close/>
                  <a:moveTo>
                    <a:pt x="51" y="132"/>
                  </a:moveTo>
                  <a:cubicBezTo>
                    <a:pt x="35" y="136"/>
                    <a:pt x="18" y="140"/>
                    <a:pt x="1" y="144"/>
                  </a:cubicBezTo>
                  <a:cubicBezTo>
                    <a:pt x="18" y="140"/>
                    <a:pt x="34" y="136"/>
                    <a:pt x="51" y="132"/>
                  </a:cubicBezTo>
                  <a:close/>
                </a:path>
              </a:pathLst>
            </a:custGeom>
            <a:solidFill>
              <a:srgbClr val="FDBB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3" name="Google Shape;3683;p112"/>
            <p:cNvSpPr/>
            <p:nvPr/>
          </p:nvSpPr>
          <p:spPr>
            <a:xfrm>
              <a:off x="6085875" y="249050"/>
              <a:ext cx="15925" cy="3625"/>
            </a:xfrm>
            <a:custGeom>
              <a:avLst/>
              <a:gdLst/>
              <a:ahLst/>
              <a:cxnLst/>
              <a:rect l="l" t="t" r="r" b="b"/>
              <a:pathLst>
                <a:path w="637" h="145" extrusionOk="0">
                  <a:moveTo>
                    <a:pt x="0" y="1"/>
                  </a:moveTo>
                  <a:lnTo>
                    <a:pt x="0" y="1"/>
                  </a:lnTo>
                  <a:cubicBezTo>
                    <a:pt x="112" y="27"/>
                    <a:pt x="224" y="57"/>
                    <a:pt x="342" y="83"/>
                  </a:cubicBezTo>
                  <a:cubicBezTo>
                    <a:pt x="413" y="98"/>
                    <a:pt x="487" y="110"/>
                    <a:pt x="560" y="126"/>
                  </a:cubicBezTo>
                  <a:lnTo>
                    <a:pt x="560" y="126"/>
                  </a:lnTo>
                  <a:cubicBezTo>
                    <a:pt x="373" y="82"/>
                    <a:pt x="189" y="42"/>
                    <a:pt x="0" y="1"/>
                  </a:cubicBezTo>
                  <a:close/>
                  <a:moveTo>
                    <a:pt x="560" y="126"/>
                  </a:moveTo>
                  <a:cubicBezTo>
                    <a:pt x="585" y="132"/>
                    <a:pt x="611" y="138"/>
                    <a:pt x="637" y="144"/>
                  </a:cubicBezTo>
                  <a:cubicBezTo>
                    <a:pt x="611" y="137"/>
                    <a:pt x="586" y="131"/>
                    <a:pt x="560" y="126"/>
                  </a:cubicBezTo>
                  <a:close/>
                </a:path>
              </a:pathLst>
            </a:custGeom>
            <a:solidFill>
              <a:srgbClr val="FDBB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4" name="Google Shape;3684;p112"/>
            <p:cNvSpPr/>
            <p:nvPr/>
          </p:nvSpPr>
          <p:spPr>
            <a:xfrm>
              <a:off x="5842600" y="253925"/>
              <a:ext cx="7675" cy="1925"/>
            </a:xfrm>
            <a:custGeom>
              <a:avLst/>
              <a:gdLst/>
              <a:ahLst/>
              <a:cxnLst/>
              <a:rect l="l" t="t" r="r" b="b"/>
              <a:pathLst>
                <a:path w="307" h="77" extrusionOk="0">
                  <a:moveTo>
                    <a:pt x="306" y="0"/>
                  </a:moveTo>
                  <a:lnTo>
                    <a:pt x="306" y="0"/>
                  </a:lnTo>
                  <a:cubicBezTo>
                    <a:pt x="205" y="26"/>
                    <a:pt x="103" y="51"/>
                    <a:pt x="0" y="76"/>
                  </a:cubicBezTo>
                  <a:cubicBezTo>
                    <a:pt x="62" y="62"/>
                    <a:pt x="129" y="51"/>
                    <a:pt x="190" y="31"/>
                  </a:cubicBezTo>
                  <a:cubicBezTo>
                    <a:pt x="230" y="20"/>
                    <a:pt x="271" y="10"/>
                    <a:pt x="306" y="0"/>
                  </a:cubicBezTo>
                  <a:close/>
                </a:path>
              </a:pathLst>
            </a:custGeom>
            <a:solidFill>
              <a:srgbClr val="FDBB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5" name="Google Shape;3685;p112"/>
            <p:cNvSpPr/>
            <p:nvPr/>
          </p:nvSpPr>
          <p:spPr>
            <a:xfrm>
              <a:off x="5718500" y="278000"/>
              <a:ext cx="59025" cy="29200"/>
            </a:xfrm>
            <a:custGeom>
              <a:avLst/>
              <a:gdLst/>
              <a:ahLst/>
              <a:cxnLst/>
              <a:rect l="l" t="t" r="r" b="b"/>
              <a:pathLst>
                <a:path w="2361" h="1168" extrusionOk="0">
                  <a:moveTo>
                    <a:pt x="1" y="1167"/>
                  </a:moveTo>
                  <a:cubicBezTo>
                    <a:pt x="755" y="734"/>
                    <a:pt x="1545" y="341"/>
                    <a:pt x="2360" y="0"/>
                  </a:cubicBezTo>
                  <a:cubicBezTo>
                    <a:pt x="1545" y="341"/>
                    <a:pt x="755" y="734"/>
                    <a:pt x="1" y="1167"/>
                  </a:cubicBezTo>
                  <a:close/>
                </a:path>
              </a:pathLst>
            </a:custGeom>
            <a:solidFill>
              <a:srgbClr val="FDBB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6" name="Google Shape;3686;p112"/>
            <p:cNvSpPr/>
            <p:nvPr/>
          </p:nvSpPr>
          <p:spPr>
            <a:xfrm>
              <a:off x="6179525" y="278000"/>
              <a:ext cx="59000" cy="29200"/>
            </a:xfrm>
            <a:custGeom>
              <a:avLst/>
              <a:gdLst/>
              <a:ahLst/>
              <a:cxnLst/>
              <a:rect l="l" t="t" r="r" b="b"/>
              <a:pathLst>
                <a:path w="2360" h="1168" extrusionOk="0">
                  <a:moveTo>
                    <a:pt x="0" y="0"/>
                  </a:moveTo>
                  <a:cubicBezTo>
                    <a:pt x="816" y="341"/>
                    <a:pt x="1606" y="734"/>
                    <a:pt x="2360" y="1167"/>
                  </a:cubicBezTo>
                  <a:cubicBezTo>
                    <a:pt x="1606" y="734"/>
                    <a:pt x="816" y="341"/>
                    <a:pt x="0" y="0"/>
                  </a:cubicBezTo>
                  <a:close/>
                </a:path>
              </a:pathLst>
            </a:custGeom>
            <a:solidFill>
              <a:srgbClr val="FDBB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7" name="Google Shape;3687;p112"/>
            <p:cNvSpPr/>
            <p:nvPr/>
          </p:nvSpPr>
          <p:spPr>
            <a:xfrm>
              <a:off x="6106750" y="253925"/>
              <a:ext cx="7675" cy="1925"/>
            </a:xfrm>
            <a:custGeom>
              <a:avLst/>
              <a:gdLst/>
              <a:ahLst/>
              <a:cxnLst/>
              <a:rect l="l" t="t" r="r" b="b"/>
              <a:pathLst>
                <a:path w="307" h="77" extrusionOk="0">
                  <a:moveTo>
                    <a:pt x="1" y="0"/>
                  </a:moveTo>
                  <a:lnTo>
                    <a:pt x="1" y="0"/>
                  </a:lnTo>
                  <a:cubicBezTo>
                    <a:pt x="14" y="4"/>
                    <a:pt x="27" y="7"/>
                    <a:pt x="40" y="10"/>
                  </a:cubicBezTo>
                  <a:lnTo>
                    <a:pt x="40" y="10"/>
                  </a:lnTo>
                  <a:cubicBezTo>
                    <a:pt x="28" y="7"/>
                    <a:pt x="15" y="4"/>
                    <a:pt x="1" y="0"/>
                  </a:cubicBezTo>
                  <a:close/>
                  <a:moveTo>
                    <a:pt x="40" y="10"/>
                  </a:moveTo>
                  <a:lnTo>
                    <a:pt x="40" y="10"/>
                  </a:lnTo>
                  <a:cubicBezTo>
                    <a:pt x="66" y="17"/>
                    <a:pt x="91" y="24"/>
                    <a:pt x="118" y="31"/>
                  </a:cubicBezTo>
                  <a:cubicBezTo>
                    <a:pt x="180" y="51"/>
                    <a:pt x="246" y="62"/>
                    <a:pt x="307" y="76"/>
                  </a:cubicBezTo>
                  <a:cubicBezTo>
                    <a:pt x="218" y="54"/>
                    <a:pt x="129" y="32"/>
                    <a:pt x="40" y="10"/>
                  </a:cubicBezTo>
                  <a:close/>
                </a:path>
              </a:pathLst>
            </a:custGeom>
            <a:solidFill>
              <a:srgbClr val="FDBB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8" name="Google Shape;3688;p112"/>
            <p:cNvSpPr/>
            <p:nvPr/>
          </p:nvSpPr>
          <p:spPr>
            <a:xfrm>
              <a:off x="6116300" y="256350"/>
              <a:ext cx="26550" cy="7900"/>
            </a:xfrm>
            <a:custGeom>
              <a:avLst/>
              <a:gdLst/>
              <a:ahLst/>
              <a:cxnLst/>
              <a:rect l="l" t="t" r="r" b="b"/>
              <a:pathLst>
                <a:path w="1062" h="316" extrusionOk="0">
                  <a:moveTo>
                    <a:pt x="1" y="0"/>
                  </a:moveTo>
                  <a:cubicBezTo>
                    <a:pt x="7" y="2"/>
                    <a:pt x="13" y="4"/>
                    <a:pt x="20" y="5"/>
                  </a:cubicBezTo>
                  <a:lnTo>
                    <a:pt x="20" y="5"/>
                  </a:lnTo>
                  <a:cubicBezTo>
                    <a:pt x="13" y="3"/>
                    <a:pt x="7" y="2"/>
                    <a:pt x="1" y="0"/>
                  </a:cubicBezTo>
                  <a:close/>
                  <a:moveTo>
                    <a:pt x="20" y="5"/>
                  </a:moveTo>
                  <a:cubicBezTo>
                    <a:pt x="222" y="60"/>
                    <a:pt x="415" y="124"/>
                    <a:pt x="612" y="188"/>
                  </a:cubicBezTo>
                  <a:cubicBezTo>
                    <a:pt x="760" y="229"/>
                    <a:pt x="913" y="266"/>
                    <a:pt x="1061" y="316"/>
                  </a:cubicBezTo>
                  <a:cubicBezTo>
                    <a:pt x="721" y="200"/>
                    <a:pt x="371" y="100"/>
                    <a:pt x="20" y="5"/>
                  </a:cubicBezTo>
                  <a:close/>
                </a:path>
              </a:pathLst>
            </a:custGeom>
            <a:solidFill>
              <a:srgbClr val="FDBB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9" name="Google Shape;3689;p112"/>
            <p:cNvSpPr/>
            <p:nvPr/>
          </p:nvSpPr>
          <p:spPr>
            <a:xfrm>
              <a:off x="5633125" y="307175"/>
              <a:ext cx="690800" cy="75100"/>
            </a:xfrm>
            <a:custGeom>
              <a:avLst/>
              <a:gdLst/>
              <a:ahLst/>
              <a:cxnLst/>
              <a:rect l="l" t="t" r="r" b="b"/>
              <a:pathLst>
                <a:path w="27632" h="3004" extrusionOk="0">
                  <a:moveTo>
                    <a:pt x="3171" y="1423"/>
                  </a:moveTo>
                  <a:cubicBezTo>
                    <a:pt x="3507" y="1423"/>
                    <a:pt x="3782" y="1698"/>
                    <a:pt x="3782" y="2034"/>
                  </a:cubicBezTo>
                  <a:cubicBezTo>
                    <a:pt x="3782" y="2366"/>
                    <a:pt x="3507" y="2641"/>
                    <a:pt x="3171" y="2641"/>
                  </a:cubicBezTo>
                  <a:cubicBezTo>
                    <a:pt x="2834" y="2641"/>
                    <a:pt x="2564" y="2366"/>
                    <a:pt x="2564" y="2034"/>
                  </a:cubicBezTo>
                  <a:cubicBezTo>
                    <a:pt x="2564" y="1698"/>
                    <a:pt x="2834" y="1423"/>
                    <a:pt x="3171" y="1423"/>
                  </a:cubicBezTo>
                  <a:close/>
                  <a:moveTo>
                    <a:pt x="7457" y="1423"/>
                  </a:moveTo>
                  <a:cubicBezTo>
                    <a:pt x="7789" y="1423"/>
                    <a:pt x="8064" y="1698"/>
                    <a:pt x="8064" y="2034"/>
                  </a:cubicBezTo>
                  <a:cubicBezTo>
                    <a:pt x="8064" y="2366"/>
                    <a:pt x="7789" y="2641"/>
                    <a:pt x="7457" y="2641"/>
                  </a:cubicBezTo>
                  <a:cubicBezTo>
                    <a:pt x="7116" y="2641"/>
                    <a:pt x="6846" y="2366"/>
                    <a:pt x="6846" y="2034"/>
                  </a:cubicBezTo>
                  <a:cubicBezTo>
                    <a:pt x="6846" y="1698"/>
                    <a:pt x="7116" y="1423"/>
                    <a:pt x="7457" y="1423"/>
                  </a:cubicBezTo>
                  <a:close/>
                  <a:moveTo>
                    <a:pt x="11734" y="1423"/>
                  </a:moveTo>
                  <a:cubicBezTo>
                    <a:pt x="12075" y="1423"/>
                    <a:pt x="12345" y="1698"/>
                    <a:pt x="12345" y="2034"/>
                  </a:cubicBezTo>
                  <a:cubicBezTo>
                    <a:pt x="12345" y="2366"/>
                    <a:pt x="12075" y="2641"/>
                    <a:pt x="11734" y="2641"/>
                  </a:cubicBezTo>
                  <a:cubicBezTo>
                    <a:pt x="11402" y="2641"/>
                    <a:pt x="11127" y="2366"/>
                    <a:pt x="11127" y="2034"/>
                  </a:cubicBezTo>
                  <a:cubicBezTo>
                    <a:pt x="11127" y="1698"/>
                    <a:pt x="11402" y="1423"/>
                    <a:pt x="11734" y="1423"/>
                  </a:cubicBezTo>
                  <a:close/>
                  <a:moveTo>
                    <a:pt x="16020" y="1423"/>
                  </a:moveTo>
                  <a:cubicBezTo>
                    <a:pt x="16351" y="1423"/>
                    <a:pt x="16627" y="1698"/>
                    <a:pt x="16627" y="2034"/>
                  </a:cubicBezTo>
                  <a:cubicBezTo>
                    <a:pt x="16627" y="2366"/>
                    <a:pt x="16351" y="2641"/>
                    <a:pt x="16020" y="2641"/>
                  </a:cubicBezTo>
                  <a:cubicBezTo>
                    <a:pt x="15684" y="2641"/>
                    <a:pt x="15408" y="2366"/>
                    <a:pt x="15408" y="2034"/>
                  </a:cubicBezTo>
                  <a:cubicBezTo>
                    <a:pt x="15408" y="1698"/>
                    <a:pt x="15684" y="1423"/>
                    <a:pt x="16020" y="1423"/>
                  </a:cubicBezTo>
                  <a:close/>
                  <a:moveTo>
                    <a:pt x="20301" y="1423"/>
                  </a:moveTo>
                  <a:cubicBezTo>
                    <a:pt x="20638" y="1423"/>
                    <a:pt x="20913" y="1698"/>
                    <a:pt x="20913" y="2034"/>
                  </a:cubicBezTo>
                  <a:cubicBezTo>
                    <a:pt x="20913" y="2366"/>
                    <a:pt x="20638" y="2641"/>
                    <a:pt x="20301" y="2641"/>
                  </a:cubicBezTo>
                  <a:cubicBezTo>
                    <a:pt x="19965" y="2641"/>
                    <a:pt x="19695" y="2366"/>
                    <a:pt x="19695" y="2034"/>
                  </a:cubicBezTo>
                  <a:cubicBezTo>
                    <a:pt x="19695" y="1698"/>
                    <a:pt x="19965" y="1423"/>
                    <a:pt x="20301" y="1423"/>
                  </a:cubicBezTo>
                  <a:close/>
                  <a:moveTo>
                    <a:pt x="24583" y="1423"/>
                  </a:moveTo>
                  <a:cubicBezTo>
                    <a:pt x="24919" y="1423"/>
                    <a:pt x="25194" y="1698"/>
                    <a:pt x="25194" y="2034"/>
                  </a:cubicBezTo>
                  <a:cubicBezTo>
                    <a:pt x="25194" y="2366"/>
                    <a:pt x="24919" y="2641"/>
                    <a:pt x="24583" y="2641"/>
                  </a:cubicBezTo>
                  <a:cubicBezTo>
                    <a:pt x="24246" y="2641"/>
                    <a:pt x="23971" y="2366"/>
                    <a:pt x="23971" y="2034"/>
                  </a:cubicBezTo>
                  <a:cubicBezTo>
                    <a:pt x="23971" y="1698"/>
                    <a:pt x="24246" y="1423"/>
                    <a:pt x="24583" y="1423"/>
                  </a:cubicBezTo>
                  <a:close/>
                  <a:moveTo>
                    <a:pt x="3411" y="0"/>
                  </a:moveTo>
                  <a:cubicBezTo>
                    <a:pt x="2269" y="668"/>
                    <a:pt x="1199" y="1428"/>
                    <a:pt x="220" y="2289"/>
                  </a:cubicBezTo>
                  <a:cubicBezTo>
                    <a:pt x="0" y="2483"/>
                    <a:pt x="52" y="2789"/>
                    <a:pt x="261" y="2926"/>
                  </a:cubicBezTo>
                  <a:cubicBezTo>
                    <a:pt x="327" y="2973"/>
                    <a:pt x="409" y="3003"/>
                    <a:pt x="505" y="3003"/>
                  </a:cubicBezTo>
                  <a:lnTo>
                    <a:pt x="27126" y="3003"/>
                  </a:lnTo>
                  <a:cubicBezTo>
                    <a:pt x="27224" y="3003"/>
                    <a:pt x="27304" y="2973"/>
                    <a:pt x="27371" y="2926"/>
                  </a:cubicBezTo>
                  <a:cubicBezTo>
                    <a:pt x="27580" y="2789"/>
                    <a:pt x="27631" y="2483"/>
                    <a:pt x="27412" y="2289"/>
                  </a:cubicBezTo>
                  <a:cubicBezTo>
                    <a:pt x="26438" y="1428"/>
                    <a:pt x="25363" y="668"/>
                    <a:pt x="24221" y="0"/>
                  </a:cubicBezTo>
                  <a:cubicBezTo>
                    <a:pt x="21230" y="485"/>
                    <a:pt x="17657" y="765"/>
                    <a:pt x="13818" y="765"/>
                  </a:cubicBezTo>
                  <a:lnTo>
                    <a:pt x="13783" y="765"/>
                  </a:lnTo>
                  <a:cubicBezTo>
                    <a:pt x="9950" y="760"/>
                    <a:pt x="6392" y="480"/>
                    <a:pt x="341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0" name="Google Shape;3690;p112"/>
            <p:cNvSpPr/>
            <p:nvPr/>
          </p:nvSpPr>
          <p:spPr>
            <a:xfrm>
              <a:off x="5978575" y="238000"/>
              <a:ext cx="39400" cy="1550"/>
            </a:xfrm>
            <a:custGeom>
              <a:avLst/>
              <a:gdLst/>
              <a:ahLst/>
              <a:cxnLst/>
              <a:rect l="l" t="t" r="r" b="b"/>
              <a:pathLst>
                <a:path w="1576" h="62" extrusionOk="0">
                  <a:moveTo>
                    <a:pt x="0" y="0"/>
                  </a:moveTo>
                  <a:cubicBezTo>
                    <a:pt x="432" y="0"/>
                    <a:pt x="861" y="17"/>
                    <a:pt x="1286" y="43"/>
                  </a:cubicBezTo>
                  <a:lnTo>
                    <a:pt x="1286" y="43"/>
                  </a:lnTo>
                  <a:cubicBezTo>
                    <a:pt x="1279" y="42"/>
                    <a:pt x="1272" y="41"/>
                    <a:pt x="1265" y="40"/>
                  </a:cubicBezTo>
                  <a:cubicBezTo>
                    <a:pt x="847" y="15"/>
                    <a:pt x="423" y="0"/>
                    <a:pt x="0" y="0"/>
                  </a:cubicBezTo>
                  <a:close/>
                  <a:moveTo>
                    <a:pt x="1286" y="43"/>
                  </a:moveTo>
                  <a:lnTo>
                    <a:pt x="1286" y="43"/>
                  </a:lnTo>
                  <a:cubicBezTo>
                    <a:pt x="1381" y="52"/>
                    <a:pt x="1480" y="57"/>
                    <a:pt x="1576" y="61"/>
                  </a:cubicBezTo>
                  <a:cubicBezTo>
                    <a:pt x="1479" y="55"/>
                    <a:pt x="1382" y="48"/>
                    <a:pt x="1286" y="43"/>
                  </a:cubicBezTo>
                  <a:close/>
                </a:path>
              </a:pathLst>
            </a:custGeom>
            <a:solidFill>
              <a:srgbClr val="F6E7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1" name="Google Shape;3691;p112"/>
            <p:cNvSpPr/>
            <p:nvPr/>
          </p:nvSpPr>
          <p:spPr>
            <a:xfrm>
              <a:off x="5900450" y="240925"/>
              <a:ext cx="25775" cy="3075"/>
            </a:xfrm>
            <a:custGeom>
              <a:avLst/>
              <a:gdLst/>
              <a:ahLst/>
              <a:cxnLst/>
              <a:rect l="l" t="t" r="r" b="b"/>
              <a:pathLst>
                <a:path w="1031" h="123" extrusionOk="0">
                  <a:moveTo>
                    <a:pt x="1031" y="1"/>
                  </a:moveTo>
                  <a:lnTo>
                    <a:pt x="1031" y="1"/>
                  </a:lnTo>
                  <a:cubicBezTo>
                    <a:pt x="996" y="4"/>
                    <a:pt x="962" y="7"/>
                    <a:pt x="928" y="10"/>
                  </a:cubicBezTo>
                  <a:lnTo>
                    <a:pt x="928" y="10"/>
                  </a:lnTo>
                  <a:cubicBezTo>
                    <a:pt x="962" y="7"/>
                    <a:pt x="997" y="4"/>
                    <a:pt x="1031" y="1"/>
                  </a:cubicBezTo>
                  <a:close/>
                  <a:moveTo>
                    <a:pt x="928" y="10"/>
                  </a:moveTo>
                  <a:cubicBezTo>
                    <a:pt x="752" y="26"/>
                    <a:pt x="574" y="40"/>
                    <a:pt x="403" y="62"/>
                  </a:cubicBezTo>
                  <a:cubicBezTo>
                    <a:pt x="368" y="67"/>
                    <a:pt x="327" y="67"/>
                    <a:pt x="292" y="71"/>
                  </a:cubicBezTo>
                  <a:cubicBezTo>
                    <a:pt x="194" y="87"/>
                    <a:pt x="98" y="107"/>
                    <a:pt x="1" y="123"/>
                  </a:cubicBezTo>
                  <a:cubicBezTo>
                    <a:pt x="308" y="77"/>
                    <a:pt x="616" y="39"/>
                    <a:pt x="928" y="10"/>
                  </a:cubicBezTo>
                  <a:close/>
                </a:path>
              </a:pathLst>
            </a:custGeom>
            <a:solidFill>
              <a:srgbClr val="F6E7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2" name="Google Shape;3692;p112"/>
            <p:cNvSpPr/>
            <p:nvPr/>
          </p:nvSpPr>
          <p:spPr>
            <a:xfrm>
              <a:off x="6109700" y="254700"/>
              <a:ext cx="21925" cy="6375"/>
            </a:xfrm>
            <a:custGeom>
              <a:avLst/>
              <a:gdLst/>
              <a:ahLst/>
              <a:cxnLst/>
              <a:rect l="l" t="t" r="r" b="b"/>
              <a:pathLst>
                <a:path w="877" h="255" extrusionOk="0">
                  <a:moveTo>
                    <a:pt x="0" y="0"/>
                  </a:moveTo>
                  <a:cubicBezTo>
                    <a:pt x="30" y="9"/>
                    <a:pt x="60" y="17"/>
                    <a:pt x="91" y="24"/>
                  </a:cubicBezTo>
                  <a:lnTo>
                    <a:pt x="91" y="24"/>
                  </a:lnTo>
                  <a:cubicBezTo>
                    <a:pt x="61" y="16"/>
                    <a:pt x="31" y="8"/>
                    <a:pt x="0" y="0"/>
                  </a:cubicBezTo>
                  <a:close/>
                  <a:moveTo>
                    <a:pt x="91" y="24"/>
                  </a:moveTo>
                  <a:cubicBezTo>
                    <a:pt x="355" y="94"/>
                    <a:pt x="616" y="172"/>
                    <a:pt x="876" y="254"/>
                  </a:cubicBezTo>
                  <a:cubicBezTo>
                    <a:pt x="673" y="188"/>
                    <a:pt x="474" y="122"/>
                    <a:pt x="265" y="66"/>
                  </a:cubicBezTo>
                  <a:cubicBezTo>
                    <a:pt x="240" y="61"/>
                    <a:pt x="214" y="50"/>
                    <a:pt x="189" y="45"/>
                  </a:cubicBezTo>
                  <a:cubicBezTo>
                    <a:pt x="157" y="38"/>
                    <a:pt x="124" y="31"/>
                    <a:pt x="91" y="24"/>
                  </a:cubicBezTo>
                  <a:close/>
                </a:path>
              </a:pathLst>
            </a:custGeom>
            <a:solidFill>
              <a:srgbClr val="F6E7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3" name="Google Shape;3693;p112"/>
            <p:cNvSpPr/>
            <p:nvPr/>
          </p:nvSpPr>
          <p:spPr>
            <a:xfrm>
              <a:off x="5862625" y="246525"/>
              <a:ext cx="22975" cy="4600"/>
            </a:xfrm>
            <a:custGeom>
              <a:avLst/>
              <a:gdLst/>
              <a:ahLst/>
              <a:cxnLst/>
              <a:rect l="l" t="t" r="r" b="b"/>
              <a:pathLst>
                <a:path w="919" h="184" extrusionOk="0">
                  <a:moveTo>
                    <a:pt x="918" y="0"/>
                  </a:moveTo>
                  <a:cubicBezTo>
                    <a:pt x="908" y="2"/>
                    <a:pt x="897" y="4"/>
                    <a:pt x="887" y="6"/>
                  </a:cubicBezTo>
                  <a:lnTo>
                    <a:pt x="887" y="6"/>
                  </a:lnTo>
                  <a:cubicBezTo>
                    <a:pt x="897" y="4"/>
                    <a:pt x="908" y="2"/>
                    <a:pt x="918" y="0"/>
                  </a:cubicBezTo>
                  <a:close/>
                  <a:moveTo>
                    <a:pt x="887" y="6"/>
                  </a:moveTo>
                  <a:cubicBezTo>
                    <a:pt x="776" y="24"/>
                    <a:pt x="668" y="38"/>
                    <a:pt x="561" y="57"/>
                  </a:cubicBezTo>
                  <a:cubicBezTo>
                    <a:pt x="484" y="71"/>
                    <a:pt x="413" y="87"/>
                    <a:pt x="342" y="102"/>
                  </a:cubicBezTo>
                  <a:cubicBezTo>
                    <a:pt x="229" y="128"/>
                    <a:pt x="117" y="158"/>
                    <a:pt x="1" y="184"/>
                  </a:cubicBezTo>
                  <a:cubicBezTo>
                    <a:pt x="296" y="120"/>
                    <a:pt x="586" y="56"/>
                    <a:pt x="887" y="6"/>
                  </a:cubicBezTo>
                  <a:close/>
                </a:path>
              </a:pathLst>
            </a:custGeom>
            <a:solidFill>
              <a:srgbClr val="F6E7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4" name="Google Shape;3694;p112"/>
            <p:cNvSpPr/>
            <p:nvPr/>
          </p:nvSpPr>
          <p:spPr>
            <a:xfrm>
              <a:off x="6030825" y="240925"/>
              <a:ext cx="25750" cy="3075"/>
            </a:xfrm>
            <a:custGeom>
              <a:avLst/>
              <a:gdLst/>
              <a:ahLst/>
              <a:cxnLst/>
              <a:rect l="l" t="t" r="r" b="b"/>
              <a:pathLst>
                <a:path w="1030" h="123" extrusionOk="0">
                  <a:moveTo>
                    <a:pt x="1" y="1"/>
                  </a:moveTo>
                  <a:cubicBezTo>
                    <a:pt x="36" y="4"/>
                    <a:pt x="71" y="7"/>
                    <a:pt x="106" y="10"/>
                  </a:cubicBezTo>
                  <a:lnTo>
                    <a:pt x="106" y="10"/>
                  </a:lnTo>
                  <a:cubicBezTo>
                    <a:pt x="71" y="7"/>
                    <a:pt x="36" y="4"/>
                    <a:pt x="1" y="1"/>
                  </a:cubicBezTo>
                  <a:close/>
                  <a:moveTo>
                    <a:pt x="106" y="10"/>
                  </a:moveTo>
                  <a:lnTo>
                    <a:pt x="106" y="10"/>
                  </a:lnTo>
                  <a:cubicBezTo>
                    <a:pt x="416" y="39"/>
                    <a:pt x="723" y="77"/>
                    <a:pt x="1029" y="123"/>
                  </a:cubicBezTo>
                  <a:cubicBezTo>
                    <a:pt x="933" y="107"/>
                    <a:pt x="836" y="87"/>
                    <a:pt x="739" y="71"/>
                  </a:cubicBezTo>
                  <a:cubicBezTo>
                    <a:pt x="704" y="67"/>
                    <a:pt x="667" y="67"/>
                    <a:pt x="627" y="62"/>
                  </a:cubicBezTo>
                  <a:cubicBezTo>
                    <a:pt x="457" y="40"/>
                    <a:pt x="281" y="26"/>
                    <a:pt x="106" y="10"/>
                  </a:cubicBezTo>
                  <a:close/>
                </a:path>
              </a:pathLst>
            </a:custGeom>
            <a:solidFill>
              <a:srgbClr val="F6E7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5" name="Google Shape;3695;p112"/>
            <p:cNvSpPr/>
            <p:nvPr/>
          </p:nvSpPr>
          <p:spPr>
            <a:xfrm>
              <a:off x="6071475" y="246525"/>
              <a:ext cx="22950" cy="4600"/>
            </a:xfrm>
            <a:custGeom>
              <a:avLst/>
              <a:gdLst/>
              <a:ahLst/>
              <a:cxnLst/>
              <a:rect l="l" t="t" r="r" b="b"/>
              <a:pathLst>
                <a:path w="918" h="184" extrusionOk="0">
                  <a:moveTo>
                    <a:pt x="0" y="0"/>
                  </a:moveTo>
                  <a:cubicBezTo>
                    <a:pt x="10" y="2"/>
                    <a:pt x="19" y="4"/>
                    <a:pt x="28" y="5"/>
                  </a:cubicBezTo>
                  <a:lnTo>
                    <a:pt x="28" y="5"/>
                  </a:lnTo>
                  <a:cubicBezTo>
                    <a:pt x="19" y="3"/>
                    <a:pt x="10" y="2"/>
                    <a:pt x="0" y="0"/>
                  </a:cubicBezTo>
                  <a:close/>
                  <a:moveTo>
                    <a:pt x="28" y="5"/>
                  </a:moveTo>
                  <a:cubicBezTo>
                    <a:pt x="329" y="56"/>
                    <a:pt x="621" y="120"/>
                    <a:pt x="918" y="184"/>
                  </a:cubicBezTo>
                  <a:cubicBezTo>
                    <a:pt x="800" y="158"/>
                    <a:pt x="688" y="128"/>
                    <a:pt x="576" y="102"/>
                  </a:cubicBezTo>
                  <a:cubicBezTo>
                    <a:pt x="504" y="87"/>
                    <a:pt x="433" y="71"/>
                    <a:pt x="356" y="57"/>
                  </a:cubicBezTo>
                  <a:cubicBezTo>
                    <a:pt x="249" y="37"/>
                    <a:pt x="140" y="23"/>
                    <a:pt x="28" y="5"/>
                  </a:cubicBezTo>
                  <a:close/>
                </a:path>
              </a:pathLst>
            </a:custGeom>
            <a:solidFill>
              <a:srgbClr val="F6E7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6" name="Google Shape;3696;p112"/>
            <p:cNvSpPr/>
            <p:nvPr/>
          </p:nvSpPr>
          <p:spPr>
            <a:xfrm>
              <a:off x="5825525" y="254700"/>
              <a:ext cx="21850" cy="6250"/>
            </a:xfrm>
            <a:custGeom>
              <a:avLst/>
              <a:gdLst/>
              <a:ahLst/>
              <a:cxnLst/>
              <a:rect l="l" t="t" r="r" b="b"/>
              <a:pathLst>
                <a:path w="874" h="250" extrusionOk="0">
                  <a:moveTo>
                    <a:pt x="873" y="0"/>
                  </a:moveTo>
                  <a:lnTo>
                    <a:pt x="873" y="0"/>
                  </a:lnTo>
                  <a:cubicBezTo>
                    <a:pt x="843" y="8"/>
                    <a:pt x="813" y="15"/>
                    <a:pt x="783" y="23"/>
                  </a:cubicBezTo>
                  <a:lnTo>
                    <a:pt x="783" y="23"/>
                  </a:lnTo>
                  <a:cubicBezTo>
                    <a:pt x="814" y="17"/>
                    <a:pt x="844" y="9"/>
                    <a:pt x="873" y="0"/>
                  </a:cubicBezTo>
                  <a:close/>
                  <a:moveTo>
                    <a:pt x="783" y="23"/>
                  </a:moveTo>
                  <a:lnTo>
                    <a:pt x="783" y="23"/>
                  </a:lnTo>
                  <a:cubicBezTo>
                    <a:pt x="750" y="31"/>
                    <a:pt x="716" y="38"/>
                    <a:pt x="683" y="45"/>
                  </a:cubicBezTo>
                  <a:cubicBezTo>
                    <a:pt x="659" y="56"/>
                    <a:pt x="633" y="61"/>
                    <a:pt x="608" y="66"/>
                  </a:cubicBezTo>
                  <a:cubicBezTo>
                    <a:pt x="403" y="122"/>
                    <a:pt x="200" y="188"/>
                    <a:pt x="1" y="250"/>
                  </a:cubicBezTo>
                  <a:cubicBezTo>
                    <a:pt x="257" y="171"/>
                    <a:pt x="518" y="93"/>
                    <a:pt x="783" y="23"/>
                  </a:cubicBezTo>
                  <a:close/>
                </a:path>
              </a:pathLst>
            </a:custGeom>
            <a:solidFill>
              <a:srgbClr val="F6E7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7" name="Google Shape;3697;p112"/>
            <p:cNvSpPr/>
            <p:nvPr/>
          </p:nvSpPr>
          <p:spPr>
            <a:xfrm>
              <a:off x="5977675" y="238000"/>
              <a:ext cx="925" cy="25"/>
            </a:xfrm>
            <a:custGeom>
              <a:avLst/>
              <a:gdLst/>
              <a:ahLst/>
              <a:cxnLst/>
              <a:rect l="l" t="t" r="r" b="b"/>
              <a:pathLst>
                <a:path w="37" h="1" extrusionOk="0">
                  <a:moveTo>
                    <a:pt x="36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6E7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8" name="Google Shape;3698;p112"/>
            <p:cNvSpPr/>
            <p:nvPr/>
          </p:nvSpPr>
          <p:spPr>
            <a:xfrm>
              <a:off x="5939075" y="238000"/>
              <a:ext cx="38625" cy="1550"/>
            </a:xfrm>
            <a:custGeom>
              <a:avLst/>
              <a:gdLst/>
              <a:ahLst/>
              <a:cxnLst/>
              <a:rect l="l" t="t" r="r" b="b"/>
              <a:pathLst>
                <a:path w="1545" h="62" extrusionOk="0">
                  <a:moveTo>
                    <a:pt x="1545" y="0"/>
                  </a:moveTo>
                  <a:cubicBezTo>
                    <a:pt x="1289" y="0"/>
                    <a:pt x="1033" y="8"/>
                    <a:pt x="778" y="19"/>
                  </a:cubicBezTo>
                  <a:lnTo>
                    <a:pt x="778" y="19"/>
                  </a:lnTo>
                  <a:cubicBezTo>
                    <a:pt x="1032" y="9"/>
                    <a:pt x="1288" y="3"/>
                    <a:pt x="1545" y="0"/>
                  </a:cubicBezTo>
                  <a:close/>
                  <a:moveTo>
                    <a:pt x="778" y="19"/>
                  </a:moveTo>
                  <a:cubicBezTo>
                    <a:pt x="674" y="23"/>
                    <a:pt x="570" y="28"/>
                    <a:pt x="466" y="33"/>
                  </a:cubicBezTo>
                  <a:lnTo>
                    <a:pt x="466" y="33"/>
                  </a:lnTo>
                  <a:cubicBezTo>
                    <a:pt x="570" y="28"/>
                    <a:pt x="674" y="23"/>
                    <a:pt x="778" y="19"/>
                  </a:cubicBezTo>
                  <a:close/>
                  <a:moveTo>
                    <a:pt x="466" y="33"/>
                  </a:moveTo>
                  <a:cubicBezTo>
                    <a:pt x="414" y="36"/>
                    <a:pt x="363" y="38"/>
                    <a:pt x="312" y="40"/>
                  </a:cubicBezTo>
                  <a:cubicBezTo>
                    <a:pt x="304" y="41"/>
                    <a:pt x="296" y="42"/>
                    <a:pt x="289" y="43"/>
                  </a:cubicBezTo>
                  <a:lnTo>
                    <a:pt x="289" y="43"/>
                  </a:lnTo>
                  <a:cubicBezTo>
                    <a:pt x="348" y="39"/>
                    <a:pt x="407" y="36"/>
                    <a:pt x="466" y="33"/>
                  </a:cubicBezTo>
                  <a:close/>
                  <a:moveTo>
                    <a:pt x="289" y="43"/>
                  </a:moveTo>
                  <a:cubicBezTo>
                    <a:pt x="193" y="48"/>
                    <a:pt x="97" y="55"/>
                    <a:pt x="1" y="61"/>
                  </a:cubicBezTo>
                  <a:cubicBezTo>
                    <a:pt x="95" y="57"/>
                    <a:pt x="193" y="52"/>
                    <a:pt x="289" y="43"/>
                  </a:cubicBezTo>
                  <a:close/>
                </a:path>
              </a:pathLst>
            </a:custGeom>
            <a:solidFill>
              <a:srgbClr val="F6E7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9" name="Google Shape;3699;p112"/>
            <p:cNvSpPr/>
            <p:nvPr/>
          </p:nvSpPr>
          <p:spPr>
            <a:xfrm>
              <a:off x="5718500" y="264350"/>
              <a:ext cx="520150" cy="61950"/>
            </a:xfrm>
            <a:custGeom>
              <a:avLst/>
              <a:gdLst/>
              <a:ahLst/>
              <a:cxnLst/>
              <a:rect l="l" t="t" r="r" b="b"/>
              <a:pathLst>
                <a:path w="20806" h="2478" extrusionOk="0">
                  <a:moveTo>
                    <a:pt x="3849" y="1"/>
                  </a:moveTo>
                  <a:cubicBezTo>
                    <a:pt x="3778" y="21"/>
                    <a:pt x="3706" y="37"/>
                    <a:pt x="3640" y="62"/>
                  </a:cubicBezTo>
                  <a:cubicBezTo>
                    <a:pt x="3619" y="73"/>
                    <a:pt x="3599" y="78"/>
                    <a:pt x="3583" y="83"/>
                  </a:cubicBezTo>
                  <a:cubicBezTo>
                    <a:pt x="3171" y="226"/>
                    <a:pt x="2774" y="379"/>
                    <a:pt x="2376" y="541"/>
                  </a:cubicBezTo>
                  <a:cubicBezTo>
                    <a:pt x="2376" y="541"/>
                    <a:pt x="2365" y="541"/>
                    <a:pt x="2365" y="546"/>
                  </a:cubicBezTo>
                  <a:cubicBezTo>
                    <a:pt x="1545" y="887"/>
                    <a:pt x="760" y="1280"/>
                    <a:pt x="1" y="1713"/>
                  </a:cubicBezTo>
                  <a:cubicBezTo>
                    <a:pt x="2983" y="2193"/>
                    <a:pt x="6535" y="2473"/>
                    <a:pt x="10368" y="2478"/>
                  </a:cubicBezTo>
                  <a:lnTo>
                    <a:pt x="10403" y="2478"/>
                  </a:lnTo>
                  <a:cubicBezTo>
                    <a:pt x="14242" y="2478"/>
                    <a:pt x="17815" y="2198"/>
                    <a:pt x="20806" y="1713"/>
                  </a:cubicBezTo>
                  <a:cubicBezTo>
                    <a:pt x="20047" y="1280"/>
                    <a:pt x="19257" y="887"/>
                    <a:pt x="18441" y="546"/>
                  </a:cubicBezTo>
                  <a:cubicBezTo>
                    <a:pt x="18436" y="541"/>
                    <a:pt x="18426" y="541"/>
                    <a:pt x="18426" y="541"/>
                  </a:cubicBezTo>
                  <a:cubicBezTo>
                    <a:pt x="18029" y="379"/>
                    <a:pt x="17625" y="226"/>
                    <a:pt x="17218" y="83"/>
                  </a:cubicBezTo>
                  <a:cubicBezTo>
                    <a:pt x="17203" y="78"/>
                    <a:pt x="17182" y="73"/>
                    <a:pt x="17162" y="62"/>
                  </a:cubicBezTo>
                  <a:cubicBezTo>
                    <a:pt x="17096" y="37"/>
                    <a:pt x="17025" y="21"/>
                    <a:pt x="16952" y="1"/>
                  </a:cubicBezTo>
                  <a:cubicBezTo>
                    <a:pt x="14965" y="231"/>
                    <a:pt x="12753" y="363"/>
                    <a:pt x="10403" y="363"/>
                  </a:cubicBezTo>
                  <a:lnTo>
                    <a:pt x="10368" y="363"/>
                  </a:lnTo>
                  <a:cubicBezTo>
                    <a:pt x="8034" y="363"/>
                    <a:pt x="5827" y="231"/>
                    <a:pt x="384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0" name="Google Shape;3700;p112"/>
            <p:cNvSpPr/>
            <p:nvPr/>
          </p:nvSpPr>
          <p:spPr>
            <a:xfrm>
              <a:off x="5814200" y="238000"/>
              <a:ext cx="328650" cy="35425"/>
            </a:xfrm>
            <a:custGeom>
              <a:avLst/>
              <a:gdLst/>
              <a:ahLst/>
              <a:cxnLst/>
              <a:rect l="l" t="t" r="r" b="b"/>
              <a:pathLst>
                <a:path w="13146" h="1417" extrusionOk="0">
                  <a:moveTo>
                    <a:pt x="6540" y="0"/>
                  </a:moveTo>
                  <a:cubicBezTo>
                    <a:pt x="6020" y="0"/>
                    <a:pt x="5505" y="26"/>
                    <a:pt x="4996" y="61"/>
                  </a:cubicBezTo>
                  <a:cubicBezTo>
                    <a:pt x="4924" y="71"/>
                    <a:pt x="4853" y="71"/>
                    <a:pt x="4787" y="82"/>
                  </a:cubicBezTo>
                  <a:cubicBezTo>
                    <a:pt x="4684" y="87"/>
                    <a:pt x="4587" y="107"/>
                    <a:pt x="4481" y="118"/>
                  </a:cubicBezTo>
                  <a:cubicBezTo>
                    <a:pt x="4133" y="153"/>
                    <a:pt x="3792" y="188"/>
                    <a:pt x="3451" y="240"/>
                  </a:cubicBezTo>
                  <a:cubicBezTo>
                    <a:pt x="3411" y="245"/>
                    <a:pt x="3364" y="245"/>
                    <a:pt x="3324" y="255"/>
                  </a:cubicBezTo>
                  <a:cubicBezTo>
                    <a:pt x="3237" y="270"/>
                    <a:pt x="3155" y="280"/>
                    <a:pt x="3069" y="296"/>
                  </a:cubicBezTo>
                  <a:cubicBezTo>
                    <a:pt x="2992" y="306"/>
                    <a:pt x="2926" y="327"/>
                    <a:pt x="2849" y="341"/>
                  </a:cubicBezTo>
                  <a:cubicBezTo>
                    <a:pt x="2543" y="398"/>
                    <a:pt x="2237" y="459"/>
                    <a:pt x="1938" y="525"/>
                  </a:cubicBezTo>
                  <a:cubicBezTo>
                    <a:pt x="1840" y="546"/>
                    <a:pt x="1738" y="560"/>
                    <a:pt x="1642" y="586"/>
                  </a:cubicBezTo>
                  <a:cubicBezTo>
                    <a:pt x="1576" y="602"/>
                    <a:pt x="1514" y="622"/>
                    <a:pt x="1442" y="633"/>
                  </a:cubicBezTo>
                  <a:cubicBezTo>
                    <a:pt x="1407" y="642"/>
                    <a:pt x="1366" y="657"/>
                    <a:pt x="1326" y="668"/>
                  </a:cubicBezTo>
                  <a:cubicBezTo>
                    <a:pt x="1035" y="744"/>
                    <a:pt x="739" y="831"/>
                    <a:pt x="454" y="922"/>
                  </a:cubicBezTo>
                  <a:cubicBezTo>
                    <a:pt x="301" y="963"/>
                    <a:pt x="148" y="1000"/>
                    <a:pt x="0" y="1050"/>
                  </a:cubicBezTo>
                  <a:cubicBezTo>
                    <a:pt x="5" y="1050"/>
                    <a:pt x="11" y="1055"/>
                    <a:pt x="21" y="1055"/>
                  </a:cubicBezTo>
                  <a:cubicBezTo>
                    <a:pt x="1999" y="1285"/>
                    <a:pt x="4206" y="1417"/>
                    <a:pt x="6540" y="1417"/>
                  </a:cubicBezTo>
                  <a:lnTo>
                    <a:pt x="6575" y="1417"/>
                  </a:lnTo>
                  <a:cubicBezTo>
                    <a:pt x="8925" y="1417"/>
                    <a:pt x="11137" y="1285"/>
                    <a:pt x="13124" y="1055"/>
                  </a:cubicBezTo>
                  <a:cubicBezTo>
                    <a:pt x="13131" y="1055"/>
                    <a:pt x="13140" y="1050"/>
                    <a:pt x="13145" y="1050"/>
                  </a:cubicBezTo>
                  <a:cubicBezTo>
                    <a:pt x="13002" y="1000"/>
                    <a:pt x="12844" y="963"/>
                    <a:pt x="12696" y="922"/>
                  </a:cubicBezTo>
                  <a:cubicBezTo>
                    <a:pt x="12406" y="831"/>
                    <a:pt x="12115" y="744"/>
                    <a:pt x="11820" y="668"/>
                  </a:cubicBezTo>
                  <a:cubicBezTo>
                    <a:pt x="11779" y="657"/>
                    <a:pt x="11738" y="642"/>
                    <a:pt x="11703" y="633"/>
                  </a:cubicBezTo>
                  <a:cubicBezTo>
                    <a:pt x="11632" y="622"/>
                    <a:pt x="11571" y="602"/>
                    <a:pt x="11504" y="586"/>
                  </a:cubicBezTo>
                  <a:cubicBezTo>
                    <a:pt x="11407" y="560"/>
                    <a:pt x="11305" y="546"/>
                    <a:pt x="11209" y="525"/>
                  </a:cubicBezTo>
                  <a:cubicBezTo>
                    <a:pt x="10903" y="459"/>
                    <a:pt x="10602" y="398"/>
                    <a:pt x="10296" y="341"/>
                  </a:cubicBezTo>
                  <a:cubicBezTo>
                    <a:pt x="10225" y="327"/>
                    <a:pt x="10153" y="306"/>
                    <a:pt x="10077" y="296"/>
                  </a:cubicBezTo>
                  <a:cubicBezTo>
                    <a:pt x="9990" y="280"/>
                    <a:pt x="9908" y="270"/>
                    <a:pt x="9822" y="255"/>
                  </a:cubicBezTo>
                  <a:cubicBezTo>
                    <a:pt x="9776" y="245"/>
                    <a:pt x="9736" y="245"/>
                    <a:pt x="9694" y="240"/>
                  </a:cubicBezTo>
                  <a:cubicBezTo>
                    <a:pt x="9358" y="188"/>
                    <a:pt x="9012" y="153"/>
                    <a:pt x="8666" y="118"/>
                  </a:cubicBezTo>
                  <a:cubicBezTo>
                    <a:pt x="8563" y="107"/>
                    <a:pt x="8461" y="87"/>
                    <a:pt x="8360" y="82"/>
                  </a:cubicBezTo>
                  <a:cubicBezTo>
                    <a:pt x="8288" y="71"/>
                    <a:pt x="8222" y="71"/>
                    <a:pt x="8151" y="61"/>
                  </a:cubicBezTo>
                  <a:cubicBezTo>
                    <a:pt x="7631" y="26"/>
                    <a:pt x="7106" y="0"/>
                    <a:pt x="65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1" name="Google Shape;3701;p112"/>
            <p:cNvSpPr/>
            <p:nvPr/>
          </p:nvSpPr>
          <p:spPr>
            <a:xfrm>
              <a:off x="5697225" y="342725"/>
              <a:ext cx="30475" cy="30500"/>
            </a:xfrm>
            <a:custGeom>
              <a:avLst/>
              <a:gdLst/>
              <a:ahLst/>
              <a:cxnLst/>
              <a:rect l="l" t="t" r="r" b="b"/>
              <a:pathLst>
                <a:path w="1219" h="1220" extrusionOk="0">
                  <a:moveTo>
                    <a:pt x="607" y="1"/>
                  </a:moveTo>
                  <a:cubicBezTo>
                    <a:pt x="270" y="1"/>
                    <a:pt x="0" y="276"/>
                    <a:pt x="0" y="612"/>
                  </a:cubicBezTo>
                  <a:cubicBezTo>
                    <a:pt x="0" y="949"/>
                    <a:pt x="270" y="1219"/>
                    <a:pt x="607" y="1219"/>
                  </a:cubicBezTo>
                  <a:cubicBezTo>
                    <a:pt x="943" y="1219"/>
                    <a:pt x="1218" y="949"/>
                    <a:pt x="1218" y="612"/>
                  </a:cubicBezTo>
                  <a:cubicBezTo>
                    <a:pt x="1218" y="276"/>
                    <a:pt x="943" y="1"/>
                    <a:pt x="60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2" name="Google Shape;3702;p112"/>
            <p:cNvSpPr/>
            <p:nvPr/>
          </p:nvSpPr>
          <p:spPr>
            <a:xfrm>
              <a:off x="5804250" y="342725"/>
              <a:ext cx="30475" cy="30500"/>
            </a:xfrm>
            <a:custGeom>
              <a:avLst/>
              <a:gdLst/>
              <a:ahLst/>
              <a:cxnLst/>
              <a:rect l="l" t="t" r="r" b="b"/>
              <a:pathLst>
                <a:path w="1219" h="1220" extrusionOk="0">
                  <a:moveTo>
                    <a:pt x="607" y="1"/>
                  </a:moveTo>
                  <a:cubicBezTo>
                    <a:pt x="271" y="1"/>
                    <a:pt x="1" y="276"/>
                    <a:pt x="1" y="612"/>
                  </a:cubicBezTo>
                  <a:cubicBezTo>
                    <a:pt x="1" y="949"/>
                    <a:pt x="271" y="1219"/>
                    <a:pt x="607" y="1219"/>
                  </a:cubicBezTo>
                  <a:cubicBezTo>
                    <a:pt x="944" y="1219"/>
                    <a:pt x="1219" y="949"/>
                    <a:pt x="1219" y="612"/>
                  </a:cubicBezTo>
                  <a:cubicBezTo>
                    <a:pt x="1219" y="276"/>
                    <a:pt x="944" y="1"/>
                    <a:pt x="60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3" name="Google Shape;3703;p112"/>
            <p:cNvSpPr/>
            <p:nvPr/>
          </p:nvSpPr>
          <p:spPr>
            <a:xfrm>
              <a:off x="5911275" y="342725"/>
              <a:ext cx="30500" cy="30500"/>
            </a:xfrm>
            <a:custGeom>
              <a:avLst/>
              <a:gdLst/>
              <a:ahLst/>
              <a:cxnLst/>
              <a:rect l="l" t="t" r="r" b="b"/>
              <a:pathLst>
                <a:path w="1220" h="1220" extrusionOk="0">
                  <a:moveTo>
                    <a:pt x="613" y="1"/>
                  </a:moveTo>
                  <a:cubicBezTo>
                    <a:pt x="276" y="1"/>
                    <a:pt x="1" y="276"/>
                    <a:pt x="1" y="612"/>
                  </a:cubicBezTo>
                  <a:cubicBezTo>
                    <a:pt x="1" y="949"/>
                    <a:pt x="276" y="1219"/>
                    <a:pt x="613" y="1219"/>
                  </a:cubicBezTo>
                  <a:cubicBezTo>
                    <a:pt x="949" y="1219"/>
                    <a:pt x="1219" y="949"/>
                    <a:pt x="1219" y="612"/>
                  </a:cubicBezTo>
                  <a:cubicBezTo>
                    <a:pt x="1219" y="276"/>
                    <a:pt x="949" y="1"/>
                    <a:pt x="6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4" name="Google Shape;3704;p112"/>
            <p:cNvSpPr/>
            <p:nvPr/>
          </p:nvSpPr>
          <p:spPr>
            <a:xfrm>
              <a:off x="6018325" y="342725"/>
              <a:ext cx="30475" cy="30500"/>
            </a:xfrm>
            <a:custGeom>
              <a:avLst/>
              <a:gdLst/>
              <a:ahLst/>
              <a:cxnLst/>
              <a:rect l="l" t="t" r="r" b="b"/>
              <a:pathLst>
                <a:path w="1219" h="1220" extrusionOk="0">
                  <a:moveTo>
                    <a:pt x="612" y="1"/>
                  </a:moveTo>
                  <a:cubicBezTo>
                    <a:pt x="276" y="1"/>
                    <a:pt x="0" y="276"/>
                    <a:pt x="0" y="612"/>
                  </a:cubicBezTo>
                  <a:cubicBezTo>
                    <a:pt x="0" y="949"/>
                    <a:pt x="276" y="1219"/>
                    <a:pt x="612" y="1219"/>
                  </a:cubicBezTo>
                  <a:cubicBezTo>
                    <a:pt x="948" y="1219"/>
                    <a:pt x="1219" y="949"/>
                    <a:pt x="1219" y="612"/>
                  </a:cubicBezTo>
                  <a:cubicBezTo>
                    <a:pt x="1219" y="276"/>
                    <a:pt x="948" y="1"/>
                    <a:pt x="61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5" name="Google Shape;3705;p112"/>
            <p:cNvSpPr/>
            <p:nvPr/>
          </p:nvSpPr>
          <p:spPr>
            <a:xfrm>
              <a:off x="6125475" y="342725"/>
              <a:ext cx="30375" cy="30500"/>
            </a:xfrm>
            <a:custGeom>
              <a:avLst/>
              <a:gdLst/>
              <a:ahLst/>
              <a:cxnLst/>
              <a:rect l="l" t="t" r="r" b="b"/>
              <a:pathLst>
                <a:path w="1215" h="1220" extrusionOk="0">
                  <a:moveTo>
                    <a:pt x="607" y="1"/>
                  </a:moveTo>
                  <a:cubicBezTo>
                    <a:pt x="271" y="1"/>
                    <a:pt x="1" y="276"/>
                    <a:pt x="1" y="612"/>
                  </a:cubicBezTo>
                  <a:cubicBezTo>
                    <a:pt x="1" y="949"/>
                    <a:pt x="271" y="1219"/>
                    <a:pt x="607" y="1219"/>
                  </a:cubicBezTo>
                  <a:cubicBezTo>
                    <a:pt x="944" y="1219"/>
                    <a:pt x="1214" y="949"/>
                    <a:pt x="1214" y="612"/>
                  </a:cubicBezTo>
                  <a:cubicBezTo>
                    <a:pt x="1214" y="276"/>
                    <a:pt x="944" y="1"/>
                    <a:pt x="60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6" name="Google Shape;3706;p112"/>
            <p:cNvSpPr/>
            <p:nvPr/>
          </p:nvSpPr>
          <p:spPr>
            <a:xfrm>
              <a:off x="6232525" y="342725"/>
              <a:ext cx="30475" cy="30500"/>
            </a:xfrm>
            <a:custGeom>
              <a:avLst/>
              <a:gdLst/>
              <a:ahLst/>
              <a:cxnLst/>
              <a:rect l="l" t="t" r="r" b="b"/>
              <a:pathLst>
                <a:path w="1219" h="1220" extrusionOk="0">
                  <a:moveTo>
                    <a:pt x="607" y="1"/>
                  </a:moveTo>
                  <a:cubicBezTo>
                    <a:pt x="270" y="1"/>
                    <a:pt x="0" y="276"/>
                    <a:pt x="0" y="612"/>
                  </a:cubicBezTo>
                  <a:cubicBezTo>
                    <a:pt x="0" y="949"/>
                    <a:pt x="270" y="1219"/>
                    <a:pt x="607" y="1219"/>
                  </a:cubicBezTo>
                  <a:cubicBezTo>
                    <a:pt x="943" y="1219"/>
                    <a:pt x="1218" y="949"/>
                    <a:pt x="1218" y="612"/>
                  </a:cubicBezTo>
                  <a:cubicBezTo>
                    <a:pt x="1218" y="276"/>
                    <a:pt x="943" y="1"/>
                    <a:pt x="60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7" name="Google Shape;3707;p112"/>
            <p:cNvSpPr/>
            <p:nvPr/>
          </p:nvSpPr>
          <p:spPr>
            <a:xfrm>
              <a:off x="5683200" y="1777775"/>
              <a:ext cx="589850" cy="174200"/>
            </a:xfrm>
            <a:custGeom>
              <a:avLst/>
              <a:gdLst/>
              <a:ahLst/>
              <a:cxnLst/>
              <a:rect l="l" t="t" r="r" b="b"/>
              <a:pathLst>
                <a:path w="23594" h="6968" extrusionOk="0">
                  <a:moveTo>
                    <a:pt x="3238" y="918"/>
                  </a:moveTo>
                  <a:cubicBezTo>
                    <a:pt x="3691" y="918"/>
                    <a:pt x="4058" y="1289"/>
                    <a:pt x="4058" y="1743"/>
                  </a:cubicBezTo>
                  <a:cubicBezTo>
                    <a:pt x="4058" y="2197"/>
                    <a:pt x="3691" y="2569"/>
                    <a:pt x="3238" y="2569"/>
                  </a:cubicBezTo>
                  <a:cubicBezTo>
                    <a:pt x="2779" y="2569"/>
                    <a:pt x="2412" y="2197"/>
                    <a:pt x="2412" y="1743"/>
                  </a:cubicBezTo>
                  <a:cubicBezTo>
                    <a:pt x="2412" y="1289"/>
                    <a:pt x="2779" y="918"/>
                    <a:pt x="3238" y="918"/>
                  </a:cubicBezTo>
                  <a:close/>
                  <a:moveTo>
                    <a:pt x="9006" y="918"/>
                  </a:moveTo>
                  <a:cubicBezTo>
                    <a:pt x="9460" y="918"/>
                    <a:pt x="9832" y="1289"/>
                    <a:pt x="9832" y="1743"/>
                  </a:cubicBezTo>
                  <a:cubicBezTo>
                    <a:pt x="9832" y="2197"/>
                    <a:pt x="9460" y="2569"/>
                    <a:pt x="9006" y="2569"/>
                  </a:cubicBezTo>
                  <a:cubicBezTo>
                    <a:pt x="8554" y="2569"/>
                    <a:pt x="8181" y="2197"/>
                    <a:pt x="8181" y="1743"/>
                  </a:cubicBezTo>
                  <a:cubicBezTo>
                    <a:pt x="8181" y="1289"/>
                    <a:pt x="8554" y="918"/>
                    <a:pt x="9006" y="918"/>
                  </a:cubicBezTo>
                  <a:close/>
                  <a:moveTo>
                    <a:pt x="14781" y="918"/>
                  </a:moveTo>
                  <a:cubicBezTo>
                    <a:pt x="15235" y="918"/>
                    <a:pt x="15602" y="1289"/>
                    <a:pt x="15602" y="1743"/>
                  </a:cubicBezTo>
                  <a:cubicBezTo>
                    <a:pt x="15602" y="2197"/>
                    <a:pt x="15235" y="2569"/>
                    <a:pt x="14781" y="2569"/>
                  </a:cubicBezTo>
                  <a:cubicBezTo>
                    <a:pt x="14328" y="2569"/>
                    <a:pt x="13956" y="2197"/>
                    <a:pt x="13956" y="1743"/>
                  </a:cubicBezTo>
                  <a:cubicBezTo>
                    <a:pt x="13956" y="1289"/>
                    <a:pt x="14328" y="918"/>
                    <a:pt x="14781" y="918"/>
                  </a:cubicBezTo>
                  <a:close/>
                  <a:moveTo>
                    <a:pt x="20552" y="918"/>
                  </a:moveTo>
                  <a:cubicBezTo>
                    <a:pt x="21010" y="918"/>
                    <a:pt x="21377" y="1289"/>
                    <a:pt x="21377" y="1743"/>
                  </a:cubicBezTo>
                  <a:cubicBezTo>
                    <a:pt x="21377" y="2197"/>
                    <a:pt x="21010" y="2569"/>
                    <a:pt x="20552" y="2569"/>
                  </a:cubicBezTo>
                  <a:cubicBezTo>
                    <a:pt x="20098" y="2569"/>
                    <a:pt x="19731" y="2197"/>
                    <a:pt x="19731" y="1743"/>
                  </a:cubicBezTo>
                  <a:cubicBezTo>
                    <a:pt x="19731" y="1289"/>
                    <a:pt x="20098" y="918"/>
                    <a:pt x="20552" y="918"/>
                  </a:cubicBezTo>
                  <a:close/>
                  <a:moveTo>
                    <a:pt x="1" y="0"/>
                  </a:moveTo>
                  <a:cubicBezTo>
                    <a:pt x="1015" y="2176"/>
                    <a:pt x="3365" y="6968"/>
                    <a:pt x="4384" y="6968"/>
                  </a:cubicBezTo>
                  <a:lnTo>
                    <a:pt x="19211" y="6968"/>
                  </a:lnTo>
                  <a:cubicBezTo>
                    <a:pt x="20225" y="6968"/>
                    <a:pt x="22580" y="2176"/>
                    <a:pt x="2359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8" name="Google Shape;3708;p112"/>
            <p:cNvSpPr/>
            <p:nvPr/>
          </p:nvSpPr>
          <p:spPr>
            <a:xfrm>
              <a:off x="5651475" y="1725125"/>
              <a:ext cx="654225" cy="52675"/>
            </a:xfrm>
            <a:custGeom>
              <a:avLst/>
              <a:gdLst/>
              <a:ahLst/>
              <a:cxnLst/>
              <a:rect l="l" t="t" r="r" b="b"/>
              <a:pathLst>
                <a:path w="26169" h="2107" extrusionOk="0">
                  <a:moveTo>
                    <a:pt x="1051" y="1"/>
                  </a:moveTo>
                  <a:cubicBezTo>
                    <a:pt x="470" y="1"/>
                    <a:pt x="0" y="469"/>
                    <a:pt x="0" y="1050"/>
                  </a:cubicBezTo>
                  <a:cubicBezTo>
                    <a:pt x="0" y="1631"/>
                    <a:pt x="470" y="2106"/>
                    <a:pt x="1051" y="2106"/>
                  </a:cubicBezTo>
                  <a:lnTo>
                    <a:pt x="25114" y="2106"/>
                  </a:lnTo>
                  <a:cubicBezTo>
                    <a:pt x="25695" y="2106"/>
                    <a:pt x="26168" y="1631"/>
                    <a:pt x="26168" y="1050"/>
                  </a:cubicBezTo>
                  <a:cubicBezTo>
                    <a:pt x="26168" y="469"/>
                    <a:pt x="25695" y="1"/>
                    <a:pt x="2511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9" name="Google Shape;3709;p112"/>
            <p:cNvSpPr/>
            <p:nvPr/>
          </p:nvSpPr>
          <p:spPr>
            <a:xfrm>
              <a:off x="5743475" y="1800700"/>
              <a:ext cx="41325" cy="41300"/>
            </a:xfrm>
            <a:custGeom>
              <a:avLst/>
              <a:gdLst/>
              <a:ahLst/>
              <a:cxnLst/>
              <a:rect l="l" t="t" r="r" b="b"/>
              <a:pathLst>
                <a:path w="1653" h="1652" extrusionOk="0">
                  <a:moveTo>
                    <a:pt x="827" y="1"/>
                  </a:moveTo>
                  <a:cubicBezTo>
                    <a:pt x="368" y="1"/>
                    <a:pt x="1" y="372"/>
                    <a:pt x="1" y="826"/>
                  </a:cubicBezTo>
                  <a:cubicBezTo>
                    <a:pt x="1" y="1280"/>
                    <a:pt x="368" y="1652"/>
                    <a:pt x="827" y="1652"/>
                  </a:cubicBezTo>
                  <a:cubicBezTo>
                    <a:pt x="1280" y="1652"/>
                    <a:pt x="1652" y="1280"/>
                    <a:pt x="1652" y="826"/>
                  </a:cubicBezTo>
                  <a:cubicBezTo>
                    <a:pt x="1652" y="372"/>
                    <a:pt x="1280" y="1"/>
                    <a:pt x="82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0" name="Google Shape;3710;p112"/>
            <p:cNvSpPr/>
            <p:nvPr/>
          </p:nvSpPr>
          <p:spPr>
            <a:xfrm>
              <a:off x="5887700" y="1800700"/>
              <a:ext cx="41325" cy="41300"/>
            </a:xfrm>
            <a:custGeom>
              <a:avLst/>
              <a:gdLst/>
              <a:ahLst/>
              <a:cxnLst/>
              <a:rect l="l" t="t" r="r" b="b"/>
              <a:pathLst>
                <a:path w="1653" h="1652" extrusionOk="0">
                  <a:moveTo>
                    <a:pt x="826" y="1"/>
                  </a:moveTo>
                  <a:cubicBezTo>
                    <a:pt x="374" y="1"/>
                    <a:pt x="1" y="372"/>
                    <a:pt x="1" y="826"/>
                  </a:cubicBezTo>
                  <a:cubicBezTo>
                    <a:pt x="1" y="1280"/>
                    <a:pt x="374" y="1652"/>
                    <a:pt x="826" y="1652"/>
                  </a:cubicBezTo>
                  <a:cubicBezTo>
                    <a:pt x="1285" y="1652"/>
                    <a:pt x="1652" y="1280"/>
                    <a:pt x="1652" y="826"/>
                  </a:cubicBezTo>
                  <a:cubicBezTo>
                    <a:pt x="1652" y="372"/>
                    <a:pt x="1285" y="1"/>
                    <a:pt x="82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1" name="Google Shape;3711;p112"/>
            <p:cNvSpPr/>
            <p:nvPr/>
          </p:nvSpPr>
          <p:spPr>
            <a:xfrm>
              <a:off x="6032075" y="1800700"/>
              <a:ext cx="41325" cy="41300"/>
            </a:xfrm>
            <a:custGeom>
              <a:avLst/>
              <a:gdLst/>
              <a:ahLst/>
              <a:cxnLst/>
              <a:rect l="l" t="t" r="r" b="b"/>
              <a:pathLst>
                <a:path w="1653" h="1652" extrusionOk="0">
                  <a:moveTo>
                    <a:pt x="826" y="1"/>
                  </a:moveTo>
                  <a:cubicBezTo>
                    <a:pt x="368" y="1"/>
                    <a:pt x="1" y="372"/>
                    <a:pt x="1" y="826"/>
                  </a:cubicBezTo>
                  <a:cubicBezTo>
                    <a:pt x="1" y="1280"/>
                    <a:pt x="368" y="1652"/>
                    <a:pt x="826" y="1652"/>
                  </a:cubicBezTo>
                  <a:cubicBezTo>
                    <a:pt x="1280" y="1652"/>
                    <a:pt x="1652" y="1280"/>
                    <a:pt x="1652" y="826"/>
                  </a:cubicBezTo>
                  <a:cubicBezTo>
                    <a:pt x="1652" y="372"/>
                    <a:pt x="1280" y="1"/>
                    <a:pt x="82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2" name="Google Shape;3712;p112"/>
            <p:cNvSpPr/>
            <p:nvPr/>
          </p:nvSpPr>
          <p:spPr>
            <a:xfrm>
              <a:off x="6176450" y="1800700"/>
              <a:ext cx="41200" cy="41300"/>
            </a:xfrm>
            <a:custGeom>
              <a:avLst/>
              <a:gdLst/>
              <a:ahLst/>
              <a:cxnLst/>
              <a:rect l="l" t="t" r="r" b="b"/>
              <a:pathLst>
                <a:path w="1648" h="1652" extrusionOk="0">
                  <a:moveTo>
                    <a:pt x="822" y="1"/>
                  </a:moveTo>
                  <a:cubicBezTo>
                    <a:pt x="368" y="1"/>
                    <a:pt x="1" y="372"/>
                    <a:pt x="1" y="826"/>
                  </a:cubicBezTo>
                  <a:cubicBezTo>
                    <a:pt x="1" y="1280"/>
                    <a:pt x="368" y="1652"/>
                    <a:pt x="822" y="1652"/>
                  </a:cubicBezTo>
                  <a:cubicBezTo>
                    <a:pt x="1280" y="1652"/>
                    <a:pt x="1647" y="1280"/>
                    <a:pt x="1647" y="826"/>
                  </a:cubicBezTo>
                  <a:cubicBezTo>
                    <a:pt x="1647" y="372"/>
                    <a:pt x="1280" y="1"/>
                    <a:pt x="82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3" name="Google Shape;3713;p112"/>
            <p:cNvSpPr/>
            <p:nvPr/>
          </p:nvSpPr>
          <p:spPr>
            <a:xfrm>
              <a:off x="5886325" y="1538700"/>
              <a:ext cx="182875" cy="186450"/>
            </a:xfrm>
            <a:custGeom>
              <a:avLst/>
              <a:gdLst/>
              <a:ahLst/>
              <a:cxnLst/>
              <a:rect l="l" t="t" r="r" b="b"/>
              <a:pathLst>
                <a:path w="7315" h="7458" extrusionOk="0">
                  <a:moveTo>
                    <a:pt x="1279" y="1"/>
                  </a:moveTo>
                  <a:cubicBezTo>
                    <a:pt x="571" y="1"/>
                    <a:pt x="1" y="577"/>
                    <a:pt x="1" y="1285"/>
                  </a:cubicBezTo>
                  <a:lnTo>
                    <a:pt x="1" y="2544"/>
                  </a:lnTo>
                  <a:cubicBezTo>
                    <a:pt x="1" y="3247"/>
                    <a:pt x="571" y="3824"/>
                    <a:pt x="1279" y="3824"/>
                  </a:cubicBezTo>
                  <a:lnTo>
                    <a:pt x="3196" y="3824"/>
                  </a:lnTo>
                  <a:lnTo>
                    <a:pt x="3196" y="7458"/>
                  </a:lnTo>
                  <a:lnTo>
                    <a:pt x="4179" y="7458"/>
                  </a:lnTo>
                  <a:lnTo>
                    <a:pt x="4179" y="3824"/>
                  </a:lnTo>
                  <a:lnTo>
                    <a:pt x="6030" y="3824"/>
                  </a:lnTo>
                  <a:cubicBezTo>
                    <a:pt x="6743" y="3824"/>
                    <a:pt x="7315" y="3247"/>
                    <a:pt x="7315" y="2544"/>
                  </a:cubicBezTo>
                  <a:lnTo>
                    <a:pt x="7315" y="1285"/>
                  </a:lnTo>
                  <a:cubicBezTo>
                    <a:pt x="7315" y="577"/>
                    <a:pt x="6743" y="1"/>
                    <a:pt x="603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8" name="Google Shape;3718;p113"/>
          <p:cNvSpPr txBox="1">
            <a:spLocks noGrp="1"/>
          </p:cNvSpPr>
          <p:nvPr>
            <p:ph type="title"/>
          </p:nvPr>
        </p:nvSpPr>
        <p:spPr>
          <a:xfrm>
            <a:off x="709350" y="537550"/>
            <a:ext cx="7725300" cy="47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rtl="1"/>
            <a:r>
              <a:rPr lang="fa-IR" dirty="0">
                <a:cs typeface="B Nazanin" pitchFamily="2" charset="-78"/>
              </a:rPr>
              <a:t>منابع جایگزین</a:t>
            </a:r>
            <a:endParaRPr>
              <a:cs typeface="B Nazanin" pitchFamily="2" charset="-78"/>
            </a:endParaRPr>
          </a:p>
        </p:txBody>
      </p:sp>
      <p:grpSp>
        <p:nvGrpSpPr>
          <p:cNvPr id="3719" name="Google Shape;3719;p113"/>
          <p:cNvGrpSpPr/>
          <p:nvPr/>
        </p:nvGrpSpPr>
        <p:grpSpPr>
          <a:xfrm>
            <a:off x="4536642" y="3257041"/>
            <a:ext cx="374467" cy="678198"/>
            <a:chOff x="6589800" y="1016025"/>
            <a:chExt cx="394425" cy="798350"/>
          </a:xfrm>
        </p:grpSpPr>
        <p:sp>
          <p:nvSpPr>
            <p:cNvPr id="3720" name="Google Shape;3720;p113"/>
            <p:cNvSpPr/>
            <p:nvPr/>
          </p:nvSpPr>
          <p:spPr>
            <a:xfrm>
              <a:off x="6589800" y="1016025"/>
              <a:ext cx="394425" cy="504850"/>
            </a:xfrm>
            <a:custGeom>
              <a:avLst/>
              <a:gdLst/>
              <a:ahLst/>
              <a:cxnLst/>
              <a:rect l="l" t="t" r="r" b="b"/>
              <a:pathLst>
                <a:path w="15777" h="20194" extrusionOk="0">
                  <a:moveTo>
                    <a:pt x="7882" y="1"/>
                  </a:moveTo>
                  <a:cubicBezTo>
                    <a:pt x="3525" y="1"/>
                    <a:pt x="0" y="4525"/>
                    <a:pt x="0" y="10097"/>
                  </a:cubicBezTo>
                  <a:cubicBezTo>
                    <a:pt x="0" y="15681"/>
                    <a:pt x="3525" y="20194"/>
                    <a:pt x="7882" y="20194"/>
                  </a:cubicBezTo>
                  <a:cubicBezTo>
                    <a:pt x="12240" y="20194"/>
                    <a:pt x="15776" y="15681"/>
                    <a:pt x="15776" y="10097"/>
                  </a:cubicBezTo>
                  <a:cubicBezTo>
                    <a:pt x="15776" y="4525"/>
                    <a:pt x="12240" y="1"/>
                    <a:pt x="788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1" name="Google Shape;3721;p113"/>
            <p:cNvSpPr/>
            <p:nvPr/>
          </p:nvSpPr>
          <p:spPr>
            <a:xfrm>
              <a:off x="6682075" y="1238975"/>
              <a:ext cx="209875" cy="341725"/>
            </a:xfrm>
            <a:custGeom>
              <a:avLst/>
              <a:gdLst/>
              <a:ahLst/>
              <a:cxnLst/>
              <a:rect l="l" t="t" r="r" b="b"/>
              <a:pathLst>
                <a:path w="8395" h="13669" extrusionOk="0">
                  <a:moveTo>
                    <a:pt x="7430" y="0"/>
                  </a:moveTo>
                  <a:cubicBezTo>
                    <a:pt x="6763" y="0"/>
                    <a:pt x="6561" y="727"/>
                    <a:pt x="6823" y="1167"/>
                  </a:cubicBezTo>
                  <a:lnTo>
                    <a:pt x="5263" y="2786"/>
                  </a:lnTo>
                  <a:lnTo>
                    <a:pt x="4275" y="1108"/>
                  </a:lnTo>
                  <a:cubicBezTo>
                    <a:pt x="4275" y="1096"/>
                    <a:pt x="4275" y="1096"/>
                    <a:pt x="4263" y="1096"/>
                  </a:cubicBezTo>
                  <a:cubicBezTo>
                    <a:pt x="4263" y="1084"/>
                    <a:pt x="4251" y="1084"/>
                    <a:pt x="4251" y="1072"/>
                  </a:cubicBezTo>
                  <a:cubicBezTo>
                    <a:pt x="4239" y="1072"/>
                    <a:pt x="4239" y="1060"/>
                    <a:pt x="4227" y="1060"/>
                  </a:cubicBezTo>
                  <a:cubicBezTo>
                    <a:pt x="4227" y="1048"/>
                    <a:pt x="4215" y="1048"/>
                    <a:pt x="4215" y="1048"/>
                  </a:cubicBezTo>
                  <a:lnTo>
                    <a:pt x="4203" y="1048"/>
                  </a:lnTo>
                  <a:cubicBezTo>
                    <a:pt x="4191" y="1036"/>
                    <a:pt x="4180" y="1036"/>
                    <a:pt x="4168" y="1036"/>
                  </a:cubicBezTo>
                  <a:lnTo>
                    <a:pt x="4120" y="1036"/>
                  </a:lnTo>
                  <a:cubicBezTo>
                    <a:pt x="4108" y="1036"/>
                    <a:pt x="4096" y="1036"/>
                    <a:pt x="4084" y="1048"/>
                  </a:cubicBezTo>
                  <a:lnTo>
                    <a:pt x="4072" y="1048"/>
                  </a:lnTo>
                  <a:cubicBezTo>
                    <a:pt x="4072" y="1048"/>
                    <a:pt x="4060" y="1060"/>
                    <a:pt x="4060" y="1060"/>
                  </a:cubicBezTo>
                  <a:cubicBezTo>
                    <a:pt x="4060" y="1060"/>
                    <a:pt x="4049" y="1072"/>
                    <a:pt x="4037" y="1084"/>
                  </a:cubicBezTo>
                  <a:cubicBezTo>
                    <a:pt x="4037" y="1084"/>
                    <a:pt x="4025" y="1096"/>
                    <a:pt x="4025" y="1108"/>
                  </a:cubicBezTo>
                  <a:lnTo>
                    <a:pt x="4013" y="1108"/>
                  </a:lnTo>
                  <a:lnTo>
                    <a:pt x="3132" y="2775"/>
                  </a:lnTo>
                  <a:lnTo>
                    <a:pt x="1584" y="1179"/>
                  </a:lnTo>
                  <a:cubicBezTo>
                    <a:pt x="1822" y="739"/>
                    <a:pt x="1608" y="36"/>
                    <a:pt x="953" y="36"/>
                  </a:cubicBezTo>
                  <a:cubicBezTo>
                    <a:pt x="0" y="36"/>
                    <a:pt x="0" y="1524"/>
                    <a:pt x="953" y="1524"/>
                  </a:cubicBezTo>
                  <a:lnTo>
                    <a:pt x="1001" y="1524"/>
                  </a:lnTo>
                  <a:lnTo>
                    <a:pt x="3834" y="13550"/>
                  </a:lnTo>
                  <a:cubicBezTo>
                    <a:pt x="3858" y="13621"/>
                    <a:pt x="3918" y="13669"/>
                    <a:pt x="3977" y="13669"/>
                  </a:cubicBezTo>
                  <a:cubicBezTo>
                    <a:pt x="3989" y="13669"/>
                    <a:pt x="4001" y="13657"/>
                    <a:pt x="4013" y="13657"/>
                  </a:cubicBezTo>
                  <a:cubicBezTo>
                    <a:pt x="4096" y="13645"/>
                    <a:pt x="4144" y="13562"/>
                    <a:pt x="4132" y="13478"/>
                  </a:cubicBezTo>
                  <a:lnTo>
                    <a:pt x="1286" y="1453"/>
                  </a:lnTo>
                  <a:cubicBezTo>
                    <a:pt x="1322" y="1441"/>
                    <a:pt x="1358" y="1417"/>
                    <a:pt x="1382" y="1393"/>
                  </a:cubicBezTo>
                  <a:lnTo>
                    <a:pt x="3060" y="3132"/>
                  </a:lnTo>
                  <a:cubicBezTo>
                    <a:pt x="3060" y="3132"/>
                    <a:pt x="3072" y="3144"/>
                    <a:pt x="3072" y="3144"/>
                  </a:cubicBezTo>
                  <a:cubicBezTo>
                    <a:pt x="3084" y="3144"/>
                    <a:pt x="3084" y="3156"/>
                    <a:pt x="3096" y="3156"/>
                  </a:cubicBezTo>
                  <a:lnTo>
                    <a:pt x="3108" y="3156"/>
                  </a:lnTo>
                  <a:cubicBezTo>
                    <a:pt x="3108" y="3167"/>
                    <a:pt x="3108" y="3167"/>
                    <a:pt x="3120" y="3167"/>
                  </a:cubicBezTo>
                  <a:cubicBezTo>
                    <a:pt x="3132" y="3167"/>
                    <a:pt x="3144" y="3179"/>
                    <a:pt x="3167" y="3179"/>
                  </a:cubicBezTo>
                  <a:cubicBezTo>
                    <a:pt x="3179" y="3179"/>
                    <a:pt x="3203" y="3167"/>
                    <a:pt x="3215" y="3167"/>
                  </a:cubicBezTo>
                  <a:cubicBezTo>
                    <a:pt x="3215" y="3167"/>
                    <a:pt x="3227" y="3167"/>
                    <a:pt x="3227" y="3156"/>
                  </a:cubicBezTo>
                  <a:cubicBezTo>
                    <a:pt x="3239" y="3156"/>
                    <a:pt x="3251" y="3144"/>
                    <a:pt x="3263" y="3132"/>
                  </a:cubicBezTo>
                  <a:lnTo>
                    <a:pt x="3275" y="3132"/>
                  </a:lnTo>
                  <a:cubicBezTo>
                    <a:pt x="3287" y="3120"/>
                    <a:pt x="3287" y="3108"/>
                    <a:pt x="3298" y="3096"/>
                  </a:cubicBezTo>
                  <a:lnTo>
                    <a:pt x="4156" y="1489"/>
                  </a:lnTo>
                  <a:lnTo>
                    <a:pt x="5108" y="3096"/>
                  </a:lnTo>
                  <a:cubicBezTo>
                    <a:pt x="5120" y="3132"/>
                    <a:pt x="5144" y="3144"/>
                    <a:pt x="5180" y="3156"/>
                  </a:cubicBezTo>
                  <a:cubicBezTo>
                    <a:pt x="5180" y="3167"/>
                    <a:pt x="5180" y="3167"/>
                    <a:pt x="5192" y="3167"/>
                  </a:cubicBezTo>
                  <a:cubicBezTo>
                    <a:pt x="5203" y="3167"/>
                    <a:pt x="5215" y="3179"/>
                    <a:pt x="5239" y="3179"/>
                  </a:cubicBezTo>
                  <a:cubicBezTo>
                    <a:pt x="5251" y="3179"/>
                    <a:pt x="5275" y="3167"/>
                    <a:pt x="5287" y="3167"/>
                  </a:cubicBezTo>
                  <a:cubicBezTo>
                    <a:pt x="5287" y="3167"/>
                    <a:pt x="5299" y="3156"/>
                    <a:pt x="5299" y="3156"/>
                  </a:cubicBezTo>
                  <a:lnTo>
                    <a:pt x="5311" y="3156"/>
                  </a:lnTo>
                  <a:cubicBezTo>
                    <a:pt x="5323" y="3156"/>
                    <a:pt x="5323" y="3144"/>
                    <a:pt x="5323" y="3144"/>
                  </a:cubicBezTo>
                  <a:cubicBezTo>
                    <a:pt x="5334" y="3132"/>
                    <a:pt x="5334" y="3132"/>
                    <a:pt x="5346" y="3132"/>
                  </a:cubicBezTo>
                  <a:lnTo>
                    <a:pt x="7037" y="1382"/>
                  </a:lnTo>
                  <a:cubicBezTo>
                    <a:pt x="7049" y="1393"/>
                    <a:pt x="7073" y="1405"/>
                    <a:pt x="7097" y="1417"/>
                  </a:cubicBezTo>
                  <a:lnTo>
                    <a:pt x="4251" y="13478"/>
                  </a:lnTo>
                  <a:cubicBezTo>
                    <a:pt x="4239" y="13562"/>
                    <a:pt x="4287" y="13645"/>
                    <a:pt x="4370" y="13657"/>
                  </a:cubicBezTo>
                  <a:cubicBezTo>
                    <a:pt x="4382" y="13657"/>
                    <a:pt x="4394" y="13669"/>
                    <a:pt x="4406" y="13669"/>
                  </a:cubicBezTo>
                  <a:cubicBezTo>
                    <a:pt x="4465" y="13669"/>
                    <a:pt x="4525" y="13621"/>
                    <a:pt x="4549" y="13550"/>
                  </a:cubicBezTo>
                  <a:lnTo>
                    <a:pt x="7394" y="1489"/>
                  </a:lnTo>
                  <a:lnTo>
                    <a:pt x="7430" y="1489"/>
                  </a:lnTo>
                  <a:cubicBezTo>
                    <a:pt x="8394" y="1489"/>
                    <a:pt x="8394" y="0"/>
                    <a:pt x="74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2" name="Google Shape;3722;p113"/>
            <p:cNvSpPr/>
            <p:nvPr/>
          </p:nvSpPr>
          <p:spPr>
            <a:xfrm>
              <a:off x="6658550" y="1736350"/>
              <a:ext cx="256600" cy="78025"/>
            </a:xfrm>
            <a:custGeom>
              <a:avLst/>
              <a:gdLst/>
              <a:ahLst/>
              <a:cxnLst/>
              <a:rect l="l" t="t" r="r" b="b"/>
              <a:pathLst>
                <a:path w="10264" h="3121" extrusionOk="0">
                  <a:moveTo>
                    <a:pt x="1" y="1"/>
                  </a:moveTo>
                  <a:cubicBezTo>
                    <a:pt x="1" y="1727"/>
                    <a:pt x="2299" y="3120"/>
                    <a:pt x="5132" y="3120"/>
                  </a:cubicBezTo>
                  <a:cubicBezTo>
                    <a:pt x="7966" y="3120"/>
                    <a:pt x="10264" y="1727"/>
                    <a:pt x="102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3" name="Google Shape;3723;p113"/>
            <p:cNvSpPr/>
            <p:nvPr/>
          </p:nvSpPr>
          <p:spPr>
            <a:xfrm>
              <a:off x="6671650" y="1473225"/>
              <a:ext cx="230425" cy="245000"/>
            </a:xfrm>
            <a:custGeom>
              <a:avLst/>
              <a:gdLst/>
              <a:ahLst/>
              <a:cxnLst/>
              <a:rect l="l" t="t" r="r" b="b"/>
              <a:pathLst>
                <a:path w="9217" h="9800" extrusionOk="0">
                  <a:moveTo>
                    <a:pt x="1489" y="1"/>
                  </a:moveTo>
                  <a:cubicBezTo>
                    <a:pt x="667" y="1"/>
                    <a:pt x="1" y="667"/>
                    <a:pt x="1" y="1489"/>
                  </a:cubicBezTo>
                  <a:lnTo>
                    <a:pt x="1" y="8311"/>
                  </a:lnTo>
                  <a:cubicBezTo>
                    <a:pt x="1" y="9133"/>
                    <a:pt x="667" y="9799"/>
                    <a:pt x="1489" y="9799"/>
                  </a:cubicBezTo>
                  <a:lnTo>
                    <a:pt x="7728" y="9799"/>
                  </a:lnTo>
                  <a:cubicBezTo>
                    <a:pt x="8549" y="9799"/>
                    <a:pt x="9216" y="9133"/>
                    <a:pt x="9216" y="8311"/>
                  </a:cubicBezTo>
                  <a:lnTo>
                    <a:pt x="9216" y="1489"/>
                  </a:lnTo>
                  <a:cubicBezTo>
                    <a:pt x="9216" y="667"/>
                    <a:pt x="8549" y="1"/>
                    <a:pt x="77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4" name="Google Shape;3724;p113"/>
            <p:cNvSpPr/>
            <p:nvPr/>
          </p:nvSpPr>
          <p:spPr>
            <a:xfrm>
              <a:off x="6621350" y="1696475"/>
              <a:ext cx="331025" cy="47650"/>
            </a:xfrm>
            <a:custGeom>
              <a:avLst/>
              <a:gdLst/>
              <a:ahLst/>
              <a:cxnLst/>
              <a:rect l="l" t="t" r="r" b="b"/>
              <a:pathLst>
                <a:path w="13241" h="1906" extrusionOk="0">
                  <a:moveTo>
                    <a:pt x="953" y="0"/>
                  </a:moveTo>
                  <a:cubicBezTo>
                    <a:pt x="429" y="0"/>
                    <a:pt x="1" y="429"/>
                    <a:pt x="1" y="953"/>
                  </a:cubicBezTo>
                  <a:cubicBezTo>
                    <a:pt x="1" y="1489"/>
                    <a:pt x="429" y="1905"/>
                    <a:pt x="953" y="1905"/>
                  </a:cubicBezTo>
                  <a:lnTo>
                    <a:pt x="12288" y="1905"/>
                  </a:lnTo>
                  <a:cubicBezTo>
                    <a:pt x="12812" y="1905"/>
                    <a:pt x="13240" y="1489"/>
                    <a:pt x="13240" y="953"/>
                  </a:cubicBezTo>
                  <a:cubicBezTo>
                    <a:pt x="13240" y="429"/>
                    <a:pt x="12812" y="0"/>
                    <a:pt x="1228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5" name="Google Shape;3725;p113"/>
            <p:cNvSpPr/>
            <p:nvPr/>
          </p:nvSpPr>
          <p:spPr>
            <a:xfrm>
              <a:off x="6735350" y="1556875"/>
              <a:ext cx="103025" cy="102700"/>
            </a:xfrm>
            <a:custGeom>
              <a:avLst/>
              <a:gdLst/>
              <a:ahLst/>
              <a:cxnLst/>
              <a:rect l="l" t="t" r="r" b="b"/>
              <a:pathLst>
                <a:path w="4121" h="4108" extrusionOk="0">
                  <a:moveTo>
                    <a:pt x="2060" y="0"/>
                  </a:moveTo>
                  <a:cubicBezTo>
                    <a:pt x="929" y="0"/>
                    <a:pt x="1" y="917"/>
                    <a:pt x="1" y="2060"/>
                  </a:cubicBezTo>
                  <a:cubicBezTo>
                    <a:pt x="1" y="3191"/>
                    <a:pt x="929" y="4108"/>
                    <a:pt x="2060" y="4108"/>
                  </a:cubicBezTo>
                  <a:cubicBezTo>
                    <a:pt x="3192" y="4108"/>
                    <a:pt x="4120" y="3191"/>
                    <a:pt x="4120" y="2060"/>
                  </a:cubicBezTo>
                  <a:cubicBezTo>
                    <a:pt x="4120" y="917"/>
                    <a:pt x="3192" y="0"/>
                    <a:pt x="20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6" name="Google Shape;3726;p113"/>
            <p:cNvSpPr/>
            <p:nvPr/>
          </p:nvSpPr>
          <p:spPr>
            <a:xfrm>
              <a:off x="6751125" y="1572650"/>
              <a:ext cx="71475" cy="71450"/>
            </a:xfrm>
            <a:custGeom>
              <a:avLst/>
              <a:gdLst/>
              <a:ahLst/>
              <a:cxnLst/>
              <a:rect l="l" t="t" r="r" b="b"/>
              <a:pathLst>
                <a:path w="2859" h="2858" extrusionOk="0">
                  <a:moveTo>
                    <a:pt x="1429" y="0"/>
                  </a:moveTo>
                  <a:cubicBezTo>
                    <a:pt x="644" y="0"/>
                    <a:pt x="1" y="631"/>
                    <a:pt x="1" y="1429"/>
                  </a:cubicBezTo>
                  <a:cubicBezTo>
                    <a:pt x="1" y="2215"/>
                    <a:pt x="644" y="2858"/>
                    <a:pt x="1429" y="2858"/>
                  </a:cubicBezTo>
                  <a:cubicBezTo>
                    <a:pt x="2215" y="2858"/>
                    <a:pt x="2858" y="2215"/>
                    <a:pt x="2858" y="1429"/>
                  </a:cubicBezTo>
                  <a:cubicBezTo>
                    <a:pt x="2858" y="631"/>
                    <a:pt x="2215" y="0"/>
                    <a:pt x="142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7" name="Google Shape;3727;p113"/>
            <p:cNvSpPr/>
            <p:nvPr/>
          </p:nvSpPr>
          <p:spPr>
            <a:xfrm>
              <a:off x="6621650" y="1569675"/>
              <a:ext cx="77425" cy="77100"/>
            </a:xfrm>
            <a:custGeom>
              <a:avLst/>
              <a:gdLst/>
              <a:ahLst/>
              <a:cxnLst/>
              <a:rect l="l" t="t" r="r" b="b"/>
              <a:pathLst>
                <a:path w="3097" h="3084" extrusionOk="0">
                  <a:moveTo>
                    <a:pt x="1548" y="0"/>
                  </a:moveTo>
                  <a:cubicBezTo>
                    <a:pt x="691" y="0"/>
                    <a:pt x="0" y="691"/>
                    <a:pt x="0" y="1548"/>
                  </a:cubicBezTo>
                  <a:cubicBezTo>
                    <a:pt x="0" y="2393"/>
                    <a:pt x="691" y="3084"/>
                    <a:pt x="1548" y="3084"/>
                  </a:cubicBezTo>
                  <a:cubicBezTo>
                    <a:pt x="2406" y="3084"/>
                    <a:pt x="3096" y="2393"/>
                    <a:pt x="3096" y="1548"/>
                  </a:cubicBezTo>
                  <a:cubicBezTo>
                    <a:pt x="3096" y="691"/>
                    <a:pt x="2406" y="0"/>
                    <a:pt x="15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8" name="Google Shape;3728;p113"/>
            <p:cNvSpPr/>
            <p:nvPr/>
          </p:nvSpPr>
          <p:spPr>
            <a:xfrm>
              <a:off x="6633550" y="1581575"/>
              <a:ext cx="53600" cy="53600"/>
            </a:xfrm>
            <a:custGeom>
              <a:avLst/>
              <a:gdLst/>
              <a:ahLst/>
              <a:cxnLst/>
              <a:rect l="l" t="t" r="r" b="b"/>
              <a:pathLst>
                <a:path w="2144" h="2144" extrusionOk="0">
                  <a:moveTo>
                    <a:pt x="1072" y="0"/>
                  </a:moveTo>
                  <a:cubicBezTo>
                    <a:pt x="477" y="0"/>
                    <a:pt x="1" y="477"/>
                    <a:pt x="1" y="1072"/>
                  </a:cubicBezTo>
                  <a:cubicBezTo>
                    <a:pt x="1" y="1655"/>
                    <a:pt x="477" y="2144"/>
                    <a:pt x="1072" y="2144"/>
                  </a:cubicBezTo>
                  <a:cubicBezTo>
                    <a:pt x="1668" y="2144"/>
                    <a:pt x="2144" y="1655"/>
                    <a:pt x="2144" y="1072"/>
                  </a:cubicBezTo>
                  <a:cubicBezTo>
                    <a:pt x="2144" y="477"/>
                    <a:pt x="1668" y="0"/>
                    <a:pt x="107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9" name="Google Shape;3729;p113"/>
            <p:cNvSpPr/>
            <p:nvPr/>
          </p:nvSpPr>
          <p:spPr>
            <a:xfrm>
              <a:off x="6874650" y="1569675"/>
              <a:ext cx="77425" cy="77100"/>
            </a:xfrm>
            <a:custGeom>
              <a:avLst/>
              <a:gdLst/>
              <a:ahLst/>
              <a:cxnLst/>
              <a:rect l="l" t="t" r="r" b="b"/>
              <a:pathLst>
                <a:path w="3097" h="3084" extrusionOk="0">
                  <a:moveTo>
                    <a:pt x="1549" y="0"/>
                  </a:moveTo>
                  <a:cubicBezTo>
                    <a:pt x="691" y="0"/>
                    <a:pt x="1" y="691"/>
                    <a:pt x="1" y="1548"/>
                  </a:cubicBezTo>
                  <a:cubicBezTo>
                    <a:pt x="1" y="2393"/>
                    <a:pt x="691" y="3084"/>
                    <a:pt x="1549" y="3084"/>
                  </a:cubicBezTo>
                  <a:cubicBezTo>
                    <a:pt x="2406" y="3084"/>
                    <a:pt x="3096" y="2393"/>
                    <a:pt x="3096" y="1548"/>
                  </a:cubicBezTo>
                  <a:cubicBezTo>
                    <a:pt x="3096" y="691"/>
                    <a:pt x="2406" y="0"/>
                    <a:pt x="15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0" name="Google Shape;3730;p113"/>
            <p:cNvSpPr/>
            <p:nvPr/>
          </p:nvSpPr>
          <p:spPr>
            <a:xfrm>
              <a:off x="6886575" y="1581575"/>
              <a:ext cx="53600" cy="53600"/>
            </a:xfrm>
            <a:custGeom>
              <a:avLst/>
              <a:gdLst/>
              <a:ahLst/>
              <a:cxnLst/>
              <a:rect l="l" t="t" r="r" b="b"/>
              <a:pathLst>
                <a:path w="2144" h="2144" extrusionOk="0">
                  <a:moveTo>
                    <a:pt x="1072" y="0"/>
                  </a:moveTo>
                  <a:cubicBezTo>
                    <a:pt x="476" y="0"/>
                    <a:pt x="0" y="477"/>
                    <a:pt x="0" y="1072"/>
                  </a:cubicBezTo>
                  <a:cubicBezTo>
                    <a:pt x="0" y="1655"/>
                    <a:pt x="476" y="2144"/>
                    <a:pt x="1072" y="2144"/>
                  </a:cubicBezTo>
                  <a:cubicBezTo>
                    <a:pt x="1667" y="2144"/>
                    <a:pt x="2143" y="1655"/>
                    <a:pt x="2143" y="1072"/>
                  </a:cubicBezTo>
                  <a:cubicBezTo>
                    <a:pt x="2143" y="477"/>
                    <a:pt x="1667" y="0"/>
                    <a:pt x="107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1" name="Google Shape;3731;p113"/>
            <p:cNvSpPr/>
            <p:nvPr/>
          </p:nvSpPr>
          <p:spPr>
            <a:xfrm>
              <a:off x="6621350" y="1473225"/>
              <a:ext cx="331025" cy="47650"/>
            </a:xfrm>
            <a:custGeom>
              <a:avLst/>
              <a:gdLst/>
              <a:ahLst/>
              <a:cxnLst/>
              <a:rect l="l" t="t" r="r" b="b"/>
              <a:pathLst>
                <a:path w="13241" h="1906" extrusionOk="0">
                  <a:moveTo>
                    <a:pt x="953" y="1"/>
                  </a:moveTo>
                  <a:cubicBezTo>
                    <a:pt x="429" y="1"/>
                    <a:pt x="1" y="429"/>
                    <a:pt x="1" y="953"/>
                  </a:cubicBezTo>
                  <a:cubicBezTo>
                    <a:pt x="1" y="1489"/>
                    <a:pt x="429" y="1906"/>
                    <a:pt x="953" y="1906"/>
                  </a:cubicBezTo>
                  <a:lnTo>
                    <a:pt x="12288" y="1906"/>
                  </a:lnTo>
                  <a:cubicBezTo>
                    <a:pt x="12812" y="1906"/>
                    <a:pt x="13240" y="1489"/>
                    <a:pt x="13240" y="953"/>
                  </a:cubicBezTo>
                  <a:cubicBezTo>
                    <a:pt x="13240" y="429"/>
                    <a:pt x="12812" y="1"/>
                    <a:pt x="1228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2" name="Google Shape;3732;p113"/>
            <p:cNvSpPr/>
            <p:nvPr/>
          </p:nvSpPr>
          <p:spPr>
            <a:xfrm>
              <a:off x="6656775" y="1530075"/>
              <a:ext cx="260475" cy="12825"/>
            </a:xfrm>
            <a:custGeom>
              <a:avLst/>
              <a:gdLst/>
              <a:ahLst/>
              <a:cxnLst/>
              <a:rect l="l" t="t" r="r" b="b"/>
              <a:pathLst>
                <a:path w="10419" h="513" extrusionOk="0">
                  <a:moveTo>
                    <a:pt x="262" y="1"/>
                  </a:moveTo>
                  <a:cubicBezTo>
                    <a:pt x="119" y="1"/>
                    <a:pt x="0" y="120"/>
                    <a:pt x="0" y="251"/>
                  </a:cubicBezTo>
                  <a:cubicBezTo>
                    <a:pt x="0" y="394"/>
                    <a:pt x="119" y="513"/>
                    <a:pt x="262" y="513"/>
                  </a:cubicBezTo>
                  <a:lnTo>
                    <a:pt x="10145" y="513"/>
                  </a:lnTo>
                  <a:cubicBezTo>
                    <a:pt x="10287" y="513"/>
                    <a:pt x="10418" y="394"/>
                    <a:pt x="10418" y="251"/>
                  </a:cubicBezTo>
                  <a:cubicBezTo>
                    <a:pt x="10418" y="120"/>
                    <a:pt x="10287" y="1"/>
                    <a:pt x="1014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3" name="Google Shape;3733;p113"/>
            <p:cNvSpPr/>
            <p:nvPr/>
          </p:nvSpPr>
          <p:spPr>
            <a:xfrm>
              <a:off x="6656775" y="1675325"/>
              <a:ext cx="260475" cy="12525"/>
            </a:xfrm>
            <a:custGeom>
              <a:avLst/>
              <a:gdLst/>
              <a:ahLst/>
              <a:cxnLst/>
              <a:rect l="l" t="t" r="r" b="b"/>
              <a:pathLst>
                <a:path w="10419" h="501" extrusionOk="0">
                  <a:moveTo>
                    <a:pt x="262" y="1"/>
                  </a:moveTo>
                  <a:cubicBezTo>
                    <a:pt x="119" y="1"/>
                    <a:pt x="0" y="108"/>
                    <a:pt x="0" y="251"/>
                  </a:cubicBezTo>
                  <a:cubicBezTo>
                    <a:pt x="0" y="394"/>
                    <a:pt x="119" y="501"/>
                    <a:pt x="262" y="501"/>
                  </a:cubicBezTo>
                  <a:lnTo>
                    <a:pt x="10145" y="501"/>
                  </a:lnTo>
                  <a:cubicBezTo>
                    <a:pt x="10287" y="501"/>
                    <a:pt x="10418" y="394"/>
                    <a:pt x="10418" y="251"/>
                  </a:cubicBezTo>
                  <a:cubicBezTo>
                    <a:pt x="10418" y="108"/>
                    <a:pt x="10287" y="1"/>
                    <a:pt x="1014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734" name="Google Shape;3734;p113"/>
          <p:cNvGrpSpPr/>
          <p:nvPr/>
        </p:nvGrpSpPr>
        <p:grpSpPr>
          <a:xfrm>
            <a:off x="6340448" y="1618120"/>
            <a:ext cx="1301878" cy="500825"/>
            <a:chOff x="4712775" y="1268450"/>
            <a:chExt cx="910850" cy="350350"/>
          </a:xfrm>
        </p:grpSpPr>
        <p:sp>
          <p:nvSpPr>
            <p:cNvPr id="3735" name="Google Shape;3735;p113"/>
            <p:cNvSpPr/>
            <p:nvPr/>
          </p:nvSpPr>
          <p:spPr>
            <a:xfrm>
              <a:off x="4712775" y="1426800"/>
              <a:ext cx="910850" cy="33650"/>
            </a:xfrm>
            <a:custGeom>
              <a:avLst/>
              <a:gdLst/>
              <a:ahLst/>
              <a:cxnLst/>
              <a:rect l="l" t="t" r="r" b="b"/>
              <a:pathLst>
                <a:path w="36434" h="1346" extrusionOk="0">
                  <a:moveTo>
                    <a:pt x="763" y="0"/>
                  </a:moveTo>
                  <a:cubicBezTo>
                    <a:pt x="346" y="0"/>
                    <a:pt x="1" y="298"/>
                    <a:pt x="1" y="667"/>
                  </a:cubicBezTo>
                  <a:cubicBezTo>
                    <a:pt x="1" y="1036"/>
                    <a:pt x="346" y="1346"/>
                    <a:pt x="763" y="1346"/>
                  </a:cubicBezTo>
                  <a:lnTo>
                    <a:pt x="35684" y="1346"/>
                  </a:lnTo>
                  <a:cubicBezTo>
                    <a:pt x="36100" y="1346"/>
                    <a:pt x="36434" y="1036"/>
                    <a:pt x="36434" y="667"/>
                  </a:cubicBezTo>
                  <a:cubicBezTo>
                    <a:pt x="36434" y="298"/>
                    <a:pt x="36100" y="0"/>
                    <a:pt x="3568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6" name="Google Shape;3736;p113"/>
            <p:cNvSpPr/>
            <p:nvPr/>
          </p:nvSpPr>
          <p:spPr>
            <a:xfrm>
              <a:off x="4742850" y="1395825"/>
              <a:ext cx="851025" cy="95575"/>
            </a:xfrm>
            <a:custGeom>
              <a:avLst/>
              <a:gdLst/>
              <a:ahLst/>
              <a:cxnLst/>
              <a:rect l="l" t="t" r="r" b="b"/>
              <a:pathLst>
                <a:path w="34041" h="3823" extrusionOk="0">
                  <a:moveTo>
                    <a:pt x="0" y="1"/>
                  </a:moveTo>
                  <a:lnTo>
                    <a:pt x="0" y="3823"/>
                  </a:lnTo>
                  <a:lnTo>
                    <a:pt x="34040" y="3823"/>
                  </a:lnTo>
                  <a:lnTo>
                    <a:pt x="3404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7" name="Google Shape;3737;p113"/>
            <p:cNvSpPr/>
            <p:nvPr/>
          </p:nvSpPr>
          <p:spPr>
            <a:xfrm>
              <a:off x="5180700" y="1268450"/>
              <a:ext cx="353925" cy="350350"/>
            </a:xfrm>
            <a:custGeom>
              <a:avLst/>
              <a:gdLst/>
              <a:ahLst/>
              <a:cxnLst/>
              <a:rect l="l" t="t" r="r" b="b"/>
              <a:pathLst>
                <a:path w="14157" h="14014" extrusionOk="0">
                  <a:moveTo>
                    <a:pt x="6072" y="0"/>
                  </a:moveTo>
                  <a:lnTo>
                    <a:pt x="5287" y="893"/>
                  </a:lnTo>
                  <a:lnTo>
                    <a:pt x="4144" y="572"/>
                  </a:lnTo>
                  <a:lnTo>
                    <a:pt x="3644" y="1643"/>
                  </a:lnTo>
                  <a:lnTo>
                    <a:pt x="2453" y="1655"/>
                  </a:lnTo>
                  <a:lnTo>
                    <a:pt x="2262" y="2834"/>
                  </a:lnTo>
                  <a:lnTo>
                    <a:pt x="1131" y="3179"/>
                  </a:lnTo>
                  <a:lnTo>
                    <a:pt x="1286" y="4358"/>
                  </a:lnTo>
                  <a:lnTo>
                    <a:pt x="286" y="5013"/>
                  </a:lnTo>
                  <a:lnTo>
                    <a:pt x="774" y="6096"/>
                  </a:lnTo>
                  <a:lnTo>
                    <a:pt x="0" y="7001"/>
                  </a:lnTo>
                  <a:lnTo>
                    <a:pt x="774" y="7918"/>
                  </a:lnTo>
                  <a:lnTo>
                    <a:pt x="286" y="9001"/>
                  </a:lnTo>
                  <a:lnTo>
                    <a:pt x="1286" y="9656"/>
                  </a:lnTo>
                  <a:lnTo>
                    <a:pt x="1131" y="10835"/>
                  </a:lnTo>
                  <a:lnTo>
                    <a:pt x="2262" y="11180"/>
                  </a:lnTo>
                  <a:lnTo>
                    <a:pt x="2453" y="12359"/>
                  </a:lnTo>
                  <a:lnTo>
                    <a:pt x="3644" y="12359"/>
                  </a:lnTo>
                  <a:lnTo>
                    <a:pt x="4144" y="13442"/>
                  </a:lnTo>
                  <a:lnTo>
                    <a:pt x="5287" y="13121"/>
                  </a:lnTo>
                  <a:lnTo>
                    <a:pt x="6072" y="14014"/>
                  </a:lnTo>
                  <a:lnTo>
                    <a:pt x="7085" y="13371"/>
                  </a:lnTo>
                  <a:lnTo>
                    <a:pt x="8085" y="14014"/>
                  </a:lnTo>
                  <a:lnTo>
                    <a:pt x="8870" y="13121"/>
                  </a:lnTo>
                  <a:lnTo>
                    <a:pt x="10025" y="13442"/>
                  </a:lnTo>
                  <a:lnTo>
                    <a:pt x="10525" y="12359"/>
                  </a:lnTo>
                  <a:lnTo>
                    <a:pt x="11716" y="12359"/>
                  </a:lnTo>
                  <a:lnTo>
                    <a:pt x="11895" y="11180"/>
                  </a:lnTo>
                  <a:lnTo>
                    <a:pt x="13038" y="10835"/>
                  </a:lnTo>
                  <a:lnTo>
                    <a:pt x="12871" y="9656"/>
                  </a:lnTo>
                  <a:lnTo>
                    <a:pt x="13871" y="9001"/>
                  </a:lnTo>
                  <a:lnTo>
                    <a:pt x="13383" y="7918"/>
                  </a:lnTo>
                  <a:lnTo>
                    <a:pt x="14157" y="7001"/>
                  </a:lnTo>
                  <a:lnTo>
                    <a:pt x="13383" y="6096"/>
                  </a:lnTo>
                  <a:lnTo>
                    <a:pt x="13871" y="5013"/>
                  </a:lnTo>
                  <a:lnTo>
                    <a:pt x="12871" y="4358"/>
                  </a:lnTo>
                  <a:lnTo>
                    <a:pt x="13038" y="3179"/>
                  </a:lnTo>
                  <a:lnTo>
                    <a:pt x="11895" y="2834"/>
                  </a:lnTo>
                  <a:lnTo>
                    <a:pt x="11716" y="1655"/>
                  </a:lnTo>
                  <a:lnTo>
                    <a:pt x="10525" y="1643"/>
                  </a:lnTo>
                  <a:lnTo>
                    <a:pt x="10025" y="572"/>
                  </a:lnTo>
                  <a:lnTo>
                    <a:pt x="8870" y="893"/>
                  </a:lnTo>
                  <a:lnTo>
                    <a:pt x="8085" y="0"/>
                  </a:lnTo>
                  <a:lnTo>
                    <a:pt x="7085" y="631"/>
                  </a:lnTo>
                  <a:lnTo>
                    <a:pt x="607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8" name="Google Shape;3738;p113"/>
            <p:cNvSpPr/>
            <p:nvPr/>
          </p:nvSpPr>
          <p:spPr>
            <a:xfrm>
              <a:off x="4802075" y="1268450"/>
              <a:ext cx="353950" cy="350350"/>
            </a:xfrm>
            <a:custGeom>
              <a:avLst/>
              <a:gdLst/>
              <a:ahLst/>
              <a:cxnLst/>
              <a:rect l="l" t="t" r="r" b="b"/>
              <a:pathLst>
                <a:path w="14158" h="14014" extrusionOk="0">
                  <a:moveTo>
                    <a:pt x="6073" y="0"/>
                  </a:moveTo>
                  <a:lnTo>
                    <a:pt x="5275" y="893"/>
                  </a:lnTo>
                  <a:lnTo>
                    <a:pt x="4132" y="572"/>
                  </a:lnTo>
                  <a:lnTo>
                    <a:pt x="3632" y="1643"/>
                  </a:lnTo>
                  <a:lnTo>
                    <a:pt x="2441" y="1655"/>
                  </a:lnTo>
                  <a:lnTo>
                    <a:pt x="2263" y="2834"/>
                  </a:lnTo>
                  <a:lnTo>
                    <a:pt x="1120" y="3179"/>
                  </a:lnTo>
                  <a:lnTo>
                    <a:pt x="1286" y="4358"/>
                  </a:lnTo>
                  <a:lnTo>
                    <a:pt x="286" y="5013"/>
                  </a:lnTo>
                  <a:lnTo>
                    <a:pt x="774" y="6096"/>
                  </a:lnTo>
                  <a:lnTo>
                    <a:pt x="1" y="7001"/>
                  </a:lnTo>
                  <a:lnTo>
                    <a:pt x="774" y="7918"/>
                  </a:lnTo>
                  <a:lnTo>
                    <a:pt x="286" y="9001"/>
                  </a:lnTo>
                  <a:lnTo>
                    <a:pt x="1286" y="9656"/>
                  </a:lnTo>
                  <a:lnTo>
                    <a:pt x="1120" y="10835"/>
                  </a:lnTo>
                  <a:lnTo>
                    <a:pt x="2263" y="11180"/>
                  </a:lnTo>
                  <a:lnTo>
                    <a:pt x="2441" y="12359"/>
                  </a:lnTo>
                  <a:lnTo>
                    <a:pt x="3632" y="12359"/>
                  </a:lnTo>
                  <a:lnTo>
                    <a:pt x="4132" y="13442"/>
                  </a:lnTo>
                  <a:lnTo>
                    <a:pt x="5275" y="13121"/>
                  </a:lnTo>
                  <a:lnTo>
                    <a:pt x="6073" y="14014"/>
                  </a:lnTo>
                  <a:lnTo>
                    <a:pt x="7073" y="13371"/>
                  </a:lnTo>
                  <a:lnTo>
                    <a:pt x="8085" y="14014"/>
                  </a:lnTo>
                  <a:lnTo>
                    <a:pt x="8871" y="13121"/>
                  </a:lnTo>
                  <a:lnTo>
                    <a:pt x="10014" y="13442"/>
                  </a:lnTo>
                  <a:lnTo>
                    <a:pt x="10514" y="12359"/>
                  </a:lnTo>
                  <a:lnTo>
                    <a:pt x="11704" y="12359"/>
                  </a:lnTo>
                  <a:lnTo>
                    <a:pt x="11895" y="11180"/>
                  </a:lnTo>
                  <a:lnTo>
                    <a:pt x="13026" y="10835"/>
                  </a:lnTo>
                  <a:lnTo>
                    <a:pt x="12871" y="9656"/>
                  </a:lnTo>
                  <a:lnTo>
                    <a:pt x="13871" y="9001"/>
                  </a:lnTo>
                  <a:lnTo>
                    <a:pt x="13383" y="7918"/>
                  </a:lnTo>
                  <a:lnTo>
                    <a:pt x="14157" y="7001"/>
                  </a:lnTo>
                  <a:lnTo>
                    <a:pt x="13383" y="6096"/>
                  </a:lnTo>
                  <a:lnTo>
                    <a:pt x="13871" y="5013"/>
                  </a:lnTo>
                  <a:lnTo>
                    <a:pt x="12871" y="4358"/>
                  </a:lnTo>
                  <a:lnTo>
                    <a:pt x="13026" y="3179"/>
                  </a:lnTo>
                  <a:lnTo>
                    <a:pt x="11895" y="2834"/>
                  </a:lnTo>
                  <a:lnTo>
                    <a:pt x="11704" y="1655"/>
                  </a:lnTo>
                  <a:lnTo>
                    <a:pt x="10514" y="1643"/>
                  </a:lnTo>
                  <a:lnTo>
                    <a:pt x="10014" y="572"/>
                  </a:lnTo>
                  <a:lnTo>
                    <a:pt x="8871" y="893"/>
                  </a:lnTo>
                  <a:lnTo>
                    <a:pt x="8085" y="0"/>
                  </a:lnTo>
                  <a:lnTo>
                    <a:pt x="7073" y="631"/>
                  </a:lnTo>
                  <a:lnTo>
                    <a:pt x="607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9" name="Google Shape;3739;p113"/>
            <p:cNvSpPr/>
            <p:nvPr/>
          </p:nvSpPr>
          <p:spPr>
            <a:xfrm>
              <a:off x="4757425" y="1426800"/>
              <a:ext cx="36650" cy="33650"/>
            </a:xfrm>
            <a:custGeom>
              <a:avLst/>
              <a:gdLst/>
              <a:ahLst/>
              <a:cxnLst/>
              <a:rect l="l" t="t" r="r" b="b"/>
              <a:pathLst>
                <a:path w="1466" h="1346" extrusionOk="0">
                  <a:moveTo>
                    <a:pt x="739" y="0"/>
                  </a:moveTo>
                  <a:cubicBezTo>
                    <a:pt x="334" y="0"/>
                    <a:pt x="1" y="298"/>
                    <a:pt x="1" y="667"/>
                  </a:cubicBezTo>
                  <a:cubicBezTo>
                    <a:pt x="1" y="1036"/>
                    <a:pt x="334" y="1346"/>
                    <a:pt x="739" y="1346"/>
                  </a:cubicBezTo>
                  <a:cubicBezTo>
                    <a:pt x="1144" y="1346"/>
                    <a:pt x="1465" y="1036"/>
                    <a:pt x="1465" y="667"/>
                  </a:cubicBezTo>
                  <a:cubicBezTo>
                    <a:pt x="1465" y="298"/>
                    <a:pt x="1144" y="0"/>
                    <a:pt x="73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0" name="Google Shape;3740;p113"/>
            <p:cNvSpPr/>
            <p:nvPr/>
          </p:nvSpPr>
          <p:spPr>
            <a:xfrm>
              <a:off x="5542650" y="1426800"/>
              <a:ext cx="36625" cy="33650"/>
            </a:xfrm>
            <a:custGeom>
              <a:avLst/>
              <a:gdLst/>
              <a:ahLst/>
              <a:cxnLst/>
              <a:rect l="l" t="t" r="r" b="b"/>
              <a:pathLst>
                <a:path w="1465" h="1346" extrusionOk="0">
                  <a:moveTo>
                    <a:pt x="727" y="0"/>
                  </a:moveTo>
                  <a:cubicBezTo>
                    <a:pt x="322" y="0"/>
                    <a:pt x="0" y="298"/>
                    <a:pt x="0" y="667"/>
                  </a:cubicBezTo>
                  <a:cubicBezTo>
                    <a:pt x="0" y="1036"/>
                    <a:pt x="322" y="1346"/>
                    <a:pt x="727" y="1346"/>
                  </a:cubicBezTo>
                  <a:cubicBezTo>
                    <a:pt x="1131" y="1346"/>
                    <a:pt x="1465" y="1036"/>
                    <a:pt x="1465" y="667"/>
                  </a:cubicBezTo>
                  <a:cubicBezTo>
                    <a:pt x="1465" y="298"/>
                    <a:pt x="1131" y="0"/>
                    <a:pt x="72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1" name="Google Shape;3741;p113"/>
            <p:cNvSpPr/>
            <p:nvPr/>
          </p:nvSpPr>
          <p:spPr>
            <a:xfrm>
              <a:off x="5057775" y="1380050"/>
              <a:ext cx="221175" cy="127125"/>
            </a:xfrm>
            <a:custGeom>
              <a:avLst/>
              <a:gdLst/>
              <a:ahLst/>
              <a:cxnLst/>
              <a:rect l="l" t="t" r="r" b="b"/>
              <a:pathLst>
                <a:path w="8847" h="5085" extrusionOk="0">
                  <a:moveTo>
                    <a:pt x="1953" y="1"/>
                  </a:moveTo>
                  <a:cubicBezTo>
                    <a:pt x="869" y="1"/>
                    <a:pt x="0" y="334"/>
                    <a:pt x="0" y="739"/>
                  </a:cubicBezTo>
                  <a:lnTo>
                    <a:pt x="0" y="4347"/>
                  </a:lnTo>
                  <a:cubicBezTo>
                    <a:pt x="0" y="4752"/>
                    <a:pt x="869" y="5085"/>
                    <a:pt x="1953" y="5085"/>
                  </a:cubicBezTo>
                  <a:lnTo>
                    <a:pt x="6894" y="5085"/>
                  </a:lnTo>
                  <a:cubicBezTo>
                    <a:pt x="7977" y="5085"/>
                    <a:pt x="8846" y="4752"/>
                    <a:pt x="8846" y="4347"/>
                  </a:cubicBezTo>
                  <a:lnTo>
                    <a:pt x="8846" y="739"/>
                  </a:lnTo>
                  <a:cubicBezTo>
                    <a:pt x="8846" y="334"/>
                    <a:pt x="7977" y="1"/>
                    <a:pt x="68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2" name="Google Shape;3742;p113"/>
            <p:cNvSpPr/>
            <p:nvPr/>
          </p:nvSpPr>
          <p:spPr>
            <a:xfrm>
              <a:off x="4834225" y="1299100"/>
              <a:ext cx="289350" cy="289050"/>
            </a:xfrm>
            <a:custGeom>
              <a:avLst/>
              <a:gdLst/>
              <a:ahLst/>
              <a:cxnLst/>
              <a:rect l="l" t="t" r="r" b="b"/>
              <a:pathLst>
                <a:path w="11574" h="11562" extrusionOk="0">
                  <a:moveTo>
                    <a:pt x="5787" y="0"/>
                  </a:moveTo>
                  <a:cubicBezTo>
                    <a:pt x="2596" y="0"/>
                    <a:pt x="0" y="2584"/>
                    <a:pt x="0" y="5775"/>
                  </a:cubicBezTo>
                  <a:cubicBezTo>
                    <a:pt x="0" y="8978"/>
                    <a:pt x="2596" y="11561"/>
                    <a:pt x="5787" y="11561"/>
                  </a:cubicBezTo>
                  <a:cubicBezTo>
                    <a:pt x="8990" y="11561"/>
                    <a:pt x="11573" y="8978"/>
                    <a:pt x="11573" y="5775"/>
                  </a:cubicBezTo>
                  <a:cubicBezTo>
                    <a:pt x="11573" y="2584"/>
                    <a:pt x="8990" y="0"/>
                    <a:pt x="578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3" name="Google Shape;3743;p113"/>
            <p:cNvSpPr/>
            <p:nvPr/>
          </p:nvSpPr>
          <p:spPr>
            <a:xfrm>
              <a:off x="4858625" y="1323200"/>
              <a:ext cx="240825" cy="240825"/>
            </a:xfrm>
            <a:custGeom>
              <a:avLst/>
              <a:gdLst/>
              <a:ahLst/>
              <a:cxnLst/>
              <a:rect l="l" t="t" r="r" b="b"/>
              <a:pathLst>
                <a:path w="9633" h="9633" extrusionOk="0">
                  <a:moveTo>
                    <a:pt x="4811" y="1"/>
                  </a:moveTo>
                  <a:cubicBezTo>
                    <a:pt x="4549" y="1"/>
                    <a:pt x="4335" y="215"/>
                    <a:pt x="4335" y="477"/>
                  </a:cubicBezTo>
                  <a:lnTo>
                    <a:pt x="4335" y="3668"/>
                  </a:lnTo>
                  <a:lnTo>
                    <a:pt x="2084" y="1406"/>
                  </a:lnTo>
                  <a:cubicBezTo>
                    <a:pt x="1995" y="1317"/>
                    <a:pt x="1870" y="1272"/>
                    <a:pt x="1745" y="1272"/>
                  </a:cubicBezTo>
                  <a:cubicBezTo>
                    <a:pt x="1620" y="1272"/>
                    <a:pt x="1495" y="1317"/>
                    <a:pt x="1406" y="1406"/>
                  </a:cubicBezTo>
                  <a:cubicBezTo>
                    <a:pt x="1227" y="1596"/>
                    <a:pt x="1227" y="1894"/>
                    <a:pt x="1406" y="2084"/>
                  </a:cubicBezTo>
                  <a:lnTo>
                    <a:pt x="3668" y="4335"/>
                  </a:lnTo>
                  <a:lnTo>
                    <a:pt x="477" y="4335"/>
                  </a:lnTo>
                  <a:cubicBezTo>
                    <a:pt x="215" y="4335"/>
                    <a:pt x="1" y="4549"/>
                    <a:pt x="1" y="4811"/>
                  </a:cubicBezTo>
                  <a:cubicBezTo>
                    <a:pt x="1" y="5073"/>
                    <a:pt x="215" y="5287"/>
                    <a:pt x="477" y="5287"/>
                  </a:cubicBezTo>
                  <a:lnTo>
                    <a:pt x="3668" y="5287"/>
                  </a:lnTo>
                  <a:lnTo>
                    <a:pt x="1406" y="7549"/>
                  </a:lnTo>
                  <a:cubicBezTo>
                    <a:pt x="1227" y="7728"/>
                    <a:pt x="1227" y="8038"/>
                    <a:pt x="1406" y="8216"/>
                  </a:cubicBezTo>
                  <a:cubicBezTo>
                    <a:pt x="1501" y="8311"/>
                    <a:pt x="1620" y="8359"/>
                    <a:pt x="1751" y="8359"/>
                  </a:cubicBezTo>
                  <a:cubicBezTo>
                    <a:pt x="1870" y="8359"/>
                    <a:pt x="1989" y="8311"/>
                    <a:pt x="2084" y="8216"/>
                  </a:cubicBezTo>
                  <a:lnTo>
                    <a:pt x="4335" y="5966"/>
                  </a:lnTo>
                  <a:lnTo>
                    <a:pt x="4335" y="9157"/>
                  </a:lnTo>
                  <a:cubicBezTo>
                    <a:pt x="4335" y="9419"/>
                    <a:pt x="4549" y="9633"/>
                    <a:pt x="4811" y="9633"/>
                  </a:cubicBezTo>
                  <a:cubicBezTo>
                    <a:pt x="5073" y="9633"/>
                    <a:pt x="5287" y="9419"/>
                    <a:pt x="5287" y="9157"/>
                  </a:cubicBezTo>
                  <a:lnTo>
                    <a:pt x="5287" y="5966"/>
                  </a:lnTo>
                  <a:lnTo>
                    <a:pt x="7549" y="8216"/>
                  </a:lnTo>
                  <a:cubicBezTo>
                    <a:pt x="7633" y="8311"/>
                    <a:pt x="7752" y="8359"/>
                    <a:pt x="7883" y="8359"/>
                  </a:cubicBezTo>
                  <a:cubicBezTo>
                    <a:pt x="8014" y="8359"/>
                    <a:pt x="8133" y="8311"/>
                    <a:pt x="8216" y="8216"/>
                  </a:cubicBezTo>
                  <a:cubicBezTo>
                    <a:pt x="8311" y="8133"/>
                    <a:pt x="8359" y="8014"/>
                    <a:pt x="8359" y="7883"/>
                  </a:cubicBezTo>
                  <a:cubicBezTo>
                    <a:pt x="8359" y="7752"/>
                    <a:pt x="8311" y="7633"/>
                    <a:pt x="8216" y="7549"/>
                  </a:cubicBezTo>
                  <a:lnTo>
                    <a:pt x="5966" y="5287"/>
                  </a:lnTo>
                  <a:lnTo>
                    <a:pt x="9157" y="5287"/>
                  </a:lnTo>
                  <a:cubicBezTo>
                    <a:pt x="9419" y="5287"/>
                    <a:pt x="9633" y="5073"/>
                    <a:pt x="9633" y="4811"/>
                  </a:cubicBezTo>
                  <a:cubicBezTo>
                    <a:pt x="9633" y="4549"/>
                    <a:pt x="9419" y="4335"/>
                    <a:pt x="9157" y="4335"/>
                  </a:cubicBezTo>
                  <a:lnTo>
                    <a:pt x="5966" y="4335"/>
                  </a:lnTo>
                  <a:lnTo>
                    <a:pt x="8216" y="2084"/>
                  </a:lnTo>
                  <a:cubicBezTo>
                    <a:pt x="8311" y="1989"/>
                    <a:pt x="8359" y="1870"/>
                    <a:pt x="8359" y="1751"/>
                  </a:cubicBezTo>
                  <a:cubicBezTo>
                    <a:pt x="8359" y="1620"/>
                    <a:pt x="8311" y="1501"/>
                    <a:pt x="8216" y="1406"/>
                  </a:cubicBezTo>
                  <a:cubicBezTo>
                    <a:pt x="8127" y="1317"/>
                    <a:pt x="8005" y="1272"/>
                    <a:pt x="7883" y="1272"/>
                  </a:cubicBezTo>
                  <a:cubicBezTo>
                    <a:pt x="7761" y="1272"/>
                    <a:pt x="7639" y="1317"/>
                    <a:pt x="7549" y="1406"/>
                  </a:cubicBezTo>
                  <a:lnTo>
                    <a:pt x="5287" y="3668"/>
                  </a:lnTo>
                  <a:lnTo>
                    <a:pt x="5287" y="477"/>
                  </a:lnTo>
                  <a:cubicBezTo>
                    <a:pt x="5287" y="215"/>
                    <a:pt x="5073" y="1"/>
                    <a:pt x="48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4" name="Google Shape;3744;p113"/>
            <p:cNvSpPr/>
            <p:nvPr/>
          </p:nvSpPr>
          <p:spPr>
            <a:xfrm>
              <a:off x="4875000" y="1339875"/>
              <a:ext cx="207800" cy="207500"/>
            </a:xfrm>
            <a:custGeom>
              <a:avLst/>
              <a:gdLst/>
              <a:ahLst/>
              <a:cxnLst/>
              <a:rect l="l" t="t" r="r" b="b"/>
              <a:pathLst>
                <a:path w="8312" h="8300" extrusionOk="0">
                  <a:moveTo>
                    <a:pt x="4156" y="1"/>
                  </a:moveTo>
                  <a:cubicBezTo>
                    <a:pt x="1870" y="1"/>
                    <a:pt x="1" y="1858"/>
                    <a:pt x="1" y="4144"/>
                  </a:cubicBezTo>
                  <a:cubicBezTo>
                    <a:pt x="1" y="6442"/>
                    <a:pt x="1870" y="8299"/>
                    <a:pt x="4156" y="8299"/>
                  </a:cubicBezTo>
                  <a:cubicBezTo>
                    <a:pt x="6454" y="8299"/>
                    <a:pt x="8311" y="6442"/>
                    <a:pt x="8311" y="4144"/>
                  </a:cubicBezTo>
                  <a:cubicBezTo>
                    <a:pt x="8311" y="1858"/>
                    <a:pt x="6454" y="1"/>
                    <a:pt x="415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5" name="Google Shape;3745;p113"/>
            <p:cNvSpPr/>
            <p:nvPr/>
          </p:nvSpPr>
          <p:spPr>
            <a:xfrm>
              <a:off x="4885125" y="1349700"/>
              <a:ext cx="187550" cy="187550"/>
            </a:xfrm>
            <a:custGeom>
              <a:avLst/>
              <a:gdLst/>
              <a:ahLst/>
              <a:cxnLst/>
              <a:rect l="l" t="t" r="r" b="b"/>
              <a:pathLst>
                <a:path w="7502" h="7502" extrusionOk="0">
                  <a:moveTo>
                    <a:pt x="3751" y="1"/>
                  </a:moveTo>
                  <a:cubicBezTo>
                    <a:pt x="1679" y="1"/>
                    <a:pt x="0" y="1679"/>
                    <a:pt x="0" y="3751"/>
                  </a:cubicBezTo>
                  <a:cubicBezTo>
                    <a:pt x="0" y="5823"/>
                    <a:pt x="1679" y="7501"/>
                    <a:pt x="3751" y="7501"/>
                  </a:cubicBezTo>
                  <a:cubicBezTo>
                    <a:pt x="5823" y="7501"/>
                    <a:pt x="7501" y="5823"/>
                    <a:pt x="7501" y="3751"/>
                  </a:cubicBezTo>
                  <a:cubicBezTo>
                    <a:pt x="7501" y="1679"/>
                    <a:pt x="5823" y="1"/>
                    <a:pt x="37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6" name="Google Shape;3746;p113"/>
            <p:cNvSpPr/>
            <p:nvPr/>
          </p:nvSpPr>
          <p:spPr>
            <a:xfrm>
              <a:off x="4903875" y="1368750"/>
              <a:ext cx="150050" cy="149750"/>
            </a:xfrm>
            <a:custGeom>
              <a:avLst/>
              <a:gdLst/>
              <a:ahLst/>
              <a:cxnLst/>
              <a:rect l="l" t="t" r="r" b="b"/>
              <a:pathLst>
                <a:path w="6002" h="5990" extrusionOk="0">
                  <a:moveTo>
                    <a:pt x="3001" y="1"/>
                  </a:moveTo>
                  <a:cubicBezTo>
                    <a:pt x="1346" y="1"/>
                    <a:pt x="0" y="1334"/>
                    <a:pt x="0" y="2989"/>
                  </a:cubicBezTo>
                  <a:cubicBezTo>
                    <a:pt x="0" y="4644"/>
                    <a:pt x="1346" y="5989"/>
                    <a:pt x="3001" y="5989"/>
                  </a:cubicBezTo>
                  <a:cubicBezTo>
                    <a:pt x="4656" y="5989"/>
                    <a:pt x="6001" y="4644"/>
                    <a:pt x="6001" y="2989"/>
                  </a:cubicBezTo>
                  <a:cubicBezTo>
                    <a:pt x="6001" y="1334"/>
                    <a:pt x="4656" y="1"/>
                    <a:pt x="300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7" name="Google Shape;3747;p113"/>
            <p:cNvSpPr/>
            <p:nvPr/>
          </p:nvSpPr>
          <p:spPr>
            <a:xfrm>
              <a:off x="5213150" y="1299100"/>
              <a:ext cx="289325" cy="289050"/>
            </a:xfrm>
            <a:custGeom>
              <a:avLst/>
              <a:gdLst/>
              <a:ahLst/>
              <a:cxnLst/>
              <a:rect l="l" t="t" r="r" b="b"/>
              <a:pathLst>
                <a:path w="11573" h="11562" extrusionOk="0">
                  <a:moveTo>
                    <a:pt x="5787" y="0"/>
                  </a:moveTo>
                  <a:cubicBezTo>
                    <a:pt x="2584" y="0"/>
                    <a:pt x="0" y="2584"/>
                    <a:pt x="0" y="5775"/>
                  </a:cubicBezTo>
                  <a:cubicBezTo>
                    <a:pt x="0" y="8978"/>
                    <a:pt x="2584" y="11561"/>
                    <a:pt x="5787" y="11561"/>
                  </a:cubicBezTo>
                  <a:cubicBezTo>
                    <a:pt x="8977" y="11561"/>
                    <a:pt x="11573" y="8978"/>
                    <a:pt x="11573" y="5775"/>
                  </a:cubicBezTo>
                  <a:cubicBezTo>
                    <a:pt x="11573" y="2584"/>
                    <a:pt x="8977" y="0"/>
                    <a:pt x="578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8" name="Google Shape;3748;p113"/>
            <p:cNvSpPr/>
            <p:nvPr/>
          </p:nvSpPr>
          <p:spPr>
            <a:xfrm>
              <a:off x="5237250" y="1323200"/>
              <a:ext cx="240825" cy="240825"/>
            </a:xfrm>
            <a:custGeom>
              <a:avLst/>
              <a:gdLst/>
              <a:ahLst/>
              <a:cxnLst/>
              <a:rect l="l" t="t" r="r" b="b"/>
              <a:pathLst>
                <a:path w="9633" h="9633" extrusionOk="0">
                  <a:moveTo>
                    <a:pt x="4823" y="1"/>
                  </a:moveTo>
                  <a:cubicBezTo>
                    <a:pt x="4561" y="1"/>
                    <a:pt x="4346" y="215"/>
                    <a:pt x="4346" y="477"/>
                  </a:cubicBezTo>
                  <a:lnTo>
                    <a:pt x="4346" y="3668"/>
                  </a:lnTo>
                  <a:lnTo>
                    <a:pt x="2084" y="1406"/>
                  </a:lnTo>
                  <a:cubicBezTo>
                    <a:pt x="1995" y="1317"/>
                    <a:pt x="1873" y="1272"/>
                    <a:pt x="1751" y="1272"/>
                  </a:cubicBezTo>
                  <a:cubicBezTo>
                    <a:pt x="1629" y="1272"/>
                    <a:pt x="1507" y="1317"/>
                    <a:pt x="1417" y="1406"/>
                  </a:cubicBezTo>
                  <a:cubicBezTo>
                    <a:pt x="1322" y="1501"/>
                    <a:pt x="1274" y="1620"/>
                    <a:pt x="1274" y="1751"/>
                  </a:cubicBezTo>
                  <a:cubicBezTo>
                    <a:pt x="1274" y="1870"/>
                    <a:pt x="1322" y="1989"/>
                    <a:pt x="1417" y="2084"/>
                  </a:cubicBezTo>
                  <a:lnTo>
                    <a:pt x="3668" y="4335"/>
                  </a:lnTo>
                  <a:lnTo>
                    <a:pt x="477" y="4335"/>
                  </a:lnTo>
                  <a:cubicBezTo>
                    <a:pt x="215" y="4335"/>
                    <a:pt x="0" y="4549"/>
                    <a:pt x="0" y="4811"/>
                  </a:cubicBezTo>
                  <a:cubicBezTo>
                    <a:pt x="0" y="5073"/>
                    <a:pt x="215" y="5287"/>
                    <a:pt x="477" y="5287"/>
                  </a:cubicBezTo>
                  <a:lnTo>
                    <a:pt x="3668" y="5287"/>
                  </a:lnTo>
                  <a:lnTo>
                    <a:pt x="1417" y="7549"/>
                  </a:lnTo>
                  <a:cubicBezTo>
                    <a:pt x="1227" y="7728"/>
                    <a:pt x="1227" y="8038"/>
                    <a:pt x="1417" y="8216"/>
                  </a:cubicBezTo>
                  <a:cubicBezTo>
                    <a:pt x="1501" y="8311"/>
                    <a:pt x="1620" y="8359"/>
                    <a:pt x="1751" y="8359"/>
                  </a:cubicBezTo>
                  <a:cubicBezTo>
                    <a:pt x="1882" y="8359"/>
                    <a:pt x="2001" y="8311"/>
                    <a:pt x="2084" y="8216"/>
                  </a:cubicBezTo>
                  <a:lnTo>
                    <a:pt x="4346" y="5966"/>
                  </a:lnTo>
                  <a:lnTo>
                    <a:pt x="4346" y="9157"/>
                  </a:lnTo>
                  <a:cubicBezTo>
                    <a:pt x="4346" y="9419"/>
                    <a:pt x="4561" y="9633"/>
                    <a:pt x="4823" y="9633"/>
                  </a:cubicBezTo>
                  <a:cubicBezTo>
                    <a:pt x="5084" y="9633"/>
                    <a:pt x="5299" y="9419"/>
                    <a:pt x="5299" y="9157"/>
                  </a:cubicBezTo>
                  <a:lnTo>
                    <a:pt x="5299" y="5966"/>
                  </a:lnTo>
                  <a:lnTo>
                    <a:pt x="7549" y="8216"/>
                  </a:lnTo>
                  <a:cubicBezTo>
                    <a:pt x="7644" y="8311"/>
                    <a:pt x="7763" y="8359"/>
                    <a:pt x="7882" y="8359"/>
                  </a:cubicBezTo>
                  <a:cubicBezTo>
                    <a:pt x="8013" y="8359"/>
                    <a:pt x="8132" y="8311"/>
                    <a:pt x="8228" y="8216"/>
                  </a:cubicBezTo>
                  <a:cubicBezTo>
                    <a:pt x="8406" y="8038"/>
                    <a:pt x="8406" y="7728"/>
                    <a:pt x="8228" y="7549"/>
                  </a:cubicBezTo>
                  <a:lnTo>
                    <a:pt x="5966" y="5287"/>
                  </a:lnTo>
                  <a:lnTo>
                    <a:pt x="9156" y="5287"/>
                  </a:lnTo>
                  <a:cubicBezTo>
                    <a:pt x="9418" y="5287"/>
                    <a:pt x="9633" y="5073"/>
                    <a:pt x="9633" y="4811"/>
                  </a:cubicBezTo>
                  <a:cubicBezTo>
                    <a:pt x="9633" y="4549"/>
                    <a:pt x="9418" y="4335"/>
                    <a:pt x="9156" y="4335"/>
                  </a:cubicBezTo>
                  <a:lnTo>
                    <a:pt x="5966" y="4335"/>
                  </a:lnTo>
                  <a:lnTo>
                    <a:pt x="8228" y="2084"/>
                  </a:lnTo>
                  <a:cubicBezTo>
                    <a:pt x="8406" y="1894"/>
                    <a:pt x="8406" y="1596"/>
                    <a:pt x="8228" y="1406"/>
                  </a:cubicBezTo>
                  <a:cubicBezTo>
                    <a:pt x="8138" y="1317"/>
                    <a:pt x="8013" y="1272"/>
                    <a:pt x="7888" y="1272"/>
                  </a:cubicBezTo>
                  <a:cubicBezTo>
                    <a:pt x="7763" y="1272"/>
                    <a:pt x="7638" y="1317"/>
                    <a:pt x="7549" y="1406"/>
                  </a:cubicBezTo>
                  <a:lnTo>
                    <a:pt x="5299" y="3668"/>
                  </a:lnTo>
                  <a:lnTo>
                    <a:pt x="5299" y="477"/>
                  </a:lnTo>
                  <a:cubicBezTo>
                    <a:pt x="5299" y="215"/>
                    <a:pt x="5084" y="1"/>
                    <a:pt x="482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9" name="Google Shape;3749;p113"/>
            <p:cNvSpPr/>
            <p:nvPr/>
          </p:nvSpPr>
          <p:spPr>
            <a:xfrm>
              <a:off x="5253925" y="1339875"/>
              <a:ext cx="207475" cy="207500"/>
            </a:xfrm>
            <a:custGeom>
              <a:avLst/>
              <a:gdLst/>
              <a:ahLst/>
              <a:cxnLst/>
              <a:rect l="l" t="t" r="r" b="b"/>
              <a:pathLst>
                <a:path w="8299" h="8300" extrusionOk="0">
                  <a:moveTo>
                    <a:pt x="4156" y="1"/>
                  </a:moveTo>
                  <a:cubicBezTo>
                    <a:pt x="1858" y="1"/>
                    <a:pt x="0" y="1858"/>
                    <a:pt x="0" y="4144"/>
                  </a:cubicBezTo>
                  <a:cubicBezTo>
                    <a:pt x="0" y="6442"/>
                    <a:pt x="1858" y="8299"/>
                    <a:pt x="4156" y="8299"/>
                  </a:cubicBezTo>
                  <a:cubicBezTo>
                    <a:pt x="6442" y="8299"/>
                    <a:pt x="8299" y="6442"/>
                    <a:pt x="8299" y="4144"/>
                  </a:cubicBezTo>
                  <a:cubicBezTo>
                    <a:pt x="8299" y="1858"/>
                    <a:pt x="6442" y="1"/>
                    <a:pt x="415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0" name="Google Shape;3750;p113"/>
            <p:cNvSpPr/>
            <p:nvPr/>
          </p:nvSpPr>
          <p:spPr>
            <a:xfrm>
              <a:off x="5264050" y="1349700"/>
              <a:ext cx="187525" cy="187550"/>
            </a:xfrm>
            <a:custGeom>
              <a:avLst/>
              <a:gdLst/>
              <a:ahLst/>
              <a:cxnLst/>
              <a:rect l="l" t="t" r="r" b="b"/>
              <a:pathLst>
                <a:path w="7501" h="7502" extrusionOk="0">
                  <a:moveTo>
                    <a:pt x="3751" y="1"/>
                  </a:moveTo>
                  <a:cubicBezTo>
                    <a:pt x="1679" y="1"/>
                    <a:pt x="0" y="1679"/>
                    <a:pt x="0" y="3751"/>
                  </a:cubicBezTo>
                  <a:cubicBezTo>
                    <a:pt x="0" y="5823"/>
                    <a:pt x="1679" y="7501"/>
                    <a:pt x="3751" y="7501"/>
                  </a:cubicBezTo>
                  <a:cubicBezTo>
                    <a:pt x="5822" y="7501"/>
                    <a:pt x="7501" y="5823"/>
                    <a:pt x="7501" y="3751"/>
                  </a:cubicBezTo>
                  <a:cubicBezTo>
                    <a:pt x="7501" y="1679"/>
                    <a:pt x="5822" y="1"/>
                    <a:pt x="37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1" name="Google Shape;3751;p113"/>
            <p:cNvSpPr/>
            <p:nvPr/>
          </p:nvSpPr>
          <p:spPr>
            <a:xfrm>
              <a:off x="5282800" y="1368750"/>
              <a:ext cx="150025" cy="149750"/>
            </a:xfrm>
            <a:custGeom>
              <a:avLst/>
              <a:gdLst/>
              <a:ahLst/>
              <a:cxnLst/>
              <a:rect l="l" t="t" r="r" b="b"/>
              <a:pathLst>
                <a:path w="6001" h="5990" extrusionOk="0">
                  <a:moveTo>
                    <a:pt x="3001" y="1"/>
                  </a:moveTo>
                  <a:cubicBezTo>
                    <a:pt x="1346" y="1"/>
                    <a:pt x="0" y="1334"/>
                    <a:pt x="0" y="2989"/>
                  </a:cubicBezTo>
                  <a:cubicBezTo>
                    <a:pt x="0" y="4644"/>
                    <a:pt x="1346" y="5989"/>
                    <a:pt x="3001" y="5989"/>
                  </a:cubicBezTo>
                  <a:cubicBezTo>
                    <a:pt x="4655" y="5989"/>
                    <a:pt x="6001" y="4644"/>
                    <a:pt x="6001" y="2989"/>
                  </a:cubicBezTo>
                  <a:cubicBezTo>
                    <a:pt x="6001" y="1334"/>
                    <a:pt x="4655" y="1"/>
                    <a:pt x="300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2" name="Google Shape;3752;p113"/>
            <p:cNvSpPr/>
            <p:nvPr/>
          </p:nvSpPr>
          <p:spPr>
            <a:xfrm>
              <a:off x="5154800" y="1363100"/>
              <a:ext cx="26800" cy="160750"/>
            </a:xfrm>
            <a:custGeom>
              <a:avLst/>
              <a:gdLst/>
              <a:ahLst/>
              <a:cxnLst/>
              <a:rect l="l" t="t" r="r" b="b"/>
              <a:pathLst>
                <a:path w="1072" h="6430" extrusionOk="0">
                  <a:moveTo>
                    <a:pt x="536" y="0"/>
                  </a:moveTo>
                  <a:cubicBezTo>
                    <a:pt x="250" y="0"/>
                    <a:pt x="0" y="286"/>
                    <a:pt x="0" y="619"/>
                  </a:cubicBezTo>
                  <a:lnTo>
                    <a:pt x="0" y="5822"/>
                  </a:lnTo>
                  <a:cubicBezTo>
                    <a:pt x="0" y="6156"/>
                    <a:pt x="250" y="6430"/>
                    <a:pt x="536" y="6430"/>
                  </a:cubicBezTo>
                  <a:cubicBezTo>
                    <a:pt x="834" y="6430"/>
                    <a:pt x="1072" y="6156"/>
                    <a:pt x="1072" y="5822"/>
                  </a:cubicBezTo>
                  <a:lnTo>
                    <a:pt x="1072" y="619"/>
                  </a:lnTo>
                  <a:cubicBezTo>
                    <a:pt x="1072" y="286"/>
                    <a:pt x="834" y="0"/>
                    <a:pt x="53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3" name="Google Shape;3753;p113"/>
            <p:cNvSpPr/>
            <p:nvPr/>
          </p:nvSpPr>
          <p:spPr>
            <a:xfrm>
              <a:off x="5138125" y="1363100"/>
              <a:ext cx="20275" cy="160750"/>
            </a:xfrm>
            <a:custGeom>
              <a:avLst/>
              <a:gdLst/>
              <a:ahLst/>
              <a:cxnLst/>
              <a:rect l="l" t="t" r="r" b="b"/>
              <a:pathLst>
                <a:path w="811" h="6430" extrusionOk="0">
                  <a:moveTo>
                    <a:pt x="406" y="0"/>
                  </a:moveTo>
                  <a:cubicBezTo>
                    <a:pt x="179" y="0"/>
                    <a:pt x="1" y="286"/>
                    <a:pt x="1" y="619"/>
                  </a:cubicBezTo>
                  <a:lnTo>
                    <a:pt x="1" y="5822"/>
                  </a:lnTo>
                  <a:cubicBezTo>
                    <a:pt x="1" y="6156"/>
                    <a:pt x="179" y="6430"/>
                    <a:pt x="406" y="6430"/>
                  </a:cubicBezTo>
                  <a:cubicBezTo>
                    <a:pt x="632" y="6430"/>
                    <a:pt x="810" y="6156"/>
                    <a:pt x="810" y="5822"/>
                  </a:cubicBezTo>
                  <a:lnTo>
                    <a:pt x="810" y="619"/>
                  </a:lnTo>
                  <a:cubicBezTo>
                    <a:pt x="810" y="286"/>
                    <a:pt x="632" y="0"/>
                    <a:pt x="40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4" name="Google Shape;3754;p113"/>
            <p:cNvSpPr/>
            <p:nvPr/>
          </p:nvSpPr>
          <p:spPr>
            <a:xfrm>
              <a:off x="5178325" y="1363100"/>
              <a:ext cx="20250" cy="160750"/>
            </a:xfrm>
            <a:custGeom>
              <a:avLst/>
              <a:gdLst/>
              <a:ahLst/>
              <a:cxnLst/>
              <a:rect l="l" t="t" r="r" b="b"/>
              <a:pathLst>
                <a:path w="810" h="6430" extrusionOk="0">
                  <a:moveTo>
                    <a:pt x="405" y="0"/>
                  </a:moveTo>
                  <a:cubicBezTo>
                    <a:pt x="179" y="0"/>
                    <a:pt x="0" y="286"/>
                    <a:pt x="0" y="619"/>
                  </a:cubicBezTo>
                  <a:lnTo>
                    <a:pt x="0" y="5822"/>
                  </a:lnTo>
                  <a:cubicBezTo>
                    <a:pt x="0" y="6156"/>
                    <a:pt x="179" y="6430"/>
                    <a:pt x="405" y="6430"/>
                  </a:cubicBezTo>
                  <a:cubicBezTo>
                    <a:pt x="631" y="6430"/>
                    <a:pt x="810" y="6156"/>
                    <a:pt x="810" y="5822"/>
                  </a:cubicBezTo>
                  <a:lnTo>
                    <a:pt x="810" y="619"/>
                  </a:lnTo>
                  <a:cubicBezTo>
                    <a:pt x="810" y="286"/>
                    <a:pt x="631" y="0"/>
                    <a:pt x="40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755" name="Google Shape;3755;p113"/>
          <p:cNvGrpSpPr/>
          <p:nvPr/>
        </p:nvGrpSpPr>
        <p:grpSpPr>
          <a:xfrm>
            <a:off x="5120323" y="3119878"/>
            <a:ext cx="776137" cy="815290"/>
            <a:chOff x="5394400" y="2085475"/>
            <a:chExt cx="733450" cy="770450"/>
          </a:xfrm>
        </p:grpSpPr>
        <p:sp>
          <p:nvSpPr>
            <p:cNvPr id="3756" name="Google Shape;3756;p113"/>
            <p:cNvSpPr/>
            <p:nvPr/>
          </p:nvSpPr>
          <p:spPr>
            <a:xfrm>
              <a:off x="5714700" y="2381675"/>
              <a:ext cx="40800" cy="167900"/>
            </a:xfrm>
            <a:custGeom>
              <a:avLst/>
              <a:gdLst/>
              <a:ahLst/>
              <a:cxnLst/>
              <a:rect l="l" t="t" r="r" b="b"/>
              <a:pathLst>
                <a:path w="1632" h="6716" extrusionOk="0">
                  <a:moveTo>
                    <a:pt x="0" y="0"/>
                  </a:moveTo>
                  <a:lnTo>
                    <a:pt x="0" y="6716"/>
                  </a:lnTo>
                  <a:lnTo>
                    <a:pt x="1631" y="6716"/>
                  </a:lnTo>
                  <a:lnTo>
                    <a:pt x="163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7" name="Google Shape;3757;p113"/>
            <p:cNvSpPr/>
            <p:nvPr/>
          </p:nvSpPr>
          <p:spPr>
            <a:xfrm>
              <a:off x="5662000" y="2527825"/>
              <a:ext cx="146175" cy="55375"/>
            </a:xfrm>
            <a:custGeom>
              <a:avLst/>
              <a:gdLst/>
              <a:ahLst/>
              <a:cxnLst/>
              <a:rect l="l" t="t" r="r" b="b"/>
              <a:pathLst>
                <a:path w="5847" h="2215" extrusionOk="0">
                  <a:moveTo>
                    <a:pt x="1" y="0"/>
                  </a:moveTo>
                  <a:lnTo>
                    <a:pt x="1" y="2215"/>
                  </a:lnTo>
                  <a:lnTo>
                    <a:pt x="5847" y="2215"/>
                  </a:lnTo>
                  <a:lnTo>
                    <a:pt x="5847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8" name="Google Shape;3758;p113"/>
            <p:cNvSpPr/>
            <p:nvPr/>
          </p:nvSpPr>
          <p:spPr>
            <a:xfrm>
              <a:off x="5610500" y="2553125"/>
              <a:ext cx="121475" cy="281000"/>
            </a:xfrm>
            <a:custGeom>
              <a:avLst/>
              <a:gdLst/>
              <a:ahLst/>
              <a:cxnLst/>
              <a:rect l="l" t="t" r="r" b="b"/>
              <a:pathLst>
                <a:path w="4859" h="11240" extrusionOk="0">
                  <a:moveTo>
                    <a:pt x="3966" y="0"/>
                  </a:moveTo>
                  <a:lnTo>
                    <a:pt x="1" y="10918"/>
                  </a:lnTo>
                  <a:lnTo>
                    <a:pt x="894" y="11240"/>
                  </a:lnTo>
                  <a:lnTo>
                    <a:pt x="4859" y="322"/>
                  </a:lnTo>
                  <a:lnTo>
                    <a:pt x="396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9" name="Google Shape;3759;p113"/>
            <p:cNvSpPr/>
            <p:nvPr/>
          </p:nvSpPr>
          <p:spPr>
            <a:xfrm>
              <a:off x="5594725" y="2785375"/>
              <a:ext cx="60750" cy="70550"/>
            </a:xfrm>
            <a:custGeom>
              <a:avLst/>
              <a:gdLst/>
              <a:ahLst/>
              <a:cxnLst/>
              <a:rect l="l" t="t" r="r" b="b"/>
              <a:pathLst>
                <a:path w="2430" h="2822" extrusionOk="0">
                  <a:moveTo>
                    <a:pt x="976" y="0"/>
                  </a:moveTo>
                  <a:cubicBezTo>
                    <a:pt x="873" y="0"/>
                    <a:pt x="772" y="67"/>
                    <a:pt x="727" y="176"/>
                  </a:cubicBezTo>
                  <a:lnTo>
                    <a:pt x="49" y="2045"/>
                  </a:lnTo>
                  <a:cubicBezTo>
                    <a:pt x="1" y="2176"/>
                    <a:pt x="72" y="2331"/>
                    <a:pt x="215" y="2390"/>
                  </a:cubicBezTo>
                  <a:lnTo>
                    <a:pt x="1358" y="2807"/>
                  </a:lnTo>
                  <a:cubicBezTo>
                    <a:pt x="1388" y="2817"/>
                    <a:pt x="1418" y="2822"/>
                    <a:pt x="1448" y="2822"/>
                  </a:cubicBezTo>
                  <a:cubicBezTo>
                    <a:pt x="1561" y="2822"/>
                    <a:pt x="1666" y="2753"/>
                    <a:pt x="1703" y="2640"/>
                  </a:cubicBezTo>
                  <a:lnTo>
                    <a:pt x="2382" y="783"/>
                  </a:lnTo>
                  <a:cubicBezTo>
                    <a:pt x="2430" y="640"/>
                    <a:pt x="2358" y="485"/>
                    <a:pt x="2215" y="438"/>
                  </a:cubicBezTo>
                  <a:lnTo>
                    <a:pt x="1072" y="21"/>
                  </a:lnTo>
                  <a:cubicBezTo>
                    <a:pt x="1041" y="7"/>
                    <a:pt x="1008" y="0"/>
                    <a:pt x="97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0" name="Google Shape;3760;p113"/>
            <p:cNvSpPr/>
            <p:nvPr/>
          </p:nvSpPr>
          <p:spPr>
            <a:xfrm>
              <a:off x="5738200" y="2553125"/>
              <a:ext cx="121475" cy="281000"/>
            </a:xfrm>
            <a:custGeom>
              <a:avLst/>
              <a:gdLst/>
              <a:ahLst/>
              <a:cxnLst/>
              <a:rect l="l" t="t" r="r" b="b"/>
              <a:pathLst>
                <a:path w="4859" h="11240" extrusionOk="0">
                  <a:moveTo>
                    <a:pt x="882" y="0"/>
                  </a:moveTo>
                  <a:lnTo>
                    <a:pt x="1" y="322"/>
                  </a:lnTo>
                  <a:lnTo>
                    <a:pt x="3965" y="11240"/>
                  </a:lnTo>
                  <a:lnTo>
                    <a:pt x="4858" y="10906"/>
                  </a:lnTo>
                  <a:lnTo>
                    <a:pt x="88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1" name="Google Shape;3761;p113"/>
            <p:cNvSpPr/>
            <p:nvPr/>
          </p:nvSpPr>
          <p:spPr>
            <a:xfrm>
              <a:off x="5814700" y="2785375"/>
              <a:ext cx="60750" cy="70550"/>
            </a:xfrm>
            <a:custGeom>
              <a:avLst/>
              <a:gdLst/>
              <a:ahLst/>
              <a:cxnLst/>
              <a:rect l="l" t="t" r="r" b="b"/>
              <a:pathLst>
                <a:path w="2430" h="2822" extrusionOk="0">
                  <a:moveTo>
                    <a:pt x="1449" y="0"/>
                  </a:moveTo>
                  <a:cubicBezTo>
                    <a:pt x="1415" y="0"/>
                    <a:pt x="1380" y="7"/>
                    <a:pt x="1346" y="21"/>
                  </a:cubicBezTo>
                  <a:lnTo>
                    <a:pt x="203" y="438"/>
                  </a:lnTo>
                  <a:cubicBezTo>
                    <a:pt x="72" y="485"/>
                    <a:pt x="1" y="640"/>
                    <a:pt x="48" y="783"/>
                  </a:cubicBezTo>
                  <a:lnTo>
                    <a:pt x="727" y="2640"/>
                  </a:lnTo>
                  <a:cubicBezTo>
                    <a:pt x="765" y="2753"/>
                    <a:pt x="869" y="2822"/>
                    <a:pt x="982" y="2822"/>
                  </a:cubicBezTo>
                  <a:cubicBezTo>
                    <a:pt x="1012" y="2822"/>
                    <a:pt x="1042" y="2817"/>
                    <a:pt x="1072" y="2807"/>
                  </a:cubicBezTo>
                  <a:lnTo>
                    <a:pt x="2215" y="2390"/>
                  </a:lnTo>
                  <a:cubicBezTo>
                    <a:pt x="2358" y="2331"/>
                    <a:pt x="2429" y="2176"/>
                    <a:pt x="2370" y="2045"/>
                  </a:cubicBezTo>
                  <a:lnTo>
                    <a:pt x="1691" y="176"/>
                  </a:lnTo>
                  <a:cubicBezTo>
                    <a:pt x="1655" y="67"/>
                    <a:pt x="1557" y="0"/>
                    <a:pt x="14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2" name="Google Shape;3762;p113"/>
            <p:cNvSpPr/>
            <p:nvPr/>
          </p:nvSpPr>
          <p:spPr>
            <a:xfrm>
              <a:off x="5714400" y="2532875"/>
              <a:ext cx="41400" cy="41400"/>
            </a:xfrm>
            <a:custGeom>
              <a:avLst/>
              <a:gdLst/>
              <a:ahLst/>
              <a:cxnLst/>
              <a:rect l="l" t="t" r="r" b="b"/>
              <a:pathLst>
                <a:path w="1656" h="1656" extrusionOk="0">
                  <a:moveTo>
                    <a:pt x="822" y="1"/>
                  </a:moveTo>
                  <a:cubicBezTo>
                    <a:pt x="369" y="1"/>
                    <a:pt x="0" y="370"/>
                    <a:pt x="0" y="822"/>
                  </a:cubicBezTo>
                  <a:cubicBezTo>
                    <a:pt x="0" y="1287"/>
                    <a:pt x="369" y="1656"/>
                    <a:pt x="822" y="1656"/>
                  </a:cubicBezTo>
                  <a:cubicBezTo>
                    <a:pt x="1286" y="1656"/>
                    <a:pt x="1655" y="1287"/>
                    <a:pt x="1655" y="822"/>
                  </a:cubicBezTo>
                  <a:cubicBezTo>
                    <a:pt x="1655" y="370"/>
                    <a:pt x="1286" y="1"/>
                    <a:pt x="82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3" name="Google Shape;3763;p113"/>
            <p:cNvSpPr/>
            <p:nvPr/>
          </p:nvSpPr>
          <p:spPr>
            <a:xfrm>
              <a:off x="5394400" y="2107575"/>
              <a:ext cx="133100" cy="206250"/>
            </a:xfrm>
            <a:custGeom>
              <a:avLst/>
              <a:gdLst/>
              <a:ahLst/>
              <a:cxnLst/>
              <a:rect l="l" t="t" r="r" b="b"/>
              <a:pathLst>
                <a:path w="5324" h="8250" extrusionOk="0">
                  <a:moveTo>
                    <a:pt x="4599" y="0"/>
                  </a:moveTo>
                  <a:cubicBezTo>
                    <a:pt x="3348" y="0"/>
                    <a:pt x="1877" y="1220"/>
                    <a:pt x="1025" y="3082"/>
                  </a:cubicBezTo>
                  <a:cubicBezTo>
                    <a:pt x="1" y="5321"/>
                    <a:pt x="275" y="7631"/>
                    <a:pt x="1632" y="8250"/>
                  </a:cubicBezTo>
                  <a:lnTo>
                    <a:pt x="5323" y="154"/>
                  </a:lnTo>
                  <a:cubicBezTo>
                    <a:pt x="5095" y="50"/>
                    <a:pt x="4852" y="0"/>
                    <a:pt x="459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4" name="Google Shape;3764;p113"/>
            <p:cNvSpPr/>
            <p:nvPr/>
          </p:nvSpPr>
          <p:spPr>
            <a:xfrm>
              <a:off x="5896550" y="2479300"/>
              <a:ext cx="40225" cy="40200"/>
            </a:xfrm>
            <a:custGeom>
              <a:avLst/>
              <a:gdLst/>
              <a:ahLst/>
              <a:cxnLst/>
              <a:rect l="l" t="t" r="r" b="b"/>
              <a:pathLst>
                <a:path w="1609" h="1608" extrusionOk="0">
                  <a:moveTo>
                    <a:pt x="810" y="1"/>
                  </a:moveTo>
                  <a:cubicBezTo>
                    <a:pt x="358" y="1"/>
                    <a:pt x="1" y="358"/>
                    <a:pt x="1" y="798"/>
                  </a:cubicBezTo>
                  <a:cubicBezTo>
                    <a:pt x="1" y="1251"/>
                    <a:pt x="358" y="1608"/>
                    <a:pt x="810" y="1608"/>
                  </a:cubicBezTo>
                  <a:cubicBezTo>
                    <a:pt x="1251" y="1608"/>
                    <a:pt x="1608" y="1251"/>
                    <a:pt x="1608" y="798"/>
                  </a:cubicBezTo>
                  <a:cubicBezTo>
                    <a:pt x="1608" y="358"/>
                    <a:pt x="1251" y="1"/>
                    <a:pt x="81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5" name="Google Shape;3765;p113"/>
            <p:cNvSpPr/>
            <p:nvPr/>
          </p:nvSpPr>
          <p:spPr>
            <a:xfrm>
              <a:off x="5902800" y="2485250"/>
              <a:ext cx="27725" cy="28000"/>
            </a:xfrm>
            <a:custGeom>
              <a:avLst/>
              <a:gdLst/>
              <a:ahLst/>
              <a:cxnLst/>
              <a:rect l="l" t="t" r="r" b="b"/>
              <a:pathLst>
                <a:path w="1109" h="1120" extrusionOk="0">
                  <a:moveTo>
                    <a:pt x="560" y="1"/>
                  </a:moveTo>
                  <a:cubicBezTo>
                    <a:pt x="251" y="1"/>
                    <a:pt x="1" y="251"/>
                    <a:pt x="1" y="560"/>
                  </a:cubicBezTo>
                  <a:cubicBezTo>
                    <a:pt x="1" y="870"/>
                    <a:pt x="251" y="1120"/>
                    <a:pt x="560" y="1120"/>
                  </a:cubicBezTo>
                  <a:cubicBezTo>
                    <a:pt x="858" y="1120"/>
                    <a:pt x="1108" y="870"/>
                    <a:pt x="1108" y="560"/>
                  </a:cubicBezTo>
                  <a:cubicBezTo>
                    <a:pt x="1108" y="251"/>
                    <a:pt x="858" y="1"/>
                    <a:pt x="56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6" name="Google Shape;3766;p113"/>
            <p:cNvSpPr/>
            <p:nvPr/>
          </p:nvSpPr>
          <p:spPr>
            <a:xfrm>
              <a:off x="5896250" y="2481375"/>
              <a:ext cx="39025" cy="36050"/>
            </a:xfrm>
            <a:custGeom>
              <a:avLst/>
              <a:gdLst/>
              <a:ahLst/>
              <a:cxnLst/>
              <a:rect l="l" t="t" r="r" b="b"/>
              <a:pathLst>
                <a:path w="1561" h="1442" extrusionOk="0">
                  <a:moveTo>
                    <a:pt x="822" y="322"/>
                  </a:moveTo>
                  <a:cubicBezTo>
                    <a:pt x="870" y="322"/>
                    <a:pt x="930" y="334"/>
                    <a:pt x="977" y="358"/>
                  </a:cubicBezTo>
                  <a:cubicBezTo>
                    <a:pt x="1072" y="406"/>
                    <a:pt x="1156" y="477"/>
                    <a:pt x="1192" y="584"/>
                  </a:cubicBezTo>
                  <a:cubicBezTo>
                    <a:pt x="1227" y="680"/>
                    <a:pt x="1215" y="787"/>
                    <a:pt x="1180" y="882"/>
                  </a:cubicBezTo>
                  <a:cubicBezTo>
                    <a:pt x="1110" y="1022"/>
                    <a:pt x="964" y="1110"/>
                    <a:pt x="815" y="1110"/>
                  </a:cubicBezTo>
                  <a:cubicBezTo>
                    <a:pt x="761" y="1110"/>
                    <a:pt x="707" y="1098"/>
                    <a:pt x="656" y="1073"/>
                  </a:cubicBezTo>
                  <a:cubicBezTo>
                    <a:pt x="453" y="989"/>
                    <a:pt x="370" y="751"/>
                    <a:pt x="453" y="549"/>
                  </a:cubicBezTo>
                  <a:cubicBezTo>
                    <a:pt x="525" y="418"/>
                    <a:pt x="668" y="322"/>
                    <a:pt x="822" y="322"/>
                  </a:cubicBezTo>
                  <a:close/>
                  <a:moveTo>
                    <a:pt x="822" y="1"/>
                  </a:moveTo>
                  <a:cubicBezTo>
                    <a:pt x="537" y="1"/>
                    <a:pt x="275" y="168"/>
                    <a:pt x="156" y="418"/>
                  </a:cubicBezTo>
                  <a:cubicBezTo>
                    <a:pt x="1" y="787"/>
                    <a:pt x="156" y="1215"/>
                    <a:pt x="513" y="1370"/>
                  </a:cubicBezTo>
                  <a:cubicBezTo>
                    <a:pt x="608" y="1418"/>
                    <a:pt x="715" y="1442"/>
                    <a:pt x="822" y="1442"/>
                  </a:cubicBezTo>
                  <a:cubicBezTo>
                    <a:pt x="1096" y="1442"/>
                    <a:pt x="1358" y="1275"/>
                    <a:pt x="1477" y="1013"/>
                  </a:cubicBezTo>
                  <a:cubicBezTo>
                    <a:pt x="1549" y="846"/>
                    <a:pt x="1561" y="644"/>
                    <a:pt x="1489" y="465"/>
                  </a:cubicBezTo>
                  <a:cubicBezTo>
                    <a:pt x="1430" y="287"/>
                    <a:pt x="1287" y="144"/>
                    <a:pt x="1120" y="61"/>
                  </a:cubicBezTo>
                  <a:cubicBezTo>
                    <a:pt x="1025" y="25"/>
                    <a:pt x="918" y="1"/>
                    <a:pt x="82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7" name="Google Shape;3767;p113"/>
            <p:cNvSpPr/>
            <p:nvPr/>
          </p:nvSpPr>
          <p:spPr>
            <a:xfrm>
              <a:off x="5962925" y="2333450"/>
              <a:ext cx="40225" cy="40200"/>
            </a:xfrm>
            <a:custGeom>
              <a:avLst/>
              <a:gdLst/>
              <a:ahLst/>
              <a:cxnLst/>
              <a:rect l="l" t="t" r="r" b="b"/>
              <a:pathLst>
                <a:path w="1609" h="1608" extrusionOk="0">
                  <a:moveTo>
                    <a:pt x="811" y="1"/>
                  </a:moveTo>
                  <a:cubicBezTo>
                    <a:pt x="370" y="1"/>
                    <a:pt x="1" y="370"/>
                    <a:pt x="1" y="810"/>
                  </a:cubicBezTo>
                  <a:cubicBezTo>
                    <a:pt x="1" y="1251"/>
                    <a:pt x="370" y="1608"/>
                    <a:pt x="811" y="1608"/>
                  </a:cubicBezTo>
                  <a:cubicBezTo>
                    <a:pt x="1251" y="1608"/>
                    <a:pt x="1608" y="1251"/>
                    <a:pt x="1608" y="810"/>
                  </a:cubicBezTo>
                  <a:cubicBezTo>
                    <a:pt x="1608" y="370"/>
                    <a:pt x="1251" y="1"/>
                    <a:pt x="81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8" name="Google Shape;3768;p113"/>
            <p:cNvSpPr/>
            <p:nvPr/>
          </p:nvSpPr>
          <p:spPr>
            <a:xfrm>
              <a:off x="5969175" y="2339700"/>
              <a:ext cx="28025" cy="28000"/>
            </a:xfrm>
            <a:custGeom>
              <a:avLst/>
              <a:gdLst/>
              <a:ahLst/>
              <a:cxnLst/>
              <a:rect l="l" t="t" r="r" b="b"/>
              <a:pathLst>
                <a:path w="1121" h="1120" extrusionOk="0">
                  <a:moveTo>
                    <a:pt x="561" y="1"/>
                  </a:moveTo>
                  <a:cubicBezTo>
                    <a:pt x="251" y="1"/>
                    <a:pt x="1" y="251"/>
                    <a:pt x="1" y="560"/>
                  </a:cubicBezTo>
                  <a:cubicBezTo>
                    <a:pt x="1" y="870"/>
                    <a:pt x="251" y="1120"/>
                    <a:pt x="561" y="1120"/>
                  </a:cubicBezTo>
                  <a:cubicBezTo>
                    <a:pt x="870" y="1120"/>
                    <a:pt x="1120" y="870"/>
                    <a:pt x="1120" y="560"/>
                  </a:cubicBezTo>
                  <a:cubicBezTo>
                    <a:pt x="1120" y="251"/>
                    <a:pt x="870" y="1"/>
                    <a:pt x="56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9" name="Google Shape;3769;p113"/>
            <p:cNvSpPr/>
            <p:nvPr/>
          </p:nvSpPr>
          <p:spPr>
            <a:xfrm>
              <a:off x="5964725" y="2335525"/>
              <a:ext cx="36925" cy="36050"/>
            </a:xfrm>
            <a:custGeom>
              <a:avLst/>
              <a:gdLst/>
              <a:ahLst/>
              <a:cxnLst/>
              <a:rect l="l" t="t" r="r" b="b"/>
              <a:pathLst>
                <a:path w="1477" h="1442" extrusionOk="0">
                  <a:moveTo>
                    <a:pt x="739" y="334"/>
                  </a:moveTo>
                  <a:cubicBezTo>
                    <a:pt x="798" y="334"/>
                    <a:pt x="846" y="346"/>
                    <a:pt x="905" y="370"/>
                  </a:cubicBezTo>
                  <a:cubicBezTo>
                    <a:pt x="1000" y="406"/>
                    <a:pt x="1072" y="489"/>
                    <a:pt x="1108" y="584"/>
                  </a:cubicBezTo>
                  <a:cubicBezTo>
                    <a:pt x="1143" y="680"/>
                    <a:pt x="1143" y="787"/>
                    <a:pt x="1096" y="894"/>
                  </a:cubicBezTo>
                  <a:cubicBezTo>
                    <a:pt x="1034" y="1034"/>
                    <a:pt x="889" y="1117"/>
                    <a:pt x="735" y="1117"/>
                  </a:cubicBezTo>
                  <a:cubicBezTo>
                    <a:pt x="680" y="1117"/>
                    <a:pt x="625" y="1106"/>
                    <a:pt x="572" y="1084"/>
                  </a:cubicBezTo>
                  <a:cubicBezTo>
                    <a:pt x="477" y="1037"/>
                    <a:pt x="405" y="965"/>
                    <a:pt x="369" y="858"/>
                  </a:cubicBezTo>
                  <a:cubicBezTo>
                    <a:pt x="334" y="763"/>
                    <a:pt x="334" y="656"/>
                    <a:pt x="381" y="561"/>
                  </a:cubicBezTo>
                  <a:cubicBezTo>
                    <a:pt x="441" y="418"/>
                    <a:pt x="584" y="334"/>
                    <a:pt x="739" y="334"/>
                  </a:cubicBezTo>
                  <a:close/>
                  <a:moveTo>
                    <a:pt x="739" y="1"/>
                  </a:moveTo>
                  <a:cubicBezTo>
                    <a:pt x="453" y="1"/>
                    <a:pt x="203" y="168"/>
                    <a:pt x="84" y="430"/>
                  </a:cubicBezTo>
                  <a:cubicBezTo>
                    <a:pt x="0" y="596"/>
                    <a:pt x="0" y="799"/>
                    <a:pt x="60" y="977"/>
                  </a:cubicBezTo>
                  <a:cubicBezTo>
                    <a:pt x="131" y="1156"/>
                    <a:pt x="262" y="1299"/>
                    <a:pt x="441" y="1382"/>
                  </a:cubicBezTo>
                  <a:cubicBezTo>
                    <a:pt x="536" y="1418"/>
                    <a:pt x="631" y="1442"/>
                    <a:pt x="739" y="1442"/>
                  </a:cubicBezTo>
                  <a:cubicBezTo>
                    <a:pt x="1024" y="1442"/>
                    <a:pt x="1274" y="1275"/>
                    <a:pt x="1393" y="1025"/>
                  </a:cubicBezTo>
                  <a:cubicBezTo>
                    <a:pt x="1477" y="846"/>
                    <a:pt x="1477" y="656"/>
                    <a:pt x="1417" y="477"/>
                  </a:cubicBezTo>
                  <a:cubicBezTo>
                    <a:pt x="1346" y="287"/>
                    <a:pt x="1215" y="144"/>
                    <a:pt x="1036" y="72"/>
                  </a:cubicBezTo>
                  <a:cubicBezTo>
                    <a:pt x="941" y="25"/>
                    <a:pt x="846" y="1"/>
                    <a:pt x="73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0" name="Google Shape;3770;p113"/>
            <p:cNvSpPr/>
            <p:nvPr/>
          </p:nvSpPr>
          <p:spPr>
            <a:xfrm>
              <a:off x="5776000" y="2432875"/>
              <a:ext cx="44675" cy="44675"/>
            </a:xfrm>
            <a:custGeom>
              <a:avLst/>
              <a:gdLst/>
              <a:ahLst/>
              <a:cxnLst/>
              <a:rect l="l" t="t" r="r" b="b"/>
              <a:pathLst>
                <a:path w="1787" h="1787" extrusionOk="0">
                  <a:moveTo>
                    <a:pt x="894" y="0"/>
                  </a:moveTo>
                  <a:cubicBezTo>
                    <a:pt x="394" y="0"/>
                    <a:pt x="1" y="393"/>
                    <a:pt x="1" y="893"/>
                  </a:cubicBezTo>
                  <a:cubicBezTo>
                    <a:pt x="1" y="1381"/>
                    <a:pt x="394" y="1786"/>
                    <a:pt x="894" y="1786"/>
                  </a:cubicBezTo>
                  <a:cubicBezTo>
                    <a:pt x="1382" y="1786"/>
                    <a:pt x="1787" y="1381"/>
                    <a:pt x="1787" y="893"/>
                  </a:cubicBezTo>
                  <a:cubicBezTo>
                    <a:pt x="1787" y="393"/>
                    <a:pt x="1382" y="0"/>
                    <a:pt x="89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1" name="Google Shape;3771;p113"/>
            <p:cNvSpPr/>
            <p:nvPr/>
          </p:nvSpPr>
          <p:spPr>
            <a:xfrm>
              <a:off x="5782850" y="2439425"/>
              <a:ext cx="30975" cy="31275"/>
            </a:xfrm>
            <a:custGeom>
              <a:avLst/>
              <a:gdLst/>
              <a:ahLst/>
              <a:cxnLst/>
              <a:rect l="l" t="t" r="r" b="b"/>
              <a:pathLst>
                <a:path w="1239" h="1251" extrusionOk="0">
                  <a:moveTo>
                    <a:pt x="620" y="0"/>
                  </a:moveTo>
                  <a:cubicBezTo>
                    <a:pt x="274" y="0"/>
                    <a:pt x="1" y="286"/>
                    <a:pt x="1" y="631"/>
                  </a:cubicBezTo>
                  <a:cubicBezTo>
                    <a:pt x="1" y="965"/>
                    <a:pt x="274" y="1250"/>
                    <a:pt x="620" y="1250"/>
                  </a:cubicBezTo>
                  <a:cubicBezTo>
                    <a:pt x="953" y="1250"/>
                    <a:pt x="1239" y="965"/>
                    <a:pt x="1239" y="631"/>
                  </a:cubicBezTo>
                  <a:cubicBezTo>
                    <a:pt x="1239" y="286"/>
                    <a:pt x="953" y="0"/>
                    <a:pt x="62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2" name="Google Shape;3772;p113"/>
            <p:cNvSpPr/>
            <p:nvPr/>
          </p:nvSpPr>
          <p:spPr>
            <a:xfrm>
              <a:off x="5776000" y="2435550"/>
              <a:ext cx="42300" cy="39025"/>
            </a:xfrm>
            <a:custGeom>
              <a:avLst/>
              <a:gdLst/>
              <a:ahLst/>
              <a:cxnLst/>
              <a:rect l="l" t="t" r="r" b="b"/>
              <a:pathLst>
                <a:path w="1692" h="1561" extrusionOk="0">
                  <a:moveTo>
                    <a:pt x="894" y="322"/>
                  </a:moveTo>
                  <a:cubicBezTo>
                    <a:pt x="953" y="322"/>
                    <a:pt x="1025" y="334"/>
                    <a:pt x="1084" y="370"/>
                  </a:cubicBezTo>
                  <a:cubicBezTo>
                    <a:pt x="1191" y="417"/>
                    <a:pt x="1275" y="500"/>
                    <a:pt x="1322" y="620"/>
                  </a:cubicBezTo>
                  <a:cubicBezTo>
                    <a:pt x="1358" y="739"/>
                    <a:pt x="1358" y="858"/>
                    <a:pt x="1310" y="977"/>
                  </a:cubicBezTo>
                  <a:cubicBezTo>
                    <a:pt x="1227" y="1132"/>
                    <a:pt x="1072" y="1239"/>
                    <a:pt x="894" y="1239"/>
                  </a:cubicBezTo>
                  <a:cubicBezTo>
                    <a:pt x="822" y="1239"/>
                    <a:pt x="763" y="1227"/>
                    <a:pt x="703" y="1203"/>
                  </a:cubicBezTo>
                  <a:cubicBezTo>
                    <a:pt x="465" y="1096"/>
                    <a:pt x="370" y="822"/>
                    <a:pt x="477" y="596"/>
                  </a:cubicBezTo>
                  <a:cubicBezTo>
                    <a:pt x="548" y="429"/>
                    <a:pt x="715" y="322"/>
                    <a:pt x="894" y="322"/>
                  </a:cubicBezTo>
                  <a:close/>
                  <a:moveTo>
                    <a:pt x="894" y="0"/>
                  </a:moveTo>
                  <a:cubicBezTo>
                    <a:pt x="584" y="0"/>
                    <a:pt x="298" y="179"/>
                    <a:pt x="179" y="453"/>
                  </a:cubicBezTo>
                  <a:cubicBezTo>
                    <a:pt x="1" y="846"/>
                    <a:pt x="167" y="1310"/>
                    <a:pt x="560" y="1489"/>
                  </a:cubicBezTo>
                  <a:cubicBezTo>
                    <a:pt x="668" y="1536"/>
                    <a:pt x="775" y="1560"/>
                    <a:pt x="894" y="1560"/>
                  </a:cubicBezTo>
                  <a:cubicBezTo>
                    <a:pt x="1191" y="1560"/>
                    <a:pt x="1477" y="1382"/>
                    <a:pt x="1596" y="1108"/>
                  </a:cubicBezTo>
                  <a:cubicBezTo>
                    <a:pt x="1691" y="917"/>
                    <a:pt x="1691" y="703"/>
                    <a:pt x="1620" y="512"/>
                  </a:cubicBezTo>
                  <a:cubicBezTo>
                    <a:pt x="1549" y="310"/>
                    <a:pt x="1406" y="155"/>
                    <a:pt x="1215" y="72"/>
                  </a:cubicBezTo>
                  <a:cubicBezTo>
                    <a:pt x="1108" y="24"/>
                    <a:pt x="1001" y="0"/>
                    <a:pt x="89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3" name="Google Shape;3773;p113"/>
            <p:cNvSpPr/>
            <p:nvPr/>
          </p:nvSpPr>
          <p:spPr>
            <a:xfrm>
              <a:off x="5849825" y="2270950"/>
              <a:ext cx="44675" cy="44675"/>
            </a:xfrm>
            <a:custGeom>
              <a:avLst/>
              <a:gdLst/>
              <a:ahLst/>
              <a:cxnLst/>
              <a:rect l="l" t="t" r="r" b="b"/>
              <a:pathLst>
                <a:path w="1787" h="1787" extrusionOk="0">
                  <a:moveTo>
                    <a:pt x="894" y="0"/>
                  </a:moveTo>
                  <a:cubicBezTo>
                    <a:pt x="393" y="0"/>
                    <a:pt x="1" y="393"/>
                    <a:pt x="1" y="893"/>
                  </a:cubicBezTo>
                  <a:cubicBezTo>
                    <a:pt x="1" y="1381"/>
                    <a:pt x="393" y="1786"/>
                    <a:pt x="894" y="1786"/>
                  </a:cubicBezTo>
                  <a:cubicBezTo>
                    <a:pt x="1382" y="1786"/>
                    <a:pt x="1786" y="1381"/>
                    <a:pt x="1786" y="893"/>
                  </a:cubicBezTo>
                  <a:cubicBezTo>
                    <a:pt x="1786" y="393"/>
                    <a:pt x="1382" y="0"/>
                    <a:pt x="89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4" name="Google Shape;3774;p113"/>
            <p:cNvSpPr/>
            <p:nvPr/>
          </p:nvSpPr>
          <p:spPr>
            <a:xfrm>
              <a:off x="5856675" y="2277800"/>
              <a:ext cx="30975" cy="30975"/>
            </a:xfrm>
            <a:custGeom>
              <a:avLst/>
              <a:gdLst/>
              <a:ahLst/>
              <a:cxnLst/>
              <a:rect l="l" t="t" r="r" b="b"/>
              <a:pathLst>
                <a:path w="1239" h="1239" extrusionOk="0">
                  <a:moveTo>
                    <a:pt x="620" y="0"/>
                  </a:moveTo>
                  <a:cubicBezTo>
                    <a:pt x="274" y="0"/>
                    <a:pt x="0" y="274"/>
                    <a:pt x="0" y="619"/>
                  </a:cubicBezTo>
                  <a:cubicBezTo>
                    <a:pt x="0" y="953"/>
                    <a:pt x="274" y="1238"/>
                    <a:pt x="620" y="1238"/>
                  </a:cubicBezTo>
                  <a:cubicBezTo>
                    <a:pt x="965" y="1238"/>
                    <a:pt x="1239" y="953"/>
                    <a:pt x="1239" y="619"/>
                  </a:cubicBezTo>
                  <a:cubicBezTo>
                    <a:pt x="1239" y="274"/>
                    <a:pt x="965" y="0"/>
                    <a:pt x="62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5" name="Google Shape;3775;p113"/>
            <p:cNvSpPr/>
            <p:nvPr/>
          </p:nvSpPr>
          <p:spPr>
            <a:xfrm>
              <a:off x="5851900" y="2273625"/>
              <a:ext cx="40525" cy="39025"/>
            </a:xfrm>
            <a:custGeom>
              <a:avLst/>
              <a:gdLst/>
              <a:ahLst/>
              <a:cxnLst/>
              <a:rect l="l" t="t" r="r" b="b"/>
              <a:pathLst>
                <a:path w="1621" h="1561" extrusionOk="0">
                  <a:moveTo>
                    <a:pt x="811" y="322"/>
                  </a:moveTo>
                  <a:cubicBezTo>
                    <a:pt x="870" y="322"/>
                    <a:pt x="941" y="334"/>
                    <a:pt x="1001" y="370"/>
                  </a:cubicBezTo>
                  <a:cubicBezTo>
                    <a:pt x="1108" y="417"/>
                    <a:pt x="1192" y="512"/>
                    <a:pt x="1239" y="620"/>
                  </a:cubicBezTo>
                  <a:cubicBezTo>
                    <a:pt x="1275" y="739"/>
                    <a:pt x="1275" y="858"/>
                    <a:pt x="1227" y="977"/>
                  </a:cubicBezTo>
                  <a:cubicBezTo>
                    <a:pt x="1147" y="1137"/>
                    <a:pt x="973" y="1238"/>
                    <a:pt x="795" y="1238"/>
                  </a:cubicBezTo>
                  <a:cubicBezTo>
                    <a:pt x="736" y="1238"/>
                    <a:pt x="677" y="1227"/>
                    <a:pt x="620" y="1203"/>
                  </a:cubicBezTo>
                  <a:cubicBezTo>
                    <a:pt x="513" y="1143"/>
                    <a:pt x="418" y="1060"/>
                    <a:pt x="382" y="941"/>
                  </a:cubicBezTo>
                  <a:cubicBezTo>
                    <a:pt x="334" y="822"/>
                    <a:pt x="346" y="703"/>
                    <a:pt x="394" y="596"/>
                  </a:cubicBezTo>
                  <a:cubicBezTo>
                    <a:pt x="465" y="429"/>
                    <a:pt x="632" y="322"/>
                    <a:pt x="811" y="322"/>
                  </a:cubicBezTo>
                  <a:close/>
                  <a:moveTo>
                    <a:pt x="811" y="0"/>
                  </a:moveTo>
                  <a:cubicBezTo>
                    <a:pt x="501" y="0"/>
                    <a:pt x="227" y="179"/>
                    <a:pt x="96" y="453"/>
                  </a:cubicBezTo>
                  <a:cubicBezTo>
                    <a:pt x="13" y="643"/>
                    <a:pt x="1" y="858"/>
                    <a:pt x="72" y="1060"/>
                  </a:cubicBezTo>
                  <a:cubicBezTo>
                    <a:pt x="144" y="1251"/>
                    <a:pt x="299" y="1405"/>
                    <a:pt x="489" y="1489"/>
                  </a:cubicBezTo>
                  <a:cubicBezTo>
                    <a:pt x="584" y="1536"/>
                    <a:pt x="691" y="1560"/>
                    <a:pt x="811" y="1560"/>
                  </a:cubicBezTo>
                  <a:cubicBezTo>
                    <a:pt x="1120" y="1560"/>
                    <a:pt x="1394" y="1382"/>
                    <a:pt x="1525" y="1108"/>
                  </a:cubicBezTo>
                  <a:cubicBezTo>
                    <a:pt x="1608" y="917"/>
                    <a:pt x="1620" y="703"/>
                    <a:pt x="1537" y="512"/>
                  </a:cubicBezTo>
                  <a:cubicBezTo>
                    <a:pt x="1465" y="310"/>
                    <a:pt x="1322" y="155"/>
                    <a:pt x="1132" y="72"/>
                  </a:cubicBezTo>
                  <a:cubicBezTo>
                    <a:pt x="1037" y="24"/>
                    <a:pt x="918" y="0"/>
                    <a:pt x="81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6" name="Google Shape;3776;p113"/>
            <p:cNvSpPr/>
            <p:nvPr/>
          </p:nvSpPr>
          <p:spPr>
            <a:xfrm>
              <a:off x="5643550" y="2381675"/>
              <a:ext cx="49425" cy="49725"/>
            </a:xfrm>
            <a:custGeom>
              <a:avLst/>
              <a:gdLst/>
              <a:ahLst/>
              <a:cxnLst/>
              <a:rect l="l" t="t" r="r" b="b"/>
              <a:pathLst>
                <a:path w="1977" h="1989" extrusionOk="0">
                  <a:moveTo>
                    <a:pt x="989" y="0"/>
                  </a:moveTo>
                  <a:cubicBezTo>
                    <a:pt x="441" y="0"/>
                    <a:pt x="1" y="453"/>
                    <a:pt x="1" y="1001"/>
                  </a:cubicBezTo>
                  <a:cubicBezTo>
                    <a:pt x="1" y="1548"/>
                    <a:pt x="441" y="1989"/>
                    <a:pt x="989" y="1989"/>
                  </a:cubicBezTo>
                  <a:cubicBezTo>
                    <a:pt x="1536" y="1989"/>
                    <a:pt x="1977" y="1548"/>
                    <a:pt x="1977" y="1001"/>
                  </a:cubicBezTo>
                  <a:cubicBezTo>
                    <a:pt x="1977" y="453"/>
                    <a:pt x="1536" y="0"/>
                    <a:pt x="9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7" name="Google Shape;3777;p113"/>
            <p:cNvSpPr/>
            <p:nvPr/>
          </p:nvSpPr>
          <p:spPr>
            <a:xfrm>
              <a:off x="5651000" y="2389400"/>
              <a:ext cx="34550" cy="34575"/>
            </a:xfrm>
            <a:custGeom>
              <a:avLst/>
              <a:gdLst/>
              <a:ahLst/>
              <a:cxnLst/>
              <a:rect l="l" t="t" r="r" b="b"/>
              <a:pathLst>
                <a:path w="1382" h="1383" extrusionOk="0">
                  <a:moveTo>
                    <a:pt x="691" y="1"/>
                  </a:moveTo>
                  <a:cubicBezTo>
                    <a:pt x="310" y="1"/>
                    <a:pt x="0" y="311"/>
                    <a:pt x="0" y="692"/>
                  </a:cubicBezTo>
                  <a:cubicBezTo>
                    <a:pt x="0" y="1073"/>
                    <a:pt x="310" y="1382"/>
                    <a:pt x="691" y="1382"/>
                  </a:cubicBezTo>
                  <a:cubicBezTo>
                    <a:pt x="1072" y="1382"/>
                    <a:pt x="1381" y="1073"/>
                    <a:pt x="1381" y="692"/>
                  </a:cubicBezTo>
                  <a:cubicBezTo>
                    <a:pt x="1381" y="311"/>
                    <a:pt x="1072" y="1"/>
                    <a:pt x="69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8" name="Google Shape;3778;p113"/>
            <p:cNvSpPr/>
            <p:nvPr/>
          </p:nvSpPr>
          <p:spPr>
            <a:xfrm>
              <a:off x="5644150" y="2385250"/>
              <a:ext cx="48550" cy="42575"/>
            </a:xfrm>
            <a:custGeom>
              <a:avLst/>
              <a:gdLst/>
              <a:ahLst/>
              <a:cxnLst/>
              <a:rect l="l" t="t" r="r" b="b"/>
              <a:pathLst>
                <a:path w="1942" h="1703" extrusionOk="0">
                  <a:moveTo>
                    <a:pt x="965" y="334"/>
                  </a:moveTo>
                  <a:cubicBezTo>
                    <a:pt x="1036" y="334"/>
                    <a:pt x="1120" y="346"/>
                    <a:pt x="1179" y="381"/>
                  </a:cubicBezTo>
                  <a:cubicBezTo>
                    <a:pt x="1453" y="500"/>
                    <a:pt x="1560" y="810"/>
                    <a:pt x="1441" y="1072"/>
                  </a:cubicBezTo>
                  <a:cubicBezTo>
                    <a:pt x="1358" y="1262"/>
                    <a:pt x="1167" y="1381"/>
                    <a:pt x="965" y="1381"/>
                  </a:cubicBezTo>
                  <a:cubicBezTo>
                    <a:pt x="893" y="1381"/>
                    <a:pt x="822" y="1369"/>
                    <a:pt x="750" y="1334"/>
                  </a:cubicBezTo>
                  <a:cubicBezTo>
                    <a:pt x="488" y="1215"/>
                    <a:pt x="369" y="905"/>
                    <a:pt x="488" y="631"/>
                  </a:cubicBezTo>
                  <a:cubicBezTo>
                    <a:pt x="572" y="453"/>
                    <a:pt x="762" y="334"/>
                    <a:pt x="965" y="334"/>
                  </a:cubicBezTo>
                  <a:close/>
                  <a:moveTo>
                    <a:pt x="965" y="0"/>
                  </a:moveTo>
                  <a:cubicBezTo>
                    <a:pt x="631" y="0"/>
                    <a:pt x="334" y="203"/>
                    <a:pt x="191" y="500"/>
                  </a:cubicBezTo>
                  <a:cubicBezTo>
                    <a:pt x="0" y="929"/>
                    <a:pt x="179" y="1441"/>
                    <a:pt x="608" y="1631"/>
                  </a:cubicBezTo>
                  <a:cubicBezTo>
                    <a:pt x="727" y="1679"/>
                    <a:pt x="846" y="1703"/>
                    <a:pt x="965" y="1703"/>
                  </a:cubicBezTo>
                  <a:cubicBezTo>
                    <a:pt x="1298" y="1703"/>
                    <a:pt x="1608" y="1512"/>
                    <a:pt x="1739" y="1203"/>
                  </a:cubicBezTo>
                  <a:cubicBezTo>
                    <a:pt x="1941" y="786"/>
                    <a:pt x="1751" y="274"/>
                    <a:pt x="1322" y="84"/>
                  </a:cubicBezTo>
                  <a:cubicBezTo>
                    <a:pt x="1203" y="24"/>
                    <a:pt x="1084" y="0"/>
                    <a:pt x="96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9" name="Google Shape;3779;p113"/>
            <p:cNvSpPr/>
            <p:nvPr/>
          </p:nvSpPr>
          <p:spPr>
            <a:xfrm>
              <a:off x="5725700" y="2201900"/>
              <a:ext cx="49450" cy="49725"/>
            </a:xfrm>
            <a:custGeom>
              <a:avLst/>
              <a:gdLst/>
              <a:ahLst/>
              <a:cxnLst/>
              <a:rect l="l" t="t" r="r" b="b"/>
              <a:pathLst>
                <a:path w="1978" h="1989" extrusionOk="0">
                  <a:moveTo>
                    <a:pt x="989" y="0"/>
                  </a:moveTo>
                  <a:cubicBezTo>
                    <a:pt x="441" y="0"/>
                    <a:pt x="1" y="441"/>
                    <a:pt x="1" y="988"/>
                  </a:cubicBezTo>
                  <a:cubicBezTo>
                    <a:pt x="1" y="1536"/>
                    <a:pt x="441" y="1988"/>
                    <a:pt x="989" y="1988"/>
                  </a:cubicBezTo>
                  <a:cubicBezTo>
                    <a:pt x="1537" y="1988"/>
                    <a:pt x="1977" y="1536"/>
                    <a:pt x="1977" y="988"/>
                  </a:cubicBezTo>
                  <a:cubicBezTo>
                    <a:pt x="1977" y="441"/>
                    <a:pt x="1537" y="0"/>
                    <a:pt x="9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0" name="Google Shape;3780;p113"/>
            <p:cNvSpPr/>
            <p:nvPr/>
          </p:nvSpPr>
          <p:spPr>
            <a:xfrm>
              <a:off x="5733150" y="2209625"/>
              <a:ext cx="34550" cy="34250"/>
            </a:xfrm>
            <a:custGeom>
              <a:avLst/>
              <a:gdLst/>
              <a:ahLst/>
              <a:cxnLst/>
              <a:rect l="l" t="t" r="r" b="b"/>
              <a:pathLst>
                <a:path w="1382" h="1370" extrusionOk="0">
                  <a:moveTo>
                    <a:pt x="691" y="1"/>
                  </a:moveTo>
                  <a:cubicBezTo>
                    <a:pt x="310" y="1"/>
                    <a:pt x="0" y="310"/>
                    <a:pt x="0" y="679"/>
                  </a:cubicBezTo>
                  <a:cubicBezTo>
                    <a:pt x="0" y="1060"/>
                    <a:pt x="310" y="1370"/>
                    <a:pt x="691" y="1370"/>
                  </a:cubicBezTo>
                  <a:cubicBezTo>
                    <a:pt x="1072" y="1370"/>
                    <a:pt x="1381" y="1060"/>
                    <a:pt x="1381" y="679"/>
                  </a:cubicBezTo>
                  <a:cubicBezTo>
                    <a:pt x="1381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1" name="Google Shape;3781;p113"/>
            <p:cNvSpPr/>
            <p:nvPr/>
          </p:nvSpPr>
          <p:spPr>
            <a:xfrm>
              <a:off x="5726000" y="2205450"/>
              <a:ext cx="48550" cy="42600"/>
            </a:xfrm>
            <a:custGeom>
              <a:avLst/>
              <a:gdLst/>
              <a:ahLst/>
              <a:cxnLst/>
              <a:rect l="l" t="t" r="r" b="b"/>
              <a:pathLst>
                <a:path w="1942" h="1704" extrusionOk="0">
                  <a:moveTo>
                    <a:pt x="977" y="322"/>
                  </a:moveTo>
                  <a:cubicBezTo>
                    <a:pt x="1048" y="322"/>
                    <a:pt x="1120" y="346"/>
                    <a:pt x="1191" y="370"/>
                  </a:cubicBezTo>
                  <a:cubicBezTo>
                    <a:pt x="1453" y="489"/>
                    <a:pt x="1572" y="811"/>
                    <a:pt x="1453" y="1072"/>
                  </a:cubicBezTo>
                  <a:cubicBezTo>
                    <a:pt x="1370" y="1263"/>
                    <a:pt x="1179" y="1382"/>
                    <a:pt x="977" y="1382"/>
                  </a:cubicBezTo>
                  <a:cubicBezTo>
                    <a:pt x="905" y="1382"/>
                    <a:pt x="822" y="1358"/>
                    <a:pt x="763" y="1334"/>
                  </a:cubicBezTo>
                  <a:cubicBezTo>
                    <a:pt x="489" y="1215"/>
                    <a:pt x="382" y="894"/>
                    <a:pt x="501" y="632"/>
                  </a:cubicBezTo>
                  <a:cubicBezTo>
                    <a:pt x="584" y="441"/>
                    <a:pt x="774" y="322"/>
                    <a:pt x="977" y="322"/>
                  </a:cubicBezTo>
                  <a:close/>
                  <a:moveTo>
                    <a:pt x="977" y="1"/>
                  </a:moveTo>
                  <a:cubicBezTo>
                    <a:pt x="643" y="1"/>
                    <a:pt x="334" y="191"/>
                    <a:pt x="203" y="501"/>
                  </a:cubicBezTo>
                  <a:cubicBezTo>
                    <a:pt x="1" y="930"/>
                    <a:pt x="191" y="1430"/>
                    <a:pt x="620" y="1632"/>
                  </a:cubicBezTo>
                  <a:cubicBezTo>
                    <a:pt x="739" y="1680"/>
                    <a:pt x="858" y="1704"/>
                    <a:pt x="977" y="1704"/>
                  </a:cubicBezTo>
                  <a:cubicBezTo>
                    <a:pt x="1310" y="1704"/>
                    <a:pt x="1608" y="1513"/>
                    <a:pt x="1751" y="1203"/>
                  </a:cubicBezTo>
                  <a:cubicBezTo>
                    <a:pt x="1941" y="775"/>
                    <a:pt x="1751" y="275"/>
                    <a:pt x="1334" y="72"/>
                  </a:cubicBezTo>
                  <a:cubicBezTo>
                    <a:pt x="1215" y="25"/>
                    <a:pt x="1096" y="1"/>
                    <a:pt x="97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2" name="Google Shape;3782;p113"/>
            <p:cNvSpPr/>
            <p:nvPr/>
          </p:nvSpPr>
          <p:spPr>
            <a:xfrm>
              <a:off x="5488175" y="2321550"/>
              <a:ext cx="55100" cy="55075"/>
            </a:xfrm>
            <a:custGeom>
              <a:avLst/>
              <a:gdLst/>
              <a:ahLst/>
              <a:cxnLst/>
              <a:rect l="l" t="t" r="r" b="b"/>
              <a:pathLst>
                <a:path w="2204" h="2203" extrusionOk="0">
                  <a:moveTo>
                    <a:pt x="1096" y="0"/>
                  </a:moveTo>
                  <a:cubicBezTo>
                    <a:pt x="489" y="0"/>
                    <a:pt x="0" y="489"/>
                    <a:pt x="0" y="1096"/>
                  </a:cubicBezTo>
                  <a:cubicBezTo>
                    <a:pt x="0" y="1715"/>
                    <a:pt x="489" y="2203"/>
                    <a:pt x="1096" y="2203"/>
                  </a:cubicBezTo>
                  <a:cubicBezTo>
                    <a:pt x="1715" y="2203"/>
                    <a:pt x="2203" y="1715"/>
                    <a:pt x="2203" y="1096"/>
                  </a:cubicBezTo>
                  <a:cubicBezTo>
                    <a:pt x="2203" y="489"/>
                    <a:pt x="1715" y="0"/>
                    <a:pt x="109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3" name="Google Shape;3783;p113"/>
            <p:cNvSpPr/>
            <p:nvPr/>
          </p:nvSpPr>
          <p:spPr>
            <a:xfrm>
              <a:off x="5496500" y="2329875"/>
              <a:ext cx="38425" cy="38425"/>
            </a:xfrm>
            <a:custGeom>
              <a:avLst/>
              <a:gdLst/>
              <a:ahLst/>
              <a:cxnLst/>
              <a:rect l="l" t="t" r="r" b="b"/>
              <a:pathLst>
                <a:path w="1537" h="1537" extrusionOk="0">
                  <a:moveTo>
                    <a:pt x="763" y="1"/>
                  </a:moveTo>
                  <a:cubicBezTo>
                    <a:pt x="346" y="1"/>
                    <a:pt x="1" y="346"/>
                    <a:pt x="1" y="763"/>
                  </a:cubicBezTo>
                  <a:cubicBezTo>
                    <a:pt x="1" y="1191"/>
                    <a:pt x="346" y="1537"/>
                    <a:pt x="763" y="1537"/>
                  </a:cubicBezTo>
                  <a:cubicBezTo>
                    <a:pt x="1191" y="1537"/>
                    <a:pt x="1537" y="1191"/>
                    <a:pt x="1537" y="763"/>
                  </a:cubicBezTo>
                  <a:cubicBezTo>
                    <a:pt x="1537" y="346"/>
                    <a:pt x="1191" y="1"/>
                    <a:pt x="76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4" name="Google Shape;3784;p113"/>
            <p:cNvSpPr/>
            <p:nvPr/>
          </p:nvSpPr>
          <p:spPr>
            <a:xfrm>
              <a:off x="5491750" y="2325725"/>
              <a:ext cx="50325" cy="46450"/>
            </a:xfrm>
            <a:custGeom>
              <a:avLst/>
              <a:gdLst/>
              <a:ahLst/>
              <a:cxnLst/>
              <a:rect l="l" t="t" r="r" b="b"/>
              <a:pathLst>
                <a:path w="2013" h="1858" extrusionOk="0">
                  <a:moveTo>
                    <a:pt x="953" y="333"/>
                  </a:moveTo>
                  <a:cubicBezTo>
                    <a:pt x="1048" y="333"/>
                    <a:pt x="1131" y="345"/>
                    <a:pt x="1203" y="381"/>
                  </a:cubicBezTo>
                  <a:cubicBezTo>
                    <a:pt x="1512" y="524"/>
                    <a:pt x="1643" y="881"/>
                    <a:pt x="1501" y="1179"/>
                  </a:cubicBezTo>
                  <a:cubicBezTo>
                    <a:pt x="1405" y="1393"/>
                    <a:pt x="1191" y="1536"/>
                    <a:pt x="953" y="1536"/>
                  </a:cubicBezTo>
                  <a:cubicBezTo>
                    <a:pt x="869" y="1536"/>
                    <a:pt x="786" y="1524"/>
                    <a:pt x="703" y="1476"/>
                  </a:cubicBezTo>
                  <a:cubicBezTo>
                    <a:pt x="560" y="1417"/>
                    <a:pt x="453" y="1298"/>
                    <a:pt x="393" y="1143"/>
                  </a:cubicBezTo>
                  <a:cubicBezTo>
                    <a:pt x="334" y="988"/>
                    <a:pt x="346" y="833"/>
                    <a:pt x="405" y="679"/>
                  </a:cubicBezTo>
                  <a:cubicBezTo>
                    <a:pt x="512" y="464"/>
                    <a:pt x="727" y="333"/>
                    <a:pt x="953" y="333"/>
                  </a:cubicBezTo>
                  <a:close/>
                  <a:moveTo>
                    <a:pt x="953" y="0"/>
                  </a:moveTo>
                  <a:cubicBezTo>
                    <a:pt x="596" y="0"/>
                    <a:pt x="262" y="214"/>
                    <a:pt x="107" y="548"/>
                  </a:cubicBezTo>
                  <a:cubicBezTo>
                    <a:pt x="12" y="774"/>
                    <a:pt x="0" y="1024"/>
                    <a:pt x="84" y="1262"/>
                  </a:cubicBezTo>
                  <a:cubicBezTo>
                    <a:pt x="179" y="1488"/>
                    <a:pt x="346" y="1679"/>
                    <a:pt x="572" y="1774"/>
                  </a:cubicBezTo>
                  <a:cubicBezTo>
                    <a:pt x="691" y="1834"/>
                    <a:pt x="822" y="1857"/>
                    <a:pt x="953" y="1857"/>
                  </a:cubicBezTo>
                  <a:cubicBezTo>
                    <a:pt x="1322" y="1857"/>
                    <a:pt x="1655" y="1643"/>
                    <a:pt x="1798" y="1322"/>
                  </a:cubicBezTo>
                  <a:cubicBezTo>
                    <a:pt x="2012" y="857"/>
                    <a:pt x="1810" y="298"/>
                    <a:pt x="1346" y="83"/>
                  </a:cubicBezTo>
                  <a:cubicBezTo>
                    <a:pt x="1215" y="36"/>
                    <a:pt x="1096" y="0"/>
                    <a:pt x="95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5" name="Google Shape;3785;p113"/>
            <p:cNvSpPr/>
            <p:nvPr/>
          </p:nvSpPr>
          <p:spPr>
            <a:xfrm>
              <a:off x="5579250" y="2121525"/>
              <a:ext cx="55100" cy="55100"/>
            </a:xfrm>
            <a:custGeom>
              <a:avLst/>
              <a:gdLst/>
              <a:ahLst/>
              <a:cxnLst/>
              <a:rect l="l" t="t" r="r" b="b"/>
              <a:pathLst>
                <a:path w="2204" h="2204" extrusionOk="0">
                  <a:moveTo>
                    <a:pt x="1108" y="0"/>
                  </a:moveTo>
                  <a:cubicBezTo>
                    <a:pt x="501" y="0"/>
                    <a:pt x="1" y="500"/>
                    <a:pt x="1" y="1108"/>
                  </a:cubicBezTo>
                  <a:cubicBezTo>
                    <a:pt x="1" y="1715"/>
                    <a:pt x="501" y="2203"/>
                    <a:pt x="1108" y="2203"/>
                  </a:cubicBezTo>
                  <a:cubicBezTo>
                    <a:pt x="1715" y="2203"/>
                    <a:pt x="2203" y="1715"/>
                    <a:pt x="2203" y="1108"/>
                  </a:cubicBezTo>
                  <a:cubicBezTo>
                    <a:pt x="2203" y="500"/>
                    <a:pt x="1715" y="0"/>
                    <a:pt x="110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6" name="Google Shape;3786;p113"/>
            <p:cNvSpPr/>
            <p:nvPr/>
          </p:nvSpPr>
          <p:spPr>
            <a:xfrm>
              <a:off x="5587900" y="2130150"/>
              <a:ext cx="38125" cy="38125"/>
            </a:xfrm>
            <a:custGeom>
              <a:avLst/>
              <a:gdLst/>
              <a:ahLst/>
              <a:cxnLst/>
              <a:rect l="l" t="t" r="r" b="b"/>
              <a:pathLst>
                <a:path w="1525" h="1525" extrusionOk="0">
                  <a:moveTo>
                    <a:pt x="762" y="1"/>
                  </a:moveTo>
                  <a:cubicBezTo>
                    <a:pt x="333" y="1"/>
                    <a:pt x="0" y="334"/>
                    <a:pt x="0" y="763"/>
                  </a:cubicBezTo>
                  <a:cubicBezTo>
                    <a:pt x="0" y="1179"/>
                    <a:pt x="333" y="1525"/>
                    <a:pt x="762" y="1525"/>
                  </a:cubicBezTo>
                  <a:cubicBezTo>
                    <a:pt x="1179" y="1525"/>
                    <a:pt x="1524" y="1179"/>
                    <a:pt x="1524" y="763"/>
                  </a:cubicBezTo>
                  <a:cubicBezTo>
                    <a:pt x="1524" y="334"/>
                    <a:pt x="1179" y="1"/>
                    <a:pt x="76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7" name="Google Shape;3787;p113"/>
            <p:cNvSpPr/>
            <p:nvPr/>
          </p:nvSpPr>
          <p:spPr>
            <a:xfrm>
              <a:off x="5582825" y="2125975"/>
              <a:ext cx="47950" cy="46475"/>
            </a:xfrm>
            <a:custGeom>
              <a:avLst/>
              <a:gdLst/>
              <a:ahLst/>
              <a:cxnLst/>
              <a:rect l="l" t="t" r="r" b="b"/>
              <a:pathLst>
                <a:path w="1918" h="1859" extrusionOk="0">
                  <a:moveTo>
                    <a:pt x="965" y="322"/>
                  </a:moveTo>
                  <a:cubicBezTo>
                    <a:pt x="1048" y="322"/>
                    <a:pt x="1132" y="346"/>
                    <a:pt x="1215" y="382"/>
                  </a:cubicBezTo>
                  <a:cubicBezTo>
                    <a:pt x="1358" y="441"/>
                    <a:pt x="1477" y="572"/>
                    <a:pt x="1525" y="715"/>
                  </a:cubicBezTo>
                  <a:cubicBezTo>
                    <a:pt x="1584" y="870"/>
                    <a:pt x="1584" y="1037"/>
                    <a:pt x="1513" y="1180"/>
                  </a:cubicBezTo>
                  <a:cubicBezTo>
                    <a:pt x="1417" y="1394"/>
                    <a:pt x="1203" y="1537"/>
                    <a:pt x="965" y="1537"/>
                  </a:cubicBezTo>
                  <a:cubicBezTo>
                    <a:pt x="882" y="1537"/>
                    <a:pt x="786" y="1513"/>
                    <a:pt x="715" y="1477"/>
                  </a:cubicBezTo>
                  <a:cubicBezTo>
                    <a:pt x="572" y="1406"/>
                    <a:pt x="453" y="1287"/>
                    <a:pt x="394" y="1144"/>
                  </a:cubicBezTo>
                  <a:cubicBezTo>
                    <a:pt x="346" y="989"/>
                    <a:pt x="346" y="822"/>
                    <a:pt x="417" y="680"/>
                  </a:cubicBezTo>
                  <a:cubicBezTo>
                    <a:pt x="513" y="465"/>
                    <a:pt x="727" y="322"/>
                    <a:pt x="965" y="322"/>
                  </a:cubicBezTo>
                  <a:close/>
                  <a:moveTo>
                    <a:pt x="965" y="1"/>
                  </a:moveTo>
                  <a:cubicBezTo>
                    <a:pt x="596" y="1"/>
                    <a:pt x="274" y="215"/>
                    <a:pt x="120" y="549"/>
                  </a:cubicBezTo>
                  <a:cubicBezTo>
                    <a:pt x="13" y="763"/>
                    <a:pt x="1" y="1025"/>
                    <a:pt x="96" y="1251"/>
                  </a:cubicBezTo>
                  <a:cubicBezTo>
                    <a:pt x="179" y="1489"/>
                    <a:pt x="358" y="1668"/>
                    <a:pt x="572" y="1775"/>
                  </a:cubicBezTo>
                  <a:cubicBezTo>
                    <a:pt x="703" y="1835"/>
                    <a:pt x="834" y="1858"/>
                    <a:pt x="965" y="1858"/>
                  </a:cubicBezTo>
                  <a:cubicBezTo>
                    <a:pt x="1322" y="1858"/>
                    <a:pt x="1656" y="1644"/>
                    <a:pt x="1810" y="1311"/>
                  </a:cubicBezTo>
                  <a:cubicBezTo>
                    <a:pt x="1906" y="1084"/>
                    <a:pt x="1918" y="834"/>
                    <a:pt x="1834" y="608"/>
                  </a:cubicBezTo>
                  <a:cubicBezTo>
                    <a:pt x="1751" y="370"/>
                    <a:pt x="1572" y="191"/>
                    <a:pt x="1346" y="84"/>
                  </a:cubicBezTo>
                  <a:cubicBezTo>
                    <a:pt x="1227" y="25"/>
                    <a:pt x="1096" y="1"/>
                    <a:pt x="96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8" name="Google Shape;3788;p113"/>
            <p:cNvSpPr/>
            <p:nvPr/>
          </p:nvSpPr>
          <p:spPr>
            <a:xfrm>
              <a:off x="5444425" y="2118550"/>
              <a:ext cx="223850" cy="257200"/>
            </a:xfrm>
            <a:custGeom>
              <a:avLst/>
              <a:gdLst/>
              <a:ahLst/>
              <a:cxnLst/>
              <a:rect l="l" t="t" r="r" b="b"/>
              <a:pathLst>
                <a:path w="8954" h="10288" extrusionOk="0">
                  <a:moveTo>
                    <a:pt x="3572" y="0"/>
                  </a:moveTo>
                  <a:lnTo>
                    <a:pt x="0" y="7823"/>
                  </a:lnTo>
                  <a:lnTo>
                    <a:pt x="5394" y="10287"/>
                  </a:lnTo>
                  <a:lnTo>
                    <a:pt x="8954" y="2453"/>
                  </a:lnTo>
                  <a:lnTo>
                    <a:pt x="357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9" name="Google Shape;3789;p113"/>
            <p:cNvSpPr/>
            <p:nvPr/>
          </p:nvSpPr>
          <p:spPr>
            <a:xfrm>
              <a:off x="5595625" y="2195350"/>
              <a:ext cx="209575" cy="235175"/>
            </a:xfrm>
            <a:custGeom>
              <a:avLst/>
              <a:gdLst/>
              <a:ahLst/>
              <a:cxnLst/>
              <a:rect l="l" t="t" r="r" b="b"/>
              <a:pathLst>
                <a:path w="8383" h="9407" extrusionOk="0">
                  <a:moveTo>
                    <a:pt x="3215" y="0"/>
                  </a:moveTo>
                  <a:lnTo>
                    <a:pt x="1" y="7037"/>
                  </a:lnTo>
                  <a:lnTo>
                    <a:pt x="5168" y="9406"/>
                  </a:lnTo>
                  <a:lnTo>
                    <a:pt x="8383" y="2358"/>
                  </a:lnTo>
                  <a:lnTo>
                    <a:pt x="321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0" name="Google Shape;3790;p113"/>
            <p:cNvSpPr/>
            <p:nvPr/>
          </p:nvSpPr>
          <p:spPr>
            <a:xfrm>
              <a:off x="5742675" y="2269450"/>
              <a:ext cx="194100" cy="214050"/>
            </a:xfrm>
            <a:custGeom>
              <a:avLst/>
              <a:gdLst/>
              <a:ahLst/>
              <a:cxnLst/>
              <a:rect l="l" t="t" r="r" b="b"/>
              <a:pathLst>
                <a:path w="7764" h="8562" extrusionOk="0">
                  <a:moveTo>
                    <a:pt x="2894" y="1"/>
                  </a:moveTo>
                  <a:lnTo>
                    <a:pt x="0" y="6335"/>
                  </a:lnTo>
                  <a:lnTo>
                    <a:pt x="4870" y="8561"/>
                  </a:lnTo>
                  <a:lnTo>
                    <a:pt x="7763" y="2215"/>
                  </a:lnTo>
                  <a:lnTo>
                    <a:pt x="289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1" name="Google Shape;3791;p113"/>
            <p:cNvSpPr/>
            <p:nvPr/>
          </p:nvSpPr>
          <p:spPr>
            <a:xfrm>
              <a:off x="5870075" y="2333750"/>
              <a:ext cx="153600" cy="183075"/>
            </a:xfrm>
            <a:custGeom>
              <a:avLst/>
              <a:gdLst/>
              <a:ahLst/>
              <a:cxnLst/>
              <a:rect l="l" t="t" r="r" b="b"/>
              <a:pathLst>
                <a:path w="6144" h="7323" extrusionOk="0">
                  <a:moveTo>
                    <a:pt x="2596" y="1"/>
                  </a:moveTo>
                  <a:lnTo>
                    <a:pt x="0" y="5704"/>
                  </a:lnTo>
                  <a:lnTo>
                    <a:pt x="3548" y="7323"/>
                  </a:lnTo>
                  <a:lnTo>
                    <a:pt x="6144" y="1620"/>
                  </a:lnTo>
                  <a:lnTo>
                    <a:pt x="2596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2" name="Google Shape;3792;p113"/>
            <p:cNvSpPr/>
            <p:nvPr/>
          </p:nvSpPr>
          <p:spPr>
            <a:xfrm>
              <a:off x="5483125" y="2332325"/>
              <a:ext cx="64900" cy="33450"/>
            </a:xfrm>
            <a:custGeom>
              <a:avLst/>
              <a:gdLst/>
              <a:ahLst/>
              <a:cxnLst/>
              <a:rect l="l" t="t" r="r" b="b"/>
              <a:pathLst>
                <a:path w="2596" h="1338" extrusionOk="0">
                  <a:moveTo>
                    <a:pt x="215" y="0"/>
                  </a:moveTo>
                  <a:cubicBezTo>
                    <a:pt x="137" y="0"/>
                    <a:pt x="72" y="35"/>
                    <a:pt x="48" y="93"/>
                  </a:cubicBezTo>
                  <a:cubicBezTo>
                    <a:pt x="0" y="188"/>
                    <a:pt x="60" y="296"/>
                    <a:pt x="167" y="355"/>
                  </a:cubicBezTo>
                  <a:lnTo>
                    <a:pt x="2286" y="1308"/>
                  </a:lnTo>
                  <a:cubicBezTo>
                    <a:pt x="2323" y="1328"/>
                    <a:pt x="2361" y="1337"/>
                    <a:pt x="2397" y="1337"/>
                  </a:cubicBezTo>
                  <a:cubicBezTo>
                    <a:pt x="2466" y="1337"/>
                    <a:pt x="2529" y="1303"/>
                    <a:pt x="2560" y="1248"/>
                  </a:cubicBezTo>
                  <a:cubicBezTo>
                    <a:pt x="2596" y="1153"/>
                    <a:pt x="2548" y="1034"/>
                    <a:pt x="2429" y="986"/>
                  </a:cubicBezTo>
                  <a:lnTo>
                    <a:pt x="322" y="22"/>
                  </a:lnTo>
                  <a:cubicBezTo>
                    <a:pt x="285" y="7"/>
                    <a:pt x="249" y="0"/>
                    <a:pt x="21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3" name="Google Shape;3793;p113"/>
            <p:cNvSpPr/>
            <p:nvPr/>
          </p:nvSpPr>
          <p:spPr>
            <a:xfrm>
              <a:off x="5574500" y="2132400"/>
              <a:ext cx="64900" cy="33500"/>
            </a:xfrm>
            <a:custGeom>
              <a:avLst/>
              <a:gdLst/>
              <a:ahLst/>
              <a:cxnLst/>
              <a:rect l="l" t="t" r="r" b="b"/>
              <a:pathLst>
                <a:path w="2596" h="1340" extrusionOk="0">
                  <a:moveTo>
                    <a:pt x="199" y="1"/>
                  </a:moveTo>
                  <a:cubicBezTo>
                    <a:pt x="126" y="1"/>
                    <a:pt x="60" y="38"/>
                    <a:pt x="36" y="101"/>
                  </a:cubicBezTo>
                  <a:cubicBezTo>
                    <a:pt x="0" y="184"/>
                    <a:pt x="48" y="304"/>
                    <a:pt x="167" y="351"/>
                  </a:cubicBezTo>
                  <a:lnTo>
                    <a:pt x="2274" y="1316"/>
                  </a:lnTo>
                  <a:cubicBezTo>
                    <a:pt x="2314" y="1331"/>
                    <a:pt x="2354" y="1339"/>
                    <a:pt x="2390" y="1339"/>
                  </a:cubicBezTo>
                  <a:cubicBezTo>
                    <a:pt x="2464" y="1339"/>
                    <a:pt x="2524" y="1308"/>
                    <a:pt x="2548" y="1244"/>
                  </a:cubicBezTo>
                  <a:cubicBezTo>
                    <a:pt x="2596" y="1161"/>
                    <a:pt x="2536" y="1042"/>
                    <a:pt x="2429" y="994"/>
                  </a:cubicBezTo>
                  <a:lnTo>
                    <a:pt x="310" y="30"/>
                  </a:lnTo>
                  <a:cubicBezTo>
                    <a:pt x="274" y="10"/>
                    <a:pt x="236" y="1"/>
                    <a:pt x="1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4" name="Google Shape;3794;p113"/>
            <p:cNvSpPr/>
            <p:nvPr/>
          </p:nvSpPr>
          <p:spPr>
            <a:xfrm>
              <a:off x="5638800" y="2391775"/>
              <a:ext cx="58650" cy="30125"/>
            </a:xfrm>
            <a:custGeom>
              <a:avLst/>
              <a:gdLst/>
              <a:ahLst/>
              <a:cxnLst/>
              <a:rect l="l" t="t" r="r" b="b"/>
              <a:pathLst>
                <a:path w="2346" h="1205" extrusionOk="0">
                  <a:moveTo>
                    <a:pt x="190" y="1"/>
                  </a:moveTo>
                  <a:cubicBezTo>
                    <a:pt x="125" y="1"/>
                    <a:pt x="71" y="30"/>
                    <a:pt x="48" y="85"/>
                  </a:cubicBezTo>
                  <a:cubicBezTo>
                    <a:pt x="0" y="168"/>
                    <a:pt x="60" y="263"/>
                    <a:pt x="155" y="311"/>
                  </a:cubicBezTo>
                  <a:lnTo>
                    <a:pt x="2060" y="1180"/>
                  </a:lnTo>
                  <a:cubicBezTo>
                    <a:pt x="2092" y="1196"/>
                    <a:pt x="2128" y="1204"/>
                    <a:pt x="2162" y="1204"/>
                  </a:cubicBezTo>
                  <a:cubicBezTo>
                    <a:pt x="2227" y="1204"/>
                    <a:pt x="2286" y="1175"/>
                    <a:pt x="2310" y="1120"/>
                  </a:cubicBezTo>
                  <a:cubicBezTo>
                    <a:pt x="2346" y="1037"/>
                    <a:pt x="2298" y="930"/>
                    <a:pt x="2191" y="882"/>
                  </a:cubicBezTo>
                  <a:lnTo>
                    <a:pt x="298" y="25"/>
                  </a:lnTo>
                  <a:cubicBezTo>
                    <a:pt x="261" y="9"/>
                    <a:pt x="224" y="1"/>
                    <a:pt x="19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5" name="Google Shape;3795;p113"/>
            <p:cNvSpPr/>
            <p:nvPr/>
          </p:nvSpPr>
          <p:spPr>
            <a:xfrm>
              <a:off x="5720950" y="2211775"/>
              <a:ext cx="58650" cy="30250"/>
            </a:xfrm>
            <a:custGeom>
              <a:avLst/>
              <a:gdLst/>
              <a:ahLst/>
              <a:cxnLst/>
              <a:rect l="l" t="t" r="r" b="b"/>
              <a:pathLst>
                <a:path w="2346" h="1210" extrusionOk="0">
                  <a:moveTo>
                    <a:pt x="195" y="0"/>
                  </a:moveTo>
                  <a:cubicBezTo>
                    <a:pt x="126" y="0"/>
                    <a:pt x="61" y="35"/>
                    <a:pt x="36" y="93"/>
                  </a:cubicBezTo>
                  <a:cubicBezTo>
                    <a:pt x="0" y="165"/>
                    <a:pt x="60" y="272"/>
                    <a:pt x="155" y="319"/>
                  </a:cubicBezTo>
                  <a:lnTo>
                    <a:pt x="2060" y="1189"/>
                  </a:lnTo>
                  <a:cubicBezTo>
                    <a:pt x="2089" y="1203"/>
                    <a:pt x="2120" y="1210"/>
                    <a:pt x="2151" y="1210"/>
                  </a:cubicBezTo>
                  <a:cubicBezTo>
                    <a:pt x="2220" y="1210"/>
                    <a:pt x="2285" y="1175"/>
                    <a:pt x="2310" y="1117"/>
                  </a:cubicBezTo>
                  <a:cubicBezTo>
                    <a:pt x="2346" y="1046"/>
                    <a:pt x="2286" y="939"/>
                    <a:pt x="2191" y="891"/>
                  </a:cubicBezTo>
                  <a:lnTo>
                    <a:pt x="286" y="22"/>
                  </a:lnTo>
                  <a:cubicBezTo>
                    <a:pt x="257" y="7"/>
                    <a:pt x="225" y="0"/>
                    <a:pt x="19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6" name="Google Shape;3796;p113"/>
            <p:cNvSpPr/>
            <p:nvPr/>
          </p:nvSpPr>
          <p:spPr>
            <a:xfrm>
              <a:off x="5771850" y="2441850"/>
              <a:ext cx="52400" cy="27175"/>
            </a:xfrm>
            <a:custGeom>
              <a:avLst/>
              <a:gdLst/>
              <a:ahLst/>
              <a:cxnLst/>
              <a:rect l="l" t="t" r="r" b="b"/>
              <a:pathLst>
                <a:path w="2096" h="1087" extrusionOk="0">
                  <a:moveTo>
                    <a:pt x="168" y="1"/>
                  </a:moveTo>
                  <a:cubicBezTo>
                    <a:pt x="107" y="1"/>
                    <a:pt x="48" y="33"/>
                    <a:pt x="24" y="82"/>
                  </a:cubicBezTo>
                  <a:cubicBezTo>
                    <a:pt x="0" y="153"/>
                    <a:pt x="36" y="248"/>
                    <a:pt x="131" y="284"/>
                  </a:cubicBezTo>
                  <a:lnTo>
                    <a:pt x="1846" y="1070"/>
                  </a:lnTo>
                  <a:cubicBezTo>
                    <a:pt x="1871" y="1081"/>
                    <a:pt x="1899" y="1086"/>
                    <a:pt x="1927" y="1086"/>
                  </a:cubicBezTo>
                  <a:cubicBezTo>
                    <a:pt x="1988" y="1086"/>
                    <a:pt x="2047" y="1060"/>
                    <a:pt x="2072" y="1010"/>
                  </a:cubicBezTo>
                  <a:cubicBezTo>
                    <a:pt x="2096" y="939"/>
                    <a:pt x="2060" y="844"/>
                    <a:pt x="1965" y="796"/>
                  </a:cubicBezTo>
                  <a:lnTo>
                    <a:pt x="250" y="22"/>
                  </a:lnTo>
                  <a:cubicBezTo>
                    <a:pt x="224" y="7"/>
                    <a:pt x="195" y="1"/>
                    <a:pt x="16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7" name="Google Shape;3797;p113"/>
            <p:cNvSpPr/>
            <p:nvPr/>
          </p:nvSpPr>
          <p:spPr>
            <a:xfrm>
              <a:off x="5845650" y="2279925"/>
              <a:ext cx="52725" cy="27175"/>
            </a:xfrm>
            <a:custGeom>
              <a:avLst/>
              <a:gdLst/>
              <a:ahLst/>
              <a:cxnLst/>
              <a:rect l="l" t="t" r="r" b="b"/>
              <a:pathLst>
                <a:path w="2109" h="1087" extrusionOk="0">
                  <a:moveTo>
                    <a:pt x="169" y="1"/>
                  </a:moveTo>
                  <a:cubicBezTo>
                    <a:pt x="108" y="1"/>
                    <a:pt x="53" y="33"/>
                    <a:pt x="37" y="82"/>
                  </a:cubicBezTo>
                  <a:cubicBezTo>
                    <a:pt x="1" y="153"/>
                    <a:pt x="48" y="249"/>
                    <a:pt x="132" y="284"/>
                  </a:cubicBezTo>
                  <a:lnTo>
                    <a:pt x="1846" y="1070"/>
                  </a:lnTo>
                  <a:cubicBezTo>
                    <a:pt x="1876" y="1081"/>
                    <a:pt x="1905" y="1086"/>
                    <a:pt x="1933" y="1086"/>
                  </a:cubicBezTo>
                  <a:cubicBezTo>
                    <a:pt x="1995" y="1086"/>
                    <a:pt x="2048" y="1060"/>
                    <a:pt x="2073" y="1011"/>
                  </a:cubicBezTo>
                  <a:cubicBezTo>
                    <a:pt x="2108" y="939"/>
                    <a:pt x="2061" y="844"/>
                    <a:pt x="1965" y="796"/>
                  </a:cubicBezTo>
                  <a:lnTo>
                    <a:pt x="251" y="22"/>
                  </a:lnTo>
                  <a:cubicBezTo>
                    <a:pt x="225" y="7"/>
                    <a:pt x="196" y="1"/>
                    <a:pt x="16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8" name="Google Shape;3798;p113"/>
            <p:cNvSpPr/>
            <p:nvPr/>
          </p:nvSpPr>
          <p:spPr>
            <a:xfrm>
              <a:off x="5528350" y="2216175"/>
              <a:ext cx="66100" cy="66100"/>
            </a:xfrm>
            <a:custGeom>
              <a:avLst/>
              <a:gdLst/>
              <a:ahLst/>
              <a:cxnLst/>
              <a:rect l="l" t="t" r="r" b="b"/>
              <a:pathLst>
                <a:path w="2644" h="2644" extrusionOk="0">
                  <a:moveTo>
                    <a:pt x="1322" y="1"/>
                  </a:moveTo>
                  <a:cubicBezTo>
                    <a:pt x="584" y="1"/>
                    <a:pt x="1" y="584"/>
                    <a:pt x="1" y="1322"/>
                  </a:cubicBezTo>
                  <a:cubicBezTo>
                    <a:pt x="1" y="2048"/>
                    <a:pt x="584" y="2644"/>
                    <a:pt x="1322" y="2644"/>
                  </a:cubicBezTo>
                  <a:cubicBezTo>
                    <a:pt x="2049" y="2644"/>
                    <a:pt x="2644" y="2048"/>
                    <a:pt x="2644" y="1322"/>
                  </a:cubicBezTo>
                  <a:cubicBezTo>
                    <a:pt x="2644" y="584"/>
                    <a:pt x="2049" y="1"/>
                    <a:pt x="132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9" name="Google Shape;3799;p113"/>
            <p:cNvSpPr/>
            <p:nvPr/>
          </p:nvSpPr>
          <p:spPr>
            <a:xfrm>
              <a:off x="5538175" y="2226000"/>
              <a:ext cx="46175" cy="46150"/>
            </a:xfrm>
            <a:custGeom>
              <a:avLst/>
              <a:gdLst/>
              <a:ahLst/>
              <a:cxnLst/>
              <a:rect l="l" t="t" r="r" b="b"/>
              <a:pathLst>
                <a:path w="1847" h="1846" extrusionOk="0">
                  <a:moveTo>
                    <a:pt x="929" y="0"/>
                  </a:moveTo>
                  <a:cubicBezTo>
                    <a:pt x="417" y="0"/>
                    <a:pt x="1" y="417"/>
                    <a:pt x="1" y="929"/>
                  </a:cubicBezTo>
                  <a:cubicBezTo>
                    <a:pt x="1" y="1429"/>
                    <a:pt x="417" y="1846"/>
                    <a:pt x="929" y="1846"/>
                  </a:cubicBezTo>
                  <a:cubicBezTo>
                    <a:pt x="1429" y="1846"/>
                    <a:pt x="1846" y="1429"/>
                    <a:pt x="1846" y="929"/>
                  </a:cubicBezTo>
                  <a:cubicBezTo>
                    <a:pt x="1846" y="417"/>
                    <a:pt x="1429" y="0"/>
                    <a:pt x="92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0" name="Google Shape;3800;p113"/>
            <p:cNvSpPr/>
            <p:nvPr/>
          </p:nvSpPr>
          <p:spPr>
            <a:xfrm>
              <a:off x="5679575" y="2287025"/>
              <a:ext cx="59550" cy="59550"/>
            </a:xfrm>
            <a:custGeom>
              <a:avLst/>
              <a:gdLst/>
              <a:ahLst/>
              <a:cxnLst/>
              <a:rect l="l" t="t" r="r" b="b"/>
              <a:pathLst>
                <a:path w="2382" h="2382" extrusionOk="0">
                  <a:moveTo>
                    <a:pt x="1191" y="0"/>
                  </a:moveTo>
                  <a:cubicBezTo>
                    <a:pt x="536" y="0"/>
                    <a:pt x="0" y="524"/>
                    <a:pt x="0" y="1191"/>
                  </a:cubicBezTo>
                  <a:cubicBezTo>
                    <a:pt x="0" y="1846"/>
                    <a:pt x="536" y="2381"/>
                    <a:pt x="1191" y="2381"/>
                  </a:cubicBezTo>
                  <a:cubicBezTo>
                    <a:pt x="1846" y="2381"/>
                    <a:pt x="2381" y="1846"/>
                    <a:pt x="2381" y="1191"/>
                  </a:cubicBezTo>
                  <a:cubicBezTo>
                    <a:pt x="2381" y="524"/>
                    <a:pt x="1846" y="0"/>
                    <a:pt x="119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1" name="Google Shape;3801;p113"/>
            <p:cNvSpPr/>
            <p:nvPr/>
          </p:nvSpPr>
          <p:spPr>
            <a:xfrm>
              <a:off x="5688800" y="2295950"/>
              <a:ext cx="41100" cy="41400"/>
            </a:xfrm>
            <a:custGeom>
              <a:avLst/>
              <a:gdLst/>
              <a:ahLst/>
              <a:cxnLst/>
              <a:rect l="l" t="t" r="r" b="b"/>
              <a:pathLst>
                <a:path w="1644" h="1656" extrusionOk="0">
                  <a:moveTo>
                    <a:pt x="822" y="0"/>
                  </a:moveTo>
                  <a:cubicBezTo>
                    <a:pt x="369" y="0"/>
                    <a:pt x="0" y="370"/>
                    <a:pt x="0" y="834"/>
                  </a:cubicBezTo>
                  <a:cubicBezTo>
                    <a:pt x="0" y="1286"/>
                    <a:pt x="369" y="1655"/>
                    <a:pt x="822" y="1655"/>
                  </a:cubicBezTo>
                  <a:cubicBezTo>
                    <a:pt x="1274" y="1655"/>
                    <a:pt x="1643" y="1286"/>
                    <a:pt x="1643" y="834"/>
                  </a:cubicBezTo>
                  <a:cubicBezTo>
                    <a:pt x="1643" y="370"/>
                    <a:pt x="1274" y="0"/>
                    <a:pt x="82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2" name="Google Shape;3802;p113"/>
            <p:cNvSpPr/>
            <p:nvPr/>
          </p:nvSpPr>
          <p:spPr>
            <a:xfrm>
              <a:off x="5808450" y="2347450"/>
              <a:ext cx="53600" cy="53600"/>
            </a:xfrm>
            <a:custGeom>
              <a:avLst/>
              <a:gdLst/>
              <a:ahLst/>
              <a:cxnLst/>
              <a:rect l="l" t="t" r="r" b="b"/>
              <a:pathLst>
                <a:path w="2144" h="2144" extrusionOk="0">
                  <a:moveTo>
                    <a:pt x="1072" y="0"/>
                  </a:moveTo>
                  <a:cubicBezTo>
                    <a:pt x="477" y="0"/>
                    <a:pt x="1" y="476"/>
                    <a:pt x="1" y="1072"/>
                  </a:cubicBezTo>
                  <a:cubicBezTo>
                    <a:pt x="1" y="1655"/>
                    <a:pt x="477" y="2143"/>
                    <a:pt x="1072" y="2143"/>
                  </a:cubicBezTo>
                  <a:cubicBezTo>
                    <a:pt x="1656" y="2143"/>
                    <a:pt x="2144" y="1655"/>
                    <a:pt x="2144" y="1072"/>
                  </a:cubicBezTo>
                  <a:cubicBezTo>
                    <a:pt x="2144" y="476"/>
                    <a:pt x="1656" y="0"/>
                    <a:pt x="107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3" name="Google Shape;3803;p113"/>
            <p:cNvSpPr/>
            <p:nvPr/>
          </p:nvSpPr>
          <p:spPr>
            <a:xfrm>
              <a:off x="5816500" y="2355475"/>
              <a:ext cx="37225" cy="37225"/>
            </a:xfrm>
            <a:custGeom>
              <a:avLst/>
              <a:gdLst/>
              <a:ahLst/>
              <a:cxnLst/>
              <a:rect l="l" t="t" r="r" b="b"/>
              <a:pathLst>
                <a:path w="1489" h="1489" extrusionOk="0">
                  <a:moveTo>
                    <a:pt x="750" y="1"/>
                  </a:moveTo>
                  <a:cubicBezTo>
                    <a:pt x="333" y="1"/>
                    <a:pt x="0" y="334"/>
                    <a:pt x="0" y="751"/>
                  </a:cubicBezTo>
                  <a:cubicBezTo>
                    <a:pt x="0" y="1156"/>
                    <a:pt x="333" y="1489"/>
                    <a:pt x="750" y="1489"/>
                  </a:cubicBezTo>
                  <a:cubicBezTo>
                    <a:pt x="1155" y="1489"/>
                    <a:pt x="1488" y="1156"/>
                    <a:pt x="1488" y="751"/>
                  </a:cubicBezTo>
                  <a:cubicBezTo>
                    <a:pt x="1488" y="334"/>
                    <a:pt x="1155" y="1"/>
                    <a:pt x="75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4" name="Google Shape;3804;p113"/>
            <p:cNvSpPr/>
            <p:nvPr/>
          </p:nvSpPr>
          <p:spPr>
            <a:xfrm>
              <a:off x="5925725" y="2402500"/>
              <a:ext cx="48250" cy="48250"/>
            </a:xfrm>
            <a:custGeom>
              <a:avLst/>
              <a:gdLst/>
              <a:ahLst/>
              <a:cxnLst/>
              <a:rect l="l" t="t" r="r" b="b"/>
              <a:pathLst>
                <a:path w="1930" h="1930" extrusionOk="0">
                  <a:moveTo>
                    <a:pt x="965" y="1"/>
                  </a:moveTo>
                  <a:cubicBezTo>
                    <a:pt x="441" y="1"/>
                    <a:pt x="1" y="429"/>
                    <a:pt x="1" y="965"/>
                  </a:cubicBezTo>
                  <a:cubicBezTo>
                    <a:pt x="1" y="1489"/>
                    <a:pt x="441" y="1930"/>
                    <a:pt x="965" y="1930"/>
                  </a:cubicBezTo>
                  <a:cubicBezTo>
                    <a:pt x="1501" y="1930"/>
                    <a:pt x="1929" y="1489"/>
                    <a:pt x="1929" y="965"/>
                  </a:cubicBezTo>
                  <a:cubicBezTo>
                    <a:pt x="1929" y="429"/>
                    <a:pt x="1501" y="1"/>
                    <a:pt x="96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5" name="Google Shape;3805;p113"/>
            <p:cNvSpPr/>
            <p:nvPr/>
          </p:nvSpPr>
          <p:spPr>
            <a:xfrm>
              <a:off x="5933175" y="2409650"/>
              <a:ext cx="33350" cy="33650"/>
            </a:xfrm>
            <a:custGeom>
              <a:avLst/>
              <a:gdLst/>
              <a:ahLst/>
              <a:cxnLst/>
              <a:rect l="l" t="t" r="r" b="b"/>
              <a:pathLst>
                <a:path w="1334" h="1346" extrusionOk="0">
                  <a:moveTo>
                    <a:pt x="667" y="1"/>
                  </a:moveTo>
                  <a:cubicBezTo>
                    <a:pt x="298" y="1"/>
                    <a:pt x="0" y="298"/>
                    <a:pt x="0" y="679"/>
                  </a:cubicBezTo>
                  <a:cubicBezTo>
                    <a:pt x="0" y="1048"/>
                    <a:pt x="298" y="1346"/>
                    <a:pt x="667" y="1346"/>
                  </a:cubicBezTo>
                  <a:cubicBezTo>
                    <a:pt x="1036" y="1346"/>
                    <a:pt x="1334" y="1048"/>
                    <a:pt x="1334" y="679"/>
                  </a:cubicBezTo>
                  <a:cubicBezTo>
                    <a:pt x="1334" y="298"/>
                    <a:pt x="1036" y="1"/>
                    <a:pt x="66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6" name="Google Shape;3806;p113"/>
            <p:cNvSpPr/>
            <p:nvPr/>
          </p:nvSpPr>
          <p:spPr>
            <a:xfrm>
              <a:off x="5892700" y="2487525"/>
              <a:ext cx="47650" cy="24350"/>
            </a:xfrm>
            <a:custGeom>
              <a:avLst/>
              <a:gdLst/>
              <a:ahLst/>
              <a:cxnLst/>
              <a:rect l="l" t="t" r="r" b="b"/>
              <a:pathLst>
                <a:path w="1906" h="974" extrusionOk="0">
                  <a:moveTo>
                    <a:pt x="157" y="0"/>
                  </a:moveTo>
                  <a:cubicBezTo>
                    <a:pt x="101" y="0"/>
                    <a:pt x="52" y="24"/>
                    <a:pt x="36" y="65"/>
                  </a:cubicBezTo>
                  <a:cubicBezTo>
                    <a:pt x="0" y="136"/>
                    <a:pt x="48" y="219"/>
                    <a:pt x="131" y="255"/>
                  </a:cubicBezTo>
                  <a:lnTo>
                    <a:pt x="1667" y="958"/>
                  </a:lnTo>
                  <a:cubicBezTo>
                    <a:pt x="1693" y="969"/>
                    <a:pt x="1720" y="974"/>
                    <a:pt x="1745" y="974"/>
                  </a:cubicBezTo>
                  <a:cubicBezTo>
                    <a:pt x="1802" y="974"/>
                    <a:pt x="1853" y="947"/>
                    <a:pt x="1869" y="898"/>
                  </a:cubicBezTo>
                  <a:cubicBezTo>
                    <a:pt x="1905" y="838"/>
                    <a:pt x="1857" y="755"/>
                    <a:pt x="1774" y="719"/>
                  </a:cubicBezTo>
                  <a:lnTo>
                    <a:pt x="238" y="17"/>
                  </a:lnTo>
                  <a:cubicBezTo>
                    <a:pt x="211" y="5"/>
                    <a:pt x="184" y="0"/>
                    <a:pt x="15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7" name="Google Shape;3807;p113"/>
            <p:cNvSpPr/>
            <p:nvPr/>
          </p:nvSpPr>
          <p:spPr>
            <a:xfrm>
              <a:off x="5959375" y="2341675"/>
              <a:ext cx="47350" cy="24375"/>
            </a:xfrm>
            <a:custGeom>
              <a:avLst/>
              <a:gdLst/>
              <a:ahLst/>
              <a:cxnLst/>
              <a:rect l="l" t="t" r="r" b="b"/>
              <a:pathLst>
                <a:path w="1894" h="975" extrusionOk="0">
                  <a:moveTo>
                    <a:pt x="150" y="0"/>
                  </a:moveTo>
                  <a:cubicBezTo>
                    <a:pt x="96" y="0"/>
                    <a:pt x="49" y="27"/>
                    <a:pt x="24" y="76"/>
                  </a:cubicBezTo>
                  <a:cubicBezTo>
                    <a:pt x="0" y="136"/>
                    <a:pt x="36" y="219"/>
                    <a:pt x="119" y="255"/>
                  </a:cubicBezTo>
                  <a:lnTo>
                    <a:pt x="1655" y="957"/>
                  </a:lnTo>
                  <a:cubicBezTo>
                    <a:pt x="1682" y="969"/>
                    <a:pt x="1710" y="974"/>
                    <a:pt x="1736" y="974"/>
                  </a:cubicBezTo>
                  <a:cubicBezTo>
                    <a:pt x="1792" y="974"/>
                    <a:pt x="1841" y="950"/>
                    <a:pt x="1857" y="910"/>
                  </a:cubicBezTo>
                  <a:cubicBezTo>
                    <a:pt x="1893" y="838"/>
                    <a:pt x="1846" y="755"/>
                    <a:pt x="1774" y="719"/>
                  </a:cubicBezTo>
                  <a:lnTo>
                    <a:pt x="226" y="17"/>
                  </a:lnTo>
                  <a:cubicBezTo>
                    <a:pt x="200" y="6"/>
                    <a:pt x="175" y="0"/>
                    <a:pt x="15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8" name="Google Shape;3808;p113"/>
            <p:cNvSpPr/>
            <p:nvPr/>
          </p:nvSpPr>
          <p:spPr>
            <a:xfrm>
              <a:off x="6040025" y="2410500"/>
              <a:ext cx="87825" cy="154300"/>
            </a:xfrm>
            <a:custGeom>
              <a:avLst/>
              <a:gdLst/>
              <a:ahLst/>
              <a:cxnLst/>
              <a:rect l="l" t="t" r="r" b="b"/>
              <a:pathLst>
                <a:path w="3513" h="6172" extrusionOk="0">
                  <a:moveTo>
                    <a:pt x="2856" y="1"/>
                  </a:moveTo>
                  <a:cubicBezTo>
                    <a:pt x="2711" y="1"/>
                    <a:pt x="2574" y="89"/>
                    <a:pt x="2513" y="229"/>
                  </a:cubicBezTo>
                  <a:lnTo>
                    <a:pt x="84" y="5527"/>
                  </a:lnTo>
                  <a:cubicBezTo>
                    <a:pt x="1" y="5717"/>
                    <a:pt x="84" y="5944"/>
                    <a:pt x="274" y="6039"/>
                  </a:cubicBezTo>
                  <a:lnTo>
                    <a:pt x="501" y="6134"/>
                  </a:lnTo>
                  <a:cubicBezTo>
                    <a:pt x="552" y="6160"/>
                    <a:pt x="605" y="6171"/>
                    <a:pt x="658" y="6171"/>
                  </a:cubicBezTo>
                  <a:cubicBezTo>
                    <a:pt x="802" y="6171"/>
                    <a:pt x="940" y="6083"/>
                    <a:pt x="1001" y="5944"/>
                  </a:cubicBezTo>
                  <a:lnTo>
                    <a:pt x="3430" y="645"/>
                  </a:lnTo>
                  <a:cubicBezTo>
                    <a:pt x="3513" y="455"/>
                    <a:pt x="3430" y="229"/>
                    <a:pt x="3239" y="133"/>
                  </a:cubicBezTo>
                  <a:lnTo>
                    <a:pt x="3013" y="38"/>
                  </a:lnTo>
                  <a:cubicBezTo>
                    <a:pt x="2962" y="13"/>
                    <a:pt x="2908" y="1"/>
                    <a:pt x="28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9" name="Google Shape;3809;p113"/>
            <p:cNvSpPr/>
            <p:nvPr/>
          </p:nvSpPr>
          <p:spPr>
            <a:xfrm>
              <a:off x="5970075" y="2391600"/>
              <a:ext cx="146475" cy="155025"/>
            </a:xfrm>
            <a:custGeom>
              <a:avLst/>
              <a:gdLst/>
              <a:ahLst/>
              <a:cxnLst/>
              <a:rect l="l" t="t" r="r" b="b"/>
              <a:pathLst>
                <a:path w="5859" h="6201" extrusionOk="0">
                  <a:moveTo>
                    <a:pt x="2417" y="0"/>
                  </a:moveTo>
                  <a:cubicBezTo>
                    <a:pt x="2169" y="0"/>
                    <a:pt x="1928" y="140"/>
                    <a:pt x="1822" y="377"/>
                  </a:cubicBezTo>
                  <a:lnTo>
                    <a:pt x="144" y="4044"/>
                  </a:lnTo>
                  <a:cubicBezTo>
                    <a:pt x="1" y="4378"/>
                    <a:pt x="144" y="4759"/>
                    <a:pt x="465" y="4914"/>
                  </a:cubicBezTo>
                  <a:lnTo>
                    <a:pt x="3168" y="6140"/>
                  </a:lnTo>
                  <a:cubicBezTo>
                    <a:pt x="3257" y="6181"/>
                    <a:pt x="3349" y="6200"/>
                    <a:pt x="3439" y="6200"/>
                  </a:cubicBezTo>
                  <a:cubicBezTo>
                    <a:pt x="3688" y="6200"/>
                    <a:pt x="3923" y="6054"/>
                    <a:pt x="4037" y="5818"/>
                  </a:cubicBezTo>
                  <a:lnTo>
                    <a:pt x="5704" y="2151"/>
                  </a:lnTo>
                  <a:cubicBezTo>
                    <a:pt x="5859" y="1830"/>
                    <a:pt x="5716" y="1437"/>
                    <a:pt x="5382" y="1294"/>
                  </a:cubicBezTo>
                  <a:lnTo>
                    <a:pt x="2680" y="56"/>
                  </a:lnTo>
                  <a:cubicBezTo>
                    <a:pt x="2595" y="18"/>
                    <a:pt x="2506" y="0"/>
                    <a:pt x="241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0" name="Google Shape;3810;p113"/>
            <p:cNvSpPr/>
            <p:nvPr/>
          </p:nvSpPr>
          <p:spPr>
            <a:xfrm>
              <a:off x="5414650" y="2085475"/>
              <a:ext cx="148550" cy="261300"/>
            </a:xfrm>
            <a:custGeom>
              <a:avLst/>
              <a:gdLst/>
              <a:ahLst/>
              <a:cxnLst/>
              <a:rect l="l" t="t" r="r" b="b"/>
              <a:pathLst>
                <a:path w="5942" h="10452" extrusionOk="0">
                  <a:moveTo>
                    <a:pt x="4842" y="1"/>
                  </a:moveTo>
                  <a:cubicBezTo>
                    <a:pt x="4595" y="1"/>
                    <a:pt x="4356" y="147"/>
                    <a:pt x="4251" y="383"/>
                  </a:cubicBezTo>
                  <a:lnTo>
                    <a:pt x="143" y="9360"/>
                  </a:lnTo>
                  <a:cubicBezTo>
                    <a:pt x="1" y="9693"/>
                    <a:pt x="143" y="10074"/>
                    <a:pt x="477" y="10217"/>
                  </a:cubicBezTo>
                  <a:lnTo>
                    <a:pt x="834" y="10396"/>
                  </a:lnTo>
                  <a:cubicBezTo>
                    <a:pt x="922" y="10433"/>
                    <a:pt x="1013" y="10451"/>
                    <a:pt x="1102" y="10451"/>
                  </a:cubicBezTo>
                  <a:cubicBezTo>
                    <a:pt x="1352" y="10451"/>
                    <a:pt x="1589" y="10311"/>
                    <a:pt x="1703" y="10074"/>
                  </a:cubicBezTo>
                  <a:lnTo>
                    <a:pt x="5799" y="1085"/>
                  </a:lnTo>
                  <a:cubicBezTo>
                    <a:pt x="5942" y="764"/>
                    <a:pt x="5799" y="383"/>
                    <a:pt x="5477" y="228"/>
                  </a:cubicBezTo>
                  <a:lnTo>
                    <a:pt x="5108" y="61"/>
                  </a:lnTo>
                  <a:cubicBezTo>
                    <a:pt x="5023" y="20"/>
                    <a:pt x="4932" y="1"/>
                    <a:pt x="484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1" name="Google Shape;3811;p113"/>
            <p:cNvSpPr/>
            <p:nvPr/>
          </p:nvSpPr>
          <p:spPr>
            <a:xfrm>
              <a:off x="5567950" y="2165150"/>
              <a:ext cx="133675" cy="235075"/>
            </a:xfrm>
            <a:custGeom>
              <a:avLst/>
              <a:gdLst/>
              <a:ahLst/>
              <a:cxnLst/>
              <a:rect l="l" t="t" r="r" b="b"/>
              <a:pathLst>
                <a:path w="5347" h="9403" extrusionOk="0">
                  <a:moveTo>
                    <a:pt x="4347" y="0"/>
                  </a:moveTo>
                  <a:cubicBezTo>
                    <a:pt x="4126" y="0"/>
                    <a:pt x="3918" y="122"/>
                    <a:pt x="3822" y="339"/>
                  </a:cubicBezTo>
                  <a:lnTo>
                    <a:pt x="131" y="8423"/>
                  </a:lnTo>
                  <a:cubicBezTo>
                    <a:pt x="0" y="8721"/>
                    <a:pt x="119" y="9066"/>
                    <a:pt x="417" y="9197"/>
                  </a:cubicBezTo>
                  <a:lnTo>
                    <a:pt x="750" y="9352"/>
                  </a:lnTo>
                  <a:cubicBezTo>
                    <a:pt x="829" y="9386"/>
                    <a:pt x="910" y="9403"/>
                    <a:pt x="990" y="9403"/>
                  </a:cubicBezTo>
                  <a:cubicBezTo>
                    <a:pt x="1215" y="9403"/>
                    <a:pt x="1428" y="9274"/>
                    <a:pt x="1524" y="9054"/>
                  </a:cubicBezTo>
                  <a:lnTo>
                    <a:pt x="5215" y="982"/>
                  </a:lnTo>
                  <a:cubicBezTo>
                    <a:pt x="5346" y="684"/>
                    <a:pt x="5215" y="339"/>
                    <a:pt x="4930" y="196"/>
                  </a:cubicBezTo>
                  <a:lnTo>
                    <a:pt x="4596" y="53"/>
                  </a:lnTo>
                  <a:cubicBezTo>
                    <a:pt x="4515" y="18"/>
                    <a:pt x="4430" y="0"/>
                    <a:pt x="434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2" name="Google Shape;3812;p113"/>
            <p:cNvSpPr/>
            <p:nvPr/>
          </p:nvSpPr>
          <p:spPr>
            <a:xfrm>
              <a:off x="5712300" y="2239725"/>
              <a:ext cx="120575" cy="211600"/>
            </a:xfrm>
            <a:custGeom>
              <a:avLst/>
              <a:gdLst/>
              <a:ahLst/>
              <a:cxnLst/>
              <a:rect l="l" t="t" r="r" b="b"/>
              <a:pathLst>
                <a:path w="4823" h="8464" extrusionOk="0">
                  <a:moveTo>
                    <a:pt x="3924" y="0"/>
                  </a:moveTo>
                  <a:cubicBezTo>
                    <a:pt x="3720" y="0"/>
                    <a:pt x="3529" y="116"/>
                    <a:pt x="3442" y="309"/>
                  </a:cubicBezTo>
                  <a:lnTo>
                    <a:pt x="120" y="7583"/>
                  </a:lnTo>
                  <a:cubicBezTo>
                    <a:pt x="1" y="7845"/>
                    <a:pt x="120" y="8155"/>
                    <a:pt x="382" y="8286"/>
                  </a:cubicBezTo>
                  <a:lnTo>
                    <a:pt x="680" y="8417"/>
                  </a:lnTo>
                  <a:cubicBezTo>
                    <a:pt x="749" y="8448"/>
                    <a:pt x="822" y="8463"/>
                    <a:pt x="895" y="8463"/>
                  </a:cubicBezTo>
                  <a:cubicBezTo>
                    <a:pt x="1097" y="8463"/>
                    <a:pt x="1294" y="8348"/>
                    <a:pt x="1382" y="8155"/>
                  </a:cubicBezTo>
                  <a:lnTo>
                    <a:pt x="4704" y="880"/>
                  </a:lnTo>
                  <a:cubicBezTo>
                    <a:pt x="4823" y="618"/>
                    <a:pt x="4704" y="309"/>
                    <a:pt x="4442" y="190"/>
                  </a:cubicBezTo>
                  <a:lnTo>
                    <a:pt x="4144" y="47"/>
                  </a:lnTo>
                  <a:cubicBezTo>
                    <a:pt x="4072" y="15"/>
                    <a:pt x="3997" y="0"/>
                    <a:pt x="392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3" name="Google Shape;3813;p113"/>
            <p:cNvSpPr/>
            <p:nvPr/>
          </p:nvSpPr>
          <p:spPr>
            <a:xfrm>
              <a:off x="5840900" y="2306225"/>
              <a:ext cx="108375" cy="190525"/>
            </a:xfrm>
            <a:custGeom>
              <a:avLst/>
              <a:gdLst/>
              <a:ahLst/>
              <a:cxnLst/>
              <a:rect l="l" t="t" r="r" b="b"/>
              <a:pathLst>
                <a:path w="4335" h="7621" extrusionOk="0">
                  <a:moveTo>
                    <a:pt x="3533" y="0"/>
                  </a:moveTo>
                  <a:cubicBezTo>
                    <a:pt x="3351" y="0"/>
                    <a:pt x="3175" y="105"/>
                    <a:pt x="3096" y="280"/>
                  </a:cubicBezTo>
                  <a:lnTo>
                    <a:pt x="108" y="6828"/>
                  </a:lnTo>
                  <a:cubicBezTo>
                    <a:pt x="0" y="7067"/>
                    <a:pt x="108" y="7340"/>
                    <a:pt x="346" y="7459"/>
                  </a:cubicBezTo>
                  <a:lnTo>
                    <a:pt x="619" y="7578"/>
                  </a:lnTo>
                  <a:cubicBezTo>
                    <a:pt x="682" y="7607"/>
                    <a:pt x="747" y="7620"/>
                    <a:pt x="811" y="7620"/>
                  </a:cubicBezTo>
                  <a:cubicBezTo>
                    <a:pt x="990" y="7620"/>
                    <a:pt x="1160" y="7516"/>
                    <a:pt x="1239" y="7340"/>
                  </a:cubicBezTo>
                  <a:lnTo>
                    <a:pt x="4227" y="792"/>
                  </a:lnTo>
                  <a:cubicBezTo>
                    <a:pt x="4334" y="554"/>
                    <a:pt x="4239" y="280"/>
                    <a:pt x="3989" y="173"/>
                  </a:cubicBezTo>
                  <a:lnTo>
                    <a:pt x="3727" y="42"/>
                  </a:lnTo>
                  <a:cubicBezTo>
                    <a:pt x="3664" y="14"/>
                    <a:pt x="3598" y="0"/>
                    <a:pt x="35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4" name="Google Shape;3814;p113"/>
            <p:cNvSpPr/>
            <p:nvPr/>
          </p:nvSpPr>
          <p:spPr>
            <a:xfrm>
              <a:off x="5950125" y="2363200"/>
              <a:ext cx="97375" cy="171225"/>
            </a:xfrm>
            <a:custGeom>
              <a:avLst/>
              <a:gdLst/>
              <a:ahLst/>
              <a:cxnLst/>
              <a:rect l="l" t="t" r="r" b="b"/>
              <a:pathLst>
                <a:path w="3895" h="6849" extrusionOk="0">
                  <a:moveTo>
                    <a:pt x="3174" y="0"/>
                  </a:moveTo>
                  <a:cubicBezTo>
                    <a:pt x="3011" y="0"/>
                    <a:pt x="2857" y="93"/>
                    <a:pt x="2787" y="251"/>
                  </a:cubicBezTo>
                  <a:lnTo>
                    <a:pt x="96" y="6133"/>
                  </a:lnTo>
                  <a:cubicBezTo>
                    <a:pt x="1" y="6347"/>
                    <a:pt x="96" y="6609"/>
                    <a:pt x="311" y="6704"/>
                  </a:cubicBezTo>
                  <a:lnTo>
                    <a:pt x="549" y="6812"/>
                  </a:lnTo>
                  <a:cubicBezTo>
                    <a:pt x="605" y="6837"/>
                    <a:pt x="664" y="6849"/>
                    <a:pt x="722" y="6849"/>
                  </a:cubicBezTo>
                  <a:cubicBezTo>
                    <a:pt x="884" y="6849"/>
                    <a:pt x="1038" y="6755"/>
                    <a:pt x="1108" y="6597"/>
                  </a:cubicBezTo>
                  <a:lnTo>
                    <a:pt x="3799" y="716"/>
                  </a:lnTo>
                  <a:cubicBezTo>
                    <a:pt x="3894" y="501"/>
                    <a:pt x="3799" y="239"/>
                    <a:pt x="3585" y="144"/>
                  </a:cubicBezTo>
                  <a:lnTo>
                    <a:pt x="3347" y="37"/>
                  </a:lnTo>
                  <a:cubicBezTo>
                    <a:pt x="3290" y="12"/>
                    <a:pt x="3231" y="0"/>
                    <a:pt x="317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815" name="Google Shape;3815;p113"/>
          <p:cNvGrpSpPr/>
          <p:nvPr/>
        </p:nvGrpSpPr>
        <p:grpSpPr>
          <a:xfrm>
            <a:off x="4531691" y="1620789"/>
            <a:ext cx="1447525" cy="574730"/>
            <a:chOff x="4767850" y="1587525"/>
            <a:chExt cx="1481450" cy="588200"/>
          </a:xfrm>
        </p:grpSpPr>
        <p:sp>
          <p:nvSpPr>
            <p:cNvPr id="3816" name="Google Shape;3816;p113"/>
            <p:cNvSpPr/>
            <p:nvPr/>
          </p:nvSpPr>
          <p:spPr>
            <a:xfrm>
              <a:off x="5801600" y="1811375"/>
              <a:ext cx="432225" cy="232775"/>
            </a:xfrm>
            <a:custGeom>
              <a:avLst/>
              <a:gdLst/>
              <a:ahLst/>
              <a:cxnLst/>
              <a:rect l="l" t="t" r="r" b="b"/>
              <a:pathLst>
                <a:path w="17289" h="9311" extrusionOk="0">
                  <a:moveTo>
                    <a:pt x="8645" y="0"/>
                  </a:moveTo>
                  <a:cubicBezTo>
                    <a:pt x="3870" y="0"/>
                    <a:pt x="1" y="4167"/>
                    <a:pt x="1" y="9311"/>
                  </a:cubicBezTo>
                  <a:lnTo>
                    <a:pt x="17289" y="9311"/>
                  </a:lnTo>
                  <a:cubicBezTo>
                    <a:pt x="17289" y="4167"/>
                    <a:pt x="13419" y="0"/>
                    <a:pt x="864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7" name="Google Shape;3817;p113"/>
            <p:cNvSpPr/>
            <p:nvPr/>
          </p:nvSpPr>
          <p:spPr>
            <a:xfrm>
              <a:off x="5103300" y="1736350"/>
              <a:ext cx="936150" cy="310775"/>
            </a:xfrm>
            <a:custGeom>
              <a:avLst/>
              <a:gdLst/>
              <a:ahLst/>
              <a:cxnLst/>
              <a:rect l="l" t="t" r="r" b="b"/>
              <a:pathLst>
                <a:path w="37446" h="12431" extrusionOk="0">
                  <a:moveTo>
                    <a:pt x="346" y="1"/>
                  </a:moveTo>
                  <a:cubicBezTo>
                    <a:pt x="155" y="1"/>
                    <a:pt x="1" y="144"/>
                    <a:pt x="1" y="334"/>
                  </a:cubicBezTo>
                  <a:lnTo>
                    <a:pt x="1" y="12086"/>
                  </a:lnTo>
                  <a:cubicBezTo>
                    <a:pt x="1" y="12276"/>
                    <a:pt x="155" y="12431"/>
                    <a:pt x="346" y="12431"/>
                  </a:cubicBezTo>
                  <a:lnTo>
                    <a:pt x="37101" y="12431"/>
                  </a:lnTo>
                  <a:cubicBezTo>
                    <a:pt x="37291" y="12431"/>
                    <a:pt x="37446" y="12276"/>
                    <a:pt x="37446" y="12086"/>
                  </a:cubicBezTo>
                  <a:lnTo>
                    <a:pt x="37446" y="334"/>
                  </a:lnTo>
                  <a:cubicBezTo>
                    <a:pt x="37446" y="144"/>
                    <a:pt x="37291" y="1"/>
                    <a:pt x="3710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8" name="Google Shape;3818;p113"/>
            <p:cNvSpPr/>
            <p:nvPr/>
          </p:nvSpPr>
          <p:spPr>
            <a:xfrm>
              <a:off x="5386675" y="1603600"/>
              <a:ext cx="61925" cy="115825"/>
            </a:xfrm>
            <a:custGeom>
              <a:avLst/>
              <a:gdLst/>
              <a:ahLst/>
              <a:cxnLst/>
              <a:rect l="l" t="t" r="r" b="b"/>
              <a:pathLst>
                <a:path w="2477" h="4633" extrusionOk="0">
                  <a:moveTo>
                    <a:pt x="655" y="1"/>
                  </a:moveTo>
                  <a:cubicBezTo>
                    <a:pt x="298" y="1"/>
                    <a:pt x="0" y="286"/>
                    <a:pt x="0" y="643"/>
                  </a:cubicBezTo>
                  <a:lnTo>
                    <a:pt x="0" y="3977"/>
                  </a:lnTo>
                  <a:cubicBezTo>
                    <a:pt x="0" y="4334"/>
                    <a:pt x="298" y="4632"/>
                    <a:pt x="655" y="4632"/>
                  </a:cubicBezTo>
                  <a:lnTo>
                    <a:pt x="1834" y="4632"/>
                  </a:lnTo>
                  <a:cubicBezTo>
                    <a:pt x="2191" y="4632"/>
                    <a:pt x="2477" y="4334"/>
                    <a:pt x="2477" y="3977"/>
                  </a:cubicBezTo>
                  <a:lnTo>
                    <a:pt x="2477" y="643"/>
                  </a:lnTo>
                  <a:cubicBezTo>
                    <a:pt x="2477" y="286"/>
                    <a:pt x="2191" y="1"/>
                    <a:pt x="18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9" name="Google Shape;3819;p113"/>
            <p:cNvSpPr/>
            <p:nvPr/>
          </p:nvSpPr>
          <p:spPr>
            <a:xfrm>
              <a:off x="5367925" y="1587525"/>
              <a:ext cx="99725" cy="43175"/>
            </a:xfrm>
            <a:custGeom>
              <a:avLst/>
              <a:gdLst/>
              <a:ahLst/>
              <a:cxnLst/>
              <a:rect l="l" t="t" r="r" b="b"/>
              <a:pathLst>
                <a:path w="3989" h="1727" extrusionOk="0">
                  <a:moveTo>
                    <a:pt x="643" y="1"/>
                  </a:moveTo>
                  <a:cubicBezTo>
                    <a:pt x="286" y="1"/>
                    <a:pt x="0" y="286"/>
                    <a:pt x="0" y="644"/>
                  </a:cubicBezTo>
                  <a:lnTo>
                    <a:pt x="0" y="1084"/>
                  </a:lnTo>
                  <a:cubicBezTo>
                    <a:pt x="0" y="1429"/>
                    <a:pt x="286" y="1727"/>
                    <a:pt x="643" y="1727"/>
                  </a:cubicBezTo>
                  <a:lnTo>
                    <a:pt x="3334" y="1727"/>
                  </a:lnTo>
                  <a:cubicBezTo>
                    <a:pt x="3691" y="1727"/>
                    <a:pt x="3989" y="1429"/>
                    <a:pt x="3989" y="1084"/>
                  </a:cubicBezTo>
                  <a:lnTo>
                    <a:pt x="3989" y="644"/>
                  </a:lnTo>
                  <a:cubicBezTo>
                    <a:pt x="3989" y="286"/>
                    <a:pt x="3691" y="1"/>
                    <a:pt x="333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0" name="Google Shape;3820;p113"/>
            <p:cNvSpPr/>
            <p:nvPr/>
          </p:nvSpPr>
          <p:spPr>
            <a:xfrm>
              <a:off x="5361375" y="1600925"/>
              <a:ext cx="112825" cy="5075"/>
            </a:xfrm>
            <a:custGeom>
              <a:avLst/>
              <a:gdLst/>
              <a:ahLst/>
              <a:cxnLst/>
              <a:rect l="l" t="t" r="r" b="b"/>
              <a:pathLst>
                <a:path w="4513" h="203" extrusionOk="0">
                  <a:moveTo>
                    <a:pt x="131" y="0"/>
                  </a:moveTo>
                  <a:cubicBezTo>
                    <a:pt x="60" y="0"/>
                    <a:pt x="0" y="48"/>
                    <a:pt x="0" y="108"/>
                  </a:cubicBezTo>
                  <a:cubicBezTo>
                    <a:pt x="0" y="155"/>
                    <a:pt x="60" y="203"/>
                    <a:pt x="131" y="203"/>
                  </a:cubicBezTo>
                  <a:lnTo>
                    <a:pt x="4382" y="203"/>
                  </a:lnTo>
                  <a:cubicBezTo>
                    <a:pt x="4453" y="203"/>
                    <a:pt x="4513" y="155"/>
                    <a:pt x="4513" y="108"/>
                  </a:cubicBezTo>
                  <a:cubicBezTo>
                    <a:pt x="4513" y="48"/>
                    <a:pt x="4453" y="0"/>
                    <a:pt x="438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1" name="Google Shape;3821;p113"/>
            <p:cNvSpPr/>
            <p:nvPr/>
          </p:nvSpPr>
          <p:spPr>
            <a:xfrm>
              <a:off x="5361375" y="1612225"/>
              <a:ext cx="112825" cy="5100"/>
            </a:xfrm>
            <a:custGeom>
              <a:avLst/>
              <a:gdLst/>
              <a:ahLst/>
              <a:cxnLst/>
              <a:rect l="l" t="t" r="r" b="b"/>
              <a:pathLst>
                <a:path w="4513" h="204" extrusionOk="0">
                  <a:moveTo>
                    <a:pt x="131" y="1"/>
                  </a:moveTo>
                  <a:cubicBezTo>
                    <a:pt x="60" y="1"/>
                    <a:pt x="0" y="37"/>
                    <a:pt x="0" y="96"/>
                  </a:cubicBezTo>
                  <a:cubicBezTo>
                    <a:pt x="0" y="156"/>
                    <a:pt x="60" y="203"/>
                    <a:pt x="131" y="203"/>
                  </a:cubicBezTo>
                  <a:lnTo>
                    <a:pt x="4382" y="203"/>
                  </a:lnTo>
                  <a:cubicBezTo>
                    <a:pt x="4453" y="203"/>
                    <a:pt x="4513" y="156"/>
                    <a:pt x="4513" y="96"/>
                  </a:cubicBezTo>
                  <a:cubicBezTo>
                    <a:pt x="4513" y="37"/>
                    <a:pt x="4453" y="1"/>
                    <a:pt x="438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2" name="Google Shape;3822;p113"/>
            <p:cNvSpPr/>
            <p:nvPr/>
          </p:nvSpPr>
          <p:spPr>
            <a:xfrm>
              <a:off x="5515850" y="1633075"/>
              <a:ext cx="45875" cy="78300"/>
            </a:xfrm>
            <a:custGeom>
              <a:avLst/>
              <a:gdLst/>
              <a:ahLst/>
              <a:cxnLst/>
              <a:rect l="l" t="t" r="r" b="b"/>
              <a:pathLst>
                <a:path w="1835" h="3132" extrusionOk="0">
                  <a:moveTo>
                    <a:pt x="644" y="0"/>
                  </a:moveTo>
                  <a:cubicBezTo>
                    <a:pt x="286" y="0"/>
                    <a:pt x="1" y="298"/>
                    <a:pt x="1" y="655"/>
                  </a:cubicBezTo>
                  <a:lnTo>
                    <a:pt x="1" y="2477"/>
                  </a:lnTo>
                  <a:cubicBezTo>
                    <a:pt x="1" y="2834"/>
                    <a:pt x="286" y="3132"/>
                    <a:pt x="644" y="3132"/>
                  </a:cubicBezTo>
                  <a:lnTo>
                    <a:pt x="1191" y="3132"/>
                  </a:lnTo>
                  <a:cubicBezTo>
                    <a:pt x="1549" y="3132"/>
                    <a:pt x="1834" y="2834"/>
                    <a:pt x="1834" y="2477"/>
                  </a:cubicBezTo>
                  <a:lnTo>
                    <a:pt x="1834" y="655"/>
                  </a:lnTo>
                  <a:cubicBezTo>
                    <a:pt x="1834" y="298"/>
                    <a:pt x="1549" y="0"/>
                    <a:pt x="11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3" name="Google Shape;3823;p113"/>
            <p:cNvSpPr/>
            <p:nvPr/>
          </p:nvSpPr>
          <p:spPr>
            <a:xfrm>
              <a:off x="5497100" y="1615200"/>
              <a:ext cx="83675" cy="36350"/>
            </a:xfrm>
            <a:custGeom>
              <a:avLst/>
              <a:gdLst/>
              <a:ahLst/>
              <a:cxnLst/>
              <a:rect l="l" t="t" r="r" b="b"/>
              <a:pathLst>
                <a:path w="3347" h="1454" extrusionOk="0">
                  <a:moveTo>
                    <a:pt x="536" y="1"/>
                  </a:moveTo>
                  <a:cubicBezTo>
                    <a:pt x="239" y="1"/>
                    <a:pt x="1" y="239"/>
                    <a:pt x="1" y="549"/>
                  </a:cubicBezTo>
                  <a:lnTo>
                    <a:pt x="1" y="906"/>
                  </a:lnTo>
                  <a:cubicBezTo>
                    <a:pt x="1" y="1203"/>
                    <a:pt x="239" y="1453"/>
                    <a:pt x="536" y="1453"/>
                  </a:cubicBezTo>
                  <a:lnTo>
                    <a:pt x="2799" y="1453"/>
                  </a:lnTo>
                  <a:cubicBezTo>
                    <a:pt x="3096" y="1453"/>
                    <a:pt x="3346" y="1203"/>
                    <a:pt x="3346" y="906"/>
                  </a:cubicBezTo>
                  <a:lnTo>
                    <a:pt x="3346" y="549"/>
                  </a:lnTo>
                  <a:cubicBezTo>
                    <a:pt x="3346" y="239"/>
                    <a:pt x="3096" y="1"/>
                    <a:pt x="279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4" name="Google Shape;3824;p113"/>
            <p:cNvSpPr/>
            <p:nvPr/>
          </p:nvSpPr>
          <p:spPr>
            <a:xfrm>
              <a:off x="5491150" y="1629200"/>
              <a:ext cx="96775" cy="8050"/>
            </a:xfrm>
            <a:custGeom>
              <a:avLst/>
              <a:gdLst/>
              <a:ahLst/>
              <a:cxnLst/>
              <a:rect l="l" t="t" r="r" b="b"/>
              <a:pathLst>
                <a:path w="3871" h="322" extrusionOk="0">
                  <a:moveTo>
                    <a:pt x="108" y="0"/>
                  </a:moveTo>
                  <a:cubicBezTo>
                    <a:pt x="48" y="0"/>
                    <a:pt x="1" y="72"/>
                    <a:pt x="1" y="167"/>
                  </a:cubicBezTo>
                  <a:cubicBezTo>
                    <a:pt x="1" y="250"/>
                    <a:pt x="48" y="322"/>
                    <a:pt x="108" y="322"/>
                  </a:cubicBezTo>
                  <a:lnTo>
                    <a:pt x="3751" y="322"/>
                  </a:lnTo>
                  <a:cubicBezTo>
                    <a:pt x="3822" y="322"/>
                    <a:pt x="3870" y="250"/>
                    <a:pt x="3870" y="167"/>
                  </a:cubicBezTo>
                  <a:cubicBezTo>
                    <a:pt x="3870" y="72"/>
                    <a:pt x="3822" y="0"/>
                    <a:pt x="375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5" name="Google Shape;3825;p113"/>
            <p:cNvSpPr/>
            <p:nvPr/>
          </p:nvSpPr>
          <p:spPr>
            <a:xfrm>
              <a:off x="5047650" y="1693200"/>
              <a:ext cx="1034075" cy="120575"/>
            </a:xfrm>
            <a:custGeom>
              <a:avLst/>
              <a:gdLst/>
              <a:ahLst/>
              <a:cxnLst/>
              <a:rect l="l" t="t" r="r" b="b"/>
              <a:pathLst>
                <a:path w="41363" h="4823" extrusionOk="0">
                  <a:moveTo>
                    <a:pt x="345" y="0"/>
                  </a:moveTo>
                  <a:cubicBezTo>
                    <a:pt x="155" y="0"/>
                    <a:pt x="0" y="155"/>
                    <a:pt x="0" y="334"/>
                  </a:cubicBezTo>
                  <a:lnTo>
                    <a:pt x="0" y="4477"/>
                  </a:lnTo>
                  <a:cubicBezTo>
                    <a:pt x="0" y="4668"/>
                    <a:pt x="155" y="4822"/>
                    <a:pt x="345" y="4822"/>
                  </a:cubicBezTo>
                  <a:lnTo>
                    <a:pt x="41017" y="4822"/>
                  </a:lnTo>
                  <a:cubicBezTo>
                    <a:pt x="41208" y="4822"/>
                    <a:pt x="41363" y="4668"/>
                    <a:pt x="41363" y="4477"/>
                  </a:cubicBezTo>
                  <a:lnTo>
                    <a:pt x="41363" y="334"/>
                  </a:lnTo>
                  <a:cubicBezTo>
                    <a:pt x="41363" y="155"/>
                    <a:pt x="41208" y="0"/>
                    <a:pt x="4101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6" name="Google Shape;3826;p113"/>
            <p:cNvSpPr/>
            <p:nvPr/>
          </p:nvSpPr>
          <p:spPr>
            <a:xfrm>
              <a:off x="4888100" y="1654200"/>
              <a:ext cx="351250" cy="392925"/>
            </a:xfrm>
            <a:custGeom>
              <a:avLst/>
              <a:gdLst/>
              <a:ahLst/>
              <a:cxnLst/>
              <a:rect l="l" t="t" r="r" b="b"/>
              <a:pathLst>
                <a:path w="14050" h="15717" extrusionOk="0">
                  <a:moveTo>
                    <a:pt x="381" y="1"/>
                  </a:moveTo>
                  <a:cubicBezTo>
                    <a:pt x="167" y="1"/>
                    <a:pt x="0" y="227"/>
                    <a:pt x="0" y="513"/>
                  </a:cubicBezTo>
                  <a:lnTo>
                    <a:pt x="0" y="15205"/>
                  </a:lnTo>
                  <a:cubicBezTo>
                    <a:pt x="0" y="15491"/>
                    <a:pt x="167" y="15717"/>
                    <a:pt x="381" y="15717"/>
                  </a:cubicBezTo>
                  <a:lnTo>
                    <a:pt x="13669" y="15717"/>
                  </a:lnTo>
                  <a:cubicBezTo>
                    <a:pt x="13883" y="15717"/>
                    <a:pt x="14050" y="15491"/>
                    <a:pt x="14050" y="15205"/>
                  </a:cubicBezTo>
                  <a:lnTo>
                    <a:pt x="14050" y="513"/>
                  </a:lnTo>
                  <a:cubicBezTo>
                    <a:pt x="14050" y="227"/>
                    <a:pt x="13883" y="1"/>
                    <a:pt x="1366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7" name="Google Shape;3827;p113"/>
            <p:cNvSpPr/>
            <p:nvPr/>
          </p:nvSpPr>
          <p:spPr>
            <a:xfrm>
              <a:off x="4863100" y="1614325"/>
              <a:ext cx="409900" cy="59250"/>
            </a:xfrm>
            <a:custGeom>
              <a:avLst/>
              <a:gdLst/>
              <a:ahLst/>
              <a:cxnLst/>
              <a:rect l="l" t="t" r="r" b="b"/>
              <a:pathLst>
                <a:path w="16396" h="2370" extrusionOk="0">
                  <a:moveTo>
                    <a:pt x="381" y="0"/>
                  </a:moveTo>
                  <a:cubicBezTo>
                    <a:pt x="167" y="0"/>
                    <a:pt x="0" y="179"/>
                    <a:pt x="0" y="381"/>
                  </a:cubicBezTo>
                  <a:lnTo>
                    <a:pt x="0" y="1988"/>
                  </a:lnTo>
                  <a:cubicBezTo>
                    <a:pt x="0" y="2191"/>
                    <a:pt x="167" y="2369"/>
                    <a:pt x="381" y="2369"/>
                  </a:cubicBezTo>
                  <a:lnTo>
                    <a:pt x="16014" y="2369"/>
                  </a:lnTo>
                  <a:cubicBezTo>
                    <a:pt x="16229" y="2369"/>
                    <a:pt x="16395" y="2191"/>
                    <a:pt x="16395" y="1988"/>
                  </a:cubicBezTo>
                  <a:lnTo>
                    <a:pt x="16395" y="381"/>
                  </a:lnTo>
                  <a:cubicBezTo>
                    <a:pt x="16395" y="179"/>
                    <a:pt x="16229" y="0"/>
                    <a:pt x="1601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8" name="Google Shape;3828;p113"/>
            <p:cNvSpPr/>
            <p:nvPr/>
          </p:nvSpPr>
          <p:spPr>
            <a:xfrm>
              <a:off x="4872625" y="2005725"/>
              <a:ext cx="1376675" cy="64025"/>
            </a:xfrm>
            <a:custGeom>
              <a:avLst/>
              <a:gdLst/>
              <a:ahLst/>
              <a:cxnLst/>
              <a:rect l="l" t="t" r="r" b="b"/>
              <a:pathLst>
                <a:path w="55067" h="2561" extrusionOk="0">
                  <a:moveTo>
                    <a:pt x="381" y="1"/>
                  </a:moveTo>
                  <a:cubicBezTo>
                    <a:pt x="167" y="1"/>
                    <a:pt x="0" y="168"/>
                    <a:pt x="0" y="382"/>
                  </a:cubicBezTo>
                  <a:lnTo>
                    <a:pt x="0" y="2192"/>
                  </a:lnTo>
                  <a:cubicBezTo>
                    <a:pt x="0" y="2394"/>
                    <a:pt x="167" y="2561"/>
                    <a:pt x="381" y="2561"/>
                  </a:cubicBezTo>
                  <a:lnTo>
                    <a:pt x="54686" y="2561"/>
                  </a:lnTo>
                  <a:cubicBezTo>
                    <a:pt x="54900" y="2561"/>
                    <a:pt x="55067" y="2394"/>
                    <a:pt x="55067" y="2192"/>
                  </a:cubicBezTo>
                  <a:lnTo>
                    <a:pt x="55067" y="382"/>
                  </a:lnTo>
                  <a:cubicBezTo>
                    <a:pt x="55067" y="168"/>
                    <a:pt x="54900" y="1"/>
                    <a:pt x="5468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9" name="Google Shape;3829;p113"/>
            <p:cNvSpPr/>
            <p:nvPr/>
          </p:nvSpPr>
          <p:spPr>
            <a:xfrm>
              <a:off x="5349775" y="1781600"/>
              <a:ext cx="249450" cy="246775"/>
            </a:xfrm>
            <a:custGeom>
              <a:avLst/>
              <a:gdLst/>
              <a:ahLst/>
              <a:cxnLst/>
              <a:rect l="l" t="t" r="r" b="b"/>
              <a:pathLst>
                <a:path w="9978" h="9871" extrusionOk="0">
                  <a:moveTo>
                    <a:pt x="869" y="0"/>
                  </a:moveTo>
                  <a:cubicBezTo>
                    <a:pt x="393" y="0"/>
                    <a:pt x="0" y="381"/>
                    <a:pt x="0" y="870"/>
                  </a:cubicBezTo>
                  <a:lnTo>
                    <a:pt x="0" y="9002"/>
                  </a:lnTo>
                  <a:cubicBezTo>
                    <a:pt x="0" y="9478"/>
                    <a:pt x="393" y="9871"/>
                    <a:pt x="869" y="9871"/>
                  </a:cubicBezTo>
                  <a:lnTo>
                    <a:pt x="9108" y="9871"/>
                  </a:lnTo>
                  <a:cubicBezTo>
                    <a:pt x="9585" y="9871"/>
                    <a:pt x="9977" y="9478"/>
                    <a:pt x="9977" y="9002"/>
                  </a:cubicBezTo>
                  <a:lnTo>
                    <a:pt x="9977" y="870"/>
                  </a:lnTo>
                  <a:cubicBezTo>
                    <a:pt x="9977" y="381"/>
                    <a:pt x="9585" y="0"/>
                    <a:pt x="910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0" name="Google Shape;3830;p113"/>
            <p:cNvSpPr/>
            <p:nvPr/>
          </p:nvSpPr>
          <p:spPr>
            <a:xfrm>
              <a:off x="5342625" y="1774150"/>
              <a:ext cx="264050" cy="261675"/>
            </a:xfrm>
            <a:custGeom>
              <a:avLst/>
              <a:gdLst/>
              <a:ahLst/>
              <a:cxnLst/>
              <a:rect l="l" t="t" r="r" b="b"/>
              <a:pathLst>
                <a:path w="10562" h="10467" extrusionOk="0">
                  <a:moveTo>
                    <a:pt x="9394" y="584"/>
                  </a:moveTo>
                  <a:cubicBezTo>
                    <a:pt x="9716" y="584"/>
                    <a:pt x="9978" y="846"/>
                    <a:pt x="9978" y="1168"/>
                  </a:cubicBezTo>
                  <a:lnTo>
                    <a:pt x="9978" y="9300"/>
                  </a:lnTo>
                  <a:cubicBezTo>
                    <a:pt x="9978" y="9621"/>
                    <a:pt x="9716" y="9883"/>
                    <a:pt x="9394" y="9883"/>
                  </a:cubicBezTo>
                  <a:lnTo>
                    <a:pt x="1155" y="9883"/>
                  </a:lnTo>
                  <a:cubicBezTo>
                    <a:pt x="846" y="9883"/>
                    <a:pt x="584" y="9621"/>
                    <a:pt x="584" y="9300"/>
                  </a:cubicBezTo>
                  <a:lnTo>
                    <a:pt x="584" y="1168"/>
                  </a:lnTo>
                  <a:cubicBezTo>
                    <a:pt x="584" y="846"/>
                    <a:pt x="846" y="584"/>
                    <a:pt x="1155" y="584"/>
                  </a:cubicBezTo>
                  <a:close/>
                  <a:moveTo>
                    <a:pt x="1155" y="1"/>
                  </a:moveTo>
                  <a:cubicBezTo>
                    <a:pt x="524" y="1"/>
                    <a:pt x="0" y="525"/>
                    <a:pt x="0" y="1168"/>
                  </a:cubicBezTo>
                  <a:lnTo>
                    <a:pt x="0" y="9300"/>
                  </a:lnTo>
                  <a:cubicBezTo>
                    <a:pt x="0" y="9942"/>
                    <a:pt x="524" y="10466"/>
                    <a:pt x="1155" y="10466"/>
                  </a:cubicBezTo>
                  <a:lnTo>
                    <a:pt x="9394" y="10466"/>
                  </a:lnTo>
                  <a:cubicBezTo>
                    <a:pt x="10037" y="10466"/>
                    <a:pt x="10561" y="9942"/>
                    <a:pt x="10561" y="9300"/>
                  </a:cubicBezTo>
                  <a:lnTo>
                    <a:pt x="10561" y="1168"/>
                  </a:lnTo>
                  <a:cubicBezTo>
                    <a:pt x="10561" y="525"/>
                    <a:pt x="10037" y="1"/>
                    <a:pt x="939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1" name="Google Shape;3831;p113"/>
            <p:cNvSpPr/>
            <p:nvPr/>
          </p:nvSpPr>
          <p:spPr>
            <a:xfrm>
              <a:off x="5373575" y="1799750"/>
              <a:ext cx="27700" cy="210475"/>
            </a:xfrm>
            <a:custGeom>
              <a:avLst/>
              <a:gdLst/>
              <a:ahLst/>
              <a:cxnLst/>
              <a:rect l="l" t="t" r="r" b="b"/>
              <a:pathLst>
                <a:path w="1108" h="8419" extrusionOk="0">
                  <a:moveTo>
                    <a:pt x="548" y="1"/>
                  </a:moveTo>
                  <a:cubicBezTo>
                    <a:pt x="251" y="1"/>
                    <a:pt x="1" y="263"/>
                    <a:pt x="1" y="608"/>
                  </a:cubicBezTo>
                  <a:lnTo>
                    <a:pt x="1" y="7811"/>
                  </a:lnTo>
                  <a:cubicBezTo>
                    <a:pt x="1" y="8145"/>
                    <a:pt x="251" y="8418"/>
                    <a:pt x="548" y="8418"/>
                  </a:cubicBezTo>
                  <a:cubicBezTo>
                    <a:pt x="858" y="8418"/>
                    <a:pt x="1108" y="8145"/>
                    <a:pt x="1108" y="7811"/>
                  </a:cubicBezTo>
                  <a:lnTo>
                    <a:pt x="1108" y="608"/>
                  </a:lnTo>
                  <a:cubicBezTo>
                    <a:pt x="1108" y="263"/>
                    <a:pt x="858" y="1"/>
                    <a:pt x="54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2" name="Google Shape;3832;p113"/>
            <p:cNvSpPr/>
            <p:nvPr/>
          </p:nvSpPr>
          <p:spPr>
            <a:xfrm>
              <a:off x="5417025" y="1799750"/>
              <a:ext cx="28025" cy="210475"/>
            </a:xfrm>
            <a:custGeom>
              <a:avLst/>
              <a:gdLst/>
              <a:ahLst/>
              <a:cxnLst/>
              <a:rect l="l" t="t" r="r" b="b"/>
              <a:pathLst>
                <a:path w="1121" h="8419" extrusionOk="0">
                  <a:moveTo>
                    <a:pt x="560" y="1"/>
                  </a:moveTo>
                  <a:cubicBezTo>
                    <a:pt x="251" y="1"/>
                    <a:pt x="1" y="263"/>
                    <a:pt x="1" y="608"/>
                  </a:cubicBezTo>
                  <a:lnTo>
                    <a:pt x="1" y="7811"/>
                  </a:lnTo>
                  <a:cubicBezTo>
                    <a:pt x="1" y="8145"/>
                    <a:pt x="251" y="8418"/>
                    <a:pt x="560" y="8418"/>
                  </a:cubicBezTo>
                  <a:cubicBezTo>
                    <a:pt x="870" y="8418"/>
                    <a:pt x="1120" y="8145"/>
                    <a:pt x="1120" y="7811"/>
                  </a:cubicBezTo>
                  <a:lnTo>
                    <a:pt x="1120" y="608"/>
                  </a:lnTo>
                  <a:cubicBezTo>
                    <a:pt x="1120" y="263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3" name="Google Shape;3833;p113"/>
            <p:cNvSpPr/>
            <p:nvPr/>
          </p:nvSpPr>
          <p:spPr>
            <a:xfrm>
              <a:off x="5460800" y="1799750"/>
              <a:ext cx="27700" cy="210475"/>
            </a:xfrm>
            <a:custGeom>
              <a:avLst/>
              <a:gdLst/>
              <a:ahLst/>
              <a:cxnLst/>
              <a:rect l="l" t="t" r="r" b="b"/>
              <a:pathLst>
                <a:path w="1108" h="8419" extrusionOk="0">
                  <a:moveTo>
                    <a:pt x="548" y="1"/>
                  </a:moveTo>
                  <a:cubicBezTo>
                    <a:pt x="238" y="1"/>
                    <a:pt x="0" y="263"/>
                    <a:pt x="0" y="608"/>
                  </a:cubicBezTo>
                  <a:lnTo>
                    <a:pt x="0" y="7811"/>
                  </a:lnTo>
                  <a:cubicBezTo>
                    <a:pt x="0" y="8145"/>
                    <a:pt x="238" y="8418"/>
                    <a:pt x="548" y="8418"/>
                  </a:cubicBezTo>
                  <a:cubicBezTo>
                    <a:pt x="857" y="8418"/>
                    <a:pt x="1107" y="8145"/>
                    <a:pt x="1107" y="7811"/>
                  </a:cubicBezTo>
                  <a:lnTo>
                    <a:pt x="1107" y="608"/>
                  </a:lnTo>
                  <a:cubicBezTo>
                    <a:pt x="1107" y="263"/>
                    <a:pt x="857" y="1"/>
                    <a:pt x="54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4" name="Google Shape;3834;p113"/>
            <p:cNvSpPr/>
            <p:nvPr/>
          </p:nvSpPr>
          <p:spPr>
            <a:xfrm>
              <a:off x="5504250" y="1799750"/>
              <a:ext cx="27700" cy="210475"/>
            </a:xfrm>
            <a:custGeom>
              <a:avLst/>
              <a:gdLst/>
              <a:ahLst/>
              <a:cxnLst/>
              <a:rect l="l" t="t" r="r" b="b"/>
              <a:pathLst>
                <a:path w="1108" h="8419" extrusionOk="0">
                  <a:moveTo>
                    <a:pt x="560" y="1"/>
                  </a:moveTo>
                  <a:cubicBezTo>
                    <a:pt x="250" y="1"/>
                    <a:pt x="0" y="263"/>
                    <a:pt x="0" y="608"/>
                  </a:cubicBezTo>
                  <a:lnTo>
                    <a:pt x="0" y="7811"/>
                  </a:lnTo>
                  <a:cubicBezTo>
                    <a:pt x="0" y="8145"/>
                    <a:pt x="250" y="8418"/>
                    <a:pt x="560" y="8418"/>
                  </a:cubicBezTo>
                  <a:cubicBezTo>
                    <a:pt x="870" y="8418"/>
                    <a:pt x="1108" y="8145"/>
                    <a:pt x="1108" y="7811"/>
                  </a:cubicBezTo>
                  <a:lnTo>
                    <a:pt x="1108" y="608"/>
                  </a:lnTo>
                  <a:cubicBezTo>
                    <a:pt x="1108" y="263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5" name="Google Shape;3835;p113"/>
            <p:cNvSpPr/>
            <p:nvPr/>
          </p:nvSpPr>
          <p:spPr>
            <a:xfrm>
              <a:off x="5547700" y="1799750"/>
              <a:ext cx="28000" cy="210475"/>
            </a:xfrm>
            <a:custGeom>
              <a:avLst/>
              <a:gdLst/>
              <a:ahLst/>
              <a:cxnLst/>
              <a:rect l="l" t="t" r="r" b="b"/>
              <a:pathLst>
                <a:path w="1120" h="8419" extrusionOk="0">
                  <a:moveTo>
                    <a:pt x="560" y="1"/>
                  </a:moveTo>
                  <a:cubicBezTo>
                    <a:pt x="251" y="1"/>
                    <a:pt x="1" y="263"/>
                    <a:pt x="1" y="608"/>
                  </a:cubicBezTo>
                  <a:lnTo>
                    <a:pt x="1" y="7811"/>
                  </a:lnTo>
                  <a:cubicBezTo>
                    <a:pt x="1" y="8145"/>
                    <a:pt x="251" y="8418"/>
                    <a:pt x="560" y="8418"/>
                  </a:cubicBezTo>
                  <a:cubicBezTo>
                    <a:pt x="870" y="8418"/>
                    <a:pt x="1120" y="8145"/>
                    <a:pt x="1120" y="7811"/>
                  </a:cubicBezTo>
                  <a:lnTo>
                    <a:pt x="1120" y="608"/>
                  </a:lnTo>
                  <a:cubicBezTo>
                    <a:pt x="1120" y="263"/>
                    <a:pt x="870" y="1"/>
                    <a:pt x="56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6" name="Google Shape;3836;p113"/>
            <p:cNvSpPr/>
            <p:nvPr/>
          </p:nvSpPr>
          <p:spPr>
            <a:xfrm>
              <a:off x="4914300" y="1688125"/>
              <a:ext cx="32450" cy="32475"/>
            </a:xfrm>
            <a:custGeom>
              <a:avLst/>
              <a:gdLst/>
              <a:ahLst/>
              <a:cxnLst/>
              <a:rect l="l" t="t" r="r" b="b"/>
              <a:pathLst>
                <a:path w="1298" h="1299" extrusionOk="0">
                  <a:moveTo>
                    <a:pt x="643" y="1"/>
                  </a:moveTo>
                  <a:cubicBezTo>
                    <a:pt x="286" y="1"/>
                    <a:pt x="0" y="299"/>
                    <a:pt x="0" y="656"/>
                  </a:cubicBezTo>
                  <a:cubicBezTo>
                    <a:pt x="0" y="1001"/>
                    <a:pt x="286" y="1299"/>
                    <a:pt x="643" y="1299"/>
                  </a:cubicBezTo>
                  <a:cubicBezTo>
                    <a:pt x="1000" y="1299"/>
                    <a:pt x="1298" y="1001"/>
                    <a:pt x="1298" y="656"/>
                  </a:cubicBezTo>
                  <a:cubicBezTo>
                    <a:pt x="1298" y="299"/>
                    <a:pt x="1000" y="1"/>
                    <a:pt x="64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7" name="Google Shape;3837;p113"/>
            <p:cNvSpPr/>
            <p:nvPr/>
          </p:nvSpPr>
          <p:spPr>
            <a:xfrm>
              <a:off x="4967575" y="1688125"/>
              <a:ext cx="32175" cy="32475"/>
            </a:xfrm>
            <a:custGeom>
              <a:avLst/>
              <a:gdLst/>
              <a:ahLst/>
              <a:cxnLst/>
              <a:rect l="l" t="t" r="r" b="b"/>
              <a:pathLst>
                <a:path w="1287" h="1299" extrusionOk="0">
                  <a:moveTo>
                    <a:pt x="643" y="1"/>
                  </a:moveTo>
                  <a:cubicBezTo>
                    <a:pt x="286" y="1"/>
                    <a:pt x="0" y="299"/>
                    <a:pt x="0" y="656"/>
                  </a:cubicBezTo>
                  <a:cubicBezTo>
                    <a:pt x="0" y="1001"/>
                    <a:pt x="286" y="1299"/>
                    <a:pt x="643" y="1299"/>
                  </a:cubicBezTo>
                  <a:cubicBezTo>
                    <a:pt x="1001" y="1299"/>
                    <a:pt x="1286" y="1001"/>
                    <a:pt x="1286" y="656"/>
                  </a:cubicBezTo>
                  <a:cubicBezTo>
                    <a:pt x="1286" y="299"/>
                    <a:pt x="1001" y="1"/>
                    <a:pt x="64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8" name="Google Shape;3838;p113"/>
            <p:cNvSpPr/>
            <p:nvPr/>
          </p:nvSpPr>
          <p:spPr>
            <a:xfrm>
              <a:off x="5020550" y="1688125"/>
              <a:ext cx="32475" cy="32475"/>
            </a:xfrm>
            <a:custGeom>
              <a:avLst/>
              <a:gdLst/>
              <a:ahLst/>
              <a:cxnLst/>
              <a:rect l="l" t="t" r="r" b="b"/>
              <a:pathLst>
                <a:path w="1299" h="1299" extrusionOk="0">
                  <a:moveTo>
                    <a:pt x="656" y="1"/>
                  </a:moveTo>
                  <a:cubicBezTo>
                    <a:pt x="298" y="1"/>
                    <a:pt x="1" y="299"/>
                    <a:pt x="1" y="656"/>
                  </a:cubicBezTo>
                  <a:cubicBezTo>
                    <a:pt x="1" y="1001"/>
                    <a:pt x="298" y="1299"/>
                    <a:pt x="656" y="1299"/>
                  </a:cubicBezTo>
                  <a:cubicBezTo>
                    <a:pt x="1013" y="1299"/>
                    <a:pt x="1299" y="1001"/>
                    <a:pt x="1299" y="656"/>
                  </a:cubicBezTo>
                  <a:cubicBezTo>
                    <a:pt x="1299" y="299"/>
                    <a:pt x="1013" y="1"/>
                    <a:pt x="65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9" name="Google Shape;3839;p113"/>
            <p:cNvSpPr/>
            <p:nvPr/>
          </p:nvSpPr>
          <p:spPr>
            <a:xfrm>
              <a:off x="5073825" y="1688125"/>
              <a:ext cx="32475" cy="32475"/>
            </a:xfrm>
            <a:custGeom>
              <a:avLst/>
              <a:gdLst/>
              <a:ahLst/>
              <a:cxnLst/>
              <a:rect l="l" t="t" r="r" b="b"/>
              <a:pathLst>
                <a:path w="1299" h="1299" extrusionOk="0">
                  <a:moveTo>
                    <a:pt x="644" y="1"/>
                  </a:moveTo>
                  <a:cubicBezTo>
                    <a:pt x="287" y="1"/>
                    <a:pt x="1" y="299"/>
                    <a:pt x="1" y="656"/>
                  </a:cubicBezTo>
                  <a:cubicBezTo>
                    <a:pt x="1" y="1001"/>
                    <a:pt x="287" y="1299"/>
                    <a:pt x="644" y="1299"/>
                  </a:cubicBezTo>
                  <a:cubicBezTo>
                    <a:pt x="1001" y="1299"/>
                    <a:pt x="1299" y="1001"/>
                    <a:pt x="1299" y="656"/>
                  </a:cubicBezTo>
                  <a:cubicBezTo>
                    <a:pt x="1299" y="299"/>
                    <a:pt x="1001" y="1"/>
                    <a:pt x="6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0" name="Google Shape;3840;p113"/>
            <p:cNvSpPr/>
            <p:nvPr/>
          </p:nvSpPr>
          <p:spPr>
            <a:xfrm>
              <a:off x="5127125" y="1688125"/>
              <a:ext cx="32175" cy="32475"/>
            </a:xfrm>
            <a:custGeom>
              <a:avLst/>
              <a:gdLst/>
              <a:ahLst/>
              <a:cxnLst/>
              <a:rect l="l" t="t" r="r" b="b"/>
              <a:pathLst>
                <a:path w="1287" h="1299" extrusionOk="0">
                  <a:moveTo>
                    <a:pt x="643" y="1"/>
                  </a:moveTo>
                  <a:cubicBezTo>
                    <a:pt x="286" y="1"/>
                    <a:pt x="0" y="299"/>
                    <a:pt x="0" y="656"/>
                  </a:cubicBezTo>
                  <a:cubicBezTo>
                    <a:pt x="0" y="1001"/>
                    <a:pt x="286" y="1299"/>
                    <a:pt x="643" y="1299"/>
                  </a:cubicBezTo>
                  <a:cubicBezTo>
                    <a:pt x="1000" y="1299"/>
                    <a:pt x="1286" y="1001"/>
                    <a:pt x="1286" y="656"/>
                  </a:cubicBezTo>
                  <a:cubicBezTo>
                    <a:pt x="1286" y="299"/>
                    <a:pt x="1000" y="1"/>
                    <a:pt x="64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1" name="Google Shape;3841;p113"/>
            <p:cNvSpPr/>
            <p:nvPr/>
          </p:nvSpPr>
          <p:spPr>
            <a:xfrm>
              <a:off x="5180100" y="1688125"/>
              <a:ext cx="32475" cy="32475"/>
            </a:xfrm>
            <a:custGeom>
              <a:avLst/>
              <a:gdLst/>
              <a:ahLst/>
              <a:cxnLst/>
              <a:rect l="l" t="t" r="r" b="b"/>
              <a:pathLst>
                <a:path w="1299" h="1299" extrusionOk="0">
                  <a:moveTo>
                    <a:pt x="655" y="1"/>
                  </a:moveTo>
                  <a:cubicBezTo>
                    <a:pt x="298" y="1"/>
                    <a:pt x="0" y="299"/>
                    <a:pt x="0" y="656"/>
                  </a:cubicBezTo>
                  <a:cubicBezTo>
                    <a:pt x="0" y="1001"/>
                    <a:pt x="298" y="1299"/>
                    <a:pt x="655" y="1299"/>
                  </a:cubicBezTo>
                  <a:cubicBezTo>
                    <a:pt x="1013" y="1299"/>
                    <a:pt x="1298" y="1001"/>
                    <a:pt x="1298" y="656"/>
                  </a:cubicBezTo>
                  <a:cubicBezTo>
                    <a:pt x="1298" y="299"/>
                    <a:pt x="1013" y="1"/>
                    <a:pt x="65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2" name="Google Shape;3842;p113"/>
            <p:cNvSpPr/>
            <p:nvPr/>
          </p:nvSpPr>
          <p:spPr>
            <a:xfrm>
              <a:off x="4881250" y="1736350"/>
              <a:ext cx="365550" cy="11050"/>
            </a:xfrm>
            <a:custGeom>
              <a:avLst/>
              <a:gdLst/>
              <a:ahLst/>
              <a:cxnLst/>
              <a:rect l="l" t="t" r="r" b="b"/>
              <a:pathLst>
                <a:path w="14622" h="442" extrusionOk="0">
                  <a:moveTo>
                    <a:pt x="203" y="1"/>
                  </a:moveTo>
                  <a:cubicBezTo>
                    <a:pt x="84" y="1"/>
                    <a:pt x="1" y="96"/>
                    <a:pt x="1" y="215"/>
                  </a:cubicBezTo>
                  <a:cubicBezTo>
                    <a:pt x="1" y="346"/>
                    <a:pt x="84" y="441"/>
                    <a:pt x="203" y="441"/>
                  </a:cubicBezTo>
                  <a:lnTo>
                    <a:pt x="14407" y="441"/>
                  </a:lnTo>
                  <a:cubicBezTo>
                    <a:pt x="14526" y="441"/>
                    <a:pt x="14621" y="346"/>
                    <a:pt x="14621" y="215"/>
                  </a:cubicBezTo>
                  <a:cubicBezTo>
                    <a:pt x="14621" y="96"/>
                    <a:pt x="14526" y="1"/>
                    <a:pt x="1440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3" name="Google Shape;3843;p113"/>
            <p:cNvSpPr/>
            <p:nvPr/>
          </p:nvSpPr>
          <p:spPr>
            <a:xfrm>
              <a:off x="4950600" y="1766725"/>
              <a:ext cx="88725" cy="103300"/>
            </a:xfrm>
            <a:custGeom>
              <a:avLst/>
              <a:gdLst/>
              <a:ahLst/>
              <a:cxnLst/>
              <a:rect l="l" t="t" r="r" b="b"/>
              <a:pathLst>
                <a:path w="3549" h="4132" extrusionOk="0">
                  <a:moveTo>
                    <a:pt x="382" y="0"/>
                  </a:moveTo>
                  <a:cubicBezTo>
                    <a:pt x="179" y="0"/>
                    <a:pt x="1" y="179"/>
                    <a:pt x="1" y="381"/>
                  </a:cubicBezTo>
                  <a:lnTo>
                    <a:pt x="1" y="3751"/>
                  </a:lnTo>
                  <a:cubicBezTo>
                    <a:pt x="1" y="3953"/>
                    <a:pt x="179" y="4132"/>
                    <a:pt x="382" y="4132"/>
                  </a:cubicBezTo>
                  <a:lnTo>
                    <a:pt x="3168" y="4132"/>
                  </a:lnTo>
                  <a:cubicBezTo>
                    <a:pt x="3382" y="4132"/>
                    <a:pt x="3549" y="3953"/>
                    <a:pt x="3549" y="3751"/>
                  </a:cubicBezTo>
                  <a:lnTo>
                    <a:pt x="3549" y="381"/>
                  </a:lnTo>
                  <a:cubicBezTo>
                    <a:pt x="3549" y="179"/>
                    <a:pt x="3382" y="0"/>
                    <a:pt x="316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4" name="Google Shape;3844;p113"/>
            <p:cNvSpPr/>
            <p:nvPr/>
          </p:nvSpPr>
          <p:spPr>
            <a:xfrm>
              <a:off x="5088425" y="1766725"/>
              <a:ext cx="88725" cy="103300"/>
            </a:xfrm>
            <a:custGeom>
              <a:avLst/>
              <a:gdLst/>
              <a:ahLst/>
              <a:cxnLst/>
              <a:rect l="l" t="t" r="r" b="b"/>
              <a:pathLst>
                <a:path w="3549" h="4132" extrusionOk="0">
                  <a:moveTo>
                    <a:pt x="381" y="0"/>
                  </a:moveTo>
                  <a:cubicBezTo>
                    <a:pt x="167" y="0"/>
                    <a:pt x="0" y="179"/>
                    <a:pt x="0" y="381"/>
                  </a:cubicBezTo>
                  <a:lnTo>
                    <a:pt x="0" y="3751"/>
                  </a:lnTo>
                  <a:cubicBezTo>
                    <a:pt x="0" y="3953"/>
                    <a:pt x="167" y="4132"/>
                    <a:pt x="381" y="4132"/>
                  </a:cubicBezTo>
                  <a:lnTo>
                    <a:pt x="3167" y="4132"/>
                  </a:lnTo>
                  <a:cubicBezTo>
                    <a:pt x="3382" y="4132"/>
                    <a:pt x="3548" y="3953"/>
                    <a:pt x="3548" y="3751"/>
                  </a:cubicBezTo>
                  <a:lnTo>
                    <a:pt x="3548" y="381"/>
                  </a:lnTo>
                  <a:cubicBezTo>
                    <a:pt x="3548" y="179"/>
                    <a:pt x="3382" y="0"/>
                    <a:pt x="316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5" name="Google Shape;3845;p113"/>
            <p:cNvSpPr/>
            <p:nvPr/>
          </p:nvSpPr>
          <p:spPr>
            <a:xfrm>
              <a:off x="5713800" y="1670275"/>
              <a:ext cx="10725" cy="45875"/>
            </a:xfrm>
            <a:custGeom>
              <a:avLst/>
              <a:gdLst/>
              <a:ahLst/>
              <a:cxnLst/>
              <a:rect l="l" t="t" r="r" b="b"/>
              <a:pathLst>
                <a:path w="429" h="1835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lnTo>
                    <a:pt x="0" y="1620"/>
                  </a:lnTo>
                  <a:cubicBezTo>
                    <a:pt x="0" y="1739"/>
                    <a:pt x="96" y="1834"/>
                    <a:pt x="215" y="1834"/>
                  </a:cubicBezTo>
                  <a:cubicBezTo>
                    <a:pt x="334" y="1834"/>
                    <a:pt x="429" y="1739"/>
                    <a:pt x="429" y="1620"/>
                  </a:cubicBezTo>
                  <a:lnTo>
                    <a:pt x="429" y="215"/>
                  </a:ln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6" name="Google Shape;3846;p113"/>
            <p:cNvSpPr/>
            <p:nvPr/>
          </p:nvSpPr>
          <p:spPr>
            <a:xfrm>
              <a:off x="5737900" y="1670275"/>
              <a:ext cx="10750" cy="45875"/>
            </a:xfrm>
            <a:custGeom>
              <a:avLst/>
              <a:gdLst/>
              <a:ahLst/>
              <a:cxnLst/>
              <a:rect l="l" t="t" r="r" b="b"/>
              <a:pathLst>
                <a:path w="430" h="1835" extrusionOk="0">
                  <a:moveTo>
                    <a:pt x="215" y="1"/>
                  </a:moveTo>
                  <a:cubicBezTo>
                    <a:pt x="96" y="1"/>
                    <a:pt x="1" y="96"/>
                    <a:pt x="1" y="215"/>
                  </a:cubicBezTo>
                  <a:lnTo>
                    <a:pt x="1" y="1620"/>
                  </a:lnTo>
                  <a:cubicBezTo>
                    <a:pt x="1" y="1739"/>
                    <a:pt x="96" y="1834"/>
                    <a:pt x="215" y="1834"/>
                  </a:cubicBezTo>
                  <a:cubicBezTo>
                    <a:pt x="334" y="1834"/>
                    <a:pt x="429" y="1739"/>
                    <a:pt x="429" y="1620"/>
                  </a:cubicBezTo>
                  <a:lnTo>
                    <a:pt x="429" y="215"/>
                  </a:ln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7" name="Google Shape;3847;p113"/>
            <p:cNvSpPr/>
            <p:nvPr/>
          </p:nvSpPr>
          <p:spPr>
            <a:xfrm>
              <a:off x="5762025" y="1670275"/>
              <a:ext cx="10725" cy="45875"/>
            </a:xfrm>
            <a:custGeom>
              <a:avLst/>
              <a:gdLst/>
              <a:ahLst/>
              <a:cxnLst/>
              <a:rect l="l" t="t" r="r" b="b"/>
              <a:pathLst>
                <a:path w="429" h="1835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lnTo>
                    <a:pt x="0" y="1620"/>
                  </a:lnTo>
                  <a:cubicBezTo>
                    <a:pt x="0" y="1739"/>
                    <a:pt x="95" y="1834"/>
                    <a:pt x="215" y="1834"/>
                  </a:cubicBezTo>
                  <a:cubicBezTo>
                    <a:pt x="334" y="1834"/>
                    <a:pt x="429" y="1739"/>
                    <a:pt x="429" y="1620"/>
                  </a:cubicBezTo>
                  <a:lnTo>
                    <a:pt x="429" y="215"/>
                  </a:ln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8" name="Google Shape;3848;p113"/>
            <p:cNvSpPr/>
            <p:nvPr/>
          </p:nvSpPr>
          <p:spPr>
            <a:xfrm>
              <a:off x="5786425" y="1670275"/>
              <a:ext cx="10750" cy="45875"/>
            </a:xfrm>
            <a:custGeom>
              <a:avLst/>
              <a:gdLst/>
              <a:ahLst/>
              <a:cxnLst/>
              <a:rect l="l" t="t" r="r" b="b"/>
              <a:pathLst>
                <a:path w="430" h="1835" extrusionOk="0">
                  <a:moveTo>
                    <a:pt x="215" y="1"/>
                  </a:moveTo>
                  <a:cubicBezTo>
                    <a:pt x="96" y="1"/>
                    <a:pt x="1" y="96"/>
                    <a:pt x="1" y="215"/>
                  </a:cubicBezTo>
                  <a:lnTo>
                    <a:pt x="1" y="1620"/>
                  </a:lnTo>
                  <a:cubicBezTo>
                    <a:pt x="1" y="1739"/>
                    <a:pt x="96" y="1834"/>
                    <a:pt x="215" y="1834"/>
                  </a:cubicBezTo>
                  <a:cubicBezTo>
                    <a:pt x="334" y="1834"/>
                    <a:pt x="429" y="1739"/>
                    <a:pt x="429" y="1620"/>
                  </a:cubicBezTo>
                  <a:lnTo>
                    <a:pt x="429" y="215"/>
                  </a:ln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9" name="Google Shape;3849;p113"/>
            <p:cNvSpPr/>
            <p:nvPr/>
          </p:nvSpPr>
          <p:spPr>
            <a:xfrm>
              <a:off x="5810525" y="1670275"/>
              <a:ext cx="10750" cy="45875"/>
            </a:xfrm>
            <a:custGeom>
              <a:avLst/>
              <a:gdLst/>
              <a:ahLst/>
              <a:cxnLst/>
              <a:rect l="l" t="t" r="r" b="b"/>
              <a:pathLst>
                <a:path w="430" h="1835" extrusionOk="0">
                  <a:moveTo>
                    <a:pt x="215" y="1"/>
                  </a:moveTo>
                  <a:cubicBezTo>
                    <a:pt x="96" y="1"/>
                    <a:pt x="1" y="96"/>
                    <a:pt x="1" y="215"/>
                  </a:cubicBezTo>
                  <a:lnTo>
                    <a:pt x="1" y="1620"/>
                  </a:lnTo>
                  <a:cubicBezTo>
                    <a:pt x="1" y="1739"/>
                    <a:pt x="96" y="1834"/>
                    <a:pt x="215" y="1834"/>
                  </a:cubicBezTo>
                  <a:cubicBezTo>
                    <a:pt x="334" y="1834"/>
                    <a:pt x="430" y="1739"/>
                    <a:pt x="430" y="1620"/>
                  </a:cubicBezTo>
                  <a:lnTo>
                    <a:pt x="430" y="215"/>
                  </a:lnTo>
                  <a:cubicBezTo>
                    <a:pt x="430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0" name="Google Shape;3850;p113"/>
            <p:cNvSpPr/>
            <p:nvPr/>
          </p:nvSpPr>
          <p:spPr>
            <a:xfrm>
              <a:off x="5834650" y="1670275"/>
              <a:ext cx="11025" cy="45875"/>
            </a:xfrm>
            <a:custGeom>
              <a:avLst/>
              <a:gdLst/>
              <a:ahLst/>
              <a:cxnLst/>
              <a:rect l="l" t="t" r="r" b="b"/>
              <a:pathLst>
                <a:path w="441" h="1835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lnTo>
                    <a:pt x="0" y="1620"/>
                  </a:lnTo>
                  <a:cubicBezTo>
                    <a:pt x="0" y="1739"/>
                    <a:pt x="96" y="1834"/>
                    <a:pt x="215" y="1834"/>
                  </a:cubicBezTo>
                  <a:cubicBezTo>
                    <a:pt x="334" y="1834"/>
                    <a:pt x="441" y="1739"/>
                    <a:pt x="441" y="1620"/>
                  </a:cubicBezTo>
                  <a:lnTo>
                    <a:pt x="441" y="215"/>
                  </a:lnTo>
                  <a:cubicBezTo>
                    <a:pt x="441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1" name="Google Shape;3851;p113"/>
            <p:cNvSpPr/>
            <p:nvPr/>
          </p:nvSpPr>
          <p:spPr>
            <a:xfrm>
              <a:off x="5859050" y="1670275"/>
              <a:ext cx="10750" cy="45875"/>
            </a:xfrm>
            <a:custGeom>
              <a:avLst/>
              <a:gdLst/>
              <a:ahLst/>
              <a:cxnLst/>
              <a:rect l="l" t="t" r="r" b="b"/>
              <a:pathLst>
                <a:path w="430" h="1835" extrusionOk="0">
                  <a:moveTo>
                    <a:pt x="215" y="1"/>
                  </a:moveTo>
                  <a:cubicBezTo>
                    <a:pt x="96" y="1"/>
                    <a:pt x="1" y="96"/>
                    <a:pt x="1" y="215"/>
                  </a:cubicBezTo>
                  <a:lnTo>
                    <a:pt x="1" y="1620"/>
                  </a:lnTo>
                  <a:cubicBezTo>
                    <a:pt x="1" y="1739"/>
                    <a:pt x="96" y="1834"/>
                    <a:pt x="215" y="1834"/>
                  </a:cubicBezTo>
                  <a:cubicBezTo>
                    <a:pt x="334" y="1834"/>
                    <a:pt x="429" y="1739"/>
                    <a:pt x="429" y="1620"/>
                  </a:cubicBezTo>
                  <a:lnTo>
                    <a:pt x="429" y="215"/>
                  </a:ln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2" name="Google Shape;3852;p113"/>
            <p:cNvSpPr/>
            <p:nvPr/>
          </p:nvSpPr>
          <p:spPr>
            <a:xfrm>
              <a:off x="5883175" y="1670275"/>
              <a:ext cx="10725" cy="45875"/>
            </a:xfrm>
            <a:custGeom>
              <a:avLst/>
              <a:gdLst/>
              <a:ahLst/>
              <a:cxnLst/>
              <a:rect l="l" t="t" r="r" b="b"/>
              <a:pathLst>
                <a:path w="429" h="1835" extrusionOk="0">
                  <a:moveTo>
                    <a:pt x="214" y="1"/>
                  </a:moveTo>
                  <a:cubicBezTo>
                    <a:pt x="95" y="1"/>
                    <a:pt x="0" y="96"/>
                    <a:pt x="0" y="215"/>
                  </a:cubicBezTo>
                  <a:lnTo>
                    <a:pt x="0" y="1620"/>
                  </a:lnTo>
                  <a:cubicBezTo>
                    <a:pt x="0" y="1739"/>
                    <a:pt x="95" y="1834"/>
                    <a:pt x="214" y="1834"/>
                  </a:cubicBezTo>
                  <a:cubicBezTo>
                    <a:pt x="333" y="1834"/>
                    <a:pt x="429" y="1739"/>
                    <a:pt x="429" y="1620"/>
                  </a:cubicBezTo>
                  <a:lnTo>
                    <a:pt x="429" y="215"/>
                  </a:lnTo>
                  <a:cubicBezTo>
                    <a:pt x="429" y="96"/>
                    <a:pt x="333" y="1"/>
                    <a:pt x="21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3" name="Google Shape;3853;p113"/>
            <p:cNvSpPr/>
            <p:nvPr/>
          </p:nvSpPr>
          <p:spPr>
            <a:xfrm>
              <a:off x="5907275" y="1670275"/>
              <a:ext cx="11025" cy="45875"/>
            </a:xfrm>
            <a:custGeom>
              <a:avLst/>
              <a:gdLst/>
              <a:ahLst/>
              <a:cxnLst/>
              <a:rect l="l" t="t" r="r" b="b"/>
              <a:pathLst>
                <a:path w="441" h="1835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lnTo>
                    <a:pt x="0" y="1620"/>
                  </a:lnTo>
                  <a:cubicBezTo>
                    <a:pt x="0" y="1739"/>
                    <a:pt x="96" y="1834"/>
                    <a:pt x="215" y="1834"/>
                  </a:cubicBezTo>
                  <a:cubicBezTo>
                    <a:pt x="334" y="1834"/>
                    <a:pt x="441" y="1739"/>
                    <a:pt x="441" y="1620"/>
                  </a:cubicBezTo>
                  <a:lnTo>
                    <a:pt x="441" y="215"/>
                  </a:lnTo>
                  <a:cubicBezTo>
                    <a:pt x="441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4" name="Google Shape;3854;p113"/>
            <p:cNvSpPr/>
            <p:nvPr/>
          </p:nvSpPr>
          <p:spPr>
            <a:xfrm>
              <a:off x="5931675" y="1670275"/>
              <a:ext cx="10750" cy="45875"/>
            </a:xfrm>
            <a:custGeom>
              <a:avLst/>
              <a:gdLst/>
              <a:ahLst/>
              <a:cxnLst/>
              <a:rect l="l" t="t" r="r" b="b"/>
              <a:pathLst>
                <a:path w="430" h="1835" extrusionOk="0">
                  <a:moveTo>
                    <a:pt x="215" y="1"/>
                  </a:moveTo>
                  <a:cubicBezTo>
                    <a:pt x="96" y="1"/>
                    <a:pt x="1" y="96"/>
                    <a:pt x="1" y="215"/>
                  </a:cubicBezTo>
                  <a:lnTo>
                    <a:pt x="1" y="1620"/>
                  </a:lnTo>
                  <a:cubicBezTo>
                    <a:pt x="1" y="1739"/>
                    <a:pt x="96" y="1834"/>
                    <a:pt x="215" y="1834"/>
                  </a:cubicBezTo>
                  <a:cubicBezTo>
                    <a:pt x="334" y="1834"/>
                    <a:pt x="429" y="1739"/>
                    <a:pt x="429" y="1620"/>
                  </a:cubicBezTo>
                  <a:lnTo>
                    <a:pt x="429" y="215"/>
                  </a:ln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5" name="Google Shape;3855;p113"/>
            <p:cNvSpPr/>
            <p:nvPr/>
          </p:nvSpPr>
          <p:spPr>
            <a:xfrm>
              <a:off x="5955800" y="1670275"/>
              <a:ext cx="10725" cy="45875"/>
            </a:xfrm>
            <a:custGeom>
              <a:avLst/>
              <a:gdLst/>
              <a:ahLst/>
              <a:cxnLst/>
              <a:rect l="l" t="t" r="r" b="b"/>
              <a:pathLst>
                <a:path w="429" h="1835" extrusionOk="0">
                  <a:moveTo>
                    <a:pt x="214" y="1"/>
                  </a:moveTo>
                  <a:cubicBezTo>
                    <a:pt x="95" y="1"/>
                    <a:pt x="0" y="96"/>
                    <a:pt x="0" y="215"/>
                  </a:cubicBezTo>
                  <a:lnTo>
                    <a:pt x="0" y="1620"/>
                  </a:lnTo>
                  <a:cubicBezTo>
                    <a:pt x="0" y="1739"/>
                    <a:pt x="95" y="1834"/>
                    <a:pt x="214" y="1834"/>
                  </a:cubicBezTo>
                  <a:cubicBezTo>
                    <a:pt x="334" y="1834"/>
                    <a:pt x="429" y="1739"/>
                    <a:pt x="429" y="1620"/>
                  </a:cubicBezTo>
                  <a:lnTo>
                    <a:pt x="429" y="215"/>
                  </a:lnTo>
                  <a:cubicBezTo>
                    <a:pt x="429" y="96"/>
                    <a:pt x="334" y="1"/>
                    <a:pt x="21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6" name="Google Shape;3856;p113"/>
            <p:cNvSpPr/>
            <p:nvPr/>
          </p:nvSpPr>
          <p:spPr>
            <a:xfrm>
              <a:off x="5685825" y="1741125"/>
              <a:ext cx="306600" cy="10150"/>
            </a:xfrm>
            <a:custGeom>
              <a:avLst/>
              <a:gdLst/>
              <a:ahLst/>
              <a:cxnLst/>
              <a:rect l="l" t="t" r="r" b="b"/>
              <a:pathLst>
                <a:path w="12264" h="406" extrusionOk="0">
                  <a:moveTo>
                    <a:pt x="215" y="0"/>
                  </a:moveTo>
                  <a:cubicBezTo>
                    <a:pt x="95" y="0"/>
                    <a:pt x="0" y="95"/>
                    <a:pt x="0" y="203"/>
                  </a:cubicBezTo>
                  <a:cubicBezTo>
                    <a:pt x="0" y="310"/>
                    <a:pt x="95" y="405"/>
                    <a:pt x="215" y="405"/>
                  </a:cubicBezTo>
                  <a:lnTo>
                    <a:pt x="12049" y="405"/>
                  </a:lnTo>
                  <a:cubicBezTo>
                    <a:pt x="12168" y="405"/>
                    <a:pt x="12264" y="310"/>
                    <a:pt x="12264" y="203"/>
                  </a:cubicBezTo>
                  <a:cubicBezTo>
                    <a:pt x="12264" y="95"/>
                    <a:pt x="12168" y="0"/>
                    <a:pt x="1204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7" name="Google Shape;3857;p113"/>
            <p:cNvSpPr/>
            <p:nvPr/>
          </p:nvSpPr>
          <p:spPr>
            <a:xfrm>
              <a:off x="5685825" y="1684575"/>
              <a:ext cx="12525" cy="65800"/>
            </a:xfrm>
            <a:custGeom>
              <a:avLst/>
              <a:gdLst/>
              <a:ahLst/>
              <a:cxnLst/>
              <a:rect l="l" t="t" r="r" b="b"/>
              <a:pathLst>
                <a:path w="501" h="2632" extrusionOk="0">
                  <a:moveTo>
                    <a:pt x="250" y="0"/>
                  </a:moveTo>
                  <a:cubicBezTo>
                    <a:pt x="107" y="0"/>
                    <a:pt x="0" y="107"/>
                    <a:pt x="0" y="238"/>
                  </a:cubicBezTo>
                  <a:lnTo>
                    <a:pt x="0" y="2393"/>
                  </a:lnTo>
                  <a:cubicBezTo>
                    <a:pt x="0" y="2524"/>
                    <a:pt x="107" y="2631"/>
                    <a:pt x="250" y="2631"/>
                  </a:cubicBezTo>
                  <a:cubicBezTo>
                    <a:pt x="393" y="2631"/>
                    <a:pt x="500" y="2524"/>
                    <a:pt x="500" y="2393"/>
                  </a:cubicBezTo>
                  <a:lnTo>
                    <a:pt x="500" y="238"/>
                  </a:lnTo>
                  <a:cubicBezTo>
                    <a:pt x="500" y="107"/>
                    <a:pt x="393" y="0"/>
                    <a:pt x="25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8" name="Google Shape;3858;p113"/>
            <p:cNvSpPr/>
            <p:nvPr/>
          </p:nvSpPr>
          <p:spPr>
            <a:xfrm>
              <a:off x="5981975" y="1684575"/>
              <a:ext cx="12525" cy="65800"/>
            </a:xfrm>
            <a:custGeom>
              <a:avLst/>
              <a:gdLst/>
              <a:ahLst/>
              <a:cxnLst/>
              <a:rect l="l" t="t" r="r" b="b"/>
              <a:pathLst>
                <a:path w="501" h="2632" extrusionOk="0">
                  <a:moveTo>
                    <a:pt x="251" y="0"/>
                  </a:moveTo>
                  <a:cubicBezTo>
                    <a:pt x="108" y="0"/>
                    <a:pt x="1" y="107"/>
                    <a:pt x="1" y="238"/>
                  </a:cubicBezTo>
                  <a:lnTo>
                    <a:pt x="1" y="2393"/>
                  </a:lnTo>
                  <a:cubicBezTo>
                    <a:pt x="1" y="2524"/>
                    <a:pt x="108" y="2631"/>
                    <a:pt x="251" y="2631"/>
                  </a:cubicBezTo>
                  <a:cubicBezTo>
                    <a:pt x="382" y="2631"/>
                    <a:pt x="501" y="2524"/>
                    <a:pt x="501" y="2393"/>
                  </a:cubicBezTo>
                  <a:lnTo>
                    <a:pt x="501" y="238"/>
                  </a:lnTo>
                  <a:cubicBezTo>
                    <a:pt x="501" y="107"/>
                    <a:pt x="382" y="0"/>
                    <a:pt x="25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9" name="Google Shape;3859;p113"/>
            <p:cNvSpPr/>
            <p:nvPr/>
          </p:nvSpPr>
          <p:spPr>
            <a:xfrm>
              <a:off x="5691175" y="1730100"/>
              <a:ext cx="297075" cy="5100"/>
            </a:xfrm>
            <a:custGeom>
              <a:avLst/>
              <a:gdLst/>
              <a:ahLst/>
              <a:cxnLst/>
              <a:rect l="l" t="t" r="r" b="b"/>
              <a:pathLst>
                <a:path w="11883" h="204" extrusionOk="0">
                  <a:moveTo>
                    <a:pt x="108" y="1"/>
                  </a:moveTo>
                  <a:cubicBezTo>
                    <a:pt x="48" y="1"/>
                    <a:pt x="1" y="48"/>
                    <a:pt x="1" y="96"/>
                  </a:cubicBezTo>
                  <a:cubicBezTo>
                    <a:pt x="1" y="155"/>
                    <a:pt x="48" y="203"/>
                    <a:pt x="108" y="203"/>
                  </a:cubicBezTo>
                  <a:lnTo>
                    <a:pt x="11776" y="203"/>
                  </a:lnTo>
                  <a:cubicBezTo>
                    <a:pt x="11835" y="203"/>
                    <a:pt x="11883" y="155"/>
                    <a:pt x="11883" y="96"/>
                  </a:cubicBezTo>
                  <a:cubicBezTo>
                    <a:pt x="11883" y="48"/>
                    <a:pt x="11835" y="1"/>
                    <a:pt x="1177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0" name="Google Shape;3860;p113"/>
            <p:cNvSpPr/>
            <p:nvPr/>
          </p:nvSpPr>
          <p:spPr>
            <a:xfrm>
              <a:off x="6056100" y="1719975"/>
              <a:ext cx="49725" cy="68500"/>
            </a:xfrm>
            <a:custGeom>
              <a:avLst/>
              <a:gdLst/>
              <a:ahLst/>
              <a:cxnLst/>
              <a:rect l="l" t="t" r="r" b="b"/>
              <a:pathLst>
                <a:path w="1989" h="2740" extrusionOk="0">
                  <a:moveTo>
                    <a:pt x="1989" y="1"/>
                  </a:moveTo>
                  <a:cubicBezTo>
                    <a:pt x="894" y="1"/>
                    <a:pt x="1" y="620"/>
                    <a:pt x="1" y="1370"/>
                  </a:cubicBezTo>
                  <a:cubicBezTo>
                    <a:pt x="1" y="2120"/>
                    <a:pt x="894" y="2739"/>
                    <a:pt x="1989" y="2739"/>
                  </a:cubicBezTo>
                  <a:lnTo>
                    <a:pt x="198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1" name="Google Shape;3861;p113"/>
            <p:cNvSpPr/>
            <p:nvPr/>
          </p:nvSpPr>
          <p:spPr>
            <a:xfrm>
              <a:off x="6112350" y="1726825"/>
              <a:ext cx="32175" cy="54800"/>
            </a:xfrm>
            <a:custGeom>
              <a:avLst/>
              <a:gdLst/>
              <a:ahLst/>
              <a:cxnLst/>
              <a:rect l="l" t="t" r="r" b="b"/>
              <a:pathLst>
                <a:path w="1287" h="2192" extrusionOk="0">
                  <a:moveTo>
                    <a:pt x="1" y="1"/>
                  </a:moveTo>
                  <a:lnTo>
                    <a:pt x="1" y="2191"/>
                  </a:lnTo>
                  <a:cubicBezTo>
                    <a:pt x="882" y="2191"/>
                    <a:pt x="1287" y="1703"/>
                    <a:pt x="1287" y="1096"/>
                  </a:cubicBezTo>
                  <a:cubicBezTo>
                    <a:pt x="1287" y="489"/>
                    <a:pt x="882" y="1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2" name="Google Shape;3862;p113"/>
            <p:cNvSpPr/>
            <p:nvPr/>
          </p:nvSpPr>
          <p:spPr>
            <a:xfrm>
              <a:off x="6101350" y="1709275"/>
              <a:ext cx="16400" cy="89900"/>
            </a:xfrm>
            <a:custGeom>
              <a:avLst/>
              <a:gdLst/>
              <a:ahLst/>
              <a:cxnLst/>
              <a:rect l="l" t="t" r="r" b="b"/>
              <a:pathLst>
                <a:path w="656" h="3596" extrusionOk="0">
                  <a:moveTo>
                    <a:pt x="322" y="0"/>
                  </a:moveTo>
                  <a:cubicBezTo>
                    <a:pt x="143" y="0"/>
                    <a:pt x="0" y="155"/>
                    <a:pt x="0" y="334"/>
                  </a:cubicBezTo>
                  <a:lnTo>
                    <a:pt x="0" y="3263"/>
                  </a:lnTo>
                  <a:cubicBezTo>
                    <a:pt x="0" y="3441"/>
                    <a:pt x="143" y="3596"/>
                    <a:pt x="322" y="3596"/>
                  </a:cubicBezTo>
                  <a:cubicBezTo>
                    <a:pt x="512" y="3596"/>
                    <a:pt x="655" y="3441"/>
                    <a:pt x="655" y="3263"/>
                  </a:cubicBezTo>
                  <a:lnTo>
                    <a:pt x="655" y="334"/>
                  </a:lnTo>
                  <a:cubicBezTo>
                    <a:pt x="655" y="155"/>
                    <a:pt x="512" y="0"/>
                    <a:pt x="32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3" name="Google Shape;3863;p113"/>
            <p:cNvSpPr/>
            <p:nvPr/>
          </p:nvSpPr>
          <p:spPr>
            <a:xfrm>
              <a:off x="6066825" y="1743500"/>
              <a:ext cx="30675" cy="23825"/>
            </a:xfrm>
            <a:custGeom>
              <a:avLst/>
              <a:gdLst/>
              <a:ahLst/>
              <a:cxnLst/>
              <a:rect l="l" t="t" r="r" b="b"/>
              <a:pathLst>
                <a:path w="1227" h="953" extrusionOk="0">
                  <a:moveTo>
                    <a:pt x="619" y="0"/>
                  </a:moveTo>
                  <a:cubicBezTo>
                    <a:pt x="0" y="0"/>
                    <a:pt x="0" y="953"/>
                    <a:pt x="619" y="953"/>
                  </a:cubicBezTo>
                  <a:cubicBezTo>
                    <a:pt x="1227" y="953"/>
                    <a:pt x="1227" y="0"/>
                    <a:pt x="61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4" name="Google Shape;3864;p113"/>
            <p:cNvSpPr/>
            <p:nvPr/>
          </p:nvSpPr>
          <p:spPr>
            <a:xfrm>
              <a:off x="5728375" y="2008400"/>
              <a:ext cx="1225" cy="160175"/>
            </a:xfrm>
            <a:custGeom>
              <a:avLst/>
              <a:gdLst/>
              <a:ahLst/>
              <a:cxnLst/>
              <a:rect l="l" t="t" r="r" b="b"/>
              <a:pathLst>
                <a:path w="49" h="6407" extrusionOk="0">
                  <a:moveTo>
                    <a:pt x="1" y="1"/>
                  </a:moveTo>
                  <a:lnTo>
                    <a:pt x="48" y="1"/>
                  </a:lnTo>
                  <a:lnTo>
                    <a:pt x="48" y="6407"/>
                  </a:lnTo>
                  <a:lnTo>
                    <a:pt x="1" y="6407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5" name="Google Shape;3865;p113"/>
            <p:cNvSpPr/>
            <p:nvPr/>
          </p:nvSpPr>
          <p:spPr>
            <a:xfrm>
              <a:off x="5648900" y="2087875"/>
              <a:ext cx="160175" cy="1225"/>
            </a:xfrm>
            <a:custGeom>
              <a:avLst/>
              <a:gdLst/>
              <a:ahLst/>
              <a:cxnLst/>
              <a:rect l="l" t="t" r="r" b="b"/>
              <a:pathLst>
                <a:path w="6407" h="49" extrusionOk="0">
                  <a:moveTo>
                    <a:pt x="1" y="1"/>
                  </a:moveTo>
                  <a:lnTo>
                    <a:pt x="6406" y="1"/>
                  </a:lnTo>
                  <a:lnTo>
                    <a:pt x="6406" y="49"/>
                  </a:lnTo>
                  <a:lnTo>
                    <a:pt x="1" y="49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6" name="Google Shape;3866;p113"/>
            <p:cNvSpPr/>
            <p:nvPr/>
          </p:nvSpPr>
          <p:spPr>
            <a:xfrm>
              <a:off x="5671525" y="2031625"/>
              <a:ext cx="114325" cy="114025"/>
            </a:xfrm>
            <a:custGeom>
              <a:avLst/>
              <a:gdLst/>
              <a:ahLst/>
              <a:cxnLst/>
              <a:rect l="l" t="t" r="r" b="b"/>
              <a:pathLst>
                <a:path w="4573" h="4561" extrusionOk="0">
                  <a:moveTo>
                    <a:pt x="36" y="4561"/>
                  </a:moveTo>
                  <a:lnTo>
                    <a:pt x="1" y="4525"/>
                  </a:lnTo>
                  <a:lnTo>
                    <a:pt x="4537" y="1"/>
                  </a:lnTo>
                  <a:lnTo>
                    <a:pt x="4573" y="48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7" name="Google Shape;3867;p113"/>
            <p:cNvSpPr/>
            <p:nvPr/>
          </p:nvSpPr>
          <p:spPr>
            <a:xfrm>
              <a:off x="5671825" y="2031025"/>
              <a:ext cx="114025" cy="114325"/>
            </a:xfrm>
            <a:custGeom>
              <a:avLst/>
              <a:gdLst/>
              <a:ahLst/>
              <a:cxnLst/>
              <a:rect l="l" t="t" r="r" b="b"/>
              <a:pathLst>
                <a:path w="4561" h="4573" extrusionOk="0">
                  <a:moveTo>
                    <a:pt x="4561" y="4525"/>
                  </a:moveTo>
                  <a:lnTo>
                    <a:pt x="4525" y="4573"/>
                  </a:lnTo>
                  <a:lnTo>
                    <a:pt x="1" y="37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8" name="Google Shape;3868;p113"/>
            <p:cNvSpPr/>
            <p:nvPr/>
          </p:nvSpPr>
          <p:spPr>
            <a:xfrm>
              <a:off x="5697425" y="2014375"/>
              <a:ext cx="62825" cy="148250"/>
            </a:xfrm>
            <a:custGeom>
              <a:avLst/>
              <a:gdLst/>
              <a:ahLst/>
              <a:cxnLst/>
              <a:rect l="l" t="t" r="r" b="b"/>
              <a:pathLst>
                <a:path w="2513" h="5930" extrusionOk="0">
                  <a:moveTo>
                    <a:pt x="1" y="12"/>
                  </a:moveTo>
                  <a:lnTo>
                    <a:pt x="48" y="0"/>
                  </a:lnTo>
                  <a:lnTo>
                    <a:pt x="2513" y="5906"/>
                  </a:lnTo>
                  <a:lnTo>
                    <a:pt x="2465" y="5929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9" name="Google Shape;3869;p113"/>
            <p:cNvSpPr/>
            <p:nvPr/>
          </p:nvSpPr>
          <p:spPr>
            <a:xfrm>
              <a:off x="5654850" y="2057225"/>
              <a:ext cx="148575" cy="62825"/>
            </a:xfrm>
            <a:custGeom>
              <a:avLst/>
              <a:gdLst/>
              <a:ahLst/>
              <a:cxnLst/>
              <a:rect l="l" t="t" r="r" b="b"/>
              <a:pathLst>
                <a:path w="5943" h="2513" extrusionOk="0">
                  <a:moveTo>
                    <a:pt x="25" y="2513"/>
                  </a:moveTo>
                  <a:lnTo>
                    <a:pt x="1" y="2465"/>
                  </a:lnTo>
                  <a:lnTo>
                    <a:pt x="5918" y="1"/>
                  </a:lnTo>
                  <a:lnTo>
                    <a:pt x="5942" y="48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0" name="Google Shape;3870;p113"/>
            <p:cNvSpPr/>
            <p:nvPr/>
          </p:nvSpPr>
          <p:spPr>
            <a:xfrm>
              <a:off x="5698025" y="2014375"/>
              <a:ext cx="62225" cy="148250"/>
            </a:xfrm>
            <a:custGeom>
              <a:avLst/>
              <a:gdLst/>
              <a:ahLst/>
              <a:cxnLst/>
              <a:rect l="l" t="t" r="r" b="b"/>
              <a:pathLst>
                <a:path w="2489" h="5930" extrusionOk="0">
                  <a:moveTo>
                    <a:pt x="48" y="5929"/>
                  </a:moveTo>
                  <a:lnTo>
                    <a:pt x="0" y="5906"/>
                  </a:lnTo>
                  <a:lnTo>
                    <a:pt x="2441" y="0"/>
                  </a:lnTo>
                  <a:lnTo>
                    <a:pt x="2489" y="12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1" name="Google Shape;3871;p113"/>
            <p:cNvSpPr/>
            <p:nvPr/>
          </p:nvSpPr>
          <p:spPr>
            <a:xfrm>
              <a:off x="5654850" y="2057225"/>
              <a:ext cx="148575" cy="62250"/>
            </a:xfrm>
            <a:custGeom>
              <a:avLst/>
              <a:gdLst/>
              <a:ahLst/>
              <a:cxnLst/>
              <a:rect l="l" t="t" r="r" b="b"/>
              <a:pathLst>
                <a:path w="5943" h="2490" extrusionOk="0">
                  <a:moveTo>
                    <a:pt x="5942" y="2441"/>
                  </a:moveTo>
                  <a:lnTo>
                    <a:pt x="5918" y="2489"/>
                  </a:lnTo>
                  <a:lnTo>
                    <a:pt x="1" y="48"/>
                  </a:lnTo>
                  <a:lnTo>
                    <a:pt x="2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2" name="Google Shape;3872;p113"/>
            <p:cNvSpPr/>
            <p:nvPr/>
          </p:nvSpPr>
          <p:spPr>
            <a:xfrm>
              <a:off x="5641775" y="2001275"/>
              <a:ext cx="174450" cy="174450"/>
            </a:xfrm>
            <a:custGeom>
              <a:avLst/>
              <a:gdLst/>
              <a:ahLst/>
              <a:cxnLst/>
              <a:rect l="l" t="t" r="r" b="b"/>
              <a:pathLst>
                <a:path w="6978" h="6978" fill="none" extrusionOk="0">
                  <a:moveTo>
                    <a:pt x="6977" y="3489"/>
                  </a:moveTo>
                  <a:cubicBezTo>
                    <a:pt x="6977" y="5418"/>
                    <a:pt x="5417" y="6977"/>
                    <a:pt x="3489" y="6977"/>
                  </a:cubicBezTo>
                  <a:cubicBezTo>
                    <a:pt x="1560" y="6977"/>
                    <a:pt x="0" y="5418"/>
                    <a:pt x="0" y="3489"/>
                  </a:cubicBezTo>
                  <a:cubicBezTo>
                    <a:pt x="0" y="1560"/>
                    <a:pt x="1560" y="0"/>
                    <a:pt x="3489" y="0"/>
                  </a:cubicBezTo>
                  <a:cubicBezTo>
                    <a:pt x="5417" y="0"/>
                    <a:pt x="6977" y="1560"/>
                    <a:pt x="6977" y="3489"/>
                  </a:cubicBezTo>
                  <a:close/>
                </a:path>
              </a:pathLst>
            </a:custGeom>
            <a:noFill/>
            <a:ln w="17550" cap="flat" cmpd="sng">
              <a:solidFill>
                <a:schemeClr val="dk1"/>
              </a:solidFill>
              <a:prstDash val="solid"/>
              <a:miter lim="1190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3" name="Google Shape;3873;p113"/>
            <p:cNvSpPr/>
            <p:nvPr/>
          </p:nvSpPr>
          <p:spPr>
            <a:xfrm>
              <a:off x="5641775" y="2001275"/>
              <a:ext cx="174450" cy="174450"/>
            </a:xfrm>
            <a:custGeom>
              <a:avLst/>
              <a:gdLst/>
              <a:ahLst/>
              <a:cxnLst/>
              <a:rect l="l" t="t" r="r" b="b"/>
              <a:pathLst>
                <a:path w="6978" h="6978" fill="none" extrusionOk="0">
                  <a:moveTo>
                    <a:pt x="6977" y="3489"/>
                  </a:moveTo>
                  <a:cubicBezTo>
                    <a:pt x="6977" y="5418"/>
                    <a:pt x="5417" y="6977"/>
                    <a:pt x="3489" y="6977"/>
                  </a:cubicBezTo>
                  <a:cubicBezTo>
                    <a:pt x="1560" y="6977"/>
                    <a:pt x="0" y="5418"/>
                    <a:pt x="0" y="3489"/>
                  </a:cubicBezTo>
                  <a:cubicBezTo>
                    <a:pt x="0" y="1560"/>
                    <a:pt x="1560" y="0"/>
                    <a:pt x="3489" y="0"/>
                  </a:cubicBezTo>
                  <a:cubicBezTo>
                    <a:pt x="5417" y="0"/>
                    <a:pt x="6977" y="1560"/>
                    <a:pt x="6977" y="3489"/>
                  </a:cubicBezTo>
                  <a:close/>
                </a:path>
              </a:pathLst>
            </a:custGeom>
            <a:noFill/>
            <a:ln w="1775" cap="flat" cmpd="sng">
              <a:solidFill>
                <a:schemeClr val="accent1"/>
              </a:solidFill>
              <a:prstDash val="solid"/>
              <a:miter lim="1190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4" name="Google Shape;3874;p113"/>
            <p:cNvSpPr/>
            <p:nvPr/>
          </p:nvSpPr>
          <p:spPr>
            <a:xfrm>
              <a:off x="5927800" y="2008400"/>
              <a:ext cx="1225" cy="160175"/>
            </a:xfrm>
            <a:custGeom>
              <a:avLst/>
              <a:gdLst/>
              <a:ahLst/>
              <a:cxnLst/>
              <a:rect l="l" t="t" r="r" b="b"/>
              <a:pathLst>
                <a:path w="49" h="6407" extrusionOk="0">
                  <a:moveTo>
                    <a:pt x="1" y="1"/>
                  </a:moveTo>
                  <a:lnTo>
                    <a:pt x="49" y="1"/>
                  </a:lnTo>
                  <a:lnTo>
                    <a:pt x="49" y="6407"/>
                  </a:lnTo>
                  <a:lnTo>
                    <a:pt x="1" y="6407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5" name="Google Shape;3875;p113"/>
            <p:cNvSpPr/>
            <p:nvPr/>
          </p:nvSpPr>
          <p:spPr>
            <a:xfrm>
              <a:off x="5848350" y="2087875"/>
              <a:ext cx="160150" cy="1225"/>
            </a:xfrm>
            <a:custGeom>
              <a:avLst/>
              <a:gdLst/>
              <a:ahLst/>
              <a:cxnLst/>
              <a:rect l="l" t="t" r="r" b="b"/>
              <a:pathLst>
                <a:path w="6406" h="49" extrusionOk="0">
                  <a:moveTo>
                    <a:pt x="0" y="1"/>
                  </a:moveTo>
                  <a:lnTo>
                    <a:pt x="6406" y="1"/>
                  </a:lnTo>
                  <a:lnTo>
                    <a:pt x="6406" y="49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6" name="Google Shape;3876;p113"/>
            <p:cNvSpPr/>
            <p:nvPr/>
          </p:nvSpPr>
          <p:spPr>
            <a:xfrm>
              <a:off x="5871250" y="2031625"/>
              <a:ext cx="114025" cy="114025"/>
            </a:xfrm>
            <a:custGeom>
              <a:avLst/>
              <a:gdLst/>
              <a:ahLst/>
              <a:cxnLst/>
              <a:rect l="l" t="t" r="r" b="b"/>
              <a:pathLst>
                <a:path w="4561" h="4561" extrusionOk="0">
                  <a:moveTo>
                    <a:pt x="37" y="4561"/>
                  </a:moveTo>
                  <a:lnTo>
                    <a:pt x="1" y="4525"/>
                  </a:lnTo>
                  <a:lnTo>
                    <a:pt x="4525" y="1"/>
                  </a:lnTo>
                  <a:lnTo>
                    <a:pt x="4561" y="36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7" name="Google Shape;3877;p113"/>
            <p:cNvSpPr/>
            <p:nvPr/>
          </p:nvSpPr>
          <p:spPr>
            <a:xfrm>
              <a:off x="5871250" y="2031025"/>
              <a:ext cx="114025" cy="114325"/>
            </a:xfrm>
            <a:custGeom>
              <a:avLst/>
              <a:gdLst/>
              <a:ahLst/>
              <a:cxnLst/>
              <a:rect l="l" t="t" r="r" b="b"/>
              <a:pathLst>
                <a:path w="4561" h="4573" extrusionOk="0">
                  <a:moveTo>
                    <a:pt x="4561" y="4525"/>
                  </a:moveTo>
                  <a:lnTo>
                    <a:pt x="4525" y="4573"/>
                  </a:lnTo>
                  <a:lnTo>
                    <a:pt x="1" y="37"/>
                  </a:lnTo>
                  <a:lnTo>
                    <a:pt x="3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8" name="Google Shape;3878;p113"/>
            <p:cNvSpPr/>
            <p:nvPr/>
          </p:nvSpPr>
          <p:spPr>
            <a:xfrm>
              <a:off x="5896850" y="2014375"/>
              <a:ext cx="62825" cy="148250"/>
            </a:xfrm>
            <a:custGeom>
              <a:avLst/>
              <a:gdLst/>
              <a:ahLst/>
              <a:cxnLst/>
              <a:rect l="l" t="t" r="r" b="b"/>
              <a:pathLst>
                <a:path w="2513" h="5930" extrusionOk="0">
                  <a:moveTo>
                    <a:pt x="1" y="12"/>
                  </a:moveTo>
                  <a:lnTo>
                    <a:pt x="48" y="0"/>
                  </a:lnTo>
                  <a:lnTo>
                    <a:pt x="2513" y="5906"/>
                  </a:lnTo>
                  <a:lnTo>
                    <a:pt x="2465" y="5929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9" name="Google Shape;3879;p113"/>
            <p:cNvSpPr/>
            <p:nvPr/>
          </p:nvSpPr>
          <p:spPr>
            <a:xfrm>
              <a:off x="5854300" y="2057225"/>
              <a:ext cx="148250" cy="62825"/>
            </a:xfrm>
            <a:custGeom>
              <a:avLst/>
              <a:gdLst/>
              <a:ahLst/>
              <a:cxnLst/>
              <a:rect l="l" t="t" r="r" b="b"/>
              <a:pathLst>
                <a:path w="5930" h="2513" extrusionOk="0">
                  <a:moveTo>
                    <a:pt x="24" y="2513"/>
                  </a:moveTo>
                  <a:lnTo>
                    <a:pt x="0" y="2465"/>
                  </a:lnTo>
                  <a:lnTo>
                    <a:pt x="5906" y="1"/>
                  </a:lnTo>
                  <a:lnTo>
                    <a:pt x="5929" y="48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0" name="Google Shape;3880;p113"/>
            <p:cNvSpPr/>
            <p:nvPr/>
          </p:nvSpPr>
          <p:spPr>
            <a:xfrm>
              <a:off x="5897150" y="2014375"/>
              <a:ext cx="62525" cy="148250"/>
            </a:xfrm>
            <a:custGeom>
              <a:avLst/>
              <a:gdLst/>
              <a:ahLst/>
              <a:cxnLst/>
              <a:rect l="l" t="t" r="r" b="b"/>
              <a:pathLst>
                <a:path w="2501" h="5930" extrusionOk="0">
                  <a:moveTo>
                    <a:pt x="48" y="5929"/>
                  </a:moveTo>
                  <a:lnTo>
                    <a:pt x="1" y="5918"/>
                  </a:lnTo>
                  <a:lnTo>
                    <a:pt x="2453" y="0"/>
                  </a:lnTo>
                  <a:lnTo>
                    <a:pt x="2501" y="24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1" name="Google Shape;3881;p113"/>
            <p:cNvSpPr/>
            <p:nvPr/>
          </p:nvSpPr>
          <p:spPr>
            <a:xfrm>
              <a:off x="5854000" y="2056925"/>
              <a:ext cx="148550" cy="62550"/>
            </a:xfrm>
            <a:custGeom>
              <a:avLst/>
              <a:gdLst/>
              <a:ahLst/>
              <a:cxnLst/>
              <a:rect l="l" t="t" r="r" b="b"/>
              <a:pathLst>
                <a:path w="5942" h="2502" extrusionOk="0">
                  <a:moveTo>
                    <a:pt x="5941" y="2453"/>
                  </a:moveTo>
                  <a:lnTo>
                    <a:pt x="5918" y="2501"/>
                  </a:lnTo>
                  <a:lnTo>
                    <a:pt x="0" y="48"/>
                  </a:lnTo>
                  <a:lnTo>
                    <a:pt x="2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2" name="Google Shape;3882;p113"/>
            <p:cNvSpPr/>
            <p:nvPr/>
          </p:nvSpPr>
          <p:spPr>
            <a:xfrm>
              <a:off x="5841200" y="2001275"/>
              <a:ext cx="174450" cy="174450"/>
            </a:xfrm>
            <a:custGeom>
              <a:avLst/>
              <a:gdLst/>
              <a:ahLst/>
              <a:cxnLst/>
              <a:rect l="l" t="t" r="r" b="b"/>
              <a:pathLst>
                <a:path w="6978" h="6978" fill="none" extrusionOk="0">
                  <a:moveTo>
                    <a:pt x="6977" y="3489"/>
                  </a:moveTo>
                  <a:cubicBezTo>
                    <a:pt x="6977" y="5418"/>
                    <a:pt x="5418" y="6977"/>
                    <a:pt x="3489" y="6977"/>
                  </a:cubicBezTo>
                  <a:cubicBezTo>
                    <a:pt x="1560" y="6977"/>
                    <a:pt x="0" y="5418"/>
                    <a:pt x="0" y="3489"/>
                  </a:cubicBezTo>
                  <a:cubicBezTo>
                    <a:pt x="0" y="1560"/>
                    <a:pt x="1560" y="0"/>
                    <a:pt x="3489" y="0"/>
                  </a:cubicBezTo>
                  <a:cubicBezTo>
                    <a:pt x="5418" y="0"/>
                    <a:pt x="6977" y="1560"/>
                    <a:pt x="6977" y="3489"/>
                  </a:cubicBezTo>
                  <a:close/>
                </a:path>
              </a:pathLst>
            </a:custGeom>
            <a:noFill/>
            <a:ln w="17550" cap="flat" cmpd="sng">
              <a:solidFill>
                <a:schemeClr val="dk1"/>
              </a:solidFill>
              <a:prstDash val="solid"/>
              <a:miter lim="1190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3" name="Google Shape;3883;p113"/>
            <p:cNvSpPr/>
            <p:nvPr/>
          </p:nvSpPr>
          <p:spPr>
            <a:xfrm>
              <a:off x="5841200" y="2001275"/>
              <a:ext cx="174450" cy="174450"/>
            </a:xfrm>
            <a:custGeom>
              <a:avLst/>
              <a:gdLst/>
              <a:ahLst/>
              <a:cxnLst/>
              <a:rect l="l" t="t" r="r" b="b"/>
              <a:pathLst>
                <a:path w="6978" h="6978" fill="none" extrusionOk="0">
                  <a:moveTo>
                    <a:pt x="6977" y="3489"/>
                  </a:moveTo>
                  <a:cubicBezTo>
                    <a:pt x="6977" y="5418"/>
                    <a:pt x="5418" y="6977"/>
                    <a:pt x="3489" y="6977"/>
                  </a:cubicBezTo>
                  <a:cubicBezTo>
                    <a:pt x="1560" y="6977"/>
                    <a:pt x="0" y="5418"/>
                    <a:pt x="0" y="3489"/>
                  </a:cubicBezTo>
                  <a:cubicBezTo>
                    <a:pt x="0" y="1560"/>
                    <a:pt x="1560" y="0"/>
                    <a:pt x="3489" y="0"/>
                  </a:cubicBezTo>
                  <a:cubicBezTo>
                    <a:pt x="5418" y="0"/>
                    <a:pt x="6977" y="1560"/>
                    <a:pt x="6977" y="3489"/>
                  </a:cubicBezTo>
                  <a:close/>
                </a:path>
              </a:pathLst>
            </a:custGeom>
            <a:noFill/>
            <a:ln w="1775" cap="flat" cmpd="sng">
              <a:solidFill>
                <a:schemeClr val="accent1"/>
              </a:solidFill>
              <a:prstDash val="solid"/>
              <a:miter lim="1190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4" name="Google Shape;3884;p113"/>
            <p:cNvSpPr/>
            <p:nvPr/>
          </p:nvSpPr>
          <p:spPr>
            <a:xfrm>
              <a:off x="5720650" y="2066450"/>
              <a:ext cx="218500" cy="42600"/>
            </a:xfrm>
            <a:custGeom>
              <a:avLst/>
              <a:gdLst/>
              <a:ahLst/>
              <a:cxnLst/>
              <a:rect l="l" t="t" r="r" b="b"/>
              <a:pathLst>
                <a:path w="8740" h="1704" extrusionOk="0">
                  <a:moveTo>
                    <a:pt x="0" y="1"/>
                  </a:moveTo>
                  <a:lnTo>
                    <a:pt x="0" y="1703"/>
                  </a:lnTo>
                  <a:lnTo>
                    <a:pt x="8739" y="1703"/>
                  </a:lnTo>
                  <a:lnTo>
                    <a:pt x="873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5" name="Google Shape;3885;p113"/>
            <p:cNvSpPr/>
            <p:nvPr/>
          </p:nvSpPr>
          <p:spPr>
            <a:xfrm>
              <a:off x="5720650" y="2084325"/>
              <a:ext cx="218500" cy="7150"/>
            </a:xfrm>
            <a:custGeom>
              <a:avLst/>
              <a:gdLst/>
              <a:ahLst/>
              <a:cxnLst/>
              <a:rect l="l" t="t" r="r" b="b"/>
              <a:pathLst>
                <a:path w="8740" h="286" extrusionOk="0">
                  <a:moveTo>
                    <a:pt x="0" y="0"/>
                  </a:moveTo>
                  <a:lnTo>
                    <a:pt x="0" y="286"/>
                  </a:lnTo>
                  <a:lnTo>
                    <a:pt x="8739" y="286"/>
                  </a:lnTo>
                  <a:lnTo>
                    <a:pt x="873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6" name="Google Shape;3886;p113"/>
            <p:cNvSpPr/>
            <p:nvPr/>
          </p:nvSpPr>
          <p:spPr>
            <a:xfrm>
              <a:off x="5704575" y="2064075"/>
              <a:ext cx="48825" cy="48850"/>
            </a:xfrm>
            <a:custGeom>
              <a:avLst/>
              <a:gdLst/>
              <a:ahLst/>
              <a:cxnLst/>
              <a:rect l="l" t="t" r="r" b="b"/>
              <a:pathLst>
                <a:path w="1953" h="1954" extrusionOk="0">
                  <a:moveTo>
                    <a:pt x="977" y="0"/>
                  </a:moveTo>
                  <a:cubicBezTo>
                    <a:pt x="441" y="0"/>
                    <a:pt x="0" y="441"/>
                    <a:pt x="0" y="977"/>
                  </a:cubicBezTo>
                  <a:cubicBezTo>
                    <a:pt x="0" y="1513"/>
                    <a:pt x="441" y="1953"/>
                    <a:pt x="977" y="1953"/>
                  </a:cubicBezTo>
                  <a:cubicBezTo>
                    <a:pt x="1512" y="1953"/>
                    <a:pt x="1953" y="1513"/>
                    <a:pt x="1953" y="977"/>
                  </a:cubicBezTo>
                  <a:cubicBezTo>
                    <a:pt x="1953" y="441"/>
                    <a:pt x="1512" y="0"/>
                    <a:pt x="9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7" name="Google Shape;3887;p113"/>
            <p:cNvSpPr/>
            <p:nvPr/>
          </p:nvSpPr>
          <p:spPr>
            <a:xfrm>
              <a:off x="5715000" y="2074500"/>
              <a:ext cx="28000" cy="28000"/>
            </a:xfrm>
            <a:custGeom>
              <a:avLst/>
              <a:gdLst/>
              <a:ahLst/>
              <a:cxnLst/>
              <a:rect l="l" t="t" r="r" b="b"/>
              <a:pathLst>
                <a:path w="1120" h="1120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69"/>
                    <a:pt x="250" y="1119"/>
                    <a:pt x="560" y="1119"/>
                  </a:cubicBezTo>
                  <a:cubicBezTo>
                    <a:pt x="869" y="1119"/>
                    <a:pt x="1119" y="869"/>
                    <a:pt x="1119" y="560"/>
                  </a:cubicBezTo>
                  <a:cubicBezTo>
                    <a:pt x="1119" y="250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8" name="Google Shape;3888;p113"/>
            <p:cNvSpPr/>
            <p:nvPr/>
          </p:nvSpPr>
          <p:spPr>
            <a:xfrm>
              <a:off x="5904000" y="2064075"/>
              <a:ext cx="48850" cy="48850"/>
            </a:xfrm>
            <a:custGeom>
              <a:avLst/>
              <a:gdLst/>
              <a:ahLst/>
              <a:cxnLst/>
              <a:rect l="l" t="t" r="r" b="b"/>
              <a:pathLst>
                <a:path w="1954" h="1954" extrusionOk="0">
                  <a:moveTo>
                    <a:pt x="977" y="0"/>
                  </a:moveTo>
                  <a:cubicBezTo>
                    <a:pt x="441" y="0"/>
                    <a:pt x="0" y="441"/>
                    <a:pt x="0" y="977"/>
                  </a:cubicBezTo>
                  <a:cubicBezTo>
                    <a:pt x="0" y="1513"/>
                    <a:pt x="441" y="1953"/>
                    <a:pt x="977" y="1953"/>
                  </a:cubicBezTo>
                  <a:cubicBezTo>
                    <a:pt x="1513" y="1953"/>
                    <a:pt x="1953" y="1513"/>
                    <a:pt x="1953" y="977"/>
                  </a:cubicBezTo>
                  <a:cubicBezTo>
                    <a:pt x="1953" y="441"/>
                    <a:pt x="1513" y="0"/>
                    <a:pt x="9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9" name="Google Shape;3889;p113"/>
            <p:cNvSpPr/>
            <p:nvPr/>
          </p:nvSpPr>
          <p:spPr>
            <a:xfrm>
              <a:off x="5914425" y="2074500"/>
              <a:ext cx="28000" cy="28000"/>
            </a:xfrm>
            <a:custGeom>
              <a:avLst/>
              <a:gdLst/>
              <a:ahLst/>
              <a:cxnLst/>
              <a:rect l="l" t="t" r="r" b="b"/>
              <a:pathLst>
                <a:path w="1120" h="1120" extrusionOk="0">
                  <a:moveTo>
                    <a:pt x="560" y="0"/>
                  </a:moveTo>
                  <a:cubicBezTo>
                    <a:pt x="250" y="0"/>
                    <a:pt x="0" y="250"/>
                    <a:pt x="0" y="560"/>
                  </a:cubicBezTo>
                  <a:cubicBezTo>
                    <a:pt x="0" y="869"/>
                    <a:pt x="250" y="1119"/>
                    <a:pt x="560" y="1119"/>
                  </a:cubicBezTo>
                  <a:cubicBezTo>
                    <a:pt x="869" y="1119"/>
                    <a:pt x="1119" y="869"/>
                    <a:pt x="1119" y="560"/>
                  </a:cubicBezTo>
                  <a:cubicBezTo>
                    <a:pt x="1119" y="250"/>
                    <a:pt x="869" y="0"/>
                    <a:pt x="56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0" name="Google Shape;3890;p113"/>
            <p:cNvSpPr/>
            <p:nvPr/>
          </p:nvSpPr>
          <p:spPr>
            <a:xfrm>
              <a:off x="5417925" y="2044125"/>
              <a:ext cx="113125" cy="42000"/>
            </a:xfrm>
            <a:custGeom>
              <a:avLst/>
              <a:gdLst/>
              <a:ahLst/>
              <a:cxnLst/>
              <a:rect l="l" t="t" r="r" b="b"/>
              <a:pathLst>
                <a:path w="4525" h="1680" extrusionOk="0">
                  <a:moveTo>
                    <a:pt x="655" y="1"/>
                  </a:moveTo>
                  <a:cubicBezTo>
                    <a:pt x="298" y="1"/>
                    <a:pt x="1" y="298"/>
                    <a:pt x="1" y="656"/>
                  </a:cubicBezTo>
                  <a:lnTo>
                    <a:pt x="1" y="1025"/>
                  </a:lnTo>
                  <a:cubicBezTo>
                    <a:pt x="1" y="1382"/>
                    <a:pt x="298" y="1680"/>
                    <a:pt x="655" y="1680"/>
                  </a:cubicBezTo>
                  <a:lnTo>
                    <a:pt x="3882" y="1680"/>
                  </a:lnTo>
                  <a:cubicBezTo>
                    <a:pt x="4239" y="1680"/>
                    <a:pt x="4525" y="1382"/>
                    <a:pt x="4525" y="1025"/>
                  </a:cubicBezTo>
                  <a:lnTo>
                    <a:pt x="4525" y="656"/>
                  </a:lnTo>
                  <a:cubicBezTo>
                    <a:pt x="4525" y="298"/>
                    <a:pt x="4239" y="1"/>
                    <a:pt x="388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1" name="Google Shape;3891;p113"/>
            <p:cNvSpPr/>
            <p:nvPr/>
          </p:nvSpPr>
          <p:spPr>
            <a:xfrm>
              <a:off x="5442325" y="2056550"/>
              <a:ext cx="16100" cy="15650"/>
            </a:xfrm>
            <a:custGeom>
              <a:avLst/>
              <a:gdLst/>
              <a:ahLst/>
              <a:cxnLst/>
              <a:rect l="l" t="t" r="r" b="b"/>
              <a:pathLst>
                <a:path w="644" h="626" extrusionOk="0">
                  <a:moveTo>
                    <a:pt x="322" y="1"/>
                  </a:moveTo>
                  <a:cubicBezTo>
                    <a:pt x="162" y="1"/>
                    <a:pt x="1" y="105"/>
                    <a:pt x="1" y="313"/>
                  </a:cubicBezTo>
                  <a:cubicBezTo>
                    <a:pt x="1" y="522"/>
                    <a:pt x="162" y="626"/>
                    <a:pt x="322" y="626"/>
                  </a:cubicBezTo>
                  <a:cubicBezTo>
                    <a:pt x="483" y="626"/>
                    <a:pt x="644" y="522"/>
                    <a:pt x="644" y="313"/>
                  </a:cubicBezTo>
                  <a:cubicBezTo>
                    <a:pt x="644" y="105"/>
                    <a:pt x="483" y="1"/>
                    <a:pt x="32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2" name="Google Shape;3892;p113"/>
            <p:cNvSpPr/>
            <p:nvPr/>
          </p:nvSpPr>
          <p:spPr>
            <a:xfrm>
              <a:off x="5490850" y="2056550"/>
              <a:ext cx="16100" cy="15650"/>
            </a:xfrm>
            <a:custGeom>
              <a:avLst/>
              <a:gdLst/>
              <a:ahLst/>
              <a:cxnLst/>
              <a:rect l="l" t="t" r="r" b="b"/>
              <a:pathLst>
                <a:path w="644" h="626" extrusionOk="0">
                  <a:moveTo>
                    <a:pt x="322" y="1"/>
                  </a:moveTo>
                  <a:cubicBezTo>
                    <a:pt x="161" y="1"/>
                    <a:pt x="1" y="105"/>
                    <a:pt x="1" y="313"/>
                  </a:cubicBezTo>
                  <a:cubicBezTo>
                    <a:pt x="1" y="522"/>
                    <a:pt x="161" y="626"/>
                    <a:pt x="322" y="626"/>
                  </a:cubicBezTo>
                  <a:cubicBezTo>
                    <a:pt x="483" y="626"/>
                    <a:pt x="644" y="522"/>
                    <a:pt x="644" y="313"/>
                  </a:cubicBezTo>
                  <a:cubicBezTo>
                    <a:pt x="644" y="105"/>
                    <a:pt x="483" y="1"/>
                    <a:pt x="32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3" name="Google Shape;3893;p113"/>
            <p:cNvSpPr/>
            <p:nvPr/>
          </p:nvSpPr>
          <p:spPr>
            <a:xfrm>
              <a:off x="4888100" y="1940850"/>
              <a:ext cx="1800" cy="222075"/>
            </a:xfrm>
            <a:custGeom>
              <a:avLst/>
              <a:gdLst/>
              <a:ahLst/>
              <a:cxnLst/>
              <a:rect l="l" t="t" r="r" b="b"/>
              <a:pathLst>
                <a:path w="72" h="8883" extrusionOk="0">
                  <a:moveTo>
                    <a:pt x="0" y="0"/>
                  </a:moveTo>
                  <a:lnTo>
                    <a:pt x="72" y="0"/>
                  </a:lnTo>
                  <a:lnTo>
                    <a:pt x="72" y="8882"/>
                  </a:lnTo>
                  <a:lnTo>
                    <a:pt x="0" y="8882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4" name="Google Shape;3894;p113"/>
            <p:cNvSpPr/>
            <p:nvPr/>
          </p:nvSpPr>
          <p:spPr>
            <a:xfrm>
              <a:off x="4777975" y="2050975"/>
              <a:ext cx="222075" cy="1825"/>
            </a:xfrm>
            <a:custGeom>
              <a:avLst/>
              <a:gdLst/>
              <a:ahLst/>
              <a:cxnLst/>
              <a:rect l="l" t="t" r="r" b="b"/>
              <a:pathLst>
                <a:path w="8883" h="73" extrusionOk="0">
                  <a:moveTo>
                    <a:pt x="0" y="1"/>
                  </a:moveTo>
                  <a:lnTo>
                    <a:pt x="8882" y="1"/>
                  </a:lnTo>
                  <a:lnTo>
                    <a:pt x="8882" y="72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5" name="Google Shape;3895;p113"/>
            <p:cNvSpPr/>
            <p:nvPr/>
          </p:nvSpPr>
          <p:spPr>
            <a:xfrm>
              <a:off x="4809825" y="1972700"/>
              <a:ext cx="158675" cy="158375"/>
            </a:xfrm>
            <a:custGeom>
              <a:avLst/>
              <a:gdLst/>
              <a:ahLst/>
              <a:cxnLst/>
              <a:rect l="l" t="t" r="r" b="b"/>
              <a:pathLst>
                <a:path w="6347" h="6335" extrusionOk="0">
                  <a:moveTo>
                    <a:pt x="48" y="6334"/>
                  </a:moveTo>
                  <a:lnTo>
                    <a:pt x="0" y="6275"/>
                  </a:lnTo>
                  <a:lnTo>
                    <a:pt x="6287" y="0"/>
                  </a:lnTo>
                  <a:lnTo>
                    <a:pt x="6346" y="6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6" name="Google Shape;3896;p113"/>
            <p:cNvSpPr/>
            <p:nvPr/>
          </p:nvSpPr>
          <p:spPr>
            <a:xfrm>
              <a:off x="4809825" y="1972700"/>
              <a:ext cx="158675" cy="158375"/>
            </a:xfrm>
            <a:custGeom>
              <a:avLst/>
              <a:gdLst/>
              <a:ahLst/>
              <a:cxnLst/>
              <a:rect l="l" t="t" r="r" b="b"/>
              <a:pathLst>
                <a:path w="6347" h="6335" extrusionOk="0">
                  <a:moveTo>
                    <a:pt x="6346" y="6275"/>
                  </a:moveTo>
                  <a:lnTo>
                    <a:pt x="6287" y="6334"/>
                  </a:lnTo>
                  <a:lnTo>
                    <a:pt x="0" y="48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7" name="Google Shape;3897;p113"/>
            <p:cNvSpPr/>
            <p:nvPr/>
          </p:nvSpPr>
          <p:spPr>
            <a:xfrm>
              <a:off x="4845825" y="1948875"/>
              <a:ext cx="86350" cy="206300"/>
            </a:xfrm>
            <a:custGeom>
              <a:avLst/>
              <a:gdLst/>
              <a:ahLst/>
              <a:cxnLst/>
              <a:rect l="l" t="t" r="r" b="b"/>
              <a:pathLst>
                <a:path w="3454" h="8252" extrusionOk="0">
                  <a:moveTo>
                    <a:pt x="1" y="36"/>
                  </a:moveTo>
                  <a:lnTo>
                    <a:pt x="60" y="1"/>
                  </a:lnTo>
                  <a:lnTo>
                    <a:pt x="3454" y="8216"/>
                  </a:lnTo>
                  <a:lnTo>
                    <a:pt x="3394" y="8252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8" name="Google Shape;3898;p113"/>
            <p:cNvSpPr/>
            <p:nvPr/>
          </p:nvSpPr>
          <p:spPr>
            <a:xfrm>
              <a:off x="4786000" y="2008125"/>
              <a:ext cx="206300" cy="86925"/>
            </a:xfrm>
            <a:custGeom>
              <a:avLst/>
              <a:gdLst/>
              <a:ahLst/>
              <a:cxnLst/>
              <a:rect l="l" t="t" r="r" b="b"/>
              <a:pathLst>
                <a:path w="8252" h="3477" extrusionOk="0">
                  <a:moveTo>
                    <a:pt x="36" y="3477"/>
                  </a:moveTo>
                  <a:lnTo>
                    <a:pt x="1" y="3405"/>
                  </a:lnTo>
                  <a:lnTo>
                    <a:pt x="8216" y="0"/>
                  </a:lnTo>
                  <a:lnTo>
                    <a:pt x="8252" y="72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9" name="Google Shape;3899;p113"/>
            <p:cNvSpPr/>
            <p:nvPr/>
          </p:nvSpPr>
          <p:spPr>
            <a:xfrm>
              <a:off x="4845525" y="1948575"/>
              <a:ext cx="86950" cy="206000"/>
            </a:xfrm>
            <a:custGeom>
              <a:avLst/>
              <a:gdLst/>
              <a:ahLst/>
              <a:cxnLst/>
              <a:rect l="l" t="t" r="r" b="b"/>
              <a:pathLst>
                <a:path w="3478" h="8240" extrusionOk="0">
                  <a:moveTo>
                    <a:pt x="72" y="8240"/>
                  </a:moveTo>
                  <a:lnTo>
                    <a:pt x="1" y="8216"/>
                  </a:lnTo>
                  <a:lnTo>
                    <a:pt x="3406" y="1"/>
                  </a:lnTo>
                  <a:lnTo>
                    <a:pt x="3477" y="25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0" name="Google Shape;3900;p113"/>
            <p:cNvSpPr/>
            <p:nvPr/>
          </p:nvSpPr>
          <p:spPr>
            <a:xfrm>
              <a:off x="4785700" y="2009000"/>
              <a:ext cx="206300" cy="86350"/>
            </a:xfrm>
            <a:custGeom>
              <a:avLst/>
              <a:gdLst/>
              <a:ahLst/>
              <a:cxnLst/>
              <a:rect l="l" t="t" r="r" b="b"/>
              <a:pathLst>
                <a:path w="8252" h="3454" extrusionOk="0">
                  <a:moveTo>
                    <a:pt x="8252" y="3382"/>
                  </a:moveTo>
                  <a:lnTo>
                    <a:pt x="8228" y="3454"/>
                  </a:lnTo>
                  <a:lnTo>
                    <a:pt x="1" y="6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1" name="Google Shape;3901;p113"/>
            <p:cNvSpPr/>
            <p:nvPr/>
          </p:nvSpPr>
          <p:spPr>
            <a:xfrm>
              <a:off x="4767850" y="1930725"/>
              <a:ext cx="242300" cy="242325"/>
            </a:xfrm>
            <a:custGeom>
              <a:avLst/>
              <a:gdLst/>
              <a:ahLst/>
              <a:cxnLst/>
              <a:rect l="l" t="t" r="r" b="b"/>
              <a:pathLst>
                <a:path w="9692" h="9693" fill="none" extrusionOk="0">
                  <a:moveTo>
                    <a:pt x="9692" y="4846"/>
                  </a:moveTo>
                  <a:cubicBezTo>
                    <a:pt x="9692" y="7525"/>
                    <a:pt x="7525" y="9692"/>
                    <a:pt x="4846" y="9692"/>
                  </a:cubicBezTo>
                  <a:cubicBezTo>
                    <a:pt x="2167" y="9692"/>
                    <a:pt x="0" y="7525"/>
                    <a:pt x="0" y="4846"/>
                  </a:cubicBezTo>
                  <a:cubicBezTo>
                    <a:pt x="0" y="2167"/>
                    <a:pt x="2167" y="0"/>
                    <a:pt x="4846" y="0"/>
                  </a:cubicBezTo>
                  <a:cubicBezTo>
                    <a:pt x="7525" y="0"/>
                    <a:pt x="9692" y="2167"/>
                    <a:pt x="9692" y="4846"/>
                  </a:cubicBezTo>
                  <a:close/>
                </a:path>
              </a:pathLst>
            </a:custGeom>
            <a:noFill/>
            <a:ln w="24100" cap="flat" cmpd="sng">
              <a:solidFill>
                <a:schemeClr val="dk1"/>
              </a:solidFill>
              <a:prstDash val="solid"/>
              <a:miter lim="1190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2" name="Google Shape;3902;p113"/>
            <p:cNvSpPr/>
            <p:nvPr/>
          </p:nvSpPr>
          <p:spPr>
            <a:xfrm>
              <a:off x="4767850" y="1930725"/>
              <a:ext cx="242300" cy="242325"/>
            </a:xfrm>
            <a:custGeom>
              <a:avLst/>
              <a:gdLst/>
              <a:ahLst/>
              <a:cxnLst/>
              <a:rect l="l" t="t" r="r" b="b"/>
              <a:pathLst>
                <a:path w="9692" h="9693" fill="none" extrusionOk="0">
                  <a:moveTo>
                    <a:pt x="9692" y="4846"/>
                  </a:moveTo>
                  <a:cubicBezTo>
                    <a:pt x="9692" y="7525"/>
                    <a:pt x="7525" y="9692"/>
                    <a:pt x="4846" y="9692"/>
                  </a:cubicBezTo>
                  <a:cubicBezTo>
                    <a:pt x="2167" y="9692"/>
                    <a:pt x="0" y="7525"/>
                    <a:pt x="0" y="4846"/>
                  </a:cubicBezTo>
                  <a:cubicBezTo>
                    <a:pt x="0" y="2167"/>
                    <a:pt x="2167" y="0"/>
                    <a:pt x="4846" y="0"/>
                  </a:cubicBezTo>
                  <a:cubicBezTo>
                    <a:pt x="7525" y="0"/>
                    <a:pt x="9692" y="2167"/>
                    <a:pt x="9692" y="4846"/>
                  </a:cubicBezTo>
                  <a:close/>
                </a:path>
              </a:pathLst>
            </a:custGeom>
            <a:noFill/>
            <a:ln w="2375" cap="flat" cmpd="sng">
              <a:solidFill>
                <a:schemeClr val="accent1"/>
              </a:solidFill>
              <a:prstDash val="solid"/>
              <a:miter lim="1190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3" name="Google Shape;3903;p113"/>
            <p:cNvSpPr/>
            <p:nvPr/>
          </p:nvSpPr>
          <p:spPr>
            <a:xfrm>
              <a:off x="5158675" y="1940850"/>
              <a:ext cx="1800" cy="222075"/>
            </a:xfrm>
            <a:custGeom>
              <a:avLst/>
              <a:gdLst/>
              <a:ahLst/>
              <a:cxnLst/>
              <a:rect l="l" t="t" r="r" b="b"/>
              <a:pathLst>
                <a:path w="72" h="8883" extrusionOk="0">
                  <a:moveTo>
                    <a:pt x="0" y="0"/>
                  </a:moveTo>
                  <a:lnTo>
                    <a:pt x="72" y="0"/>
                  </a:lnTo>
                  <a:lnTo>
                    <a:pt x="72" y="8882"/>
                  </a:lnTo>
                  <a:lnTo>
                    <a:pt x="0" y="8882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4" name="Google Shape;3904;p113"/>
            <p:cNvSpPr/>
            <p:nvPr/>
          </p:nvSpPr>
          <p:spPr>
            <a:xfrm>
              <a:off x="5048525" y="2050975"/>
              <a:ext cx="222375" cy="1825"/>
            </a:xfrm>
            <a:custGeom>
              <a:avLst/>
              <a:gdLst/>
              <a:ahLst/>
              <a:cxnLst/>
              <a:rect l="l" t="t" r="r" b="b"/>
              <a:pathLst>
                <a:path w="8895" h="73" extrusionOk="0">
                  <a:moveTo>
                    <a:pt x="1" y="1"/>
                  </a:moveTo>
                  <a:lnTo>
                    <a:pt x="8895" y="1"/>
                  </a:lnTo>
                  <a:lnTo>
                    <a:pt x="8895" y="72"/>
                  </a:lnTo>
                  <a:lnTo>
                    <a:pt x="1" y="72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5" name="Google Shape;3905;p113"/>
            <p:cNvSpPr/>
            <p:nvPr/>
          </p:nvSpPr>
          <p:spPr>
            <a:xfrm>
              <a:off x="5080375" y="1972700"/>
              <a:ext cx="158675" cy="158375"/>
            </a:xfrm>
            <a:custGeom>
              <a:avLst/>
              <a:gdLst/>
              <a:ahLst/>
              <a:cxnLst/>
              <a:rect l="l" t="t" r="r" b="b"/>
              <a:pathLst>
                <a:path w="6347" h="6335" extrusionOk="0">
                  <a:moveTo>
                    <a:pt x="49" y="6334"/>
                  </a:moveTo>
                  <a:lnTo>
                    <a:pt x="1" y="6287"/>
                  </a:lnTo>
                  <a:lnTo>
                    <a:pt x="6287" y="0"/>
                  </a:lnTo>
                  <a:lnTo>
                    <a:pt x="6347" y="48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6" name="Google Shape;3906;p113"/>
            <p:cNvSpPr/>
            <p:nvPr/>
          </p:nvSpPr>
          <p:spPr>
            <a:xfrm>
              <a:off x="5080375" y="1972700"/>
              <a:ext cx="158675" cy="158375"/>
            </a:xfrm>
            <a:custGeom>
              <a:avLst/>
              <a:gdLst/>
              <a:ahLst/>
              <a:cxnLst/>
              <a:rect l="l" t="t" r="r" b="b"/>
              <a:pathLst>
                <a:path w="6347" h="6335" extrusionOk="0">
                  <a:moveTo>
                    <a:pt x="6347" y="6275"/>
                  </a:moveTo>
                  <a:lnTo>
                    <a:pt x="6299" y="6334"/>
                  </a:lnTo>
                  <a:lnTo>
                    <a:pt x="1" y="48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7" name="Google Shape;3907;p113"/>
            <p:cNvSpPr/>
            <p:nvPr/>
          </p:nvSpPr>
          <p:spPr>
            <a:xfrm>
              <a:off x="5116400" y="1948875"/>
              <a:ext cx="86350" cy="206300"/>
            </a:xfrm>
            <a:custGeom>
              <a:avLst/>
              <a:gdLst/>
              <a:ahLst/>
              <a:cxnLst/>
              <a:rect l="l" t="t" r="r" b="b"/>
              <a:pathLst>
                <a:path w="3454" h="8252" extrusionOk="0">
                  <a:moveTo>
                    <a:pt x="1" y="36"/>
                  </a:moveTo>
                  <a:lnTo>
                    <a:pt x="72" y="1"/>
                  </a:lnTo>
                  <a:lnTo>
                    <a:pt x="3453" y="8228"/>
                  </a:lnTo>
                  <a:lnTo>
                    <a:pt x="3394" y="8252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8" name="Google Shape;3908;p113"/>
            <p:cNvSpPr/>
            <p:nvPr/>
          </p:nvSpPr>
          <p:spPr>
            <a:xfrm>
              <a:off x="5056875" y="2008400"/>
              <a:ext cx="205700" cy="87250"/>
            </a:xfrm>
            <a:custGeom>
              <a:avLst/>
              <a:gdLst/>
              <a:ahLst/>
              <a:cxnLst/>
              <a:rect l="l" t="t" r="r" b="b"/>
              <a:pathLst>
                <a:path w="8228" h="3490" extrusionOk="0">
                  <a:moveTo>
                    <a:pt x="24" y="3490"/>
                  </a:moveTo>
                  <a:lnTo>
                    <a:pt x="0" y="3418"/>
                  </a:lnTo>
                  <a:lnTo>
                    <a:pt x="8204" y="1"/>
                  </a:lnTo>
                  <a:lnTo>
                    <a:pt x="8228" y="72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9" name="Google Shape;3909;p113"/>
            <p:cNvSpPr/>
            <p:nvPr/>
          </p:nvSpPr>
          <p:spPr>
            <a:xfrm>
              <a:off x="5116100" y="1948575"/>
              <a:ext cx="86950" cy="206000"/>
            </a:xfrm>
            <a:custGeom>
              <a:avLst/>
              <a:gdLst/>
              <a:ahLst/>
              <a:cxnLst/>
              <a:rect l="l" t="t" r="r" b="b"/>
              <a:pathLst>
                <a:path w="3478" h="8240" extrusionOk="0">
                  <a:moveTo>
                    <a:pt x="72" y="8240"/>
                  </a:moveTo>
                  <a:lnTo>
                    <a:pt x="1" y="8216"/>
                  </a:lnTo>
                  <a:lnTo>
                    <a:pt x="3406" y="1"/>
                  </a:lnTo>
                  <a:lnTo>
                    <a:pt x="3477" y="25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0" name="Google Shape;3910;p113"/>
            <p:cNvSpPr/>
            <p:nvPr/>
          </p:nvSpPr>
          <p:spPr>
            <a:xfrm>
              <a:off x="5056875" y="2008125"/>
              <a:ext cx="206000" cy="87225"/>
            </a:xfrm>
            <a:custGeom>
              <a:avLst/>
              <a:gdLst/>
              <a:ahLst/>
              <a:cxnLst/>
              <a:rect l="l" t="t" r="r" b="b"/>
              <a:pathLst>
                <a:path w="8240" h="3489" extrusionOk="0">
                  <a:moveTo>
                    <a:pt x="8239" y="3417"/>
                  </a:moveTo>
                  <a:lnTo>
                    <a:pt x="8204" y="3489"/>
                  </a:lnTo>
                  <a:lnTo>
                    <a:pt x="0" y="72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1" name="Google Shape;3911;p113"/>
            <p:cNvSpPr/>
            <p:nvPr/>
          </p:nvSpPr>
          <p:spPr>
            <a:xfrm>
              <a:off x="5038425" y="1930725"/>
              <a:ext cx="242300" cy="242325"/>
            </a:xfrm>
            <a:custGeom>
              <a:avLst/>
              <a:gdLst/>
              <a:ahLst/>
              <a:cxnLst/>
              <a:rect l="l" t="t" r="r" b="b"/>
              <a:pathLst>
                <a:path w="9692" h="9693" fill="none" extrusionOk="0">
                  <a:moveTo>
                    <a:pt x="9692" y="4846"/>
                  </a:moveTo>
                  <a:cubicBezTo>
                    <a:pt x="9692" y="7525"/>
                    <a:pt x="7525" y="9692"/>
                    <a:pt x="4846" y="9692"/>
                  </a:cubicBezTo>
                  <a:cubicBezTo>
                    <a:pt x="2179" y="9692"/>
                    <a:pt x="0" y="7525"/>
                    <a:pt x="0" y="4846"/>
                  </a:cubicBezTo>
                  <a:cubicBezTo>
                    <a:pt x="0" y="2167"/>
                    <a:pt x="2179" y="0"/>
                    <a:pt x="4846" y="0"/>
                  </a:cubicBezTo>
                  <a:cubicBezTo>
                    <a:pt x="7525" y="0"/>
                    <a:pt x="9692" y="2167"/>
                    <a:pt x="9692" y="4846"/>
                  </a:cubicBezTo>
                  <a:close/>
                </a:path>
              </a:pathLst>
            </a:custGeom>
            <a:noFill/>
            <a:ln w="24100" cap="flat" cmpd="sng">
              <a:solidFill>
                <a:schemeClr val="dk1"/>
              </a:solidFill>
              <a:prstDash val="solid"/>
              <a:miter lim="1190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2" name="Google Shape;3912;p113"/>
            <p:cNvSpPr/>
            <p:nvPr/>
          </p:nvSpPr>
          <p:spPr>
            <a:xfrm>
              <a:off x="5038425" y="1930725"/>
              <a:ext cx="242300" cy="242325"/>
            </a:xfrm>
            <a:custGeom>
              <a:avLst/>
              <a:gdLst/>
              <a:ahLst/>
              <a:cxnLst/>
              <a:rect l="l" t="t" r="r" b="b"/>
              <a:pathLst>
                <a:path w="9692" h="9693" fill="none" extrusionOk="0">
                  <a:moveTo>
                    <a:pt x="9692" y="4846"/>
                  </a:moveTo>
                  <a:cubicBezTo>
                    <a:pt x="9692" y="7525"/>
                    <a:pt x="7525" y="9692"/>
                    <a:pt x="4846" y="9692"/>
                  </a:cubicBezTo>
                  <a:cubicBezTo>
                    <a:pt x="2179" y="9692"/>
                    <a:pt x="0" y="7525"/>
                    <a:pt x="0" y="4846"/>
                  </a:cubicBezTo>
                  <a:cubicBezTo>
                    <a:pt x="0" y="2167"/>
                    <a:pt x="2179" y="0"/>
                    <a:pt x="4846" y="0"/>
                  </a:cubicBezTo>
                  <a:cubicBezTo>
                    <a:pt x="7525" y="0"/>
                    <a:pt x="9692" y="2167"/>
                    <a:pt x="9692" y="4846"/>
                  </a:cubicBezTo>
                  <a:close/>
                </a:path>
              </a:pathLst>
            </a:custGeom>
            <a:noFill/>
            <a:ln w="2375" cap="flat" cmpd="sng">
              <a:solidFill>
                <a:schemeClr val="accent1"/>
              </a:solidFill>
              <a:prstDash val="solid"/>
              <a:miter lim="1190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3" name="Google Shape;3913;p113"/>
            <p:cNvSpPr/>
            <p:nvPr/>
          </p:nvSpPr>
          <p:spPr>
            <a:xfrm>
              <a:off x="4889000" y="2035200"/>
              <a:ext cx="270575" cy="33375"/>
            </a:xfrm>
            <a:custGeom>
              <a:avLst/>
              <a:gdLst/>
              <a:ahLst/>
              <a:cxnLst/>
              <a:rect l="l" t="t" r="r" b="b"/>
              <a:pathLst>
                <a:path w="10823" h="1335" extrusionOk="0">
                  <a:moveTo>
                    <a:pt x="0" y="1"/>
                  </a:moveTo>
                  <a:lnTo>
                    <a:pt x="0" y="1334"/>
                  </a:lnTo>
                  <a:lnTo>
                    <a:pt x="10823" y="1334"/>
                  </a:lnTo>
                  <a:lnTo>
                    <a:pt x="108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4" name="Google Shape;3914;p113"/>
            <p:cNvSpPr/>
            <p:nvPr/>
          </p:nvSpPr>
          <p:spPr>
            <a:xfrm>
              <a:off x="4889000" y="2048300"/>
              <a:ext cx="270575" cy="7175"/>
            </a:xfrm>
            <a:custGeom>
              <a:avLst/>
              <a:gdLst/>
              <a:ahLst/>
              <a:cxnLst/>
              <a:rect l="l" t="t" r="r" b="b"/>
              <a:pathLst>
                <a:path w="10823" h="287" extrusionOk="0">
                  <a:moveTo>
                    <a:pt x="0" y="0"/>
                  </a:moveTo>
                  <a:lnTo>
                    <a:pt x="0" y="286"/>
                  </a:lnTo>
                  <a:lnTo>
                    <a:pt x="10823" y="286"/>
                  </a:lnTo>
                  <a:lnTo>
                    <a:pt x="1082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5" name="Google Shape;3915;p113"/>
            <p:cNvSpPr/>
            <p:nvPr/>
          </p:nvSpPr>
          <p:spPr>
            <a:xfrm>
              <a:off x="4855050" y="2017925"/>
              <a:ext cx="67900" cy="67900"/>
            </a:xfrm>
            <a:custGeom>
              <a:avLst/>
              <a:gdLst/>
              <a:ahLst/>
              <a:cxnLst/>
              <a:rect l="l" t="t" r="r" b="b"/>
              <a:pathLst>
                <a:path w="2716" h="2716" extrusionOk="0">
                  <a:moveTo>
                    <a:pt x="1358" y="1"/>
                  </a:moveTo>
                  <a:cubicBezTo>
                    <a:pt x="608" y="1"/>
                    <a:pt x="1" y="608"/>
                    <a:pt x="1" y="1358"/>
                  </a:cubicBezTo>
                  <a:cubicBezTo>
                    <a:pt x="1" y="2108"/>
                    <a:pt x="608" y="2716"/>
                    <a:pt x="1358" y="2716"/>
                  </a:cubicBezTo>
                  <a:cubicBezTo>
                    <a:pt x="2108" y="2716"/>
                    <a:pt x="2715" y="2108"/>
                    <a:pt x="2715" y="1358"/>
                  </a:cubicBezTo>
                  <a:cubicBezTo>
                    <a:pt x="2715" y="608"/>
                    <a:pt x="2108" y="1"/>
                    <a:pt x="13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6" name="Google Shape;3916;p113"/>
            <p:cNvSpPr/>
            <p:nvPr/>
          </p:nvSpPr>
          <p:spPr>
            <a:xfrm>
              <a:off x="4869650" y="2032525"/>
              <a:ext cx="38725" cy="38725"/>
            </a:xfrm>
            <a:custGeom>
              <a:avLst/>
              <a:gdLst/>
              <a:ahLst/>
              <a:cxnLst/>
              <a:rect l="l" t="t" r="r" b="b"/>
              <a:pathLst>
                <a:path w="1549" h="1549" extrusionOk="0">
                  <a:moveTo>
                    <a:pt x="774" y="0"/>
                  </a:moveTo>
                  <a:cubicBezTo>
                    <a:pt x="346" y="0"/>
                    <a:pt x="0" y="346"/>
                    <a:pt x="0" y="774"/>
                  </a:cubicBezTo>
                  <a:cubicBezTo>
                    <a:pt x="0" y="1203"/>
                    <a:pt x="346" y="1548"/>
                    <a:pt x="774" y="1548"/>
                  </a:cubicBezTo>
                  <a:cubicBezTo>
                    <a:pt x="1203" y="1548"/>
                    <a:pt x="1548" y="1203"/>
                    <a:pt x="1548" y="774"/>
                  </a:cubicBezTo>
                  <a:cubicBezTo>
                    <a:pt x="1548" y="346"/>
                    <a:pt x="1203" y="0"/>
                    <a:pt x="77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7" name="Google Shape;3917;p113"/>
            <p:cNvSpPr/>
            <p:nvPr/>
          </p:nvSpPr>
          <p:spPr>
            <a:xfrm>
              <a:off x="5125625" y="2017925"/>
              <a:ext cx="67900" cy="67900"/>
            </a:xfrm>
            <a:custGeom>
              <a:avLst/>
              <a:gdLst/>
              <a:ahLst/>
              <a:cxnLst/>
              <a:rect l="l" t="t" r="r" b="b"/>
              <a:pathLst>
                <a:path w="2716" h="2716" extrusionOk="0">
                  <a:moveTo>
                    <a:pt x="1358" y="1"/>
                  </a:moveTo>
                  <a:cubicBezTo>
                    <a:pt x="608" y="1"/>
                    <a:pt x="1" y="608"/>
                    <a:pt x="1" y="1358"/>
                  </a:cubicBezTo>
                  <a:cubicBezTo>
                    <a:pt x="1" y="2108"/>
                    <a:pt x="608" y="2716"/>
                    <a:pt x="1358" y="2716"/>
                  </a:cubicBezTo>
                  <a:cubicBezTo>
                    <a:pt x="2108" y="2716"/>
                    <a:pt x="2715" y="2108"/>
                    <a:pt x="2715" y="1358"/>
                  </a:cubicBezTo>
                  <a:cubicBezTo>
                    <a:pt x="2715" y="608"/>
                    <a:pt x="2108" y="1"/>
                    <a:pt x="13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8" name="Google Shape;3918;p113"/>
            <p:cNvSpPr/>
            <p:nvPr/>
          </p:nvSpPr>
          <p:spPr>
            <a:xfrm>
              <a:off x="5140225" y="2032525"/>
              <a:ext cx="38700" cy="38725"/>
            </a:xfrm>
            <a:custGeom>
              <a:avLst/>
              <a:gdLst/>
              <a:ahLst/>
              <a:cxnLst/>
              <a:rect l="l" t="t" r="r" b="b"/>
              <a:pathLst>
                <a:path w="1548" h="1549" extrusionOk="0">
                  <a:moveTo>
                    <a:pt x="774" y="0"/>
                  </a:moveTo>
                  <a:cubicBezTo>
                    <a:pt x="345" y="0"/>
                    <a:pt x="0" y="346"/>
                    <a:pt x="0" y="774"/>
                  </a:cubicBezTo>
                  <a:cubicBezTo>
                    <a:pt x="0" y="1203"/>
                    <a:pt x="345" y="1548"/>
                    <a:pt x="774" y="1548"/>
                  </a:cubicBezTo>
                  <a:cubicBezTo>
                    <a:pt x="1203" y="1548"/>
                    <a:pt x="1548" y="1203"/>
                    <a:pt x="1548" y="774"/>
                  </a:cubicBezTo>
                  <a:cubicBezTo>
                    <a:pt x="1548" y="346"/>
                    <a:pt x="1203" y="0"/>
                    <a:pt x="77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9" name="Google Shape;3919;p113"/>
            <p:cNvSpPr/>
            <p:nvPr/>
          </p:nvSpPr>
          <p:spPr>
            <a:xfrm>
              <a:off x="5635800" y="1850650"/>
              <a:ext cx="437000" cy="19375"/>
            </a:xfrm>
            <a:custGeom>
              <a:avLst/>
              <a:gdLst/>
              <a:ahLst/>
              <a:cxnLst/>
              <a:rect l="l" t="t" r="r" b="b"/>
              <a:pathLst>
                <a:path w="17480" h="775" extrusionOk="0"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394"/>
                  </a:lnTo>
                  <a:cubicBezTo>
                    <a:pt x="1" y="596"/>
                    <a:pt x="168" y="775"/>
                    <a:pt x="382" y="775"/>
                  </a:cubicBezTo>
                  <a:lnTo>
                    <a:pt x="17098" y="775"/>
                  </a:lnTo>
                  <a:cubicBezTo>
                    <a:pt x="17313" y="775"/>
                    <a:pt x="17479" y="596"/>
                    <a:pt x="17479" y="394"/>
                  </a:cubicBezTo>
                  <a:lnTo>
                    <a:pt x="17479" y="382"/>
                  </a:lnTo>
                  <a:cubicBezTo>
                    <a:pt x="17479" y="167"/>
                    <a:pt x="17313" y="1"/>
                    <a:pt x="1709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0" name="Google Shape;3920;p113"/>
            <p:cNvSpPr/>
            <p:nvPr/>
          </p:nvSpPr>
          <p:spPr>
            <a:xfrm>
              <a:off x="5635800" y="1883700"/>
              <a:ext cx="437000" cy="19375"/>
            </a:xfrm>
            <a:custGeom>
              <a:avLst/>
              <a:gdLst/>
              <a:ahLst/>
              <a:cxnLst/>
              <a:rect l="l" t="t" r="r" b="b"/>
              <a:pathLst>
                <a:path w="17480" h="775" extrusionOk="0">
                  <a:moveTo>
                    <a:pt x="382" y="0"/>
                  </a:moveTo>
                  <a:cubicBezTo>
                    <a:pt x="168" y="0"/>
                    <a:pt x="1" y="179"/>
                    <a:pt x="1" y="381"/>
                  </a:cubicBezTo>
                  <a:lnTo>
                    <a:pt x="1" y="393"/>
                  </a:lnTo>
                  <a:cubicBezTo>
                    <a:pt x="1" y="608"/>
                    <a:pt x="168" y="774"/>
                    <a:pt x="382" y="774"/>
                  </a:cubicBezTo>
                  <a:lnTo>
                    <a:pt x="17098" y="774"/>
                  </a:lnTo>
                  <a:cubicBezTo>
                    <a:pt x="17313" y="774"/>
                    <a:pt x="17479" y="608"/>
                    <a:pt x="17479" y="393"/>
                  </a:cubicBezTo>
                  <a:lnTo>
                    <a:pt x="17479" y="381"/>
                  </a:lnTo>
                  <a:cubicBezTo>
                    <a:pt x="17479" y="179"/>
                    <a:pt x="17313" y="0"/>
                    <a:pt x="1709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1" name="Google Shape;3921;p113"/>
            <p:cNvSpPr/>
            <p:nvPr/>
          </p:nvSpPr>
          <p:spPr>
            <a:xfrm>
              <a:off x="5635800" y="1917025"/>
              <a:ext cx="437000" cy="19375"/>
            </a:xfrm>
            <a:custGeom>
              <a:avLst/>
              <a:gdLst/>
              <a:ahLst/>
              <a:cxnLst/>
              <a:rect l="l" t="t" r="r" b="b"/>
              <a:pathLst>
                <a:path w="17480" h="775" extrusionOk="0"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394"/>
                  </a:lnTo>
                  <a:cubicBezTo>
                    <a:pt x="1" y="608"/>
                    <a:pt x="168" y="775"/>
                    <a:pt x="382" y="775"/>
                  </a:cubicBezTo>
                  <a:lnTo>
                    <a:pt x="17098" y="775"/>
                  </a:lnTo>
                  <a:cubicBezTo>
                    <a:pt x="17313" y="775"/>
                    <a:pt x="17479" y="608"/>
                    <a:pt x="17479" y="394"/>
                  </a:cubicBezTo>
                  <a:lnTo>
                    <a:pt x="17479" y="382"/>
                  </a:lnTo>
                  <a:cubicBezTo>
                    <a:pt x="17479" y="167"/>
                    <a:pt x="17313" y="1"/>
                    <a:pt x="1709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2" name="Google Shape;3922;p113"/>
            <p:cNvSpPr/>
            <p:nvPr/>
          </p:nvSpPr>
          <p:spPr>
            <a:xfrm>
              <a:off x="5635800" y="1950375"/>
              <a:ext cx="437000" cy="19375"/>
            </a:xfrm>
            <a:custGeom>
              <a:avLst/>
              <a:gdLst/>
              <a:ahLst/>
              <a:cxnLst/>
              <a:rect l="l" t="t" r="r" b="b"/>
              <a:pathLst>
                <a:path w="17480" h="775" extrusionOk="0">
                  <a:moveTo>
                    <a:pt x="382" y="0"/>
                  </a:moveTo>
                  <a:cubicBezTo>
                    <a:pt x="168" y="0"/>
                    <a:pt x="1" y="167"/>
                    <a:pt x="1" y="381"/>
                  </a:cubicBezTo>
                  <a:lnTo>
                    <a:pt x="1" y="393"/>
                  </a:lnTo>
                  <a:cubicBezTo>
                    <a:pt x="1" y="596"/>
                    <a:pt x="168" y="774"/>
                    <a:pt x="382" y="774"/>
                  </a:cubicBezTo>
                  <a:lnTo>
                    <a:pt x="17098" y="774"/>
                  </a:lnTo>
                  <a:cubicBezTo>
                    <a:pt x="17313" y="774"/>
                    <a:pt x="17479" y="596"/>
                    <a:pt x="17479" y="393"/>
                  </a:cubicBezTo>
                  <a:lnTo>
                    <a:pt x="17479" y="381"/>
                  </a:lnTo>
                  <a:cubicBezTo>
                    <a:pt x="17479" y="167"/>
                    <a:pt x="17313" y="0"/>
                    <a:pt x="1709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3" name="Google Shape;3923;p113"/>
            <p:cNvSpPr/>
            <p:nvPr/>
          </p:nvSpPr>
          <p:spPr>
            <a:xfrm>
              <a:off x="5239325" y="1860175"/>
              <a:ext cx="84575" cy="23550"/>
            </a:xfrm>
            <a:custGeom>
              <a:avLst/>
              <a:gdLst/>
              <a:ahLst/>
              <a:cxnLst/>
              <a:rect l="l" t="t" r="r" b="b"/>
              <a:pathLst>
                <a:path w="3383" h="942" extrusionOk="0">
                  <a:moveTo>
                    <a:pt x="382" y="1"/>
                  </a:moveTo>
                  <a:cubicBezTo>
                    <a:pt x="179" y="1"/>
                    <a:pt x="1" y="179"/>
                    <a:pt x="1" y="382"/>
                  </a:cubicBezTo>
                  <a:lnTo>
                    <a:pt x="1" y="572"/>
                  </a:lnTo>
                  <a:cubicBezTo>
                    <a:pt x="1" y="775"/>
                    <a:pt x="179" y="941"/>
                    <a:pt x="382" y="941"/>
                  </a:cubicBezTo>
                  <a:lnTo>
                    <a:pt x="3001" y="941"/>
                  </a:lnTo>
                  <a:cubicBezTo>
                    <a:pt x="3204" y="941"/>
                    <a:pt x="3382" y="775"/>
                    <a:pt x="3382" y="572"/>
                  </a:cubicBezTo>
                  <a:lnTo>
                    <a:pt x="3382" y="382"/>
                  </a:lnTo>
                  <a:cubicBezTo>
                    <a:pt x="3382" y="179"/>
                    <a:pt x="3204" y="1"/>
                    <a:pt x="300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4" name="Google Shape;3924;p113"/>
            <p:cNvSpPr/>
            <p:nvPr/>
          </p:nvSpPr>
          <p:spPr>
            <a:xfrm>
              <a:off x="5239325" y="1898275"/>
              <a:ext cx="84575" cy="23550"/>
            </a:xfrm>
            <a:custGeom>
              <a:avLst/>
              <a:gdLst/>
              <a:ahLst/>
              <a:cxnLst/>
              <a:rect l="l" t="t" r="r" b="b"/>
              <a:pathLst>
                <a:path w="3383" h="942" extrusionOk="0">
                  <a:moveTo>
                    <a:pt x="382" y="1"/>
                  </a:moveTo>
                  <a:cubicBezTo>
                    <a:pt x="179" y="1"/>
                    <a:pt x="1" y="167"/>
                    <a:pt x="1" y="382"/>
                  </a:cubicBezTo>
                  <a:lnTo>
                    <a:pt x="1" y="560"/>
                  </a:lnTo>
                  <a:cubicBezTo>
                    <a:pt x="1" y="775"/>
                    <a:pt x="179" y="941"/>
                    <a:pt x="382" y="941"/>
                  </a:cubicBezTo>
                  <a:lnTo>
                    <a:pt x="3001" y="941"/>
                  </a:lnTo>
                  <a:cubicBezTo>
                    <a:pt x="3204" y="941"/>
                    <a:pt x="3382" y="775"/>
                    <a:pt x="3382" y="560"/>
                  </a:cubicBezTo>
                  <a:lnTo>
                    <a:pt x="3382" y="382"/>
                  </a:lnTo>
                  <a:cubicBezTo>
                    <a:pt x="3382" y="167"/>
                    <a:pt x="3204" y="1"/>
                    <a:pt x="300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5" name="Google Shape;3925;p113"/>
            <p:cNvSpPr/>
            <p:nvPr/>
          </p:nvSpPr>
          <p:spPr>
            <a:xfrm>
              <a:off x="5239325" y="1936075"/>
              <a:ext cx="84575" cy="23850"/>
            </a:xfrm>
            <a:custGeom>
              <a:avLst/>
              <a:gdLst/>
              <a:ahLst/>
              <a:cxnLst/>
              <a:rect l="l" t="t" r="r" b="b"/>
              <a:pathLst>
                <a:path w="3383" h="954" extrusionOk="0">
                  <a:moveTo>
                    <a:pt x="382" y="1"/>
                  </a:moveTo>
                  <a:cubicBezTo>
                    <a:pt x="179" y="1"/>
                    <a:pt x="1" y="179"/>
                    <a:pt x="1" y="382"/>
                  </a:cubicBezTo>
                  <a:lnTo>
                    <a:pt x="1" y="572"/>
                  </a:lnTo>
                  <a:cubicBezTo>
                    <a:pt x="1" y="775"/>
                    <a:pt x="179" y="953"/>
                    <a:pt x="382" y="953"/>
                  </a:cubicBezTo>
                  <a:lnTo>
                    <a:pt x="3001" y="953"/>
                  </a:lnTo>
                  <a:cubicBezTo>
                    <a:pt x="3204" y="953"/>
                    <a:pt x="3382" y="775"/>
                    <a:pt x="3382" y="572"/>
                  </a:cubicBezTo>
                  <a:lnTo>
                    <a:pt x="3382" y="382"/>
                  </a:lnTo>
                  <a:cubicBezTo>
                    <a:pt x="3382" y="179"/>
                    <a:pt x="3204" y="1"/>
                    <a:pt x="300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6" name="Google Shape;3926;p113"/>
            <p:cNvSpPr/>
            <p:nvPr/>
          </p:nvSpPr>
          <p:spPr>
            <a:xfrm>
              <a:off x="6117725" y="1826550"/>
              <a:ext cx="26800" cy="200050"/>
            </a:xfrm>
            <a:custGeom>
              <a:avLst/>
              <a:gdLst/>
              <a:ahLst/>
              <a:cxnLst/>
              <a:rect l="l" t="t" r="r" b="b"/>
              <a:pathLst>
                <a:path w="1072" h="8002" extrusionOk="0">
                  <a:moveTo>
                    <a:pt x="381" y="0"/>
                  </a:moveTo>
                  <a:cubicBezTo>
                    <a:pt x="179" y="0"/>
                    <a:pt x="0" y="167"/>
                    <a:pt x="0" y="381"/>
                  </a:cubicBezTo>
                  <a:lnTo>
                    <a:pt x="0" y="7620"/>
                  </a:lnTo>
                  <a:cubicBezTo>
                    <a:pt x="0" y="7835"/>
                    <a:pt x="179" y="8001"/>
                    <a:pt x="381" y="8001"/>
                  </a:cubicBezTo>
                  <a:lnTo>
                    <a:pt x="703" y="8001"/>
                  </a:lnTo>
                  <a:cubicBezTo>
                    <a:pt x="905" y="8001"/>
                    <a:pt x="1072" y="7835"/>
                    <a:pt x="1072" y="7620"/>
                  </a:cubicBezTo>
                  <a:lnTo>
                    <a:pt x="1072" y="381"/>
                  </a:lnTo>
                  <a:cubicBezTo>
                    <a:pt x="1072" y="167"/>
                    <a:pt x="905" y="0"/>
                    <a:pt x="70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7" name="Google Shape;3927;p113"/>
            <p:cNvSpPr/>
            <p:nvPr/>
          </p:nvSpPr>
          <p:spPr>
            <a:xfrm>
              <a:off x="6160575" y="1855125"/>
              <a:ext cx="26825" cy="200050"/>
            </a:xfrm>
            <a:custGeom>
              <a:avLst/>
              <a:gdLst/>
              <a:ahLst/>
              <a:cxnLst/>
              <a:rect l="l" t="t" r="r" b="b"/>
              <a:pathLst>
                <a:path w="1073" h="8002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lnTo>
                    <a:pt x="1" y="7620"/>
                  </a:lnTo>
                  <a:cubicBezTo>
                    <a:pt x="1" y="7835"/>
                    <a:pt x="167" y="8001"/>
                    <a:pt x="382" y="8001"/>
                  </a:cubicBezTo>
                  <a:lnTo>
                    <a:pt x="691" y="8001"/>
                  </a:lnTo>
                  <a:cubicBezTo>
                    <a:pt x="906" y="8001"/>
                    <a:pt x="1072" y="7835"/>
                    <a:pt x="1072" y="7620"/>
                  </a:cubicBezTo>
                  <a:lnTo>
                    <a:pt x="1072" y="381"/>
                  </a:lnTo>
                  <a:cubicBezTo>
                    <a:pt x="1072" y="167"/>
                    <a:pt x="906" y="0"/>
                    <a:pt x="69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8" name="Google Shape;3928;p113"/>
            <p:cNvSpPr/>
            <p:nvPr/>
          </p:nvSpPr>
          <p:spPr>
            <a:xfrm>
              <a:off x="6203150" y="1892925"/>
              <a:ext cx="27100" cy="159275"/>
            </a:xfrm>
            <a:custGeom>
              <a:avLst/>
              <a:gdLst/>
              <a:ahLst/>
              <a:cxnLst/>
              <a:rect l="l" t="t" r="r" b="b"/>
              <a:pathLst>
                <a:path w="1084" h="6371" extrusionOk="0">
                  <a:moveTo>
                    <a:pt x="381" y="0"/>
                  </a:moveTo>
                  <a:cubicBezTo>
                    <a:pt x="179" y="0"/>
                    <a:pt x="0" y="179"/>
                    <a:pt x="0" y="381"/>
                  </a:cubicBezTo>
                  <a:lnTo>
                    <a:pt x="0" y="6263"/>
                  </a:lnTo>
                  <a:cubicBezTo>
                    <a:pt x="369" y="6299"/>
                    <a:pt x="727" y="6334"/>
                    <a:pt x="1084" y="6370"/>
                  </a:cubicBezTo>
                  <a:lnTo>
                    <a:pt x="1084" y="381"/>
                  </a:lnTo>
                  <a:cubicBezTo>
                    <a:pt x="1084" y="179"/>
                    <a:pt x="905" y="0"/>
                    <a:pt x="70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929" name="Google Shape;3929;p113"/>
          <p:cNvGrpSpPr/>
          <p:nvPr/>
        </p:nvGrpSpPr>
        <p:grpSpPr>
          <a:xfrm>
            <a:off x="6748186" y="1933904"/>
            <a:ext cx="1286884" cy="2001494"/>
            <a:chOff x="2894100" y="2492400"/>
            <a:chExt cx="1076350" cy="1674050"/>
          </a:xfrm>
        </p:grpSpPr>
        <p:sp>
          <p:nvSpPr>
            <p:cNvPr id="3930" name="Google Shape;3930;p113"/>
            <p:cNvSpPr/>
            <p:nvPr/>
          </p:nvSpPr>
          <p:spPr>
            <a:xfrm>
              <a:off x="3121800" y="3580025"/>
              <a:ext cx="184875" cy="184875"/>
            </a:xfrm>
            <a:custGeom>
              <a:avLst/>
              <a:gdLst/>
              <a:ahLst/>
              <a:cxnLst/>
              <a:rect l="l" t="t" r="r" b="b"/>
              <a:pathLst>
                <a:path w="7395" h="7395" extrusionOk="0">
                  <a:moveTo>
                    <a:pt x="3680" y="1370"/>
                  </a:moveTo>
                  <a:cubicBezTo>
                    <a:pt x="4037" y="1370"/>
                    <a:pt x="4323" y="1656"/>
                    <a:pt x="4323" y="2001"/>
                  </a:cubicBezTo>
                  <a:cubicBezTo>
                    <a:pt x="4323" y="2358"/>
                    <a:pt x="4037" y="2644"/>
                    <a:pt x="3680" y="2644"/>
                  </a:cubicBezTo>
                  <a:cubicBezTo>
                    <a:pt x="3335" y="2644"/>
                    <a:pt x="3049" y="2358"/>
                    <a:pt x="3049" y="2001"/>
                  </a:cubicBezTo>
                  <a:cubicBezTo>
                    <a:pt x="3049" y="1656"/>
                    <a:pt x="3335" y="1370"/>
                    <a:pt x="3680" y="1370"/>
                  </a:cubicBezTo>
                  <a:close/>
                  <a:moveTo>
                    <a:pt x="1918" y="3132"/>
                  </a:moveTo>
                  <a:cubicBezTo>
                    <a:pt x="2275" y="3132"/>
                    <a:pt x="2561" y="3418"/>
                    <a:pt x="2561" y="3775"/>
                  </a:cubicBezTo>
                  <a:cubicBezTo>
                    <a:pt x="2561" y="4120"/>
                    <a:pt x="2275" y="4406"/>
                    <a:pt x="1918" y="4406"/>
                  </a:cubicBezTo>
                  <a:cubicBezTo>
                    <a:pt x="1572" y="4406"/>
                    <a:pt x="1287" y="4120"/>
                    <a:pt x="1287" y="3775"/>
                  </a:cubicBezTo>
                  <a:cubicBezTo>
                    <a:pt x="1287" y="3418"/>
                    <a:pt x="1572" y="3132"/>
                    <a:pt x="1918" y="3132"/>
                  </a:cubicBezTo>
                  <a:close/>
                  <a:moveTo>
                    <a:pt x="3692" y="3132"/>
                  </a:moveTo>
                  <a:cubicBezTo>
                    <a:pt x="4049" y="3132"/>
                    <a:pt x="4335" y="3418"/>
                    <a:pt x="4335" y="3775"/>
                  </a:cubicBezTo>
                  <a:cubicBezTo>
                    <a:pt x="4335" y="4120"/>
                    <a:pt x="4049" y="4406"/>
                    <a:pt x="3692" y="4406"/>
                  </a:cubicBezTo>
                  <a:cubicBezTo>
                    <a:pt x="3346" y="4406"/>
                    <a:pt x="3061" y="4120"/>
                    <a:pt x="3061" y="3775"/>
                  </a:cubicBezTo>
                  <a:cubicBezTo>
                    <a:pt x="3061" y="3418"/>
                    <a:pt x="3346" y="3132"/>
                    <a:pt x="3692" y="3132"/>
                  </a:cubicBezTo>
                  <a:close/>
                  <a:moveTo>
                    <a:pt x="5454" y="3132"/>
                  </a:moveTo>
                  <a:cubicBezTo>
                    <a:pt x="5799" y="3132"/>
                    <a:pt x="6085" y="3418"/>
                    <a:pt x="6085" y="3775"/>
                  </a:cubicBezTo>
                  <a:cubicBezTo>
                    <a:pt x="6085" y="4120"/>
                    <a:pt x="5799" y="4406"/>
                    <a:pt x="5454" y="4406"/>
                  </a:cubicBezTo>
                  <a:cubicBezTo>
                    <a:pt x="5097" y="4406"/>
                    <a:pt x="4811" y="4120"/>
                    <a:pt x="4811" y="3775"/>
                  </a:cubicBezTo>
                  <a:cubicBezTo>
                    <a:pt x="4811" y="3418"/>
                    <a:pt x="5097" y="3132"/>
                    <a:pt x="5454" y="3132"/>
                  </a:cubicBezTo>
                  <a:close/>
                  <a:moveTo>
                    <a:pt x="3680" y="4894"/>
                  </a:moveTo>
                  <a:cubicBezTo>
                    <a:pt x="4037" y="4894"/>
                    <a:pt x="4323" y="5180"/>
                    <a:pt x="4323" y="5537"/>
                  </a:cubicBezTo>
                  <a:cubicBezTo>
                    <a:pt x="4323" y="5883"/>
                    <a:pt x="4037" y="6168"/>
                    <a:pt x="3680" y="6168"/>
                  </a:cubicBezTo>
                  <a:cubicBezTo>
                    <a:pt x="3335" y="6168"/>
                    <a:pt x="3049" y="5883"/>
                    <a:pt x="3049" y="5537"/>
                  </a:cubicBezTo>
                  <a:cubicBezTo>
                    <a:pt x="3049" y="5180"/>
                    <a:pt x="3335" y="4894"/>
                    <a:pt x="3680" y="4894"/>
                  </a:cubicBezTo>
                  <a:close/>
                  <a:moveTo>
                    <a:pt x="3537" y="1"/>
                  </a:moveTo>
                  <a:cubicBezTo>
                    <a:pt x="3442" y="1"/>
                    <a:pt x="3370" y="84"/>
                    <a:pt x="3370" y="179"/>
                  </a:cubicBezTo>
                  <a:lnTo>
                    <a:pt x="3370" y="453"/>
                  </a:lnTo>
                  <a:cubicBezTo>
                    <a:pt x="3370" y="465"/>
                    <a:pt x="3370" y="477"/>
                    <a:pt x="3370" y="501"/>
                  </a:cubicBezTo>
                  <a:cubicBezTo>
                    <a:pt x="3168" y="513"/>
                    <a:pt x="2965" y="560"/>
                    <a:pt x="2763" y="620"/>
                  </a:cubicBezTo>
                  <a:cubicBezTo>
                    <a:pt x="2763" y="596"/>
                    <a:pt x="2763" y="584"/>
                    <a:pt x="2751" y="572"/>
                  </a:cubicBezTo>
                  <a:lnTo>
                    <a:pt x="2644" y="322"/>
                  </a:lnTo>
                  <a:cubicBezTo>
                    <a:pt x="2617" y="251"/>
                    <a:pt x="2558" y="213"/>
                    <a:pt x="2490" y="213"/>
                  </a:cubicBezTo>
                  <a:cubicBezTo>
                    <a:pt x="2466" y="213"/>
                    <a:pt x="2442" y="218"/>
                    <a:pt x="2418" y="227"/>
                  </a:cubicBezTo>
                  <a:lnTo>
                    <a:pt x="2132" y="346"/>
                  </a:lnTo>
                  <a:cubicBezTo>
                    <a:pt x="2049" y="382"/>
                    <a:pt x="2001" y="489"/>
                    <a:pt x="2037" y="572"/>
                  </a:cubicBezTo>
                  <a:lnTo>
                    <a:pt x="2144" y="822"/>
                  </a:lnTo>
                  <a:cubicBezTo>
                    <a:pt x="2156" y="834"/>
                    <a:pt x="2156" y="846"/>
                    <a:pt x="2168" y="858"/>
                  </a:cubicBezTo>
                  <a:cubicBezTo>
                    <a:pt x="1989" y="953"/>
                    <a:pt x="1811" y="1072"/>
                    <a:pt x="1656" y="1203"/>
                  </a:cubicBezTo>
                  <a:cubicBezTo>
                    <a:pt x="1644" y="1191"/>
                    <a:pt x="1644" y="1180"/>
                    <a:pt x="1632" y="1168"/>
                  </a:cubicBezTo>
                  <a:lnTo>
                    <a:pt x="1441" y="977"/>
                  </a:lnTo>
                  <a:cubicBezTo>
                    <a:pt x="1406" y="941"/>
                    <a:pt x="1361" y="924"/>
                    <a:pt x="1316" y="924"/>
                  </a:cubicBezTo>
                  <a:cubicBezTo>
                    <a:pt x="1272" y="924"/>
                    <a:pt x="1227" y="941"/>
                    <a:pt x="1191" y="977"/>
                  </a:cubicBezTo>
                  <a:lnTo>
                    <a:pt x="977" y="1203"/>
                  </a:lnTo>
                  <a:cubicBezTo>
                    <a:pt x="906" y="1263"/>
                    <a:pt x="906" y="1370"/>
                    <a:pt x="977" y="1442"/>
                  </a:cubicBezTo>
                  <a:lnTo>
                    <a:pt x="1168" y="1632"/>
                  </a:lnTo>
                  <a:cubicBezTo>
                    <a:pt x="1179" y="1644"/>
                    <a:pt x="1179" y="1656"/>
                    <a:pt x="1191" y="1656"/>
                  </a:cubicBezTo>
                  <a:cubicBezTo>
                    <a:pt x="1060" y="1811"/>
                    <a:pt x="953" y="1977"/>
                    <a:pt x="858" y="2156"/>
                  </a:cubicBezTo>
                  <a:cubicBezTo>
                    <a:pt x="846" y="2156"/>
                    <a:pt x="834" y="2144"/>
                    <a:pt x="834" y="2144"/>
                  </a:cubicBezTo>
                  <a:lnTo>
                    <a:pt x="572" y="2037"/>
                  </a:lnTo>
                  <a:cubicBezTo>
                    <a:pt x="551" y="2028"/>
                    <a:pt x="528" y="2023"/>
                    <a:pt x="505" y="2023"/>
                  </a:cubicBezTo>
                  <a:cubicBezTo>
                    <a:pt x="439" y="2023"/>
                    <a:pt x="373" y="2061"/>
                    <a:pt x="346" y="2132"/>
                  </a:cubicBezTo>
                  <a:lnTo>
                    <a:pt x="227" y="2418"/>
                  </a:lnTo>
                  <a:cubicBezTo>
                    <a:pt x="191" y="2501"/>
                    <a:pt x="227" y="2608"/>
                    <a:pt x="322" y="2644"/>
                  </a:cubicBezTo>
                  <a:lnTo>
                    <a:pt x="572" y="2751"/>
                  </a:lnTo>
                  <a:lnTo>
                    <a:pt x="596" y="2751"/>
                  </a:lnTo>
                  <a:cubicBezTo>
                    <a:pt x="537" y="2954"/>
                    <a:pt x="489" y="3168"/>
                    <a:pt x="465" y="3370"/>
                  </a:cubicBezTo>
                  <a:lnTo>
                    <a:pt x="167" y="3370"/>
                  </a:lnTo>
                  <a:cubicBezTo>
                    <a:pt x="72" y="3370"/>
                    <a:pt x="1" y="3454"/>
                    <a:pt x="1" y="3549"/>
                  </a:cubicBezTo>
                  <a:lnTo>
                    <a:pt x="1" y="3858"/>
                  </a:lnTo>
                  <a:cubicBezTo>
                    <a:pt x="1" y="3954"/>
                    <a:pt x="72" y="4037"/>
                    <a:pt x="167" y="4037"/>
                  </a:cubicBezTo>
                  <a:lnTo>
                    <a:pt x="453" y="4037"/>
                  </a:lnTo>
                  <a:cubicBezTo>
                    <a:pt x="453" y="4037"/>
                    <a:pt x="465" y="4025"/>
                    <a:pt x="465" y="4025"/>
                  </a:cubicBezTo>
                  <a:cubicBezTo>
                    <a:pt x="489" y="4204"/>
                    <a:pt x="525" y="4382"/>
                    <a:pt x="560" y="4549"/>
                  </a:cubicBezTo>
                  <a:lnTo>
                    <a:pt x="548" y="4549"/>
                  </a:lnTo>
                  <a:lnTo>
                    <a:pt x="287" y="4656"/>
                  </a:lnTo>
                  <a:cubicBezTo>
                    <a:pt x="203" y="4692"/>
                    <a:pt x="156" y="4787"/>
                    <a:pt x="191" y="4871"/>
                  </a:cubicBezTo>
                  <a:lnTo>
                    <a:pt x="298" y="5168"/>
                  </a:lnTo>
                  <a:cubicBezTo>
                    <a:pt x="326" y="5232"/>
                    <a:pt x="389" y="5275"/>
                    <a:pt x="460" y="5275"/>
                  </a:cubicBezTo>
                  <a:cubicBezTo>
                    <a:pt x="481" y="5275"/>
                    <a:pt x="503" y="5272"/>
                    <a:pt x="525" y="5263"/>
                  </a:cubicBezTo>
                  <a:lnTo>
                    <a:pt x="775" y="5168"/>
                  </a:lnTo>
                  <a:cubicBezTo>
                    <a:pt x="787" y="5168"/>
                    <a:pt x="787" y="5168"/>
                    <a:pt x="798" y="5156"/>
                  </a:cubicBezTo>
                  <a:cubicBezTo>
                    <a:pt x="906" y="5371"/>
                    <a:pt x="1037" y="5573"/>
                    <a:pt x="1179" y="5752"/>
                  </a:cubicBezTo>
                  <a:cubicBezTo>
                    <a:pt x="1179" y="5763"/>
                    <a:pt x="1168" y="5763"/>
                    <a:pt x="1168" y="5763"/>
                  </a:cubicBezTo>
                  <a:lnTo>
                    <a:pt x="977" y="5966"/>
                  </a:lnTo>
                  <a:cubicBezTo>
                    <a:pt x="906" y="6025"/>
                    <a:pt x="906" y="6144"/>
                    <a:pt x="977" y="6204"/>
                  </a:cubicBezTo>
                  <a:lnTo>
                    <a:pt x="1191" y="6430"/>
                  </a:lnTo>
                  <a:cubicBezTo>
                    <a:pt x="1227" y="6460"/>
                    <a:pt x="1272" y="6475"/>
                    <a:pt x="1316" y="6475"/>
                  </a:cubicBezTo>
                  <a:cubicBezTo>
                    <a:pt x="1361" y="6475"/>
                    <a:pt x="1406" y="6460"/>
                    <a:pt x="1441" y="6430"/>
                  </a:cubicBezTo>
                  <a:lnTo>
                    <a:pt x="1632" y="6228"/>
                  </a:lnTo>
                  <a:cubicBezTo>
                    <a:pt x="1644" y="6228"/>
                    <a:pt x="1644" y="6228"/>
                    <a:pt x="1644" y="6216"/>
                  </a:cubicBezTo>
                  <a:cubicBezTo>
                    <a:pt x="1787" y="6335"/>
                    <a:pt x="1941" y="6430"/>
                    <a:pt x="2096" y="6525"/>
                  </a:cubicBezTo>
                  <a:cubicBezTo>
                    <a:pt x="2096" y="6525"/>
                    <a:pt x="2084" y="6537"/>
                    <a:pt x="2084" y="6537"/>
                  </a:cubicBezTo>
                  <a:lnTo>
                    <a:pt x="1977" y="6799"/>
                  </a:lnTo>
                  <a:cubicBezTo>
                    <a:pt x="1930" y="6883"/>
                    <a:pt x="1977" y="6978"/>
                    <a:pt x="2061" y="7026"/>
                  </a:cubicBezTo>
                  <a:lnTo>
                    <a:pt x="2346" y="7145"/>
                  </a:lnTo>
                  <a:cubicBezTo>
                    <a:pt x="2368" y="7154"/>
                    <a:pt x="2391" y="7158"/>
                    <a:pt x="2415" y="7158"/>
                  </a:cubicBezTo>
                  <a:cubicBezTo>
                    <a:pt x="2481" y="7158"/>
                    <a:pt x="2546" y="7123"/>
                    <a:pt x="2573" y="7061"/>
                  </a:cubicBezTo>
                  <a:lnTo>
                    <a:pt x="2680" y="6811"/>
                  </a:lnTo>
                  <a:cubicBezTo>
                    <a:pt x="2692" y="6799"/>
                    <a:pt x="2692" y="6799"/>
                    <a:pt x="2692" y="6787"/>
                  </a:cubicBezTo>
                  <a:cubicBezTo>
                    <a:pt x="2906" y="6859"/>
                    <a:pt x="3132" y="6906"/>
                    <a:pt x="3370" y="6930"/>
                  </a:cubicBezTo>
                  <a:cubicBezTo>
                    <a:pt x="3370" y="6930"/>
                    <a:pt x="3370" y="6942"/>
                    <a:pt x="3370" y="6954"/>
                  </a:cubicBezTo>
                  <a:lnTo>
                    <a:pt x="3370" y="7228"/>
                  </a:lnTo>
                  <a:cubicBezTo>
                    <a:pt x="3370" y="7323"/>
                    <a:pt x="3442" y="7395"/>
                    <a:pt x="3537" y="7395"/>
                  </a:cubicBezTo>
                  <a:lnTo>
                    <a:pt x="3858" y="7395"/>
                  </a:lnTo>
                  <a:cubicBezTo>
                    <a:pt x="3954" y="7395"/>
                    <a:pt x="4025" y="7323"/>
                    <a:pt x="4025" y="7228"/>
                  </a:cubicBezTo>
                  <a:lnTo>
                    <a:pt x="4025" y="6954"/>
                  </a:lnTo>
                  <a:cubicBezTo>
                    <a:pt x="4025" y="6942"/>
                    <a:pt x="4025" y="6930"/>
                    <a:pt x="4025" y="6930"/>
                  </a:cubicBezTo>
                  <a:cubicBezTo>
                    <a:pt x="4239" y="6906"/>
                    <a:pt x="4442" y="6859"/>
                    <a:pt x="4632" y="6799"/>
                  </a:cubicBezTo>
                  <a:cubicBezTo>
                    <a:pt x="4632" y="6811"/>
                    <a:pt x="4644" y="6823"/>
                    <a:pt x="4644" y="6835"/>
                  </a:cubicBezTo>
                  <a:lnTo>
                    <a:pt x="4751" y="7085"/>
                  </a:lnTo>
                  <a:cubicBezTo>
                    <a:pt x="4779" y="7149"/>
                    <a:pt x="4842" y="7192"/>
                    <a:pt x="4913" y="7192"/>
                  </a:cubicBezTo>
                  <a:cubicBezTo>
                    <a:pt x="4934" y="7192"/>
                    <a:pt x="4956" y="7189"/>
                    <a:pt x="4978" y="7180"/>
                  </a:cubicBezTo>
                  <a:lnTo>
                    <a:pt x="5263" y="7061"/>
                  </a:lnTo>
                  <a:cubicBezTo>
                    <a:pt x="5347" y="7026"/>
                    <a:pt x="5394" y="6918"/>
                    <a:pt x="5359" y="6835"/>
                  </a:cubicBezTo>
                  <a:lnTo>
                    <a:pt x="5251" y="6573"/>
                  </a:lnTo>
                  <a:cubicBezTo>
                    <a:pt x="5251" y="6561"/>
                    <a:pt x="5240" y="6561"/>
                    <a:pt x="5240" y="6549"/>
                  </a:cubicBezTo>
                  <a:cubicBezTo>
                    <a:pt x="5418" y="6454"/>
                    <a:pt x="5585" y="6335"/>
                    <a:pt x="5740" y="6204"/>
                  </a:cubicBezTo>
                  <a:cubicBezTo>
                    <a:pt x="5751" y="6216"/>
                    <a:pt x="5751" y="6228"/>
                    <a:pt x="5763" y="6228"/>
                  </a:cubicBezTo>
                  <a:lnTo>
                    <a:pt x="5954" y="6430"/>
                  </a:lnTo>
                  <a:cubicBezTo>
                    <a:pt x="5990" y="6460"/>
                    <a:pt x="6034" y="6475"/>
                    <a:pt x="6079" y="6475"/>
                  </a:cubicBezTo>
                  <a:cubicBezTo>
                    <a:pt x="6124" y="6475"/>
                    <a:pt x="6168" y="6460"/>
                    <a:pt x="6204" y="6430"/>
                  </a:cubicBezTo>
                  <a:lnTo>
                    <a:pt x="6430" y="6204"/>
                  </a:lnTo>
                  <a:cubicBezTo>
                    <a:pt x="6490" y="6144"/>
                    <a:pt x="6490" y="6025"/>
                    <a:pt x="6430" y="5966"/>
                  </a:cubicBezTo>
                  <a:lnTo>
                    <a:pt x="6228" y="5763"/>
                  </a:lnTo>
                  <a:cubicBezTo>
                    <a:pt x="6216" y="5763"/>
                    <a:pt x="6204" y="5752"/>
                    <a:pt x="6192" y="5740"/>
                  </a:cubicBezTo>
                  <a:cubicBezTo>
                    <a:pt x="6323" y="5585"/>
                    <a:pt x="6430" y="5418"/>
                    <a:pt x="6525" y="5240"/>
                  </a:cubicBezTo>
                  <a:cubicBezTo>
                    <a:pt x="6537" y="5252"/>
                    <a:pt x="6549" y="5252"/>
                    <a:pt x="6573" y="5263"/>
                  </a:cubicBezTo>
                  <a:lnTo>
                    <a:pt x="6823" y="5371"/>
                  </a:lnTo>
                  <a:cubicBezTo>
                    <a:pt x="6844" y="5380"/>
                    <a:pt x="6867" y="5384"/>
                    <a:pt x="6890" y="5384"/>
                  </a:cubicBezTo>
                  <a:cubicBezTo>
                    <a:pt x="6956" y="5384"/>
                    <a:pt x="7023" y="5346"/>
                    <a:pt x="7049" y="5275"/>
                  </a:cubicBezTo>
                  <a:lnTo>
                    <a:pt x="7168" y="4990"/>
                  </a:lnTo>
                  <a:cubicBezTo>
                    <a:pt x="7204" y="4906"/>
                    <a:pt x="7168" y="4799"/>
                    <a:pt x="7073" y="4763"/>
                  </a:cubicBezTo>
                  <a:lnTo>
                    <a:pt x="6823" y="4656"/>
                  </a:lnTo>
                  <a:cubicBezTo>
                    <a:pt x="6811" y="4656"/>
                    <a:pt x="6787" y="4644"/>
                    <a:pt x="6775" y="4644"/>
                  </a:cubicBezTo>
                  <a:cubicBezTo>
                    <a:pt x="6835" y="4442"/>
                    <a:pt x="6883" y="4239"/>
                    <a:pt x="6894" y="4025"/>
                  </a:cubicBezTo>
                  <a:lnTo>
                    <a:pt x="7228" y="4025"/>
                  </a:lnTo>
                  <a:cubicBezTo>
                    <a:pt x="7323" y="4025"/>
                    <a:pt x="7395" y="3954"/>
                    <a:pt x="7395" y="3858"/>
                  </a:cubicBezTo>
                  <a:lnTo>
                    <a:pt x="7395" y="3549"/>
                  </a:lnTo>
                  <a:cubicBezTo>
                    <a:pt x="7395" y="3454"/>
                    <a:pt x="7323" y="3370"/>
                    <a:pt x="7228" y="3370"/>
                  </a:cubicBezTo>
                  <a:lnTo>
                    <a:pt x="6954" y="3370"/>
                  </a:lnTo>
                  <a:cubicBezTo>
                    <a:pt x="6930" y="3370"/>
                    <a:pt x="6918" y="3382"/>
                    <a:pt x="6894" y="3382"/>
                  </a:cubicBezTo>
                  <a:cubicBezTo>
                    <a:pt x="6883" y="3204"/>
                    <a:pt x="6847" y="3025"/>
                    <a:pt x="6799" y="2858"/>
                  </a:cubicBezTo>
                  <a:cubicBezTo>
                    <a:pt x="6823" y="2858"/>
                    <a:pt x="6835" y="2858"/>
                    <a:pt x="6847" y="2846"/>
                  </a:cubicBezTo>
                  <a:lnTo>
                    <a:pt x="7109" y="2751"/>
                  </a:lnTo>
                  <a:cubicBezTo>
                    <a:pt x="7204" y="2715"/>
                    <a:pt x="7240" y="2620"/>
                    <a:pt x="7204" y="2525"/>
                  </a:cubicBezTo>
                  <a:lnTo>
                    <a:pt x="7097" y="2239"/>
                  </a:lnTo>
                  <a:cubicBezTo>
                    <a:pt x="7068" y="2163"/>
                    <a:pt x="7002" y="2125"/>
                    <a:pt x="6927" y="2125"/>
                  </a:cubicBezTo>
                  <a:cubicBezTo>
                    <a:pt x="6909" y="2125"/>
                    <a:pt x="6890" y="2127"/>
                    <a:pt x="6871" y="2132"/>
                  </a:cubicBezTo>
                  <a:lnTo>
                    <a:pt x="6621" y="2239"/>
                  </a:lnTo>
                  <a:cubicBezTo>
                    <a:pt x="6597" y="2239"/>
                    <a:pt x="6585" y="2251"/>
                    <a:pt x="6573" y="2263"/>
                  </a:cubicBezTo>
                  <a:cubicBezTo>
                    <a:pt x="6466" y="2049"/>
                    <a:pt x="6335" y="1846"/>
                    <a:pt x="6180" y="1668"/>
                  </a:cubicBezTo>
                  <a:cubicBezTo>
                    <a:pt x="6204" y="1656"/>
                    <a:pt x="6216" y="1644"/>
                    <a:pt x="6228" y="1632"/>
                  </a:cubicBezTo>
                  <a:lnTo>
                    <a:pt x="6430" y="1442"/>
                  </a:lnTo>
                  <a:cubicBezTo>
                    <a:pt x="6490" y="1370"/>
                    <a:pt x="6490" y="1263"/>
                    <a:pt x="6430" y="1203"/>
                  </a:cubicBezTo>
                  <a:lnTo>
                    <a:pt x="6204" y="977"/>
                  </a:lnTo>
                  <a:cubicBezTo>
                    <a:pt x="6168" y="941"/>
                    <a:pt x="6124" y="924"/>
                    <a:pt x="6079" y="924"/>
                  </a:cubicBezTo>
                  <a:cubicBezTo>
                    <a:pt x="6034" y="924"/>
                    <a:pt x="5990" y="941"/>
                    <a:pt x="5954" y="977"/>
                  </a:cubicBezTo>
                  <a:lnTo>
                    <a:pt x="5763" y="1168"/>
                  </a:lnTo>
                  <a:cubicBezTo>
                    <a:pt x="5751" y="1180"/>
                    <a:pt x="5740" y="1203"/>
                    <a:pt x="5740" y="1215"/>
                  </a:cubicBezTo>
                  <a:cubicBezTo>
                    <a:pt x="5597" y="1096"/>
                    <a:pt x="5442" y="1001"/>
                    <a:pt x="5287" y="906"/>
                  </a:cubicBezTo>
                  <a:cubicBezTo>
                    <a:pt x="5299" y="894"/>
                    <a:pt x="5311" y="882"/>
                    <a:pt x="5311" y="858"/>
                  </a:cubicBezTo>
                  <a:lnTo>
                    <a:pt x="5430" y="608"/>
                  </a:lnTo>
                  <a:cubicBezTo>
                    <a:pt x="5466" y="525"/>
                    <a:pt x="5430" y="418"/>
                    <a:pt x="5335" y="382"/>
                  </a:cubicBezTo>
                  <a:lnTo>
                    <a:pt x="5049" y="251"/>
                  </a:lnTo>
                  <a:cubicBezTo>
                    <a:pt x="5030" y="243"/>
                    <a:pt x="5010" y="239"/>
                    <a:pt x="4989" y="239"/>
                  </a:cubicBezTo>
                  <a:cubicBezTo>
                    <a:pt x="4920" y="239"/>
                    <a:pt x="4850" y="282"/>
                    <a:pt x="4823" y="346"/>
                  </a:cubicBezTo>
                  <a:lnTo>
                    <a:pt x="4716" y="596"/>
                  </a:lnTo>
                  <a:cubicBezTo>
                    <a:pt x="4704" y="608"/>
                    <a:pt x="4704" y="632"/>
                    <a:pt x="4704" y="644"/>
                  </a:cubicBezTo>
                  <a:cubicBezTo>
                    <a:pt x="4478" y="572"/>
                    <a:pt x="4251" y="525"/>
                    <a:pt x="4025" y="501"/>
                  </a:cubicBezTo>
                  <a:cubicBezTo>
                    <a:pt x="4025" y="489"/>
                    <a:pt x="4025" y="465"/>
                    <a:pt x="4025" y="453"/>
                  </a:cubicBezTo>
                  <a:lnTo>
                    <a:pt x="4025" y="179"/>
                  </a:lnTo>
                  <a:cubicBezTo>
                    <a:pt x="4025" y="84"/>
                    <a:pt x="3954" y="1"/>
                    <a:pt x="385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1" name="Google Shape;3931;p113"/>
            <p:cNvSpPr/>
            <p:nvPr/>
          </p:nvSpPr>
          <p:spPr>
            <a:xfrm>
              <a:off x="3834400" y="3397825"/>
              <a:ext cx="133075" cy="145675"/>
            </a:xfrm>
            <a:custGeom>
              <a:avLst/>
              <a:gdLst/>
              <a:ahLst/>
              <a:cxnLst/>
              <a:rect l="l" t="t" r="r" b="b"/>
              <a:pathLst>
                <a:path w="5323" h="5827" extrusionOk="0">
                  <a:moveTo>
                    <a:pt x="2961" y="895"/>
                  </a:moveTo>
                  <a:cubicBezTo>
                    <a:pt x="3037" y="895"/>
                    <a:pt x="3114" y="899"/>
                    <a:pt x="3191" y="907"/>
                  </a:cubicBezTo>
                  <a:cubicBezTo>
                    <a:pt x="3322" y="931"/>
                    <a:pt x="3417" y="1062"/>
                    <a:pt x="3382" y="1193"/>
                  </a:cubicBezTo>
                  <a:cubicBezTo>
                    <a:pt x="3346" y="1336"/>
                    <a:pt x="3310" y="1467"/>
                    <a:pt x="3275" y="1610"/>
                  </a:cubicBezTo>
                  <a:cubicBezTo>
                    <a:pt x="3252" y="1709"/>
                    <a:pt x="3159" y="1778"/>
                    <a:pt x="3060" y="1778"/>
                  </a:cubicBezTo>
                  <a:cubicBezTo>
                    <a:pt x="3052" y="1778"/>
                    <a:pt x="3044" y="1777"/>
                    <a:pt x="3036" y="1776"/>
                  </a:cubicBezTo>
                  <a:cubicBezTo>
                    <a:pt x="3014" y="1775"/>
                    <a:pt x="2991" y="1775"/>
                    <a:pt x="2968" y="1775"/>
                  </a:cubicBezTo>
                  <a:cubicBezTo>
                    <a:pt x="2763" y="1775"/>
                    <a:pt x="2553" y="1823"/>
                    <a:pt x="2382" y="1919"/>
                  </a:cubicBezTo>
                  <a:cubicBezTo>
                    <a:pt x="2346" y="1942"/>
                    <a:pt x="2305" y="1952"/>
                    <a:pt x="2264" y="1952"/>
                  </a:cubicBezTo>
                  <a:cubicBezTo>
                    <a:pt x="2196" y="1952"/>
                    <a:pt x="2128" y="1923"/>
                    <a:pt x="2084" y="1872"/>
                  </a:cubicBezTo>
                  <a:cubicBezTo>
                    <a:pt x="2001" y="1764"/>
                    <a:pt x="1905" y="1657"/>
                    <a:pt x="1822" y="1538"/>
                  </a:cubicBezTo>
                  <a:cubicBezTo>
                    <a:pt x="1727" y="1431"/>
                    <a:pt x="1751" y="1276"/>
                    <a:pt x="1870" y="1205"/>
                  </a:cubicBezTo>
                  <a:cubicBezTo>
                    <a:pt x="2197" y="996"/>
                    <a:pt x="2575" y="895"/>
                    <a:pt x="2961" y="895"/>
                  </a:cubicBezTo>
                  <a:close/>
                  <a:moveTo>
                    <a:pt x="4469" y="1751"/>
                  </a:moveTo>
                  <a:cubicBezTo>
                    <a:pt x="4547" y="1751"/>
                    <a:pt x="4625" y="1788"/>
                    <a:pt x="4668" y="1860"/>
                  </a:cubicBezTo>
                  <a:cubicBezTo>
                    <a:pt x="4906" y="2241"/>
                    <a:pt x="5013" y="2705"/>
                    <a:pt x="4953" y="3169"/>
                  </a:cubicBezTo>
                  <a:cubicBezTo>
                    <a:pt x="4943" y="3281"/>
                    <a:pt x="4846" y="3367"/>
                    <a:pt x="4728" y="3367"/>
                  </a:cubicBezTo>
                  <a:cubicBezTo>
                    <a:pt x="4708" y="3367"/>
                    <a:pt x="4688" y="3365"/>
                    <a:pt x="4668" y="3360"/>
                  </a:cubicBezTo>
                  <a:cubicBezTo>
                    <a:pt x="4537" y="3324"/>
                    <a:pt x="4394" y="3288"/>
                    <a:pt x="4263" y="3253"/>
                  </a:cubicBezTo>
                  <a:cubicBezTo>
                    <a:pt x="4156" y="3229"/>
                    <a:pt x="4084" y="3122"/>
                    <a:pt x="4084" y="3015"/>
                  </a:cubicBezTo>
                  <a:cubicBezTo>
                    <a:pt x="4108" y="2788"/>
                    <a:pt x="4060" y="2562"/>
                    <a:pt x="3941" y="2360"/>
                  </a:cubicBezTo>
                  <a:cubicBezTo>
                    <a:pt x="3894" y="2264"/>
                    <a:pt x="3906" y="2145"/>
                    <a:pt x="4001" y="2074"/>
                  </a:cubicBezTo>
                  <a:cubicBezTo>
                    <a:pt x="4108" y="1979"/>
                    <a:pt x="4215" y="1895"/>
                    <a:pt x="4322" y="1800"/>
                  </a:cubicBezTo>
                  <a:cubicBezTo>
                    <a:pt x="4365" y="1767"/>
                    <a:pt x="4417" y="1751"/>
                    <a:pt x="4469" y="1751"/>
                  </a:cubicBezTo>
                  <a:close/>
                  <a:moveTo>
                    <a:pt x="2919" y="2232"/>
                  </a:moveTo>
                  <a:cubicBezTo>
                    <a:pt x="3250" y="2232"/>
                    <a:pt x="3550" y="2465"/>
                    <a:pt x="3632" y="2812"/>
                  </a:cubicBezTo>
                  <a:cubicBezTo>
                    <a:pt x="3715" y="3205"/>
                    <a:pt x="3465" y="3598"/>
                    <a:pt x="3072" y="3693"/>
                  </a:cubicBezTo>
                  <a:cubicBezTo>
                    <a:pt x="3020" y="3704"/>
                    <a:pt x="2967" y="3709"/>
                    <a:pt x="2916" y="3709"/>
                  </a:cubicBezTo>
                  <a:cubicBezTo>
                    <a:pt x="2570" y="3709"/>
                    <a:pt x="2262" y="3475"/>
                    <a:pt x="2179" y="3134"/>
                  </a:cubicBezTo>
                  <a:cubicBezTo>
                    <a:pt x="2096" y="2729"/>
                    <a:pt x="2346" y="2336"/>
                    <a:pt x="2751" y="2253"/>
                  </a:cubicBezTo>
                  <a:cubicBezTo>
                    <a:pt x="2807" y="2239"/>
                    <a:pt x="2864" y="2232"/>
                    <a:pt x="2919" y="2232"/>
                  </a:cubicBezTo>
                  <a:close/>
                  <a:moveTo>
                    <a:pt x="1159" y="2483"/>
                  </a:moveTo>
                  <a:cubicBezTo>
                    <a:pt x="1177" y="2483"/>
                    <a:pt x="1196" y="2486"/>
                    <a:pt x="1215" y="2491"/>
                  </a:cubicBezTo>
                  <a:cubicBezTo>
                    <a:pt x="1358" y="2526"/>
                    <a:pt x="1489" y="2562"/>
                    <a:pt x="1631" y="2598"/>
                  </a:cubicBezTo>
                  <a:cubicBezTo>
                    <a:pt x="1739" y="2622"/>
                    <a:pt x="1810" y="2729"/>
                    <a:pt x="1798" y="2836"/>
                  </a:cubicBezTo>
                  <a:cubicBezTo>
                    <a:pt x="1786" y="3062"/>
                    <a:pt x="1834" y="3288"/>
                    <a:pt x="1941" y="3491"/>
                  </a:cubicBezTo>
                  <a:cubicBezTo>
                    <a:pt x="2001" y="3586"/>
                    <a:pt x="1977" y="3705"/>
                    <a:pt x="1893" y="3777"/>
                  </a:cubicBezTo>
                  <a:cubicBezTo>
                    <a:pt x="1786" y="3872"/>
                    <a:pt x="1667" y="3955"/>
                    <a:pt x="1560" y="4050"/>
                  </a:cubicBezTo>
                  <a:cubicBezTo>
                    <a:pt x="1517" y="4084"/>
                    <a:pt x="1467" y="4100"/>
                    <a:pt x="1418" y="4100"/>
                  </a:cubicBezTo>
                  <a:cubicBezTo>
                    <a:pt x="1343" y="4100"/>
                    <a:pt x="1270" y="4063"/>
                    <a:pt x="1227" y="3991"/>
                  </a:cubicBezTo>
                  <a:cubicBezTo>
                    <a:pt x="977" y="3610"/>
                    <a:pt x="869" y="3146"/>
                    <a:pt x="929" y="2681"/>
                  </a:cubicBezTo>
                  <a:cubicBezTo>
                    <a:pt x="949" y="2569"/>
                    <a:pt x="1048" y="2483"/>
                    <a:pt x="1159" y="2483"/>
                  </a:cubicBezTo>
                  <a:close/>
                  <a:moveTo>
                    <a:pt x="3627" y="3898"/>
                  </a:moveTo>
                  <a:cubicBezTo>
                    <a:pt x="3691" y="3898"/>
                    <a:pt x="3754" y="3927"/>
                    <a:pt x="3798" y="3979"/>
                  </a:cubicBezTo>
                  <a:cubicBezTo>
                    <a:pt x="3894" y="4086"/>
                    <a:pt x="3977" y="4193"/>
                    <a:pt x="4072" y="4312"/>
                  </a:cubicBezTo>
                  <a:cubicBezTo>
                    <a:pt x="4156" y="4419"/>
                    <a:pt x="4132" y="4574"/>
                    <a:pt x="4013" y="4646"/>
                  </a:cubicBezTo>
                  <a:cubicBezTo>
                    <a:pt x="3685" y="4854"/>
                    <a:pt x="3307" y="4955"/>
                    <a:pt x="2928" y="4955"/>
                  </a:cubicBezTo>
                  <a:cubicBezTo>
                    <a:pt x="2853" y="4955"/>
                    <a:pt x="2778" y="4951"/>
                    <a:pt x="2703" y="4943"/>
                  </a:cubicBezTo>
                  <a:cubicBezTo>
                    <a:pt x="2560" y="4920"/>
                    <a:pt x="2477" y="4789"/>
                    <a:pt x="2513" y="4658"/>
                  </a:cubicBezTo>
                  <a:cubicBezTo>
                    <a:pt x="2548" y="4515"/>
                    <a:pt x="2584" y="4384"/>
                    <a:pt x="2620" y="4241"/>
                  </a:cubicBezTo>
                  <a:cubicBezTo>
                    <a:pt x="2642" y="4142"/>
                    <a:pt x="2735" y="4073"/>
                    <a:pt x="2834" y="4073"/>
                  </a:cubicBezTo>
                  <a:cubicBezTo>
                    <a:pt x="2842" y="4073"/>
                    <a:pt x="2850" y="4073"/>
                    <a:pt x="2858" y="4074"/>
                  </a:cubicBezTo>
                  <a:cubicBezTo>
                    <a:pt x="2880" y="4075"/>
                    <a:pt x="2903" y="4076"/>
                    <a:pt x="2926" y="4076"/>
                  </a:cubicBezTo>
                  <a:cubicBezTo>
                    <a:pt x="3129" y="4076"/>
                    <a:pt x="3330" y="4028"/>
                    <a:pt x="3513" y="3931"/>
                  </a:cubicBezTo>
                  <a:cubicBezTo>
                    <a:pt x="3549" y="3909"/>
                    <a:pt x="3588" y="3898"/>
                    <a:pt x="3627" y="3898"/>
                  </a:cubicBezTo>
                  <a:close/>
                  <a:moveTo>
                    <a:pt x="3383" y="0"/>
                  </a:moveTo>
                  <a:cubicBezTo>
                    <a:pt x="3320" y="0"/>
                    <a:pt x="3261" y="45"/>
                    <a:pt x="3251" y="109"/>
                  </a:cubicBezTo>
                  <a:lnTo>
                    <a:pt x="3203" y="324"/>
                  </a:lnTo>
                  <a:cubicBezTo>
                    <a:pt x="3203" y="336"/>
                    <a:pt x="3203" y="359"/>
                    <a:pt x="3203" y="371"/>
                  </a:cubicBezTo>
                  <a:cubicBezTo>
                    <a:pt x="3114" y="359"/>
                    <a:pt x="3022" y="353"/>
                    <a:pt x="2929" y="353"/>
                  </a:cubicBezTo>
                  <a:cubicBezTo>
                    <a:pt x="2837" y="353"/>
                    <a:pt x="2745" y="359"/>
                    <a:pt x="2655" y="371"/>
                  </a:cubicBezTo>
                  <a:cubicBezTo>
                    <a:pt x="2655" y="359"/>
                    <a:pt x="2655" y="348"/>
                    <a:pt x="2644" y="336"/>
                  </a:cubicBezTo>
                  <a:lnTo>
                    <a:pt x="2596" y="121"/>
                  </a:lnTo>
                  <a:cubicBezTo>
                    <a:pt x="2585" y="57"/>
                    <a:pt x="2527" y="12"/>
                    <a:pt x="2463" y="12"/>
                  </a:cubicBezTo>
                  <a:cubicBezTo>
                    <a:pt x="2456" y="12"/>
                    <a:pt x="2448" y="13"/>
                    <a:pt x="2441" y="14"/>
                  </a:cubicBezTo>
                  <a:lnTo>
                    <a:pt x="2191" y="74"/>
                  </a:lnTo>
                  <a:cubicBezTo>
                    <a:pt x="2120" y="86"/>
                    <a:pt x="2072" y="157"/>
                    <a:pt x="2084" y="228"/>
                  </a:cubicBezTo>
                  <a:lnTo>
                    <a:pt x="2132" y="443"/>
                  </a:lnTo>
                  <a:cubicBezTo>
                    <a:pt x="2143" y="455"/>
                    <a:pt x="2143" y="467"/>
                    <a:pt x="2143" y="479"/>
                  </a:cubicBezTo>
                  <a:cubicBezTo>
                    <a:pt x="1989" y="526"/>
                    <a:pt x="1834" y="598"/>
                    <a:pt x="1691" y="681"/>
                  </a:cubicBezTo>
                  <a:cubicBezTo>
                    <a:pt x="1691" y="669"/>
                    <a:pt x="1691" y="657"/>
                    <a:pt x="1679" y="645"/>
                  </a:cubicBezTo>
                  <a:lnTo>
                    <a:pt x="1548" y="467"/>
                  </a:lnTo>
                  <a:cubicBezTo>
                    <a:pt x="1526" y="429"/>
                    <a:pt x="1485" y="411"/>
                    <a:pt x="1440" y="411"/>
                  </a:cubicBezTo>
                  <a:cubicBezTo>
                    <a:pt x="1413" y="411"/>
                    <a:pt x="1384" y="417"/>
                    <a:pt x="1358" y="431"/>
                  </a:cubicBezTo>
                  <a:lnTo>
                    <a:pt x="1155" y="586"/>
                  </a:lnTo>
                  <a:cubicBezTo>
                    <a:pt x="1096" y="621"/>
                    <a:pt x="1084" y="705"/>
                    <a:pt x="1120" y="764"/>
                  </a:cubicBezTo>
                  <a:lnTo>
                    <a:pt x="1250" y="955"/>
                  </a:lnTo>
                  <a:cubicBezTo>
                    <a:pt x="1262" y="955"/>
                    <a:pt x="1262" y="967"/>
                    <a:pt x="1274" y="967"/>
                  </a:cubicBezTo>
                  <a:cubicBezTo>
                    <a:pt x="1143" y="1074"/>
                    <a:pt x="1036" y="1193"/>
                    <a:pt x="929" y="1324"/>
                  </a:cubicBezTo>
                  <a:cubicBezTo>
                    <a:pt x="929" y="1312"/>
                    <a:pt x="917" y="1312"/>
                    <a:pt x="917" y="1300"/>
                  </a:cubicBezTo>
                  <a:lnTo>
                    <a:pt x="727" y="1193"/>
                  </a:lnTo>
                  <a:cubicBezTo>
                    <a:pt x="705" y="1175"/>
                    <a:pt x="680" y="1168"/>
                    <a:pt x="654" y="1168"/>
                  </a:cubicBezTo>
                  <a:cubicBezTo>
                    <a:pt x="611" y="1168"/>
                    <a:pt x="566" y="1191"/>
                    <a:pt x="536" y="1229"/>
                  </a:cubicBezTo>
                  <a:lnTo>
                    <a:pt x="405" y="1443"/>
                  </a:lnTo>
                  <a:cubicBezTo>
                    <a:pt x="358" y="1502"/>
                    <a:pt x="381" y="1586"/>
                    <a:pt x="441" y="1633"/>
                  </a:cubicBezTo>
                  <a:lnTo>
                    <a:pt x="631" y="1752"/>
                  </a:lnTo>
                  <a:lnTo>
                    <a:pt x="655" y="1752"/>
                  </a:lnTo>
                  <a:cubicBezTo>
                    <a:pt x="584" y="1895"/>
                    <a:pt x="524" y="2050"/>
                    <a:pt x="477" y="2205"/>
                  </a:cubicBezTo>
                  <a:cubicBezTo>
                    <a:pt x="465" y="2205"/>
                    <a:pt x="465" y="2205"/>
                    <a:pt x="453" y="2193"/>
                  </a:cubicBezTo>
                  <a:lnTo>
                    <a:pt x="238" y="2157"/>
                  </a:lnTo>
                  <a:cubicBezTo>
                    <a:pt x="231" y="2156"/>
                    <a:pt x="224" y="2155"/>
                    <a:pt x="216" y="2155"/>
                  </a:cubicBezTo>
                  <a:cubicBezTo>
                    <a:pt x="153" y="2155"/>
                    <a:pt x="94" y="2200"/>
                    <a:pt x="84" y="2264"/>
                  </a:cubicBezTo>
                  <a:lnTo>
                    <a:pt x="36" y="2514"/>
                  </a:lnTo>
                  <a:cubicBezTo>
                    <a:pt x="24" y="2586"/>
                    <a:pt x="72" y="2657"/>
                    <a:pt x="143" y="2669"/>
                  </a:cubicBezTo>
                  <a:lnTo>
                    <a:pt x="358" y="2717"/>
                  </a:lnTo>
                  <a:lnTo>
                    <a:pt x="381" y="2717"/>
                  </a:lnTo>
                  <a:cubicBezTo>
                    <a:pt x="369" y="2884"/>
                    <a:pt x="369" y="3050"/>
                    <a:pt x="393" y="3229"/>
                  </a:cubicBezTo>
                  <a:lnTo>
                    <a:pt x="334" y="3229"/>
                  </a:lnTo>
                  <a:lnTo>
                    <a:pt x="119" y="3276"/>
                  </a:lnTo>
                  <a:cubicBezTo>
                    <a:pt x="48" y="3288"/>
                    <a:pt x="0" y="3360"/>
                    <a:pt x="12" y="3443"/>
                  </a:cubicBezTo>
                  <a:lnTo>
                    <a:pt x="72" y="3681"/>
                  </a:lnTo>
                  <a:cubicBezTo>
                    <a:pt x="82" y="3750"/>
                    <a:pt x="132" y="3795"/>
                    <a:pt x="190" y="3795"/>
                  </a:cubicBezTo>
                  <a:cubicBezTo>
                    <a:pt x="202" y="3795"/>
                    <a:pt x="214" y="3793"/>
                    <a:pt x="227" y="3788"/>
                  </a:cubicBezTo>
                  <a:lnTo>
                    <a:pt x="441" y="3741"/>
                  </a:lnTo>
                  <a:cubicBezTo>
                    <a:pt x="465" y="3741"/>
                    <a:pt x="488" y="3729"/>
                    <a:pt x="500" y="3717"/>
                  </a:cubicBezTo>
                  <a:cubicBezTo>
                    <a:pt x="548" y="3860"/>
                    <a:pt x="596" y="3991"/>
                    <a:pt x="667" y="4110"/>
                  </a:cubicBezTo>
                  <a:cubicBezTo>
                    <a:pt x="655" y="4122"/>
                    <a:pt x="655" y="4122"/>
                    <a:pt x="655" y="4122"/>
                  </a:cubicBezTo>
                  <a:lnTo>
                    <a:pt x="465" y="4241"/>
                  </a:lnTo>
                  <a:cubicBezTo>
                    <a:pt x="405" y="4288"/>
                    <a:pt x="381" y="4372"/>
                    <a:pt x="429" y="4431"/>
                  </a:cubicBezTo>
                  <a:lnTo>
                    <a:pt x="560" y="4646"/>
                  </a:lnTo>
                  <a:cubicBezTo>
                    <a:pt x="590" y="4683"/>
                    <a:pt x="633" y="4701"/>
                    <a:pt x="677" y="4701"/>
                  </a:cubicBezTo>
                  <a:cubicBezTo>
                    <a:pt x="702" y="4701"/>
                    <a:pt x="728" y="4695"/>
                    <a:pt x="750" y="4681"/>
                  </a:cubicBezTo>
                  <a:lnTo>
                    <a:pt x="941" y="4562"/>
                  </a:lnTo>
                  <a:cubicBezTo>
                    <a:pt x="941" y="4550"/>
                    <a:pt x="941" y="4550"/>
                    <a:pt x="953" y="4550"/>
                  </a:cubicBezTo>
                  <a:cubicBezTo>
                    <a:pt x="1072" y="4693"/>
                    <a:pt x="1203" y="4824"/>
                    <a:pt x="1358" y="4943"/>
                  </a:cubicBezTo>
                  <a:cubicBezTo>
                    <a:pt x="1346" y="4955"/>
                    <a:pt x="1346" y="4955"/>
                    <a:pt x="1346" y="4955"/>
                  </a:cubicBezTo>
                  <a:lnTo>
                    <a:pt x="1227" y="5146"/>
                  </a:lnTo>
                  <a:cubicBezTo>
                    <a:pt x="1179" y="5205"/>
                    <a:pt x="1203" y="5289"/>
                    <a:pt x="1262" y="5336"/>
                  </a:cubicBezTo>
                  <a:lnTo>
                    <a:pt x="1477" y="5467"/>
                  </a:lnTo>
                  <a:cubicBezTo>
                    <a:pt x="1498" y="5480"/>
                    <a:pt x="1524" y="5487"/>
                    <a:pt x="1550" y="5487"/>
                  </a:cubicBezTo>
                  <a:cubicBezTo>
                    <a:pt x="1597" y="5487"/>
                    <a:pt x="1644" y="5465"/>
                    <a:pt x="1667" y="5420"/>
                  </a:cubicBezTo>
                  <a:lnTo>
                    <a:pt x="1786" y="5241"/>
                  </a:lnTo>
                  <a:cubicBezTo>
                    <a:pt x="1786" y="5229"/>
                    <a:pt x="1786" y="5229"/>
                    <a:pt x="1786" y="5229"/>
                  </a:cubicBezTo>
                  <a:cubicBezTo>
                    <a:pt x="1917" y="5289"/>
                    <a:pt x="2048" y="5348"/>
                    <a:pt x="2191" y="5384"/>
                  </a:cubicBezTo>
                  <a:cubicBezTo>
                    <a:pt x="2191" y="5396"/>
                    <a:pt x="2191" y="5396"/>
                    <a:pt x="2191" y="5396"/>
                  </a:cubicBezTo>
                  <a:lnTo>
                    <a:pt x="2143" y="5610"/>
                  </a:lnTo>
                  <a:cubicBezTo>
                    <a:pt x="2132" y="5693"/>
                    <a:pt x="2179" y="5765"/>
                    <a:pt x="2251" y="5777"/>
                  </a:cubicBezTo>
                  <a:lnTo>
                    <a:pt x="2501" y="5824"/>
                  </a:lnTo>
                  <a:cubicBezTo>
                    <a:pt x="2508" y="5826"/>
                    <a:pt x="2515" y="5826"/>
                    <a:pt x="2523" y="5826"/>
                  </a:cubicBezTo>
                  <a:cubicBezTo>
                    <a:pt x="2586" y="5826"/>
                    <a:pt x="2645" y="5781"/>
                    <a:pt x="2655" y="5717"/>
                  </a:cubicBezTo>
                  <a:lnTo>
                    <a:pt x="2703" y="5503"/>
                  </a:lnTo>
                  <a:cubicBezTo>
                    <a:pt x="2703" y="5503"/>
                    <a:pt x="2703" y="5491"/>
                    <a:pt x="2703" y="5491"/>
                  </a:cubicBezTo>
                  <a:cubicBezTo>
                    <a:pt x="2777" y="5496"/>
                    <a:pt x="2853" y="5499"/>
                    <a:pt x="2929" y="5499"/>
                  </a:cubicBezTo>
                  <a:cubicBezTo>
                    <a:pt x="3037" y="5499"/>
                    <a:pt x="3146" y="5493"/>
                    <a:pt x="3251" y="5479"/>
                  </a:cubicBezTo>
                  <a:cubicBezTo>
                    <a:pt x="3251" y="5479"/>
                    <a:pt x="3251" y="5491"/>
                    <a:pt x="3263" y="5503"/>
                  </a:cubicBezTo>
                  <a:lnTo>
                    <a:pt x="3310" y="5717"/>
                  </a:lnTo>
                  <a:cubicBezTo>
                    <a:pt x="3320" y="5776"/>
                    <a:pt x="3370" y="5819"/>
                    <a:pt x="3427" y="5819"/>
                  </a:cubicBezTo>
                  <a:cubicBezTo>
                    <a:pt x="3440" y="5819"/>
                    <a:pt x="3452" y="5817"/>
                    <a:pt x="3465" y="5812"/>
                  </a:cubicBezTo>
                  <a:lnTo>
                    <a:pt x="3715" y="5765"/>
                  </a:lnTo>
                  <a:cubicBezTo>
                    <a:pt x="3787" y="5741"/>
                    <a:pt x="3834" y="5670"/>
                    <a:pt x="3822" y="5598"/>
                  </a:cubicBezTo>
                  <a:lnTo>
                    <a:pt x="3775" y="5384"/>
                  </a:lnTo>
                  <a:cubicBezTo>
                    <a:pt x="3763" y="5372"/>
                    <a:pt x="3763" y="5372"/>
                    <a:pt x="3763" y="5360"/>
                  </a:cubicBezTo>
                  <a:cubicBezTo>
                    <a:pt x="3917" y="5312"/>
                    <a:pt x="4072" y="5241"/>
                    <a:pt x="4215" y="5158"/>
                  </a:cubicBezTo>
                  <a:cubicBezTo>
                    <a:pt x="4215" y="5170"/>
                    <a:pt x="4227" y="5181"/>
                    <a:pt x="4227" y="5181"/>
                  </a:cubicBezTo>
                  <a:lnTo>
                    <a:pt x="4358" y="5360"/>
                  </a:lnTo>
                  <a:cubicBezTo>
                    <a:pt x="4381" y="5398"/>
                    <a:pt x="4422" y="5421"/>
                    <a:pt x="4468" y="5421"/>
                  </a:cubicBezTo>
                  <a:cubicBezTo>
                    <a:pt x="4494" y="5421"/>
                    <a:pt x="4522" y="5413"/>
                    <a:pt x="4549" y="5396"/>
                  </a:cubicBezTo>
                  <a:lnTo>
                    <a:pt x="4751" y="5253"/>
                  </a:lnTo>
                  <a:cubicBezTo>
                    <a:pt x="4810" y="5205"/>
                    <a:pt x="4822" y="5122"/>
                    <a:pt x="4787" y="5062"/>
                  </a:cubicBezTo>
                  <a:lnTo>
                    <a:pt x="4656" y="4884"/>
                  </a:lnTo>
                  <a:cubicBezTo>
                    <a:pt x="4644" y="4872"/>
                    <a:pt x="4644" y="4872"/>
                    <a:pt x="4632" y="4860"/>
                  </a:cubicBezTo>
                  <a:cubicBezTo>
                    <a:pt x="4763" y="4753"/>
                    <a:pt x="4870" y="4634"/>
                    <a:pt x="4965" y="4503"/>
                  </a:cubicBezTo>
                  <a:cubicBezTo>
                    <a:pt x="4977" y="4515"/>
                    <a:pt x="4989" y="4515"/>
                    <a:pt x="4989" y="4527"/>
                  </a:cubicBezTo>
                  <a:lnTo>
                    <a:pt x="5180" y="4646"/>
                  </a:lnTo>
                  <a:cubicBezTo>
                    <a:pt x="5203" y="4658"/>
                    <a:pt x="5230" y="4664"/>
                    <a:pt x="5255" y="4664"/>
                  </a:cubicBezTo>
                  <a:cubicBezTo>
                    <a:pt x="5281" y="4664"/>
                    <a:pt x="5305" y="4658"/>
                    <a:pt x="5322" y="4646"/>
                  </a:cubicBezTo>
                  <a:lnTo>
                    <a:pt x="5322" y="4122"/>
                  </a:lnTo>
                  <a:lnTo>
                    <a:pt x="5275" y="4086"/>
                  </a:lnTo>
                  <a:cubicBezTo>
                    <a:pt x="5263" y="4074"/>
                    <a:pt x="5251" y="4074"/>
                    <a:pt x="5251" y="4074"/>
                  </a:cubicBezTo>
                  <a:cubicBezTo>
                    <a:pt x="5275" y="4015"/>
                    <a:pt x="5299" y="3943"/>
                    <a:pt x="5322" y="3884"/>
                  </a:cubicBezTo>
                  <a:lnTo>
                    <a:pt x="5322" y="1967"/>
                  </a:lnTo>
                  <a:cubicBezTo>
                    <a:pt x="5299" y="1883"/>
                    <a:pt x="5263" y="1800"/>
                    <a:pt x="5215" y="1729"/>
                  </a:cubicBezTo>
                  <a:cubicBezTo>
                    <a:pt x="5227" y="1729"/>
                    <a:pt x="5239" y="1717"/>
                    <a:pt x="5251" y="1705"/>
                  </a:cubicBezTo>
                  <a:lnTo>
                    <a:pt x="5322" y="1657"/>
                  </a:lnTo>
                  <a:lnTo>
                    <a:pt x="5322" y="1181"/>
                  </a:lnTo>
                  <a:cubicBezTo>
                    <a:pt x="5300" y="1152"/>
                    <a:pt x="5265" y="1131"/>
                    <a:pt x="5227" y="1131"/>
                  </a:cubicBezTo>
                  <a:cubicBezTo>
                    <a:pt x="5203" y="1131"/>
                    <a:pt x="5178" y="1139"/>
                    <a:pt x="5156" y="1157"/>
                  </a:cubicBezTo>
                  <a:lnTo>
                    <a:pt x="4965" y="1276"/>
                  </a:lnTo>
                  <a:cubicBezTo>
                    <a:pt x="4953" y="1276"/>
                    <a:pt x="4941" y="1288"/>
                    <a:pt x="4941" y="1300"/>
                  </a:cubicBezTo>
                  <a:cubicBezTo>
                    <a:pt x="4822" y="1157"/>
                    <a:pt x="4679" y="1026"/>
                    <a:pt x="4537" y="907"/>
                  </a:cubicBezTo>
                  <a:cubicBezTo>
                    <a:pt x="4549" y="895"/>
                    <a:pt x="4560" y="883"/>
                    <a:pt x="4560" y="871"/>
                  </a:cubicBezTo>
                  <a:lnTo>
                    <a:pt x="4679" y="693"/>
                  </a:lnTo>
                  <a:cubicBezTo>
                    <a:pt x="4727" y="621"/>
                    <a:pt x="4703" y="538"/>
                    <a:pt x="4644" y="502"/>
                  </a:cubicBezTo>
                  <a:lnTo>
                    <a:pt x="4429" y="371"/>
                  </a:lnTo>
                  <a:cubicBezTo>
                    <a:pt x="4408" y="354"/>
                    <a:pt x="4381" y="346"/>
                    <a:pt x="4354" y="346"/>
                  </a:cubicBezTo>
                  <a:cubicBezTo>
                    <a:pt x="4308" y="346"/>
                    <a:pt x="4262" y="369"/>
                    <a:pt x="4239" y="407"/>
                  </a:cubicBezTo>
                  <a:lnTo>
                    <a:pt x="4120" y="598"/>
                  </a:lnTo>
                  <a:cubicBezTo>
                    <a:pt x="4108" y="609"/>
                    <a:pt x="4108" y="621"/>
                    <a:pt x="4108" y="633"/>
                  </a:cubicBezTo>
                  <a:cubicBezTo>
                    <a:pt x="3977" y="562"/>
                    <a:pt x="3846" y="514"/>
                    <a:pt x="3703" y="467"/>
                  </a:cubicBezTo>
                  <a:cubicBezTo>
                    <a:pt x="3715" y="455"/>
                    <a:pt x="3715" y="443"/>
                    <a:pt x="3715" y="431"/>
                  </a:cubicBezTo>
                  <a:lnTo>
                    <a:pt x="3763" y="217"/>
                  </a:lnTo>
                  <a:cubicBezTo>
                    <a:pt x="3775" y="145"/>
                    <a:pt x="3727" y="74"/>
                    <a:pt x="3656" y="50"/>
                  </a:cubicBezTo>
                  <a:lnTo>
                    <a:pt x="3406" y="2"/>
                  </a:lnTo>
                  <a:cubicBezTo>
                    <a:pt x="3398" y="1"/>
                    <a:pt x="3391" y="0"/>
                    <a:pt x="338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2" name="Google Shape;3932;p113"/>
            <p:cNvSpPr/>
            <p:nvPr/>
          </p:nvSpPr>
          <p:spPr>
            <a:xfrm>
              <a:off x="3796300" y="3293625"/>
              <a:ext cx="78600" cy="85875"/>
            </a:xfrm>
            <a:custGeom>
              <a:avLst/>
              <a:gdLst/>
              <a:ahLst/>
              <a:cxnLst/>
              <a:rect l="l" t="t" r="r" b="b"/>
              <a:pathLst>
                <a:path w="3144" h="3435" extrusionOk="0">
                  <a:moveTo>
                    <a:pt x="1726" y="529"/>
                  </a:moveTo>
                  <a:cubicBezTo>
                    <a:pt x="1778" y="529"/>
                    <a:pt x="1830" y="532"/>
                    <a:pt x="1882" y="539"/>
                  </a:cubicBezTo>
                  <a:cubicBezTo>
                    <a:pt x="1965" y="551"/>
                    <a:pt x="2012" y="622"/>
                    <a:pt x="2001" y="706"/>
                  </a:cubicBezTo>
                  <a:cubicBezTo>
                    <a:pt x="1977" y="789"/>
                    <a:pt x="1953" y="860"/>
                    <a:pt x="1929" y="944"/>
                  </a:cubicBezTo>
                  <a:cubicBezTo>
                    <a:pt x="1917" y="1015"/>
                    <a:pt x="1858" y="1051"/>
                    <a:pt x="1786" y="1051"/>
                  </a:cubicBezTo>
                  <a:cubicBezTo>
                    <a:pt x="1765" y="1049"/>
                    <a:pt x="1744" y="1048"/>
                    <a:pt x="1723" y="1048"/>
                  </a:cubicBezTo>
                  <a:cubicBezTo>
                    <a:pt x="1613" y="1048"/>
                    <a:pt x="1505" y="1074"/>
                    <a:pt x="1405" y="1134"/>
                  </a:cubicBezTo>
                  <a:cubicBezTo>
                    <a:pt x="1383" y="1148"/>
                    <a:pt x="1359" y="1154"/>
                    <a:pt x="1336" y="1154"/>
                  </a:cubicBezTo>
                  <a:cubicBezTo>
                    <a:pt x="1297" y="1154"/>
                    <a:pt x="1261" y="1136"/>
                    <a:pt x="1239" y="1098"/>
                  </a:cubicBezTo>
                  <a:cubicBezTo>
                    <a:pt x="1179" y="1039"/>
                    <a:pt x="1131" y="967"/>
                    <a:pt x="1072" y="908"/>
                  </a:cubicBezTo>
                  <a:cubicBezTo>
                    <a:pt x="1024" y="848"/>
                    <a:pt x="1036" y="753"/>
                    <a:pt x="1108" y="706"/>
                  </a:cubicBezTo>
                  <a:cubicBezTo>
                    <a:pt x="1291" y="590"/>
                    <a:pt x="1505" y="529"/>
                    <a:pt x="1726" y="529"/>
                  </a:cubicBezTo>
                  <a:close/>
                  <a:moveTo>
                    <a:pt x="2641" y="1028"/>
                  </a:moveTo>
                  <a:cubicBezTo>
                    <a:pt x="2687" y="1028"/>
                    <a:pt x="2729" y="1051"/>
                    <a:pt x="2751" y="1087"/>
                  </a:cubicBezTo>
                  <a:cubicBezTo>
                    <a:pt x="2894" y="1325"/>
                    <a:pt x="2953" y="1599"/>
                    <a:pt x="2929" y="1860"/>
                  </a:cubicBezTo>
                  <a:cubicBezTo>
                    <a:pt x="2919" y="1931"/>
                    <a:pt x="2858" y="1985"/>
                    <a:pt x="2795" y="1985"/>
                  </a:cubicBezTo>
                  <a:cubicBezTo>
                    <a:pt x="2784" y="1985"/>
                    <a:pt x="2773" y="1983"/>
                    <a:pt x="2763" y="1980"/>
                  </a:cubicBezTo>
                  <a:cubicBezTo>
                    <a:pt x="2679" y="1956"/>
                    <a:pt x="2596" y="1944"/>
                    <a:pt x="2513" y="1920"/>
                  </a:cubicBezTo>
                  <a:cubicBezTo>
                    <a:pt x="2453" y="1896"/>
                    <a:pt x="2405" y="1837"/>
                    <a:pt x="2417" y="1777"/>
                  </a:cubicBezTo>
                  <a:cubicBezTo>
                    <a:pt x="2429" y="1646"/>
                    <a:pt x="2393" y="1503"/>
                    <a:pt x="2334" y="1396"/>
                  </a:cubicBezTo>
                  <a:cubicBezTo>
                    <a:pt x="2298" y="1337"/>
                    <a:pt x="2310" y="1265"/>
                    <a:pt x="2358" y="1218"/>
                  </a:cubicBezTo>
                  <a:cubicBezTo>
                    <a:pt x="2429" y="1170"/>
                    <a:pt x="2489" y="1110"/>
                    <a:pt x="2548" y="1063"/>
                  </a:cubicBezTo>
                  <a:cubicBezTo>
                    <a:pt x="2577" y="1039"/>
                    <a:pt x="2610" y="1028"/>
                    <a:pt x="2641" y="1028"/>
                  </a:cubicBezTo>
                  <a:close/>
                  <a:moveTo>
                    <a:pt x="1723" y="1312"/>
                  </a:moveTo>
                  <a:cubicBezTo>
                    <a:pt x="1923" y="1312"/>
                    <a:pt x="2103" y="1455"/>
                    <a:pt x="2143" y="1658"/>
                  </a:cubicBezTo>
                  <a:cubicBezTo>
                    <a:pt x="2191" y="1884"/>
                    <a:pt x="2048" y="2122"/>
                    <a:pt x="1810" y="2170"/>
                  </a:cubicBezTo>
                  <a:cubicBezTo>
                    <a:pt x="1775" y="2179"/>
                    <a:pt x="1741" y="2183"/>
                    <a:pt x="1707" y="2183"/>
                  </a:cubicBezTo>
                  <a:cubicBezTo>
                    <a:pt x="1509" y="2183"/>
                    <a:pt x="1337" y="2042"/>
                    <a:pt x="1286" y="1849"/>
                  </a:cubicBezTo>
                  <a:cubicBezTo>
                    <a:pt x="1239" y="1610"/>
                    <a:pt x="1381" y="1372"/>
                    <a:pt x="1620" y="1325"/>
                  </a:cubicBezTo>
                  <a:cubicBezTo>
                    <a:pt x="1654" y="1316"/>
                    <a:pt x="1689" y="1312"/>
                    <a:pt x="1723" y="1312"/>
                  </a:cubicBezTo>
                  <a:close/>
                  <a:moveTo>
                    <a:pt x="681" y="1462"/>
                  </a:moveTo>
                  <a:cubicBezTo>
                    <a:pt x="693" y="1462"/>
                    <a:pt x="704" y="1464"/>
                    <a:pt x="715" y="1468"/>
                  </a:cubicBezTo>
                  <a:cubicBezTo>
                    <a:pt x="798" y="1491"/>
                    <a:pt x="881" y="1503"/>
                    <a:pt x="965" y="1527"/>
                  </a:cubicBezTo>
                  <a:cubicBezTo>
                    <a:pt x="1024" y="1551"/>
                    <a:pt x="1072" y="1610"/>
                    <a:pt x="1060" y="1670"/>
                  </a:cubicBezTo>
                  <a:cubicBezTo>
                    <a:pt x="1048" y="1801"/>
                    <a:pt x="1084" y="1944"/>
                    <a:pt x="1143" y="2051"/>
                  </a:cubicBezTo>
                  <a:cubicBezTo>
                    <a:pt x="1179" y="2110"/>
                    <a:pt x="1167" y="2182"/>
                    <a:pt x="1120" y="2230"/>
                  </a:cubicBezTo>
                  <a:cubicBezTo>
                    <a:pt x="1048" y="2277"/>
                    <a:pt x="989" y="2337"/>
                    <a:pt x="929" y="2384"/>
                  </a:cubicBezTo>
                  <a:cubicBezTo>
                    <a:pt x="901" y="2408"/>
                    <a:pt x="870" y="2418"/>
                    <a:pt x="840" y="2418"/>
                  </a:cubicBezTo>
                  <a:cubicBezTo>
                    <a:pt x="792" y="2418"/>
                    <a:pt x="748" y="2392"/>
                    <a:pt x="727" y="2349"/>
                  </a:cubicBezTo>
                  <a:cubicBezTo>
                    <a:pt x="584" y="2122"/>
                    <a:pt x="512" y="1849"/>
                    <a:pt x="548" y="1575"/>
                  </a:cubicBezTo>
                  <a:cubicBezTo>
                    <a:pt x="558" y="1514"/>
                    <a:pt x="619" y="1462"/>
                    <a:pt x="681" y="1462"/>
                  </a:cubicBezTo>
                  <a:close/>
                  <a:moveTo>
                    <a:pt x="2141" y="2293"/>
                  </a:moveTo>
                  <a:cubicBezTo>
                    <a:pt x="2180" y="2293"/>
                    <a:pt x="2216" y="2311"/>
                    <a:pt x="2239" y="2349"/>
                  </a:cubicBezTo>
                  <a:cubicBezTo>
                    <a:pt x="2298" y="2408"/>
                    <a:pt x="2346" y="2468"/>
                    <a:pt x="2405" y="2539"/>
                  </a:cubicBezTo>
                  <a:cubicBezTo>
                    <a:pt x="2453" y="2599"/>
                    <a:pt x="2441" y="2694"/>
                    <a:pt x="2370" y="2742"/>
                  </a:cubicBezTo>
                  <a:cubicBezTo>
                    <a:pt x="2186" y="2857"/>
                    <a:pt x="1972" y="2918"/>
                    <a:pt x="1751" y="2918"/>
                  </a:cubicBezTo>
                  <a:cubicBezTo>
                    <a:pt x="1700" y="2918"/>
                    <a:pt x="1648" y="2915"/>
                    <a:pt x="1596" y="2908"/>
                  </a:cubicBezTo>
                  <a:cubicBezTo>
                    <a:pt x="1512" y="2896"/>
                    <a:pt x="1465" y="2825"/>
                    <a:pt x="1477" y="2742"/>
                  </a:cubicBezTo>
                  <a:cubicBezTo>
                    <a:pt x="1501" y="2658"/>
                    <a:pt x="1524" y="2575"/>
                    <a:pt x="1548" y="2503"/>
                  </a:cubicBezTo>
                  <a:cubicBezTo>
                    <a:pt x="1560" y="2432"/>
                    <a:pt x="1620" y="2396"/>
                    <a:pt x="1691" y="2396"/>
                  </a:cubicBezTo>
                  <a:cubicBezTo>
                    <a:pt x="1712" y="2398"/>
                    <a:pt x="1734" y="2399"/>
                    <a:pt x="1755" y="2399"/>
                  </a:cubicBezTo>
                  <a:cubicBezTo>
                    <a:pt x="1864" y="2399"/>
                    <a:pt x="1972" y="2373"/>
                    <a:pt x="2072" y="2313"/>
                  </a:cubicBezTo>
                  <a:cubicBezTo>
                    <a:pt x="2094" y="2299"/>
                    <a:pt x="2118" y="2293"/>
                    <a:pt x="2141" y="2293"/>
                  </a:cubicBezTo>
                  <a:close/>
                  <a:moveTo>
                    <a:pt x="1989" y="0"/>
                  </a:moveTo>
                  <a:cubicBezTo>
                    <a:pt x="1953" y="0"/>
                    <a:pt x="1927" y="23"/>
                    <a:pt x="1917" y="63"/>
                  </a:cubicBezTo>
                  <a:lnTo>
                    <a:pt x="1893" y="194"/>
                  </a:lnTo>
                  <a:cubicBezTo>
                    <a:pt x="1893" y="194"/>
                    <a:pt x="1893" y="205"/>
                    <a:pt x="1893" y="217"/>
                  </a:cubicBezTo>
                  <a:cubicBezTo>
                    <a:pt x="1840" y="211"/>
                    <a:pt x="1786" y="208"/>
                    <a:pt x="1731" y="208"/>
                  </a:cubicBezTo>
                  <a:cubicBezTo>
                    <a:pt x="1676" y="208"/>
                    <a:pt x="1620" y="211"/>
                    <a:pt x="1560" y="217"/>
                  </a:cubicBezTo>
                  <a:cubicBezTo>
                    <a:pt x="1560" y="205"/>
                    <a:pt x="1560" y="205"/>
                    <a:pt x="1560" y="194"/>
                  </a:cubicBezTo>
                  <a:lnTo>
                    <a:pt x="1536" y="63"/>
                  </a:lnTo>
                  <a:cubicBezTo>
                    <a:pt x="1524" y="27"/>
                    <a:pt x="1489" y="3"/>
                    <a:pt x="1441" y="3"/>
                  </a:cubicBezTo>
                  <a:lnTo>
                    <a:pt x="1298" y="39"/>
                  </a:lnTo>
                  <a:cubicBezTo>
                    <a:pt x="1250" y="51"/>
                    <a:pt x="1227" y="86"/>
                    <a:pt x="1239" y="134"/>
                  </a:cubicBezTo>
                  <a:lnTo>
                    <a:pt x="1262" y="265"/>
                  </a:lnTo>
                  <a:cubicBezTo>
                    <a:pt x="1262" y="265"/>
                    <a:pt x="1262" y="277"/>
                    <a:pt x="1274" y="277"/>
                  </a:cubicBezTo>
                  <a:cubicBezTo>
                    <a:pt x="1179" y="313"/>
                    <a:pt x="1084" y="348"/>
                    <a:pt x="1000" y="396"/>
                  </a:cubicBezTo>
                  <a:cubicBezTo>
                    <a:pt x="1000" y="396"/>
                    <a:pt x="1000" y="384"/>
                    <a:pt x="989" y="384"/>
                  </a:cubicBezTo>
                  <a:lnTo>
                    <a:pt x="917" y="277"/>
                  </a:lnTo>
                  <a:cubicBezTo>
                    <a:pt x="902" y="254"/>
                    <a:pt x="876" y="241"/>
                    <a:pt x="851" y="241"/>
                  </a:cubicBezTo>
                  <a:cubicBezTo>
                    <a:pt x="837" y="241"/>
                    <a:pt x="823" y="245"/>
                    <a:pt x="810" y="253"/>
                  </a:cubicBezTo>
                  <a:lnTo>
                    <a:pt x="691" y="336"/>
                  </a:lnTo>
                  <a:cubicBezTo>
                    <a:pt x="643" y="360"/>
                    <a:pt x="643" y="420"/>
                    <a:pt x="667" y="456"/>
                  </a:cubicBezTo>
                  <a:lnTo>
                    <a:pt x="739" y="563"/>
                  </a:lnTo>
                  <a:cubicBezTo>
                    <a:pt x="739" y="563"/>
                    <a:pt x="750" y="563"/>
                    <a:pt x="750" y="575"/>
                  </a:cubicBezTo>
                  <a:cubicBezTo>
                    <a:pt x="679" y="634"/>
                    <a:pt x="608" y="706"/>
                    <a:pt x="548" y="777"/>
                  </a:cubicBezTo>
                  <a:cubicBezTo>
                    <a:pt x="548" y="777"/>
                    <a:pt x="548" y="765"/>
                    <a:pt x="536" y="765"/>
                  </a:cubicBezTo>
                  <a:lnTo>
                    <a:pt x="429" y="694"/>
                  </a:lnTo>
                  <a:cubicBezTo>
                    <a:pt x="416" y="685"/>
                    <a:pt x="402" y="681"/>
                    <a:pt x="388" y="681"/>
                  </a:cubicBezTo>
                  <a:cubicBezTo>
                    <a:pt x="362" y="681"/>
                    <a:pt x="337" y="694"/>
                    <a:pt x="322" y="717"/>
                  </a:cubicBezTo>
                  <a:lnTo>
                    <a:pt x="238" y="848"/>
                  </a:lnTo>
                  <a:cubicBezTo>
                    <a:pt x="215" y="884"/>
                    <a:pt x="227" y="932"/>
                    <a:pt x="262" y="956"/>
                  </a:cubicBezTo>
                  <a:lnTo>
                    <a:pt x="369" y="1027"/>
                  </a:lnTo>
                  <a:cubicBezTo>
                    <a:pt x="381" y="1027"/>
                    <a:pt x="381" y="1027"/>
                    <a:pt x="381" y="1039"/>
                  </a:cubicBezTo>
                  <a:cubicBezTo>
                    <a:pt x="346" y="1122"/>
                    <a:pt x="310" y="1206"/>
                    <a:pt x="286" y="1301"/>
                  </a:cubicBezTo>
                  <a:cubicBezTo>
                    <a:pt x="274" y="1301"/>
                    <a:pt x="274" y="1289"/>
                    <a:pt x="274" y="1289"/>
                  </a:cubicBezTo>
                  <a:lnTo>
                    <a:pt x="143" y="1265"/>
                  </a:lnTo>
                  <a:cubicBezTo>
                    <a:pt x="96" y="1265"/>
                    <a:pt x="60" y="1289"/>
                    <a:pt x="48" y="1337"/>
                  </a:cubicBezTo>
                  <a:lnTo>
                    <a:pt x="24" y="1479"/>
                  </a:lnTo>
                  <a:cubicBezTo>
                    <a:pt x="12" y="1527"/>
                    <a:pt x="48" y="1563"/>
                    <a:pt x="84" y="1575"/>
                  </a:cubicBezTo>
                  <a:lnTo>
                    <a:pt x="215" y="1599"/>
                  </a:lnTo>
                  <a:lnTo>
                    <a:pt x="227" y="1599"/>
                  </a:lnTo>
                  <a:cubicBezTo>
                    <a:pt x="215" y="1694"/>
                    <a:pt x="215" y="1801"/>
                    <a:pt x="227" y="1896"/>
                  </a:cubicBezTo>
                  <a:lnTo>
                    <a:pt x="203" y="1896"/>
                  </a:lnTo>
                  <a:lnTo>
                    <a:pt x="72" y="1932"/>
                  </a:lnTo>
                  <a:cubicBezTo>
                    <a:pt x="24" y="1944"/>
                    <a:pt x="0" y="1980"/>
                    <a:pt x="12" y="2027"/>
                  </a:cubicBezTo>
                  <a:lnTo>
                    <a:pt x="36" y="2170"/>
                  </a:lnTo>
                  <a:cubicBezTo>
                    <a:pt x="46" y="2209"/>
                    <a:pt x="80" y="2233"/>
                    <a:pt x="119" y="2233"/>
                  </a:cubicBezTo>
                  <a:cubicBezTo>
                    <a:pt x="127" y="2233"/>
                    <a:pt x="135" y="2232"/>
                    <a:pt x="143" y="2230"/>
                  </a:cubicBezTo>
                  <a:lnTo>
                    <a:pt x="262" y="2206"/>
                  </a:lnTo>
                  <a:cubicBezTo>
                    <a:pt x="274" y="2206"/>
                    <a:pt x="286" y="2194"/>
                    <a:pt x="298" y="2194"/>
                  </a:cubicBezTo>
                  <a:cubicBezTo>
                    <a:pt x="322" y="2277"/>
                    <a:pt x="358" y="2349"/>
                    <a:pt x="393" y="2420"/>
                  </a:cubicBezTo>
                  <a:cubicBezTo>
                    <a:pt x="393" y="2420"/>
                    <a:pt x="393" y="2432"/>
                    <a:pt x="381" y="2432"/>
                  </a:cubicBezTo>
                  <a:lnTo>
                    <a:pt x="274" y="2503"/>
                  </a:lnTo>
                  <a:cubicBezTo>
                    <a:pt x="238" y="2527"/>
                    <a:pt x="227" y="2575"/>
                    <a:pt x="250" y="2611"/>
                  </a:cubicBezTo>
                  <a:lnTo>
                    <a:pt x="334" y="2730"/>
                  </a:lnTo>
                  <a:cubicBezTo>
                    <a:pt x="348" y="2758"/>
                    <a:pt x="370" y="2769"/>
                    <a:pt x="395" y="2769"/>
                  </a:cubicBezTo>
                  <a:cubicBezTo>
                    <a:pt x="413" y="2769"/>
                    <a:pt x="433" y="2763"/>
                    <a:pt x="453" y="2753"/>
                  </a:cubicBezTo>
                  <a:lnTo>
                    <a:pt x="560" y="2682"/>
                  </a:lnTo>
                  <a:cubicBezTo>
                    <a:pt x="631" y="2765"/>
                    <a:pt x="715" y="2849"/>
                    <a:pt x="798" y="2920"/>
                  </a:cubicBezTo>
                  <a:lnTo>
                    <a:pt x="727" y="3027"/>
                  </a:lnTo>
                  <a:cubicBezTo>
                    <a:pt x="703" y="3063"/>
                    <a:pt x="715" y="3123"/>
                    <a:pt x="750" y="3146"/>
                  </a:cubicBezTo>
                  <a:lnTo>
                    <a:pt x="869" y="3218"/>
                  </a:lnTo>
                  <a:cubicBezTo>
                    <a:pt x="886" y="3226"/>
                    <a:pt x="903" y="3230"/>
                    <a:pt x="919" y="3230"/>
                  </a:cubicBezTo>
                  <a:cubicBezTo>
                    <a:pt x="948" y="3230"/>
                    <a:pt x="973" y="3217"/>
                    <a:pt x="989" y="3194"/>
                  </a:cubicBezTo>
                  <a:lnTo>
                    <a:pt x="1060" y="3087"/>
                  </a:lnTo>
                  <a:cubicBezTo>
                    <a:pt x="1060" y="3087"/>
                    <a:pt x="1060" y="3087"/>
                    <a:pt x="1060" y="3075"/>
                  </a:cubicBezTo>
                  <a:cubicBezTo>
                    <a:pt x="1131" y="3123"/>
                    <a:pt x="1215" y="3146"/>
                    <a:pt x="1298" y="3170"/>
                  </a:cubicBezTo>
                  <a:cubicBezTo>
                    <a:pt x="1298" y="3182"/>
                    <a:pt x="1298" y="3182"/>
                    <a:pt x="1298" y="3182"/>
                  </a:cubicBezTo>
                  <a:lnTo>
                    <a:pt x="1262" y="3313"/>
                  </a:lnTo>
                  <a:cubicBezTo>
                    <a:pt x="1262" y="3349"/>
                    <a:pt x="1286" y="3396"/>
                    <a:pt x="1334" y="3408"/>
                  </a:cubicBezTo>
                  <a:lnTo>
                    <a:pt x="1477" y="3432"/>
                  </a:lnTo>
                  <a:cubicBezTo>
                    <a:pt x="1483" y="3434"/>
                    <a:pt x="1489" y="3434"/>
                    <a:pt x="1495" y="3434"/>
                  </a:cubicBezTo>
                  <a:cubicBezTo>
                    <a:pt x="1533" y="3434"/>
                    <a:pt x="1562" y="3403"/>
                    <a:pt x="1572" y="3373"/>
                  </a:cubicBezTo>
                  <a:lnTo>
                    <a:pt x="1596" y="3242"/>
                  </a:lnTo>
                  <a:cubicBezTo>
                    <a:pt x="1596" y="3242"/>
                    <a:pt x="1596" y="3242"/>
                    <a:pt x="1596" y="3230"/>
                  </a:cubicBezTo>
                  <a:cubicBezTo>
                    <a:pt x="1649" y="3236"/>
                    <a:pt x="1703" y="3239"/>
                    <a:pt x="1756" y="3239"/>
                  </a:cubicBezTo>
                  <a:cubicBezTo>
                    <a:pt x="1810" y="3239"/>
                    <a:pt x="1864" y="3236"/>
                    <a:pt x="1917" y="3230"/>
                  </a:cubicBezTo>
                  <a:cubicBezTo>
                    <a:pt x="1917" y="3230"/>
                    <a:pt x="1917" y="3242"/>
                    <a:pt x="1929" y="3242"/>
                  </a:cubicBezTo>
                  <a:lnTo>
                    <a:pt x="1953" y="3361"/>
                  </a:lnTo>
                  <a:cubicBezTo>
                    <a:pt x="1965" y="3408"/>
                    <a:pt x="2001" y="3432"/>
                    <a:pt x="2048" y="3432"/>
                  </a:cubicBezTo>
                  <a:lnTo>
                    <a:pt x="2191" y="3396"/>
                  </a:lnTo>
                  <a:cubicBezTo>
                    <a:pt x="2239" y="3384"/>
                    <a:pt x="2263" y="3349"/>
                    <a:pt x="2251" y="3301"/>
                  </a:cubicBezTo>
                  <a:lnTo>
                    <a:pt x="2227" y="3170"/>
                  </a:lnTo>
                  <a:cubicBezTo>
                    <a:pt x="2227" y="3170"/>
                    <a:pt x="2227" y="3170"/>
                    <a:pt x="2227" y="3158"/>
                  </a:cubicBezTo>
                  <a:cubicBezTo>
                    <a:pt x="2310" y="3134"/>
                    <a:pt x="2405" y="3087"/>
                    <a:pt x="2489" y="3039"/>
                  </a:cubicBezTo>
                  <a:cubicBezTo>
                    <a:pt x="2489" y="3051"/>
                    <a:pt x="2489" y="3051"/>
                    <a:pt x="2489" y="3051"/>
                  </a:cubicBezTo>
                  <a:lnTo>
                    <a:pt x="2572" y="3158"/>
                  </a:lnTo>
                  <a:cubicBezTo>
                    <a:pt x="2587" y="3181"/>
                    <a:pt x="2613" y="3194"/>
                    <a:pt x="2638" y="3194"/>
                  </a:cubicBezTo>
                  <a:cubicBezTo>
                    <a:pt x="2652" y="3194"/>
                    <a:pt x="2667" y="3190"/>
                    <a:pt x="2679" y="3182"/>
                  </a:cubicBezTo>
                  <a:lnTo>
                    <a:pt x="2798" y="3099"/>
                  </a:lnTo>
                  <a:cubicBezTo>
                    <a:pt x="2834" y="3075"/>
                    <a:pt x="2846" y="3015"/>
                    <a:pt x="2822" y="2980"/>
                  </a:cubicBezTo>
                  <a:lnTo>
                    <a:pt x="2751" y="2872"/>
                  </a:lnTo>
                  <a:cubicBezTo>
                    <a:pt x="2739" y="2872"/>
                    <a:pt x="2739" y="2872"/>
                    <a:pt x="2739" y="2861"/>
                  </a:cubicBezTo>
                  <a:cubicBezTo>
                    <a:pt x="2810" y="2801"/>
                    <a:pt x="2870" y="2730"/>
                    <a:pt x="2929" y="2658"/>
                  </a:cubicBezTo>
                  <a:cubicBezTo>
                    <a:pt x="2941" y="2658"/>
                    <a:pt x="2941" y="2658"/>
                    <a:pt x="2953" y="2670"/>
                  </a:cubicBezTo>
                  <a:lnTo>
                    <a:pt x="3060" y="2742"/>
                  </a:lnTo>
                  <a:cubicBezTo>
                    <a:pt x="3070" y="2746"/>
                    <a:pt x="3082" y="2749"/>
                    <a:pt x="3094" y="2749"/>
                  </a:cubicBezTo>
                  <a:cubicBezTo>
                    <a:pt x="3112" y="2749"/>
                    <a:pt x="3130" y="2744"/>
                    <a:pt x="3144" y="2730"/>
                  </a:cubicBezTo>
                  <a:lnTo>
                    <a:pt x="3144" y="2420"/>
                  </a:lnTo>
                  <a:lnTo>
                    <a:pt x="3108" y="2408"/>
                  </a:lnTo>
                  <a:cubicBezTo>
                    <a:pt x="3108" y="2408"/>
                    <a:pt x="3096" y="2396"/>
                    <a:pt x="3096" y="2396"/>
                  </a:cubicBezTo>
                  <a:cubicBezTo>
                    <a:pt x="3108" y="2361"/>
                    <a:pt x="3132" y="2325"/>
                    <a:pt x="3144" y="2289"/>
                  </a:cubicBezTo>
                  <a:lnTo>
                    <a:pt x="3144" y="1158"/>
                  </a:lnTo>
                  <a:cubicBezTo>
                    <a:pt x="3120" y="1110"/>
                    <a:pt x="3108" y="1063"/>
                    <a:pt x="3084" y="1015"/>
                  </a:cubicBezTo>
                  <a:cubicBezTo>
                    <a:pt x="3084" y="1015"/>
                    <a:pt x="3096" y="1015"/>
                    <a:pt x="3096" y="1003"/>
                  </a:cubicBezTo>
                  <a:lnTo>
                    <a:pt x="3144" y="979"/>
                  </a:lnTo>
                  <a:lnTo>
                    <a:pt x="3144" y="694"/>
                  </a:lnTo>
                  <a:cubicBezTo>
                    <a:pt x="3130" y="674"/>
                    <a:pt x="3110" y="665"/>
                    <a:pt x="3089" y="665"/>
                  </a:cubicBezTo>
                  <a:cubicBezTo>
                    <a:pt x="3071" y="665"/>
                    <a:pt x="3052" y="671"/>
                    <a:pt x="3036" y="682"/>
                  </a:cubicBezTo>
                  <a:lnTo>
                    <a:pt x="2929" y="753"/>
                  </a:lnTo>
                  <a:cubicBezTo>
                    <a:pt x="2929" y="753"/>
                    <a:pt x="2917" y="753"/>
                    <a:pt x="2917" y="765"/>
                  </a:cubicBezTo>
                  <a:cubicBezTo>
                    <a:pt x="2846" y="682"/>
                    <a:pt x="2763" y="598"/>
                    <a:pt x="2679" y="527"/>
                  </a:cubicBezTo>
                  <a:cubicBezTo>
                    <a:pt x="2679" y="527"/>
                    <a:pt x="2691" y="515"/>
                    <a:pt x="2691" y="515"/>
                  </a:cubicBezTo>
                  <a:lnTo>
                    <a:pt x="2763" y="408"/>
                  </a:lnTo>
                  <a:cubicBezTo>
                    <a:pt x="2786" y="372"/>
                    <a:pt x="2774" y="313"/>
                    <a:pt x="2739" y="289"/>
                  </a:cubicBezTo>
                  <a:lnTo>
                    <a:pt x="2608" y="217"/>
                  </a:lnTo>
                  <a:cubicBezTo>
                    <a:pt x="2595" y="209"/>
                    <a:pt x="2581" y="205"/>
                    <a:pt x="2567" y="205"/>
                  </a:cubicBezTo>
                  <a:cubicBezTo>
                    <a:pt x="2541" y="205"/>
                    <a:pt x="2516" y="218"/>
                    <a:pt x="2501" y="241"/>
                  </a:cubicBezTo>
                  <a:lnTo>
                    <a:pt x="2429" y="348"/>
                  </a:lnTo>
                  <a:cubicBezTo>
                    <a:pt x="2429" y="360"/>
                    <a:pt x="2429" y="360"/>
                    <a:pt x="2417" y="372"/>
                  </a:cubicBezTo>
                  <a:cubicBezTo>
                    <a:pt x="2346" y="336"/>
                    <a:pt x="2263" y="301"/>
                    <a:pt x="2191" y="277"/>
                  </a:cubicBezTo>
                  <a:cubicBezTo>
                    <a:pt x="2191" y="265"/>
                    <a:pt x="2191" y="265"/>
                    <a:pt x="2191" y="253"/>
                  </a:cubicBezTo>
                  <a:lnTo>
                    <a:pt x="2215" y="122"/>
                  </a:lnTo>
                  <a:cubicBezTo>
                    <a:pt x="2227" y="86"/>
                    <a:pt x="2203" y="39"/>
                    <a:pt x="2155" y="27"/>
                  </a:cubicBezTo>
                  <a:lnTo>
                    <a:pt x="2012" y="3"/>
                  </a:lnTo>
                  <a:cubicBezTo>
                    <a:pt x="2004" y="1"/>
                    <a:pt x="1996" y="0"/>
                    <a:pt x="19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3" name="Google Shape;3933;p113"/>
            <p:cNvSpPr/>
            <p:nvPr/>
          </p:nvSpPr>
          <p:spPr>
            <a:xfrm>
              <a:off x="3796300" y="3189200"/>
              <a:ext cx="78600" cy="86050"/>
            </a:xfrm>
            <a:custGeom>
              <a:avLst/>
              <a:gdLst/>
              <a:ahLst/>
              <a:cxnLst/>
              <a:rect l="l" t="t" r="r" b="b"/>
              <a:pathLst>
                <a:path w="3144" h="3442" extrusionOk="0">
                  <a:moveTo>
                    <a:pt x="1741" y="528"/>
                  </a:moveTo>
                  <a:cubicBezTo>
                    <a:pt x="1788" y="528"/>
                    <a:pt x="1835" y="531"/>
                    <a:pt x="1882" y="537"/>
                  </a:cubicBezTo>
                  <a:cubicBezTo>
                    <a:pt x="1965" y="549"/>
                    <a:pt x="2012" y="632"/>
                    <a:pt x="2001" y="703"/>
                  </a:cubicBezTo>
                  <a:cubicBezTo>
                    <a:pt x="1977" y="787"/>
                    <a:pt x="1953" y="870"/>
                    <a:pt x="1929" y="953"/>
                  </a:cubicBezTo>
                  <a:cubicBezTo>
                    <a:pt x="1918" y="1007"/>
                    <a:pt x="1870" y="1051"/>
                    <a:pt x="1808" y="1051"/>
                  </a:cubicBezTo>
                  <a:cubicBezTo>
                    <a:pt x="1801" y="1051"/>
                    <a:pt x="1794" y="1050"/>
                    <a:pt x="1786" y="1049"/>
                  </a:cubicBezTo>
                  <a:cubicBezTo>
                    <a:pt x="1769" y="1047"/>
                    <a:pt x="1752" y="1046"/>
                    <a:pt x="1736" y="1046"/>
                  </a:cubicBezTo>
                  <a:cubicBezTo>
                    <a:pt x="1622" y="1046"/>
                    <a:pt x="1509" y="1080"/>
                    <a:pt x="1405" y="1132"/>
                  </a:cubicBezTo>
                  <a:cubicBezTo>
                    <a:pt x="1382" y="1146"/>
                    <a:pt x="1356" y="1153"/>
                    <a:pt x="1332" y="1153"/>
                  </a:cubicBezTo>
                  <a:cubicBezTo>
                    <a:pt x="1295" y="1153"/>
                    <a:pt x="1260" y="1137"/>
                    <a:pt x="1239" y="1108"/>
                  </a:cubicBezTo>
                  <a:cubicBezTo>
                    <a:pt x="1179" y="1037"/>
                    <a:pt x="1131" y="977"/>
                    <a:pt x="1072" y="918"/>
                  </a:cubicBezTo>
                  <a:cubicBezTo>
                    <a:pt x="1024" y="846"/>
                    <a:pt x="1036" y="751"/>
                    <a:pt x="1108" y="715"/>
                  </a:cubicBezTo>
                  <a:cubicBezTo>
                    <a:pt x="1295" y="597"/>
                    <a:pt x="1515" y="528"/>
                    <a:pt x="1741" y="528"/>
                  </a:cubicBezTo>
                  <a:close/>
                  <a:moveTo>
                    <a:pt x="2640" y="1032"/>
                  </a:moveTo>
                  <a:cubicBezTo>
                    <a:pt x="2686" y="1032"/>
                    <a:pt x="2729" y="1054"/>
                    <a:pt x="2751" y="1096"/>
                  </a:cubicBezTo>
                  <a:cubicBezTo>
                    <a:pt x="2894" y="1323"/>
                    <a:pt x="2953" y="1596"/>
                    <a:pt x="2929" y="1870"/>
                  </a:cubicBezTo>
                  <a:cubicBezTo>
                    <a:pt x="2919" y="1945"/>
                    <a:pt x="2850" y="1991"/>
                    <a:pt x="2785" y="1991"/>
                  </a:cubicBezTo>
                  <a:cubicBezTo>
                    <a:pt x="2777" y="1991"/>
                    <a:pt x="2770" y="1991"/>
                    <a:pt x="2763" y="1989"/>
                  </a:cubicBezTo>
                  <a:cubicBezTo>
                    <a:pt x="2679" y="1966"/>
                    <a:pt x="2596" y="1942"/>
                    <a:pt x="2513" y="1918"/>
                  </a:cubicBezTo>
                  <a:cubicBezTo>
                    <a:pt x="2453" y="1906"/>
                    <a:pt x="2405" y="1846"/>
                    <a:pt x="2417" y="1775"/>
                  </a:cubicBezTo>
                  <a:cubicBezTo>
                    <a:pt x="2429" y="1644"/>
                    <a:pt x="2393" y="1513"/>
                    <a:pt x="2334" y="1394"/>
                  </a:cubicBezTo>
                  <a:cubicBezTo>
                    <a:pt x="2298" y="1334"/>
                    <a:pt x="2310" y="1263"/>
                    <a:pt x="2358" y="1227"/>
                  </a:cubicBezTo>
                  <a:cubicBezTo>
                    <a:pt x="2429" y="1168"/>
                    <a:pt x="2489" y="1120"/>
                    <a:pt x="2548" y="1061"/>
                  </a:cubicBezTo>
                  <a:cubicBezTo>
                    <a:pt x="2577" y="1042"/>
                    <a:pt x="2609" y="1032"/>
                    <a:pt x="2640" y="1032"/>
                  </a:cubicBezTo>
                  <a:close/>
                  <a:moveTo>
                    <a:pt x="1711" y="1313"/>
                  </a:moveTo>
                  <a:cubicBezTo>
                    <a:pt x="1916" y="1313"/>
                    <a:pt x="2102" y="1449"/>
                    <a:pt x="2143" y="1656"/>
                  </a:cubicBezTo>
                  <a:cubicBezTo>
                    <a:pt x="2191" y="1894"/>
                    <a:pt x="2048" y="2120"/>
                    <a:pt x="1810" y="2180"/>
                  </a:cubicBezTo>
                  <a:cubicBezTo>
                    <a:pt x="1779" y="2186"/>
                    <a:pt x="1749" y="2189"/>
                    <a:pt x="1719" y="2189"/>
                  </a:cubicBezTo>
                  <a:cubicBezTo>
                    <a:pt x="1516" y="2189"/>
                    <a:pt x="1338" y="2054"/>
                    <a:pt x="1286" y="1846"/>
                  </a:cubicBezTo>
                  <a:cubicBezTo>
                    <a:pt x="1239" y="1608"/>
                    <a:pt x="1381" y="1382"/>
                    <a:pt x="1620" y="1323"/>
                  </a:cubicBezTo>
                  <a:cubicBezTo>
                    <a:pt x="1650" y="1316"/>
                    <a:pt x="1681" y="1313"/>
                    <a:pt x="1711" y="1313"/>
                  </a:cubicBezTo>
                  <a:close/>
                  <a:moveTo>
                    <a:pt x="693" y="1464"/>
                  </a:moveTo>
                  <a:cubicBezTo>
                    <a:pt x="700" y="1464"/>
                    <a:pt x="707" y="1464"/>
                    <a:pt x="715" y="1465"/>
                  </a:cubicBezTo>
                  <a:cubicBezTo>
                    <a:pt x="798" y="1489"/>
                    <a:pt x="881" y="1513"/>
                    <a:pt x="965" y="1537"/>
                  </a:cubicBezTo>
                  <a:cubicBezTo>
                    <a:pt x="1024" y="1549"/>
                    <a:pt x="1072" y="1608"/>
                    <a:pt x="1060" y="1680"/>
                  </a:cubicBezTo>
                  <a:cubicBezTo>
                    <a:pt x="1048" y="1811"/>
                    <a:pt x="1084" y="1942"/>
                    <a:pt x="1143" y="2061"/>
                  </a:cubicBezTo>
                  <a:cubicBezTo>
                    <a:pt x="1179" y="2120"/>
                    <a:pt x="1167" y="2192"/>
                    <a:pt x="1120" y="2227"/>
                  </a:cubicBezTo>
                  <a:cubicBezTo>
                    <a:pt x="1048" y="2287"/>
                    <a:pt x="989" y="2335"/>
                    <a:pt x="929" y="2394"/>
                  </a:cubicBezTo>
                  <a:cubicBezTo>
                    <a:pt x="900" y="2413"/>
                    <a:pt x="868" y="2423"/>
                    <a:pt x="837" y="2423"/>
                  </a:cubicBezTo>
                  <a:cubicBezTo>
                    <a:pt x="791" y="2423"/>
                    <a:pt x="748" y="2401"/>
                    <a:pt x="727" y="2358"/>
                  </a:cubicBezTo>
                  <a:cubicBezTo>
                    <a:pt x="584" y="2132"/>
                    <a:pt x="512" y="1858"/>
                    <a:pt x="548" y="1585"/>
                  </a:cubicBezTo>
                  <a:cubicBezTo>
                    <a:pt x="559" y="1510"/>
                    <a:pt x="627" y="1464"/>
                    <a:pt x="693" y="1464"/>
                  </a:cubicBezTo>
                  <a:close/>
                  <a:moveTo>
                    <a:pt x="2145" y="2302"/>
                  </a:moveTo>
                  <a:cubicBezTo>
                    <a:pt x="2182" y="2302"/>
                    <a:pt x="2217" y="2318"/>
                    <a:pt x="2239" y="2347"/>
                  </a:cubicBezTo>
                  <a:cubicBezTo>
                    <a:pt x="2298" y="2418"/>
                    <a:pt x="2346" y="2477"/>
                    <a:pt x="2405" y="2537"/>
                  </a:cubicBezTo>
                  <a:cubicBezTo>
                    <a:pt x="2453" y="2608"/>
                    <a:pt x="2441" y="2704"/>
                    <a:pt x="2370" y="2739"/>
                  </a:cubicBezTo>
                  <a:cubicBezTo>
                    <a:pt x="2182" y="2858"/>
                    <a:pt x="1962" y="2927"/>
                    <a:pt x="1736" y="2927"/>
                  </a:cubicBezTo>
                  <a:cubicBezTo>
                    <a:pt x="1690" y="2927"/>
                    <a:pt x="1643" y="2924"/>
                    <a:pt x="1596" y="2918"/>
                  </a:cubicBezTo>
                  <a:cubicBezTo>
                    <a:pt x="1512" y="2906"/>
                    <a:pt x="1465" y="2823"/>
                    <a:pt x="1477" y="2751"/>
                  </a:cubicBezTo>
                  <a:cubicBezTo>
                    <a:pt x="1501" y="2668"/>
                    <a:pt x="1524" y="2585"/>
                    <a:pt x="1548" y="2501"/>
                  </a:cubicBezTo>
                  <a:cubicBezTo>
                    <a:pt x="1559" y="2448"/>
                    <a:pt x="1608" y="2404"/>
                    <a:pt x="1669" y="2404"/>
                  </a:cubicBezTo>
                  <a:cubicBezTo>
                    <a:pt x="1676" y="2404"/>
                    <a:pt x="1684" y="2405"/>
                    <a:pt x="1691" y="2406"/>
                  </a:cubicBezTo>
                  <a:cubicBezTo>
                    <a:pt x="1708" y="2408"/>
                    <a:pt x="1725" y="2408"/>
                    <a:pt x="1742" y="2408"/>
                  </a:cubicBezTo>
                  <a:cubicBezTo>
                    <a:pt x="1856" y="2408"/>
                    <a:pt x="1968" y="2375"/>
                    <a:pt x="2072" y="2323"/>
                  </a:cubicBezTo>
                  <a:cubicBezTo>
                    <a:pt x="2095" y="2309"/>
                    <a:pt x="2121" y="2302"/>
                    <a:pt x="2145" y="2302"/>
                  </a:cubicBezTo>
                  <a:close/>
                  <a:moveTo>
                    <a:pt x="2012" y="1"/>
                  </a:moveTo>
                  <a:cubicBezTo>
                    <a:pt x="1965" y="1"/>
                    <a:pt x="1929" y="25"/>
                    <a:pt x="1917" y="72"/>
                  </a:cubicBezTo>
                  <a:lnTo>
                    <a:pt x="1893" y="191"/>
                  </a:lnTo>
                  <a:cubicBezTo>
                    <a:pt x="1893" y="203"/>
                    <a:pt x="1893" y="215"/>
                    <a:pt x="1893" y="215"/>
                  </a:cubicBezTo>
                  <a:cubicBezTo>
                    <a:pt x="1840" y="209"/>
                    <a:pt x="1786" y="206"/>
                    <a:pt x="1731" y="206"/>
                  </a:cubicBezTo>
                  <a:cubicBezTo>
                    <a:pt x="1676" y="206"/>
                    <a:pt x="1620" y="209"/>
                    <a:pt x="1560" y="215"/>
                  </a:cubicBezTo>
                  <a:cubicBezTo>
                    <a:pt x="1560" y="215"/>
                    <a:pt x="1560" y="203"/>
                    <a:pt x="1560" y="203"/>
                  </a:cubicBezTo>
                  <a:lnTo>
                    <a:pt x="1536" y="72"/>
                  </a:lnTo>
                  <a:cubicBezTo>
                    <a:pt x="1526" y="33"/>
                    <a:pt x="1500" y="10"/>
                    <a:pt x="1464" y="10"/>
                  </a:cubicBezTo>
                  <a:cubicBezTo>
                    <a:pt x="1457" y="10"/>
                    <a:pt x="1449" y="11"/>
                    <a:pt x="1441" y="13"/>
                  </a:cubicBezTo>
                  <a:lnTo>
                    <a:pt x="1298" y="49"/>
                  </a:lnTo>
                  <a:cubicBezTo>
                    <a:pt x="1250" y="49"/>
                    <a:pt x="1227" y="96"/>
                    <a:pt x="1239" y="144"/>
                  </a:cubicBezTo>
                  <a:lnTo>
                    <a:pt x="1262" y="263"/>
                  </a:lnTo>
                  <a:cubicBezTo>
                    <a:pt x="1262" y="275"/>
                    <a:pt x="1262" y="275"/>
                    <a:pt x="1274" y="287"/>
                  </a:cubicBezTo>
                  <a:cubicBezTo>
                    <a:pt x="1179" y="311"/>
                    <a:pt x="1084" y="358"/>
                    <a:pt x="1000" y="406"/>
                  </a:cubicBezTo>
                  <a:cubicBezTo>
                    <a:pt x="1000" y="394"/>
                    <a:pt x="1000" y="394"/>
                    <a:pt x="989" y="382"/>
                  </a:cubicBezTo>
                  <a:lnTo>
                    <a:pt x="917" y="275"/>
                  </a:lnTo>
                  <a:cubicBezTo>
                    <a:pt x="904" y="255"/>
                    <a:pt x="884" y="246"/>
                    <a:pt x="862" y="246"/>
                  </a:cubicBezTo>
                  <a:cubicBezTo>
                    <a:pt x="844" y="246"/>
                    <a:pt x="826" y="252"/>
                    <a:pt x="810" y="263"/>
                  </a:cubicBezTo>
                  <a:lnTo>
                    <a:pt x="691" y="346"/>
                  </a:lnTo>
                  <a:cubicBezTo>
                    <a:pt x="643" y="370"/>
                    <a:pt x="643" y="418"/>
                    <a:pt x="667" y="453"/>
                  </a:cubicBezTo>
                  <a:lnTo>
                    <a:pt x="739" y="561"/>
                  </a:lnTo>
                  <a:cubicBezTo>
                    <a:pt x="739" y="572"/>
                    <a:pt x="750" y="572"/>
                    <a:pt x="750" y="572"/>
                  </a:cubicBezTo>
                  <a:cubicBezTo>
                    <a:pt x="679" y="632"/>
                    <a:pt x="608" y="703"/>
                    <a:pt x="548" y="787"/>
                  </a:cubicBezTo>
                  <a:cubicBezTo>
                    <a:pt x="548" y="775"/>
                    <a:pt x="548" y="775"/>
                    <a:pt x="536" y="775"/>
                  </a:cubicBezTo>
                  <a:lnTo>
                    <a:pt x="429" y="703"/>
                  </a:lnTo>
                  <a:cubicBezTo>
                    <a:pt x="416" y="695"/>
                    <a:pt x="402" y="691"/>
                    <a:pt x="388" y="691"/>
                  </a:cubicBezTo>
                  <a:cubicBezTo>
                    <a:pt x="362" y="691"/>
                    <a:pt x="337" y="704"/>
                    <a:pt x="322" y="727"/>
                  </a:cubicBezTo>
                  <a:lnTo>
                    <a:pt x="238" y="846"/>
                  </a:lnTo>
                  <a:cubicBezTo>
                    <a:pt x="215" y="894"/>
                    <a:pt x="227" y="942"/>
                    <a:pt x="262" y="965"/>
                  </a:cubicBezTo>
                  <a:lnTo>
                    <a:pt x="369" y="1037"/>
                  </a:lnTo>
                  <a:lnTo>
                    <a:pt x="381" y="1037"/>
                  </a:lnTo>
                  <a:cubicBezTo>
                    <a:pt x="346" y="1120"/>
                    <a:pt x="310" y="1215"/>
                    <a:pt x="286" y="1299"/>
                  </a:cubicBezTo>
                  <a:lnTo>
                    <a:pt x="274" y="1299"/>
                  </a:lnTo>
                  <a:lnTo>
                    <a:pt x="143" y="1275"/>
                  </a:lnTo>
                  <a:cubicBezTo>
                    <a:pt x="137" y="1273"/>
                    <a:pt x="131" y="1273"/>
                    <a:pt x="125" y="1273"/>
                  </a:cubicBezTo>
                  <a:cubicBezTo>
                    <a:pt x="86" y="1273"/>
                    <a:pt x="58" y="1304"/>
                    <a:pt x="48" y="1334"/>
                  </a:cubicBezTo>
                  <a:lnTo>
                    <a:pt x="24" y="1489"/>
                  </a:lnTo>
                  <a:cubicBezTo>
                    <a:pt x="12" y="1525"/>
                    <a:pt x="48" y="1573"/>
                    <a:pt x="84" y="1573"/>
                  </a:cubicBezTo>
                  <a:lnTo>
                    <a:pt x="215" y="1596"/>
                  </a:lnTo>
                  <a:lnTo>
                    <a:pt x="227" y="1596"/>
                  </a:lnTo>
                  <a:cubicBezTo>
                    <a:pt x="215" y="1704"/>
                    <a:pt x="215" y="1799"/>
                    <a:pt x="227" y="1906"/>
                  </a:cubicBezTo>
                  <a:lnTo>
                    <a:pt x="203" y="1906"/>
                  </a:lnTo>
                  <a:lnTo>
                    <a:pt x="72" y="1930"/>
                  </a:lnTo>
                  <a:cubicBezTo>
                    <a:pt x="24" y="1942"/>
                    <a:pt x="0" y="1989"/>
                    <a:pt x="12" y="2025"/>
                  </a:cubicBezTo>
                  <a:lnTo>
                    <a:pt x="36" y="2180"/>
                  </a:lnTo>
                  <a:cubicBezTo>
                    <a:pt x="46" y="2211"/>
                    <a:pt x="83" y="2242"/>
                    <a:pt x="124" y="2242"/>
                  </a:cubicBezTo>
                  <a:cubicBezTo>
                    <a:pt x="130" y="2242"/>
                    <a:pt x="137" y="2241"/>
                    <a:pt x="143" y="2239"/>
                  </a:cubicBezTo>
                  <a:lnTo>
                    <a:pt x="262" y="2204"/>
                  </a:lnTo>
                  <a:cubicBezTo>
                    <a:pt x="274" y="2204"/>
                    <a:pt x="286" y="2204"/>
                    <a:pt x="298" y="2192"/>
                  </a:cubicBezTo>
                  <a:cubicBezTo>
                    <a:pt x="322" y="2275"/>
                    <a:pt x="358" y="2358"/>
                    <a:pt x="393" y="2430"/>
                  </a:cubicBezTo>
                  <a:lnTo>
                    <a:pt x="381" y="2430"/>
                  </a:lnTo>
                  <a:lnTo>
                    <a:pt x="274" y="2501"/>
                  </a:lnTo>
                  <a:cubicBezTo>
                    <a:pt x="238" y="2525"/>
                    <a:pt x="227" y="2573"/>
                    <a:pt x="250" y="2620"/>
                  </a:cubicBezTo>
                  <a:lnTo>
                    <a:pt x="334" y="2739"/>
                  </a:lnTo>
                  <a:cubicBezTo>
                    <a:pt x="349" y="2762"/>
                    <a:pt x="374" y="2776"/>
                    <a:pt x="403" y="2776"/>
                  </a:cubicBezTo>
                  <a:cubicBezTo>
                    <a:pt x="419" y="2776"/>
                    <a:pt x="436" y="2772"/>
                    <a:pt x="453" y="2763"/>
                  </a:cubicBezTo>
                  <a:lnTo>
                    <a:pt x="560" y="2692"/>
                  </a:lnTo>
                  <a:cubicBezTo>
                    <a:pt x="560" y="2692"/>
                    <a:pt x="560" y="2692"/>
                    <a:pt x="560" y="2680"/>
                  </a:cubicBezTo>
                  <a:cubicBezTo>
                    <a:pt x="631" y="2775"/>
                    <a:pt x="715" y="2847"/>
                    <a:pt x="798" y="2918"/>
                  </a:cubicBezTo>
                  <a:cubicBezTo>
                    <a:pt x="798" y="2918"/>
                    <a:pt x="798" y="2918"/>
                    <a:pt x="798" y="2930"/>
                  </a:cubicBezTo>
                  <a:lnTo>
                    <a:pt x="727" y="3037"/>
                  </a:lnTo>
                  <a:cubicBezTo>
                    <a:pt x="703" y="3073"/>
                    <a:pt x="715" y="3120"/>
                    <a:pt x="750" y="3144"/>
                  </a:cubicBezTo>
                  <a:lnTo>
                    <a:pt x="869" y="3228"/>
                  </a:lnTo>
                  <a:cubicBezTo>
                    <a:pt x="886" y="3236"/>
                    <a:pt x="903" y="3240"/>
                    <a:pt x="919" y="3240"/>
                  </a:cubicBezTo>
                  <a:cubicBezTo>
                    <a:pt x="948" y="3240"/>
                    <a:pt x="973" y="3227"/>
                    <a:pt x="989" y="3204"/>
                  </a:cubicBezTo>
                  <a:lnTo>
                    <a:pt x="1060" y="3097"/>
                  </a:lnTo>
                  <a:cubicBezTo>
                    <a:pt x="1060" y="3085"/>
                    <a:pt x="1060" y="3085"/>
                    <a:pt x="1060" y="3085"/>
                  </a:cubicBezTo>
                  <a:cubicBezTo>
                    <a:pt x="1131" y="3120"/>
                    <a:pt x="1215" y="3156"/>
                    <a:pt x="1298" y="3180"/>
                  </a:cubicBezTo>
                  <a:cubicBezTo>
                    <a:pt x="1298" y="3180"/>
                    <a:pt x="1298" y="3180"/>
                    <a:pt x="1298" y="3192"/>
                  </a:cubicBezTo>
                  <a:lnTo>
                    <a:pt x="1262" y="3311"/>
                  </a:lnTo>
                  <a:cubicBezTo>
                    <a:pt x="1262" y="3359"/>
                    <a:pt x="1286" y="3394"/>
                    <a:pt x="1334" y="3406"/>
                  </a:cubicBezTo>
                  <a:lnTo>
                    <a:pt x="1477" y="3442"/>
                  </a:lnTo>
                  <a:cubicBezTo>
                    <a:pt x="1524" y="3442"/>
                    <a:pt x="1560" y="3418"/>
                    <a:pt x="1572" y="3370"/>
                  </a:cubicBezTo>
                  <a:lnTo>
                    <a:pt x="1596" y="3251"/>
                  </a:lnTo>
                  <a:cubicBezTo>
                    <a:pt x="1596" y="3239"/>
                    <a:pt x="1596" y="3239"/>
                    <a:pt x="1596" y="3239"/>
                  </a:cubicBezTo>
                  <a:cubicBezTo>
                    <a:pt x="1640" y="3244"/>
                    <a:pt x="1685" y="3247"/>
                    <a:pt x="1729" y="3247"/>
                  </a:cubicBezTo>
                  <a:cubicBezTo>
                    <a:pt x="1792" y="3247"/>
                    <a:pt x="1854" y="3242"/>
                    <a:pt x="1917" y="3228"/>
                  </a:cubicBezTo>
                  <a:cubicBezTo>
                    <a:pt x="1917" y="3239"/>
                    <a:pt x="1917" y="3239"/>
                    <a:pt x="1929" y="3239"/>
                  </a:cubicBezTo>
                  <a:lnTo>
                    <a:pt x="1953" y="3370"/>
                  </a:lnTo>
                  <a:cubicBezTo>
                    <a:pt x="1963" y="3410"/>
                    <a:pt x="1989" y="3433"/>
                    <a:pt x="2025" y="3433"/>
                  </a:cubicBezTo>
                  <a:cubicBezTo>
                    <a:pt x="2032" y="3433"/>
                    <a:pt x="2040" y="3432"/>
                    <a:pt x="2048" y="3430"/>
                  </a:cubicBezTo>
                  <a:lnTo>
                    <a:pt x="2191" y="3394"/>
                  </a:lnTo>
                  <a:cubicBezTo>
                    <a:pt x="2239" y="3394"/>
                    <a:pt x="2263" y="3347"/>
                    <a:pt x="2251" y="3299"/>
                  </a:cubicBezTo>
                  <a:lnTo>
                    <a:pt x="2227" y="3180"/>
                  </a:lnTo>
                  <a:cubicBezTo>
                    <a:pt x="2227" y="3168"/>
                    <a:pt x="2227" y="3168"/>
                    <a:pt x="2227" y="3168"/>
                  </a:cubicBezTo>
                  <a:cubicBezTo>
                    <a:pt x="2310" y="3132"/>
                    <a:pt x="2405" y="3097"/>
                    <a:pt x="2489" y="3049"/>
                  </a:cubicBezTo>
                  <a:cubicBezTo>
                    <a:pt x="2489" y="3049"/>
                    <a:pt x="2489" y="3049"/>
                    <a:pt x="2489" y="3061"/>
                  </a:cubicBezTo>
                  <a:lnTo>
                    <a:pt x="2572" y="3168"/>
                  </a:lnTo>
                  <a:cubicBezTo>
                    <a:pt x="2585" y="3188"/>
                    <a:pt x="2606" y="3197"/>
                    <a:pt x="2627" y="3197"/>
                  </a:cubicBezTo>
                  <a:cubicBezTo>
                    <a:pt x="2645" y="3197"/>
                    <a:pt x="2663" y="3191"/>
                    <a:pt x="2679" y="3180"/>
                  </a:cubicBezTo>
                  <a:lnTo>
                    <a:pt x="2798" y="3097"/>
                  </a:lnTo>
                  <a:cubicBezTo>
                    <a:pt x="2834" y="3073"/>
                    <a:pt x="2846" y="3025"/>
                    <a:pt x="2822" y="2989"/>
                  </a:cubicBezTo>
                  <a:lnTo>
                    <a:pt x="2751" y="2882"/>
                  </a:lnTo>
                  <a:cubicBezTo>
                    <a:pt x="2739" y="2870"/>
                    <a:pt x="2739" y="2870"/>
                    <a:pt x="2739" y="2870"/>
                  </a:cubicBezTo>
                  <a:cubicBezTo>
                    <a:pt x="2810" y="2799"/>
                    <a:pt x="2870" y="2739"/>
                    <a:pt x="2929" y="2656"/>
                  </a:cubicBezTo>
                  <a:cubicBezTo>
                    <a:pt x="2941" y="2668"/>
                    <a:pt x="2941" y="2668"/>
                    <a:pt x="2953" y="2668"/>
                  </a:cubicBezTo>
                  <a:lnTo>
                    <a:pt x="3060" y="2739"/>
                  </a:lnTo>
                  <a:cubicBezTo>
                    <a:pt x="3070" y="2749"/>
                    <a:pt x="3082" y="2753"/>
                    <a:pt x="3095" y="2753"/>
                  </a:cubicBezTo>
                  <a:cubicBezTo>
                    <a:pt x="3112" y="2753"/>
                    <a:pt x="3130" y="2746"/>
                    <a:pt x="3144" y="2739"/>
                  </a:cubicBezTo>
                  <a:lnTo>
                    <a:pt x="3144" y="2430"/>
                  </a:lnTo>
                  <a:lnTo>
                    <a:pt x="3108" y="2406"/>
                  </a:lnTo>
                  <a:lnTo>
                    <a:pt x="3096" y="2406"/>
                  </a:lnTo>
                  <a:cubicBezTo>
                    <a:pt x="3108" y="2370"/>
                    <a:pt x="3132" y="2335"/>
                    <a:pt x="3144" y="2287"/>
                  </a:cubicBezTo>
                  <a:lnTo>
                    <a:pt x="3144" y="1156"/>
                  </a:lnTo>
                  <a:cubicBezTo>
                    <a:pt x="3120" y="1108"/>
                    <a:pt x="3108" y="1061"/>
                    <a:pt x="3084" y="1025"/>
                  </a:cubicBezTo>
                  <a:cubicBezTo>
                    <a:pt x="3084" y="1013"/>
                    <a:pt x="3096" y="1013"/>
                    <a:pt x="3096" y="1013"/>
                  </a:cubicBezTo>
                  <a:lnTo>
                    <a:pt x="3144" y="977"/>
                  </a:lnTo>
                  <a:lnTo>
                    <a:pt x="3144" y="692"/>
                  </a:lnTo>
                  <a:cubicBezTo>
                    <a:pt x="3129" y="677"/>
                    <a:pt x="3105" y="667"/>
                    <a:pt x="3081" y="667"/>
                  </a:cubicBezTo>
                  <a:cubicBezTo>
                    <a:pt x="3065" y="667"/>
                    <a:pt x="3050" y="671"/>
                    <a:pt x="3036" y="680"/>
                  </a:cubicBezTo>
                  <a:lnTo>
                    <a:pt x="2929" y="751"/>
                  </a:lnTo>
                  <a:cubicBezTo>
                    <a:pt x="2929" y="751"/>
                    <a:pt x="2917" y="763"/>
                    <a:pt x="2917" y="763"/>
                  </a:cubicBezTo>
                  <a:cubicBezTo>
                    <a:pt x="2846" y="680"/>
                    <a:pt x="2763" y="608"/>
                    <a:pt x="2679" y="537"/>
                  </a:cubicBezTo>
                  <a:cubicBezTo>
                    <a:pt x="2679" y="525"/>
                    <a:pt x="2691" y="525"/>
                    <a:pt x="2691" y="513"/>
                  </a:cubicBezTo>
                  <a:lnTo>
                    <a:pt x="2763" y="406"/>
                  </a:lnTo>
                  <a:cubicBezTo>
                    <a:pt x="2786" y="370"/>
                    <a:pt x="2774" y="322"/>
                    <a:pt x="2739" y="299"/>
                  </a:cubicBezTo>
                  <a:lnTo>
                    <a:pt x="2608" y="215"/>
                  </a:lnTo>
                  <a:cubicBezTo>
                    <a:pt x="2595" y="207"/>
                    <a:pt x="2581" y="203"/>
                    <a:pt x="2567" y="203"/>
                  </a:cubicBezTo>
                  <a:cubicBezTo>
                    <a:pt x="2541" y="203"/>
                    <a:pt x="2516" y="216"/>
                    <a:pt x="2501" y="239"/>
                  </a:cubicBezTo>
                  <a:lnTo>
                    <a:pt x="2429" y="346"/>
                  </a:lnTo>
                  <a:cubicBezTo>
                    <a:pt x="2429" y="358"/>
                    <a:pt x="2429" y="370"/>
                    <a:pt x="2417" y="370"/>
                  </a:cubicBezTo>
                  <a:cubicBezTo>
                    <a:pt x="2346" y="334"/>
                    <a:pt x="2263" y="299"/>
                    <a:pt x="2191" y="275"/>
                  </a:cubicBezTo>
                  <a:cubicBezTo>
                    <a:pt x="2191" y="275"/>
                    <a:pt x="2191" y="263"/>
                    <a:pt x="2191" y="251"/>
                  </a:cubicBezTo>
                  <a:lnTo>
                    <a:pt x="2215" y="132"/>
                  </a:lnTo>
                  <a:cubicBezTo>
                    <a:pt x="2227" y="84"/>
                    <a:pt x="2203" y="49"/>
                    <a:pt x="2155" y="37"/>
                  </a:cubicBezTo>
                  <a:lnTo>
                    <a:pt x="201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4" name="Google Shape;3934;p113"/>
            <p:cNvSpPr/>
            <p:nvPr/>
          </p:nvSpPr>
          <p:spPr>
            <a:xfrm>
              <a:off x="3792425" y="3562775"/>
              <a:ext cx="141125" cy="138425"/>
            </a:xfrm>
            <a:custGeom>
              <a:avLst/>
              <a:gdLst/>
              <a:ahLst/>
              <a:cxnLst/>
              <a:rect l="l" t="t" r="r" b="b"/>
              <a:pathLst>
                <a:path w="5645" h="5537" extrusionOk="0">
                  <a:moveTo>
                    <a:pt x="2822" y="393"/>
                  </a:moveTo>
                  <a:cubicBezTo>
                    <a:pt x="4156" y="393"/>
                    <a:pt x="5239" y="1465"/>
                    <a:pt x="5239" y="2774"/>
                  </a:cubicBezTo>
                  <a:cubicBezTo>
                    <a:pt x="5239" y="4084"/>
                    <a:pt x="4156" y="5156"/>
                    <a:pt x="2822" y="5156"/>
                  </a:cubicBezTo>
                  <a:cubicBezTo>
                    <a:pt x="1489" y="5156"/>
                    <a:pt x="405" y="4084"/>
                    <a:pt x="405" y="2774"/>
                  </a:cubicBezTo>
                  <a:cubicBezTo>
                    <a:pt x="405" y="1465"/>
                    <a:pt x="1489" y="393"/>
                    <a:pt x="2822" y="393"/>
                  </a:cubicBezTo>
                  <a:close/>
                  <a:moveTo>
                    <a:pt x="2822" y="0"/>
                  </a:moveTo>
                  <a:cubicBezTo>
                    <a:pt x="1263" y="0"/>
                    <a:pt x="1" y="1250"/>
                    <a:pt x="1" y="2774"/>
                  </a:cubicBezTo>
                  <a:cubicBezTo>
                    <a:pt x="1" y="4298"/>
                    <a:pt x="1263" y="5537"/>
                    <a:pt x="2822" y="5537"/>
                  </a:cubicBezTo>
                  <a:cubicBezTo>
                    <a:pt x="4382" y="5537"/>
                    <a:pt x="5644" y="4298"/>
                    <a:pt x="5644" y="2774"/>
                  </a:cubicBezTo>
                  <a:cubicBezTo>
                    <a:pt x="5644" y="1250"/>
                    <a:pt x="4382" y="0"/>
                    <a:pt x="282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5" name="Google Shape;3935;p113"/>
            <p:cNvSpPr/>
            <p:nvPr/>
          </p:nvSpPr>
          <p:spPr>
            <a:xfrm>
              <a:off x="3841250" y="3610700"/>
              <a:ext cx="43475" cy="42875"/>
            </a:xfrm>
            <a:custGeom>
              <a:avLst/>
              <a:gdLst/>
              <a:ahLst/>
              <a:cxnLst/>
              <a:rect l="l" t="t" r="r" b="b"/>
              <a:pathLst>
                <a:path w="1739" h="1715" extrusionOk="0">
                  <a:moveTo>
                    <a:pt x="869" y="286"/>
                  </a:moveTo>
                  <a:cubicBezTo>
                    <a:pt x="1191" y="286"/>
                    <a:pt x="1453" y="536"/>
                    <a:pt x="1453" y="857"/>
                  </a:cubicBezTo>
                  <a:cubicBezTo>
                    <a:pt x="1453" y="1179"/>
                    <a:pt x="1191" y="1429"/>
                    <a:pt x="869" y="1429"/>
                  </a:cubicBezTo>
                  <a:cubicBezTo>
                    <a:pt x="548" y="1429"/>
                    <a:pt x="286" y="1179"/>
                    <a:pt x="286" y="857"/>
                  </a:cubicBezTo>
                  <a:cubicBezTo>
                    <a:pt x="286" y="536"/>
                    <a:pt x="548" y="286"/>
                    <a:pt x="869" y="286"/>
                  </a:cubicBezTo>
                  <a:close/>
                  <a:moveTo>
                    <a:pt x="869" y="0"/>
                  </a:moveTo>
                  <a:cubicBezTo>
                    <a:pt x="393" y="0"/>
                    <a:pt x="0" y="381"/>
                    <a:pt x="0" y="857"/>
                  </a:cubicBezTo>
                  <a:cubicBezTo>
                    <a:pt x="0" y="1334"/>
                    <a:pt x="393" y="1715"/>
                    <a:pt x="869" y="1715"/>
                  </a:cubicBezTo>
                  <a:cubicBezTo>
                    <a:pt x="1357" y="1715"/>
                    <a:pt x="1738" y="1334"/>
                    <a:pt x="1738" y="857"/>
                  </a:cubicBezTo>
                  <a:cubicBezTo>
                    <a:pt x="1738" y="381"/>
                    <a:pt x="1357" y="0"/>
                    <a:pt x="86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6" name="Google Shape;3936;p113"/>
            <p:cNvSpPr/>
            <p:nvPr/>
          </p:nvSpPr>
          <p:spPr>
            <a:xfrm>
              <a:off x="3856125" y="3552650"/>
              <a:ext cx="14300" cy="13425"/>
            </a:xfrm>
            <a:custGeom>
              <a:avLst/>
              <a:gdLst/>
              <a:ahLst/>
              <a:cxnLst/>
              <a:rect l="l" t="t" r="r" b="b"/>
              <a:pathLst>
                <a:path w="572" h="537" extrusionOk="0">
                  <a:moveTo>
                    <a:pt x="143" y="0"/>
                  </a:moveTo>
                  <a:cubicBezTo>
                    <a:pt x="72" y="0"/>
                    <a:pt x="0" y="72"/>
                    <a:pt x="0" y="155"/>
                  </a:cubicBezTo>
                  <a:lnTo>
                    <a:pt x="0" y="381"/>
                  </a:lnTo>
                  <a:cubicBezTo>
                    <a:pt x="0" y="465"/>
                    <a:pt x="72" y="536"/>
                    <a:pt x="143" y="536"/>
                  </a:cubicBezTo>
                  <a:lnTo>
                    <a:pt x="429" y="536"/>
                  </a:lnTo>
                  <a:cubicBezTo>
                    <a:pt x="512" y="536"/>
                    <a:pt x="572" y="465"/>
                    <a:pt x="572" y="381"/>
                  </a:cubicBezTo>
                  <a:lnTo>
                    <a:pt x="572" y="155"/>
                  </a:lnTo>
                  <a:cubicBezTo>
                    <a:pt x="572" y="72"/>
                    <a:pt x="512" y="0"/>
                    <a:pt x="42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7" name="Google Shape;3937;p113"/>
            <p:cNvSpPr/>
            <p:nvPr/>
          </p:nvSpPr>
          <p:spPr>
            <a:xfrm>
              <a:off x="3856125" y="3697900"/>
              <a:ext cx="14300" cy="13125"/>
            </a:xfrm>
            <a:custGeom>
              <a:avLst/>
              <a:gdLst/>
              <a:ahLst/>
              <a:cxnLst/>
              <a:rect l="l" t="t" r="r" b="b"/>
              <a:pathLst>
                <a:path w="572" h="525" extrusionOk="0">
                  <a:moveTo>
                    <a:pt x="143" y="1"/>
                  </a:moveTo>
                  <a:cubicBezTo>
                    <a:pt x="72" y="1"/>
                    <a:pt x="0" y="60"/>
                    <a:pt x="0" y="144"/>
                  </a:cubicBezTo>
                  <a:lnTo>
                    <a:pt x="0" y="382"/>
                  </a:lnTo>
                  <a:cubicBezTo>
                    <a:pt x="0" y="465"/>
                    <a:pt x="72" y="525"/>
                    <a:pt x="143" y="525"/>
                  </a:cubicBezTo>
                  <a:lnTo>
                    <a:pt x="429" y="525"/>
                  </a:lnTo>
                  <a:cubicBezTo>
                    <a:pt x="512" y="525"/>
                    <a:pt x="572" y="465"/>
                    <a:pt x="572" y="382"/>
                  </a:cubicBezTo>
                  <a:lnTo>
                    <a:pt x="572" y="144"/>
                  </a:lnTo>
                  <a:cubicBezTo>
                    <a:pt x="572" y="60"/>
                    <a:pt x="512" y="1"/>
                    <a:pt x="42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8" name="Google Shape;3938;p113"/>
            <p:cNvSpPr/>
            <p:nvPr/>
          </p:nvSpPr>
          <p:spPr>
            <a:xfrm>
              <a:off x="3930550" y="3624975"/>
              <a:ext cx="13400" cy="14025"/>
            </a:xfrm>
            <a:custGeom>
              <a:avLst/>
              <a:gdLst/>
              <a:ahLst/>
              <a:cxnLst/>
              <a:rect l="l" t="t" r="r" b="b"/>
              <a:pathLst>
                <a:path w="536" h="561" extrusionOk="0">
                  <a:moveTo>
                    <a:pt x="143" y="1"/>
                  </a:moveTo>
                  <a:cubicBezTo>
                    <a:pt x="60" y="1"/>
                    <a:pt x="0" y="60"/>
                    <a:pt x="0" y="144"/>
                  </a:cubicBezTo>
                  <a:lnTo>
                    <a:pt x="0" y="406"/>
                  </a:lnTo>
                  <a:cubicBezTo>
                    <a:pt x="0" y="489"/>
                    <a:pt x="60" y="560"/>
                    <a:pt x="143" y="560"/>
                  </a:cubicBezTo>
                  <a:lnTo>
                    <a:pt x="393" y="560"/>
                  </a:lnTo>
                  <a:cubicBezTo>
                    <a:pt x="464" y="560"/>
                    <a:pt x="536" y="489"/>
                    <a:pt x="536" y="406"/>
                  </a:cubicBezTo>
                  <a:lnTo>
                    <a:pt x="536" y="144"/>
                  </a:lnTo>
                  <a:cubicBezTo>
                    <a:pt x="536" y="60"/>
                    <a:pt x="464" y="1"/>
                    <a:pt x="39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9" name="Google Shape;3939;p113"/>
            <p:cNvSpPr/>
            <p:nvPr/>
          </p:nvSpPr>
          <p:spPr>
            <a:xfrm>
              <a:off x="3782600" y="3624975"/>
              <a:ext cx="13725" cy="14025"/>
            </a:xfrm>
            <a:custGeom>
              <a:avLst/>
              <a:gdLst/>
              <a:ahLst/>
              <a:cxnLst/>
              <a:rect l="l" t="t" r="r" b="b"/>
              <a:pathLst>
                <a:path w="549" h="561" extrusionOk="0">
                  <a:moveTo>
                    <a:pt x="155" y="1"/>
                  </a:moveTo>
                  <a:cubicBezTo>
                    <a:pt x="72" y="1"/>
                    <a:pt x="1" y="60"/>
                    <a:pt x="1" y="144"/>
                  </a:cubicBezTo>
                  <a:lnTo>
                    <a:pt x="1" y="406"/>
                  </a:lnTo>
                  <a:cubicBezTo>
                    <a:pt x="1" y="489"/>
                    <a:pt x="72" y="560"/>
                    <a:pt x="155" y="560"/>
                  </a:cubicBezTo>
                  <a:lnTo>
                    <a:pt x="394" y="560"/>
                  </a:lnTo>
                  <a:cubicBezTo>
                    <a:pt x="477" y="560"/>
                    <a:pt x="548" y="489"/>
                    <a:pt x="548" y="406"/>
                  </a:cubicBezTo>
                  <a:lnTo>
                    <a:pt x="548" y="144"/>
                  </a:lnTo>
                  <a:cubicBezTo>
                    <a:pt x="548" y="60"/>
                    <a:pt x="477" y="1"/>
                    <a:pt x="39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0" name="Google Shape;3940;p113"/>
            <p:cNvSpPr/>
            <p:nvPr/>
          </p:nvSpPr>
          <p:spPr>
            <a:xfrm>
              <a:off x="3907025" y="3675050"/>
              <a:ext cx="17275" cy="16325"/>
            </a:xfrm>
            <a:custGeom>
              <a:avLst/>
              <a:gdLst/>
              <a:ahLst/>
              <a:cxnLst/>
              <a:rect l="l" t="t" r="r" b="b"/>
              <a:pathLst>
                <a:path w="691" h="653" extrusionOk="0">
                  <a:moveTo>
                    <a:pt x="352" y="1"/>
                  </a:moveTo>
                  <a:cubicBezTo>
                    <a:pt x="316" y="1"/>
                    <a:pt x="280" y="16"/>
                    <a:pt x="250" y="46"/>
                  </a:cubicBezTo>
                  <a:lnTo>
                    <a:pt x="60" y="236"/>
                  </a:lnTo>
                  <a:cubicBezTo>
                    <a:pt x="0" y="296"/>
                    <a:pt x="0" y="391"/>
                    <a:pt x="60" y="450"/>
                  </a:cubicBezTo>
                  <a:lnTo>
                    <a:pt x="227" y="617"/>
                  </a:lnTo>
                  <a:cubicBezTo>
                    <a:pt x="256" y="641"/>
                    <a:pt x="292" y="653"/>
                    <a:pt x="328" y="653"/>
                  </a:cubicBezTo>
                  <a:cubicBezTo>
                    <a:pt x="364" y="653"/>
                    <a:pt x="399" y="641"/>
                    <a:pt x="429" y="617"/>
                  </a:cubicBezTo>
                  <a:lnTo>
                    <a:pt x="631" y="427"/>
                  </a:lnTo>
                  <a:cubicBezTo>
                    <a:pt x="691" y="367"/>
                    <a:pt x="691" y="272"/>
                    <a:pt x="631" y="212"/>
                  </a:cubicBezTo>
                  <a:lnTo>
                    <a:pt x="453" y="46"/>
                  </a:lnTo>
                  <a:cubicBezTo>
                    <a:pt x="423" y="16"/>
                    <a:pt x="387" y="1"/>
                    <a:pt x="35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1" name="Google Shape;3941;p113"/>
            <p:cNvSpPr/>
            <p:nvPr/>
          </p:nvSpPr>
          <p:spPr>
            <a:xfrm>
              <a:off x="3802550" y="3572375"/>
              <a:ext cx="17275" cy="16550"/>
            </a:xfrm>
            <a:custGeom>
              <a:avLst/>
              <a:gdLst/>
              <a:ahLst/>
              <a:cxnLst/>
              <a:rect l="l" t="t" r="r" b="b"/>
              <a:pathLst>
                <a:path w="691" h="662" extrusionOk="0">
                  <a:moveTo>
                    <a:pt x="352" y="0"/>
                  </a:moveTo>
                  <a:cubicBezTo>
                    <a:pt x="316" y="0"/>
                    <a:pt x="280" y="15"/>
                    <a:pt x="250" y="45"/>
                  </a:cubicBezTo>
                  <a:lnTo>
                    <a:pt x="60" y="235"/>
                  </a:lnTo>
                  <a:cubicBezTo>
                    <a:pt x="0" y="295"/>
                    <a:pt x="0" y="390"/>
                    <a:pt x="60" y="450"/>
                  </a:cubicBezTo>
                  <a:lnTo>
                    <a:pt x="227" y="616"/>
                  </a:lnTo>
                  <a:cubicBezTo>
                    <a:pt x="256" y="646"/>
                    <a:pt x="295" y="661"/>
                    <a:pt x="332" y="661"/>
                  </a:cubicBezTo>
                  <a:cubicBezTo>
                    <a:pt x="369" y="661"/>
                    <a:pt x="405" y="646"/>
                    <a:pt x="429" y="616"/>
                  </a:cubicBezTo>
                  <a:lnTo>
                    <a:pt x="631" y="426"/>
                  </a:lnTo>
                  <a:cubicBezTo>
                    <a:pt x="691" y="366"/>
                    <a:pt x="691" y="271"/>
                    <a:pt x="631" y="212"/>
                  </a:cubicBezTo>
                  <a:lnTo>
                    <a:pt x="453" y="45"/>
                  </a:lnTo>
                  <a:cubicBezTo>
                    <a:pt x="423" y="15"/>
                    <a:pt x="387" y="0"/>
                    <a:pt x="35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2" name="Google Shape;3942;p113"/>
            <p:cNvSpPr/>
            <p:nvPr/>
          </p:nvSpPr>
          <p:spPr>
            <a:xfrm>
              <a:off x="3802550" y="3675050"/>
              <a:ext cx="17275" cy="16325"/>
            </a:xfrm>
            <a:custGeom>
              <a:avLst/>
              <a:gdLst/>
              <a:ahLst/>
              <a:cxnLst/>
              <a:rect l="l" t="t" r="r" b="b"/>
              <a:pathLst>
                <a:path w="691" h="653" extrusionOk="0">
                  <a:moveTo>
                    <a:pt x="332" y="1"/>
                  </a:moveTo>
                  <a:cubicBezTo>
                    <a:pt x="295" y="1"/>
                    <a:pt x="256" y="16"/>
                    <a:pt x="227" y="46"/>
                  </a:cubicBezTo>
                  <a:lnTo>
                    <a:pt x="60" y="212"/>
                  </a:lnTo>
                  <a:cubicBezTo>
                    <a:pt x="0" y="272"/>
                    <a:pt x="0" y="367"/>
                    <a:pt x="60" y="427"/>
                  </a:cubicBezTo>
                  <a:lnTo>
                    <a:pt x="250" y="617"/>
                  </a:lnTo>
                  <a:cubicBezTo>
                    <a:pt x="280" y="641"/>
                    <a:pt x="316" y="653"/>
                    <a:pt x="352" y="653"/>
                  </a:cubicBezTo>
                  <a:cubicBezTo>
                    <a:pt x="387" y="653"/>
                    <a:pt x="423" y="641"/>
                    <a:pt x="453" y="617"/>
                  </a:cubicBezTo>
                  <a:lnTo>
                    <a:pt x="631" y="450"/>
                  </a:lnTo>
                  <a:cubicBezTo>
                    <a:pt x="691" y="391"/>
                    <a:pt x="691" y="296"/>
                    <a:pt x="631" y="236"/>
                  </a:cubicBezTo>
                  <a:lnTo>
                    <a:pt x="429" y="46"/>
                  </a:lnTo>
                  <a:cubicBezTo>
                    <a:pt x="405" y="16"/>
                    <a:pt x="369" y="1"/>
                    <a:pt x="33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3" name="Google Shape;3943;p113"/>
            <p:cNvSpPr/>
            <p:nvPr/>
          </p:nvSpPr>
          <p:spPr>
            <a:xfrm>
              <a:off x="3907025" y="3572375"/>
              <a:ext cx="17275" cy="16550"/>
            </a:xfrm>
            <a:custGeom>
              <a:avLst/>
              <a:gdLst/>
              <a:ahLst/>
              <a:cxnLst/>
              <a:rect l="l" t="t" r="r" b="b"/>
              <a:pathLst>
                <a:path w="691" h="662" extrusionOk="0">
                  <a:moveTo>
                    <a:pt x="328" y="0"/>
                  </a:moveTo>
                  <a:cubicBezTo>
                    <a:pt x="292" y="0"/>
                    <a:pt x="256" y="15"/>
                    <a:pt x="227" y="45"/>
                  </a:cubicBezTo>
                  <a:lnTo>
                    <a:pt x="60" y="212"/>
                  </a:lnTo>
                  <a:cubicBezTo>
                    <a:pt x="0" y="271"/>
                    <a:pt x="0" y="366"/>
                    <a:pt x="60" y="426"/>
                  </a:cubicBezTo>
                  <a:lnTo>
                    <a:pt x="250" y="616"/>
                  </a:lnTo>
                  <a:cubicBezTo>
                    <a:pt x="280" y="646"/>
                    <a:pt x="316" y="661"/>
                    <a:pt x="352" y="661"/>
                  </a:cubicBezTo>
                  <a:cubicBezTo>
                    <a:pt x="387" y="661"/>
                    <a:pt x="423" y="646"/>
                    <a:pt x="453" y="616"/>
                  </a:cubicBezTo>
                  <a:lnTo>
                    <a:pt x="631" y="450"/>
                  </a:lnTo>
                  <a:cubicBezTo>
                    <a:pt x="691" y="390"/>
                    <a:pt x="691" y="295"/>
                    <a:pt x="631" y="235"/>
                  </a:cubicBezTo>
                  <a:lnTo>
                    <a:pt x="429" y="45"/>
                  </a:lnTo>
                  <a:cubicBezTo>
                    <a:pt x="399" y="15"/>
                    <a:pt x="364" y="0"/>
                    <a:pt x="32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4" name="Google Shape;3944;p113"/>
            <p:cNvSpPr/>
            <p:nvPr/>
          </p:nvSpPr>
          <p:spPr>
            <a:xfrm>
              <a:off x="3786175" y="3649925"/>
              <a:ext cx="16400" cy="15750"/>
            </a:xfrm>
            <a:custGeom>
              <a:avLst/>
              <a:gdLst/>
              <a:ahLst/>
              <a:cxnLst/>
              <a:rect l="l" t="t" r="r" b="b"/>
              <a:pathLst>
                <a:path w="656" h="630" extrusionOk="0">
                  <a:moveTo>
                    <a:pt x="398" y="1"/>
                  </a:moveTo>
                  <a:cubicBezTo>
                    <a:pt x="377" y="1"/>
                    <a:pt x="356" y="5"/>
                    <a:pt x="334" y="15"/>
                  </a:cubicBezTo>
                  <a:lnTo>
                    <a:pt x="108" y="98"/>
                  </a:lnTo>
                  <a:cubicBezTo>
                    <a:pt x="36" y="122"/>
                    <a:pt x="1" y="205"/>
                    <a:pt x="24" y="289"/>
                  </a:cubicBezTo>
                  <a:lnTo>
                    <a:pt x="120" y="539"/>
                  </a:lnTo>
                  <a:cubicBezTo>
                    <a:pt x="148" y="595"/>
                    <a:pt x="206" y="629"/>
                    <a:pt x="264" y="629"/>
                  </a:cubicBezTo>
                  <a:cubicBezTo>
                    <a:pt x="280" y="629"/>
                    <a:pt x="295" y="627"/>
                    <a:pt x="310" y="622"/>
                  </a:cubicBezTo>
                  <a:lnTo>
                    <a:pt x="536" y="539"/>
                  </a:lnTo>
                  <a:cubicBezTo>
                    <a:pt x="620" y="503"/>
                    <a:pt x="655" y="420"/>
                    <a:pt x="620" y="348"/>
                  </a:cubicBezTo>
                  <a:lnTo>
                    <a:pt x="524" y="98"/>
                  </a:lnTo>
                  <a:cubicBezTo>
                    <a:pt x="507" y="37"/>
                    <a:pt x="457" y="1"/>
                    <a:pt x="39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5" name="Google Shape;3945;p113"/>
            <p:cNvSpPr/>
            <p:nvPr/>
          </p:nvSpPr>
          <p:spPr>
            <a:xfrm>
              <a:off x="3924000" y="3598150"/>
              <a:ext cx="16675" cy="15725"/>
            </a:xfrm>
            <a:custGeom>
              <a:avLst/>
              <a:gdLst/>
              <a:ahLst/>
              <a:cxnLst/>
              <a:rect l="l" t="t" r="r" b="b"/>
              <a:pathLst>
                <a:path w="667" h="629" extrusionOk="0">
                  <a:moveTo>
                    <a:pt x="405" y="0"/>
                  </a:moveTo>
                  <a:cubicBezTo>
                    <a:pt x="384" y="0"/>
                    <a:pt x="364" y="5"/>
                    <a:pt x="345" y="14"/>
                  </a:cubicBezTo>
                  <a:lnTo>
                    <a:pt x="119" y="97"/>
                  </a:lnTo>
                  <a:cubicBezTo>
                    <a:pt x="36" y="121"/>
                    <a:pt x="0" y="205"/>
                    <a:pt x="36" y="288"/>
                  </a:cubicBezTo>
                  <a:lnTo>
                    <a:pt x="131" y="538"/>
                  </a:lnTo>
                  <a:cubicBezTo>
                    <a:pt x="150" y="594"/>
                    <a:pt x="206" y="629"/>
                    <a:pt x="270" y="629"/>
                  </a:cubicBezTo>
                  <a:cubicBezTo>
                    <a:pt x="287" y="629"/>
                    <a:pt x="304" y="626"/>
                    <a:pt x="322" y="621"/>
                  </a:cubicBezTo>
                  <a:lnTo>
                    <a:pt x="548" y="538"/>
                  </a:lnTo>
                  <a:cubicBezTo>
                    <a:pt x="619" y="502"/>
                    <a:pt x="667" y="419"/>
                    <a:pt x="631" y="347"/>
                  </a:cubicBezTo>
                  <a:lnTo>
                    <a:pt x="536" y="97"/>
                  </a:lnTo>
                  <a:cubicBezTo>
                    <a:pt x="518" y="36"/>
                    <a:pt x="462" y="0"/>
                    <a:pt x="40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6" name="Google Shape;3946;p113"/>
            <p:cNvSpPr/>
            <p:nvPr/>
          </p:nvSpPr>
          <p:spPr>
            <a:xfrm>
              <a:off x="3786775" y="3595925"/>
              <a:ext cx="16700" cy="15875"/>
            </a:xfrm>
            <a:custGeom>
              <a:avLst/>
              <a:gdLst/>
              <a:ahLst/>
              <a:cxnLst/>
              <a:rect l="l" t="t" r="r" b="b"/>
              <a:pathLst>
                <a:path w="668" h="635" extrusionOk="0">
                  <a:moveTo>
                    <a:pt x="287" y="0"/>
                  </a:moveTo>
                  <a:cubicBezTo>
                    <a:pt x="226" y="0"/>
                    <a:pt x="162" y="35"/>
                    <a:pt x="143" y="91"/>
                  </a:cubicBezTo>
                  <a:lnTo>
                    <a:pt x="36" y="341"/>
                  </a:lnTo>
                  <a:cubicBezTo>
                    <a:pt x="0" y="413"/>
                    <a:pt x="36" y="496"/>
                    <a:pt x="119" y="532"/>
                  </a:cubicBezTo>
                  <a:lnTo>
                    <a:pt x="334" y="627"/>
                  </a:lnTo>
                  <a:cubicBezTo>
                    <a:pt x="351" y="632"/>
                    <a:pt x="368" y="634"/>
                    <a:pt x="385" y="634"/>
                  </a:cubicBezTo>
                  <a:cubicBezTo>
                    <a:pt x="450" y="634"/>
                    <a:pt x="508" y="600"/>
                    <a:pt x="536" y="544"/>
                  </a:cubicBezTo>
                  <a:lnTo>
                    <a:pt x="643" y="294"/>
                  </a:lnTo>
                  <a:cubicBezTo>
                    <a:pt x="667" y="222"/>
                    <a:pt x="631" y="139"/>
                    <a:pt x="560" y="103"/>
                  </a:cubicBezTo>
                  <a:lnTo>
                    <a:pt x="334" y="8"/>
                  </a:lnTo>
                  <a:cubicBezTo>
                    <a:pt x="319" y="3"/>
                    <a:pt x="303" y="0"/>
                    <a:pt x="2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7" name="Google Shape;3947;p113"/>
            <p:cNvSpPr/>
            <p:nvPr/>
          </p:nvSpPr>
          <p:spPr>
            <a:xfrm>
              <a:off x="3923100" y="3652025"/>
              <a:ext cx="16700" cy="15900"/>
            </a:xfrm>
            <a:custGeom>
              <a:avLst/>
              <a:gdLst/>
              <a:ahLst/>
              <a:cxnLst/>
              <a:rect l="l" t="t" r="r" b="b"/>
              <a:pathLst>
                <a:path w="668" h="636" extrusionOk="0">
                  <a:moveTo>
                    <a:pt x="268" y="0"/>
                  </a:moveTo>
                  <a:cubicBezTo>
                    <a:pt x="210" y="0"/>
                    <a:pt x="161" y="33"/>
                    <a:pt x="143" y="86"/>
                  </a:cubicBezTo>
                  <a:lnTo>
                    <a:pt x="36" y="336"/>
                  </a:lnTo>
                  <a:cubicBezTo>
                    <a:pt x="0" y="419"/>
                    <a:pt x="36" y="502"/>
                    <a:pt x="108" y="538"/>
                  </a:cubicBezTo>
                  <a:lnTo>
                    <a:pt x="334" y="621"/>
                  </a:lnTo>
                  <a:cubicBezTo>
                    <a:pt x="353" y="631"/>
                    <a:pt x="374" y="635"/>
                    <a:pt x="394" y="635"/>
                  </a:cubicBezTo>
                  <a:cubicBezTo>
                    <a:pt x="451" y="635"/>
                    <a:pt x="507" y="602"/>
                    <a:pt x="524" y="550"/>
                  </a:cubicBezTo>
                  <a:lnTo>
                    <a:pt x="631" y="300"/>
                  </a:lnTo>
                  <a:cubicBezTo>
                    <a:pt x="667" y="228"/>
                    <a:pt x="631" y="133"/>
                    <a:pt x="560" y="109"/>
                  </a:cubicBezTo>
                  <a:lnTo>
                    <a:pt x="334" y="14"/>
                  </a:lnTo>
                  <a:cubicBezTo>
                    <a:pt x="311" y="5"/>
                    <a:pt x="289" y="0"/>
                    <a:pt x="26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8" name="Google Shape;3948;p113"/>
            <p:cNvSpPr/>
            <p:nvPr/>
          </p:nvSpPr>
          <p:spPr>
            <a:xfrm>
              <a:off x="3826350" y="3557225"/>
              <a:ext cx="17000" cy="15450"/>
            </a:xfrm>
            <a:custGeom>
              <a:avLst/>
              <a:gdLst/>
              <a:ahLst/>
              <a:cxnLst/>
              <a:rect l="l" t="t" r="r" b="b"/>
              <a:pathLst>
                <a:path w="680" h="618" extrusionOk="0">
                  <a:moveTo>
                    <a:pt x="416" y="1"/>
                  </a:moveTo>
                  <a:cubicBezTo>
                    <a:pt x="400" y="1"/>
                    <a:pt x="385" y="3"/>
                    <a:pt x="370" y="8"/>
                  </a:cubicBezTo>
                  <a:lnTo>
                    <a:pt x="120" y="115"/>
                  </a:lnTo>
                  <a:cubicBezTo>
                    <a:pt x="37" y="151"/>
                    <a:pt x="1" y="234"/>
                    <a:pt x="37" y="306"/>
                  </a:cubicBezTo>
                  <a:lnTo>
                    <a:pt x="120" y="532"/>
                  </a:lnTo>
                  <a:cubicBezTo>
                    <a:pt x="146" y="584"/>
                    <a:pt x="198" y="617"/>
                    <a:pt x="256" y="617"/>
                  </a:cubicBezTo>
                  <a:cubicBezTo>
                    <a:pt x="278" y="617"/>
                    <a:pt x="300" y="613"/>
                    <a:pt x="322" y="603"/>
                  </a:cubicBezTo>
                  <a:lnTo>
                    <a:pt x="572" y="496"/>
                  </a:lnTo>
                  <a:cubicBezTo>
                    <a:pt x="644" y="472"/>
                    <a:pt x="680" y="377"/>
                    <a:pt x="656" y="306"/>
                  </a:cubicBezTo>
                  <a:lnTo>
                    <a:pt x="560" y="91"/>
                  </a:lnTo>
                  <a:cubicBezTo>
                    <a:pt x="532" y="35"/>
                    <a:pt x="474" y="1"/>
                    <a:pt x="41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9" name="Google Shape;3949;p113"/>
            <p:cNvSpPr/>
            <p:nvPr/>
          </p:nvSpPr>
          <p:spPr>
            <a:xfrm>
              <a:off x="3883200" y="3691175"/>
              <a:ext cx="17000" cy="15450"/>
            </a:xfrm>
            <a:custGeom>
              <a:avLst/>
              <a:gdLst/>
              <a:ahLst/>
              <a:cxnLst/>
              <a:rect l="l" t="t" r="r" b="b"/>
              <a:pathLst>
                <a:path w="680" h="618" extrusionOk="0">
                  <a:moveTo>
                    <a:pt x="416" y="0"/>
                  </a:moveTo>
                  <a:cubicBezTo>
                    <a:pt x="400" y="0"/>
                    <a:pt x="385" y="3"/>
                    <a:pt x="370" y="8"/>
                  </a:cubicBezTo>
                  <a:lnTo>
                    <a:pt x="108" y="115"/>
                  </a:lnTo>
                  <a:cubicBezTo>
                    <a:pt x="37" y="151"/>
                    <a:pt x="1" y="234"/>
                    <a:pt x="25" y="317"/>
                  </a:cubicBezTo>
                  <a:lnTo>
                    <a:pt x="120" y="532"/>
                  </a:lnTo>
                  <a:cubicBezTo>
                    <a:pt x="146" y="584"/>
                    <a:pt x="198" y="617"/>
                    <a:pt x="252" y="617"/>
                  </a:cubicBezTo>
                  <a:cubicBezTo>
                    <a:pt x="271" y="617"/>
                    <a:pt x="291" y="613"/>
                    <a:pt x="311" y="603"/>
                  </a:cubicBezTo>
                  <a:lnTo>
                    <a:pt x="572" y="508"/>
                  </a:lnTo>
                  <a:cubicBezTo>
                    <a:pt x="644" y="472"/>
                    <a:pt x="680" y="389"/>
                    <a:pt x="644" y="305"/>
                  </a:cubicBezTo>
                  <a:lnTo>
                    <a:pt x="561" y="91"/>
                  </a:lnTo>
                  <a:cubicBezTo>
                    <a:pt x="532" y="35"/>
                    <a:pt x="474" y="0"/>
                    <a:pt x="41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0" name="Google Shape;3950;p113"/>
            <p:cNvSpPr/>
            <p:nvPr/>
          </p:nvSpPr>
          <p:spPr>
            <a:xfrm>
              <a:off x="3884700" y="3557800"/>
              <a:ext cx="17000" cy="15475"/>
            </a:xfrm>
            <a:custGeom>
              <a:avLst/>
              <a:gdLst/>
              <a:ahLst/>
              <a:cxnLst/>
              <a:rect l="l" t="t" r="r" b="b"/>
              <a:pathLst>
                <a:path w="680" h="619" extrusionOk="0">
                  <a:moveTo>
                    <a:pt x="267" y="0"/>
                  </a:moveTo>
                  <a:cubicBezTo>
                    <a:pt x="208" y="0"/>
                    <a:pt x="149" y="29"/>
                    <a:pt x="131" y="92"/>
                  </a:cubicBezTo>
                  <a:lnTo>
                    <a:pt x="24" y="306"/>
                  </a:lnTo>
                  <a:cubicBezTo>
                    <a:pt x="0" y="378"/>
                    <a:pt x="24" y="461"/>
                    <a:pt x="108" y="497"/>
                  </a:cubicBezTo>
                  <a:lnTo>
                    <a:pt x="358" y="604"/>
                  </a:lnTo>
                  <a:cubicBezTo>
                    <a:pt x="377" y="614"/>
                    <a:pt x="398" y="618"/>
                    <a:pt x="418" y="618"/>
                  </a:cubicBezTo>
                  <a:cubicBezTo>
                    <a:pt x="475" y="618"/>
                    <a:pt x="531" y="585"/>
                    <a:pt x="548" y="533"/>
                  </a:cubicBezTo>
                  <a:lnTo>
                    <a:pt x="643" y="318"/>
                  </a:lnTo>
                  <a:cubicBezTo>
                    <a:pt x="679" y="247"/>
                    <a:pt x="643" y="152"/>
                    <a:pt x="572" y="116"/>
                  </a:cubicBezTo>
                  <a:lnTo>
                    <a:pt x="322" y="9"/>
                  </a:lnTo>
                  <a:cubicBezTo>
                    <a:pt x="305" y="3"/>
                    <a:pt x="286" y="0"/>
                    <a:pt x="26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1" name="Google Shape;3951;p113"/>
            <p:cNvSpPr/>
            <p:nvPr/>
          </p:nvSpPr>
          <p:spPr>
            <a:xfrm>
              <a:off x="3824875" y="3690425"/>
              <a:ext cx="17275" cy="15600"/>
            </a:xfrm>
            <a:custGeom>
              <a:avLst/>
              <a:gdLst/>
              <a:ahLst/>
              <a:cxnLst/>
              <a:rect l="l" t="t" r="r" b="b"/>
              <a:pathLst>
                <a:path w="691" h="624" extrusionOk="0">
                  <a:moveTo>
                    <a:pt x="264" y="0"/>
                  </a:moveTo>
                  <a:cubicBezTo>
                    <a:pt x="210" y="0"/>
                    <a:pt x="158" y="36"/>
                    <a:pt x="131" y="97"/>
                  </a:cubicBezTo>
                  <a:lnTo>
                    <a:pt x="36" y="312"/>
                  </a:lnTo>
                  <a:cubicBezTo>
                    <a:pt x="0" y="383"/>
                    <a:pt x="36" y="466"/>
                    <a:pt x="107" y="502"/>
                  </a:cubicBezTo>
                  <a:lnTo>
                    <a:pt x="358" y="609"/>
                  </a:lnTo>
                  <a:cubicBezTo>
                    <a:pt x="380" y="619"/>
                    <a:pt x="402" y="623"/>
                    <a:pt x="424" y="623"/>
                  </a:cubicBezTo>
                  <a:cubicBezTo>
                    <a:pt x="482" y="623"/>
                    <a:pt x="534" y="590"/>
                    <a:pt x="560" y="538"/>
                  </a:cubicBezTo>
                  <a:lnTo>
                    <a:pt x="655" y="324"/>
                  </a:lnTo>
                  <a:cubicBezTo>
                    <a:pt x="691" y="252"/>
                    <a:pt x="655" y="157"/>
                    <a:pt x="572" y="121"/>
                  </a:cubicBezTo>
                  <a:lnTo>
                    <a:pt x="322" y="14"/>
                  </a:lnTo>
                  <a:cubicBezTo>
                    <a:pt x="303" y="5"/>
                    <a:pt x="284" y="0"/>
                    <a:pt x="26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2" name="Google Shape;3952;p113"/>
            <p:cNvSpPr/>
            <p:nvPr/>
          </p:nvSpPr>
          <p:spPr>
            <a:xfrm>
              <a:off x="3860600" y="3569625"/>
              <a:ext cx="7450" cy="44075"/>
            </a:xfrm>
            <a:custGeom>
              <a:avLst/>
              <a:gdLst/>
              <a:ahLst/>
              <a:cxnLst/>
              <a:rect l="l" t="t" r="r" b="b"/>
              <a:pathLst>
                <a:path w="298" h="1763" extrusionOk="0">
                  <a:moveTo>
                    <a:pt x="0" y="0"/>
                  </a:moveTo>
                  <a:lnTo>
                    <a:pt x="0" y="1762"/>
                  </a:lnTo>
                  <a:lnTo>
                    <a:pt x="298" y="1762"/>
                  </a:lnTo>
                  <a:lnTo>
                    <a:pt x="29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3" name="Google Shape;3953;p113"/>
            <p:cNvSpPr/>
            <p:nvPr/>
          </p:nvSpPr>
          <p:spPr>
            <a:xfrm>
              <a:off x="3805525" y="3633900"/>
              <a:ext cx="42575" cy="28025"/>
            </a:xfrm>
            <a:custGeom>
              <a:avLst/>
              <a:gdLst/>
              <a:ahLst/>
              <a:cxnLst/>
              <a:rect l="l" t="t" r="r" b="b"/>
              <a:pathLst>
                <a:path w="1703" h="1121" extrusionOk="0">
                  <a:moveTo>
                    <a:pt x="1560" y="1"/>
                  </a:moveTo>
                  <a:lnTo>
                    <a:pt x="0" y="870"/>
                  </a:lnTo>
                  <a:lnTo>
                    <a:pt x="143" y="1120"/>
                  </a:lnTo>
                  <a:lnTo>
                    <a:pt x="1703" y="251"/>
                  </a:lnTo>
                  <a:lnTo>
                    <a:pt x="156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4" name="Google Shape;3954;p113"/>
            <p:cNvSpPr/>
            <p:nvPr/>
          </p:nvSpPr>
          <p:spPr>
            <a:xfrm>
              <a:off x="3877850" y="3633325"/>
              <a:ext cx="42600" cy="28000"/>
            </a:xfrm>
            <a:custGeom>
              <a:avLst/>
              <a:gdLst/>
              <a:ahLst/>
              <a:cxnLst/>
              <a:rect l="l" t="t" r="r" b="b"/>
              <a:pathLst>
                <a:path w="1704" h="1120" extrusionOk="0">
                  <a:moveTo>
                    <a:pt x="144" y="0"/>
                  </a:moveTo>
                  <a:lnTo>
                    <a:pt x="1" y="250"/>
                  </a:lnTo>
                  <a:lnTo>
                    <a:pt x="1560" y="1119"/>
                  </a:lnTo>
                  <a:lnTo>
                    <a:pt x="1703" y="869"/>
                  </a:lnTo>
                  <a:lnTo>
                    <a:pt x="14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5" name="Google Shape;3955;p113"/>
            <p:cNvSpPr/>
            <p:nvPr/>
          </p:nvSpPr>
          <p:spPr>
            <a:xfrm>
              <a:off x="3509950" y="2492400"/>
              <a:ext cx="460500" cy="1090050"/>
            </a:xfrm>
            <a:custGeom>
              <a:avLst/>
              <a:gdLst/>
              <a:ahLst/>
              <a:cxnLst/>
              <a:rect l="l" t="t" r="r" b="b"/>
              <a:pathLst>
                <a:path w="18420" h="43602" extrusionOk="0">
                  <a:moveTo>
                    <a:pt x="18419" y="1"/>
                  </a:moveTo>
                  <a:lnTo>
                    <a:pt x="8966" y="9454"/>
                  </a:lnTo>
                  <a:cubicBezTo>
                    <a:pt x="8799" y="9621"/>
                    <a:pt x="8704" y="9847"/>
                    <a:pt x="8704" y="10085"/>
                  </a:cubicBezTo>
                  <a:lnTo>
                    <a:pt x="8704" y="29576"/>
                  </a:lnTo>
                  <a:lnTo>
                    <a:pt x="274" y="42208"/>
                  </a:lnTo>
                  <a:cubicBezTo>
                    <a:pt x="1" y="42613"/>
                    <a:pt x="108" y="43172"/>
                    <a:pt x="524" y="43446"/>
                  </a:cubicBezTo>
                  <a:cubicBezTo>
                    <a:pt x="679" y="43542"/>
                    <a:pt x="846" y="43601"/>
                    <a:pt x="1013" y="43601"/>
                  </a:cubicBezTo>
                  <a:cubicBezTo>
                    <a:pt x="1310" y="43601"/>
                    <a:pt x="1584" y="43458"/>
                    <a:pt x="1763" y="43196"/>
                  </a:cubicBezTo>
                  <a:lnTo>
                    <a:pt x="10335" y="30338"/>
                  </a:lnTo>
                  <a:cubicBezTo>
                    <a:pt x="10442" y="30195"/>
                    <a:pt x="10490" y="30016"/>
                    <a:pt x="10490" y="29838"/>
                  </a:cubicBezTo>
                  <a:lnTo>
                    <a:pt x="10490" y="10454"/>
                  </a:lnTo>
                  <a:lnTo>
                    <a:pt x="18419" y="2525"/>
                  </a:lnTo>
                  <a:lnTo>
                    <a:pt x="1841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6" name="Google Shape;3956;p113"/>
            <p:cNvSpPr/>
            <p:nvPr/>
          </p:nvSpPr>
          <p:spPr>
            <a:xfrm>
              <a:off x="3548350" y="3041575"/>
              <a:ext cx="306600" cy="152125"/>
            </a:xfrm>
            <a:custGeom>
              <a:avLst/>
              <a:gdLst/>
              <a:ahLst/>
              <a:cxnLst/>
              <a:rect l="l" t="t" r="r" b="b"/>
              <a:pathLst>
                <a:path w="12264" h="6085" extrusionOk="0">
                  <a:moveTo>
                    <a:pt x="3275" y="1"/>
                  </a:moveTo>
                  <a:cubicBezTo>
                    <a:pt x="2144" y="1"/>
                    <a:pt x="0" y="751"/>
                    <a:pt x="0" y="3572"/>
                  </a:cubicBezTo>
                  <a:lnTo>
                    <a:pt x="0" y="6085"/>
                  </a:lnTo>
                  <a:lnTo>
                    <a:pt x="1191" y="6085"/>
                  </a:lnTo>
                  <a:lnTo>
                    <a:pt x="1191" y="3572"/>
                  </a:lnTo>
                  <a:cubicBezTo>
                    <a:pt x="1191" y="1286"/>
                    <a:pt x="3072" y="1191"/>
                    <a:pt x="3275" y="1191"/>
                  </a:cubicBezTo>
                  <a:lnTo>
                    <a:pt x="12264" y="1191"/>
                  </a:lnTo>
                  <a:lnTo>
                    <a:pt x="12264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7" name="Google Shape;3957;p113"/>
            <p:cNvSpPr/>
            <p:nvPr/>
          </p:nvSpPr>
          <p:spPr>
            <a:xfrm>
              <a:off x="3548350" y="3200825"/>
              <a:ext cx="29800" cy="178625"/>
            </a:xfrm>
            <a:custGeom>
              <a:avLst/>
              <a:gdLst/>
              <a:ahLst/>
              <a:cxnLst/>
              <a:rect l="l" t="t" r="r" b="b"/>
              <a:pathLst>
                <a:path w="1192" h="7145" extrusionOk="0">
                  <a:moveTo>
                    <a:pt x="0" y="0"/>
                  </a:moveTo>
                  <a:lnTo>
                    <a:pt x="0" y="7144"/>
                  </a:lnTo>
                  <a:lnTo>
                    <a:pt x="1191" y="7144"/>
                  </a:lnTo>
                  <a:lnTo>
                    <a:pt x="119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8" name="Google Shape;3958;p113"/>
            <p:cNvSpPr/>
            <p:nvPr/>
          </p:nvSpPr>
          <p:spPr>
            <a:xfrm>
              <a:off x="3534050" y="3728575"/>
              <a:ext cx="434900" cy="437875"/>
            </a:xfrm>
            <a:custGeom>
              <a:avLst/>
              <a:gdLst/>
              <a:ahLst/>
              <a:cxnLst/>
              <a:rect l="l" t="t" r="r" b="b"/>
              <a:pathLst>
                <a:path w="17396" h="17515" extrusionOk="0">
                  <a:moveTo>
                    <a:pt x="12717" y="4715"/>
                  </a:moveTo>
                  <a:cubicBezTo>
                    <a:pt x="13931" y="4715"/>
                    <a:pt x="14919" y="5691"/>
                    <a:pt x="14919" y="6906"/>
                  </a:cubicBezTo>
                  <a:cubicBezTo>
                    <a:pt x="14919" y="8120"/>
                    <a:pt x="13931" y="9096"/>
                    <a:pt x="12717" y="9096"/>
                  </a:cubicBezTo>
                  <a:cubicBezTo>
                    <a:pt x="12710" y="9097"/>
                    <a:pt x="12702" y="9097"/>
                    <a:pt x="12695" y="9097"/>
                  </a:cubicBezTo>
                  <a:cubicBezTo>
                    <a:pt x="11503" y="9097"/>
                    <a:pt x="10526" y="8113"/>
                    <a:pt x="10526" y="6906"/>
                  </a:cubicBezTo>
                  <a:cubicBezTo>
                    <a:pt x="10526" y="5691"/>
                    <a:pt x="11514" y="4715"/>
                    <a:pt x="12717" y="4715"/>
                  </a:cubicBezTo>
                  <a:close/>
                  <a:moveTo>
                    <a:pt x="6621" y="10811"/>
                  </a:moveTo>
                  <a:cubicBezTo>
                    <a:pt x="7835" y="10811"/>
                    <a:pt x="8823" y="11787"/>
                    <a:pt x="8823" y="13002"/>
                  </a:cubicBezTo>
                  <a:cubicBezTo>
                    <a:pt x="8823" y="14216"/>
                    <a:pt x="7835" y="15204"/>
                    <a:pt x="6621" y="15204"/>
                  </a:cubicBezTo>
                  <a:cubicBezTo>
                    <a:pt x="5418" y="15204"/>
                    <a:pt x="4430" y="14216"/>
                    <a:pt x="4430" y="13002"/>
                  </a:cubicBezTo>
                  <a:cubicBezTo>
                    <a:pt x="4430" y="11787"/>
                    <a:pt x="5418" y="10811"/>
                    <a:pt x="6621" y="10811"/>
                  </a:cubicBezTo>
                  <a:close/>
                  <a:moveTo>
                    <a:pt x="12764" y="10811"/>
                  </a:moveTo>
                  <a:cubicBezTo>
                    <a:pt x="13979" y="10811"/>
                    <a:pt x="14955" y="11787"/>
                    <a:pt x="14955" y="13002"/>
                  </a:cubicBezTo>
                  <a:cubicBezTo>
                    <a:pt x="14955" y="14216"/>
                    <a:pt x="13979" y="15204"/>
                    <a:pt x="12764" y="15204"/>
                  </a:cubicBezTo>
                  <a:cubicBezTo>
                    <a:pt x="11550" y="15204"/>
                    <a:pt x="10574" y="14216"/>
                    <a:pt x="10574" y="13002"/>
                  </a:cubicBezTo>
                  <a:cubicBezTo>
                    <a:pt x="10574" y="11787"/>
                    <a:pt x="11550" y="10811"/>
                    <a:pt x="12764" y="10811"/>
                  </a:cubicBezTo>
                  <a:close/>
                  <a:moveTo>
                    <a:pt x="12229" y="0"/>
                  </a:moveTo>
                  <a:cubicBezTo>
                    <a:pt x="11895" y="0"/>
                    <a:pt x="11633" y="262"/>
                    <a:pt x="11633" y="595"/>
                  </a:cubicBezTo>
                  <a:lnTo>
                    <a:pt x="11633" y="1548"/>
                  </a:lnTo>
                  <a:cubicBezTo>
                    <a:pt x="11633" y="1596"/>
                    <a:pt x="11645" y="1643"/>
                    <a:pt x="11657" y="1691"/>
                  </a:cubicBezTo>
                  <a:cubicBezTo>
                    <a:pt x="10931" y="1762"/>
                    <a:pt x="10228" y="1905"/>
                    <a:pt x="9550" y="2107"/>
                  </a:cubicBezTo>
                  <a:cubicBezTo>
                    <a:pt x="9538" y="2060"/>
                    <a:pt x="9526" y="2012"/>
                    <a:pt x="9502" y="1965"/>
                  </a:cubicBezTo>
                  <a:lnTo>
                    <a:pt x="9145" y="1084"/>
                  </a:lnTo>
                  <a:cubicBezTo>
                    <a:pt x="9047" y="861"/>
                    <a:pt x="8830" y="725"/>
                    <a:pt x="8602" y="725"/>
                  </a:cubicBezTo>
                  <a:cubicBezTo>
                    <a:pt x="8525" y="725"/>
                    <a:pt x="8446" y="741"/>
                    <a:pt x="8371" y="774"/>
                  </a:cubicBezTo>
                  <a:lnTo>
                    <a:pt x="7359" y="1191"/>
                  </a:lnTo>
                  <a:cubicBezTo>
                    <a:pt x="7061" y="1310"/>
                    <a:pt x="6918" y="1655"/>
                    <a:pt x="7049" y="1965"/>
                  </a:cubicBezTo>
                  <a:lnTo>
                    <a:pt x="7407" y="2846"/>
                  </a:lnTo>
                  <a:cubicBezTo>
                    <a:pt x="7430" y="2881"/>
                    <a:pt x="7454" y="2917"/>
                    <a:pt x="7478" y="2953"/>
                  </a:cubicBezTo>
                  <a:cubicBezTo>
                    <a:pt x="6847" y="3286"/>
                    <a:pt x="6264" y="3679"/>
                    <a:pt x="5716" y="4120"/>
                  </a:cubicBezTo>
                  <a:cubicBezTo>
                    <a:pt x="5692" y="4084"/>
                    <a:pt x="5668" y="4060"/>
                    <a:pt x="5633" y="4024"/>
                  </a:cubicBezTo>
                  <a:lnTo>
                    <a:pt x="4966" y="3358"/>
                  </a:lnTo>
                  <a:cubicBezTo>
                    <a:pt x="4847" y="3239"/>
                    <a:pt x="4695" y="3179"/>
                    <a:pt x="4543" y="3179"/>
                  </a:cubicBezTo>
                  <a:cubicBezTo>
                    <a:pt x="4391" y="3179"/>
                    <a:pt x="4240" y="3239"/>
                    <a:pt x="4120" y="3358"/>
                  </a:cubicBezTo>
                  <a:lnTo>
                    <a:pt x="3358" y="4120"/>
                  </a:lnTo>
                  <a:cubicBezTo>
                    <a:pt x="3120" y="4358"/>
                    <a:pt x="3120" y="4727"/>
                    <a:pt x="3358" y="4965"/>
                  </a:cubicBezTo>
                  <a:lnTo>
                    <a:pt x="4025" y="5632"/>
                  </a:lnTo>
                  <a:cubicBezTo>
                    <a:pt x="4061" y="5656"/>
                    <a:pt x="4085" y="5679"/>
                    <a:pt x="4109" y="5703"/>
                  </a:cubicBezTo>
                  <a:cubicBezTo>
                    <a:pt x="3668" y="6239"/>
                    <a:pt x="3275" y="6810"/>
                    <a:pt x="2942" y="7430"/>
                  </a:cubicBezTo>
                  <a:cubicBezTo>
                    <a:pt x="2918" y="7406"/>
                    <a:pt x="2894" y="7394"/>
                    <a:pt x="2858" y="7382"/>
                  </a:cubicBezTo>
                  <a:lnTo>
                    <a:pt x="1977" y="7013"/>
                  </a:lnTo>
                  <a:cubicBezTo>
                    <a:pt x="1902" y="6980"/>
                    <a:pt x="1824" y="6964"/>
                    <a:pt x="1746" y="6964"/>
                  </a:cubicBezTo>
                  <a:cubicBezTo>
                    <a:pt x="1519" y="6964"/>
                    <a:pt x="1301" y="7100"/>
                    <a:pt x="1203" y="7322"/>
                  </a:cubicBezTo>
                  <a:lnTo>
                    <a:pt x="787" y="8323"/>
                  </a:lnTo>
                  <a:cubicBezTo>
                    <a:pt x="656" y="8632"/>
                    <a:pt x="799" y="8977"/>
                    <a:pt x="1096" y="9108"/>
                  </a:cubicBezTo>
                  <a:lnTo>
                    <a:pt x="1977" y="9477"/>
                  </a:lnTo>
                  <a:cubicBezTo>
                    <a:pt x="2001" y="9489"/>
                    <a:pt x="2037" y="9489"/>
                    <a:pt x="2061" y="9501"/>
                  </a:cubicBezTo>
                  <a:cubicBezTo>
                    <a:pt x="1846" y="10192"/>
                    <a:pt x="1704" y="10906"/>
                    <a:pt x="1620" y="11644"/>
                  </a:cubicBezTo>
                  <a:cubicBezTo>
                    <a:pt x="1596" y="11632"/>
                    <a:pt x="1573" y="11632"/>
                    <a:pt x="1549" y="11632"/>
                  </a:cubicBezTo>
                  <a:lnTo>
                    <a:pt x="596" y="11632"/>
                  </a:lnTo>
                  <a:cubicBezTo>
                    <a:pt x="263" y="11632"/>
                    <a:pt x="1" y="11894"/>
                    <a:pt x="1" y="12228"/>
                  </a:cubicBezTo>
                  <a:lnTo>
                    <a:pt x="1" y="13311"/>
                  </a:lnTo>
                  <a:cubicBezTo>
                    <a:pt x="1" y="13645"/>
                    <a:pt x="263" y="13907"/>
                    <a:pt x="596" y="13907"/>
                  </a:cubicBezTo>
                  <a:lnTo>
                    <a:pt x="1549" y="13907"/>
                  </a:lnTo>
                  <a:cubicBezTo>
                    <a:pt x="1573" y="13907"/>
                    <a:pt x="1596" y="13895"/>
                    <a:pt x="1620" y="13895"/>
                  </a:cubicBezTo>
                  <a:cubicBezTo>
                    <a:pt x="1680" y="14514"/>
                    <a:pt x="1787" y="15109"/>
                    <a:pt x="1942" y="15692"/>
                  </a:cubicBezTo>
                  <a:cubicBezTo>
                    <a:pt x="1918" y="15704"/>
                    <a:pt x="1894" y="15704"/>
                    <a:pt x="1882" y="15716"/>
                  </a:cubicBezTo>
                  <a:lnTo>
                    <a:pt x="989" y="16050"/>
                  </a:lnTo>
                  <a:cubicBezTo>
                    <a:pt x="680" y="16169"/>
                    <a:pt x="525" y="16514"/>
                    <a:pt x="644" y="16812"/>
                  </a:cubicBezTo>
                  <a:lnTo>
                    <a:pt x="906" y="17514"/>
                  </a:lnTo>
                  <a:lnTo>
                    <a:pt x="11205" y="17514"/>
                  </a:lnTo>
                  <a:cubicBezTo>
                    <a:pt x="11598" y="17133"/>
                    <a:pt x="12133" y="16907"/>
                    <a:pt x="12717" y="16907"/>
                  </a:cubicBezTo>
                  <a:cubicBezTo>
                    <a:pt x="13312" y="16907"/>
                    <a:pt x="13836" y="17133"/>
                    <a:pt x="14241" y="17514"/>
                  </a:cubicBezTo>
                  <a:lnTo>
                    <a:pt x="17396" y="17514"/>
                  </a:lnTo>
                  <a:lnTo>
                    <a:pt x="17396" y="14669"/>
                  </a:lnTo>
                  <a:cubicBezTo>
                    <a:pt x="16920" y="14264"/>
                    <a:pt x="16622" y="13668"/>
                    <a:pt x="16622" y="13002"/>
                  </a:cubicBezTo>
                  <a:cubicBezTo>
                    <a:pt x="16622" y="12335"/>
                    <a:pt x="16920" y="11740"/>
                    <a:pt x="17396" y="11335"/>
                  </a:cubicBezTo>
                  <a:lnTo>
                    <a:pt x="17396" y="857"/>
                  </a:lnTo>
                  <a:cubicBezTo>
                    <a:pt x="17326" y="832"/>
                    <a:pt x="17256" y="820"/>
                    <a:pt x="17187" y="820"/>
                  </a:cubicBezTo>
                  <a:cubicBezTo>
                    <a:pt x="16963" y="820"/>
                    <a:pt x="16758" y="948"/>
                    <a:pt x="16658" y="1167"/>
                  </a:cubicBezTo>
                  <a:lnTo>
                    <a:pt x="16277" y="2048"/>
                  </a:lnTo>
                  <a:cubicBezTo>
                    <a:pt x="16253" y="2096"/>
                    <a:pt x="16241" y="2155"/>
                    <a:pt x="16229" y="2203"/>
                  </a:cubicBezTo>
                  <a:cubicBezTo>
                    <a:pt x="15479" y="1965"/>
                    <a:pt x="14693" y="1786"/>
                    <a:pt x="13884" y="1703"/>
                  </a:cubicBezTo>
                  <a:cubicBezTo>
                    <a:pt x="13896" y="1655"/>
                    <a:pt x="13907" y="1596"/>
                    <a:pt x="13907" y="1548"/>
                  </a:cubicBezTo>
                  <a:lnTo>
                    <a:pt x="13907" y="595"/>
                  </a:lnTo>
                  <a:cubicBezTo>
                    <a:pt x="13907" y="262"/>
                    <a:pt x="13645" y="0"/>
                    <a:pt x="1331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9" name="Google Shape;3959;p113"/>
            <p:cNvSpPr/>
            <p:nvPr/>
          </p:nvSpPr>
          <p:spPr>
            <a:xfrm>
              <a:off x="3305750" y="3320425"/>
              <a:ext cx="471825" cy="470425"/>
            </a:xfrm>
            <a:custGeom>
              <a:avLst/>
              <a:gdLst/>
              <a:ahLst/>
              <a:cxnLst/>
              <a:rect l="l" t="t" r="r" b="b"/>
              <a:pathLst>
                <a:path w="18873" h="18817" extrusionOk="0">
                  <a:moveTo>
                    <a:pt x="11200" y="3195"/>
                  </a:moveTo>
                  <a:cubicBezTo>
                    <a:pt x="11272" y="3195"/>
                    <a:pt x="11346" y="3206"/>
                    <a:pt x="11419" y="3229"/>
                  </a:cubicBezTo>
                  <a:cubicBezTo>
                    <a:pt x="12824" y="3694"/>
                    <a:pt x="14038" y="4622"/>
                    <a:pt x="14836" y="5861"/>
                  </a:cubicBezTo>
                  <a:cubicBezTo>
                    <a:pt x="15074" y="6230"/>
                    <a:pt x="14931" y="6730"/>
                    <a:pt x="14538" y="6920"/>
                  </a:cubicBezTo>
                  <a:cubicBezTo>
                    <a:pt x="14122" y="7123"/>
                    <a:pt x="13717" y="7313"/>
                    <a:pt x="13300" y="7504"/>
                  </a:cubicBezTo>
                  <a:cubicBezTo>
                    <a:pt x="13197" y="7553"/>
                    <a:pt x="13089" y="7577"/>
                    <a:pt x="12981" y="7577"/>
                  </a:cubicBezTo>
                  <a:cubicBezTo>
                    <a:pt x="12752" y="7577"/>
                    <a:pt x="12529" y="7468"/>
                    <a:pt x="12383" y="7265"/>
                  </a:cubicBezTo>
                  <a:cubicBezTo>
                    <a:pt x="11967" y="6670"/>
                    <a:pt x="11371" y="6218"/>
                    <a:pt x="10693" y="5968"/>
                  </a:cubicBezTo>
                  <a:cubicBezTo>
                    <a:pt x="10359" y="5837"/>
                    <a:pt x="10157" y="5491"/>
                    <a:pt x="10228" y="5146"/>
                  </a:cubicBezTo>
                  <a:cubicBezTo>
                    <a:pt x="10312" y="4694"/>
                    <a:pt x="10395" y="4241"/>
                    <a:pt x="10478" y="3801"/>
                  </a:cubicBezTo>
                  <a:cubicBezTo>
                    <a:pt x="10547" y="3437"/>
                    <a:pt x="10859" y="3195"/>
                    <a:pt x="11200" y="3195"/>
                  </a:cubicBezTo>
                  <a:close/>
                  <a:moveTo>
                    <a:pt x="6244" y="3840"/>
                  </a:moveTo>
                  <a:cubicBezTo>
                    <a:pt x="6517" y="3840"/>
                    <a:pt x="6779" y="3994"/>
                    <a:pt x="6906" y="4265"/>
                  </a:cubicBezTo>
                  <a:cubicBezTo>
                    <a:pt x="7109" y="4670"/>
                    <a:pt x="7299" y="5087"/>
                    <a:pt x="7502" y="5491"/>
                  </a:cubicBezTo>
                  <a:cubicBezTo>
                    <a:pt x="7657" y="5825"/>
                    <a:pt x="7549" y="6206"/>
                    <a:pt x="7252" y="6408"/>
                  </a:cubicBezTo>
                  <a:cubicBezTo>
                    <a:pt x="6656" y="6837"/>
                    <a:pt x="6204" y="7420"/>
                    <a:pt x="5954" y="8099"/>
                  </a:cubicBezTo>
                  <a:cubicBezTo>
                    <a:pt x="5839" y="8402"/>
                    <a:pt x="5559" y="8586"/>
                    <a:pt x="5258" y="8586"/>
                  </a:cubicBezTo>
                  <a:cubicBezTo>
                    <a:pt x="5217" y="8586"/>
                    <a:pt x="5174" y="8582"/>
                    <a:pt x="5132" y="8575"/>
                  </a:cubicBezTo>
                  <a:cubicBezTo>
                    <a:pt x="4680" y="8492"/>
                    <a:pt x="4228" y="8408"/>
                    <a:pt x="3787" y="8325"/>
                  </a:cubicBezTo>
                  <a:cubicBezTo>
                    <a:pt x="3346" y="8242"/>
                    <a:pt x="3085" y="7801"/>
                    <a:pt x="3227" y="7373"/>
                  </a:cubicBezTo>
                  <a:cubicBezTo>
                    <a:pt x="3680" y="5968"/>
                    <a:pt x="4609" y="4765"/>
                    <a:pt x="5847" y="3956"/>
                  </a:cubicBezTo>
                  <a:cubicBezTo>
                    <a:pt x="5972" y="3877"/>
                    <a:pt x="6109" y="3840"/>
                    <a:pt x="6244" y="3840"/>
                  </a:cubicBezTo>
                  <a:close/>
                  <a:moveTo>
                    <a:pt x="9211" y="7035"/>
                  </a:moveTo>
                  <a:cubicBezTo>
                    <a:pt x="9716" y="7035"/>
                    <a:pt x="10226" y="7195"/>
                    <a:pt x="10657" y="7527"/>
                  </a:cubicBezTo>
                  <a:cubicBezTo>
                    <a:pt x="11693" y="8325"/>
                    <a:pt x="11883" y="9813"/>
                    <a:pt x="11086" y="10849"/>
                  </a:cubicBezTo>
                  <a:cubicBezTo>
                    <a:pt x="10620" y="11454"/>
                    <a:pt x="9919" y="11771"/>
                    <a:pt x="9210" y="11771"/>
                  </a:cubicBezTo>
                  <a:cubicBezTo>
                    <a:pt x="8704" y="11771"/>
                    <a:pt x="8195" y="11610"/>
                    <a:pt x="7764" y="11278"/>
                  </a:cubicBezTo>
                  <a:cubicBezTo>
                    <a:pt x="6728" y="10480"/>
                    <a:pt x="6537" y="8992"/>
                    <a:pt x="7335" y="7956"/>
                  </a:cubicBezTo>
                  <a:cubicBezTo>
                    <a:pt x="7801" y="7351"/>
                    <a:pt x="8502" y="7035"/>
                    <a:pt x="9211" y="7035"/>
                  </a:cubicBezTo>
                  <a:close/>
                  <a:moveTo>
                    <a:pt x="13533" y="10220"/>
                  </a:moveTo>
                  <a:cubicBezTo>
                    <a:pt x="13574" y="10220"/>
                    <a:pt x="13615" y="10223"/>
                    <a:pt x="13657" y="10230"/>
                  </a:cubicBezTo>
                  <a:cubicBezTo>
                    <a:pt x="14110" y="10313"/>
                    <a:pt x="14550" y="10409"/>
                    <a:pt x="15003" y="10492"/>
                  </a:cubicBezTo>
                  <a:cubicBezTo>
                    <a:pt x="15431" y="10563"/>
                    <a:pt x="15705" y="11016"/>
                    <a:pt x="15562" y="11433"/>
                  </a:cubicBezTo>
                  <a:cubicBezTo>
                    <a:pt x="15110" y="12838"/>
                    <a:pt x="14181" y="14052"/>
                    <a:pt x="12931" y="14850"/>
                  </a:cubicBezTo>
                  <a:cubicBezTo>
                    <a:pt x="12809" y="14929"/>
                    <a:pt x="12672" y="14966"/>
                    <a:pt x="12537" y="14966"/>
                  </a:cubicBezTo>
                  <a:cubicBezTo>
                    <a:pt x="12264" y="14966"/>
                    <a:pt x="11999" y="14815"/>
                    <a:pt x="11871" y="14552"/>
                  </a:cubicBezTo>
                  <a:cubicBezTo>
                    <a:pt x="11681" y="14135"/>
                    <a:pt x="11478" y="13731"/>
                    <a:pt x="11288" y="13314"/>
                  </a:cubicBezTo>
                  <a:cubicBezTo>
                    <a:pt x="11133" y="12992"/>
                    <a:pt x="11240" y="12599"/>
                    <a:pt x="11538" y="12397"/>
                  </a:cubicBezTo>
                  <a:cubicBezTo>
                    <a:pt x="12121" y="11980"/>
                    <a:pt x="12586" y="11385"/>
                    <a:pt x="12836" y="10706"/>
                  </a:cubicBezTo>
                  <a:cubicBezTo>
                    <a:pt x="12941" y="10412"/>
                    <a:pt x="13222" y="10220"/>
                    <a:pt x="13533" y="10220"/>
                  </a:cubicBezTo>
                  <a:close/>
                  <a:moveTo>
                    <a:pt x="5799" y="11231"/>
                  </a:moveTo>
                  <a:cubicBezTo>
                    <a:pt x="6031" y="11231"/>
                    <a:pt x="6255" y="11343"/>
                    <a:pt x="6394" y="11540"/>
                  </a:cubicBezTo>
                  <a:cubicBezTo>
                    <a:pt x="6823" y="12135"/>
                    <a:pt x="7407" y="12588"/>
                    <a:pt x="8097" y="12849"/>
                  </a:cubicBezTo>
                  <a:cubicBezTo>
                    <a:pt x="8430" y="12969"/>
                    <a:pt x="8633" y="13314"/>
                    <a:pt x="8561" y="13671"/>
                  </a:cubicBezTo>
                  <a:cubicBezTo>
                    <a:pt x="8478" y="14112"/>
                    <a:pt x="8395" y="14564"/>
                    <a:pt x="8311" y="15016"/>
                  </a:cubicBezTo>
                  <a:cubicBezTo>
                    <a:pt x="8243" y="15370"/>
                    <a:pt x="7931" y="15610"/>
                    <a:pt x="7584" y="15610"/>
                  </a:cubicBezTo>
                  <a:cubicBezTo>
                    <a:pt x="7510" y="15610"/>
                    <a:pt x="7434" y="15599"/>
                    <a:pt x="7359" y="15576"/>
                  </a:cubicBezTo>
                  <a:cubicBezTo>
                    <a:pt x="5954" y="15124"/>
                    <a:pt x="4751" y="14195"/>
                    <a:pt x="3954" y="12945"/>
                  </a:cubicBezTo>
                  <a:cubicBezTo>
                    <a:pt x="3704" y="12576"/>
                    <a:pt x="3847" y="12076"/>
                    <a:pt x="4251" y="11885"/>
                  </a:cubicBezTo>
                  <a:cubicBezTo>
                    <a:pt x="4656" y="11695"/>
                    <a:pt x="5073" y="11492"/>
                    <a:pt x="5490" y="11302"/>
                  </a:cubicBezTo>
                  <a:cubicBezTo>
                    <a:pt x="5590" y="11254"/>
                    <a:pt x="5695" y="11231"/>
                    <a:pt x="5799" y="11231"/>
                  </a:cubicBezTo>
                  <a:close/>
                  <a:moveTo>
                    <a:pt x="8666" y="0"/>
                  </a:moveTo>
                  <a:cubicBezTo>
                    <a:pt x="8651" y="0"/>
                    <a:pt x="8636" y="1"/>
                    <a:pt x="8621" y="3"/>
                  </a:cubicBezTo>
                  <a:lnTo>
                    <a:pt x="7823" y="110"/>
                  </a:lnTo>
                  <a:cubicBezTo>
                    <a:pt x="7585" y="146"/>
                    <a:pt x="7407" y="360"/>
                    <a:pt x="7442" y="598"/>
                  </a:cubicBezTo>
                  <a:lnTo>
                    <a:pt x="7537" y="1300"/>
                  </a:lnTo>
                  <a:cubicBezTo>
                    <a:pt x="7537" y="1324"/>
                    <a:pt x="7549" y="1348"/>
                    <a:pt x="7549" y="1372"/>
                  </a:cubicBezTo>
                  <a:cubicBezTo>
                    <a:pt x="7049" y="1491"/>
                    <a:pt x="6561" y="1646"/>
                    <a:pt x="6097" y="1860"/>
                  </a:cubicBezTo>
                  <a:cubicBezTo>
                    <a:pt x="6085" y="1836"/>
                    <a:pt x="6073" y="1812"/>
                    <a:pt x="6061" y="1789"/>
                  </a:cubicBezTo>
                  <a:lnTo>
                    <a:pt x="5716" y="1181"/>
                  </a:lnTo>
                  <a:cubicBezTo>
                    <a:pt x="5636" y="1037"/>
                    <a:pt x="5490" y="957"/>
                    <a:pt x="5339" y="957"/>
                  </a:cubicBezTo>
                  <a:cubicBezTo>
                    <a:pt x="5265" y="957"/>
                    <a:pt x="5190" y="976"/>
                    <a:pt x="5121" y="1015"/>
                  </a:cubicBezTo>
                  <a:lnTo>
                    <a:pt x="4418" y="1408"/>
                  </a:lnTo>
                  <a:cubicBezTo>
                    <a:pt x="4216" y="1527"/>
                    <a:pt x="4144" y="1800"/>
                    <a:pt x="4263" y="2003"/>
                  </a:cubicBezTo>
                  <a:lnTo>
                    <a:pt x="4609" y="2622"/>
                  </a:lnTo>
                  <a:cubicBezTo>
                    <a:pt x="4620" y="2634"/>
                    <a:pt x="4632" y="2658"/>
                    <a:pt x="4644" y="2670"/>
                  </a:cubicBezTo>
                  <a:cubicBezTo>
                    <a:pt x="4204" y="2979"/>
                    <a:pt x="3787" y="3348"/>
                    <a:pt x="3406" y="3753"/>
                  </a:cubicBezTo>
                  <a:cubicBezTo>
                    <a:pt x="3370" y="3694"/>
                    <a:pt x="3335" y="3646"/>
                    <a:pt x="3287" y="3610"/>
                  </a:cubicBezTo>
                  <a:lnTo>
                    <a:pt x="2715" y="3170"/>
                  </a:lnTo>
                  <a:cubicBezTo>
                    <a:pt x="2637" y="3111"/>
                    <a:pt x="2545" y="3082"/>
                    <a:pt x="2453" y="3082"/>
                  </a:cubicBezTo>
                  <a:cubicBezTo>
                    <a:pt x="2322" y="3082"/>
                    <a:pt x="2192" y="3141"/>
                    <a:pt x="2108" y="3253"/>
                  </a:cubicBezTo>
                  <a:lnTo>
                    <a:pt x="1608" y="3896"/>
                  </a:lnTo>
                  <a:cubicBezTo>
                    <a:pt x="1465" y="4086"/>
                    <a:pt x="1501" y="4360"/>
                    <a:pt x="1692" y="4515"/>
                  </a:cubicBezTo>
                  <a:lnTo>
                    <a:pt x="2251" y="4944"/>
                  </a:lnTo>
                  <a:cubicBezTo>
                    <a:pt x="2299" y="4979"/>
                    <a:pt x="2358" y="5015"/>
                    <a:pt x="2418" y="5027"/>
                  </a:cubicBezTo>
                  <a:cubicBezTo>
                    <a:pt x="2168" y="5420"/>
                    <a:pt x="1953" y="5825"/>
                    <a:pt x="1787" y="6242"/>
                  </a:cubicBezTo>
                  <a:cubicBezTo>
                    <a:pt x="1775" y="6242"/>
                    <a:pt x="1751" y="6230"/>
                    <a:pt x="1739" y="6230"/>
                  </a:cubicBezTo>
                  <a:lnTo>
                    <a:pt x="1060" y="6027"/>
                  </a:lnTo>
                  <a:cubicBezTo>
                    <a:pt x="1018" y="6014"/>
                    <a:pt x="976" y="6008"/>
                    <a:pt x="933" y="6008"/>
                  </a:cubicBezTo>
                  <a:cubicBezTo>
                    <a:pt x="748" y="6008"/>
                    <a:pt x="573" y="6129"/>
                    <a:pt x="525" y="6313"/>
                  </a:cubicBezTo>
                  <a:lnTo>
                    <a:pt x="287" y="7087"/>
                  </a:lnTo>
                  <a:cubicBezTo>
                    <a:pt x="215" y="7313"/>
                    <a:pt x="346" y="7563"/>
                    <a:pt x="584" y="7635"/>
                  </a:cubicBezTo>
                  <a:lnTo>
                    <a:pt x="1263" y="7837"/>
                  </a:lnTo>
                  <a:lnTo>
                    <a:pt x="1299" y="7837"/>
                  </a:lnTo>
                  <a:cubicBezTo>
                    <a:pt x="1191" y="8444"/>
                    <a:pt x="1144" y="9039"/>
                    <a:pt x="1156" y="9647"/>
                  </a:cubicBezTo>
                  <a:lnTo>
                    <a:pt x="1108" y="9647"/>
                  </a:lnTo>
                  <a:lnTo>
                    <a:pt x="418" y="9742"/>
                  </a:lnTo>
                  <a:cubicBezTo>
                    <a:pt x="168" y="9766"/>
                    <a:pt x="1" y="9992"/>
                    <a:pt x="37" y="10230"/>
                  </a:cubicBezTo>
                  <a:lnTo>
                    <a:pt x="144" y="11028"/>
                  </a:lnTo>
                  <a:cubicBezTo>
                    <a:pt x="165" y="11244"/>
                    <a:pt x="354" y="11402"/>
                    <a:pt x="567" y="11402"/>
                  </a:cubicBezTo>
                  <a:cubicBezTo>
                    <a:pt x="589" y="11402"/>
                    <a:pt x="610" y="11400"/>
                    <a:pt x="632" y="11397"/>
                  </a:cubicBezTo>
                  <a:lnTo>
                    <a:pt x="1322" y="11314"/>
                  </a:lnTo>
                  <a:cubicBezTo>
                    <a:pt x="1346" y="11302"/>
                    <a:pt x="1358" y="11302"/>
                    <a:pt x="1370" y="11302"/>
                  </a:cubicBezTo>
                  <a:cubicBezTo>
                    <a:pt x="1477" y="11742"/>
                    <a:pt x="1620" y="12183"/>
                    <a:pt x="1799" y="12611"/>
                  </a:cubicBezTo>
                  <a:cubicBezTo>
                    <a:pt x="1787" y="12623"/>
                    <a:pt x="1775" y="12623"/>
                    <a:pt x="1763" y="12635"/>
                  </a:cubicBezTo>
                  <a:lnTo>
                    <a:pt x="1144" y="12969"/>
                  </a:lnTo>
                  <a:cubicBezTo>
                    <a:pt x="930" y="13088"/>
                    <a:pt x="846" y="13350"/>
                    <a:pt x="965" y="13564"/>
                  </a:cubicBezTo>
                  <a:lnTo>
                    <a:pt x="1346" y="14266"/>
                  </a:lnTo>
                  <a:cubicBezTo>
                    <a:pt x="1428" y="14414"/>
                    <a:pt x="1578" y="14499"/>
                    <a:pt x="1733" y="14499"/>
                  </a:cubicBezTo>
                  <a:cubicBezTo>
                    <a:pt x="1804" y="14499"/>
                    <a:pt x="1875" y="14482"/>
                    <a:pt x="1942" y="14445"/>
                  </a:cubicBezTo>
                  <a:lnTo>
                    <a:pt x="2561" y="14112"/>
                  </a:lnTo>
                  <a:cubicBezTo>
                    <a:pt x="2573" y="14100"/>
                    <a:pt x="2596" y="14088"/>
                    <a:pt x="2608" y="14076"/>
                  </a:cubicBezTo>
                  <a:cubicBezTo>
                    <a:pt x="2942" y="14552"/>
                    <a:pt x="3323" y="15004"/>
                    <a:pt x="3763" y="15421"/>
                  </a:cubicBezTo>
                  <a:cubicBezTo>
                    <a:pt x="3751" y="15433"/>
                    <a:pt x="3727" y="15445"/>
                    <a:pt x="3716" y="15469"/>
                  </a:cubicBezTo>
                  <a:lnTo>
                    <a:pt x="3287" y="16017"/>
                  </a:lnTo>
                  <a:cubicBezTo>
                    <a:pt x="3144" y="16219"/>
                    <a:pt x="3180" y="16493"/>
                    <a:pt x="3370" y="16636"/>
                  </a:cubicBezTo>
                  <a:lnTo>
                    <a:pt x="4001" y="17124"/>
                  </a:lnTo>
                  <a:cubicBezTo>
                    <a:pt x="4080" y="17183"/>
                    <a:pt x="4172" y="17211"/>
                    <a:pt x="4265" y="17211"/>
                  </a:cubicBezTo>
                  <a:cubicBezTo>
                    <a:pt x="4397" y="17211"/>
                    <a:pt x="4529" y="17153"/>
                    <a:pt x="4620" y="17040"/>
                  </a:cubicBezTo>
                  <a:lnTo>
                    <a:pt x="5049" y="16481"/>
                  </a:lnTo>
                  <a:cubicBezTo>
                    <a:pt x="5061" y="16469"/>
                    <a:pt x="5073" y="16445"/>
                    <a:pt x="5085" y="16421"/>
                  </a:cubicBezTo>
                  <a:cubicBezTo>
                    <a:pt x="5549" y="16707"/>
                    <a:pt x="6025" y="16945"/>
                    <a:pt x="6514" y="17124"/>
                  </a:cubicBezTo>
                  <a:cubicBezTo>
                    <a:pt x="6502" y="17148"/>
                    <a:pt x="6490" y="17171"/>
                    <a:pt x="6478" y="17195"/>
                  </a:cubicBezTo>
                  <a:lnTo>
                    <a:pt x="6299" y="17874"/>
                  </a:lnTo>
                  <a:cubicBezTo>
                    <a:pt x="6240" y="18112"/>
                    <a:pt x="6383" y="18350"/>
                    <a:pt x="6609" y="18410"/>
                  </a:cubicBezTo>
                  <a:lnTo>
                    <a:pt x="7383" y="18624"/>
                  </a:lnTo>
                  <a:cubicBezTo>
                    <a:pt x="7419" y="18633"/>
                    <a:pt x="7456" y="18638"/>
                    <a:pt x="7492" y="18638"/>
                  </a:cubicBezTo>
                  <a:cubicBezTo>
                    <a:pt x="7690" y="18638"/>
                    <a:pt x="7868" y="18506"/>
                    <a:pt x="7918" y="18314"/>
                  </a:cubicBezTo>
                  <a:lnTo>
                    <a:pt x="8109" y="17624"/>
                  </a:lnTo>
                  <a:cubicBezTo>
                    <a:pt x="8109" y="17600"/>
                    <a:pt x="8121" y="17576"/>
                    <a:pt x="8121" y="17541"/>
                  </a:cubicBezTo>
                  <a:cubicBezTo>
                    <a:pt x="8528" y="17607"/>
                    <a:pt x="8943" y="17643"/>
                    <a:pt x="9354" y="17643"/>
                  </a:cubicBezTo>
                  <a:cubicBezTo>
                    <a:pt x="9459" y="17643"/>
                    <a:pt x="9564" y="17641"/>
                    <a:pt x="9669" y="17636"/>
                  </a:cubicBezTo>
                  <a:cubicBezTo>
                    <a:pt x="9669" y="17671"/>
                    <a:pt x="9669" y="17695"/>
                    <a:pt x="9681" y="17731"/>
                  </a:cubicBezTo>
                  <a:lnTo>
                    <a:pt x="9764" y="18433"/>
                  </a:lnTo>
                  <a:cubicBezTo>
                    <a:pt x="9797" y="18656"/>
                    <a:pt x="9987" y="18817"/>
                    <a:pt x="10207" y="18817"/>
                  </a:cubicBezTo>
                  <a:cubicBezTo>
                    <a:pt x="10222" y="18817"/>
                    <a:pt x="10237" y="18816"/>
                    <a:pt x="10252" y="18814"/>
                  </a:cubicBezTo>
                  <a:lnTo>
                    <a:pt x="11050" y="18707"/>
                  </a:lnTo>
                  <a:cubicBezTo>
                    <a:pt x="11288" y="18672"/>
                    <a:pt x="11455" y="18457"/>
                    <a:pt x="11431" y="18219"/>
                  </a:cubicBezTo>
                  <a:lnTo>
                    <a:pt x="11336" y="17517"/>
                  </a:lnTo>
                  <a:cubicBezTo>
                    <a:pt x="11336" y="17481"/>
                    <a:pt x="11324" y="17445"/>
                    <a:pt x="11312" y="17421"/>
                  </a:cubicBezTo>
                  <a:cubicBezTo>
                    <a:pt x="11812" y="17302"/>
                    <a:pt x="12300" y="17136"/>
                    <a:pt x="12764" y="16921"/>
                  </a:cubicBezTo>
                  <a:cubicBezTo>
                    <a:pt x="12776" y="16957"/>
                    <a:pt x="12788" y="16993"/>
                    <a:pt x="12812" y="17029"/>
                  </a:cubicBezTo>
                  <a:lnTo>
                    <a:pt x="13157" y="17636"/>
                  </a:lnTo>
                  <a:cubicBezTo>
                    <a:pt x="13238" y="17780"/>
                    <a:pt x="13383" y="17860"/>
                    <a:pt x="13535" y="17860"/>
                  </a:cubicBezTo>
                  <a:cubicBezTo>
                    <a:pt x="13608" y="17860"/>
                    <a:pt x="13683" y="17841"/>
                    <a:pt x="13753" y="17802"/>
                  </a:cubicBezTo>
                  <a:lnTo>
                    <a:pt x="14455" y="17398"/>
                  </a:lnTo>
                  <a:cubicBezTo>
                    <a:pt x="14657" y="17279"/>
                    <a:pt x="14729" y="17017"/>
                    <a:pt x="14610" y="16802"/>
                  </a:cubicBezTo>
                  <a:lnTo>
                    <a:pt x="14265" y="16195"/>
                  </a:lnTo>
                  <a:cubicBezTo>
                    <a:pt x="14241" y="16159"/>
                    <a:pt x="14217" y="16124"/>
                    <a:pt x="14193" y="16100"/>
                  </a:cubicBezTo>
                  <a:cubicBezTo>
                    <a:pt x="14622" y="15790"/>
                    <a:pt x="15027" y="15433"/>
                    <a:pt x="15408" y="15040"/>
                  </a:cubicBezTo>
                  <a:cubicBezTo>
                    <a:pt x="15431" y="15064"/>
                    <a:pt x="15455" y="15100"/>
                    <a:pt x="15491" y="15124"/>
                  </a:cubicBezTo>
                  <a:lnTo>
                    <a:pt x="16050" y="15552"/>
                  </a:lnTo>
                  <a:cubicBezTo>
                    <a:pt x="16131" y="15618"/>
                    <a:pt x="16227" y="15649"/>
                    <a:pt x="16322" y="15649"/>
                  </a:cubicBezTo>
                  <a:cubicBezTo>
                    <a:pt x="16451" y="15649"/>
                    <a:pt x="16580" y="15591"/>
                    <a:pt x="16670" y="15481"/>
                  </a:cubicBezTo>
                  <a:lnTo>
                    <a:pt x="17158" y="14838"/>
                  </a:lnTo>
                  <a:cubicBezTo>
                    <a:pt x="17301" y="14647"/>
                    <a:pt x="17265" y="14373"/>
                    <a:pt x="17074" y="14231"/>
                  </a:cubicBezTo>
                  <a:lnTo>
                    <a:pt x="16515" y="13802"/>
                  </a:lnTo>
                  <a:cubicBezTo>
                    <a:pt x="16479" y="13766"/>
                    <a:pt x="16443" y="13754"/>
                    <a:pt x="16408" y="13731"/>
                  </a:cubicBezTo>
                  <a:cubicBezTo>
                    <a:pt x="16646" y="13350"/>
                    <a:pt x="16848" y="12945"/>
                    <a:pt x="17015" y="12528"/>
                  </a:cubicBezTo>
                  <a:cubicBezTo>
                    <a:pt x="17051" y="12552"/>
                    <a:pt x="17086" y="12576"/>
                    <a:pt x="17134" y="12588"/>
                  </a:cubicBezTo>
                  <a:lnTo>
                    <a:pt x="17813" y="12790"/>
                  </a:lnTo>
                  <a:cubicBezTo>
                    <a:pt x="17855" y="12803"/>
                    <a:pt x="17897" y="12809"/>
                    <a:pt x="17940" y="12809"/>
                  </a:cubicBezTo>
                  <a:cubicBezTo>
                    <a:pt x="18125" y="12809"/>
                    <a:pt x="18300" y="12688"/>
                    <a:pt x="18348" y="12504"/>
                  </a:cubicBezTo>
                  <a:lnTo>
                    <a:pt x="18586" y="11730"/>
                  </a:lnTo>
                  <a:cubicBezTo>
                    <a:pt x="18658" y="11504"/>
                    <a:pt x="18527" y="11254"/>
                    <a:pt x="18289" y="11183"/>
                  </a:cubicBezTo>
                  <a:lnTo>
                    <a:pt x="17610" y="10980"/>
                  </a:lnTo>
                  <a:cubicBezTo>
                    <a:pt x="17574" y="10968"/>
                    <a:pt x="17527" y="10968"/>
                    <a:pt x="17479" y="10968"/>
                  </a:cubicBezTo>
                  <a:cubicBezTo>
                    <a:pt x="17598" y="10373"/>
                    <a:pt x="17646" y="9766"/>
                    <a:pt x="17622" y="9159"/>
                  </a:cubicBezTo>
                  <a:lnTo>
                    <a:pt x="17622" y="9159"/>
                  </a:lnTo>
                  <a:cubicBezTo>
                    <a:pt x="17670" y="9170"/>
                    <a:pt x="17717" y="9170"/>
                    <a:pt x="17765" y="9170"/>
                  </a:cubicBezTo>
                  <a:lnTo>
                    <a:pt x="18456" y="9075"/>
                  </a:lnTo>
                  <a:cubicBezTo>
                    <a:pt x="18706" y="9051"/>
                    <a:pt x="18872" y="8825"/>
                    <a:pt x="18837" y="8587"/>
                  </a:cubicBezTo>
                  <a:lnTo>
                    <a:pt x="18729" y="7789"/>
                  </a:lnTo>
                  <a:cubicBezTo>
                    <a:pt x="18708" y="7573"/>
                    <a:pt x="18519" y="7415"/>
                    <a:pt x="18306" y="7415"/>
                  </a:cubicBezTo>
                  <a:cubicBezTo>
                    <a:pt x="18284" y="7415"/>
                    <a:pt x="18263" y="7417"/>
                    <a:pt x="18241" y="7420"/>
                  </a:cubicBezTo>
                  <a:lnTo>
                    <a:pt x="17551" y="7504"/>
                  </a:lnTo>
                  <a:cubicBezTo>
                    <a:pt x="17503" y="7515"/>
                    <a:pt x="17455" y="7527"/>
                    <a:pt x="17420" y="7539"/>
                  </a:cubicBezTo>
                  <a:cubicBezTo>
                    <a:pt x="17313" y="7099"/>
                    <a:pt x="17170" y="6658"/>
                    <a:pt x="16991" y="6230"/>
                  </a:cubicBezTo>
                  <a:cubicBezTo>
                    <a:pt x="17039" y="6218"/>
                    <a:pt x="17074" y="6206"/>
                    <a:pt x="17110" y="6182"/>
                  </a:cubicBezTo>
                  <a:lnTo>
                    <a:pt x="17729" y="5849"/>
                  </a:lnTo>
                  <a:cubicBezTo>
                    <a:pt x="17944" y="5730"/>
                    <a:pt x="18027" y="5468"/>
                    <a:pt x="17908" y="5253"/>
                  </a:cubicBezTo>
                  <a:lnTo>
                    <a:pt x="17527" y="4551"/>
                  </a:lnTo>
                  <a:cubicBezTo>
                    <a:pt x="17445" y="4403"/>
                    <a:pt x="17295" y="4318"/>
                    <a:pt x="17140" y="4318"/>
                  </a:cubicBezTo>
                  <a:cubicBezTo>
                    <a:pt x="17070" y="4318"/>
                    <a:pt x="16998" y="4335"/>
                    <a:pt x="16932" y="4372"/>
                  </a:cubicBezTo>
                  <a:lnTo>
                    <a:pt x="16312" y="4706"/>
                  </a:lnTo>
                  <a:cubicBezTo>
                    <a:pt x="16277" y="4729"/>
                    <a:pt x="16241" y="4753"/>
                    <a:pt x="16217" y="4777"/>
                  </a:cubicBezTo>
                  <a:cubicBezTo>
                    <a:pt x="15884" y="4301"/>
                    <a:pt x="15503" y="3848"/>
                    <a:pt x="15074" y="3432"/>
                  </a:cubicBezTo>
                  <a:cubicBezTo>
                    <a:pt x="15098" y="3408"/>
                    <a:pt x="15134" y="3384"/>
                    <a:pt x="15157" y="3348"/>
                  </a:cubicBezTo>
                  <a:lnTo>
                    <a:pt x="15586" y="2789"/>
                  </a:lnTo>
                  <a:cubicBezTo>
                    <a:pt x="15729" y="2598"/>
                    <a:pt x="15693" y="2324"/>
                    <a:pt x="15503" y="2181"/>
                  </a:cubicBezTo>
                  <a:lnTo>
                    <a:pt x="14872" y="1693"/>
                  </a:lnTo>
                  <a:cubicBezTo>
                    <a:pt x="14791" y="1628"/>
                    <a:pt x="14696" y="1596"/>
                    <a:pt x="14601" y="1596"/>
                  </a:cubicBezTo>
                  <a:cubicBezTo>
                    <a:pt x="14471" y="1596"/>
                    <a:pt x="14342" y="1655"/>
                    <a:pt x="14253" y="1765"/>
                  </a:cubicBezTo>
                  <a:lnTo>
                    <a:pt x="13824" y="2324"/>
                  </a:lnTo>
                  <a:cubicBezTo>
                    <a:pt x="13800" y="2360"/>
                    <a:pt x="13788" y="2396"/>
                    <a:pt x="13764" y="2420"/>
                  </a:cubicBezTo>
                  <a:cubicBezTo>
                    <a:pt x="13312" y="2134"/>
                    <a:pt x="12836" y="1908"/>
                    <a:pt x="12348" y="1717"/>
                  </a:cubicBezTo>
                  <a:cubicBezTo>
                    <a:pt x="12371" y="1681"/>
                    <a:pt x="12383" y="1658"/>
                    <a:pt x="12395" y="1622"/>
                  </a:cubicBezTo>
                  <a:lnTo>
                    <a:pt x="12574" y="943"/>
                  </a:lnTo>
                  <a:cubicBezTo>
                    <a:pt x="12633" y="705"/>
                    <a:pt x="12490" y="467"/>
                    <a:pt x="12264" y="407"/>
                  </a:cubicBezTo>
                  <a:lnTo>
                    <a:pt x="11490" y="193"/>
                  </a:lnTo>
                  <a:cubicBezTo>
                    <a:pt x="11454" y="184"/>
                    <a:pt x="11417" y="180"/>
                    <a:pt x="11381" y="180"/>
                  </a:cubicBezTo>
                  <a:cubicBezTo>
                    <a:pt x="11183" y="180"/>
                    <a:pt x="11005" y="311"/>
                    <a:pt x="10955" y="503"/>
                  </a:cubicBezTo>
                  <a:lnTo>
                    <a:pt x="10764" y="1181"/>
                  </a:lnTo>
                  <a:cubicBezTo>
                    <a:pt x="10764" y="1217"/>
                    <a:pt x="10752" y="1253"/>
                    <a:pt x="10752" y="1277"/>
                  </a:cubicBezTo>
                  <a:cubicBezTo>
                    <a:pt x="10304" y="1204"/>
                    <a:pt x="9847" y="1167"/>
                    <a:pt x="9397" y="1167"/>
                  </a:cubicBezTo>
                  <a:cubicBezTo>
                    <a:pt x="9333" y="1167"/>
                    <a:pt x="9268" y="1168"/>
                    <a:pt x="9204" y="1169"/>
                  </a:cubicBezTo>
                  <a:cubicBezTo>
                    <a:pt x="9204" y="1146"/>
                    <a:pt x="9204" y="1110"/>
                    <a:pt x="9192" y="1086"/>
                  </a:cubicBezTo>
                  <a:lnTo>
                    <a:pt x="9109" y="384"/>
                  </a:lnTo>
                  <a:cubicBezTo>
                    <a:pt x="9076" y="161"/>
                    <a:pt x="8886" y="0"/>
                    <a:pt x="866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0" name="Google Shape;3960;p113"/>
            <p:cNvSpPr/>
            <p:nvPr/>
          </p:nvSpPr>
          <p:spPr>
            <a:xfrm>
              <a:off x="2932800" y="3833925"/>
              <a:ext cx="553075" cy="332525"/>
            </a:xfrm>
            <a:custGeom>
              <a:avLst/>
              <a:gdLst/>
              <a:ahLst/>
              <a:cxnLst/>
              <a:rect l="l" t="t" r="r" b="b"/>
              <a:pathLst>
                <a:path w="22123" h="13301" extrusionOk="0">
                  <a:moveTo>
                    <a:pt x="11061" y="1"/>
                  </a:moveTo>
                  <a:cubicBezTo>
                    <a:pt x="4953" y="1"/>
                    <a:pt x="0" y="4871"/>
                    <a:pt x="0" y="10871"/>
                  </a:cubicBezTo>
                  <a:cubicBezTo>
                    <a:pt x="0" y="11705"/>
                    <a:pt x="96" y="12514"/>
                    <a:pt x="286" y="13300"/>
                  </a:cubicBezTo>
                  <a:lnTo>
                    <a:pt x="1893" y="13300"/>
                  </a:lnTo>
                  <a:cubicBezTo>
                    <a:pt x="1691" y="12526"/>
                    <a:pt x="1572" y="11717"/>
                    <a:pt x="1572" y="10871"/>
                  </a:cubicBezTo>
                  <a:cubicBezTo>
                    <a:pt x="1572" y="5716"/>
                    <a:pt x="5822" y="1549"/>
                    <a:pt x="11061" y="1549"/>
                  </a:cubicBezTo>
                  <a:cubicBezTo>
                    <a:pt x="16312" y="1549"/>
                    <a:pt x="20562" y="5716"/>
                    <a:pt x="20562" y="10871"/>
                  </a:cubicBezTo>
                  <a:cubicBezTo>
                    <a:pt x="20562" y="11717"/>
                    <a:pt x="20443" y="12526"/>
                    <a:pt x="20229" y="13300"/>
                  </a:cubicBezTo>
                  <a:lnTo>
                    <a:pt x="21848" y="13300"/>
                  </a:lnTo>
                  <a:cubicBezTo>
                    <a:pt x="22027" y="12514"/>
                    <a:pt x="22122" y="11705"/>
                    <a:pt x="22122" y="10871"/>
                  </a:cubicBezTo>
                  <a:cubicBezTo>
                    <a:pt x="22122" y="4871"/>
                    <a:pt x="17169" y="1"/>
                    <a:pt x="1106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1" name="Google Shape;3961;p113"/>
            <p:cNvSpPr/>
            <p:nvPr/>
          </p:nvSpPr>
          <p:spPr>
            <a:xfrm>
              <a:off x="3123900" y="4021450"/>
              <a:ext cx="171175" cy="145000"/>
            </a:xfrm>
            <a:custGeom>
              <a:avLst/>
              <a:gdLst/>
              <a:ahLst/>
              <a:cxnLst/>
              <a:rect l="l" t="t" r="r" b="b"/>
              <a:pathLst>
                <a:path w="6847" h="5800" extrusionOk="0">
                  <a:moveTo>
                    <a:pt x="3417" y="1120"/>
                  </a:moveTo>
                  <a:cubicBezTo>
                    <a:pt x="4691" y="1120"/>
                    <a:pt x="5715" y="2132"/>
                    <a:pt x="5715" y="3370"/>
                  </a:cubicBezTo>
                  <a:cubicBezTo>
                    <a:pt x="5715" y="4609"/>
                    <a:pt x="4691" y="5621"/>
                    <a:pt x="3417" y="5621"/>
                  </a:cubicBezTo>
                  <a:cubicBezTo>
                    <a:pt x="2155" y="5621"/>
                    <a:pt x="1131" y="4609"/>
                    <a:pt x="1131" y="3370"/>
                  </a:cubicBezTo>
                  <a:cubicBezTo>
                    <a:pt x="1131" y="2132"/>
                    <a:pt x="2155" y="1120"/>
                    <a:pt x="3417" y="1120"/>
                  </a:cubicBezTo>
                  <a:close/>
                  <a:moveTo>
                    <a:pt x="3417" y="1"/>
                  </a:moveTo>
                  <a:cubicBezTo>
                    <a:pt x="1524" y="1"/>
                    <a:pt x="0" y="1513"/>
                    <a:pt x="0" y="3370"/>
                  </a:cubicBezTo>
                  <a:cubicBezTo>
                    <a:pt x="0" y="4323"/>
                    <a:pt x="405" y="5192"/>
                    <a:pt x="1048" y="5799"/>
                  </a:cubicBezTo>
                  <a:lnTo>
                    <a:pt x="5798" y="5799"/>
                  </a:lnTo>
                  <a:cubicBezTo>
                    <a:pt x="6441" y="5192"/>
                    <a:pt x="6846" y="4323"/>
                    <a:pt x="6846" y="3370"/>
                  </a:cubicBezTo>
                  <a:cubicBezTo>
                    <a:pt x="6846" y="1513"/>
                    <a:pt x="5310" y="1"/>
                    <a:pt x="341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2" name="Google Shape;3962;p113"/>
            <p:cNvSpPr/>
            <p:nvPr/>
          </p:nvSpPr>
          <p:spPr>
            <a:xfrm>
              <a:off x="3182525" y="3794050"/>
              <a:ext cx="56275" cy="52125"/>
            </a:xfrm>
            <a:custGeom>
              <a:avLst/>
              <a:gdLst/>
              <a:ahLst/>
              <a:cxnLst/>
              <a:rect l="l" t="t" r="r" b="b"/>
              <a:pathLst>
                <a:path w="2251" h="2085" extrusionOk="0">
                  <a:moveTo>
                    <a:pt x="584" y="0"/>
                  </a:moveTo>
                  <a:cubicBezTo>
                    <a:pt x="263" y="0"/>
                    <a:pt x="1" y="262"/>
                    <a:pt x="1" y="584"/>
                  </a:cubicBezTo>
                  <a:lnTo>
                    <a:pt x="1" y="1501"/>
                  </a:lnTo>
                  <a:cubicBezTo>
                    <a:pt x="1" y="1822"/>
                    <a:pt x="263" y="2084"/>
                    <a:pt x="584" y="2084"/>
                  </a:cubicBezTo>
                  <a:lnTo>
                    <a:pt x="1668" y="2084"/>
                  </a:lnTo>
                  <a:cubicBezTo>
                    <a:pt x="1989" y="2084"/>
                    <a:pt x="2251" y="1822"/>
                    <a:pt x="2251" y="1501"/>
                  </a:cubicBezTo>
                  <a:lnTo>
                    <a:pt x="2251" y="584"/>
                  </a:lnTo>
                  <a:cubicBezTo>
                    <a:pt x="2251" y="262"/>
                    <a:pt x="1989" y="0"/>
                    <a:pt x="166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3" name="Google Shape;3963;p113"/>
            <p:cNvSpPr/>
            <p:nvPr/>
          </p:nvSpPr>
          <p:spPr>
            <a:xfrm>
              <a:off x="3474225" y="4077425"/>
              <a:ext cx="53025" cy="55075"/>
            </a:xfrm>
            <a:custGeom>
              <a:avLst/>
              <a:gdLst/>
              <a:ahLst/>
              <a:cxnLst/>
              <a:rect l="l" t="t" r="r" b="b"/>
              <a:pathLst>
                <a:path w="2121" h="2203" extrusionOk="0">
                  <a:moveTo>
                    <a:pt x="572" y="0"/>
                  </a:moveTo>
                  <a:cubicBezTo>
                    <a:pt x="251" y="0"/>
                    <a:pt x="1" y="250"/>
                    <a:pt x="1" y="572"/>
                  </a:cubicBezTo>
                  <a:lnTo>
                    <a:pt x="1" y="1619"/>
                  </a:lnTo>
                  <a:cubicBezTo>
                    <a:pt x="1" y="1941"/>
                    <a:pt x="251" y="2203"/>
                    <a:pt x="572" y="2203"/>
                  </a:cubicBezTo>
                  <a:lnTo>
                    <a:pt x="1537" y="2203"/>
                  </a:lnTo>
                  <a:cubicBezTo>
                    <a:pt x="1858" y="2203"/>
                    <a:pt x="2120" y="1941"/>
                    <a:pt x="2120" y="1619"/>
                  </a:cubicBezTo>
                  <a:lnTo>
                    <a:pt x="2120" y="572"/>
                  </a:lnTo>
                  <a:cubicBezTo>
                    <a:pt x="2120" y="250"/>
                    <a:pt x="1858" y="0"/>
                    <a:pt x="153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4" name="Google Shape;3964;p113"/>
            <p:cNvSpPr/>
            <p:nvPr/>
          </p:nvSpPr>
          <p:spPr>
            <a:xfrm>
              <a:off x="2894100" y="4077425"/>
              <a:ext cx="53000" cy="55075"/>
            </a:xfrm>
            <a:custGeom>
              <a:avLst/>
              <a:gdLst/>
              <a:ahLst/>
              <a:cxnLst/>
              <a:rect l="l" t="t" r="r" b="b"/>
              <a:pathLst>
                <a:path w="2120" h="2203" extrusionOk="0">
                  <a:moveTo>
                    <a:pt x="584" y="0"/>
                  </a:moveTo>
                  <a:cubicBezTo>
                    <a:pt x="262" y="0"/>
                    <a:pt x="0" y="250"/>
                    <a:pt x="0" y="572"/>
                  </a:cubicBezTo>
                  <a:lnTo>
                    <a:pt x="0" y="1619"/>
                  </a:lnTo>
                  <a:cubicBezTo>
                    <a:pt x="0" y="1941"/>
                    <a:pt x="262" y="2203"/>
                    <a:pt x="584" y="2203"/>
                  </a:cubicBezTo>
                  <a:lnTo>
                    <a:pt x="1536" y="2203"/>
                  </a:lnTo>
                  <a:cubicBezTo>
                    <a:pt x="1858" y="2203"/>
                    <a:pt x="2120" y="1941"/>
                    <a:pt x="2120" y="1619"/>
                  </a:cubicBezTo>
                  <a:lnTo>
                    <a:pt x="2120" y="572"/>
                  </a:lnTo>
                  <a:cubicBezTo>
                    <a:pt x="2120" y="250"/>
                    <a:pt x="1858" y="0"/>
                    <a:pt x="153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5" name="Google Shape;3965;p113"/>
            <p:cNvSpPr/>
            <p:nvPr/>
          </p:nvSpPr>
          <p:spPr>
            <a:xfrm>
              <a:off x="2971800" y="3871375"/>
              <a:ext cx="67575" cy="64225"/>
            </a:xfrm>
            <a:custGeom>
              <a:avLst/>
              <a:gdLst/>
              <a:ahLst/>
              <a:cxnLst/>
              <a:rect l="l" t="t" r="r" b="b"/>
              <a:pathLst>
                <a:path w="2703" h="2569" extrusionOk="0">
                  <a:moveTo>
                    <a:pt x="1399" y="0"/>
                  </a:moveTo>
                  <a:cubicBezTo>
                    <a:pt x="1250" y="0"/>
                    <a:pt x="1101" y="57"/>
                    <a:pt x="988" y="170"/>
                  </a:cubicBezTo>
                  <a:lnTo>
                    <a:pt x="226" y="920"/>
                  </a:lnTo>
                  <a:cubicBezTo>
                    <a:pt x="0" y="1146"/>
                    <a:pt x="0" y="1515"/>
                    <a:pt x="226" y="1741"/>
                  </a:cubicBezTo>
                  <a:lnTo>
                    <a:pt x="893" y="2408"/>
                  </a:lnTo>
                  <a:cubicBezTo>
                    <a:pt x="1006" y="2515"/>
                    <a:pt x="1155" y="2569"/>
                    <a:pt x="1304" y="2569"/>
                  </a:cubicBezTo>
                  <a:cubicBezTo>
                    <a:pt x="1453" y="2569"/>
                    <a:pt x="1601" y="2515"/>
                    <a:pt x="1715" y="2408"/>
                  </a:cubicBezTo>
                  <a:lnTo>
                    <a:pt x="2477" y="1658"/>
                  </a:lnTo>
                  <a:cubicBezTo>
                    <a:pt x="2703" y="1432"/>
                    <a:pt x="2703" y="1051"/>
                    <a:pt x="2477" y="825"/>
                  </a:cubicBezTo>
                  <a:lnTo>
                    <a:pt x="1810" y="170"/>
                  </a:lnTo>
                  <a:cubicBezTo>
                    <a:pt x="1697" y="57"/>
                    <a:pt x="1548" y="0"/>
                    <a:pt x="139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6" name="Google Shape;3966;p113"/>
            <p:cNvSpPr/>
            <p:nvPr/>
          </p:nvSpPr>
          <p:spPr>
            <a:xfrm>
              <a:off x="3381950" y="3871375"/>
              <a:ext cx="67600" cy="64225"/>
            </a:xfrm>
            <a:custGeom>
              <a:avLst/>
              <a:gdLst/>
              <a:ahLst/>
              <a:cxnLst/>
              <a:rect l="l" t="t" r="r" b="b"/>
              <a:pathLst>
                <a:path w="2704" h="2569" extrusionOk="0">
                  <a:moveTo>
                    <a:pt x="1305" y="0"/>
                  </a:moveTo>
                  <a:cubicBezTo>
                    <a:pt x="1156" y="0"/>
                    <a:pt x="1007" y="57"/>
                    <a:pt x="894" y="170"/>
                  </a:cubicBezTo>
                  <a:lnTo>
                    <a:pt x="227" y="825"/>
                  </a:lnTo>
                  <a:cubicBezTo>
                    <a:pt x="1" y="1051"/>
                    <a:pt x="1" y="1432"/>
                    <a:pt x="227" y="1658"/>
                  </a:cubicBezTo>
                  <a:lnTo>
                    <a:pt x="989" y="2408"/>
                  </a:lnTo>
                  <a:cubicBezTo>
                    <a:pt x="1102" y="2515"/>
                    <a:pt x="1248" y="2569"/>
                    <a:pt x="1394" y="2569"/>
                  </a:cubicBezTo>
                  <a:cubicBezTo>
                    <a:pt x="1540" y="2569"/>
                    <a:pt x="1686" y="2515"/>
                    <a:pt x="1799" y="2408"/>
                  </a:cubicBezTo>
                  <a:lnTo>
                    <a:pt x="2477" y="1741"/>
                  </a:lnTo>
                  <a:cubicBezTo>
                    <a:pt x="2704" y="1515"/>
                    <a:pt x="2704" y="1146"/>
                    <a:pt x="2477" y="920"/>
                  </a:cubicBezTo>
                  <a:lnTo>
                    <a:pt x="1715" y="170"/>
                  </a:lnTo>
                  <a:cubicBezTo>
                    <a:pt x="1602" y="57"/>
                    <a:pt x="1453" y="0"/>
                    <a:pt x="130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7" name="Google Shape;3967;p113"/>
            <p:cNvSpPr/>
            <p:nvPr/>
          </p:nvSpPr>
          <p:spPr>
            <a:xfrm>
              <a:off x="3449225" y="3972350"/>
              <a:ext cx="64625" cy="61925"/>
            </a:xfrm>
            <a:custGeom>
              <a:avLst/>
              <a:gdLst/>
              <a:ahLst/>
              <a:cxnLst/>
              <a:rect l="l" t="t" r="r" b="b"/>
              <a:pathLst>
                <a:path w="2585" h="2477" extrusionOk="0">
                  <a:moveTo>
                    <a:pt x="1548" y="1"/>
                  </a:moveTo>
                  <a:cubicBezTo>
                    <a:pt x="1481" y="1"/>
                    <a:pt x="1413" y="12"/>
                    <a:pt x="1346" y="36"/>
                  </a:cubicBezTo>
                  <a:lnTo>
                    <a:pt x="453" y="369"/>
                  </a:lnTo>
                  <a:cubicBezTo>
                    <a:pt x="144" y="488"/>
                    <a:pt x="1" y="822"/>
                    <a:pt x="120" y="1131"/>
                  </a:cubicBezTo>
                  <a:lnTo>
                    <a:pt x="501" y="2108"/>
                  </a:lnTo>
                  <a:cubicBezTo>
                    <a:pt x="584" y="2339"/>
                    <a:pt x="803" y="2476"/>
                    <a:pt x="1037" y="2476"/>
                  </a:cubicBezTo>
                  <a:cubicBezTo>
                    <a:pt x="1104" y="2476"/>
                    <a:pt x="1172" y="2465"/>
                    <a:pt x="1239" y="2441"/>
                  </a:cubicBezTo>
                  <a:lnTo>
                    <a:pt x="2132" y="2108"/>
                  </a:lnTo>
                  <a:cubicBezTo>
                    <a:pt x="2441" y="1989"/>
                    <a:pt x="2584" y="1655"/>
                    <a:pt x="2477" y="1358"/>
                  </a:cubicBezTo>
                  <a:lnTo>
                    <a:pt x="2096" y="369"/>
                  </a:lnTo>
                  <a:cubicBezTo>
                    <a:pt x="2004" y="138"/>
                    <a:pt x="1782" y="1"/>
                    <a:pt x="15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8" name="Google Shape;3968;p113"/>
            <p:cNvSpPr/>
            <p:nvPr/>
          </p:nvSpPr>
          <p:spPr>
            <a:xfrm>
              <a:off x="2910475" y="3963500"/>
              <a:ext cx="65500" cy="62350"/>
            </a:xfrm>
            <a:custGeom>
              <a:avLst/>
              <a:gdLst/>
              <a:ahLst/>
              <a:cxnLst/>
              <a:rect l="l" t="t" r="r" b="b"/>
              <a:pathLst>
                <a:path w="2620" h="2494" extrusionOk="0">
                  <a:moveTo>
                    <a:pt x="1079" y="1"/>
                  </a:moveTo>
                  <a:cubicBezTo>
                    <a:pt x="855" y="1"/>
                    <a:pt x="637" y="131"/>
                    <a:pt x="548" y="354"/>
                  </a:cubicBezTo>
                  <a:lnTo>
                    <a:pt x="131" y="1319"/>
                  </a:lnTo>
                  <a:cubicBezTo>
                    <a:pt x="0" y="1616"/>
                    <a:pt x="143" y="1962"/>
                    <a:pt x="441" y="2093"/>
                  </a:cubicBezTo>
                  <a:lnTo>
                    <a:pt x="1322" y="2450"/>
                  </a:lnTo>
                  <a:cubicBezTo>
                    <a:pt x="1396" y="2479"/>
                    <a:pt x="1472" y="2493"/>
                    <a:pt x="1547" y="2493"/>
                  </a:cubicBezTo>
                  <a:cubicBezTo>
                    <a:pt x="1773" y="2493"/>
                    <a:pt x="1985" y="2364"/>
                    <a:pt x="2084" y="2140"/>
                  </a:cubicBezTo>
                  <a:lnTo>
                    <a:pt x="2489" y="1176"/>
                  </a:lnTo>
                  <a:cubicBezTo>
                    <a:pt x="2620" y="878"/>
                    <a:pt x="2477" y="533"/>
                    <a:pt x="2179" y="402"/>
                  </a:cubicBezTo>
                  <a:lnTo>
                    <a:pt x="1298" y="45"/>
                  </a:lnTo>
                  <a:cubicBezTo>
                    <a:pt x="1227" y="15"/>
                    <a:pt x="1152" y="1"/>
                    <a:pt x="107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9" name="Google Shape;3969;p113"/>
            <p:cNvSpPr/>
            <p:nvPr/>
          </p:nvSpPr>
          <p:spPr>
            <a:xfrm>
              <a:off x="3065550" y="3811575"/>
              <a:ext cx="67300" cy="60650"/>
            </a:xfrm>
            <a:custGeom>
              <a:avLst/>
              <a:gdLst/>
              <a:ahLst/>
              <a:cxnLst/>
              <a:rect l="l" t="t" r="r" b="b"/>
              <a:pathLst>
                <a:path w="2692" h="2426" extrusionOk="0">
                  <a:moveTo>
                    <a:pt x="1677" y="1"/>
                  </a:moveTo>
                  <a:cubicBezTo>
                    <a:pt x="1601" y="1"/>
                    <a:pt x="1525" y="16"/>
                    <a:pt x="1453" y="50"/>
                  </a:cubicBezTo>
                  <a:lnTo>
                    <a:pt x="453" y="454"/>
                  </a:lnTo>
                  <a:cubicBezTo>
                    <a:pt x="143" y="573"/>
                    <a:pt x="0" y="919"/>
                    <a:pt x="131" y="1216"/>
                  </a:cubicBezTo>
                  <a:lnTo>
                    <a:pt x="489" y="2074"/>
                  </a:lnTo>
                  <a:cubicBezTo>
                    <a:pt x="588" y="2291"/>
                    <a:pt x="804" y="2425"/>
                    <a:pt x="1033" y="2425"/>
                  </a:cubicBezTo>
                  <a:cubicBezTo>
                    <a:pt x="1105" y="2425"/>
                    <a:pt x="1179" y="2412"/>
                    <a:pt x="1251" y="2383"/>
                  </a:cubicBezTo>
                  <a:lnTo>
                    <a:pt x="2251" y="1978"/>
                  </a:lnTo>
                  <a:cubicBezTo>
                    <a:pt x="2548" y="1847"/>
                    <a:pt x="2691" y="1502"/>
                    <a:pt x="2560" y="1204"/>
                  </a:cubicBezTo>
                  <a:lnTo>
                    <a:pt x="2203" y="359"/>
                  </a:lnTo>
                  <a:cubicBezTo>
                    <a:pt x="2114" y="137"/>
                    <a:pt x="1899" y="1"/>
                    <a:pt x="167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0" name="Google Shape;3970;p113"/>
            <p:cNvSpPr/>
            <p:nvPr/>
          </p:nvSpPr>
          <p:spPr>
            <a:xfrm>
              <a:off x="3294150" y="3813925"/>
              <a:ext cx="67600" cy="60900"/>
            </a:xfrm>
            <a:custGeom>
              <a:avLst/>
              <a:gdLst/>
              <a:ahLst/>
              <a:cxnLst/>
              <a:rect l="l" t="t" r="r" b="b"/>
              <a:pathLst>
                <a:path w="2704" h="2436" extrusionOk="0">
                  <a:moveTo>
                    <a:pt x="1042" y="0"/>
                  </a:moveTo>
                  <a:cubicBezTo>
                    <a:pt x="822" y="0"/>
                    <a:pt x="609" y="129"/>
                    <a:pt x="512" y="348"/>
                  </a:cubicBezTo>
                  <a:lnTo>
                    <a:pt x="131" y="1182"/>
                  </a:lnTo>
                  <a:cubicBezTo>
                    <a:pt x="0" y="1480"/>
                    <a:pt x="131" y="1825"/>
                    <a:pt x="429" y="1956"/>
                  </a:cubicBezTo>
                  <a:lnTo>
                    <a:pt x="1429" y="2384"/>
                  </a:lnTo>
                  <a:cubicBezTo>
                    <a:pt x="1505" y="2419"/>
                    <a:pt x="1584" y="2435"/>
                    <a:pt x="1663" y="2435"/>
                  </a:cubicBezTo>
                  <a:cubicBezTo>
                    <a:pt x="1883" y="2435"/>
                    <a:pt x="2095" y="2309"/>
                    <a:pt x="2191" y="2099"/>
                  </a:cubicBezTo>
                  <a:lnTo>
                    <a:pt x="2572" y="1253"/>
                  </a:lnTo>
                  <a:cubicBezTo>
                    <a:pt x="2703" y="956"/>
                    <a:pt x="2560" y="610"/>
                    <a:pt x="2263" y="479"/>
                  </a:cubicBezTo>
                  <a:lnTo>
                    <a:pt x="1274" y="51"/>
                  </a:lnTo>
                  <a:cubicBezTo>
                    <a:pt x="1199" y="16"/>
                    <a:pt x="1120" y="0"/>
                    <a:pt x="104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1" name="Google Shape;3971;p113"/>
            <p:cNvSpPr/>
            <p:nvPr/>
          </p:nvSpPr>
          <p:spPr>
            <a:xfrm>
              <a:off x="3199500" y="3860125"/>
              <a:ext cx="29475" cy="172975"/>
            </a:xfrm>
            <a:custGeom>
              <a:avLst/>
              <a:gdLst/>
              <a:ahLst/>
              <a:cxnLst/>
              <a:rect l="l" t="t" r="r" b="b"/>
              <a:pathLst>
                <a:path w="1179" h="6919" extrusionOk="0">
                  <a:moveTo>
                    <a:pt x="0" y="1"/>
                  </a:moveTo>
                  <a:lnTo>
                    <a:pt x="0" y="6918"/>
                  </a:lnTo>
                  <a:lnTo>
                    <a:pt x="1179" y="6918"/>
                  </a:lnTo>
                  <a:lnTo>
                    <a:pt x="117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2" name="Google Shape;3972;p113"/>
            <p:cNvSpPr/>
            <p:nvPr/>
          </p:nvSpPr>
          <p:spPr>
            <a:xfrm>
              <a:off x="3040250" y="4112250"/>
              <a:ext cx="111050" cy="54200"/>
            </a:xfrm>
            <a:custGeom>
              <a:avLst/>
              <a:gdLst/>
              <a:ahLst/>
              <a:cxnLst/>
              <a:rect l="l" t="t" r="r" b="b"/>
              <a:pathLst>
                <a:path w="4442" h="2168" extrusionOk="0">
                  <a:moveTo>
                    <a:pt x="3858" y="0"/>
                  </a:moveTo>
                  <a:lnTo>
                    <a:pt x="0" y="2167"/>
                  </a:lnTo>
                  <a:lnTo>
                    <a:pt x="2370" y="2167"/>
                  </a:lnTo>
                  <a:lnTo>
                    <a:pt x="4441" y="1000"/>
                  </a:lnTo>
                  <a:lnTo>
                    <a:pt x="385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3" name="Google Shape;3973;p113"/>
            <p:cNvSpPr/>
            <p:nvPr/>
          </p:nvSpPr>
          <p:spPr>
            <a:xfrm>
              <a:off x="3267650" y="4109850"/>
              <a:ext cx="115225" cy="56600"/>
            </a:xfrm>
            <a:custGeom>
              <a:avLst/>
              <a:gdLst/>
              <a:ahLst/>
              <a:cxnLst/>
              <a:rect l="l" t="t" r="r" b="b"/>
              <a:pathLst>
                <a:path w="4609" h="2264" extrusionOk="0">
                  <a:moveTo>
                    <a:pt x="572" y="1"/>
                  </a:moveTo>
                  <a:lnTo>
                    <a:pt x="1" y="1001"/>
                  </a:lnTo>
                  <a:lnTo>
                    <a:pt x="2239" y="2263"/>
                  </a:lnTo>
                  <a:lnTo>
                    <a:pt x="4609" y="2263"/>
                  </a:lnTo>
                  <a:lnTo>
                    <a:pt x="57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4" name="Google Shape;3974;p113"/>
            <p:cNvSpPr/>
            <p:nvPr/>
          </p:nvSpPr>
          <p:spPr>
            <a:xfrm>
              <a:off x="3528400" y="3185950"/>
              <a:ext cx="69975" cy="18775"/>
            </a:xfrm>
            <a:custGeom>
              <a:avLst/>
              <a:gdLst/>
              <a:ahLst/>
              <a:cxnLst/>
              <a:rect l="l" t="t" r="r" b="b"/>
              <a:pathLst>
                <a:path w="2799" h="751" extrusionOk="0">
                  <a:moveTo>
                    <a:pt x="370" y="0"/>
                  </a:moveTo>
                  <a:cubicBezTo>
                    <a:pt x="167" y="0"/>
                    <a:pt x="1" y="167"/>
                    <a:pt x="1" y="381"/>
                  </a:cubicBezTo>
                  <a:cubicBezTo>
                    <a:pt x="1" y="583"/>
                    <a:pt x="167" y="750"/>
                    <a:pt x="370" y="750"/>
                  </a:cubicBezTo>
                  <a:lnTo>
                    <a:pt x="2418" y="750"/>
                  </a:lnTo>
                  <a:cubicBezTo>
                    <a:pt x="2441" y="750"/>
                    <a:pt x="2465" y="750"/>
                    <a:pt x="2489" y="738"/>
                  </a:cubicBezTo>
                  <a:cubicBezTo>
                    <a:pt x="2668" y="714"/>
                    <a:pt x="2799" y="560"/>
                    <a:pt x="2799" y="381"/>
                  </a:cubicBezTo>
                  <a:cubicBezTo>
                    <a:pt x="2799" y="167"/>
                    <a:pt x="2632" y="0"/>
                    <a:pt x="241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5" name="Google Shape;3975;p113"/>
            <p:cNvSpPr/>
            <p:nvPr/>
          </p:nvSpPr>
          <p:spPr>
            <a:xfrm>
              <a:off x="3714150" y="2717850"/>
              <a:ext cx="77700" cy="57675"/>
            </a:xfrm>
            <a:custGeom>
              <a:avLst/>
              <a:gdLst/>
              <a:ahLst/>
              <a:cxnLst/>
              <a:rect l="l" t="t" r="r" b="b"/>
              <a:pathLst>
                <a:path w="3108" h="2307" extrusionOk="0">
                  <a:moveTo>
                    <a:pt x="524" y="0"/>
                  </a:moveTo>
                  <a:cubicBezTo>
                    <a:pt x="378" y="0"/>
                    <a:pt x="233" y="71"/>
                    <a:pt x="143" y="198"/>
                  </a:cubicBezTo>
                  <a:cubicBezTo>
                    <a:pt x="0" y="412"/>
                    <a:pt x="60" y="686"/>
                    <a:pt x="262" y="829"/>
                  </a:cubicBezTo>
                  <a:lnTo>
                    <a:pt x="2334" y="2234"/>
                  </a:lnTo>
                  <a:cubicBezTo>
                    <a:pt x="2358" y="2246"/>
                    <a:pt x="2393" y="2258"/>
                    <a:pt x="2417" y="2270"/>
                  </a:cubicBezTo>
                  <a:cubicBezTo>
                    <a:pt x="2473" y="2294"/>
                    <a:pt x="2534" y="2306"/>
                    <a:pt x="2594" y="2306"/>
                  </a:cubicBezTo>
                  <a:cubicBezTo>
                    <a:pt x="2738" y="2306"/>
                    <a:pt x="2881" y="2237"/>
                    <a:pt x="2965" y="2103"/>
                  </a:cubicBezTo>
                  <a:cubicBezTo>
                    <a:pt x="3108" y="1901"/>
                    <a:pt x="3060" y="1615"/>
                    <a:pt x="2846" y="1472"/>
                  </a:cubicBezTo>
                  <a:lnTo>
                    <a:pt x="774" y="79"/>
                  </a:lnTo>
                  <a:cubicBezTo>
                    <a:pt x="699" y="26"/>
                    <a:pt x="611" y="0"/>
                    <a:pt x="52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6" name="Google Shape;3976;p113"/>
            <p:cNvSpPr/>
            <p:nvPr/>
          </p:nvSpPr>
          <p:spPr>
            <a:xfrm>
              <a:off x="3705800" y="3208550"/>
              <a:ext cx="83375" cy="47350"/>
            </a:xfrm>
            <a:custGeom>
              <a:avLst/>
              <a:gdLst/>
              <a:ahLst/>
              <a:cxnLst/>
              <a:rect l="l" t="t" r="r" b="b"/>
              <a:pathLst>
                <a:path w="3335" h="1894" extrusionOk="0">
                  <a:moveTo>
                    <a:pt x="517" y="0"/>
                  </a:moveTo>
                  <a:cubicBezTo>
                    <a:pt x="340" y="0"/>
                    <a:pt x="176" y="98"/>
                    <a:pt x="96" y="275"/>
                  </a:cubicBezTo>
                  <a:cubicBezTo>
                    <a:pt x="1" y="501"/>
                    <a:pt x="108" y="775"/>
                    <a:pt x="334" y="870"/>
                  </a:cubicBezTo>
                  <a:lnTo>
                    <a:pt x="2632" y="1858"/>
                  </a:lnTo>
                  <a:cubicBezTo>
                    <a:pt x="2668" y="1870"/>
                    <a:pt x="2692" y="1882"/>
                    <a:pt x="2715" y="1882"/>
                  </a:cubicBezTo>
                  <a:cubicBezTo>
                    <a:pt x="2749" y="1890"/>
                    <a:pt x="2783" y="1893"/>
                    <a:pt x="2817" y="1893"/>
                  </a:cubicBezTo>
                  <a:cubicBezTo>
                    <a:pt x="2994" y="1893"/>
                    <a:pt x="3157" y="1790"/>
                    <a:pt x="3227" y="1620"/>
                  </a:cubicBezTo>
                  <a:cubicBezTo>
                    <a:pt x="3335" y="1394"/>
                    <a:pt x="3227" y="1120"/>
                    <a:pt x="2989" y="1025"/>
                  </a:cubicBezTo>
                  <a:lnTo>
                    <a:pt x="703" y="37"/>
                  </a:lnTo>
                  <a:cubicBezTo>
                    <a:pt x="642" y="12"/>
                    <a:pt x="579" y="0"/>
                    <a:pt x="51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7" name="Google Shape;3977;p113"/>
            <p:cNvSpPr/>
            <p:nvPr/>
          </p:nvSpPr>
          <p:spPr>
            <a:xfrm>
              <a:off x="3843625" y="2870425"/>
              <a:ext cx="125325" cy="668550"/>
            </a:xfrm>
            <a:custGeom>
              <a:avLst/>
              <a:gdLst/>
              <a:ahLst/>
              <a:cxnLst/>
              <a:rect l="l" t="t" r="r" b="b"/>
              <a:pathLst>
                <a:path w="5013" h="26742" extrusionOk="0">
                  <a:moveTo>
                    <a:pt x="1929" y="4918"/>
                  </a:moveTo>
                  <a:cubicBezTo>
                    <a:pt x="2155" y="4918"/>
                    <a:pt x="2334" y="5096"/>
                    <a:pt x="2334" y="5311"/>
                  </a:cubicBezTo>
                  <a:cubicBezTo>
                    <a:pt x="2334" y="5537"/>
                    <a:pt x="2155" y="5715"/>
                    <a:pt x="1929" y="5715"/>
                  </a:cubicBezTo>
                  <a:cubicBezTo>
                    <a:pt x="1715" y="5715"/>
                    <a:pt x="1536" y="5537"/>
                    <a:pt x="1536" y="5311"/>
                  </a:cubicBezTo>
                  <a:cubicBezTo>
                    <a:pt x="1536" y="5096"/>
                    <a:pt x="1715" y="4918"/>
                    <a:pt x="1929" y="4918"/>
                  </a:cubicBezTo>
                  <a:close/>
                  <a:moveTo>
                    <a:pt x="1929" y="20241"/>
                  </a:moveTo>
                  <a:cubicBezTo>
                    <a:pt x="2155" y="20241"/>
                    <a:pt x="2334" y="20420"/>
                    <a:pt x="2334" y="20634"/>
                  </a:cubicBezTo>
                  <a:cubicBezTo>
                    <a:pt x="2334" y="20860"/>
                    <a:pt x="2155" y="21027"/>
                    <a:pt x="1929" y="21027"/>
                  </a:cubicBezTo>
                  <a:cubicBezTo>
                    <a:pt x="1715" y="21027"/>
                    <a:pt x="1536" y="20860"/>
                    <a:pt x="1536" y="20634"/>
                  </a:cubicBezTo>
                  <a:cubicBezTo>
                    <a:pt x="1536" y="20420"/>
                    <a:pt x="1715" y="20241"/>
                    <a:pt x="1929" y="20241"/>
                  </a:cubicBezTo>
                  <a:close/>
                  <a:moveTo>
                    <a:pt x="5013" y="0"/>
                  </a:moveTo>
                  <a:lnTo>
                    <a:pt x="0" y="4668"/>
                  </a:lnTo>
                  <a:lnTo>
                    <a:pt x="0" y="21324"/>
                  </a:lnTo>
                  <a:lnTo>
                    <a:pt x="5013" y="26742"/>
                  </a:lnTo>
                  <a:lnTo>
                    <a:pt x="501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978" name="Google Shape;3978;p113"/>
          <p:cNvGrpSpPr/>
          <p:nvPr/>
        </p:nvGrpSpPr>
        <p:grpSpPr>
          <a:xfrm>
            <a:off x="1108937" y="3342536"/>
            <a:ext cx="565407" cy="565407"/>
            <a:chOff x="-2159050" y="4688875"/>
            <a:chExt cx="1113225" cy="1113225"/>
          </a:xfrm>
        </p:grpSpPr>
        <p:sp>
          <p:nvSpPr>
            <p:cNvPr id="3979" name="Google Shape;3979;p113"/>
            <p:cNvSpPr/>
            <p:nvPr/>
          </p:nvSpPr>
          <p:spPr>
            <a:xfrm>
              <a:off x="-2159050" y="4688875"/>
              <a:ext cx="1113225" cy="1113225"/>
            </a:xfrm>
            <a:custGeom>
              <a:avLst/>
              <a:gdLst/>
              <a:ahLst/>
              <a:cxnLst/>
              <a:rect l="l" t="t" r="r" b="b"/>
              <a:pathLst>
                <a:path w="44529" h="44529" extrusionOk="0">
                  <a:moveTo>
                    <a:pt x="22273" y="9137"/>
                  </a:moveTo>
                  <a:cubicBezTo>
                    <a:pt x="27634" y="9137"/>
                    <a:pt x="32606" y="12451"/>
                    <a:pt x="34562" y="17671"/>
                  </a:cubicBezTo>
                  <a:lnTo>
                    <a:pt x="23492" y="21076"/>
                  </a:lnTo>
                  <a:lnTo>
                    <a:pt x="19878" y="9359"/>
                  </a:lnTo>
                  <a:cubicBezTo>
                    <a:pt x="20679" y="9210"/>
                    <a:pt x="21480" y="9137"/>
                    <a:pt x="22273" y="9137"/>
                  </a:cubicBezTo>
                  <a:close/>
                  <a:moveTo>
                    <a:pt x="17481" y="10044"/>
                  </a:moveTo>
                  <a:lnTo>
                    <a:pt x="21114" y="21818"/>
                  </a:lnTo>
                  <a:lnTo>
                    <a:pt x="9530" y="25394"/>
                  </a:lnTo>
                  <a:cubicBezTo>
                    <a:pt x="7952" y="19003"/>
                    <a:pt x="11375" y="12421"/>
                    <a:pt x="17481" y="10044"/>
                  </a:cubicBezTo>
                  <a:close/>
                  <a:moveTo>
                    <a:pt x="35208" y="20087"/>
                  </a:moveTo>
                  <a:lnTo>
                    <a:pt x="35208" y="20087"/>
                  </a:lnTo>
                  <a:cubicBezTo>
                    <a:pt x="36197" y="25983"/>
                    <a:pt x="33040" y="31842"/>
                    <a:pt x="27562" y="34257"/>
                  </a:cubicBezTo>
                  <a:lnTo>
                    <a:pt x="24233" y="23472"/>
                  </a:lnTo>
                  <a:lnTo>
                    <a:pt x="35208" y="20087"/>
                  </a:lnTo>
                  <a:close/>
                  <a:moveTo>
                    <a:pt x="21856" y="24195"/>
                  </a:moveTo>
                  <a:lnTo>
                    <a:pt x="25184" y="35037"/>
                  </a:lnTo>
                  <a:cubicBezTo>
                    <a:pt x="24202" y="35265"/>
                    <a:pt x="23215" y="35375"/>
                    <a:pt x="22241" y="35375"/>
                  </a:cubicBezTo>
                  <a:cubicBezTo>
                    <a:pt x="17203" y="35375"/>
                    <a:pt x="12500" y="32438"/>
                    <a:pt x="10348" y="27752"/>
                  </a:cubicBezTo>
                  <a:lnTo>
                    <a:pt x="21856" y="24195"/>
                  </a:lnTo>
                  <a:close/>
                  <a:moveTo>
                    <a:pt x="25203" y="1"/>
                  </a:moveTo>
                  <a:lnTo>
                    <a:pt x="24538" y="2892"/>
                  </a:lnTo>
                  <a:cubicBezTo>
                    <a:pt x="23783" y="2804"/>
                    <a:pt x="23020" y="2758"/>
                    <a:pt x="22252" y="2758"/>
                  </a:cubicBezTo>
                  <a:cubicBezTo>
                    <a:pt x="21025" y="2758"/>
                    <a:pt x="19786" y="2875"/>
                    <a:pt x="18546" y="3120"/>
                  </a:cubicBezTo>
                  <a:lnTo>
                    <a:pt x="17671" y="267"/>
                  </a:lnTo>
                  <a:lnTo>
                    <a:pt x="13677" y="1503"/>
                  </a:lnTo>
                  <a:lnTo>
                    <a:pt x="14552" y="4357"/>
                  </a:lnTo>
                  <a:cubicBezTo>
                    <a:pt x="12669" y="5155"/>
                    <a:pt x="10976" y="6240"/>
                    <a:pt x="9473" y="7533"/>
                  </a:cubicBezTo>
                  <a:lnTo>
                    <a:pt x="7305" y="5517"/>
                  </a:lnTo>
                  <a:lnTo>
                    <a:pt x="4452" y="8579"/>
                  </a:lnTo>
                  <a:lnTo>
                    <a:pt x="6639" y="10595"/>
                  </a:lnTo>
                  <a:cubicBezTo>
                    <a:pt x="5441" y="12212"/>
                    <a:pt x="4490" y="14000"/>
                    <a:pt x="3824" y="15902"/>
                  </a:cubicBezTo>
                  <a:lnTo>
                    <a:pt x="933" y="15236"/>
                  </a:lnTo>
                  <a:lnTo>
                    <a:pt x="1" y="19326"/>
                  </a:lnTo>
                  <a:lnTo>
                    <a:pt x="2892" y="19973"/>
                  </a:lnTo>
                  <a:cubicBezTo>
                    <a:pt x="2664" y="21932"/>
                    <a:pt x="2721" y="23948"/>
                    <a:pt x="3120" y="25964"/>
                  </a:cubicBezTo>
                  <a:lnTo>
                    <a:pt x="286" y="26839"/>
                  </a:lnTo>
                  <a:lnTo>
                    <a:pt x="1503" y="30852"/>
                  </a:lnTo>
                  <a:lnTo>
                    <a:pt x="4357" y="29978"/>
                  </a:lnTo>
                  <a:cubicBezTo>
                    <a:pt x="5155" y="31861"/>
                    <a:pt x="6240" y="33553"/>
                    <a:pt x="7533" y="35037"/>
                  </a:cubicBezTo>
                  <a:lnTo>
                    <a:pt x="5517" y="37224"/>
                  </a:lnTo>
                  <a:lnTo>
                    <a:pt x="8579" y="40078"/>
                  </a:lnTo>
                  <a:lnTo>
                    <a:pt x="10614" y="37890"/>
                  </a:lnTo>
                  <a:cubicBezTo>
                    <a:pt x="12212" y="39088"/>
                    <a:pt x="14000" y="40040"/>
                    <a:pt x="15902" y="40686"/>
                  </a:cubicBezTo>
                  <a:lnTo>
                    <a:pt x="15237" y="43596"/>
                  </a:lnTo>
                  <a:lnTo>
                    <a:pt x="19326" y="44528"/>
                  </a:lnTo>
                  <a:lnTo>
                    <a:pt x="19992" y="41618"/>
                  </a:lnTo>
                  <a:cubicBezTo>
                    <a:pt x="20749" y="41714"/>
                    <a:pt x="21516" y="41761"/>
                    <a:pt x="22287" y="41761"/>
                  </a:cubicBezTo>
                  <a:cubicBezTo>
                    <a:pt x="23510" y="41761"/>
                    <a:pt x="24747" y="41642"/>
                    <a:pt x="25983" y="41409"/>
                  </a:cubicBezTo>
                  <a:lnTo>
                    <a:pt x="26858" y="44243"/>
                  </a:lnTo>
                  <a:lnTo>
                    <a:pt x="30853" y="43026"/>
                  </a:lnTo>
                  <a:lnTo>
                    <a:pt x="29978" y="40173"/>
                  </a:lnTo>
                  <a:cubicBezTo>
                    <a:pt x="31861" y="39355"/>
                    <a:pt x="33554" y="38271"/>
                    <a:pt x="35056" y="36977"/>
                  </a:cubicBezTo>
                  <a:lnTo>
                    <a:pt x="37225" y="39012"/>
                  </a:lnTo>
                  <a:lnTo>
                    <a:pt x="40078" y="35950"/>
                  </a:lnTo>
                  <a:lnTo>
                    <a:pt x="37890" y="33915"/>
                  </a:lnTo>
                  <a:cubicBezTo>
                    <a:pt x="39089" y="32298"/>
                    <a:pt x="40040" y="30510"/>
                    <a:pt x="40705" y="28608"/>
                  </a:cubicBezTo>
                  <a:lnTo>
                    <a:pt x="43597" y="29274"/>
                  </a:lnTo>
                  <a:lnTo>
                    <a:pt x="44529" y="25203"/>
                  </a:lnTo>
                  <a:lnTo>
                    <a:pt x="41637" y="24538"/>
                  </a:lnTo>
                  <a:cubicBezTo>
                    <a:pt x="41866" y="22578"/>
                    <a:pt x="41809" y="20562"/>
                    <a:pt x="41409" y="18546"/>
                  </a:cubicBezTo>
                  <a:lnTo>
                    <a:pt x="44243" y="17671"/>
                  </a:lnTo>
                  <a:lnTo>
                    <a:pt x="43026" y="13677"/>
                  </a:lnTo>
                  <a:lnTo>
                    <a:pt x="40173" y="14552"/>
                  </a:lnTo>
                  <a:cubicBezTo>
                    <a:pt x="39374" y="12669"/>
                    <a:pt x="38290" y="10957"/>
                    <a:pt x="36996" y="9473"/>
                  </a:cubicBezTo>
                  <a:lnTo>
                    <a:pt x="39013" y="7286"/>
                  </a:lnTo>
                  <a:lnTo>
                    <a:pt x="35950" y="4452"/>
                  </a:lnTo>
                  <a:lnTo>
                    <a:pt x="33915" y="6620"/>
                  </a:lnTo>
                  <a:cubicBezTo>
                    <a:pt x="32317" y="5422"/>
                    <a:pt x="30510" y="4490"/>
                    <a:pt x="28627" y="3824"/>
                  </a:cubicBezTo>
                  <a:lnTo>
                    <a:pt x="29293" y="933"/>
                  </a:lnTo>
                  <a:lnTo>
                    <a:pt x="2520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0" name="Google Shape;3980;p113"/>
            <p:cNvSpPr/>
            <p:nvPr/>
          </p:nvSpPr>
          <p:spPr>
            <a:xfrm>
              <a:off x="-1823325" y="5048250"/>
              <a:ext cx="453675" cy="406175"/>
            </a:xfrm>
            <a:custGeom>
              <a:avLst/>
              <a:gdLst/>
              <a:ahLst/>
              <a:cxnLst/>
              <a:rect l="l" t="t" r="r" b="b"/>
              <a:pathLst>
                <a:path w="18147" h="16247" extrusionOk="0">
                  <a:moveTo>
                    <a:pt x="9074" y="2909"/>
                  </a:moveTo>
                  <a:cubicBezTo>
                    <a:pt x="11302" y="2909"/>
                    <a:pt x="13360" y="4357"/>
                    <a:pt x="14057" y="6587"/>
                  </a:cubicBezTo>
                  <a:cubicBezTo>
                    <a:pt x="14894" y="9345"/>
                    <a:pt x="13353" y="12255"/>
                    <a:pt x="10614" y="13092"/>
                  </a:cubicBezTo>
                  <a:cubicBezTo>
                    <a:pt x="10098" y="13252"/>
                    <a:pt x="9576" y="13328"/>
                    <a:pt x="9064" y="13328"/>
                  </a:cubicBezTo>
                  <a:cubicBezTo>
                    <a:pt x="6839" y="13328"/>
                    <a:pt x="4786" y="11891"/>
                    <a:pt x="4090" y="9649"/>
                  </a:cubicBezTo>
                  <a:cubicBezTo>
                    <a:pt x="3253" y="6910"/>
                    <a:pt x="4794" y="4000"/>
                    <a:pt x="7533" y="3144"/>
                  </a:cubicBezTo>
                  <a:cubicBezTo>
                    <a:pt x="8046" y="2985"/>
                    <a:pt x="8564" y="2909"/>
                    <a:pt x="9074" y="2909"/>
                  </a:cubicBezTo>
                  <a:close/>
                  <a:moveTo>
                    <a:pt x="9082" y="1"/>
                  </a:moveTo>
                  <a:cubicBezTo>
                    <a:pt x="8287" y="1"/>
                    <a:pt x="7478" y="119"/>
                    <a:pt x="6677" y="367"/>
                  </a:cubicBezTo>
                  <a:cubicBezTo>
                    <a:pt x="2397" y="1679"/>
                    <a:pt x="1" y="6225"/>
                    <a:pt x="1313" y="10505"/>
                  </a:cubicBezTo>
                  <a:cubicBezTo>
                    <a:pt x="2382" y="14007"/>
                    <a:pt x="5598" y="16247"/>
                    <a:pt x="9077" y="16247"/>
                  </a:cubicBezTo>
                  <a:cubicBezTo>
                    <a:pt x="9869" y="16247"/>
                    <a:pt x="10674" y="16131"/>
                    <a:pt x="11470" y="15888"/>
                  </a:cubicBezTo>
                  <a:cubicBezTo>
                    <a:pt x="15750" y="14556"/>
                    <a:pt x="18146" y="10010"/>
                    <a:pt x="16834" y="5731"/>
                  </a:cubicBezTo>
                  <a:cubicBezTo>
                    <a:pt x="15751" y="2249"/>
                    <a:pt x="12552" y="1"/>
                    <a:pt x="908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981" name="Google Shape;3981;p113"/>
          <p:cNvGrpSpPr/>
          <p:nvPr/>
        </p:nvGrpSpPr>
        <p:grpSpPr>
          <a:xfrm>
            <a:off x="3596720" y="3366466"/>
            <a:ext cx="518794" cy="517588"/>
            <a:chOff x="-3569487" y="3904275"/>
            <a:chExt cx="1021450" cy="1019075"/>
          </a:xfrm>
        </p:grpSpPr>
        <p:sp>
          <p:nvSpPr>
            <p:cNvPr id="3982" name="Google Shape;3982;p113"/>
            <p:cNvSpPr/>
            <p:nvPr/>
          </p:nvSpPr>
          <p:spPr>
            <a:xfrm>
              <a:off x="-3381187" y="4091150"/>
              <a:ext cx="644850" cy="644825"/>
            </a:xfrm>
            <a:custGeom>
              <a:avLst/>
              <a:gdLst/>
              <a:ahLst/>
              <a:cxnLst/>
              <a:rect l="l" t="t" r="r" b="b"/>
              <a:pathLst>
                <a:path w="25794" h="25793" extrusionOk="0">
                  <a:moveTo>
                    <a:pt x="3672" y="1"/>
                  </a:moveTo>
                  <a:lnTo>
                    <a:pt x="1" y="3672"/>
                  </a:lnTo>
                  <a:lnTo>
                    <a:pt x="22122" y="25793"/>
                  </a:lnTo>
                  <a:lnTo>
                    <a:pt x="25793" y="22122"/>
                  </a:lnTo>
                  <a:lnTo>
                    <a:pt x="367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3" name="Google Shape;3983;p113"/>
            <p:cNvSpPr/>
            <p:nvPr/>
          </p:nvSpPr>
          <p:spPr>
            <a:xfrm>
              <a:off x="-3381187" y="4091150"/>
              <a:ext cx="644850" cy="644825"/>
            </a:xfrm>
            <a:custGeom>
              <a:avLst/>
              <a:gdLst/>
              <a:ahLst/>
              <a:cxnLst/>
              <a:rect l="l" t="t" r="r" b="b"/>
              <a:pathLst>
                <a:path w="25794" h="25793" extrusionOk="0">
                  <a:moveTo>
                    <a:pt x="22122" y="1"/>
                  </a:moveTo>
                  <a:lnTo>
                    <a:pt x="1" y="22122"/>
                  </a:lnTo>
                  <a:lnTo>
                    <a:pt x="3672" y="25793"/>
                  </a:lnTo>
                  <a:lnTo>
                    <a:pt x="25793" y="3672"/>
                  </a:lnTo>
                  <a:lnTo>
                    <a:pt x="2212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4" name="Google Shape;3984;p113"/>
            <p:cNvSpPr/>
            <p:nvPr/>
          </p:nvSpPr>
          <p:spPr>
            <a:xfrm>
              <a:off x="-3196187" y="4276600"/>
              <a:ext cx="274400" cy="274400"/>
            </a:xfrm>
            <a:custGeom>
              <a:avLst/>
              <a:gdLst/>
              <a:ahLst/>
              <a:cxnLst/>
              <a:rect l="l" t="t" r="r" b="b"/>
              <a:pathLst>
                <a:path w="10976" h="10976" extrusionOk="0">
                  <a:moveTo>
                    <a:pt x="5497" y="2112"/>
                  </a:moveTo>
                  <a:cubicBezTo>
                    <a:pt x="7361" y="2112"/>
                    <a:pt x="8883" y="3615"/>
                    <a:pt x="8883" y="5479"/>
                  </a:cubicBezTo>
                  <a:cubicBezTo>
                    <a:pt x="8883" y="7343"/>
                    <a:pt x="7361" y="8864"/>
                    <a:pt x="5497" y="8864"/>
                  </a:cubicBezTo>
                  <a:cubicBezTo>
                    <a:pt x="3633" y="8864"/>
                    <a:pt x="2111" y="7343"/>
                    <a:pt x="2111" y="5479"/>
                  </a:cubicBezTo>
                  <a:cubicBezTo>
                    <a:pt x="2111" y="3615"/>
                    <a:pt x="3633" y="2112"/>
                    <a:pt x="5497" y="2112"/>
                  </a:cubicBezTo>
                  <a:close/>
                  <a:moveTo>
                    <a:pt x="5497" y="1"/>
                  </a:moveTo>
                  <a:cubicBezTo>
                    <a:pt x="2473" y="1"/>
                    <a:pt x="0" y="2454"/>
                    <a:pt x="0" y="5479"/>
                  </a:cubicBezTo>
                  <a:cubicBezTo>
                    <a:pt x="0" y="8522"/>
                    <a:pt x="2473" y="10976"/>
                    <a:pt x="5497" y="10976"/>
                  </a:cubicBezTo>
                  <a:cubicBezTo>
                    <a:pt x="8521" y="10976"/>
                    <a:pt x="10975" y="8503"/>
                    <a:pt x="10975" y="5479"/>
                  </a:cubicBezTo>
                  <a:cubicBezTo>
                    <a:pt x="10975" y="2454"/>
                    <a:pt x="8521" y="1"/>
                    <a:pt x="549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5" name="Google Shape;3985;p113"/>
            <p:cNvSpPr/>
            <p:nvPr/>
          </p:nvSpPr>
          <p:spPr>
            <a:xfrm>
              <a:off x="-3569487" y="3904275"/>
              <a:ext cx="1021450" cy="1019075"/>
            </a:xfrm>
            <a:custGeom>
              <a:avLst/>
              <a:gdLst/>
              <a:ahLst/>
              <a:cxnLst/>
              <a:rect l="l" t="t" r="r" b="b"/>
              <a:pathLst>
                <a:path w="40858" h="40763" extrusionOk="0">
                  <a:moveTo>
                    <a:pt x="20406" y="6645"/>
                  </a:moveTo>
                  <a:cubicBezTo>
                    <a:pt x="20866" y="6645"/>
                    <a:pt x="21331" y="6668"/>
                    <a:pt x="21799" y="6715"/>
                  </a:cubicBezTo>
                  <a:cubicBezTo>
                    <a:pt x="29350" y="7476"/>
                    <a:pt x="34847" y="14209"/>
                    <a:pt x="34086" y="21741"/>
                  </a:cubicBezTo>
                  <a:cubicBezTo>
                    <a:pt x="33372" y="28824"/>
                    <a:pt x="27405" y="34099"/>
                    <a:pt x="20452" y="34099"/>
                  </a:cubicBezTo>
                  <a:cubicBezTo>
                    <a:pt x="19992" y="34099"/>
                    <a:pt x="19527" y="34076"/>
                    <a:pt x="19060" y="34029"/>
                  </a:cubicBezTo>
                  <a:cubicBezTo>
                    <a:pt x="11508" y="33268"/>
                    <a:pt x="6011" y="26535"/>
                    <a:pt x="6772" y="19002"/>
                  </a:cubicBezTo>
                  <a:cubicBezTo>
                    <a:pt x="7486" y="11920"/>
                    <a:pt x="13453" y="6645"/>
                    <a:pt x="20406" y="6645"/>
                  </a:cubicBezTo>
                  <a:close/>
                  <a:moveTo>
                    <a:pt x="22483" y="1"/>
                  </a:moveTo>
                  <a:lnTo>
                    <a:pt x="19954" y="2854"/>
                  </a:lnTo>
                  <a:cubicBezTo>
                    <a:pt x="19402" y="2873"/>
                    <a:pt x="18850" y="2911"/>
                    <a:pt x="18299" y="2968"/>
                  </a:cubicBezTo>
                  <a:lnTo>
                    <a:pt x="15389" y="514"/>
                  </a:lnTo>
                  <a:lnTo>
                    <a:pt x="14000" y="4071"/>
                  </a:lnTo>
                  <a:cubicBezTo>
                    <a:pt x="13486" y="4261"/>
                    <a:pt x="12973" y="4489"/>
                    <a:pt x="12478" y="4756"/>
                  </a:cubicBezTo>
                  <a:lnTo>
                    <a:pt x="8902" y="3443"/>
                  </a:lnTo>
                  <a:lnTo>
                    <a:pt x="8807" y="7247"/>
                  </a:lnTo>
                  <a:cubicBezTo>
                    <a:pt x="8389" y="7628"/>
                    <a:pt x="8008" y="8008"/>
                    <a:pt x="7609" y="8408"/>
                  </a:cubicBezTo>
                  <a:lnTo>
                    <a:pt x="3805" y="8408"/>
                  </a:lnTo>
                  <a:lnTo>
                    <a:pt x="5022" y="12003"/>
                  </a:lnTo>
                  <a:cubicBezTo>
                    <a:pt x="4756" y="12497"/>
                    <a:pt x="4509" y="12992"/>
                    <a:pt x="4299" y="13505"/>
                  </a:cubicBezTo>
                  <a:lnTo>
                    <a:pt x="704" y="14799"/>
                  </a:lnTo>
                  <a:lnTo>
                    <a:pt x="3101" y="17785"/>
                  </a:lnTo>
                  <a:cubicBezTo>
                    <a:pt x="3044" y="18051"/>
                    <a:pt x="3025" y="18337"/>
                    <a:pt x="2987" y="18603"/>
                  </a:cubicBezTo>
                  <a:cubicBezTo>
                    <a:pt x="2968" y="18888"/>
                    <a:pt x="2949" y="19154"/>
                    <a:pt x="2930" y="19440"/>
                  </a:cubicBezTo>
                  <a:lnTo>
                    <a:pt x="1" y="21893"/>
                  </a:lnTo>
                  <a:lnTo>
                    <a:pt x="3253" y="23872"/>
                  </a:lnTo>
                  <a:cubicBezTo>
                    <a:pt x="3367" y="24423"/>
                    <a:pt x="3501" y="24956"/>
                    <a:pt x="3653" y="25488"/>
                  </a:cubicBezTo>
                  <a:lnTo>
                    <a:pt x="1751" y="28779"/>
                  </a:lnTo>
                  <a:lnTo>
                    <a:pt x="5479" y="29540"/>
                  </a:lnTo>
                  <a:cubicBezTo>
                    <a:pt x="5783" y="30015"/>
                    <a:pt x="6087" y="30472"/>
                    <a:pt x="6430" y="30909"/>
                  </a:cubicBezTo>
                  <a:lnTo>
                    <a:pt x="5764" y="34656"/>
                  </a:lnTo>
                  <a:lnTo>
                    <a:pt x="9530" y="34086"/>
                  </a:lnTo>
                  <a:cubicBezTo>
                    <a:pt x="9949" y="34428"/>
                    <a:pt x="10405" y="34751"/>
                    <a:pt x="10862" y="35056"/>
                  </a:cubicBezTo>
                  <a:lnTo>
                    <a:pt x="11527" y="38822"/>
                  </a:lnTo>
                  <a:lnTo>
                    <a:pt x="14875" y="36996"/>
                  </a:lnTo>
                  <a:cubicBezTo>
                    <a:pt x="15427" y="37186"/>
                    <a:pt x="15978" y="37338"/>
                    <a:pt x="16568" y="37452"/>
                  </a:cubicBezTo>
                  <a:lnTo>
                    <a:pt x="18451" y="40762"/>
                  </a:lnTo>
                  <a:lnTo>
                    <a:pt x="21000" y="37890"/>
                  </a:lnTo>
                  <a:cubicBezTo>
                    <a:pt x="21513" y="37871"/>
                    <a:pt x="22046" y="37833"/>
                    <a:pt x="22559" y="37776"/>
                  </a:cubicBezTo>
                  <a:lnTo>
                    <a:pt x="25470" y="40229"/>
                  </a:lnTo>
                  <a:lnTo>
                    <a:pt x="26858" y="36673"/>
                  </a:lnTo>
                  <a:cubicBezTo>
                    <a:pt x="27372" y="36463"/>
                    <a:pt x="27885" y="36235"/>
                    <a:pt x="28380" y="35988"/>
                  </a:cubicBezTo>
                  <a:lnTo>
                    <a:pt x="31956" y="37300"/>
                  </a:lnTo>
                  <a:lnTo>
                    <a:pt x="32051" y="33496"/>
                  </a:lnTo>
                  <a:cubicBezTo>
                    <a:pt x="32469" y="33116"/>
                    <a:pt x="32850" y="32735"/>
                    <a:pt x="33230" y="32336"/>
                  </a:cubicBezTo>
                  <a:lnTo>
                    <a:pt x="37053" y="32336"/>
                  </a:lnTo>
                  <a:lnTo>
                    <a:pt x="35836" y="28741"/>
                  </a:lnTo>
                  <a:cubicBezTo>
                    <a:pt x="36102" y="28246"/>
                    <a:pt x="36350" y="27752"/>
                    <a:pt x="36559" y="27238"/>
                  </a:cubicBezTo>
                  <a:lnTo>
                    <a:pt x="40135" y="25926"/>
                  </a:lnTo>
                  <a:lnTo>
                    <a:pt x="37757" y="22959"/>
                  </a:lnTo>
                  <a:cubicBezTo>
                    <a:pt x="37795" y="22692"/>
                    <a:pt x="37833" y="22407"/>
                    <a:pt x="37871" y="22122"/>
                  </a:cubicBezTo>
                  <a:cubicBezTo>
                    <a:pt x="37890" y="21855"/>
                    <a:pt x="37909" y="21570"/>
                    <a:pt x="37928" y="21304"/>
                  </a:cubicBezTo>
                  <a:lnTo>
                    <a:pt x="40857" y="18850"/>
                  </a:lnTo>
                  <a:lnTo>
                    <a:pt x="37605" y="16872"/>
                  </a:lnTo>
                  <a:cubicBezTo>
                    <a:pt x="37491" y="16320"/>
                    <a:pt x="37358" y="15788"/>
                    <a:pt x="37186" y="15255"/>
                  </a:cubicBezTo>
                  <a:lnTo>
                    <a:pt x="39108" y="11965"/>
                  </a:lnTo>
                  <a:lnTo>
                    <a:pt x="35360" y="11204"/>
                  </a:lnTo>
                  <a:cubicBezTo>
                    <a:pt x="35075" y="10728"/>
                    <a:pt x="34771" y="10272"/>
                    <a:pt x="34428" y="9834"/>
                  </a:cubicBezTo>
                  <a:lnTo>
                    <a:pt x="35094" y="6087"/>
                  </a:lnTo>
                  <a:lnTo>
                    <a:pt x="31328" y="6658"/>
                  </a:lnTo>
                  <a:cubicBezTo>
                    <a:pt x="30891" y="6315"/>
                    <a:pt x="30453" y="5973"/>
                    <a:pt x="29978" y="5688"/>
                  </a:cubicBezTo>
                  <a:lnTo>
                    <a:pt x="29331" y="1922"/>
                  </a:lnTo>
                  <a:lnTo>
                    <a:pt x="25983" y="3748"/>
                  </a:lnTo>
                  <a:cubicBezTo>
                    <a:pt x="25451" y="3576"/>
                    <a:pt x="24937" y="3424"/>
                    <a:pt x="24385" y="3291"/>
                  </a:cubicBezTo>
                  <a:lnTo>
                    <a:pt x="2248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986" name="Google Shape;3986;p113"/>
          <p:cNvSpPr/>
          <p:nvPr/>
        </p:nvSpPr>
        <p:spPr>
          <a:xfrm>
            <a:off x="2758595" y="2473122"/>
            <a:ext cx="543910" cy="545104"/>
          </a:xfrm>
          <a:custGeom>
            <a:avLst/>
            <a:gdLst/>
            <a:ahLst/>
            <a:cxnLst/>
            <a:rect l="l" t="t" r="r" b="b"/>
            <a:pathLst>
              <a:path w="42836" h="42930" extrusionOk="0">
                <a:moveTo>
                  <a:pt x="21418" y="5497"/>
                </a:moveTo>
                <a:cubicBezTo>
                  <a:pt x="22787" y="5497"/>
                  <a:pt x="23890" y="6600"/>
                  <a:pt x="23890" y="7970"/>
                </a:cubicBezTo>
                <a:cubicBezTo>
                  <a:pt x="23890" y="9320"/>
                  <a:pt x="22787" y="10442"/>
                  <a:pt x="21418" y="10442"/>
                </a:cubicBezTo>
                <a:cubicBezTo>
                  <a:pt x="20048" y="10442"/>
                  <a:pt x="18945" y="9320"/>
                  <a:pt x="18945" y="7970"/>
                </a:cubicBezTo>
                <a:cubicBezTo>
                  <a:pt x="18945" y="6600"/>
                  <a:pt x="20048" y="5497"/>
                  <a:pt x="21418" y="5497"/>
                </a:cubicBezTo>
                <a:close/>
                <a:moveTo>
                  <a:pt x="11622" y="9263"/>
                </a:moveTo>
                <a:cubicBezTo>
                  <a:pt x="12991" y="9263"/>
                  <a:pt x="14095" y="10366"/>
                  <a:pt x="14095" y="11736"/>
                </a:cubicBezTo>
                <a:cubicBezTo>
                  <a:pt x="14095" y="13105"/>
                  <a:pt x="12991" y="14209"/>
                  <a:pt x="11622" y="14209"/>
                </a:cubicBezTo>
                <a:cubicBezTo>
                  <a:pt x="10271" y="14209"/>
                  <a:pt x="9168" y="13105"/>
                  <a:pt x="9168" y="11736"/>
                </a:cubicBezTo>
                <a:cubicBezTo>
                  <a:pt x="9168" y="10366"/>
                  <a:pt x="10271" y="9263"/>
                  <a:pt x="11622" y="9263"/>
                </a:cubicBezTo>
                <a:close/>
                <a:moveTo>
                  <a:pt x="31194" y="9263"/>
                </a:moveTo>
                <a:cubicBezTo>
                  <a:pt x="32564" y="9263"/>
                  <a:pt x="33667" y="10366"/>
                  <a:pt x="33667" y="11736"/>
                </a:cubicBezTo>
                <a:cubicBezTo>
                  <a:pt x="33667" y="13105"/>
                  <a:pt x="32564" y="14209"/>
                  <a:pt x="31194" y="14209"/>
                </a:cubicBezTo>
                <a:cubicBezTo>
                  <a:pt x="29844" y="14209"/>
                  <a:pt x="28722" y="13105"/>
                  <a:pt x="28722" y="11736"/>
                </a:cubicBezTo>
                <a:cubicBezTo>
                  <a:pt x="28722" y="10366"/>
                  <a:pt x="29844" y="9263"/>
                  <a:pt x="31194" y="9263"/>
                </a:cubicBezTo>
                <a:close/>
                <a:moveTo>
                  <a:pt x="7589" y="18945"/>
                </a:moveTo>
                <a:cubicBezTo>
                  <a:pt x="8959" y="18945"/>
                  <a:pt x="10062" y="20048"/>
                  <a:pt x="10062" y="21417"/>
                </a:cubicBezTo>
                <a:cubicBezTo>
                  <a:pt x="10062" y="22787"/>
                  <a:pt x="8959" y="23890"/>
                  <a:pt x="7589" y="23890"/>
                </a:cubicBezTo>
                <a:cubicBezTo>
                  <a:pt x="6239" y="23890"/>
                  <a:pt x="5136" y="22787"/>
                  <a:pt x="5136" y="21417"/>
                </a:cubicBezTo>
                <a:cubicBezTo>
                  <a:pt x="5136" y="20048"/>
                  <a:pt x="6239" y="18945"/>
                  <a:pt x="7589" y="18945"/>
                </a:cubicBezTo>
                <a:close/>
                <a:moveTo>
                  <a:pt x="35227" y="18945"/>
                </a:moveTo>
                <a:cubicBezTo>
                  <a:pt x="36596" y="18945"/>
                  <a:pt x="37699" y="20048"/>
                  <a:pt x="37699" y="21417"/>
                </a:cubicBezTo>
                <a:cubicBezTo>
                  <a:pt x="37699" y="22787"/>
                  <a:pt x="36596" y="23890"/>
                  <a:pt x="35227" y="23890"/>
                </a:cubicBezTo>
                <a:cubicBezTo>
                  <a:pt x="33876" y="23890"/>
                  <a:pt x="32754" y="22787"/>
                  <a:pt x="32754" y="21417"/>
                </a:cubicBezTo>
                <a:cubicBezTo>
                  <a:pt x="32754" y="20048"/>
                  <a:pt x="33876" y="18945"/>
                  <a:pt x="35227" y="18945"/>
                </a:cubicBezTo>
                <a:close/>
                <a:moveTo>
                  <a:pt x="21417" y="11793"/>
                </a:moveTo>
                <a:cubicBezTo>
                  <a:pt x="26441" y="11793"/>
                  <a:pt x="30682" y="15648"/>
                  <a:pt x="31061" y="20733"/>
                </a:cubicBezTo>
                <a:cubicBezTo>
                  <a:pt x="31175" y="22387"/>
                  <a:pt x="30890" y="23985"/>
                  <a:pt x="30243" y="25393"/>
                </a:cubicBezTo>
                <a:lnTo>
                  <a:pt x="29463" y="26838"/>
                </a:lnTo>
                <a:cubicBezTo>
                  <a:pt x="27866" y="29216"/>
                  <a:pt x="25222" y="30871"/>
                  <a:pt x="22140" y="31099"/>
                </a:cubicBezTo>
                <a:cubicBezTo>
                  <a:pt x="21893" y="31118"/>
                  <a:pt x="21648" y="31127"/>
                  <a:pt x="21404" y="31127"/>
                </a:cubicBezTo>
                <a:cubicBezTo>
                  <a:pt x="18402" y="31127"/>
                  <a:pt x="15680" y="29740"/>
                  <a:pt x="13885" y="27523"/>
                </a:cubicBezTo>
                <a:lnTo>
                  <a:pt x="12972" y="26173"/>
                </a:lnTo>
                <a:cubicBezTo>
                  <a:pt x="12307" y="24993"/>
                  <a:pt x="11888" y="23643"/>
                  <a:pt x="11774" y="22197"/>
                </a:cubicBezTo>
                <a:cubicBezTo>
                  <a:pt x="11394" y="17176"/>
                  <a:pt x="14913" y="12782"/>
                  <a:pt x="19763" y="11945"/>
                </a:cubicBezTo>
                <a:lnTo>
                  <a:pt x="21380" y="11793"/>
                </a:lnTo>
                <a:cubicBezTo>
                  <a:pt x="21392" y="11793"/>
                  <a:pt x="21404" y="11793"/>
                  <a:pt x="21417" y="11793"/>
                </a:cubicBezTo>
                <a:close/>
                <a:moveTo>
                  <a:pt x="11622" y="28398"/>
                </a:moveTo>
                <a:cubicBezTo>
                  <a:pt x="12991" y="28398"/>
                  <a:pt x="14095" y="29501"/>
                  <a:pt x="14095" y="30871"/>
                </a:cubicBezTo>
                <a:cubicBezTo>
                  <a:pt x="14095" y="32221"/>
                  <a:pt x="12991" y="33343"/>
                  <a:pt x="11622" y="33343"/>
                </a:cubicBezTo>
                <a:cubicBezTo>
                  <a:pt x="10271" y="33343"/>
                  <a:pt x="9168" y="32221"/>
                  <a:pt x="9168" y="30871"/>
                </a:cubicBezTo>
                <a:cubicBezTo>
                  <a:pt x="9168" y="29501"/>
                  <a:pt x="10271" y="28398"/>
                  <a:pt x="11622" y="28398"/>
                </a:cubicBezTo>
                <a:close/>
                <a:moveTo>
                  <a:pt x="31194" y="28398"/>
                </a:moveTo>
                <a:cubicBezTo>
                  <a:pt x="32564" y="28398"/>
                  <a:pt x="33667" y="29501"/>
                  <a:pt x="33667" y="30871"/>
                </a:cubicBezTo>
                <a:cubicBezTo>
                  <a:pt x="33667" y="32221"/>
                  <a:pt x="32564" y="33343"/>
                  <a:pt x="31194" y="33343"/>
                </a:cubicBezTo>
                <a:cubicBezTo>
                  <a:pt x="29844" y="33343"/>
                  <a:pt x="28722" y="32221"/>
                  <a:pt x="28722" y="30871"/>
                </a:cubicBezTo>
                <a:cubicBezTo>
                  <a:pt x="28722" y="29501"/>
                  <a:pt x="29844" y="28398"/>
                  <a:pt x="31194" y="28398"/>
                </a:cubicBezTo>
                <a:close/>
                <a:moveTo>
                  <a:pt x="21418" y="32507"/>
                </a:moveTo>
                <a:cubicBezTo>
                  <a:pt x="22787" y="32507"/>
                  <a:pt x="23890" y="33610"/>
                  <a:pt x="23890" y="34960"/>
                </a:cubicBezTo>
                <a:cubicBezTo>
                  <a:pt x="23890" y="36330"/>
                  <a:pt x="22787" y="37433"/>
                  <a:pt x="21418" y="37433"/>
                </a:cubicBezTo>
                <a:cubicBezTo>
                  <a:pt x="20048" y="37433"/>
                  <a:pt x="18945" y="36330"/>
                  <a:pt x="18945" y="34960"/>
                </a:cubicBezTo>
                <a:cubicBezTo>
                  <a:pt x="18945" y="33610"/>
                  <a:pt x="20048" y="32507"/>
                  <a:pt x="21418" y="32507"/>
                </a:cubicBezTo>
                <a:close/>
                <a:moveTo>
                  <a:pt x="19801" y="0"/>
                </a:moveTo>
                <a:lnTo>
                  <a:pt x="17709" y="3424"/>
                </a:lnTo>
                <a:cubicBezTo>
                  <a:pt x="17138" y="3538"/>
                  <a:pt x="16567" y="3690"/>
                  <a:pt x="16016" y="3861"/>
                </a:cubicBezTo>
                <a:lnTo>
                  <a:pt x="12554" y="1845"/>
                </a:lnTo>
                <a:lnTo>
                  <a:pt x="11755" y="5782"/>
                </a:lnTo>
                <a:cubicBezTo>
                  <a:pt x="11261" y="6087"/>
                  <a:pt x="10785" y="6410"/>
                  <a:pt x="10328" y="6771"/>
                </a:cubicBezTo>
                <a:lnTo>
                  <a:pt x="6372" y="6068"/>
                </a:lnTo>
                <a:lnTo>
                  <a:pt x="6981" y="10024"/>
                </a:lnTo>
                <a:cubicBezTo>
                  <a:pt x="6619" y="10480"/>
                  <a:pt x="6277" y="10956"/>
                  <a:pt x="5973" y="11451"/>
                </a:cubicBezTo>
                <a:lnTo>
                  <a:pt x="2016" y="12135"/>
                </a:lnTo>
                <a:lnTo>
                  <a:pt x="3937" y="15654"/>
                </a:lnTo>
                <a:cubicBezTo>
                  <a:pt x="3747" y="16206"/>
                  <a:pt x="3595" y="16757"/>
                  <a:pt x="3462" y="17347"/>
                </a:cubicBezTo>
                <a:lnTo>
                  <a:pt x="0" y="19344"/>
                </a:lnTo>
                <a:lnTo>
                  <a:pt x="3005" y="21988"/>
                </a:lnTo>
                <a:cubicBezTo>
                  <a:pt x="3024" y="22273"/>
                  <a:pt x="3024" y="22559"/>
                  <a:pt x="3044" y="22844"/>
                </a:cubicBezTo>
                <a:cubicBezTo>
                  <a:pt x="3082" y="23148"/>
                  <a:pt x="3101" y="23434"/>
                  <a:pt x="3139" y="23719"/>
                </a:cubicBezTo>
                <a:lnTo>
                  <a:pt x="571" y="26781"/>
                </a:lnTo>
                <a:lnTo>
                  <a:pt x="4280" y="28246"/>
                </a:lnTo>
                <a:cubicBezTo>
                  <a:pt x="4508" y="28797"/>
                  <a:pt x="4736" y="29330"/>
                  <a:pt x="5003" y="29844"/>
                </a:cubicBezTo>
                <a:lnTo>
                  <a:pt x="3633" y="33591"/>
                </a:lnTo>
                <a:lnTo>
                  <a:pt x="7647" y="33686"/>
                </a:lnTo>
                <a:cubicBezTo>
                  <a:pt x="8027" y="34123"/>
                  <a:pt x="8445" y="34542"/>
                  <a:pt x="8864" y="34941"/>
                </a:cubicBezTo>
                <a:lnTo>
                  <a:pt x="8864" y="38955"/>
                </a:lnTo>
                <a:lnTo>
                  <a:pt x="12668" y="37661"/>
                </a:lnTo>
                <a:cubicBezTo>
                  <a:pt x="13163" y="37946"/>
                  <a:pt x="13695" y="38194"/>
                  <a:pt x="14228" y="38422"/>
                </a:cubicBezTo>
                <a:lnTo>
                  <a:pt x="15597" y="42188"/>
                </a:lnTo>
                <a:lnTo>
                  <a:pt x="18736" y="39677"/>
                </a:lnTo>
                <a:cubicBezTo>
                  <a:pt x="19268" y="39753"/>
                  <a:pt x="19820" y="39811"/>
                  <a:pt x="20371" y="39849"/>
                </a:cubicBezTo>
                <a:lnTo>
                  <a:pt x="22958" y="42930"/>
                </a:lnTo>
                <a:lnTo>
                  <a:pt x="25032" y="39525"/>
                </a:lnTo>
                <a:cubicBezTo>
                  <a:pt x="25640" y="39392"/>
                  <a:pt x="26230" y="39240"/>
                  <a:pt x="26820" y="39069"/>
                </a:cubicBezTo>
                <a:lnTo>
                  <a:pt x="30281" y="41066"/>
                </a:lnTo>
                <a:lnTo>
                  <a:pt x="31061" y="37148"/>
                </a:lnTo>
                <a:cubicBezTo>
                  <a:pt x="31556" y="36843"/>
                  <a:pt x="32050" y="36520"/>
                  <a:pt x="32507" y="36159"/>
                </a:cubicBezTo>
                <a:lnTo>
                  <a:pt x="36444" y="36862"/>
                </a:lnTo>
                <a:lnTo>
                  <a:pt x="35854" y="32906"/>
                </a:lnTo>
                <a:cubicBezTo>
                  <a:pt x="36216" y="32449"/>
                  <a:pt x="36558" y="31974"/>
                  <a:pt x="36863" y="31479"/>
                </a:cubicBezTo>
                <a:lnTo>
                  <a:pt x="40819" y="30795"/>
                </a:lnTo>
                <a:lnTo>
                  <a:pt x="38898" y="27276"/>
                </a:lnTo>
                <a:cubicBezTo>
                  <a:pt x="39088" y="26724"/>
                  <a:pt x="39240" y="26154"/>
                  <a:pt x="39373" y="25583"/>
                </a:cubicBezTo>
                <a:lnTo>
                  <a:pt x="42835" y="23586"/>
                </a:lnTo>
                <a:lnTo>
                  <a:pt x="39830" y="20942"/>
                </a:lnTo>
                <a:cubicBezTo>
                  <a:pt x="39811" y="20657"/>
                  <a:pt x="39811" y="20371"/>
                  <a:pt x="39773" y="20067"/>
                </a:cubicBezTo>
                <a:cubicBezTo>
                  <a:pt x="39754" y="19782"/>
                  <a:pt x="39735" y="19496"/>
                  <a:pt x="39697" y="19211"/>
                </a:cubicBezTo>
                <a:lnTo>
                  <a:pt x="42264" y="16149"/>
                </a:lnTo>
                <a:lnTo>
                  <a:pt x="38555" y="14684"/>
                </a:lnTo>
                <a:cubicBezTo>
                  <a:pt x="38327" y="14132"/>
                  <a:pt x="38080" y="13600"/>
                  <a:pt x="37814" y="13086"/>
                </a:cubicBezTo>
                <a:lnTo>
                  <a:pt x="39183" y="9320"/>
                </a:lnTo>
                <a:lnTo>
                  <a:pt x="35189" y="9225"/>
                </a:lnTo>
                <a:cubicBezTo>
                  <a:pt x="34789" y="8807"/>
                  <a:pt x="34390" y="8388"/>
                  <a:pt x="33971" y="7989"/>
                </a:cubicBezTo>
                <a:lnTo>
                  <a:pt x="33971" y="3975"/>
                </a:lnTo>
                <a:lnTo>
                  <a:pt x="30167" y="5269"/>
                </a:lnTo>
                <a:cubicBezTo>
                  <a:pt x="29654" y="4983"/>
                  <a:pt x="29140" y="4736"/>
                  <a:pt x="28608" y="4508"/>
                </a:cubicBezTo>
                <a:lnTo>
                  <a:pt x="27238" y="742"/>
                </a:lnTo>
                <a:lnTo>
                  <a:pt x="24100" y="3253"/>
                </a:lnTo>
                <a:cubicBezTo>
                  <a:pt x="23529" y="3157"/>
                  <a:pt x="22958" y="3100"/>
                  <a:pt x="22369" y="3081"/>
                </a:cubicBezTo>
                <a:lnTo>
                  <a:pt x="19801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987" name="Google Shape;3987;p113"/>
          <p:cNvGrpSpPr/>
          <p:nvPr/>
        </p:nvGrpSpPr>
        <p:grpSpPr>
          <a:xfrm>
            <a:off x="3616674" y="2505450"/>
            <a:ext cx="478950" cy="480385"/>
            <a:chOff x="-4669125" y="1337175"/>
            <a:chExt cx="943000" cy="945825"/>
          </a:xfrm>
        </p:grpSpPr>
        <p:sp>
          <p:nvSpPr>
            <p:cNvPr id="3988" name="Google Shape;3988;p113"/>
            <p:cNvSpPr/>
            <p:nvPr/>
          </p:nvSpPr>
          <p:spPr>
            <a:xfrm>
              <a:off x="-4669125" y="1337175"/>
              <a:ext cx="943000" cy="945825"/>
            </a:xfrm>
            <a:custGeom>
              <a:avLst/>
              <a:gdLst/>
              <a:ahLst/>
              <a:cxnLst/>
              <a:rect l="l" t="t" r="r" b="b"/>
              <a:pathLst>
                <a:path w="37720" h="37833" extrusionOk="0">
                  <a:moveTo>
                    <a:pt x="18870" y="7418"/>
                  </a:moveTo>
                  <a:cubicBezTo>
                    <a:pt x="25204" y="7418"/>
                    <a:pt x="30358" y="12573"/>
                    <a:pt x="30358" y="18907"/>
                  </a:cubicBezTo>
                  <a:cubicBezTo>
                    <a:pt x="30358" y="25260"/>
                    <a:pt x="25204" y="30395"/>
                    <a:pt x="18870" y="30395"/>
                  </a:cubicBezTo>
                  <a:cubicBezTo>
                    <a:pt x="12517" y="30395"/>
                    <a:pt x="7381" y="25260"/>
                    <a:pt x="7381" y="18907"/>
                  </a:cubicBezTo>
                  <a:cubicBezTo>
                    <a:pt x="7381" y="12573"/>
                    <a:pt x="12517" y="7418"/>
                    <a:pt x="18870" y="7418"/>
                  </a:cubicBezTo>
                  <a:close/>
                  <a:moveTo>
                    <a:pt x="17519" y="0"/>
                  </a:moveTo>
                  <a:lnTo>
                    <a:pt x="17519" y="2112"/>
                  </a:lnTo>
                  <a:cubicBezTo>
                    <a:pt x="16435" y="2207"/>
                    <a:pt x="15389" y="2378"/>
                    <a:pt x="14381" y="2663"/>
                  </a:cubicBezTo>
                  <a:lnTo>
                    <a:pt x="13658" y="685"/>
                  </a:lnTo>
                  <a:lnTo>
                    <a:pt x="11128" y="1598"/>
                  </a:lnTo>
                  <a:lnTo>
                    <a:pt x="11851" y="3576"/>
                  </a:lnTo>
                  <a:cubicBezTo>
                    <a:pt x="10881" y="4033"/>
                    <a:pt x="9949" y="4565"/>
                    <a:pt x="9093" y="5174"/>
                  </a:cubicBezTo>
                  <a:lnTo>
                    <a:pt x="7723" y="3557"/>
                  </a:lnTo>
                  <a:lnTo>
                    <a:pt x="5688" y="5288"/>
                  </a:lnTo>
                  <a:lnTo>
                    <a:pt x="7039" y="6905"/>
                  </a:lnTo>
                  <a:cubicBezTo>
                    <a:pt x="6278" y="7647"/>
                    <a:pt x="5593" y="8465"/>
                    <a:pt x="4984" y="9359"/>
                  </a:cubicBezTo>
                  <a:lnTo>
                    <a:pt x="3158" y="8293"/>
                  </a:lnTo>
                  <a:lnTo>
                    <a:pt x="1808" y="10614"/>
                  </a:lnTo>
                  <a:lnTo>
                    <a:pt x="3634" y="11660"/>
                  </a:lnTo>
                  <a:cubicBezTo>
                    <a:pt x="3177" y="12630"/>
                    <a:pt x="2816" y="13638"/>
                    <a:pt x="2550" y="14684"/>
                  </a:cubicBezTo>
                  <a:lnTo>
                    <a:pt x="457" y="14304"/>
                  </a:lnTo>
                  <a:lnTo>
                    <a:pt x="1" y="16948"/>
                  </a:lnTo>
                  <a:lnTo>
                    <a:pt x="2074" y="17309"/>
                  </a:lnTo>
                  <a:cubicBezTo>
                    <a:pt x="2036" y="17842"/>
                    <a:pt x="1998" y="18374"/>
                    <a:pt x="1998" y="18907"/>
                  </a:cubicBezTo>
                  <a:cubicBezTo>
                    <a:pt x="1998" y="19459"/>
                    <a:pt x="2036" y="19991"/>
                    <a:pt x="2074" y="20505"/>
                  </a:cubicBezTo>
                  <a:lnTo>
                    <a:pt x="1" y="20885"/>
                  </a:lnTo>
                  <a:lnTo>
                    <a:pt x="457" y="23510"/>
                  </a:lnTo>
                  <a:lnTo>
                    <a:pt x="2550" y="23149"/>
                  </a:lnTo>
                  <a:cubicBezTo>
                    <a:pt x="2816" y="24195"/>
                    <a:pt x="3177" y="25203"/>
                    <a:pt x="3634" y="26154"/>
                  </a:cubicBezTo>
                  <a:lnTo>
                    <a:pt x="1808" y="27219"/>
                  </a:lnTo>
                  <a:lnTo>
                    <a:pt x="3158" y="29521"/>
                  </a:lnTo>
                  <a:lnTo>
                    <a:pt x="4984" y="28474"/>
                  </a:lnTo>
                  <a:cubicBezTo>
                    <a:pt x="5593" y="29349"/>
                    <a:pt x="6278" y="30167"/>
                    <a:pt x="7039" y="30928"/>
                  </a:cubicBezTo>
                  <a:lnTo>
                    <a:pt x="5688" y="32545"/>
                  </a:lnTo>
                  <a:lnTo>
                    <a:pt x="7723" y="34257"/>
                  </a:lnTo>
                  <a:lnTo>
                    <a:pt x="9093" y="32640"/>
                  </a:lnTo>
                  <a:cubicBezTo>
                    <a:pt x="9949" y="33268"/>
                    <a:pt x="10881" y="33800"/>
                    <a:pt x="11851" y="34238"/>
                  </a:cubicBezTo>
                  <a:lnTo>
                    <a:pt x="11128" y="36235"/>
                  </a:lnTo>
                  <a:lnTo>
                    <a:pt x="13658" y="37148"/>
                  </a:lnTo>
                  <a:lnTo>
                    <a:pt x="14362" y="35151"/>
                  </a:lnTo>
                  <a:cubicBezTo>
                    <a:pt x="15389" y="35436"/>
                    <a:pt x="16435" y="35626"/>
                    <a:pt x="17519" y="35721"/>
                  </a:cubicBezTo>
                  <a:lnTo>
                    <a:pt x="17519" y="37833"/>
                  </a:lnTo>
                  <a:lnTo>
                    <a:pt x="20201" y="37833"/>
                  </a:lnTo>
                  <a:lnTo>
                    <a:pt x="20201" y="35721"/>
                  </a:lnTo>
                  <a:cubicBezTo>
                    <a:pt x="21285" y="35626"/>
                    <a:pt x="22331" y="35436"/>
                    <a:pt x="23359" y="35170"/>
                  </a:cubicBezTo>
                  <a:lnTo>
                    <a:pt x="24081" y="37148"/>
                  </a:lnTo>
                  <a:lnTo>
                    <a:pt x="26592" y="36235"/>
                  </a:lnTo>
                  <a:lnTo>
                    <a:pt x="25869" y="34238"/>
                  </a:lnTo>
                  <a:cubicBezTo>
                    <a:pt x="26839" y="33800"/>
                    <a:pt x="27771" y="33268"/>
                    <a:pt x="28646" y="32640"/>
                  </a:cubicBezTo>
                  <a:lnTo>
                    <a:pt x="29997" y="34257"/>
                  </a:lnTo>
                  <a:lnTo>
                    <a:pt x="32051" y="32545"/>
                  </a:lnTo>
                  <a:lnTo>
                    <a:pt x="30682" y="30928"/>
                  </a:lnTo>
                  <a:cubicBezTo>
                    <a:pt x="31442" y="30167"/>
                    <a:pt x="32146" y="29349"/>
                    <a:pt x="32755" y="28474"/>
                  </a:cubicBezTo>
                  <a:lnTo>
                    <a:pt x="34581" y="29521"/>
                  </a:lnTo>
                  <a:lnTo>
                    <a:pt x="35912" y="27219"/>
                  </a:lnTo>
                  <a:lnTo>
                    <a:pt x="34086" y="26154"/>
                  </a:lnTo>
                  <a:cubicBezTo>
                    <a:pt x="34543" y="25203"/>
                    <a:pt x="34904" y="24195"/>
                    <a:pt x="35190" y="23149"/>
                  </a:cubicBezTo>
                  <a:lnTo>
                    <a:pt x="37263" y="23510"/>
                  </a:lnTo>
                  <a:lnTo>
                    <a:pt x="37719" y="20885"/>
                  </a:lnTo>
                  <a:lnTo>
                    <a:pt x="35646" y="20505"/>
                  </a:lnTo>
                  <a:cubicBezTo>
                    <a:pt x="35684" y="19991"/>
                    <a:pt x="35722" y="19459"/>
                    <a:pt x="35722" y="18907"/>
                  </a:cubicBezTo>
                  <a:cubicBezTo>
                    <a:pt x="35722" y="18374"/>
                    <a:pt x="35684" y="17842"/>
                    <a:pt x="35646" y="17309"/>
                  </a:cubicBezTo>
                  <a:lnTo>
                    <a:pt x="37719" y="16948"/>
                  </a:lnTo>
                  <a:lnTo>
                    <a:pt x="37263" y="14304"/>
                  </a:lnTo>
                  <a:lnTo>
                    <a:pt x="35190" y="14684"/>
                  </a:lnTo>
                  <a:cubicBezTo>
                    <a:pt x="34904" y="13638"/>
                    <a:pt x="34543" y="12630"/>
                    <a:pt x="34086" y="11660"/>
                  </a:cubicBezTo>
                  <a:lnTo>
                    <a:pt x="35912" y="10614"/>
                  </a:lnTo>
                  <a:lnTo>
                    <a:pt x="34581" y="8293"/>
                  </a:lnTo>
                  <a:lnTo>
                    <a:pt x="32736" y="9359"/>
                  </a:lnTo>
                  <a:cubicBezTo>
                    <a:pt x="32146" y="8465"/>
                    <a:pt x="31442" y="7647"/>
                    <a:pt x="30682" y="6905"/>
                  </a:cubicBezTo>
                  <a:lnTo>
                    <a:pt x="32051" y="5288"/>
                  </a:lnTo>
                  <a:lnTo>
                    <a:pt x="29997" y="3557"/>
                  </a:lnTo>
                  <a:lnTo>
                    <a:pt x="28646" y="5174"/>
                  </a:lnTo>
                  <a:cubicBezTo>
                    <a:pt x="27790" y="4584"/>
                    <a:pt x="26896" y="4052"/>
                    <a:pt x="25964" y="3614"/>
                  </a:cubicBezTo>
                  <a:lnTo>
                    <a:pt x="26630" y="1750"/>
                  </a:lnTo>
                  <a:lnTo>
                    <a:pt x="24119" y="837"/>
                  </a:lnTo>
                  <a:lnTo>
                    <a:pt x="23454" y="2682"/>
                  </a:lnTo>
                  <a:cubicBezTo>
                    <a:pt x="22408" y="2397"/>
                    <a:pt x="21323" y="2207"/>
                    <a:pt x="20201" y="2112"/>
                  </a:cubicBezTo>
                  <a:lnTo>
                    <a:pt x="2020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9" name="Google Shape;3989;p113"/>
            <p:cNvSpPr/>
            <p:nvPr/>
          </p:nvSpPr>
          <p:spPr>
            <a:xfrm>
              <a:off x="-4432775" y="1574450"/>
              <a:ext cx="470300" cy="470800"/>
            </a:xfrm>
            <a:custGeom>
              <a:avLst/>
              <a:gdLst/>
              <a:ahLst/>
              <a:cxnLst/>
              <a:rect l="l" t="t" r="r" b="b"/>
              <a:pathLst>
                <a:path w="18812" h="18832" extrusionOk="0">
                  <a:moveTo>
                    <a:pt x="9416" y="1655"/>
                  </a:moveTo>
                  <a:cubicBezTo>
                    <a:pt x="13695" y="1655"/>
                    <a:pt x="17176" y="5136"/>
                    <a:pt x="17176" y="9416"/>
                  </a:cubicBezTo>
                  <a:cubicBezTo>
                    <a:pt x="17176" y="13715"/>
                    <a:pt x="13695" y="17195"/>
                    <a:pt x="9416" y="17195"/>
                  </a:cubicBezTo>
                  <a:cubicBezTo>
                    <a:pt x="5117" y="17195"/>
                    <a:pt x="1636" y="13715"/>
                    <a:pt x="1636" y="9416"/>
                  </a:cubicBezTo>
                  <a:cubicBezTo>
                    <a:pt x="1636" y="5136"/>
                    <a:pt x="5117" y="1655"/>
                    <a:pt x="9416" y="1655"/>
                  </a:cubicBezTo>
                  <a:close/>
                  <a:moveTo>
                    <a:pt x="9416" y="1"/>
                  </a:moveTo>
                  <a:cubicBezTo>
                    <a:pt x="4204" y="1"/>
                    <a:pt x="0" y="4223"/>
                    <a:pt x="0" y="9416"/>
                  </a:cubicBezTo>
                  <a:cubicBezTo>
                    <a:pt x="0" y="14609"/>
                    <a:pt x="4204" y="18831"/>
                    <a:pt x="9416" y="18831"/>
                  </a:cubicBezTo>
                  <a:cubicBezTo>
                    <a:pt x="14608" y="18831"/>
                    <a:pt x="18812" y="14609"/>
                    <a:pt x="18812" y="9416"/>
                  </a:cubicBezTo>
                  <a:cubicBezTo>
                    <a:pt x="18812" y="4223"/>
                    <a:pt x="14608" y="1"/>
                    <a:pt x="941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0" name="Google Shape;3990;p113"/>
            <p:cNvSpPr/>
            <p:nvPr/>
          </p:nvSpPr>
          <p:spPr>
            <a:xfrm>
              <a:off x="-4335300" y="1672400"/>
              <a:ext cx="275350" cy="275350"/>
            </a:xfrm>
            <a:custGeom>
              <a:avLst/>
              <a:gdLst/>
              <a:ahLst/>
              <a:cxnLst/>
              <a:rect l="l" t="t" r="r" b="b"/>
              <a:pathLst>
                <a:path w="11014" h="11014" extrusionOk="0">
                  <a:moveTo>
                    <a:pt x="5517" y="952"/>
                  </a:moveTo>
                  <a:cubicBezTo>
                    <a:pt x="8027" y="952"/>
                    <a:pt x="10063" y="2987"/>
                    <a:pt x="10063" y="5498"/>
                  </a:cubicBezTo>
                  <a:cubicBezTo>
                    <a:pt x="10063" y="8009"/>
                    <a:pt x="8027" y="10044"/>
                    <a:pt x="5517" y="10044"/>
                  </a:cubicBezTo>
                  <a:cubicBezTo>
                    <a:pt x="3006" y="10044"/>
                    <a:pt x="971" y="8009"/>
                    <a:pt x="971" y="5498"/>
                  </a:cubicBezTo>
                  <a:cubicBezTo>
                    <a:pt x="971" y="2987"/>
                    <a:pt x="3006" y="952"/>
                    <a:pt x="5517" y="952"/>
                  </a:cubicBezTo>
                  <a:close/>
                  <a:moveTo>
                    <a:pt x="5517" y="1"/>
                  </a:moveTo>
                  <a:cubicBezTo>
                    <a:pt x="2473" y="1"/>
                    <a:pt x="1" y="2455"/>
                    <a:pt x="1" y="5498"/>
                  </a:cubicBezTo>
                  <a:cubicBezTo>
                    <a:pt x="1" y="8541"/>
                    <a:pt x="2473" y="11014"/>
                    <a:pt x="5517" y="11014"/>
                  </a:cubicBezTo>
                  <a:cubicBezTo>
                    <a:pt x="8560" y="11014"/>
                    <a:pt x="11014" y="8541"/>
                    <a:pt x="11014" y="5498"/>
                  </a:cubicBezTo>
                  <a:cubicBezTo>
                    <a:pt x="11014" y="2455"/>
                    <a:pt x="8560" y="1"/>
                    <a:pt x="551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991" name="Google Shape;3991;p113"/>
          <p:cNvGrpSpPr/>
          <p:nvPr/>
        </p:nvGrpSpPr>
        <p:grpSpPr>
          <a:xfrm>
            <a:off x="3573524" y="1625174"/>
            <a:ext cx="565166" cy="563223"/>
            <a:chOff x="-3343025" y="1088250"/>
            <a:chExt cx="1112750" cy="1108925"/>
          </a:xfrm>
        </p:grpSpPr>
        <p:sp>
          <p:nvSpPr>
            <p:cNvPr id="3992" name="Google Shape;3992;p113"/>
            <p:cNvSpPr/>
            <p:nvPr/>
          </p:nvSpPr>
          <p:spPr>
            <a:xfrm>
              <a:off x="-3343025" y="1088250"/>
              <a:ext cx="1112750" cy="1108925"/>
            </a:xfrm>
            <a:custGeom>
              <a:avLst/>
              <a:gdLst/>
              <a:ahLst/>
              <a:cxnLst/>
              <a:rect l="l" t="t" r="r" b="b"/>
              <a:pathLst>
                <a:path w="44510" h="44357" extrusionOk="0">
                  <a:moveTo>
                    <a:pt x="22255" y="4984"/>
                  </a:moveTo>
                  <a:cubicBezTo>
                    <a:pt x="23643" y="4984"/>
                    <a:pt x="24765" y="6106"/>
                    <a:pt x="24765" y="7494"/>
                  </a:cubicBezTo>
                  <a:cubicBezTo>
                    <a:pt x="24765" y="8883"/>
                    <a:pt x="23643" y="10005"/>
                    <a:pt x="22255" y="10005"/>
                  </a:cubicBezTo>
                  <a:cubicBezTo>
                    <a:pt x="20866" y="10005"/>
                    <a:pt x="19744" y="8883"/>
                    <a:pt x="19744" y="7494"/>
                  </a:cubicBezTo>
                  <a:cubicBezTo>
                    <a:pt x="19744" y="6106"/>
                    <a:pt x="20866" y="4984"/>
                    <a:pt x="22255" y="4984"/>
                  </a:cubicBezTo>
                  <a:close/>
                  <a:moveTo>
                    <a:pt x="12811" y="8421"/>
                  </a:moveTo>
                  <a:cubicBezTo>
                    <a:pt x="13529" y="8421"/>
                    <a:pt x="14242" y="8725"/>
                    <a:pt x="14741" y="9320"/>
                  </a:cubicBezTo>
                  <a:cubicBezTo>
                    <a:pt x="15635" y="10366"/>
                    <a:pt x="15502" y="11964"/>
                    <a:pt x="14437" y="12858"/>
                  </a:cubicBezTo>
                  <a:cubicBezTo>
                    <a:pt x="13967" y="13244"/>
                    <a:pt x="13397" y="13434"/>
                    <a:pt x="12830" y="13434"/>
                  </a:cubicBezTo>
                  <a:cubicBezTo>
                    <a:pt x="12112" y="13434"/>
                    <a:pt x="11399" y="13130"/>
                    <a:pt x="10899" y="12535"/>
                  </a:cubicBezTo>
                  <a:cubicBezTo>
                    <a:pt x="10005" y="11470"/>
                    <a:pt x="10138" y="9891"/>
                    <a:pt x="11204" y="8997"/>
                  </a:cubicBezTo>
                  <a:cubicBezTo>
                    <a:pt x="11674" y="8611"/>
                    <a:pt x="12244" y="8421"/>
                    <a:pt x="12811" y="8421"/>
                  </a:cubicBezTo>
                  <a:close/>
                  <a:moveTo>
                    <a:pt x="31972" y="8813"/>
                  </a:moveTo>
                  <a:cubicBezTo>
                    <a:pt x="32536" y="8813"/>
                    <a:pt x="33104" y="9003"/>
                    <a:pt x="33572" y="9396"/>
                  </a:cubicBezTo>
                  <a:cubicBezTo>
                    <a:pt x="34637" y="10290"/>
                    <a:pt x="34770" y="11869"/>
                    <a:pt x="33876" y="12934"/>
                  </a:cubicBezTo>
                  <a:cubicBezTo>
                    <a:pt x="33380" y="13526"/>
                    <a:pt x="32671" y="13830"/>
                    <a:pt x="31957" y="13830"/>
                  </a:cubicBezTo>
                  <a:cubicBezTo>
                    <a:pt x="31386" y="13830"/>
                    <a:pt x="30812" y="13636"/>
                    <a:pt x="30339" y="13239"/>
                  </a:cubicBezTo>
                  <a:cubicBezTo>
                    <a:pt x="29292" y="12364"/>
                    <a:pt x="29140" y="10766"/>
                    <a:pt x="30034" y="9720"/>
                  </a:cubicBezTo>
                  <a:cubicBezTo>
                    <a:pt x="30535" y="9123"/>
                    <a:pt x="31251" y="8813"/>
                    <a:pt x="31972" y="8813"/>
                  </a:cubicBezTo>
                  <a:close/>
                  <a:moveTo>
                    <a:pt x="7787" y="17116"/>
                  </a:moveTo>
                  <a:cubicBezTo>
                    <a:pt x="7935" y="17116"/>
                    <a:pt x="8085" y="17130"/>
                    <a:pt x="8236" y="17157"/>
                  </a:cubicBezTo>
                  <a:cubicBezTo>
                    <a:pt x="9606" y="17385"/>
                    <a:pt x="10519" y="18698"/>
                    <a:pt x="10272" y="20067"/>
                  </a:cubicBezTo>
                  <a:cubicBezTo>
                    <a:pt x="10050" y="21278"/>
                    <a:pt x="8987" y="22137"/>
                    <a:pt x="7782" y="22137"/>
                  </a:cubicBezTo>
                  <a:cubicBezTo>
                    <a:pt x="7643" y="22137"/>
                    <a:pt x="7503" y="22126"/>
                    <a:pt x="7361" y="22102"/>
                  </a:cubicBezTo>
                  <a:cubicBezTo>
                    <a:pt x="5992" y="21855"/>
                    <a:pt x="5079" y="20562"/>
                    <a:pt x="5326" y="19192"/>
                  </a:cubicBezTo>
                  <a:cubicBezTo>
                    <a:pt x="5546" y="17974"/>
                    <a:pt x="6594" y="17116"/>
                    <a:pt x="7787" y="17116"/>
                  </a:cubicBezTo>
                  <a:close/>
                  <a:moveTo>
                    <a:pt x="36679" y="17592"/>
                  </a:moveTo>
                  <a:cubicBezTo>
                    <a:pt x="37862" y="17592"/>
                    <a:pt x="38923" y="18449"/>
                    <a:pt x="39126" y="19668"/>
                  </a:cubicBezTo>
                  <a:cubicBezTo>
                    <a:pt x="39373" y="21037"/>
                    <a:pt x="38460" y="22331"/>
                    <a:pt x="37091" y="22578"/>
                  </a:cubicBezTo>
                  <a:cubicBezTo>
                    <a:pt x="36951" y="22601"/>
                    <a:pt x="36812" y="22613"/>
                    <a:pt x="36675" y="22613"/>
                  </a:cubicBezTo>
                  <a:cubicBezTo>
                    <a:pt x="35481" y="22613"/>
                    <a:pt x="34404" y="21754"/>
                    <a:pt x="34200" y="20543"/>
                  </a:cubicBezTo>
                  <a:cubicBezTo>
                    <a:pt x="33952" y="19173"/>
                    <a:pt x="34865" y="17861"/>
                    <a:pt x="36235" y="17632"/>
                  </a:cubicBezTo>
                  <a:cubicBezTo>
                    <a:pt x="36384" y="17605"/>
                    <a:pt x="36532" y="17592"/>
                    <a:pt x="36679" y="17592"/>
                  </a:cubicBezTo>
                  <a:close/>
                  <a:moveTo>
                    <a:pt x="9529" y="27004"/>
                  </a:moveTo>
                  <a:cubicBezTo>
                    <a:pt x="10397" y="27004"/>
                    <a:pt x="11243" y="27457"/>
                    <a:pt x="11717" y="28265"/>
                  </a:cubicBezTo>
                  <a:cubicBezTo>
                    <a:pt x="12402" y="29463"/>
                    <a:pt x="12002" y="30985"/>
                    <a:pt x="10804" y="31689"/>
                  </a:cubicBezTo>
                  <a:cubicBezTo>
                    <a:pt x="10402" y="31915"/>
                    <a:pt x="9967" y="32023"/>
                    <a:pt x="9539" y="32023"/>
                  </a:cubicBezTo>
                  <a:cubicBezTo>
                    <a:pt x="8671" y="32023"/>
                    <a:pt x="7833" y="31578"/>
                    <a:pt x="7361" y="30776"/>
                  </a:cubicBezTo>
                  <a:cubicBezTo>
                    <a:pt x="6677" y="29577"/>
                    <a:pt x="7095" y="28037"/>
                    <a:pt x="8293" y="27333"/>
                  </a:cubicBezTo>
                  <a:cubicBezTo>
                    <a:pt x="8684" y="27110"/>
                    <a:pt x="9109" y="27004"/>
                    <a:pt x="9529" y="27004"/>
                  </a:cubicBezTo>
                  <a:close/>
                  <a:moveTo>
                    <a:pt x="34981" y="27004"/>
                  </a:moveTo>
                  <a:cubicBezTo>
                    <a:pt x="35401" y="27004"/>
                    <a:pt x="35825" y="27110"/>
                    <a:pt x="36216" y="27333"/>
                  </a:cubicBezTo>
                  <a:cubicBezTo>
                    <a:pt x="37433" y="28037"/>
                    <a:pt x="37833" y="29577"/>
                    <a:pt x="37148" y="30776"/>
                  </a:cubicBezTo>
                  <a:cubicBezTo>
                    <a:pt x="36677" y="31578"/>
                    <a:pt x="35838" y="32023"/>
                    <a:pt x="34976" y="32023"/>
                  </a:cubicBezTo>
                  <a:cubicBezTo>
                    <a:pt x="34551" y="32023"/>
                    <a:pt x="34120" y="31915"/>
                    <a:pt x="33724" y="31689"/>
                  </a:cubicBezTo>
                  <a:cubicBezTo>
                    <a:pt x="32507" y="30985"/>
                    <a:pt x="32107" y="29463"/>
                    <a:pt x="32792" y="28265"/>
                  </a:cubicBezTo>
                  <a:cubicBezTo>
                    <a:pt x="33267" y="27457"/>
                    <a:pt x="34113" y="27004"/>
                    <a:pt x="34981" y="27004"/>
                  </a:cubicBezTo>
                  <a:close/>
                  <a:moveTo>
                    <a:pt x="22199" y="11812"/>
                  </a:moveTo>
                  <a:cubicBezTo>
                    <a:pt x="27632" y="11812"/>
                    <a:pt x="32196" y="16055"/>
                    <a:pt x="32526" y="21551"/>
                  </a:cubicBezTo>
                  <a:cubicBezTo>
                    <a:pt x="32868" y="27257"/>
                    <a:pt x="28513" y="32164"/>
                    <a:pt x="22806" y="32507"/>
                  </a:cubicBezTo>
                  <a:cubicBezTo>
                    <a:pt x="22595" y="32519"/>
                    <a:pt x="22384" y="32526"/>
                    <a:pt x="22175" y="32526"/>
                  </a:cubicBezTo>
                  <a:cubicBezTo>
                    <a:pt x="16742" y="32526"/>
                    <a:pt x="12180" y="28301"/>
                    <a:pt x="11850" y="22806"/>
                  </a:cubicBezTo>
                  <a:cubicBezTo>
                    <a:pt x="11508" y="17081"/>
                    <a:pt x="15845" y="12173"/>
                    <a:pt x="21570" y="11831"/>
                  </a:cubicBezTo>
                  <a:cubicBezTo>
                    <a:pt x="21781" y="11818"/>
                    <a:pt x="21990" y="11812"/>
                    <a:pt x="22199" y="11812"/>
                  </a:cubicBezTo>
                  <a:close/>
                  <a:moveTo>
                    <a:pt x="17230" y="33456"/>
                  </a:moveTo>
                  <a:cubicBezTo>
                    <a:pt x="17516" y="33456"/>
                    <a:pt x="17806" y="33506"/>
                    <a:pt x="18089" y="33610"/>
                  </a:cubicBezTo>
                  <a:cubicBezTo>
                    <a:pt x="19402" y="34085"/>
                    <a:pt x="20067" y="35531"/>
                    <a:pt x="19592" y="36824"/>
                  </a:cubicBezTo>
                  <a:cubicBezTo>
                    <a:pt x="19220" y="37850"/>
                    <a:pt x="18257" y="38480"/>
                    <a:pt x="17236" y="38480"/>
                  </a:cubicBezTo>
                  <a:cubicBezTo>
                    <a:pt x="16950" y="38480"/>
                    <a:pt x="16660" y="38431"/>
                    <a:pt x="16377" y="38327"/>
                  </a:cubicBezTo>
                  <a:cubicBezTo>
                    <a:pt x="15065" y="37851"/>
                    <a:pt x="14399" y="36406"/>
                    <a:pt x="14875" y="35112"/>
                  </a:cubicBezTo>
                  <a:cubicBezTo>
                    <a:pt x="15246" y="34087"/>
                    <a:pt x="16210" y="33456"/>
                    <a:pt x="17230" y="33456"/>
                  </a:cubicBezTo>
                  <a:close/>
                  <a:moveTo>
                    <a:pt x="27279" y="33456"/>
                  </a:moveTo>
                  <a:cubicBezTo>
                    <a:pt x="28300" y="33456"/>
                    <a:pt x="29263" y="34087"/>
                    <a:pt x="29635" y="35112"/>
                  </a:cubicBezTo>
                  <a:cubicBezTo>
                    <a:pt x="30110" y="36406"/>
                    <a:pt x="29445" y="37851"/>
                    <a:pt x="28132" y="38327"/>
                  </a:cubicBezTo>
                  <a:cubicBezTo>
                    <a:pt x="27849" y="38431"/>
                    <a:pt x="27559" y="38480"/>
                    <a:pt x="27273" y="38480"/>
                  </a:cubicBezTo>
                  <a:cubicBezTo>
                    <a:pt x="26253" y="38480"/>
                    <a:pt x="25289" y="37850"/>
                    <a:pt x="24918" y="36824"/>
                  </a:cubicBezTo>
                  <a:cubicBezTo>
                    <a:pt x="24442" y="35531"/>
                    <a:pt x="25108" y="34085"/>
                    <a:pt x="26420" y="33610"/>
                  </a:cubicBezTo>
                  <a:cubicBezTo>
                    <a:pt x="26703" y="33506"/>
                    <a:pt x="26993" y="33456"/>
                    <a:pt x="27279" y="33456"/>
                  </a:cubicBezTo>
                  <a:close/>
                  <a:moveTo>
                    <a:pt x="22806" y="0"/>
                  </a:moveTo>
                  <a:lnTo>
                    <a:pt x="18907" y="228"/>
                  </a:lnTo>
                  <a:lnTo>
                    <a:pt x="19097" y="3253"/>
                  </a:lnTo>
                  <a:cubicBezTo>
                    <a:pt x="18165" y="3405"/>
                    <a:pt x="17252" y="3614"/>
                    <a:pt x="16377" y="3899"/>
                  </a:cubicBezTo>
                  <a:lnTo>
                    <a:pt x="15179" y="1122"/>
                  </a:lnTo>
                  <a:lnTo>
                    <a:pt x="11603" y="2682"/>
                  </a:lnTo>
                  <a:lnTo>
                    <a:pt x="12801" y="5440"/>
                  </a:lnTo>
                  <a:cubicBezTo>
                    <a:pt x="11983" y="5897"/>
                    <a:pt x="11223" y="6410"/>
                    <a:pt x="10481" y="6981"/>
                  </a:cubicBezTo>
                  <a:lnTo>
                    <a:pt x="8408" y="4793"/>
                  </a:lnTo>
                  <a:lnTo>
                    <a:pt x="5573" y="7475"/>
                  </a:lnTo>
                  <a:lnTo>
                    <a:pt x="7647" y="9663"/>
                  </a:lnTo>
                  <a:cubicBezTo>
                    <a:pt x="7038" y="10366"/>
                    <a:pt x="6486" y="11127"/>
                    <a:pt x="5992" y="11907"/>
                  </a:cubicBezTo>
                  <a:lnTo>
                    <a:pt x="3291" y="10557"/>
                  </a:lnTo>
                  <a:lnTo>
                    <a:pt x="1541" y="14037"/>
                  </a:lnTo>
                  <a:lnTo>
                    <a:pt x="4242" y="15388"/>
                  </a:lnTo>
                  <a:cubicBezTo>
                    <a:pt x="3919" y="16263"/>
                    <a:pt x="3652" y="17138"/>
                    <a:pt x="3462" y="18070"/>
                  </a:cubicBezTo>
                  <a:lnTo>
                    <a:pt x="457" y="17708"/>
                  </a:lnTo>
                  <a:lnTo>
                    <a:pt x="0" y="21589"/>
                  </a:lnTo>
                  <a:lnTo>
                    <a:pt x="3025" y="21931"/>
                  </a:lnTo>
                  <a:cubicBezTo>
                    <a:pt x="3006" y="22407"/>
                    <a:pt x="3025" y="22863"/>
                    <a:pt x="3044" y="23339"/>
                  </a:cubicBezTo>
                  <a:cubicBezTo>
                    <a:pt x="3082" y="23795"/>
                    <a:pt x="3120" y="24252"/>
                    <a:pt x="3177" y="24708"/>
                  </a:cubicBezTo>
                  <a:lnTo>
                    <a:pt x="248" y="25412"/>
                  </a:lnTo>
                  <a:lnTo>
                    <a:pt x="1142" y="29216"/>
                  </a:lnTo>
                  <a:lnTo>
                    <a:pt x="4090" y="28512"/>
                  </a:lnTo>
                  <a:cubicBezTo>
                    <a:pt x="4394" y="29387"/>
                    <a:pt x="4775" y="30243"/>
                    <a:pt x="5193" y="31061"/>
                  </a:cubicBezTo>
                  <a:lnTo>
                    <a:pt x="2663" y="32735"/>
                  </a:lnTo>
                  <a:lnTo>
                    <a:pt x="4832" y="35987"/>
                  </a:lnTo>
                  <a:lnTo>
                    <a:pt x="7342" y="34314"/>
                  </a:lnTo>
                  <a:cubicBezTo>
                    <a:pt x="7932" y="35036"/>
                    <a:pt x="8579" y="35702"/>
                    <a:pt x="9263" y="36330"/>
                  </a:cubicBezTo>
                  <a:lnTo>
                    <a:pt x="7456" y="38764"/>
                  </a:lnTo>
                  <a:lnTo>
                    <a:pt x="10595" y="41085"/>
                  </a:lnTo>
                  <a:lnTo>
                    <a:pt x="12402" y="38669"/>
                  </a:lnTo>
                  <a:cubicBezTo>
                    <a:pt x="13182" y="39145"/>
                    <a:pt x="14019" y="39544"/>
                    <a:pt x="14875" y="39906"/>
                  </a:cubicBezTo>
                  <a:lnTo>
                    <a:pt x="14019" y="42797"/>
                  </a:lnTo>
                  <a:lnTo>
                    <a:pt x="17766" y="43919"/>
                  </a:lnTo>
                  <a:lnTo>
                    <a:pt x="18622" y="41028"/>
                  </a:lnTo>
                  <a:cubicBezTo>
                    <a:pt x="19516" y="41199"/>
                    <a:pt x="20448" y="41294"/>
                    <a:pt x="21380" y="41332"/>
                  </a:cubicBezTo>
                  <a:lnTo>
                    <a:pt x="21570" y="44357"/>
                  </a:lnTo>
                  <a:lnTo>
                    <a:pt x="25469" y="44109"/>
                  </a:lnTo>
                  <a:lnTo>
                    <a:pt x="25279" y="41104"/>
                  </a:lnTo>
                  <a:cubicBezTo>
                    <a:pt x="26211" y="40952"/>
                    <a:pt x="27124" y="40724"/>
                    <a:pt x="27999" y="40457"/>
                  </a:cubicBezTo>
                  <a:lnTo>
                    <a:pt x="29197" y="43215"/>
                  </a:lnTo>
                  <a:lnTo>
                    <a:pt x="32773" y="41675"/>
                  </a:lnTo>
                  <a:lnTo>
                    <a:pt x="31575" y="38898"/>
                  </a:lnTo>
                  <a:cubicBezTo>
                    <a:pt x="32393" y="38441"/>
                    <a:pt x="33154" y="37928"/>
                    <a:pt x="33895" y="37357"/>
                  </a:cubicBezTo>
                  <a:lnTo>
                    <a:pt x="35969" y="39563"/>
                  </a:lnTo>
                  <a:lnTo>
                    <a:pt x="38803" y="36881"/>
                  </a:lnTo>
                  <a:lnTo>
                    <a:pt x="36730" y="34675"/>
                  </a:lnTo>
                  <a:cubicBezTo>
                    <a:pt x="37300" y="34009"/>
                    <a:pt x="37833" y="33286"/>
                    <a:pt x="38327" y="32545"/>
                  </a:cubicBezTo>
                  <a:lnTo>
                    <a:pt x="41161" y="33971"/>
                  </a:lnTo>
                  <a:lnTo>
                    <a:pt x="42911" y="30471"/>
                  </a:lnTo>
                  <a:lnTo>
                    <a:pt x="40077" y="29064"/>
                  </a:lnTo>
                  <a:cubicBezTo>
                    <a:pt x="40420" y="28208"/>
                    <a:pt x="40686" y="27314"/>
                    <a:pt x="40895" y="26401"/>
                  </a:cubicBezTo>
                  <a:lnTo>
                    <a:pt x="44053" y="26762"/>
                  </a:lnTo>
                  <a:lnTo>
                    <a:pt x="44509" y="22882"/>
                  </a:lnTo>
                  <a:lnTo>
                    <a:pt x="41352" y="22521"/>
                  </a:lnTo>
                  <a:cubicBezTo>
                    <a:pt x="41371" y="22026"/>
                    <a:pt x="41371" y="21532"/>
                    <a:pt x="41333" y="21018"/>
                  </a:cubicBezTo>
                  <a:cubicBezTo>
                    <a:pt x="41314" y="20581"/>
                    <a:pt x="41256" y="20162"/>
                    <a:pt x="41199" y="19744"/>
                  </a:cubicBezTo>
                  <a:lnTo>
                    <a:pt x="44300" y="19002"/>
                  </a:lnTo>
                  <a:lnTo>
                    <a:pt x="43406" y="15217"/>
                  </a:lnTo>
                  <a:lnTo>
                    <a:pt x="40324" y="15940"/>
                  </a:lnTo>
                  <a:cubicBezTo>
                    <a:pt x="40020" y="15065"/>
                    <a:pt x="39659" y="14209"/>
                    <a:pt x="39240" y="13391"/>
                  </a:cubicBezTo>
                  <a:lnTo>
                    <a:pt x="41884" y="11622"/>
                  </a:lnTo>
                  <a:lnTo>
                    <a:pt x="39735" y="8369"/>
                  </a:lnTo>
                  <a:lnTo>
                    <a:pt x="37091" y="10119"/>
                  </a:lnTo>
                  <a:cubicBezTo>
                    <a:pt x="36520" y="9396"/>
                    <a:pt x="35874" y="8712"/>
                    <a:pt x="35189" y="8084"/>
                  </a:cubicBezTo>
                  <a:lnTo>
                    <a:pt x="37091" y="5535"/>
                  </a:lnTo>
                  <a:lnTo>
                    <a:pt x="33952" y="3196"/>
                  </a:lnTo>
                  <a:lnTo>
                    <a:pt x="32069" y="5744"/>
                  </a:lnTo>
                  <a:cubicBezTo>
                    <a:pt x="31290" y="5269"/>
                    <a:pt x="30453" y="4850"/>
                    <a:pt x="29597" y="4489"/>
                  </a:cubicBezTo>
                  <a:lnTo>
                    <a:pt x="30491" y="1427"/>
                  </a:lnTo>
                  <a:lnTo>
                    <a:pt x="26763" y="323"/>
                  </a:lnTo>
                  <a:lnTo>
                    <a:pt x="25869" y="3348"/>
                  </a:lnTo>
                  <a:cubicBezTo>
                    <a:pt x="24918" y="3158"/>
                    <a:pt x="23967" y="3043"/>
                    <a:pt x="22977" y="3005"/>
                  </a:cubicBezTo>
                  <a:lnTo>
                    <a:pt x="2280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3" name="Google Shape;3993;p113"/>
            <p:cNvSpPr/>
            <p:nvPr/>
          </p:nvSpPr>
          <p:spPr>
            <a:xfrm>
              <a:off x="-2948825" y="1480550"/>
              <a:ext cx="324325" cy="323850"/>
            </a:xfrm>
            <a:custGeom>
              <a:avLst/>
              <a:gdLst/>
              <a:ahLst/>
              <a:cxnLst/>
              <a:rect l="l" t="t" r="r" b="b"/>
              <a:pathLst>
                <a:path w="12973" h="12954" extrusionOk="0">
                  <a:moveTo>
                    <a:pt x="6487" y="0"/>
                  </a:moveTo>
                  <a:cubicBezTo>
                    <a:pt x="2911" y="0"/>
                    <a:pt x="1" y="2910"/>
                    <a:pt x="1" y="6486"/>
                  </a:cubicBezTo>
                  <a:cubicBezTo>
                    <a:pt x="1" y="10062"/>
                    <a:pt x="2911" y="12953"/>
                    <a:pt x="6487" y="12953"/>
                  </a:cubicBezTo>
                  <a:cubicBezTo>
                    <a:pt x="10063" y="12953"/>
                    <a:pt x="12973" y="10062"/>
                    <a:pt x="12973" y="6486"/>
                  </a:cubicBezTo>
                  <a:cubicBezTo>
                    <a:pt x="12973" y="2910"/>
                    <a:pt x="10063" y="0"/>
                    <a:pt x="64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994" name="Google Shape;3994;p113"/>
          <p:cNvSpPr/>
          <p:nvPr/>
        </p:nvSpPr>
        <p:spPr>
          <a:xfrm>
            <a:off x="1124330" y="2479039"/>
            <a:ext cx="534489" cy="533270"/>
          </a:xfrm>
          <a:custGeom>
            <a:avLst/>
            <a:gdLst/>
            <a:ahLst/>
            <a:cxnLst/>
            <a:rect l="l" t="t" r="r" b="b"/>
            <a:pathLst>
              <a:path w="42094" h="41998" extrusionOk="0">
                <a:moveTo>
                  <a:pt x="20920" y="14128"/>
                </a:moveTo>
                <a:cubicBezTo>
                  <a:pt x="21647" y="14128"/>
                  <a:pt x="22386" y="14246"/>
                  <a:pt x="23111" y="14494"/>
                </a:cubicBezTo>
                <a:cubicBezTo>
                  <a:pt x="26687" y="15711"/>
                  <a:pt x="28589" y="19572"/>
                  <a:pt x="27372" y="23148"/>
                </a:cubicBezTo>
                <a:cubicBezTo>
                  <a:pt x="26418" y="25980"/>
                  <a:pt x="23764" y="27775"/>
                  <a:pt x="20917" y="27775"/>
                </a:cubicBezTo>
                <a:cubicBezTo>
                  <a:pt x="20188" y="27775"/>
                  <a:pt x="19446" y="27657"/>
                  <a:pt x="18717" y="27409"/>
                </a:cubicBezTo>
                <a:cubicBezTo>
                  <a:pt x="15160" y="26192"/>
                  <a:pt x="13258" y="22330"/>
                  <a:pt x="14456" y="18755"/>
                </a:cubicBezTo>
                <a:cubicBezTo>
                  <a:pt x="15426" y="15923"/>
                  <a:pt x="18082" y="14128"/>
                  <a:pt x="20920" y="14128"/>
                </a:cubicBezTo>
                <a:close/>
                <a:moveTo>
                  <a:pt x="22046" y="0"/>
                </a:moveTo>
                <a:lnTo>
                  <a:pt x="18907" y="57"/>
                </a:lnTo>
                <a:lnTo>
                  <a:pt x="18945" y="2397"/>
                </a:lnTo>
                <a:cubicBezTo>
                  <a:pt x="17823" y="2511"/>
                  <a:pt x="16720" y="2739"/>
                  <a:pt x="15655" y="3062"/>
                </a:cubicBezTo>
                <a:lnTo>
                  <a:pt x="14799" y="875"/>
                </a:lnTo>
                <a:lnTo>
                  <a:pt x="11889" y="2016"/>
                </a:lnTo>
                <a:lnTo>
                  <a:pt x="12726" y="4185"/>
                </a:lnTo>
                <a:cubicBezTo>
                  <a:pt x="11717" y="4679"/>
                  <a:pt x="10747" y="5269"/>
                  <a:pt x="9853" y="5935"/>
                </a:cubicBezTo>
                <a:lnTo>
                  <a:pt x="8313" y="4185"/>
                </a:lnTo>
                <a:lnTo>
                  <a:pt x="5954" y="6239"/>
                </a:lnTo>
                <a:lnTo>
                  <a:pt x="7495" y="8008"/>
                </a:lnTo>
                <a:cubicBezTo>
                  <a:pt x="6715" y="8807"/>
                  <a:pt x="6011" y="9682"/>
                  <a:pt x="5384" y="10633"/>
                </a:cubicBezTo>
                <a:lnTo>
                  <a:pt x="3329" y="9510"/>
                </a:lnTo>
                <a:lnTo>
                  <a:pt x="1827" y="12249"/>
                </a:lnTo>
                <a:lnTo>
                  <a:pt x="3881" y="13372"/>
                </a:lnTo>
                <a:cubicBezTo>
                  <a:pt x="3653" y="13885"/>
                  <a:pt x="3443" y="14418"/>
                  <a:pt x="3253" y="14950"/>
                </a:cubicBezTo>
                <a:cubicBezTo>
                  <a:pt x="3082" y="15483"/>
                  <a:pt x="2930" y="16035"/>
                  <a:pt x="2797" y="16567"/>
                </a:cubicBezTo>
                <a:lnTo>
                  <a:pt x="476" y="16206"/>
                </a:lnTo>
                <a:lnTo>
                  <a:pt x="1" y="19306"/>
                </a:lnTo>
                <a:lnTo>
                  <a:pt x="2302" y="19668"/>
                </a:lnTo>
                <a:cubicBezTo>
                  <a:pt x="2226" y="20790"/>
                  <a:pt x="2264" y="21931"/>
                  <a:pt x="2378" y="23034"/>
                </a:cubicBezTo>
                <a:lnTo>
                  <a:pt x="77" y="23491"/>
                </a:lnTo>
                <a:lnTo>
                  <a:pt x="685" y="26572"/>
                </a:lnTo>
                <a:lnTo>
                  <a:pt x="2987" y="26097"/>
                </a:lnTo>
                <a:cubicBezTo>
                  <a:pt x="3310" y="27181"/>
                  <a:pt x="3710" y="28246"/>
                  <a:pt x="4223" y="29254"/>
                </a:cubicBezTo>
                <a:lnTo>
                  <a:pt x="2207" y="30452"/>
                </a:lnTo>
                <a:lnTo>
                  <a:pt x="3843" y="33134"/>
                </a:lnTo>
                <a:lnTo>
                  <a:pt x="5840" y="31917"/>
                </a:lnTo>
                <a:cubicBezTo>
                  <a:pt x="6506" y="32830"/>
                  <a:pt x="7248" y="33686"/>
                  <a:pt x="8065" y="34466"/>
                </a:cubicBezTo>
                <a:lnTo>
                  <a:pt x="6582" y="36292"/>
                </a:lnTo>
                <a:lnTo>
                  <a:pt x="9036" y="38251"/>
                </a:lnTo>
                <a:lnTo>
                  <a:pt x="10500" y="36425"/>
                </a:lnTo>
                <a:cubicBezTo>
                  <a:pt x="11413" y="37033"/>
                  <a:pt x="12402" y="37585"/>
                  <a:pt x="13448" y="38042"/>
                </a:cubicBezTo>
                <a:lnTo>
                  <a:pt x="12707" y="40267"/>
                </a:lnTo>
                <a:lnTo>
                  <a:pt x="15674" y="41275"/>
                </a:lnTo>
                <a:lnTo>
                  <a:pt x="16416" y="39050"/>
                </a:lnTo>
                <a:cubicBezTo>
                  <a:pt x="17538" y="39316"/>
                  <a:pt x="18641" y="39487"/>
                  <a:pt x="19744" y="39563"/>
                </a:cubicBezTo>
                <a:lnTo>
                  <a:pt x="19801" y="41998"/>
                </a:lnTo>
                <a:lnTo>
                  <a:pt x="22940" y="41941"/>
                </a:lnTo>
                <a:lnTo>
                  <a:pt x="22883" y="39506"/>
                </a:lnTo>
                <a:cubicBezTo>
                  <a:pt x="24005" y="39373"/>
                  <a:pt x="25089" y="39164"/>
                  <a:pt x="26173" y="38840"/>
                </a:cubicBezTo>
                <a:lnTo>
                  <a:pt x="27086" y="41199"/>
                </a:lnTo>
                <a:lnTo>
                  <a:pt x="29997" y="40058"/>
                </a:lnTo>
                <a:lnTo>
                  <a:pt x="29084" y="37718"/>
                </a:lnTo>
                <a:cubicBezTo>
                  <a:pt x="30073" y="37243"/>
                  <a:pt x="31005" y="36672"/>
                  <a:pt x="31899" y="36025"/>
                </a:cubicBezTo>
                <a:lnTo>
                  <a:pt x="33629" y="38004"/>
                </a:lnTo>
                <a:lnTo>
                  <a:pt x="35988" y="35930"/>
                </a:lnTo>
                <a:lnTo>
                  <a:pt x="34276" y="33990"/>
                </a:lnTo>
                <a:cubicBezTo>
                  <a:pt x="35056" y="33191"/>
                  <a:pt x="35760" y="32316"/>
                  <a:pt x="36388" y="31365"/>
                </a:cubicBezTo>
                <a:lnTo>
                  <a:pt x="38689" y="32621"/>
                </a:lnTo>
                <a:lnTo>
                  <a:pt x="40211" y="29882"/>
                </a:lnTo>
                <a:lnTo>
                  <a:pt x="37928" y="28626"/>
                </a:lnTo>
                <a:cubicBezTo>
                  <a:pt x="38156" y="28075"/>
                  <a:pt x="38385" y="27523"/>
                  <a:pt x="38575" y="26952"/>
                </a:cubicBezTo>
                <a:cubicBezTo>
                  <a:pt x="38746" y="26458"/>
                  <a:pt x="38898" y="25944"/>
                  <a:pt x="39012" y="25450"/>
                </a:cubicBezTo>
                <a:lnTo>
                  <a:pt x="41618" y="25849"/>
                </a:lnTo>
                <a:lnTo>
                  <a:pt x="42094" y="22749"/>
                </a:lnTo>
                <a:lnTo>
                  <a:pt x="39526" y="22349"/>
                </a:lnTo>
                <a:cubicBezTo>
                  <a:pt x="39602" y="21208"/>
                  <a:pt x="39583" y="20086"/>
                  <a:pt x="39469" y="18983"/>
                </a:cubicBezTo>
                <a:lnTo>
                  <a:pt x="42037" y="18469"/>
                </a:lnTo>
                <a:lnTo>
                  <a:pt x="41428" y="15388"/>
                </a:lnTo>
                <a:lnTo>
                  <a:pt x="38879" y="15901"/>
                </a:lnTo>
                <a:cubicBezTo>
                  <a:pt x="38575" y="14817"/>
                  <a:pt x="38175" y="13771"/>
                  <a:pt x="37681" y="12763"/>
                </a:cubicBezTo>
                <a:lnTo>
                  <a:pt x="39925" y="11393"/>
                </a:lnTo>
                <a:lnTo>
                  <a:pt x="38290" y="8712"/>
                </a:lnTo>
                <a:lnTo>
                  <a:pt x="36064" y="10062"/>
                </a:lnTo>
                <a:cubicBezTo>
                  <a:pt x="35417" y="9149"/>
                  <a:pt x="34676" y="8293"/>
                  <a:pt x="33858" y="7513"/>
                </a:cubicBezTo>
                <a:lnTo>
                  <a:pt x="35513" y="5478"/>
                </a:lnTo>
                <a:lnTo>
                  <a:pt x="33059" y="3500"/>
                </a:lnTo>
                <a:lnTo>
                  <a:pt x="31423" y="5535"/>
                </a:lnTo>
                <a:cubicBezTo>
                  <a:pt x="30491" y="4888"/>
                  <a:pt x="29464" y="4337"/>
                  <a:pt x="28380" y="3861"/>
                </a:cubicBezTo>
                <a:lnTo>
                  <a:pt x="29141" y="1636"/>
                </a:lnTo>
                <a:lnTo>
                  <a:pt x="26173" y="628"/>
                </a:lnTo>
                <a:lnTo>
                  <a:pt x="25412" y="2853"/>
                </a:lnTo>
                <a:cubicBezTo>
                  <a:pt x="24309" y="2568"/>
                  <a:pt x="23187" y="2397"/>
                  <a:pt x="22084" y="2340"/>
                </a:cubicBezTo>
                <a:lnTo>
                  <a:pt x="22046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995" name="Google Shape;3995;p113"/>
          <p:cNvGrpSpPr/>
          <p:nvPr/>
        </p:nvGrpSpPr>
        <p:grpSpPr>
          <a:xfrm>
            <a:off x="1949907" y="3367423"/>
            <a:ext cx="515163" cy="515658"/>
            <a:chOff x="-1007775" y="4202900"/>
            <a:chExt cx="1014300" cy="1015275"/>
          </a:xfrm>
        </p:grpSpPr>
        <p:sp>
          <p:nvSpPr>
            <p:cNvPr id="3996" name="Google Shape;3996;p113"/>
            <p:cNvSpPr/>
            <p:nvPr/>
          </p:nvSpPr>
          <p:spPr>
            <a:xfrm>
              <a:off x="-858950" y="4353650"/>
              <a:ext cx="716175" cy="710450"/>
            </a:xfrm>
            <a:custGeom>
              <a:avLst/>
              <a:gdLst/>
              <a:ahLst/>
              <a:cxnLst/>
              <a:rect l="l" t="t" r="r" b="b"/>
              <a:pathLst>
                <a:path w="28647" h="28418" extrusionOk="0">
                  <a:moveTo>
                    <a:pt x="14324" y="8065"/>
                  </a:moveTo>
                  <a:lnTo>
                    <a:pt x="18717" y="10081"/>
                  </a:lnTo>
                  <a:lnTo>
                    <a:pt x="20601" y="14152"/>
                  </a:lnTo>
                  <a:lnTo>
                    <a:pt x="18641" y="18374"/>
                  </a:lnTo>
                  <a:lnTo>
                    <a:pt x="14324" y="20372"/>
                  </a:lnTo>
                  <a:lnTo>
                    <a:pt x="9930" y="18336"/>
                  </a:lnTo>
                  <a:lnTo>
                    <a:pt x="8066" y="14266"/>
                  </a:lnTo>
                  <a:lnTo>
                    <a:pt x="10006" y="10043"/>
                  </a:lnTo>
                  <a:lnTo>
                    <a:pt x="14324" y="8065"/>
                  </a:lnTo>
                  <a:close/>
                  <a:moveTo>
                    <a:pt x="14324" y="0"/>
                  </a:moveTo>
                  <a:lnTo>
                    <a:pt x="12231" y="1027"/>
                  </a:lnTo>
                  <a:lnTo>
                    <a:pt x="9721" y="9663"/>
                  </a:lnTo>
                  <a:lnTo>
                    <a:pt x="1028" y="12174"/>
                  </a:lnTo>
                  <a:lnTo>
                    <a:pt x="1" y="14266"/>
                  </a:lnTo>
                  <a:lnTo>
                    <a:pt x="1028" y="16377"/>
                  </a:lnTo>
                  <a:lnTo>
                    <a:pt x="9778" y="18907"/>
                  </a:lnTo>
                  <a:lnTo>
                    <a:pt x="12231" y="27390"/>
                  </a:lnTo>
                  <a:lnTo>
                    <a:pt x="14324" y="28417"/>
                  </a:lnTo>
                  <a:lnTo>
                    <a:pt x="16416" y="27390"/>
                  </a:lnTo>
                  <a:lnTo>
                    <a:pt x="18927" y="18755"/>
                  </a:lnTo>
                  <a:lnTo>
                    <a:pt x="27619" y="16244"/>
                  </a:lnTo>
                  <a:lnTo>
                    <a:pt x="28646" y="14152"/>
                  </a:lnTo>
                  <a:lnTo>
                    <a:pt x="27619" y="12059"/>
                  </a:lnTo>
                  <a:lnTo>
                    <a:pt x="18889" y="9511"/>
                  </a:lnTo>
                  <a:lnTo>
                    <a:pt x="16416" y="1027"/>
                  </a:lnTo>
                  <a:lnTo>
                    <a:pt x="1432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7" name="Google Shape;3997;p113"/>
            <p:cNvSpPr/>
            <p:nvPr/>
          </p:nvSpPr>
          <p:spPr>
            <a:xfrm>
              <a:off x="-773825" y="4438275"/>
              <a:ext cx="546400" cy="541650"/>
            </a:xfrm>
            <a:custGeom>
              <a:avLst/>
              <a:gdLst/>
              <a:ahLst/>
              <a:cxnLst/>
              <a:rect l="l" t="t" r="r" b="b"/>
              <a:pathLst>
                <a:path w="21856" h="21666" extrusionOk="0">
                  <a:moveTo>
                    <a:pt x="10805" y="4832"/>
                  </a:moveTo>
                  <a:lnTo>
                    <a:pt x="15274" y="6468"/>
                  </a:lnTo>
                  <a:lnTo>
                    <a:pt x="16948" y="11014"/>
                  </a:lnTo>
                  <a:lnTo>
                    <a:pt x="15408" y="15218"/>
                  </a:lnTo>
                  <a:lnTo>
                    <a:pt x="11033" y="16815"/>
                  </a:lnTo>
                  <a:lnTo>
                    <a:pt x="6582" y="15180"/>
                  </a:lnTo>
                  <a:lnTo>
                    <a:pt x="4908" y="10634"/>
                  </a:lnTo>
                  <a:lnTo>
                    <a:pt x="6449" y="6430"/>
                  </a:lnTo>
                  <a:lnTo>
                    <a:pt x="10805" y="4832"/>
                  </a:lnTo>
                  <a:close/>
                  <a:moveTo>
                    <a:pt x="2968" y="1"/>
                  </a:moveTo>
                  <a:lnTo>
                    <a:pt x="743" y="743"/>
                  </a:lnTo>
                  <a:lnTo>
                    <a:pt x="1" y="2949"/>
                  </a:lnTo>
                  <a:lnTo>
                    <a:pt x="4375" y="10919"/>
                  </a:lnTo>
                  <a:lnTo>
                    <a:pt x="134" y="18660"/>
                  </a:lnTo>
                  <a:lnTo>
                    <a:pt x="876" y="20867"/>
                  </a:lnTo>
                  <a:lnTo>
                    <a:pt x="3082" y="21628"/>
                  </a:lnTo>
                  <a:lnTo>
                    <a:pt x="10957" y="17291"/>
                  </a:lnTo>
                  <a:lnTo>
                    <a:pt x="18888" y="21666"/>
                  </a:lnTo>
                  <a:lnTo>
                    <a:pt x="21095" y="20905"/>
                  </a:lnTo>
                  <a:lnTo>
                    <a:pt x="21856" y="18698"/>
                  </a:lnTo>
                  <a:lnTo>
                    <a:pt x="17462" y="10729"/>
                  </a:lnTo>
                  <a:lnTo>
                    <a:pt x="21722" y="2987"/>
                  </a:lnTo>
                  <a:lnTo>
                    <a:pt x="20962" y="781"/>
                  </a:lnTo>
                  <a:lnTo>
                    <a:pt x="18755" y="20"/>
                  </a:lnTo>
                  <a:lnTo>
                    <a:pt x="10881" y="4357"/>
                  </a:lnTo>
                  <a:lnTo>
                    <a:pt x="296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8" name="Google Shape;3998;p113"/>
            <p:cNvSpPr/>
            <p:nvPr/>
          </p:nvSpPr>
          <p:spPr>
            <a:xfrm>
              <a:off x="-656850" y="4554325"/>
              <a:ext cx="312450" cy="312425"/>
            </a:xfrm>
            <a:custGeom>
              <a:avLst/>
              <a:gdLst/>
              <a:ahLst/>
              <a:cxnLst/>
              <a:rect l="l" t="t" r="r" b="b"/>
              <a:pathLst>
                <a:path w="12498" h="12497" extrusionOk="0">
                  <a:moveTo>
                    <a:pt x="6240" y="1293"/>
                  </a:moveTo>
                  <a:cubicBezTo>
                    <a:pt x="8979" y="1293"/>
                    <a:pt x="11185" y="3519"/>
                    <a:pt x="11185" y="6239"/>
                  </a:cubicBezTo>
                  <a:cubicBezTo>
                    <a:pt x="11185" y="8978"/>
                    <a:pt x="8979" y="11203"/>
                    <a:pt x="6240" y="11203"/>
                  </a:cubicBezTo>
                  <a:cubicBezTo>
                    <a:pt x="3520" y="11203"/>
                    <a:pt x="1294" y="8978"/>
                    <a:pt x="1294" y="6239"/>
                  </a:cubicBezTo>
                  <a:cubicBezTo>
                    <a:pt x="1294" y="3519"/>
                    <a:pt x="3520" y="1293"/>
                    <a:pt x="6240" y="1293"/>
                  </a:cubicBezTo>
                  <a:close/>
                  <a:moveTo>
                    <a:pt x="6240" y="0"/>
                  </a:moveTo>
                  <a:cubicBezTo>
                    <a:pt x="2797" y="0"/>
                    <a:pt x="1" y="2796"/>
                    <a:pt x="1" y="6239"/>
                  </a:cubicBezTo>
                  <a:cubicBezTo>
                    <a:pt x="1" y="9701"/>
                    <a:pt x="2797" y="12497"/>
                    <a:pt x="6240" y="12497"/>
                  </a:cubicBezTo>
                  <a:cubicBezTo>
                    <a:pt x="9701" y="12497"/>
                    <a:pt x="12498" y="9701"/>
                    <a:pt x="12498" y="6239"/>
                  </a:cubicBezTo>
                  <a:cubicBezTo>
                    <a:pt x="12498" y="2796"/>
                    <a:pt x="9701" y="0"/>
                    <a:pt x="624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9" name="Google Shape;3999;p113"/>
            <p:cNvSpPr/>
            <p:nvPr/>
          </p:nvSpPr>
          <p:spPr>
            <a:xfrm>
              <a:off x="-1007775" y="4202900"/>
              <a:ext cx="1014300" cy="1015275"/>
            </a:xfrm>
            <a:custGeom>
              <a:avLst/>
              <a:gdLst/>
              <a:ahLst/>
              <a:cxnLst/>
              <a:rect l="l" t="t" r="r" b="b"/>
              <a:pathLst>
                <a:path w="40572" h="40611" extrusionOk="0">
                  <a:moveTo>
                    <a:pt x="20277" y="6943"/>
                  </a:moveTo>
                  <a:cubicBezTo>
                    <a:pt x="27638" y="6943"/>
                    <a:pt x="33591" y="12897"/>
                    <a:pt x="33591" y="20239"/>
                  </a:cubicBezTo>
                  <a:cubicBezTo>
                    <a:pt x="33591" y="27600"/>
                    <a:pt x="27638" y="33553"/>
                    <a:pt x="20277" y="33553"/>
                  </a:cubicBezTo>
                  <a:cubicBezTo>
                    <a:pt x="12935" y="33553"/>
                    <a:pt x="6981" y="27600"/>
                    <a:pt x="6981" y="20239"/>
                  </a:cubicBezTo>
                  <a:cubicBezTo>
                    <a:pt x="6981" y="12897"/>
                    <a:pt x="12935" y="6943"/>
                    <a:pt x="20277" y="6943"/>
                  </a:cubicBezTo>
                  <a:close/>
                  <a:moveTo>
                    <a:pt x="19116" y="1"/>
                  </a:moveTo>
                  <a:lnTo>
                    <a:pt x="18184" y="3843"/>
                  </a:lnTo>
                  <a:cubicBezTo>
                    <a:pt x="17671" y="3900"/>
                    <a:pt x="17138" y="3995"/>
                    <a:pt x="16644" y="4109"/>
                  </a:cubicBezTo>
                  <a:lnTo>
                    <a:pt x="14456" y="819"/>
                  </a:lnTo>
                  <a:lnTo>
                    <a:pt x="13353" y="1218"/>
                  </a:lnTo>
                  <a:lnTo>
                    <a:pt x="12269" y="1617"/>
                  </a:lnTo>
                  <a:lnTo>
                    <a:pt x="12706" y="5536"/>
                  </a:lnTo>
                  <a:cubicBezTo>
                    <a:pt x="12231" y="5783"/>
                    <a:pt x="11774" y="6049"/>
                    <a:pt x="11337" y="6335"/>
                  </a:cubicBezTo>
                  <a:lnTo>
                    <a:pt x="8160" y="3976"/>
                  </a:lnTo>
                  <a:lnTo>
                    <a:pt x="7266" y="4737"/>
                  </a:lnTo>
                  <a:lnTo>
                    <a:pt x="6372" y="5479"/>
                  </a:lnTo>
                  <a:lnTo>
                    <a:pt x="8122" y="9017"/>
                  </a:lnTo>
                  <a:cubicBezTo>
                    <a:pt x="7742" y="9435"/>
                    <a:pt x="7400" y="9853"/>
                    <a:pt x="7057" y="10310"/>
                  </a:cubicBezTo>
                  <a:lnTo>
                    <a:pt x="3158" y="9169"/>
                  </a:lnTo>
                  <a:lnTo>
                    <a:pt x="2587" y="10177"/>
                  </a:lnTo>
                  <a:lnTo>
                    <a:pt x="1998" y="11185"/>
                  </a:lnTo>
                  <a:lnTo>
                    <a:pt x="4965" y="14000"/>
                  </a:lnTo>
                  <a:cubicBezTo>
                    <a:pt x="4775" y="14476"/>
                    <a:pt x="4603" y="14951"/>
                    <a:pt x="4451" y="15427"/>
                  </a:cubicBezTo>
                  <a:lnTo>
                    <a:pt x="400" y="15693"/>
                  </a:lnTo>
                  <a:lnTo>
                    <a:pt x="210" y="16834"/>
                  </a:lnTo>
                  <a:lnTo>
                    <a:pt x="0" y="17975"/>
                  </a:lnTo>
                  <a:lnTo>
                    <a:pt x="3748" y="19630"/>
                  </a:lnTo>
                  <a:cubicBezTo>
                    <a:pt x="3748" y="19839"/>
                    <a:pt x="3729" y="20030"/>
                    <a:pt x="3729" y="20239"/>
                  </a:cubicBezTo>
                  <a:cubicBezTo>
                    <a:pt x="3729" y="20543"/>
                    <a:pt x="3748" y="20847"/>
                    <a:pt x="3767" y="21133"/>
                  </a:cubicBezTo>
                  <a:lnTo>
                    <a:pt x="38" y="22769"/>
                  </a:lnTo>
                  <a:lnTo>
                    <a:pt x="248" y="23910"/>
                  </a:lnTo>
                  <a:lnTo>
                    <a:pt x="457" y="25051"/>
                  </a:lnTo>
                  <a:lnTo>
                    <a:pt x="4527" y="25317"/>
                  </a:lnTo>
                  <a:cubicBezTo>
                    <a:pt x="4680" y="25793"/>
                    <a:pt x="4870" y="26268"/>
                    <a:pt x="5060" y="26744"/>
                  </a:cubicBezTo>
                  <a:lnTo>
                    <a:pt x="2131" y="29521"/>
                  </a:lnTo>
                  <a:lnTo>
                    <a:pt x="2701" y="30548"/>
                  </a:lnTo>
                  <a:lnTo>
                    <a:pt x="3291" y="31556"/>
                  </a:lnTo>
                  <a:lnTo>
                    <a:pt x="7228" y="30396"/>
                  </a:lnTo>
                  <a:cubicBezTo>
                    <a:pt x="7533" y="30795"/>
                    <a:pt x="7856" y="31176"/>
                    <a:pt x="8198" y="31537"/>
                  </a:cubicBezTo>
                  <a:lnTo>
                    <a:pt x="6391" y="35189"/>
                  </a:lnTo>
                  <a:lnTo>
                    <a:pt x="7285" y="35931"/>
                  </a:lnTo>
                  <a:lnTo>
                    <a:pt x="8179" y="36673"/>
                  </a:lnTo>
                  <a:lnTo>
                    <a:pt x="11470" y="34257"/>
                  </a:lnTo>
                  <a:cubicBezTo>
                    <a:pt x="11907" y="34523"/>
                    <a:pt x="12345" y="34771"/>
                    <a:pt x="12801" y="34999"/>
                  </a:cubicBezTo>
                  <a:lnTo>
                    <a:pt x="12345" y="39031"/>
                  </a:lnTo>
                  <a:lnTo>
                    <a:pt x="13429" y="39431"/>
                  </a:lnTo>
                  <a:lnTo>
                    <a:pt x="14532" y="39830"/>
                  </a:lnTo>
                  <a:lnTo>
                    <a:pt x="16796" y="36425"/>
                  </a:lnTo>
                  <a:cubicBezTo>
                    <a:pt x="17290" y="36521"/>
                    <a:pt x="17785" y="36616"/>
                    <a:pt x="18298" y="36673"/>
                  </a:cubicBezTo>
                  <a:lnTo>
                    <a:pt x="19250" y="40610"/>
                  </a:lnTo>
                  <a:lnTo>
                    <a:pt x="21570" y="40610"/>
                  </a:lnTo>
                  <a:lnTo>
                    <a:pt x="22540" y="36635"/>
                  </a:lnTo>
                  <a:cubicBezTo>
                    <a:pt x="23054" y="36559"/>
                    <a:pt x="23548" y="36483"/>
                    <a:pt x="24024" y="36368"/>
                  </a:cubicBezTo>
                  <a:lnTo>
                    <a:pt x="26268" y="39735"/>
                  </a:lnTo>
                  <a:lnTo>
                    <a:pt x="27371" y="39336"/>
                  </a:lnTo>
                  <a:lnTo>
                    <a:pt x="28456" y="38936"/>
                  </a:lnTo>
                  <a:lnTo>
                    <a:pt x="28018" y="34885"/>
                  </a:lnTo>
                  <a:cubicBezTo>
                    <a:pt x="28456" y="34638"/>
                    <a:pt x="28893" y="34390"/>
                    <a:pt x="29312" y="34105"/>
                  </a:cubicBezTo>
                  <a:lnTo>
                    <a:pt x="32583" y="36521"/>
                  </a:lnTo>
                  <a:lnTo>
                    <a:pt x="33477" y="35760"/>
                  </a:lnTo>
                  <a:lnTo>
                    <a:pt x="34371" y="35018"/>
                  </a:lnTo>
                  <a:lnTo>
                    <a:pt x="32545" y="31347"/>
                  </a:lnTo>
                  <a:cubicBezTo>
                    <a:pt x="32887" y="30986"/>
                    <a:pt x="33211" y="30586"/>
                    <a:pt x="33515" y="30187"/>
                  </a:cubicBezTo>
                  <a:lnTo>
                    <a:pt x="37395" y="31328"/>
                  </a:lnTo>
                  <a:lnTo>
                    <a:pt x="37985" y="30320"/>
                  </a:lnTo>
                  <a:lnTo>
                    <a:pt x="38575" y="29312"/>
                  </a:lnTo>
                  <a:lnTo>
                    <a:pt x="35607" y="26497"/>
                  </a:lnTo>
                  <a:cubicBezTo>
                    <a:pt x="35798" y="26021"/>
                    <a:pt x="35969" y="25546"/>
                    <a:pt x="36121" y="25070"/>
                  </a:cubicBezTo>
                  <a:lnTo>
                    <a:pt x="40153" y="24804"/>
                  </a:lnTo>
                  <a:lnTo>
                    <a:pt x="40363" y="23663"/>
                  </a:lnTo>
                  <a:lnTo>
                    <a:pt x="40572" y="22502"/>
                  </a:lnTo>
                  <a:lnTo>
                    <a:pt x="36825" y="20866"/>
                  </a:lnTo>
                  <a:cubicBezTo>
                    <a:pt x="36825" y="20657"/>
                    <a:pt x="36825" y="20448"/>
                    <a:pt x="36825" y="20239"/>
                  </a:cubicBezTo>
                  <a:cubicBezTo>
                    <a:pt x="36825" y="19954"/>
                    <a:pt x="36825" y="19649"/>
                    <a:pt x="36806" y="19364"/>
                  </a:cubicBezTo>
                  <a:lnTo>
                    <a:pt x="40515" y="17728"/>
                  </a:lnTo>
                  <a:lnTo>
                    <a:pt x="40325" y="16587"/>
                  </a:lnTo>
                  <a:lnTo>
                    <a:pt x="40115" y="15427"/>
                  </a:lnTo>
                  <a:lnTo>
                    <a:pt x="36045" y="15179"/>
                  </a:lnTo>
                  <a:cubicBezTo>
                    <a:pt x="35874" y="14685"/>
                    <a:pt x="35703" y="14209"/>
                    <a:pt x="35512" y="13753"/>
                  </a:cubicBezTo>
                  <a:lnTo>
                    <a:pt x="38442" y="10957"/>
                  </a:lnTo>
                  <a:lnTo>
                    <a:pt x="37852" y="9949"/>
                  </a:lnTo>
                  <a:lnTo>
                    <a:pt x="37281" y="8940"/>
                  </a:lnTo>
                  <a:lnTo>
                    <a:pt x="33344" y="10101"/>
                  </a:lnTo>
                  <a:cubicBezTo>
                    <a:pt x="33040" y="9701"/>
                    <a:pt x="32716" y="9321"/>
                    <a:pt x="32374" y="8940"/>
                  </a:cubicBezTo>
                  <a:lnTo>
                    <a:pt x="34162" y="5308"/>
                  </a:lnTo>
                  <a:lnTo>
                    <a:pt x="33268" y="4566"/>
                  </a:lnTo>
                  <a:lnTo>
                    <a:pt x="32393" y="3805"/>
                  </a:lnTo>
                  <a:lnTo>
                    <a:pt x="29083" y="6240"/>
                  </a:lnTo>
                  <a:cubicBezTo>
                    <a:pt x="28665" y="5973"/>
                    <a:pt x="28227" y="5726"/>
                    <a:pt x="27771" y="5498"/>
                  </a:cubicBezTo>
                  <a:lnTo>
                    <a:pt x="28227" y="1465"/>
                  </a:lnTo>
                  <a:lnTo>
                    <a:pt x="27124" y="1066"/>
                  </a:lnTo>
                  <a:lnTo>
                    <a:pt x="26040" y="666"/>
                  </a:lnTo>
                  <a:lnTo>
                    <a:pt x="23776" y="4071"/>
                  </a:lnTo>
                  <a:cubicBezTo>
                    <a:pt x="23320" y="3976"/>
                    <a:pt x="22844" y="3900"/>
                    <a:pt x="22388" y="3843"/>
                  </a:cubicBezTo>
                  <a:lnTo>
                    <a:pt x="21456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000" name="Google Shape;4000;p113"/>
          <p:cNvGrpSpPr/>
          <p:nvPr/>
        </p:nvGrpSpPr>
        <p:grpSpPr>
          <a:xfrm>
            <a:off x="2721138" y="3315308"/>
            <a:ext cx="619016" cy="619981"/>
            <a:chOff x="-3449050" y="2277775"/>
            <a:chExt cx="1218775" cy="1220675"/>
          </a:xfrm>
        </p:grpSpPr>
        <p:sp>
          <p:nvSpPr>
            <p:cNvPr id="4001" name="Google Shape;4001;p113"/>
            <p:cNvSpPr/>
            <p:nvPr/>
          </p:nvSpPr>
          <p:spPr>
            <a:xfrm>
              <a:off x="-3270250" y="2459425"/>
              <a:ext cx="860700" cy="853575"/>
            </a:xfrm>
            <a:custGeom>
              <a:avLst/>
              <a:gdLst/>
              <a:ahLst/>
              <a:cxnLst/>
              <a:rect l="l" t="t" r="r" b="b"/>
              <a:pathLst>
                <a:path w="34428" h="34143" extrusionOk="0">
                  <a:moveTo>
                    <a:pt x="17233" y="9682"/>
                  </a:moveTo>
                  <a:lnTo>
                    <a:pt x="22502" y="12135"/>
                  </a:lnTo>
                  <a:lnTo>
                    <a:pt x="24765" y="17005"/>
                  </a:lnTo>
                  <a:lnTo>
                    <a:pt x="22407" y="22083"/>
                  </a:lnTo>
                  <a:lnTo>
                    <a:pt x="17214" y="24461"/>
                  </a:lnTo>
                  <a:lnTo>
                    <a:pt x="11926" y="22007"/>
                  </a:lnTo>
                  <a:lnTo>
                    <a:pt x="9682" y="17138"/>
                  </a:lnTo>
                  <a:lnTo>
                    <a:pt x="12040" y="12059"/>
                  </a:lnTo>
                  <a:lnTo>
                    <a:pt x="17233" y="9682"/>
                  </a:lnTo>
                  <a:close/>
                  <a:moveTo>
                    <a:pt x="17252" y="0"/>
                  </a:moveTo>
                  <a:lnTo>
                    <a:pt x="14722" y="1236"/>
                  </a:lnTo>
                  <a:lnTo>
                    <a:pt x="11698" y="11584"/>
                  </a:lnTo>
                  <a:lnTo>
                    <a:pt x="1256" y="14608"/>
                  </a:lnTo>
                  <a:lnTo>
                    <a:pt x="0" y="17119"/>
                  </a:lnTo>
                  <a:lnTo>
                    <a:pt x="1237" y="19630"/>
                  </a:lnTo>
                  <a:lnTo>
                    <a:pt x="11736" y="22711"/>
                  </a:lnTo>
                  <a:lnTo>
                    <a:pt x="14684" y="32906"/>
                  </a:lnTo>
                  <a:lnTo>
                    <a:pt x="17195" y="34142"/>
                  </a:lnTo>
                  <a:lnTo>
                    <a:pt x="19706" y="32906"/>
                  </a:lnTo>
                  <a:lnTo>
                    <a:pt x="22749" y="22559"/>
                  </a:lnTo>
                  <a:lnTo>
                    <a:pt x="33192" y="19534"/>
                  </a:lnTo>
                  <a:lnTo>
                    <a:pt x="34428" y="17024"/>
                  </a:lnTo>
                  <a:lnTo>
                    <a:pt x="33211" y="14494"/>
                  </a:lnTo>
                  <a:lnTo>
                    <a:pt x="22711" y="11432"/>
                  </a:lnTo>
                  <a:lnTo>
                    <a:pt x="19763" y="1236"/>
                  </a:lnTo>
                  <a:lnTo>
                    <a:pt x="1725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2" name="Google Shape;4002;p113"/>
            <p:cNvSpPr/>
            <p:nvPr/>
          </p:nvSpPr>
          <p:spPr>
            <a:xfrm>
              <a:off x="-3027275" y="2700500"/>
              <a:ext cx="375700" cy="375225"/>
            </a:xfrm>
            <a:custGeom>
              <a:avLst/>
              <a:gdLst/>
              <a:ahLst/>
              <a:cxnLst/>
              <a:rect l="l" t="t" r="r" b="b"/>
              <a:pathLst>
                <a:path w="15028" h="15009" extrusionOk="0">
                  <a:moveTo>
                    <a:pt x="7514" y="1560"/>
                  </a:moveTo>
                  <a:cubicBezTo>
                    <a:pt x="10805" y="1560"/>
                    <a:pt x="13468" y="4223"/>
                    <a:pt x="13449" y="7514"/>
                  </a:cubicBezTo>
                  <a:cubicBezTo>
                    <a:pt x="13449" y="10804"/>
                    <a:pt x="10786" y="13448"/>
                    <a:pt x="7495" y="13448"/>
                  </a:cubicBezTo>
                  <a:cubicBezTo>
                    <a:pt x="4205" y="13448"/>
                    <a:pt x="1561" y="10785"/>
                    <a:pt x="1561" y="7495"/>
                  </a:cubicBezTo>
                  <a:cubicBezTo>
                    <a:pt x="1561" y="4204"/>
                    <a:pt x="4224" y="1560"/>
                    <a:pt x="7514" y="1560"/>
                  </a:cubicBezTo>
                  <a:close/>
                  <a:moveTo>
                    <a:pt x="7514" y="1"/>
                  </a:moveTo>
                  <a:cubicBezTo>
                    <a:pt x="3368" y="1"/>
                    <a:pt x="1" y="3348"/>
                    <a:pt x="1" y="7495"/>
                  </a:cubicBezTo>
                  <a:cubicBezTo>
                    <a:pt x="1" y="11641"/>
                    <a:pt x="3349" y="15008"/>
                    <a:pt x="7495" y="15008"/>
                  </a:cubicBezTo>
                  <a:cubicBezTo>
                    <a:pt x="11642" y="15008"/>
                    <a:pt x="15008" y="11660"/>
                    <a:pt x="15008" y="7514"/>
                  </a:cubicBezTo>
                  <a:cubicBezTo>
                    <a:pt x="15027" y="3367"/>
                    <a:pt x="11661" y="1"/>
                    <a:pt x="751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3" name="Google Shape;4003;p113"/>
            <p:cNvSpPr/>
            <p:nvPr/>
          </p:nvSpPr>
          <p:spPr>
            <a:xfrm>
              <a:off x="-3449050" y="2277775"/>
              <a:ext cx="1218775" cy="1220675"/>
            </a:xfrm>
            <a:custGeom>
              <a:avLst/>
              <a:gdLst/>
              <a:ahLst/>
              <a:cxnLst/>
              <a:rect l="l" t="t" r="r" b="b"/>
              <a:pathLst>
                <a:path w="48751" h="48827" extrusionOk="0">
                  <a:moveTo>
                    <a:pt x="24369" y="8350"/>
                  </a:moveTo>
                  <a:cubicBezTo>
                    <a:pt x="24381" y="8350"/>
                    <a:pt x="24392" y="8350"/>
                    <a:pt x="24404" y="8350"/>
                  </a:cubicBezTo>
                  <a:cubicBezTo>
                    <a:pt x="33249" y="8369"/>
                    <a:pt x="40382" y="15540"/>
                    <a:pt x="40382" y="24366"/>
                  </a:cubicBezTo>
                  <a:cubicBezTo>
                    <a:pt x="40363" y="33199"/>
                    <a:pt x="33211" y="40343"/>
                    <a:pt x="24382" y="40343"/>
                  </a:cubicBezTo>
                  <a:cubicBezTo>
                    <a:pt x="24371" y="40343"/>
                    <a:pt x="24359" y="40343"/>
                    <a:pt x="24347" y="40343"/>
                  </a:cubicBezTo>
                  <a:cubicBezTo>
                    <a:pt x="15521" y="40324"/>
                    <a:pt x="8370" y="33153"/>
                    <a:pt x="8389" y="24309"/>
                  </a:cubicBezTo>
                  <a:cubicBezTo>
                    <a:pt x="8389" y="15495"/>
                    <a:pt x="15559" y="8350"/>
                    <a:pt x="24369" y="8350"/>
                  </a:cubicBezTo>
                  <a:close/>
                  <a:moveTo>
                    <a:pt x="23016" y="0"/>
                  </a:moveTo>
                  <a:lnTo>
                    <a:pt x="21893" y="4603"/>
                  </a:lnTo>
                  <a:cubicBezTo>
                    <a:pt x="21266" y="4679"/>
                    <a:pt x="20638" y="4793"/>
                    <a:pt x="20029" y="4927"/>
                  </a:cubicBezTo>
                  <a:lnTo>
                    <a:pt x="17405" y="970"/>
                  </a:lnTo>
                  <a:lnTo>
                    <a:pt x="16092" y="1446"/>
                  </a:lnTo>
                  <a:lnTo>
                    <a:pt x="14780" y="1921"/>
                  </a:lnTo>
                  <a:lnTo>
                    <a:pt x="15293" y="6638"/>
                  </a:lnTo>
                  <a:cubicBezTo>
                    <a:pt x="14742" y="6943"/>
                    <a:pt x="14190" y="7247"/>
                    <a:pt x="13657" y="7589"/>
                  </a:cubicBezTo>
                  <a:lnTo>
                    <a:pt x="9834" y="4774"/>
                  </a:lnTo>
                  <a:lnTo>
                    <a:pt x="8769" y="5668"/>
                  </a:lnTo>
                  <a:lnTo>
                    <a:pt x="7685" y="6562"/>
                  </a:lnTo>
                  <a:lnTo>
                    <a:pt x="9796" y="10823"/>
                  </a:lnTo>
                  <a:cubicBezTo>
                    <a:pt x="9340" y="11318"/>
                    <a:pt x="8902" y="11831"/>
                    <a:pt x="8503" y="12364"/>
                  </a:cubicBezTo>
                  <a:lnTo>
                    <a:pt x="3824" y="10975"/>
                  </a:lnTo>
                  <a:lnTo>
                    <a:pt x="3120" y="12193"/>
                  </a:lnTo>
                  <a:lnTo>
                    <a:pt x="2416" y="13410"/>
                  </a:lnTo>
                  <a:lnTo>
                    <a:pt x="5973" y="16796"/>
                  </a:lnTo>
                  <a:cubicBezTo>
                    <a:pt x="5745" y="17366"/>
                    <a:pt x="5536" y="17937"/>
                    <a:pt x="5345" y="18526"/>
                  </a:cubicBezTo>
                  <a:lnTo>
                    <a:pt x="495" y="18812"/>
                  </a:lnTo>
                  <a:lnTo>
                    <a:pt x="248" y="20200"/>
                  </a:lnTo>
                  <a:lnTo>
                    <a:pt x="0" y="21570"/>
                  </a:lnTo>
                  <a:lnTo>
                    <a:pt x="4508" y="23567"/>
                  </a:lnTo>
                  <a:cubicBezTo>
                    <a:pt x="4489" y="23814"/>
                    <a:pt x="4489" y="24061"/>
                    <a:pt x="4489" y="24309"/>
                  </a:cubicBezTo>
                  <a:cubicBezTo>
                    <a:pt x="4489" y="24670"/>
                    <a:pt x="4489" y="25013"/>
                    <a:pt x="4508" y="25374"/>
                  </a:cubicBezTo>
                  <a:lnTo>
                    <a:pt x="39" y="27314"/>
                  </a:lnTo>
                  <a:lnTo>
                    <a:pt x="286" y="28703"/>
                  </a:lnTo>
                  <a:lnTo>
                    <a:pt x="533" y="30072"/>
                  </a:lnTo>
                  <a:lnTo>
                    <a:pt x="5421" y="30395"/>
                  </a:lnTo>
                  <a:cubicBezTo>
                    <a:pt x="5612" y="30985"/>
                    <a:pt x="5821" y="31556"/>
                    <a:pt x="6068" y="32107"/>
                  </a:cubicBezTo>
                  <a:lnTo>
                    <a:pt x="2530" y="35474"/>
                  </a:lnTo>
                  <a:lnTo>
                    <a:pt x="3234" y="36672"/>
                  </a:lnTo>
                  <a:lnTo>
                    <a:pt x="3919" y="37890"/>
                  </a:lnTo>
                  <a:lnTo>
                    <a:pt x="8655" y="36520"/>
                  </a:lnTo>
                  <a:cubicBezTo>
                    <a:pt x="9016" y="36996"/>
                    <a:pt x="9416" y="37452"/>
                    <a:pt x="9834" y="37909"/>
                  </a:cubicBezTo>
                  <a:lnTo>
                    <a:pt x="7647" y="42264"/>
                  </a:lnTo>
                  <a:lnTo>
                    <a:pt x="8731" y="43177"/>
                  </a:lnTo>
                  <a:lnTo>
                    <a:pt x="9796" y="44071"/>
                  </a:lnTo>
                  <a:lnTo>
                    <a:pt x="13753" y="41161"/>
                  </a:lnTo>
                  <a:cubicBezTo>
                    <a:pt x="14266" y="41484"/>
                    <a:pt x="14799" y="41789"/>
                    <a:pt x="15331" y="42055"/>
                  </a:cubicBezTo>
                  <a:lnTo>
                    <a:pt x="14799" y="46905"/>
                  </a:lnTo>
                  <a:lnTo>
                    <a:pt x="16111" y="47381"/>
                  </a:lnTo>
                  <a:lnTo>
                    <a:pt x="17424" y="47875"/>
                  </a:lnTo>
                  <a:lnTo>
                    <a:pt x="20144" y="43786"/>
                  </a:lnTo>
                  <a:cubicBezTo>
                    <a:pt x="20733" y="43919"/>
                    <a:pt x="21342" y="44014"/>
                    <a:pt x="21951" y="44090"/>
                  </a:cubicBezTo>
                  <a:lnTo>
                    <a:pt x="23092" y="48827"/>
                  </a:lnTo>
                  <a:lnTo>
                    <a:pt x="25888" y="48827"/>
                  </a:lnTo>
                  <a:lnTo>
                    <a:pt x="27048" y="44052"/>
                  </a:lnTo>
                  <a:cubicBezTo>
                    <a:pt x="27657" y="43976"/>
                    <a:pt x="28265" y="43862"/>
                    <a:pt x="28836" y="43729"/>
                  </a:cubicBezTo>
                  <a:lnTo>
                    <a:pt x="31537" y="47799"/>
                  </a:lnTo>
                  <a:lnTo>
                    <a:pt x="32849" y="47324"/>
                  </a:lnTo>
                  <a:lnTo>
                    <a:pt x="34181" y="46829"/>
                  </a:lnTo>
                  <a:lnTo>
                    <a:pt x="33629" y="41960"/>
                  </a:lnTo>
                  <a:cubicBezTo>
                    <a:pt x="34181" y="41675"/>
                    <a:pt x="34694" y="41351"/>
                    <a:pt x="35208" y="41028"/>
                  </a:cubicBezTo>
                  <a:lnTo>
                    <a:pt x="39126" y="43919"/>
                  </a:lnTo>
                  <a:lnTo>
                    <a:pt x="40191" y="43025"/>
                  </a:lnTo>
                  <a:lnTo>
                    <a:pt x="41276" y="42131"/>
                  </a:lnTo>
                  <a:lnTo>
                    <a:pt x="39107" y="37718"/>
                  </a:lnTo>
                  <a:cubicBezTo>
                    <a:pt x="39507" y="37281"/>
                    <a:pt x="39887" y="36805"/>
                    <a:pt x="40268" y="36330"/>
                  </a:cubicBezTo>
                  <a:lnTo>
                    <a:pt x="44928" y="37699"/>
                  </a:lnTo>
                  <a:lnTo>
                    <a:pt x="45631" y="36482"/>
                  </a:lnTo>
                  <a:lnTo>
                    <a:pt x="46335" y="35284"/>
                  </a:lnTo>
                  <a:lnTo>
                    <a:pt x="42797" y="31879"/>
                  </a:lnTo>
                  <a:cubicBezTo>
                    <a:pt x="43026" y="31327"/>
                    <a:pt x="43216" y="30757"/>
                    <a:pt x="43406" y="30167"/>
                  </a:cubicBezTo>
                  <a:lnTo>
                    <a:pt x="48256" y="29863"/>
                  </a:lnTo>
                  <a:lnTo>
                    <a:pt x="48504" y="28493"/>
                  </a:lnTo>
                  <a:lnTo>
                    <a:pt x="48751" y="27105"/>
                  </a:lnTo>
                  <a:lnTo>
                    <a:pt x="44243" y="25127"/>
                  </a:lnTo>
                  <a:cubicBezTo>
                    <a:pt x="44262" y="24879"/>
                    <a:pt x="44281" y="24632"/>
                    <a:pt x="44281" y="24385"/>
                  </a:cubicBezTo>
                  <a:cubicBezTo>
                    <a:pt x="44281" y="24023"/>
                    <a:pt x="44262" y="23662"/>
                    <a:pt x="44243" y="23320"/>
                  </a:cubicBezTo>
                  <a:lnTo>
                    <a:pt x="48713" y="21361"/>
                  </a:lnTo>
                  <a:lnTo>
                    <a:pt x="48466" y="19991"/>
                  </a:lnTo>
                  <a:lnTo>
                    <a:pt x="48237" y="18603"/>
                  </a:lnTo>
                  <a:lnTo>
                    <a:pt x="43330" y="18279"/>
                  </a:lnTo>
                  <a:cubicBezTo>
                    <a:pt x="43140" y="17709"/>
                    <a:pt x="42930" y="17138"/>
                    <a:pt x="42702" y="16567"/>
                  </a:cubicBezTo>
                  <a:lnTo>
                    <a:pt x="46221" y="13220"/>
                  </a:lnTo>
                  <a:lnTo>
                    <a:pt x="45536" y="12002"/>
                  </a:lnTo>
                  <a:lnTo>
                    <a:pt x="44833" y="10785"/>
                  </a:lnTo>
                  <a:lnTo>
                    <a:pt x="40115" y="12173"/>
                  </a:lnTo>
                  <a:cubicBezTo>
                    <a:pt x="39735" y="11698"/>
                    <a:pt x="39336" y="11222"/>
                    <a:pt x="38936" y="10785"/>
                  </a:cubicBezTo>
                  <a:lnTo>
                    <a:pt x="41104" y="6410"/>
                  </a:lnTo>
                  <a:lnTo>
                    <a:pt x="40039" y="5516"/>
                  </a:lnTo>
                  <a:lnTo>
                    <a:pt x="38955" y="4603"/>
                  </a:lnTo>
                  <a:lnTo>
                    <a:pt x="34999" y="7513"/>
                  </a:lnTo>
                  <a:cubicBezTo>
                    <a:pt x="34485" y="7190"/>
                    <a:pt x="33953" y="6905"/>
                    <a:pt x="33420" y="6619"/>
                  </a:cubicBezTo>
                  <a:lnTo>
                    <a:pt x="33972" y="1769"/>
                  </a:lnTo>
                  <a:lnTo>
                    <a:pt x="32640" y="1294"/>
                  </a:lnTo>
                  <a:lnTo>
                    <a:pt x="31328" y="818"/>
                  </a:lnTo>
                  <a:lnTo>
                    <a:pt x="28608" y="4908"/>
                  </a:lnTo>
                  <a:cubicBezTo>
                    <a:pt x="28056" y="4774"/>
                    <a:pt x="27505" y="4698"/>
                    <a:pt x="26934" y="4622"/>
                  </a:cubicBezTo>
                  <a:lnTo>
                    <a:pt x="2583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004" name="Google Shape;4004;p113"/>
          <p:cNvGrpSpPr/>
          <p:nvPr/>
        </p:nvGrpSpPr>
        <p:grpSpPr>
          <a:xfrm>
            <a:off x="1149806" y="1664928"/>
            <a:ext cx="483051" cy="483775"/>
            <a:chOff x="8751200" y="-66050"/>
            <a:chExt cx="951075" cy="952500"/>
          </a:xfrm>
        </p:grpSpPr>
        <p:sp>
          <p:nvSpPr>
            <p:cNvPr id="4005" name="Google Shape;4005;p113"/>
            <p:cNvSpPr/>
            <p:nvPr/>
          </p:nvSpPr>
          <p:spPr>
            <a:xfrm>
              <a:off x="9080275" y="263500"/>
              <a:ext cx="292950" cy="292925"/>
            </a:xfrm>
            <a:custGeom>
              <a:avLst/>
              <a:gdLst/>
              <a:ahLst/>
              <a:cxnLst/>
              <a:rect l="l" t="t" r="r" b="b"/>
              <a:pathLst>
                <a:path w="11718" h="11717" extrusionOk="0">
                  <a:moveTo>
                    <a:pt x="5859" y="1217"/>
                  </a:moveTo>
                  <a:cubicBezTo>
                    <a:pt x="8408" y="1217"/>
                    <a:pt x="10500" y="3310"/>
                    <a:pt x="10500" y="5858"/>
                  </a:cubicBezTo>
                  <a:cubicBezTo>
                    <a:pt x="10500" y="8426"/>
                    <a:pt x="8408" y="10499"/>
                    <a:pt x="5859" y="10499"/>
                  </a:cubicBezTo>
                  <a:cubicBezTo>
                    <a:pt x="3291" y="10499"/>
                    <a:pt x="1218" y="8426"/>
                    <a:pt x="1218" y="5858"/>
                  </a:cubicBezTo>
                  <a:cubicBezTo>
                    <a:pt x="1218" y="3310"/>
                    <a:pt x="3291" y="1217"/>
                    <a:pt x="5859" y="1217"/>
                  </a:cubicBezTo>
                  <a:close/>
                  <a:moveTo>
                    <a:pt x="5859" y="0"/>
                  </a:moveTo>
                  <a:cubicBezTo>
                    <a:pt x="2625" y="0"/>
                    <a:pt x="0" y="2625"/>
                    <a:pt x="0" y="5858"/>
                  </a:cubicBezTo>
                  <a:cubicBezTo>
                    <a:pt x="0" y="9092"/>
                    <a:pt x="2625" y="11717"/>
                    <a:pt x="5859" y="11717"/>
                  </a:cubicBezTo>
                  <a:cubicBezTo>
                    <a:pt x="9092" y="11717"/>
                    <a:pt x="11717" y="9092"/>
                    <a:pt x="11717" y="5858"/>
                  </a:cubicBezTo>
                  <a:cubicBezTo>
                    <a:pt x="11717" y="2625"/>
                    <a:pt x="9092" y="0"/>
                    <a:pt x="585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6" name="Google Shape;4006;p113"/>
            <p:cNvSpPr/>
            <p:nvPr/>
          </p:nvSpPr>
          <p:spPr>
            <a:xfrm>
              <a:off x="8890550" y="75650"/>
              <a:ext cx="671925" cy="665750"/>
            </a:xfrm>
            <a:custGeom>
              <a:avLst/>
              <a:gdLst/>
              <a:ahLst/>
              <a:cxnLst/>
              <a:rect l="l" t="t" r="r" b="b"/>
              <a:pathLst>
                <a:path w="26877" h="26630" extrusionOk="0">
                  <a:moveTo>
                    <a:pt x="13429" y="7552"/>
                  </a:moveTo>
                  <a:lnTo>
                    <a:pt x="17556" y="9454"/>
                  </a:lnTo>
                  <a:lnTo>
                    <a:pt x="19325" y="13258"/>
                  </a:lnTo>
                  <a:lnTo>
                    <a:pt x="17480" y="17215"/>
                  </a:lnTo>
                  <a:lnTo>
                    <a:pt x="13448" y="19098"/>
                  </a:lnTo>
                  <a:lnTo>
                    <a:pt x="9320" y="17177"/>
                  </a:lnTo>
                  <a:lnTo>
                    <a:pt x="7551" y="13372"/>
                  </a:lnTo>
                  <a:lnTo>
                    <a:pt x="9396" y="9416"/>
                  </a:lnTo>
                  <a:lnTo>
                    <a:pt x="13429" y="7552"/>
                  </a:lnTo>
                  <a:close/>
                  <a:moveTo>
                    <a:pt x="13429" y="1"/>
                  </a:moveTo>
                  <a:lnTo>
                    <a:pt x="11470" y="952"/>
                  </a:lnTo>
                  <a:lnTo>
                    <a:pt x="9130" y="9055"/>
                  </a:lnTo>
                  <a:lnTo>
                    <a:pt x="970" y="11413"/>
                  </a:lnTo>
                  <a:lnTo>
                    <a:pt x="0" y="13372"/>
                  </a:lnTo>
                  <a:lnTo>
                    <a:pt x="970" y="15351"/>
                  </a:lnTo>
                  <a:lnTo>
                    <a:pt x="9168" y="17728"/>
                  </a:lnTo>
                  <a:lnTo>
                    <a:pt x="11470" y="25679"/>
                  </a:lnTo>
                  <a:lnTo>
                    <a:pt x="13448" y="26630"/>
                  </a:lnTo>
                  <a:lnTo>
                    <a:pt x="15407" y="25679"/>
                  </a:lnTo>
                  <a:lnTo>
                    <a:pt x="17746" y="17595"/>
                  </a:lnTo>
                  <a:lnTo>
                    <a:pt x="25906" y="15217"/>
                  </a:lnTo>
                  <a:lnTo>
                    <a:pt x="26876" y="13258"/>
                  </a:lnTo>
                  <a:lnTo>
                    <a:pt x="25906" y="11299"/>
                  </a:lnTo>
                  <a:lnTo>
                    <a:pt x="17708" y="8922"/>
                  </a:lnTo>
                  <a:lnTo>
                    <a:pt x="15407" y="952"/>
                  </a:lnTo>
                  <a:lnTo>
                    <a:pt x="1342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7" name="Google Shape;4007;p113"/>
            <p:cNvSpPr/>
            <p:nvPr/>
          </p:nvSpPr>
          <p:spPr>
            <a:xfrm>
              <a:off x="8970425" y="154600"/>
              <a:ext cx="512150" cy="507875"/>
            </a:xfrm>
            <a:custGeom>
              <a:avLst/>
              <a:gdLst/>
              <a:ahLst/>
              <a:cxnLst/>
              <a:rect l="l" t="t" r="r" b="b"/>
              <a:pathLst>
                <a:path w="20486" h="20315" extrusionOk="0">
                  <a:moveTo>
                    <a:pt x="10139" y="4546"/>
                  </a:moveTo>
                  <a:lnTo>
                    <a:pt x="14323" y="6068"/>
                  </a:lnTo>
                  <a:lnTo>
                    <a:pt x="15883" y="10348"/>
                  </a:lnTo>
                  <a:lnTo>
                    <a:pt x="14437" y="14266"/>
                  </a:lnTo>
                  <a:lnTo>
                    <a:pt x="10348" y="15788"/>
                  </a:lnTo>
                  <a:lnTo>
                    <a:pt x="6163" y="14247"/>
                  </a:lnTo>
                  <a:lnTo>
                    <a:pt x="4604" y="9986"/>
                  </a:lnTo>
                  <a:lnTo>
                    <a:pt x="6049" y="6049"/>
                  </a:lnTo>
                  <a:lnTo>
                    <a:pt x="10139" y="4546"/>
                  </a:lnTo>
                  <a:close/>
                  <a:moveTo>
                    <a:pt x="2778" y="0"/>
                  </a:moveTo>
                  <a:lnTo>
                    <a:pt x="704" y="704"/>
                  </a:lnTo>
                  <a:lnTo>
                    <a:pt x="1" y="2777"/>
                  </a:lnTo>
                  <a:lnTo>
                    <a:pt x="4109" y="10252"/>
                  </a:lnTo>
                  <a:lnTo>
                    <a:pt x="115" y="17499"/>
                  </a:lnTo>
                  <a:lnTo>
                    <a:pt x="818" y="19573"/>
                  </a:lnTo>
                  <a:lnTo>
                    <a:pt x="2892" y="20295"/>
                  </a:lnTo>
                  <a:lnTo>
                    <a:pt x="10272" y="16225"/>
                  </a:lnTo>
                  <a:lnTo>
                    <a:pt x="17709" y="20314"/>
                  </a:lnTo>
                  <a:lnTo>
                    <a:pt x="19782" y="19611"/>
                  </a:lnTo>
                  <a:lnTo>
                    <a:pt x="20486" y="17537"/>
                  </a:lnTo>
                  <a:lnTo>
                    <a:pt x="16377" y="10062"/>
                  </a:lnTo>
                  <a:lnTo>
                    <a:pt x="20372" y="2815"/>
                  </a:lnTo>
                  <a:lnTo>
                    <a:pt x="19668" y="742"/>
                  </a:lnTo>
                  <a:lnTo>
                    <a:pt x="17595" y="38"/>
                  </a:lnTo>
                  <a:lnTo>
                    <a:pt x="10215" y="4090"/>
                  </a:lnTo>
                  <a:lnTo>
                    <a:pt x="2778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8" name="Google Shape;4008;p113"/>
            <p:cNvSpPr/>
            <p:nvPr/>
          </p:nvSpPr>
          <p:spPr>
            <a:xfrm>
              <a:off x="8751200" y="-66050"/>
              <a:ext cx="951075" cy="952500"/>
            </a:xfrm>
            <a:custGeom>
              <a:avLst/>
              <a:gdLst/>
              <a:ahLst/>
              <a:cxnLst/>
              <a:rect l="l" t="t" r="r" b="b"/>
              <a:pathLst>
                <a:path w="38043" h="38100" extrusionOk="0">
                  <a:moveTo>
                    <a:pt x="19022" y="6506"/>
                  </a:moveTo>
                  <a:cubicBezTo>
                    <a:pt x="25907" y="6506"/>
                    <a:pt x="31499" y="12098"/>
                    <a:pt x="31499" y="18983"/>
                  </a:cubicBezTo>
                  <a:cubicBezTo>
                    <a:pt x="31499" y="25888"/>
                    <a:pt x="25907" y="31461"/>
                    <a:pt x="19022" y="31461"/>
                  </a:cubicBezTo>
                  <a:cubicBezTo>
                    <a:pt x="12117" y="31461"/>
                    <a:pt x="6544" y="25888"/>
                    <a:pt x="6544" y="18983"/>
                  </a:cubicBezTo>
                  <a:cubicBezTo>
                    <a:pt x="6544" y="12098"/>
                    <a:pt x="12117" y="6506"/>
                    <a:pt x="19022" y="6506"/>
                  </a:cubicBezTo>
                  <a:close/>
                  <a:moveTo>
                    <a:pt x="17919" y="1"/>
                  </a:moveTo>
                  <a:lnTo>
                    <a:pt x="17044" y="3596"/>
                  </a:lnTo>
                  <a:cubicBezTo>
                    <a:pt x="16568" y="3653"/>
                    <a:pt x="16074" y="3748"/>
                    <a:pt x="15598" y="3862"/>
                  </a:cubicBezTo>
                  <a:lnTo>
                    <a:pt x="13544" y="761"/>
                  </a:lnTo>
                  <a:lnTo>
                    <a:pt x="12517" y="1142"/>
                  </a:lnTo>
                  <a:lnTo>
                    <a:pt x="11490" y="1522"/>
                  </a:lnTo>
                  <a:lnTo>
                    <a:pt x="11908" y="5193"/>
                  </a:lnTo>
                  <a:cubicBezTo>
                    <a:pt x="11471" y="5422"/>
                    <a:pt x="11033" y="5669"/>
                    <a:pt x="10634" y="5935"/>
                  </a:cubicBezTo>
                  <a:lnTo>
                    <a:pt x="7647" y="3748"/>
                  </a:lnTo>
                  <a:lnTo>
                    <a:pt x="6810" y="4432"/>
                  </a:lnTo>
                  <a:lnTo>
                    <a:pt x="5973" y="5136"/>
                  </a:lnTo>
                  <a:lnTo>
                    <a:pt x="7609" y="8465"/>
                  </a:lnTo>
                  <a:cubicBezTo>
                    <a:pt x="7267" y="8845"/>
                    <a:pt x="6925" y="9245"/>
                    <a:pt x="6601" y="9663"/>
                  </a:cubicBezTo>
                  <a:lnTo>
                    <a:pt x="2968" y="8598"/>
                  </a:lnTo>
                  <a:lnTo>
                    <a:pt x="2417" y="9549"/>
                  </a:lnTo>
                  <a:lnTo>
                    <a:pt x="1865" y="10500"/>
                  </a:lnTo>
                  <a:lnTo>
                    <a:pt x="4642" y="13144"/>
                  </a:lnTo>
                  <a:cubicBezTo>
                    <a:pt x="4471" y="13581"/>
                    <a:pt x="4300" y="14019"/>
                    <a:pt x="4167" y="14475"/>
                  </a:cubicBezTo>
                  <a:lnTo>
                    <a:pt x="381" y="14723"/>
                  </a:lnTo>
                  <a:lnTo>
                    <a:pt x="191" y="15788"/>
                  </a:lnTo>
                  <a:lnTo>
                    <a:pt x="1" y="16872"/>
                  </a:lnTo>
                  <a:lnTo>
                    <a:pt x="3520" y="18413"/>
                  </a:lnTo>
                  <a:cubicBezTo>
                    <a:pt x="3501" y="18603"/>
                    <a:pt x="3501" y="18793"/>
                    <a:pt x="3501" y="18983"/>
                  </a:cubicBezTo>
                  <a:cubicBezTo>
                    <a:pt x="3501" y="19269"/>
                    <a:pt x="3501" y="19554"/>
                    <a:pt x="3520" y="19820"/>
                  </a:cubicBezTo>
                  <a:lnTo>
                    <a:pt x="39" y="21342"/>
                  </a:lnTo>
                  <a:lnTo>
                    <a:pt x="229" y="22426"/>
                  </a:lnTo>
                  <a:lnTo>
                    <a:pt x="419" y="23510"/>
                  </a:lnTo>
                  <a:lnTo>
                    <a:pt x="4243" y="23739"/>
                  </a:lnTo>
                  <a:cubicBezTo>
                    <a:pt x="4395" y="24195"/>
                    <a:pt x="4547" y="24652"/>
                    <a:pt x="4737" y="25070"/>
                  </a:cubicBezTo>
                  <a:lnTo>
                    <a:pt x="1979" y="27695"/>
                  </a:lnTo>
                  <a:lnTo>
                    <a:pt x="2531" y="28646"/>
                  </a:lnTo>
                  <a:lnTo>
                    <a:pt x="3082" y="29597"/>
                  </a:lnTo>
                  <a:lnTo>
                    <a:pt x="6772" y="28513"/>
                  </a:lnTo>
                  <a:cubicBezTo>
                    <a:pt x="7058" y="28893"/>
                    <a:pt x="7362" y="29236"/>
                    <a:pt x="7685" y="29597"/>
                  </a:cubicBezTo>
                  <a:lnTo>
                    <a:pt x="5993" y="33002"/>
                  </a:lnTo>
                  <a:lnTo>
                    <a:pt x="6829" y="33705"/>
                  </a:lnTo>
                  <a:lnTo>
                    <a:pt x="7666" y="34409"/>
                  </a:lnTo>
                  <a:lnTo>
                    <a:pt x="10767" y="32127"/>
                  </a:lnTo>
                  <a:cubicBezTo>
                    <a:pt x="11166" y="32374"/>
                    <a:pt x="11566" y="32621"/>
                    <a:pt x="11984" y="32830"/>
                  </a:cubicBezTo>
                  <a:lnTo>
                    <a:pt x="11566" y="36616"/>
                  </a:lnTo>
                  <a:lnTo>
                    <a:pt x="12593" y="36977"/>
                  </a:lnTo>
                  <a:lnTo>
                    <a:pt x="13620" y="37357"/>
                  </a:lnTo>
                  <a:lnTo>
                    <a:pt x="15750" y="34162"/>
                  </a:lnTo>
                  <a:cubicBezTo>
                    <a:pt x="16207" y="34257"/>
                    <a:pt x="16682" y="34333"/>
                    <a:pt x="17139" y="34390"/>
                  </a:cubicBezTo>
                  <a:lnTo>
                    <a:pt x="18052" y="38099"/>
                  </a:lnTo>
                  <a:lnTo>
                    <a:pt x="20239" y="38099"/>
                  </a:lnTo>
                  <a:lnTo>
                    <a:pt x="21133" y="34371"/>
                  </a:lnTo>
                  <a:cubicBezTo>
                    <a:pt x="21609" y="34295"/>
                    <a:pt x="22065" y="34219"/>
                    <a:pt x="22522" y="34105"/>
                  </a:cubicBezTo>
                  <a:lnTo>
                    <a:pt x="24633" y="37281"/>
                  </a:lnTo>
                  <a:lnTo>
                    <a:pt x="25660" y="36901"/>
                  </a:lnTo>
                  <a:lnTo>
                    <a:pt x="26687" y="36521"/>
                  </a:lnTo>
                  <a:lnTo>
                    <a:pt x="26269" y="32716"/>
                  </a:lnTo>
                  <a:cubicBezTo>
                    <a:pt x="26687" y="32488"/>
                    <a:pt x="27087" y="32260"/>
                    <a:pt x="27486" y="31994"/>
                  </a:cubicBezTo>
                  <a:lnTo>
                    <a:pt x="30548" y="34257"/>
                  </a:lnTo>
                  <a:lnTo>
                    <a:pt x="31385" y="33553"/>
                  </a:lnTo>
                  <a:lnTo>
                    <a:pt x="32222" y="32850"/>
                  </a:lnTo>
                  <a:lnTo>
                    <a:pt x="30529" y="29407"/>
                  </a:lnTo>
                  <a:cubicBezTo>
                    <a:pt x="30834" y="29064"/>
                    <a:pt x="31138" y="28684"/>
                    <a:pt x="31423" y="28323"/>
                  </a:cubicBezTo>
                  <a:lnTo>
                    <a:pt x="35075" y="29388"/>
                  </a:lnTo>
                  <a:lnTo>
                    <a:pt x="35627" y="28437"/>
                  </a:lnTo>
                  <a:lnTo>
                    <a:pt x="36160" y="27486"/>
                  </a:lnTo>
                  <a:lnTo>
                    <a:pt x="33383" y="24842"/>
                  </a:lnTo>
                  <a:cubicBezTo>
                    <a:pt x="33573" y="24404"/>
                    <a:pt x="33725" y="23967"/>
                    <a:pt x="33877" y="23510"/>
                  </a:cubicBezTo>
                  <a:lnTo>
                    <a:pt x="37662" y="23263"/>
                  </a:lnTo>
                  <a:lnTo>
                    <a:pt x="37852" y="22198"/>
                  </a:lnTo>
                  <a:lnTo>
                    <a:pt x="38043" y="21114"/>
                  </a:lnTo>
                  <a:lnTo>
                    <a:pt x="34524" y="19573"/>
                  </a:lnTo>
                  <a:cubicBezTo>
                    <a:pt x="34524" y="19383"/>
                    <a:pt x="34543" y="19193"/>
                    <a:pt x="34543" y="18983"/>
                  </a:cubicBezTo>
                  <a:cubicBezTo>
                    <a:pt x="34543" y="18717"/>
                    <a:pt x="34524" y="18432"/>
                    <a:pt x="34524" y="18165"/>
                  </a:cubicBezTo>
                  <a:lnTo>
                    <a:pt x="38005" y="16625"/>
                  </a:lnTo>
                  <a:lnTo>
                    <a:pt x="37814" y="15560"/>
                  </a:lnTo>
                  <a:lnTo>
                    <a:pt x="37624" y="14475"/>
                  </a:lnTo>
                  <a:lnTo>
                    <a:pt x="33801" y="14228"/>
                  </a:lnTo>
                  <a:cubicBezTo>
                    <a:pt x="33649" y="13791"/>
                    <a:pt x="33478" y="13334"/>
                    <a:pt x="33306" y="12897"/>
                  </a:cubicBezTo>
                  <a:lnTo>
                    <a:pt x="36045" y="10291"/>
                  </a:lnTo>
                  <a:lnTo>
                    <a:pt x="35494" y="9340"/>
                  </a:lnTo>
                  <a:lnTo>
                    <a:pt x="34961" y="8389"/>
                  </a:lnTo>
                  <a:lnTo>
                    <a:pt x="31271" y="9473"/>
                  </a:lnTo>
                  <a:cubicBezTo>
                    <a:pt x="30986" y="9093"/>
                    <a:pt x="30682" y="8731"/>
                    <a:pt x="30358" y="8389"/>
                  </a:cubicBezTo>
                  <a:lnTo>
                    <a:pt x="32032" y="4984"/>
                  </a:lnTo>
                  <a:lnTo>
                    <a:pt x="31195" y="4280"/>
                  </a:lnTo>
                  <a:lnTo>
                    <a:pt x="30358" y="3577"/>
                  </a:lnTo>
                  <a:lnTo>
                    <a:pt x="27277" y="5859"/>
                  </a:lnTo>
                  <a:cubicBezTo>
                    <a:pt x="26877" y="5593"/>
                    <a:pt x="26459" y="5364"/>
                    <a:pt x="26040" y="5155"/>
                  </a:cubicBezTo>
                  <a:lnTo>
                    <a:pt x="26459" y="1370"/>
                  </a:lnTo>
                  <a:lnTo>
                    <a:pt x="25432" y="1009"/>
                  </a:lnTo>
                  <a:lnTo>
                    <a:pt x="24405" y="628"/>
                  </a:lnTo>
                  <a:lnTo>
                    <a:pt x="22293" y="3824"/>
                  </a:lnTo>
                  <a:cubicBezTo>
                    <a:pt x="21856" y="3729"/>
                    <a:pt x="21418" y="3653"/>
                    <a:pt x="20981" y="3596"/>
                  </a:cubicBezTo>
                  <a:lnTo>
                    <a:pt x="20106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009" name="Google Shape;4009;p113"/>
          <p:cNvGrpSpPr/>
          <p:nvPr/>
        </p:nvGrpSpPr>
        <p:grpSpPr>
          <a:xfrm>
            <a:off x="2784925" y="1661624"/>
            <a:ext cx="491266" cy="490289"/>
            <a:chOff x="-227425" y="1816300"/>
            <a:chExt cx="967250" cy="965325"/>
          </a:xfrm>
        </p:grpSpPr>
        <p:sp>
          <p:nvSpPr>
            <p:cNvPr id="4010" name="Google Shape;4010;p113"/>
            <p:cNvSpPr/>
            <p:nvPr/>
          </p:nvSpPr>
          <p:spPr>
            <a:xfrm>
              <a:off x="12250" y="2055000"/>
              <a:ext cx="523100" cy="523100"/>
            </a:xfrm>
            <a:custGeom>
              <a:avLst/>
              <a:gdLst/>
              <a:ahLst/>
              <a:cxnLst/>
              <a:rect l="l" t="t" r="r" b="b"/>
              <a:pathLst>
                <a:path w="20924" h="20924" extrusionOk="0">
                  <a:moveTo>
                    <a:pt x="400" y="1"/>
                  </a:moveTo>
                  <a:lnTo>
                    <a:pt x="0" y="400"/>
                  </a:lnTo>
                  <a:lnTo>
                    <a:pt x="20524" y="20923"/>
                  </a:lnTo>
                  <a:lnTo>
                    <a:pt x="20923" y="20524"/>
                  </a:lnTo>
                  <a:lnTo>
                    <a:pt x="400" y="1"/>
                  </a:lnTo>
                  <a:close/>
                </a:path>
              </a:pathLst>
            </a:custGeom>
            <a:solidFill>
              <a:srgbClr val="4329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011" name="Google Shape;4011;p113"/>
            <p:cNvGrpSpPr/>
            <p:nvPr/>
          </p:nvGrpSpPr>
          <p:grpSpPr>
            <a:xfrm>
              <a:off x="-106625" y="1936125"/>
              <a:ext cx="725650" cy="725675"/>
              <a:chOff x="-106625" y="1936125"/>
              <a:chExt cx="725650" cy="725675"/>
            </a:xfrm>
          </p:grpSpPr>
          <p:sp>
            <p:nvSpPr>
              <p:cNvPr id="4012" name="Google Shape;4012;p113"/>
              <p:cNvSpPr/>
              <p:nvPr/>
            </p:nvSpPr>
            <p:spPr>
              <a:xfrm>
                <a:off x="249050" y="1936125"/>
                <a:ext cx="14300" cy="725675"/>
              </a:xfrm>
              <a:custGeom>
                <a:avLst/>
                <a:gdLst/>
                <a:ahLst/>
                <a:cxnLst/>
                <a:rect l="l" t="t" r="r" b="b"/>
                <a:pathLst>
                  <a:path w="572" h="29027" extrusionOk="0">
                    <a:moveTo>
                      <a:pt x="1" y="0"/>
                    </a:moveTo>
                    <a:lnTo>
                      <a:pt x="1" y="29026"/>
                    </a:lnTo>
                    <a:lnTo>
                      <a:pt x="571" y="29026"/>
                    </a:lnTo>
                    <a:lnTo>
                      <a:pt x="571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13" name="Google Shape;4013;p113"/>
              <p:cNvSpPr/>
              <p:nvPr/>
            </p:nvSpPr>
            <p:spPr>
              <a:xfrm>
                <a:off x="-106625" y="2291800"/>
                <a:ext cx="72565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29026" h="572" extrusionOk="0">
                    <a:moveTo>
                      <a:pt x="0" y="1"/>
                    </a:moveTo>
                    <a:lnTo>
                      <a:pt x="0" y="572"/>
                    </a:lnTo>
                    <a:lnTo>
                      <a:pt x="29026" y="572"/>
                    </a:lnTo>
                    <a:lnTo>
                      <a:pt x="2902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14" name="Google Shape;4014;p113"/>
              <p:cNvSpPr/>
              <p:nvPr/>
            </p:nvSpPr>
            <p:spPr>
              <a:xfrm>
                <a:off x="-5350" y="2037400"/>
                <a:ext cx="523100" cy="523100"/>
              </a:xfrm>
              <a:custGeom>
                <a:avLst/>
                <a:gdLst/>
                <a:ahLst/>
                <a:cxnLst/>
                <a:rect l="l" t="t" r="r" b="b"/>
                <a:pathLst>
                  <a:path w="20924" h="20924" extrusionOk="0">
                    <a:moveTo>
                      <a:pt x="400" y="1"/>
                    </a:moveTo>
                    <a:lnTo>
                      <a:pt x="1" y="400"/>
                    </a:lnTo>
                    <a:lnTo>
                      <a:pt x="20524" y="20924"/>
                    </a:lnTo>
                    <a:lnTo>
                      <a:pt x="20923" y="20524"/>
                    </a:lnTo>
                    <a:lnTo>
                      <a:pt x="400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15" name="Google Shape;4015;p113"/>
              <p:cNvSpPr/>
              <p:nvPr/>
            </p:nvSpPr>
            <p:spPr>
              <a:xfrm>
                <a:off x="-5350" y="2037400"/>
                <a:ext cx="523100" cy="523100"/>
              </a:xfrm>
              <a:custGeom>
                <a:avLst/>
                <a:gdLst/>
                <a:ahLst/>
                <a:cxnLst/>
                <a:rect l="l" t="t" r="r" b="b"/>
                <a:pathLst>
                  <a:path w="20924" h="20924" extrusionOk="0">
                    <a:moveTo>
                      <a:pt x="20524" y="1"/>
                    </a:moveTo>
                    <a:lnTo>
                      <a:pt x="1" y="20524"/>
                    </a:lnTo>
                    <a:lnTo>
                      <a:pt x="400" y="20924"/>
                    </a:lnTo>
                    <a:lnTo>
                      <a:pt x="20923" y="400"/>
                    </a:lnTo>
                    <a:lnTo>
                      <a:pt x="20524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016" name="Google Shape;4016;p113"/>
            <p:cNvSpPr/>
            <p:nvPr/>
          </p:nvSpPr>
          <p:spPr>
            <a:xfrm>
              <a:off x="-227425" y="1816300"/>
              <a:ext cx="967250" cy="965325"/>
            </a:xfrm>
            <a:custGeom>
              <a:avLst/>
              <a:gdLst/>
              <a:ahLst/>
              <a:cxnLst/>
              <a:rect l="l" t="t" r="r" b="b"/>
              <a:pathLst>
                <a:path w="38690" h="38613" extrusionOk="0">
                  <a:moveTo>
                    <a:pt x="19360" y="6289"/>
                  </a:moveTo>
                  <a:cubicBezTo>
                    <a:pt x="19789" y="6289"/>
                    <a:pt x="20222" y="6310"/>
                    <a:pt x="20657" y="6353"/>
                  </a:cubicBezTo>
                  <a:cubicBezTo>
                    <a:pt x="27790" y="7076"/>
                    <a:pt x="33002" y="13467"/>
                    <a:pt x="32279" y="20600"/>
                  </a:cubicBezTo>
                  <a:cubicBezTo>
                    <a:pt x="31601" y="27307"/>
                    <a:pt x="25955" y="32307"/>
                    <a:pt x="19357" y="32307"/>
                  </a:cubicBezTo>
                  <a:cubicBezTo>
                    <a:pt x="18919" y="32307"/>
                    <a:pt x="18477" y="32285"/>
                    <a:pt x="18033" y="32240"/>
                  </a:cubicBezTo>
                  <a:cubicBezTo>
                    <a:pt x="10900" y="31518"/>
                    <a:pt x="5688" y="25146"/>
                    <a:pt x="6411" y="17994"/>
                  </a:cubicBezTo>
                  <a:cubicBezTo>
                    <a:pt x="7090" y="11278"/>
                    <a:pt x="12750" y="6289"/>
                    <a:pt x="19360" y="6289"/>
                  </a:cubicBezTo>
                  <a:close/>
                  <a:moveTo>
                    <a:pt x="21285" y="0"/>
                  </a:moveTo>
                  <a:lnTo>
                    <a:pt x="18908" y="2701"/>
                  </a:lnTo>
                  <a:cubicBezTo>
                    <a:pt x="18375" y="2720"/>
                    <a:pt x="17842" y="2758"/>
                    <a:pt x="17329" y="2815"/>
                  </a:cubicBezTo>
                  <a:lnTo>
                    <a:pt x="14571" y="495"/>
                  </a:lnTo>
                  <a:lnTo>
                    <a:pt x="13258" y="3861"/>
                  </a:lnTo>
                  <a:cubicBezTo>
                    <a:pt x="12764" y="4052"/>
                    <a:pt x="12288" y="4261"/>
                    <a:pt x="11813" y="4508"/>
                  </a:cubicBezTo>
                  <a:lnTo>
                    <a:pt x="8427" y="3253"/>
                  </a:lnTo>
                  <a:lnTo>
                    <a:pt x="8351" y="6867"/>
                  </a:lnTo>
                  <a:cubicBezTo>
                    <a:pt x="7952" y="7228"/>
                    <a:pt x="7571" y="7589"/>
                    <a:pt x="7210" y="7970"/>
                  </a:cubicBezTo>
                  <a:lnTo>
                    <a:pt x="3596" y="7970"/>
                  </a:lnTo>
                  <a:lnTo>
                    <a:pt x="4756" y="11375"/>
                  </a:lnTo>
                  <a:cubicBezTo>
                    <a:pt x="4509" y="11831"/>
                    <a:pt x="4262" y="12307"/>
                    <a:pt x="4071" y="12801"/>
                  </a:cubicBezTo>
                  <a:lnTo>
                    <a:pt x="667" y="14038"/>
                  </a:lnTo>
                  <a:lnTo>
                    <a:pt x="2930" y="16853"/>
                  </a:lnTo>
                  <a:cubicBezTo>
                    <a:pt x="2892" y="17100"/>
                    <a:pt x="2854" y="17366"/>
                    <a:pt x="2835" y="17632"/>
                  </a:cubicBezTo>
                  <a:cubicBezTo>
                    <a:pt x="2797" y="17899"/>
                    <a:pt x="2778" y="18146"/>
                    <a:pt x="2778" y="18412"/>
                  </a:cubicBezTo>
                  <a:lnTo>
                    <a:pt x="1" y="20733"/>
                  </a:lnTo>
                  <a:lnTo>
                    <a:pt x="3082" y="22616"/>
                  </a:lnTo>
                  <a:cubicBezTo>
                    <a:pt x="3177" y="23129"/>
                    <a:pt x="3310" y="23643"/>
                    <a:pt x="3463" y="24138"/>
                  </a:cubicBezTo>
                  <a:lnTo>
                    <a:pt x="1656" y="27257"/>
                  </a:lnTo>
                  <a:lnTo>
                    <a:pt x="5194" y="27980"/>
                  </a:lnTo>
                  <a:cubicBezTo>
                    <a:pt x="5479" y="28417"/>
                    <a:pt x="5764" y="28855"/>
                    <a:pt x="6088" y="29273"/>
                  </a:cubicBezTo>
                  <a:lnTo>
                    <a:pt x="5441" y="32830"/>
                  </a:lnTo>
                  <a:lnTo>
                    <a:pt x="9017" y="32297"/>
                  </a:lnTo>
                  <a:cubicBezTo>
                    <a:pt x="9435" y="32621"/>
                    <a:pt x="9854" y="32925"/>
                    <a:pt x="10291" y="33210"/>
                  </a:cubicBezTo>
                  <a:lnTo>
                    <a:pt x="10919" y="36767"/>
                  </a:lnTo>
                  <a:lnTo>
                    <a:pt x="14076" y="35036"/>
                  </a:lnTo>
                  <a:cubicBezTo>
                    <a:pt x="14609" y="35208"/>
                    <a:pt x="15141" y="35360"/>
                    <a:pt x="15674" y="35493"/>
                  </a:cubicBezTo>
                  <a:lnTo>
                    <a:pt x="17481" y="38612"/>
                  </a:lnTo>
                  <a:lnTo>
                    <a:pt x="19878" y="35873"/>
                  </a:lnTo>
                  <a:cubicBezTo>
                    <a:pt x="20372" y="35873"/>
                    <a:pt x="20867" y="35835"/>
                    <a:pt x="21361" y="35778"/>
                  </a:cubicBezTo>
                  <a:lnTo>
                    <a:pt x="24119" y="38099"/>
                  </a:lnTo>
                  <a:lnTo>
                    <a:pt x="25432" y="34732"/>
                  </a:lnTo>
                  <a:cubicBezTo>
                    <a:pt x="25926" y="34542"/>
                    <a:pt x="26402" y="34333"/>
                    <a:pt x="26877" y="34085"/>
                  </a:cubicBezTo>
                  <a:lnTo>
                    <a:pt x="30263" y="35341"/>
                  </a:lnTo>
                  <a:lnTo>
                    <a:pt x="30358" y="31727"/>
                  </a:lnTo>
                  <a:cubicBezTo>
                    <a:pt x="30739" y="31384"/>
                    <a:pt x="31119" y="31004"/>
                    <a:pt x="31480" y="30624"/>
                  </a:cubicBezTo>
                  <a:lnTo>
                    <a:pt x="35094" y="30643"/>
                  </a:lnTo>
                  <a:lnTo>
                    <a:pt x="33934" y="27219"/>
                  </a:lnTo>
                  <a:cubicBezTo>
                    <a:pt x="34181" y="26762"/>
                    <a:pt x="34429" y="26287"/>
                    <a:pt x="34619" y="25792"/>
                  </a:cubicBezTo>
                  <a:lnTo>
                    <a:pt x="38004" y="24575"/>
                  </a:lnTo>
                  <a:lnTo>
                    <a:pt x="35760" y="21741"/>
                  </a:lnTo>
                  <a:cubicBezTo>
                    <a:pt x="35798" y="21494"/>
                    <a:pt x="35836" y="21227"/>
                    <a:pt x="35855" y="20961"/>
                  </a:cubicBezTo>
                  <a:cubicBezTo>
                    <a:pt x="35893" y="20695"/>
                    <a:pt x="35912" y="20448"/>
                    <a:pt x="35931" y="20181"/>
                  </a:cubicBezTo>
                  <a:lnTo>
                    <a:pt x="38689" y="17861"/>
                  </a:lnTo>
                  <a:lnTo>
                    <a:pt x="35608" y="15978"/>
                  </a:lnTo>
                  <a:cubicBezTo>
                    <a:pt x="35513" y="15464"/>
                    <a:pt x="35380" y="14951"/>
                    <a:pt x="35227" y="14456"/>
                  </a:cubicBezTo>
                  <a:lnTo>
                    <a:pt x="37034" y="11337"/>
                  </a:lnTo>
                  <a:lnTo>
                    <a:pt x="33497" y="10614"/>
                  </a:lnTo>
                  <a:cubicBezTo>
                    <a:pt x="33211" y="10176"/>
                    <a:pt x="32926" y="9739"/>
                    <a:pt x="32603" y="9320"/>
                  </a:cubicBezTo>
                  <a:lnTo>
                    <a:pt x="33249" y="5763"/>
                  </a:lnTo>
                  <a:lnTo>
                    <a:pt x="33249" y="5763"/>
                  </a:lnTo>
                  <a:lnTo>
                    <a:pt x="29673" y="6296"/>
                  </a:lnTo>
                  <a:cubicBezTo>
                    <a:pt x="29255" y="5973"/>
                    <a:pt x="28836" y="5668"/>
                    <a:pt x="28399" y="5383"/>
                  </a:cubicBezTo>
                  <a:lnTo>
                    <a:pt x="27771" y="1826"/>
                  </a:lnTo>
                  <a:lnTo>
                    <a:pt x="24614" y="3557"/>
                  </a:lnTo>
                  <a:cubicBezTo>
                    <a:pt x="24119" y="3386"/>
                    <a:pt x="23606" y="3253"/>
                    <a:pt x="23092" y="3139"/>
                  </a:cubicBezTo>
                  <a:lnTo>
                    <a:pt x="2128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7" name="Google Shape;4017;p113"/>
            <p:cNvSpPr/>
            <p:nvPr/>
          </p:nvSpPr>
          <p:spPr>
            <a:xfrm>
              <a:off x="126375" y="2169125"/>
              <a:ext cx="259650" cy="259650"/>
            </a:xfrm>
            <a:custGeom>
              <a:avLst/>
              <a:gdLst/>
              <a:ahLst/>
              <a:cxnLst/>
              <a:rect l="l" t="t" r="r" b="b"/>
              <a:pathLst>
                <a:path w="10386" h="10386" extrusionOk="0">
                  <a:moveTo>
                    <a:pt x="5193" y="1998"/>
                  </a:moveTo>
                  <a:cubicBezTo>
                    <a:pt x="6962" y="1998"/>
                    <a:pt x="8389" y="3424"/>
                    <a:pt x="8389" y="5193"/>
                  </a:cubicBezTo>
                  <a:cubicBezTo>
                    <a:pt x="8389" y="6962"/>
                    <a:pt x="6962" y="8389"/>
                    <a:pt x="5193" y="8389"/>
                  </a:cubicBezTo>
                  <a:cubicBezTo>
                    <a:pt x="3424" y="8389"/>
                    <a:pt x="1998" y="6962"/>
                    <a:pt x="1998" y="5193"/>
                  </a:cubicBezTo>
                  <a:cubicBezTo>
                    <a:pt x="1998" y="3424"/>
                    <a:pt x="3424" y="1998"/>
                    <a:pt x="5193" y="1998"/>
                  </a:cubicBezTo>
                  <a:close/>
                  <a:moveTo>
                    <a:pt x="5193" y="1"/>
                  </a:moveTo>
                  <a:cubicBezTo>
                    <a:pt x="2321" y="1"/>
                    <a:pt x="0" y="2321"/>
                    <a:pt x="0" y="5193"/>
                  </a:cubicBezTo>
                  <a:cubicBezTo>
                    <a:pt x="0" y="8065"/>
                    <a:pt x="2321" y="10386"/>
                    <a:pt x="5193" y="10386"/>
                  </a:cubicBezTo>
                  <a:cubicBezTo>
                    <a:pt x="8065" y="10386"/>
                    <a:pt x="10386" y="8065"/>
                    <a:pt x="10386" y="5193"/>
                  </a:cubicBezTo>
                  <a:cubicBezTo>
                    <a:pt x="10386" y="2321"/>
                    <a:pt x="8065" y="1"/>
                    <a:pt x="519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018" name="Google Shape;4018;p113"/>
          <p:cNvGrpSpPr/>
          <p:nvPr/>
        </p:nvGrpSpPr>
        <p:grpSpPr>
          <a:xfrm>
            <a:off x="1963297" y="2502628"/>
            <a:ext cx="487635" cy="485946"/>
            <a:chOff x="12138025" y="2968050"/>
            <a:chExt cx="960100" cy="956775"/>
          </a:xfrm>
        </p:grpSpPr>
        <p:sp>
          <p:nvSpPr>
            <p:cNvPr id="4019" name="Google Shape;4019;p113"/>
            <p:cNvSpPr/>
            <p:nvPr/>
          </p:nvSpPr>
          <p:spPr>
            <a:xfrm>
              <a:off x="12138025" y="2968050"/>
              <a:ext cx="960100" cy="956775"/>
            </a:xfrm>
            <a:custGeom>
              <a:avLst/>
              <a:gdLst/>
              <a:ahLst/>
              <a:cxnLst/>
              <a:rect l="l" t="t" r="r" b="b"/>
              <a:pathLst>
                <a:path w="38404" h="38271" extrusionOk="0">
                  <a:moveTo>
                    <a:pt x="19192" y="4299"/>
                  </a:moveTo>
                  <a:cubicBezTo>
                    <a:pt x="20391" y="4299"/>
                    <a:pt x="21361" y="5269"/>
                    <a:pt x="21361" y="6467"/>
                  </a:cubicBezTo>
                  <a:cubicBezTo>
                    <a:pt x="21361" y="7666"/>
                    <a:pt x="20391" y="8636"/>
                    <a:pt x="19192" y="8636"/>
                  </a:cubicBezTo>
                  <a:cubicBezTo>
                    <a:pt x="17994" y="8636"/>
                    <a:pt x="17024" y="7666"/>
                    <a:pt x="17024" y="6467"/>
                  </a:cubicBezTo>
                  <a:cubicBezTo>
                    <a:pt x="17024" y="5269"/>
                    <a:pt x="17994" y="4299"/>
                    <a:pt x="19192" y="4299"/>
                  </a:cubicBezTo>
                  <a:close/>
                  <a:moveTo>
                    <a:pt x="11053" y="7258"/>
                  </a:moveTo>
                  <a:cubicBezTo>
                    <a:pt x="11670" y="7258"/>
                    <a:pt x="12283" y="7519"/>
                    <a:pt x="12706" y="8027"/>
                  </a:cubicBezTo>
                  <a:cubicBezTo>
                    <a:pt x="13486" y="8959"/>
                    <a:pt x="13353" y="10310"/>
                    <a:pt x="12440" y="11089"/>
                  </a:cubicBezTo>
                  <a:cubicBezTo>
                    <a:pt x="12035" y="11427"/>
                    <a:pt x="11541" y="11592"/>
                    <a:pt x="11049" y="11592"/>
                  </a:cubicBezTo>
                  <a:cubicBezTo>
                    <a:pt x="10432" y="11592"/>
                    <a:pt x="9820" y="11331"/>
                    <a:pt x="9396" y="10823"/>
                  </a:cubicBezTo>
                  <a:cubicBezTo>
                    <a:pt x="8617" y="9910"/>
                    <a:pt x="8750" y="8541"/>
                    <a:pt x="9663" y="7761"/>
                  </a:cubicBezTo>
                  <a:cubicBezTo>
                    <a:pt x="10068" y="7424"/>
                    <a:pt x="10562" y="7258"/>
                    <a:pt x="11053" y="7258"/>
                  </a:cubicBezTo>
                  <a:close/>
                  <a:moveTo>
                    <a:pt x="27569" y="7601"/>
                  </a:moveTo>
                  <a:cubicBezTo>
                    <a:pt x="28060" y="7601"/>
                    <a:pt x="28556" y="7766"/>
                    <a:pt x="28969" y="8103"/>
                  </a:cubicBezTo>
                  <a:cubicBezTo>
                    <a:pt x="29882" y="8883"/>
                    <a:pt x="29996" y="10253"/>
                    <a:pt x="29235" y="11166"/>
                  </a:cubicBezTo>
                  <a:cubicBezTo>
                    <a:pt x="28801" y="11674"/>
                    <a:pt x="28184" y="11934"/>
                    <a:pt x="27565" y="11934"/>
                  </a:cubicBezTo>
                  <a:cubicBezTo>
                    <a:pt x="27072" y="11934"/>
                    <a:pt x="26578" y="11769"/>
                    <a:pt x="26173" y="11432"/>
                  </a:cubicBezTo>
                  <a:cubicBezTo>
                    <a:pt x="25260" y="10652"/>
                    <a:pt x="25146" y="9302"/>
                    <a:pt x="25907" y="8369"/>
                  </a:cubicBezTo>
                  <a:cubicBezTo>
                    <a:pt x="26341" y="7861"/>
                    <a:pt x="26952" y="7601"/>
                    <a:pt x="27569" y="7601"/>
                  </a:cubicBezTo>
                  <a:close/>
                  <a:moveTo>
                    <a:pt x="6718" y="14765"/>
                  </a:moveTo>
                  <a:cubicBezTo>
                    <a:pt x="6842" y="14765"/>
                    <a:pt x="6968" y="14776"/>
                    <a:pt x="7095" y="14799"/>
                  </a:cubicBezTo>
                  <a:cubicBezTo>
                    <a:pt x="8274" y="15008"/>
                    <a:pt x="9054" y="16130"/>
                    <a:pt x="8845" y="17309"/>
                  </a:cubicBezTo>
                  <a:cubicBezTo>
                    <a:pt x="8659" y="18360"/>
                    <a:pt x="7748" y="19093"/>
                    <a:pt x="6718" y="19093"/>
                  </a:cubicBezTo>
                  <a:cubicBezTo>
                    <a:pt x="6591" y="19093"/>
                    <a:pt x="6463" y="19082"/>
                    <a:pt x="6334" y="19059"/>
                  </a:cubicBezTo>
                  <a:cubicBezTo>
                    <a:pt x="5155" y="18850"/>
                    <a:pt x="4375" y="17728"/>
                    <a:pt x="4584" y="16548"/>
                  </a:cubicBezTo>
                  <a:cubicBezTo>
                    <a:pt x="4771" y="15513"/>
                    <a:pt x="5685" y="14765"/>
                    <a:pt x="6718" y="14765"/>
                  </a:cubicBezTo>
                  <a:close/>
                  <a:moveTo>
                    <a:pt x="31635" y="15183"/>
                  </a:moveTo>
                  <a:cubicBezTo>
                    <a:pt x="32665" y="15183"/>
                    <a:pt x="33576" y="15917"/>
                    <a:pt x="33762" y="16967"/>
                  </a:cubicBezTo>
                  <a:cubicBezTo>
                    <a:pt x="33971" y="18146"/>
                    <a:pt x="33192" y="19268"/>
                    <a:pt x="32012" y="19478"/>
                  </a:cubicBezTo>
                  <a:cubicBezTo>
                    <a:pt x="31883" y="19500"/>
                    <a:pt x="31755" y="19512"/>
                    <a:pt x="31629" y="19512"/>
                  </a:cubicBezTo>
                  <a:cubicBezTo>
                    <a:pt x="30598" y="19512"/>
                    <a:pt x="29688" y="18778"/>
                    <a:pt x="29502" y="17728"/>
                  </a:cubicBezTo>
                  <a:cubicBezTo>
                    <a:pt x="29292" y="16548"/>
                    <a:pt x="30072" y="15426"/>
                    <a:pt x="31251" y="15217"/>
                  </a:cubicBezTo>
                  <a:cubicBezTo>
                    <a:pt x="31380" y="15194"/>
                    <a:pt x="31509" y="15183"/>
                    <a:pt x="31635" y="15183"/>
                  </a:cubicBezTo>
                  <a:close/>
                  <a:moveTo>
                    <a:pt x="8207" y="23303"/>
                  </a:moveTo>
                  <a:cubicBezTo>
                    <a:pt x="8960" y="23303"/>
                    <a:pt x="9690" y="23693"/>
                    <a:pt x="10100" y="24385"/>
                  </a:cubicBezTo>
                  <a:cubicBezTo>
                    <a:pt x="10690" y="25431"/>
                    <a:pt x="10348" y="26744"/>
                    <a:pt x="9301" y="27352"/>
                  </a:cubicBezTo>
                  <a:cubicBezTo>
                    <a:pt x="8967" y="27544"/>
                    <a:pt x="8600" y="27636"/>
                    <a:pt x="8236" y="27636"/>
                  </a:cubicBezTo>
                  <a:cubicBezTo>
                    <a:pt x="7485" y="27636"/>
                    <a:pt x="6751" y="27246"/>
                    <a:pt x="6353" y="26553"/>
                  </a:cubicBezTo>
                  <a:cubicBezTo>
                    <a:pt x="5744" y="25507"/>
                    <a:pt x="6106" y="24195"/>
                    <a:pt x="7133" y="23586"/>
                  </a:cubicBezTo>
                  <a:cubicBezTo>
                    <a:pt x="7474" y="23394"/>
                    <a:pt x="7843" y="23303"/>
                    <a:pt x="8207" y="23303"/>
                  </a:cubicBezTo>
                  <a:close/>
                  <a:moveTo>
                    <a:pt x="30186" y="23303"/>
                  </a:moveTo>
                  <a:cubicBezTo>
                    <a:pt x="30550" y="23303"/>
                    <a:pt x="30917" y="23394"/>
                    <a:pt x="31251" y="23586"/>
                  </a:cubicBezTo>
                  <a:cubicBezTo>
                    <a:pt x="32279" y="24195"/>
                    <a:pt x="32640" y="25507"/>
                    <a:pt x="32050" y="26553"/>
                  </a:cubicBezTo>
                  <a:cubicBezTo>
                    <a:pt x="31640" y="27246"/>
                    <a:pt x="30910" y="27636"/>
                    <a:pt x="30157" y="27636"/>
                  </a:cubicBezTo>
                  <a:cubicBezTo>
                    <a:pt x="29793" y="27636"/>
                    <a:pt x="29424" y="27544"/>
                    <a:pt x="29083" y="27352"/>
                  </a:cubicBezTo>
                  <a:cubicBezTo>
                    <a:pt x="28056" y="26744"/>
                    <a:pt x="27695" y="25431"/>
                    <a:pt x="28284" y="24385"/>
                  </a:cubicBezTo>
                  <a:cubicBezTo>
                    <a:pt x="28694" y="23693"/>
                    <a:pt x="29433" y="23303"/>
                    <a:pt x="30186" y="23303"/>
                  </a:cubicBezTo>
                  <a:close/>
                  <a:moveTo>
                    <a:pt x="19159" y="10197"/>
                  </a:moveTo>
                  <a:cubicBezTo>
                    <a:pt x="23843" y="10197"/>
                    <a:pt x="27763" y="13863"/>
                    <a:pt x="28056" y="18603"/>
                  </a:cubicBezTo>
                  <a:cubicBezTo>
                    <a:pt x="28360" y="23529"/>
                    <a:pt x="24594" y="27752"/>
                    <a:pt x="19668" y="28056"/>
                  </a:cubicBezTo>
                  <a:cubicBezTo>
                    <a:pt x="19481" y="28068"/>
                    <a:pt x="19295" y="28073"/>
                    <a:pt x="19111" y="28073"/>
                  </a:cubicBezTo>
                  <a:cubicBezTo>
                    <a:pt x="14427" y="28073"/>
                    <a:pt x="10507" y="24408"/>
                    <a:pt x="10214" y="19668"/>
                  </a:cubicBezTo>
                  <a:cubicBezTo>
                    <a:pt x="9910" y="14741"/>
                    <a:pt x="13676" y="10500"/>
                    <a:pt x="18603" y="10215"/>
                  </a:cubicBezTo>
                  <a:cubicBezTo>
                    <a:pt x="18789" y="10203"/>
                    <a:pt x="18975" y="10197"/>
                    <a:pt x="19159" y="10197"/>
                  </a:cubicBezTo>
                  <a:close/>
                  <a:moveTo>
                    <a:pt x="14854" y="28872"/>
                  </a:moveTo>
                  <a:cubicBezTo>
                    <a:pt x="15101" y="28872"/>
                    <a:pt x="15352" y="28915"/>
                    <a:pt x="15597" y="29007"/>
                  </a:cubicBezTo>
                  <a:cubicBezTo>
                    <a:pt x="16720" y="29406"/>
                    <a:pt x="17309" y="30662"/>
                    <a:pt x="16891" y="31784"/>
                  </a:cubicBezTo>
                  <a:cubicBezTo>
                    <a:pt x="16578" y="32664"/>
                    <a:pt x="15738" y="33205"/>
                    <a:pt x="14849" y="33205"/>
                  </a:cubicBezTo>
                  <a:cubicBezTo>
                    <a:pt x="14605" y="33205"/>
                    <a:pt x="14356" y="33164"/>
                    <a:pt x="14114" y="33077"/>
                  </a:cubicBezTo>
                  <a:cubicBezTo>
                    <a:pt x="12991" y="32659"/>
                    <a:pt x="12421" y="31423"/>
                    <a:pt x="12820" y="30300"/>
                  </a:cubicBezTo>
                  <a:cubicBezTo>
                    <a:pt x="13147" y="29424"/>
                    <a:pt x="13973" y="28872"/>
                    <a:pt x="14854" y="28872"/>
                  </a:cubicBezTo>
                  <a:close/>
                  <a:moveTo>
                    <a:pt x="23531" y="28872"/>
                  </a:moveTo>
                  <a:cubicBezTo>
                    <a:pt x="24411" y="28872"/>
                    <a:pt x="25237" y="29424"/>
                    <a:pt x="25564" y="30300"/>
                  </a:cubicBezTo>
                  <a:cubicBezTo>
                    <a:pt x="25983" y="31423"/>
                    <a:pt x="25393" y="32659"/>
                    <a:pt x="24271" y="33077"/>
                  </a:cubicBezTo>
                  <a:cubicBezTo>
                    <a:pt x="24028" y="33164"/>
                    <a:pt x="23780" y="33205"/>
                    <a:pt x="23535" y="33205"/>
                  </a:cubicBezTo>
                  <a:cubicBezTo>
                    <a:pt x="22646" y="33205"/>
                    <a:pt x="21807" y="32664"/>
                    <a:pt x="21494" y="31784"/>
                  </a:cubicBezTo>
                  <a:cubicBezTo>
                    <a:pt x="21075" y="30662"/>
                    <a:pt x="21665" y="29406"/>
                    <a:pt x="22787" y="29007"/>
                  </a:cubicBezTo>
                  <a:cubicBezTo>
                    <a:pt x="23033" y="28915"/>
                    <a:pt x="23284" y="28872"/>
                    <a:pt x="23531" y="28872"/>
                  </a:cubicBezTo>
                  <a:close/>
                  <a:moveTo>
                    <a:pt x="19668" y="0"/>
                  </a:moveTo>
                  <a:lnTo>
                    <a:pt x="16301" y="191"/>
                  </a:lnTo>
                  <a:lnTo>
                    <a:pt x="16453" y="2796"/>
                  </a:lnTo>
                  <a:cubicBezTo>
                    <a:pt x="15654" y="2930"/>
                    <a:pt x="14874" y="3120"/>
                    <a:pt x="14133" y="3348"/>
                  </a:cubicBezTo>
                  <a:lnTo>
                    <a:pt x="13087" y="970"/>
                  </a:lnTo>
                  <a:lnTo>
                    <a:pt x="10005" y="2302"/>
                  </a:lnTo>
                  <a:lnTo>
                    <a:pt x="11032" y="4698"/>
                  </a:lnTo>
                  <a:cubicBezTo>
                    <a:pt x="10329" y="5098"/>
                    <a:pt x="9663" y="5535"/>
                    <a:pt x="9035" y="6030"/>
                  </a:cubicBezTo>
                  <a:lnTo>
                    <a:pt x="7247" y="4128"/>
                  </a:lnTo>
                  <a:lnTo>
                    <a:pt x="4793" y="6448"/>
                  </a:lnTo>
                  <a:lnTo>
                    <a:pt x="6600" y="8350"/>
                  </a:lnTo>
                  <a:cubicBezTo>
                    <a:pt x="6068" y="8959"/>
                    <a:pt x="5592" y="9587"/>
                    <a:pt x="5155" y="10272"/>
                  </a:cubicBezTo>
                  <a:lnTo>
                    <a:pt x="2834" y="9111"/>
                  </a:lnTo>
                  <a:lnTo>
                    <a:pt x="1313" y="12117"/>
                  </a:lnTo>
                  <a:lnTo>
                    <a:pt x="3652" y="13277"/>
                  </a:lnTo>
                  <a:cubicBezTo>
                    <a:pt x="3367" y="14019"/>
                    <a:pt x="3139" y="14799"/>
                    <a:pt x="2967" y="15578"/>
                  </a:cubicBezTo>
                  <a:lnTo>
                    <a:pt x="381" y="15293"/>
                  </a:lnTo>
                  <a:lnTo>
                    <a:pt x="0" y="18641"/>
                  </a:lnTo>
                  <a:lnTo>
                    <a:pt x="2587" y="18926"/>
                  </a:lnTo>
                  <a:cubicBezTo>
                    <a:pt x="2587" y="19325"/>
                    <a:pt x="2587" y="19725"/>
                    <a:pt x="2606" y="20124"/>
                  </a:cubicBezTo>
                  <a:cubicBezTo>
                    <a:pt x="2644" y="20543"/>
                    <a:pt x="2682" y="20923"/>
                    <a:pt x="2739" y="21323"/>
                  </a:cubicBezTo>
                  <a:lnTo>
                    <a:pt x="190" y="21931"/>
                  </a:lnTo>
                  <a:lnTo>
                    <a:pt x="970" y="25203"/>
                  </a:lnTo>
                  <a:lnTo>
                    <a:pt x="3519" y="24594"/>
                  </a:lnTo>
                  <a:cubicBezTo>
                    <a:pt x="3785" y="25374"/>
                    <a:pt x="4109" y="26097"/>
                    <a:pt x="4470" y="26801"/>
                  </a:cubicBezTo>
                  <a:lnTo>
                    <a:pt x="2302" y="28246"/>
                  </a:lnTo>
                  <a:lnTo>
                    <a:pt x="4147" y="31061"/>
                  </a:lnTo>
                  <a:lnTo>
                    <a:pt x="6334" y="29616"/>
                  </a:lnTo>
                  <a:cubicBezTo>
                    <a:pt x="6848" y="30243"/>
                    <a:pt x="7399" y="30814"/>
                    <a:pt x="7989" y="31347"/>
                  </a:cubicBezTo>
                  <a:lnTo>
                    <a:pt x="6429" y="33458"/>
                  </a:lnTo>
                  <a:lnTo>
                    <a:pt x="9130" y="35455"/>
                  </a:lnTo>
                  <a:lnTo>
                    <a:pt x="10690" y="33363"/>
                  </a:lnTo>
                  <a:cubicBezTo>
                    <a:pt x="11375" y="33781"/>
                    <a:pt x="12097" y="34124"/>
                    <a:pt x="12839" y="34447"/>
                  </a:cubicBezTo>
                  <a:lnTo>
                    <a:pt x="12097" y="36939"/>
                  </a:lnTo>
                  <a:lnTo>
                    <a:pt x="15312" y="37890"/>
                  </a:lnTo>
                  <a:lnTo>
                    <a:pt x="16054" y="35398"/>
                  </a:lnTo>
                  <a:cubicBezTo>
                    <a:pt x="16834" y="35550"/>
                    <a:pt x="17633" y="35645"/>
                    <a:pt x="18450" y="35664"/>
                  </a:cubicBezTo>
                  <a:lnTo>
                    <a:pt x="18603" y="38270"/>
                  </a:lnTo>
                  <a:lnTo>
                    <a:pt x="21969" y="38061"/>
                  </a:lnTo>
                  <a:lnTo>
                    <a:pt x="21817" y="35474"/>
                  </a:lnTo>
                  <a:cubicBezTo>
                    <a:pt x="22616" y="35341"/>
                    <a:pt x="23396" y="35151"/>
                    <a:pt x="24138" y="34903"/>
                  </a:cubicBezTo>
                  <a:lnTo>
                    <a:pt x="25184" y="37300"/>
                  </a:lnTo>
                  <a:lnTo>
                    <a:pt x="28265" y="35969"/>
                  </a:lnTo>
                  <a:lnTo>
                    <a:pt x="27238" y="33572"/>
                  </a:lnTo>
                  <a:cubicBezTo>
                    <a:pt x="27942" y="33173"/>
                    <a:pt x="28608" y="32735"/>
                    <a:pt x="29235" y="32241"/>
                  </a:cubicBezTo>
                  <a:lnTo>
                    <a:pt x="31023" y="34143"/>
                  </a:lnTo>
                  <a:lnTo>
                    <a:pt x="33477" y="31822"/>
                  </a:lnTo>
                  <a:lnTo>
                    <a:pt x="31689" y="29920"/>
                  </a:lnTo>
                  <a:cubicBezTo>
                    <a:pt x="32183" y="29349"/>
                    <a:pt x="32640" y="28722"/>
                    <a:pt x="33058" y="28075"/>
                  </a:cubicBezTo>
                  <a:lnTo>
                    <a:pt x="35512" y="29311"/>
                  </a:lnTo>
                  <a:lnTo>
                    <a:pt x="37015" y="26287"/>
                  </a:lnTo>
                  <a:lnTo>
                    <a:pt x="34580" y="25070"/>
                  </a:lnTo>
                  <a:cubicBezTo>
                    <a:pt x="34865" y="24328"/>
                    <a:pt x="35094" y="23567"/>
                    <a:pt x="35284" y="22787"/>
                  </a:cubicBezTo>
                  <a:lnTo>
                    <a:pt x="38004" y="23092"/>
                  </a:lnTo>
                  <a:lnTo>
                    <a:pt x="38403" y="19744"/>
                  </a:lnTo>
                  <a:lnTo>
                    <a:pt x="35683" y="19440"/>
                  </a:lnTo>
                  <a:cubicBezTo>
                    <a:pt x="35683" y="19002"/>
                    <a:pt x="35683" y="18565"/>
                    <a:pt x="35664" y="18127"/>
                  </a:cubicBezTo>
                  <a:cubicBezTo>
                    <a:pt x="35626" y="17766"/>
                    <a:pt x="35588" y="17404"/>
                    <a:pt x="35550" y="17043"/>
                  </a:cubicBezTo>
                  <a:lnTo>
                    <a:pt x="38232" y="16396"/>
                  </a:lnTo>
                  <a:lnTo>
                    <a:pt x="37452" y="13125"/>
                  </a:lnTo>
                  <a:lnTo>
                    <a:pt x="34789" y="13752"/>
                  </a:lnTo>
                  <a:cubicBezTo>
                    <a:pt x="34523" y="12992"/>
                    <a:pt x="34219" y="12250"/>
                    <a:pt x="33838" y="11546"/>
                  </a:cubicBezTo>
                  <a:lnTo>
                    <a:pt x="36140" y="10024"/>
                  </a:lnTo>
                  <a:lnTo>
                    <a:pt x="34276" y="7228"/>
                  </a:lnTo>
                  <a:lnTo>
                    <a:pt x="32012" y="8731"/>
                  </a:lnTo>
                  <a:cubicBezTo>
                    <a:pt x="31499" y="8103"/>
                    <a:pt x="30947" y="7514"/>
                    <a:pt x="30357" y="6981"/>
                  </a:cubicBezTo>
                  <a:lnTo>
                    <a:pt x="31993" y="4775"/>
                  </a:lnTo>
                  <a:lnTo>
                    <a:pt x="29292" y="2758"/>
                  </a:lnTo>
                  <a:lnTo>
                    <a:pt x="27676" y="4946"/>
                  </a:lnTo>
                  <a:cubicBezTo>
                    <a:pt x="26991" y="4546"/>
                    <a:pt x="26268" y="4185"/>
                    <a:pt x="25526" y="3862"/>
                  </a:cubicBezTo>
                  <a:lnTo>
                    <a:pt x="26306" y="1237"/>
                  </a:lnTo>
                  <a:lnTo>
                    <a:pt x="23091" y="267"/>
                  </a:lnTo>
                  <a:lnTo>
                    <a:pt x="22312" y="2892"/>
                  </a:lnTo>
                  <a:cubicBezTo>
                    <a:pt x="21494" y="2720"/>
                    <a:pt x="20676" y="2625"/>
                    <a:pt x="19820" y="2587"/>
                  </a:cubicBezTo>
                  <a:lnTo>
                    <a:pt x="19668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0" name="Google Shape;4020;p113"/>
            <p:cNvSpPr/>
            <p:nvPr/>
          </p:nvSpPr>
          <p:spPr>
            <a:xfrm>
              <a:off x="12478025" y="3306625"/>
              <a:ext cx="279625" cy="279625"/>
            </a:xfrm>
            <a:custGeom>
              <a:avLst/>
              <a:gdLst/>
              <a:ahLst/>
              <a:cxnLst/>
              <a:rect l="l" t="t" r="r" b="b"/>
              <a:pathLst>
                <a:path w="11185" h="11185" extrusionOk="0">
                  <a:moveTo>
                    <a:pt x="5592" y="0"/>
                  </a:moveTo>
                  <a:cubicBezTo>
                    <a:pt x="2511" y="0"/>
                    <a:pt x="0" y="2511"/>
                    <a:pt x="0" y="5592"/>
                  </a:cubicBezTo>
                  <a:cubicBezTo>
                    <a:pt x="0" y="8674"/>
                    <a:pt x="2511" y="11184"/>
                    <a:pt x="5592" y="11184"/>
                  </a:cubicBezTo>
                  <a:cubicBezTo>
                    <a:pt x="8693" y="11184"/>
                    <a:pt x="11184" y="8674"/>
                    <a:pt x="11184" y="5592"/>
                  </a:cubicBezTo>
                  <a:cubicBezTo>
                    <a:pt x="11184" y="2511"/>
                    <a:pt x="8693" y="0"/>
                    <a:pt x="55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021" name="Google Shape;4021;p113"/>
          <p:cNvSpPr/>
          <p:nvPr/>
        </p:nvSpPr>
        <p:spPr>
          <a:xfrm>
            <a:off x="1933453" y="1633410"/>
            <a:ext cx="548011" cy="546805"/>
          </a:xfrm>
          <a:custGeom>
            <a:avLst/>
            <a:gdLst/>
            <a:ahLst/>
            <a:cxnLst/>
            <a:rect l="l" t="t" r="r" b="b"/>
            <a:pathLst>
              <a:path w="43159" h="43064" extrusionOk="0">
                <a:moveTo>
                  <a:pt x="21572" y="7019"/>
                </a:moveTo>
                <a:cubicBezTo>
                  <a:pt x="22068" y="7019"/>
                  <a:pt x="22569" y="7044"/>
                  <a:pt x="23073" y="7096"/>
                </a:cubicBezTo>
                <a:cubicBezTo>
                  <a:pt x="31024" y="7914"/>
                  <a:pt x="36825" y="15046"/>
                  <a:pt x="36007" y="23016"/>
                </a:cubicBezTo>
                <a:cubicBezTo>
                  <a:pt x="35241" y="30465"/>
                  <a:pt x="28948" y="36027"/>
                  <a:pt x="21603" y="36027"/>
                </a:cubicBezTo>
                <a:cubicBezTo>
                  <a:pt x="21108" y="36027"/>
                  <a:pt x="20609" y="36002"/>
                  <a:pt x="20106" y="35950"/>
                </a:cubicBezTo>
                <a:cubicBezTo>
                  <a:pt x="12136" y="35132"/>
                  <a:pt x="6335" y="28019"/>
                  <a:pt x="7152" y="20049"/>
                </a:cubicBezTo>
                <a:cubicBezTo>
                  <a:pt x="7919" y="12582"/>
                  <a:pt x="14211" y="7019"/>
                  <a:pt x="21572" y="7019"/>
                </a:cubicBezTo>
                <a:close/>
                <a:moveTo>
                  <a:pt x="23796" y="1"/>
                </a:moveTo>
                <a:lnTo>
                  <a:pt x="21114" y="3006"/>
                </a:lnTo>
                <a:cubicBezTo>
                  <a:pt x="20524" y="3025"/>
                  <a:pt x="19953" y="3063"/>
                  <a:pt x="19364" y="3139"/>
                </a:cubicBezTo>
                <a:lnTo>
                  <a:pt x="16301" y="534"/>
                </a:lnTo>
                <a:lnTo>
                  <a:pt x="14818" y="4281"/>
                </a:lnTo>
                <a:cubicBezTo>
                  <a:pt x="14266" y="4490"/>
                  <a:pt x="13734" y="4737"/>
                  <a:pt x="13220" y="5003"/>
                </a:cubicBezTo>
                <a:lnTo>
                  <a:pt x="9435" y="3615"/>
                </a:lnTo>
                <a:lnTo>
                  <a:pt x="9340" y="7647"/>
                </a:lnTo>
                <a:cubicBezTo>
                  <a:pt x="8883" y="8028"/>
                  <a:pt x="8465" y="8427"/>
                  <a:pt x="8065" y="8865"/>
                </a:cubicBezTo>
                <a:lnTo>
                  <a:pt x="4033" y="8846"/>
                </a:lnTo>
                <a:lnTo>
                  <a:pt x="5307" y="12650"/>
                </a:lnTo>
                <a:cubicBezTo>
                  <a:pt x="5041" y="13163"/>
                  <a:pt x="4775" y="13696"/>
                  <a:pt x="4547" y="14247"/>
                </a:cubicBezTo>
                <a:lnTo>
                  <a:pt x="761" y="15617"/>
                </a:lnTo>
                <a:lnTo>
                  <a:pt x="3272" y="18755"/>
                </a:lnTo>
                <a:cubicBezTo>
                  <a:pt x="3234" y="19060"/>
                  <a:pt x="3196" y="19345"/>
                  <a:pt x="3158" y="19630"/>
                </a:cubicBezTo>
                <a:cubicBezTo>
                  <a:pt x="3120" y="19935"/>
                  <a:pt x="3101" y="20220"/>
                  <a:pt x="3082" y="20505"/>
                </a:cubicBezTo>
                <a:lnTo>
                  <a:pt x="1" y="23092"/>
                </a:lnTo>
                <a:lnTo>
                  <a:pt x="3424" y="25184"/>
                </a:lnTo>
                <a:cubicBezTo>
                  <a:pt x="3539" y="25774"/>
                  <a:pt x="3691" y="26345"/>
                  <a:pt x="3862" y="26896"/>
                </a:cubicBezTo>
                <a:lnTo>
                  <a:pt x="1827" y="30377"/>
                </a:lnTo>
                <a:lnTo>
                  <a:pt x="5783" y="31176"/>
                </a:lnTo>
                <a:cubicBezTo>
                  <a:pt x="6087" y="31671"/>
                  <a:pt x="6411" y="32165"/>
                  <a:pt x="6753" y="32622"/>
                </a:cubicBezTo>
                <a:lnTo>
                  <a:pt x="6049" y="36597"/>
                </a:lnTo>
                <a:lnTo>
                  <a:pt x="6049" y="36597"/>
                </a:lnTo>
                <a:lnTo>
                  <a:pt x="10044" y="36007"/>
                </a:lnTo>
                <a:cubicBezTo>
                  <a:pt x="10481" y="36369"/>
                  <a:pt x="10957" y="36711"/>
                  <a:pt x="11451" y="37034"/>
                </a:cubicBezTo>
                <a:lnTo>
                  <a:pt x="12136" y="40991"/>
                </a:lnTo>
                <a:lnTo>
                  <a:pt x="15674" y="39070"/>
                </a:lnTo>
                <a:cubicBezTo>
                  <a:pt x="16263" y="39279"/>
                  <a:pt x="16853" y="39431"/>
                  <a:pt x="17462" y="39583"/>
                </a:cubicBezTo>
                <a:lnTo>
                  <a:pt x="19459" y="43064"/>
                </a:lnTo>
                <a:lnTo>
                  <a:pt x="22141" y="40021"/>
                </a:lnTo>
                <a:cubicBezTo>
                  <a:pt x="22692" y="40021"/>
                  <a:pt x="23244" y="39983"/>
                  <a:pt x="23796" y="39906"/>
                </a:cubicBezTo>
                <a:lnTo>
                  <a:pt x="26877" y="42512"/>
                </a:lnTo>
                <a:lnTo>
                  <a:pt x="28342" y="38765"/>
                </a:lnTo>
                <a:cubicBezTo>
                  <a:pt x="28893" y="38556"/>
                  <a:pt x="29426" y="38309"/>
                  <a:pt x="29939" y="38042"/>
                </a:cubicBezTo>
                <a:lnTo>
                  <a:pt x="33725" y="39431"/>
                </a:lnTo>
                <a:lnTo>
                  <a:pt x="33839" y="35418"/>
                </a:lnTo>
                <a:cubicBezTo>
                  <a:pt x="34276" y="35018"/>
                  <a:pt x="34695" y="34619"/>
                  <a:pt x="35094" y="34181"/>
                </a:cubicBezTo>
                <a:lnTo>
                  <a:pt x="39126" y="34200"/>
                </a:lnTo>
                <a:lnTo>
                  <a:pt x="37852" y="30396"/>
                </a:lnTo>
                <a:cubicBezTo>
                  <a:pt x="38118" y="29883"/>
                  <a:pt x="38385" y="29350"/>
                  <a:pt x="38613" y="28798"/>
                </a:cubicBezTo>
                <a:lnTo>
                  <a:pt x="42398" y="27448"/>
                </a:lnTo>
                <a:lnTo>
                  <a:pt x="39887" y="24290"/>
                </a:lnTo>
                <a:cubicBezTo>
                  <a:pt x="39925" y="24005"/>
                  <a:pt x="39982" y="23701"/>
                  <a:pt x="40001" y="23415"/>
                </a:cubicBezTo>
                <a:cubicBezTo>
                  <a:pt x="40039" y="23130"/>
                  <a:pt x="40059" y="22826"/>
                  <a:pt x="40078" y="22541"/>
                </a:cubicBezTo>
                <a:lnTo>
                  <a:pt x="43159" y="19973"/>
                </a:lnTo>
                <a:lnTo>
                  <a:pt x="39735" y="17861"/>
                </a:lnTo>
                <a:cubicBezTo>
                  <a:pt x="39621" y="17291"/>
                  <a:pt x="39488" y="16720"/>
                  <a:pt x="39317" y="16150"/>
                </a:cubicBezTo>
                <a:lnTo>
                  <a:pt x="41333" y="12669"/>
                </a:lnTo>
                <a:lnTo>
                  <a:pt x="37377" y="11870"/>
                </a:lnTo>
                <a:cubicBezTo>
                  <a:pt x="37072" y="11375"/>
                  <a:pt x="36749" y="10881"/>
                  <a:pt x="36407" y="10424"/>
                </a:cubicBezTo>
                <a:lnTo>
                  <a:pt x="37110" y="6449"/>
                </a:lnTo>
                <a:lnTo>
                  <a:pt x="33135" y="7039"/>
                </a:lnTo>
                <a:cubicBezTo>
                  <a:pt x="32678" y="6677"/>
                  <a:pt x="32203" y="6335"/>
                  <a:pt x="31708" y="6011"/>
                </a:cubicBezTo>
                <a:lnTo>
                  <a:pt x="31024" y="2055"/>
                </a:lnTo>
                <a:lnTo>
                  <a:pt x="27486" y="3976"/>
                </a:lnTo>
                <a:cubicBezTo>
                  <a:pt x="26934" y="3786"/>
                  <a:pt x="26364" y="3634"/>
                  <a:pt x="25793" y="3501"/>
                </a:cubicBezTo>
                <a:lnTo>
                  <a:pt x="23796" y="1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022" name="Google Shape;4022;p113"/>
          <p:cNvGrpSpPr/>
          <p:nvPr/>
        </p:nvGrpSpPr>
        <p:grpSpPr>
          <a:xfrm>
            <a:off x="6082988" y="3239825"/>
            <a:ext cx="478650" cy="695350"/>
            <a:chOff x="3535550" y="3200825"/>
            <a:chExt cx="478650" cy="695350"/>
          </a:xfrm>
        </p:grpSpPr>
        <p:sp>
          <p:nvSpPr>
            <p:cNvPr id="4023" name="Google Shape;4023;p113"/>
            <p:cNvSpPr/>
            <p:nvPr/>
          </p:nvSpPr>
          <p:spPr>
            <a:xfrm>
              <a:off x="3718900" y="3410075"/>
              <a:ext cx="111650" cy="309000"/>
            </a:xfrm>
            <a:custGeom>
              <a:avLst/>
              <a:gdLst/>
              <a:ahLst/>
              <a:cxnLst/>
              <a:rect l="l" t="t" r="r" b="b"/>
              <a:pathLst>
                <a:path w="4466" h="12360" extrusionOk="0">
                  <a:moveTo>
                    <a:pt x="894" y="0"/>
                  </a:moveTo>
                  <a:cubicBezTo>
                    <a:pt x="406" y="0"/>
                    <a:pt x="1" y="393"/>
                    <a:pt x="1" y="893"/>
                  </a:cubicBezTo>
                  <a:lnTo>
                    <a:pt x="1" y="11466"/>
                  </a:lnTo>
                  <a:cubicBezTo>
                    <a:pt x="1" y="11966"/>
                    <a:pt x="406" y="12359"/>
                    <a:pt x="894" y="12359"/>
                  </a:cubicBezTo>
                  <a:lnTo>
                    <a:pt x="3573" y="12359"/>
                  </a:lnTo>
                  <a:cubicBezTo>
                    <a:pt x="4073" y="12359"/>
                    <a:pt x="4466" y="11966"/>
                    <a:pt x="4466" y="11466"/>
                  </a:cubicBezTo>
                  <a:lnTo>
                    <a:pt x="4466" y="893"/>
                  </a:lnTo>
                  <a:cubicBezTo>
                    <a:pt x="4466" y="393"/>
                    <a:pt x="4073" y="0"/>
                    <a:pt x="357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4" name="Google Shape;4024;p113"/>
            <p:cNvSpPr/>
            <p:nvPr/>
          </p:nvSpPr>
          <p:spPr>
            <a:xfrm>
              <a:off x="3535550" y="3200825"/>
              <a:ext cx="478650" cy="47950"/>
            </a:xfrm>
            <a:custGeom>
              <a:avLst/>
              <a:gdLst/>
              <a:ahLst/>
              <a:cxnLst/>
              <a:rect l="l" t="t" r="r" b="b"/>
              <a:pathLst>
                <a:path w="19146" h="1918" extrusionOk="0">
                  <a:moveTo>
                    <a:pt x="893" y="0"/>
                  </a:moveTo>
                  <a:cubicBezTo>
                    <a:pt x="405" y="0"/>
                    <a:pt x="0" y="405"/>
                    <a:pt x="0" y="893"/>
                  </a:cubicBezTo>
                  <a:lnTo>
                    <a:pt x="0" y="1024"/>
                  </a:lnTo>
                  <a:cubicBezTo>
                    <a:pt x="0" y="1512"/>
                    <a:pt x="405" y="1917"/>
                    <a:pt x="893" y="1917"/>
                  </a:cubicBezTo>
                  <a:lnTo>
                    <a:pt x="18253" y="1917"/>
                  </a:lnTo>
                  <a:cubicBezTo>
                    <a:pt x="18741" y="1917"/>
                    <a:pt x="19146" y="1512"/>
                    <a:pt x="19146" y="1024"/>
                  </a:cubicBezTo>
                  <a:lnTo>
                    <a:pt x="19146" y="893"/>
                  </a:lnTo>
                  <a:cubicBezTo>
                    <a:pt x="19146" y="405"/>
                    <a:pt x="18741" y="0"/>
                    <a:pt x="1825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5" name="Google Shape;4025;p113"/>
            <p:cNvSpPr/>
            <p:nvPr/>
          </p:nvSpPr>
          <p:spPr>
            <a:xfrm>
              <a:off x="3535550" y="3848225"/>
              <a:ext cx="478650" cy="47950"/>
            </a:xfrm>
            <a:custGeom>
              <a:avLst/>
              <a:gdLst/>
              <a:ahLst/>
              <a:cxnLst/>
              <a:rect l="l" t="t" r="r" b="b"/>
              <a:pathLst>
                <a:path w="19146" h="1918" extrusionOk="0">
                  <a:moveTo>
                    <a:pt x="893" y="0"/>
                  </a:moveTo>
                  <a:cubicBezTo>
                    <a:pt x="405" y="0"/>
                    <a:pt x="0" y="405"/>
                    <a:pt x="0" y="893"/>
                  </a:cubicBezTo>
                  <a:lnTo>
                    <a:pt x="0" y="1024"/>
                  </a:lnTo>
                  <a:cubicBezTo>
                    <a:pt x="0" y="1512"/>
                    <a:pt x="405" y="1917"/>
                    <a:pt x="893" y="1917"/>
                  </a:cubicBezTo>
                  <a:lnTo>
                    <a:pt x="18253" y="1917"/>
                  </a:lnTo>
                  <a:cubicBezTo>
                    <a:pt x="18741" y="1917"/>
                    <a:pt x="19146" y="1512"/>
                    <a:pt x="19146" y="1024"/>
                  </a:cubicBezTo>
                  <a:lnTo>
                    <a:pt x="19146" y="893"/>
                  </a:lnTo>
                  <a:cubicBezTo>
                    <a:pt x="19146" y="405"/>
                    <a:pt x="18741" y="0"/>
                    <a:pt x="1825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6" name="Google Shape;4026;p113"/>
            <p:cNvSpPr/>
            <p:nvPr/>
          </p:nvSpPr>
          <p:spPr>
            <a:xfrm>
              <a:off x="3588825" y="3280300"/>
              <a:ext cx="372100" cy="230100"/>
            </a:xfrm>
            <a:custGeom>
              <a:avLst/>
              <a:gdLst/>
              <a:ahLst/>
              <a:cxnLst/>
              <a:rect l="l" t="t" r="r" b="b"/>
              <a:pathLst>
                <a:path w="14884" h="9204" extrusionOk="0">
                  <a:moveTo>
                    <a:pt x="1" y="0"/>
                  </a:moveTo>
                  <a:cubicBezTo>
                    <a:pt x="1" y="4346"/>
                    <a:pt x="3334" y="9204"/>
                    <a:pt x="7442" y="9204"/>
                  </a:cubicBezTo>
                  <a:cubicBezTo>
                    <a:pt x="11550" y="9204"/>
                    <a:pt x="14883" y="4346"/>
                    <a:pt x="1488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7" name="Google Shape;4027;p113"/>
            <p:cNvSpPr/>
            <p:nvPr/>
          </p:nvSpPr>
          <p:spPr>
            <a:xfrm>
              <a:off x="3588825" y="3587175"/>
              <a:ext cx="372100" cy="230125"/>
            </a:xfrm>
            <a:custGeom>
              <a:avLst/>
              <a:gdLst/>
              <a:ahLst/>
              <a:cxnLst/>
              <a:rect l="l" t="t" r="r" b="b"/>
              <a:pathLst>
                <a:path w="14884" h="9205" extrusionOk="0">
                  <a:moveTo>
                    <a:pt x="7442" y="1"/>
                  </a:moveTo>
                  <a:cubicBezTo>
                    <a:pt x="3334" y="1"/>
                    <a:pt x="1" y="4870"/>
                    <a:pt x="1" y="9204"/>
                  </a:cubicBezTo>
                  <a:lnTo>
                    <a:pt x="14883" y="9204"/>
                  </a:lnTo>
                  <a:cubicBezTo>
                    <a:pt x="14883" y="4870"/>
                    <a:pt x="11550" y="1"/>
                    <a:pt x="744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8" name="Google Shape;4028;p113"/>
            <p:cNvSpPr/>
            <p:nvPr/>
          </p:nvSpPr>
          <p:spPr>
            <a:xfrm>
              <a:off x="3663250" y="3326425"/>
              <a:ext cx="223250" cy="138150"/>
            </a:xfrm>
            <a:custGeom>
              <a:avLst/>
              <a:gdLst/>
              <a:ahLst/>
              <a:cxnLst/>
              <a:rect l="l" t="t" r="r" b="b"/>
              <a:pathLst>
                <a:path w="8930" h="5526" extrusionOk="0">
                  <a:moveTo>
                    <a:pt x="0" y="1"/>
                  </a:moveTo>
                  <a:cubicBezTo>
                    <a:pt x="0" y="2608"/>
                    <a:pt x="2000" y="5525"/>
                    <a:pt x="4465" y="5525"/>
                  </a:cubicBezTo>
                  <a:cubicBezTo>
                    <a:pt x="6930" y="5525"/>
                    <a:pt x="8930" y="2608"/>
                    <a:pt x="893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9" name="Google Shape;4029;p113"/>
            <p:cNvSpPr/>
            <p:nvPr/>
          </p:nvSpPr>
          <p:spPr>
            <a:xfrm>
              <a:off x="3663250" y="3633325"/>
              <a:ext cx="223250" cy="138125"/>
            </a:xfrm>
            <a:custGeom>
              <a:avLst/>
              <a:gdLst/>
              <a:ahLst/>
              <a:cxnLst/>
              <a:rect l="l" t="t" r="r" b="b"/>
              <a:pathLst>
                <a:path w="8930" h="5525" extrusionOk="0">
                  <a:moveTo>
                    <a:pt x="4465" y="0"/>
                  </a:moveTo>
                  <a:cubicBezTo>
                    <a:pt x="2000" y="0"/>
                    <a:pt x="3513" y="4060"/>
                    <a:pt x="0" y="5525"/>
                  </a:cubicBezTo>
                  <a:lnTo>
                    <a:pt x="8930" y="5525"/>
                  </a:lnTo>
                  <a:cubicBezTo>
                    <a:pt x="5799" y="5191"/>
                    <a:pt x="6930" y="0"/>
                    <a:pt x="446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0" name="Google Shape;4030;p113"/>
            <p:cNvSpPr/>
            <p:nvPr/>
          </p:nvSpPr>
          <p:spPr>
            <a:xfrm>
              <a:off x="3758200" y="3444600"/>
              <a:ext cx="33350" cy="223275"/>
            </a:xfrm>
            <a:custGeom>
              <a:avLst/>
              <a:gdLst/>
              <a:ahLst/>
              <a:cxnLst/>
              <a:rect l="l" t="t" r="r" b="b"/>
              <a:pathLst>
                <a:path w="1334" h="8931" extrusionOk="0">
                  <a:moveTo>
                    <a:pt x="0" y="1"/>
                  </a:moveTo>
                  <a:lnTo>
                    <a:pt x="0" y="8930"/>
                  </a:lnTo>
                  <a:lnTo>
                    <a:pt x="1334" y="8930"/>
                  </a:lnTo>
                  <a:lnTo>
                    <a:pt x="133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1" name="Google Shape;4031;p113"/>
            <p:cNvSpPr/>
            <p:nvPr/>
          </p:nvSpPr>
          <p:spPr>
            <a:xfrm>
              <a:off x="3692425" y="3532100"/>
              <a:ext cx="164925" cy="32475"/>
            </a:xfrm>
            <a:custGeom>
              <a:avLst/>
              <a:gdLst/>
              <a:ahLst/>
              <a:cxnLst/>
              <a:rect l="l" t="t" r="r" b="b"/>
              <a:pathLst>
                <a:path w="6597" h="1299" extrusionOk="0">
                  <a:moveTo>
                    <a:pt x="643" y="1"/>
                  </a:moveTo>
                  <a:cubicBezTo>
                    <a:pt x="286" y="1"/>
                    <a:pt x="0" y="299"/>
                    <a:pt x="0" y="656"/>
                  </a:cubicBezTo>
                  <a:cubicBezTo>
                    <a:pt x="0" y="1013"/>
                    <a:pt x="286" y="1299"/>
                    <a:pt x="643" y="1299"/>
                  </a:cubicBezTo>
                  <a:lnTo>
                    <a:pt x="5941" y="1299"/>
                  </a:lnTo>
                  <a:cubicBezTo>
                    <a:pt x="6298" y="1299"/>
                    <a:pt x="6596" y="1013"/>
                    <a:pt x="6596" y="656"/>
                  </a:cubicBezTo>
                  <a:cubicBezTo>
                    <a:pt x="6596" y="299"/>
                    <a:pt x="6298" y="1"/>
                    <a:pt x="594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2" name="Google Shape;4032;p113"/>
            <p:cNvSpPr/>
            <p:nvPr/>
          </p:nvSpPr>
          <p:spPr>
            <a:xfrm>
              <a:off x="3559650" y="3263925"/>
              <a:ext cx="29800" cy="584325"/>
            </a:xfrm>
            <a:custGeom>
              <a:avLst/>
              <a:gdLst/>
              <a:ahLst/>
              <a:cxnLst/>
              <a:rect l="l" t="t" r="r" b="b"/>
              <a:pathLst>
                <a:path w="1192" h="23373" extrusionOk="0">
                  <a:moveTo>
                    <a:pt x="596" y="0"/>
                  </a:moveTo>
                  <a:cubicBezTo>
                    <a:pt x="275" y="0"/>
                    <a:pt x="1" y="167"/>
                    <a:pt x="1" y="381"/>
                  </a:cubicBezTo>
                  <a:lnTo>
                    <a:pt x="1" y="22979"/>
                  </a:lnTo>
                  <a:cubicBezTo>
                    <a:pt x="1" y="23194"/>
                    <a:pt x="275" y="23372"/>
                    <a:pt x="596" y="23372"/>
                  </a:cubicBezTo>
                  <a:cubicBezTo>
                    <a:pt x="930" y="23372"/>
                    <a:pt x="1191" y="23194"/>
                    <a:pt x="1191" y="22979"/>
                  </a:cubicBezTo>
                  <a:lnTo>
                    <a:pt x="1191" y="381"/>
                  </a:lnTo>
                  <a:cubicBezTo>
                    <a:pt x="1191" y="167"/>
                    <a:pt x="930" y="0"/>
                    <a:pt x="59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3" name="Google Shape;4033;p113"/>
            <p:cNvSpPr/>
            <p:nvPr/>
          </p:nvSpPr>
          <p:spPr>
            <a:xfrm>
              <a:off x="3960300" y="3263925"/>
              <a:ext cx="29800" cy="584325"/>
            </a:xfrm>
            <a:custGeom>
              <a:avLst/>
              <a:gdLst/>
              <a:ahLst/>
              <a:cxnLst/>
              <a:rect l="l" t="t" r="r" b="b"/>
              <a:pathLst>
                <a:path w="1192" h="23373" extrusionOk="0">
                  <a:moveTo>
                    <a:pt x="596" y="0"/>
                  </a:moveTo>
                  <a:cubicBezTo>
                    <a:pt x="263" y="0"/>
                    <a:pt x="1" y="167"/>
                    <a:pt x="1" y="381"/>
                  </a:cubicBezTo>
                  <a:lnTo>
                    <a:pt x="1" y="22979"/>
                  </a:lnTo>
                  <a:cubicBezTo>
                    <a:pt x="1" y="23194"/>
                    <a:pt x="263" y="23372"/>
                    <a:pt x="596" y="23372"/>
                  </a:cubicBezTo>
                  <a:cubicBezTo>
                    <a:pt x="917" y="23372"/>
                    <a:pt x="1191" y="23194"/>
                    <a:pt x="1191" y="22979"/>
                  </a:cubicBezTo>
                  <a:lnTo>
                    <a:pt x="1191" y="381"/>
                  </a:lnTo>
                  <a:cubicBezTo>
                    <a:pt x="1191" y="167"/>
                    <a:pt x="917" y="0"/>
                    <a:pt x="59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4" name="Google Shape;4034;p113"/>
            <p:cNvSpPr/>
            <p:nvPr/>
          </p:nvSpPr>
          <p:spPr>
            <a:xfrm>
              <a:off x="3535550" y="3239825"/>
              <a:ext cx="478650" cy="47925"/>
            </a:xfrm>
            <a:custGeom>
              <a:avLst/>
              <a:gdLst/>
              <a:ahLst/>
              <a:cxnLst/>
              <a:rect l="l" t="t" r="r" b="b"/>
              <a:pathLst>
                <a:path w="19146" h="1917" extrusionOk="0">
                  <a:moveTo>
                    <a:pt x="893" y="0"/>
                  </a:moveTo>
                  <a:cubicBezTo>
                    <a:pt x="405" y="0"/>
                    <a:pt x="0" y="405"/>
                    <a:pt x="0" y="893"/>
                  </a:cubicBezTo>
                  <a:lnTo>
                    <a:pt x="0" y="1024"/>
                  </a:lnTo>
                  <a:cubicBezTo>
                    <a:pt x="0" y="1512"/>
                    <a:pt x="405" y="1917"/>
                    <a:pt x="893" y="1917"/>
                  </a:cubicBezTo>
                  <a:lnTo>
                    <a:pt x="18253" y="1917"/>
                  </a:lnTo>
                  <a:cubicBezTo>
                    <a:pt x="18741" y="1917"/>
                    <a:pt x="19146" y="1512"/>
                    <a:pt x="19146" y="1024"/>
                  </a:cubicBezTo>
                  <a:lnTo>
                    <a:pt x="19146" y="893"/>
                  </a:lnTo>
                  <a:cubicBezTo>
                    <a:pt x="19146" y="405"/>
                    <a:pt x="18741" y="0"/>
                    <a:pt x="1825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5" name="Google Shape;4035;p113"/>
            <p:cNvSpPr/>
            <p:nvPr/>
          </p:nvSpPr>
          <p:spPr>
            <a:xfrm>
              <a:off x="3535550" y="3809225"/>
              <a:ext cx="478650" cy="47650"/>
            </a:xfrm>
            <a:custGeom>
              <a:avLst/>
              <a:gdLst/>
              <a:ahLst/>
              <a:cxnLst/>
              <a:rect l="l" t="t" r="r" b="b"/>
              <a:pathLst>
                <a:path w="19146" h="1906" extrusionOk="0">
                  <a:moveTo>
                    <a:pt x="893" y="1"/>
                  </a:moveTo>
                  <a:cubicBezTo>
                    <a:pt x="405" y="1"/>
                    <a:pt x="0" y="394"/>
                    <a:pt x="0" y="894"/>
                  </a:cubicBezTo>
                  <a:lnTo>
                    <a:pt x="0" y="1013"/>
                  </a:lnTo>
                  <a:cubicBezTo>
                    <a:pt x="0" y="1513"/>
                    <a:pt x="405" y="1906"/>
                    <a:pt x="893" y="1906"/>
                  </a:cubicBezTo>
                  <a:lnTo>
                    <a:pt x="18253" y="1906"/>
                  </a:lnTo>
                  <a:cubicBezTo>
                    <a:pt x="18741" y="1906"/>
                    <a:pt x="19146" y="1513"/>
                    <a:pt x="19146" y="1013"/>
                  </a:cubicBezTo>
                  <a:lnTo>
                    <a:pt x="19146" y="894"/>
                  </a:lnTo>
                  <a:cubicBezTo>
                    <a:pt x="19146" y="394"/>
                    <a:pt x="18741" y="1"/>
                    <a:pt x="1825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6" name="Google Shape;4036;p113"/>
            <p:cNvSpPr/>
            <p:nvPr/>
          </p:nvSpPr>
          <p:spPr>
            <a:xfrm>
              <a:off x="3751350" y="3349350"/>
              <a:ext cx="12225" cy="9250"/>
            </a:xfrm>
            <a:custGeom>
              <a:avLst/>
              <a:gdLst/>
              <a:ahLst/>
              <a:cxnLst/>
              <a:rect l="l" t="t" r="r" b="b"/>
              <a:pathLst>
                <a:path w="489" h="370" extrusionOk="0">
                  <a:moveTo>
                    <a:pt x="251" y="1"/>
                  </a:moveTo>
                  <a:cubicBezTo>
                    <a:pt x="0" y="1"/>
                    <a:pt x="0" y="370"/>
                    <a:pt x="251" y="370"/>
                  </a:cubicBezTo>
                  <a:cubicBezTo>
                    <a:pt x="489" y="370"/>
                    <a:pt x="489" y="1"/>
                    <a:pt x="25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7" name="Google Shape;4037;p113"/>
            <p:cNvSpPr/>
            <p:nvPr/>
          </p:nvSpPr>
          <p:spPr>
            <a:xfrm>
              <a:off x="3713250" y="3393100"/>
              <a:ext cx="24125" cy="18775"/>
            </a:xfrm>
            <a:custGeom>
              <a:avLst/>
              <a:gdLst/>
              <a:ahLst/>
              <a:cxnLst/>
              <a:rect l="l" t="t" r="r" b="b"/>
              <a:pathLst>
                <a:path w="965" h="751" extrusionOk="0">
                  <a:moveTo>
                    <a:pt x="477" y="1"/>
                  </a:moveTo>
                  <a:cubicBezTo>
                    <a:pt x="0" y="1"/>
                    <a:pt x="0" y="751"/>
                    <a:pt x="477" y="751"/>
                  </a:cubicBezTo>
                  <a:cubicBezTo>
                    <a:pt x="965" y="751"/>
                    <a:pt x="965" y="1"/>
                    <a:pt x="47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8" name="Google Shape;4038;p113"/>
            <p:cNvSpPr/>
            <p:nvPr/>
          </p:nvSpPr>
          <p:spPr>
            <a:xfrm>
              <a:off x="3792425" y="3420200"/>
              <a:ext cx="11925" cy="9250"/>
            </a:xfrm>
            <a:custGeom>
              <a:avLst/>
              <a:gdLst/>
              <a:ahLst/>
              <a:cxnLst/>
              <a:rect l="l" t="t" r="r" b="b"/>
              <a:pathLst>
                <a:path w="477" h="370" extrusionOk="0">
                  <a:moveTo>
                    <a:pt x="239" y="0"/>
                  </a:moveTo>
                  <a:cubicBezTo>
                    <a:pt x="1" y="0"/>
                    <a:pt x="1" y="369"/>
                    <a:pt x="239" y="369"/>
                  </a:cubicBezTo>
                  <a:cubicBezTo>
                    <a:pt x="477" y="369"/>
                    <a:pt x="477" y="0"/>
                    <a:pt x="23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9" name="Google Shape;4039;p113"/>
            <p:cNvSpPr/>
            <p:nvPr/>
          </p:nvSpPr>
          <p:spPr>
            <a:xfrm>
              <a:off x="3796300" y="3359775"/>
              <a:ext cx="24125" cy="18475"/>
            </a:xfrm>
            <a:custGeom>
              <a:avLst/>
              <a:gdLst/>
              <a:ahLst/>
              <a:cxnLst/>
              <a:rect l="l" t="t" r="r" b="b"/>
              <a:pathLst>
                <a:path w="965" h="739" extrusionOk="0">
                  <a:moveTo>
                    <a:pt x="477" y="0"/>
                  </a:moveTo>
                  <a:cubicBezTo>
                    <a:pt x="0" y="0"/>
                    <a:pt x="0" y="738"/>
                    <a:pt x="477" y="738"/>
                  </a:cubicBezTo>
                  <a:cubicBezTo>
                    <a:pt x="965" y="738"/>
                    <a:pt x="965" y="0"/>
                    <a:pt x="47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0" name="Google Shape;4040;p113"/>
            <p:cNvSpPr/>
            <p:nvPr/>
          </p:nvSpPr>
          <p:spPr>
            <a:xfrm>
              <a:off x="3847800" y="3344600"/>
              <a:ext cx="17875" cy="14000"/>
            </a:xfrm>
            <a:custGeom>
              <a:avLst/>
              <a:gdLst/>
              <a:ahLst/>
              <a:cxnLst/>
              <a:rect l="l" t="t" r="r" b="b"/>
              <a:pathLst>
                <a:path w="715" h="560" extrusionOk="0">
                  <a:moveTo>
                    <a:pt x="357" y="0"/>
                  </a:moveTo>
                  <a:cubicBezTo>
                    <a:pt x="0" y="0"/>
                    <a:pt x="0" y="560"/>
                    <a:pt x="357" y="560"/>
                  </a:cubicBezTo>
                  <a:cubicBezTo>
                    <a:pt x="714" y="560"/>
                    <a:pt x="714" y="0"/>
                    <a:pt x="35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1" name="Google Shape;4041;p113"/>
            <p:cNvSpPr/>
            <p:nvPr/>
          </p:nvSpPr>
          <p:spPr>
            <a:xfrm>
              <a:off x="3762075" y="3388050"/>
              <a:ext cx="18175" cy="14000"/>
            </a:xfrm>
            <a:custGeom>
              <a:avLst/>
              <a:gdLst/>
              <a:ahLst/>
              <a:cxnLst/>
              <a:rect l="l" t="t" r="r" b="b"/>
              <a:pathLst>
                <a:path w="727" h="560" extrusionOk="0">
                  <a:moveTo>
                    <a:pt x="357" y="0"/>
                  </a:moveTo>
                  <a:cubicBezTo>
                    <a:pt x="0" y="0"/>
                    <a:pt x="0" y="560"/>
                    <a:pt x="357" y="560"/>
                  </a:cubicBezTo>
                  <a:cubicBezTo>
                    <a:pt x="726" y="560"/>
                    <a:pt x="726" y="0"/>
                    <a:pt x="35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2" name="Google Shape;4042;p113"/>
            <p:cNvSpPr/>
            <p:nvPr/>
          </p:nvSpPr>
          <p:spPr>
            <a:xfrm>
              <a:off x="3742425" y="3662175"/>
              <a:ext cx="17875" cy="14025"/>
            </a:xfrm>
            <a:custGeom>
              <a:avLst/>
              <a:gdLst/>
              <a:ahLst/>
              <a:cxnLst/>
              <a:rect l="l" t="t" r="r" b="b"/>
              <a:pathLst>
                <a:path w="715" h="561" extrusionOk="0">
                  <a:moveTo>
                    <a:pt x="357" y="1"/>
                  </a:moveTo>
                  <a:cubicBezTo>
                    <a:pt x="0" y="1"/>
                    <a:pt x="0" y="561"/>
                    <a:pt x="357" y="561"/>
                  </a:cubicBezTo>
                  <a:cubicBezTo>
                    <a:pt x="715" y="561"/>
                    <a:pt x="715" y="1"/>
                    <a:pt x="35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3" name="Google Shape;4043;p113"/>
            <p:cNvSpPr/>
            <p:nvPr/>
          </p:nvSpPr>
          <p:spPr>
            <a:xfrm>
              <a:off x="3793925" y="3677075"/>
              <a:ext cx="23825" cy="18775"/>
            </a:xfrm>
            <a:custGeom>
              <a:avLst/>
              <a:gdLst/>
              <a:ahLst/>
              <a:cxnLst/>
              <a:rect l="l" t="t" r="r" b="b"/>
              <a:pathLst>
                <a:path w="953" h="751" extrusionOk="0">
                  <a:moveTo>
                    <a:pt x="476" y="0"/>
                  </a:moveTo>
                  <a:cubicBezTo>
                    <a:pt x="0" y="0"/>
                    <a:pt x="0" y="750"/>
                    <a:pt x="476" y="750"/>
                  </a:cubicBezTo>
                  <a:cubicBezTo>
                    <a:pt x="953" y="750"/>
                    <a:pt x="953" y="0"/>
                    <a:pt x="47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4" name="Google Shape;4044;p113"/>
            <p:cNvSpPr/>
            <p:nvPr/>
          </p:nvSpPr>
          <p:spPr>
            <a:xfrm>
              <a:off x="3763850" y="3705350"/>
              <a:ext cx="11925" cy="9250"/>
            </a:xfrm>
            <a:custGeom>
              <a:avLst/>
              <a:gdLst/>
              <a:ahLst/>
              <a:cxnLst/>
              <a:rect l="l" t="t" r="r" b="b"/>
              <a:pathLst>
                <a:path w="477" h="370" extrusionOk="0">
                  <a:moveTo>
                    <a:pt x="239" y="0"/>
                  </a:moveTo>
                  <a:cubicBezTo>
                    <a:pt x="1" y="0"/>
                    <a:pt x="1" y="369"/>
                    <a:pt x="239" y="369"/>
                  </a:cubicBezTo>
                  <a:cubicBezTo>
                    <a:pt x="477" y="369"/>
                    <a:pt x="477" y="0"/>
                    <a:pt x="23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5" name="Google Shape;4045;p113"/>
            <p:cNvSpPr/>
            <p:nvPr/>
          </p:nvSpPr>
          <p:spPr>
            <a:xfrm>
              <a:off x="3718300" y="3739275"/>
              <a:ext cx="23850" cy="18475"/>
            </a:xfrm>
            <a:custGeom>
              <a:avLst/>
              <a:gdLst/>
              <a:ahLst/>
              <a:cxnLst/>
              <a:rect l="l" t="t" r="r" b="b"/>
              <a:pathLst>
                <a:path w="954" h="739" extrusionOk="0">
                  <a:moveTo>
                    <a:pt x="477" y="1"/>
                  </a:moveTo>
                  <a:cubicBezTo>
                    <a:pt x="1" y="1"/>
                    <a:pt x="1" y="739"/>
                    <a:pt x="477" y="739"/>
                  </a:cubicBezTo>
                  <a:cubicBezTo>
                    <a:pt x="953" y="739"/>
                    <a:pt x="953" y="1"/>
                    <a:pt x="47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6" name="Google Shape;4046;p113"/>
            <p:cNvSpPr/>
            <p:nvPr/>
          </p:nvSpPr>
          <p:spPr>
            <a:xfrm>
              <a:off x="3804325" y="3742850"/>
              <a:ext cx="17900" cy="13725"/>
            </a:xfrm>
            <a:custGeom>
              <a:avLst/>
              <a:gdLst/>
              <a:ahLst/>
              <a:cxnLst/>
              <a:rect l="l" t="t" r="r" b="b"/>
              <a:pathLst>
                <a:path w="716" h="549" extrusionOk="0">
                  <a:moveTo>
                    <a:pt x="358" y="1"/>
                  </a:moveTo>
                  <a:cubicBezTo>
                    <a:pt x="1" y="1"/>
                    <a:pt x="1" y="548"/>
                    <a:pt x="358" y="548"/>
                  </a:cubicBezTo>
                  <a:cubicBezTo>
                    <a:pt x="715" y="548"/>
                    <a:pt x="715" y="1"/>
                    <a:pt x="35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047" name="Google Shape;4047;p113"/>
          <p:cNvGrpSpPr/>
          <p:nvPr/>
        </p:nvGrpSpPr>
        <p:grpSpPr>
          <a:xfrm>
            <a:off x="6507565" y="2322240"/>
            <a:ext cx="491262" cy="594359"/>
            <a:chOff x="3573350" y="1817925"/>
            <a:chExt cx="602775" cy="729275"/>
          </a:xfrm>
        </p:grpSpPr>
        <p:sp>
          <p:nvSpPr>
            <p:cNvPr id="4048" name="Google Shape;4048;p113"/>
            <p:cNvSpPr/>
            <p:nvPr/>
          </p:nvSpPr>
          <p:spPr>
            <a:xfrm>
              <a:off x="3841250" y="1944425"/>
              <a:ext cx="67000" cy="602775"/>
            </a:xfrm>
            <a:custGeom>
              <a:avLst/>
              <a:gdLst/>
              <a:ahLst/>
              <a:cxnLst/>
              <a:rect l="l" t="t" r="r" b="b"/>
              <a:pathLst>
                <a:path w="2680" h="24111" extrusionOk="0">
                  <a:moveTo>
                    <a:pt x="0" y="0"/>
                  </a:moveTo>
                  <a:lnTo>
                    <a:pt x="0" y="24110"/>
                  </a:lnTo>
                  <a:lnTo>
                    <a:pt x="2679" y="24110"/>
                  </a:lnTo>
                  <a:lnTo>
                    <a:pt x="267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9" name="Google Shape;4049;p113"/>
            <p:cNvSpPr/>
            <p:nvPr/>
          </p:nvSpPr>
          <p:spPr>
            <a:xfrm>
              <a:off x="3573350" y="2212300"/>
              <a:ext cx="602775" cy="67000"/>
            </a:xfrm>
            <a:custGeom>
              <a:avLst/>
              <a:gdLst/>
              <a:ahLst/>
              <a:cxnLst/>
              <a:rect l="l" t="t" r="r" b="b"/>
              <a:pathLst>
                <a:path w="24111" h="2680" extrusionOk="0">
                  <a:moveTo>
                    <a:pt x="1" y="1"/>
                  </a:moveTo>
                  <a:lnTo>
                    <a:pt x="1" y="2680"/>
                  </a:lnTo>
                  <a:lnTo>
                    <a:pt x="24111" y="2680"/>
                  </a:lnTo>
                  <a:lnTo>
                    <a:pt x="24111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0" name="Google Shape;4050;p113"/>
            <p:cNvSpPr/>
            <p:nvPr/>
          </p:nvSpPr>
          <p:spPr>
            <a:xfrm>
              <a:off x="3637950" y="2009300"/>
              <a:ext cx="473600" cy="473600"/>
            </a:xfrm>
            <a:custGeom>
              <a:avLst/>
              <a:gdLst/>
              <a:ahLst/>
              <a:cxnLst/>
              <a:rect l="l" t="t" r="r" b="b"/>
              <a:pathLst>
                <a:path w="18944" h="18944" extrusionOk="0">
                  <a:moveTo>
                    <a:pt x="1893" y="1"/>
                  </a:moveTo>
                  <a:lnTo>
                    <a:pt x="0" y="1894"/>
                  </a:lnTo>
                  <a:lnTo>
                    <a:pt x="17050" y="18944"/>
                  </a:lnTo>
                  <a:lnTo>
                    <a:pt x="18943" y="17039"/>
                  </a:lnTo>
                  <a:lnTo>
                    <a:pt x="189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1" name="Google Shape;4051;p113"/>
            <p:cNvSpPr/>
            <p:nvPr/>
          </p:nvSpPr>
          <p:spPr>
            <a:xfrm>
              <a:off x="3637950" y="2009300"/>
              <a:ext cx="473600" cy="473300"/>
            </a:xfrm>
            <a:custGeom>
              <a:avLst/>
              <a:gdLst/>
              <a:ahLst/>
              <a:cxnLst/>
              <a:rect l="l" t="t" r="r" b="b"/>
              <a:pathLst>
                <a:path w="18944" h="18932" extrusionOk="0">
                  <a:moveTo>
                    <a:pt x="17050" y="1"/>
                  </a:moveTo>
                  <a:lnTo>
                    <a:pt x="0" y="17039"/>
                  </a:lnTo>
                  <a:lnTo>
                    <a:pt x="1893" y="18932"/>
                  </a:lnTo>
                  <a:lnTo>
                    <a:pt x="18943" y="1894"/>
                  </a:lnTo>
                  <a:lnTo>
                    <a:pt x="1705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2" name="Google Shape;4052;p113"/>
            <p:cNvSpPr/>
            <p:nvPr/>
          </p:nvSpPr>
          <p:spPr>
            <a:xfrm>
              <a:off x="3728725" y="1954825"/>
              <a:ext cx="292325" cy="582550"/>
            </a:xfrm>
            <a:custGeom>
              <a:avLst/>
              <a:gdLst/>
              <a:ahLst/>
              <a:cxnLst/>
              <a:rect l="l" t="t" r="r" b="b"/>
              <a:pathLst>
                <a:path w="11693" h="23302" extrusionOk="0">
                  <a:moveTo>
                    <a:pt x="2465" y="1"/>
                  </a:moveTo>
                  <a:lnTo>
                    <a:pt x="1" y="1025"/>
                  </a:lnTo>
                  <a:lnTo>
                    <a:pt x="9216" y="23301"/>
                  </a:lnTo>
                  <a:lnTo>
                    <a:pt x="11693" y="22277"/>
                  </a:lnTo>
                  <a:lnTo>
                    <a:pt x="2465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3" name="Google Shape;4053;p113"/>
            <p:cNvSpPr/>
            <p:nvPr/>
          </p:nvSpPr>
          <p:spPr>
            <a:xfrm>
              <a:off x="3583475" y="2099500"/>
              <a:ext cx="582525" cy="292625"/>
            </a:xfrm>
            <a:custGeom>
              <a:avLst/>
              <a:gdLst/>
              <a:ahLst/>
              <a:cxnLst/>
              <a:rect l="l" t="t" r="r" b="b"/>
              <a:pathLst>
                <a:path w="23301" h="11705" extrusionOk="0">
                  <a:moveTo>
                    <a:pt x="22277" y="0"/>
                  </a:moveTo>
                  <a:lnTo>
                    <a:pt x="0" y="9228"/>
                  </a:lnTo>
                  <a:lnTo>
                    <a:pt x="1024" y="11704"/>
                  </a:lnTo>
                  <a:lnTo>
                    <a:pt x="23301" y="2477"/>
                  </a:lnTo>
                  <a:lnTo>
                    <a:pt x="2227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4" name="Google Shape;4054;p113"/>
            <p:cNvSpPr/>
            <p:nvPr/>
          </p:nvSpPr>
          <p:spPr>
            <a:xfrm>
              <a:off x="3583775" y="2099500"/>
              <a:ext cx="582525" cy="292625"/>
            </a:xfrm>
            <a:custGeom>
              <a:avLst/>
              <a:gdLst/>
              <a:ahLst/>
              <a:cxnLst/>
              <a:rect l="l" t="t" r="r" b="b"/>
              <a:pathLst>
                <a:path w="23301" h="11705" extrusionOk="0">
                  <a:moveTo>
                    <a:pt x="1024" y="0"/>
                  </a:moveTo>
                  <a:lnTo>
                    <a:pt x="0" y="2477"/>
                  </a:lnTo>
                  <a:lnTo>
                    <a:pt x="22277" y="11704"/>
                  </a:lnTo>
                  <a:lnTo>
                    <a:pt x="23301" y="9228"/>
                  </a:lnTo>
                  <a:lnTo>
                    <a:pt x="102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5" name="Google Shape;4055;p113"/>
            <p:cNvSpPr/>
            <p:nvPr/>
          </p:nvSpPr>
          <p:spPr>
            <a:xfrm>
              <a:off x="3728425" y="1954525"/>
              <a:ext cx="292625" cy="582550"/>
            </a:xfrm>
            <a:custGeom>
              <a:avLst/>
              <a:gdLst/>
              <a:ahLst/>
              <a:cxnLst/>
              <a:rect l="l" t="t" r="r" b="b"/>
              <a:pathLst>
                <a:path w="11705" h="23302" extrusionOk="0">
                  <a:moveTo>
                    <a:pt x="9228" y="1"/>
                  </a:moveTo>
                  <a:lnTo>
                    <a:pt x="1" y="22278"/>
                  </a:lnTo>
                  <a:lnTo>
                    <a:pt x="2477" y="23301"/>
                  </a:lnTo>
                  <a:lnTo>
                    <a:pt x="11705" y="1025"/>
                  </a:lnTo>
                  <a:lnTo>
                    <a:pt x="922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6" name="Google Shape;4056;p113"/>
            <p:cNvSpPr/>
            <p:nvPr/>
          </p:nvSpPr>
          <p:spPr>
            <a:xfrm>
              <a:off x="3604000" y="1975075"/>
              <a:ext cx="541775" cy="541750"/>
            </a:xfrm>
            <a:custGeom>
              <a:avLst/>
              <a:gdLst/>
              <a:ahLst/>
              <a:cxnLst/>
              <a:rect l="l" t="t" r="r" b="b"/>
              <a:pathLst>
                <a:path w="21671" h="21670" extrusionOk="0">
                  <a:moveTo>
                    <a:pt x="10836" y="1"/>
                  </a:moveTo>
                  <a:cubicBezTo>
                    <a:pt x="4847" y="1"/>
                    <a:pt x="1" y="4846"/>
                    <a:pt x="1" y="10835"/>
                  </a:cubicBezTo>
                  <a:cubicBezTo>
                    <a:pt x="1" y="16812"/>
                    <a:pt x="4847" y="21670"/>
                    <a:pt x="10836" y="21670"/>
                  </a:cubicBezTo>
                  <a:cubicBezTo>
                    <a:pt x="16813" y="21670"/>
                    <a:pt x="21670" y="16812"/>
                    <a:pt x="21670" y="10835"/>
                  </a:cubicBezTo>
                  <a:cubicBezTo>
                    <a:pt x="21670" y="4846"/>
                    <a:pt x="16813" y="1"/>
                    <a:pt x="108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7" name="Google Shape;4057;p113"/>
            <p:cNvSpPr/>
            <p:nvPr/>
          </p:nvSpPr>
          <p:spPr>
            <a:xfrm>
              <a:off x="3621875" y="1992925"/>
              <a:ext cx="505725" cy="505750"/>
            </a:xfrm>
            <a:custGeom>
              <a:avLst/>
              <a:gdLst/>
              <a:ahLst/>
              <a:cxnLst/>
              <a:rect l="l" t="t" r="r" b="b"/>
              <a:pathLst>
                <a:path w="20229" h="20230" extrusionOk="0">
                  <a:moveTo>
                    <a:pt x="10121" y="477"/>
                  </a:moveTo>
                  <a:cubicBezTo>
                    <a:pt x="15431" y="477"/>
                    <a:pt x="19753" y="4799"/>
                    <a:pt x="19753" y="10121"/>
                  </a:cubicBezTo>
                  <a:cubicBezTo>
                    <a:pt x="19753" y="15431"/>
                    <a:pt x="15431" y="19753"/>
                    <a:pt x="10121" y="19753"/>
                  </a:cubicBezTo>
                  <a:cubicBezTo>
                    <a:pt x="4798" y="19753"/>
                    <a:pt x="477" y="15431"/>
                    <a:pt x="477" y="10121"/>
                  </a:cubicBezTo>
                  <a:cubicBezTo>
                    <a:pt x="477" y="4799"/>
                    <a:pt x="4798" y="477"/>
                    <a:pt x="10121" y="477"/>
                  </a:cubicBezTo>
                  <a:close/>
                  <a:moveTo>
                    <a:pt x="10121" y="1"/>
                  </a:moveTo>
                  <a:cubicBezTo>
                    <a:pt x="4537" y="1"/>
                    <a:pt x="0" y="4537"/>
                    <a:pt x="0" y="10121"/>
                  </a:cubicBezTo>
                  <a:cubicBezTo>
                    <a:pt x="0" y="15693"/>
                    <a:pt x="4537" y="20230"/>
                    <a:pt x="10121" y="20230"/>
                  </a:cubicBezTo>
                  <a:cubicBezTo>
                    <a:pt x="15693" y="20230"/>
                    <a:pt x="20229" y="15693"/>
                    <a:pt x="20229" y="10121"/>
                  </a:cubicBezTo>
                  <a:cubicBezTo>
                    <a:pt x="20229" y="4537"/>
                    <a:pt x="15693" y="1"/>
                    <a:pt x="1012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8" name="Google Shape;4058;p113"/>
            <p:cNvSpPr/>
            <p:nvPr/>
          </p:nvSpPr>
          <p:spPr>
            <a:xfrm>
              <a:off x="3659375" y="2030725"/>
              <a:ext cx="430725" cy="430450"/>
            </a:xfrm>
            <a:custGeom>
              <a:avLst/>
              <a:gdLst/>
              <a:ahLst/>
              <a:cxnLst/>
              <a:rect l="l" t="t" r="r" b="b"/>
              <a:pathLst>
                <a:path w="17229" h="17218" extrusionOk="0">
                  <a:moveTo>
                    <a:pt x="8621" y="1"/>
                  </a:moveTo>
                  <a:cubicBezTo>
                    <a:pt x="3858" y="1"/>
                    <a:pt x="0" y="3847"/>
                    <a:pt x="0" y="8609"/>
                  </a:cubicBezTo>
                  <a:cubicBezTo>
                    <a:pt x="0" y="13360"/>
                    <a:pt x="3858" y="17217"/>
                    <a:pt x="8621" y="17217"/>
                  </a:cubicBezTo>
                  <a:cubicBezTo>
                    <a:pt x="13371" y="17217"/>
                    <a:pt x="17229" y="13360"/>
                    <a:pt x="17229" y="8609"/>
                  </a:cubicBezTo>
                  <a:cubicBezTo>
                    <a:pt x="17229" y="3847"/>
                    <a:pt x="13371" y="1"/>
                    <a:pt x="862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9" name="Google Shape;4059;p113"/>
            <p:cNvSpPr/>
            <p:nvPr/>
          </p:nvSpPr>
          <p:spPr>
            <a:xfrm>
              <a:off x="3780825" y="2151875"/>
              <a:ext cx="101825" cy="101825"/>
            </a:xfrm>
            <a:custGeom>
              <a:avLst/>
              <a:gdLst/>
              <a:ahLst/>
              <a:cxnLst/>
              <a:rect l="l" t="t" r="r" b="b"/>
              <a:pathLst>
                <a:path w="4073" h="4073" extrusionOk="0">
                  <a:moveTo>
                    <a:pt x="0" y="1"/>
                  </a:moveTo>
                  <a:lnTo>
                    <a:pt x="3108" y="4073"/>
                  </a:lnTo>
                  <a:lnTo>
                    <a:pt x="4072" y="312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0" name="Google Shape;4060;p113"/>
            <p:cNvSpPr/>
            <p:nvPr/>
          </p:nvSpPr>
          <p:spPr>
            <a:xfrm>
              <a:off x="3866850" y="2238200"/>
              <a:ext cx="101825" cy="101525"/>
            </a:xfrm>
            <a:custGeom>
              <a:avLst/>
              <a:gdLst/>
              <a:ahLst/>
              <a:cxnLst/>
              <a:rect l="l" t="t" r="r" b="b"/>
              <a:pathLst>
                <a:path w="4073" h="4061" extrusionOk="0">
                  <a:moveTo>
                    <a:pt x="965" y="1"/>
                  </a:moveTo>
                  <a:lnTo>
                    <a:pt x="0" y="953"/>
                  </a:lnTo>
                  <a:lnTo>
                    <a:pt x="4072" y="4061"/>
                  </a:lnTo>
                  <a:lnTo>
                    <a:pt x="965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1" name="Google Shape;4061;p113"/>
            <p:cNvSpPr/>
            <p:nvPr/>
          </p:nvSpPr>
          <p:spPr>
            <a:xfrm>
              <a:off x="3780825" y="2238200"/>
              <a:ext cx="101825" cy="101525"/>
            </a:xfrm>
            <a:custGeom>
              <a:avLst/>
              <a:gdLst/>
              <a:ahLst/>
              <a:cxnLst/>
              <a:rect l="l" t="t" r="r" b="b"/>
              <a:pathLst>
                <a:path w="4073" h="4061" extrusionOk="0">
                  <a:moveTo>
                    <a:pt x="3108" y="1"/>
                  </a:moveTo>
                  <a:lnTo>
                    <a:pt x="0" y="4061"/>
                  </a:lnTo>
                  <a:lnTo>
                    <a:pt x="4072" y="953"/>
                  </a:lnTo>
                  <a:lnTo>
                    <a:pt x="310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2" name="Google Shape;4062;p113"/>
            <p:cNvSpPr/>
            <p:nvPr/>
          </p:nvSpPr>
          <p:spPr>
            <a:xfrm>
              <a:off x="3866850" y="2151875"/>
              <a:ext cx="101825" cy="101825"/>
            </a:xfrm>
            <a:custGeom>
              <a:avLst/>
              <a:gdLst/>
              <a:ahLst/>
              <a:cxnLst/>
              <a:rect l="l" t="t" r="r" b="b"/>
              <a:pathLst>
                <a:path w="4073" h="4073" extrusionOk="0">
                  <a:moveTo>
                    <a:pt x="4072" y="1"/>
                  </a:moveTo>
                  <a:lnTo>
                    <a:pt x="0" y="3120"/>
                  </a:lnTo>
                  <a:lnTo>
                    <a:pt x="965" y="4073"/>
                  </a:lnTo>
                  <a:lnTo>
                    <a:pt x="407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3" name="Google Shape;4063;p113"/>
            <p:cNvSpPr/>
            <p:nvPr/>
          </p:nvSpPr>
          <p:spPr>
            <a:xfrm>
              <a:off x="3684975" y="2056025"/>
              <a:ext cx="379525" cy="379550"/>
            </a:xfrm>
            <a:custGeom>
              <a:avLst/>
              <a:gdLst/>
              <a:ahLst/>
              <a:cxnLst/>
              <a:rect l="l" t="t" r="r" b="b"/>
              <a:pathLst>
                <a:path w="15181" h="15182" extrusionOk="0">
                  <a:moveTo>
                    <a:pt x="7930" y="7252"/>
                  </a:moveTo>
                  <a:lnTo>
                    <a:pt x="7930" y="7931"/>
                  </a:lnTo>
                  <a:lnTo>
                    <a:pt x="7251" y="7931"/>
                  </a:lnTo>
                  <a:lnTo>
                    <a:pt x="7251" y="7252"/>
                  </a:lnTo>
                  <a:close/>
                  <a:moveTo>
                    <a:pt x="7597" y="1"/>
                  </a:moveTo>
                  <a:lnTo>
                    <a:pt x="6704" y="6704"/>
                  </a:lnTo>
                  <a:lnTo>
                    <a:pt x="0" y="7597"/>
                  </a:lnTo>
                  <a:lnTo>
                    <a:pt x="6704" y="8490"/>
                  </a:lnTo>
                  <a:lnTo>
                    <a:pt x="7597" y="15181"/>
                  </a:lnTo>
                  <a:lnTo>
                    <a:pt x="8490" y="8490"/>
                  </a:lnTo>
                  <a:lnTo>
                    <a:pt x="15181" y="7597"/>
                  </a:lnTo>
                  <a:lnTo>
                    <a:pt x="8490" y="6704"/>
                  </a:lnTo>
                  <a:lnTo>
                    <a:pt x="759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4" name="Google Shape;4064;p113"/>
            <p:cNvSpPr/>
            <p:nvPr/>
          </p:nvSpPr>
          <p:spPr>
            <a:xfrm>
              <a:off x="3850475" y="2221825"/>
              <a:ext cx="48525" cy="48250"/>
            </a:xfrm>
            <a:custGeom>
              <a:avLst/>
              <a:gdLst/>
              <a:ahLst/>
              <a:cxnLst/>
              <a:rect l="l" t="t" r="r" b="b"/>
              <a:pathLst>
                <a:path w="1941" h="1930" extrusionOk="0">
                  <a:moveTo>
                    <a:pt x="977" y="1"/>
                  </a:moveTo>
                  <a:cubicBezTo>
                    <a:pt x="441" y="1"/>
                    <a:pt x="0" y="429"/>
                    <a:pt x="0" y="965"/>
                  </a:cubicBezTo>
                  <a:cubicBezTo>
                    <a:pt x="0" y="1501"/>
                    <a:pt x="441" y="1930"/>
                    <a:pt x="977" y="1930"/>
                  </a:cubicBezTo>
                  <a:cubicBezTo>
                    <a:pt x="1500" y="1930"/>
                    <a:pt x="1941" y="1501"/>
                    <a:pt x="1941" y="965"/>
                  </a:cubicBezTo>
                  <a:cubicBezTo>
                    <a:pt x="1941" y="429"/>
                    <a:pt x="1500" y="1"/>
                    <a:pt x="97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5" name="Google Shape;4065;p113"/>
            <p:cNvSpPr/>
            <p:nvPr/>
          </p:nvSpPr>
          <p:spPr>
            <a:xfrm>
              <a:off x="3798375" y="1817925"/>
              <a:ext cx="152725" cy="139025"/>
            </a:xfrm>
            <a:custGeom>
              <a:avLst/>
              <a:gdLst/>
              <a:ahLst/>
              <a:cxnLst/>
              <a:rect l="l" t="t" r="r" b="b"/>
              <a:pathLst>
                <a:path w="6109" h="5561" extrusionOk="0">
                  <a:moveTo>
                    <a:pt x="3061" y="1191"/>
                  </a:moveTo>
                  <a:cubicBezTo>
                    <a:pt x="4085" y="1191"/>
                    <a:pt x="4918" y="1905"/>
                    <a:pt x="4918" y="2774"/>
                  </a:cubicBezTo>
                  <a:cubicBezTo>
                    <a:pt x="4918" y="3655"/>
                    <a:pt x="4085" y="4370"/>
                    <a:pt x="3061" y="4370"/>
                  </a:cubicBezTo>
                  <a:cubicBezTo>
                    <a:pt x="2025" y="4370"/>
                    <a:pt x="1191" y="3655"/>
                    <a:pt x="1191" y="2774"/>
                  </a:cubicBezTo>
                  <a:cubicBezTo>
                    <a:pt x="1191" y="1905"/>
                    <a:pt x="2025" y="1191"/>
                    <a:pt x="3061" y="1191"/>
                  </a:cubicBezTo>
                  <a:close/>
                  <a:moveTo>
                    <a:pt x="3061" y="0"/>
                  </a:moveTo>
                  <a:cubicBezTo>
                    <a:pt x="1370" y="0"/>
                    <a:pt x="1" y="1250"/>
                    <a:pt x="1" y="2774"/>
                  </a:cubicBezTo>
                  <a:cubicBezTo>
                    <a:pt x="1" y="4310"/>
                    <a:pt x="1370" y="5560"/>
                    <a:pt x="3061" y="5560"/>
                  </a:cubicBezTo>
                  <a:cubicBezTo>
                    <a:pt x="4739" y="5560"/>
                    <a:pt x="6109" y="4310"/>
                    <a:pt x="6109" y="2774"/>
                  </a:cubicBezTo>
                  <a:cubicBezTo>
                    <a:pt x="6109" y="1250"/>
                    <a:pt x="4739" y="0"/>
                    <a:pt x="306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066" name="Google Shape;4066;p113"/>
          <p:cNvGrpSpPr/>
          <p:nvPr/>
        </p:nvGrpSpPr>
        <p:grpSpPr>
          <a:xfrm>
            <a:off x="5027532" y="2375477"/>
            <a:ext cx="1154592" cy="487890"/>
            <a:chOff x="3432850" y="2681125"/>
            <a:chExt cx="759350" cy="320875"/>
          </a:xfrm>
        </p:grpSpPr>
        <p:sp>
          <p:nvSpPr>
            <p:cNvPr id="4067" name="Google Shape;4067;p113"/>
            <p:cNvSpPr/>
            <p:nvPr/>
          </p:nvSpPr>
          <p:spPr>
            <a:xfrm>
              <a:off x="3894525" y="2780225"/>
              <a:ext cx="46450" cy="46475"/>
            </a:xfrm>
            <a:custGeom>
              <a:avLst/>
              <a:gdLst/>
              <a:ahLst/>
              <a:cxnLst/>
              <a:rect l="l" t="t" r="r" b="b"/>
              <a:pathLst>
                <a:path w="1858" h="1859" extrusionOk="0">
                  <a:moveTo>
                    <a:pt x="929" y="1"/>
                  </a:moveTo>
                  <a:cubicBezTo>
                    <a:pt x="417" y="1"/>
                    <a:pt x="0" y="418"/>
                    <a:pt x="0" y="930"/>
                  </a:cubicBezTo>
                  <a:cubicBezTo>
                    <a:pt x="0" y="1441"/>
                    <a:pt x="417" y="1858"/>
                    <a:pt x="929" y="1858"/>
                  </a:cubicBezTo>
                  <a:cubicBezTo>
                    <a:pt x="1441" y="1858"/>
                    <a:pt x="1858" y="1441"/>
                    <a:pt x="1858" y="930"/>
                  </a:cubicBezTo>
                  <a:cubicBezTo>
                    <a:pt x="1858" y="418"/>
                    <a:pt x="1441" y="1"/>
                    <a:pt x="92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8" name="Google Shape;4068;p113"/>
            <p:cNvSpPr/>
            <p:nvPr/>
          </p:nvSpPr>
          <p:spPr>
            <a:xfrm>
              <a:off x="3901675" y="2787375"/>
              <a:ext cx="32150" cy="32175"/>
            </a:xfrm>
            <a:custGeom>
              <a:avLst/>
              <a:gdLst/>
              <a:ahLst/>
              <a:cxnLst/>
              <a:rect l="l" t="t" r="r" b="b"/>
              <a:pathLst>
                <a:path w="1286" h="1287" extrusionOk="0">
                  <a:moveTo>
                    <a:pt x="643" y="1"/>
                  </a:moveTo>
                  <a:cubicBezTo>
                    <a:pt x="286" y="1"/>
                    <a:pt x="0" y="286"/>
                    <a:pt x="0" y="644"/>
                  </a:cubicBezTo>
                  <a:cubicBezTo>
                    <a:pt x="0" y="1001"/>
                    <a:pt x="286" y="1286"/>
                    <a:pt x="643" y="1286"/>
                  </a:cubicBezTo>
                  <a:cubicBezTo>
                    <a:pt x="1000" y="1286"/>
                    <a:pt x="1286" y="1001"/>
                    <a:pt x="1286" y="644"/>
                  </a:cubicBezTo>
                  <a:cubicBezTo>
                    <a:pt x="1286" y="286"/>
                    <a:pt x="1000" y="1"/>
                    <a:pt x="6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9" name="Google Shape;4069;p113"/>
            <p:cNvSpPr/>
            <p:nvPr/>
          </p:nvSpPr>
          <p:spPr>
            <a:xfrm>
              <a:off x="3959125" y="2780225"/>
              <a:ext cx="46450" cy="46475"/>
            </a:xfrm>
            <a:custGeom>
              <a:avLst/>
              <a:gdLst/>
              <a:ahLst/>
              <a:cxnLst/>
              <a:rect l="l" t="t" r="r" b="b"/>
              <a:pathLst>
                <a:path w="1858" h="1859" extrusionOk="0">
                  <a:moveTo>
                    <a:pt x="929" y="1"/>
                  </a:moveTo>
                  <a:cubicBezTo>
                    <a:pt x="417" y="1"/>
                    <a:pt x="0" y="418"/>
                    <a:pt x="0" y="930"/>
                  </a:cubicBezTo>
                  <a:cubicBezTo>
                    <a:pt x="0" y="1441"/>
                    <a:pt x="417" y="1858"/>
                    <a:pt x="929" y="1858"/>
                  </a:cubicBezTo>
                  <a:cubicBezTo>
                    <a:pt x="1453" y="1858"/>
                    <a:pt x="1857" y="1441"/>
                    <a:pt x="1857" y="930"/>
                  </a:cubicBezTo>
                  <a:cubicBezTo>
                    <a:pt x="1857" y="418"/>
                    <a:pt x="1453" y="1"/>
                    <a:pt x="92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0" name="Google Shape;4070;p113"/>
            <p:cNvSpPr/>
            <p:nvPr/>
          </p:nvSpPr>
          <p:spPr>
            <a:xfrm>
              <a:off x="3966250" y="2787375"/>
              <a:ext cx="32475" cy="32175"/>
            </a:xfrm>
            <a:custGeom>
              <a:avLst/>
              <a:gdLst/>
              <a:ahLst/>
              <a:cxnLst/>
              <a:rect l="l" t="t" r="r" b="b"/>
              <a:pathLst>
                <a:path w="1299" h="1287" extrusionOk="0">
                  <a:moveTo>
                    <a:pt x="644" y="1"/>
                  </a:moveTo>
                  <a:cubicBezTo>
                    <a:pt x="298" y="1"/>
                    <a:pt x="1" y="286"/>
                    <a:pt x="1" y="644"/>
                  </a:cubicBezTo>
                  <a:cubicBezTo>
                    <a:pt x="1" y="1001"/>
                    <a:pt x="298" y="1286"/>
                    <a:pt x="644" y="1286"/>
                  </a:cubicBezTo>
                  <a:cubicBezTo>
                    <a:pt x="1001" y="1286"/>
                    <a:pt x="1299" y="1001"/>
                    <a:pt x="1299" y="644"/>
                  </a:cubicBezTo>
                  <a:cubicBezTo>
                    <a:pt x="1299" y="286"/>
                    <a:pt x="1001" y="1"/>
                    <a:pt x="64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1" name="Google Shape;4071;p113"/>
            <p:cNvSpPr/>
            <p:nvPr/>
          </p:nvSpPr>
          <p:spPr>
            <a:xfrm>
              <a:off x="3829625" y="2780225"/>
              <a:ext cx="46475" cy="46475"/>
            </a:xfrm>
            <a:custGeom>
              <a:avLst/>
              <a:gdLst/>
              <a:ahLst/>
              <a:cxnLst/>
              <a:rect l="l" t="t" r="r" b="b"/>
              <a:pathLst>
                <a:path w="1859" h="1859" extrusionOk="0">
                  <a:moveTo>
                    <a:pt x="930" y="1"/>
                  </a:moveTo>
                  <a:cubicBezTo>
                    <a:pt x="418" y="1"/>
                    <a:pt x="1" y="418"/>
                    <a:pt x="1" y="930"/>
                  </a:cubicBezTo>
                  <a:cubicBezTo>
                    <a:pt x="1" y="1441"/>
                    <a:pt x="418" y="1858"/>
                    <a:pt x="930" y="1858"/>
                  </a:cubicBezTo>
                  <a:cubicBezTo>
                    <a:pt x="1453" y="1858"/>
                    <a:pt x="1858" y="1441"/>
                    <a:pt x="1858" y="930"/>
                  </a:cubicBezTo>
                  <a:cubicBezTo>
                    <a:pt x="1858" y="418"/>
                    <a:pt x="1453" y="1"/>
                    <a:pt x="93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2" name="Google Shape;4072;p113"/>
            <p:cNvSpPr/>
            <p:nvPr/>
          </p:nvSpPr>
          <p:spPr>
            <a:xfrm>
              <a:off x="3836775" y="2787375"/>
              <a:ext cx="32475" cy="32175"/>
            </a:xfrm>
            <a:custGeom>
              <a:avLst/>
              <a:gdLst/>
              <a:ahLst/>
              <a:cxnLst/>
              <a:rect l="l" t="t" r="r" b="b"/>
              <a:pathLst>
                <a:path w="1299" h="1287" extrusionOk="0">
                  <a:moveTo>
                    <a:pt x="644" y="1"/>
                  </a:moveTo>
                  <a:cubicBezTo>
                    <a:pt x="298" y="1"/>
                    <a:pt x="1" y="286"/>
                    <a:pt x="1" y="644"/>
                  </a:cubicBezTo>
                  <a:cubicBezTo>
                    <a:pt x="1" y="1001"/>
                    <a:pt x="298" y="1286"/>
                    <a:pt x="644" y="1286"/>
                  </a:cubicBezTo>
                  <a:cubicBezTo>
                    <a:pt x="1001" y="1286"/>
                    <a:pt x="1298" y="1001"/>
                    <a:pt x="1298" y="644"/>
                  </a:cubicBezTo>
                  <a:cubicBezTo>
                    <a:pt x="1298" y="286"/>
                    <a:pt x="1001" y="1"/>
                    <a:pt x="64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3" name="Google Shape;4073;p113"/>
            <p:cNvSpPr/>
            <p:nvPr/>
          </p:nvSpPr>
          <p:spPr>
            <a:xfrm>
              <a:off x="3656400" y="2803150"/>
              <a:ext cx="436675" cy="76525"/>
            </a:xfrm>
            <a:custGeom>
              <a:avLst/>
              <a:gdLst/>
              <a:ahLst/>
              <a:cxnLst/>
              <a:rect l="l" t="t" r="r" b="b"/>
              <a:pathLst>
                <a:path w="17467" h="3061" extrusionOk="0">
                  <a:moveTo>
                    <a:pt x="0" y="1"/>
                  </a:moveTo>
                  <a:lnTo>
                    <a:pt x="0" y="3061"/>
                  </a:lnTo>
                  <a:lnTo>
                    <a:pt x="17467" y="3061"/>
                  </a:lnTo>
                  <a:lnTo>
                    <a:pt x="17467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4" name="Google Shape;4074;p113"/>
            <p:cNvSpPr/>
            <p:nvPr/>
          </p:nvSpPr>
          <p:spPr>
            <a:xfrm>
              <a:off x="3472150" y="2720100"/>
              <a:ext cx="242600" cy="242925"/>
            </a:xfrm>
            <a:custGeom>
              <a:avLst/>
              <a:gdLst/>
              <a:ahLst/>
              <a:cxnLst/>
              <a:rect l="l" t="t" r="r" b="b"/>
              <a:pathLst>
                <a:path w="9704" h="9717" extrusionOk="0">
                  <a:moveTo>
                    <a:pt x="4846" y="1"/>
                  </a:moveTo>
                  <a:cubicBezTo>
                    <a:pt x="2167" y="1"/>
                    <a:pt x="0" y="2180"/>
                    <a:pt x="0" y="4859"/>
                  </a:cubicBezTo>
                  <a:cubicBezTo>
                    <a:pt x="0" y="7537"/>
                    <a:pt x="2167" y="9716"/>
                    <a:pt x="4846" y="9716"/>
                  </a:cubicBezTo>
                  <a:cubicBezTo>
                    <a:pt x="7537" y="9716"/>
                    <a:pt x="9704" y="7537"/>
                    <a:pt x="9704" y="4859"/>
                  </a:cubicBezTo>
                  <a:cubicBezTo>
                    <a:pt x="9704" y="2180"/>
                    <a:pt x="7537" y="1"/>
                    <a:pt x="484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5" name="Google Shape;4075;p113"/>
            <p:cNvSpPr/>
            <p:nvPr/>
          </p:nvSpPr>
          <p:spPr>
            <a:xfrm>
              <a:off x="3508450" y="2756425"/>
              <a:ext cx="170000" cy="169975"/>
            </a:xfrm>
            <a:custGeom>
              <a:avLst/>
              <a:gdLst/>
              <a:ahLst/>
              <a:cxnLst/>
              <a:rect l="l" t="t" r="r" b="b"/>
              <a:pathLst>
                <a:path w="6800" h="6799" extrusionOk="0">
                  <a:moveTo>
                    <a:pt x="3394" y="0"/>
                  </a:moveTo>
                  <a:cubicBezTo>
                    <a:pt x="1525" y="0"/>
                    <a:pt x="1" y="1524"/>
                    <a:pt x="1" y="3406"/>
                  </a:cubicBezTo>
                  <a:cubicBezTo>
                    <a:pt x="1" y="5275"/>
                    <a:pt x="1525" y="6799"/>
                    <a:pt x="3394" y="6799"/>
                  </a:cubicBezTo>
                  <a:cubicBezTo>
                    <a:pt x="5275" y="6799"/>
                    <a:pt x="6799" y="5275"/>
                    <a:pt x="6799" y="3406"/>
                  </a:cubicBezTo>
                  <a:cubicBezTo>
                    <a:pt x="6799" y="1524"/>
                    <a:pt x="5275" y="0"/>
                    <a:pt x="3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6" name="Google Shape;4076;p113"/>
            <p:cNvSpPr/>
            <p:nvPr/>
          </p:nvSpPr>
          <p:spPr>
            <a:xfrm>
              <a:off x="3432850" y="2833225"/>
              <a:ext cx="321200" cy="16375"/>
            </a:xfrm>
            <a:custGeom>
              <a:avLst/>
              <a:gdLst/>
              <a:ahLst/>
              <a:cxnLst/>
              <a:rect l="l" t="t" r="r" b="b"/>
              <a:pathLst>
                <a:path w="12848" h="655" extrusionOk="0">
                  <a:moveTo>
                    <a:pt x="334" y="0"/>
                  </a:moveTo>
                  <a:cubicBezTo>
                    <a:pt x="156" y="0"/>
                    <a:pt x="1" y="143"/>
                    <a:pt x="1" y="334"/>
                  </a:cubicBezTo>
                  <a:cubicBezTo>
                    <a:pt x="1" y="512"/>
                    <a:pt x="156" y="655"/>
                    <a:pt x="334" y="655"/>
                  </a:cubicBezTo>
                  <a:lnTo>
                    <a:pt x="12514" y="655"/>
                  </a:lnTo>
                  <a:cubicBezTo>
                    <a:pt x="12693" y="655"/>
                    <a:pt x="12848" y="512"/>
                    <a:pt x="12848" y="334"/>
                  </a:cubicBezTo>
                  <a:cubicBezTo>
                    <a:pt x="12848" y="143"/>
                    <a:pt x="12693" y="0"/>
                    <a:pt x="12514" y="0"/>
                  </a:cubicBezTo>
                  <a:close/>
                </a:path>
              </a:pathLst>
            </a:custGeom>
            <a:solidFill>
              <a:schemeClr val="dk1"/>
            </a:solidFill>
            <a:ln w="154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7" name="Google Shape;4077;p113"/>
            <p:cNvSpPr/>
            <p:nvPr/>
          </p:nvSpPr>
          <p:spPr>
            <a:xfrm>
              <a:off x="3585250" y="2681125"/>
              <a:ext cx="16400" cy="320875"/>
            </a:xfrm>
            <a:custGeom>
              <a:avLst/>
              <a:gdLst/>
              <a:ahLst/>
              <a:cxnLst/>
              <a:rect l="l" t="t" r="r" b="b"/>
              <a:pathLst>
                <a:path w="656" h="12835" extrusionOk="0">
                  <a:moveTo>
                    <a:pt x="322" y="0"/>
                  </a:moveTo>
                  <a:cubicBezTo>
                    <a:pt x="144" y="0"/>
                    <a:pt x="1" y="143"/>
                    <a:pt x="1" y="322"/>
                  </a:cubicBezTo>
                  <a:lnTo>
                    <a:pt x="1" y="12502"/>
                  </a:lnTo>
                  <a:cubicBezTo>
                    <a:pt x="1" y="12692"/>
                    <a:pt x="144" y="12835"/>
                    <a:pt x="322" y="12835"/>
                  </a:cubicBezTo>
                  <a:cubicBezTo>
                    <a:pt x="513" y="12835"/>
                    <a:pt x="656" y="12692"/>
                    <a:pt x="656" y="12502"/>
                  </a:cubicBezTo>
                  <a:lnTo>
                    <a:pt x="656" y="322"/>
                  </a:lnTo>
                  <a:cubicBezTo>
                    <a:pt x="656" y="143"/>
                    <a:pt x="513" y="0"/>
                    <a:pt x="322" y="0"/>
                  </a:cubicBezTo>
                  <a:close/>
                </a:path>
              </a:pathLst>
            </a:custGeom>
            <a:solidFill>
              <a:schemeClr val="dk1"/>
            </a:solidFill>
            <a:ln w="154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8" name="Google Shape;4078;p113"/>
            <p:cNvSpPr/>
            <p:nvPr/>
          </p:nvSpPr>
          <p:spPr>
            <a:xfrm>
              <a:off x="3476625" y="2725625"/>
              <a:ext cx="233675" cy="231825"/>
            </a:xfrm>
            <a:custGeom>
              <a:avLst/>
              <a:gdLst/>
              <a:ahLst/>
              <a:cxnLst/>
              <a:rect l="l" t="t" r="r" b="b"/>
              <a:pathLst>
                <a:path w="9347" h="9273" extrusionOk="0">
                  <a:moveTo>
                    <a:pt x="8979" y="0"/>
                  </a:moveTo>
                  <a:cubicBezTo>
                    <a:pt x="8894" y="0"/>
                    <a:pt x="8811" y="30"/>
                    <a:pt x="8751" y="89"/>
                  </a:cubicBezTo>
                  <a:lnTo>
                    <a:pt x="131" y="8709"/>
                  </a:lnTo>
                  <a:cubicBezTo>
                    <a:pt x="0" y="8840"/>
                    <a:pt x="0" y="9043"/>
                    <a:pt x="131" y="9174"/>
                  </a:cubicBezTo>
                  <a:cubicBezTo>
                    <a:pt x="196" y="9239"/>
                    <a:pt x="283" y="9272"/>
                    <a:pt x="368" y="9272"/>
                  </a:cubicBezTo>
                  <a:cubicBezTo>
                    <a:pt x="452" y="9272"/>
                    <a:pt x="536" y="9239"/>
                    <a:pt x="595" y="9174"/>
                  </a:cubicBezTo>
                  <a:lnTo>
                    <a:pt x="9215" y="566"/>
                  </a:lnTo>
                  <a:cubicBezTo>
                    <a:pt x="9346" y="435"/>
                    <a:pt x="9346" y="220"/>
                    <a:pt x="9215" y="89"/>
                  </a:cubicBezTo>
                  <a:cubicBezTo>
                    <a:pt x="9150" y="30"/>
                    <a:pt x="9064" y="0"/>
                    <a:pt x="8979" y="0"/>
                  </a:cubicBezTo>
                  <a:close/>
                </a:path>
              </a:pathLst>
            </a:custGeom>
            <a:solidFill>
              <a:schemeClr val="dk1"/>
            </a:solidFill>
            <a:ln w="154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9" name="Google Shape;4079;p113"/>
            <p:cNvSpPr/>
            <p:nvPr/>
          </p:nvSpPr>
          <p:spPr>
            <a:xfrm>
              <a:off x="3476625" y="2725625"/>
              <a:ext cx="233675" cy="231825"/>
            </a:xfrm>
            <a:custGeom>
              <a:avLst/>
              <a:gdLst/>
              <a:ahLst/>
              <a:cxnLst/>
              <a:rect l="l" t="t" r="r" b="b"/>
              <a:pathLst>
                <a:path w="9347" h="9273" extrusionOk="0">
                  <a:moveTo>
                    <a:pt x="368" y="0"/>
                  </a:moveTo>
                  <a:cubicBezTo>
                    <a:pt x="283" y="0"/>
                    <a:pt x="196" y="30"/>
                    <a:pt x="131" y="89"/>
                  </a:cubicBezTo>
                  <a:cubicBezTo>
                    <a:pt x="0" y="220"/>
                    <a:pt x="0" y="435"/>
                    <a:pt x="131" y="566"/>
                  </a:cubicBezTo>
                  <a:lnTo>
                    <a:pt x="8751" y="9174"/>
                  </a:lnTo>
                  <a:cubicBezTo>
                    <a:pt x="8811" y="9239"/>
                    <a:pt x="8894" y="9272"/>
                    <a:pt x="8979" y="9272"/>
                  </a:cubicBezTo>
                  <a:cubicBezTo>
                    <a:pt x="9064" y="9272"/>
                    <a:pt x="9150" y="9239"/>
                    <a:pt x="9215" y="9174"/>
                  </a:cubicBezTo>
                  <a:cubicBezTo>
                    <a:pt x="9346" y="9043"/>
                    <a:pt x="9346" y="8840"/>
                    <a:pt x="9215" y="8709"/>
                  </a:cubicBezTo>
                  <a:lnTo>
                    <a:pt x="595" y="89"/>
                  </a:lnTo>
                  <a:cubicBezTo>
                    <a:pt x="536" y="30"/>
                    <a:pt x="452" y="0"/>
                    <a:pt x="368" y="0"/>
                  </a:cubicBezTo>
                  <a:close/>
                </a:path>
              </a:pathLst>
            </a:custGeom>
            <a:solidFill>
              <a:schemeClr val="dk1"/>
            </a:solidFill>
            <a:ln w="154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0" name="Google Shape;4080;p113"/>
            <p:cNvSpPr/>
            <p:nvPr/>
          </p:nvSpPr>
          <p:spPr>
            <a:xfrm>
              <a:off x="3543300" y="2791250"/>
              <a:ext cx="100325" cy="100325"/>
            </a:xfrm>
            <a:custGeom>
              <a:avLst/>
              <a:gdLst/>
              <a:ahLst/>
              <a:cxnLst/>
              <a:rect l="l" t="t" r="r" b="b"/>
              <a:pathLst>
                <a:path w="4013" h="4013" extrusionOk="0">
                  <a:moveTo>
                    <a:pt x="2000" y="0"/>
                  </a:moveTo>
                  <a:cubicBezTo>
                    <a:pt x="893" y="0"/>
                    <a:pt x="0" y="905"/>
                    <a:pt x="0" y="2013"/>
                  </a:cubicBezTo>
                  <a:cubicBezTo>
                    <a:pt x="0" y="3120"/>
                    <a:pt x="893" y="4013"/>
                    <a:pt x="2000" y="4013"/>
                  </a:cubicBezTo>
                  <a:cubicBezTo>
                    <a:pt x="3119" y="4013"/>
                    <a:pt x="4012" y="3120"/>
                    <a:pt x="4012" y="2013"/>
                  </a:cubicBezTo>
                  <a:cubicBezTo>
                    <a:pt x="4012" y="905"/>
                    <a:pt x="3119" y="0"/>
                    <a:pt x="200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1" name="Google Shape;4081;p113"/>
            <p:cNvSpPr/>
            <p:nvPr/>
          </p:nvSpPr>
          <p:spPr>
            <a:xfrm>
              <a:off x="3563825" y="2811775"/>
              <a:ext cx="59250" cy="59275"/>
            </a:xfrm>
            <a:custGeom>
              <a:avLst/>
              <a:gdLst/>
              <a:ahLst/>
              <a:cxnLst/>
              <a:rect l="l" t="t" r="r" b="b"/>
              <a:pathLst>
                <a:path w="2370" h="2371" extrusionOk="0">
                  <a:moveTo>
                    <a:pt x="1179" y="1"/>
                  </a:moveTo>
                  <a:cubicBezTo>
                    <a:pt x="536" y="1"/>
                    <a:pt x="1" y="537"/>
                    <a:pt x="1" y="1192"/>
                  </a:cubicBezTo>
                  <a:cubicBezTo>
                    <a:pt x="1" y="1846"/>
                    <a:pt x="536" y="2370"/>
                    <a:pt x="1179" y="2370"/>
                  </a:cubicBezTo>
                  <a:cubicBezTo>
                    <a:pt x="1834" y="2370"/>
                    <a:pt x="2370" y="1846"/>
                    <a:pt x="2370" y="1192"/>
                  </a:cubicBezTo>
                  <a:cubicBezTo>
                    <a:pt x="2370" y="537"/>
                    <a:pt x="1834" y="1"/>
                    <a:pt x="1179" y="1"/>
                  </a:cubicBezTo>
                  <a:close/>
                </a:path>
              </a:pathLst>
            </a:custGeom>
            <a:solidFill>
              <a:srgbClr val="F9B2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2" name="Google Shape;4082;p113"/>
            <p:cNvSpPr/>
            <p:nvPr/>
          </p:nvSpPr>
          <p:spPr>
            <a:xfrm>
              <a:off x="3774875" y="2835900"/>
              <a:ext cx="285775" cy="11325"/>
            </a:xfrm>
            <a:custGeom>
              <a:avLst/>
              <a:gdLst/>
              <a:ahLst/>
              <a:cxnLst/>
              <a:rect l="l" t="t" r="r" b="b"/>
              <a:pathLst>
                <a:path w="11431" h="453" extrusionOk="0">
                  <a:moveTo>
                    <a:pt x="238" y="0"/>
                  </a:moveTo>
                  <a:cubicBezTo>
                    <a:pt x="107" y="0"/>
                    <a:pt x="0" y="96"/>
                    <a:pt x="0" y="227"/>
                  </a:cubicBezTo>
                  <a:cubicBezTo>
                    <a:pt x="0" y="346"/>
                    <a:pt x="107" y="453"/>
                    <a:pt x="238" y="453"/>
                  </a:cubicBezTo>
                  <a:lnTo>
                    <a:pt x="11192" y="453"/>
                  </a:lnTo>
                  <a:cubicBezTo>
                    <a:pt x="11323" y="453"/>
                    <a:pt x="11430" y="346"/>
                    <a:pt x="11430" y="227"/>
                  </a:cubicBezTo>
                  <a:cubicBezTo>
                    <a:pt x="11430" y="96"/>
                    <a:pt x="11323" y="0"/>
                    <a:pt x="111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3" name="Google Shape;4083;p113"/>
            <p:cNvSpPr/>
            <p:nvPr/>
          </p:nvSpPr>
          <p:spPr>
            <a:xfrm>
              <a:off x="3899575" y="2823400"/>
              <a:ext cx="36350" cy="36325"/>
            </a:xfrm>
            <a:custGeom>
              <a:avLst/>
              <a:gdLst/>
              <a:ahLst/>
              <a:cxnLst/>
              <a:rect l="l" t="t" r="r" b="b"/>
              <a:pathLst>
                <a:path w="1454" h="1453" extrusionOk="0">
                  <a:moveTo>
                    <a:pt x="727" y="0"/>
                  </a:moveTo>
                  <a:cubicBezTo>
                    <a:pt x="322" y="0"/>
                    <a:pt x="1" y="322"/>
                    <a:pt x="1" y="727"/>
                  </a:cubicBezTo>
                  <a:cubicBezTo>
                    <a:pt x="1" y="1119"/>
                    <a:pt x="322" y="1453"/>
                    <a:pt x="727" y="1453"/>
                  </a:cubicBezTo>
                  <a:cubicBezTo>
                    <a:pt x="1132" y="1453"/>
                    <a:pt x="1453" y="1119"/>
                    <a:pt x="1453" y="727"/>
                  </a:cubicBezTo>
                  <a:cubicBezTo>
                    <a:pt x="1453" y="322"/>
                    <a:pt x="1132" y="0"/>
                    <a:pt x="72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4" name="Google Shape;4084;p113"/>
            <p:cNvSpPr/>
            <p:nvPr/>
          </p:nvSpPr>
          <p:spPr>
            <a:xfrm>
              <a:off x="3905250" y="2828750"/>
              <a:ext cx="25025" cy="25325"/>
            </a:xfrm>
            <a:custGeom>
              <a:avLst/>
              <a:gdLst/>
              <a:ahLst/>
              <a:cxnLst/>
              <a:rect l="l" t="t" r="r" b="b"/>
              <a:pathLst>
                <a:path w="1001" h="1013" extrusionOk="0">
                  <a:moveTo>
                    <a:pt x="500" y="1"/>
                  </a:moveTo>
                  <a:cubicBezTo>
                    <a:pt x="226" y="1"/>
                    <a:pt x="0" y="227"/>
                    <a:pt x="0" y="513"/>
                  </a:cubicBezTo>
                  <a:cubicBezTo>
                    <a:pt x="0" y="786"/>
                    <a:pt x="226" y="1013"/>
                    <a:pt x="500" y="1013"/>
                  </a:cubicBezTo>
                  <a:cubicBezTo>
                    <a:pt x="774" y="1013"/>
                    <a:pt x="1000" y="786"/>
                    <a:pt x="1000" y="513"/>
                  </a:cubicBezTo>
                  <a:cubicBezTo>
                    <a:pt x="1000" y="227"/>
                    <a:pt x="774" y="1"/>
                    <a:pt x="50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5" name="Google Shape;4085;p113"/>
            <p:cNvSpPr/>
            <p:nvPr/>
          </p:nvSpPr>
          <p:spPr>
            <a:xfrm>
              <a:off x="4154675" y="2878750"/>
              <a:ext cx="25325" cy="91700"/>
            </a:xfrm>
            <a:custGeom>
              <a:avLst/>
              <a:gdLst/>
              <a:ahLst/>
              <a:cxnLst/>
              <a:rect l="l" t="t" r="r" b="b"/>
              <a:pathLst>
                <a:path w="1013" h="3668" extrusionOk="0">
                  <a:moveTo>
                    <a:pt x="358" y="1"/>
                  </a:moveTo>
                  <a:cubicBezTo>
                    <a:pt x="167" y="1"/>
                    <a:pt x="0" y="156"/>
                    <a:pt x="0" y="358"/>
                  </a:cubicBezTo>
                  <a:lnTo>
                    <a:pt x="0" y="3311"/>
                  </a:lnTo>
                  <a:cubicBezTo>
                    <a:pt x="0" y="3513"/>
                    <a:pt x="167" y="3668"/>
                    <a:pt x="358" y="3668"/>
                  </a:cubicBezTo>
                  <a:lnTo>
                    <a:pt x="667" y="3668"/>
                  </a:lnTo>
                  <a:cubicBezTo>
                    <a:pt x="858" y="3668"/>
                    <a:pt x="1012" y="3513"/>
                    <a:pt x="1012" y="3311"/>
                  </a:cubicBezTo>
                  <a:lnTo>
                    <a:pt x="1012" y="358"/>
                  </a:lnTo>
                  <a:cubicBezTo>
                    <a:pt x="1012" y="156"/>
                    <a:pt x="858" y="1"/>
                    <a:pt x="66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6" name="Google Shape;4086;p113"/>
            <p:cNvSpPr/>
            <p:nvPr/>
          </p:nvSpPr>
          <p:spPr>
            <a:xfrm>
              <a:off x="4079675" y="2878750"/>
              <a:ext cx="25325" cy="91700"/>
            </a:xfrm>
            <a:custGeom>
              <a:avLst/>
              <a:gdLst/>
              <a:ahLst/>
              <a:cxnLst/>
              <a:rect l="l" t="t" r="r" b="b"/>
              <a:pathLst>
                <a:path w="1013" h="3668" extrusionOk="0">
                  <a:moveTo>
                    <a:pt x="345" y="1"/>
                  </a:moveTo>
                  <a:cubicBezTo>
                    <a:pt x="155" y="1"/>
                    <a:pt x="0" y="156"/>
                    <a:pt x="0" y="358"/>
                  </a:cubicBezTo>
                  <a:lnTo>
                    <a:pt x="0" y="3311"/>
                  </a:lnTo>
                  <a:cubicBezTo>
                    <a:pt x="0" y="3513"/>
                    <a:pt x="155" y="3668"/>
                    <a:pt x="345" y="3668"/>
                  </a:cubicBezTo>
                  <a:lnTo>
                    <a:pt x="655" y="3668"/>
                  </a:lnTo>
                  <a:cubicBezTo>
                    <a:pt x="845" y="3668"/>
                    <a:pt x="1012" y="3513"/>
                    <a:pt x="1012" y="3311"/>
                  </a:cubicBezTo>
                  <a:lnTo>
                    <a:pt x="1012" y="358"/>
                  </a:lnTo>
                  <a:cubicBezTo>
                    <a:pt x="1012" y="156"/>
                    <a:pt x="845" y="1"/>
                    <a:pt x="65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7" name="Google Shape;4087;p113"/>
            <p:cNvSpPr/>
            <p:nvPr/>
          </p:nvSpPr>
          <p:spPr>
            <a:xfrm>
              <a:off x="4128775" y="2883225"/>
              <a:ext cx="27700" cy="71150"/>
            </a:xfrm>
            <a:custGeom>
              <a:avLst/>
              <a:gdLst/>
              <a:ahLst/>
              <a:cxnLst/>
              <a:rect l="l" t="t" r="r" b="b"/>
              <a:pathLst>
                <a:path w="1108" h="2846" extrusionOk="0">
                  <a:moveTo>
                    <a:pt x="382" y="0"/>
                  </a:moveTo>
                  <a:cubicBezTo>
                    <a:pt x="167" y="0"/>
                    <a:pt x="1" y="119"/>
                    <a:pt x="1" y="274"/>
                  </a:cubicBezTo>
                  <a:lnTo>
                    <a:pt x="1" y="2572"/>
                  </a:lnTo>
                  <a:cubicBezTo>
                    <a:pt x="1" y="2727"/>
                    <a:pt x="167" y="2846"/>
                    <a:pt x="382" y="2846"/>
                  </a:cubicBezTo>
                  <a:lnTo>
                    <a:pt x="727" y="2846"/>
                  </a:lnTo>
                  <a:cubicBezTo>
                    <a:pt x="941" y="2846"/>
                    <a:pt x="1108" y="2727"/>
                    <a:pt x="1108" y="2572"/>
                  </a:cubicBezTo>
                  <a:lnTo>
                    <a:pt x="1108" y="274"/>
                  </a:lnTo>
                  <a:cubicBezTo>
                    <a:pt x="1108" y="119"/>
                    <a:pt x="941" y="0"/>
                    <a:pt x="72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8" name="Google Shape;4088;p113"/>
            <p:cNvSpPr/>
            <p:nvPr/>
          </p:nvSpPr>
          <p:spPr>
            <a:xfrm>
              <a:off x="4102875" y="2883225"/>
              <a:ext cx="28000" cy="71150"/>
            </a:xfrm>
            <a:custGeom>
              <a:avLst/>
              <a:gdLst/>
              <a:ahLst/>
              <a:cxnLst/>
              <a:rect l="l" t="t" r="r" b="b"/>
              <a:pathLst>
                <a:path w="1120" h="2846" extrusionOk="0">
                  <a:moveTo>
                    <a:pt x="394" y="0"/>
                  </a:moveTo>
                  <a:cubicBezTo>
                    <a:pt x="179" y="0"/>
                    <a:pt x="1" y="119"/>
                    <a:pt x="1" y="274"/>
                  </a:cubicBezTo>
                  <a:lnTo>
                    <a:pt x="1" y="2572"/>
                  </a:lnTo>
                  <a:cubicBezTo>
                    <a:pt x="1" y="2727"/>
                    <a:pt x="179" y="2846"/>
                    <a:pt x="394" y="2846"/>
                  </a:cubicBezTo>
                  <a:lnTo>
                    <a:pt x="739" y="2846"/>
                  </a:lnTo>
                  <a:cubicBezTo>
                    <a:pt x="953" y="2846"/>
                    <a:pt x="1120" y="2727"/>
                    <a:pt x="1120" y="2572"/>
                  </a:cubicBezTo>
                  <a:lnTo>
                    <a:pt x="1120" y="274"/>
                  </a:lnTo>
                  <a:cubicBezTo>
                    <a:pt x="1120" y="119"/>
                    <a:pt x="953" y="0"/>
                    <a:pt x="7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9" name="Google Shape;4089;p113"/>
            <p:cNvSpPr/>
            <p:nvPr/>
          </p:nvSpPr>
          <p:spPr>
            <a:xfrm>
              <a:off x="4067175" y="2773375"/>
              <a:ext cx="125025" cy="136375"/>
            </a:xfrm>
            <a:custGeom>
              <a:avLst/>
              <a:gdLst/>
              <a:ahLst/>
              <a:cxnLst/>
              <a:rect l="l" t="t" r="r" b="b"/>
              <a:pathLst>
                <a:path w="5001" h="5455" extrusionOk="0">
                  <a:moveTo>
                    <a:pt x="381" y="1"/>
                  </a:moveTo>
                  <a:cubicBezTo>
                    <a:pt x="179" y="1"/>
                    <a:pt x="0" y="156"/>
                    <a:pt x="0" y="358"/>
                  </a:cubicBezTo>
                  <a:lnTo>
                    <a:pt x="0" y="5097"/>
                  </a:lnTo>
                  <a:cubicBezTo>
                    <a:pt x="0" y="5287"/>
                    <a:pt x="179" y="5454"/>
                    <a:pt x="381" y="5454"/>
                  </a:cubicBezTo>
                  <a:lnTo>
                    <a:pt x="4632" y="5454"/>
                  </a:lnTo>
                  <a:cubicBezTo>
                    <a:pt x="4834" y="5454"/>
                    <a:pt x="5001" y="5287"/>
                    <a:pt x="5001" y="5097"/>
                  </a:cubicBezTo>
                  <a:lnTo>
                    <a:pt x="5001" y="358"/>
                  </a:lnTo>
                  <a:cubicBezTo>
                    <a:pt x="5001" y="156"/>
                    <a:pt x="4834" y="1"/>
                    <a:pt x="463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0" name="Google Shape;4090;p113"/>
            <p:cNvSpPr/>
            <p:nvPr/>
          </p:nvSpPr>
          <p:spPr>
            <a:xfrm>
              <a:off x="4079675" y="2793325"/>
              <a:ext cx="100325" cy="96175"/>
            </a:xfrm>
            <a:custGeom>
              <a:avLst/>
              <a:gdLst/>
              <a:ahLst/>
              <a:cxnLst/>
              <a:rect l="l" t="t" r="r" b="b"/>
              <a:pathLst>
                <a:path w="4013" h="3847" extrusionOk="0">
                  <a:moveTo>
                    <a:pt x="0" y="1"/>
                  </a:moveTo>
                  <a:lnTo>
                    <a:pt x="0" y="3846"/>
                  </a:lnTo>
                  <a:lnTo>
                    <a:pt x="4012" y="3846"/>
                  </a:lnTo>
                  <a:lnTo>
                    <a:pt x="401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1" name="Google Shape;4091;p113"/>
            <p:cNvSpPr/>
            <p:nvPr/>
          </p:nvSpPr>
          <p:spPr>
            <a:xfrm>
              <a:off x="4095450" y="2824575"/>
              <a:ext cx="68775" cy="33975"/>
            </a:xfrm>
            <a:custGeom>
              <a:avLst/>
              <a:gdLst/>
              <a:ahLst/>
              <a:cxnLst/>
              <a:rect l="l" t="t" r="r" b="b"/>
              <a:pathLst>
                <a:path w="2751" h="1359" extrusionOk="0">
                  <a:moveTo>
                    <a:pt x="357" y="1"/>
                  </a:moveTo>
                  <a:cubicBezTo>
                    <a:pt x="167" y="1"/>
                    <a:pt x="0" y="156"/>
                    <a:pt x="0" y="358"/>
                  </a:cubicBezTo>
                  <a:lnTo>
                    <a:pt x="0" y="1001"/>
                  </a:lnTo>
                  <a:cubicBezTo>
                    <a:pt x="0" y="1191"/>
                    <a:pt x="167" y="1358"/>
                    <a:pt x="357" y="1358"/>
                  </a:cubicBezTo>
                  <a:lnTo>
                    <a:pt x="2393" y="1358"/>
                  </a:lnTo>
                  <a:cubicBezTo>
                    <a:pt x="2584" y="1358"/>
                    <a:pt x="2750" y="1191"/>
                    <a:pt x="2750" y="1001"/>
                  </a:cubicBezTo>
                  <a:lnTo>
                    <a:pt x="2750" y="358"/>
                  </a:lnTo>
                  <a:cubicBezTo>
                    <a:pt x="2750" y="156"/>
                    <a:pt x="2584" y="1"/>
                    <a:pt x="239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" name="Google Shape;4096;p114"/>
          <p:cNvSpPr txBox="1">
            <a:spLocks noGrp="1"/>
          </p:cNvSpPr>
          <p:nvPr>
            <p:ph type="title"/>
          </p:nvPr>
        </p:nvSpPr>
        <p:spPr>
          <a:xfrm>
            <a:off x="709350" y="537550"/>
            <a:ext cx="7725300" cy="47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rtl="1"/>
            <a:r>
              <a:rPr lang="fa-IR" dirty="0">
                <a:cs typeface="B Nazanin" pitchFamily="2" charset="-78"/>
              </a:rPr>
              <a:t>منابع جایگزین</a:t>
            </a:r>
            <a:endParaRPr>
              <a:cs typeface="B Nazanin" pitchFamily="2" charset="-78"/>
            </a:endParaRPr>
          </a:p>
        </p:txBody>
      </p:sp>
      <p:grpSp>
        <p:nvGrpSpPr>
          <p:cNvPr id="4097" name="Google Shape;4097;p114"/>
          <p:cNvGrpSpPr/>
          <p:nvPr/>
        </p:nvGrpSpPr>
        <p:grpSpPr>
          <a:xfrm>
            <a:off x="3672638" y="3529929"/>
            <a:ext cx="799581" cy="891972"/>
            <a:chOff x="3441821" y="2713038"/>
            <a:chExt cx="1240046" cy="1383332"/>
          </a:xfrm>
        </p:grpSpPr>
        <p:sp>
          <p:nvSpPr>
            <p:cNvPr id="4098" name="Google Shape;4098;p114"/>
            <p:cNvSpPr/>
            <p:nvPr/>
          </p:nvSpPr>
          <p:spPr>
            <a:xfrm>
              <a:off x="3557593" y="2713038"/>
              <a:ext cx="1008500" cy="1309037"/>
            </a:xfrm>
            <a:custGeom>
              <a:avLst/>
              <a:gdLst/>
              <a:ahLst/>
              <a:cxnLst/>
              <a:rect l="l" t="t" r="r" b="b"/>
              <a:pathLst>
                <a:path w="63120" h="81930" extrusionOk="0">
                  <a:moveTo>
                    <a:pt x="31557" y="0"/>
                  </a:moveTo>
                  <a:cubicBezTo>
                    <a:pt x="14128" y="0"/>
                    <a:pt x="1" y="2921"/>
                    <a:pt x="1" y="6522"/>
                  </a:cubicBezTo>
                  <a:lnTo>
                    <a:pt x="6959" y="81930"/>
                  </a:lnTo>
                  <a:lnTo>
                    <a:pt x="56161" y="81930"/>
                  </a:lnTo>
                  <a:lnTo>
                    <a:pt x="63119" y="6522"/>
                  </a:lnTo>
                  <a:cubicBezTo>
                    <a:pt x="63119" y="2921"/>
                    <a:pt x="48992" y="0"/>
                    <a:pt x="3155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9" name="Google Shape;4099;p114"/>
            <p:cNvSpPr/>
            <p:nvPr/>
          </p:nvSpPr>
          <p:spPr>
            <a:xfrm>
              <a:off x="3441821" y="4022059"/>
              <a:ext cx="1240046" cy="74311"/>
            </a:xfrm>
            <a:custGeom>
              <a:avLst/>
              <a:gdLst/>
              <a:ahLst/>
              <a:cxnLst/>
              <a:rect l="l" t="t" r="r" b="b"/>
              <a:pathLst>
                <a:path w="77612" h="4651" extrusionOk="0">
                  <a:moveTo>
                    <a:pt x="2324" y="1"/>
                  </a:moveTo>
                  <a:cubicBezTo>
                    <a:pt x="1047" y="1"/>
                    <a:pt x="0" y="1040"/>
                    <a:pt x="0" y="2325"/>
                  </a:cubicBezTo>
                  <a:cubicBezTo>
                    <a:pt x="0" y="3610"/>
                    <a:pt x="1047" y="4650"/>
                    <a:pt x="2324" y="4650"/>
                  </a:cubicBezTo>
                  <a:lnTo>
                    <a:pt x="75281" y="4650"/>
                  </a:lnTo>
                  <a:cubicBezTo>
                    <a:pt x="76565" y="4650"/>
                    <a:pt x="77612" y="3610"/>
                    <a:pt x="77612" y="2325"/>
                  </a:cubicBezTo>
                  <a:cubicBezTo>
                    <a:pt x="77612" y="1040"/>
                    <a:pt x="76565" y="1"/>
                    <a:pt x="752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0" name="Google Shape;4100;p114"/>
            <p:cNvSpPr/>
            <p:nvPr/>
          </p:nvSpPr>
          <p:spPr>
            <a:xfrm>
              <a:off x="3665410" y="3986381"/>
              <a:ext cx="3387" cy="35694"/>
            </a:xfrm>
            <a:custGeom>
              <a:avLst/>
              <a:gdLst/>
              <a:ahLst/>
              <a:cxnLst/>
              <a:rect l="l" t="t" r="r" b="b"/>
              <a:pathLst>
                <a:path w="212" h="2234" extrusionOk="0">
                  <a:moveTo>
                    <a:pt x="0" y="1"/>
                  </a:moveTo>
                  <a:lnTo>
                    <a:pt x="211" y="2234"/>
                  </a:lnTo>
                  <a:lnTo>
                    <a:pt x="7" y="1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1" name="Google Shape;4101;p114"/>
            <p:cNvSpPr/>
            <p:nvPr/>
          </p:nvSpPr>
          <p:spPr>
            <a:xfrm>
              <a:off x="3665521" y="3986381"/>
              <a:ext cx="792644" cy="35694"/>
            </a:xfrm>
            <a:custGeom>
              <a:avLst/>
              <a:gdLst/>
              <a:ahLst/>
              <a:cxnLst/>
              <a:rect l="l" t="t" r="r" b="b"/>
              <a:pathLst>
                <a:path w="49610" h="2234" extrusionOk="0">
                  <a:moveTo>
                    <a:pt x="0" y="1"/>
                  </a:moveTo>
                  <a:lnTo>
                    <a:pt x="204" y="2234"/>
                  </a:lnTo>
                  <a:lnTo>
                    <a:pt x="49406" y="2234"/>
                  </a:lnTo>
                  <a:lnTo>
                    <a:pt x="49575" y="422"/>
                  </a:lnTo>
                  <a:lnTo>
                    <a:pt x="4961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2" name="Google Shape;4102;p114"/>
            <p:cNvSpPr/>
            <p:nvPr/>
          </p:nvSpPr>
          <p:spPr>
            <a:xfrm>
              <a:off x="3668781" y="4022059"/>
              <a:ext cx="786141" cy="16"/>
            </a:xfrm>
            <a:custGeom>
              <a:avLst/>
              <a:gdLst/>
              <a:ahLst/>
              <a:cxnLst/>
              <a:rect l="l" t="t" r="r" b="b"/>
              <a:pathLst>
                <a:path w="49203" h="1" extrusionOk="0">
                  <a:moveTo>
                    <a:pt x="49202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5859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3" name="Google Shape;4103;p114"/>
            <p:cNvSpPr/>
            <p:nvPr/>
          </p:nvSpPr>
          <p:spPr>
            <a:xfrm>
              <a:off x="3617972" y="3716233"/>
              <a:ext cx="880808" cy="215073"/>
            </a:xfrm>
            <a:custGeom>
              <a:avLst/>
              <a:gdLst/>
              <a:ahLst/>
              <a:cxnLst/>
              <a:rect l="l" t="t" r="r" b="b"/>
              <a:pathLst>
                <a:path w="55128" h="13461" extrusionOk="0">
                  <a:moveTo>
                    <a:pt x="772" y="1"/>
                  </a:moveTo>
                  <a:cubicBezTo>
                    <a:pt x="337" y="1"/>
                    <a:pt x="0" y="373"/>
                    <a:pt x="27" y="801"/>
                  </a:cubicBezTo>
                  <a:lnTo>
                    <a:pt x="885" y="12766"/>
                  </a:lnTo>
                  <a:cubicBezTo>
                    <a:pt x="912" y="13159"/>
                    <a:pt x="1235" y="13461"/>
                    <a:pt x="1628" y="13461"/>
                  </a:cubicBezTo>
                  <a:lnTo>
                    <a:pt x="22392" y="13461"/>
                  </a:lnTo>
                  <a:cubicBezTo>
                    <a:pt x="23522" y="13461"/>
                    <a:pt x="24562" y="12964"/>
                    <a:pt x="25396" y="12205"/>
                  </a:cubicBezTo>
                  <a:cubicBezTo>
                    <a:pt x="25902" y="11749"/>
                    <a:pt x="26689" y="11447"/>
                    <a:pt x="27567" y="11447"/>
                  </a:cubicBezTo>
                  <a:cubicBezTo>
                    <a:pt x="28438" y="11447"/>
                    <a:pt x="29217" y="11742"/>
                    <a:pt x="29729" y="12205"/>
                  </a:cubicBezTo>
                  <a:cubicBezTo>
                    <a:pt x="30565" y="12964"/>
                    <a:pt x="31605" y="13461"/>
                    <a:pt x="32736" y="13461"/>
                  </a:cubicBezTo>
                  <a:lnTo>
                    <a:pt x="53506" y="13461"/>
                  </a:lnTo>
                  <a:cubicBezTo>
                    <a:pt x="53899" y="13461"/>
                    <a:pt x="54222" y="13159"/>
                    <a:pt x="54249" y="12773"/>
                  </a:cubicBezTo>
                  <a:lnTo>
                    <a:pt x="55099" y="801"/>
                  </a:lnTo>
                  <a:cubicBezTo>
                    <a:pt x="55127" y="373"/>
                    <a:pt x="54783" y="1"/>
                    <a:pt x="5435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4" name="Google Shape;4104;p114"/>
            <p:cNvSpPr/>
            <p:nvPr/>
          </p:nvSpPr>
          <p:spPr>
            <a:xfrm>
              <a:off x="4428191" y="3786135"/>
              <a:ext cx="89218" cy="75414"/>
            </a:xfrm>
            <a:custGeom>
              <a:avLst/>
              <a:gdLst/>
              <a:ahLst/>
              <a:cxnLst/>
              <a:rect l="l" t="t" r="r" b="b"/>
              <a:pathLst>
                <a:path w="5584" h="4720" extrusionOk="0">
                  <a:moveTo>
                    <a:pt x="0" y="1"/>
                  </a:moveTo>
                  <a:lnTo>
                    <a:pt x="0" y="4719"/>
                  </a:lnTo>
                  <a:lnTo>
                    <a:pt x="3757" y="4719"/>
                  </a:lnTo>
                  <a:cubicBezTo>
                    <a:pt x="4768" y="4719"/>
                    <a:pt x="5583" y="3904"/>
                    <a:pt x="5583" y="2893"/>
                  </a:cubicBezTo>
                  <a:lnTo>
                    <a:pt x="5583" y="1826"/>
                  </a:lnTo>
                  <a:cubicBezTo>
                    <a:pt x="5583" y="815"/>
                    <a:pt x="4768" y="1"/>
                    <a:pt x="375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5" name="Google Shape;4105;p114"/>
            <p:cNvSpPr/>
            <p:nvPr/>
          </p:nvSpPr>
          <p:spPr>
            <a:xfrm>
              <a:off x="3997726" y="3786135"/>
              <a:ext cx="128235" cy="75414"/>
            </a:xfrm>
            <a:custGeom>
              <a:avLst/>
              <a:gdLst/>
              <a:ahLst/>
              <a:cxnLst/>
              <a:rect l="l" t="t" r="r" b="b"/>
              <a:pathLst>
                <a:path w="8026" h="4720" extrusionOk="0">
                  <a:moveTo>
                    <a:pt x="1" y="1"/>
                  </a:moveTo>
                  <a:lnTo>
                    <a:pt x="1" y="4719"/>
                  </a:lnTo>
                  <a:lnTo>
                    <a:pt x="8026" y="4719"/>
                  </a:lnTo>
                  <a:lnTo>
                    <a:pt x="802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6" name="Google Shape;4106;p114"/>
            <p:cNvSpPr/>
            <p:nvPr/>
          </p:nvSpPr>
          <p:spPr>
            <a:xfrm>
              <a:off x="3606277" y="3786135"/>
              <a:ext cx="89122" cy="75414"/>
            </a:xfrm>
            <a:custGeom>
              <a:avLst/>
              <a:gdLst/>
              <a:ahLst/>
              <a:cxnLst/>
              <a:rect l="l" t="t" r="r" b="b"/>
              <a:pathLst>
                <a:path w="5578" h="4720" extrusionOk="0">
                  <a:moveTo>
                    <a:pt x="1827" y="1"/>
                  </a:moveTo>
                  <a:cubicBezTo>
                    <a:pt x="816" y="1"/>
                    <a:pt x="1" y="815"/>
                    <a:pt x="1" y="1826"/>
                  </a:cubicBezTo>
                  <a:lnTo>
                    <a:pt x="1" y="2893"/>
                  </a:lnTo>
                  <a:cubicBezTo>
                    <a:pt x="1" y="3904"/>
                    <a:pt x="816" y="4719"/>
                    <a:pt x="1827" y="4719"/>
                  </a:cubicBezTo>
                  <a:lnTo>
                    <a:pt x="5577" y="4719"/>
                  </a:lnTo>
                  <a:lnTo>
                    <a:pt x="557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7" name="Google Shape;4107;p114"/>
            <p:cNvSpPr/>
            <p:nvPr/>
          </p:nvSpPr>
          <p:spPr>
            <a:xfrm>
              <a:off x="3671689" y="3645453"/>
              <a:ext cx="356666" cy="356666"/>
            </a:xfrm>
            <a:custGeom>
              <a:avLst/>
              <a:gdLst/>
              <a:ahLst/>
              <a:cxnLst/>
              <a:rect l="l" t="t" r="r" b="b"/>
              <a:pathLst>
                <a:path w="22323" h="22323" extrusionOk="0">
                  <a:moveTo>
                    <a:pt x="11165" y="0"/>
                  </a:moveTo>
                  <a:cubicBezTo>
                    <a:pt x="5000" y="0"/>
                    <a:pt x="0" y="4999"/>
                    <a:pt x="0" y="11165"/>
                  </a:cubicBezTo>
                  <a:cubicBezTo>
                    <a:pt x="0" y="17330"/>
                    <a:pt x="5000" y="22323"/>
                    <a:pt x="11165" y="22323"/>
                  </a:cubicBezTo>
                  <a:cubicBezTo>
                    <a:pt x="17331" y="22323"/>
                    <a:pt x="22323" y="17330"/>
                    <a:pt x="22323" y="11165"/>
                  </a:cubicBezTo>
                  <a:cubicBezTo>
                    <a:pt x="22323" y="4999"/>
                    <a:pt x="17331" y="0"/>
                    <a:pt x="111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8" name="Google Shape;4108;p114"/>
            <p:cNvSpPr/>
            <p:nvPr/>
          </p:nvSpPr>
          <p:spPr>
            <a:xfrm>
              <a:off x="3710290" y="3684039"/>
              <a:ext cx="279590" cy="279590"/>
            </a:xfrm>
            <a:custGeom>
              <a:avLst/>
              <a:gdLst/>
              <a:ahLst/>
              <a:cxnLst/>
              <a:rect l="l" t="t" r="r" b="b"/>
              <a:pathLst>
                <a:path w="17499" h="17499" extrusionOk="0">
                  <a:moveTo>
                    <a:pt x="8749" y="0"/>
                  </a:moveTo>
                  <a:cubicBezTo>
                    <a:pt x="3919" y="0"/>
                    <a:pt x="1" y="3918"/>
                    <a:pt x="1" y="8750"/>
                  </a:cubicBezTo>
                  <a:cubicBezTo>
                    <a:pt x="1" y="13580"/>
                    <a:pt x="3919" y="17498"/>
                    <a:pt x="8749" y="17498"/>
                  </a:cubicBezTo>
                  <a:cubicBezTo>
                    <a:pt x="13580" y="17498"/>
                    <a:pt x="17498" y="13580"/>
                    <a:pt x="17498" y="8750"/>
                  </a:cubicBezTo>
                  <a:cubicBezTo>
                    <a:pt x="17498" y="3918"/>
                    <a:pt x="13580" y="0"/>
                    <a:pt x="874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9" name="Google Shape;4109;p114"/>
            <p:cNvSpPr/>
            <p:nvPr/>
          </p:nvSpPr>
          <p:spPr>
            <a:xfrm>
              <a:off x="4095332" y="3645453"/>
              <a:ext cx="356682" cy="356666"/>
            </a:xfrm>
            <a:custGeom>
              <a:avLst/>
              <a:gdLst/>
              <a:ahLst/>
              <a:cxnLst/>
              <a:rect l="l" t="t" r="r" b="b"/>
              <a:pathLst>
                <a:path w="22324" h="22323" extrusionOk="0">
                  <a:moveTo>
                    <a:pt x="11158" y="0"/>
                  </a:moveTo>
                  <a:cubicBezTo>
                    <a:pt x="4992" y="0"/>
                    <a:pt x="0" y="4999"/>
                    <a:pt x="0" y="11165"/>
                  </a:cubicBezTo>
                  <a:cubicBezTo>
                    <a:pt x="0" y="17330"/>
                    <a:pt x="4992" y="22323"/>
                    <a:pt x="11158" y="22323"/>
                  </a:cubicBezTo>
                  <a:cubicBezTo>
                    <a:pt x="17323" y="22323"/>
                    <a:pt x="22323" y="17330"/>
                    <a:pt x="22323" y="11165"/>
                  </a:cubicBezTo>
                  <a:cubicBezTo>
                    <a:pt x="22323" y="4999"/>
                    <a:pt x="17323" y="0"/>
                    <a:pt x="1115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0" name="Google Shape;4110;p114"/>
            <p:cNvSpPr/>
            <p:nvPr/>
          </p:nvSpPr>
          <p:spPr>
            <a:xfrm>
              <a:off x="4133806" y="3684039"/>
              <a:ext cx="279590" cy="279590"/>
            </a:xfrm>
            <a:custGeom>
              <a:avLst/>
              <a:gdLst/>
              <a:ahLst/>
              <a:cxnLst/>
              <a:rect l="l" t="t" r="r" b="b"/>
              <a:pathLst>
                <a:path w="17499" h="17499" extrusionOk="0">
                  <a:moveTo>
                    <a:pt x="8750" y="0"/>
                  </a:moveTo>
                  <a:cubicBezTo>
                    <a:pt x="3919" y="0"/>
                    <a:pt x="1" y="3918"/>
                    <a:pt x="1" y="8750"/>
                  </a:cubicBezTo>
                  <a:cubicBezTo>
                    <a:pt x="1" y="13580"/>
                    <a:pt x="3919" y="17498"/>
                    <a:pt x="8750" y="17498"/>
                  </a:cubicBezTo>
                  <a:cubicBezTo>
                    <a:pt x="13580" y="17498"/>
                    <a:pt x="17498" y="13580"/>
                    <a:pt x="17498" y="8750"/>
                  </a:cubicBezTo>
                  <a:cubicBezTo>
                    <a:pt x="17498" y="3918"/>
                    <a:pt x="13580" y="0"/>
                    <a:pt x="875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1" name="Google Shape;4111;p114"/>
            <p:cNvSpPr/>
            <p:nvPr/>
          </p:nvSpPr>
          <p:spPr>
            <a:xfrm>
              <a:off x="4146141" y="3696261"/>
              <a:ext cx="255033" cy="255033"/>
            </a:xfrm>
            <a:custGeom>
              <a:avLst/>
              <a:gdLst/>
              <a:ahLst/>
              <a:cxnLst/>
              <a:rect l="l" t="t" r="r" b="b"/>
              <a:pathLst>
                <a:path w="15962" h="15962" extrusionOk="0">
                  <a:moveTo>
                    <a:pt x="7978" y="0"/>
                  </a:moveTo>
                  <a:cubicBezTo>
                    <a:pt x="3568" y="0"/>
                    <a:pt x="1" y="3575"/>
                    <a:pt x="1" y="7985"/>
                  </a:cubicBezTo>
                  <a:cubicBezTo>
                    <a:pt x="1" y="12394"/>
                    <a:pt x="3568" y="15961"/>
                    <a:pt x="7978" y="15961"/>
                  </a:cubicBezTo>
                  <a:cubicBezTo>
                    <a:pt x="12387" y="15961"/>
                    <a:pt x="15961" y="12394"/>
                    <a:pt x="15961" y="7985"/>
                  </a:cubicBezTo>
                  <a:cubicBezTo>
                    <a:pt x="15961" y="3575"/>
                    <a:pt x="12387" y="0"/>
                    <a:pt x="797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12" name="Google Shape;4112;p114"/>
          <p:cNvGrpSpPr/>
          <p:nvPr/>
        </p:nvGrpSpPr>
        <p:grpSpPr>
          <a:xfrm>
            <a:off x="5099186" y="3563970"/>
            <a:ext cx="823942" cy="823965"/>
            <a:chOff x="5059836" y="2894639"/>
            <a:chExt cx="1107448" cy="1107480"/>
          </a:xfrm>
        </p:grpSpPr>
        <p:sp>
          <p:nvSpPr>
            <p:cNvPr id="4113" name="Google Shape;4113;p114"/>
            <p:cNvSpPr/>
            <p:nvPr/>
          </p:nvSpPr>
          <p:spPr>
            <a:xfrm>
              <a:off x="5059836" y="2894639"/>
              <a:ext cx="1107448" cy="1107480"/>
            </a:xfrm>
            <a:custGeom>
              <a:avLst/>
              <a:gdLst/>
              <a:ahLst/>
              <a:cxnLst/>
              <a:rect l="l" t="t" r="r" b="b"/>
              <a:pathLst>
                <a:path w="69313" h="69315" extrusionOk="0">
                  <a:moveTo>
                    <a:pt x="34654" y="1"/>
                  </a:moveTo>
                  <a:cubicBezTo>
                    <a:pt x="15512" y="1"/>
                    <a:pt x="1" y="15513"/>
                    <a:pt x="1" y="34661"/>
                  </a:cubicBezTo>
                  <a:cubicBezTo>
                    <a:pt x="1" y="53795"/>
                    <a:pt x="15512" y="69314"/>
                    <a:pt x="34654" y="69314"/>
                  </a:cubicBezTo>
                  <a:cubicBezTo>
                    <a:pt x="53802" y="69314"/>
                    <a:pt x="69313" y="53795"/>
                    <a:pt x="69313" y="34661"/>
                  </a:cubicBezTo>
                  <a:cubicBezTo>
                    <a:pt x="69313" y="15513"/>
                    <a:pt x="53802" y="1"/>
                    <a:pt x="3465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4" name="Google Shape;4114;p114"/>
            <p:cNvSpPr/>
            <p:nvPr/>
          </p:nvSpPr>
          <p:spPr>
            <a:xfrm>
              <a:off x="5209737" y="3044540"/>
              <a:ext cx="807679" cy="807679"/>
            </a:xfrm>
            <a:custGeom>
              <a:avLst/>
              <a:gdLst/>
              <a:ahLst/>
              <a:cxnLst/>
              <a:rect l="l" t="t" r="r" b="b"/>
              <a:pathLst>
                <a:path w="50551" h="50551" extrusionOk="0">
                  <a:moveTo>
                    <a:pt x="25272" y="0"/>
                  </a:moveTo>
                  <a:cubicBezTo>
                    <a:pt x="11318" y="0"/>
                    <a:pt x="0" y="11320"/>
                    <a:pt x="0" y="25272"/>
                  </a:cubicBezTo>
                  <a:cubicBezTo>
                    <a:pt x="0" y="39231"/>
                    <a:pt x="11318" y="50551"/>
                    <a:pt x="25272" y="50551"/>
                  </a:cubicBezTo>
                  <a:cubicBezTo>
                    <a:pt x="39231" y="50551"/>
                    <a:pt x="50551" y="39231"/>
                    <a:pt x="50551" y="25272"/>
                  </a:cubicBezTo>
                  <a:cubicBezTo>
                    <a:pt x="50551" y="11320"/>
                    <a:pt x="39231" y="0"/>
                    <a:pt x="2527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5" name="Google Shape;4115;p114"/>
            <p:cNvSpPr/>
            <p:nvPr/>
          </p:nvSpPr>
          <p:spPr>
            <a:xfrm>
              <a:off x="5554356" y="2936836"/>
              <a:ext cx="121701" cy="121381"/>
            </a:xfrm>
            <a:custGeom>
              <a:avLst/>
              <a:gdLst/>
              <a:ahLst/>
              <a:cxnLst/>
              <a:rect l="l" t="t" r="r" b="b"/>
              <a:pathLst>
                <a:path w="7617" h="7597" extrusionOk="0">
                  <a:moveTo>
                    <a:pt x="1807" y="0"/>
                  </a:moveTo>
                  <a:cubicBezTo>
                    <a:pt x="1399" y="0"/>
                    <a:pt x="1056" y="295"/>
                    <a:pt x="992" y="703"/>
                  </a:cubicBezTo>
                  <a:lnTo>
                    <a:pt x="71" y="6650"/>
                  </a:lnTo>
                  <a:cubicBezTo>
                    <a:pt x="0" y="7152"/>
                    <a:pt x="385" y="7597"/>
                    <a:pt x="874" y="7597"/>
                  </a:cubicBezTo>
                  <a:cubicBezTo>
                    <a:pt x="906" y="7597"/>
                    <a:pt x="938" y="7595"/>
                    <a:pt x="971" y="7591"/>
                  </a:cubicBezTo>
                  <a:cubicBezTo>
                    <a:pt x="1905" y="7486"/>
                    <a:pt x="2845" y="7429"/>
                    <a:pt x="3801" y="7429"/>
                  </a:cubicBezTo>
                  <a:cubicBezTo>
                    <a:pt x="4763" y="7429"/>
                    <a:pt x="5710" y="7486"/>
                    <a:pt x="6637" y="7591"/>
                  </a:cubicBezTo>
                  <a:cubicBezTo>
                    <a:pt x="6670" y="7595"/>
                    <a:pt x="6703" y="7597"/>
                    <a:pt x="6736" y="7597"/>
                  </a:cubicBezTo>
                  <a:cubicBezTo>
                    <a:pt x="7231" y="7597"/>
                    <a:pt x="7616" y="7152"/>
                    <a:pt x="7537" y="6650"/>
                  </a:cubicBezTo>
                  <a:lnTo>
                    <a:pt x="6624" y="703"/>
                  </a:lnTo>
                  <a:cubicBezTo>
                    <a:pt x="6560" y="295"/>
                    <a:pt x="6216" y="0"/>
                    <a:pt x="581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6" name="Google Shape;4116;p114"/>
            <p:cNvSpPr/>
            <p:nvPr/>
          </p:nvSpPr>
          <p:spPr>
            <a:xfrm>
              <a:off x="5851138" y="3059655"/>
              <a:ext cx="152361" cy="149294"/>
            </a:xfrm>
            <a:custGeom>
              <a:avLst/>
              <a:gdLst/>
              <a:ahLst/>
              <a:cxnLst/>
              <a:rect l="l" t="t" r="r" b="b"/>
              <a:pathLst>
                <a:path w="9536" h="9344" extrusionOk="0">
                  <a:moveTo>
                    <a:pt x="5801" y="0"/>
                  </a:moveTo>
                  <a:cubicBezTo>
                    <a:pt x="5629" y="0"/>
                    <a:pt x="5456" y="54"/>
                    <a:pt x="5309" y="163"/>
                  </a:cubicBezTo>
                  <a:lnTo>
                    <a:pt x="455" y="3724"/>
                  </a:lnTo>
                  <a:cubicBezTo>
                    <a:pt x="20" y="4048"/>
                    <a:pt x="0" y="4693"/>
                    <a:pt x="422" y="5030"/>
                  </a:cubicBezTo>
                  <a:cubicBezTo>
                    <a:pt x="1910" y="6203"/>
                    <a:pt x="3258" y="7551"/>
                    <a:pt x="4431" y="9039"/>
                  </a:cubicBezTo>
                  <a:cubicBezTo>
                    <a:pt x="4594" y="9243"/>
                    <a:pt x="4829" y="9344"/>
                    <a:pt x="5065" y="9344"/>
                  </a:cubicBezTo>
                  <a:cubicBezTo>
                    <a:pt x="5317" y="9344"/>
                    <a:pt x="5570" y="9229"/>
                    <a:pt x="5737" y="9004"/>
                  </a:cubicBezTo>
                  <a:lnTo>
                    <a:pt x="9296" y="4152"/>
                  </a:lnTo>
                  <a:cubicBezTo>
                    <a:pt x="9535" y="3822"/>
                    <a:pt x="9500" y="3365"/>
                    <a:pt x="9212" y="3079"/>
                  </a:cubicBezTo>
                  <a:lnTo>
                    <a:pt x="6382" y="241"/>
                  </a:lnTo>
                  <a:cubicBezTo>
                    <a:pt x="6223" y="82"/>
                    <a:pt x="6013" y="0"/>
                    <a:pt x="58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7" name="Google Shape;4117;p114"/>
            <p:cNvSpPr/>
            <p:nvPr/>
          </p:nvSpPr>
          <p:spPr>
            <a:xfrm>
              <a:off x="6002780" y="3387002"/>
              <a:ext cx="122212" cy="119608"/>
            </a:xfrm>
            <a:custGeom>
              <a:avLst/>
              <a:gdLst/>
              <a:ahLst/>
              <a:cxnLst/>
              <a:rect l="l" t="t" r="r" b="b"/>
              <a:pathLst>
                <a:path w="7649" h="7486" extrusionOk="0">
                  <a:moveTo>
                    <a:pt x="877" y="1"/>
                  </a:moveTo>
                  <a:cubicBezTo>
                    <a:pt x="398" y="1"/>
                    <a:pt x="1" y="420"/>
                    <a:pt x="58" y="909"/>
                  </a:cubicBezTo>
                  <a:cubicBezTo>
                    <a:pt x="164" y="1836"/>
                    <a:pt x="220" y="2785"/>
                    <a:pt x="220" y="3740"/>
                  </a:cubicBezTo>
                  <a:cubicBezTo>
                    <a:pt x="220" y="4694"/>
                    <a:pt x="164" y="5643"/>
                    <a:pt x="58" y="6577"/>
                  </a:cubicBezTo>
                  <a:cubicBezTo>
                    <a:pt x="1" y="7067"/>
                    <a:pt x="398" y="7485"/>
                    <a:pt x="877" y="7485"/>
                  </a:cubicBezTo>
                  <a:cubicBezTo>
                    <a:pt x="919" y="7485"/>
                    <a:pt x="963" y="7482"/>
                    <a:pt x="1007" y="7475"/>
                  </a:cubicBezTo>
                  <a:lnTo>
                    <a:pt x="6954" y="6563"/>
                  </a:lnTo>
                  <a:cubicBezTo>
                    <a:pt x="7353" y="6499"/>
                    <a:pt x="7648" y="6155"/>
                    <a:pt x="7648" y="5741"/>
                  </a:cubicBezTo>
                  <a:lnTo>
                    <a:pt x="7648" y="1745"/>
                  </a:lnTo>
                  <a:cubicBezTo>
                    <a:pt x="7648" y="1339"/>
                    <a:pt x="7353" y="987"/>
                    <a:pt x="6954" y="924"/>
                  </a:cubicBezTo>
                  <a:lnTo>
                    <a:pt x="1007" y="11"/>
                  </a:lnTo>
                  <a:cubicBezTo>
                    <a:pt x="963" y="4"/>
                    <a:pt x="920" y="1"/>
                    <a:pt x="87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8" name="Google Shape;4118;p114"/>
            <p:cNvSpPr/>
            <p:nvPr/>
          </p:nvSpPr>
          <p:spPr>
            <a:xfrm>
              <a:off x="5851138" y="3684663"/>
              <a:ext cx="152361" cy="149198"/>
            </a:xfrm>
            <a:custGeom>
              <a:avLst/>
              <a:gdLst/>
              <a:ahLst/>
              <a:cxnLst/>
              <a:rect l="l" t="t" r="r" b="b"/>
              <a:pathLst>
                <a:path w="9536" h="9338" extrusionOk="0">
                  <a:moveTo>
                    <a:pt x="5064" y="1"/>
                  </a:moveTo>
                  <a:cubicBezTo>
                    <a:pt x="4829" y="1"/>
                    <a:pt x="4594" y="101"/>
                    <a:pt x="4431" y="304"/>
                  </a:cubicBezTo>
                  <a:cubicBezTo>
                    <a:pt x="3258" y="1786"/>
                    <a:pt x="1910" y="3134"/>
                    <a:pt x="422" y="4307"/>
                  </a:cubicBezTo>
                  <a:cubicBezTo>
                    <a:pt x="0" y="4644"/>
                    <a:pt x="20" y="5291"/>
                    <a:pt x="455" y="5613"/>
                  </a:cubicBezTo>
                  <a:lnTo>
                    <a:pt x="5309" y="9174"/>
                  </a:lnTo>
                  <a:cubicBezTo>
                    <a:pt x="5456" y="9284"/>
                    <a:pt x="5628" y="9338"/>
                    <a:pt x="5800" y="9338"/>
                  </a:cubicBezTo>
                  <a:cubicBezTo>
                    <a:pt x="6012" y="9338"/>
                    <a:pt x="6223" y="9255"/>
                    <a:pt x="6382" y="9096"/>
                  </a:cubicBezTo>
                  <a:lnTo>
                    <a:pt x="9212" y="6267"/>
                  </a:lnTo>
                  <a:cubicBezTo>
                    <a:pt x="9500" y="5979"/>
                    <a:pt x="9535" y="5522"/>
                    <a:pt x="9296" y="5192"/>
                  </a:cubicBezTo>
                  <a:lnTo>
                    <a:pt x="5737" y="340"/>
                  </a:lnTo>
                  <a:cubicBezTo>
                    <a:pt x="5570" y="115"/>
                    <a:pt x="5316" y="1"/>
                    <a:pt x="506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9" name="Google Shape;4119;p114"/>
            <p:cNvSpPr/>
            <p:nvPr/>
          </p:nvSpPr>
          <p:spPr>
            <a:xfrm>
              <a:off x="5554356" y="3835283"/>
              <a:ext cx="121701" cy="121381"/>
            </a:xfrm>
            <a:custGeom>
              <a:avLst/>
              <a:gdLst/>
              <a:ahLst/>
              <a:cxnLst/>
              <a:rect l="l" t="t" r="r" b="b"/>
              <a:pathLst>
                <a:path w="7617" h="7597" extrusionOk="0">
                  <a:moveTo>
                    <a:pt x="874" y="0"/>
                  </a:moveTo>
                  <a:cubicBezTo>
                    <a:pt x="385" y="0"/>
                    <a:pt x="0" y="447"/>
                    <a:pt x="71" y="947"/>
                  </a:cubicBezTo>
                  <a:lnTo>
                    <a:pt x="992" y="6894"/>
                  </a:lnTo>
                  <a:cubicBezTo>
                    <a:pt x="1056" y="7302"/>
                    <a:pt x="1399" y="7597"/>
                    <a:pt x="1807" y="7597"/>
                  </a:cubicBezTo>
                  <a:lnTo>
                    <a:pt x="5810" y="7597"/>
                  </a:lnTo>
                  <a:cubicBezTo>
                    <a:pt x="6216" y="7597"/>
                    <a:pt x="6560" y="7302"/>
                    <a:pt x="6624" y="6894"/>
                  </a:cubicBezTo>
                  <a:lnTo>
                    <a:pt x="7537" y="947"/>
                  </a:lnTo>
                  <a:cubicBezTo>
                    <a:pt x="7616" y="447"/>
                    <a:pt x="7231" y="0"/>
                    <a:pt x="6736" y="0"/>
                  </a:cubicBezTo>
                  <a:cubicBezTo>
                    <a:pt x="6703" y="0"/>
                    <a:pt x="6670" y="2"/>
                    <a:pt x="6637" y="6"/>
                  </a:cubicBezTo>
                  <a:cubicBezTo>
                    <a:pt x="5710" y="111"/>
                    <a:pt x="4763" y="168"/>
                    <a:pt x="3801" y="168"/>
                  </a:cubicBezTo>
                  <a:cubicBezTo>
                    <a:pt x="2845" y="168"/>
                    <a:pt x="1905" y="111"/>
                    <a:pt x="971" y="6"/>
                  </a:cubicBezTo>
                  <a:cubicBezTo>
                    <a:pt x="939" y="2"/>
                    <a:pt x="906" y="0"/>
                    <a:pt x="87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0" name="Google Shape;4120;p114"/>
            <p:cNvSpPr/>
            <p:nvPr/>
          </p:nvSpPr>
          <p:spPr>
            <a:xfrm>
              <a:off x="5226785" y="3684663"/>
              <a:ext cx="152489" cy="149198"/>
            </a:xfrm>
            <a:custGeom>
              <a:avLst/>
              <a:gdLst/>
              <a:ahLst/>
              <a:cxnLst/>
              <a:rect l="l" t="t" r="r" b="b"/>
              <a:pathLst>
                <a:path w="9544" h="9338" extrusionOk="0">
                  <a:moveTo>
                    <a:pt x="4468" y="1"/>
                  </a:moveTo>
                  <a:cubicBezTo>
                    <a:pt x="4216" y="1"/>
                    <a:pt x="3962" y="115"/>
                    <a:pt x="3799" y="340"/>
                  </a:cubicBezTo>
                  <a:lnTo>
                    <a:pt x="239" y="5192"/>
                  </a:lnTo>
                  <a:cubicBezTo>
                    <a:pt x="0" y="5522"/>
                    <a:pt x="36" y="5979"/>
                    <a:pt x="324" y="6267"/>
                  </a:cubicBezTo>
                  <a:lnTo>
                    <a:pt x="3160" y="9096"/>
                  </a:lnTo>
                  <a:cubicBezTo>
                    <a:pt x="3319" y="9255"/>
                    <a:pt x="3528" y="9338"/>
                    <a:pt x="3738" y="9338"/>
                  </a:cubicBezTo>
                  <a:cubicBezTo>
                    <a:pt x="3908" y="9338"/>
                    <a:pt x="4080" y="9284"/>
                    <a:pt x="4227" y="9174"/>
                  </a:cubicBezTo>
                  <a:lnTo>
                    <a:pt x="9087" y="5620"/>
                  </a:lnTo>
                  <a:cubicBezTo>
                    <a:pt x="9522" y="5298"/>
                    <a:pt x="9544" y="4651"/>
                    <a:pt x="9114" y="4314"/>
                  </a:cubicBezTo>
                  <a:cubicBezTo>
                    <a:pt x="7626" y="3134"/>
                    <a:pt x="6278" y="1786"/>
                    <a:pt x="5098" y="304"/>
                  </a:cubicBezTo>
                  <a:cubicBezTo>
                    <a:pt x="4938" y="101"/>
                    <a:pt x="4704" y="1"/>
                    <a:pt x="44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1" name="Google Shape;4121;p114"/>
            <p:cNvSpPr/>
            <p:nvPr/>
          </p:nvSpPr>
          <p:spPr>
            <a:xfrm>
              <a:off x="5105148" y="3387002"/>
              <a:ext cx="122340" cy="119608"/>
            </a:xfrm>
            <a:custGeom>
              <a:avLst/>
              <a:gdLst/>
              <a:ahLst/>
              <a:cxnLst/>
              <a:rect l="l" t="t" r="r" b="b"/>
              <a:pathLst>
                <a:path w="7657" h="7486" extrusionOk="0">
                  <a:moveTo>
                    <a:pt x="6780" y="1"/>
                  </a:moveTo>
                  <a:cubicBezTo>
                    <a:pt x="6738" y="1"/>
                    <a:pt x="6695" y="4"/>
                    <a:pt x="6651" y="11"/>
                  </a:cubicBezTo>
                  <a:lnTo>
                    <a:pt x="704" y="924"/>
                  </a:lnTo>
                  <a:cubicBezTo>
                    <a:pt x="304" y="987"/>
                    <a:pt x="1" y="1339"/>
                    <a:pt x="1" y="1745"/>
                  </a:cubicBezTo>
                  <a:lnTo>
                    <a:pt x="1" y="5741"/>
                  </a:lnTo>
                  <a:cubicBezTo>
                    <a:pt x="1" y="6155"/>
                    <a:pt x="304" y="6499"/>
                    <a:pt x="704" y="6563"/>
                  </a:cubicBezTo>
                  <a:lnTo>
                    <a:pt x="6651" y="7475"/>
                  </a:lnTo>
                  <a:cubicBezTo>
                    <a:pt x="6695" y="7482"/>
                    <a:pt x="6738" y="7485"/>
                    <a:pt x="6781" y="7485"/>
                  </a:cubicBezTo>
                  <a:cubicBezTo>
                    <a:pt x="7260" y="7485"/>
                    <a:pt x="7657" y="7067"/>
                    <a:pt x="7600" y="6577"/>
                  </a:cubicBezTo>
                  <a:cubicBezTo>
                    <a:pt x="7487" y="5643"/>
                    <a:pt x="7431" y="4694"/>
                    <a:pt x="7431" y="3740"/>
                  </a:cubicBezTo>
                  <a:cubicBezTo>
                    <a:pt x="7431" y="2785"/>
                    <a:pt x="7487" y="1836"/>
                    <a:pt x="7600" y="909"/>
                  </a:cubicBezTo>
                  <a:cubicBezTo>
                    <a:pt x="7651" y="420"/>
                    <a:pt x="7258" y="1"/>
                    <a:pt x="67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2" name="Google Shape;4122;p114"/>
            <p:cNvSpPr/>
            <p:nvPr/>
          </p:nvSpPr>
          <p:spPr>
            <a:xfrm>
              <a:off x="5226785" y="3059655"/>
              <a:ext cx="152489" cy="149294"/>
            </a:xfrm>
            <a:custGeom>
              <a:avLst/>
              <a:gdLst/>
              <a:ahLst/>
              <a:cxnLst/>
              <a:rect l="l" t="t" r="r" b="b"/>
              <a:pathLst>
                <a:path w="9544" h="9344" extrusionOk="0">
                  <a:moveTo>
                    <a:pt x="3740" y="0"/>
                  </a:moveTo>
                  <a:cubicBezTo>
                    <a:pt x="3530" y="0"/>
                    <a:pt x="3319" y="82"/>
                    <a:pt x="3160" y="241"/>
                  </a:cubicBezTo>
                  <a:lnTo>
                    <a:pt x="324" y="3079"/>
                  </a:lnTo>
                  <a:cubicBezTo>
                    <a:pt x="36" y="3365"/>
                    <a:pt x="0" y="3822"/>
                    <a:pt x="239" y="4152"/>
                  </a:cubicBezTo>
                  <a:lnTo>
                    <a:pt x="3799" y="9004"/>
                  </a:lnTo>
                  <a:cubicBezTo>
                    <a:pt x="3962" y="9229"/>
                    <a:pt x="4215" y="9344"/>
                    <a:pt x="4467" y="9344"/>
                  </a:cubicBezTo>
                  <a:cubicBezTo>
                    <a:pt x="4703" y="9344"/>
                    <a:pt x="4938" y="9243"/>
                    <a:pt x="5098" y="9039"/>
                  </a:cubicBezTo>
                  <a:cubicBezTo>
                    <a:pt x="6278" y="7551"/>
                    <a:pt x="7626" y="6203"/>
                    <a:pt x="9114" y="5023"/>
                  </a:cubicBezTo>
                  <a:cubicBezTo>
                    <a:pt x="9544" y="4686"/>
                    <a:pt x="9522" y="4039"/>
                    <a:pt x="9087" y="3717"/>
                  </a:cubicBezTo>
                  <a:lnTo>
                    <a:pt x="4227" y="163"/>
                  </a:lnTo>
                  <a:cubicBezTo>
                    <a:pt x="4083" y="54"/>
                    <a:pt x="3911" y="0"/>
                    <a:pt x="374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3" name="Google Shape;4123;p114"/>
            <p:cNvSpPr/>
            <p:nvPr/>
          </p:nvSpPr>
          <p:spPr>
            <a:xfrm>
              <a:off x="5238001" y="3072805"/>
              <a:ext cx="751150" cy="751150"/>
            </a:xfrm>
            <a:custGeom>
              <a:avLst/>
              <a:gdLst/>
              <a:ahLst/>
              <a:cxnLst/>
              <a:rect l="l" t="t" r="r" b="b"/>
              <a:pathLst>
                <a:path w="47013" h="47013" extrusionOk="0">
                  <a:moveTo>
                    <a:pt x="23503" y="1"/>
                  </a:moveTo>
                  <a:cubicBezTo>
                    <a:pt x="10527" y="1"/>
                    <a:pt x="1" y="10527"/>
                    <a:pt x="1" y="23503"/>
                  </a:cubicBezTo>
                  <a:cubicBezTo>
                    <a:pt x="1" y="36486"/>
                    <a:pt x="10527" y="47012"/>
                    <a:pt x="23503" y="47012"/>
                  </a:cubicBezTo>
                  <a:cubicBezTo>
                    <a:pt x="36486" y="47012"/>
                    <a:pt x="47012" y="36486"/>
                    <a:pt x="47012" y="23503"/>
                  </a:cubicBezTo>
                  <a:cubicBezTo>
                    <a:pt x="47012" y="10527"/>
                    <a:pt x="36486" y="1"/>
                    <a:pt x="2350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4" name="Google Shape;4124;p114"/>
            <p:cNvSpPr/>
            <p:nvPr/>
          </p:nvSpPr>
          <p:spPr>
            <a:xfrm>
              <a:off x="5573337" y="3411623"/>
              <a:ext cx="80447" cy="73433"/>
            </a:xfrm>
            <a:custGeom>
              <a:avLst/>
              <a:gdLst/>
              <a:ahLst/>
              <a:cxnLst/>
              <a:rect l="l" t="t" r="r" b="b"/>
              <a:pathLst>
                <a:path w="5035" h="4596" extrusionOk="0">
                  <a:moveTo>
                    <a:pt x="2518" y="1"/>
                  </a:moveTo>
                  <a:cubicBezTo>
                    <a:pt x="1929" y="1"/>
                    <a:pt x="1341" y="225"/>
                    <a:pt x="892" y="674"/>
                  </a:cubicBezTo>
                  <a:cubicBezTo>
                    <a:pt x="1" y="1574"/>
                    <a:pt x="1" y="3027"/>
                    <a:pt x="892" y="3927"/>
                  </a:cubicBezTo>
                  <a:cubicBezTo>
                    <a:pt x="1341" y="4372"/>
                    <a:pt x="1929" y="4595"/>
                    <a:pt x="2518" y="4595"/>
                  </a:cubicBezTo>
                  <a:cubicBezTo>
                    <a:pt x="3106" y="4595"/>
                    <a:pt x="3694" y="4372"/>
                    <a:pt x="4143" y="3927"/>
                  </a:cubicBezTo>
                  <a:cubicBezTo>
                    <a:pt x="5035" y="3027"/>
                    <a:pt x="5035" y="1574"/>
                    <a:pt x="4143" y="674"/>
                  </a:cubicBezTo>
                  <a:cubicBezTo>
                    <a:pt x="3694" y="225"/>
                    <a:pt x="3106" y="1"/>
                    <a:pt x="251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5" name="Google Shape;4125;p114"/>
            <p:cNvSpPr/>
            <p:nvPr/>
          </p:nvSpPr>
          <p:spPr>
            <a:xfrm>
              <a:off x="5588148" y="3117126"/>
              <a:ext cx="50824" cy="101873"/>
            </a:xfrm>
            <a:custGeom>
              <a:avLst/>
              <a:gdLst/>
              <a:ahLst/>
              <a:cxnLst/>
              <a:rect l="l" t="t" r="r" b="b"/>
              <a:pathLst>
                <a:path w="3181" h="6376" extrusionOk="0">
                  <a:moveTo>
                    <a:pt x="1588" y="1"/>
                  </a:moveTo>
                  <a:cubicBezTo>
                    <a:pt x="710" y="1"/>
                    <a:pt x="1" y="717"/>
                    <a:pt x="1" y="1595"/>
                  </a:cubicBezTo>
                  <a:lnTo>
                    <a:pt x="1" y="4782"/>
                  </a:lnTo>
                  <a:cubicBezTo>
                    <a:pt x="1" y="5666"/>
                    <a:pt x="710" y="6376"/>
                    <a:pt x="1588" y="6376"/>
                  </a:cubicBezTo>
                  <a:cubicBezTo>
                    <a:pt x="2473" y="6376"/>
                    <a:pt x="3181" y="5666"/>
                    <a:pt x="3181" y="4782"/>
                  </a:cubicBezTo>
                  <a:lnTo>
                    <a:pt x="3181" y="1595"/>
                  </a:lnTo>
                  <a:cubicBezTo>
                    <a:pt x="3181" y="717"/>
                    <a:pt x="2473" y="1"/>
                    <a:pt x="158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6" name="Google Shape;4126;p114"/>
            <p:cNvSpPr/>
            <p:nvPr/>
          </p:nvSpPr>
          <p:spPr>
            <a:xfrm>
              <a:off x="5765754" y="3206680"/>
              <a:ext cx="91998" cy="87029"/>
            </a:xfrm>
            <a:custGeom>
              <a:avLst/>
              <a:gdLst/>
              <a:ahLst/>
              <a:cxnLst/>
              <a:rect l="l" t="t" r="r" b="b"/>
              <a:pathLst>
                <a:path w="5758" h="5447" extrusionOk="0">
                  <a:moveTo>
                    <a:pt x="4006" y="0"/>
                  </a:moveTo>
                  <a:cubicBezTo>
                    <a:pt x="3599" y="0"/>
                    <a:pt x="3191" y="157"/>
                    <a:pt x="2879" y="469"/>
                  </a:cubicBezTo>
                  <a:lnTo>
                    <a:pt x="626" y="2724"/>
                  </a:lnTo>
                  <a:cubicBezTo>
                    <a:pt x="0" y="3348"/>
                    <a:pt x="0" y="4352"/>
                    <a:pt x="626" y="4977"/>
                  </a:cubicBezTo>
                  <a:cubicBezTo>
                    <a:pt x="937" y="5290"/>
                    <a:pt x="1344" y="5446"/>
                    <a:pt x="1752" y="5446"/>
                  </a:cubicBezTo>
                  <a:cubicBezTo>
                    <a:pt x="2159" y="5446"/>
                    <a:pt x="2566" y="5290"/>
                    <a:pt x="2879" y="4977"/>
                  </a:cubicBezTo>
                  <a:lnTo>
                    <a:pt x="5134" y="2724"/>
                  </a:lnTo>
                  <a:cubicBezTo>
                    <a:pt x="5757" y="2099"/>
                    <a:pt x="5757" y="1095"/>
                    <a:pt x="5134" y="469"/>
                  </a:cubicBezTo>
                  <a:cubicBezTo>
                    <a:pt x="4821" y="157"/>
                    <a:pt x="4414" y="0"/>
                    <a:pt x="400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7" name="Google Shape;4127;p114"/>
            <p:cNvSpPr/>
            <p:nvPr/>
          </p:nvSpPr>
          <p:spPr>
            <a:xfrm>
              <a:off x="5842925" y="3422952"/>
              <a:ext cx="101904" cy="50856"/>
            </a:xfrm>
            <a:custGeom>
              <a:avLst/>
              <a:gdLst/>
              <a:ahLst/>
              <a:cxnLst/>
              <a:rect l="l" t="t" r="r" b="b"/>
              <a:pathLst>
                <a:path w="6378" h="3183" extrusionOk="0">
                  <a:moveTo>
                    <a:pt x="1594" y="1"/>
                  </a:moveTo>
                  <a:cubicBezTo>
                    <a:pt x="710" y="1"/>
                    <a:pt x="0" y="710"/>
                    <a:pt x="0" y="1588"/>
                  </a:cubicBezTo>
                  <a:cubicBezTo>
                    <a:pt x="0" y="2473"/>
                    <a:pt x="710" y="3182"/>
                    <a:pt x="1594" y="3182"/>
                  </a:cubicBezTo>
                  <a:lnTo>
                    <a:pt x="4783" y="3182"/>
                  </a:lnTo>
                  <a:cubicBezTo>
                    <a:pt x="5661" y="3182"/>
                    <a:pt x="6377" y="2473"/>
                    <a:pt x="6377" y="1588"/>
                  </a:cubicBezTo>
                  <a:cubicBezTo>
                    <a:pt x="6377" y="710"/>
                    <a:pt x="5661" y="1"/>
                    <a:pt x="478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8" name="Google Shape;4128;p114"/>
            <p:cNvSpPr/>
            <p:nvPr/>
          </p:nvSpPr>
          <p:spPr>
            <a:xfrm>
              <a:off x="5765754" y="3603050"/>
              <a:ext cx="91998" cy="87029"/>
            </a:xfrm>
            <a:custGeom>
              <a:avLst/>
              <a:gdLst/>
              <a:ahLst/>
              <a:cxnLst/>
              <a:rect l="l" t="t" r="r" b="b"/>
              <a:pathLst>
                <a:path w="5758" h="5447" extrusionOk="0">
                  <a:moveTo>
                    <a:pt x="1752" y="1"/>
                  </a:moveTo>
                  <a:cubicBezTo>
                    <a:pt x="1344" y="1"/>
                    <a:pt x="937" y="157"/>
                    <a:pt x="626" y="470"/>
                  </a:cubicBezTo>
                  <a:cubicBezTo>
                    <a:pt x="0" y="1095"/>
                    <a:pt x="0" y="2099"/>
                    <a:pt x="626" y="2723"/>
                  </a:cubicBezTo>
                  <a:lnTo>
                    <a:pt x="2879" y="4978"/>
                  </a:lnTo>
                  <a:cubicBezTo>
                    <a:pt x="3191" y="5290"/>
                    <a:pt x="3599" y="5446"/>
                    <a:pt x="4006" y="5446"/>
                  </a:cubicBezTo>
                  <a:cubicBezTo>
                    <a:pt x="4414" y="5446"/>
                    <a:pt x="4821" y="5290"/>
                    <a:pt x="5134" y="4978"/>
                  </a:cubicBezTo>
                  <a:cubicBezTo>
                    <a:pt x="5757" y="4352"/>
                    <a:pt x="5757" y="3348"/>
                    <a:pt x="5134" y="2723"/>
                  </a:cubicBezTo>
                  <a:lnTo>
                    <a:pt x="2879" y="470"/>
                  </a:lnTo>
                  <a:cubicBezTo>
                    <a:pt x="2566" y="157"/>
                    <a:pt x="2159" y="1"/>
                    <a:pt x="175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9" name="Google Shape;4129;p114"/>
            <p:cNvSpPr/>
            <p:nvPr/>
          </p:nvSpPr>
          <p:spPr>
            <a:xfrm>
              <a:off x="5588148" y="3677745"/>
              <a:ext cx="50824" cy="101889"/>
            </a:xfrm>
            <a:custGeom>
              <a:avLst/>
              <a:gdLst/>
              <a:ahLst/>
              <a:cxnLst/>
              <a:rect l="l" t="t" r="r" b="b"/>
              <a:pathLst>
                <a:path w="3181" h="6377" extrusionOk="0">
                  <a:moveTo>
                    <a:pt x="1588" y="1"/>
                  </a:moveTo>
                  <a:cubicBezTo>
                    <a:pt x="710" y="1"/>
                    <a:pt x="1" y="710"/>
                    <a:pt x="1" y="1595"/>
                  </a:cubicBezTo>
                  <a:lnTo>
                    <a:pt x="1" y="4782"/>
                  </a:lnTo>
                  <a:cubicBezTo>
                    <a:pt x="1" y="5660"/>
                    <a:pt x="710" y="6376"/>
                    <a:pt x="1588" y="6376"/>
                  </a:cubicBezTo>
                  <a:cubicBezTo>
                    <a:pt x="2473" y="6376"/>
                    <a:pt x="3181" y="5660"/>
                    <a:pt x="3181" y="4782"/>
                  </a:cubicBezTo>
                  <a:lnTo>
                    <a:pt x="3181" y="1595"/>
                  </a:lnTo>
                  <a:cubicBezTo>
                    <a:pt x="3181" y="710"/>
                    <a:pt x="2473" y="1"/>
                    <a:pt x="158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0" name="Google Shape;4130;p114"/>
            <p:cNvSpPr/>
            <p:nvPr/>
          </p:nvSpPr>
          <p:spPr>
            <a:xfrm>
              <a:off x="5369384" y="3603050"/>
              <a:ext cx="92014" cy="87029"/>
            </a:xfrm>
            <a:custGeom>
              <a:avLst/>
              <a:gdLst/>
              <a:ahLst/>
              <a:cxnLst/>
              <a:rect l="l" t="t" r="r" b="b"/>
              <a:pathLst>
                <a:path w="5759" h="5447" extrusionOk="0">
                  <a:moveTo>
                    <a:pt x="4006" y="1"/>
                  </a:moveTo>
                  <a:cubicBezTo>
                    <a:pt x="3599" y="1"/>
                    <a:pt x="3191" y="157"/>
                    <a:pt x="2879" y="470"/>
                  </a:cubicBezTo>
                  <a:lnTo>
                    <a:pt x="625" y="2723"/>
                  </a:lnTo>
                  <a:cubicBezTo>
                    <a:pt x="0" y="3348"/>
                    <a:pt x="0" y="4352"/>
                    <a:pt x="625" y="4978"/>
                  </a:cubicBezTo>
                  <a:cubicBezTo>
                    <a:pt x="938" y="5290"/>
                    <a:pt x="1345" y="5446"/>
                    <a:pt x="1752" y="5446"/>
                  </a:cubicBezTo>
                  <a:cubicBezTo>
                    <a:pt x="2159" y="5446"/>
                    <a:pt x="2566" y="5290"/>
                    <a:pt x="2879" y="4978"/>
                  </a:cubicBezTo>
                  <a:lnTo>
                    <a:pt x="5133" y="2723"/>
                  </a:lnTo>
                  <a:cubicBezTo>
                    <a:pt x="5759" y="2099"/>
                    <a:pt x="5759" y="1095"/>
                    <a:pt x="5133" y="470"/>
                  </a:cubicBezTo>
                  <a:cubicBezTo>
                    <a:pt x="4821" y="157"/>
                    <a:pt x="4413" y="1"/>
                    <a:pt x="400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1" name="Google Shape;4131;p114"/>
            <p:cNvSpPr/>
            <p:nvPr/>
          </p:nvSpPr>
          <p:spPr>
            <a:xfrm>
              <a:off x="5282323" y="3422952"/>
              <a:ext cx="101873" cy="50856"/>
            </a:xfrm>
            <a:custGeom>
              <a:avLst/>
              <a:gdLst/>
              <a:ahLst/>
              <a:cxnLst/>
              <a:rect l="l" t="t" r="r" b="b"/>
              <a:pathLst>
                <a:path w="6376" h="3183" extrusionOk="0">
                  <a:moveTo>
                    <a:pt x="1593" y="1"/>
                  </a:moveTo>
                  <a:cubicBezTo>
                    <a:pt x="717" y="1"/>
                    <a:pt x="1" y="710"/>
                    <a:pt x="1" y="1588"/>
                  </a:cubicBezTo>
                  <a:cubicBezTo>
                    <a:pt x="1" y="2473"/>
                    <a:pt x="717" y="3182"/>
                    <a:pt x="1593" y="3182"/>
                  </a:cubicBezTo>
                  <a:lnTo>
                    <a:pt x="4782" y="3182"/>
                  </a:lnTo>
                  <a:cubicBezTo>
                    <a:pt x="5667" y="3182"/>
                    <a:pt x="6376" y="2473"/>
                    <a:pt x="6376" y="1588"/>
                  </a:cubicBezTo>
                  <a:cubicBezTo>
                    <a:pt x="6376" y="710"/>
                    <a:pt x="5667" y="1"/>
                    <a:pt x="478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2" name="Google Shape;4132;p114"/>
            <p:cNvSpPr/>
            <p:nvPr/>
          </p:nvSpPr>
          <p:spPr>
            <a:xfrm>
              <a:off x="5369384" y="3206680"/>
              <a:ext cx="92014" cy="87029"/>
            </a:xfrm>
            <a:custGeom>
              <a:avLst/>
              <a:gdLst/>
              <a:ahLst/>
              <a:cxnLst/>
              <a:rect l="l" t="t" r="r" b="b"/>
              <a:pathLst>
                <a:path w="5759" h="5447" extrusionOk="0">
                  <a:moveTo>
                    <a:pt x="1752" y="0"/>
                  </a:moveTo>
                  <a:cubicBezTo>
                    <a:pt x="1345" y="0"/>
                    <a:pt x="938" y="157"/>
                    <a:pt x="625" y="469"/>
                  </a:cubicBezTo>
                  <a:cubicBezTo>
                    <a:pt x="0" y="1095"/>
                    <a:pt x="0" y="2099"/>
                    <a:pt x="625" y="2724"/>
                  </a:cubicBezTo>
                  <a:lnTo>
                    <a:pt x="2879" y="4977"/>
                  </a:lnTo>
                  <a:cubicBezTo>
                    <a:pt x="3191" y="5290"/>
                    <a:pt x="3599" y="5446"/>
                    <a:pt x="4006" y="5446"/>
                  </a:cubicBezTo>
                  <a:cubicBezTo>
                    <a:pt x="4413" y="5446"/>
                    <a:pt x="4821" y="5290"/>
                    <a:pt x="5133" y="4977"/>
                  </a:cubicBezTo>
                  <a:cubicBezTo>
                    <a:pt x="5759" y="4352"/>
                    <a:pt x="5759" y="3348"/>
                    <a:pt x="5133" y="2724"/>
                  </a:cubicBezTo>
                  <a:lnTo>
                    <a:pt x="2879" y="469"/>
                  </a:lnTo>
                  <a:cubicBezTo>
                    <a:pt x="2566" y="157"/>
                    <a:pt x="2159" y="0"/>
                    <a:pt x="175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3" name="Google Shape;4133;p114"/>
            <p:cNvSpPr/>
            <p:nvPr/>
          </p:nvSpPr>
          <p:spPr>
            <a:xfrm>
              <a:off x="5771458" y="3213502"/>
              <a:ext cx="80575" cy="73369"/>
            </a:xfrm>
            <a:custGeom>
              <a:avLst/>
              <a:gdLst/>
              <a:ahLst/>
              <a:cxnLst/>
              <a:rect l="l" t="t" r="r" b="b"/>
              <a:pathLst>
                <a:path w="5043" h="4592" extrusionOk="0">
                  <a:moveTo>
                    <a:pt x="2519" y="1"/>
                  </a:moveTo>
                  <a:cubicBezTo>
                    <a:pt x="1932" y="1"/>
                    <a:pt x="1346" y="225"/>
                    <a:pt x="901" y="674"/>
                  </a:cubicBezTo>
                  <a:cubicBezTo>
                    <a:pt x="1" y="1566"/>
                    <a:pt x="1" y="3027"/>
                    <a:pt x="901" y="3918"/>
                  </a:cubicBezTo>
                  <a:cubicBezTo>
                    <a:pt x="1346" y="4367"/>
                    <a:pt x="1934" y="4592"/>
                    <a:pt x="2522" y="4592"/>
                  </a:cubicBezTo>
                  <a:cubicBezTo>
                    <a:pt x="3110" y="4592"/>
                    <a:pt x="3698" y="4367"/>
                    <a:pt x="4145" y="3918"/>
                  </a:cubicBezTo>
                  <a:cubicBezTo>
                    <a:pt x="5043" y="3027"/>
                    <a:pt x="5043" y="1566"/>
                    <a:pt x="4145" y="674"/>
                  </a:cubicBezTo>
                  <a:cubicBezTo>
                    <a:pt x="3695" y="225"/>
                    <a:pt x="3107" y="1"/>
                    <a:pt x="251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4" name="Google Shape;4134;p114"/>
            <p:cNvSpPr/>
            <p:nvPr/>
          </p:nvSpPr>
          <p:spPr>
            <a:xfrm>
              <a:off x="5599700" y="3235248"/>
              <a:ext cx="226976" cy="227008"/>
            </a:xfrm>
            <a:custGeom>
              <a:avLst/>
              <a:gdLst/>
              <a:ahLst/>
              <a:cxnLst/>
              <a:rect l="l" t="t" r="r" b="b"/>
              <a:pathLst>
                <a:path w="14206" h="14208" extrusionOk="0">
                  <a:moveTo>
                    <a:pt x="12338" y="1"/>
                  </a:moveTo>
                  <a:lnTo>
                    <a:pt x="1" y="12332"/>
                  </a:lnTo>
                  <a:lnTo>
                    <a:pt x="1876" y="14207"/>
                  </a:lnTo>
                  <a:lnTo>
                    <a:pt x="14205" y="1870"/>
                  </a:lnTo>
                  <a:lnTo>
                    <a:pt x="12338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5" name="Google Shape;4135;p114"/>
            <p:cNvSpPr/>
            <p:nvPr/>
          </p:nvSpPr>
          <p:spPr>
            <a:xfrm>
              <a:off x="5789529" y="3229943"/>
              <a:ext cx="44449" cy="40519"/>
            </a:xfrm>
            <a:custGeom>
              <a:avLst/>
              <a:gdLst/>
              <a:ahLst/>
              <a:cxnLst/>
              <a:rect l="l" t="t" r="r" b="b"/>
              <a:pathLst>
                <a:path w="2782" h="2536" extrusionOk="0">
                  <a:moveTo>
                    <a:pt x="1391" y="0"/>
                  </a:moveTo>
                  <a:cubicBezTo>
                    <a:pt x="1067" y="0"/>
                    <a:pt x="742" y="123"/>
                    <a:pt x="493" y="368"/>
                  </a:cubicBezTo>
                  <a:cubicBezTo>
                    <a:pt x="0" y="867"/>
                    <a:pt x="0" y="1668"/>
                    <a:pt x="493" y="2166"/>
                  </a:cubicBezTo>
                  <a:cubicBezTo>
                    <a:pt x="742" y="2412"/>
                    <a:pt x="1067" y="2535"/>
                    <a:pt x="1391" y="2535"/>
                  </a:cubicBezTo>
                  <a:cubicBezTo>
                    <a:pt x="1716" y="2535"/>
                    <a:pt x="2040" y="2412"/>
                    <a:pt x="2289" y="2166"/>
                  </a:cubicBezTo>
                  <a:cubicBezTo>
                    <a:pt x="2781" y="1668"/>
                    <a:pt x="2781" y="867"/>
                    <a:pt x="2289" y="368"/>
                  </a:cubicBezTo>
                  <a:cubicBezTo>
                    <a:pt x="2040" y="123"/>
                    <a:pt x="1716" y="0"/>
                    <a:pt x="139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36" name="Google Shape;4136;p114"/>
          <p:cNvGrpSpPr/>
          <p:nvPr/>
        </p:nvGrpSpPr>
        <p:grpSpPr>
          <a:xfrm>
            <a:off x="1768086" y="3812307"/>
            <a:ext cx="1404582" cy="512273"/>
            <a:chOff x="1516871" y="3214899"/>
            <a:chExt cx="1605787" cy="585655"/>
          </a:xfrm>
        </p:grpSpPr>
        <p:sp>
          <p:nvSpPr>
            <p:cNvPr id="4137" name="Google Shape;4137;p114"/>
            <p:cNvSpPr/>
            <p:nvPr/>
          </p:nvSpPr>
          <p:spPr>
            <a:xfrm>
              <a:off x="2195850" y="3304996"/>
              <a:ext cx="308989" cy="405461"/>
            </a:xfrm>
            <a:custGeom>
              <a:avLst/>
              <a:gdLst/>
              <a:ahLst/>
              <a:cxnLst/>
              <a:rect l="l" t="t" r="r" b="b"/>
              <a:pathLst>
                <a:path w="19339" h="25377" extrusionOk="0">
                  <a:moveTo>
                    <a:pt x="1" y="1"/>
                  </a:moveTo>
                  <a:lnTo>
                    <a:pt x="1" y="25377"/>
                  </a:lnTo>
                  <a:lnTo>
                    <a:pt x="18454" y="25377"/>
                  </a:lnTo>
                  <a:cubicBezTo>
                    <a:pt x="18944" y="25377"/>
                    <a:pt x="19339" y="24984"/>
                    <a:pt x="19339" y="24499"/>
                  </a:cubicBezTo>
                  <a:lnTo>
                    <a:pt x="19339" y="885"/>
                  </a:lnTo>
                  <a:cubicBezTo>
                    <a:pt x="19339" y="393"/>
                    <a:pt x="18944" y="1"/>
                    <a:pt x="1845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8" name="Google Shape;4138;p114"/>
            <p:cNvSpPr/>
            <p:nvPr/>
          </p:nvSpPr>
          <p:spPr>
            <a:xfrm>
              <a:off x="1516871" y="3214899"/>
              <a:ext cx="82923" cy="585655"/>
            </a:xfrm>
            <a:custGeom>
              <a:avLst/>
              <a:gdLst/>
              <a:ahLst/>
              <a:cxnLst/>
              <a:rect l="l" t="t" r="r" b="b"/>
              <a:pathLst>
                <a:path w="5190" h="36655" extrusionOk="0">
                  <a:moveTo>
                    <a:pt x="1874" y="1"/>
                  </a:moveTo>
                  <a:cubicBezTo>
                    <a:pt x="843" y="1"/>
                    <a:pt x="0" y="843"/>
                    <a:pt x="0" y="1875"/>
                  </a:cubicBezTo>
                  <a:lnTo>
                    <a:pt x="0" y="34779"/>
                  </a:lnTo>
                  <a:cubicBezTo>
                    <a:pt x="0" y="35812"/>
                    <a:pt x="843" y="36655"/>
                    <a:pt x="1874" y="36655"/>
                  </a:cubicBezTo>
                  <a:lnTo>
                    <a:pt x="3315" y="36655"/>
                  </a:lnTo>
                  <a:cubicBezTo>
                    <a:pt x="4346" y="36655"/>
                    <a:pt x="5189" y="35812"/>
                    <a:pt x="5189" y="34779"/>
                  </a:cubicBezTo>
                  <a:lnTo>
                    <a:pt x="5189" y="1875"/>
                  </a:lnTo>
                  <a:cubicBezTo>
                    <a:pt x="5189" y="843"/>
                    <a:pt x="4346" y="1"/>
                    <a:pt x="331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9" name="Google Shape;4139;p114"/>
            <p:cNvSpPr/>
            <p:nvPr/>
          </p:nvSpPr>
          <p:spPr>
            <a:xfrm>
              <a:off x="3039846" y="3342239"/>
              <a:ext cx="82811" cy="330990"/>
            </a:xfrm>
            <a:custGeom>
              <a:avLst/>
              <a:gdLst/>
              <a:ahLst/>
              <a:cxnLst/>
              <a:rect l="l" t="t" r="r" b="b"/>
              <a:pathLst>
                <a:path w="5183" h="20716" extrusionOk="0">
                  <a:moveTo>
                    <a:pt x="1876" y="0"/>
                  </a:moveTo>
                  <a:cubicBezTo>
                    <a:pt x="843" y="0"/>
                    <a:pt x="0" y="843"/>
                    <a:pt x="0" y="1876"/>
                  </a:cubicBezTo>
                  <a:lnTo>
                    <a:pt x="0" y="18839"/>
                  </a:lnTo>
                  <a:cubicBezTo>
                    <a:pt x="0" y="19872"/>
                    <a:pt x="843" y="20715"/>
                    <a:pt x="1876" y="20715"/>
                  </a:cubicBezTo>
                  <a:lnTo>
                    <a:pt x="3315" y="20715"/>
                  </a:lnTo>
                  <a:cubicBezTo>
                    <a:pt x="4348" y="20715"/>
                    <a:pt x="5182" y="19872"/>
                    <a:pt x="5182" y="18839"/>
                  </a:cubicBezTo>
                  <a:lnTo>
                    <a:pt x="5182" y="1876"/>
                  </a:lnTo>
                  <a:cubicBezTo>
                    <a:pt x="5182" y="843"/>
                    <a:pt x="4348" y="0"/>
                    <a:pt x="331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0" name="Google Shape;4140;p114"/>
            <p:cNvSpPr/>
            <p:nvPr/>
          </p:nvSpPr>
          <p:spPr>
            <a:xfrm>
              <a:off x="2239613" y="3325191"/>
              <a:ext cx="39049" cy="39065"/>
            </a:xfrm>
            <a:custGeom>
              <a:avLst/>
              <a:gdLst/>
              <a:ahLst/>
              <a:cxnLst/>
              <a:rect l="l" t="t" r="r" b="b"/>
              <a:pathLst>
                <a:path w="2444" h="2445" extrusionOk="0">
                  <a:moveTo>
                    <a:pt x="1222" y="0"/>
                  </a:moveTo>
                  <a:cubicBezTo>
                    <a:pt x="548" y="0"/>
                    <a:pt x="0" y="548"/>
                    <a:pt x="0" y="1222"/>
                  </a:cubicBezTo>
                  <a:cubicBezTo>
                    <a:pt x="0" y="1903"/>
                    <a:pt x="548" y="2444"/>
                    <a:pt x="1222" y="2444"/>
                  </a:cubicBezTo>
                  <a:cubicBezTo>
                    <a:pt x="1896" y="2444"/>
                    <a:pt x="2444" y="1903"/>
                    <a:pt x="2444" y="1222"/>
                  </a:cubicBezTo>
                  <a:cubicBezTo>
                    <a:pt x="2444" y="548"/>
                    <a:pt x="1896" y="0"/>
                    <a:pt x="1222" y="0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1" name="Google Shape;4141;p114"/>
            <p:cNvSpPr/>
            <p:nvPr/>
          </p:nvSpPr>
          <p:spPr>
            <a:xfrm>
              <a:off x="2251372" y="3336951"/>
              <a:ext cx="15498" cy="15498"/>
            </a:xfrm>
            <a:custGeom>
              <a:avLst/>
              <a:gdLst/>
              <a:ahLst/>
              <a:cxnLst/>
              <a:rect l="l" t="t" r="r" b="b"/>
              <a:pathLst>
                <a:path w="970" h="970" extrusionOk="0">
                  <a:moveTo>
                    <a:pt x="486" y="1"/>
                  </a:moveTo>
                  <a:cubicBezTo>
                    <a:pt x="218" y="1"/>
                    <a:pt x="1" y="218"/>
                    <a:pt x="1" y="486"/>
                  </a:cubicBezTo>
                  <a:cubicBezTo>
                    <a:pt x="1" y="759"/>
                    <a:pt x="218" y="970"/>
                    <a:pt x="486" y="970"/>
                  </a:cubicBezTo>
                  <a:cubicBezTo>
                    <a:pt x="752" y="970"/>
                    <a:pt x="970" y="759"/>
                    <a:pt x="970" y="486"/>
                  </a:cubicBezTo>
                  <a:cubicBezTo>
                    <a:pt x="970" y="218"/>
                    <a:pt x="752" y="1"/>
                    <a:pt x="486" y="1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2" name="Google Shape;4142;p114"/>
            <p:cNvSpPr/>
            <p:nvPr/>
          </p:nvSpPr>
          <p:spPr>
            <a:xfrm>
              <a:off x="2384449" y="3325191"/>
              <a:ext cx="39049" cy="39065"/>
            </a:xfrm>
            <a:custGeom>
              <a:avLst/>
              <a:gdLst/>
              <a:ahLst/>
              <a:cxnLst/>
              <a:rect l="l" t="t" r="r" b="b"/>
              <a:pathLst>
                <a:path w="2444" h="2445" extrusionOk="0">
                  <a:moveTo>
                    <a:pt x="1222" y="0"/>
                  </a:moveTo>
                  <a:cubicBezTo>
                    <a:pt x="548" y="0"/>
                    <a:pt x="0" y="548"/>
                    <a:pt x="0" y="1222"/>
                  </a:cubicBezTo>
                  <a:cubicBezTo>
                    <a:pt x="0" y="1903"/>
                    <a:pt x="548" y="2444"/>
                    <a:pt x="1222" y="2444"/>
                  </a:cubicBezTo>
                  <a:cubicBezTo>
                    <a:pt x="1896" y="2444"/>
                    <a:pt x="2444" y="1903"/>
                    <a:pt x="2444" y="1222"/>
                  </a:cubicBezTo>
                  <a:cubicBezTo>
                    <a:pt x="2444" y="548"/>
                    <a:pt x="1896" y="0"/>
                    <a:pt x="1222" y="0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3" name="Google Shape;4143;p114"/>
            <p:cNvSpPr/>
            <p:nvPr/>
          </p:nvSpPr>
          <p:spPr>
            <a:xfrm>
              <a:off x="2384449" y="3344764"/>
              <a:ext cx="39049" cy="25308"/>
            </a:xfrm>
            <a:custGeom>
              <a:avLst/>
              <a:gdLst/>
              <a:ahLst/>
              <a:cxnLst/>
              <a:rect l="l" t="t" r="r" b="b"/>
              <a:pathLst>
                <a:path w="2444" h="1584" extrusionOk="0">
                  <a:moveTo>
                    <a:pt x="0" y="1"/>
                  </a:moveTo>
                  <a:cubicBezTo>
                    <a:pt x="2" y="681"/>
                    <a:pt x="549" y="1583"/>
                    <a:pt x="1222" y="1583"/>
                  </a:cubicBezTo>
                  <a:cubicBezTo>
                    <a:pt x="1874" y="1583"/>
                    <a:pt x="2415" y="720"/>
                    <a:pt x="2444" y="53"/>
                  </a:cubicBezTo>
                  <a:lnTo>
                    <a:pt x="2444" y="53"/>
                  </a:lnTo>
                  <a:cubicBezTo>
                    <a:pt x="2415" y="707"/>
                    <a:pt x="1874" y="1219"/>
                    <a:pt x="1222" y="1219"/>
                  </a:cubicBezTo>
                  <a:cubicBezTo>
                    <a:pt x="549" y="1219"/>
                    <a:pt x="2" y="680"/>
                    <a:pt x="0" y="1"/>
                  </a:cubicBezTo>
                  <a:close/>
                </a:path>
              </a:pathLst>
            </a:custGeom>
            <a:solidFill>
              <a:srgbClr val="E8C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4" name="Google Shape;4144;p114"/>
            <p:cNvSpPr/>
            <p:nvPr/>
          </p:nvSpPr>
          <p:spPr>
            <a:xfrm>
              <a:off x="2403957" y="3344716"/>
              <a:ext cx="19540" cy="19540"/>
            </a:xfrm>
            <a:custGeom>
              <a:avLst/>
              <a:gdLst/>
              <a:ahLst/>
              <a:cxnLst/>
              <a:rect l="l" t="t" r="r" b="b"/>
              <a:pathLst>
                <a:path w="1223" h="1223" extrusionOk="0">
                  <a:moveTo>
                    <a:pt x="1223" y="0"/>
                  </a:moveTo>
                  <a:cubicBezTo>
                    <a:pt x="1223" y="249"/>
                    <a:pt x="1150" y="479"/>
                    <a:pt x="1024" y="670"/>
                  </a:cubicBezTo>
                  <a:lnTo>
                    <a:pt x="1024" y="670"/>
                  </a:lnTo>
                  <a:cubicBezTo>
                    <a:pt x="1141" y="493"/>
                    <a:pt x="1213" y="283"/>
                    <a:pt x="1223" y="56"/>
                  </a:cubicBezTo>
                  <a:lnTo>
                    <a:pt x="1223" y="0"/>
                  </a:lnTo>
                  <a:close/>
                  <a:moveTo>
                    <a:pt x="1024" y="670"/>
                  </a:moveTo>
                  <a:lnTo>
                    <a:pt x="1024" y="670"/>
                  </a:lnTo>
                  <a:cubicBezTo>
                    <a:pt x="805" y="1004"/>
                    <a:pt x="427" y="1222"/>
                    <a:pt x="1" y="1222"/>
                  </a:cubicBezTo>
                  <a:cubicBezTo>
                    <a:pt x="429" y="1222"/>
                    <a:pt x="806" y="1004"/>
                    <a:pt x="1024" y="670"/>
                  </a:cubicBezTo>
                  <a:close/>
                </a:path>
              </a:pathLst>
            </a:custGeom>
            <a:solidFill>
              <a:srgbClr val="DFDF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5" name="Google Shape;4145;p114"/>
            <p:cNvSpPr/>
            <p:nvPr/>
          </p:nvSpPr>
          <p:spPr>
            <a:xfrm>
              <a:off x="2396208" y="3336951"/>
              <a:ext cx="15498" cy="15498"/>
            </a:xfrm>
            <a:custGeom>
              <a:avLst/>
              <a:gdLst/>
              <a:ahLst/>
              <a:cxnLst/>
              <a:rect l="l" t="t" r="r" b="b"/>
              <a:pathLst>
                <a:path w="970" h="970" extrusionOk="0">
                  <a:moveTo>
                    <a:pt x="486" y="1"/>
                  </a:moveTo>
                  <a:cubicBezTo>
                    <a:pt x="218" y="1"/>
                    <a:pt x="1" y="218"/>
                    <a:pt x="1" y="486"/>
                  </a:cubicBezTo>
                  <a:cubicBezTo>
                    <a:pt x="1" y="759"/>
                    <a:pt x="218" y="970"/>
                    <a:pt x="486" y="970"/>
                  </a:cubicBezTo>
                  <a:cubicBezTo>
                    <a:pt x="752" y="970"/>
                    <a:pt x="970" y="759"/>
                    <a:pt x="970" y="486"/>
                  </a:cubicBezTo>
                  <a:cubicBezTo>
                    <a:pt x="970" y="218"/>
                    <a:pt x="752" y="1"/>
                    <a:pt x="486" y="1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6" name="Google Shape;4146;p114"/>
            <p:cNvSpPr/>
            <p:nvPr/>
          </p:nvSpPr>
          <p:spPr>
            <a:xfrm>
              <a:off x="2239613" y="3651212"/>
              <a:ext cx="39049" cy="39049"/>
            </a:xfrm>
            <a:custGeom>
              <a:avLst/>
              <a:gdLst/>
              <a:ahLst/>
              <a:cxnLst/>
              <a:rect l="l" t="t" r="r" b="b"/>
              <a:pathLst>
                <a:path w="2444" h="2444" extrusionOk="0">
                  <a:moveTo>
                    <a:pt x="1222" y="0"/>
                  </a:moveTo>
                  <a:cubicBezTo>
                    <a:pt x="548" y="0"/>
                    <a:pt x="0" y="548"/>
                    <a:pt x="0" y="1222"/>
                  </a:cubicBezTo>
                  <a:cubicBezTo>
                    <a:pt x="0" y="1896"/>
                    <a:pt x="548" y="2444"/>
                    <a:pt x="1222" y="2444"/>
                  </a:cubicBezTo>
                  <a:cubicBezTo>
                    <a:pt x="1896" y="2444"/>
                    <a:pt x="2444" y="1896"/>
                    <a:pt x="2444" y="1222"/>
                  </a:cubicBezTo>
                  <a:cubicBezTo>
                    <a:pt x="2444" y="548"/>
                    <a:pt x="1896" y="0"/>
                    <a:pt x="1222" y="0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7" name="Google Shape;4147;p114"/>
            <p:cNvSpPr/>
            <p:nvPr/>
          </p:nvSpPr>
          <p:spPr>
            <a:xfrm>
              <a:off x="2239613" y="3670785"/>
              <a:ext cx="39049" cy="25212"/>
            </a:xfrm>
            <a:custGeom>
              <a:avLst/>
              <a:gdLst/>
              <a:ahLst/>
              <a:cxnLst/>
              <a:rect l="l" t="t" r="r" b="b"/>
              <a:pathLst>
                <a:path w="2444" h="1578" extrusionOk="0">
                  <a:moveTo>
                    <a:pt x="0" y="0"/>
                  </a:moveTo>
                  <a:cubicBezTo>
                    <a:pt x="2" y="674"/>
                    <a:pt x="549" y="1578"/>
                    <a:pt x="1222" y="1578"/>
                  </a:cubicBezTo>
                  <a:cubicBezTo>
                    <a:pt x="1895" y="1578"/>
                    <a:pt x="2442" y="674"/>
                    <a:pt x="2444" y="0"/>
                  </a:cubicBezTo>
                  <a:lnTo>
                    <a:pt x="2444" y="0"/>
                  </a:lnTo>
                  <a:cubicBezTo>
                    <a:pt x="2442" y="673"/>
                    <a:pt x="1895" y="1219"/>
                    <a:pt x="1222" y="1219"/>
                  </a:cubicBezTo>
                  <a:cubicBezTo>
                    <a:pt x="549" y="1219"/>
                    <a:pt x="2" y="673"/>
                    <a:pt x="0" y="0"/>
                  </a:cubicBezTo>
                  <a:close/>
                </a:path>
              </a:pathLst>
            </a:custGeom>
            <a:solidFill>
              <a:srgbClr val="E8C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8" name="Google Shape;4148;p114"/>
            <p:cNvSpPr/>
            <p:nvPr/>
          </p:nvSpPr>
          <p:spPr>
            <a:xfrm>
              <a:off x="2239613" y="3670737"/>
              <a:ext cx="39049" cy="19525"/>
            </a:xfrm>
            <a:custGeom>
              <a:avLst/>
              <a:gdLst/>
              <a:ahLst/>
              <a:cxnLst/>
              <a:rect l="l" t="t" r="r" b="b"/>
              <a:pathLst>
                <a:path w="2444" h="1222" extrusionOk="0">
                  <a:moveTo>
                    <a:pt x="2444" y="0"/>
                  </a:moveTo>
                  <a:cubicBezTo>
                    <a:pt x="2444" y="674"/>
                    <a:pt x="1896" y="1222"/>
                    <a:pt x="1222" y="1222"/>
                  </a:cubicBezTo>
                  <a:cubicBezTo>
                    <a:pt x="548" y="1222"/>
                    <a:pt x="0" y="674"/>
                    <a:pt x="0" y="0"/>
                  </a:cubicBezTo>
                  <a:lnTo>
                    <a:pt x="0" y="0"/>
                  </a:lnTo>
                  <a:cubicBezTo>
                    <a:pt x="0" y="674"/>
                    <a:pt x="548" y="1222"/>
                    <a:pt x="1222" y="1222"/>
                  </a:cubicBezTo>
                  <a:cubicBezTo>
                    <a:pt x="1896" y="1222"/>
                    <a:pt x="2444" y="674"/>
                    <a:pt x="2444" y="0"/>
                  </a:cubicBezTo>
                  <a:close/>
                </a:path>
              </a:pathLst>
            </a:custGeom>
            <a:solidFill>
              <a:srgbClr val="DFDF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9" name="Google Shape;4149;p114"/>
            <p:cNvSpPr/>
            <p:nvPr/>
          </p:nvSpPr>
          <p:spPr>
            <a:xfrm>
              <a:off x="2251372" y="3663004"/>
              <a:ext cx="15498" cy="15498"/>
            </a:xfrm>
            <a:custGeom>
              <a:avLst/>
              <a:gdLst/>
              <a:ahLst/>
              <a:cxnLst/>
              <a:rect l="l" t="t" r="r" b="b"/>
              <a:pathLst>
                <a:path w="970" h="970" extrusionOk="0">
                  <a:moveTo>
                    <a:pt x="486" y="0"/>
                  </a:moveTo>
                  <a:cubicBezTo>
                    <a:pt x="218" y="0"/>
                    <a:pt x="1" y="218"/>
                    <a:pt x="1" y="484"/>
                  </a:cubicBezTo>
                  <a:cubicBezTo>
                    <a:pt x="1" y="750"/>
                    <a:pt x="218" y="969"/>
                    <a:pt x="486" y="969"/>
                  </a:cubicBezTo>
                  <a:cubicBezTo>
                    <a:pt x="752" y="969"/>
                    <a:pt x="970" y="750"/>
                    <a:pt x="970" y="484"/>
                  </a:cubicBezTo>
                  <a:cubicBezTo>
                    <a:pt x="970" y="218"/>
                    <a:pt x="752" y="0"/>
                    <a:pt x="486" y="0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0" name="Google Shape;4150;p114"/>
            <p:cNvSpPr/>
            <p:nvPr/>
          </p:nvSpPr>
          <p:spPr>
            <a:xfrm>
              <a:off x="2384449" y="3651212"/>
              <a:ext cx="39049" cy="39049"/>
            </a:xfrm>
            <a:custGeom>
              <a:avLst/>
              <a:gdLst/>
              <a:ahLst/>
              <a:cxnLst/>
              <a:rect l="l" t="t" r="r" b="b"/>
              <a:pathLst>
                <a:path w="2444" h="2444" extrusionOk="0">
                  <a:moveTo>
                    <a:pt x="1222" y="0"/>
                  </a:moveTo>
                  <a:cubicBezTo>
                    <a:pt x="548" y="0"/>
                    <a:pt x="0" y="548"/>
                    <a:pt x="0" y="1222"/>
                  </a:cubicBezTo>
                  <a:cubicBezTo>
                    <a:pt x="0" y="1896"/>
                    <a:pt x="548" y="2444"/>
                    <a:pt x="1222" y="2444"/>
                  </a:cubicBezTo>
                  <a:cubicBezTo>
                    <a:pt x="1896" y="2444"/>
                    <a:pt x="2444" y="1896"/>
                    <a:pt x="2444" y="1222"/>
                  </a:cubicBezTo>
                  <a:cubicBezTo>
                    <a:pt x="2444" y="548"/>
                    <a:pt x="1896" y="0"/>
                    <a:pt x="1222" y="0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1" name="Google Shape;4151;p114"/>
            <p:cNvSpPr/>
            <p:nvPr/>
          </p:nvSpPr>
          <p:spPr>
            <a:xfrm>
              <a:off x="2384449" y="3670785"/>
              <a:ext cx="39049" cy="25212"/>
            </a:xfrm>
            <a:custGeom>
              <a:avLst/>
              <a:gdLst/>
              <a:ahLst/>
              <a:cxnLst/>
              <a:rect l="l" t="t" r="r" b="b"/>
              <a:pathLst>
                <a:path w="2444" h="1578" extrusionOk="0">
                  <a:moveTo>
                    <a:pt x="0" y="0"/>
                  </a:moveTo>
                  <a:lnTo>
                    <a:pt x="0" y="0"/>
                  </a:lnTo>
                  <a:cubicBezTo>
                    <a:pt x="2" y="674"/>
                    <a:pt x="549" y="1578"/>
                    <a:pt x="1222" y="1578"/>
                  </a:cubicBezTo>
                  <a:cubicBezTo>
                    <a:pt x="1874" y="1578"/>
                    <a:pt x="2415" y="720"/>
                    <a:pt x="2444" y="53"/>
                  </a:cubicBezTo>
                  <a:lnTo>
                    <a:pt x="2444" y="53"/>
                  </a:lnTo>
                  <a:cubicBezTo>
                    <a:pt x="2415" y="700"/>
                    <a:pt x="1874" y="1219"/>
                    <a:pt x="1222" y="1219"/>
                  </a:cubicBezTo>
                  <a:cubicBezTo>
                    <a:pt x="549" y="1219"/>
                    <a:pt x="2" y="673"/>
                    <a:pt x="0" y="0"/>
                  </a:cubicBezTo>
                  <a:close/>
                </a:path>
              </a:pathLst>
            </a:custGeom>
            <a:solidFill>
              <a:srgbClr val="E8C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2" name="Google Shape;4152;p114"/>
            <p:cNvSpPr/>
            <p:nvPr/>
          </p:nvSpPr>
          <p:spPr>
            <a:xfrm>
              <a:off x="2403957" y="3670737"/>
              <a:ext cx="19540" cy="19525"/>
            </a:xfrm>
            <a:custGeom>
              <a:avLst/>
              <a:gdLst/>
              <a:ahLst/>
              <a:cxnLst/>
              <a:rect l="l" t="t" r="r" b="b"/>
              <a:pathLst>
                <a:path w="1223" h="1222" extrusionOk="0">
                  <a:moveTo>
                    <a:pt x="1223" y="0"/>
                  </a:moveTo>
                  <a:cubicBezTo>
                    <a:pt x="1223" y="245"/>
                    <a:pt x="1150" y="473"/>
                    <a:pt x="1026" y="665"/>
                  </a:cubicBezTo>
                  <a:lnTo>
                    <a:pt x="1026" y="665"/>
                  </a:lnTo>
                  <a:cubicBezTo>
                    <a:pt x="1142" y="488"/>
                    <a:pt x="1213" y="279"/>
                    <a:pt x="1223" y="56"/>
                  </a:cubicBezTo>
                  <a:lnTo>
                    <a:pt x="1223" y="0"/>
                  </a:lnTo>
                  <a:close/>
                  <a:moveTo>
                    <a:pt x="1026" y="665"/>
                  </a:moveTo>
                  <a:cubicBezTo>
                    <a:pt x="807" y="1000"/>
                    <a:pt x="428" y="1222"/>
                    <a:pt x="1" y="1222"/>
                  </a:cubicBezTo>
                  <a:cubicBezTo>
                    <a:pt x="430" y="1222"/>
                    <a:pt x="808" y="1000"/>
                    <a:pt x="1026" y="665"/>
                  </a:cubicBezTo>
                  <a:close/>
                </a:path>
              </a:pathLst>
            </a:custGeom>
            <a:solidFill>
              <a:srgbClr val="DFDF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3" name="Google Shape;4153;p114"/>
            <p:cNvSpPr/>
            <p:nvPr/>
          </p:nvSpPr>
          <p:spPr>
            <a:xfrm>
              <a:off x="2396208" y="3663004"/>
              <a:ext cx="15498" cy="15498"/>
            </a:xfrm>
            <a:custGeom>
              <a:avLst/>
              <a:gdLst/>
              <a:ahLst/>
              <a:cxnLst/>
              <a:rect l="l" t="t" r="r" b="b"/>
              <a:pathLst>
                <a:path w="970" h="970" extrusionOk="0">
                  <a:moveTo>
                    <a:pt x="486" y="0"/>
                  </a:moveTo>
                  <a:cubicBezTo>
                    <a:pt x="218" y="0"/>
                    <a:pt x="1" y="218"/>
                    <a:pt x="1" y="484"/>
                  </a:cubicBezTo>
                  <a:cubicBezTo>
                    <a:pt x="1" y="750"/>
                    <a:pt x="218" y="969"/>
                    <a:pt x="486" y="969"/>
                  </a:cubicBezTo>
                  <a:cubicBezTo>
                    <a:pt x="752" y="969"/>
                    <a:pt x="970" y="750"/>
                    <a:pt x="970" y="484"/>
                  </a:cubicBezTo>
                  <a:cubicBezTo>
                    <a:pt x="970" y="218"/>
                    <a:pt x="752" y="0"/>
                    <a:pt x="486" y="0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4" name="Google Shape;4154;p114"/>
            <p:cNvSpPr/>
            <p:nvPr/>
          </p:nvSpPr>
          <p:spPr>
            <a:xfrm>
              <a:off x="2504823" y="3352113"/>
              <a:ext cx="308989" cy="311226"/>
            </a:xfrm>
            <a:custGeom>
              <a:avLst/>
              <a:gdLst/>
              <a:ahLst/>
              <a:cxnLst/>
              <a:rect l="l" t="t" r="r" b="b"/>
              <a:pathLst>
                <a:path w="19339" h="19479" extrusionOk="0">
                  <a:moveTo>
                    <a:pt x="1" y="1"/>
                  </a:moveTo>
                  <a:lnTo>
                    <a:pt x="1" y="19479"/>
                  </a:lnTo>
                  <a:lnTo>
                    <a:pt x="18454" y="19479"/>
                  </a:lnTo>
                  <a:cubicBezTo>
                    <a:pt x="18938" y="19479"/>
                    <a:pt x="19339" y="19086"/>
                    <a:pt x="19339" y="18594"/>
                  </a:cubicBezTo>
                  <a:lnTo>
                    <a:pt x="19339" y="885"/>
                  </a:lnTo>
                  <a:cubicBezTo>
                    <a:pt x="19339" y="393"/>
                    <a:pt x="18938" y="1"/>
                    <a:pt x="1845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5" name="Google Shape;4155;p114"/>
            <p:cNvSpPr/>
            <p:nvPr/>
          </p:nvSpPr>
          <p:spPr>
            <a:xfrm>
              <a:off x="2548586" y="3372533"/>
              <a:ext cx="39049" cy="39049"/>
            </a:xfrm>
            <a:custGeom>
              <a:avLst/>
              <a:gdLst/>
              <a:ahLst/>
              <a:cxnLst/>
              <a:rect l="l" t="t" r="r" b="b"/>
              <a:pathLst>
                <a:path w="2444" h="2444" extrusionOk="0">
                  <a:moveTo>
                    <a:pt x="1222" y="0"/>
                  </a:moveTo>
                  <a:cubicBezTo>
                    <a:pt x="539" y="0"/>
                    <a:pt x="0" y="548"/>
                    <a:pt x="0" y="1222"/>
                  </a:cubicBezTo>
                  <a:cubicBezTo>
                    <a:pt x="0" y="1896"/>
                    <a:pt x="539" y="2444"/>
                    <a:pt x="1222" y="2444"/>
                  </a:cubicBezTo>
                  <a:cubicBezTo>
                    <a:pt x="1896" y="2444"/>
                    <a:pt x="2444" y="1896"/>
                    <a:pt x="2444" y="1222"/>
                  </a:cubicBezTo>
                  <a:cubicBezTo>
                    <a:pt x="2444" y="548"/>
                    <a:pt x="1896" y="0"/>
                    <a:pt x="1222" y="0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6" name="Google Shape;4156;p114"/>
            <p:cNvSpPr/>
            <p:nvPr/>
          </p:nvSpPr>
          <p:spPr>
            <a:xfrm>
              <a:off x="2548586" y="3392105"/>
              <a:ext cx="39049" cy="25212"/>
            </a:xfrm>
            <a:custGeom>
              <a:avLst/>
              <a:gdLst/>
              <a:ahLst/>
              <a:cxnLst/>
              <a:rect l="l" t="t" r="r" b="b"/>
              <a:pathLst>
                <a:path w="2444" h="1578" extrusionOk="0">
                  <a:moveTo>
                    <a:pt x="0" y="0"/>
                  </a:moveTo>
                  <a:cubicBezTo>
                    <a:pt x="2" y="674"/>
                    <a:pt x="541" y="1578"/>
                    <a:pt x="1222" y="1578"/>
                  </a:cubicBezTo>
                  <a:cubicBezTo>
                    <a:pt x="1874" y="1578"/>
                    <a:pt x="2415" y="720"/>
                    <a:pt x="2444" y="53"/>
                  </a:cubicBezTo>
                  <a:lnTo>
                    <a:pt x="2444" y="53"/>
                  </a:lnTo>
                  <a:cubicBezTo>
                    <a:pt x="2408" y="700"/>
                    <a:pt x="1874" y="1219"/>
                    <a:pt x="1222" y="1219"/>
                  </a:cubicBezTo>
                  <a:cubicBezTo>
                    <a:pt x="541" y="1219"/>
                    <a:pt x="2" y="673"/>
                    <a:pt x="0" y="0"/>
                  </a:cubicBezTo>
                  <a:close/>
                </a:path>
              </a:pathLst>
            </a:custGeom>
            <a:solidFill>
              <a:srgbClr val="E8C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7" name="Google Shape;4157;p114"/>
            <p:cNvSpPr/>
            <p:nvPr/>
          </p:nvSpPr>
          <p:spPr>
            <a:xfrm>
              <a:off x="2568110" y="3392041"/>
              <a:ext cx="19525" cy="19540"/>
            </a:xfrm>
            <a:custGeom>
              <a:avLst/>
              <a:gdLst/>
              <a:ahLst/>
              <a:cxnLst/>
              <a:rect l="l" t="t" r="r" b="b"/>
              <a:pathLst>
                <a:path w="1222" h="1223" extrusionOk="0">
                  <a:moveTo>
                    <a:pt x="1222" y="1"/>
                  </a:moveTo>
                  <a:cubicBezTo>
                    <a:pt x="1222" y="66"/>
                    <a:pt x="1217" y="130"/>
                    <a:pt x="1207" y="192"/>
                  </a:cubicBezTo>
                  <a:lnTo>
                    <a:pt x="1207" y="192"/>
                  </a:lnTo>
                  <a:cubicBezTo>
                    <a:pt x="1214" y="148"/>
                    <a:pt x="1219" y="102"/>
                    <a:pt x="1222" y="57"/>
                  </a:cubicBezTo>
                  <a:lnTo>
                    <a:pt x="1222" y="1"/>
                  </a:lnTo>
                  <a:close/>
                  <a:moveTo>
                    <a:pt x="1207" y="192"/>
                  </a:moveTo>
                  <a:cubicBezTo>
                    <a:pt x="1110" y="775"/>
                    <a:pt x="606" y="1223"/>
                    <a:pt x="0" y="1223"/>
                  </a:cubicBezTo>
                  <a:cubicBezTo>
                    <a:pt x="609" y="1223"/>
                    <a:pt x="1115" y="776"/>
                    <a:pt x="1207" y="192"/>
                  </a:cubicBezTo>
                  <a:close/>
                </a:path>
              </a:pathLst>
            </a:custGeom>
            <a:solidFill>
              <a:srgbClr val="DFDF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8" name="Google Shape;4158;p114"/>
            <p:cNvSpPr/>
            <p:nvPr/>
          </p:nvSpPr>
          <p:spPr>
            <a:xfrm>
              <a:off x="2560345" y="3384324"/>
              <a:ext cx="15498" cy="15498"/>
            </a:xfrm>
            <a:custGeom>
              <a:avLst/>
              <a:gdLst/>
              <a:ahLst/>
              <a:cxnLst/>
              <a:rect l="l" t="t" r="r" b="b"/>
              <a:pathLst>
                <a:path w="970" h="970" extrusionOk="0">
                  <a:moveTo>
                    <a:pt x="486" y="0"/>
                  </a:moveTo>
                  <a:cubicBezTo>
                    <a:pt x="218" y="0"/>
                    <a:pt x="1" y="218"/>
                    <a:pt x="1" y="484"/>
                  </a:cubicBezTo>
                  <a:cubicBezTo>
                    <a:pt x="1" y="750"/>
                    <a:pt x="218" y="969"/>
                    <a:pt x="486" y="969"/>
                  </a:cubicBezTo>
                  <a:cubicBezTo>
                    <a:pt x="752" y="969"/>
                    <a:pt x="970" y="750"/>
                    <a:pt x="970" y="484"/>
                  </a:cubicBezTo>
                  <a:cubicBezTo>
                    <a:pt x="970" y="218"/>
                    <a:pt x="752" y="0"/>
                    <a:pt x="486" y="0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9" name="Google Shape;4159;p114"/>
            <p:cNvSpPr/>
            <p:nvPr/>
          </p:nvSpPr>
          <p:spPr>
            <a:xfrm>
              <a:off x="2693422" y="3372533"/>
              <a:ext cx="39049" cy="39049"/>
            </a:xfrm>
            <a:custGeom>
              <a:avLst/>
              <a:gdLst/>
              <a:ahLst/>
              <a:cxnLst/>
              <a:rect l="l" t="t" r="r" b="b"/>
              <a:pathLst>
                <a:path w="2444" h="2444" extrusionOk="0">
                  <a:moveTo>
                    <a:pt x="1222" y="0"/>
                  </a:moveTo>
                  <a:cubicBezTo>
                    <a:pt x="548" y="0"/>
                    <a:pt x="0" y="548"/>
                    <a:pt x="0" y="1222"/>
                  </a:cubicBezTo>
                  <a:cubicBezTo>
                    <a:pt x="0" y="1896"/>
                    <a:pt x="548" y="2444"/>
                    <a:pt x="1222" y="2444"/>
                  </a:cubicBezTo>
                  <a:cubicBezTo>
                    <a:pt x="1896" y="2444"/>
                    <a:pt x="2444" y="1896"/>
                    <a:pt x="2444" y="1222"/>
                  </a:cubicBezTo>
                  <a:cubicBezTo>
                    <a:pt x="2444" y="548"/>
                    <a:pt x="1896" y="0"/>
                    <a:pt x="1222" y="0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0" name="Google Shape;4160;p114"/>
            <p:cNvSpPr/>
            <p:nvPr/>
          </p:nvSpPr>
          <p:spPr>
            <a:xfrm>
              <a:off x="2693422" y="3392105"/>
              <a:ext cx="39049" cy="25212"/>
            </a:xfrm>
            <a:custGeom>
              <a:avLst/>
              <a:gdLst/>
              <a:ahLst/>
              <a:cxnLst/>
              <a:rect l="l" t="t" r="r" b="b"/>
              <a:pathLst>
                <a:path w="2444" h="1578" extrusionOk="0">
                  <a:moveTo>
                    <a:pt x="0" y="1"/>
                  </a:moveTo>
                  <a:lnTo>
                    <a:pt x="0" y="1"/>
                  </a:lnTo>
                  <a:cubicBezTo>
                    <a:pt x="2" y="674"/>
                    <a:pt x="549" y="1578"/>
                    <a:pt x="1222" y="1578"/>
                  </a:cubicBezTo>
                  <a:cubicBezTo>
                    <a:pt x="1874" y="1578"/>
                    <a:pt x="2402" y="735"/>
                    <a:pt x="2444" y="68"/>
                  </a:cubicBezTo>
                  <a:lnTo>
                    <a:pt x="2444" y="68"/>
                  </a:lnTo>
                  <a:cubicBezTo>
                    <a:pt x="2402" y="706"/>
                    <a:pt x="1874" y="1219"/>
                    <a:pt x="1222" y="1219"/>
                  </a:cubicBezTo>
                  <a:cubicBezTo>
                    <a:pt x="549" y="1219"/>
                    <a:pt x="2" y="673"/>
                    <a:pt x="0" y="1"/>
                  </a:cubicBezTo>
                  <a:close/>
                </a:path>
              </a:pathLst>
            </a:custGeom>
            <a:solidFill>
              <a:srgbClr val="E8C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1" name="Google Shape;4161;p114"/>
            <p:cNvSpPr/>
            <p:nvPr/>
          </p:nvSpPr>
          <p:spPr>
            <a:xfrm>
              <a:off x="2712930" y="3392041"/>
              <a:ext cx="19540" cy="19540"/>
            </a:xfrm>
            <a:custGeom>
              <a:avLst/>
              <a:gdLst/>
              <a:ahLst/>
              <a:cxnLst/>
              <a:rect l="l" t="t" r="r" b="b"/>
              <a:pathLst>
                <a:path w="1223" h="1223" extrusionOk="0">
                  <a:moveTo>
                    <a:pt x="1223" y="1"/>
                  </a:moveTo>
                  <a:cubicBezTo>
                    <a:pt x="1223" y="122"/>
                    <a:pt x="1205" y="240"/>
                    <a:pt x="1172" y="350"/>
                  </a:cubicBezTo>
                  <a:lnTo>
                    <a:pt x="1172" y="350"/>
                  </a:lnTo>
                  <a:cubicBezTo>
                    <a:pt x="1199" y="261"/>
                    <a:pt x="1216" y="168"/>
                    <a:pt x="1223" y="72"/>
                  </a:cubicBezTo>
                  <a:lnTo>
                    <a:pt x="1223" y="1"/>
                  </a:lnTo>
                  <a:close/>
                  <a:moveTo>
                    <a:pt x="1172" y="350"/>
                  </a:moveTo>
                  <a:cubicBezTo>
                    <a:pt x="1027" y="826"/>
                    <a:pt x="603" y="1183"/>
                    <a:pt x="89" y="1220"/>
                  </a:cubicBezTo>
                  <a:lnTo>
                    <a:pt x="89" y="1220"/>
                  </a:lnTo>
                  <a:cubicBezTo>
                    <a:pt x="603" y="1183"/>
                    <a:pt x="1029" y="828"/>
                    <a:pt x="1172" y="350"/>
                  </a:cubicBezTo>
                  <a:close/>
                  <a:moveTo>
                    <a:pt x="89" y="1220"/>
                  </a:moveTo>
                  <a:lnTo>
                    <a:pt x="89" y="1220"/>
                  </a:lnTo>
                  <a:cubicBezTo>
                    <a:pt x="60" y="1222"/>
                    <a:pt x="30" y="1223"/>
                    <a:pt x="1" y="1223"/>
                  </a:cubicBezTo>
                  <a:cubicBezTo>
                    <a:pt x="30" y="1223"/>
                    <a:pt x="60" y="1222"/>
                    <a:pt x="89" y="1220"/>
                  </a:cubicBezTo>
                  <a:close/>
                </a:path>
              </a:pathLst>
            </a:custGeom>
            <a:solidFill>
              <a:srgbClr val="DFDF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2" name="Google Shape;4162;p114"/>
            <p:cNvSpPr/>
            <p:nvPr/>
          </p:nvSpPr>
          <p:spPr>
            <a:xfrm>
              <a:off x="2705181" y="3384324"/>
              <a:ext cx="15498" cy="15498"/>
            </a:xfrm>
            <a:custGeom>
              <a:avLst/>
              <a:gdLst/>
              <a:ahLst/>
              <a:cxnLst/>
              <a:rect l="l" t="t" r="r" b="b"/>
              <a:pathLst>
                <a:path w="970" h="970" extrusionOk="0">
                  <a:moveTo>
                    <a:pt x="486" y="0"/>
                  </a:moveTo>
                  <a:cubicBezTo>
                    <a:pt x="218" y="0"/>
                    <a:pt x="1" y="218"/>
                    <a:pt x="1" y="484"/>
                  </a:cubicBezTo>
                  <a:cubicBezTo>
                    <a:pt x="1" y="750"/>
                    <a:pt x="218" y="969"/>
                    <a:pt x="486" y="969"/>
                  </a:cubicBezTo>
                  <a:cubicBezTo>
                    <a:pt x="752" y="969"/>
                    <a:pt x="970" y="750"/>
                    <a:pt x="970" y="484"/>
                  </a:cubicBezTo>
                  <a:cubicBezTo>
                    <a:pt x="970" y="218"/>
                    <a:pt x="752" y="0"/>
                    <a:pt x="486" y="0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3" name="Google Shape;4163;p114"/>
            <p:cNvSpPr/>
            <p:nvPr/>
          </p:nvSpPr>
          <p:spPr>
            <a:xfrm>
              <a:off x="2548586" y="3604191"/>
              <a:ext cx="39049" cy="39065"/>
            </a:xfrm>
            <a:custGeom>
              <a:avLst/>
              <a:gdLst/>
              <a:ahLst/>
              <a:cxnLst/>
              <a:rect l="l" t="t" r="r" b="b"/>
              <a:pathLst>
                <a:path w="2444" h="2445" extrusionOk="0">
                  <a:moveTo>
                    <a:pt x="1222" y="1"/>
                  </a:moveTo>
                  <a:cubicBezTo>
                    <a:pt x="539" y="1"/>
                    <a:pt x="0" y="549"/>
                    <a:pt x="0" y="1223"/>
                  </a:cubicBezTo>
                  <a:cubicBezTo>
                    <a:pt x="0" y="1897"/>
                    <a:pt x="539" y="2444"/>
                    <a:pt x="1222" y="2444"/>
                  </a:cubicBezTo>
                  <a:cubicBezTo>
                    <a:pt x="1896" y="2444"/>
                    <a:pt x="2444" y="1897"/>
                    <a:pt x="2444" y="1223"/>
                  </a:cubicBezTo>
                  <a:cubicBezTo>
                    <a:pt x="2444" y="549"/>
                    <a:pt x="1896" y="1"/>
                    <a:pt x="1222" y="1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4" name="Google Shape;4164;p114"/>
            <p:cNvSpPr/>
            <p:nvPr/>
          </p:nvSpPr>
          <p:spPr>
            <a:xfrm>
              <a:off x="2548586" y="3623779"/>
              <a:ext cx="39049" cy="25212"/>
            </a:xfrm>
            <a:custGeom>
              <a:avLst/>
              <a:gdLst/>
              <a:ahLst/>
              <a:cxnLst/>
              <a:rect l="l" t="t" r="r" b="b"/>
              <a:pathLst>
                <a:path w="2444" h="1578" extrusionOk="0">
                  <a:moveTo>
                    <a:pt x="0" y="0"/>
                  </a:moveTo>
                  <a:cubicBezTo>
                    <a:pt x="2" y="674"/>
                    <a:pt x="541" y="1577"/>
                    <a:pt x="1222" y="1577"/>
                  </a:cubicBezTo>
                  <a:cubicBezTo>
                    <a:pt x="1874" y="1577"/>
                    <a:pt x="2415" y="720"/>
                    <a:pt x="2444" y="54"/>
                  </a:cubicBezTo>
                  <a:lnTo>
                    <a:pt x="2444" y="54"/>
                  </a:lnTo>
                  <a:cubicBezTo>
                    <a:pt x="2408" y="706"/>
                    <a:pt x="1874" y="1218"/>
                    <a:pt x="1222" y="1218"/>
                  </a:cubicBezTo>
                  <a:cubicBezTo>
                    <a:pt x="541" y="1218"/>
                    <a:pt x="2" y="673"/>
                    <a:pt x="0" y="0"/>
                  </a:cubicBezTo>
                  <a:close/>
                </a:path>
              </a:pathLst>
            </a:custGeom>
            <a:solidFill>
              <a:srgbClr val="E8C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5" name="Google Shape;4165;p114"/>
            <p:cNvSpPr/>
            <p:nvPr/>
          </p:nvSpPr>
          <p:spPr>
            <a:xfrm>
              <a:off x="2568110" y="3623715"/>
              <a:ext cx="19525" cy="19540"/>
            </a:xfrm>
            <a:custGeom>
              <a:avLst/>
              <a:gdLst/>
              <a:ahLst/>
              <a:cxnLst/>
              <a:rect l="l" t="t" r="r" b="b"/>
              <a:pathLst>
                <a:path w="1222" h="1223" extrusionOk="0">
                  <a:moveTo>
                    <a:pt x="1222" y="1"/>
                  </a:moveTo>
                  <a:cubicBezTo>
                    <a:pt x="1222" y="96"/>
                    <a:pt x="1211" y="190"/>
                    <a:pt x="1190" y="279"/>
                  </a:cubicBezTo>
                  <a:lnTo>
                    <a:pt x="1190" y="279"/>
                  </a:lnTo>
                  <a:cubicBezTo>
                    <a:pt x="1207" y="208"/>
                    <a:pt x="1218" y="134"/>
                    <a:pt x="1222" y="58"/>
                  </a:cubicBezTo>
                  <a:lnTo>
                    <a:pt x="1222" y="1"/>
                  </a:lnTo>
                  <a:close/>
                  <a:moveTo>
                    <a:pt x="1190" y="279"/>
                  </a:moveTo>
                  <a:lnTo>
                    <a:pt x="1190" y="279"/>
                  </a:lnTo>
                  <a:cubicBezTo>
                    <a:pt x="1083" y="729"/>
                    <a:pt x="732" y="1081"/>
                    <a:pt x="286" y="1189"/>
                  </a:cubicBezTo>
                  <a:lnTo>
                    <a:pt x="286" y="1189"/>
                  </a:lnTo>
                  <a:cubicBezTo>
                    <a:pt x="733" y="1081"/>
                    <a:pt x="1085" y="727"/>
                    <a:pt x="1190" y="279"/>
                  </a:cubicBezTo>
                  <a:close/>
                  <a:moveTo>
                    <a:pt x="286" y="1189"/>
                  </a:moveTo>
                  <a:cubicBezTo>
                    <a:pt x="194" y="1211"/>
                    <a:pt x="99" y="1222"/>
                    <a:pt x="0" y="1222"/>
                  </a:cubicBezTo>
                  <a:cubicBezTo>
                    <a:pt x="99" y="1222"/>
                    <a:pt x="194" y="1211"/>
                    <a:pt x="286" y="1189"/>
                  </a:cubicBezTo>
                  <a:close/>
                </a:path>
              </a:pathLst>
            </a:custGeom>
            <a:solidFill>
              <a:srgbClr val="DFDF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6" name="Google Shape;4166;p114"/>
            <p:cNvSpPr/>
            <p:nvPr/>
          </p:nvSpPr>
          <p:spPr>
            <a:xfrm>
              <a:off x="2560345" y="3615982"/>
              <a:ext cx="15498" cy="15498"/>
            </a:xfrm>
            <a:custGeom>
              <a:avLst/>
              <a:gdLst/>
              <a:ahLst/>
              <a:cxnLst/>
              <a:rect l="l" t="t" r="r" b="b"/>
              <a:pathLst>
                <a:path w="970" h="970" extrusionOk="0">
                  <a:moveTo>
                    <a:pt x="486" y="1"/>
                  </a:moveTo>
                  <a:cubicBezTo>
                    <a:pt x="218" y="1"/>
                    <a:pt x="1" y="218"/>
                    <a:pt x="1" y="485"/>
                  </a:cubicBezTo>
                  <a:cubicBezTo>
                    <a:pt x="1" y="753"/>
                    <a:pt x="218" y="970"/>
                    <a:pt x="486" y="970"/>
                  </a:cubicBezTo>
                  <a:cubicBezTo>
                    <a:pt x="752" y="970"/>
                    <a:pt x="970" y="753"/>
                    <a:pt x="970" y="485"/>
                  </a:cubicBezTo>
                  <a:cubicBezTo>
                    <a:pt x="970" y="218"/>
                    <a:pt x="752" y="1"/>
                    <a:pt x="486" y="1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7" name="Google Shape;4167;p114"/>
            <p:cNvSpPr/>
            <p:nvPr/>
          </p:nvSpPr>
          <p:spPr>
            <a:xfrm>
              <a:off x="2693422" y="3604191"/>
              <a:ext cx="39049" cy="39065"/>
            </a:xfrm>
            <a:custGeom>
              <a:avLst/>
              <a:gdLst/>
              <a:ahLst/>
              <a:cxnLst/>
              <a:rect l="l" t="t" r="r" b="b"/>
              <a:pathLst>
                <a:path w="2444" h="2445" extrusionOk="0">
                  <a:moveTo>
                    <a:pt x="1222" y="1"/>
                  </a:moveTo>
                  <a:cubicBezTo>
                    <a:pt x="548" y="1"/>
                    <a:pt x="0" y="549"/>
                    <a:pt x="0" y="1223"/>
                  </a:cubicBezTo>
                  <a:cubicBezTo>
                    <a:pt x="0" y="1897"/>
                    <a:pt x="548" y="2444"/>
                    <a:pt x="1222" y="2444"/>
                  </a:cubicBezTo>
                  <a:cubicBezTo>
                    <a:pt x="1896" y="2444"/>
                    <a:pt x="2444" y="1897"/>
                    <a:pt x="2444" y="1223"/>
                  </a:cubicBezTo>
                  <a:cubicBezTo>
                    <a:pt x="2444" y="549"/>
                    <a:pt x="1896" y="1"/>
                    <a:pt x="1222" y="1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8" name="Google Shape;4168;p114"/>
            <p:cNvSpPr/>
            <p:nvPr/>
          </p:nvSpPr>
          <p:spPr>
            <a:xfrm>
              <a:off x="2693422" y="3623779"/>
              <a:ext cx="39049" cy="25212"/>
            </a:xfrm>
            <a:custGeom>
              <a:avLst/>
              <a:gdLst/>
              <a:ahLst/>
              <a:cxnLst/>
              <a:rect l="l" t="t" r="r" b="b"/>
              <a:pathLst>
                <a:path w="2444" h="1578" extrusionOk="0">
                  <a:moveTo>
                    <a:pt x="0" y="0"/>
                  </a:moveTo>
                  <a:cubicBezTo>
                    <a:pt x="2" y="674"/>
                    <a:pt x="549" y="1577"/>
                    <a:pt x="1222" y="1577"/>
                  </a:cubicBezTo>
                  <a:cubicBezTo>
                    <a:pt x="1874" y="1577"/>
                    <a:pt x="2402" y="735"/>
                    <a:pt x="2444" y="67"/>
                  </a:cubicBezTo>
                  <a:lnTo>
                    <a:pt x="2444" y="67"/>
                  </a:lnTo>
                  <a:cubicBezTo>
                    <a:pt x="2402" y="713"/>
                    <a:pt x="1874" y="1218"/>
                    <a:pt x="1222" y="1218"/>
                  </a:cubicBezTo>
                  <a:cubicBezTo>
                    <a:pt x="549" y="1218"/>
                    <a:pt x="2" y="673"/>
                    <a:pt x="0" y="0"/>
                  </a:cubicBezTo>
                  <a:close/>
                </a:path>
              </a:pathLst>
            </a:custGeom>
            <a:solidFill>
              <a:srgbClr val="E8C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9" name="Google Shape;4169;p114"/>
            <p:cNvSpPr/>
            <p:nvPr/>
          </p:nvSpPr>
          <p:spPr>
            <a:xfrm>
              <a:off x="2712930" y="3623715"/>
              <a:ext cx="19540" cy="19540"/>
            </a:xfrm>
            <a:custGeom>
              <a:avLst/>
              <a:gdLst/>
              <a:ahLst/>
              <a:cxnLst/>
              <a:rect l="l" t="t" r="r" b="b"/>
              <a:pathLst>
                <a:path w="1223" h="1223" extrusionOk="0">
                  <a:moveTo>
                    <a:pt x="1223" y="1"/>
                  </a:moveTo>
                  <a:cubicBezTo>
                    <a:pt x="1223" y="675"/>
                    <a:pt x="675" y="1222"/>
                    <a:pt x="1" y="1222"/>
                  </a:cubicBezTo>
                  <a:cubicBezTo>
                    <a:pt x="653" y="1222"/>
                    <a:pt x="1181" y="717"/>
                    <a:pt x="1223" y="71"/>
                  </a:cubicBezTo>
                  <a:lnTo>
                    <a:pt x="1223" y="1"/>
                  </a:lnTo>
                  <a:close/>
                </a:path>
              </a:pathLst>
            </a:custGeom>
            <a:solidFill>
              <a:srgbClr val="DFDF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0" name="Google Shape;4170;p114"/>
            <p:cNvSpPr/>
            <p:nvPr/>
          </p:nvSpPr>
          <p:spPr>
            <a:xfrm>
              <a:off x="2705181" y="3615982"/>
              <a:ext cx="15498" cy="15498"/>
            </a:xfrm>
            <a:custGeom>
              <a:avLst/>
              <a:gdLst/>
              <a:ahLst/>
              <a:cxnLst/>
              <a:rect l="l" t="t" r="r" b="b"/>
              <a:pathLst>
                <a:path w="970" h="970" extrusionOk="0">
                  <a:moveTo>
                    <a:pt x="486" y="1"/>
                  </a:moveTo>
                  <a:cubicBezTo>
                    <a:pt x="218" y="1"/>
                    <a:pt x="1" y="218"/>
                    <a:pt x="1" y="485"/>
                  </a:cubicBezTo>
                  <a:cubicBezTo>
                    <a:pt x="1" y="753"/>
                    <a:pt x="218" y="970"/>
                    <a:pt x="486" y="970"/>
                  </a:cubicBezTo>
                  <a:cubicBezTo>
                    <a:pt x="752" y="970"/>
                    <a:pt x="970" y="753"/>
                    <a:pt x="970" y="485"/>
                  </a:cubicBezTo>
                  <a:cubicBezTo>
                    <a:pt x="970" y="218"/>
                    <a:pt x="752" y="1"/>
                    <a:pt x="486" y="1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1" name="Google Shape;4171;p114"/>
            <p:cNvSpPr/>
            <p:nvPr/>
          </p:nvSpPr>
          <p:spPr>
            <a:xfrm>
              <a:off x="2813796" y="3399231"/>
              <a:ext cx="226066" cy="216990"/>
            </a:xfrm>
            <a:custGeom>
              <a:avLst/>
              <a:gdLst/>
              <a:ahLst/>
              <a:cxnLst/>
              <a:rect l="l" t="t" r="r" b="b"/>
              <a:pathLst>
                <a:path w="14149" h="13581" extrusionOk="0">
                  <a:moveTo>
                    <a:pt x="1" y="1"/>
                  </a:moveTo>
                  <a:lnTo>
                    <a:pt x="1" y="13580"/>
                  </a:lnTo>
                  <a:lnTo>
                    <a:pt x="14148" y="13580"/>
                  </a:lnTo>
                  <a:lnTo>
                    <a:pt x="14148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2" name="Google Shape;4172;p114"/>
            <p:cNvSpPr/>
            <p:nvPr/>
          </p:nvSpPr>
          <p:spPr>
            <a:xfrm>
              <a:off x="1599778" y="3257878"/>
              <a:ext cx="596089" cy="499696"/>
            </a:xfrm>
            <a:custGeom>
              <a:avLst/>
              <a:gdLst/>
              <a:ahLst/>
              <a:cxnLst/>
              <a:rect l="l" t="t" r="r" b="b"/>
              <a:pathLst>
                <a:path w="37308" h="31275" extrusionOk="0">
                  <a:moveTo>
                    <a:pt x="0" y="0"/>
                  </a:moveTo>
                  <a:lnTo>
                    <a:pt x="0" y="31275"/>
                  </a:lnTo>
                  <a:lnTo>
                    <a:pt x="36423" y="31275"/>
                  </a:lnTo>
                  <a:cubicBezTo>
                    <a:pt x="36913" y="31275"/>
                    <a:pt x="37308" y="30882"/>
                    <a:pt x="37308" y="30397"/>
                  </a:cubicBezTo>
                  <a:lnTo>
                    <a:pt x="37308" y="885"/>
                  </a:lnTo>
                  <a:cubicBezTo>
                    <a:pt x="37308" y="393"/>
                    <a:pt x="36913" y="0"/>
                    <a:pt x="3642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3" name="Google Shape;4173;p114"/>
            <p:cNvSpPr/>
            <p:nvPr/>
          </p:nvSpPr>
          <p:spPr>
            <a:xfrm>
              <a:off x="1628042" y="3277962"/>
              <a:ext cx="39065" cy="39065"/>
            </a:xfrm>
            <a:custGeom>
              <a:avLst/>
              <a:gdLst/>
              <a:ahLst/>
              <a:cxnLst/>
              <a:rect l="l" t="t" r="r" b="b"/>
              <a:pathLst>
                <a:path w="2445" h="2445" extrusionOk="0">
                  <a:moveTo>
                    <a:pt x="1222" y="1"/>
                  </a:moveTo>
                  <a:cubicBezTo>
                    <a:pt x="548" y="1"/>
                    <a:pt x="1" y="548"/>
                    <a:pt x="1" y="1222"/>
                  </a:cubicBezTo>
                  <a:cubicBezTo>
                    <a:pt x="1" y="1896"/>
                    <a:pt x="548" y="2444"/>
                    <a:pt x="1222" y="2444"/>
                  </a:cubicBezTo>
                  <a:cubicBezTo>
                    <a:pt x="1896" y="2444"/>
                    <a:pt x="2444" y="1896"/>
                    <a:pt x="2444" y="1222"/>
                  </a:cubicBezTo>
                  <a:cubicBezTo>
                    <a:pt x="2444" y="548"/>
                    <a:pt x="1896" y="1"/>
                    <a:pt x="1222" y="1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4" name="Google Shape;4174;p114"/>
            <p:cNvSpPr/>
            <p:nvPr/>
          </p:nvSpPr>
          <p:spPr>
            <a:xfrm>
              <a:off x="1639833" y="3289737"/>
              <a:ext cx="15498" cy="15498"/>
            </a:xfrm>
            <a:custGeom>
              <a:avLst/>
              <a:gdLst/>
              <a:ahLst/>
              <a:cxnLst/>
              <a:rect l="l" t="t" r="r" b="b"/>
              <a:pathLst>
                <a:path w="970" h="970" extrusionOk="0">
                  <a:moveTo>
                    <a:pt x="484" y="0"/>
                  </a:moveTo>
                  <a:cubicBezTo>
                    <a:pt x="218" y="0"/>
                    <a:pt x="1" y="217"/>
                    <a:pt x="1" y="485"/>
                  </a:cubicBezTo>
                  <a:cubicBezTo>
                    <a:pt x="1" y="752"/>
                    <a:pt x="218" y="969"/>
                    <a:pt x="484" y="969"/>
                  </a:cubicBezTo>
                  <a:cubicBezTo>
                    <a:pt x="751" y="969"/>
                    <a:pt x="970" y="752"/>
                    <a:pt x="970" y="485"/>
                  </a:cubicBezTo>
                  <a:cubicBezTo>
                    <a:pt x="970" y="217"/>
                    <a:pt x="751" y="0"/>
                    <a:pt x="484" y="0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5" name="Google Shape;4175;p114"/>
            <p:cNvSpPr/>
            <p:nvPr/>
          </p:nvSpPr>
          <p:spPr>
            <a:xfrm>
              <a:off x="1747650" y="3277962"/>
              <a:ext cx="39049" cy="39065"/>
            </a:xfrm>
            <a:custGeom>
              <a:avLst/>
              <a:gdLst/>
              <a:ahLst/>
              <a:cxnLst/>
              <a:rect l="l" t="t" r="r" b="b"/>
              <a:pathLst>
                <a:path w="2444" h="2445" extrusionOk="0">
                  <a:moveTo>
                    <a:pt x="1222" y="1"/>
                  </a:moveTo>
                  <a:cubicBezTo>
                    <a:pt x="541" y="1"/>
                    <a:pt x="0" y="548"/>
                    <a:pt x="0" y="1222"/>
                  </a:cubicBezTo>
                  <a:cubicBezTo>
                    <a:pt x="0" y="1896"/>
                    <a:pt x="541" y="2444"/>
                    <a:pt x="1222" y="2444"/>
                  </a:cubicBezTo>
                  <a:cubicBezTo>
                    <a:pt x="1896" y="2444"/>
                    <a:pt x="2444" y="1896"/>
                    <a:pt x="2444" y="1222"/>
                  </a:cubicBezTo>
                  <a:cubicBezTo>
                    <a:pt x="2444" y="548"/>
                    <a:pt x="1896" y="1"/>
                    <a:pt x="1222" y="1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6" name="Google Shape;4176;p114"/>
            <p:cNvSpPr/>
            <p:nvPr/>
          </p:nvSpPr>
          <p:spPr>
            <a:xfrm>
              <a:off x="1759409" y="3289737"/>
              <a:ext cx="15498" cy="15498"/>
            </a:xfrm>
            <a:custGeom>
              <a:avLst/>
              <a:gdLst/>
              <a:ahLst/>
              <a:cxnLst/>
              <a:rect l="l" t="t" r="r" b="b"/>
              <a:pathLst>
                <a:path w="970" h="970" extrusionOk="0">
                  <a:moveTo>
                    <a:pt x="486" y="0"/>
                  </a:moveTo>
                  <a:cubicBezTo>
                    <a:pt x="211" y="0"/>
                    <a:pt x="1" y="217"/>
                    <a:pt x="1" y="485"/>
                  </a:cubicBezTo>
                  <a:cubicBezTo>
                    <a:pt x="1" y="752"/>
                    <a:pt x="211" y="969"/>
                    <a:pt x="486" y="969"/>
                  </a:cubicBezTo>
                  <a:cubicBezTo>
                    <a:pt x="752" y="969"/>
                    <a:pt x="970" y="752"/>
                    <a:pt x="970" y="485"/>
                  </a:cubicBezTo>
                  <a:cubicBezTo>
                    <a:pt x="970" y="217"/>
                    <a:pt x="752" y="0"/>
                    <a:pt x="486" y="0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7" name="Google Shape;4177;p114"/>
            <p:cNvSpPr/>
            <p:nvPr/>
          </p:nvSpPr>
          <p:spPr>
            <a:xfrm>
              <a:off x="1867113" y="3277962"/>
              <a:ext cx="39065" cy="39065"/>
            </a:xfrm>
            <a:custGeom>
              <a:avLst/>
              <a:gdLst/>
              <a:ahLst/>
              <a:cxnLst/>
              <a:rect l="l" t="t" r="r" b="b"/>
              <a:pathLst>
                <a:path w="2445" h="2445" extrusionOk="0">
                  <a:moveTo>
                    <a:pt x="1223" y="1"/>
                  </a:moveTo>
                  <a:cubicBezTo>
                    <a:pt x="548" y="1"/>
                    <a:pt x="1" y="548"/>
                    <a:pt x="1" y="1222"/>
                  </a:cubicBezTo>
                  <a:cubicBezTo>
                    <a:pt x="1" y="1896"/>
                    <a:pt x="548" y="2444"/>
                    <a:pt x="1223" y="2444"/>
                  </a:cubicBezTo>
                  <a:cubicBezTo>
                    <a:pt x="1897" y="2444"/>
                    <a:pt x="2444" y="1896"/>
                    <a:pt x="2444" y="1222"/>
                  </a:cubicBezTo>
                  <a:cubicBezTo>
                    <a:pt x="2444" y="548"/>
                    <a:pt x="1897" y="1"/>
                    <a:pt x="1223" y="1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8" name="Google Shape;4178;p114"/>
            <p:cNvSpPr/>
            <p:nvPr/>
          </p:nvSpPr>
          <p:spPr>
            <a:xfrm>
              <a:off x="1878905" y="3289737"/>
              <a:ext cx="15498" cy="15498"/>
            </a:xfrm>
            <a:custGeom>
              <a:avLst/>
              <a:gdLst/>
              <a:ahLst/>
              <a:cxnLst/>
              <a:rect l="l" t="t" r="r" b="b"/>
              <a:pathLst>
                <a:path w="970" h="970" extrusionOk="0">
                  <a:moveTo>
                    <a:pt x="485" y="0"/>
                  </a:moveTo>
                  <a:cubicBezTo>
                    <a:pt x="218" y="0"/>
                    <a:pt x="1" y="217"/>
                    <a:pt x="1" y="485"/>
                  </a:cubicBezTo>
                  <a:cubicBezTo>
                    <a:pt x="1" y="752"/>
                    <a:pt x="218" y="969"/>
                    <a:pt x="485" y="969"/>
                  </a:cubicBezTo>
                  <a:cubicBezTo>
                    <a:pt x="752" y="969"/>
                    <a:pt x="970" y="752"/>
                    <a:pt x="970" y="485"/>
                  </a:cubicBezTo>
                  <a:cubicBezTo>
                    <a:pt x="970" y="217"/>
                    <a:pt x="752" y="0"/>
                    <a:pt x="485" y="0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9" name="Google Shape;4179;p114"/>
            <p:cNvSpPr/>
            <p:nvPr/>
          </p:nvSpPr>
          <p:spPr>
            <a:xfrm>
              <a:off x="1986721" y="3277962"/>
              <a:ext cx="39065" cy="39065"/>
            </a:xfrm>
            <a:custGeom>
              <a:avLst/>
              <a:gdLst/>
              <a:ahLst/>
              <a:cxnLst/>
              <a:rect l="l" t="t" r="r" b="b"/>
              <a:pathLst>
                <a:path w="2445" h="2445" extrusionOk="0">
                  <a:moveTo>
                    <a:pt x="1222" y="1"/>
                  </a:moveTo>
                  <a:cubicBezTo>
                    <a:pt x="548" y="1"/>
                    <a:pt x="1" y="548"/>
                    <a:pt x="1" y="1222"/>
                  </a:cubicBezTo>
                  <a:cubicBezTo>
                    <a:pt x="1" y="1896"/>
                    <a:pt x="548" y="2444"/>
                    <a:pt x="1222" y="2444"/>
                  </a:cubicBezTo>
                  <a:cubicBezTo>
                    <a:pt x="1896" y="2444"/>
                    <a:pt x="2444" y="1896"/>
                    <a:pt x="2444" y="1222"/>
                  </a:cubicBezTo>
                  <a:cubicBezTo>
                    <a:pt x="2444" y="548"/>
                    <a:pt x="1896" y="1"/>
                    <a:pt x="1222" y="1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0" name="Google Shape;4180;p114"/>
            <p:cNvSpPr/>
            <p:nvPr/>
          </p:nvSpPr>
          <p:spPr>
            <a:xfrm>
              <a:off x="1998480" y="3289737"/>
              <a:ext cx="15498" cy="15498"/>
            </a:xfrm>
            <a:custGeom>
              <a:avLst/>
              <a:gdLst/>
              <a:ahLst/>
              <a:cxnLst/>
              <a:rect l="l" t="t" r="r" b="b"/>
              <a:pathLst>
                <a:path w="970" h="970" extrusionOk="0">
                  <a:moveTo>
                    <a:pt x="486" y="0"/>
                  </a:moveTo>
                  <a:cubicBezTo>
                    <a:pt x="220" y="0"/>
                    <a:pt x="1" y="217"/>
                    <a:pt x="1" y="485"/>
                  </a:cubicBezTo>
                  <a:cubicBezTo>
                    <a:pt x="1" y="752"/>
                    <a:pt x="220" y="969"/>
                    <a:pt x="486" y="969"/>
                  </a:cubicBezTo>
                  <a:cubicBezTo>
                    <a:pt x="753" y="969"/>
                    <a:pt x="970" y="752"/>
                    <a:pt x="970" y="485"/>
                  </a:cubicBezTo>
                  <a:cubicBezTo>
                    <a:pt x="970" y="217"/>
                    <a:pt x="753" y="0"/>
                    <a:pt x="486" y="0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1" name="Google Shape;4181;p114"/>
            <p:cNvSpPr/>
            <p:nvPr/>
          </p:nvSpPr>
          <p:spPr>
            <a:xfrm>
              <a:off x="2106185" y="3277962"/>
              <a:ext cx="39193" cy="39065"/>
            </a:xfrm>
            <a:custGeom>
              <a:avLst/>
              <a:gdLst/>
              <a:ahLst/>
              <a:cxnLst/>
              <a:rect l="l" t="t" r="r" b="b"/>
              <a:pathLst>
                <a:path w="2453" h="2445" extrusionOk="0">
                  <a:moveTo>
                    <a:pt x="1223" y="1"/>
                  </a:moveTo>
                  <a:cubicBezTo>
                    <a:pt x="549" y="1"/>
                    <a:pt x="1" y="548"/>
                    <a:pt x="1" y="1222"/>
                  </a:cubicBezTo>
                  <a:cubicBezTo>
                    <a:pt x="1" y="1896"/>
                    <a:pt x="549" y="2444"/>
                    <a:pt x="1223" y="2444"/>
                  </a:cubicBezTo>
                  <a:cubicBezTo>
                    <a:pt x="1905" y="2444"/>
                    <a:pt x="2453" y="1896"/>
                    <a:pt x="2453" y="1222"/>
                  </a:cubicBezTo>
                  <a:cubicBezTo>
                    <a:pt x="2453" y="548"/>
                    <a:pt x="1905" y="1"/>
                    <a:pt x="1223" y="1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2" name="Google Shape;4182;p114"/>
            <p:cNvSpPr/>
            <p:nvPr/>
          </p:nvSpPr>
          <p:spPr>
            <a:xfrm>
              <a:off x="2117992" y="3289737"/>
              <a:ext cx="15498" cy="15498"/>
            </a:xfrm>
            <a:custGeom>
              <a:avLst/>
              <a:gdLst/>
              <a:ahLst/>
              <a:cxnLst/>
              <a:rect l="l" t="t" r="r" b="b"/>
              <a:pathLst>
                <a:path w="970" h="970" extrusionOk="0">
                  <a:moveTo>
                    <a:pt x="484" y="0"/>
                  </a:moveTo>
                  <a:cubicBezTo>
                    <a:pt x="217" y="0"/>
                    <a:pt x="0" y="217"/>
                    <a:pt x="0" y="485"/>
                  </a:cubicBezTo>
                  <a:cubicBezTo>
                    <a:pt x="0" y="752"/>
                    <a:pt x="217" y="969"/>
                    <a:pt x="484" y="969"/>
                  </a:cubicBezTo>
                  <a:cubicBezTo>
                    <a:pt x="758" y="969"/>
                    <a:pt x="969" y="752"/>
                    <a:pt x="969" y="485"/>
                  </a:cubicBezTo>
                  <a:cubicBezTo>
                    <a:pt x="969" y="217"/>
                    <a:pt x="758" y="0"/>
                    <a:pt x="484" y="0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3" name="Google Shape;4183;p114"/>
            <p:cNvSpPr/>
            <p:nvPr/>
          </p:nvSpPr>
          <p:spPr>
            <a:xfrm>
              <a:off x="1628042" y="3698442"/>
              <a:ext cx="39065" cy="39049"/>
            </a:xfrm>
            <a:custGeom>
              <a:avLst/>
              <a:gdLst/>
              <a:ahLst/>
              <a:cxnLst/>
              <a:rect l="l" t="t" r="r" b="b"/>
              <a:pathLst>
                <a:path w="2445" h="2444" extrusionOk="0">
                  <a:moveTo>
                    <a:pt x="1222" y="0"/>
                  </a:moveTo>
                  <a:cubicBezTo>
                    <a:pt x="548" y="0"/>
                    <a:pt x="1" y="548"/>
                    <a:pt x="1" y="1222"/>
                  </a:cubicBezTo>
                  <a:cubicBezTo>
                    <a:pt x="1" y="1903"/>
                    <a:pt x="548" y="2444"/>
                    <a:pt x="1222" y="2444"/>
                  </a:cubicBezTo>
                  <a:cubicBezTo>
                    <a:pt x="1896" y="2444"/>
                    <a:pt x="2444" y="1903"/>
                    <a:pt x="2444" y="1222"/>
                  </a:cubicBezTo>
                  <a:cubicBezTo>
                    <a:pt x="2444" y="548"/>
                    <a:pt x="1896" y="0"/>
                    <a:pt x="1222" y="0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4" name="Google Shape;4184;p114"/>
            <p:cNvSpPr/>
            <p:nvPr/>
          </p:nvSpPr>
          <p:spPr>
            <a:xfrm>
              <a:off x="1628042" y="3717998"/>
              <a:ext cx="39065" cy="25340"/>
            </a:xfrm>
            <a:custGeom>
              <a:avLst/>
              <a:gdLst/>
              <a:ahLst/>
              <a:cxnLst/>
              <a:rect l="l" t="t" r="r" b="b"/>
              <a:pathLst>
                <a:path w="2445" h="1586" extrusionOk="0">
                  <a:moveTo>
                    <a:pt x="2444" y="69"/>
                  </a:moveTo>
                  <a:cubicBezTo>
                    <a:pt x="2443" y="91"/>
                    <a:pt x="2441" y="113"/>
                    <a:pt x="2439" y="135"/>
                  </a:cubicBezTo>
                  <a:lnTo>
                    <a:pt x="2439" y="135"/>
                  </a:lnTo>
                  <a:cubicBezTo>
                    <a:pt x="2441" y="113"/>
                    <a:pt x="2443" y="91"/>
                    <a:pt x="2444" y="69"/>
                  </a:cubicBezTo>
                  <a:close/>
                  <a:moveTo>
                    <a:pt x="1" y="1"/>
                  </a:moveTo>
                  <a:cubicBezTo>
                    <a:pt x="2" y="681"/>
                    <a:pt x="549" y="1585"/>
                    <a:pt x="1222" y="1585"/>
                  </a:cubicBezTo>
                  <a:cubicBezTo>
                    <a:pt x="1855" y="1585"/>
                    <a:pt x="2373" y="791"/>
                    <a:pt x="2439" y="135"/>
                  </a:cubicBezTo>
                  <a:lnTo>
                    <a:pt x="2439" y="135"/>
                  </a:lnTo>
                  <a:cubicBezTo>
                    <a:pt x="2398" y="521"/>
                    <a:pt x="2174" y="852"/>
                    <a:pt x="1861" y="1044"/>
                  </a:cubicBezTo>
                  <a:cubicBezTo>
                    <a:pt x="1679" y="1157"/>
                    <a:pt x="1455" y="1220"/>
                    <a:pt x="1222" y="1220"/>
                  </a:cubicBezTo>
                  <a:cubicBezTo>
                    <a:pt x="549" y="1220"/>
                    <a:pt x="2" y="680"/>
                    <a:pt x="1" y="1"/>
                  </a:cubicBezTo>
                  <a:close/>
                </a:path>
              </a:pathLst>
            </a:custGeom>
            <a:solidFill>
              <a:srgbClr val="E8C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5" name="Google Shape;4185;p114"/>
            <p:cNvSpPr/>
            <p:nvPr/>
          </p:nvSpPr>
          <p:spPr>
            <a:xfrm>
              <a:off x="1657776" y="3717950"/>
              <a:ext cx="9331" cy="16744"/>
            </a:xfrm>
            <a:custGeom>
              <a:avLst/>
              <a:gdLst/>
              <a:ahLst/>
              <a:cxnLst/>
              <a:rect l="l" t="t" r="r" b="b"/>
              <a:pathLst>
                <a:path w="584" h="1048" extrusionOk="0">
                  <a:moveTo>
                    <a:pt x="583" y="1"/>
                  </a:moveTo>
                  <a:cubicBezTo>
                    <a:pt x="583" y="423"/>
                    <a:pt x="374" y="793"/>
                    <a:pt x="50" y="1015"/>
                  </a:cubicBezTo>
                  <a:lnTo>
                    <a:pt x="50" y="1015"/>
                  </a:lnTo>
                  <a:cubicBezTo>
                    <a:pt x="354" y="807"/>
                    <a:pt x="564" y="465"/>
                    <a:pt x="583" y="72"/>
                  </a:cubicBezTo>
                  <a:lnTo>
                    <a:pt x="583" y="1"/>
                  </a:lnTo>
                  <a:close/>
                  <a:moveTo>
                    <a:pt x="50" y="1015"/>
                  </a:moveTo>
                  <a:lnTo>
                    <a:pt x="50" y="1015"/>
                  </a:lnTo>
                  <a:cubicBezTo>
                    <a:pt x="33" y="1026"/>
                    <a:pt x="17" y="1037"/>
                    <a:pt x="0" y="1047"/>
                  </a:cubicBezTo>
                  <a:cubicBezTo>
                    <a:pt x="17" y="1037"/>
                    <a:pt x="33" y="1026"/>
                    <a:pt x="50" y="1015"/>
                  </a:cubicBezTo>
                  <a:close/>
                </a:path>
              </a:pathLst>
            </a:custGeom>
            <a:solidFill>
              <a:srgbClr val="DFDF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6" name="Google Shape;4186;p114"/>
            <p:cNvSpPr/>
            <p:nvPr/>
          </p:nvSpPr>
          <p:spPr>
            <a:xfrm>
              <a:off x="1639833" y="3710233"/>
              <a:ext cx="15498" cy="15498"/>
            </a:xfrm>
            <a:custGeom>
              <a:avLst/>
              <a:gdLst/>
              <a:ahLst/>
              <a:cxnLst/>
              <a:rect l="l" t="t" r="r" b="b"/>
              <a:pathLst>
                <a:path w="970" h="970" extrusionOk="0">
                  <a:moveTo>
                    <a:pt x="484" y="0"/>
                  </a:moveTo>
                  <a:cubicBezTo>
                    <a:pt x="218" y="0"/>
                    <a:pt x="1" y="218"/>
                    <a:pt x="1" y="484"/>
                  </a:cubicBezTo>
                  <a:cubicBezTo>
                    <a:pt x="1" y="752"/>
                    <a:pt x="218" y="969"/>
                    <a:pt x="484" y="969"/>
                  </a:cubicBezTo>
                  <a:cubicBezTo>
                    <a:pt x="751" y="969"/>
                    <a:pt x="970" y="752"/>
                    <a:pt x="970" y="484"/>
                  </a:cubicBezTo>
                  <a:cubicBezTo>
                    <a:pt x="970" y="218"/>
                    <a:pt x="751" y="0"/>
                    <a:pt x="484" y="0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7" name="Google Shape;4187;p114"/>
            <p:cNvSpPr/>
            <p:nvPr/>
          </p:nvSpPr>
          <p:spPr>
            <a:xfrm>
              <a:off x="1747650" y="3698442"/>
              <a:ext cx="39049" cy="39049"/>
            </a:xfrm>
            <a:custGeom>
              <a:avLst/>
              <a:gdLst/>
              <a:ahLst/>
              <a:cxnLst/>
              <a:rect l="l" t="t" r="r" b="b"/>
              <a:pathLst>
                <a:path w="2444" h="2444" extrusionOk="0">
                  <a:moveTo>
                    <a:pt x="1222" y="0"/>
                  </a:moveTo>
                  <a:cubicBezTo>
                    <a:pt x="541" y="0"/>
                    <a:pt x="0" y="548"/>
                    <a:pt x="0" y="1222"/>
                  </a:cubicBezTo>
                  <a:cubicBezTo>
                    <a:pt x="0" y="1903"/>
                    <a:pt x="541" y="2444"/>
                    <a:pt x="1222" y="2444"/>
                  </a:cubicBezTo>
                  <a:cubicBezTo>
                    <a:pt x="1896" y="2444"/>
                    <a:pt x="2444" y="1903"/>
                    <a:pt x="2444" y="1222"/>
                  </a:cubicBezTo>
                  <a:cubicBezTo>
                    <a:pt x="2444" y="548"/>
                    <a:pt x="1896" y="0"/>
                    <a:pt x="1222" y="0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8" name="Google Shape;4188;p114"/>
            <p:cNvSpPr/>
            <p:nvPr/>
          </p:nvSpPr>
          <p:spPr>
            <a:xfrm>
              <a:off x="1747650" y="3717966"/>
              <a:ext cx="39049" cy="25372"/>
            </a:xfrm>
            <a:custGeom>
              <a:avLst/>
              <a:gdLst/>
              <a:ahLst/>
              <a:cxnLst/>
              <a:rect l="l" t="t" r="r" b="b"/>
              <a:pathLst>
                <a:path w="2444" h="1588" extrusionOk="0">
                  <a:moveTo>
                    <a:pt x="2444" y="0"/>
                  </a:moveTo>
                  <a:lnTo>
                    <a:pt x="2444" y="0"/>
                  </a:lnTo>
                  <a:cubicBezTo>
                    <a:pt x="2444" y="120"/>
                    <a:pt x="2422" y="233"/>
                    <a:pt x="2395" y="337"/>
                  </a:cubicBezTo>
                  <a:cubicBezTo>
                    <a:pt x="2254" y="849"/>
                    <a:pt x="1777" y="1222"/>
                    <a:pt x="1222" y="1222"/>
                  </a:cubicBezTo>
                  <a:cubicBezTo>
                    <a:pt x="542" y="1222"/>
                    <a:pt x="2" y="682"/>
                    <a:pt x="0" y="3"/>
                  </a:cubicBezTo>
                  <a:lnTo>
                    <a:pt x="0" y="3"/>
                  </a:lnTo>
                  <a:cubicBezTo>
                    <a:pt x="2" y="683"/>
                    <a:pt x="542" y="1587"/>
                    <a:pt x="1222" y="1587"/>
                  </a:cubicBezTo>
                  <a:cubicBezTo>
                    <a:pt x="1896" y="1587"/>
                    <a:pt x="2444" y="681"/>
                    <a:pt x="2444" y="0"/>
                  </a:cubicBezTo>
                  <a:close/>
                </a:path>
              </a:pathLst>
            </a:custGeom>
            <a:solidFill>
              <a:srgbClr val="E8C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9" name="Google Shape;4189;p114"/>
            <p:cNvSpPr/>
            <p:nvPr/>
          </p:nvSpPr>
          <p:spPr>
            <a:xfrm>
              <a:off x="1759409" y="3710233"/>
              <a:ext cx="15498" cy="15498"/>
            </a:xfrm>
            <a:custGeom>
              <a:avLst/>
              <a:gdLst/>
              <a:ahLst/>
              <a:cxnLst/>
              <a:rect l="l" t="t" r="r" b="b"/>
              <a:pathLst>
                <a:path w="970" h="970" extrusionOk="0">
                  <a:moveTo>
                    <a:pt x="486" y="0"/>
                  </a:moveTo>
                  <a:cubicBezTo>
                    <a:pt x="211" y="0"/>
                    <a:pt x="1" y="218"/>
                    <a:pt x="1" y="484"/>
                  </a:cubicBezTo>
                  <a:cubicBezTo>
                    <a:pt x="1" y="752"/>
                    <a:pt x="211" y="969"/>
                    <a:pt x="486" y="969"/>
                  </a:cubicBezTo>
                  <a:cubicBezTo>
                    <a:pt x="752" y="969"/>
                    <a:pt x="970" y="752"/>
                    <a:pt x="970" y="484"/>
                  </a:cubicBezTo>
                  <a:cubicBezTo>
                    <a:pt x="970" y="218"/>
                    <a:pt x="752" y="0"/>
                    <a:pt x="486" y="0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0" name="Google Shape;4190;p114"/>
            <p:cNvSpPr/>
            <p:nvPr/>
          </p:nvSpPr>
          <p:spPr>
            <a:xfrm>
              <a:off x="1867113" y="3698442"/>
              <a:ext cx="39065" cy="39049"/>
            </a:xfrm>
            <a:custGeom>
              <a:avLst/>
              <a:gdLst/>
              <a:ahLst/>
              <a:cxnLst/>
              <a:rect l="l" t="t" r="r" b="b"/>
              <a:pathLst>
                <a:path w="2445" h="2444" extrusionOk="0">
                  <a:moveTo>
                    <a:pt x="1223" y="0"/>
                  </a:moveTo>
                  <a:cubicBezTo>
                    <a:pt x="548" y="0"/>
                    <a:pt x="1" y="548"/>
                    <a:pt x="1" y="1222"/>
                  </a:cubicBezTo>
                  <a:cubicBezTo>
                    <a:pt x="1" y="1903"/>
                    <a:pt x="548" y="2444"/>
                    <a:pt x="1223" y="2444"/>
                  </a:cubicBezTo>
                  <a:cubicBezTo>
                    <a:pt x="1897" y="2444"/>
                    <a:pt x="2444" y="1903"/>
                    <a:pt x="2444" y="1222"/>
                  </a:cubicBezTo>
                  <a:cubicBezTo>
                    <a:pt x="2444" y="548"/>
                    <a:pt x="1897" y="0"/>
                    <a:pt x="1223" y="0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1" name="Google Shape;4191;p114"/>
            <p:cNvSpPr/>
            <p:nvPr/>
          </p:nvSpPr>
          <p:spPr>
            <a:xfrm>
              <a:off x="1867113" y="3717998"/>
              <a:ext cx="39065" cy="25340"/>
            </a:xfrm>
            <a:custGeom>
              <a:avLst/>
              <a:gdLst/>
              <a:ahLst/>
              <a:cxnLst/>
              <a:rect l="l" t="t" r="r" b="b"/>
              <a:pathLst>
                <a:path w="2445" h="1586" extrusionOk="0">
                  <a:moveTo>
                    <a:pt x="1" y="1"/>
                  </a:moveTo>
                  <a:cubicBezTo>
                    <a:pt x="2" y="681"/>
                    <a:pt x="549" y="1585"/>
                    <a:pt x="1223" y="1585"/>
                  </a:cubicBezTo>
                  <a:cubicBezTo>
                    <a:pt x="1876" y="1585"/>
                    <a:pt x="2402" y="743"/>
                    <a:pt x="2444" y="82"/>
                  </a:cubicBezTo>
                  <a:lnTo>
                    <a:pt x="2444" y="82"/>
                  </a:lnTo>
                  <a:cubicBezTo>
                    <a:pt x="2417" y="483"/>
                    <a:pt x="2198" y="827"/>
                    <a:pt x="1883" y="1031"/>
                  </a:cubicBezTo>
                  <a:cubicBezTo>
                    <a:pt x="1693" y="1157"/>
                    <a:pt x="1469" y="1220"/>
                    <a:pt x="1223" y="1220"/>
                  </a:cubicBezTo>
                  <a:cubicBezTo>
                    <a:pt x="549" y="1220"/>
                    <a:pt x="2" y="680"/>
                    <a:pt x="1" y="1"/>
                  </a:cubicBezTo>
                  <a:close/>
                </a:path>
              </a:pathLst>
            </a:custGeom>
            <a:solidFill>
              <a:srgbClr val="E8C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2" name="Google Shape;4192;p114"/>
            <p:cNvSpPr/>
            <p:nvPr/>
          </p:nvSpPr>
          <p:spPr>
            <a:xfrm>
              <a:off x="1897199" y="3717950"/>
              <a:ext cx="8979" cy="16521"/>
            </a:xfrm>
            <a:custGeom>
              <a:avLst/>
              <a:gdLst/>
              <a:ahLst/>
              <a:cxnLst/>
              <a:rect l="l" t="t" r="r" b="b"/>
              <a:pathLst>
                <a:path w="562" h="1034" extrusionOk="0">
                  <a:moveTo>
                    <a:pt x="561" y="1"/>
                  </a:moveTo>
                  <a:cubicBezTo>
                    <a:pt x="561" y="362"/>
                    <a:pt x="408" y="684"/>
                    <a:pt x="164" y="908"/>
                  </a:cubicBezTo>
                  <a:lnTo>
                    <a:pt x="164" y="908"/>
                  </a:lnTo>
                  <a:cubicBezTo>
                    <a:pt x="389" y="702"/>
                    <a:pt x="539" y="412"/>
                    <a:pt x="561" y="85"/>
                  </a:cubicBezTo>
                  <a:lnTo>
                    <a:pt x="561" y="1"/>
                  </a:lnTo>
                  <a:close/>
                  <a:moveTo>
                    <a:pt x="164" y="908"/>
                  </a:moveTo>
                  <a:cubicBezTo>
                    <a:pt x="113" y="954"/>
                    <a:pt x="58" y="996"/>
                    <a:pt x="0" y="1034"/>
                  </a:cubicBezTo>
                  <a:cubicBezTo>
                    <a:pt x="58" y="997"/>
                    <a:pt x="113" y="954"/>
                    <a:pt x="164" y="908"/>
                  </a:cubicBezTo>
                  <a:close/>
                </a:path>
              </a:pathLst>
            </a:custGeom>
            <a:solidFill>
              <a:srgbClr val="DFDF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3" name="Google Shape;4193;p114"/>
            <p:cNvSpPr/>
            <p:nvPr/>
          </p:nvSpPr>
          <p:spPr>
            <a:xfrm>
              <a:off x="1878905" y="3710233"/>
              <a:ext cx="15498" cy="15498"/>
            </a:xfrm>
            <a:custGeom>
              <a:avLst/>
              <a:gdLst/>
              <a:ahLst/>
              <a:cxnLst/>
              <a:rect l="l" t="t" r="r" b="b"/>
              <a:pathLst>
                <a:path w="970" h="970" extrusionOk="0">
                  <a:moveTo>
                    <a:pt x="485" y="0"/>
                  </a:moveTo>
                  <a:cubicBezTo>
                    <a:pt x="218" y="0"/>
                    <a:pt x="1" y="218"/>
                    <a:pt x="1" y="484"/>
                  </a:cubicBezTo>
                  <a:cubicBezTo>
                    <a:pt x="1" y="752"/>
                    <a:pt x="218" y="969"/>
                    <a:pt x="485" y="969"/>
                  </a:cubicBezTo>
                  <a:cubicBezTo>
                    <a:pt x="752" y="969"/>
                    <a:pt x="970" y="752"/>
                    <a:pt x="970" y="484"/>
                  </a:cubicBezTo>
                  <a:cubicBezTo>
                    <a:pt x="970" y="218"/>
                    <a:pt x="752" y="0"/>
                    <a:pt x="485" y="0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4" name="Google Shape;4194;p114"/>
            <p:cNvSpPr/>
            <p:nvPr/>
          </p:nvSpPr>
          <p:spPr>
            <a:xfrm>
              <a:off x="1986721" y="3698442"/>
              <a:ext cx="39065" cy="39049"/>
            </a:xfrm>
            <a:custGeom>
              <a:avLst/>
              <a:gdLst/>
              <a:ahLst/>
              <a:cxnLst/>
              <a:rect l="l" t="t" r="r" b="b"/>
              <a:pathLst>
                <a:path w="2445" h="2444" extrusionOk="0">
                  <a:moveTo>
                    <a:pt x="1222" y="0"/>
                  </a:moveTo>
                  <a:cubicBezTo>
                    <a:pt x="548" y="0"/>
                    <a:pt x="1" y="548"/>
                    <a:pt x="1" y="1222"/>
                  </a:cubicBezTo>
                  <a:cubicBezTo>
                    <a:pt x="1" y="1903"/>
                    <a:pt x="548" y="2444"/>
                    <a:pt x="1222" y="2444"/>
                  </a:cubicBezTo>
                  <a:cubicBezTo>
                    <a:pt x="1896" y="2444"/>
                    <a:pt x="2444" y="1903"/>
                    <a:pt x="2444" y="1222"/>
                  </a:cubicBezTo>
                  <a:cubicBezTo>
                    <a:pt x="2444" y="548"/>
                    <a:pt x="1896" y="0"/>
                    <a:pt x="1222" y="0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5" name="Google Shape;4195;p114"/>
            <p:cNvSpPr/>
            <p:nvPr/>
          </p:nvSpPr>
          <p:spPr>
            <a:xfrm>
              <a:off x="1986721" y="3717998"/>
              <a:ext cx="39065" cy="25340"/>
            </a:xfrm>
            <a:custGeom>
              <a:avLst/>
              <a:gdLst/>
              <a:ahLst/>
              <a:cxnLst/>
              <a:rect l="l" t="t" r="r" b="b"/>
              <a:pathLst>
                <a:path w="2445" h="1586" extrusionOk="0">
                  <a:moveTo>
                    <a:pt x="1" y="1"/>
                  </a:moveTo>
                  <a:cubicBezTo>
                    <a:pt x="2" y="681"/>
                    <a:pt x="549" y="1585"/>
                    <a:pt x="1222" y="1585"/>
                  </a:cubicBezTo>
                  <a:cubicBezTo>
                    <a:pt x="1868" y="1585"/>
                    <a:pt x="2402" y="743"/>
                    <a:pt x="2444" y="82"/>
                  </a:cubicBezTo>
                  <a:lnTo>
                    <a:pt x="2444" y="82"/>
                  </a:lnTo>
                  <a:cubicBezTo>
                    <a:pt x="2409" y="561"/>
                    <a:pt x="2107" y="960"/>
                    <a:pt x="1679" y="1135"/>
                  </a:cubicBezTo>
                  <a:cubicBezTo>
                    <a:pt x="1537" y="1193"/>
                    <a:pt x="1384" y="1220"/>
                    <a:pt x="1222" y="1220"/>
                  </a:cubicBezTo>
                  <a:cubicBezTo>
                    <a:pt x="549" y="1220"/>
                    <a:pt x="2" y="680"/>
                    <a:pt x="1" y="1"/>
                  </a:cubicBezTo>
                  <a:close/>
                </a:path>
              </a:pathLst>
            </a:custGeom>
            <a:solidFill>
              <a:srgbClr val="E8C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6" name="Google Shape;4196;p114"/>
            <p:cNvSpPr/>
            <p:nvPr/>
          </p:nvSpPr>
          <p:spPr>
            <a:xfrm>
              <a:off x="2013547" y="3717950"/>
              <a:ext cx="12239" cy="18198"/>
            </a:xfrm>
            <a:custGeom>
              <a:avLst/>
              <a:gdLst/>
              <a:ahLst/>
              <a:cxnLst/>
              <a:rect l="l" t="t" r="r" b="b"/>
              <a:pathLst>
                <a:path w="766" h="1139" extrusionOk="0">
                  <a:moveTo>
                    <a:pt x="765" y="1"/>
                  </a:moveTo>
                  <a:cubicBezTo>
                    <a:pt x="765" y="437"/>
                    <a:pt x="535" y="824"/>
                    <a:pt x="190" y="1041"/>
                  </a:cubicBezTo>
                  <a:lnTo>
                    <a:pt x="190" y="1041"/>
                  </a:lnTo>
                  <a:cubicBezTo>
                    <a:pt x="515" y="837"/>
                    <a:pt x="735" y="490"/>
                    <a:pt x="765" y="85"/>
                  </a:cubicBezTo>
                  <a:lnTo>
                    <a:pt x="765" y="1"/>
                  </a:lnTo>
                  <a:close/>
                  <a:moveTo>
                    <a:pt x="190" y="1041"/>
                  </a:moveTo>
                  <a:cubicBezTo>
                    <a:pt x="130" y="1079"/>
                    <a:pt x="66" y="1111"/>
                    <a:pt x="0" y="1138"/>
                  </a:cubicBezTo>
                  <a:cubicBezTo>
                    <a:pt x="66" y="1112"/>
                    <a:pt x="130" y="1079"/>
                    <a:pt x="190" y="1041"/>
                  </a:cubicBezTo>
                  <a:close/>
                </a:path>
              </a:pathLst>
            </a:custGeom>
            <a:solidFill>
              <a:srgbClr val="DFDF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7" name="Google Shape;4197;p114"/>
            <p:cNvSpPr/>
            <p:nvPr/>
          </p:nvSpPr>
          <p:spPr>
            <a:xfrm>
              <a:off x="1998480" y="3710233"/>
              <a:ext cx="15498" cy="15498"/>
            </a:xfrm>
            <a:custGeom>
              <a:avLst/>
              <a:gdLst/>
              <a:ahLst/>
              <a:cxnLst/>
              <a:rect l="l" t="t" r="r" b="b"/>
              <a:pathLst>
                <a:path w="970" h="970" extrusionOk="0">
                  <a:moveTo>
                    <a:pt x="486" y="0"/>
                  </a:moveTo>
                  <a:cubicBezTo>
                    <a:pt x="220" y="0"/>
                    <a:pt x="1" y="218"/>
                    <a:pt x="1" y="484"/>
                  </a:cubicBezTo>
                  <a:cubicBezTo>
                    <a:pt x="1" y="752"/>
                    <a:pt x="220" y="969"/>
                    <a:pt x="486" y="969"/>
                  </a:cubicBezTo>
                  <a:cubicBezTo>
                    <a:pt x="753" y="969"/>
                    <a:pt x="970" y="752"/>
                    <a:pt x="970" y="484"/>
                  </a:cubicBezTo>
                  <a:cubicBezTo>
                    <a:pt x="970" y="218"/>
                    <a:pt x="753" y="0"/>
                    <a:pt x="486" y="0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8" name="Google Shape;4198;p114"/>
            <p:cNvSpPr/>
            <p:nvPr/>
          </p:nvSpPr>
          <p:spPr>
            <a:xfrm>
              <a:off x="2106185" y="3698442"/>
              <a:ext cx="39193" cy="39049"/>
            </a:xfrm>
            <a:custGeom>
              <a:avLst/>
              <a:gdLst/>
              <a:ahLst/>
              <a:cxnLst/>
              <a:rect l="l" t="t" r="r" b="b"/>
              <a:pathLst>
                <a:path w="2453" h="2444" extrusionOk="0">
                  <a:moveTo>
                    <a:pt x="1223" y="0"/>
                  </a:moveTo>
                  <a:cubicBezTo>
                    <a:pt x="549" y="0"/>
                    <a:pt x="1" y="548"/>
                    <a:pt x="1" y="1222"/>
                  </a:cubicBezTo>
                  <a:cubicBezTo>
                    <a:pt x="1" y="1903"/>
                    <a:pt x="549" y="2444"/>
                    <a:pt x="1223" y="2444"/>
                  </a:cubicBezTo>
                  <a:cubicBezTo>
                    <a:pt x="1905" y="2444"/>
                    <a:pt x="2453" y="1903"/>
                    <a:pt x="2453" y="1222"/>
                  </a:cubicBezTo>
                  <a:cubicBezTo>
                    <a:pt x="2453" y="548"/>
                    <a:pt x="1905" y="0"/>
                    <a:pt x="1223" y="0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9" name="Google Shape;4199;p114"/>
            <p:cNvSpPr/>
            <p:nvPr/>
          </p:nvSpPr>
          <p:spPr>
            <a:xfrm>
              <a:off x="2106185" y="3718014"/>
              <a:ext cx="39065" cy="25324"/>
            </a:xfrm>
            <a:custGeom>
              <a:avLst/>
              <a:gdLst/>
              <a:ahLst/>
              <a:cxnLst/>
              <a:rect l="l" t="t" r="r" b="b"/>
              <a:pathLst>
                <a:path w="2445" h="1585" extrusionOk="0">
                  <a:moveTo>
                    <a:pt x="2444" y="68"/>
                  </a:moveTo>
                  <a:cubicBezTo>
                    <a:pt x="2443" y="104"/>
                    <a:pt x="2439" y="141"/>
                    <a:pt x="2435" y="178"/>
                  </a:cubicBezTo>
                  <a:lnTo>
                    <a:pt x="2435" y="178"/>
                  </a:lnTo>
                  <a:cubicBezTo>
                    <a:pt x="2440" y="142"/>
                    <a:pt x="2443" y="105"/>
                    <a:pt x="2444" y="68"/>
                  </a:cubicBezTo>
                  <a:close/>
                  <a:moveTo>
                    <a:pt x="1" y="0"/>
                  </a:moveTo>
                  <a:lnTo>
                    <a:pt x="1" y="0"/>
                  </a:lnTo>
                  <a:cubicBezTo>
                    <a:pt x="3" y="681"/>
                    <a:pt x="550" y="1584"/>
                    <a:pt x="1223" y="1584"/>
                  </a:cubicBezTo>
                  <a:cubicBezTo>
                    <a:pt x="1841" y="1584"/>
                    <a:pt x="2352" y="825"/>
                    <a:pt x="2435" y="178"/>
                  </a:cubicBezTo>
                  <a:lnTo>
                    <a:pt x="2435" y="178"/>
                  </a:lnTo>
                  <a:cubicBezTo>
                    <a:pt x="2378" y="592"/>
                    <a:pt x="2111" y="932"/>
                    <a:pt x="1750" y="1107"/>
                  </a:cubicBezTo>
                  <a:cubicBezTo>
                    <a:pt x="1588" y="1177"/>
                    <a:pt x="1413" y="1219"/>
                    <a:pt x="1223" y="1219"/>
                  </a:cubicBezTo>
                  <a:cubicBezTo>
                    <a:pt x="550" y="1219"/>
                    <a:pt x="3" y="679"/>
                    <a:pt x="1" y="0"/>
                  </a:cubicBezTo>
                  <a:close/>
                </a:path>
              </a:pathLst>
            </a:custGeom>
            <a:solidFill>
              <a:srgbClr val="E8C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0" name="Google Shape;4200;p114"/>
            <p:cNvSpPr/>
            <p:nvPr/>
          </p:nvSpPr>
          <p:spPr>
            <a:xfrm>
              <a:off x="2134145" y="3717950"/>
              <a:ext cx="11232" cy="17767"/>
            </a:xfrm>
            <a:custGeom>
              <a:avLst/>
              <a:gdLst/>
              <a:ahLst/>
              <a:cxnLst/>
              <a:rect l="l" t="t" r="r" b="b"/>
              <a:pathLst>
                <a:path w="703" h="1112" extrusionOk="0">
                  <a:moveTo>
                    <a:pt x="703" y="1"/>
                  </a:moveTo>
                  <a:lnTo>
                    <a:pt x="703" y="1"/>
                  </a:lnTo>
                  <a:cubicBezTo>
                    <a:pt x="703" y="30"/>
                    <a:pt x="694" y="50"/>
                    <a:pt x="694" y="72"/>
                  </a:cubicBezTo>
                  <a:cubicBezTo>
                    <a:pt x="674" y="535"/>
                    <a:pt x="393" y="921"/>
                    <a:pt x="0" y="1111"/>
                  </a:cubicBezTo>
                  <a:cubicBezTo>
                    <a:pt x="415" y="914"/>
                    <a:pt x="703" y="493"/>
                    <a:pt x="703" y="1"/>
                  </a:cubicBezTo>
                  <a:close/>
                </a:path>
              </a:pathLst>
            </a:custGeom>
            <a:solidFill>
              <a:srgbClr val="DFDF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1" name="Google Shape;4201;p114"/>
            <p:cNvSpPr/>
            <p:nvPr/>
          </p:nvSpPr>
          <p:spPr>
            <a:xfrm>
              <a:off x="2117992" y="3710233"/>
              <a:ext cx="15498" cy="15498"/>
            </a:xfrm>
            <a:custGeom>
              <a:avLst/>
              <a:gdLst/>
              <a:ahLst/>
              <a:cxnLst/>
              <a:rect l="l" t="t" r="r" b="b"/>
              <a:pathLst>
                <a:path w="970" h="970" extrusionOk="0">
                  <a:moveTo>
                    <a:pt x="484" y="0"/>
                  </a:moveTo>
                  <a:cubicBezTo>
                    <a:pt x="217" y="0"/>
                    <a:pt x="0" y="218"/>
                    <a:pt x="0" y="484"/>
                  </a:cubicBezTo>
                  <a:cubicBezTo>
                    <a:pt x="0" y="752"/>
                    <a:pt x="217" y="969"/>
                    <a:pt x="484" y="969"/>
                  </a:cubicBezTo>
                  <a:cubicBezTo>
                    <a:pt x="758" y="969"/>
                    <a:pt x="969" y="752"/>
                    <a:pt x="969" y="484"/>
                  </a:cubicBezTo>
                  <a:cubicBezTo>
                    <a:pt x="969" y="218"/>
                    <a:pt x="758" y="0"/>
                    <a:pt x="484" y="0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02" name="Google Shape;4202;p114"/>
          <p:cNvGrpSpPr/>
          <p:nvPr/>
        </p:nvGrpSpPr>
        <p:grpSpPr>
          <a:xfrm>
            <a:off x="3687320" y="2269457"/>
            <a:ext cx="799609" cy="705411"/>
            <a:chOff x="4536970" y="2484538"/>
            <a:chExt cx="914153" cy="806461"/>
          </a:xfrm>
        </p:grpSpPr>
        <p:sp>
          <p:nvSpPr>
            <p:cNvPr id="4203" name="Google Shape;4203;p114"/>
            <p:cNvSpPr/>
            <p:nvPr/>
          </p:nvSpPr>
          <p:spPr>
            <a:xfrm>
              <a:off x="4544496" y="2496441"/>
              <a:ext cx="899118" cy="782642"/>
            </a:xfrm>
            <a:custGeom>
              <a:avLst/>
              <a:gdLst/>
              <a:ahLst/>
              <a:cxnLst/>
              <a:rect l="l" t="t" r="r" b="b"/>
              <a:pathLst>
                <a:path w="56274" h="48984" extrusionOk="0">
                  <a:moveTo>
                    <a:pt x="15646" y="1"/>
                  </a:moveTo>
                  <a:cubicBezTo>
                    <a:pt x="7415" y="1"/>
                    <a:pt x="0" y="7520"/>
                    <a:pt x="949" y="16705"/>
                  </a:cubicBezTo>
                  <a:cubicBezTo>
                    <a:pt x="1011" y="17323"/>
                    <a:pt x="162" y="22975"/>
                    <a:pt x="13735" y="36120"/>
                  </a:cubicBezTo>
                  <a:cubicBezTo>
                    <a:pt x="26744" y="48725"/>
                    <a:pt x="28047" y="48984"/>
                    <a:pt x="28132" y="48984"/>
                  </a:cubicBezTo>
                  <a:cubicBezTo>
                    <a:pt x="28135" y="48984"/>
                    <a:pt x="28137" y="48983"/>
                    <a:pt x="28137" y="48983"/>
                  </a:cubicBezTo>
                  <a:cubicBezTo>
                    <a:pt x="28137" y="48983"/>
                    <a:pt x="28138" y="48984"/>
                    <a:pt x="28142" y="48984"/>
                  </a:cubicBezTo>
                  <a:cubicBezTo>
                    <a:pt x="28227" y="48984"/>
                    <a:pt x="29530" y="48725"/>
                    <a:pt x="42539" y="36120"/>
                  </a:cubicBezTo>
                  <a:cubicBezTo>
                    <a:pt x="56112" y="22975"/>
                    <a:pt x="55262" y="17323"/>
                    <a:pt x="55326" y="16705"/>
                  </a:cubicBezTo>
                  <a:cubicBezTo>
                    <a:pt x="56273" y="7520"/>
                    <a:pt x="48852" y="1"/>
                    <a:pt x="40623" y="1"/>
                  </a:cubicBezTo>
                  <a:cubicBezTo>
                    <a:pt x="32392" y="1"/>
                    <a:pt x="28137" y="6404"/>
                    <a:pt x="28137" y="6404"/>
                  </a:cubicBezTo>
                  <a:cubicBezTo>
                    <a:pt x="28137" y="6404"/>
                    <a:pt x="23875" y="1"/>
                    <a:pt x="1564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4" name="Google Shape;4204;p114"/>
            <p:cNvSpPr/>
            <p:nvPr/>
          </p:nvSpPr>
          <p:spPr>
            <a:xfrm>
              <a:off x="4827665" y="2484538"/>
              <a:ext cx="603374" cy="178612"/>
            </a:xfrm>
            <a:custGeom>
              <a:avLst/>
              <a:gdLst/>
              <a:ahLst/>
              <a:cxnLst/>
              <a:rect l="l" t="t" r="r" b="b"/>
              <a:pathLst>
                <a:path w="37764" h="11179" extrusionOk="0">
                  <a:moveTo>
                    <a:pt x="23279" y="1"/>
                  </a:moveTo>
                  <a:cubicBezTo>
                    <a:pt x="14802" y="1"/>
                    <a:pt x="10414" y="6602"/>
                    <a:pt x="10414" y="6602"/>
                  </a:cubicBezTo>
                  <a:cubicBezTo>
                    <a:pt x="10414" y="6602"/>
                    <a:pt x="7072" y="1581"/>
                    <a:pt x="597" y="296"/>
                  </a:cubicBezTo>
                  <a:cubicBezTo>
                    <a:pt x="566" y="290"/>
                    <a:pt x="534" y="287"/>
                    <a:pt x="503" y="287"/>
                  </a:cubicBezTo>
                  <a:cubicBezTo>
                    <a:pt x="233" y="287"/>
                    <a:pt x="1" y="497"/>
                    <a:pt x="1" y="781"/>
                  </a:cubicBezTo>
                  <a:lnTo>
                    <a:pt x="1" y="11179"/>
                  </a:lnTo>
                  <a:lnTo>
                    <a:pt x="37189" y="11179"/>
                  </a:lnTo>
                  <a:cubicBezTo>
                    <a:pt x="37532" y="11179"/>
                    <a:pt x="37763" y="10842"/>
                    <a:pt x="37652" y="10513"/>
                  </a:cubicBezTo>
                  <a:cubicBezTo>
                    <a:pt x="35517" y="4354"/>
                    <a:pt x="29632" y="1"/>
                    <a:pt x="2327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5" name="Google Shape;4205;p114"/>
            <p:cNvSpPr/>
            <p:nvPr/>
          </p:nvSpPr>
          <p:spPr>
            <a:xfrm>
              <a:off x="4536970" y="2674718"/>
              <a:ext cx="661612" cy="327027"/>
            </a:xfrm>
            <a:custGeom>
              <a:avLst/>
              <a:gdLst/>
              <a:ahLst/>
              <a:cxnLst/>
              <a:rect l="l" t="t" r="r" b="b"/>
              <a:pathLst>
                <a:path w="41409" h="20468" extrusionOk="0">
                  <a:moveTo>
                    <a:pt x="1349" y="0"/>
                  </a:moveTo>
                  <a:cubicBezTo>
                    <a:pt x="1125" y="0"/>
                    <a:pt x="921" y="154"/>
                    <a:pt x="872" y="380"/>
                  </a:cubicBezTo>
                  <a:cubicBezTo>
                    <a:pt x="528" y="1945"/>
                    <a:pt x="416" y="3602"/>
                    <a:pt x="591" y="5316"/>
                  </a:cubicBezTo>
                  <a:cubicBezTo>
                    <a:pt x="648" y="5863"/>
                    <a:pt x="1" y="10307"/>
                    <a:pt x="8926" y="20299"/>
                  </a:cubicBezTo>
                  <a:cubicBezTo>
                    <a:pt x="9024" y="20405"/>
                    <a:pt x="9158" y="20468"/>
                    <a:pt x="9298" y="20468"/>
                  </a:cubicBezTo>
                  <a:lnTo>
                    <a:pt x="41409" y="20468"/>
                  </a:lnTo>
                  <a:lnTo>
                    <a:pt x="4140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6" name="Google Shape;4206;p114"/>
            <p:cNvSpPr/>
            <p:nvPr/>
          </p:nvSpPr>
          <p:spPr>
            <a:xfrm>
              <a:off x="5210118" y="2674718"/>
              <a:ext cx="241005" cy="327027"/>
            </a:xfrm>
            <a:custGeom>
              <a:avLst/>
              <a:gdLst/>
              <a:ahLst/>
              <a:cxnLst/>
              <a:rect l="l" t="t" r="r" b="b"/>
              <a:pathLst>
                <a:path w="15084" h="20468" extrusionOk="0">
                  <a:moveTo>
                    <a:pt x="1" y="0"/>
                  </a:moveTo>
                  <a:lnTo>
                    <a:pt x="1" y="20468"/>
                  </a:lnTo>
                  <a:lnTo>
                    <a:pt x="5788" y="20468"/>
                  </a:lnTo>
                  <a:cubicBezTo>
                    <a:pt x="5928" y="20468"/>
                    <a:pt x="6061" y="20405"/>
                    <a:pt x="6152" y="20299"/>
                  </a:cubicBezTo>
                  <a:cubicBezTo>
                    <a:pt x="15084" y="10307"/>
                    <a:pt x="14431" y="5863"/>
                    <a:pt x="14487" y="5316"/>
                  </a:cubicBezTo>
                  <a:cubicBezTo>
                    <a:pt x="14669" y="3602"/>
                    <a:pt x="14558" y="1945"/>
                    <a:pt x="14214" y="380"/>
                  </a:cubicBezTo>
                  <a:cubicBezTo>
                    <a:pt x="14163" y="154"/>
                    <a:pt x="13961" y="0"/>
                    <a:pt x="1372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7" name="Google Shape;4207;p114"/>
            <p:cNvSpPr/>
            <p:nvPr/>
          </p:nvSpPr>
          <p:spPr>
            <a:xfrm>
              <a:off x="4556958" y="2484538"/>
              <a:ext cx="259171" cy="178612"/>
            </a:xfrm>
            <a:custGeom>
              <a:avLst/>
              <a:gdLst/>
              <a:ahLst/>
              <a:cxnLst/>
              <a:rect l="l" t="t" r="r" b="b"/>
              <a:pathLst>
                <a:path w="16221" h="11179" extrusionOk="0">
                  <a:moveTo>
                    <a:pt x="14487" y="1"/>
                  </a:moveTo>
                  <a:cubicBezTo>
                    <a:pt x="8138" y="1"/>
                    <a:pt x="2254" y="4354"/>
                    <a:pt x="113" y="10513"/>
                  </a:cubicBezTo>
                  <a:cubicBezTo>
                    <a:pt x="0" y="10842"/>
                    <a:pt x="240" y="11179"/>
                    <a:pt x="577" y="11179"/>
                  </a:cubicBezTo>
                  <a:lnTo>
                    <a:pt x="16221" y="11179"/>
                  </a:lnTo>
                  <a:lnTo>
                    <a:pt x="16221" y="548"/>
                  </a:lnTo>
                  <a:cubicBezTo>
                    <a:pt x="16221" y="289"/>
                    <a:pt x="16030" y="78"/>
                    <a:pt x="15778" y="56"/>
                  </a:cubicBezTo>
                  <a:cubicBezTo>
                    <a:pt x="15356" y="23"/>
                    <a:pt x="14928" y="1"/>
                    <a:pt x="1448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8" name="Google Shape;4208;p114"/>
            <p:cNvSpPr/>
            <p:nvPr/>
          </p:nvSpPr>
          <p:spPr>
            <a:xfrm>
              <a:off x="4700117" y="3013313"/>
              <a:ext cx="116013" cy="112274"/>
            </a:xfrm>
            <a:custGeom>
              <a:avLst/>
              <a:gdLst/>
              <a:ahLst/>
              <a:cxnLst/>
              <a:rect l="l" t="t" r="r" b="b"/>
              <a:pathLst>
                <a:path w="7261" h="7027" extrusionOk="0">
                  <a:moveTo>
                    <a:pt x="660" y="0"/>
                  </a:moveTo>
                  <a:cubicBezTo>
                    <a:pt x="225" y="0"/>
                    <a:pt x="1" y="513"/>
                    <a:pt x="296" y="828"/>
                  </a:cubicBezTo>
                  <a:cubicBezTo>
                    <a:pt x="1278" y="1874"/>
                    <a:pt x="2367" y="2970"/>
                    <a:pt x="3553" y="4121"/>
                  </a:cubicBezTo>
                  <a:cubicBezTo>
                    <a:pt x="4585" y="5118"/>
                    <a:pt x="5540" y="6038"/>
                    <a:pt x="6432" y="6888"/>
                  </a:cubicBezTo>
                  <a:cubicBezTo>
                    <a:pt x="6530" y="6983"/>
                    <a:pt x="6649" y="7026"/>
                    <a:pt x="6766" y="7026"/>
                  </a:cubicBezTo>
                  <a:cubicBezTo>
                    <a:pt x="7019" y="7026"/>
                    <a:pt x="7261" y="6828"/>
                    <a:pt x="7261" y="6531"/>
                  </a:cubicBezTo>
                  <a:lnTo>
                    <a:pt x="726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9" name="Google Shape;4209;p114"/>
            <p:cNvSpPr/>
            <p:nvPr/>
          </p:nvSpPr>
          <p:spPr>
            <a:xfrm>
              <a:off x="4827665" y="3013325"/>
              <a:ext cx="460344" cy="277673"/>
            </a:xfrm>
            <a:custGeom>
              <a:avLst/>
              <a:gdLst/>
              <a:ahLst/>
              <a:cxnLst/>
              <a:rect l="l" t="t" r="r" b="b"/>
              <a:pathLst>
                <a:path w="28812" h="17379" extrusionOk="0">
                  <a:moveTo>
                    <a:pt x="1" y="0"/>
                  </a:moveTo>
                  <a:lnTo>
                    <a:pt x="1" y="8158"/>
                  </a:lnTo>
                  <a:cubicBezTo>
                    <a:pt x="1" y="8292"/>
                    <a:pt x="56" y="8426"/>
                    <a:pt x="156" y="8517"/>
                  </a:cubicBezTo>
                  <a:cubicBezTo>
                    <a:pt x="9308" y="17181"/>
                    <a:pt x="10334" y="17379"/>
                    <a:pt x="10409" y="17379"/>
                  </a:cubicBezTo>
                  <a:cubicBezTo>
                    <a:pt x="10412" y="17379"/>
                    <a:pt x="10414" y="17378"/>
                    <a:pt x="10414" y="17378"/>
                  </a:cubicBezTo>
                  <a:cubicBezTo>
                    <a:pt x="10414" y="17378"/>
                    <a:pt x="10415" y="17379"/>
                    <a:pt x="10419" y="17379"/>
                  </a:cubicBezTo>
                  <a:cubicBezTo>
                    <a:pt x="10506" y="17379"/>
                    <a:pt x="11849" y="17114"/>
                    <a:pt x="25259" y="4121"/>
                  </a:cubicBezTo>
                  <a:cubicBezTo>
                    <a:pt x="26445" y="2970"/>
                    <a:pt x="27526" y="1874"/>
                    <a:pt x="28516" y="828"/>
                  </a:cubicBezTo>
                  <a:cubicBezTo>
                    <a:pt x="28811" y="513"/>
                    <a:pt x="28587" y="0"/>
                    <a:pt x="2815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0" name="Google Shape;4210;p114"/>
            <p:cNvSpPr/>
            <p:nvPr/>
          </p:nvSpPr>
          <p:spPr>
            <a:xfrm>
              <a:off x="5179042" y="2690312"/>
              <a:ext cx="12814" cy="12686"/>
            </a:xfrm>
            <a:custGeom>
              <a:avLst/>
              <a:gdLst/>
              <a:ahLst/>
              <a:cxnLst/>
              <a:rect l="l" t="t" r="r" b="b"/>
              <a:pathLst>
                <a:path w="802" h="794" extrusionOk="0">
                  <a:moveTo>
                    <a:pt x="402" y="0"/>
                  </a:moveTo>
                  <a:cubicBezTo>
                    <a:pt x="183" y="0"/>
                    <a:pt x="1" y="176"/>
                    <a:pt x="1" y="393"/>
                  </a:cubicBezTo>
                  <a:cubicBezTo>
                    <a:pt x="1" y="617"/>
                    <a:pt x="183" y="794"/>
                    <a:pt x="402" y="794"/>
                  </a:cubicBezTo>
                  <a:cubicBezTo>
                    <a:pt x="619" y="794"/>
                    <a:pt x="801" y="617"/>
                    <a:pt x="801" y="393"/>
                  </a:cubicBezTo>
                  <a:cubicBezTo>
                    <a:pt x="801" y="176"/>
                    <a:pt x="619" y="0"/>
                    <a:pt x="402" y="0"/>
                  </a:cubicBezTo>
                  <a:close/>
                </a:path>
              </a:pathLst>
            </a:custGeom>
            <a:solidFill>
              <a:srgbClr val="FBFCF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1" name="Google Shape;4211;p114"/>
            <p:cNvSpPr/>
            <p:nvPr/>
          </p:nvSpPr>
          <p:spPr>
            <a:xfrm>
              <a:off x="5179042" y="2784659"/>
              <a:ext cx="12814" cy="12702"/>
            </a:xfrm>
            <a:custGeom>
              <a:avLst/>
              <a:gdLst/>
              <a:ahLst/>
              <a:cxnLst/>
              <a:rect l="l" t="t" r="r" b="b"/>
              <a:pathLst>
                <a:path w="802" h="795" extrusionOk="0">
                  <a:moveTo>
                    <a:pt x="402" y="0"/>
                  </a:moveTo>
                  <a:cubicBezTo>
                    <a:pt x="183" y="0"/>
                    <a:pt x="1" y="176"/>
                    <a:pt x="1" y="400"/>
                  </a:cubicBezTo>
                  <a:cubicBezTo>
                    <a:pt x="1" y="619"/>
                    <a:pt x="183" y="794"/>
                    <a:pt x="402" y="794"/>
                  </a:cubicBezTo>
                  <a:cubicBezTo>
                    <a:pt x="619" y="794"/>
                    <a:pt x="801" y="619"/>
                    <a:pt x="801" y="400"/>
                  </a:cubicBezTo>
                  <a:cubicBezTo>
                    <a:pt x="801" y="176"/>
                    <a:pt x="619" y="0"/>
                    <a:pt x="402" y="0"/>
                  </a:cubicBezTo>
                  <a:close/>
                </a:path>
              </a:pathLst>
            </a:custGeom>
            <a:solidFill>
              <a:srgbClr val="FBFCF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2" name="Google Shape;4212;p114"/>
            <p:cNvSpPr/>
            <p:nvPr/>
          </p:nvSpPr>
          <p:spPr>
            <a:xfrm>
              <a:off x="5179042" y="2879006"/>
              <a:ext cx="12814" cy="12798"/>
            </a:xfrm>
            <a:custGeom>
              <a:avLst/>
              <a:gdLst/>
              <a:ahLst/>
              <a:cxnLst/>
              <a:rect l="l" t="t" r="r" b="b"/>
              <a:pathLst>
                <a:path w="802" h="801" extrusionOk="0">
                  <a:moveTo>
                    <a:pt x="402" y="0"/>
                  </a:moveTo>
                  <a:cubicBezTo>
                    <a:pt x="183" y="0"/>
                    <a:pt x="1" y="182"/>
                    <a:pt x="1" y="401"/>
                  </a:cubicBezTo>
                  <a:cubicBezTo>
                    <a:pt x="1" y="619"/>
                    <a:pt x="183" y="801"/>
                    <a:pt x="402" y="801"/>
                  </a:cubicBezTo>
                  <a:cubicBezTo>
                    <a:pt x="619" y="801"/>
                    <a:pt x="801" y="619"/>
                    <a:pt x="801" y="401"/>
                  </a:cubicBezTo>
                  <a:cubicBezTo>
                    <a:pt x="801" y="182"/>
                    <a:pt x="619" y="0"/>
                    <a:pt x="402" y="0"/>
                  </a:cubicBezTo>
                  <a:close/>
                </a:path>
              </a:pathLst>
            </a:custGeom>
            <a:solidFill>
              <a:srgbClr val="FBFCF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3" name="Google Shape;4213;p114"/>
            <p:cNvSpPr/>
            <p:nvPr/>
          </p:nvSpPr>
          <p:spPr>
            <a:xfrm>
              <a:off x="5179042" y="2973465"/>
              <a:ext cx="12814" cy="12686"/>
            </a:xfrm>
            <a:custGeom>
              <a:avLst/>
              <a:gdLst/>
              <a:ahLst/>
              <a:cxnLst/>
              <a:rect l="l" t="t" r="r" b="b"/>
              <a:pathLst>
                <a:path w="802" h="794" extrusionOk="0">
                  <a:moveTo>
                    <a:pt x="402" y="0"/>
                  </a:moveTo>
                  <a:cubicBezTo>
                    <a:pt x="183" y="0"/>
                    <a:pt x="1" y="177"/>
                    <a:pt x="1" y="394"/>
                  </a:cubicBezTo>
                  <a:cubicBezTo>
                    <a:pt x="1" y="619"/>
                    <a:pt x="183" y="794"/>
                    <a:pt x="402" y="794"/>
                  </a:cubicBezTo>
                  <a:cubicBezTo>
                    <a:pt x="619" y="794"/>
                    <a:pt x="801" y="619"/>
                    <a:pt x="801" y="394"/>
                  </a:cubicBezTo>
                  <a:cubicBezTo>
                    <a:pt x="801" y="177"/>
                    <a:pt x="619" y="0"/>
                    <a:pt x="402" y="0"/>
                  </a:cubicBezTo>
                  <a:close/>
                </a:path>
              </a:pathLst>
            </a:custGeom>
            <a:solidFill>
              <a:srgbClr val="FBFCF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4" name="Google Shape;4214;p114"/>
            <p:cNvSpPr/>
            <p:nvPr/>
          </p:nvSpPr>
          <p:spPr>
            <a:xfrm>
              <a:off x="5216957" y="2690312"/>
              <a:ext cx="12702" cy="12686"/>
            </a:xfrm>
            <a:custGeom>
              <a:avLst/>
              <a:gdLst/>
              <a:ahLst/>
              <a:cxnLst/>
              <a:rect l="l" t="t" r="r" b="b"/>
              <a:pathLst>
                <a:path w="795" h="794" extrusionOk="0">
                  <a:moveTo>
                    <a:pt x="402" y="0"/>
                  </a:moveTo>
                  <a:cubicBezTo>
                    <a:pt x="178" y="0"/>
                    <a:pt x="1" y="176"/>
                    <a:pt x="1" y="393"/>
                  </a:cubicBezTo>
                  <a:cubicBezTo>
                    <a:pt x="1" y="617"/>
                    <a:pt x="178" y="794"/>
                    <a:pt x="402" y="794"/>
                  </a:cubicBezTo>
                  <a:cubicBezTo>
                    <a:pt x="619" y="794"/>
                    <a:pt x="794" y="617"/>
                    <a:pt x="794" y="393"/>
                  </a:cubicBezTo>
                  <a:cubicBezTo>
                    <a:pt x="794" y="176"/>
                    <a:pt x="619" y="0"/>
                    <a:pt x="402" y="0"/>
                  </a:cubicBezTo>
                  <a:close/>
                </a:path>
              </a:pathLst>
            </a:custGeom>
            <a:solidFill>
              <a:srgbClr val="FBFCF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5" name="Google Shape;4215;p114"/>
            <p:cNvSpPr/>
            <p:nvPr/>
          </p:nvSpPr>
          <p:spPr>
            <a:xfrm>
              <a:off x="5216957" y="2784659"/>
              <a:ext cx="12702" cy="12702"/>
            </a:xfrm>
            <a:custGeom>
              <a:avLst/>
              <a:gdLst/>
              <a:ahLst/>
              <a:cxnLst/>
              <a:rect l="l" t="t" r="r" b="b"/>
              <a:pathLst>
                <a:path w="795" h="795" extrusionOk="0">
                  <a:moveTo>
                    <a:pt x="402" y="0"/>
                  </a:moveTo>
                  <a:cubicBezTo>
                    <a:pt x="178" y="0"/>
                    <a:pt x="1" y="176"/>
                    <a:pt x="1" y="400"/>
                  </a:cubicBezTo>
                  <a:cubicBezTo>
                    <a:pt x="1" y="619"/>
                    <a:pt x="178" y="794"/>
                    <a:pt x="402" y="794"/>
                  </a:cubicBezTo>
                  <a:cubicBezTo>
                    <a:pt x="619" y="794"/>
                    <a:pt x="794" y="619"/>
                    <a:pt x="794" y="400"/>
                  </a:cubicBezTo>
                  <a:cubicBezTo>
                    <a:pt x="794" y="176"/>
                    <a:pt x="619" y="0"/>
                    <a:pt x="402" y="0"/>
                  </a:cubicBezTo>
                  <a:close/>
                </a:path>
              </a:pathLst>
            </a:custGeom>
            <a:solidFill>
              <a:srgbClr val="FBFCF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6" name="Google Shape;4216;p114"/>
            <p:cNvSpPr/>
            <p:nvPr/>
          </p:nvSpPr>
          <p:spPr>
            <a:xfrm>
              <a:off x="5216957" y="2879006"/>
              <a:ext cx="12702" cy="12798"/>
            </a:xfrm>
            <a:custGeom>
              <a:avLst/>
              <a:gdLst/>
              <a:ahLst/>
              <a:cxnLst/>
              <a:rect l="l" t="t" r="r" b="b"/>
              <a:pathLst>
                <a:path w="795" h="801" extrusionOk="0">
                  <a:moveTo>
                    <a:pt x="402" y="0"/>
                  </a:moveTo>
                  <a:cubicBezTo>
                    <a:pt x="178" y="0"/>
                    <a:pt x="1" y="182"/>
                    <a:pt x="1" y="401"/>
                  </a:cubicBezTo>
                  <a:cubicBezTo>
                    <a:pt x="1" y="619"/>
                    <a:pt x="178" y="801"/>
                    <a:pt x="402" y="801"/>
                  </a:cubicBezTo>
                  <a:cubicBezTo>
                    <a:pt x="619" y="801"/>
                    <a:pt x="794" y="619"/>
                    <a:pt x="794" y="401"/>
                  </a:cubicBezTo>
                  <a:cubicBezTo>
                    <a:pt x="794" y="182"/>
                    <a:pt x="619" y="0"/>
                    <a:pt x="402" y="0"/>
                  </a:cubicBezTo>
                  <a:close/>
                </a:path>
              </a:pathLst>
            </a:custGeom>
            <a:solidFill>
              <a:srgbClr val="FBFCF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7" name="Google Shape;4217;p114"/>
            <p:cNvSpPr/>
            <p:nvPr/>
          </p:nvSpPr>
          <p:spPr>
            <a:xfrm>
              <a:off x="5216957" y="2973465"/>
              <a:ext cx="12702" cy="12686"/>
            </a:xfrm>
            <a:custGeom>
              <a:avLst/>
              <a:gdLst/>
              <a:ahLst/>
              <a:cxnLst/>
              <a:rect l="l" t="t" r="r" b="b"/>
              <a:pathLst>
                <a:path w="795" h="794" extrusionOk="0">
                  <a:moveTo>
                    <a:pt x="402" y="0"/>
                  </a:moveTo>
                  <a:cubicBezTo>
                    <a:pt x="178" y="0"/>
                    <a:pt x="1" y="177"/>
                    <a:pt x="1" y="394"/>
                  </a:cubicBezTo>
                  <a:cubicBezTo>
                    <a:pt x="1" y="619"/>
                    <a:pt x="178" y="794"/>
                    <a:pt x="402" y="794"/>
                  </a:cubicBezTo>
                  <a:cubicBezTo>
                    <a:pt x="619" y="794"/>
                    <a:pt x="794" y="619"/>
                    <a:pt x="794" y="394"/>
                  </a:cubicBezTo>
                  <a:cubicBezTo>
                    <a:pt x="794" y="177"/>
                    <a:pt x="619" y="0"/>
                    <a:pt x="402" y="0"/>
                  </a:cubicBezTo>
                  <a:close/>
                </a:path>
              </a:pathLst>
            </a:custGeom>
            <a:solidFill>
              <a:srgbClr val="FBFCF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8" name="Google Shape;4218;p114"/>
            <p:cNvSpPr/>
            <p:nvPr/>
          </p:nvSpPr>
          <p:spPr>
            <a:xfrm>
              <a:off x="4568622" y="2663134"/>
              <a:ext cx="850866" cy="5752"/>
            </a:xfrm>
            <a:custGeom>
              <a:avLst/>
              <a:gdLst/>
              <a:ahLst/>
              <a:cxnLst/>
              <a:rect l="l" t="t" r="r" b="b"/>
              <a:pathLst>
                <a:path w="53254" h="360" extrusionOk="0">
                  <a:moveTo>
                    <a:pt x="113" y="1"/>
                  </a:moveTo>
                  <a:cubicBezTo>
                    <a:pt x="71" y="120"/>
                    <a:pt x="35" y="240"/>
                    <a:pt x="0" y="360"/>
                  </a:cubicBezTo>
                  <a:lnTo>
                    <a:pt x="53253" y="360"/>
                  </a:lnTo>
                  <a:cubicBezTo>
                    <a:pt x="53218" y="240"/>
                    <a:pt x="53184" y="120"/>
                    <a:pt x="5314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9" name="Google Shape;4219;p114"/>
            <p:cNvSpPr/>
            <p:nvPr/>
          </p:nvSpPr>
          <p:spPr>
            <a:xfrm>
              <a:off x="4694285" y="3001729"/>
              <a:ext cx="504298" cy="5752"/>
            </a:xfrm>
            <a:custGeom>
              <a:avLst/>
              <a:gdLst/>
              <a:ahLst/>
              <a:cxnLst/>
              <a:rect l="l" t="t" r="r" b="b"/>
              <a:pathLst>
                <a:path w="31563" h="360" extrusionOk="0">
                  <a:moveTo>
                    <a:pt x="0" y="1"/>
                  </a:moveTo>
                  <a:cubicBezTo>
                    <a:pt x="105" y="120"/>
                    <a:pt x="211" y="240"/>
                    <a:pt x="324" y="360"/>
                  </a:cubicBezTo>
                  <a:lnTo>
                    <a:pt x="31563" y="360"/>
                  </a:lnTo>
                  <a:lnTo>
                    <a:pt x="3156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0" name="Google Shape;4220;p114"/>
            <p:cNvSpPr/>
            <p:nvPr/>
          </p:nvSpPr>
          <p:spPr>
            <a:xfrm>
              <a:off x="5288664" y="3004430"/>
              <a:ext cx="2812" cy="3052"/>
            </a:xfrm>
            <a:custGeom>
              <a:avLst/>
              <a:gdLst/>
              <a:ahLst/>
              <a:cxnLst/>
              <a:rect l="l" t="t" r="r" b="b"/>
              <a:pathLst>
                <a:path w="176" h="191" extrusionOk="0">
                  <a:moveTo>
                    <a:pt x="176" y="0"/>
                  </a:moveTo>
                  <a:cubicBezTo>
                    <a:pt x="113" y="64"/>
                    <a:pt x="56" y="127"/>
                    <a:pt x="1" y="191"/>
                  </a:cubicBezTo>
                  <a:cubicBezTo>
                    <a:pt x="56" y="127"/>
                    <a:pt x="120" y="64"/>
                    <a:pt x="176" y="0"/>
                  </a:cubicBezTo>
                  <a:close/>
                </a:path>
              </a:pathLst>
            </a:custGeom>
            <a:solidFill>
              <a:srgbClr val="DCDC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1" name="Google Shape;4221;p114"/>
            <p:cNvSpPr/>
            <p:nvPr/>
          </p:nvSpPr>
          <p:spPr>
            <a:xfrm>
              <a:off x="5210118" y="3001729"/>
              <a:ext cx="83738" cy="5752"/>
            </a:xfrm>
            <a:custGeom>
              <a:avLst/>
              <a:gdLst/>
              <a:ahLst/>
              <a:cxnLst/>
              <a:rect l="l" t="t" r="r" b="b"/>
              <a:pathLst>
                <a:path w="5241" h="360" extrusionOk="0">
                  <a:moveTo>
                    <a:pt x="1" y="1"/>
                  </a:moveTo>
                  <a:lnTo>
                    <a:pt x="1" y="360"/>
                  </a:lnTo>
                  <a:lnTo>
                    <a:pt x="4917" y="360"/>
                  </a:lnTo>
                  <a:cubicBezTo>
                    <a:pt x="4972" y="296"/>
                    <a:pt x="5029" y="233"/>
                    <a:pt x="5092" y="169"/>
                  </a:cubicBezTo>
                  <a:cubicBezTo>
                    <a:pt x="5141" y="114"/>
                    <a:pt x="5190" y="58"/>
                    <a:pt x="524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2" name="Google Shape;4222;p114"/>
            <p:cNvSpPr/>
            <p:nvPr/>
          </p:nvSpPr>
          <p:spPr>
            <a:xfrm>
              <a:off x="4796589" y="2540411"/>
              <a:ext cx="12702" cy="12814"/>
            </a:xfrm>
            <a:custGeom>
              <a:avLst/>
              <a:gdLst/>
              <a:ahLst/>
              <a:cxnLst/>
              <a:rect l="l" t="t" r="r" b="b"/>
              <a:pathLst>
                <a:path w="795" h="802" extrusionOk="0">
                  <a:moveTo>
                    <a:pt x="400" y="1"/>
                  </a:moveTo>
                  <a:cubicBezTo>
                    <a:pt x="176" y="1"/>
                    <a:pt x="1" y="176"/>
                    <a:pt x="1" y="402"/>
                  </a:cubicBezTo>
                  <a:cubicBezTo>
                    <a:pt x="1" y="619"/>
                    <a:pt x="176" y="801"/>
                    <a:pt x="400" y="801"/>
                  </a:cubicBezTo>
                  <a:cubicBezTo>
                    <a:pt x="619" y="801"/>
                    <a:pt x="795" y="619"/>
                    <a:pt x="795" y="402"/>
                  </a:cubicBezTo>
                  <a:cubicBezTo>
                    <a:pt x="795" y="176"/>
                    <a:pt x="619" y="1"/>
                    <a:pt x="400" y="1"/>
                  </a:cubicBezTo>
                  <a:close/>
                </a:path>
              </a:pathLst>
            </a:custGeom>
            <a:solidFill>
              <a:srgbClr val="FBFCF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3" name="Google Shape;4223;p114"/>
            <p:cNvSpPr/>
            <p:nvPr/>
          </p:nvSpPr>
          <p:spPr>
            <a:xfrm>
              <a:off x="4796589" y="2634758"/>
              <a:ext cx="12702" cy="12814"/>
            </a:xfrm>
            <a:custGeom>
              <a:avLst/>
              <a:gdLst/>
              <a:ahLst/>
              <a:cxnLst/>
              <a:rect l="l" t="t" r="r" b="b"/>
              <a:pathLst>
                <a:path w="795" h="802" extrusionOk="0">
                  <a:moveTo>
                    <a:pt x="400" y="1"/>
                  </a:moveTo>
                  <a:cubicBezTo>
                    <a:pt x="176" y="1"/>
                    <a:pt x="1" y="184"/>
                    <a:pt x="1" y="402"/>
                  </a:cubicBezTo>
                  <a:cubicBezTo>
                    <a:pt x="1" y="619"/>
                    <a:pt x="176" y="801"/>
                    <a:pt x="400" y="801"/>
                  </a:cubicBezTo>
                  <a:cubicBezTo>
                    <a:pt x="619" y="801"/>
                    <a:pt x="795" y="619"/>
                    <a:pt x="795" y="402"/>
                  </a:cubicBezTo>
                  <a:cubicBezTo>
                    <a:pt x="795" y="184"/>
                    <a:pt x="619" y="1"/>
                    <a:pt x="400" y="1"/>
                  </a:cubicBezTo>
                  <a:close/>
                </a:path>
              </a:pathLst>
            </a:custGeom>
            <a:solidFill>
              <a:srgbClr val="FBFCF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4" name="Google Shape;4224;p114"/>
            <p:cNvSpPr/>
            <p:nvPr/>
          </p:nvSpPr>
          <p:spPr>
            <a:xfrm>
              <a:off x="4834408" y="2540411"/>
              <a:ext cx="12798" cy="12814"/>
            </a:xfrm>
            <a:custGeom>
              <a:avLst/>
              <a:gdLst/>
              <a:ahLst/>
              <a:cxnLst/>
              <a:rect l="l" t="t" r="r" b="b"/>
              <a:pathLst>
                <a:path w="801" h="802" extrusionOk="0">
                  <a:moveTo>
                    <a:pt x="401" y="1"/>
                  </a:moveTo>
                  <a:cubicBezTo>
                    <a:pt x="182" y="1"/>
                    <a:pt x="0" y="176"/>
                    <a:pt x="0" y="402"/>
                  </a:cubicBezTo>
                  <a:cubicBezTo>
                    <a:pt x="0" y="619"/>
                    <a:pt x="182" y="801"/>
                    <a:pt x="401" y="801"/>
                  </a:cubicBezTo>
                  <a:cubicBezTo>
                    <a:pt x="625" y="801"/>
                    <a:pt x="800" y="619"/>
                    <a:pt x="800" y="402"/>
                  </a:cubicBezTo>
                  <a:cubicBezTo>
                    <a:pt x="800" y="176"/>
                    <a:pt x="625" y="1"/>
                    <a:pt x="401" y="1"/>
                  </a:cubicBezTo>
                  <a:close/>
                </a:path>
              </a:pathLst>
            </a:custGeom>
            <a:solidFill>
              <a:srgbClr val="FBFCF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5" name="Google Shape;4225;p114"/>
            <p:cNvSpPr/>
            <p:nvPr/>
          </p:nvSpPr>
          <p:spPr>
            <a:xfrm>
              <a:off x="4834408" y="2634758"/>
              <a:ext cx="12798" cy="12814"/>
            </a:xfrm>
            <a:custGeom>
              <a:avLst/>
              <a:gdLst/>
              <a:ahLst/>
              <a:cxnLst/>
              <a:rect l="l" t="t" r="r" b="b"/>
              <a:pathLst>
                <a:path w="801" h="802" extrusionOk="0">
                  <a:moveTo>
                    <a:pt x="401" y="1"/>
                  </a:moveTo>
                  <a:cubicBezTo>
                    <a:pt x="182" y="1"/>
                    <a:pt x="0" y="184"/>
                    <a:pt x="0" y="402"/>
                  </a:cubicBezTo>
                  <a:cubicBezTo>
                    <a:pt x="0" y="619"/>
                    <a:pt x="182" y="801"/>
                    <a:pt x="401" y="801"/>
                  </a:cubicBezTo>
                  <a:cubicBezTo>
                    <a:pt x="625" y="801"/>
                    <a:pt x="800" y="619"/>
                    <a:pt x="800" y="402"/>
                  </a:cubicBezTo>
                  <a:cubicBezTo>
                    <a:pt x="800" y="184"/>
                    <a:pt x="625" y="1"/>
                    <a:pt x="401" y="1"/>
                  </a:cubicBezTo>
                  <a:close/>
                </a:path>
              </a:pathLst>
            </a:custGeom>
            <a:solidFill>
              <a:srgbClr val="FBFCF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6" name="Google Shape;4226;p114"/>
            <p:cNvSpPr/>
            <p:nvPr/>
          </p:nvSpPr>
          <p:spPr>
            <a:xfrm>
              <a:off x="4796589" y="3028907"/>
              <a:ext cx="12702" cy="12686"/>
            </a:xfrm>
            <a:custGeom>
              <a:avLst/>
              <a:gdLst/>
              <a:ahLst/>
              <a:cxnLst/>
              <a:rect l="l" t="t" r="r" b="b"/>
              <a:pathLst>
                <a:path w="795" h="794" extrusionOk="0">
                  <a:moveTo>
                    <a:pt x="400" y="0"/>
                  </a:moveTo>
                  <a:cubicBezTo>
                    <a:pt x="176" y="0"/>
                    <a:pt x="1" y="175"/>
                    <a:pt x="1" y="399"/>
                  </a:cubicBezTo>
                  <a:cubicBezTo>
                    <a:pt x="1" y="617"/>
                    <a:pt x="176" y="794"/>
                    <a:pt x="400" y="794"/>
                  </a:cubicBezTo>
                  <a:cubicBezTo>
                    <a:pt x="619" y="794"/>
                    <a:pt x="795" y="617"/>
                    <a:pt x="795" y="399"/>
                  </a:cubicBezTo>
                  <a:cubicBezTo>
                    <a:pt x="795" y="175"/>
                    <a:pt x="619" y="0"/>
                    <a:pt x="400" y="0"/>
                  </a:cubicBezTo>
                  <a:close/>
                </a:path>
              </a:pathLst>
            </a:custGeom>
            <a:solidFill>
              <a:srgbClr val="FBFCF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7" name="Google Shape;4227;p114"/>
            <p:cNvSpPr/>
            <p:nvPr/>
          </p:nvSpPr>
          <p:spPr>
            <a:xfrm>
              <a:off x="4834408" y="3028907"/>
              <a:ext cx="12798" cy="12686"/>
            </a:xfrm>
            <a:custGeom>
              <a:avLst/>
              <a:gdLst/>
              <a:ahLst/>
              <a:cxnLst/>
              <a:rect l="l" t="t" r="r" b="b"/>
              <a:pathLst>
                <a:path w="801" h="794" extrusionOk="0">
                  <a:moveTo>
                    <a:pt x="401" y="0"/>
                  </a:moveTo>
                  <a:cubicBezTo>
                    <a:pt x="182" y="0"/>
                    <a:pt x="0" y="175"/>
                    <a:pt x="0" y="399"/>
                  </a:cubicBezTo>
                  <a:cubicBezTo>
                    <a:pt x="0" y="617"/>
                    <a:pt x="182" y="794"/>
                    <a:pt x="401" y="794"/>
                  </a:cubicBezTo>
                  <a:cubicBezTo>
                    <a:pt x="625" y="794"/>
                    <a:pt x="800" y="617"/>
                    <a:pt x="800" y="399"/>
                  </a:cubicBezTo>
                  <a:cubicBezTo>
                    <a:pt x="800" y="175"/>
                    <a:pt x="625" y="0"/>
                    <a:pt x="401" y="0"/>
                  </a:cubicBezTo>
                  <a:close/>
                </a:path>
              </a:pathLst>
            </a:custGeom>
            <a:solidFill>
              <a:srgbClr val="FBFCF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8" name="Google Shape;4228;p114"/>
            <p:cNvSpPr/>
            <p:nvPr/>
          </p:nvSpPr>
          <p:spPr>
            <a:xfrm>
              <a:off x="4834408" y="3123254"/>
              <a:ext cx="12798" cy="12798"/>
            </a:xfrm>
            <a:custGeom>
              <a:avLst/>
              <a:gdLst/>
              <a:ahLst/>
              <a:cxnLst/>
              <a:rect l="l" t="t" r="r" b="b"/>
              <a:pathLst>
                <a:path w="801" h="801" extrusionOk="0">
                  <a:moveTo>
                    <a:pt x="401" y="0"/>
                  </a:moveTo>
                  <a:cubicBezTo>
                    <a:pt x="182" y="0"/>
                    <a:pt x="0" y="182"/>
                    <a:pt x="0" y="399"/>
                  </a:cubicBezTo>
                  <a:cubicBezTo>
                    <a:pt x="0" y="619"/>
                    <a:pt x="182" y="801"/>
                    <a:pt x="401" y="801"/>
                  </a:cubicBezTo>
                  <a:cubicBezTo>
                    <a:pt x="625" y="801"/>
                    <a:pt x="800" y="619"/>
                    <a:pt x="800" y="399"/>
                  </a:cubicBezTo>
                  <a:cubicBezTo>
                    <a:pt x="800" y="182"/>
                    <a:pt x="625" y="0"/>
                    <a:pt x="401" y="0"/>
                  </a:cubicBezTo>
                  <a:close/>
                </a:path>
              </a:pathLst>
            </a:custGeom>
            <a:solidFill>
              <a:srgbClr val="FBFCF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29" name="Google Shape;4229;p114"/>
          <p:cNvGrpSpPr/>
          <p:nvPr/>
        </p:nvGrpSpPr>
        <p:grpSpPr>
          <a:xfrm>
            <a:off x="6689831" y="2079406"/>
            <a:ext cx="612771" cy="852605"/>
            <a:chOff x="6947370" y="1405882"/>
            <a:chExt cx="700549" cy="974739"/>
          </a:xfrm>
        </p:grpSpPr>
        <p:sp>
          <p:nvSpPr>
            <p:cNvPr id="4230" name="Google Shape;4230;p114"/>
            <p:cNvSpPr/>
            <p:nvPr/>
          </p:nvSpPr>
          <p:spPr>
            <a:xfrm>
              <a:off x="7164808" y="1405882"/>
              <a:ext cx="265786" cy="265802"/>
            </a:xfrm>
            <a:custGeom>
              <a:avLst/>
              <a:gdLst/>
              <a:ahLst/>
              <a:cxnLst/>
              <a:rect l="l" t="t" r="r" b="b"/>
              <a:pathLst>
                <a:path w="16635" h="16636" extrusionOk="0">
                  <a:moveTo>
                    <a:pt x="8313" y="908"/>
                  </a:moveTo>
                  <a:cubicBezTo>
                    <a:pt x="12400" y="908"/>
                    <a:pt x="15722" y="4236"/>
                    <a:pt x="15722" y="8323"/>
                  </a:cubicBezTo>
                  <a:cubicBezTo>
                    <a:pt x="15722" y="12403"/>
                    <a:pt x="12400" y="15731"/>
                    <a:pt x="8313" y="15731"/>
                  </a:cubicBezTo>
                  <a:cubicBezTo>
                    <a:pt x="4227" y="15731"/>
                    <a:pt x="907" y="12403"/>
                    <a:pt x="907" y="8323"/>
                  </a:cubicBezTo>
                  <a:cubicBezTo>
                    <a:pt x="907" y="4236"/>
                    <a:pt x="4227" y="908"/>
                    <a:pt x="8313" y="908"/>
                  </a:cubicBezTo>
                  <a:close/>
                  <a:moveTo>
                    <a:pt x="8313" y="1"/>
                  </a:moveTo>
                  <a:cubicBezTo>
                    <a:pt x="3729" y="1"/>
                    <a:pt x="0" y="3730"/>
                    <a:pt x="0" y="8323"/>
                  </a:cubicBezTo>
                  <a:cubicBezTo>
                    <a:pt x="0" y="12908"/>
                    <a:pt x="3729" y="16636"/>
                    <a:pt x="8313" y="16636"/>
                  </a:cubicBezTo>
                  <a:cubicBezTo>
                    <a:pt x="12899" y="16636"/>
                    <a:pt x="16635" y="12908"/>
                    <a:pt x="16635" y="8323"/>
                  </a:cubicBezTo>
                  <a:cubicBezTo>
                    <a:pt x="16635" y="3730"/>
                    <a:pt x="12899" y="1"/>
                    <a:pt x="831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1" name="Google Shape;4231;p114"/>
            <p:cNvSpPr/>
            <p:nvPr/>
          </p:nvSpPr>
          <p:spPr>
            <a:xfrm>
              <a:off x="7264428" y="1635782"/>
              <a:ext cx="66434" cy="123314"/>
            </a:xfrm>
            <a:custGeom>
              <a:avLst/>
              <a:gdLst/>
              <a:ahLst/>
              <a:cxnLst/>
              <a:rect l="l" t="t" r="r" b="b"/>
              <a:pathLst>
                <a:path w="4158" h="7718" extrusionOk="0">
                  <a:moveTo>
                    <a:pt x="921" y="0"/>
                  </a:moveTo>
                  <a:cubicBezTo>
                    <a:pt x="415" y="0"/>
                    <a:pt x="0" y="415"/>
                    <a:pt x="0" y="921"/>
                  </a:cubicBezTo>
                  <a:lnTo>
                    <a:pt x="0" y="6797"/>
                  </a:lnTo>
                  <a:cubicBezTo>
                    <a:pt x="0" y="7303"/>
                    <a:pt x="415" y="7717"/>
                    <a:pt x="921" y="7717"/>
                  </a:cubicBezTo>
                  <a:lnTo>
                    <a:pt x="3238" y="7717"/>
                  </a:lnTo>
                  <a:cubicBezTo>
                    <a:pt x="3743" y="7717"/>
                    <a:pt x="4158" y="7303"/>
                    <a:pt x="4158" y="6797"/>
                  </a:cubicBezTo>
                  <a:lnTo>
                    <a:pt x="4158" y="921"/>
                  </a:lnTo>
                  <a:cubicBezTo>
                    <a:pt x="4158" y="415"/>
                    <a:pt x="3743" y="0"/>
                    <a:pt x="323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2" name="Google Shape;4232;p114"/>
            <p:cNvSpPr/>
            <p:nvPr/>
          </p:nvSpPr>
          <p:spPr>
            <a:xfrm>
              <a:off x="7264428" y="1673697"/>
              <a:ext cx="66434" cy="85400"/>
            </a:xfrm>
            <a:custGeom>
              <a:avLst/>
              <a:gdLst/>
              <a:ahLst/>
              <a:cxnLst/>
              <a:rect l="l" t="t" r="r" b="b"/>
              <a:pathLst>
                <a:path w="4158" h="5345" extrusionOk="0">
                  <a:moveTo>
                    <a:pt x="2129" y="0"/>
                  </a:moveTo>
                  <a:cubicBezTo>
                    <a:pt x="1413" y="0"/>
                    <a:pt x="703" y="36"/>
                    <a:pt x="0" y="100"/>
                  </a:cubicBezTo>
                  <a:lnTo>
                    <a:pt x="0" y="4424"/>
                  </a:lnTo>
                  <a:cubicBezTo>
                    <a:pt x="0" y="4930"/>
                    <a:pt x="415" y="5344"/>
                    <a:pt x="921" y="5344"/>
                  </a:cubicBezTo>
                  <a:lnTo>
                    <a:pt x="3238" y="5344"/>
                  </a:lnTo>
                  <a:cubicBezTo>
                    <a:pt x="3743" y="5344"/>
                    <a:pt x="4158" y="4930"/>
                    <a:pt x="4158" y="4424"/>
                  </a:cubicBezTo>
                  <a:lnTo>
                    <a:pt x="4158" y="100"/>
                  </a:lnTo>
                  <a:cubicBezTo>
                    <a:pt x="3491" y="36"/>
                    <a:pt x="2816" y="0"/>
                    <a:pt x="212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3" name="Google Shape;4233;p114"/>
            <p:cNvSpPr/>
            <p:nvPr/>
          </p:nvSpPr>
          <p:spPr>
            <a:xfrm>
              <a:off x="6947370" y="1680983"/>
              <a:ext cx="700549" cy="699639"/>
            </a:xfrm>
            <a:custGeom>
              <a:avLst/>
              <a:gdLst/>
              <a:ahLst/>
              <a:cxnLst/>
              <a:rect l="l" t="t" r="r" b="b"/>
              <a:pathLst>
                <a:path w="43846" h="43789" extrusionOk="0">
                  <a:moveTo>
                    <a:pt x="21920" y="1"/>
                  </a:moveTo>
                  <a:cubicBezTo>
                    <a:pt x="9853" y="1"/>
                    <a:pt x="56" y="9773"/>
                    <a:pt x="29" y="21847"/>
                  </a:cubicBezTo>
                  <a:cubicBezTo>
                    <a:pt x="1" y="33938"/>
                    <a:pt x="9782" y="43761"/>
                    <a:pt x="21873" y="43788"/>
                  </a:cubicBezTo>
                  <a:cubicBezTo>
                    <a:pt x="21891" y="43788"/>
                    <a:pt x="21909" y="43788"/>
                    <a:pt x="21926" y="43788"/>
                  </a:cubicBezTo>
                  <a:cubicBezTo>
                    <a:pt x="33994" y="43788"/>
                    <a:pt x="43788" y="34018"/>
                    <a:pt x="43817" y="21944"/>
                  </a:cubicBezTo>
                  <a:cubicBezTo>
                    <a:pt x="43845" y="9853"/>
                    <a:pt x="34064" y="30"/>
                    <a:pt x="21973" y="1"/>
                  </a:cubicBezTo>
                  <a:cubicBezTo>
                    <a:pt x="21955" y="1"/>
                    <a:pt x="21938" y="1"/>
                    <a:pt x="2192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4" name="Google Shape;4234;p114"/>
            <p:cNvSpPr/>
            <p:nvPr/>
          </p:nvSpPr>
          <p:spPr>
            <a:xfrm>
              <a:off x="6992155" y="1725640"/>
              <a:ext cx="610980" cy="610340"/>
            </a:xfrm>
            <a:custGeom>
              <a:avLst/>
              <a:gdLst/>
              <a:ahLst/>
              <a:cxnLst/>
              <a:rect l="l" t="t" r="r" b="b"/>
              <a:pathLst>
                <a:path w="38240" h="38200" extrusionOk="0">
                  <a:moveTo>
                    <a:pt x="19124" y="0"/>
                  </a:moveTo>
                  <a:cubicBezTo>
                    <a:pt x="8595" y="0"/>
                    <a:pt x="49" y="8516"/>
                    <a:pt x="21" y="19052"/>
                  </a:cubicBezTo>
                  <a:cubicBezTo>
                    <a:pt x="0" y="29604"/>
                    <a:pt x="8531" y="38171"/>
                    <a:pt x="19077" y="38199"/>
                  </a:cubicBezTo>
                  <a:cubicBezTo>
                    <a:pt x="19091" y="38199"/>
                    <a:pt x="19104" y="38199"/>
                    <a:pt x="19118" y="38199"/>
                  </a:cubicBezTo>
                  <a:cubicBezTo>
                    <a:pt x="29647" y="38199"/>
                    <a:pt x="38191" y="29675"/>
                    <a:pt x="38220" y="19143"/>
                  </a:cubicBezTo>
                  <a:cubicBezTo>
                    <a:pt x="38240" y="8595"/>
                    <a:pt x="29709" y="22"/>
                    <a:pt x="19161" y="0"/>
                  </a:cubicBezTo>
                  <a:cubicBezTo>
                    <a:pt x="19149" y="0"/>
                    <a:pt x="19136" y="0"/>
                    <a:pt x="1912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5" name="Google Shape;4235;p114"/>
            <p:cNvSpPr/>
            <p:nvPr/>
          </p:nvSpPr>
          <p:spPr>
            <a:xfrm>
              <a:off x="7018279" y="1751667"/>
              <a:ext cx="558845" cy="558158"/>
            </a:xfrm>
            <a:custGeom>
              <a:avLst/>
              <a:gdLst/>
              <a:ahLst/>
              <a:cxnLst/>
              <a:rect l="l" t="t" r="r" b="b"/>
              <a:pathLst>
                <a:path w="34977" h="34934" extrusionOk="0">
                  <a:moveTo>
                    <a:pt x="17489" y="1"/>
                  </a:moveTo>
                  <a:cubicBezTo>
                    <a:pt x="7858" y="1"/>
                    <a:pt x="42" y="7794"/>
                    <a:pt x="22" y="17429"/>
                  </a:cubicBezTo>
                  <a:cubicBezTo>
                    <a:pt x="0" y="27077"/>
                    <a:pt x="7803" y="34914"/>
                    <a:pt x="17442" y="34934"/>
                  </a:cubicBezTo>
                  <a:cubicBezTo>
                    <a:pt x="17456" y="34934"/>
                    <a:pt x="17469" y="34934"/>
                    <a:pt x="17483" y="34934"/>
                  </a:cubicBezTo>
                  <a:cubicBezTo>
                    <a:pt x="27112" y="34934"/>
                    <a:pt x="34926" y="27141"/>
                    <a:pt x="34948" y="17507"/>
                  </a:cubicBezTo>
                  <a:cubicBezTo>
                    <a:pt x="34977" y="7866"/>
                    <a:pt x="27174" y="29"/>
                    <a:pt x="17526" y="1"/>
                  </a:cubicBezTo>
                  <a:cubicBezTo>
                    <a:pt x="17514" y="1"/>
                    <a:pt x="17501" y="1"/>
                    <a:pt x="1748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6" name="Google Shape;4236;p114"/>
            <p:cNvSpPr/>
            <p:nvPr/>
          </p:nvSpPr>
          <p:spPr>
            <a:xfrm>
              <a:off x="7293587" y="1777710"/>
              <a:ext cx="8436" cy="38266"/>
            </a:xfrm>
            <a:custGeom>
              <a:avLst/>
              <a:gdLst/>
              <a:ahLst/>
              <a:cxnLst/>
              <a:rect l="l" t="t" r="r" b="b"/>
              <a:pathLst>
                <a:path w="528" h="2395" extrusionOk="0">
                  <a:moveTo>
                    <a:pt x="268" y="0"/>
                  </a:moveTo>
                  <a:cubicBezTo>
                    <a:pt x="120" y="0"/>
                    <a:pt x="1" y="120"/>
                    <a:pt x="1" y="267"/>
                  </a:cubicBezTo>
                  <a:lnTo>
                    <a:pt x="1" y="2127"/>
                  </a:lnTo>
                  <a:cubicBezTo>
                    <a:pt x="1" y="2275"/>
                    <a:pt x="120" y="2395"/>
                    <a:pt x="268" y="2395"/>
                  </a:cubicBezTo>
                  <a:cubicBezTo>
                    <a:pt x="408" y="2395"/>
                    <a:pt x="528" y="2275"/>
                    <a:pt x="528" y="2127"/>
                  </a:cubicBezTo>
                  <a:lnTo>
                    <a:pt x="528" y="267"/>
                  </a:lnTo>
                  <a:cubicBezTo>
                    <a:pt x="528" y="120"/>
                    <a:pt x="408" y="0"/>
                    <a:pt x="26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7" name="Google Shape;4237;p114"/>
            <p:cNvSpPr/>
            <p:nvPr/>
          </p:nvSpPr>
          <p:spPr>
            <a:xfrm>
              <a:off x="7512606" y="2020920"/>
              <a:ext cx="38266" cy="8772"/>
            </a:xfrm>
            <a:custGeom>
              <a:avLst/>
              <a:gdLst/>
              <a:ahLst/>
              <a:cxnLst/>
              <a:rect l="l" t="t" r="r" b="b"/>
              <a:pathLst>
                <a:path w="2395" h="549" extrusionOk="0">
                  <a:moveTo>
                    <a:pt x="2127" y="1"/>
                  </a:moveTo>
                  <a:lnTo>
                    <a:pt x="266" y="14"/>
                  </a:lnTo>
                  <a:cubicBezTo>
                    <a:pt x="120" y="23"/>
                    <a:pt x="0" y="141"/>
                    <a:pt x="0" y="289"/>
                  </a:cubicBezTo>
                  <a:cubicBezTo>
                    <a:pt x="7" y="436"/>
                    <a:pt x="127" y="549"/>
                    <a:pt x="273" y="549"/>
                  </a:cubicBezTo>
                  <a:lnTo>
                    <a:pt x="2134" y="535"/>
                  </a:lnTo>
                  <a:cubicBezTo>
                    <a:pt x="2275" y="535"/>
                    <a:pt x="2395" y="409"/>
                    <a:pt x="2395" y="267"/>
                  </a:cubicBezTo>
                  <a:cubicBezTo>
                    <a:pt x="2395" y="121"/>
                    <a:pt x="2275" y="1"/>
                    <a:pt x="212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8" name="Google Shape;4238;p114"/>
            <p:cNvSpPr/>
            <p:nvPr/>
          </p:nvSpPr>
          <p:spPr>
            <a:xfrm>
              <a:off x="7300889" y="2242176"/>
              <a:ext cx="9107" cy="38282"/>
            </a:xfrm>
            <a:custGeom>
              <a:avLst/>
              <a:gdLst/>
              <a:ahLst/>
              <a:cxnLst/>
              <a:rect l="l" t="t" r="r" b="b"/>
              <a:pathLst>
                <a:path w="570" h="2396" extrusionOk="0">
                  <a:moveTo>
                    <a:pt x="260" y="1"/>
                  </a:moveTo>
                  <a:cubicBezTo>
                    <a:pt x="120" y="7"/>
                    <a:pt x="0" y="127"/>
                    <a:pt x="0" y="274"/>
                  </a:cubicBezTo>
                  <a:lnTo>
                    <a:pt x="36" y="2134"/>
                  </a:lnTo>
                  <a:cubicBezTo>
                    <a:pt x="36" y="2278"/>
                    <a:pt x="155" y="2395"/>
                    <a:pt x="298" y="2395"/>
                  </a:cubicBezTo>
                  <a:cubicBezTo>
                    <a:pt x="302" y="2395"/>
                    <a:pt x="306" y="2395"/>
                    <a:pt x="310" y="2395"/>
                  </a:cubicBezTo>
                  <a:cubicBezTo>
                    <a:pt x="450" y="2395"/>
                    <a:pt x="570" y="2269"/>
                    <a:pt x="570" y="2127"/>
                  </a:cubicBezTo>
                  <a:lnTo>
                    <a:pt x="534" y="267"/>
                  </a:lnTo>
                  <a:cubicBezTo>
                    <a:pt x="534" y="120"/>
                    <a:pt x="408" y="1"/>
                    <a:pt x="26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9" name="Google Shape;4239;p114"/>
            <p:cNvSpPr/>
            <p:nvPr/>
          </p:nvSpPr>
          <p:spPr>
            <a:xfrm>
              <a:off x="7048236" y="2032472"/>
              <a:ext cx="38282" cy="9347"/>
            </a:xfrm>
            <a:custGeom>
              <a:avLst/>
              <a:gdLst/>
              <a:ahLst/>
              <a:cxnLst/>
              <a:rect l="l" t="t" r="r" b="b"/>
              <a:pathLst>
                <a:path w="2396" h="585" extrusionOk="0">
                  <a:moveTo>
                    <a:pt x="2121" y="1"/>
                  </a:moveTo>
                  <a:lnTo>
                    <a:pt x="260" y="58"/>
                  </a:lnTo>
                  <a:cubicBezTo>
                    <a:pt x="114" y="58"/>
                    <a:pt x="1" y="185"/>
                    <a:pt x="1" y="331"/>
                  </a:cubicBezTo>
                  <a:cubicBezTo>
                    <a:pt x="7" y="467"/>
                    <a:pt x="121" y="584"/>
                    <a:pt x="262" y="584"/>
                  </a:cubicBezTo>
                  <a:cubicBezTo>
                    <a:pt x="266" y="584"/>
                    <a:pt x="270" y="584"/>
                    <a:pt x="274" y="584"/>
                  </a:cubicBezTo>
                  <a:lnTo>
                    <a:pt x="2136" y="535"/>
                  </a:lnTo>
                  <a:cubicBezTo>
                    <a:pt x="2282" y="535"/>
                    <a:pt x="2395" y="409"/>
                    <a:pt x="2395" y="260"/>
                  </a:cubicBezTo>
                  <a:cubicBezTo>
                    <a:pt x="2389" y="114"/>
                    <a:pt x="2269" y="1"/>
                    <a:pt x="212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0" name="Google Shape;4240;p114"/>
            <p:cNvSpPr/>
            <p:nvPr/>
          </p:nvSpPr>
          <p:spPr>
            <a:xfrm>
              <a:off x="7402985" y="1810736"/>
              <a:ext cx="24701" cy="34160"/>
            </a:xfrm>
            <a:custGeom>
              <a:avLst/>
              <a:gdLst/>
              <a:ahLst/>
              <a:cxnLst/>
              <a:rect l="l" t="t" r="r" b="b"/>
              <a:pathLst>
                <a:path w="1546" h="2138" extrusionOk="0">
                  <a:moveTo>
                    <a:pt x="1240" y="1"/>
                  </a:moveTo>
                  <a:cubicBezTo>
                    <a:pt x="1150" y="1"/>
                    <a:pt x="1063" y="48"/>
                    <a:pt x="1012" y="131"/>
                  </a:cubicBezTo>
                  <a:lnTo>
                    <a:pt x="78" y="1739"/>
                  </a:lnTo>
                  <a:cubicBezTo>
                    <a:pt x="1" y="1865"/>
                    <a:pt x="43" y="2027"/>
                    <a:pt x="169" y="2104"/>
                  </a:cubicBezTo>
                  <a:cubicBezTo>
                    <a:pt x="210" y="2127"/>
                    <a:pt x="255" y="2137"/>
                    <a:pt x="300" y="2137"/>
                  </a:cubicBezTo>
                  <a:cubicBezTo>
                    <a:pt x="394" y="2137"/>
                    <a:pt x="487" y="2090"/>
                    <a:pt x="535" y="2005"/>
                  </a:cubicBezTo>
                  <a:lnTo>
                    <a:pt x="1475" y="404"/>
                  </a:lnTo>
                  <a:cubicBezTo>
                    <a:pt x="1546" y="277"/>
                    <a:pt x="1504" y="109"/>
                    <a:pt x="1377" y="40"/>
                  </a:cubicBezTo>
                  <a:cubicBezTo>
                    <a:pt x="1334" y="13"/>
                    <a:pt x="1287" y="1"/>
                    <a:pt x="124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1" name="Google Shape;4241;p114"/>
            <p:cNvSpPr/>
            <p:nvPr/>
          </p:nvSpPr>
          <p:spPr>
            <a:xfrm>
              <a:off x="7484214" y="2131484"/>
              <a:ext cx="35566" cy="23295"/>
            </a:xfrm>
            <a:custGeom>
              <a:avLst/>
              <a:gdLst/>
              <a:ahLst/>
              <a:cxnLst/>
              <a:rect l="l" t="t" r="r" b="b"/>
              <a:pathLst>
                <a:path w="2226" h="1458" extrusionOk="0">
                  <a:moveTo>
                    <a:pt x="301" y="1"/>
                  </a:moveTo>
                  <a:cubicBezTo>
                    <a:pt x="211" y="1"/>
                    <a:pt x="124" y="49"/>
                    <a:pt x="77" y="139"/>
                  </a:cubicBezTo>
                  <a:cubicBezTo>
                    <a:pt x="1" y="265"/>
                    <a:pt x="50" y="425"/>
                    <a:pt x="176" y="496"/>
                  </a:cubicBezTo>
                  <a:lnTo>
                    <a:pt x="1791" y="1423"/>
                  </a:lnTo>
                  <a:cubicBezTo>
                    <a:pt x="1832" y="1446"/>
                    <a:pt x="1877" y="1457"/>
                    <a:pt x="1922" y="1457"/>
                  </a:cubicBezTo>
                  <a:cubicBezTo>
                    <a:pt x="2013" y="1457"/>
                    <a:pt x="2102" y="1410"/>
                    <a:pt x="2150" y="1325"/>
                  </a:cubicBezTo>
                  <a:cubicBezTo>
                    <a:pt x="2225" y="1199"/>
                    <a:pt x="2183" y="1030"/>
                    <a:pt x="2050" y="959"/>
                  </a:cubicBezTo>
                  <a:lnTo>
                    <a:pt x="436" y="39"/>
                  </a:lnTo>
                  <a:cubicBezTo>
                    <a:pt x="393" y="13"/>
                    <a:pt x="347" y="1"/>
                    <a:pt x="30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2" name="Google Shape;4242;p114"/>
            <p:cNvSpPr/>
            <p:nvPr/>
          </p:nvSpPr>
          <p:spPr>
            <a:xfrm>
              <a:off x="7175353" y="2215430"/>
              <a:ext cx="24254" cy="34463"/>
            </a:xfrm>
            <a:custGeom>
              <a:avLst/>
              <a:gdLst/>
              <a:ahLst/>
              <a:cxnLst/>
              <a:rect l="l" t="t" r="r" b="b"/>
              <a:pathLst>
                <a:path w="1518" h="2157" extrusionOk="0">
                  <a:moveTo>
                    <a:pt x="1216" y="1"/>
                  </a:moveTo>
                  <a:cubicBezTo>
                    <a:pt x="1123" y="1"/>
                    <a:pt x="1031" y="51"/>
                    <a:pt x="983" y="136"/>
                  </a:cubicBezTo>
                  <a:lnTo>
                    <a:pt x="78" y="1759"/>
                  </a:lnTo>
                  <a:cubicBezTo>
                    <a:pt x="1" y="1892"/>
                    <a:pt x="50" y="2054"/>
                    <a:pt x="176" y="2123"/>
                  </a:cubicBezTo>
                  <a:cubicBezTo>
                    <a:pt x="217" y="2146"/>
                    <a:pt x="262" y="2157"/>
                    <a:pt x="307" y="2157"/>
                  </a:cubicBezTo>
                  <a:cubicBezTo>
                    <a:pt x="401" y="2157"/>
                    <a:pt x="494" y="2108"/>
                    <a:pt x="542" y="2018"/>
                  </a:cubicBezTo>
                  <a:lnTo>
                    <a:pt x="1447" y="395"/>
                  </a:lnTo>
                  <a:cubicBezTo>
                    <a:pt x="1517" y="269"/>
                    <a:pt x="1475" y="109"/>
                    <a:pt x="1349" y="38"/>
                  </a:cubicBezTo>
                  <a:cubicBezTo>
                    <a:pt x="1307" y="13"/>
                    <a:pt x="1262" y="1"/>
                    <a:pt x="121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3" name="Google Shape;4243;p114"/>
            <p:cNvSpPr/>
            <p:nvPr/>
          </p:nvSpPr>
          <p:spPr>
            <a:xfrm>
              <a:off x="7077188" y="1907639"/>
              <a:ext cx="35790" cy="22736"/>
            </a:xfrm>
            <a:custGeom>
              <a:avLst/>
              <a:gdLst/>
              <a:ahLst/>
              <a:cxnLst/>
              <a:rect l="l" t="t" r="r" b="b"/>
              <a:pathLst>
                <a:path w="2240" h="1423" extrusionOk="0">
                  <a:moveTo>
                    <a:pt x="304" y="1"/>
                  </a:moveTo>
                  <a:cubicBezTo>
                    <a:pt x="210" y="1"/>
                    <a:pt x="118" y="49"/>
                    <a:pt x="71" y="139"/>
                  </a:cubicBezTo>
                  <a:cubicBezTo>
                    <a:pt x="0" y="266"/>
                    <a:pt x="49" y="428"/>
                    <a:pt x="176" y="498"/>
                  </a:cubicBezTo>
                  <a:lnTo>
                    <a:pt x="1812" y="1390"/>
                  </a:lnTo>
                  <a:cubicBezTo>
                    <a:pt x="1852" y="1412"/>
                    <a:pt x="1896" y="1423"/>
                    <a:pt x="1940" y="1423"/>
                  </a:cubicBezTo>
                  <a:cubicBezTo>
                    <a:pt x="2032" y="1423"/>
                    <a:pt x="2122" y="1374"/>
                    <a:pt x="2169" y="1284"/>
                  </a:cubicBezTo>
                  <a:cubicBezTo>
                    <a:pt x="2240" y="1157"/>
                    <a:pt x="2191" y="995"/>
                    <a:pt x="2065" y="926"/>
                  </a:cubicBezTo>
                  <a:lnTo>
                    <a:pt x="435" y="35"/>
                  </a:lnTo>
                  <a:cubicBezTo>
                    <a:pt x="394" y="12"/>
                    <a:pt x="349" y="1"/>
                    <a:pt x="30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4" name="Google Shape;4244;p114"/>
            <p:cNvSpPr/>
            <p:nvPr/>
          </p:nvSpPr>
          <p:spPr>
            <a:xfrm>
              <a:off x="7483192" y="1901903"/>
              <a:ext cx="35598" cy="23215"/>
            </a:xfrm>
            <a:custGeom>
              <a:avLst/>
              <a:gdLst/>
              <a:ahLst/>
              <a:cxnLst/>
              <a:rect l="l" t="t" r="r" b="b"/>
              <a:pathLst>
                <a:path w="2228" h="1453" extrusionOk="0">
                  <a:moveTo>
                    <a:pt x="1923" y="1"/>
                  </a:moveTo>
                  <a:cubicBezTo>
                    <a:pt x="1879" y="1"/>
                    <a:pt x="1834" y="12"/>
                    <a:pt x="1792" y="35"/>
                  </a:cubicBezTo>
                  <a:lnTo>
                    <a:pt x="176" y="955"/>
                  </a:lnTo>
                  <a:cubicBezTo>
                    <a:pt x="50" y="1026"/>
                    <a:pt x="1" y="1194"/>
                    <a:pt x="78" y="1321"/>
                  </a:cubicBezTo>
                  <a:cubicBezTo>
                    <a:pt x="126" y="1406"/>
                    <a:pt x="214" y="1453"/>
                    <a:pt x="305" y="1453"/>
                  </a:cubicBezTo>
                  <a:cubicBezTo>
                    <a:pt x="349" y="1453"/>
                    <a:pt x="394" y="1442"/>
                    <a:pt x="436" y="1419"/>
                  </a:cubicBezTo>
                  <a:lnTo>
                    <a:pt x="2059" y="498"/>
                  </a:lnTo>
                  <a:cubicBezTo>
                    <a:pt x="2185" y="421"/>
                    <a:pt x="2227" y="259"/>
                    <a:pt x="2156" y="133"/>
                  </a:cubicBezTo>
                  <a:cubicBezTo>
                    <a:pt x="2104" y="48"/>
                    <a:pt x="2015" y="1"/>
                    <a:pt x="192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5" name="Google Shape;4245;p114"/>
            <p:cNvSpPr/>
            <p:nvPr/>
          </p:nvSpPr>
          <p:spPr>
            <a:xfrm>
              <a:off x="7405893" y="2212746"/>
              <a:ext cx="24701" cy="34208"/>
            </a:xfrm>
            <a:custGeom>
              <a:avLst/>
              <a:gdLst/>
              <a:ahLst/>
              <a:cxnLst/>
              <a:rect l="l" t="t" r="r" b="b"/>
              <a:pathLst>
                <a:path w="1546" h="2141" extrusionOk="0">
                  <a:moveTo>
                    <a:pt x="302" y="0"/>
                  </a:moveTo>
                  <a:cubicBezTo>
                    <a:pt x="256" y="0"/>
                    <a:pt x="211" y="12"/>
                    <a:pt x="169" y="38"/>
                  </a:cubicBezTo>
                  <a:cubicBezTo>
                    <a:pt x="43" y="108"/>
                    <a:pt x="1" y="277"/>
                    <a:pt x="71" y="403"/>
                  </a:cubicBezTo>
                  <a:lnTo>
                    <a:pt x="1012" y="2011"/>
                  </a:lnTo>
                  <a:cubicBezTo>
                    <a:pt x="1058" y="2094"/>
                    <a:pt x="1145" y="2141"/>
                    <a:pt x="1234" y="2141"/>
                  </a:cubicBezTo>
                  <a:cubicBezTo>
                    <a:pt x="1280" y="2141"/>
                    <a:pt x="1328" y="2128"/>
                    <a:pt x="1371" y="2102"/>
                  </a:cubicBezTo>
                  <a:cubicBezTo>
                    <a:pt x="1497" y="2031"/>
                    <a:pt x="1546" y="1869"/>
                    <a:pt x="1468" y="1743"/>
                  </a:cubicBezTo>
                  <a:lnTo>
                    <a:pt x="535" y="135"/>
                  </a:lnTo>
                  <a:cubicBezTo>
                    <a:pt x="487" y="50"/>
                    <a:pt x="395" y="0"/>
                    <a:pt x="30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6" name="Google Shape;4246;p114"/>
            <p:cNvSpPr/>
            <p:nvPr/>
          </p:nvSpPr>
          <p:spPr>
            <a:xfrm>
              <a:off x="7083451" y="2138099"/>
              <a:ext cx="35374" cy="23695"/>
            </a:xfrm>
            <a:custGeom>
              <a:avLst/>
              <a:gdLst/>
              <a:ahLst/>
              <a:cxnLst/>
              <a:rect l="l" t="t" r="r" b="b"/>
              <a:pathLst>
                <a:path w="2214" h="1483" extrusionOk="0">
                  <a:moveTo>
                    <a:pt x="1907" y="1"/>
                  </a:moveTo>
                  <a:cubicBezTo>
                    <a:pt x="1861" y="1"/>
                    <a:pt x="1814" y="13"/>
                    <a:pt x="1770" y="40"/>
                  </a:cubicBezTo>
                  <a:lnTo>
                    <a:pt x="170" y="989"/>
                  </a:lnTo>
                  <a:cubicBezTo>
                    <a:pt x="43" y="1064"/>
                    <a:pt x="1" y="1226"/>
                    <a:pt x="78" y="1353"/>
                  </a:cubicBezTo>
                  <a:cubicBezTo>
                    <a:pt x="130" y="1436"/>
                    <a:pt x="217" y="1483"/>
                    <a:pt x="307" y="1483"/>
                  </a:cubicBezTo>
                  <a:cubicBezTo>
                    <a:pt x="354" y="1483"/>
                    <a:pt x="401" y="1470"/>
                    <a:pt x="444" y="1444"/>
                  </a:cubicBezTo>
                  <a:lnTo>
                    <a:pt x="2045" y="497"/>
                  </a:lnTo>
                  <a:cubicBezTo>
                    <a:pt x="2172" y="419"/>
                    <a:pt x="2214" y="257"/>
                    <a:pt x="2136" y="131"/>
                  </a:cubicBezTo>
                  <a:cubicBezTo>
                    <a:pt x="2085" y="48"/>
                    <a:pt x="1997" y="1"/>
                    <a:pt x="190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7" name="Google Shape;4247;p114"/>
            <p:cNvSpPr/>
            <p:nvPr/>
          </p:nvSpPr>
          <p:spPr>
            <a:xfrm>
              <a:off x="7165575" y="1815226"/>
              <a:ext cx="25165" cy="33904"/>
            </a:xfrm>
            <a:custGeom>
              <a:avLst/>
              <a:gdLst/>
              <a:ahLst/>
              <a:cxnLst/>
              <a:rect l="l" t="t" r="r" b="b"/>
              <a:pathLst>
                <a:path w="1575" h="2122" extrusionOk="0">
                  <a:moveTo>
                    <a:pt x="302" y="0"/>
                  </a:moveTo>
                  <a:cubicBezTo>
                    <a:pt x="254" y="0"/>
                    <a:pt x="206" y="13"/>
                    <a:pt x="163" y="39"/>
                  </a:cubicBezTo>
                  <a:cubicBezTo>
                    <a:pt x="43" y="116"/>
                    <a:pt x="1" y="278"/>
                    <a:pt x="78" y="404"/>
                  </a:cubicBezTo>
                  <a:lnTo>
                    <a:pt x="1041" y="1992"/>
                  </a:lnTo>
                  <a:cubicBezTo>
                    <a:pt x="1092" y="2075"/>
                    <a:pt x="1179" y="2122"/>
                    <a:pt x="1269" y="2122"/>
                  </a:cubicBezTo>
                  <a:cubicBezTo>
                    <a:pt x="1316" y="2122"/>
                    <a:pt x="1363" y="2109"/>
                    <a:pt x="1406" y="2083"/>
                  </a:cubicBezTo>
                  <a:cubicBezTo>
                    <a:pt x="1533" y="2005"/>
                    <a:pt x="1575" y="1843"/>
                    <a:pt x="1497" y="1717"/>
                  </a:cubicBezTo>
                  <a:lnTo>
                    <a:pt x="528" y="123"/>
                  </a:lnTo>
                  <a:cubicBezTo>
                    <a:pt x="482" y="45"/>
                    <a:pt x="393" y="0"/>
                    <a:pt x="30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8" name="Google Shape;4248;p114"/>
            <p:cNvSpPr/>
            <p:nvPr/>
          </p:nvSpPr>
          <p:spPr>
            <a:xfrm>
              <a:off x="7258261" y="2014417"/>
              <a:ext cx="176376" cy="31779"/>
            </a:xfrm>
            <a:custGeom>
              <a:avLst/>
              <a:gdLst/>
              <a:ahLst/>
              <a:cxnLst/>
              <a:rect l="l" t="t" r="r" b="b"/>
              <a:pathLst>
                <a:path w="11039" h="1989" extrusionOk="0">
                  <a:moveTo>
                    <a:pt x="8595" y="0"/>
                  </a:moveTo>
                  <a:lnTo>
                    <a:pt x="8567" y="758"/>
                  </a:lnTo>
                  <a:lnTo>
                    <a:pt x="21" y="421"/>
                  </a:lnTo>
                  <a:lnTo>
                    <a:pt x="0" y="885"/>
                  </a:lnTo>
                  <a:lnTo>
                    <a:pt x="8546" y="1230"/>
                  </a:lnTo>
                  <a:lnTo>
                    <a:pt x="8518" y="1989"/>
                  </a:lnTo>
                  <a:lnTo>
                    <a:pt x="8518" y="1989"/>
                  </a:lnTo>
                  <a:lnTo>
                    <a:pt x="11039" y="1069"/>
                  </a:lnTo>
                  <a:lnTo>
                    <a:pt x="8595" y="0"/>
                  </a:ln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9" name="Google Shape;4249;p114"/>
            <p:cNvSpPr/>
            <p:nvPr/>
          </p:nvSpPr>
          <p:spPr>
            <a:xfrm>
              <a:off x="7283729" y="2009480"/>
              <a:ext cx="31651" cy="31556"/>
            </a:xfrm>
            <a:custGeom>
              <a:avLst/>
              <a:gdLst/>
              <a:ahLst/>
              <a:cxnLst/>
              <a:rect l="l" t="t" r="r" b="b"/>
              <a:pathLst>
                <a:path w="1981" h="1975" extrusionOk="0">
                  <a:moveTo>
                    <a:pt x="990" y="1"/>
                  </a:moveTo>
                  <a:cubicBezTo>
                    <a:pt x="442" y="1"/>
                    <a:pt x="1" y="444"/>
                    <a:pt x="1" y="992"/>
                  </a:cubicBezTo>
                  <a:cubicBezTo>
                    <a:pt x="1" y="1531"/>
                    <a:pt x="442" y="1974"/>
                    <a:pt x="990" y="1974"/>
                  </a:cubicBezTo>
                  <a:cubicBezTo>
                    <a:pt x="1538" y="1974"/>
                    <a:pt x="1981" y="1531"/>
                    <a:pt x="1981" y="992"/>
                  </a:cubicBezTo>
                  <a:cubicBezTo>
                    <a:pt x="1981" y="444"/>
                    <a:pt x="1538" y="1"/>
                    <a:pt x="99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0" name="Google Shape;4250;p114"/>
            <p:cNvSpPr/>
            <p:nvPr/>
          </p:nvSpPr>
          <p:spPr>
            <a:xfrm>
              <a:off x="7283617" y="1829653"/>
              <a:ext cx="31875" cy="238864"/>
            </a:xfrm>
            <a:custGeom>
              <a:avLst/>
              <a:gdLst/>
              <a:ahLst/>
              <a:cxnLst/>
              <a:rect l="l" t="t" r="r" b="b"/>
              <a:pathLst>
                <a:path w="1995" h="14950" extrusionOk="0">
                  <a:moveTo>
                    <a:pt x="970" y="0"/>
                  </a:moveTo>
                  <a:lnTo>
                    <a:pt x="1" y="2486"/>
                  </a:lnTo>
                  <a:lnTo>
                    <a:pt x="766" y="2486"/>
                  </a:lnTo>
                  <a:lnTo>
                    <a:pt x="766" y="14950"/>
                  </a:lnTo>
                  <a:lnTo>
                    <a:pt x="1236" y="14950"/>
                  </a:lnTo>
                  <a:lnTo>
                    <a:pt x="1236" y="2486"/>
                  </a:lnTo>
                  <a:lnTo>
                    <a:pt x="1995" y="2486"/>
                  </a:lnTo>
                  <a:lnTo>
                    <a:pt x="97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1" name="Google Shape;4251;p114"/>
            <p:cNvSpPr/>
            <p:nvPr/>
          </p:nvSpPr>
          <p:spPr>
            <a:xfrm>
              <a:off x="7258372" y="2009368"/>
              <a:ext cx="176264" cy="31763"/>
            </a:xfrm>
            <a:custGeom>
              <a:avLst/>
              <a:gdLst/>
              <a:ahLst/>
              <a:cxnLst/>
              <a:rect l="l" t="t" r="r" b="b"/>
              <a:pathLst>
                <a:path w="11032" h="1988" extrusionOk="0">
                  <a:moveTo>
                    <a:pt x="8553" y="1"/>
                  </a:moveTo>
                  <a:lnTo>
                    <a:pt x="8553" y="759"/>
                  </a:lnTo>
                  <a:lnTo>
                    <a:pt x="0" y="759"/>
                  </a:lnTo>
                  <a:lnTo>
                    <a:pt x="0" y="1230"/>
                  </a:lnTo>
                  <a:lnTo>
                    <a:pt x="8553" y="1230"/>
                  </a:lnTo>
                  <a:lnTo>
                    <a:pt x="8553" y="1988"/>
                  </a:lnTo>
                  <a:lnTo>
                    <a:pt x="11032" y="970"/>
                  </a:lnTo>
                  <a:lnTo>
                    <a:pt x="855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2" name="Google Shape;4252;p114"/>
            <p:cNvSpPr/>
            <p:nvPr/>
          </p:nvSpPr>
          <p:spPr>
            <a:xfrm>
              <a:off x="7289433" y="2015216"/>
              <a:ext cx="20212" cy="20084"/>
            </a:xfrm>
            <a:custGeom>
              <a:avLst/>
              <a:gdLst/>
              <a:ahLst/>
              <a:cxnLst/>
              <a:rect l="l" t="t" r="r" b="b"/>
              <a:pathLst>
                <a:path w="1265" h="1257" extrusionOk="0">
                  <a:moveTo>
                    <a:pt x="633" y="1"/>
                  </a:moveTo>
                  <a:cubicBezTo>
                    <a:pt x="289" y="1"/>
                    <a:pt x="1" y="280"/>
                    <a:pt x="1" y="633"/>
                  </a:cubicBezTo>
                  <a:cubicBezTo>
                    <a:pt x="1" y="976"/>
                    <a:pt x="289" y="1256"/>
                    <a:pt x="633" y="1256"/>
                  </a:cubicBezTo>
                  <a:cubicBezTo>
                    <a:pt x="985" y="1256"/>
                    <a:pt x="1265" y="976"/>
                    <a:pt x="1265" y="633"/>
                  </a:cubicBezTo>
                  <a:cubicBezTo>
                    <a:pt x="1265" y="280"/>
                    <a:pt x="985" y="1"/>
                    <a:pt x="63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53" name="Google Shape;4253;p114"/>
          <p:cNvGrpSpPr/>
          <p:nvPr/>
        </p:nvGrpSpPr>
        <p:grpSpPr>
          <a:xfrm>
            <a:off x="6550225" y="3530056"/>
            <a:ext cx="892042" cy="892073"/>
            <a:chOff x="6813698" y="2962182"/>
            <a:chExt cx="1091183" cy="1091087"/>
          </a:xfrm>
        </p:grpSpPr>
        <p:sp>
          <p:nvSpPr>
            <p:cNvPr id="4254" name="Google Shape;4254;p114"/>
            <p:cNvSpPr/>
            <p:nvPr/>
          </p:nvSpPr>
          <p:spPr>
            <a:xfrm>
              <a:off x="6813698" y="2962182"/>
              <a:ext cx="1091183" cy="1091087"/>
            </a:xfrm>
            <a:custGeom>
              <a:avLst/>
              <a:gdLst/>
              <a:ahLst/>
              <a:cxnLst/>
              <a:rect l="l" t="t" r="r" b="b"/>
              <a:pathLst>
                <a:path w="68295" h="68289" extrusionOk="0">
                  <a:moveTo>
                    <a:pt x="34147" y="26865"/>
                  </a:moveTo>
                  <a:cubicBezTo>
                    <a:pt x="38171" y="26865"/>
                    <a:pt x="41429" y="30124"/>
                    <a:pt x="41429" y="34147"/>
                  </a:cubicBezTo>
                  <a:cubicBezTo>
                    <a:pt x="41429" y="38165"/>
                    <a:pt x="38171" y="41422"/>
                    <a:pt x="34147" y="41422"/>
                  </a:cubicBezTo>
                  <a:cubicBezTo>
                    <a:pt x="30124" y="41422"/>
                    <a:pt x="26865" y="38165"/>
                    <a:pt x="26865" y="34147"/>
                  </a:cubicBezTo>
                  <a:cubicBezTo>
                    <a:pt x="26865" y="30124"/>
                    <a:pt x="30124" y="26865"/>
                    <a:pt x="34147" y="26865"/>
                  </a:cubicBezTo>
                  <a:close/>
                  <a:moveTo>
                    <a:pt x="31247" y="1"/>
                  </a:moveTo>
                  <a:lnTo>
                    <a:pt x="30032" y="7922"/>
                  </a:lnTo>
                  <a:cubicBezTo>
                    <a:pt x="25777" y="8589"/>
                    <a:pt x="21858" y="10259"/>
                    <a:pt x="18523" y="12696"/>
                  </a:cubicBezTo>
                  <a:lnTo>
                    <a:pt x="12057" y="7949"/>
                  </a:lnTo>
                  <a:lnTo>
                    <a:pt x="7955" y="12050"/>
                  </a:lnTo>
                  <a:lnTo>
                    <a:pt x="12696" y="18517"/>
                  </a:lnTo>
                  <a:cubicBezTo>
                    <a:pt x="10266" y="21845"/>
                    <a:pt x="8596" y="25763"/>
                    <a:pt x="7928" y="30025"/>
                  </a:cubicBezTo>
                  <a:lnTo>
                    <a:pt x="7922" y="30025"/>
                  </a:lnTo>
                  <a:lnTo>
                    <a:pt x="1" y="31247"/>
                  </a:lnTo>
                  <a:lnTo>
                    <a:pt x="1" y="37047"/>
                  </a:lnTo>
                  <a:lnTo>
                    <a:pt x="7928" y="38262"/>
                  </a:lnTo>
                  <a:lnTo>
                    <a:pt x="7928" y="38269"/>
                  </a:lnTo>
                  <a:cubicBezTo>
                    <a:pt x="8596" y="42524"/>
                    <a:pt x="10266" y="46443"/>
                    <a:pt x="12696" y="49771"/>
                  </a:cubicBezTo>
                  <a:lnTo>
                    <a:pt x="7955" y="56239"/>
                  </a:lnTo>
                  <a:lnTo>
                    <a:pt x="12057" y="60339"/>
                  </a:lnTo>
                  <a:lnTo>
                    <a:pt x="18523" y="55598"/>
                  </a:lnTo>
                  <a:cubicBezTo>
                    <a:pt x="21852" y="58029"/>
                    <a:pt x="25770" y="59700"/>
                    <a:pt x="30025" y="60368"/>
                  </a:cubicBezTo>
                  <a:lnTo>
                    <a:pt x="31247" y="68288"/>
                  </a:lnTo>
                  <a:lnTo>
                    <a:pt x="37047" y="68288"/>
                  </a:lnTo>
                  <a:lnTo>
                    <a:pt x="38269" y="60368"/>
                  </a:lnTo>
                  <a:cubicBezTo>
                    <a:pt x="42524" y="59700"/>
                    <a:pt x="46443" y="58029"/>
                    <a:pt x="49771" y="55598"/>
                  </a:cubicBezTo>
                  <a:lnTo>
                    <a:pt x="56237" y="60339"/>
                  </a:lnTo>
                  <a:lnTo>
                    <a:pt x="60339" y="56239"/>
                  </a:lnTo>
                  <a:lnTo>
                    <a:pt x="55598" y="49771"/>
                  </a:lnTo>
                  <a:cubicBezTo>
                    <a:pt x="58029" y="46443"/>
                    <a:pt x="59700" y="42524"/>
                    <a:pt x="60366" y="38269"/>
                  </a:cubicBezTo>
                  <a:lnTo>
                    <a:pt x="60366" y="38262"/>
                  </a:lnTo>
                  <a:lnTo>
                    <a:pt x="68295" y="37047"/>
                  </a:lnTo>
                  <a:lnTo>
                    <a:pt x="68295" y="31247"/>
                  </a:lnTo>
                  <a:lnTo>
                    <a:pt x="60366" y="30025"/>
                  </a:lnTo>
                  <a:cubicBezTo>
                    <a:pt x="59700" y="25770"/>
                    <a:pt x="58029" y="21852"/>
                    <a:pt x="55598" y="18517"/>
                  </a:cubicBezTo>
                  <a:lnTo>
                    <a:pt x="60339" y="12050"/>
                  </a:lnTo>
                  <a:lnTo>
                    <a:pt x="56237" y="7949"/>
                  </a:lnTo>
                  <a:lnTo>
                    <a:pt x="49771" y="12696"/>
                  </a:lnTo>
                  <a:cubicBezTo>
                    <a:pt x="46443" y="10259"/>
                    <a:pt x="42518" y="8589"/>
                    <a:pt x="38269" y="7922"/>
                  </a:cubicBezTo>
                  <a:lnTo>
                    <a:pt x="38262" y="7922"/>
                  </a:lnTo>
                  <a:lnTo>
                    <a:pt x="3704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5" name="Google Shape;4255;p114"/>
            <p:cNvSpPr/>
            <p:nvPr/>
          </p:nvSpPr>
          <p:spPr>
            <a:xfrm>
              <a:off x="7037303" y="3185788"/>
              <a:ext cx="643973" cy="643989"/>
            </a:xfrm>
            <a:custGeom>
              <a:avLst/>
              <a:gdLst/>
              <a:ahLst/>
              <a:cxnLst/>
              <a:rect l="l" t="t" r="r" b="b"/>
              <a:pathLst>
                <a:path w="40305" h="40306" extrusionOk="0">
                  <a:moveTo>
                    <a:pt x="20152" y="12870"/>
                  </a:moveTo>
                  <a:cubicBezTo>
                    <a:pt x="24176" y="12870"/>
                    <a:pt x="27434" y="16129"/>
                    <a:pt x="27434" y="20152"/>
                  </a:cubicBezTo>
                  <a:cubicBezTo>
                    <a:pt x="27434" y="24170"/>
                    <a:pt x="24176" y="27427"/>
                    <a:pt x="20152" y="27427"/>
                  </a:cubicBezTo>
                  <a:cubicBezTo>
                    <a:pt x="16129" y="27427"/>
                    <a:pt x="12870" y="24170"/>
                    <a:pt x="12870" y="20152"/>
                  </a:cubicBezTo>
                  <a:cubicBezTo>
                    <a:pt x="12870" y="16129"/>
                    <a:pt x="16129" y="12870"/>
                    <a:pt x="20152" y="12870"/>
                  </a:cubicBezTo>
                  <a:close/>
                  <a:moveTo>
                    <a:pt x="20152" y="0"/>
                  </a:moveTo>
                  <a:cubicBezTo>
                    <a:pt x="9023" y="0"/>
                    <a:pt x="0" y="9023"/>
                    <a:pt x="0" y="20152"/>
                  </a:cubicBezTo>
                  <a:cubicBezTo>
                    <a:pt x="0" y="31281"/>
                    <a:pt x="9023" y="40306"/>
                    <a:pt x="20152" y="40306"/>
                  </a:cubicBezTo>
                  <a:cubicBezTo>
                    <a:pt x="31281" y="40306"/>
                    <a:pt x="40304" y="31281"/>
                    <a:pt x="40304" y="20152"/>
                  </a:cubicBezTo>
                  <a:cubicBezTo>
                    <a:pt x="40304" y="9023"/>
                    <a:pt x="31281" y="0"/>
                    <a:pt x="2015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6" name="Google Shape;4256;p114"/>
            <p:cNvSpPr/>
            <p:nvPr/>
          </p:nvSpPr>
          <p:spPr>
            <a:xfrm>
              <a:off x="7188083" y="3336567"/>
              <a:ext cx="342398" cy="342430"/>
            </a:xfrm>
            <a:custGeom>
              <a:avLst/>
              <a:gdLst/>
              <a:ahLst/>
              <a:cxnLst/>
              <a:rect l="l" t="t" r="r" b="b"/>
              <a:pathLst>
                <a:path w="21430" h="21432" extrusionOk="0">
                  <a:moveTo>
                    <a:pt x="10715" y="3433"/>
                  </a:moveTo>
                  <a:cubicBezTo>
                    <a:pt x="14739" y="3433"/>
                    <a:pt x="17997" y="6692"/>
                    <a:pt x="17997" y="10715"/>
                  </a:cubicBezTo>
                  <a:cubicBezTo>
                    <a:pt x="17997" y="14733"/>
                    <a:pt x="14739" y="17990"/>
                    <a:pt x="10715" y="17990"/>
                  </a:cubicBezTo>
                  <a:cubicBezTo>
                    <a:pt x="6692" y="17990"/>
                    <a:pt x="3433" y="14733"/>
                    <a:pt x="3433" y="10715"/>
                  </a:cubicBezTo>
                  <a:cubicBezTo>
                    <a:pt x="3433" y="6692"/>
                    <a:pt x="6692" y="3433"/>
                    <a:pt x="10715" y="3433"/>
                  </a:cubicBezTo>
                  <a:close/>
                  <a:moveTo>
                    <a:pt x="10715" y="0"/>
                  </a:moveTo>
                  <a:cubicBezTo>
                    <a:pt x="4797" y="0"/>
                    <a:pt x="0" y="4797"/>
                    <a:pt x="0" y="10715"/>
                  </a:cubicBezTo>
                  <a:cubicBezTo>
                    <a:pt x="0" y="16629"/>
                    <a:pt x="4797" y="21432"/>
                    <a:pt x="10715" y="21432"/>
                  </a:cubicBezTo>
                  <a:cubicBezTo>
                    <a:pt x="16635" y="21432"/>
                    <a:pt x="21430" y="16629"/>
                    <a:pt x="21430" y="10715"/>
                  </a:cubicBezTo>
                  <a:cubicBezTo>
                    <a:pt x="21430" y="4797"/>
                    <a:pt x="16635" y="0"/>
                    <a:pt x="1071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57" name="Google Shape;4257;p114"/>
          <p:cNvGrpSpPr/>
          <p:nvPr/>
        </p:nvGrpSpPr>
        <p:grpSpPr>
          <a:xfrm>
            <a:off x="1701731" y="2349421"/>
            <a:ext cx="1537265" cy="545437"/>
            <a:chOff x="1101321" y="1510319"/>
            <a:chExt cx="1757477" cy="623570"/>
          </a:xfrm>
        </p:grpSpPr>
        <p:sp>
          <p:nvSpPr>
            <p:cNvPr id="4258" name="Google Shape;4258;p114"/>
            <p:cNvSpPr/>
            <p:nvPr/>
          </p:nvSpPr>
          <p:spPr>
            <a:xfrm>
              <a:off x="2485308" y="1828607"/>
              <a:ext cx="295520" cy="226865"/>
            </a:xfrm>
            <a:custGeom>
              <a:avLst/>
              <a:gdLst/>
              <a:ahLst/>
              <a:cxnLst/>
              <a:rect l="l" t="t" r="r" b="b"/>
              <a:pathLst>
                <a:path w="18496" h="14199" extrusionOk="0">
                  <a:moveTo>
                    <a:pt x="2275" y="1"/>
                  </a:moveTo>
                  <a:lnTo>
                    <a:pt x="2275" y="4340"/>
                  </a:lnTo>
                  <a:lnTo>
                    <a:pt x="1481" y="4340"/>
                  </a:lnTo>
                  <a:cubicBezTo>
                    <a:pt x="661" y="4340"/>
                    <a:pt x="0" y="5001"/>
                    <a:pt x="0" y="5815"/>
                  </a:cubicBezTo>
                  <a:lnTo>
                    <a:pt x="0" y="7795"/>
                  </a:lnTo>
                  <a:lnTo>
                    <a:pt x="0" y="13553"/>
                  </a:lnTo>
                  <a:cubicBezTo>
                    <a:pt x="0" y="13911"/>
                    <a:pt x="288" y="14199"/>
                    <a:pt x="639" y="14199"/>
                  </a:cubicBezTo>
                  <a:lnTo>
                    <a:pt x="3293" y="14199"/>
                  </a:lnTo>
                  <a:cubicBezTo>
                    <a:pt x="3644" y="14199"/>
                    <a:pt x="3932" y="13911"/>
                    <a:pt x="3932" y="13553"/>
                  </a:cubicBezTo>
                  <a:lnTo>
                    <a:pt x="3932" y="7795"/>
                  </a:lnTo>
                  <a:lnTo>
                    <a:pt x="7282" y="7795"/>
                  </a:lnTo>
                  <a:lnTo>
                    <a:pt x="7282" y="13553"/>
                  </a:lnTo>
                  <a:cubicBezTo>
                    <a:pt x="7282" y="13911"/>
                    <a:pt x="7570" y="14199"/>
                    <a:pt x="7921" y="14199"/>
                  </a:cubicBezTo>
                  <a:lnTo>
                    <a:pt x="10568" y="14199"/>
                  </a:lnTo>
                  <a:cubicBezTo>
                    <a:pt x="10925" y="14199"/>
                    <a:pt x="11214" y="13911"/>
                    <a:pt x="11214" y="13553"/>
                  </a:cubicBezTo>
                  <a:lnTo>
                    <a:pt x="11214" y="7795"/>
                  </a:lnTo>
                  <a:lnTo>
                    <a:pt x="14564" y="7795"/>
                  </a:lnTo>
                  <a:lnTo>
                    <a:pt x="14564" y="13553"/>
                  </a:lnTo>
                  <a:cubicBezTo>
                    <a:pt x="14564" y="13911"/>
                    <a:pt x="14850" y="14199"/>
                    <a:pt x="15203" y="14199"/>
                  </a:cubicBezTo>
                  <a:lnTo>
                    <a:pt x="17850" y="14199"/>
                  </a:lnTo>
                  <a:cubicBezTo>
                    <a:pt x="18207" y="14199"/>
                    <a:pt x="18495" y="13911"/>
                    <a:pt x="18495" y="13553"/>
                  </a:cubicBezTo>
                  <a:lnTo>
                    <a:pt x="18495" y="7795"/>
                  </a:lnTo>
                  <a:lnTo>
                    <a:pt x="18495" y="5815"/>
                  </a:lnTo>
                  <a:cubicBezTo>
                    <a:pt x="18495" y="5001"/>
                    <a:pt x="17828" y="4340"/>
                    <a:pt x="17014" y="4340"/>
                  </a:cubicBezTo>
                  <a:lnTo>
                    <a:pt x="15883" y="4340"/>
                  </a:lnTo>
                  <a:lnTo>
                    <a:pt x="1588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9" name="Google Shape;4259;p114"/>
            <p:cNvSpPr/>
            <p:nvPr/>
          </p:nvSpPr>
          <p:spPr>
            <a:xfrm>
              <a:off x="1240660" y="1649659"/>
              <a:ext cx="344986" cy="345018"/>
            </a:xfrm>
            <a:custGeom>
              <a:avLst/>
              <a:gdLst/>
              <a:ahLst/>
              <a:cxnLst/>
              <a:rect l="l" t="t" r="r" b="b"/>
              <a:pathLst>
                <a:path w="21592" h="21594" extrusionOk="0">
                  <a:moveTo>
                    <a:pt x="1734" y="1"/>
                  </a:moveTo>
                  <a:lnTo>
                    <a:pt x="0" y="1735"/>
                  </a:lnTo>
                  <a:lnTo>
                    <a:pt x="19857" y="21594"/>
                  </a:lnTo>
                  <a:lnTo>
                    <a:pt x="21591" y="19858"/>
                  </a:lnTo>
                  <a:lnTo>
                    <a:pt x="173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0" name="Google Shape;4260;p114"/>
            <p:cNvSpPr/>
            <p:nvPr/>
          </p:nvSpPr>
          <p:spPr>
            <a:xfrm>
              <a:off x="1240660" y="1649659"/>
              <a:ext cx="344986" cy="345018"/>
            </a:xfrm>
            <a:custGeom>
              <a:avLst/>
              <a:gdLst/>
              <a:ahLst/>
              <a:cxnLst/>
              <a:rect l="l" t="t" r="r" b="b"/>
              <a:pathLst>
                <a:path w="21592" h="21594" extrusionOk="0">
                  <a:moveTo>
                    <a:pt x="19857" y="1"/>
                  </a:moveTo>
                  <a:lnTo>
                    <a:pt x="0" y="19858"/>
                  </a:lnTo>
                  <a:lnTo>
                    <a:pt x="1734" y="21594"/>
                  </a:lnTo>
                  <a:lnTo>
                    <a:pt x="21591" y="1735"/>
                  </a:lnTo>
                  <a:lnTo>
                    <a:pt x="1985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1" name="Google Shape;4261;p114"/>
            <p:cNvSpPr/>
            <p:nvPr/>
          </p:nvSpPr>
          <p:spPr>
            <a:xfrm>
              <a:off x="1101321" y="1510319"/>
              <a:ext cx="1757477" cy="623570"/>
            </a:xfrm>
            <a:custGeom>
              <a:avLst/>
              <a:gdLst/>
              <a:ahLst/>
              <a:cxnLst/>
              <a:rect l="l" t="t" r="r" b="b"/>
              <a:pathLst>
                <a:path w="109997" h="39028" extrusionOk="0">
                  <a:moveTo>
                    <a:pt x="19514" y="8462"/>
                  </a:moveTo>
                  <a:cubicBezTo>
                    <a:pt x="20258" y="8462"/>
                    <a:pt x="20975" y="8533"/>
                    <a:pt x="21676" y="8666"/>
                  </a:cubicBezTo>
                  <a:cubicBezTo>
                    <a:pt x="23123" y="8954"/>
                    <a:pt x="24471" y="9522"/>
                    <a:pt x="25658" y="10323"/>
                  </a:cubicBezTo>
                  <a:cubicBezTo>
                    <a:pt x="26866" y="11130"/>
                    <a:pt x="27904" y="12163"/>
                    <a:pt x="28712" y="13378"/>
                  </a:cubicBezTo>
                  <a:lnTo>
                    <a:pt x="28712" y="13370"/>
                  </a:lnTo>
                  <a:cubicBezTo>
                    <a:pt x="29401" y="14396"/>
                    <a:pt x="29906" y="15533"/>
                    <a:pt x="30221" y="16755"/>
                  </a:cubicBezTo>
                  <a:lnTo>
                    <a:pt x="30228" y="16762"/>
                  </a:lnTo>
                  <a:cubicBezTo>
                    <a:pt x="29232" y="16818"/>
                    <a:pt x="28368" y="17407"/>
                    <a:pt x="27926" y="18250"/>
                  </a:cubicBezTo>
                  <a:cubicBezTo>
                    <a:pt x="27729" y="18629"/>
                    <a:pt x="27616" y="19057"/>
                    <a:pt x="27616" y="19514"/>
                  </a:cubicBezTo>
                  <a:cubicBezTo>
                    <a:pt x="27616" y="20982"/>
                    <a:pt x="28776" y="22190"/>
                    <a:pt x="30228" y="22268"/>
                  </a:cubicBezTo>
                  <a:cubicBezTo>
                    <a:pt x="29913" y="23496"/>
                    <a:pt x="29401" y="24640"/>
                    <a:pt x="28712" y="25658"/>
                  </a:cubicBezTo>
                  <a:cubicBezTo>
                    <a:pt x="28305" y="26262"/>
                    <a:pt x="27849" y="26824"/>
                    <a:pt x="27336" y="27337"/>
                  </a:cubicBezTo>
                  <a:cubicBezTo>
                    <a:pt x="26824" y="27849"/>
                    <a:pt x="26261" y="28306"/>
                    <a:pt x="25658" y="28714"/>
                  </a:cubicBezTo>
                  <a:cubicBezTo>
                    <a:pt x="24478" y="29506"/>
                    <a:pt x="23123" y="30075"/>
                    <a:pt x="21676" y="30363"/>
                  </a:cubicBezTo>
                  <a:cubicBezTo>
                    <a:pt x="20975" y="30503"/>
                    <a:pt x="20258" y="30574"/>
                    <a:pt x="19514" y="30574"/>
                  </a:cubicBezTo>
                  <a:cubicBezTo>
                    <a:pt x="18777" y="30574"/>
                    <a:pt x="18052" y="30503"/>
                    <a:pt x="17358" y="30363"/>
                  </a:cubicBezTo>
                  <a:cubicBezTo>
                    <a:pt x="15904" y="30075"/>
                    <a:pt x="14556" y="29506"/>
                    <a:pt x="13369" y="28714"/>
                  </a:cubicBezTo>
                  <a:cubicBezTo>
                    <a:pt x="12163" y="27905"/>
                    <a:pt x="11130" y="26867"/>
                    <a:pt x="10322" y="25658"/>
                  </a:cubicBezTo>
                  <a:cubicBezTo>
                    <a:pt x="9522" y="24472"/>
                    <a:pt x="8952" y="23124"/>
                    <a:pt x="8672" y="21678"/>
                  </a:cubicBezTo>
                  <a:cubicBezTo>
                    <a:pt x="8531" y="20975"/>
                    <a:pt x="8455" y="20252"/>
                    <a:pt x="8455" y="19514"/>
                  </a:cubicBezTo>
                  <a:cubicBezTo>
                    <a:pt x="8455" y="18778"/>
                    <a:pt x="8531" y="18055"/>
                    <a:pt x="8672" y="17359"/>
                  </a:cubicBezTo>
                  <a:cubicBezTo>
                    <a:pt x="8952" y="15906"/>
                    <a:pt x="9522" y="14558"/>
                    <a:pt x="10322" y="13370"/>
                  </a:cubicBezTo>
                  <a:cubicBezTo>
                    <a:pt x="10730" y="12766"/>
                    <a:pt x="11185" y="12205"/>
                    <a:pt x="11699" y="11693"/>
                  </a:cubicBezTo>
                  <a:cubicBezTo>
                    <a:pt x="12211" y="11187"/>
                    <a:pt x="12773" y="10724"/>
                    <a:pt x="13369" y="10323"/>
                  </a:cubicBezTo>
                  <a:lnTo>
                    <a:pt x="13376" y="10323"/>
                  </a:lnTo>
                  <a:cubicBezTo>
                    <a:pt x="14564" y="9529"/>
                    <a:pt x="15912" y="8954"/>
                    <a:pt x="17358" y="8666"/>
                  </a:cubicBezTo>
                  <a:cubicBezTo>
                    <a:pt x="18052" y="8533"/>
                    <a:pt x="18777" y="8462"/>
                    <a:pt x="19514" y="8462"/>
                  </a:cubicBezTo>
                  <a:close/>
                  <a:moveTo>
                    <a:pt x="17864" y="1"/>
                  </a:moveTo>
                  <a:lnTo>
                    <a:pt x="17161" y="4531"/>
                  </a:lnTo>
                  <a:cubicBezTo>
                    <a:pt x="14733" y="4910"/>
                    <a:pt x="12491" y="5864"/>
                    <a:pt x="10589" y="7254"/>
                  </a:cubicBezTo>
                  <a:lnTo>
                    <a:pt x="6888" y="4551"/>
                  </a:lnTo>
                  <a:lnTo>
                    <a:pt x="4544" y="6890"/>
                  </a:lnTo>
                  <a:lnTo>
                    <a:pt x="7253" y="10589"/>
                  </a:lnTo>
                  <a:cubicBezTo>
                    <a:pt x="6559" y="11538"/>
                    <a:pt x="5969" y="12569"/>
                    <a:pt x="5513" y="13680"/>
                  </a:cubicBezTo>
                  <a:cubicBezTo>
                    <a:pt x="5056" y="14775"/>
                    <a:pt x="4719" y="15948"/>
                    <a:pt x="4528" y="17161"/>
                  </a:cubicBezTo>
                  <a:lnTo>
                    <a:pt x="0" y="17857"/>
                  </a:lnTo>
                  <a:lnTo>
                    <a:pt x="0" y="21172"/>
                  </a:lnTo>
                  <a:lnTo>
                    <a:pt x="4528" y="21867"/>
                  </a:lnTo>
                  <a:cubicBezTo>
                    <a:pt x="4908" y="24297"/>
                    <a:pt x="5863" y="26536"/>
                    <a:pt x="7260" y="28446"/>
                  </a:cubicBezTo>
                  <a:lnTo>
                    <a:pt x="7253" y="28446"/>
                  </a:lnTo>
                  <a:lnTo>
                    <a:pt x="4544" y="32140"/>
                  </a:lnTo>
                  <a:lnTo>
                    <a:pt x="6888" y="34486"/>
                  </a:lnTo>
                  <a:lnTo>
                    <a:pt x="10582" y="31774"/>
                  </a:lnTo>
                  <a:cubicBezTo>
                    <a:pt x="11537" y="32470"/>
                    <a:pt x="12569" y="33053"/>
                    <a:pt x="13671" y="33517"/>
                  </a:cubicBezTo>
                  <a:cubicBezTo>
                    <a:pt x="14781" y="33972"/>
                    <a:pt x="15946" y="34309"/>
                    <a:pt x="17161" y="34506"/>
                  </a:cubicBezTo>
                  <a:lnTo>
                    <a:pt x="17864" y="39027"/>
                  </a:lnTo>
                  <a:lnTo>
                    <a:pt x="21170" y="39027"/>
                  </a:lnTo>
                  <a:lnTo>
                    <a:pt x="21873" y="34499"/>
                  </a:lnTo>
                  <a:cubicBezTo>
                    <a:pt x="23088" y="34309"/>
                    <a:pt x="24254" y="33972"/>
                    <a:pt x="25356" y="33517"/>
                  </a:cubicBezTo>
                  <a:cubicBezTo>
                    <a:pt x="26458" y="33053"/>
                    <a:pt x="27490" y="32470"/>
                    <a:pt x="28445" y="31774"/>
                  </a:cubicBezTo>
                  <a:lnTo>
                    <a:pt x="32139" y="34486"/>
                  </a:lnTo>
                  <a:lnTo>
                    <a:pt x="34483" y="32140"/>
                  </a:lnTo>
                  <a:lnTo>
                    <a:pt x="31774" y="28446"/>
                  </a:lnTo>
                  <a:cubicBezTo>
                    <a:pt x="33086" y="26649"/>
                    <a:pt x="34007" y="24549"/>
                    <a:pt x="34428" y="22274"/>
                  </a:cubicBezTo>
                  <a:lnTo>
                    <a:pt x="107237" y="22274"/>
                  </a:lnTo>
                  <a:cubicBezTo>
                    <a:pt x="107735" y="22274"/>
                    <a:pt x="108206" y="22141"/>
                    <a:pt x="108607" y="21902"/>
                  </a:cubicBezTo>
                  <a:cubicBezTo>
                    <a:pt x="108662" y="21873"/>
                    <a:pt x="108711" y="21838"/>
                    <a:pt x="108760" y="21811"/>
                  </a:cubicBezTo>
                  <a:cubicBezTo>
                    <a:pt x="108811" y="21776"/>
                    <a:pt x="108859" y="21740"/>
                    <a:pt x="108908" y="21705"/>
                  </a:cubicBezTo>
                  <a:cubicBezTo>
                    <a:pt x="109048" y="21594"/>
                    <a:pt x="109181" y="21481"/>
                    <a:pt x="109294" y="21341"/>
                  </a:cubicBezTo>
                  <a:cubicBezTo>
                    <a:pt x="109336" y="21299"/>
                    <a:pt x="109372" y="21256"/>
                    <a:pt x="109407" y="21206"/>
                  </a:cubicBezTo>
                  <a:cubicBezTo>
                    <a:pt x="109485" y="21108"/>
                    <a:pt x="109554" y="21010"/>
                    <a:pt x="109611" y="20898"/>
                  </a:cubicBezTo>
                  <a:cubicBezTo>
                    <a:pt x="109645" y="20855"/>
                    <a:pt x="109667" y="20807"/>
                    <a:pt x="109687" y="20764"/>
                  </a:cubicBezTo>
                  <a:cubicBezTo>
                    <a:pt x="109771" y="20616"/>
                    <a:pt x="109828" y="20463"/>
                    <a:pt x="109877" y="20301"/>
                  </a:cubicBezTo>
                  <a:cubicBezTo>
                    <a:pt x="109897" y="20223"/>
                    <a:pt x="109919" y="20146"/>
                    <a:pt x="109933" y="20068"/>
                  </a:cubicBezTo>
                  <a:cubicBezTo>
                    <a:pt x="109955" y="19977"/>
                    <a:pt x="109968" y="19886"/>
                    <a:pt x="109975" y="19795"/>
                  </a:cubicBezTo>
                  <a:cubicBezTo>
                    <a:pt x="109990" y="19704"/>
                    <a:pt x="109997" y="19613"/>
                    <a:pt x="109997" y="19514"/>
                  </a:cubicBezTo>
                  <a:cubicBezTo>
                    <a:pt x="109997" y="17997"/>
                    <a:pt x="108753" y="16755"/>
                    <a:pt x="107237" y="16755"/>
                  </a:cubicBezTo>
                  <a:lnTo>
                    <a:pt x="34428" y="16755"/>
                  </a:lnTo>
                  <a:cubicBezTo>
                    <a:pt x="34007" y="14480"/>
                    <a:pt x="33086" y="12387"/>
                    <a:pt x="31774" y="10589"/>
                  </a:cubicBezTo>
                  <a:lnTo>
                    <a:pt x="34483" y="6890"/>
                  </a:lnTo>
                  <a:lnTo>
                    <a:pt x="32139" y="4551"/>
                  </a:lnTo>
                  <a:lnTo>
                    <a:pt x="28445" y="7254"/>
                  </a:lnTo>
                  <a:cubicBezTo>
                    <a:pt x="27490" y="6560"/>
                    <a:pt x="26458" y="5976"/>
                    <a:pt x="25356" y="5513"/>
                  </a:cubicBezTo>
                  <a:cubicBezTo>
                    <a:pt x="24254" y="5056"/>
                    <a:pt x="23088" y="4719"/>
                    <a:pt x="21873" y="4531"/>
                  </a:cubicBezTo>
                  <a:lnTo>
                    <a:pt x="2117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2" name="Google Shape;4262;p114"/>
            <p:cNvSpPr/>
            <p:nvPr/>
          </p:nvSpPr>
          <p:spPr>
            <a:xfrm>
              <a:off x="1303819" y="1715630"/>
              <a:ext cx="213060" cy="213076"/>
            </a:xfrm>
            <a:custGeom>
              <a:avLst/>
              <a:gdLst/>
              <a:ahLst/>
              <a:cxnLst/>
              <a:rect l="l" t="t" r="r" b="b"/>
              <a:pathLst>
                <a:path w="13335" h="13336" extrusionOk="0">
                  <a:moveTo>
                    <a:pt x="6103" y="1"/>
                  </a:moveTo>
                  <a:lnTo>
                    <a:pt x="5864" y="1546"/>
                  </a:lnTo>
                  <a:lnTo>
                    <a:pt x="5864" y="1553"/>
                  </a:lnTo>
                  <a:cubicBezTo>
                    <a:pt x="5035" y="1679"/>
                    <a:pt x="4270" y="2003"/>
                    <a:pt x="3617" y="2480"/>
                  </a:cubicBezTo>
                  <a:lnTo>
                    <a:pt x="2353" y="1553"/>
                  </a:lnTo>
                  <a:lnTo>
                    <a:pt x="1553" y="2353"/>
                  </a:lnTo>
                  <a:lnTo>
                    <a:pt x="2480" y="3617"/>
                  </a:lnTo>
                  <a:cubicBezTo>
                    <a:pt x="2008" y="4269"/>
                    <a:pt x="1679" y="5036"/>
                    <a:pt x="1553" y="5863"/>
                  </a:cubicBezTo>
                  <a:lnTo>
                    <a:pt x="1" y="6103"/>
                  </a:lnTo>
                  <a:lnTo>
                    <a:pt x="1" y="7234"/>
                  </a:lnTo>
                  <a:lnTo>
                    <a:pt x="1553" y="7471"/>
                  </a:lnTo>
                  <a:cubicBezTo>
                    <a:pt x="1679" y="8300"/>
                    <a:pt x="2008" y="9065"/>
                    <a:pt x="2480" y="9719"/>
                  </a:cubicBezTo>
                  <a:lnTo>
                    <a:pt x="1553" y="10983"/>
                  </a:lnTo>
                  <a:lnTo>
                    <a:pt x="2353" y="11784"/>
                  </a:lnTo>
                  <a:lnTo>
                    <a:pt x="3617" y="10857"/>
                  </a:lnTo>
                  <a:cubicBezTo>
                    <a:pt x="4270" y="11327"/>
                    <a:pt x="5035" y="11657"/>
                    <a:pt x="5864" y="11784"/>
                  </a:cubicBezTo>
                  <a:lnTo>
                    <a:pt x="6103" y="13336"/>
                  </a:lnTo>
                  <a:lnTo>
                    <a:pt x="7232" y="13336"/>
                  </a:lnTo>
                  <a:lnTo>
                    <a:pt x="7471" y="11784"/>
                  </a:lnTo>
                  <a:cubicBezTo>
                    <a:pt x="8301" y="11657"/>
                    <a:pt x="9066" y="11327"/>
                    <a:pt x="9718" y="10857"/>
                  </a:cubicBezTo>
                  <a:lnTo>
                    <a:pt x="10982" y="11784"/>
                  </a:lnTo>
                  <a:lnTo>
                    <a:pt x="11782" y="10983"/>
                  </a:lnTo>
                  <a:lnTo>
                    <a:pt x="10855" y="9719"/>
                  </a:lnTo>
                  <a:cubicBezTo>
                    <a:pt x="11334" y="9065"/>
                    <a:pt x="11656" y="8300"/>
                    <a:pt x="11782" y="7471"/>
                  </a:cubicBezTo>
                  <a:lnTo>
                    <a:pt x="13334" y="7234"/>
                  </a:lnTo>
                  <a:lnTo>
                    <a:pt x="13334" y="6103"/>
                  </a:lnTo>
                  <a:lnTo>
                    <a:pt x="11782" y="5863"/>
                  </a:lnTo>
                  <a:cubicBezTo>
                    <a:pt x="11656" y="5036"/>
                    <a:pt x="11327" y="4269"/>
                    <a:pt x="10855" y="3617"/>
                  </a:cubicBezTo>
                  <a:lnTo>
                    <a:pt x="11782" y="2353"/>
                  </a:lnTo>
                  <a:lnTo>
                    <a:pt x="10982" y="1553"/>
                  </a:lnTo>
                  <a:lnTo>
                    <a:pt x="9718" y="2480"/>
                  </a:lnTo>
                  <a:cubicBezTo>
                    <a:pt x="9066" y="2003"/>
                    <a:pt x="8301" y="1679"/>
                    <a:pt x="7471" y="1546"/>
                  </a:cubicBezTo>
                  <a:lnTo>
                    <a:pt x="723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3" name="Google Shape;4263;p114"/>
            <p:cNvSpPr/>
            <p:nvPr/>
          </p:nvSpPr>
          <p:spPr>
            <a:xfrm>
              <a:off x="1373945" y="1782943"/>
              <a:ext cx="78418" cy="78450"/>
            </a:xfrm>
            <a:custGeom>
              <a:avLst/>
              <a:gdLst/>
              <a:ahLst/>
              <a:cxnLst/>
              <a:rect l="l" t="t" r="r" b="b"/>
              <a:pathLst>
                <a:path w="4908" h="4910" extrusionOk="0">
                  <a:moveTo>
                    <a:pt x="2451" y="1"/>
                  </a:moveTo>
                  <a:cubicBezTo>
                    <a:pt x="1096" y="1"/>
                    <a:pt x="0" y="1103"/>
                    <a:pt x="0" y="2451"/>
                  </a:cubicBezTo>
                  <a:cubicBezTo>
                    <a:pt x="0" y="3806"/>
                    <a:pt x="1096" y="4910"/>
                    <a:pt x="2451" y="4910"/>
                  </a:cubicBezTo>
                  <a:cubicBezTo>
                    <a:pt x="3805" y="4910"/>
                    <a:pt x="4908" y="3806"/>
                    <a:pt x="4908" y="2451"/>
                  </a:cubicBezTo>
                  <a:cubicBezTo>
                    <a:pt x="4908" y="1103"/>
                    <a:pt x="3805" y="1"/>
                    <a:pt x="245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64" name="Google Shape;4264;p114"/>
          <p:cNvGrpSpPr/>
          <p:nvPr/>
        </p:nvGrpSpPr>
        <p:grpSpPr>
          <a:xfrm>
            <a:off x="4898180" y="2312252"/>
            <a:ext cx="1380141" cy="619705"/>
            <a:chOff x="4535628" y="1410099"/>
            <a:chExt cx="2013628" cy="904151"/>
          </a:xfrm>
        </p:grpSpPr>
        <p:sp>
          <p:nvSpPr>
            <p:cNvPr id="4265" name="Google Shape;4265;p114"/>
            <p:cNvSpPr/>
            <p:nvPr/>
          </p:nvSpPr>
          <p:spPr>
            <a:xfrm>
              <a:off x="4619670" y="1433490"/>
              <a:ext cx="1844219" cy="777210"/>
            </a:xfrm>
            <a:custGeom>
              <a:avLst/>
              <a:gdLst/>
              <a:ahLst/>
              <a:cxnLst/>
              <a:rect l="l" t="t" r="r" b="b"/>
              <a:pathLst>
                <a:path w="115426" h="48644" extrusionOk="0">
                  <a:moveTo>
                    <a:pt x="54592" y="0"/>
                  </a:moveTo>
                  <a:cubicBezTo>
                    <a:pt x="48268" y="0"/>
                    <a:pt x="39835" y="8914"/>
                    <a:pt x="30574" y="8914"/>
                  </a:cubicBezTo>
                  <a:cubicBezTo>
                    <a:pt x="10954" y="8914"/>
                    <a:pt x="0" y="17804"/>
                    <a:pt x="0" y="28779"/>
                  </a:cubicBezTo>
                  <a:cubicBezTo>
                    <a:pt x="0" y="39747"/>
                    <a:pt x="10954" y="48643"/>
                    <a:pt x="30574" y="48643"/>
                  </a:cubicBezTo>
                  <a:cubicBezTo>
                    <a:pt x="41457" y="48643"/>
                    <a:pt x="51196" y="45905"/>
                    <a:pt x="57713" y="41587"/>
                  </a:cubicBezTo>
                  <a:cubicBezTo>
                    <a:pt x="64229" y="45905"/>
                    <a:pt x="73962" y="48643"/>
                    <a:pt x="84845" y="48643"/>
                  </a:cubicBezTo>
                  <a:cubicBezTo>
                    <a:pt x="104464" y="48643"/>
                    <a:pt x="115425" y="39747"/>
                    <a:pt x="115425" y="28779"/>
                  </a:cubicBezTo>
                  <a:cubicBezTo>
                    <a:pt x="115425" y="17804"/>
                    <a:pt x="104464" y="8914"/>
                    <a:pt x="84845" y="8914"/>
                  </a:cubicBezTo>
                  <a:cubicBezTo>
                    <a:pt x="75583" y="8914"/>
                    <a:pt x="67156" y="0"/>
                    <a:pt x="60833" y="0"/>
                  </a:cubicBezTo>
                  <a:cubicBezTo>
                    <a:pt x="59726" y="0"/>
                    <a:pt x="58684" y="273"/>
                    <a:pt x="57713" y="916"/>
                  </a:cubicBezTo>
                  <a:cubicBezTo>
                    <a:pt x="56742" y="273"/>
                    <a:pt x="55699" y="0"/>
                    <a:pt x="545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6" name="Google Shape;4266;p114"/>
            <p:cNvSpPr/>
            <p:nvPr/>
          </p:nvSpPr>
          <p:spPr>
            <a:xfrm>
              <a:off x="5396688" y="1433650"/>
              <a:ext cx="290040" cy="290151"/>
            </a:xfrm>
            <a:custGeom>
              <a:avLst/>
              <a:gdLst/>
              <a:ahLst/>
              <a:cxnLst/>
              <a:rect l="l" t="t" r="r" b="b"/>
              <a:pathLst>
                <a:path w="18153" h="18160" extrusionOk="0">
                  <a:moveTo>
                    <a:pt x="8695" y="1"/>
                  </a:moveTo>
                  <a:cubicBezTo>
                    <a:pt x="8469" y="1"/>
                    <a:pt x="8280" y="163"/>
                    <a:pt x="8245" y="380"/>
                  </a:cubicBezTo>
                  <a:lnTo>
                    <a:pt x="7866" y="2879"/>
                  </a:lnTo>
                  <a:cubicBezTo>
                    <a:pt x="7023" y="3041"/>
                    <a:pt x="6236" y="3371"/>
                    <a:pt x="5555" y="3835"/>
                  </a:cubicBezTo>
                  <a:lnTo>
                    <a:pt x="3513" y="2347"/>
                  </a:lnTo>
                  <a:cubicBezTo>
                    <a:pt x="3435" y="2287"/>
                    <a:pt x="3343" y="2258"/>
                    <a:pt x="3250" y="2258"/>
                  </a:cubicBezTo>
                  <a:cubicBezTo>
                    <a:pt x="3135" y="2258"/>
                    <a:pt x="3019" y="2303"/>
                    <a:pt x="2930" y="2389"/>
                  </a:cubicBezTo>
                  <a:lnTo>
                    <a:pt x="2389" y="2937"/>
                  </a:lnTo>
                  <a:cubicBezTo>
                    <a:pt x="2227" y="3090"/>
                    <a:pt x="2213" y="3336"/>
                    <a:pt x="2340" y="3518"/>
                  </a:cubicBezTo>
                  <a:lnTo>
                    <a:pt x="3835" y="5555"/>
                  </a:lnTo>
                  <a:cubicBezTo>
                    <a:pt x="3371" y="6243"/>
                    <a:pt x="3043" y="7023"/>
                    <a:pt x="2881" y="7866"/>
                  </a:cubicBezTo>
                  <a:lnTo>
                    <a:pt x="380" y="8252"/>
                  </a:lnTo>
                  <a:cubicBezTo>
                    <a:pt x="162" y="8287"/>
                    <a:pt x="1" y="8469"/>
                    <a:pt x="1" y="8693"/>
                  </a:cubicBezTo>
                  <a:lnTo>
                    <a:pt x="1" y="9467"/>
                  </a:lnTo>
                  <a:cubicBezTo>
                    <a:pt x="1" y="9684"/>
                    <a:pt x="162" y="9873"/>
                    <a:pt x="380" y="9908"/>
                  </a:cubicBezTo>
                  <a:lnTo>
                    <a:pt x="2881" y="10294"/>
                  </a:lnTo>
                  <a:cubicBezTo>
                    <a:pt x="3043" y="11137"/>
                    <a:pt x="3371" y="11917"/>
                    <a:pt x="3835" y="12605"/>
                  </a:cubicBezTo>
                  <a:lnTo>
                    <a:pt x="2340" y="14640"/>
                  </a:lnTo>
                  <a:cubicBezTo>
                    <a:pt x="2213" y="14824"/>
                    <a:pt x="2227" y="15070"/>
                    <a:pt x="2389" y="15224"/>
                  </a:cubicBezTo>
                  <a:lnTo>
                    <a:pt x="2930" y="15771"/>
                  </a:lnTo>
                  <a:cubicBezTo>
                    <a:pt x="3019" y="15857"/>
                    <a:pt x="3135" y="15902"/>
                    <a:pt x="3250" y="15902"/>
                  </a:cubicBezTo>
                  <a:cubicBezTo>
                    <a:pt x="3342" y="15902"/>
                    <a:pt x="3435" y="15873"/>
                    <a:pt x="3513" y="15813"/>
                  </a:cubicBezTo>
                  <a:lnTo>
                    <a:pt x="5555" y="14319"/>
                  </a:lnTo>
                  <a:cubicBezTo>
                    <a:pt x="6236" y="14782"/>
                    <a:pt x="7023" y="15112"/>
                    <a:pt x="7866" y="15281"/>
                  </a:cubicBezTo>
                  <a:lnTo>
                    <a:pt x="8245" y="17780"/>
                  </a:lnTo>
                  <a:cubicBezTo>
                    <a:pt x="8280" y="17997"/>
                    <a:pt x="8469" y="18159"/>
                    <a:pt x="8695" y="18159"/>
                  </a:cubicBezTo>
                  <a:lnTo>
                    <a:pt x="9467" y="18159"/>
                  </a:lnTo>
                  <a:cubicBezTo>
                    <a:pt x="9684" y="18159"/>
                    <a:pt x="9874" y="17997"/>
                    <a:pt x="9910" y="17780"/>
                  </a:cubicBezTo>
                  <a:lnTo>
                    <a:pt x="10289" y="15281"/>
                  </a:lnTo>
                  <a:cubicBezTo>
                    <a:pt x="11132" y="15112"/>
                    <a:pt x="11917" y="14782"/>
                    <a:pt x="12606" y="14319"/>
                  </a:cubicBezTo>
                  <a:lnTo>
                    <a:pt x="14642" y="15813"/>
                  </a:lnTo>
                  <a:cubicBezTo>
                    <a:pt x="14720" y="15873"/>
                    <a:pt x="14814" y="15902"/>
                    <a:pt x="14907" y="15902"/>
                  </a:cubicBezTo>
                  <a:cubicBezTo>
                    <a:pt x="15023" y="15902"/>
                    <a:pt x="15139" y="15857"/>
                    <a:pt x="15225" y="15771"/>
                  </a:cubicBezTo>
                  <a:lnTo>
                    <a:pt x="15773" y="15224"/>
                  </a:lnTo>
                  <a:cubicBezTo>
                    <a:pt x="15926" y="15070"/>
                    <a:pt x="15948" y="14824"/>
                    <a:pt x="15815" y="14640"/>
                  </a:cubicBezTo>
                  <a:lnTo>
                    <a:pt x="14318" y="12605"/>
                  </a:lnTo>
                  <a:cubicBezTo>
                    <a:pt x="14782" y="11917"/>
                    <a:pt x="15112" y="11137"/>
                    <a:pt x="15274" y="10294"/>
                  </a:cubicBezTo>
                  <a:lnTo>
                    <a:pt x="17773" y="9908"/>
                  </a:lnTo>
                  <a:cubicBezTo>
                    <a:pt x="17990" y="9873"/>
                    <a:pt x="18152" y="9684"/>
                    <a:pt x="18152" y="9467"/>
                  </a:cubicBezTo>
                  <a:lnTo>
                    <a:pt x="18152" y="8693"/>
                  </a:lnTo>
                  <a:cubicBezTo>
                    <a:pt x="18152" y="8469"/>
                    <a:pt x="17990" y="8287"/>
                    <a:pt x="17773" y="8252"/>
                  </a:cubicBezTo>
                  <a:lnTo>
                    <a:pt x="15274" y="7866"/>
                  </a:lnTo>
                  <a:cubicBezTo>
                    <a:pt x="15112" y="7023"/>
                    <a:pt x="14782" y="6243"/>
                    <a:pt x="14318" y="5555"/>
                  </a:cubicBezTo>
                  <a:lnTo>
                    <a:pt x="15815" y="3518"/>
                  </a:lnTo>
                  <a:cubicBezTo>
                    <a:pt x="15948" y="3336"/>
                    <a:pt x="15926" y="3090"/>
                    <a:pt x="15773" y="2937"/>
                  </a:cubicBezTo>
                  <a:lnTo>
                    <a:pt x="15225" y="2389"/>
                  </a:lnTo>
                  <a:cubicBezTo>
                    <a:pt x="15139" y="2303"/>
                    <a:pt x="15023" y="2258"/>
                    <a:pt x="14907" y="2258"/>
                  </a:cubicBezTo>
                  <a:cubicBezTo>
                    <a:pt x="14813" y="2258"/>
                    <a:pt x="14720" y="2287"/>
                    <a:pt x="14642" y="2347"/>
                  </a:cubicBezTo>
                  <a:lnTo>
                    <a:pt x="12606" y="3835"/>
                  </a:lnTo>
                  <a:cubicBezTo>
                    <a:pt x="11917" y="3371"/>
                    <a:pt x="11132" y="3041"/>
                    <a:pt x="10289" y="2879"/>
                  </a:cubicBezTo>
                  <a:lnTo>
                    <a:pt x="9910" y="380"/>
                  </a:lnTo>
                  <a:cubicBezTo>
                    <a:pt x="9874" y="163"/>
                    <a:pt x="9684" y="1"/>
                    <a:pt x="946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7" name="Google Shape;4267;p114"/>
            <p:cNvSpPr/>
            <p:nvPr/>
          </p:nvSpPr>
          <p:spPr>
            <a:xfrm>
              <a:off x="4687191" y="1472347"/>
              <a:ext cx="841902" cy="841902"/>
            </a:xfrm>
            <a:custGeom>
              <a:avLst/>
              <a:gdLst/>
              <a:ahLst/>
              <a:cxnLst/>
              <a:rect l="l" t="t" r="r" b="b"/>
              <a:pathLst>
                <a:path w="52693" h="52693" extrusionOk="0">
                  <a:moveTo>
                    <a:pt x="25224" y="1"/>
                  </a:moveTo>
                  <a:cubicBezTo>
                    <a:pt x="24585" y="1"/>
                    <a:pt x="24037" y="472"/>
                    <a:pt x="23940" y="1104"/>
                  </a:cubicBezTo>
                  <a:lnTo>
                    <a:pt x="22822" y="8358"/>
                  </a:lnTo>
                  <a:cubicBezTo>
                    <a:pt x="20379" y="8828"/>
                    <a:pt x="18104" y="9790"/>
                    <a:pt x="16117" y="11131"/>
                  </a:cubicBezTo>
                  <a:lnTo>
                    <a:pt x="10196" y="6799"/>
                  </a:lnTo>
                  <a:cubicBezTo>
                    <a:pt x="9968" y="6627"/>
                    <a:pt x="9697" y="6542"/>
                    <a:pt x="9427" y="6542"/>
                  </a:cubicBezTo>
                  <a:cubicBezTo>
                    <a:pt x="9092" y="6542"/>
                    <a:pt x="8757" y="6672"/>
                    <a:pt x="8505" y="6925"/>
                  </a:cubicBezTo>
                  <a:lnTo>
                    <a:pt x="6925" y="8511"/>
                  </a:lnTo>
                  <a:cubicBezTo>
                    <a:pt x="6469" y="8961"/>
                    <a:pt x="6413" y="9684"/>
                    <a:pt x="6792" y="10205"/>
                  </a:cubicBezTo>
                  <a:lnTo>
                    <a:pt x="11132" y="16116"/>
                  </a:lnTo>
                  <a:cubicBezTo>
                    <a:pt x="9790" y="18103"/>
                    <a:pt x="8828" y="20378"/>
                    <a:pt x="8358" y="22822"/>
                  </a:cubicBezTo>
                  <a:lnTo>
                    <a:pt x="1105" y="23939"/>
                  </a:lnTo>
                  <a:cubicBezTo>
                    <a:pt x="473" y="24037"/>
                    <a:pt x="1" y="24585"/>
                    <a:pt x="1" y="25223"/>
                  </a:cubicBezTo>
                  <a:lnTo>
                    <a:pt x="1" y="27463"/>
                  </a:lnTo>
                  <a:cubicBezTo>
                    <a:pt x="1" y="28110"/>
                    <a:pt x="473" y="28658"/>
                    <a:pt x="1105" y="28756"/>
                  </a:cubicBezTo>
                  <a:lnTo>
                    <a:pt x="8358" y="29871"/>
                  </a:lnTo>
                  <a:cubicBezTo>
                    <a:pt x="8828" y="32315"/>
                    <a:pt x="9790" y="34583"/>
                    <a:pt x="11132" y="36578"/>
                  </a:cubicBezTo>
                  <a:lnTo>
                    <a:pt x="6792" y="42490"/>
                  </a:lnTo>
                  <a:cubicBezTo>
                    <a:pt x="6413" y="43009"/>
                    <a:pt x="6469" y="43726"/>
                    <a:pt x="6925" y="44182"/>
                  </a:cubicBezTo>
                  <a:lnTo>
                    <a:pt x="8505" y="45770"/>
                  </a:lnTo>
                  <a:cubicBezTo>
                    <a:pt x="8758" y="46019"/>
                    <a:pt x="9094" y="46147"/>
                    <a:pt x="9430" y="46147"/>
                  </a:cubicBezTo>
                  <a:cubicBezTo>
                    <a:pt x="9699" y="46147"/>
                    <a:pt x="9969" y="46065"/>
                    <a:pt x="10196" y="45896"/>
                  </a:cubicBezTo>
                  <a:lnTo>
                    <a:pt x="16117" y="41557"/>
                  </a:lnTo>
                  <a:cubicBezTo>
                    <a:pt x="18104" y="42905"/>
                    <a:pt x="20379" y="43859"/>
                    <a:pt x="22822" y="44337"/>
                  </a:cubicBezTo>
                  <a:lnTo>
                    <a:pt x="23940" y="51584"/>
                  </a:lnTo>
                  <a:cubicBezTo>
                    <a:pt x="24037" y="52222"/>
                    <a:pt x="24585" y="52693"/>
                    <a:pt x="25224" y="52693"/>
                  </a:cubicBezTo>
                  <a:lnTo>
                    <a:pt x="27463" y="52693"/>
                  </a:lnTo>
                  <a:cubicBezTo>
                    <a:pt x="28110" y="52693"/>
                    <a:pt x="28658" y="52222"/>
                    <a:pt x="28756" y="51584"/>
                  </a:cubicBezTo>
                  <a:lnTo>
                    <a:pt x="29865" y="44337"/>
                  </a:lnTo>
                  <a:cubicBezTo>
                    <a:pt x="32315" y="43859"/>
                    <a:pt x="34583" y="42905"/>
                    <a:pt x="36579" y="41557"/>
                  </a:cubicBezTo>
                  <a:lnTo>
                    <a:pt x="42491" y="45896"/>
                  </a:lnTo>
                  <a:cubicBezTo>
                    <a:pt x="42721" y="46065"/>
                    <a:pt x="42991" y="46147"/>
                    <a:pt x="43260" y="46147"/>
                  </a:cubicBezTo>
                  <a:cubicBezTo>
                    <a:pt x="43595" y="46147"/>
                    <a:pt x="43929" y="46019"/>
                    <a:pt x="44183" y="45770"/>
                  </a:cubicBezTo>
                  <a:lnTo>
                    <a:pt x="45763" y="44182"/>
                  </a:lnTo>
                  <a:cubicBezTo>
                    <a:pt x="46218" y="43726"/>
                    <a:pt x="46276" y="43009"/>
                    <a:pt x="45896" y="42490"/>
                  </a:cubicBezTo>
                  <a:lnTo>
                    <a:pt x="41557" y="36578"/>
                  </a:lnTo>
                  <a:cubicBezTo>
                    <a:pt x="42905" y="34583"/>
                    <a:pt x="43859" y="32315"/>
                    <a:pt x="44338" y="29871"/>
                  </a:cubicBezTo>
                  <a:lnTo>
                    <a:pt x="51584" y="28756"/>
                  </a:lnTo>
                  <a:cubicBezTo>
                    <a:pt x="52223" y="28658"/>
                    <a:pt x="52693" y="28110"/>
                    <a:pt x="52693" y="27463"/>
                  </a:cubicBezTo>
                  <a:lnTo>
                    <a:pt x="52693" y="25223"/>
                  </a:lnTo>
                  <a:cubicBezTo>
                    <a:pt x="52693" y="24585"/>
                    <a:pt x="52223" y="24037"/>
                    <a:pt x="51584" y="23939"/>
                  </a:cubicBezTo>
                  <a:lnTo>
                    <a:pt x="44338" y="22822"/>
                  </a:lnTo>
                  <a:cubicBezTo>
                    <a:pt x="43859" y="20378"/>
                    <a:pt x="42905" y="18103"/>
                    <a:pt x="41557" y="16116"/>
                  </a:cubicBezTo>
                  <a:lnTo>
                    <a:pt x="45896" y="10205"/>
                  </a:lnTo>
                  <a:cubicBezTo>
                    <a:pt x="46276" y="9684"/>
                    <a:pt x="46218" y="8961"/>
                    <a:pt x="45763" y="8511"/>
                  </a:cubicBezTo>
                  <a:lnTo>
                    <a:pt x="44183" y="6925"/>
                  </a:lnTo>
                  <a:cubicBezTo>
                    <a:pt x="43930" y="6672"/>
                    <a:pt x="43597" y="6542"/>
                    <a:pt x="43262" y="6542"/>
                  </a:cubicBezTo>
                  <a:cubicBezTo>
                    <a:pt x="42993" y="6542"/>
                    <a:pt x="42722" y="6627"/>
                    <a:pt x="42491" y="6799"/>
                  </a:cubicBezTo>
                  <a:lnTo>
                    <a:pt x="36579" y="11131"/>
                  </a:lnTo>
                  <a:cubicBezTo>
                    <a:pt x="34583" y="9790"/>
                    <a:pt x="32315" y="8828"/>
                    <a:pt x="29865" y="8358"/>
                  </a:cubicBezTo>
                  <a:lnTo>
                    <a:pt x="28756" y="1104"/>
                  </a:lnTo>
                  <a:cubicBezTo>
                    <a:pt x="28658" y="472"/>
                    <a:pt x="28110" y="1"/>
                    <a:pt x="274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8" name="Google Shape;4268;p114"/>
            <p:cNvSpPr/>
            <p:nvPr/>
          </p:nvSpPr>
          <p:spPr>
            <a:xfrm>
              <a:off x="4859876" y="1645016"/>
              <a:ext cx="496581" cy="496581"/>
            </a:xfrm>
            <a:custGeom>
              <a:avLst/>
              <a:gdLst/>
              <a:ahLst/>
              <a:cxnLst/>
              <a:rect l="l" t="t" r="r" b="b"/>
              <a:pathLst>
                <a:path w="31080" h="31080" extrusionOk="0">
                  <a:moveTo>
                    <a:pt x="15540" y="1"/>
                  </a:moveTo>
                  <a:cubicBezTo>
                    <a:pt x="6959" y="1"/>
                    <a:pt x="0" y="6959"/>
                    <a:pt x="0" y="15540"/>
                  </a:cubicBezTo>
                  <a:cubicBezTo>
                    <a:pt x="0" y="24120"/>
                    <a:pt x="6959" y="31080"/>
                    <a:pt x="15540" y="31080"/>
                  </a:cubicBezTo>
                  <a:cubicBezTo>
                    <a:pt x="24119" y="31080"/>
                    <a:pt x="31079" y="24120"/>
                    <a:pt x="31079" y="15540"/>
                  </a:cubicBezTo>
                  <a:cubicBezTo>
                    <a:pt x="31079" y="6959"/>
                    <a:pt x="24119" y="1"/>
                    <a:pt x="1554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9" name="Google Shape;4269;p114"/>
            <p:cNvSpPr/>
            <p:nvPr/>
          </p:nvSpPr>
          <p:spPr>
            <a:xfrm>
              <a:off x="4908335" y="1693492"/>
              <a:ext cx="399645" cy="399517"/>
            </a:xfrm>
            <a:custGeom>
              <a:avLst/>
              <a:gdLst/>
              <a:ahLst/>
              <a:cxnLst/>
              <a:rect l="l" t="t" r="r" b="b"/>
              <a:pathLst>
                <a:path w="25013" h="25005" extrusionOk="0">
                  <a:moveTo>
                    <a:pt x="12507" y="0"/>
                  </a:moveTo>
                  <a:cubicBezTo>
                    <a:pt x="5597" y="0"/>
                    <a:pt x="1" y="5597"/>
                    <a:pt x="1" y="12506"/>
                  </a:cubicBezTo>
                  <a:cubicBezTo>
                    <a:pt x="1" y="19409"/>
                    <a:pt x="5597" y="25004"/>
                    <a:pt x="12507" y="25004"/>
                  </a:cubicBezTo>
                  <a:cubicBezTo>
                    <a:pt x="19409" y="25004"/>
                    <a:pt x="25013" y="19409"/>
                    <a:pt x="25013" y="12506"/>
                  </a:cubicBezTo>
                  <a:cubicBezTo>
                    <a:pt x="25013" y="5597"/>
                    <a:pt x="19409" y="0"/>
                    <a:pt x="1250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0" name="Google Shape;4270;p114"/>
            <p:cNvSpPr/>
            <p:nvPr/>
          </p:nvSpPr>
          <p:spPr>
            <a:xfrm>
              <a:off x="5554450" y="1472347"/>
              <a:ext cx="841775" cy="841902"/>
            </a:xfrm>
            <a:custGeom>
              <a:avLst/>
              <a:gdLst/>
              <a:ahLst/>
              <a:cxnLst/>
              <a:rect l="l" t="t" r="r" b="b"/>
              <a:pathLst>
                <a:path w="52685" h="52693" extrusionOk="0">
                  <a:moveTo>
                    <a:pt x="25222" y="1"/>
                  </a:moveTo>
                  <a:cubicBezTo>
                    <a:pt x="24576" y="1"/>
                    <a:pt x="24035" y="472"/>
                    <a:pt x="23937" y="1104"/>
                  </a:cubicBezTo>
                  <a:lnTo>
                    <a:pt x="22820" y="8358"/>
                  </a:lnTo>
                  <a:cubicBezTo>
                    <a:pt x="20377" y="8828"/>
                    <a:pt x="18101" y="9790"/>
                    <a:pt x="16108" y="11131"/>
                  </a:cubicBezTo>
                  <a:lnTo>
                    <a:pt x="10196" y="6799"/>
                  </a:lnTo>
                  <a:cubicBezTo>
                    <a:pt x="9964" y="6627"/>
                    <a:pt x="9693" y="6542"/>
                    <a:pt x="9423" y="6542"/>
                  </a:cubicBezTo>
                  <a:cubicBezTo>
                    <a:pt x="9088" y="6542"/>
                    <a:pt x="8756" y="6672"/>
                    <a:pt x="8504" y="6925"/>
                  </a:cubicBezTo>
                  <a:lnTo>
                    <a:pt x="6923" y="8511"/>
                  </a:lnTo>
                  <a:cubicBezTo>
                    <a:pt x="6467" y="8961"/>
                    <a:pt x="6411" y="9684"/>
                    <a:pt x="6790" y="10205"/>
                  </a:cubicBezTo>
                  <a:lnTo>
                    <a:pt x="11130" y="16116"/>
                  </a:lnTo>
                  <a:cubicBezTo>
                    <a:pt x="9788" y="18103"/>
                    <a:pt x="8826" y="20378"/>
                    <a:pt x="8349" y="22822"/>
                  </a:cubicBezTo>
                  <a:lnTo>
                    <a:pt x="1103" y="23939"/>
                  </a:lnTo>
                  <a:cubicBezTo>
                    <a:pt x="464" y="24037"/>
                    <a:pt x="0" y="24585"/>
                    <a:pt x="0" y="25223"/>
                  </a:cubicBezTo>
                  <a:lnTo>
                    <a:pt x="0" y="27463"/>
                  </a:lnTo>
                  <a:cubicBezTo>
                    <a:pt x="0" y="28110"/>
                    <a:pt x="464" y="28658"/>
                    <a:pt x="1103" y="28756"/>
                  </a:cubicBezTo>
                  <a:lnTo>
                    <a:pt x="8349" y="29871"/>
                  </a:lnTo>
                  <a:cubicBezTo>
                    <a:pt x="8826" y="32315"/>
                    <a:pt x="9788" y="34583"/>
                    <a:pt x="11130" y="36578"/>
                  </a:cubicBezTo>
                  <a:lnTo>
                    <a:pt x="6790" y="42490"/>
                  </a:lnTo>
                  <a:cubicBezTo>
                    <a:pt x="6411" y="43009"/>
                    <a:pt x="6467" y="43726"/>
                    <a:pt x="6923" y="44182"/>
                  </a:cubicBezTo>
                  <a:lnTo>
                    <a:pt x="8504" y="45770"/>
                  </a:lnTo>
                  <a:cubicBezTo>
                    <a:pt x="8757" y="46019"/>
                    <a:pt x="9090" y="46147"/>
                    <a:pt x="9426" y="46147"/>
                  </a:cubicBezTo>
                  <a:cubicBezTo>
                    <a:pt x="9694" y="46147"/>
                    <a:pt x="9965" y="46065"/>
                    <a:pt x="10196" y="45896"/>
                  </a:cubicBezTo>
                  <a:lnTo>
                    <a:pt x="16108" y="41557"/>
                  </a:lnTo>
                  <a:cubicBezTo>
                    <a:pt x="18101" y="42905"/>
                    <a:pt x="20377" y="43859"/>
                    <a:pt x="22820" y="44337"/>
                  </a:cubicBezTo>
                  <a:lnTo>
                    <a:pt x="23937" y="51584"/>
                  </a:lnTo>
                  <a:cubicBezTo>
                    <a:pt x="24035" y="52222"/>
                    <a:pt x="24576" y="52693"/>
                    <a:pt x="25222" y="52693"/>
                  </a:cubicBezTo>
                  <a:lnTo>
                    <a:pt x="27463" y="52693"/>
                  </a:lnTo>
                  <a:cubicBezTo>
                    <a:pt x="28108" y="52693"/>
                    <a:pt x="28649" y="52222"/>
                    <a:pt x="28747" y="51584"/>
                  </a:cubicBezTo>
                  <a:lnTo>
                    <a:pt x="29864" y="44337"/>
                  </a:lnTo>
                  <a:cubicBezTo>
                    <a:pt x="32308" y="43859"/>
                    <a:pt x="34583" y="42905"/>
                    <a:pt x="36577" y="41557"/>
                  </a:cubicBezTo>
                  <a:lnTo>
                    <a:pt x="42488" y="45896"/>
                  </a:lnTo>
                  <a:cubicBezTo>
                    <a:pt x="42720" y="46065"/>
                    <a:pt x="42990" y="46147"/>
                    <a:pt x="43259" y="46147"/>
                  </a:cubicBezTo>
                  <a:cubicBezTo>
                    <a:pt x="43594" y="46147"/>
                    <a:pt x="43928" y="46019"/>
                    <a:pt x="44180" y="45770"/>
                  </a:cubicBezTo>
                  <a:lnTo>
                    <a:pt x="45761" y="44182"/>
                  </a:lnTo>
                  <a:cubicBezTo>
                    <a:pt x="46218" y="43726"/>
                    <a:pt x="46273" y="43009"/>
                    <a:pt x="45894" y="42490"/>
                  </a:cubicBezTo>
                  <a:lnTo>
                    <a:pt x="41555" y="36578"/>
                  </a:lnTo>
                  <a:cubicBezTo>
                    <a:pt x="42896" y="34583"/>
                    <a:pt x="43859" y="32315"/>
                    <a:pt x="44335" y="29871"/>
                  </a:cubicBezTo>
                  <a:lnTo>
                    <a:pt x="51582" y="28756"/>
                  </a:lnTo>
                  <a:cubicBezTo>
                    <a:pt x="52221" y="28658"/>
                    <a:pt x="52684" y="28110"/>
                    <a:pt x="52684" y="27463"/>
                  </a:cubicBezTo>
                  <a:lnTo>
                    <a:pt x="52684" y="25223"/>
                  </a:lnTo>
                  <a:cubicBezTo>
                    <a:pt x="52684" y="24585"/>
                    <a:pt x="52221" y="24037"/>
                    <a:pt x="51582" y="23939"/>
                  </a:cubicBezTo>
                  <a:lnTo>
                    <a:pt x="44335" y="22822"/>
                  </a:lnTo>
                  <a:cubicBezTo>
                    <a:pt x="43859" y="20378"/>
                    <a:pt x="42896" y="18103"/>
                    <a:pt x="41555" y="16116"/>
                  </a:cubicBezTo>
                  <a:lnTo>
                    <a:pt x="45894" y="10205"/>
                  </a:lnTo>
                  <a:cubicBezTo>
                    <a:pt x="46273" y="9684"/>
                    <a:pt x="46218" y="8961"/>
                    <a:pt x="45761" y="8511"/>
                  </a:cubicBezTo>
                  <a:lnTo>
                    <a:pt x="44180" y="6925"/>
                  </a:lnTo>
                  <a:cubicBezTo>
                    <a:pt x="43928" y="6672"/>
                    <a:pt x="43596" y="6542"/>
                    <a:pt x="43262" y="6542"/>
                  </a:cubicBezTo>
                  <a:cubicBezTo>
                    <a:pt x="42992" y="6542"/>
                    <a:pt x="42721" y="6627"/>
                    <a:pt x="42488" y="6799"/>
                  </a:cubicBezTo>
                  <a:lnTo>
                    <a:pt x="36577" y="11131"/>
                  </a:lnTo>
                  <a:cubicBezTo>
                    <a:pt x="34583" y="9790"/>
                    <a:pt x="32308" y="8828"/>
                    <a:pt x="29864" y="8358"/>
                  </a:cubicBezTo>
                  <a:lnTo>
                    <a:pt x="28747" y="1104"/>
                  </a:lnTo>
                  <a:cubicBezTo>
                    <a:pt x="28649" y="472"/>
                    <a:pt x="28108" y="1"/>
                    <a:pt x="274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1" name="Google Shape;4271;p114"/>
            <p:cNvSpPr/>
            <p:nvPr/>
          </p:nvSpPr>
          <p:spPr>
            <a:xfrm>
              <a:off x="5727102" y="1645016"/>
              <a:ext cx="496469" cy="496581"/>
            </a:xfrm>
            <a:custGeom>
              <a:avLst/>
              <a:gdLst/>
              <a:ahLst/>
              <a:cxnLst/>
              <a:rect l="l" t="t" r="r" b="b"/>
              <a:pathLst>
                <a:path w="31073" h="31080" extrusionOk="0">
                  <a:moveTo>
                    <a:pt x="15533" y="1"/>
                  </a:moveTo>
                  <a:cubicBezTo>
                    <a:pt x="6952" y="1"/>
                    <a:pt x="0" y="6959"/>
                    <a:pt x="0" y="15540"/>
                  </a:cubicBezTo>
                  <a:cubicBezTo>
                    <a:pt x="0" y="24120"/>
                    <a:pt x="6952" y="31080"/>
                    <a:pt x="15533" y="31080"/>
                  </a:cubicBezTo>
                  <a:cubicBezTo>
                    <a:pt x="24121" y="31080"/>
                    <a:pt x="31072" y="24120"/>
                    <a:pt x="31072" y="15540"/>
                  </a:cubicBezTo>
                  <a:cubicBezTo>
                    <a:pt x="31072" y="6959"/>
                    <a:pt x="24121" y="1"/>
                    <a:pt x="155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2" name="Google Shape;4272;p114"/>
            <p:cNvSpPr/>
            <p:nvPr/>
          </p:nvSpPr>
          <p:spPr>
            <a:xfrm>
              <a:off x="5775562" y="1693492"/>
              <a:ext cx="399533" cy="399517"/>
            </a:xfrm>
            <a:custGeom>
              <a:avLst/>
              <a:gdLst/>
              <a:ahLst/>
              <a:cxnLst/>
              <a:rect l="l" t="t" r="r" b="b"/>
              <a:pathLst>
                <a:path w="25006" h="25005" extrusionOk="0">
                  <a:moveTo>
                    <a:pt x="12500" y="0"/>
                  </a:moveTo>
                  <a:cubicBezTo>
                    <a:pt x="5597" y="0"/>
                    <a:pt x="1" y="5597"/>
                    <a:pt x="1" y="12506"/>
                  </a:cubicBezTo>
                  <a:cubicBezTo>
                    <a:pt x="1" y="19409"/>
                    <a:pt x="5597" y="25004"/>
                    <a:pt x="12500" y="25004"/>
                  </a:cubicBezTo>
                  <a:cubicBezTo>
                    <a:pt x="19409" y="25004"/>
                    <a:pt x="25006" y="19409"/>
                    <a:pt x="25006" y="12506"/>
                  </a:cubicBezTo>
                  <a:cubicBezTo>
                    <a:pt x="25006" y="5597"/>
                    <a:pt x="19409" y="0"/>
                    <a:pt x="1250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3" name="Google Shape;4273;p114"/>
            <p:cNvSpPr/>
            <p:nvPr/>
          </p:nvSpPr>
          <p:spPr>
            <a:xfrm>
              <a:off x="5396688" y="1410099"/>
              <a:ext cx="290040" cy="290024"/>
            </a:xfrm>
            <a:custGeom>
              <a:avLst/>
              <a:gdLst/>
              <a:ahLst/>
              <a:cxnLst/>
              <a:rect l="l" t="t" r="r" b="b"/>
              <a:pathLst>
                <a:path w="18153" h="18152" extrusionOk="0">
                  <a:moveTo>
                    <a:pt x="8695" y="0"/>
                  </a:moveTo>
                  <a:cubicBezTo>
                    <a:pt x="8469" y="0"/>
                    <a:pt x="8280" y="162"/>
                    <a:pt x="8245" y="379"/>
                  </a:cubicBezTo>
                  <a:lnTo>
                    <a:pt x="7866" y="2879"/>
                  </a:lnTo>
                  <a:cubicBezTo>
                    <a:pt x="7023" y="3040"/>
                    <a:pt x="6236" y="3371"/>
                    <a:pt x="5555" y="3834"/>
                  </a:cubicBezTo>
                  <a:lnTo>
                    <a:pt x="3513" y="2338"/>
                  </a:lnTo>
                  <a:cubicBezTo>
                    <a:pt x="3435" y="2279"/>
                    <a:pt x="3343" y="2250"/>
                    <a:pt x="3251" y="2250"/>
                  </a:cubicBezTo>
                  <a:cubicBezTo>
                    <a:pt x="3135" y="2250"/>
                    <a:pt x="3019" y="2295"/>
                    <a:pt x="2930" y="2380"/>
                  </a:cubicBezTo>
                  <a:lnTo>
                    <a:pt x="2389" y="2928"/>
                  </a:lnTo>
                  <a:cubicBezTo>
                    <a:pt x="2227" y="3089"/>
                    <a:pt x="2213" y="3335"/>
                    <a:pt x="2340" y="3511"/>
                  </a:cubicBezTo>
                  <a:lnTo>
                    <a:pt x="3835" y="5548"/>
                  </a:lnTo>
                  <a:cubicBezTo>
                    <a:pt x="3371" y="6236"/>
                    <a:pt x="3043" y="7023"/>
                    <a:pt x="2881" y="7865"/>
                  </a:cubicBezTo>
                  <a:lnTo>
                    <a:pt x="380" y="8244"/>
                  </a:lnTo>
                  <a:cubicBezTo>
                    <a:pt x="162" y="8278"/>
                    <a:pt x="1" y="8469"/>
                    <a:pt x="1" y="8693"/>
                  </a:cubicBezTo>
                  <a:lnTo>
                    <a:pt x="1" y="9458"/>
                  </a:lnTo>
                  <a:cubicBezTo>
                    <a:pt x="1" y="9684"/>
                    <a:pt x="162" y="9872"/>
                    <a:pt x="380" y="9908"/>
                  </a:cubicBezTo>
                  <a:lnTo>
                    <a:pt x="2881" y="10287"/>
                  </a:lnTo>
                  <a:cubicBezTo>
                    <a:pt x="3043" y="11130"/>
                    <a:pt x="3371" y="11917"/>
                    <a:pt x="3835" y="12604"/>
                  </a:cubicBezTo>
                  <a:lnTo>
                    <a:pt x="2340" y="14640"/>
                  </a:lnTo>
                  <a:cubicBezTo>
                    <a:pt x="2213" y="14817"/>
                    <a:pt x="2227" y="15070"/>
                    <a:pt x="2389" y="15223"/>
                  </a:cubicBezTo>
                  <a:lnTo>
                    <a:pt x="2930" y="15771"/>
                  </a:lnTo>
                  <a:cubicBezTo>
                    <a:pt x="3019" y="15857"/>
                    <a:pt x="3135" y="15901"/>
                    <a:pt x="3250" y="15901"/>
                  </a:cubicBezTo>
                  <a:cubicBezTo>
                    <a:pt x="3342" y="15901"/>
                    <a:pt x="3435" y="15872"/>
                    <a:pt x="3513" y="15813"/>
                  </a:cubicBezTo>
                  <a:lnTo>
                    <a:pt x="5555" y="14318"/>
                  </a:lnTo>
                  <a:cubicBezTo>
                    <a:pt x="6236" y="14781"/>
                    <a:pt x="7023" y="15112"/>
                    <a:pt x="7866" y="15272"/>
                  </a:cubicBezTo>
                  <a:lnTo>
                    <a:pt x="8245" y="17773"/>
                  </a:lnTo>
                  <a:cubicBezTo>
                    <a:pt x="8280" y="17990"/>
                    <a:pt x="8469" y="18152"/>
                    <a:pt x="8695" y="18152"/>
                  </a:cubicBezTo>
                  <a:lnTo>
                    <a:pt x="9467" y="18152"/>
                  </a:lnTo>
                  <a:cubicBezTo>
                    <a:pt x="9684" y="18152"/>
                    <a:pt x="9874" y="17990"/>
                    <a:pt x="9910" y="17773"/>
                  </a:cubicBezTo>
                  <a:lnTo>
                    <a:pt x="10289" y="15272"/>
                  </a:lnTo>
                  <a:cubicBezTo>
                    <a:pt x="11132" y="15112"/>
                    <a:pt x="11917" y="14781"/>
                    <a:pt x="12606" y="14318"/>
                  </a:cubicBezTo>
                  <a:lnTo>
                    <a:pt x="14642" y="15813"/>
                  </a:lnTo>
                  <a:cubicBezTo>
                    <a:pt x="14720" y="15872"/>
                    <a:pt x="14814" y="15901"/>
                    <a:pt x="14907" y="15901"/>
                  </a:cubicBezTo>
                  <a:cubicBezTo>
                    <a:pt x="15023" y="15901"/>
                    <a:pt x="15139" y="15857"/>
                    <a:pt x="15225" y="15771"/>
                  </a:cubicBezTo>
                  <a:lnTo>
                    <a:pt x="15773" y="15223"/>
                  </a:lnTo>
                  <a:cubicBezTo>
                    <a:pt x="15926" y="15070"/>
                    <a:pt x="15948" y="14817"/>
                    <a:pt x="15815" y="14640"/>
                  </a:cubicBezTo>
                  <a:lnTo>
                    <a:pt x="14318" y="12604"/>
                  </a:lnTo>
                  <a:cubicBezTo>
                    <a:pt x="14782" y="11917"/>
                    <a:pt x="15112" y="11130"/>
                    <a:pt x="15274" y="10287"/>
                  </a:cubicBezTo>
                  <a:lnTo>
                    <a:pt x="17773" y="9908"/>
                  </a:lnTo>
                  <a:cubicBezTo>
                    <a:pt x="17990" y="9872"/>
                    <a:pt x="18152" y="9684"/>
                    <a:pt x="18152" y="9458"/>
                  </a:cubicBezTo>
                  <a:lnTo>
                    <a:pt x="18152" y="8693"/>
                  </a:lnTo>
                  <a:cubicBezTo>
                    <a:pt x="18152" y="8469"/>
                    <a:pt x="17990" y="8278"/>
                    <a:pt x="17773" y="8244"/>
                  </a:cubicBezTo>
                  <a:lnTo>
                    <a:pt x="15274" y="7865"/>
                  </a:lnTo>
                  <a:cubicBezTo>
                    <a:pt x="15112" y="7023"/>
                    <a:pt x="14782" y="6236"/>
                    <a:pt x="14318" y="5548"/>
                  </a:cubicBezTo>
                  <a:lnTo>
                    <a:pt x="15815" y="3511"/>
                  </a:lnTo>
                  <a:cubicBezTo>
                    <a:pt x="15948" y="3335"/>
                    <a:pt x="15926" y="3089"/>
                    <a:pt x="15773" y="2928"/>
                  </a:cubicBezTo>
                  <a:lnTo>
                    <a:pt x="15225" y="2380"/>
                  </a:lnTo>
                  <a:cubicBezTo>
                    <a:pt x="15139" y="2295"/>
                    <a:pt x="15023" y="2250"/>
                    <a:pt x="14906" y="2250"/>
                  </a:cubicBezTo>
                  <a:cubicBezTo>
                    <a:pt x="14813" y="2250"/>
                    <a:pt x="14720" y="2279"/>
                    <a:pt x="14642" y="2338"/>
                  </a:cubicBezTo>
                  <a:lnTo>
                    <a:pt x="12606" y="3834"/>
                  </a:lnTo>
                  <a:cubicBezTo>
                    <a:pt x="11917" y="3371"/>
                    <a:pt x="11132" y="3040"/>
                    <a:pt x="10289" y="2879"/>
                  </a:cubicBezTo>
                  <a:lnTo>
                    <a:pt x="9910" y="379"/>
                  </a:lnTo>
                  <a:cubicBezTo>
                    <a:pt x="9874" y="162"/>
                    <a:pt x="9684" y="0"/>
                    <a:pt x="946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4" name="Google Shape;4274;p114"/>
            <p:cNvSpPr/>
            <p:nvPr/>
          </p:nvSpPr>
          <p:spPr>
            <a:xfrm>
              <a:off x="5456172" y="1469551"/>
              <a:ext cx="171103" cy="171103"/>
            </a:xfrm>
            <a:custGeom>
              <a:avLst/>
              <a:gdLst/>
              <a:ahLst/>
              <a:cxnLst/>
              <a:rect l="l" t="t" r="r" b="b"/>
              <a:pathLst>
                <a:path w="10709" h="10709" extrusionOk="0">
                  <a:moveTo>
                    <a:pt x="5358" y="0"/>
                  </a:moveTo>
                  <a:cubicBezTo>
                    <a:pt x="2395" y="0"/>
                    <a:pt x="0" y="2395"/>
                    <a:pt x="0" y="5358"/>
                  </a:cubicBezTo>
                  <a:cubicBezTo>
                    <a:pt x="0" y="8315"/>
                    <a:pt x="2395" y="10708"/>
                    <a:pt x="5358" y="10708"/>
                  </a:cubicBezTo>
                  <a:cubicBezTo>
                    <a:pt x="8314" y="10708"/>
                    <a:pt x="10708" y="8315"/>
                    <a:pt x="10708" y="5358"/>
                  </a:cubicBezTo>
                  <a:cubicBezTo>
                    <a:pt x="10708" y="2395"/>
                    <a:pt x="8314" y="0"/>
                    <a:pt x="535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5" name="Google Shape;4275;p114"/>
            <p:cNvSpPr/>
            <p:nvPr/>
          </p:nvSpPr>
          <p:spPr>
            <a:xfrm>
              <a:off x="5498337" y="1511748"/>
              <a:ext cx="86742" cy="86742"/>
            </a:xfrm>
            <a:custGeom>
              <a:avLst/>
              <a:gdLst/>
              <a:ahLst/>
              <a:cxnLst/>
              <a:rect l="l" t="t" r="r" b="b"/>
              <a:pathLst>
                <a:path w="5429" h="5429" extrusionOk="0">
                  <a:moveTo>
                    <a:pt x="2719" y="0"/>
                  </a:moveTo>
                  <a:cubicBezTo>
                    <a:pt x="1215" y="0"/>
                    <a:pt x="0" y="1215"/>
                    <a:pt x="0" y="2717"/>
                  </a:cubicBezTo>
                  <a:cubicBezTo>
                    <a:pt x="0" y="4213"/>
                    <a:pt x="1215" y="5428"/>
                    <a:pt x="2719" y="5428"/>
                  </a:cubicBezTo>
                  <a:cubicBezTo>
                    <a:pt x="4213" y="5428"/>
                    <a:pt x="5429" y="4213"/>
                    <a:pt x="5429" y="2717"/>
                  </a:cubicBezTo>
                  <a:cubicBezTo>
                    <a:pt x="5429" y="1215"/>
                    <a:pt x="4213" y="0"/>
                    <a:pt x="271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6" name="Google Shape;4276;p114"/>
            <p:cNvSpPr/>
            <p:nvPr/>
          </p:nvSpPr>
          <p:spPr>
            <a:xfrm>
              <a:off x="4535628" y="1791769"/>
              <a:ext cx="105372" cy="203090"/>
            </a:xfrm>
            <a:custGeom>
              <a:avLst/>
              <a:gdLst/>
              <a:ahLst/>
              <a:cxnLst/>
              <a:rect l="l" t="t" r="r" b="b"/>
              <a:pathLst>
                <a:path w="6595" h="12711" extrusionOk="0">
                  <a:moveTo>
                    <a:pt x="78" y="0"/>
                  </a:moveTo>
                  <a:cubicBezTo>
                    <a:pt x="36" y="0"/>
                    <a:pt x="1" y="36"/>
                    <a:pt x="1" y="78"/>
                  </a:cubicBezTo>
                  <a:lnTo>
                    <a:pt x="1" y="12633"/>
                  </a:lnTo>
                  <a:cubicBezTo>
                    <a:pt x="1" y="12675"/>
                    <a:pt x="36" y="12710"/>
                    <a:pt x="78" y="12710"/>
                  </a:cubicBezTo>
                  <a:lnTo>
                    <a:pt x="6595" y="12710"/>
                  </a:lnTo>
                  <a:lnTo>
                    <a:pt x="659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7" name="Google Shape;4277;p114"/>
            <p:cNvSpPr/>
            <p:nvPr/>
          </p:nvSpPr>
          <p:spPr>
            <a:xfrm>
              <a:off x="6443773" y="1791769"/>
              <a:ext cx="105483" cy="203090"/>
            </a:xfrm>
            <a:custGeom>
              <a:avLst/>
              <a:gdLst/>
              <a:ahLst/>
              <a:cxnLst/>
              <a:rect l="l" t="t" r="r" b="b"/>
              <a:pathLst>
                <a:path w="6602" h="12711" extrusionOk="0">
                  <a:moveTo>
                    <a:pt x="1" y="0"/>
                  </a:moveTo>
                  <a:lnTo>
                    <a:pt x="1" y="12710"/>
                  </a:lnTo>
                  <a:lnTo>
                    <a:pt x="6524" y="12710"/>
                  </a:lnTo>
                  <a:cubicBezTo>
                    <a:pt x="6567" y="12710"/>
                    <a:pt x="6602" y="12675"/>
                    <a:pt x="6602" y="12633"/>
                  </a:cubicBezTo>
                  <a:lnTo>
                    <a:pt x="6602" y="78"/>
                  </a:lnTo>
                  <a:cubicBezTo>
                    <a:pt x="6602" y="36"/>
                    <a:pt x="6567" y="0"/>
                    <a:pt x="652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278" name="Google Shape;4278;p114"/>
          <p:cNvSpPr txBox="1"/>
          <p:nvPr/>
        </p:nvSpPr>
        <p:spPr>
          <a:xfrm>
            <a:off x="2006975" y="1165025"/>
            <a:ext cx="5639100" cy="9951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 algn="ctr" rtl="1">
              <a:spcBef>
                <a:spcPts val="1000"/>
              </a:spcBef>
            </a:pPr>
            <a:r>
              <a:rPr lang="fa-IR" sz="2000" b="1" dirty="0">
                <a:solidFill>
                  <a:schemeClr val="dk1"/>
                </a:solidFill>
                <a:latin typeface="Bebas Neue"/>
                <a:ea typeface="Bebas Neue"/>
                <a:cs typeface="B Nazanin" pitchFamily="2" charset="-78"/>
                <a:sym typeface="Bebas Neue"/>
              </a:rPr>
              <a:t>بردارها</a:t>
            </a:r>
            <a:endParaRPr lang="en-US" sz="2000" b="1" dirty="0">
              <a:solidFill>
                <a:schemeClr val="dk1"/>
              </a:solidFill>
              <a:latin typeface="Bebas Neue"/>
              <a:ea typeface="Bebas Neue"/>
              <a:cs typeface="B Nazanin" pitchFamily="2" charset="-78"/>
              <a:sym typeface="Bebas Neue"/>
            </a:endParaRPr>
          </a:p>
          <a:p>
            <a:pPr lvl="0" algn="ctr" rtl="1">
              <a:spcBef>
                <a:spcPts val="1000"/>
              </a:spcBef>
            </a:pPr>
            <a:r>
              <a:rPr lang="fa-IR" sz="1600" dirty="0">
                <a:solidFill>
                  <a:schemeClr val="dk1"/>
                </a:solidFill>
                <a:uFill>
                  <a:noFill/>
                </a:uFill>
                <a:latin typeface="Barlow"/>
                <a:ea typeface="Barlow"/>
                <a:cs typeface="B Nazanin" pitchFamily="2" charset="-78"/>
                <a:sym typeface="Barlow"/>
              </a:rPr>
              <a:t>مجموعه عناصر</a:t>
            </a:r>
            <a:endParaRPr>
              <a:latin typeface="Barlow"/>
              <a:ea typeface="Barlow"/>
              <a:cs typeface="B Nazanin" pitchFamily="2" charset="-78"/>
              <a:sym typeface="Barlow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74" name="Google Shape;1474;p58"/>
          <p:cNvGrpSpPr/>
          <p:nvPr/>
        </p:nvGrpSpPr>
        <p:grpSpPr>
          <a:xfrm>
            <a:off x="1088271" y="1348511"/>
            <a:ext cx="3233321" cy="2775743"/>
            <a:chOff x="3198300" y="389175"/>
            <a:chExt cx="812025" cy="697125"/>
          </a:xfrm>
        </p:grpSpPr>
        <p:sp>
          <p:nvSpPr>
            <p:cNvPr id="1475" name="Google Shape;1475;p58"/>
            <p:cNvSpPr/>
            <p:nvPr/>
          </p:nvSpPr>
          <p:spPr>
            <a:xfrm>
              <a:off x="3463825" y="550500"/>
              <a:ext cx="4475" cy="535800"/>
            </a:xfrm>
            <a:custGeom>
              <a:avLst/>
              <a:gdLst/>
              <a:ahLst/>
              <a:cxnLst/>
              <a:rect l="l" t="t" r="r" b="b"/>
              <a:pathLst>
                <a:path w="179" h="21432" extrusionOk="0">
                  <a:moveTo>
                    <a:pt x="0" y="0"/>
                  </a:moveTo>
                  <a:lnTo>
                    <a:pt x="179" y="0"/>
                  </a:lnTo>
                  <a:lnTo>
                    <a:pt x="179" y="21432"/>
                  </a:lnTo>
                  <a:lnTo>
                    <a:pt x="0" y="21432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76" name="Google Shape;1476;p58"/>
            <p:cNvSpPr/>
            <p:nvPr/>
          </p:nvSpPr>
          <p:spPr>
            <a:xfrm>
              <a:off x="3198300" y="816000"/>
              <a:ext cx="535800" cy="4500"/>
            </a:xfrm>
            <a:custGeom>
              <a:avLst/>
              <a:gdLst/>
              <a:ahLst/>
              <a:cxnLst/>
              <a:rect l="l" t="t" r="r" b="b"/>
              <a:pathLst>
                <a:path w="21432" h="180" extrusionOk="0">
                  <a:moveTo>
                    <a:pt x="1" y="1"/>
                  </a:moveTo>
                  <a:lnTo>
                    <a:pt x="21432" y="1"/>
                  </a:lnTo>
                  <a:lnTo>
                    <a:pt x="21432" y="179"/>
                  </a:lnTo>
                  <a:lnTo>
                    <a:pt x="1" y="179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77" name="Google Shape;1477;p58"/>
            <p:cNvSpPr/>
            <p:nvPr/>
          </p:nvSpPr>
          <p:spPr>
            <a:xfrm>
              <a:off x="3275400" y="627000"/>
              <a:ext cx="381925" cy="382200"/>
            </a:xfrm>
            <a:custGeom>
              <a:avLst/>
              <a:gdLst/>
              <a:ahLst/>
              <a:cxnLst/>
              <a:rect l="l" t="t" r="r" b="b"/>
              <a:pathLst>
                <a:path w="15277" h="15288" extrusionOk="0">
                  <a:moveTo>
                    <a:pt x="119" y="15288"/>
                  </a:moveTo>
                  <a:lnTo>
                    <a:pt x="0" y="15157"/>
                  </a:lnTo>
                  <a:lnTo>
                    <a:pt x="15145" y="0"/>
                  </a:lnTo>
                  <a:lnTo>
                    <a:pt x="15276" y="13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78" name="Google Shape;1478;p58"/>
            <p:cNvSpPr/>
            <p:nvPr/>
          </p:nvSpPr>
          <p:spPr>
            <a:xfrm>
              <a:off x="3275100" y="627300"/>
              <a:ext cx="382225" cy="381900"/>
            </a:xfrm>
            <a:custGeom>
              <a:avLst/>
              <a:gdLst/>
              <a:ahLst/>
              <a:cxnLst/>
              <a:rect l="l" t="t" r="r" b="b"/>
              <a:pathLst>
                <a:path w="15289" h="15276" extrusionOk="0">
                  <a:moveTo>
                    <a:pt x="15288" y="15157"/>
                  </a:moveTo>
                  <a:lnTo>
                    <a:pt x="15157" y="15276"/>
                  </a:lnTo>
                  <a:lnTo>
                    <a:pt x="0" y="119"/>
                  </a:lnTo>
                  <a:lnTo>
                    <a:pt x="13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79" name="Google Shape;1479;p58"/>
            <p:cNvSpPr/>
            <p:nvPr/>
          </p:nvSpPr>
          <p:spPr>
            <a:xfrm>
              <a:off x="3361425" y="570150"/>
              <a:ext cx="209575" cy="496500"/>
            </a:xfrm>
            <a:custGeom>
              <a:avLst/>
              <a:gdLst/>
              <a:ahLst/>
              <a:cxnLst/>
              <a:rect l="l" t="t" r="r" b="b"/>
              <a:pathLst>
                <a:path w="8383" h="19860" extrusionOk="0">
                  <a:moveTo>
                    <a:pt x="0" y="60"/>
                  </a:moveTo>
                  <a:lnTo>
                    <a:pt x="167" y="0"/>
                  </a:lnTo>
                  <a:lnTo>
                    <a:pt x="8382" y="19788"/>
                  </a:lnTo>
                  <a:lnTo>
                    <a:pt x="8216" y="1986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80" name="Google Shape;1480;p58"/>
            <p:cNvSpPr/>
            <p:nvPr/>
          </p:nvSpPr>
          <p:spPr>
            <a:xfrm>
              <a:off x="3217950" y="713600"/>
              <a:ext cx="496800" cy="209000"/>
            </a:xfrm>
            <a:custGeom>
              <a:avLst/>
              <a:gdLst/>
              <a:ahLst/>
              <a:cxnLst/>
              <a:rect l="l" t="t" r="r" b="b"/>
              <a:pathLst>
                <a:path w="19872" h="8360" extrusionOk="0">
                  <a:moveTo>
                    <a:pt x="60" y="8359"/>
                  </a:moveTo>
                  <a:lnTo>
                    <a:pt x="0" y="8192"/>
                  </a:lnTo>
                  <a:lnTo>
                    <a:pt x="19801" y="1"/>
                  </a:lnTo>
                  <a:lnTo>
                    <a:pt x="19872" y="168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81" name="Google Shape;1481;p58"/>
            <p:cNvSpPr/>
            <p:nvPr/>
          </p:nvSpPr>
          <p:spPr>
            <a:xfrm>
              <a:off x="3361725" y="569850"/>
              <a:ext cx="208975" cy="496800"/>
            </a:xfrm>
            <a:custGeom>
              <a:avLst/>
              <a:gdLst/>
              <a:ahLst/>
              <a:cxnLst/>
              <a:rect l="l" t="t" r="r" b="b"/>
              <a:pathLst>
                <a:path w="8359" h="19872" extrusionOk="0">
                  <a:moveTo>
                    <a:pt x="167" y="19872"/>
                  </a:moveTo>
                  <a:lnTo>
                    <a:pt x="0" y="19800"/>
                  </a:lnTo>
                  <a:lnTo>
                    <a:pt x="8192" y="0"/>
                  </a:lnTo>
                  <a:lnTo>
                    <a:pt x="8358" y="72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82" name="Google Shape;1482;p58"/>
            <p:cNvSpPr/>
            <p:nvPr/>
          </p:nvSpPr>
          <p:spPr>
            <a:xfrm>
              <a:off x="3217650" y="713600"/>
              <a:ext cx="496825" cy="209000"/>
            </a:xfrm>
            <a:custGeom>
              <a:avLst/>
              <a:gdLst/>
              <a:ahLst/>
              <a:cxnLst/>
              <a:rect l="l" t="t" r="r" b="b"/>
              <a:pathLst>
                <a:path w="19873" h="8360" extrusionOk="0">
                  <a:moveTo>
                    <a:pt x="19872" y="8192"/>
                  </a:moveTo>
                  <a:lnTo>
                    <a:pt x="19813" y="8359"/>
                  </a:lnTo>
                  <a:lnTo>
                    <a:pt x="1" y="168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83" name="Google Shape;1483;p58"/>
            <p:cNvSpPr/>
            <p:nvPr/>
          </p:nvSpPr>
          <p:spPr>
            <a:xfrm>
              <a:off x="3198300" y="550500"/>
              <a:ext cx="535800" cy="535800"/>
            </a:xfrm>
            <a:custGeom>
              <a:avLst/>
              <a:gdLst/>
              <a:ahLst/>
              <a:cxnLst/>
              <a:rect l="l" t="t" r="r" b="b"/>
              <a:pathLst>
                <a:path w="21432" h="21432" fill="none" extrusionOk="0">
                  <a:moveTo>
                    <a:pt x="21432" y="10716"/>
                  </a:moveTo>
                  <a:cubicBezTo>
                    <a:pt x="21432" y="16633"/>
                    <a:pt x="16634" y="21432"/>
                    <a:pt x="10716" y="21432"/>
                  </a:cubicBezTo>
                  <a:cubicBezTo>
                    <a:pt x="4799" y="21432"/>
                    <a:pt x="1" y="16633"/>
                    <a:pt x="1" y="10716"/>
                  </a:cubicBezTo>
                  <a:cubicBezTo>
                    <a:pt x="1" y="4799"/>
                    <a:pt x="4799" y="0"/>
                    <a:pt x="10716" y="0"/>
                  </a:cubicBezTo>
                  <a:cubicBezTo>
                    <a:pt x="16634" y="0"/>
                    <a:pt x="21432" y="4799"/>
                    <a:pt x="21432" y="10716"/>
                  </a:cubicBezTo>
                  <a:close/>
                </a:path>
              </a:pathLst>
            </a:custGeom>
            <a:noFill/>
            <a:ln w="35725" cap="flat" cmpd="sng">
              <a:solidFill>
                <a:schemeClr val="dk1"/>
              </a:solidFill>
              <a:prstDash val="solid"/>
              <a:miter lim="1190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84" name="Google Shape;1484;p58"/>
            <p:cNvSpPr/>
            <p:nvPr/>
          </p:nvSpPr>
          <p:spPr>
            <a:xfrm>
              <a:off x="3198300" y="550500"/>
              <a:ext cx="535800" cy="535800"/>
            </a:xfrm>
            <a:custGeom>
              <a:avLst/>
              <a:gdLst/>
              <a:ahLst/>
              <a:cxnLst/>
              <a:rect l="l" t="t" r="r" b="b"/>
              <a:pathLst>
                <a:path w="21432" h="21432" fill="none" extrusionOk="0">
                  <a:moveTo>
                    <a:pt x="21432" y="10716"/>
                  </a:moveTo>
                  <a:cubicBezTo>
                    <a:pt x="21432" y="16633"/>
                    <a:pt x="16634" y="21432"/>
                    <a:pt x="10716" y="21432"/>
                  </a:cubicBezTo>
                  <a:cubicBezTo>
                    <a:pt x="4799" y="21432"/>
                    <a:pt x="1" y="16633"/>
                    <a:pt x="1" y="10716"/>
                  </a:cubicBezTo>
                  <a:cubicBezTo>
                    <a:pt x="1" y="4799"/>
                    <a:pt x="4799" y="0"/>
                    <a:pt x="10716" y="0"/>
                  </a:cubicBezTo>
                  <a:cubicBezTo>
                    <a:pt x="16634" y="0"/>
                    <a:pt x="21432" y="4799"/>
                    <a:pt x="21432" y="10716"/>
                  </a:cubicBezTo>
                  <a:close/>
                </a:path>
              </a:pathLst>
            </a:custGeom>
            <a:noFill/>
            <a:ln w="2975" cap="flat" cmpd="sng">
              <a:solidFill>
                <a:schemeClr val="accent1"/>
              </a:solidFill>
              <a:prstDash val="solid"/>
              <a:miter lim="1190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85" name="Google Shape;1485;p58"/>
            <p:cNvSpPr/>
            <p:nvPr/>
          </p:nvSpPr>
          <p:spPr>
            <a:xfrm>
              <a:off x="3891550" y="847850"/>
              <a:ext cx="2100" cy="230425"/>
            </a:xfrm>
            <a:custGeom>
              <a:avLst/>
              <a:gdLst/>
              <a:ahLst/>
              <a:cxnLst/>
              <a:rect l="l" t="t" r="r" b="b"/>
              <a:pathLst>
                <a:path w="84" h="9217" extrusionOk="0">
                  <a:moveTo>
                    <a:pt x="0" y="1"/>
                  </a:moveTo>
                  <a:lnTo>
                    <a:pt x="84" y="1"/>
                  </a:lnTo>
                  <a:lnTo>
                    <a:pt x="84" y="9216"/>
                  </a:lnTo>
                  <a:lnTo>
                    <a:pt x="0" y="9216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86" name="Google Shape;1486;p58"/>
            <p:cNvSpPr/>
            <p:nvPr/>
          </p:nvSpPr>
          <p:spPr>
            <a:xfrm>
              <a:off x="3777250" y="961850"/>
              <a:ext cx="230400" cy="2125"/>
            </a:xfrm>
            <a:custGeom>
              <a:avLst/>
              <a:gdLst/>
              <a:ahLst/>
              <a:cxnLst/>
              <a:rect l="l" t="t" r="r" b="b"/>
              <a:pathLst>
                <a:path w="9216" h="85" extrusionOk="0">
                  <a:moveTo>
                    <a:pt x="0" y="1"/>
                  </a:moveTo>
                  <a:lnTo>
                    <a:pt x="9216" y="1"/>
                  </a:lnTo>
                  <a:lnTo>
                    <a:pt x="9216" y="84"/>
                  </a:lnTo>
                  <a:lnTo>
                    <a:pt x="0" y="84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87" name="Google Shape;1487;p58"/>
            <p:cNvSpPr/>
            <p:nvPr/>
          </p:nvSpPr>
          <p:spPr>
            <a:xfrm>
              <a:off x="3810575" y="880900"/>
              <a:ext cx="164350" cy="164025"/>
            </a:xfrm>
            <a:custGeom>
              <a:avLst/>
              <a:gdLst/>
              <a:ahLst/>
              <a:cxnLst/>
              <a:rect l="l" t="t" r="r" b="b"/>
              <a:pathLst>
                <a:path w="6574" h="6561" extrusionOk="0">
                  <a:moveTo>
                    <a:pt x="48" y="6561"/>
                  </a:moveTo>
                  <a:lnTo>
                    <a:pt x="1" y="6501"/>
                  </a:lnTo>
                  <a:lnTo>
                    <a:pt x="6525" y="0"/>
                  </a:lnTo>
                  <a:lnTo>
                    <a:pt x="6573" y="48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88" name="Google Shape;1488;p58"/>
            <p:cNvSpPr/>
            <p:nvPr/>
          </p:nvSpPr>
          <p:spPr>
            <a:xfrm>
              <a:off x="3810575" y="880900"/>
              <a:ext cx="164050" cy="164325"/>
            </a:xfrm>
            <a:custGeom>
              <a:avLst/>
              <a:gdLst/>
              <a:ahLst/>
              <a:cxnLst/>
              <a:rect l="l" t="t" r="r" b="b"/>
              <a:pathLst>
                <a:path w="6562" h="6573" extrusionOk="0">
                  <a:moveTo>
                    <a:pt x="6561" y="6513"/>
                  </a:moveTo>
                  <a:lnTo>
                    <a:pt x="6514" y="6572"/>
                  </a:lnTo>
                  <a:lnTo>
                    <a:pt x="1" y="48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89" name="Google Shape;1489;p58"/>
            <p:cNvSpPr/>
            <p:nvPr/>
          </p:nvSpPr>
          <p:spPr>
            <a:xfrm>
              <a:off x="3847500" y="856200"/>
              <a:ext cx="90500" cy="213425"/>
            </a:xfrm>
            <a:custGeom>
              <a:avLst/>
              <a:gdLst/>
              <a:ahLst/>
              <a:cxnLst/>
              <a:rect l="l" t="t" r="r" b="b"/>
              <a:pathLst>
                <a:path w="3620" h="8537" extrusionOk="0">
                  <a:moveTo>
                    <a:pt x="0" y="24"/>
                  </a:moveTo>
                  <a:lnTo>
                    <a:pt x="72" y="0"/>
                  </a:lnTo>
                  <a:lnTo>
                    <a:pt x="3620" y="8501"/>
                  </a:lnTo>
                  <a:lnTo>
                    <a:pt x="3548" y="853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90" name="Google Shape;1490;p58"/>
            <p:cNvSpPr/>
            <p:nvPr/>
          </p:nvSpPr>
          <p:spPr>
            <a:xfrm>
              <a:off x="3785575" y="917800"/>
              <a:ext cx="213750" cy="89925"/>
            </a:xfrm>
            <a:custGeom>
              <a:avLst/>
              <a:gdLst/>
              <a:ahLst/>
              <a:cxnLst/>
              <a:rect l="l" t="t" r="r" b="b"/>
              <a:pathLst>
                <a:path w="8550" h="3597" extrusionOk="0">
                  <a:moveTo>
                    <a:pt x="36" y="3596"/>
                  </a:moveTo>
                  <a:lnTo>
                    <a:pt x="1" y="3525"/>
                  </a:lnTo>
                  <a:lnTo>
                    <a:pt x="8526" y="1"/>
                  </a:lnTo>
                  <a:lnTo>
                    <a:pt x="8549" y="72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91" name="Google Shape;1491;p58"/>
            <p:cNvSpPr/>
            <p:nvPr/>
          </p:nvSpPr>
          <p:spPr>
            <a:xfrm>
              <a:off x="3847200" y="856475"/>
              <a:ext cx="90500" cy="213450"/>
            </a:xfrm>
            <a:custGeom>
              <a:avLst/>
              <a:gdLst/>
              <a:ahLst/>
              <a:cxnLst/>
              <a:rect l="l" t="t" r="r" b="b"/>
              <a:pathLst>
                <a:path w="3620" h="8538" extrusionOk="0">
                  <a:moveTo>
                    <a:pt x="72" y="8538"/>
                  </a:moveTo>
                  <a:lnTo>
                    <a:pt x="0" y="8502"/>
                  </a:lnTo>
                  <a:lnTo>
                    <a:pt x="3548" y="1"/>
                  </a:lnTo>
                  <a:lnTo>
                    <a:pt x="3620" y="2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92" name="Google Shape;1492;p58"/>
            <p:cNvSpPr/>
            <p:nvPr/>
          </p:nvSpPr>
          <p:spPr>
            <a:xfrm>
              <a:off x="3785575" y="918100"/>
              <a:ext cx="213750" cy="89925"/>
            </a:xfrm>
            <a:custGeom>
              <a:avLst/>
              <a:gdLst/>
              <a:ahLst/>
              <a:cxnLst/>
              <a:rect l="l" t="t" r="r" b="b"/>
              <a:pathLst>
                <a:path w="8550" h="3597" extrusionOk="0">
                  <a:moveTo>
                    <a:pt x="8549" y="3525"/>
                  </a:moveTo>
                  <a:lnTo>
                    <a:pt x="8526" y="3596"/>
                  </a:lnTo>
                  <a:lnTo>
                    <a:pt x="1" y="72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93" name="Google Shape;1493;p58"/>
            <p:cNvSpPr/>
            <p:nvPr/>
          </p:nvSpPr>
          <p:spPr>
            <a:xfrm>
              <a:off x="3774575" y="845175"/>
              <a:ext cx="235750" cy="235775"/>
            </a:xfrm>
            <a:custGeom>
              <a:avLst/>
              <a:gdLst/>
              <a:ahLst/>
              <a:cxnLst/>
              <a:rect l="l" t="t" r="r" b="b"/>
              <a:pathLst>
                <a:path w="9430" h="9431" fill="none" extrusionOk="0">
                  <a:moveTo>
                    <a:pt x="9430" y="4715"/>
                  </a:moveTo>
                  <a:cubicBezTo>
                    <a:pt x="9430" y="7311"/>
                    <a:pt x="7323" y="9430"/>
                    <a:pt x="4715" y="9430"/>
                  </a:cubicBezTo>
                  <a:cubicBezTo>
                    <a:pt x="2119" y="9430"/>
                    <a:pt x="0" y="7311"/>
                    <a:pt x="0" y="4715"/>
                  </a:cubicBezTo>
                  <a:cubicBezTo>
                    <a:pt x="0" y="2108"/>
                    <a:pt x="2119" y="0"/>
                    <a:pt x="4715" y="0"/>
                  </a:cubicBezTo>
                  <a:cubicBezTo>
                    <a:pt x="7323" y="0"/>
                    <a:pt x="9430" y="2108"/>
                    <a:pt x="9430" y="4715"/>
                  </a:cubicBezTo>
                  <a:close/>
                </a:path>
              </a:pathLst>
            </a:custGeom>
            <a:noFill/>
            <a:ln w="29775" cap="flat" cmpd="sng">
              <a:solidFill>
                <a:schemeClr val="dk1"/>
              </a:solidFill>
              <a:prstDash val="solid"/>
              <a:miter lim="1190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94" name="Google Shape;1494;p58"/>
            <p:cNvSpPr/>
            <p:nvPr/>
          </p:nvSpPr>
          <p:spPr>
            <a:xfrm>
              <a:off x="3774575" y="845175"/>
              <a:ext cx="235750" cy="235775"/>
            </a:xfrm>
            <a:custGeom>
              <a:avLst/>
              <a:gdLst/>
              <a:ahLst/>
              <a:cxnLst/>
              <a:rect l="l" t="t" r="r" b="b"/>
              <a:pathLst>
                <a:path w="9430" h="9431" fill="none" extrusionOk="0">
                  <a:moveTo>
                    <a:pt x="9430" y="4715"/>
                  </a:moveTo>
                  <a:cubicBezTo>
                    <a:pt x="9430" y="7311"/>
                    <a:pt x="7323" y="9430"/>
                    <a:pt x="4715" y="9430"/>
                  </a:cubicBezTo>
                  <a:cubicBezTo>
                    <a:pt x="2119" y="9430"/>
                    <a:pt x="0" y="7311"/>
                    <a:pt x="0" y="4715"/>
                  </a:cubicBezTo>
                  <a:cubicBezTo>
                    <a:pt x="0" y="2108"/>
                    <a:pt x="2119" y="0"/>
                    <a:pt x="4715" y="0"/>
                  </a:cubicBezTo>
                  <a:cubicBezTo>
                    <a:pt x="7323" y="0"/>
                    <a:pt x="9430" y="2108"/>
                    <a:pt x="9430" y="4715"/>
                  </a:cubicBezTo>
                  <a:close/>
                </a:path>
              </a:pathLst>
            </a:custGeom>
            <a:noFill/>
            <a:ln w="2975" cap="flat" cmpd="sng">
              <a:solidFill>
                <a:schemeClr val="accent1"/>
              </a:solidFill>
              <a:prstDash val="solid"/>
              <a:miter lim="1190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95" name="Google Shape;1495;p58"/>
            <p:cNvSpPr/>
            <p:nvPr/>
          </p:nvSpPr>
          <p:spPr>
            <a:xfrm>
              <a:off x="3467375" y="447200"/>
              <a:ext cx="428075" cy="515875"/>
            </a:xfrm>
            <a:custGeom>
              <a:avLst/>
              <a:gdLst/>
              <a:ahLst/>
              <a:cxnLst/>
              <a:rect l="l" t="t" r="r" b="b"/>
              <a:pathLst>
                <a:path w="17123" h="20635" fill="none" extrusionOk="0">
                  <a:moveTo>
                    <a:pt x="1" y="715"/>
                  </a:moveTo>
                  <a:cubicBezTo>
                    <a:pt x="16658" y="1"/>
                    <a:pt x="14777" y="20634"/>
                    <a:pt x="17122" y="20634"/>
                  </a:cubicBezTo>
                </a:path>
              </a:pathLst>
            </a:custGeom>
            <a:noFill/>
            <a:ln w="38100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96" name="Google Shape;1496;p58"/>
            <p:cNvSpPr/>
            <p:nvPr/>
          </p:nvSpPr>
          <p:spPr>
            <a:xfrm>
              <a:off x="3571875" y="414475"/>
              <a:ext cx="127700" cy="50325"/>
            </a:xfrm>
            <a:custGeom>
              <a:avLst/>
              <a:gdLst/>
              <a:ahLst/>
              <a:cxnLst/>
              <a:rect l="l" t="t" r="r" b="b"/>
              <a:pathLst>
                <a:path w="5108" h="2013" extrusionOk="0">
                  <a:moveTo>
                    <a:pt x="4453" y="0"/>
                  </a:moveTo>
                  <a:lnTo>
                    <a:pt x="643" y="834"/>
                  </a:lnTo>
                  <a:cubicBezTo>
                    <a:pt x="143" y="1000"/>
                    <a:pt x="0" y="1000"/>
                    <a:pt x="0" y="1357"/>
                  </a:cubicBezTo>
                  <a:lnTo>
                    <a:pt x="0" y="1477"/>
                  </a:lnTo>
                  <a:cubicBezTo>
                    <a:pt x="0" y="1834"/>
                    <a:pt x="286" y="2012"/>
                    <a:pt x="643" y="2012"/>
                  </a:cubicBezTo>
                  <a:lnTo>
                    <a:pt x="4453" y="2012"/>
                  </a:lnTo>
                  <a:cubicBezTo>
                    <a:pt x="4810" y="2012"/>
                    <a:pt x="5108" y="1465"/>
                    <a:pt x="5108" y="762"/>
                  </a:cubicBezTo>
                  <a:cubicBezTo>
                    <a:pt x="5108" y="405"/>
                    <a:pt x="4810" y="0"/>
                    <a:pt x="445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97" name="Google Shape;1497;p58"/>
            <p:cNvSpPr/>
            <p:nvPr/>
          </p:nvSpPr>
          <p:spPr>
            <a:xfrm>
              <a:off x="3616225" y="445425"/>
              <a:ext cx="39900" cy="56875"/>
            </a:xfrm>
            <a:custGeom>
              <a:avLst/>
              <a:gdLst/>
              <a:ahLst/>
              <a:cxnLst/>
              <a:rect l="l" t="t" r="r" b="b"/>
              <a:pathLst>
                <a:path w="1596" h="2275" extrusionOk="0">
                  <a:moveTo>
                    <a:pt x="798" y="0"/>
                  </a:moveTo>
                  <a:cubicBezTo>
                    <a:pt x="357" y="0"/>
                    <a:pt x="0" y="358"/>
                    <a:pt x="0" y="798"/>
                  </a:cubicBezTo>
                  <a:lnTo>
                    <a:pt x="0" y="1715"/>
                  </a:lnTo>
                  <a:cubicBezTo>
                    <a:pt x="0" y="2155"/>
                    <a:pt x="357" y="2274"/>
                    <a:pt x="798" y="2274"/>
                  </a:cubicBezTo>
                  <a:cubicBezTo>
                    <a:pt x="1238" y="2274"/>
                    <a:pt x="1595" y="2155"/>
                    <a:pt x="1595" y="1715"/>
                  </a:cubicBezTo>
                  <a:lnTo>
                    <a:pt x="1595" y="798"/>
                  </a:lnTo>
                  <a:cubicBezTo>
                    <a:pt x="1595" y="358"/>
                    <a:pt x="1238" y="0"/>
                    <a:pt x="79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98" name="Google Shape;1498;p58"/>
            <p:cNvSpPr/>
            <p:nvPr/>
          </p:nvSpPr>
          <p:spPr>
            <a:xfrm>
              <a:off x="3626925" y="478475"/>
              <a:ext cx="19075" cy="14900"/>
            </a:xfrm>
            <a:custGeom>
              <a:avLst/>
              <a:gdLst/>
              <a:ahLst/>
              <a:cxnLst/>
              <a:rect l="l" t="t" r="r" b="b"/>
              <a:pathLst>
                <a:path w="763" h="596" extrusionOk="0">
                  <a:moveTo>
                    <a:pt x="382" y="0"/>
                  </a:moveTo>
                  <a:cubicBezTo>
                    <a:pt x="1" y="0"/>
                    <a:pt x="1" y="595"/>
                    <a:pt x="382" y="595"/>
                  </a:cubicBezTo>
                  <a:cubicBezTo>
                    <a:pt x="763" y="595"/>
                    <a:pt x="763" y="0"/>
                    <a:pt x="38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99" name="Google Shape;1499;p58"/>
            <p:cNvSpPr/>
            <p:nvPr/>
          </p:nvSpPr>
          <p:spPr>
            <a:xfrm>
              <a:off x="3876075" y="946675"/>
              <a:ext cx="32750" cy="32775"/>
            </a:xfrm>
            <a:custGeom>
              <a:avLst/>
              <a:gdLst/>
              <a:ahLst/>
              <a:cxnLst/>
              <a:rect l="l" t="t" r="r" b="b"/>
              <a:pathLst>
                <a:path w="1310" h="1311" extrusionOk="0">
                  <a:moveTo>
                    <a:pt x="1310" y="655"/>
                  </a:moveTo>
                  <a:cubicBezTo>
                    <a:pt x="1310" y="1013"/>
                    <a:pt x="1024" y="1310"/>
                    <a:pt x="655" y="1310"/>
                  </a:cubicBezTo>
                  <a:cubicBezTo>
                    <a:pt x="298" y="1310"/>
                    <a:pt x="0" y="1013"/>
                    <a:pt x="0" y="655"/>
                  </a:cubicBezTo>
                  <a:cubicBezTo>
                    <a:pt x="0" y="286"/>
                    <a:pt x="298" y="0"/>
                    <a:pt x="655" y="0"/>
                  </a:cubicBezTo>
                  <a:cubicBezTo>
                    <a:pt x="1024" y="0"/>
                    <a:pt x="1310" y="286"/>
                    <a:pt x="1310" y="65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500" name="Google Shape;1500;p58"/>
            <p:cNvSpPr/>
            <p:nvPr/>
          </p:nvSpPr>
          <p:spPr>
            <a:xfrm>
              <a:off x="3882925" y="953525"/>
              <a:ext cx="19075" cy="19075"/>
            </a:xfrm>
            <a:custGeom>
              <a:avLst/>
              <a:gdLst/>
              <a:ahLst/>
              <a:cxnLst/>
              <a:rect l="l" t="t" r="r" b="b"/>
              <a:pathLst>
                <a:path w="763" h="763" extrusionOk="0">
                  <a:moveTo>
                    <a:pt x="762" y="381"/>
                  </a:moveTo>
                  <a:cubicBezTo>
                    <a:pt x="762" y="584"/>
                    <a:pt x="595" y="762"/>
                    <a:pt x="381" y="762"/>
                  </a:cubicBezTo>
                  <a:cubicBezTo>
                    <a:pt x="179" y="762"/>
                    <a:pt x="0" y="584"/>
                    <a:pt x="0" y="381"/>
                  </a:cubicBezTo>
                  <a:cubicBezTo>
                    <a:pt x="0" y="167"/>
                    <a:pt x="179" y="0"/>
                    <a:pt x="381" y="0"/>
                  </a:cubicBezTo>
                  <a:cubicBezTo>
                    <a:pt x="595" y="0"/>
                    <a:pt x="762" y="167"/>
                    <a:pt x="762" y="38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501" name="Google Shape;1501;p58"/>
            <p:cNvSpPr/>
            <p:nvPr/>
          </p:nvSpPr>
          <p:spPr>
            <a:xfrm>
              <a:off x="3457275" y="398100"/>
              <a:ext cx="17875" cy="407225"/>
            </a:xfrm>
            <a:custGeom>
              <a:avLst/>
              <a:gdLst/>
              <a:ahLst/>
              <a:cxnLst/>
              <a:rect l="l" t="t" r="r" b="b"/>
              <a:pathLst>
                <a:path w="715" h="16289" extrusionOk="0">
                  <a:moveTo>
                    <a:pt x="0" y="0"/>
                  </a:moveTo>
                  <a:lnTo>
                    <a:pt x="714" y="0"/>
                  </a:lnTo>
                  <a:lnTo>
                    <a:pt x="714" y="16288"/>
                  </a:lnTo>
                  <a:lnTo>
                    <a:pt x="0" y="16288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502" name="Google Shape;1502;p58"/>
            <p:cNvSpPr/>
            <p:nvPr/>
          </p:nvSpPr>
          <p:spPr>
            <a:xfrm>
              <a:off x="3433450" y="785650"/>
              <a:ext cx="65500" cy="65500"/>
            </a:xfrm>
            <a:custGeom>
              <a:avLst/>
              <a:gdLst/>
              <a:ahLst/>
              <a:cxnLst/>
              <a:rect l="l" t="t" r="r" b="b"/>
              <a:pathLst>
                <a:path w="2620" h="2620" extrusionOk="0">
                  <a:moveTo>
                    <a:pt x="2620" y="1310"/>
                  </a:moveTo>
                  <a:cubicBezTo>
                    <a:pt x="2620" y="2024"/>
                    <a:pt x="2037" y="2620"/>
                    <a:pt x="1310" y="2620"/>
                  </a:cubicBezTo>
                  <a:cubicBezTo>
                    <a:pt x="584" y="2620"/>
                    <a:pt x="1" y="2024"/>
                    <a:pt x="1" y="1310"/>
                  </a:cubicBezTo>
                  <a:cubicBezTo>
                    <a:pt x="1" y="584"/>
                    <a:pt x="584" y="0"/>
                    <a:pt x="1310" y="0"/>
                  </a:cubicBezTo>
                  <a:cubicBezTo>
                    <a:pt x="2037" y="0"/>
                    <a:pt x="2620" y="584"/>
                    <a:pt x="2620" y="131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503" name="Google Shape;1503;p58"/>
            <p:cNvSpPr/>
            <p:nvPr/>
          </p:nvSpPr>
          <p:spPr>
            <a:xfrm>
              <a:off x="3447450" y="799625"/>
              <a:ext cx="37525" cy="37525"/>
            </a:xfrm>
            <a:custGeom>
              <a:avLst/>
              <a:gdLst/>
              <a:ahLst/>
              <a:cxnLst/>
              <a:rect l="l" t="t" r="r" b="b"/>
              <a:pathLst>
                <a:path w="1501" h="1501" extrusionOk="0">
                  <a:moveTo>
                    <a:pt x="1500" y="751"/>
                  </a:moveTo>
                  <a:cubicBezTo>
                    <a:pt x="1500" y="1156"/>
                    <a:pt x="1167" y="1501"/>
                    <a:pt x="750" y="1501"/>
                  </a:cubicBezTo>
                  <a:cubicBezTo>
                    <a:pt x="334" y="1501"/>
                    <a:pt x="0" y="1156"/>
                    <a:pt x="0" y="751"/>
                  </a:cubicBezTo>
                  <a:cubicBezTo>
                    <a:pt x="0" y="334"/>
                    <a:pt x="334" y="1"/>
                    <a:pt x="750" y="1"/>
                  </a:cubicBezTo>
                  <a:cubicBezTo>
                    <a:pt x="1167" y="1"/>
                    <a:pt x="1500" y="334"/>
                    <a:pt x="1500" y="75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504" name="Google Shape;1504;p58"/>
            <p:cNvSpPr/>
            <p:nvPr/>
          </p:nvSpPr>
          <p:spPr>
            <a:xfrm>
              <a:off x="3419750" y="482925"/>
              <a:ext cx="27125" cy="26825"/>
            </a:xfrm>
            <a:custGeom>
              <a:avLst/>
              <a:gdLst/>
              <a:ahLst/>
              <a:cxnLst/>
              <a:rect l="l" t="t" r="r" b="b"/>
              <a:pathLst>
                <a:path w="1085" h="1073" extrusionOk="0">
                  <a:moveTo>
                    <a:pt x="1084" y="536"/>
                  </a:moveTo>
                  <a:cubicBezTo>
                    <a:pt x="1084" y="834"/>
                    <a:pt x="846" y="1072"/>
                    <a:pt x="549" y="1072"/>
                  </a:cubicBezTo>
                  <a:cubicBezTo>
                    <a:pt x="251" y="1072"/>
                    <a:pt x="1" y="834"/>
                    <a:pt x="1" y="536"/>
                  </a:cubicBezTo>
                  <a:cubicBezTo>
                    <a:pt x="1" y="239"/>
                    <a:pt x="251" y="1"/>
                    <a:pt x="549" y="1"/>
                  </a:cubicBezTo>
                  <a:cubicBezTo>
                    <a:pt x="846" y="1"/>
                    <a:pt x="1084" y="239"/>
                    <a:pt x="1084" y="53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505" name="Google Shape;1505;p58"/>
            <p:cNvSpPr/>
            <p:nvPr/>
          </p:nvSpPr>
          <p:spPr>
            <a:xfrm>
              <a:off x="3439400" y="487400"/>
              <a:ext cx="53600" cy="17875"/>
            </a:xfrm>
            <a:custGeom>
              <a:avLst/>
              <a:gdLst/>
              <a:ahLst/>
              <a:cxnLst/>
              <a:rect l="l" t="t" r="r" b="b"/>
              <a:pathLst>
                <a:path w="2144" h="715" extrusionOk="0">
                  <a:moveTo>
                    <a:pt x="1" y="0"/>
                  </a:moveTo>
                  <a:lnTo>
                    <a:pt x="2144" y="0"/>
                  </a:lnTo>
                  <a:lnTo>
                    <a:pt x="2144" y="715"/>
                  </a:lnTo>
                  <a:lnTo>
                    <a:pt x="1" y="71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506" name="Google Shape;1506;p58"/>
            <p:cNvSpPr/>
            <p:nvPr/>
          </p:nvSpPr>
          <p:spPr>
            <a:xfrm>
              <a:off x="3433450" y="477875"/>
              <a:ext cx="12525" cy="37825"/>
            </a:xfrm>
            <a:custGeom>
              <a:avLst/>
              <a:gdLst/>
              <a:ahLst/>
              <a:cxnLst/>
              <a:rect l="l" t="t" r="r" b="b"/>
              <a:pathLst>
                <a:path w="501" h="1513" extrusionOk="0">
                  <a:moveTo>
                    <a:pt x="501" y="1274"/>
                  </a:moveTo>
                  <a:cubicBezTo>
                    <a:pt x="501" y="1405"/>
                    <a:pt x="394" y="1512"/>
                    <a:pt x="263" y="1512"/>
                  </a:cubicBezTo>
                  <a:lnTo>
                    <a:pt x="239" y="1512"/>
                  </a:lnTo>
                  <a:cubicBezTo>
                    <a:pt x="108" y="1512"/>
                    <a:pt x="1" y="1405"/>
                    <a:pt x="1" y="1274"/>
                  </a:cubicBezTo>
                  <a:lnTo>
                    <a:pt x="1" y="238"/>
                  </a:lnTo>
                  <a:cubicBezTo>
                    <a:pt x="1" y="107"/>
                    <a:pt x="108" y="0"/>
                    <a:pt x="239" y="0"/>
                  </a:cubicBezTo>
                  <a:lnTo>
                    <a:pt x="263" y="0"/>
                  </a:lnTo>
                  <a:cubicBezTo>
                    <a:pt x="394" y="0"/>
                    <a:pt x="501" y="107"/>
                    <a:pt x="501" y="2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507" name="Google Shape;1507;p58"/>
            <p:cNvSpPr/>
            <p:nvPr/>
          </p:nvSpPr>
          <p:spPr>
            <a:xfrm>
              <a:off x="3392975" y="389175"/>
              <a:ext cx="58075" cy="43175"/>
            </a:xfrm>
            <a:custGeom>
              <a:avLst/>
              <a:gdLst/>
              <a:ahLst/>
              <a:cxnLst/>
              <a:rect l="l" t="t" r="r" b="b"/>
              <a:pathLst>
                <a:path w="2323" h="1727" extrusionOk="0">
                  <a:moveTo>
                    <a:pt x="2322" y="869"/>
                  </a:moveTo>
                  <a:cubicBezTo>
                    <a:pt x="2322" y="1346"/>
                    <a:pt x="1798" y="1727"/>
                    <a:pt x="1155" y="1727"/>
                  </a:cubicBezTo>
                  <a:cubicBezTo>
                    <a:pt x="512" y="1727"/>
                    <a:pt x="0" y="1346"/>
                    <a:pt x="0" y="869"/>
                  </a:cubicBezTo>
                  <a:cubicBezTo>
                    <a:pt x="0" y="381"/>
                    <a:pt x="512" y="0"/>
                    <a:pt x="1155" y="0"/>
                  </a:cubicBezTo>
                  <a:cubicBezTo>
                    <a:pt x="1798" y="0"/>
                    <a:pt x="2322" y="381"/>
                    <a:pt x="2322" y="86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508" name="Google Shape;1508;p58"/>
            <p:cNvSpPr/>
            <p:nvPr/>
          </p:nvSpPr>
          <p:spPr>
            <a:xfrm>
              <a:off x="3434350" y="397500"/>
              <a:ext cx="95875" cy="20850"/>
            </a:xfrm>
            <a:custGeom>
              <a:avLst/>
              <a:gdLst/>
              <a:ahLst/>
              <a:cxnLst/>
              <a:rect l="l" t="t" r="r" b="b"/>
              <a:pathLst>
                <a:path w="3835" h="834" extrusionOk="0">
                  <a:moveTo>
                    <a:pt x="3834" y="596"/>
                  </a:moveTo>
                  <a:cubicBezTo>
                    <a:pt x="3834" y="727"/>
                    <a:pt x="3727" y="834"/>
                    <a:pt x="3596" y="834"/>
                  </a:cubicBezTo>
                  <a:lnTo>
                    <a:pt x="238" y="834"/>
                  </a:lnTo>
                  <a:cubicBezTo>
                    <a:pt x="107" y="834"/>
                    <a:pt x="0" y="727"/>
                    <a:pt x="0" y="596"/>
                  </a:cubicBezTo>
                  <a:lnTo>
                    <a:pt x="0" y="239"/>
                  </a:lnTo>
                  <a:cubicBezTo>
                    <a:pt x="0" y="96"/>
                    <a:pt x="107" y="1"/>
                    <a:pt x="238" y="1"/>
                  </a:cubicBezTo>
                  <a:lnTo>
                    <a:pt x="3596" y="1"/>
                  </a:lnTo>
                  <a:cubicBezTo>
                    <a:pt x="3727" y="1"/>
                    <a:pt x="3834" y="96"/>
                    <a:pt x="3834" y="23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509" name="Google Shape;1509;p58"/>
            <p:cNvSpPr/>
            <p:nvPr/>
          </p:nvSpPr>
          <p:spPr>
            <a:xfrm>
              <a:off x="3451025" y="410900"/>
              <a:ext cx="31275" cy="21450"/>
            </a:xfrm>
            <a:custGeom>
              <a:avLst/>
              <a:gdLst/>
              <a:ahLst/>
              <a:cxnLst/>
              <a:rect l="l" t="t" r="r" b="b"/>
              <a:pathLst>
                <a:path w="1251" h="858" extrusionOk="0">
                  <a:moveTo>
                    <a:pt x="1250" y="619"/>
                  </a:moveTo>
                  <a:cubicBezTo>
                    <a:pt x="1250" y="750"/>
                    <a:pt x="1143" y="858"/>
                    <a:pt x="1012" y="858"/>
                  </a:cubicBezTo>
                  <a:lnTo>
                    <a:pt x="238" y="858"/>
                  </a:lnTo>
                  <a:cubicBezTo>
                    <a:pt x="107" y="858"/>
                    <a:pt x="0" y="750"/>
                    <a:pt x="0" y="619"/>
                  </a:cubicBezTo>
                  <a:lnTo>
                    <a:pt x="0" y="238"/>
                  </a:lnTo>
                  <a:cubicBezTo>
                    <a:pt x="0" y="96"/>
                    <a:pt x="107" y="0"/>
                    <a:pt x="238" y="0"/>
                  </a:cubicBezTo>
                  <a:lnTo>
                    <a:pt x="1012" y="0"/>
                  </a:lnTo>
                  <a:cubicBezTo>
                    <a:pt x="1143" y="0"/>
                    <a:pt x="1250" y="96"/>
                    <a:pt x="1250" y="2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sp>
        <p:nvSpPr>
          <p:cNvPr id="1510" name="Google Shape;1510;p58"/>
          <p:cNvSpPr txBox="1">
            <a:spLocks noGrp="1"/>
          </p:cNvSpPr>
          <p:nvPr>
            <p:ph type="title"/>
          </p:nvPr>
        </p:nvSpPr>
        <p:spPr>
          <a:xfrm>
            <a:off x="4585463" y="2674063"/>
            <a:ext cx="3456000" cy="448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dirty="0">
                <a:cs typeface="B Nazanin" pitchFamily="2" charset="-78"/>
              </a:rPr>
              <a:t>-کسی معروف</a:t>
            </a:r>
            <a:endParaRPr>
              <a:solidFill>
                <a:schemeClr val="lt2"/>
              </a:solidFill>
              <a:cs typeface="B Nazanin" pitchFamily="2" charset="-78"/>
            </a:endParaRPr>
          </a:p>
        </p:txBody>
      </p:sp>
      <p:sp>
        <p:nvSpPr>
          <p:cNvPr id="1511" name="Google Shape;1511;p58"/>
          <p:cNvSpPr txBox="1">
            <a:spLocks noGrp="1"/>
          </p:cNvSpPr>
          <p:nvPr>
            <p:ph type="subTitle" idx="1"/>
          </p:nvPr>
        </p:nvSpPr>
        <p:spPr>
          <a:xfrm>
            <a:off x="3817176" y="1043700"/>
            <a:ext cx="4610700" cy="1554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/>
            <a:r>
              <a:rPr lang="fa-IR" dirty="0">
                <a:cs typeface="B Nazanin" pitchFamily="2" charset="-78"/>
              </a:rPr>
              <a:t>"این یک نقل قول است، کلماتی پر از حکمت که یکی از افراد مهم گفته و می تواند خواننده را وادار به الهام کند."</a:t>
            </a:r>
            <a:endParaRPr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mond 5">
            <a:extLst>
              <a:ext uri="{FF2B5EF4-FFF2-40B4-BE49-F238E27FC236}">
                <a16:creationId xmlns:a16="http://schemas.microsoft.com/office/drawing/2014/main" id="{55F57351-3B26-CCF6-E3AB-255123C25C3D}"/>
              </a:ext>
            </a:extLst>
          </p:cNvPr>
          <p:cNvSpPr/>
          <p:nvPr/>
        </p:nvSpPr>
        <p:spPr>
          <a:xfrm>
            <a:off x="3277766" y="1119116"/>
            <a:ext cx="392359" cy="393521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3249575"/>
              <a:gd name="f5" fmla="val 1275349"/>
              <a:gd name="f6" fmla="val 2002569"/>
              <a:gd name="f7" fmla="val 1625117"/>
              <a:gd name="f8" fmla="val 2233002"/>
              <a:gd name="f9" fmla="val 1968772"/>
              <a:gd name="f10" fmla="val 2006596"/>
              <a:gd name="f11" fmla="val 1067116"/>
              <a:gd name="f12" fmla="val 1473605"/>
              <a:gd name="f13" fmla="val 1581605"/>
              <a:gd name="f14" fmla="val 2183116"/>
              <a:gd name="f15" fmla="val 1267205"/>
              <a:gd name="f16" fmla="val 1375205"/>
              <a:gd name="f17" fmla="val 1172196"/>
              <a:gd name="f18" fmla="val 3142550"/>
              <a:gd name="f19" fmla="val 2026252"/>
              <a:gd name="f20" fmla="val 1968728"/>
              <a:gd name="f21" fmla="val 3049854"/>
              <a:gd name="f22" fmla="val 1294362"/>
              <a:gd name="f23" fmla="val 602850"/>
              <a:gd name="f24" fmla="val 1559516"/>
              <a:gd name="f25" fmla="val 1217896"/>
              <a:gd name="f26" fmla="val 1964719"/>
              <a:gd name="f27" fmla="val 1060805"/>
              <a:gd name="f28" fmla="val 1168805"/>
              <a:gd name="f29" fmla="val 869032"/>
              <a:gd name="f30" fmla="val 816137"/>
              <a:gd name="f31" fmla="val 2381200"/>
              <a:gd name="f32" fmla="val 1623491"/>
              <a:gd name="f33" fmla="val 1668045"/>
              <a:gd name="f34" fmla="val 2093329"/>
              <a:gd name="f35" fmla="val 1625116"/>
              <a:gd name="f36" fmla="val 2121611"/>
              <a:gd name="f37" fmla="val 3235286"/>
              <a:gd name="f38" fmla="val 1060806"/>
              <a:gd name="f39" fmla="val 2489212"/>
              <a:gd name="f40" fmla="val 1552331"/>
              <a:gd name="f41" fmla="val 708008"/>
              <a:gd name="f42" fmla="val 761020"/>
              <a:gd name="f43" fmla="val 14946"/>
              <a:gd name="f44" fmla="*/ f0 1 3240001"/>
              <a:gd name="f45" fmla="*/ f1 1 3249575"/>
              <a:gd name="f46" fmla="val f2"/>
              <a:gd name="f47" fmla="val f3"/>
              <a:gd name="f48" fmla="val f4"/>
              <a:gd name="f49" fmla="+- f48 0 f46"/>
              <a:gd name="f50" fmla="+- f47 0 f46"/>
              <a:gd name="f51" fmla="*/ f50 1 3240001"/>
              <a:gd name="f52" fmla="*/ f49 1 3249575"/>
              <a:gd name="f53" fmla="*/ f46 1 f51"/>
              <a:gd name="f54" fmla="*/ f47 1 f51"/>
              <a:gd name="f55" fmla="*/ f46 1 f52"/>
              <a:gd name="f56" fmla="*/ f48 1 f52"/>
              <a:gd name="f57" fmla="*/ f53 f44 1"/>
              <a:gd name="f58" fmla="*/ f54 f44 1"/>
              <a:gd name="f59" fmla="*/ f56 f45 1"/>
              <a:gd name="f60" fmla="*/ f55 f4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7" t="f60" r="f58" b="f59"/>
            <a:pathLst>
              <a:path w="3240001" h="3249575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11" y="f12"/>
                </a:moveTo>
                <a:lnTo>
                  <a:pt x="f11" y="f13"/>
                </a:lnTo>
                <a:lnTo>
                  <a:pt x="f14" y="f13"/>
                </a:lnTo>
                <a:lnTo>
                  <a:pt x="f14" y="f12"/>
                </a:lnTo>
                <a:close/>
                <a:moveTo>
                  <a:pt x="f11" y="f15"/>
                </a:moveTo>
                <a:lnTo>
                  <a:pt x="f11" y="f16"/>
                </a:lnTo>
                <a:lnTo>
                  <a:pt x="f14" y="f16"/>
                </a:lnTo>
                <a:lnTo>
                  <a:pt x="f14" y="f15"/>
                </a:lnTo>
                <a:close/>
                <a:moveTo>
                  <a:pt x="f3" y="f17"/>
                </a:moveTo>
                <a:lnTo>
                  <a:pt x="f3" y="f18"/>
                </a:lnTo>
                <a:lnTo>
                  <a:pt x="f19" y="f20"/>
                </a:lnTo>
                <a:lnTo>
                  <a:pt x="f21" y="f22"/>
                </a:lnTo>
                <a:close/>
                <a:moveTo>
                  <a:pt x="f2" y="f17"/>
                </a:moveTo>
                <a:lnTo>
                  <a:pt x="f23" y="f24"/>
                </a:lnTo>
                <a:lnTo>
                  <a:pt x="f25" y="f26"/>
                </a:lnTo>
                <a:lnTo>
                  <a:pt x="f2" y="f18"/>
                </a:lnTo>
                <a:close/>
                <a:moveTo>
                  <a:pt x="f11" y="f27"/>
                </a:moveTo>
                <a:lnTo>
                  <a:pt x="f11" y="f28"/>
                </a:lnTo>
                <a:lnTo>
                  <a:pt x="f14" y="f28"/>
                </a:lnTo>
                <a:lnTo>
                  <a:pt x="f14" y="f27"/>
                </a:lnTo>
                <a:close/>
                <a:moveTo>
                  <a:pt x="f29" y="f30"/>
                </a:moveTo>
                <a:lnTo>
                  <a:pt x="f31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lnTo>
                  <a:pt x="f29" y="f32"/>
                </a:lnTo>
                <a:close/>
                <a:moveTo>
                  <a:pt x="f35" y="f2"/>
                </a:moveTo>
                <a:lnTo>
                  <a:pt x="f37" y="f38"/>
                </a:lnTo>
                <a:lnTo>
                  <a:pt x="f39" y="f40"/>
                </a:lnTo>
                <a:lnTo>
                  <a:pt x="f39" y="f41"/>
                </a:lnTo>
                <a:lnTo>
                  <a:pt x="f42" y="f41"/>
                </a:lnTo>
                <a:lnTo>
                  <a:pt x="f42" y="f40"/>
                </a:lnTo>
                <a:lnTo>
                  <a:pt x="f43" y="f38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Isosceles Triangle 51">
            <a:extLst>
              <a:ext uri="{FF2B5EF4-FFF2-40B4-BE49-F238E27FC236}">
                <a16:creationId xmlns:a16="http://schemas.microsoft.com/office/drawing/2014/main" id="{DF3A3782-1244-8D5D-6A3B-7BF6B86B9313}"/>
              </a:ext>
            </a:extLst>
          </p:cNvPr>
          <p:cNvSpPr/>
          <p:nvPr/>
        </p:nvSpPr>
        <p:spPr>
          <a:xfrm>
            <a:off x="2648705" y="1172014"/>
            <a:ext cx="392359" cy="287715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2375905"/>
              <a:gd name="f5" fmla="val 1974640"/>
              <a:gd name="f6" fmla="val 1379575"/>
              <a:gd name="f7" fmla="val 1"/>
              <a:gd name="f8" fmla="val 1269863"/>
              <a:gd name="f9" fmla="val 1399042"/>
              <a:gd name="f10" fmla="val 1610574"/>
              <a:gd name="f11" fmla="val 1745545"/>
              <a:gd name="f12" fmla="val 126952"/>
              <a:gd name="f13" fmla="val 2258912"/>
              <a:gd name="f14" fmla="val 2032457"/>
              <a:gd name="f15" fmla="val 1334195"/>
              <a:gd name="f16" fmla="val 117525"/>
              <a:gd name="f17" fmla="val 1207545"/>
              <a:gd name="f18" fmla="val 1324768"/>
              <a:gd name="f19" fmla="val 2249485"/>
              <a:gd name="f20" fmla="val 3240000"/>
              <a:gd name="f21" fmla="val 1610572"/>
              <a:gd name="f22" fmla="val 1620513"/>
              <a:gd name="f23" fmla="*/ f0 1 3240001"/>
              <a:gd name="f24" fmla="*/ f1 1 2375905"/>
              <a:gd name="f25" fmla="val f2"/>
              <a:gd name="f26" fmla="val f3"/>
              <a:gd name="f27" fmla="val f4"/>
              <a:gd name="f28" fmla="+- f27 0 f25"/>
              <a:gd name="f29" fmla="+- f26 0 f25"/>
              <a:gd name="f30" fmla="*/ f29 1 3240001"/>
              <a:gd name="f31" fmla="*/ f28 1 2375905"/>
              <a:gd name="f32" fmla="*/ f25 1 f30"/>
              <a:gd name="f33" fmla="*/ f26 1 f30"/>
              <a:gd name="f34" fmla="*/ f25 1 f31"/>
              <a:gd name="f35" fmla="*/ f27 1 f31"/>
              <a:gd name="f36" fmla="*/ f32 f23 1"/>
              <a:gd name="f37" fmla="*/ f33 f23 1"/>
              <a:gd name="f38" fmla="*/ f35 f24 1"/>
              <a:gd name="f39" fmla="*/ f34 f2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36" t="f39" r="f37" b="f38"/>
            <a:pathLst>
              <a:path w="3240001" h="2375905">
                <a:moveTo>
                  <a:pt x="f5" y="f6"/>
                </a:moveTo>
                <a:lnTo>
                  <a:pt x="f3" y="f4"/>
                </a:lnTo>
                <a:lnTo>
                  <a:pt x="f7" y="f4"/>
                </a:lnTo>
                <a:lnTo>
                  <a:pt x="f8" y="f9"/>
                </a:lnTo>
                <a:lnTo>
                  <a:pt x="f10" y="f11"/>
                </a:lnTo>
                <a:close/>
                <a:moveTo>
                  <a:pt x="f3" y="f12"/>
                </a:moveTo>
                <a:lnTo>
                  <a:pt x="f3" y="f13"/>
                </a:lnTo>
                <a:lnTo>
                  <a:pt x="f14" y="f15"/>
                </a:lnTo>
                <a:close/>
                <a:moveTo>
                  <a:pt x="f2" y="f16"/>
                </a:moveTo>
                <a:lnTo>
                  <a:pt x="f17" y="f18"/>
                </a:lnTo>
                <a:lnTo>
                  <a:pt x="f2" y="f19"/>
                </a:lnTo>
                <a:close/>
                <a:moveTo>
                  <a:pt x="f2" y="f2"/>
                </a:moveTo>
                <a:lnTo>
                  <a:pt x="f20" y="f2"/>
                </a:lnTo>
                <a:lnTo>
                  <a:pt x="f21" y="f22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Isosceles Triangle 57">
            <a:extLst>
              <a:ext uri="{FF2B5EF4-FFF2-40B4-BE49-F238E27FC236}">
                <a16:creationId xmlns:a16="http://schemas.microsoft.com/office/drawing/2014/main" id="{1F4EAA07-5970-7C2E-078F-3EDAE0244D69}"/>
              </a:ext>
            </a:extLst>
          </p:cNvPr>
          <p:cNvSpPr/>
          <p:nvPr/>
        </p:nvSpPr>
        <p:spPr>
          <a:xfrm>
            <a:off x="3279329" y="3390156"/>
            <a:ext cx="234854" cy="53092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346449"/>
              <a:gd name="f7" fmla="val 3166775"/>
              <a:gd name="f8" fmla="val 1148449"/>
              <a:gd name="f9" fmla="val 2374775"/>
              <a:gd name="f10" fmla="val 198001"/>
              <a:gd name="f11" fmla="val 1"/>
              <a:gd name="f12" fmla="val 755186"/>
              <a:gd name="f13" fmla="val 438198"/>
              <a:gd name="f14" fmla="val 734449"/>
              <a:gd name="f15" fmla="val 793446"/>
              <a:gd name="f16" fmla="val 1231644"/>
              <a:gd name="f17" fmla="val 803843"/>
              <a:gd name="f18" fmla="val 1256124"/>
              <a:gd name="f19" fmla="val 853246"/>
              <a:gd name="f20" fmla="val 1322425"/>
              <a:gd name="f21" fmla="val 1400264"/>
              <a:gd name="f22" fmla="val 1499686"/>
              <a:gd name="f23" fmla="val 772648"/>
              <a:gd name="f24" fmla="val 1580284"/>
              <a:gd name="f25" fmla="val 673226"/>
              <a:gd name="f26" fmla="val 573804"/>
              <a:gd name="f27" fmla="val 493206"/>
              <a:gd name="f28" fmla="val 1322426"/>
              <a:gd name="f29" fmla="val 542608"/>
              <a:gd name="f30" fmla="val 1256126"/>
              <a:gd name="f31" fmla="val 612000"/>
              <a:gd name="f32" fmla="val 1231645"/>
              <a:gd name="f33" fmla="val 591263"/>
              <a:gd name="f34" fmla="val 10368"/>
              <a:gd name="f35" fmla="val 2939"/>
              <a:gd name="f36" fmla="val 1491744"/>
              <a:gd name="f37" fmla="val 2009"/>
              <a:gd name="f38" fmla="val 1494147"/>
              <a:gd name="f39" fmla="val 1499342"/>
              <a:gd name="f40" fmla="val 6353"/>
              <a:gd name="f41" fmla="val 274151"/>
              <a:gd name="f42" fmla="val 1797289"/>
              <a:gd name="f43" fmla="val 320153"/>
              <a:gd name="f44" fmla="val 2031319"/>
              <a:gd name="f45" fmla="val 273414"/>
              <a:gd name="f46" fmla="val 2293171"/>
              <a:gd name="f47" fmla="val 1091887"/>
              <a:gd name="f48" fmla="val 2283744"/>
              <a:gd name="f49" fmla="val 1035756"/>
              <a:gd name="f50" fmla="val 1984266"/>
              <a:gd name="f51" fmla="val 1081794"/>
              <a:gd name="f52" fmla="val 1833397"/>
              <a:gd name="f53" fmla="val 1340768"/>
              <a:gd name="f54" fmla="val 1344512"/>
              <a:gd name="f55" fmla="val 1494334"/>
              <a:gd name="f56" fmla="val 1345124"/>
              <a:gd name="f57" fmla="val 1493447"/>
              <a:gd name="f58" fmla="val 1345785"/>
              <a:gd name="f59" fmla="val 1492596"/>
              <a:gd name="f60" fmla="val 1346448"/>
              <a:gd name="f61" fmla="val 1343510"/>
              <a:gd name="f62" fmla="val 1140490"/>
              <a:gd name="f63" fmla="val 966846"/>
              <a:gd name="f64" fmla="val 958206"/>
              <a:gd name="f65" fmla="val 524898"/>
              <a:gd name="f66" fmla="+- 0 0 -90"/>
              <a:gd name="f67" fmla="*/ f3 1 1346449"/>
              <a:gd name="f68" fmla="*/ f4 1 3166775"/>
              <a:gd name="f69" fmla="val f5"/>
              <a:gd name="f70" fmla="val f6"/>
              <a:gd name="f71" fmla="val f7"/>
              <a:gd name="f72" fmla="*/ f66 f0 1"/>
              <a:gd name="f73" fmla="+- f71 0 f69"/>
              <a:gd name="f74" fmla="+- f70 0 f69"/>
              <a:gd name="f75" fmla="*/ f72 1 f2"/>
              <a:gd name="f76" fmla="*/ f74 1 1346449"/>
              <a:gd name="f77" fmla="*/ f73 1 3166775"/>
              <a:gd name="f78" fmla="*/ 1148449 f74 1"/>
              <a:gd name="f79" fmla="*/ 198001 f74 1"/>
              <a:gd name="f80" fmla="*/ 1 f74 1"/>
              <a:gd name="f81" fmla="*/ 1346449 f74 1"/>
              <a:gd name="f82" fmla="*/ 755186 f74 1"/>
              <a:gd name="f83" fmla="*/ 734449 f74 1"/>
              <a:gd name="f84" fmla="*/ 853246 f74 1"/>
              <a:gd name="f85" fmla="*/ 673226 f74 1"/>
              <a:gd name="f86" fmla="*/ 493206 f74 1"/>
              <a:gd name="f87" fmla="*/ 612000 f74 1"/>
              <a:gd name="f88" fmla="*/ 2939 f74 1"/>
              <a:gd name="f89" fmla="*/ 0 f74 1"/>
              <a:gd name="f90" fmla="*/ 2009 f74 1"/>
              <a:gd name="f91" fmla="*/ 6353 f74 1"/>
              <a:gd name="f92" fmla="*/ 273414 f74 1"/>
              <a:gd name="f93" fmla="*/ 1091887 f74 1"/>
              <a:gd name="f94" fmla="*/ 1340768 f74 1"/>
              <a:gd name="f95" fmla="*/ 1344512 f74 1"/>
              <a:gd name="f96" fmla="*/ 1346448 f74 1"/>
              <a:gd name="f97" fmla="*/ 1343510 f74 1"/>
              <a:gd name="f98" fmla="*/ 2374775 f73 1"/>
              <a:gd name="f99" fmla="*/ 3166775 f73 1"/>
              <a:gd name="f100" fmla="*/ 0 f73 1"/>
              <a:gd name="f101" fmla="*/ 1231644 f73 1"/>
              <a:gd name="f102" fmla="*/ 1400264 f73 1"/>
              <a:gd name="f103" fmla="*/ 1580284 f73 1"/>
              <a:gd name="f104" fmla="*/ 1231645 f73 1"/>
              <a:gd name="f105" fmla="*/ 591263 f74 1"/>
              <a:gd name="f106" fmla="*/ 10368 f73 1"/>
              <a:gd name="f107" fmla="*/ 1491744 f73 1"/>
              <a:gd name="f108" fmla="*/ 1494147 f73 1"/>
              <a:gd name="f109" fmla="*/ 1499342 f73 1"/>
              <a:gd name="f110" fmla="*/ 2293171 f73 1"/>
              <a:gd name="f111" fmla="*/ 2283744 f73 1"/>
              <a:gd name="f112" fmla="*/ 1494334 f73 1"/>
              <a:gd name="f113" fmla="+- f75 0 f1"/>
              <a:gd name="f114" fmla="*/ f78 1 1346449"/>
              <a:gd name="f115" fmla="*/ f79 1 1346449"/>
              <a:gd name="f116" fmla="*/ f80 1 1346449"/>
              <a:gd name="f117" fmla="*/ f81 1 1346449"/>
              <a:gd name="f118" fmla="*/ f82 1 1346449"/>
              <a:gd name="f119" fmla="*/ f83 1 1346449"/>
              <a:gd name="f120" fmla="*/ f84 1 1346449"/>
              <a:gd name="f121" fmla="*/ f85 1 1346449"/>
              <a:gd name="f122" fmla="*/ f86 1 1346449"/>
              <a:gd name="f123" fmla="*/ f87 1 1346449"/>
              <a:gd name="f124" fmla="*/ f88 1 1346449"/>
              <a:gd name="f125" fmla="*/ f89 1 1346449"/>
              <a:gd name="f126" fmla="*/ f90 1 1346449"/>
              <a:gd name="f127" fmla="*/ f91 1 1346449"/>
              <a:gd name="f128" fmla="*/ f92 1 1346449"/>
              <a:gd name="f129" fmla="*/ f93 1 1346449"/>
              <a:gd name="f130" fmla="*/ f94 1 1346449"/>
              <a:gd name="f131" fmla="*/ f95 1 1346449"/>
              <a:gd name="f132" fmla="*/ f96 1 1346449"/>
              <a:gd name="f133" fmla="*/ f97 1 1346449"/>
              <a:gd name="f134" fmla="*/ f98 1 3166775"/>
              <a:gd name="f135" fmla="*/ f99 1 3166775"/>
              <a:gd name="f136" fmla="*/ f100 1 3166775"/>
              <a:gd name="f137" fmla="*/ f101 1 3166775"/>
              <a:gd name="f138" fmla="*/ f102 1 3166775"/>
              <a:gd name="f139" fmla="*/ f103 1 3166775"/>
              <a:gd name="f140" fmla="*/ f104 1 3166775"/>
              <a:gd name="f141" fmla="*/ f105 1 1346449"/>
              <a:gd name="f142" fmla="*/ f106 1 3166775"/>
              <a:gd name="f143" fmla="*/ f107 1 3166775"/>
              <a:gd name="f144" fmla="*/ f108 1 3166775"/>
              <a:gd name="f145" fmla="*/ f109 1 3166775"/>
              <a:gd name="f146" fmla="*/ f110 1 3166775"/>
              <a:gd name="f147" fmla="*/ f111 1 3166775"/>
              <a:gd name="f148" fmla="*/ f112 1 3166775"/>
              <a:gd name="f149" fmla="*/ f69 1 f76"/>
              <a:gd name="f150" fmla="*/ f70 1 f76"/>
              <a:gd name="f151" fmla="*/ f69 1 f77"/>
              <a:gd name="f152" fmla="*/ f71 1 f77"/>
              <a:gd name="f153" fmla="*/ f114 1 f76"/>
              <a:gd name="f154" fmla="*/ f134 1 f77"/>
              <a:gd name="f155" fmla="*/ f115 1 f76"/>
              <a:gd name="f156" fmla="*/ f116 1 f76"/>
              <a:gd name="f157" fmla="*/ f135 1 f77"/>
              <a:gd name="f158" fmla="*/ f117 1 f76"/>
              <a:gd name="f159" fmla="*/ f118 1 f76"/>
              <a:gd name="f160" fmla="*/ f136 1 f77"/>
              <a:gd name="f161" fmla="*/ f119 1 f76"/>
              <a:gd name="f162" fmla="*/ f137 1 f77"/>
              <a:gd name="f163" fmla="*/ f120 1 f76"/>
              <a:gd name="f164" fmla="*/ f138 1 f77"/>
              <a:gd name="f165" fmla="*/ f121 1 f76"/>
              <a:gd name="f166" fmla="*/ f139 1 f77"/>
              <a:gd name="f167" fmla="*/ f122 1 f76"/>
              <a:gd name="f168" fmla="*/ f123 1 f76"/>
              <a:gd name="f169" fmla="*/ f140 1 f77"/>
              <a:gd name="f170" fmla="*/ f141 1 f76"/>
              <a:gd name="f171" fmla="*/ f142 1 f77"/>
              <a:gd name="f172" fmla="*/ f124 1 f76"/>
              <a:gd name="f173" fmla="*/ f143 1 f77"/>
              <a:gd name="f174" fmla="*/ f125 1 f76"/>
              <a:gd name="f175" fmla="*/ f126 1 f76"/>
              <a:gd name="f176" fmla="*/ f144 1 f77"/>
              <a:gd name="f177" fmla="*/ f145 1 f77"/>
              <a:gd name="f178" fmla="*/ f127 1 f76"/>
              <a:gd name="f179" fmla="*/ f128 1 f76"/>
              <a:gd name="f180" fmla="*/ f146 1 f77"/>
              <a:gd name="f181" fmla="*/ f129 1 f76"/>
              <a:gd name="f182" fmla="*/ f147 1 f77"/>
              <a:gd name="f183" fmla="*/ f130 1 f76"/>
              <a:gd name="f184" fmla="*/ f131 1 f76"/>
              <a:gd name="f185" fmla="*/ f148 1 f77"/>
              <a:gd name="f186" fmla="*/ f132 1 f76"/>
              <a:gd name="f187" fmla="*/ f133 1 f76"/>
              <a:gd name="f188" fmla="*/ f149 f67 1"/>
              <a:gd name="f189" fmla="*/ f150 f67 1"/>
              <a:gd name="f190" fmla="*/ f152 f68 1"/>
              <a:gd name="f191" fmla="*/ f151 f68 1"/>
              <a:gd name="f192" fmla="*/ f153 f67 1"/>
              <a:gd name="f193" fmla="*/ f154 f68 1"/>
              <a:gd name="f194" fmla="*/ f155 f67 1"/>
              <a:gd name="f195" fmla="*/ f156 f67 1"/>
              <a:gd name="f196" fmla="*/ f157 f68 1"/>
              <a:gd name="f197" fmla="*/ f158 f67 1"/>
              <a:gd name="f198" fmla="*/ f159 f67 1"/>
              <a:gd name="f199" fmla="*/ f160 f68 1"/>
              <a:gd name="f200" fmla="*/ f161 f67 1"/>
              <a:gd name="f201" fmla="*/ f162 f68 1"/>
              <a:gd name="f202" fmla="*/ f163 f67 1"/>
              <a:gd name="f203" fmla="*/ f164 f68 1"/>
              <a:gd name="f204" fmla="*/ f165 f67 1"/>
              <a:gd name="f205" fmla="*/ f166 f68 1"/>
              <a:gd name="f206" fmla="*/ f167 f67 1"/>
              <a:gd name="f207" fmla="*/ f168 f67 1"/>
              <a:gd name="f208" fmla="*/ f169 f68 1"/>
              <a:gd name="f209" fmla="*/ f170 f67 1"/>
              <a:gd name="f210" fmla="*/ f171 f68 1"/>
              <a:gd name="f211" fmla="*/ f172 f67 1"/>
              <a:gd name="f212" fmla="*/ f173 f68 1"/>
              <a:gd name="f213" fmla="*/ f174 f67 1"/>
              <a:gd name="f214" fmla="*/ f175 f67 1"/>
              <a:gd name="f215" fmla="*/ f176 f68 1"/>
              <a:gd name="f216" fmla="*/ f177 f68 1"/>
              <a:gd name="f217" fmla="*/ f178 f67 1"/>
              <a:gd name="f218" fmla="*/ f179 f67 1"/>
              <a:gd name="f219" fmla="*/ f180 f68 1"/>
              <a:gd name="f220" fmla="*/ f181 f67 1"/>
              <a:gd name="f221" fmla="*/ f182 f68 1"/>
              <a:gd name="f222" fmla="*/ f183 f67 1"/>
              <a:gd name="f223" fmla="*/ f184 f67 1"/>
              <a:gd name="f224" fmla="*/ f185 f68 1"/>
              <a:gd name="f225" fmla="*/ f186 f67 1"/>
              <a:gd name="f226" fmla="*/ f18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3">
                <a:pos x="f192" y="f193"/>
              </a:cxn>
              <a:cxn ang="f113">
                <a:pos x="f194" y="f193"/>
              </a:cxn>
              <a:cxn ang="f113">
                <a:pos x="f195" y="f196"/>
              </a:cxn>
              <a:cxn ang="f113">
                <a:pos x="f197" y="f196"/>
              </a:cxn>
              <a:cxn ang="f113">
                <a:pos x="f192" y="f193"/>
              </a:cxn>
              <a:cxn ang="f113">
                <a:pos x="f198" y="f199"/>
              </a:cxn>
              <a:cxn ang="f113">
                <a:pos x="f200" y="f201"/>
              </a:cxn>
              <a:cxn ang="f113">
                <a:pos x="f202" y="f203"/>
              </a:cxn>
              <a:cxn ang="f113">
                <a:pos x="f204" y="f205"/>
              </a:cxn>
              <a:cxn ang="f113">
                <a:pos x="f206" y="f203"/>
              </a:cxn>
              <a:cxn ang="f113">
                <a:pos x="f207" y="f208"/>
              </a:cxn>
              <a:cxn ang="f113">
                <a:pos x="f209" y="f210"/>
              </a:cxn>
              <a:cxn ang="f113">
                <a:pos x="f211" y="f212"/>
              </a:cxn>
              <a:cxn ang="f113">
                <a:pos x="f213" y="f212"/>
              </a:cxn>
              <a:cxn ang="f113">
                <a:pos x="f214" y="f215"/>
              </a:cxn>
              <a:cxn ang="f113">
                <a:pos x="f213" y="f216"/>
              </a:cxn>
              <a:cxn ang="f113">
                <a:pos x="f217" y="f216"/>
              </a:cxn>
              <a:cxn ang="f113">
                <a:pos x="f218" y="f219"/>
              </a:cxn>
              <a:cxn ang="f113">
                <a:pos x="f220" y="f221"/>
              </a:cxn>
              <a:cxn ang="f113">
                <a:pos x="f222" y="f216"/>
              </a:cxn>
              <a:cxn ang="f113">
                <a:pos x="f197" y="f216"/>
              </a:cxn>
              <a:cxn ang="f113">
                <a:pos x="f223" y="f224"/>
              </a:cxn>
              <a:cxn ang="f113">
                <a:pos x="f225" y="f212"/>
              </a:cxn>
              <a:cxn ang="f113">
                <a:pos x="f226" y="f212"/>
              </a:cxn>
              <a:cxn ang="f113">
                <a:pos x="f198" y="f199"/>
              </a:cxn>
            </a:cxnLst>
            <a:rect l="f188" t="f191" r="f189" b="f190"/>
            <a:pathLst>
              <a:path w="1346449" h="3166775">
                <a:moveTo>
                  <a:pt x="f8" y="f9"/>
                </a:moveTo>
                <a:lnTo>
                  <a:pt x="f10" y="f9"/>
                </a:lnTo>
                <a:lnTo>
                  <a:pt x="f11" y="f7"/>
                </a:lnTo>
                <a:lnTo>
                  <a:pt x="f6" y="f7"/>
                </a:lnTo>
                <a:lnTo>
                  <a:pt x="f8" y="f9"/>
                </a:lnTo>
                <a:close/>
                <a:moveTo>
                  <a:pt x="f12" y="f5"/>
                </a:moveTo>
                <a:cubicBezTo>
                  <a:pt x="f12" y="f13"/>
                  <a:pt x="f14" y="f15"/>
                  <a:pt x="f14" y="f16"/>
                </a:cubicBezTo>
                <a:cubicBezTo>
                  <a:pt x="f17" y="f18"/>
                  <a:pt x="f19" y="f20"/>
                  <a:pt x="f19" y="f21"/>
                </a:cubicBezTo>
                <a:cubicBezTo>
                  <a:pt x="f19" y="f22"/>
                  <a:pt x="f23" y="f24"/>
                  <a:pt x="f25" y="f24"/>
                </a:cubicBezTo>
                <a:cubicBezTo>
                  <a:pt x="f26" y="f24"/>
                  <a:pt x="f27" y="f22"/>
                  <a:pt x="f27" y="f21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lnTo>
                  <a:pt x="f35" y="f36"/>
                </a:lnTo>
                <a:lnTo>
                  <a:pt x="f5" y="f36"/>
                </a:lnTo>
                <a:lnTo>
                  <a:pt x="f37" y="f38"/>
                </a:lnTo>
                <a:lnTo>
                  <a:pt x="f5" y="f39"/>
                </a:lnTo>
                <a:lnTo>
                  <a:pt x="f40" y="f39"/>
                </a:lnTo>
                <a:cubicBezTo>
                  <a:pt x="f41" y="f42"/>
                  <a:pt x="f43" y="f44"/>
                  <a:pt x="f45" y="f46"/>
                </a:cubicBezTo>
                <a:lnTo>
                  <a:pt x="f47" y="f48"/>
                </a:lnTo>
                <a:cubicBezTo>
                  <a:pt x="f49" y="f50"/>
                  <a:pt x="f51" y="f52"/>
                  <a:pt x="f53" y="f39"/>
                </a:cubicBezTo>
                <a:lnTo>
                  <a:pt x="f6" y="f39"/>
                </a:lnTo>
                <a:lnTo>
                  <a:pt x="f54" y="f55"/>
                </a:lnTo>
                <a:cubicBezTo>
                  <a:pt x="f56" y="f57"/>
                  <a:pt x="f58" y="f59"/>
                  <a:pt x="f60" y="f36"/>
                </a:cubicBezTo>
                <a:lnTo>
                  <a:pt x="f61" y="f36"/>
                </a:lnTo>
                <a:cubicBezTo>
                  <a:pt x="f62" y="f63"/>
                  <a:pt x="f64" y="f65"/>
                  <a:pt x="f12" y="f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69B63B84-2D70-28E3-CA42-66F6B6FC572E}"/>
              </a:ext>
            </a:extLst>
          </p:cNvPr>
          <p:cNvSpPr/>
          <p:nvPr/>
        </p:nvSpPr>
        <p:spPr>
          <a:xfrm rot="18900010">
            <a:off x="5883015" y="2740924"/>
            <a:ext cx="169246" cy="377052"/>
          </a:xfrm>
          <a:custGeom>
            <a:avLst/>
            <a:gdLst>
              <a:gd name="f0" fmla="val w"/>
              <a:gd name="f1" fmla="val h"/>
              <a:gd name="f2" fmla="val 0"/>
              <a:gd name="f3" fmla="val 154109"/>
              <a:gd name="f4" fmla="val 343323"/>
              <a:gd name="f5" fmla="val 102909"/>
              <a:gd name="f6" fmla="val 313772"/>
              <a:gd name="f7" fmla="val 328547"/>
              <a:gd name="f8" fmla="val 336708"/>
              <a:gd name="f9" fmla="val 96294"/>
              <a:gd name="f10" fmla="val 343322"/>
              <a:gd name="f11" fmla="val 88133"/>
              <a:gd name="f12" fmla="val 65975"/>
              <a:gd name="f13" fmla="val 57814"/>
              <a:gd name="f14" fmla="val 51199"/>
              <a:gd name="f15" fmla="val 323622"/>
              <a:gd name="f16" fmla="val 51200"/>
              <a:gd name="f17" fmla="val 318696"/>
              <a:gd name="f18" fmla="val 313771"/>
              <a:gd name="f19" fmla="val 123327"/>
              <a:gd name="f20" fmla="val 15459"/>
              <a:gd name="f21" fmla="val 141678"/>
              <a:gd name="f22" fmla="val 29245"/>
              <a:gd name="f23" fmla="val 152926"/>
              <a:gd name="f24" fmla="val 50497"/>
              <a:gd name="f25" fmla="val 154008"/>
              <a:gd name="f26" fmla="val 73425"/>
              <a:gd name="f27" fmla="val 155089"/>
              <a:gd name="f28" fmla="val 96353"/>
              <a:gd name="f29" fmla="val 145890"/>
              <a:gd name="f30" fmla="val 118568"/>
              <a:gd name="f31" fmla="val 128916"/>
              <a:gd name="f32" fmla="val 134021"/>
              <a:gd name="f33" fmla="val 119294"/>
              <a:gd name="f34" fmla="val 123450"/>
              <a:gd name="f35" fmla="val 133118"/>
              <a:gd name="f36" fmla="val 110865"/>
              <a:gd name="f37" fmla="val 140611"/>
              <a:gd name="f38" fmla="val 92772"/>
              <a:gd name="f39" fmla="val 139730"/>
              <a:gd name="f40" fmla="val 74098"/>
              <a:gd name="f41" fmla="val 138850"/>
              <a:gd name="f42" fmla="val 55424"/>
              <a:gd name="f43" fmla="val 129689"/>
              <a:gd name="f44" fmla="val 38115"/>
              <a:gd name="f45" fmla="val 114743"/>
              <a:gd name="f46" fmla="val 26887"/>
              <a:gd name="f47" fmla="val 136698"/>
              <a:gd name="f48" fmla="val 17411"/>
              <a:gd name="f49" fmla="val 103758"/>
              <a:gd name="f50" fmla="val -15529"/>
              <a:gd name="f51" fmla="val 50351"/>
              <a:gd name="f52" fmla="val 17412"/>
              <a:gd name="f53" fmla="val -15528"/>
              <a:gd name="f54" fmla="val 103757"/>
              <a:gd name="f55" fmla="val 136697"/>
              <a:gd name="f56" fmla="val 169637"/>
              <a:gd name="f57" fmla="val 196665"/>
              <a:gd name="f58" fmla="val 42556"/>
              <a:gd name="f59" fmla="val 111552"/>
              <a:gd name="f60" fmla="val 154108"/>
              <a:gd name="f61" fmla="val 139576"/>
              <a:gd name="f62" fmla="val 168641"/>
              <a:gd name="f63" fmla="val 121959"/>
              <a:gd name="f64" fmla="val 178211"/>
              <a:gd name="f65" fmla="val 102912"/>
              <a:gd name="f66" fmla="val 180994"/>
              <a:gd name="f67" fmla="val 308310"/>
              <a:gd name="f68" fmla="val 51197"/>
              <a:gd name="f69" fmla="val 32150"/>
              <a:gd name="f70" fmla="val 14534"/>
              <a:gd name="f71" fmla="val -42555"/>
              <a:gd name="f72" fmla="val -42556"/>
              <a:gd name="f73" fmla="val 111553"/>
              <a:gd name="f74" fmla="*/ f0 1 154109"/>
              <a:gd name="f75" fmla="*/ f1 1 343323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54109"/>
              <a:gd name="f82" fmla="*/ f79 1 343323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54109" h="34332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4"/>
                </a:cubicBezTo>
                <a:lnTo>
                  <a:pt x="f12" y="f10"/>
                </a:lnTo>
                <a:cubicBezTo>
                  <a:pt x="f13" y="f10"/>
                  <a:pt x="f14" y="f8"/>
                  <a:pt x="f14" y="f7"/>
                </a:cubicBezTo>
                <a:cubicBezTo>
                  <a:pt x="f14" y="f15"/>
                  <a:pt x="f16" y="f17"/>
                  <a:pt x="f16" y="f18"/>
                </a:cubicBezTo>
                <a:close/>
                <a:moveTo>
                  <a:pt x="f19" y="f20"/>
                </a:move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cubicBezTo>
                  <a:pt x="f41" y="f42"/>
                  <a:pt x="f43" y="f44"/>
                  <a:pt x="f45" y="f46"/>
                </a:cubicBezTo>
                <a:close/>
                <a:moveTo>
                  <a:pt x="f47" y="f48"/>
                </a:moveTo>
                <a:cubicBezTo>
                  <a:pt x="f49" y="f50"/>
                  <a:pt x="f51" y="f50"/>
                  <a:pt x="f52" y="f48"/>
                </a:cubicBezTo>
                <a:cubicBezTo>
                  <a:pt x="f53" y="f51"/>
                  <a:pt x="f53" y="f54"/>
                  <a:pt x="f52" y="f55"/>
                </a:cubicBezTo>
                <a:cubicBezTo>
                  <a:pt x="f51" y="f56"/>
                  <a:pt x="f49" y="f56"/>
                  <a:pt x="f47" y="f55"/>
                </a:cubicBezTo>
                <a:cubicBezTo>
                  <a:pt x="f56" y="f54"/>
                  <a:pt x="f56" y="f51"/>
                  <a:pt x="f47" y="f48"/>
                </a:cubicBezTo>
                <a:close/>
                <a:moveTo>
                  <a:pt x="f3" y="f2"/>
                </a:moveTo>
                <a:cubicBezTo>
                  <a:pt x="f57" y="f58"/>
                  <a:pt x="f57" y="f59"/>
                  <a:pt x="f3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6"/>
                </a:lnTo>
                <a:cubicBezTo>
                  <a:pt x="f69" y="f64"/>
                  <a:pt x="f70" y="f62"/>
                  <a:pt x="f2" y="f60"/>
                </a:cubicBezTo>
                <a:cubicBezTo>
                  <a:pt x="f71" y="f59"/>
                  <a:pt x="f71" y="f58"/>
                  <a:pt x="f2" y="f2"/>
                </a:cubicBezTo>
                <a:cubicBezTo>
                  <a:pt x="f58" y="f72"/>
                  <a:pt x="f73" y="f72"/>
                  <a:pt x="f3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Parallelogram 15">
            <a:extLst>
              <a:ext uri="{FF2B5EF4-FFF2-40B4-BE49-F238E27FC236}">
                <a16:creationId xmlns:a16="http://schemas.microsoft.com/office/drawing/2014/main" id="{ED32B1DE-E7DE-0CB0-1135-1AC7140BBFF1}"/>
              </a:ext>
            </a:extLst>
          </p:cNvPr>
          <p:cNvSpPr/>
          <p:nvPr/>
        </p:nvSpPr>
        <p:spPr>
          <a:xfrm flipH="1">
            <a:off x="2643986" y="3481432"/>
            <a:ext cx="348368" cy="348368"/>
          </a:xfrm>
          <a:custGeom>
            <a:avLst/>
            <a:gdLst>
              <a:gd name="f0" fmla="val w"/>
              <a:gd name="f1" fmla="val h"/>
              <a:gd name="f2" fmla="val 0"/>
              <a:gd name="f3" fmla="val 3242753"/>
              <a:gd name="f4" fmla="val 3227814"/>
              <a:gd name="f5" fmla="val 1621376"/>
              <a:gd name="f6" fmla="val 1043635"/>
              <a:gd name="f7" fmla="val 1557188"/>
              <a:gd name="f8" fmla="val 1505154"/>
              <a:gd name="f9" fmla="val 1095669"/>
              <a:gd name="f10" fmla="val 1159857"/>
              <a:gd name="f11" fmla="val 1625483"/>
              <a:gd name="f12" fmla="val 1033577"/>
              <a:gd name="f13" fmla="val 969389"/>
              <a:gd name="f14" fmla="val 917355"/>
              <a:gd name="f15" fmla="val 1677517"/>
              <a:gd name="f16" fmla="val 1741705"/>
              <a:gd name="f17" fmla="val 1805893"/>
              <a:gd name="f18" fmla="val 1857927"/>
              <a:gd name="f19" fmla="val 1614688"/>
              <a:gd name="f20" fmla="val 1619859"/>
              <a:gd name="f21" fmla="val 1856884"/>
              <a:gd name="f22" fmla="val 1620361"/>
              <a:gd name="f23" fmla="val 1857187"/>
              <a:gd name="f24" fmla="val 1620868"/>
              <a:gd name="f25" fmla="val 1857190"/>
              <a:gd name="f26" fmla="val 1685564"/>
              <a:gd name="f27" fmla="val 1737598"/>
              <a:gd name="f28" fmla="val 1805156"/>
              <a:gd name="f29" fmla="val 1740968"/>
              <a:gd name="f30" fmla="val 628818"/>
              <a:gd name="f31" fmla="val 2206882"/>
              <a:gd name="f32" fmla="val 2681529"/>
              <a:gd name="f33" fmla="val 1103464"/>
              <a:gd name="f34" fmla="val 1688970"/>
              <a:gd name="f35" fmla="val 2274476"/>
              <a:gd name="f36" fmla="val 2749122"/>
              <a:gd name="f37" fmla="val 1035870"/>
              <a:gd name="f38" fmla="val 561223"/>
              <a:gd name="f39" fmla="val 424596"/>
              <a:gd name="f40" fmla="val 923081"/>
              <a:gd name="f41" fmla="val 357001"/>
              <a:gd name="f42" fmla="val 990676"/>
              <a:gd name="f43" fmla="val 2128645"/>
              <a:gd name="f44" fmla="val 581423"/>
              <a:gd name="f45" fmla="val 2515905"/>
              <a:gd name="f46" fmla="val 922189"/>
              <a:gd name="f47" fmla="val 2742109"/>
              <a:gd name="f48" fmla="val 652992"/>
              <a:gd name="f49" fmla="val 911997"/>
              <a:gd name="f50" fmla="val 1121304"/>
              <a:gd name="f51" fmla="val 2850168"/>
              <a:gd name="f52" fmla="val 1274563"/>
              <a:gd name="f53" fmla="val 2916691"/>
              <a:gd name="f54" fmla="val 1443689"/>
              <a:gd name="f55" fmla="val 2953344"/>
              <a:gd name="f56" fmla="val 1799063"/>
              <a:gd name="f57" fmla="val 1968189"/>
              <a:gd name="f58" fmla="val 2121449"/>
              <a:gd name="f59" fmla="val 2330755"/>
              <a:gd name="f60" fmla="val 2589760"/>
              <a:gd name="f61" fmla="val 2320563"/>
              <a:gd name="f62" fmla="val 2661329"/>
              <a:gd name="f63" fmla="val 2885751"/>
              <a:gd name="f64" fmla="val 2319671"/>
              <a:gd name="f65" fmla="val 2599800"/>
              <a:gd name="f66" fmla="val 123238"/>
              <a:gd name="f67" fmla="val 2434609"/>
              <a:gd name="f68" fmla="val 120698"/>
              <a:gd name="f69" fmla="val 2268460"/>
              <a:gd name="f70" fmla="val 180476"/>
              <a:gd name="f71" fmla="val 2139563"/>
              <a:gd name="f72" fmla="val 303161"/>
              <a:gd name="f73" fmla="val 3057258"/>
              <a:gd name="f74" fmla="val 1232053"/>
              <a:gd name="f75" fmla="val 3305736"/>
              <a:gd name="f76" fmla="val 977255"/>
              <a:gd name="f77" fmla="val 3304415"/>
              <a:gd name="f78" fmla="val 570405"/>
              <a:gd name="f79" fmla="val 3054287"/>
              <a:gd name="f80" fmla="val 317226"/>
              <a:gd name="f81" fmla="val 2929224"/>
              <a:gd name="f82" fmla="val 190636"/>
              <a:gd name="f83" fmla="val 2764991"/>
              <a:gd name="f84" fmla="val 125778"/>
              <a:gd name="f85" fmla="val 642953"/>
              <a:gd name="f86" fmla="val 477762"/>
              <a:gd name="f87" fmla="val 313529"/>
              <a:gd name="f88" fmla="val 188466"/>
              <a:gd name="f89" fmla="val -61662"/>
              <a:gd name="f90" fmla="val -62983"/>
              <a:gd name="f91" fmla="val 185495"/>
              <a:gd name="f92" fmla="val 1103190"/>
              <a:gd name="f93" fmla="val 974294"/>
              <a:gd name="f94" fmla="val 808144"/>
              <a:gd name="f95" fmla="val 1722692"/>
              <a:gd name="f96" fmla="val 1520061"/>
              <a:gd name="f97" fmla="val 1440152"/>
              <a:gd name="f98" fmla="val 1375373"/>
              <a:gd name="f99" fmla="val 64779"/>
              <a:gd name="f100" fmla="val 144688"/>
              <a:gd name="f101" fmla="val 289376"/>
              <a:gd name="f102" fmla="val 1867380"/>
              <a:gd name="f103" fmla="val 1802601"/>
              <a:gd name="f104" fmla="*/ f0 1 3242753"/>
              <a:gd name="f105" fmla="*/ f1 1 3227814"/>
              <a:gd name="f106" fmla="val f2"/>
              <a:gd name="f107" fmla="val f3"/>
              <a:gd name="f108" fmla="val f4"/>
              <a:gd name="f109" fmla="+- f108 0 f106"/>
              <a:gd name="f110" fmla="+- f107 0 f106"/>
              <a:gd name="f111" fmla="*/ f110 1 3242753"/>
              <a:gd name="f112" fmla="*/ f109 1 3227814"/>
              <a:gd name="f113" fmla="*/ f106 1 f111"/>
              <a:gd name="f114" fmla="*/ f107 1 f111"/>
              <a:gd name="f115" fmla="*/ f106 1 f112"/>
              <a:gd name="f116" fmla="*/ f108 1 f112"/>
              <a:gd name="f117" fmla="*/ f113 f104 1"/>
              <a:gd name="f118" fmla="*/ f114 f104 1"/>
              <a:gd name="f119" fmla="*/ f116 f105 1"/>
              <a:gd name="f120" fmla="*/ f115 f10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7" t="f120" r="f118" b="f119"/>
            <a:pathLst>
              <a:path w="3242753" h="3227814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lnTo>
                  <a:pt x="f12" y="f11"/>
                </a:lnTo>
                <a:cubicBezTo>
                  <a:pt x="f13" y="f11"/>
                  <a:pt x="f14" y="f15"/>
                  <a:pt x="f14" y="f16"/>
                </a:cubicBezTo>
                <a:cubicBezTo>
                  <a:pt x="f14" y="f17"/>
                  <a:pt x="f13" y="f18"/>
                  <a:pt x="f12" y="f18"/>
                </a:cubicBezTo>
                <a:lnTo>
                  <a:pt x="f19" y="f18"/>
                </a:lnTo>
                <a:lnTo>
                  <a:pt x="f20" y="f21"/>
                </a:lnTo>
                <a:cubicBezTo>
                  <a:pt x="f22" y="f23"/>
                  <a:pt x="f24" y="f25"/>
                  <a:pt x="f5" y="f25"/>
                </a:cubicBezTo>
                <a:cubicBezTo>
                  <a:pt x="f26" y="f25"/>
                  <a:pt x="f27" y="f28"/>
                  <a:pt x="f27" y="f29"/>
                </a:cubicBezTo>
                <a:lnTo>
                  <a:pt x="f27" y="f10"/>
                </a:lnTo>
                <a:cubicBezTo>
                  <a:pt x="f27" y="f9"/>
                  <a:pt x="f26" y="f6"/>
                  <a:pt x="f5" y="f6"/>
                </a:cubicBezTo>
                <a:close/>
                <a:moveTo>
                  <a:pt x="f5" y="f30"/>
                </a:moveTo>
                <a:cubicBezTo>
                  <a:pt x="f31" y="f30"/>
                  <a:pt x="f32" y="f33"/>
                  <a:pt x="f32" y="f34"/>
                </a:cubicBezTo>
                <a:cubicBezTo>
                  <a:pt x="f32" y="f35"/>
                  <a:pt x="f31" y="f36"/>
                  <a:pt x="f5" y="f36"/>
                </a:cubicBezTo>
                <a:cubicBezTo>
                  <a:pt x="f37" y="f36"/>
                  <a:pt x="f38" y="f35"/>
                  <a:pt x="f38" y="f34"/>
                </a:cubicBezTo>
                <a:cubicBezTo>
                  <a:pt x="f38" y="f33"/>
                  <a:pt x="f37" y="f30"/>
                  <a:pt x="f5" y="f30"/>
                </a:cubicBezTo>
                <a:close/>
                <a:moveTo>
                  <a:pt x="f5" y="f39"/>
                </a:moveTo>
                <a:cubicBezTo>
                  <a:pt x="f40" y="f39"/>
                  <a:pt x="f41" y="f42"/>
                  <a:pt x="f41" y="f34"/>
                </a:cubicBezTo>
                <a:cubicBezTo>
                  <a:pt x="f41" y="f43"/>
                  <a:pt x="f44" y="f45"/>
                  <a:pt x="f46" y="f47"/>
                </a:cubicBezTo>
                <a:lnTo>
                  <a:pt x="f48" y="f4"/>
                </a:lnTo>
                <a:lnTo>
                  <a:pt x="f49" y="f4"/>
                </a:lnTo>
                <a:lnTo>
                  <a:pt x="f50" y="f51"/>
                </a:lnTo>
                <a:cubicBezTo>
                  <a:pt x="f52" y="f53"/>
                  <a:pt x="f54" y="f55"/>
                  <a:pt x="f5" y="f55"/>
                </a:cubicBezTo>
                <a:cubicBezTo>
                  <a:pt x="f56" y="f55"/>
                  <a:pt x="f57" y="f53"/>
                  <a:pt x="f58" y="f51"/>
                </a:cubicBezTo>
                <a:lnTo>
                  <a:pt x="f59" y="f4"/>
                </a:lnTo>
                <a:lnTo>
                  <a:pt x="f60" y="f4"/>
                </a:lnTo>
                <a:lnTo>
                  <a:pt x="f61" y="f47"/>
                </a:lnTo>
                <a:cubicBezTo>
                  <a:pt x="f62" y="f45"/>
                  <a:pt x="f63" y="f43"/>
                  <a:pt x="f63" y="f34"/>
                </a:cubicBezTo>
                <a:cubicBezTo>
                  <a:pt x="f63" y="f42"/>
                  <a:pt x="f64" y="f39"/>
                  <a:pt x="f5" y="f39"/>
                </a:cubicBezTo>
                <a:close/>
                <a:moveTo>
                  <a:pt x="f65" y="f66"/>
                </a:move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5" y="f66"/>
                </a:cubicBezTo>
                <a:close/>
                <a:moveTo>
                  <a:pt x="f85" y="f66"/>
                </a:moveTo>
                <a:cubicBezTo>
                  <a:pt x="f86" y="f84"/>
                  <a:pt x="f87" y="f82"/>
                  <a:pt x="f88" y="f80"/>
                </a:cubicBezTo>
                <a:cubicBezTo>
                  <a:pt x="f89" y="f78"/>
                  <a:pt x="f90" y="f76"/>
                  <a:pt x="f91" y="f74"/>
                </a:cubicBezTo>
                <a:lnTo>
                  <a:pt x="f92" y="f72"/>
                </a:lnTo>
                <a:cubicBezTo>
                  <a:pt x="f93" y="f70"/>
                  <a:pt x="f94" y="f68"/>
                  <a:pt x="f85" y="f66"/>
                </a:cubicBezTo>
                <a:close/>
                <a:moveTo>
                  <a:pt x="f95" y="f2"/>
                </a:moveTo>
                <a:lnTo>
                  <a:pt x="f96" y="f2"/>
                </a:lnTo>
                <a:cubicBezTo>
                  <a:pt x="f97" y="f2"/>
                  <a:pt x="f98" y="f99"/>
                  <a:pt x="f98" y="f100"/>
                </a:cubicBezTo>
                <a:lnTo>
                  <a:pt x="f98" y="f101"/>
                </a:lnTo>
                <a:lnTo>
                  <a:pt x="f102" y="f101"/>
                </a:lnTo>
                <a:lnTo>
                  <a:pt x="f102" y="f100"/>
                </a:lnTo>
                <a:cubicBezTo>
                  <a:pt x="f102" y="f99"/>
                  <a:pt x="f103" y="f2"/>
                  <a:pt x="f95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Freeform 19">
            <a:extLst>
              <a:ext uri="{FF2B5EF4-FFF2-40B4-BE49-F238E27FC236}">
                <a16:creationId xmlns:a16="http://schemas.microsoft.com/office/drawing/2014/main" id="{AD62B169-D92E-0396-03ED-91AC5EAB05BC}"/>
              </a:ext>
            </a:extLst>
          </p:cNvPr>
          <p:cNvSpPr/>
          <p:nvPr/>
        </p:nvSpPr>
        <p:spPr>
          <a:xfrm>
            <a:off x="4502769" y="2731880"/>
            <a:ext cx="345588" cy="340037"/>
          </a:xfrm>
          <a:custGeom>
            <a:avLst/>
            <a:gdLst>
              <a:gd name="f0" fmla="val w"/>
              <a:gd name="f1" fmla="val h"/>
              <a:gd name="f2" fmla="val 0"/>
              <a:gd name="f3" fmla="val 3214097"/>
              <a:gd name="f4" fmla="val 3162551"/>
              <a:gd name="f5" fmla="val 1014592"/>
              <a:gd name="f6" fmla="val 2306036"/>
              <a:gd name="f7" fmla="val 854868"/>
              <a:gd name="f8" fmla="val 725386"/>
              <a:gd name="f9" fmla="val 2435518"/>
              <a:gd name="f10" fmla="val 2595242"/>
              <a:gd name="f11" fmla="val 2754966"/>
              <a:gd name="f12" fmla="val 2884448"/>
              <a:gd name="f13" fmla="val 1174316"/>
              <a:gd name="f14" fmla="val 1303798"/>
              <a:gd name="f15" fmla="val 481275"/>
              <a:gd name="f16" fmla="val 1691816"/>
              <a:gd name="f17" fmla="val 321551"/>
              <a:gd name="f18" fmla="val 192069"/>
              <a:gd name="f19" fmla="val 1821298"/>
              <a:gd name="f20" fmla="val 1981022"/>
              <a:gd name="f21" fmla="val 2140746"/>
              <a:gd name="f22" fmla="val 2270228"/>
              <a:gd name="f23" fmla="val 640999"/>
              <a:gd name="f24" fmla="val 770481"/>
              <a:gd name="f25" fmla="val 2764751"/>
              <a:gd name="f26" fmla="val 1113404"/>
              <a:gd name="f27" fmla="val 2605027"/>
              <a:gd name="f28" fmla="val 2475545"/>
              <a:gd name="f29" fmla="val 1242886"/>
              <a:gd name="f30" fmla="val 1402610"/>
              <a:gd name="f31" fmla="val 1562334"/>
              <a:gd name="f32" fmla="val 2924475"/>
              <a:gd name="f33" fmla="val 3053957"/>
              <a:gd name="f34" fmla="val 532503"/>
              <a:gd name="f35" fmla="val 881964"/>
              <a:gd name="f36" fmla="val 372779"/>
              <a:gd name="f37" fmla="val 243297"/>
              <a:gd name="f38" fmla="val 1011446"/>
              <a:gd name="f39" fmla="val 1171170"/>
              <a:gd name="f40" fmla="val 1330894"/>
              <a:gd name="f41" fmla="val 1460376"/>
              <a:gd name="f42" fmla="val 692227"/>
              <a:gd name="f43" fmla="val 821709"/>
              <a:gd name="f44" fmla="val 1162143"/>
              <a:gd name="f45" fmla="val 321316"/>
              <a:gd name="f46" fmla="val 1002419"/>
              <a:gd name="f47" fmla="val 872937"/>
              <a:gd name="f48" fmla="val 450798"/>
              <a:gd name="f49" fmla="val 610522"/>
              <a:gd name="f50" fmla="val 770246"/>
              <a:gd name="f51" fmla="val 899728"/>
              <a:gd name="f52" fmla="val 1321867"/>
              <a:gd name="f53" fmla="val 1451349"/>
              <a:gd name="f54" fmla="val 1963447"/>
              <a:gd name="f55" fmla="val 177300"/>
              <a:gd name="f56" fmla="val 1803723"/>
              <a:gd name="f57" fmla="val 1674241"/>
              <a:gd name="f58" fmla="val 306782"/>
              <a:gd name="f59" fmla="val 466506"/>
              <a:gd name="f60" fmla="val 626230"/>
              <a:gd name="f61" fmla="val 755712"/>
              <a:gd name="f62" fmla="val 2123171"/>
              <a:gd name="f63" fmla="val 2252653"/>
              <a:gd name="f64" fmla="val 1752672"/>
              <a:gd name="f65" fmla="val 312"/>
              <a:gd name="f66" fmla="val 1817888"/>
              <a:gd name="f67" fmla="val -690"/>
              <a:gd name="f68" fmla="val 1885249"/>
              <a:gd name="f69" fmla="val 703"/>
              <a:gd name="f70" fmla="val 1954799"/>
              <a:gd name="f71" fmla="val 4657"/>
              <a:gd name="f72" fmla="val 2504015"/>
              <a:gd name="f73" fmla="val 53541"/>
              <a:gd name="f74" fmla="val 2975590"/>
              <a:gd name="f75" fmla="val 412975"/>
              <a:gd name="f76" fmla="val 3145244"/>
              <a:gd name="f77" fmla="val 944937"/>
              <a:gd name="f78" fmla="val 3412664"/>
              <a:gd name="f79" fmla="val 2126757"/>
              <a:gd name="f80" fmla="val 2837568"/>
              <a:gd name="f81" fmla="val 2017487"/>
              <a:gd name="f82" fmla="val 2506889"/>
              <a:gd name="f83" fmla="val 1867964"/>
              <a:gd name="f84" fmla="val 1580987"/>
              <a:gd name="f85" fmla="val 1673869"/>
              <a:gd name="f86" fmla="val 2725425"/>
              <a:gd name="f87" fmla="val 3197869"/>
              <a:gd name="f88" fmla="val 1014520"/>
              <a:gd name="f89" fmla="val 3161925"/>
              <a:gd name="f90" fmla="val -14898"/>
              <a:gd name="f91" fmla="val 3061283"/>
              <a:gd name="f92" fmla="val -138545"/>
              <a:gd name="f93" fmla="val 1873713"/>
              <a:gd name="f94" fmla="val 108747"/>
              <a:gd name="f95" fmla="val 1100212"/>
              <a:gd name="f96" fmla="val 278579"/>
              <a:gd name="f97" fmla="val 569148"/>
              <a:gd name="f98" fmla="val 774429"/>
              <a:gd name="f99" fmla="val 15339"/>
              <a:gd name="f100" fmla="*/ f0 1 3214097"/>
              <a:gd name="f101" fmla="*/ f1 1 3162551"/>
              <a:gd name="f102" fmla="val f2"/>
              <a:gd name="f103" fmla="val f3"/>
              <a:gd name="f104" fmla="val f4"/>
              <a:gd name="f105" fmla="+- f104 0 f102"/>
              <a:gd name="f106" fmla="+- f103 0 f102"/>
              <a:gd name="f107" fmla="*/ f106 1 3214097"/>
              <a:gd name="f108" fmla="*/ f105 1 3162551"/>
              <a:gd name="f109" fmla="*/ f102 1 f107"/>
              <a:gd name="f110" fmla="*/ f103 1 f107"/>
              <a:gd name="f111" fmla="*/ f102 1 f108"/>
              <a:gd name="f112" fmla="*/ f104 1 f108"/>
              <a:gd name="f113" fmla="*/ f109 f100 1"/>
              <a:gd name="f114" fmla="*/ f110 f100 1"/>
              <a:gd name="f115" fmla="*/ f112 f101 1"/>
              <a:gd name="f116" fmla="*/ f111 f10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3" t="f116" r="f114" b="f115"/>
            <a:pathLst>
              <a:path w="3214097" h="316255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6"/>
                  <a:pt x="f28" y="f29"/>
                  <a:pt x="f28" y="f30"/>
                </a:cubicBezTo>
                <a:cubicBezTo>
                  <a:pt x="f28" y="f31"/>
                  <a:pt x="f27" y="f16"/>
                  <a:pt x="f25" y="f16"/>
                </a:cubicBezTo>
                <a:cubicBezTo>
                  <a:pt x="f32" y="f16"/>
                  <a:pt x="f33" y="f31"/>
                  <a:pt x="f33" y="f30"/>
                </a:cubicBezTo>
                <a:cubicBezTo>
                  <a:pt x="f33" y="f29"/>
                  <a:pt x="f32" y="f26"/>
                  <a:pt x="f25" y="f26"/>
                </a:cubicBezTo>
                <a:close/>
                <a:moveTo>
                  <a:pt x="f34" y="f35"/>
                </a:moveTo>
                <a:cubicBezTo>
                  <a:pt x="f36" y="f35"/>
                  <a:pt x="f37" y="f38"/>
                  <a:pt x="f37" y="f39"/>
                </a:cubicBezTo>
                <a:cubicBezTo>
                  <a:pt x="f37" y="f40"/>
                  <a:pt x="f36" y="f41"/>
                  <a:pt x="f34" y="f41"/>
                </a:cubicBezTo>
                <a:cubicBezTo>
                  <a:pt x="f42" y="f41"/>
                  <a:pt x="f43" y="f40"/>
                  <a:pt x="f43" y="f39"/>
                </a:cubicBezTo>
                <a:cubicBezTo>
                  <a:pt x="f43" y="f38"/>
                  <a:pt x="f42" y="f35"/>
                  <a:pt x="f34" y="f35"/>
                </a:cubicBezTo>
                <a:close/>
                <a:moveTo>
                  <a:pt x="f44" y="f45"/>
                </a:moveTo>
                <a:cubicBezTo>
                  <a:pt x="f46" y="f45"/>
                  <a:pt x="f47" y="f48"/>
                  <a:pt x="f47" y="f49"/>
                </a:cubicBezTo>
                <a:cubicBezTo>
                  <a:pt x="f47" y="f50"/>
                  <a:pt x="f46" y="f51"/>
                  <a:pt x="f44" y="f51"/>
                </a:cubicBezTo>
                <a:cubicBezTo>
                  <a:pt x="f52" y="f51"/>
                  <a:pt x="f53" y="f50"/>
                  <a:pt x="f53" y="f49"/>
                </a:cubicBezTo>
                <a:cubicBezTo>
                  <a:pt x="f53" y="f48"/>
                  <a:pt x="f52" y="f45"/>
                  <a:pt x="f44" y="f45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7" y="f59"/>
                </a:cubicBezTo>
                <a:cubicBezTo>
                  <a:pt x="f57" y="f60"/>
                  <a:pt x="f56" y="f61"/>
                  <a:pt x="f54" y="f61"/>
                </a:cubicBezTo>
                <a:cubicBezTo>
                  <a:pt x="f62" y="f61"/>
                  <a:pt x="f63" y="f60"/>
                  <a:pt x="f63" y="f59"/>
                </a:cubicBezTo>
                <a:cubicBezTo>
                  <a:pt x="f63" y="f58"/>
                  <a:pt x="f62" y="f55"/>
                  <a:pt x="f54" y="f55"/>
                </a:cubicBezTo>
                <a:close/>
                <a:moveTo>
                  <a:pt x="f64" y="f65"/>
                </a:move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64" y="f6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Rectangle 30">
            <a:extLst>
              <a:ext uri="{FF2B5EF4-FFF2-40B4-BE49-F238E27FC236}">
                <a16:creationId xmlns:a16="http://schemas.microsoft.com/office/drawing/2014/main" id="{6BD246A6-2437-B256-1B8C-03AE0AFF2146}"/>
              </a:ext>
            </a:extLst>
          </p:cNvPr>
          <p:cNvSpPr/>
          <p:nvPr/>
        </p:nvSpPr>
        <p:spPr>
          <a:xfrm>
            <a:off x="6991492" y="2700434"/>
            <a:ext cx="348368" cy="347353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3230531"/>
              <a:gd name="f5" fmla="val 720000"/>
              <a:gd name="f6" fmla="val 2697973"/>
              <a:gd name="f7" fmla="val 680235"/>
              <a:gd name="f8" fmla="val 648000"/>
              <a:gd name="f9" fmla="val 2730208"/>
              <a:gd name="f10" fmla="val 2769973"/>
              <a:gd name="f11" fmla="val 2809738"/>
              <a:gd name="f12" fmla="val 2841973"/>
              <a:gd name="f13" fmla="val 2520000"/>
              <a:gd name="f14" fmla="val 2559765"/>
              <a:gd name="f15" fmla="val 2592000"/>
              <a:gd name="f16" fmla="val 2366733"/>
              <a:gd name="f17" fmla="val 2398968"/>
              <a:gd name="f18" fmla="val 2438733"/>
              <a:gd name="f19" fmla="val 2478498"/>
              <a:gd name="f20" fmla="val 2510733"/>
              <a:gd name="f21" fmla="val 2035493"/>
              <a:gd name="f22" fmla="val 2067728"/>
              <a:gd name="f23" fmla="val 2107493"/>
              <a:gd name="f24" fmla="val 2147258"/>
              <a:gd name="f25" fmla="val 2179493"/>
              <a:gd name="f26" fmla="val 1704253"/>
              <a:gd name="f27" fmla="val 1736488"/>
              <a:gd name="f28" fmla="val 1776253"/>
              <a:gd name="f29" fmla="val 1816018"/>
              <a:gd name="f30" fmla="val 1848253"/>
              <a:gd name="f31" fmla="val 1373013"/>
              <a:gd name="f32" fmla="val 1405248"/>
              <a:gd name="f33" fmla="val 1445013"/>
              <a:gd name="f34" fmla="val 1484778"/>
              <a:gd name="f35" fmla="val 1517013"/>
              <a:gd name="f36" fmla="val 1041773"/>
              <a:gd name="f37" fmla="val 1074008"/>
              <a:gd name="f38" fmla="val 1113773"/>
              <a:gd name="f39" fmla="val 1153538"/>
              <a:gd name="f40" fmla="val 1185773"/>
              <a:gd name="f41" fmla="val 305988"/>
              <a:gd name="f42" fmla="val 181957"/>
              <a:gd name="f43" fmla="val 470032"/>
              <a:gd name="f44" fmla="val 599267"/>
              <a:gd name="f45" fmla="val 286722"/>
              <a:gd name="f46" fmla="val 704032"/>
              <a:gd name="f47" fmla="val 415957"/>
              <a:gd name="f48" fmla="val 545192"/>
              <a:gd name="f49" fmla="val 649957"/>
              <a:gd name="f50" fmla="val 802357"/>
              <a:gd name="f51" fmla="val 470031"/>
              <a:gd name="f52" fmla="val 599266"/>
              <a:gd name="f53" fmla="val 907122"/>
              <a:gd name="f54" fmla="val 704031"/>
              <a:gd name="f55" fmla="val 1036357"/>
              <a:gd name="f56" fmla="val 1165592"/>
              <a:gd name="f57" fmla="val 1270357"/>
              <a:gd name="f58" fmla="val 1422757"/>
              <a:gd name="f59" fmla="val 470030"/>
              <a:gd name="f60" fmla="val 599265"/>
              <a:gd name="f61" fmla="val 1527522"/>
              <a:gd name="f62" fmla="val 704030"/>
              <a:gd name="f63" fmla="val 1656757"/>
              <a:gd name="f64" fmla="val 1785992"/>
              <a:gd name="f65" fmla="val 1890757"/>
              <a:gd name="f66" fmla="val 2043157"/>
              <a:gd name="f67" fmla="val 470029"/>
              <a:gd name="f68" fmla="val 599264"/>
              <a:gd name="f69" fmla="val 2147922"/>
              <a:gd name="f70" fmla="val 704029"/>
              <a:gd name="f71" fmla="val 2277157"/>
              <a:gd name="f72" fmla="val 2406392"/>
              <a:gd name="f73" fmla="val 2511157"/>
              <a:gd name="f74" fmla="val 2663557"/>
              <a:gd name="f75" fmla="val 470028"/>
              <a:gd name="f76" fmla="val 599263"/>
              <a:gd name="f77" fmla="val 2768322"/>
              <a:gd name="f78" fmla="val 704028"/>
              <a:gd name="f79" fmla="val 2897557"/>
              <a:gd name="f80" fmla="val 3026792"/>
              <a:gd name="f81" fmla="val 3131557"/>
              <a:gd name="f82" fmla="val 4"/>
              <a:gd name="f83" fmla="val 485545"/>
              <a:gd name="f84" fmla="val 541957"/>
              <a:gd name="f85" fmla="val 56416"/>
              <a:gd name="f86" fmla="val 126004"/>
              <a:gd name="f87" fmla="val 485972"/>
              <a:gd name="f88" fmla="val 555560"/>
              <a:gd name="f89" fmla="val 611972"/>
              <a:gd name="f90" fmla="val 346369"/>
              <a:gd name="f91" fmla="val 289957"/>
              <a:gd name="f92" fmla="val 3"/>
              <a:gd name="f93" fmla="val 1105945"/>
              <a:gd name="f94" fmla="val 1162357"/>
              <a:gd name="f95" fmla="val 56415"/>
              <a:gd name="f96" fmla="val 126003"/>
              <a:gd name="f97" fmla="val 485971"/>
              <a:gd name="f98" fmla="val 555559"/>
              <a:gd name="f99" fmla="val 611971"/>
              <a:gd name="f100" fmla="val 966769"/>
              <a:gd name="f101" fmla="val 910357"/>
              <a:gd name="f102" fmla="val 2"/>
              <a:gd name="f103" fmla="val 1726345"/>
              <a:gd name="f104" fmla="val 1782757"/>
              <a:gd name="f105" fmla="val 56414"/>
              <a:gd name="f106" fmla="val 126002"/>
              <a:gd name="f107" fmla="val 485970"/>
              <a:gd name="f108" fmla="val 555558"/>
              <a:gd name="f109" fmla="val 611970"/>
              <a:gd name="f110" fmla="val 1587169"/>
              <a:gd name="f111" fmla="val 1530757"/>
              <a:gd name="f112" fmla="val 1"/>
              <a:gd name="f113" fmla="val 2346745"/>
              <a:gd name="f114" fmla="val 2403157"/>
              <a:gd name="f115" fmla="val 56413"/>
              <a:gd name="f116" fmla="val 126001"/>
              <a:gd name="f117" fmla="val 485969"/>
              <a:gd name="f118" fmla="val 555557"/>
              <a:gd name="f119" fmla="val 611969"/>
              <a:gd name="f120" fmla="val 2207569"/>
              <a:gd name="f121" fmla="val 2151157"/>
              <a:gd name="f122" fmla="val 2967145"/>
              <a:gd name="f123" fmla="val 3023557"/>
              <a:gd name="f124" fmla="val 56412"/>
              <a:gd name="f125" fmla="val 126000"/>
              <a:gd name="f126" fmla="val 485968"/>
              <a:gd name="f127" fmla="val 555556"/>
              <a:gd name="f128" fmla="val 611968"/>
              <a:gd name="f129" fmla="val 2827969"/>
              <a:gd name="f130" fmla="val 2771557"/>
              <a:gd name="f131" fmla="*/ f0 1 3240000"/>
              <a:gd name="f132" fmla="*/ f1 1 3230531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3240000"/>
              <a:gd name="f139" fmla="*/ f136 1 3230531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3240000" h="323053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lnTo>
                  <a:pt x="f13" y="f12"/>
                </a:lnTo>
                <a:cubicBezTo>
                  <a:pt x="f14" y="f12"/>
                  <a:pt x="f15" y="f11"/>
                  <a:pt x="f15" y="f10"/>
                </a:cubicBezTo>
                <a:cubicBezTo>
                  <a:pt x="f15" y="f9"/>
                  <a:pt x="f14" y="f6"/>
                  <a:pt x="f13" y="f6"/>
                </a:cubicBezTo>
                <a:close/>
                <a:moveTo>
                  <a:pt x="f5" y="f16"/>
                </a:moveTo>
                <a:cubicBezTo>
                  <a:pt x="f7" y="f16"/>
                  <a:pt x="f8" y="f17"/>
                  <a:pt x="f8" y="f18"/>
                </a:cubicBezTo>
                <a:cubicBezTo>
                  <a:pt x="f8" y="f19"/>
                  <a:pt x="f7" y="f20"/>
                  <a:pt x="f5" y="f20"/>
                </a:cubicBezTo>
                <a:lnTo>
                  <a:pt x="f13" y="f20"/>
                </a:lnTo>
                <a:cubicBezTo>
                  <a:pt x="f14" y="f20"/>
                  <a:pt x="f15" y="f19"/>
                  <a:pt x="f15" y="f18"/>
                </a:cubicBezTo>
                <a:cubicBezTo>
                  <a:pt x="f15" y="f17"/>
                  <a:pt x="f14" y="f16"/>
                  <a:pt x="f13" y="f16"/>
                </a:cubicBezTo>
                <a:close/>
                <a:moveTo>
                  <a:pt x="f5" y="f21"/>
                </a:moveTo>
                <a:cubicBezTo>
                  <a:pt x="f7" y="f21"/>
                  <a:pt x="f8" y="f22"/>
                  <a:pt x="f8" y="f23"/>
                </a:cubicBezTo>
                <a:cubicBezTo>
                  <a:pt x="f8" y="f24"/>
                  <a:pt x="f7" y="f25"/>
                  <a:pt x="f5" y="f25"/>
                </a:cubicBezTo>
                <a:lnTo>
                  <a:pt x="f13" y="f25"/>
                </a:lnTo>
                <a:cubicBezTo>
                  <a:pt x="f14" y="f25"/>
                  <a:pt x="f15" y="f24"/>
                  <a:pt x="f15" y="f23"/>
                </a:cubicBezTo>
                <a:cubicBezTo>
                  <a:pt x="f15" y="f22"/>
                  <a:pt x="f14" y="f21"/>
                  <a:pt x="f13" y="f21"/>
                </a:cubicBezTo>
                <a:close/>
                <a:moveTo>
                  <a:pt x="f5" y="f26"/>
                </a:moveTo>
                <a:cubicBezTo>
                  <a:pt x="f7" y="f26"/>
                  <a:pt x="f8" y="f27"/>
                  <a:pt x="f8" y="f28"/>
                </a:cubicBezTo>
                <a:cubicBezTo>
                  <a:pt x="f8" y="f29"/>
                  <a:pt x="f7" y="f30"/>
                  <a:pt x="f5" y="f30"/>
                </a:cubicBezTo>
                <a:lnTo>
                  <a:pt x="f13" y="f30"/>
                </a:lnTo>
                <a:cubicBezTo>
                  <a:pt x="f14" y="f30"/>
                  <a:pt x="f15" y="f29"/>
                  <a:pt x="f15" y="f28"/>
                </a:cubicBezTo>
                <a:cubicBezTo>
                  <a:pt x="f15" y="f27"/>
                  <a:pt x="f14" y="f26"/>
                  <a:pt x="f13" y="f26"/>
                </a:cubicBezTo>
                <a:close/>
                <a:moveTo>
                  <a:pt x="f5" y="f31"/>
                </a:moveTo>
                <a:cubicBezTo>
                  <a:pt x="f7" y="f31"/>
                  <a:pt x="f8" y="f32"/>
                  <a:pt x="f8" y="f33"/>
                </a:cubicBezTo>
                <a:cubicBezTo>
                  <a:pt x="f8" y="f34"/>
                  <a:pt x="f7" y="f35"/>
                  <a:pt x="f5" y="f35"/>
                </a:cubicBezTo>
                <a:lnTo>
                  <a:pt x="f13" y="f35"/>
                </a:lnTo>
                <a:cubicBezTo>
                  <a:pt x="f14" y="f35"/>
                  <a:pt x="f15" y="f34"/>
                  <a:pt x="f15" y="f33"/>
                </a:cubicBezTo>
                <a:cubicBezTo>
                  <a:pt x="f15" y="f32"/>
                  <a:pt x="f14" y="f31"/>
                  <a:pt x="f13" y="f31"/>
                </a:cubicBezTo>
                <a:close/>
                <a:moveTo>
                  <a:pt x="f5" y="f36"/>
                </a:moveTo>
                <a:cubicBezTo>
                  <a:pt x="f7" y="f36"/>
                  <a:pt x="f8" y="f37"/>
                  <a:pt x="f8" y="f38"/>
                </a:cubicBezTo>
                <a:cubicBezTo>
                  <a:pt x="f8" y="f39"/>
                  <a:pt x="f7" y="f40"/>
                  <a:pt x="f5" y="f40"/>
                </a:cubicBezTo>
                <a:lnTo>
                  <a:pt x="f13" y="f40"/>
                </a:lnTo>
                <a:cubicBezTo>
                  <a:pt x="f14" y="f40"/>
                  <a:pt x="f15" y="f39"/>
                  <a:pt x="f15" y="f38"/>
                </a:cubicBezTo>
                <a:cubicBezTo>
                  <a:pt x="f15" y="f37"/>
                  <a:pt x="f14" y="f36"/>
                  <a:pt x="f13" y="f36"/>
                </a:cubicBezTo>
                <a:close/>
                <a:moveTo>
                  <a:pt x="f2" y="f41"/>
                </a:moveTo>
                <a:lnTo>
                  <a:pt x="f42" y="f41"/>
                </a:lnTo>
                <a:lnTo>
                  <a:pt x="f42" y="f43"/>
                </a:lnTo>
                <a:cubicBezTo>
                  <a:pt x="f42" y="f44"/>
                  <a:pt x="f45" y="f46"/>
                  <a:pt x="f47" y="f46"/>
                </a:cubicBezTo>
                <a:cubicBezTo>
                  <a:pt x="f48" y="f46"/>
                  <a:pt x="f49" y="f44"/>
                  <a:pt x="f49" y="f43"/>
                </a:cubicBezTo>
                <a:lnTo>
                  <a:pt x="f49" y="f41"/>
                </a:lnTo>
                <a:lnTo>
                  <a:pt x="f50" y="f41"/>
                </a:lnTo>
                <a:lnTo>
                  <a:pt x="f50" y="f51"/>
                </a:lnTo>
                <a:cubicBezTo>
                  <a:pt x="f50" y="f52"/>
                  <a:pt x="f53" y="f54"/>
                  <a:pt x="f55" y="f54"/>
                </a:cubicBezTo>
                <a:cubicBezTo>
                  <a:pt x="f56" y="f54"/>
                  <a:pt x="f57" y="f52"/>
                  <a:pt x="f57" y="f51"/>
                </a:cubicBezTo>
                <a:lnTo>
                  <a:pt x="f57" y="f41"/>
                </a:lnTo>
                <a:lnTo>
                  <a:pt x="f58" y="f41"/>
                </a:lnTo>
                <a:lnTo>
                  <a:pt x="f58" y="f59"/>
                </a:lnTo>
                <a:cubicBezTo>
                  <a:pt x="f58" y="f60"/>
                  <a:pt x="f61" y="f62"/>
                  <a:pt x="f63" y="f62"/>
                </a:cubicBezTo>
                <a:cubicBezTo>
                  <a:pt x="f64" y="f62"/>
                  <a:pt x="f65" y="f60"/>
                  <a:pt x="f65" y="f59"/>
                </a:cubicBezTo>
                <a:lnTo>
                  <a:pt x="f65" y="f41"/>
                </a:lnTo>
                <a:lnTo>
                  <a:pt x="f66" y="f41"/>
                </a:lnTo>
                <a:lnTo>
                  <a:pt x="f66" y="f67"/>
                </a:lnTo>
                <a:cubicBezTo>
                  <a:pt x="f66" y="f68"/>
                  <a:pt x="f69" y="f70"/>
                  <a:pt x="f71" y="f70"/>
                </a:cubicBezTo>
                <a:cubicBezTo>
                  <a:pt x="f72" y="f70"/>
                  <a:pt x="f73" y="f68"/>
                  <a:pt x="f73" y="f67"/>
                </a:cubicBezTo>
                <a:lnTo>
                  <a:pt x="f73" y="f41"/>
                </a:lnTo>
                <a:lnTo>
                  <a:pt x="f74" y="f41"/>
                </a:lnTo>
                <a:lnTo>
                  <a:pt x="f74" y="f75"/>
                </a:lnTo>
                <a:cubicBezTo>
                  <a:pt x="f74" y="f76"/>
                  <a:pt x="f77" y="f78"/>
                  <a:pt x="f79" y="f78"/>
                </a:cubicBezTo>
                <a:cubicBezTo>
                  <a:pt x="f80" y="f78"/>
                  <a:pt x="f81" y="f76"/>
                  <a:pt x="f81" y="f75"/>
                </a:cubicBezTo>
                <a:lnTo>
                  <a:pt x="f81" y="f41"/>
                </a:lnTo>
                <a:lnTo>
                  <a:pt x="f3" y="f41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47" y="f82"/>
                </a:moveTo>
                <a:cubicBezTo>
                  <a:pt x="f83" y="f82"/>
                  <a:pt x="f84" y="f85"/>
                  <a:pt x="f84" y="f86"/>
                </a:cubicBezTo>
                <a:lnTo>
                  <a:pt x="f84" y="f87"/>
                </a:lnTo>
                <a:cubicBezTo>
                  <a:pt x="f84" y="f88"/>
                  <a:pt x="f83" y="f89"/>
                  <a:pt x="f47" y="f89"/>
                </a:cubicBezTo>
                <a:cubicBezTo>
                  <a:pt x="f90" y="f89"/>
                  <a:pt x="f91" y="f88"/>
                  <a:pt x="f91" y="f87"/>
                </a:cubicBezTo>
                <a:lnTo>
                  <a:pt x="f91" y="f86"/>
                </a:lnTo>
                <a:cubicBezTo>
                  <a:pt x="f91" y="f85"/>
                  <a:pt x="f90" y="f82"/>
                  <a:pt x="f47" y="f82"/>
                </a:cubicBezTo>
                <a:close/>
                <a:moveTo>
                  <a:pt x="f55" y="f92"/>
                </a:moveTo>
                <a:cubicBezTo>
                  <a:pt x="f93" y="f92"/>
                  <a:pt x="f94" y="f95"/>
                  <a:pt x="f94" y="f96"/>
                </a:cubicBezTo>
                <a:lnTo>
                  <a:pt x="f94" y="f97"/>
                </a:lnTo>
                <a:cubicBezTo>
                  <a:pt x="f94" y="f98"/>
                  <a:pt x="f93" y="f99"/>
                  <a:pt x="f55" y="f99"/>
                </a:cubicBezTo>
                <a:cubicBezTo>
                  <a:pt x="f100" y="f99"/>
                  <a:pt x="f101" y="f98"/>
                  <a:pt x="f101" y="f97"/>
                </a:cubicBezTo>
                <a:lnTo>
                  <a:pt x="f101" y="f96"/>
                </a:lnTo>
                <a:cubicBezTo>
                  <a:pt x="f101" y="f95"/>
                  <a:pt x="f100" y="f92"/>
                  <a:pt x="f55" y="f92"/>
                </a:cubicBezTo>
                <a:close/>
                <a:moveTo>
                  <a:pt x="f63" y="f102"/>
                </a:moveTo>
                <a:cubicBezTo>
                  <a:pt x="f103" y="f102"/>
                  <a:pt x="f104" y="f105"/>
                  <a:pt x="f104" y="f106"/>
                </a:cubicBezTo>
                <a:lnTo>
                  <a:pt x="f104" y="f107"/>
                </a:lnTo>
                <a:cubicBezTo>
                  <a:pt x="f104" y="f108"/>
                  <a:pt x="f103" y="f109"/>
                  <a:pt x="f63" y="f109"/>
                </a:cubicBezTo>
                <a:cubicBezTo>
                  <a:pt x="f110" y="f109"/>
                  <a:pt x="f111" y="f108"/>
                  <a:pt x="f111" y="f107"/>
                </a:cubicBezTo>
                <a:lnTo>
                  <a:pt x="f111" y="f106"/>
                </a:lnTo>
                <a:cubicBezTo>
                  <a:pt x="f111" y="f105"/>
                  <a:pt x="f110" y="f102"/>
                  <a:pt x="f63" y="f102"/>
                </a:cubicBezTo>
                <a:close/>
                <a:moveTo>
                  <a:pt x="f71" y="f112"/>
                </a:moveTo>
                <a:cubicBezTo>
                  <a:pt x="f113" y="f112"/>
                  <a:pt x="f114" y="f115"/>
                  <a:pt x="f114" y="f116"/>
                </a:cubicBezTo>
                <a:lnTo>
                  <a:pt x="f114" y="f117"/>
                </a:lnTo>
                <a:cubicBezTo>
                  <a:pt x="f114" y="f118"/>
                  <a:pt x="f113" y="f119"/>
                  <a:pt x="f71" y="f119"/>
                </a:cubicBezTo>
                <a:cubicBezTo>
                  <a:pt x="f120" y="f119"/>
                  <a:pt x="f121" y="f118"/>
                  <a:pt x="f121" y="f117"/>
                </a:cubicBezTo>
                <a:lnTo>
                  <a:pt x="f121" y="f116"/>
                </a:lnTo>
                <a:cubicBezTo>
                  <a:pt x="f121" y="f115"/>
                  <a:pt x="f120" y="f112"/>
                  <a:pt x="f71" y="f112"/>
                </a:cubicBezTo>
                <a:close/>
                <a:moveTo>
                  <a:pt x="f79" y="f2"/>
                </a:moveTo>
                <a:cubicBezTo>
                  <a:pt x="f122" y="f2"/>
                  <a:pt x="f123" y="f124"/>
                  <a:pt x="f123" y="f125"/>
                </a:cubicBezTo>
                <a:lnTo>
                  <a:pt x="f123" y="f126"/>
                </a:lnTo>
                <a:cubicBezTo>
                  <a:pt x="f123" y="f127"/>
                  <a:pt x="f122" y="f128"/>
                  <a:pt x="f79" y="f128"/>
                </a:cubicBezTo>
                <a:cubicBezTo>
                  <a:pt x="f129" y="f128"/>
                  <a:pt x="f130" y="f127"/>
                  <a:pt x="f130" y="f126"/>
                </a:cubicBezTo>
                <a:lnTo>
                  <a:pt x="f130" y="f125"/>
                </a:lnTo>
                <a:cubicBezTo>
                  <a:pt x="f130" y="f124"/>
                  <a:pt x="f129" y="f2"/>
                  <a:pt x="f79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6331B0BB-77D1-1D83-FEFF-3A8508D042AF}"/>
              </a:ext>
            </a:extLst>
          </p:cNvPr>
          <p:cNvSpPr/>
          <p:nvPr/>
        </p:nvSpPr>
        <p:spPr>
          <a:xfrm>
            <a:off x="3906837" y="1139041"/>
            <a:ext cx="353671" cy="353671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01869"/>
              <a:gd name="f5" fmla="val 2055482"/>
              <a:gd name="f6" fmla="val 869869"/>
              <a:gd name="f7" fmla="val 2919482"/>
              <a:gd name="f8" fmla="val 1121949"/>
              <a:gd name="f9" fmla="val 1695482"/>
              <a:gd name="f10" fmla="val 1589949"/>
              <a:gd name="f11" fmla="val 1842029"/>
              <a:gd name="f12" fmla="val 1335482"/>
              <a:gd name="f13" fmla="val 2310029"/>
              <a:gd name="f14" fmla="val 2562109"/>
              <a:gd name="f15" fmla="val 975482"/>
              <a:gd name="f16" fmla="val 3030109"/>
              <a:gd name="f17" fmla="val 2321888"/>
              <a:gd name="f18" fmla="val 224805"/>
              <a:gd name="f19" fmla="val 2880631"/>
              <a:gd name="f20" fmla="val 247420"/>
              <a:gd name="f21" fmla="val 2620844"/>
              <a:gd name="f22" fmla="val 742612"/>
              <a:gd name="f23" fmla="val 2546105"/>
              <a:gd name="f24" fmla="val 613161"/>
              <a:gd name="f25" fmla="val 541555"/>
              <a:gd name="f26" fmla="val 1770488"/>
              <a:gd name="f27" fmla="val 392077"/>
              <a:gd name="f28" fmla="val 1511585"/>
              <a:gd name="f29" fmla="val 2396627"/>
              <a:gd name="f30" fmla="val 354257"/>
              <a:gd name="f31" fmla="val 180000"/>
              <a:gd name="f32" fmla="val 3059999"/>
              <a:gd name="f33" fmla="val 3239999"/>
              <a:gd name="f34" fmla="*/ f0 1 3240000"/>
              <a:gd name="f35" fmla="*/ f1 1 3240000"/>
              <a:gd name="f36" fmla="val f2"/>
              <a:gd name="f37" fmla="val f3"/>
              <a:gd name="f38" fmla="+- f37 0 f36"/>
              <a:gd name="f39" fmla="*/ f38 1 3240000"/>
              <a:gd name="f40" fmla="*/ f36 1 f39"/>
              <a:gd name="f41" fmla="*/ f37 1 f39"/>
              <a:gd name="f42" fmla="*/ f40 f34 1"/>
              <a:gd name="f43" fmla="*/ f41 f34 1"/>
              <a:gd name="f44" fmla="*/ f41 f35 1"/>
              <a:gd name="f45" fmla="*/ f40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2" t="f45" r="f43" b="f44"/>
            <a:pathLst>
              <a:path w="3240000" h="3240000">
                <a:moveTo>
                  <a:pt x="f4" y="f5"/>
                </a:moveTo>
                <a:lnTo>
                  <a:pt x="f6" y="f5"/>
                </a:lnTo>
                <a:lnTo>
                  <a:pt x="f6" y="f7"/>
                </a:lnTo>
                <a:lnTo>
                  <a:pt x="f4" y="f7"/>
                </a:lnTo>
                <a:close/>
                <a:moveTo>
                  <a:pt x="f8" y="f9"/>
                </a:moveTo>
                <a:lnTo>
                  <a:pt x="f10" y="f9"/>
                </a:lnTo>
                <a:lnTo>
                  <a:pt x="f10" y="f7"/>
                </a:lnTo>
                <a:lnTo>
                  <a:pt x="f8" y="f7"/>
                </a:lnTo>
                <a:close/>
                <a:moveTo>
                  <a:pt x="f11" y="f12"/>
                </a:moveTo>
                <a:lnTo>
                  <a:pt x="f13" y="f12"/>
                </a:lnTo>
                <a:lnTo>
                  <a:pt x="f13" y="f7"/>
                </a:lnTo>
                <a:lnTo>
                  <a:pt x="f11" y="f7"/>
                </a:lnTo>
                <a:close/>
                <a:moveTo>
                  <a:pt x="f14" y="f15"/>
                </a:moveTo>
                <a:lnTo>
                  <a:pt x="f16" y="f15"/>
                </a:lnTo>
                <a:lnTo>
                  <a:pt x="f16" y="f7"/>
                </a:lnTo>
                <a:lnTo>
                  <a:pt x="f14" y="f7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close/>
                <a:moveTo>
                  <a:pt x="f2" y="f2"/>
                </a:moveTo>
                <a:lnTo>
                  <a:pt x="f31" y="f2"/>
                </a:ln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1" y="f33"/>
                </a:lnTo>
                <a:lnTo>
                  <a:pt x="f31" y="f3"/>
                </a:lnTo>
                <a:lnTo>
                  <a:pt x="f2" y="f3"/>
                </a:lnTo>
                <a:lnTo>
                  <a:pt x="f2" y="f33"/>
                </a:lnTo>
                <a:lnTo>
                  <a:pt x="f2" y="f32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ectangle 15">
            <a:extLst>
              <a:ext uri="{FF2B5EF4-FFF2-40B4-BE49-F238E27FC236}">
                <a16:creationId xmlns:a16="http://schemas.microsoft.com/office/drawing/2014/main" id="{6B6A36CF-1A7C-B675-BAAA-767C446FF8E4}"/>
              </a:ext>
            </a:extLst>
          </p:cNvPr>
          <p:cNvSpPr/>
          <p:nvPr/>
        </p:nvSpPr>
        <p:spPr>
          <a:xfrm rot="5400013">
            <a:off x="4496981" y="1139042"/>
            <a:ext cx="354147" cy="353671"/>
          </a:xfrm>
          <a:custGeom>
            <a:avLst/>
            <a:gdLst>
              <a:gd name="f0" fmla="val w"/>
              <a:gd name="f1" fmla="val h"/>
              <a:gd name="f2" fmla="val 0"/>
              <a:gd name="f3" fmla="val 3244313"/>
              <a:gd name="f4" fmla="val 3240000"/>
              <a:gd name="f5" fmla="val 2055482"/>
              <a:gd name="f6" fmla="val 677891"/>
              <a:gd name="f7" fmla="val 209891"/>
              <a:gd name="f8" fmla="val 2919482"/>
              <a:gd name="f9" fmla="val 1695482"/>
              <a:gd name="f10" fmla="val 1397971"/>
              <a:gd name="f11" fmla="val 929971"/>
              <a:gd name="f12" fmla="val 1335482"/>
              <a:gd name="f13" fmla="val 2118051"/>
              <a:gd name="f14" fmla="val 1650051"/>
              <a:gd name="f15" fmla="val 975482"/>
              <a:gd name="f16" fmla="val 2838131"/>
              <a:gd name="f17" fmla="val 2370131"/>
              <a:gd name="f18" fmla="val 10788"/>
              <a:gd name="f19" fmla="val 2651034"/>
              <a:gd name="f20" fmla="val 1168116"/>
              <a:gd name="f21" fmla="val 646484"/>
              <a:gd name="f22" fmla="val 1038664"/>
              <a:gd name="f23" fmla="val 571745"/>
              <a:gd name="f24" fmla="val 1533856"/>
              <a:gd name="f25" fmla="val 311959"/>
              <a:gd name="f26" fmla="val 1556471"/>
              <a:gd name="f27" fmla="val 870701"/>
              <a:gd name="f28" fmla="val 1427019"/>
              <a:gd name="f29" fmla="val 795962"/>
              <a:gd name="f30" fmla="val 269691"/>
              <a:gd name="f31" fmla="val 2800512"/>
              <a:gd name="f32" fmla="val 3060000"/>
              <a:gd name="f33" fmla="val 3064313"/>
              <a:gd name="f34" fmla="*/ f0 1 3244313"/>
              <a:gd name="f35" fmla="*/ f1 1 3240000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44313"/>
              <a:gd name="f42" fmla="*/ f39 1 3240000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44313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lnTo>
                  <a:pt x="f9" y="f11"/>
                </a:lnTo>
                <a:lnTo>
                  <a:pt x="f8" y="f11"/>
                </a:lnTo>
                <a:lnTo>
                  <a:pt x="f8" y="f10"/>
                </a:lnTo>
                <a:close/>
                <a:moveTo>
                  <a:pt x="f12" y="f13"/>
                </a:moveTo>
                <a:lnTo>
                  <a:pt x="f12" y="f14"/>
                </a:lnTo>
                <a:lnTo>
                  <a:pt x="f8" y="f14"/>
                </a:lnTo>
                <a:lnTo>
                  <a:pt x="f8" y="f13"/>
                </a:lnTo>
                <a:close/>
                <a:moveTo>
                  <a:pt x="f15" y="f16"/>
                </a:moveTo>
                <a:lnTo>
                  <a:pt x="f15" y="f17"/>
                </a:lnTo>
                <a:lnTo>
                  <a:pt x="f8" y="f17"/>
                </a:lnTo>
                <a:lnTo>
                  <a:pt x="f8" y="f16"/>
                </a:lnTo>
                <a:close/>
                <a:moveTo>
                  <a:pt x="f18" y="f19"/>
                </a:moveTo>
                <a:lnTo>
                  <a:pt x="f20" y="f21"/>
                </a:lnTo>
                <a:lnTo>
                  <a:pt x="f22" y="f23"/>
                </a:lnTo>
                <a:lnTo>
                  <a:pt x="f24" y="f25"/>
                </a:lnTo>
                <a:lnTo>
                  <a:pt x="f26" y="f27"/>
                </a:lnTo>
                <a:lnTo>
                  <a:pt x="f28" y="f29"/>
                </a:lnTo>
                <a:lnTo>
                  <a:pt x="f30" y="f31"/>
                </a:lnTo>
                <a:close/>
                <a:moveTo>
                  <a:pt x="f2" y="f4"/>
                </a:moveTo>
                <a:lnTo>
                  <a:pt x="f2" y="f32"/>
                </a:lnTo>
                <a:lnTo>
                  <a:pt x="f33" y="f32"/>
                </a:lnTo>
                <a:lnTo>
                  <a:pt x="f33" y="f2"/>
                </a:lnTo>
                <a:lnTo>
                  <a:pt x="f3" y="f2"/>
                </a:lnTo>
                <a:lnTo>
                  <a:pt x="f3" y="f4"/>
                </a:lnTo>
                <a:lnTo>
                  <a:pt x="f4" y="f4"/>
                </a:lnTo>
                <a:lnTo>
                  <a:pt x="f33" y="f4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Pie 24">
            <a:extLst>
              <a:ext uri="{FF2B5EF4-FFF2-40B4-BE49-F238E27FC236}">
                <a16:creationId xmlns:a16="http://schemas.microsoft.com/office/drawing/2014/main" id="{0C2D068E-D476-CC5D-4FBB-314495FBC0A2}"/>
              </a:ext>
            </a:extLst>
          </p:cNvPr>
          <p:cNvSpPr/>
          <p:nvPr/>
        </p:nvSpPr>
        <p:spPr>
          <a:xfrm>
            <a:off x="3801169" y="3464240"/>
            <a:ext cx="384889" cy="382758"/>
          </a:xfrm>
          <a:custGeom>
            <a:avLst/>
            <a:gdLst>
              <a:gd name="f0" fmla="val w"/>
              <a:gd name="f1" fmla="val h"/>
              <a:gd name="f2" fmla="val 0"/>
              <a:gd name="f3" fmla="val 3228711"/>
              <a:gd name="f4" fmla="val 3210836"/>
              <a:gd name="f5" fmla="val 351626"/>
              <a:gd name="f6" fmla="val 695968"/>
              <a:gd name="f7" fmla="val 1548007"/>
              <a:gd name="f8" fmla="val 1678300"/>
              <a:gd name="f9" fmla="val 236194"/>
              <a:gd name="f10" fmla="val 2500159"/>
              <a:gd name="f11" fmla="val -116985"/>
              <a:gd name="f12" fmla="val 1936431"/>
              <a:gd name="f13" fmla="val -70514"/>
              <a:gd name="f14" fmla="val 1210092"/>
              <a:gd name="f15" fmla="val 1957429"/>
              <a:gd name="f16" fmla="val 262366"/>
              <a:gd name="f17" fmla="val 2634256"/>
              <a:gd name="f18" fmla="val 359480"/>
              <a:gd name="f19" fmla="val 3156733"/>
              <a:gd name="f20" fmla="val 907132"/>
              <a:gd name="f21" fmla="val 3221913"/>
              <a:gd name="f22" fmla="val 1587776"/>
              <a:gd name="f23" fmla="val 3287093"/>
              <a:gd name="f24" fmla="val 2268421"/>
              <a:gd name="f25" fmla="val 2878048"/>
              <a:gd name="f26" fmla="val 2905277"/>
              <a:gd name="f27" fmla="val 2231953"/>
              <a:gd name="f28" fmla="val 3129078"/>
              <a:gd name="f29" fmla="val 1585858"/>
              <a:gd name="f30" fmla="val 3352879"/>
              <a:gd name="f31" fmla="val 870522"/>
              <a:gd name="f32" fmla="val 3105497"/>
              <a:gd name="f33" fmla="val 500715"/>
              <a:gd name="f34" fmla="val 2530372"/>
              <a:gd name="f35" fmla="val 1746987"/>
              <a:gd name="f36" fmla="val 1729019"/>
              <a:gd name="f37" fmla="val 1604447"/>
              <a:gd name="f38" fmla="val 200"/>
              <a:gd name="f39" fmla="val 1665125"/>
              <a:gd name="f40" fmla="val -778"/>
              <a:gd name="f41" fmla="val 1726175"/>
              <a:gd name="f42" fmla="val 1809"/>
              <a:gd name="f43" fmla="val 1787307"/>
              <a:gd name="f44" fmla="val 8072"/>
              <a:gd name="f45" fmla="val 1629532"/>
              <a:gd name="f46" fmla="val 1548011"/>
              <a:gd name="f47" fmla="val 483856"/>
              <a:gd name="f48" fmla="val 506987"/>
              <a:gd name="f49" fmla="val 773141"/>
              <a:gd name="f50" fmla="val 188622"/>
              <a:gd name="f51" fmla="val 1179697"/>
              <a:gd name="f52" fmla="val 7051"/>
              <a:gd name="f53" fmla="*/ f0 1 3228711"/>
              <a:gd name="f54" fmla="*/ f1 1 3210836"/>
              <a:gd name="f55" fmla="val f2"/>
              <a:gd name="f56" fmla="val f3"/>
              <a:gd name="f57" fmla="val f4"/>
              <a:gd name="f58" fmla="+- f57 0 f55"/>
              <a:gd name="f59" fmla="+- f56 0 f55"/>
              <a:gd name="f60" fmla="*/ f59 1 3228711"/>
              <a:gd name="f61" fmla="*/ f58 1 3210836"/>
              <a:gd name="f62" fmla="*/ f55 1 f60"/>
              <a:gd name="f63" fmla="*/ f56 1 f60"/>
              <a:gd name="f64" fmla="*/ f55 1 f61"/>
              <a:gd name="f65" fmla="*/ f57 1 f61"/>
              <a:gd name="f66" fmla="*/ f62 f53 1"/>
              <a:gd name="f67" fmla="*/ f63 f53 1"/>
              <a:gd name="f68" fmla="*/ f65 f54 1"/>
              <a:gd name="f69" fmla="*/ f64 f5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6" t="f69" r="f67" b="f68"/>
            <a:pathLst>
              <a:path w="3228711" h="3210836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cubicBezTo>
                  <a:pt x="f11" y="f12"/>
                  <a:pt x="f13" y="f14"/>
                  <a:pt x="f5" y="f6"/>
                </a:cubicBezTo>
                <a:close/>
                <a:moveTo>
                  <a:pt x="f15" y="f16"/>
                </a:move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close/>
                <a:moveTo>
                  <a:pt x="f37" y="f38"/>
                </a:moveTo>
                <a:cubicBezTo>
                  <a:pt x="f39" y="f40"/>
                  <a:pt x="f41" y="f42"/>
                  <a:pt x="f43" y="f44"/>
                </a:cubicBezTo>
                <a:lnTo>
                  <a:pt x="f45" y="f46"/>
                </a:lnTo>
                <a:lnTo>
                  <a:pt x="f47" y="f48"/>
                </a:lnTo>
                <a:cubicBezTo>
                  <a:pt x="f49" y="f50"/>
                  <a:pt x="f51" y="f52"/>
                  <a:pt x="f37" y="f38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4">
            <a:extLst>
              <a:ext uri="{FF2B5EF4-FFF2-40B4-BE49-F238E27FC236}">
                <a16:creationId xmlns:a16="http://schemas.microsoft.com/office/drawing/2014/main" id="{D53D9CB7-0D24-E245-A9CF-E41CAE85ABB1}"/>
              </a:ext>
            </a:extLst>
          </p:cNvPr>
          <p:cNvSpPr/>
          <p:nvPr/>
        </p:nvSpPr>
        <p:spPr>
          <a:xfrm rot="16200004">
            <a:off x="5087729" y="1102958"/>
            <a:ext cx="425552" cy="425826"/>
          </a:xfrm>
          <a:custGeom>
            <a:avLst/>
            <a:gdLst>
              <a:gd name="f0" fmla="val w"/>
              <a:gd name="f1" fmla="val h"/>
              <a:gd name="f2" fmla="val 0"/>
              <a:gd name="f3" fmla="val 3185463"/>
              <a:gd name="f4" fmla="val 3187558"/>
              <a:gd name="f5" fmla="val 764000"/>
              <a:gd name="f6" fmla="val 2343999"/>
              <a:gd name="f7" fmla="val 566798"/>
              <a:gd name="f8" fmla="val 2256389"/>
              <a:gd name="f9" fmla="val 385374"/>
              <a:gd name="f10" fmla="val 2134753"/>
              <a:gd name="f11" fmla="val 230072"/>
              <a:gd name="f12" fmla="val 1981662"/>
              <a:gd name="f13" fmla="val 297001"/>
              <a:gd name="f14" fmla="val 2223876"/>
              <a:gd name="f15" fmla="val 428049"/>
              <a:gd name="f16" fmla="val 2439341"/>
              <a:gd name="f17" fmla="val 603989"/>
              <a:gd name="f18" fmla="val 2608945"/>
              <a:gd name="f19" fmla="val 667739"/>
              <a:gd name="f20" fmla="val 2525681"/>
              <a:gd name="f21" fmla="val 720588"/>
              <a:gd name="f22" fmla="val 2436567"/>
              <a:gd name="f23" fmla="val 783530"/>
              <a:gd name="f24" fmla="val 862903"/>
              <a:gd name="f25" fmla="val 737619"/>
              <a:gd name="f26" fmla="val 760936"/>
              <a:gd name="f27" fmla="val 681240"/>
              <a:gd name="f28" fmla="val 662513"/>
              <a:gd name="f29" fmla="val 611676"/>
              <a:gd name="f30" fmla="val 571152"/>
              <a:gd name="f31" fmla="val 419218"/>
              <a:gd name="f32" fmla="val 754019"/>
              <a:gd name="f33" fmla="val 279227"/>
              <a:gd name="f34" fmla="val 991173"/>
              <a:gd name="f35" fmla="val 215545"/>
              <a:gd name="f36" fmla="val 1258034"/>
              <a:gd name="f37" fmla="val 378729"/>
              <a:gd name="f38" fmla="val 1090139"/>
              <a:gd name="f39" fmla="val 571934"/>
              <a:gd name="f40" fmla="val 956907"/>
              <a:gd name="f41" fmla="val 935657"/>
              <a:gd name="f42" fmla="val 1673146"/>
              <a:gd name="f43" fmla="val 227023"/>
              <a:gd name="f44" fmla="val 393068"/>
              <a:gd name="f45" fmla="val 1882941"/>
              <a:gd name="f46" fmla="val 605618"/>
              <a:gd name="f47" fmla="val 2045968"/>
              <a:gd name="f48" fmla="val 844267"/>
              <a:gd name="f49" fmla="val 2153109"/>
              <a:gd name="f50" fmla="val 897907"/>
              <a:gd name="f51" fmla="val 1997390"/>
              <a:gd name="f52" fmla="val 928862"/>
              <a:gd name="f53" fmla="val 1835739"/>
              <a:gd name="f54" fmla="val 935928"/>
              <a:gd name="f55" fmla="val 1493146"/>
              <a:gd name="f56" fmla="val 928922"/>
              <a:gd name="f57" fmla="val 1345638"/>
              <a:gd name="f58" fmla="val 902278"/>
              <a:gd name="f59" fmla="val 1198995"/>
              <a:gd name="f60" fmla="val 856775"/>
              <a:gd name="f61" fmla="val 1056956"/>
              <a:gd name="f62" fmla="val 636768"/>
              <a:gd name="f63" fmla="val 1156959"/>
              <a:gd name="f64" fmla="val 439487"/>
              <a:gd name="f65" fmla="val 1304654"/>
              <a:gd name="f66" fmla="val 281464"/>
              <a:gd name="f67" fmla="val 1469785"/>
              <a:gd name="f68" fmla="val 2515107"/>
              <a:gd name="f69" fmla="val 1283000"/>
              <a:gd name="f70" fmla="val 2508124"/>
              <a:gd name="f71" fmla="val 1100523"/>
              <a:gd name="f72" fmla="val 2472287"/>
              <a:gd name="f73" fmla="val 927628"/>
              <a:gd name="f74" fmla="val 2411229"/>
              <a:gd name="f75" fmla="val 876831"/>
              <a:gd name="f76" fmla="val 2520843"/>
              <a:gd name="f77" fmla="val 814172"/>
              <a:gd name="f78" fmla="val 2626182"/>
              <a:gd name="f79" fmla="val 738220"/>
              <a:gd name="f80" fmla="val 2724387"/>
              <a:gd name="f81" fmla="val 944637"/>
              <a:gd name="f82" fmla="val 2881665"/>
              <a:gd name="f83" fmla="val 1196120"/>
              <a:gd name="f84" fmla="val 2982471"/>
              <a:gd name="f85" fmla="val 3005418"/>
              <a:gd name="f86" fmla="val 1112275"/>
              <a:gd name="f87" fmla="val 1105327"/>
              <a:gd name="f88" fmla="val 1858153"/>
              <a:gd name="f89" fmla="val 1070032"/>
              <a:gd name="f90" fmla="val 2042144"/>
              <a:gd name="f91" fmla="val 1008001"/>
              <a:gd name="f92" fmla="val 2219039"/>
              <a:gd name="f93" fmla="val 1155519"/>
              <a:gd name="f94" fmla="val 2270408"/>
              <a:gd name="f95" fmla="val 1310845"/>
              <a:gd name="f96" fmla="val 2300826"/>
              <a:gd name="f97" fmla="val 2307834"/>
              <a:gd name="f98" fmla="val 898989"/>
              <a:gd name="f99" fmla="val 1315103"/>
              <a:gd name="f100" fmla="val 907762"/>
              <a:gd name="f101" fmla="val 1164166"/>
              <a:gd name="f102" fmla="val 938783"/>
              <a:gd name="f103" fmla="val 1020939"/>
              <a:gd name="f104" fmla="val 990066"/>
              <a:gd name="f105" fmla="val 1074574"/>
              <a:gd name="f106" fmla="val 1153655"/>
              <a:gd name="f107" fmla="val 1105461"/>
              <a:gd name="f108" fmla="val 1322925"/>
              <a:gd name="f109" fmla="val 1112368"/>
              <a:gd name="f110" fmla="val 182141"/>
              <a:gd name="f111" fmla="val 1199839"/>
              <a:gd name="f112" fmla="val 204777"/>
              <a:gd name="f113" fmla="val 951477"/>
              <a:gd name="f114" fmla="val 303168"/>
              <a:gd name="f115" fmla="val 746615"/>
              <a:gd name="f116" fmla="val 456764"/>
              <a:gd name="f117" fmla="val 828296"/>
              <a:gd name="f118" fmla="val 562801"/>
              <a:gd name="f119" fmla="val 894225"/>
              <a:gd name="f120" fmla="val 677310"/>
              <a:gd name="f121" fmla="val 947434"/>
              <a:gd name="f122" fmla="val 796072"/>
              <a:gd name="f123" fmla="val 1113886"/>
              <a:gd name="f124" fmla="val 736067"/>
              <a:gd name="f125" fmla="val 1289644"/>
              <a:gd name="f126" fmla="val 700323"/>
              <a:gd name="f127" fmla="val 691530"/>
              <a:gd name="f128" fmla="val 2150063"/>
              <a:gd name="f129" fmla="val 992171"/>
              <a:gd name="f130" fmla="val 1990712"/>
              <a:gd name="f131" fmla="val 935501"/>
              <a:gd name="f132" fmla="val 1822242"/>
              <a:gd name="f133" fmla="val 902595"/>
              <a:gd name="f134" fmla="val 1649785"/>
              <a:gd name="f135" fmla="val 897224"/>
              <a:gd name="f136" fmla="val 2063712"/>
              <a:gd name="f137" fmla="val 2069089"/>
              <a:gd name="f138" fmla="val 1323887"/>
              <a:gd name="f139" fmla="val 2098366"/>
              <a:gd name="f140" fmla="val 1155330"/>
              <a:gd name="f141" fmla="val 2168848"/>
              <a:gd name="f142" fmla="val 2199110"/>
              <a:gd name="f143" fmla="val 2108555"/>
              <a:gd name="f144" fmla="val 2028681"/>
              <a:gd name="f145" fmla="val 2073581"/>
              <a:gd name="f146" fmla="val 1851532"/>
              <a:gd name="f147" fmla="val 2065295"/>
              <a:gd name="f148" fmla="val 2307299"/>
              <a:gd name="f149" fmla="val 1829404"/>
              <a:gd name="f150" fmla="val 2299517"/>
              <a:gd name="f151" fmla="val 2004315"/>
              <a:gd name="f152" fmla="val 2261965"/>
              <a:gd name="f153" fmla="val 2422394"/>
              <a:gd name="f154" fmla="val 446879"/>
              <a:gd name="f155" fmla="val 2204309"/>
              <a:gd name="f156" fmla="val 287209"/>
              <a:gd name="f157" fmla="val 1938140"/>
              <a:gd name="f158" fmla="val 189883"/>
              <a:gd name="f159" fmla="val 178919"/>
              <a:gd name="f160" fmla="val 689876"/>
              <a:gd name="f161" fmla="val 1846998"/>
              <a:gd name="f162" fmla="val 695154"/>
              <a:gd name="f163" fmla="val 2039668"/>
              <a:gd name="f164" fmla="val 732502"/>
              <a:gd name="f165" fmla="val 2221721"/>
              <a:gd name="f166" fmla="val 797410"/>
              <a:gd name="f167" fmla="val 2275056"/>
              <a:gd name="f168" fmla="val 675360"/>
              <a:gd name="f169" fmla="val 2341760"/>
              <a:gd name="f170" fmla="val 557662"/>
              <a:gd name="f171" fmla="val 2447278"/>
              <a:gd name="f172" fmla="val 2722123"/>
              <a:gd name="f173" fmla="val 2366121"/>
              <a:gd name="f174" fmla="val 2618714"/>
              <a:gd name="f175" fmla="val 2299534"/>
              <a:gd name="f176" fmla="val 2507403"/>
              <a:gd name="f177" fmla="val 2246145"/>
              <a:gd name="f178" fmla="val 2391362"/>
              <a:gd name="f179" fmla="val 2057375"/>
              <a:gd name="f180" fmla="val 2464119"/>
              <a:gd name="f181" fmla="val 1856285"/>
              <a:gd name="f182" fmla="val 2506958"/>
              <a:gd name="f183" fmla="val 2514779"/>
              <a:gd name="f184" fmla="val 3008639"/>
              <a:gd name="f185" fmla="val 1949198"/>
              <a:gd name="f186" fmla="val 2997255"/>
              <a:gd name="f187" fmla="val 2224691"/>
              <a:gd name="f188" fmla="val 2892757"/>
              <a:gd name="f189" fmla="val 2878934"/>
              <a:gd name="f190" fmla="val 2723190"/>
              <a:gd name="f191" fmla="val 1307255"/>
              <a:gd name="f192" fmla="val 2529440"/>
              <a:gd name="f193" fmla="val 1161128"/>
              <a:gd name="f194" fmla="val 2313862"/>
              <a:gd name="f195" fmla="val 1060620"/>
              <a:gd name="f196" fmla="val 2270535"/>
              <a:gd name="f197" fmla="val 1201714"/>
              <a:gd name="f198" fmla="val 2245604"/>
              <a:gd name="f199" fmla="val 1347104"/>
              <a:gd name="f200" fmla="val 2240109"/>
              <a:gd name="f201" fmla="val 2890636"/>
              <a:gd name="f202" fmla="val 2241814"/>
              <a:gd name="f203" fmla="val 2249736"/>
              <a:gd name="f204" fmla="val 1827102"/>
              <a:gd name="f205" fmla="val 2279520"/>
              <a:gd name="f206" fmla="val 1979973"/>
              <a:gd name="f207" fmla="val 2329964"/>
              <a:gd name="f208" fmla="val 2127513"/>
              <a:gd name="f209" fmla="val 2545677"/>
              <a:gd name="f210" fmla="val 2019923"/>
              <a:gd name="f211" fmla="val 2738160"/>
              <a:gd name="f212" fmla="val 1866413"/>
              <a:gd name="f213" fmla="val 2973035"/>
              <a:gd name="f214" fmla="val 1284386"/>
              <a:gd name="f215" fmla="val 2912066"/>
              <a:gd name="f216" fmla="val 1001840"/>
              <a:gd name="f217" fmla="val 2765308"/>
              <a:gd name="f218" fmla="val 751379"/>
              <a:gd name="f219" fmla="val 2561381"/>
              <a:gd name="f220" fmla="val 561108"/>
              <a:gd name="f221" fmla="val 2489321"/>
              <a:gd name="f222" fmla="val 656437"/>
              <a:gd name="f223" fmla="val 2431363"/>
              <a:gd name="f224" fmla="val 759225"/>
              <a:gd name="f225" fmla="val 2384553"/>
              <a:gd name="f226" fmla="val 865647"/>
              <a:gd name="f227" fmla="val 2604520"/>
              <a:gd name="f228" fmla="val 964977"/>
              <a:gd name="f229" fmla="val 2804622"/>
              <a:gd name="f230" fmla="val 1106677"/>
              <a:gd name="f231" fmla="val 2974277"/>
              <a:gd name="f232" fmla="val 1897328"/>
              <a:gd name="f233" fmla="val 2812488"/>
              <a:gd name="f234" fmla="val 2073933"/>
              <a:gd name="f235" fmla="val 2619878"/>
              <a:gd name="f236" fmla="val 2216690"/>
              <a:gd name="f237" fmla="val 2407486"/>
              <a:gd name="f238" fmla="val 2319665"/>
              <a:gd name="f239" fmla="val 2454169"/>
              <a:gd name="f240" fmla="val 2420503"/>
              <a:gd name="f241" fmla="val 2511856"/>
              <a:gd name="f242" fmla="val 2517376"/>
              <a:gd name="f243" fmla="val 2582047"/>
              <a:gd name="f244" fmla="val 2607468"/>
              <a:gd name="f245" fmla="val 2776399"/>
              <a:gd name="f246" fmla="val 2417974"/>
              <a:gd name="f247" fmla="val 2916061"/>
              <a:gd name="f248" fmla="val 2172750"/>
              <a:gd name="f249" fmla="val 1593779"/>
              <a:gd name="f250" fmla="val 2473999"/>
              <a:gd name="f251" fmla="val 2471904"/>
              <a:gd name="f252" fmla="val 1591684"/>
              <a:gd name="f253" fmla="val 738111"/>
              <a:gd name="f254" fmla="val 41261"/>
              <a:gd name="f255" fmla="val 2516549"/>
              <a:gd name="f256" fmla="val 1913"/>
              <a:gd name="f257" fmla="val 2750"/>
              <a:gd name="f258" fmla="val 50490"/>
              <a:gd name="f259" fmla="val 700174"/>
              <a:gd name="f260" fmla="val 679654"/>
              <a:gd name="f261" fmla="val 64473"/>
              <a:gd name="f262" fmla="val 6156"/>
              <a:gd name="f263" fmla="val 2934"/>
              <a:gd name="f264" fmla="val 2503127"/>
              <a:gd name="f265" fmla="val 31654"/>
              <a:gd name="f266" fmla="val 733032"/>
              <a:gd name="f267" fmla="*/ f0 1 3185463"/>
              <a:gd name="f268" fmla="*/ f1 1 3187558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3185463"/>
              <a:gd name="f275" fmla="*/ f272 1 3187558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3185463" h="3187558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23" y="f24"/>
                </a:cubicBezTo>
                <a:close/>
                <a:moveTo>
                  <a:pt x="f41" y="f42"/>
                </a:moveTo>
                <a:lnTo>
                  <a:pt x="f43" y="f42"/>
                </a:ln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41" y="f42"/>
                </a:cubicBezTo>
                <a:close/>
                <a:moveTo>
                  <a:pt x="f54" y="f55"/>
                </a:move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55"/>
                </a:cubicBezTo>
                <a:close/>
                <a:moveTo>
                  <a:pt x="f67" y="f68"/>
                </a:move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7" y="f85"/>
                </a:cubicBezTo>
                <a:close/>
                <a:moveTo>
                  <a:pt x="f67" y="f42"/>
                </a:moveTo>
                <a:lnTo>
                  <a:pt x="f86" y="f42"/>
                </a:ln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67" y="f97"/>
                </a:cubicBezTo>
                <a:close/>
                <a:moveTo>
                  <a:pt x="f67" y="f98"/>
                </a:move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55"/>
                </a:cubicBezTo>
                <a:lnTo>
                  <a:pt x="f67" y="f55"/>
                </a:lnTo>
                <a:close/>
                <a:moveTo>
                  <a:pt x="f67" y="f110"/>
                </a:move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67" y="f127"/>
                </a:cubicBezTo>
                <a:close/>
                <a:moveTo>
                  <a:pt x="f128" y="f129"/>
                </a:moveTo>
                <a:cubicBezTo>
                  <a:pt x="f130" y="f131"/>
                  <a:pt x="f132" y="f133"/>
                  <a:pt x="f134" y="f135"/>
                </a:cubicBezTo>
                <a:lnTo>
                  <a:pt x="f134" y="f55"/>
                </a:lnTo>
                <a:lnTo>
                  <a:pt x="f136" y="f55"/>
                </a:lnTo>
                <a:cubicBezTo>
                  <a:pt x="f137" y="f138"/>
                  <a:pt x="f139" y="f140"/>
                  <a:pt x="f128" y="f129"/>
                </a:cubicBezTo>
                <a:close/>
                <a:moveTo>
                  <a:pt x="f141" y="f142"/>
                </a:moveTo>
                <a:cubicBezTo>
                  <a:pt x="f143" y="f144"/>
                  <a:pt x="f145" y="f146"/>
                  <a:pt x="f147" y="f42"/>
                </a:cubicBezTo>
                <a:lnTo>
                  <a:pt x="f134" y="f42"/>
                </a:lnTo>
                <a:lnTo>
                  <a:pt x="f134" y="f148"/>
                </a:lnTo>
                <a:cubicBezTo>
                  <a:pt x="f149" y="f150"/>
                  <a:pt x="f151" y="f152"/>
                  <a:pt x="f141" y="f142"/>
                </a:cubicBezTo>
                <a:close/>
                <a:moveTo>
                  <a:pt x="f153" y="f154"/>
                </a:moveTo>
                <a:cubicBezTo>
                  <a:pt x="f155" y="f156"/>
                  <a:pt x="f157" y="f158"/>
                  <a:pt x="f134" y="f159"/>
                </a:cubicBezTo>
                <a:lnTo>
                  <a:pt x="f134" y="f160"/>
                </a:lnTo>
                <a:cubicBezTo>
                  <a:pt x="f161" y="f162"/>
                  <a:pt x="f163" y="f164"/>
                  <a:pt x="f165" y="f166"/>
                </a:cubicBezTo>
                <a:cubicBezTo>
                  <a:pt x="f167" y="f168"/>
                  <a:pt x="f169" y="f170"/>
                  <a:pt x="f153" y="f154"/>
                </a:cubicBezTo>
                <a:close/>
                <a:moveTo>
                  <a:pt x="f171" y="f172"/>
                </a:move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34" y="f183"/>
                </a:cubicBezTo>
                <a:lnTo>
                  <a:pt x="f134" y="f184"/>
                </a:lnTo>
                <a:cubicBezTo>
                  <a:pt x="f185" y="f186"/>
                  <a:pt x="f187" y="f188"/>
                  <a:pt x="f171" y="f172"/>
                </a:cubicBezTo>
                <a:close/>
                <a:moveTo>
                  <a:pt x="f189" y="f55"/>
                </a:moveTo>
                <a:cubicBezTo>
                  <a:pt x="f190" y="f191"/>
                  <a:pt x="f192" y="f193"/>
                  <a:pt x="f194" y="f195"/>
                </a:cubicBezTo>
                <a:cubicBezTo>
                  <a:pt x="f196" y="f197"/>
                  <a:pt x="f198" y="f199"/>
                  <a:pt x="f200" y="f55"/>
                </a:cubicBezTo>
                <a:close/>
                <a:moveTo>
                  <a:pt x="f201" y="f42"/>
                </a:moveTo>
                <a:lnTo>
                  <a:pt x="f202" y="f42"/>
                </a:ln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01" y="f42"/>
                </a:cubicBezTo>
                <a:close/>
                <a:moveTo>
                  <a:pt x="f213" y="f214"/>
                </a:moveTo>
                <a:cubicBezTo>
                  <a:pt x="f215" y="f216"/>
                  <a:pt x="f217" y="f218"/>
                  <a:pt x="f219" y="f220"/>
                </a:cubicBezTo>
                <a:cubicBezTo>
                  <a:pt x="f221" y="f222"/>
                  <a:pt x="f223" y="f224"/>
                  <a:pt x="f225" y="f226"/>
                </a:cubicBezTo>
                <a:cubicBezTo>
                  <a:pt x="f227" y="f228"/>
                  <a:pt x="f229" y="f230"/>
                  <a:pt x="f213" y="f214"/>
                </a:cubicBezTo>
                <a:close/>
                <a:moveTo>
                  <a:pt x="f231" y="f232"/>
                </a:moveTo>
                <a:cubicBezTo>
                  <a:pt x="f233" y="f234"/>
                  <a:pt x="f235" y="f236"/>
                  <a:pt x="f237" y="f238"/>
                </a:cubicBezTo>
                <a:cubicBezTo>
                  <a:pt x="f239" y="f240"/>
                  <a:pt x="f241" y="f242"/>
                  <a:pt x="f243" y="f244"/>
                </a:cubicBezTo>
                <a:cubicBezTo>
                  <a:pt x="f245" y="f246"/>
                  <a:pt x="f247" y="f248"/>
                  <a:pt x="f231" y="f232"/>
                </a:cubicBezTo>
                <a:close/>
                <a:moveTo>
                  <a:pt x="f3" y="f249"/>
                </a:moveTo>
                <a:cubicBezTo>
                  <a:pt x="f3" y="f250"/>
                  <a:pt x="f251" y="f4"/>
                  <a:pt x="f252" y="f4"/>
                </a:cubicBezTo>
                <a:cubicBezTo>
                  <a:pt x="f253" y="f4"/>
                  <a:pt x="f254" y="f255"/>
                  <a:pt x="f256" y="f42"/>
                </a:cubicBezTo>
                <a:lnTo>
                  <a:pt x="f2" y="f42"/>
                </a:lnTo>
                <a:lnTo>
                  <a:pt x="f2" y="f55"/>
                </a:lnTo>
                <a:lnTo>
                  <a:pt x="f257" y="f55"/>
                </a:lnTo>
                <a:cubicBezTo>
                  <a:pt x="f258" y="f259"/>
                  <a:pt x="f260" y="f261"/>
                  <a:pt x="f67" y="f262"/>
                </a:cubicBezTo>
                <a:lnTo>
                  <a:pt x="f67" y="f2"/>
                </a:lnTo>
                <a:lnTo>
                  <a:pt x="f252" y="f2"/>
                </a:lnTo>
                <a:lnTo>
                  <a:pt x="f134" y="f2"/>
                </a:lnTo>
                <a:lnTo>
                  <a:pt x="f134" y="f263"/>
                </a:lnTo>
                <a:cubicBezTo>
                  <a:pt x="f264" y="f265"/>
                  <a:pt x="f3" y="f266"/>
                  <a:pt x="f3" y="f249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Block Arc 41">
            <a:extLst>
              <a:ext uri="{FF2B5EF4-FFF2-40B4-BE49-F238E27FC236}">
                <a16:creationId xmlns:a16="http://schemas.microsoft.com/office/drawing/2014/main" id="{A6C82479-12E6-BEAA-4304-BA2534F55B33}"/>
              </a:ext>
            </a:extLst>
          </p:cNvPr>
          <p:cNvSpPr/>
          <p:nvPr/>
        </p:nvSpPr>
        <p:spPr>
          <a:xfrm>
            <a:off x="5750130" y="1068230"/>
            <a:ext cx="354979" cy="495293"/>
          </a:xfrm>
          <a:custGeom>
            <a:avLst/>
            <a:gdLst>
              <a:gd name="f0" fmla="val w"/>
              <a:gd name="f1" fmla="val h"/>
              <a:gd name="f2" fmla="val 0"/>
              <a:gd name="f3" fmla="val 2512265"/>
              <a:gd name="f4" fmla="val 3505352"/>
              <a:gd name="f5" fmla="val 1276582"/>
              <a:gd name="f6" fmla="val 2106401"/>
              <a:gd name="f7" fmla="val 1154832"/>
              <a:gd name="f8" fmla="val 2195007"/>
              <a:gd name="f9" fmla="val 1018024"/>
              <a:gd name="f10" fmla="val 2262207"/>
              <a:gd name="f11" fmla="val 871321"/>
              <a:gd name="f12" fmla="val 2302645"/>
              <a:gd name="f13" fmla="val 1041049"/>
              <a:gd name="f14" fmla="val 2346709"/>
              <a:gd name="f15" fmla="val 1216984"/>
              <a:gd name="f16" fmla="val 2342691"/>
              <a:gd name="f17" fmla="val 1380867"/>
              <a:gd name="f18" fmla="val 2295542"/>
              <a:gd name="f19" fmla="val 1352791"/>
              <a:gd name="f20" fmla="val 2227964"/>
              <a:gd name="f21" fmla="val 1317377"/>
              <a:gd name="f22" fmla="val 2164934"/>
              <a:gd name="f23" fmla="val 931061"/>
              <a:gd name="f24" fmla="val 1768598"/>
              <a:gd name="f25" fmla="val 785084"/>
              <a:gd name="f26" fmla="val 2021438"/>
              <a:gd name="f27" fmla="val 684448"/>
              <a:gd name="f28" fmla="val 2196711"/>
              <a:gd name="f29" fmla="val 868931"/>
              <a:gd name="f30" fmla="val 2169533"/>
              <a:gd name="f31" fmla="val 1041385"/>
              <a:gd name="f32" fmla="val 2098006"/>
              <a:gd name="f33" fmla="val 1189228"/>
              <a:gd name="f34" fmla="val 1991290"/>
              <a:gd name="f35" fmla="val 1113839"/>
              <a:gd name="f36" fmla="val 1904543"/>
              <a:gd name="f37" fmla="val 1026949"/>
              <a:gd name="f38" fmla="val 1829435"/>
              <a:gd name="f39" fmla="val 1626242"/>
              <a:gd name="f40" fmla="val 1739577"/>
              <a:gd name="f41" fmla="val 1556851"/>
              <a:gd name="f42" fmla="val 1850020"/>
              <a:gd name="f43" fmla="val 1471526"/>
              <a:gd name="f44" fmla="val 1947792"/>
              <a:gd name="f45" fmla="val 1374302"/>
              <a:gd name="f46" fmla="val 2030973"/>
              <a:gd name="f47" fmla="val 1422822"/>
              <a:gd name="f48" fmla="val 2099916"/>
              <a:gd name="f49" fmla="val 1464618"/>
              <a:gd name="f50" fmla="val 2174537"/>
              <a:gd name="f51" fmla="val 1497466"/>
              <a:gd name="f52" fmla="val 2254701"/>
              <a:gd name="f53" fmla="val 1664534"/>
              <a:gd name="f54" fmla="val 2184833"/>
              <a:gd name="f55" fmla="val 1813198"/>
              <a:gd name="f56" fmla="val 2068027"/>
              <a:gd name="f57" fmla="val 1922549"/>
              <a:gd name="f58" fmla="val 1910651"/>
              <a:gd name="f59" fmla="val 531158"/>
              <a:gd name="f60" fmla="val 1601275"/>
              <a:gd name="f61" fmla="val 514831"/>
              <a:gd name="f62" fmla="val 1769123"/>
              <a:gd name="f63" fmla="val 535254"/>
              <a:gd name="f64" fmla="val 1939877"/>
              <a:gd name="f65" fmla="val 594029"/>
              <a:gd name="f66" fmla="val 2101141"/>
              <a:gd name="f67" fmla="val 822377"/>
              <a:gd name="f68" fmla="val 1705631"/>
              <a:gd name="f69" fmla="val 730789"/>
              <a:gd name="f70" fmla="val 1658398"/>
              <a:gd name="f71" fmla="val 632873"/>
              <a:gd name="f72" fmla="val 1623335"/>
              <a:gd name="f73" fmla="val 270885"/>
              <a:gd name="f74" fmla="val 1572115"/>
              <a:gd name="f75" fmla="val 231457"/>
              <a:gd name="f76" fmla="val 1572339"/>
              <a:gd name="f77" fmla="val 191799"/>
              <a:gd name="f78" fmla="val 1574812"/>
              <a:gd name="f79" fmla="val 152057"/>
              <a:gd name="f80" fmla="val 1579894"/>
              <a:gd name="f81" fmla="val 195418"/>
              <a:gd name="f82" fmla="val 1760005"/>
              <a:gd name="f83" fmla="val 289893"/>
              <a:gd name="f84" fmla="val 1927350"/>
              <a:gd name="f85" fmla="val 428945"/>
              <a:gd name="f86" fmla="val 2058945"/>
              <a:gd name="f87" fmla="val 384418"/>
              <a:gd name="f88" fmla="val 1901749"/>
              <a:gd name="f89" fmla="val 371313"/>
              <a:gd name="f90" fmla="val 1738504"/>
              <a:gd name="f91" fmla="val 388331"/>
              <a:gd name="f92" fmla="val 1577832"/>
              <a:gd name="f93" fmla="val 349511"/>
              <a:gd name="f94" fmla="val 1573916"/>
              <a:gd name="f95" fmla="val 310313"/>
              <a:gd name="f96" fmla="val 1571891"/>
              <a:gd name="f97" fmla="val 1117422"/>
              <a:gd name="f98" fmla="val 1445810"/>
              <a:gd name="f99" fmla="val 992684"/>
              <a:gd name="f100" fmla="val 1661863"/>
              <a:gd name="f101" fmla="val 1102065"/>
              <a:gd name="f102" fmla="val 1730612"/>
              <a:gd name="f103" fmla="val 1200940"/>
              <a:gd name="f104" fmla="val 1816138"/>
              <a:gd name="f105" fmla="val 1286200"/>
              <a:gd name="f106" fmla="val 1915345"/>
              <a:gd name="f107" fmla="val 1368713"/>
              <a:gd name="f108" fmla="val 1844119"/>
              <a:gd name="f109" fmla="val 1441290"/>
              <a:gd name="f110" fmla="val 1760865"/>
              <a:gd name="f111" fmla="val 1500981"/>
              <a:gd name="f112" fmla="val 1667258"/>
              <a:gd name="f113" fmla="val 2092402"/>
              <a:gd name="f114" fmla="val 1221082"/>
              <a:gd name="f115" fmla="val 2001593"/>
              <a:gd name="f116" fmla="val 1234047"/>
              <a:gd name="f117" fmla="val 1911092"/>
              <a:gd name="f118" fmla="val 1235450"/>
              <a:gd name="f119" fmla="val 1822337"/>
              <a:gd name="f120" fmla="val 1227227"/>
              <a:gd name="f121" fmla="val 1800443"/>
              <a:gd name="f122" fmla="val 1366691"/>
              <a:gd name="f123" fmla="val 1756170"/>
              <a:gd name="f124" fmla="val 1503162"/>
              <a:gd name="f125" fmla="val 1688847"/>
              <a:gd name="f126" fmla="val 1630684"/>
              <a:gd name="f127" fmla="val 1987299"/>
              <a:gd name="f128" fmla="val 1802996"/>
              <a:gd name="f129" fmla="val 2084887"/>
              <a:gd name="f130" fmla="val 1618081"/>
              <a:gd name="f131" fmla="val 2117858"/>
              <a:gd name="f132" fmla="val 1415133"/>
              <a:gd name="f133" fmla="val 649579"/>
              <a:gd name="f134" fmla="val 1175701"/>
              <a:gd name="f135" fmla="val 600911"/>
              <a:gd name="f136" fmla="val 1272240"/>
              <a:gd name="f137" fmla="val 566994"/>
              <a:gd name="f138" fmla="val 1374279"/>
              <a:gd name="f139" fmla="val 548013"/>
              <a:gd name="f140" fmla="val 1478728"/>
              <a:gd name="f141" fmla="val 665588"/>
              <a:gd name="f142" fmla="val 1503392"/>
              <a:gd name="f143" fmla="val 778659"/>
              <a:gd name="f144" fmla="val 1543786"/>
              <a:gd name="f145" fmla="val 883938"/>
              <a:gd name="f146" fmla="val 1599004"/>
              <a:gd name="f147" fmla="val 1008644"/>
              <a:gd name="f148" fmla="val 1383007"/>
              <a:gd name="f149" fmla="val 1325201"/>
              <a:gd name="f150" fmla="val 1085928"/>
              <a:gd name="f151" fmla="val 1180226"/>
              <a:gd name="f152" fmla="val 1337032"/>
              <a:gd name="f153" fmla="val 1563461"/>
              <a:gd name="f154" fmla="val 1558293"/>
              <a:gd name="f155" fmla="val 1621429"/>
              <a:gd name="f156" fmla="val 1447029"/>
              <a:gd name="f157" fmla="val 1659763"/>
              <a:gd name="f158" fmla="val 1328223"/>
              <a:gd name="f159" fmla="val 1679185"/>
              <a:gd name="f160" fmla="val 1206861"/>
              <a:gd name="f161" fmla="val 1555153"/>
              <a:gd name="f162" fmla="val 1183834"/>
              <a:gd name="f163" fmla="val 1435895"/>
              <a:gd name="f164" fmla="val 1143161"/>
              <a:gd name="f165" fmla="val 216369"/>
              <a:gd name="f166" fmla="val 925587"/>
              <a:gd name="f167" fmla="val 135862"/>
              <a:gd name="f168" fmla="val 1096620"/>
              <a:gd name="f169" fmla="val 108667"/>
              <a:gd name="f170" fmla="val 1281041"/>
              <a:gd name="f171" fmla="val 130011"/>
              <a:gd name="f172" fmla="val 1458436"/>
              <a:gd name="f173" fmla="val 222591"/>
              <a:gd name="f174" fmla="val 1446071"/>
              <a:gd name="f175" fmla="val 314795"/>
              <a:gd name="f176" fmla="val 1446181"/>
              <a:gd name="f177" fmla="val 405131"/>
              <a:gd name="f178" fmla="val 1455463"/>
              <a:gd name="f179" fmla="val 426945"/>
              <a:gd name="f180" fmla="val 1333935"/>
              <a:gd name="f181" fmla="val 466667"/>
              <a:gd name="f182" fmla="val 1215249"/>
              <a:gd name="f183" fmla="val 524206"/>
              <a:gd name="f184" fmla="val 1103317"/>
              <a:gd name="f185" fmla="val 943246"/>
              <a:gd name="f186" fmla="val 797103"/>
              <a:gd name="f187" fmla="val 853400"/>
              <a:gd name="f188" fmla="val 873630"/>
              <a:gd name="f189" fmla="val 774733"/>
              <a:gd name="f190" fmla="val 963960"/>
              <a:gd name="f191" fmla="val 711316"/>
              <a:gd name="f192" fmla="val 1066306"/>
              <a:gd name="f193" fmla="val 1071447"/>
              <a:gd name="f194" fmla="val 1274228"/>
              <a:gd name="f195" fmla="val 1215869"/>
              <a:gd name="f196" fmla="val 1024081"/>
              <a:gd name="f197" fmla="val 1115458"/>
              <a:gd name="f198" fmla="val 961776"/>
              <a:gd name="f199" fmla="val 1023809"/>
              <a:gd name="f200" fmla="val 885272"/>
              <a:gd name="f201" fmla="val 1777831"/>
              <a:gd name="f202" fmla="val 614825"/>
              <a:gd name="f203" fmla="val 1828108"/>
              <a:gd name="f204" fmla="val 774217"/>
              <a:gd name="f205" fmla="val 1847177"/>
              <a:gd name="f206" fmla="val 940426"/>
              <a:gd name="f207" fmla="val 1835302"/>
              <a:gd name="f208" fmla="val 1104709"/>
              <a:gd name="f209" fmla="val 1912529"/>
              <a:gd name="f210" fmla="val 1111680"/>
              <a:gd name="f211" fmla="val 1991200"/>
              <a:gd name="f212" fmla="val 1110618"/>
              <a:gd name="f213" fmla="val 2070135"/>
              <a:gd name="f214" fmla="val 1099634"/>
              <a:gd name="f215" fmla="val 2023430"/>
              <a:gd name="f216" fmla="val 916066"/>
              <a:gd name="f217" fmla="val 1923963"/>
              <a:gd name="f218" fmla="val 746103"/>
              <a:gd name="f219" fmla="val 1613169"/>
              <a:gd name="f220" fmla="val 587153"/>
              <a:gd name="f221" fmla="val 1386789"/>
              <a:gd name="f222" fmla="val 979253"/>
              <a:gd name="f223" fmla="val 1482593"/>
              <a:gd name="f224" fmla="val 1028182"/>
              <a:gd name="f225" fmla="val 1585369"/>
              <a:gd name="f226" fmla="val 1063521"/>
              <a:gd name="f227" fmla="val 1692132"/>
              <a:gd name="f228" fmla="val 1084514"/>
              <a:gd name="f229" fmla="val 1702376"/>
              <a:gd name="f230" fmla="val 916614"/>
              <a:gd name="f231" fmla="val 1676765"/>
              <a:gd name="f232" fmla="val 746730"/>
              <a:gd name="f233" fmla="val 1500307"/>
              <a:gd name="f234" fmla="val 531421"/>
              <a:gd name="f235" fmla="val 1333628"/>
              <a:gd name="f236" fmla="val 560682"/>
              <a:gd name="f237" fmla="val 1177718"/>
              <a:gd name="f238" fmla="val 626786"/>
              <a:gd name="f239" fmla="val 1041762"/>
              <a:gd name="f240" fmla="val 721997"/>
              <a:gd name="f241" fmla="val 1111912"/>
              <a:gd name="f242" fmla="val 797410"/>
              <a:gd name="f243" fmla="val 1191076"/>
              <a:gd name="f244" fmla="val 863204"/>
              <a:gd name="f245" fmla="val 1277416"/>
              <a:gd name="f246" fmla="val 917480"/>
              <a:gd name="f247" fmla="val 708730"/>
              <a:gd name="f248" fmla="val 442269"/>
              <a:gd name="f249" fmla="val 536145"/>
              <a:gd name="f250" fmla="val 518354"/>
              <a:gd name="f251" fmla="val 384460"/>
              <a:gd name="f252" fmla="val 645249"/>
              <a:gd name="f253" fmla="val 277225"/>
              <a:gd name="f254" fmla="val 815684"/>
              <a:gd name="f255" fmla="val 586010"/>
              <a:gd name="f256" fmla="val 993961"/>
              <a:gd name="f257" fmla="val 658009"/>
              <a:gd name="f258" fmla="val 876621"/>
              <a:gd name="f259" fmla="val 747803"/>
              <a:gd name="f260" fmla="val 773217"/>
              <a:gd name="f261" fmla="val 850548"/>
              <a:gd name="f262" fmla="val 685844"/>
              <a:gd name="f263" fmla="val 795399"/>
              <a:gd name="f264" fmla="val 611028"/>
              <a:gd name="f265" fmla="val 747545"/>
              <a:gd name="f266" fmla="val 529652"/>
              <a:gd name="f267" fmla="val 1114411"/>
              <a:gd name="f268" fmla="val 355452"/>
              <a:gd name="f269" fmla="val 1016499"/>
              <a:gd name="f270" fmla="val 355167"/>
              <a:gd name="f271" fmla="val 919324"/>
              <a:gd name="f272" fmla="val 369705"/>
              <a:gd name="f273" fmla="val 826255"/>
              <a:gd name="f274" fmla="val 398131"/>
              <a:gd name="f275" fmla="val 858722"/>
              <a:gd name="f276" fmla="val 474940"/>
              <a:gd name="f277" fmla="val 900618"/>
              <a:gd name="f278" fmla="val 545829"/>
              <a:gd name="f279" fmla="val 948599"/>
              <a:gd name="f280" fmla="val 611249"/>
              <a:gd name="f281" fmla="val 1085375"/>
              <a:gd name="f282" fmla="val 512974"/>
              <a:gd name="f283" fmla="val 1240825"/>
              <a:gd name="f284" fmla="val 441488"/>
              <a:gd name="f285" fmla="val 1406980"/>
              <a:gd name="f286" fmla="val 401715"/>
              <a:gd name="f287" fmla="val 1310969"/>
              <a:gd name="f288" fmla="val 370847"/>
              <a:gd name="f289" fmla="val 1212322"/>
              <a:gd name="f290" fmla="val 355738"/>
              <a:gd name="f291" fmla="val 1776283"/>
              <a:gd name="f292" fmla="val 295101"/>
              <a:gd name="f293" fmla="val 1710896"/>
              <a:gd name="f294" fmla="val 408983"/>
              <a:gd name="f295" fmla="val 2209777"/>
              <a:gd name="f296" fmla="val 726145"/>
              <a:gd name="f297" fmla="val 2373723"/>
              <a:gd name="f298" fmla="val 1383396"/>
              <a:gd name="f299" fmla="val 2075153"/>
              <a:gd name="f300" fmla="val 1900534"/>
              <a:gd name="f301" fmla="val 1777480"/>
              <a:gd name="f302" fmla="val 2416119"/>
              <a:gd name="f303" fmla="val 1129323"/>
              <a:gd name="f304" fmla="val 2603192"/>
              <a:gd name="f305" fmla="val 606057"/>
              <a:gd name="f306" fmla="val 2333243"/>
              <a:gd name="f307" fmla="val 534769"/>
              <a:gd name="f308" fmla="val 2457402"/>
              <a:gd name="f309" fmla="val 1115347"/>
              <a:gd name="f310" fmla="val 2755664"/>
              <a:gd name="f311" fmla="val 1834151"/>
              <a:gd name="f312" fmla="val 2554240"/>
              <a:gd name="f313" fmla="val 2173557"/>
              <a:gd name="f314" fmla="val 1987198"/>
              <a:gd name="f315" fmla="val 2520801"/>
              <a:gd name="f316" fmla="val 1407062"/>
              <a:gd name="f317" fmla="val 2343129"/>
              <a:gd name="f318" fmla="val 657734"/>
              <a:gd name="f319" fmla="val 1831804"/>
              <a:gd name="f320" fmla="val 1881515"/>
              <a:gd name="f321" fmla="val 1921814"/>
              <a:gd name="f322" fmla="val 40299"/>
              <a:gd name="f323" fmla="val 90010"/>
              <a:gd name="f324" fmla="val 123853"/>
              <a:gd name="f325" fmla="val 1903137"/>
              <a:gd name="f326" fmla="val 153333"/>
              <a:gd name="f327" fmla="val 1874873"/>
              <a:gd name="f328" fmla="val 167531"/>
              <a:gd name="f329" fmla="val 2505724"/>
              <a:gd name="f330" fmla="val 579432"/>
              <a:gd name="f331" fmla="val 2701456"/>
              <a:gd name="f332" fmla="val 1419035"/>
              <a:gd name="f333" fmla="val 2311836"/>
              <a:gd name="f334" fmla="val 2069966"/>
              <a:gd name="f335" fmla="val 2067801"/>
              <a:gd name="f336" fmla="val 2477672"/>
              <a:gd name="f337" fmla="val 1650037"/>
              <a:gd name="f338" fmla="val 2717958"/>
              <a:gd name="f339" fmla="val 1209422"/>
              <a:gd name="f340" fmla="val 2750781"/>
              <a:gd name="f341" fmla="val 3191198"/>
              <a:gd name="f342" fmla="val 1228953"/>
              <a:gd name="f343" fmla="val 3190691"/>
              <a:gd name="f344" fmla="val 1248332"/>
              <a:gd name="f345" fmla="val 3191937"/>
              <a:gd name="f346" fmla="val 1267595"/>
              <a:gd name="f347" fmla="val 3193449"/>
              <a:gd name="f348" fmla="val 1660899"/>
              <a:gd name="f349" fmla="val 3224325"/>
              <a:gd name="f350" fmla="val 1926978"/>
              <a:gd name="f351" fmla="val 3358049"/>
              <a:gd name="f352" fmla="val 1884661"/>
              <a:gd name="f353" fmla="val 3503570"/>
              <a:gd name="f354" fmla="val 318693"/>
              <a:gd name="f355" fmla="val 273700"/>
              <a:gd name="f356" fmla="val 3359367"/>
              <a:gd name="f357" fmla="val 539657"/>
              <a:gd name="f358" fmla="val 3224666"/>
              <a:gd name="f359" fmla="val 934393"/>
              <a:gd name="f360" fmla="val 3193515"/>
              <a:gd name="f361" fmla="val 993398"/>
              <a:gd name="f362" fmla="val 3191208"/>
              <a:gd name="f363" fmla="val 2750894"/>
              <a:gd name="f364" fmla="val 812915"/>
              <a:gd name="f365" fmla="val 2737642"/>
              <a:gd name="f366" fmla="val 632784"/>
              <a:gd name="f367" fmla="val 2688481"/>
              <a:gd name="f368" fmla="val 463078"/>
              <a:gd name="f369" fmla="val 2601537"/>
              <a:gd name="f370" fmla="val 463677"/>
              <a:gd name="f371" fmla="val 2602537"/>
              <a:gd name="f372" fmla="val 463694"/>
              <a:gd name="f373" fmla="val 2603560"/>
              <a:gd name="f374" fmla="val 2604587"/>
              <a:gd name="f375" fmla="val 2654298"/>
              <a:gd name="f376" fmla="val 423395"/>
              <a:gd name="f377" fmla="val 2694597"/>
              <a:gd name="f378" fmla="val 373684"/>
              <a:gd name="f379" fmla="val 323973"/>
              <a:gd name="f380" fmla="val 283674"/>
              <a:gd name="f381" fmla="val 2554876"/>
              <a:gd name="f382" fmla="val 2514577"/>
              <a:gd name="f383" fmla="val 377019"/>
              <a:gd name="f384" fmla="val 2515250"/>
              <a:gd name="f385" fmla="val 511820"/>
              <a:gd name="f386" fmla="val 2280472"/>
              <a:gd name="f387" fmla="val 495824"/>
              <a:gd name="f388" fmla="val 2271237"/>
              <a:gd name="f389" fmla="val 496783"/>
              <a:gd name="f390" fmla="val 2269575"/>
              <a:gd name="f391" fmla="val 34226"/>
              <a:gd name="f392" fmla="val 1964050"/>
              <a:gd name="f393" fmla="val -130424"/>
              <a:gd name="f394" fmla="val 1362029"/>
              <a:gd name="f395" fmla="val 110016"/>
              <a:gd name="f396" fmla="val 864184"/>
              <a:gd name="f397" fmla="val 106296"/>
              <a:gd name="f398" fmla="val 862036"/>
              <a:gd name="f399" fmla="val 148828"/>
              <a:gd name="f400" fmla="val 788370"/>
              <a:gd name="f401" fmla="val 169099"/>
              <a:gd name="f402" fmla="val 753258"/>
              <a:gd name="f403" fmla="val 170873"/>
              <a:gd name="f404" fmla="val 754281"/>
              <a:gd name="f405" fmla="val 475914"/>
              <a:gd name="f406" fmla="val 264737"/>
              <a:gd name="f407" fmla="val 1106018"/>
              <a:gd name="f408" fmla="val 92008"/>
              <a:gd name="f409" fmla="val 1617242"/>
              <a:gd name="f410" fmla="val 355196"/>
              <a:gd name="f411" fmla="val 1748044"/>
              <a:gd name="f412" fmla="val 127384"/>
              <a:gd name="f413" fmla="val 1751959"/>
              <a:gd name="f414" fmla="val 129632"/>
              <a:gd name="f415" fmla="val 1745165"/>
              <a:gd name="f416" fmla="val 117975"/>
              <a:gd name="f417" fmla="val 1741794"/>
              <a:gd name="f418" fmla="val 104386"/>
              <a:gd name="f419" fmla="val 1782093"/>
              <a:gd name="f420" fmla="*/ f0 1 2512265"/>
              <a:gd name="f421" fmla="*/ f1 1 3505352"/>
              <a:gd name="f422" fmla="val f2"/>
              <a:gd name="f423" fmla="val f3"/>
              <a:gd name="f424" fmla="val f4"/>
              <a:gd name="f425" fmla="+- f424 0 f422"/>
              <a:gd name="f426" fmla="+- f423 0 f422"/>
              <a:gd name="f427" fmla="*/ f426 1 2512265"/>
              <a:gd name="f428" fmla="*/ f425 1 3505352"/>
              <a:gd name="f429" fmla="*/ f422 1 f427"/>
              <a:gd name="f430" fmla="*/ f423 1 f427"/>
              <a:gd name="f431" fmla="*/ f422 1 f428"/>
              <a:gd name="f432" fmla="*/ f424 1 f428"/>
              <a:gd name="f433" fmla="*/ f429 f420 1"/>
              <a:gd name="f434" fmla="*/ f430 f420 1"/>
              <a:gd name="f435" fmla="*/ f432 f421 1"/>
              <a:gd name="f436" fmla="*/ f431 f42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33" t="f436" r="f434" b="f435"/>
            <a:pathLst>
              <a:path w="2512265" h="350535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lnTo>
                  <a:pt x="f25" y="f26"/>
                </a:ln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23" y="f24"/>
                </a:cubicBezTo>
                <a:close/>
                <a:moveTo>
                  <a:pt x="f39" y="f40"/>
                </a:move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close/>
                <a:moveTo>
                  <a:pt x="f59" y="f60"/>
                </a:moveTo>
                <a:cubicBezTo>
                  <a:pt x="f61" y="f62"/>
                  <a:pt x="f63" y="f64"/>
                  <a:pt x="f65" y="f66"/>
                </a:cubicBezTo>
                <a:lnTo>
                  <a:pt x="f67" y="f68"/>
                </a:lnTo>
                <a:cubicBezTo>
                  <a:pt x="f69" y="f70"/>
                  <a:pt x="f71" y="f72"/>
                  <a:pt x="f59" y="f60"/>
                </a:cubicBezTo>
                <a:close/>
                <a:moveTo>
                  <a:pt x="f73" y="f74"/>
                </a:move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73" y="f74"/>
                </a:cubicBezTo>
                <a:close/>
                <a:moveTo>
                  <a:pt x="f97" y="f98"/>
                </a:moveTo>
                <a:lnTo>
                  <a:pt x="f99" y="f100"/>
                </a:ln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111" y="f112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lnTo>
                  <a:pt x="f127" y="f128"/>
                </a:lnTo>
                <a:cubicBezTo>
                  <a:pt x="f129" y="f130"/>
                  <a:pt x="f131" y="f132"/>
                  <a:pt x="f113" y="f114"/>
                </a:cubicBezTo>
                <a:close/>
                <a:moveTo>
                  <a:pt x="f133" y="f134"/>
                </a:move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lnTo>
                  <a:pt x="f147" y="f148"/>
                </a:lnTo>
                <a:close/>
                <a:moveTo>
                  <a:pt x="f149" y="f150"/>
                </a:moveTo>
                <a:lnTo>
                  <a:pt x="f151" y="f152"/>
                </a:ln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49" y="f150"/>
                </a:cubicBezTo>
                <a:close/>
                <a:moveTo>
                  <a:pt x="f165" y="f166"/>
                </a:moveTo>
                <a:cubicBezTo>
                  <a:pt x="f167" y="f168"/>
                  <a:pt x="f169" y="f170"/>
                  <a:pt x="f171" y="f172"/>
                </a:cubicBez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83" y="f184"/>
                </a:cubicBezTo>
                <a:close/>
                <a:moveTo>
                  <a:pt x="f185" y="f186"/>
                </a:moveTo>
                <a:cubicBezTo>
                  <a:pt x="f187" y="f188"/>
                  <a:pt x="f189" y="f190"/>
                  <a:pt x="f191" y="f192"/>
                </a:cubicBezTo>
                <a:lnTo>
                  <a:pt x="f193" y="f194"/>
                </a:lnTo>
                <a:lnTo>
                  <a:pt x="f195" y="f196"/>
                </a:lnTo>
                <a:cubicBezTo>
                  <a:pt x="f197" y="f198"/>
                  <a:pt x="f199" y="f200"/>
                  <a:pt x="f185" y="f186"/>
                </a:cubicBezTo>
                <a:close/>
                <a:moveTo>
                  <a:pt x="f201" y="f202"/>
                </a:move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cubicBezTo>
                  <a:pt x="f215" y="f216"/>
                  <a:pt x="f217" y="f218"/>
                  <a:pt x="f201" y="f202"/>
                </a:cubicBezTo>
                <a:close/>
                <a:moveTo>
                  <a:pt x="f219" y="f220"/>
                </a:moveTo>
                <a:lnTo>
                  <a:pt x="f221" y="f222"/>
                </a:lnTo>
                <a:cubicBezTo>
                  <a:pt x="f223" y="f224"/>
                  <a:pt x="f225" y="f226"/>
                  <a:pt x="f227" y="f228"/>
                </a:cubicBezTo>
                <a:cubicBezTo>
                  <a:pt x="f229" y="f230"/>
                  <a:pt x="f231" y="f232"/>
                  <a:pt x="f219" y="f220"/>
                </a:cubicBezTo>
                <a:close/>
                <a:moveTo>
                  <a:pt x="f233" y="f234"/>
                </a:moveTo>
                <a:cubicBezTo>
                  <a:pt x="f235" y="f236"/>
                  <a:pt x="f237" y="f238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lose/>
                <a:moveTo>
                  <a:pt x="f247" y="f248"/>
                </a:moveTo>
                <a:cubicBezTo>
                  <a:pt x="f249" y="f250"/>
                  <a:pt x="f251" y="f252"/>
                  <a:pt x="f253" y="f254"/>
                </a:cubicBezTo>
                <a:lnTo>
                  <a:pt x="f255" y="f256"/>
                </a:lnTo>
                <a:cubicBezTo>
                  <a:pt x="f257" y="f258"/>
                  <a:pt x="f259" y="f260"/>
                  <a:pt x="f261" y="f262"/>
                </a:cubicBezTo>
                <a:cubicBezTo>
                  <a:pt x="f263" y="f264"/>
                  <a:pt x="f265" y="f266"/>
                  <a:pt x="f247" y="f248"/>
                </a:cubicBezTo>
                <a:close/>
                <a:moveTo>
                  <a:pt x="f267" y="f268"/>
                </a:moveTo>
                <a:cubicBezTo>
                  <a:pt x="f269" y="f270"/>
                  <a:pt x="f271" y="f272"/>
                  <a:pt x="f273" y="f274"/>
                </a:cubicBezTo>
                <a:cubicBezTo>
                  <a:pt x="f275" y="f276"/>
                  <a:pt x="f277" y="f278"/>
                  <a:pt x="f279" y="f280"/>
                </a:cubicBezTo>
                <a:cubicBezTo>
                  <a:pt x="f281" y="f282"/>
                  <a:pt x="f283" y="f284"/>
                  <a:pt x="f285" y="f286"/>
                </a:cubicBezTo>
                <a:cubicBezTo>
                  <a:pt x="f287" y="f288"/>
                  <a:pt x="f289" y="f290"/>
                  <a:pt x="f267" y="f268"/>
                </a:cubicBezTo>
                <a:close/>
                <a:moveTo>
                  <a:pt x="f291" y="f292"/>
                </a:moveTo>
                <a:lnTo>
                  <a:pt x="f293" y="f294"/>
                </a:lnTo>
                <a:cubicBezTo>
                  <a:pt x="f295" y="f296"/>
                  <a:pt x="f297" y="f298"/>
                  <a:pt x="f299" y="f300"/>
                </a:cubicBezTo>
                <a:cubicBezTo>
                  <a:pt x="f301" y="f302"/>
                  <a:pt x="f303" y="f304"/>
                  <a:pt x="f305" y="f306"/>
                </a:cubicBezTo>
                <a:lnTo>
                  <a:pt x="f307" y="f308"/>
                </a:lnTo>
                <a:cubicBezTo>
                  <a:pt x="f309" y="f310"/>
                  <a:pt x="f311" y="f312"/>
                  <a:pt x="f313" y="f314"/>
                </a:cubicBezTo>
                <a:cubicBezTo>
                  <a:pt x="f315" y="f316"/>
                  <a:pt x="f317" y="f318"/>
                  <a:pt x="f291" y="f292"/>
                </a:cubicBezTo>
                <a:close/>
                <a:moveTo>
                  <a:pt x="f319" y="f2"/>
                </a:moveTo>
                <a:cubicBezTo>
                  <a:pt x="f320" y="f2"/>
                  <a:pt x="f321" y="f322"/>
                  <a:pt x="f321" y="f323"/>
                </a:cubicBezTo>
                <a:cubicBezTo>
                  <a:pt x="f321" y="f324"/>
                  <a:pt x="f325" y="f326"/>
                  <a:pt x="f327" y="f328"/>
                </a:cubicBezTo>
                <a:cubicBezTo>
                  <a:pt x="f329" y="f330"/>
                  <a:pt x="f331" y="f332"/>
                  <a:pt x="f333" y="f334"/>
                </a:cubicBezTo>
                <a:cubicBezTo>
                  <a:pt x="f335" y="f336"/>
                  <a:pt x="f337" y="f338"/>
                  <a:pt x="f339" y="f340"/>
                </a:cubicBezTo>
                <a:lnTo>
                  <a:pt x="f339" y="f341"/>
                </a:lnTo>
                <a:cubicBezTo>
                  <a:pt x="f342" y="f343"/>
                  <a:pt x="f344" y="f345"/>
                  <a:pt x="f346" y="f347"/>
                </a:cubicBezTo>
                <a:cubicBezTo>
                  <a:pt x="f348" y="f349"/>
                  <a:pt x="f350" y="f351"/>
                  <a:pt x="f352" y="f353"/>
                </a:cubicBezTo>
                <a:lnTo>
                  <a:pt x="f354" y="f4"/>
                </a:lnTo>
                <a:cubicBezTo>
                  <a:pt x="f355" y="f356"/>
                  <a:pt x="f357" y="f358"/>
                  <a:pt x="f359" y="f360"/>
                </a:cubicBezTo>
                <a:lnTo>
                  <a:pt x="f361" y="f362"/>
                </a:lnTo>
                <a:lnTo>
                  <a:pt x="f361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2" y="f374"/>
                </a:cubicBezTo>
                <a:cubicBezTo>
                  <a:pt x="f372" y="f375"/>
                  <a:pt x="f376" y="f377"/>
                  <a:pt x="f378" y="f377"/>
                </a:cubicBezTo>
                <a:cubicBezTo>
                  <a:pt x="f379" y="f377"/>
                  <a:pt x="f380" y="f375"/>
                  <a:pt x="f380" y="f374"/>
                </a:cubicBezTo>
                <a:cubicBezTo>
                  <a:pt x="f380" y="f381"/>
                  <a:pt x="f379" y="f382"/>
                  <a:pt x="f378" y="f382"/>
                </a:cubicBezTo>
                <a:lnTo>
                  <a:pt x="f383" y="f384"/>
                </a:lnTo>
                <a:lnTo>
                  <a:pt x="f385" y="f386"/>
                </a:lnTo>
                <a:lnTo>
                  <a:pt x="f387" y="f388"/>
                </a:lnTo>
                <a:lnTo>
                  <a:pt x="f389" y="f390"/>
                </a:lnTo>
                <a:cubicBezTo>
                  <a:pt x="f391" y="f392"/>
                  <a:pt x="f393" y="f394"/>
                  <a:pt x="f395" y="f396"/>
                </a:cubicBezTo>
                <a:lnTo>
                  <a:pt x="f397" y="f398"/>
                </a:lnTo>
                <a:lnTo>
                  <a:pt x="f399" y="f400"/>
                </a:lnTo>
                <a:lnTo>
                  <a:pt x="f401" y="f402"/>
                </a:lnTo>
                <a:lnTo>
                  <a:pt x="f403" y="f404"/>
                </a:lnTo>
                <a:cubicBezTo>
                  <a:pt x="f405" y="f406"/>
                  <a:pt x="f407" y="f408"/>
                  <a:pt x="f409" y="f410"/>
                </a:cubicBezTo>
                <a:lnTo>
                  <a:pt x="f411" y="f412"/>
                </a:lnTo>
                <a:lnTo>
                  <a:pt x="f413" y="f414"/>
                </a:lnTo>
                <a:cubicBezTo>
                  <a:pt x="f415" y="f416"/>
                  <a:pt x="f417" y="f418"/>
                  <a:pt x="f417" y="f323"/>
                </a:cubicBezTo>
                <a:cubicBezTo>
                  <a:pt x="f417" y="f322"/>
                  <a:pt x="f419" y="f2"/>
                  <a:pt x="f319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ight Triangle 17">
            <a:extLst>
              <a:ext uri="{FF2B5EF4-FFF2-40B4-BE49-F238E27FC236}">
                <a16:creationId xmlns:a16="http://schemas.microsoft.com/office/drawing/2014/main" id="{E2F28BDC-4BC6-AC2C-ABF9-D314634D6F2F}"/>
              </a:ext>
            </a:extLst>
          </p:cNvPr>
          <p:cNvSpPr/>
          <p:nvPr/>
        </p:nvSpPr>
        <p:spPr>
          <a:xfrm>
            <a:off x="4473024" y="3450718"/>
            <a:ext cx="289343" cy="409797"/>
          </a:xfrm>
          <a:custGeom>
            <a:avLst/>
            <a:gdLst>
              <a:gd name="f0" fmla="val w"/>
              <a:gd name="f1" fmla="val h"/>
              <a:gd name="f2" fmla="val 0"/>
              <a:gd name="f3" fmla="val 2387678"/>
              <a:gd name="f4" fmla="val 3240000"/>
              <a:gd name="f5" fmla="val 1645041"/>
              <a:gd name="f6" fmla="val 17032"/>
              <a:gd name="f7" fmla="val 2376264"/>
              <a:gd name="f8" fmla="val 17033"/>
              <a:gd name="f9" fmla="val 1645042"/>
              <a:gd name="f10" fmla="val 1379678"/>
              <a:gd name="f11" fmla="val 996125"/>
              <a:gd name="f12" fmla="val 1498869"/>
              <a:gd name="f13" fmla="val 888809"/>
              <a:gd name="f14" fmla="*/ f0 1 2387678"/>
              <a:gd name="f15" fmla="*/ f1 1 3240000"/>
              <a:gd name="f16" fmla="val f2"/>
              <a:gd name="f17" fmla="val f3"/>
              <a:gd name="f18" fmla="val f4"/>
              <a:gd name="f19" fmla="+- f18 0 f16"/>
              <a:gd name="f20" fmla="+- f17 0 f16"/>
              <a:gd name="f21" fmla="*/ f20 1 2387678"/>
              <a:gd name="f22" fmla="*/ f19 1 3240000"/>
              <a:gd name="f23" fmla="*/ f16 1 f21"/>
              <a:gd name="f24" fmla="*/ f17 1 f21"/>
              <a:gd name="f25" fmla="*/ f16 1 f22"/>
              <a:gd name="f26" fmla="*/ f18 1 f22"/>
              <a:gd name="f27" fmla="*/ f23 f14 1"/>
              <a:gd name="f28" fmla="*/ f24 f14 1"/>
              <a:gd name="f29" fmla="*/ f26 f15 1"/>
              <a:gd name="f30" fmla="*/ f25 f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7" t="f30" r="f28" b="f29"/>
            <a:pathLst>
              <a:path w="2387678" h="3240000">
                <a:moveTo>
                  <a:pt x="f5" y="f6"/>
                </a:moveTo>
                <a:lnTo>
                  <a:pt x="f7" y="f6"/>
                </a:lnTo>
                <a:lnTo>
                  <a:pt x="f7" y="f8"/>
                </a:lnTo>
                <a:lnTo>
                  <a:pt x="f9" y="f8"/>
                </a:lnTo>
                <a:close/>
                <a:moveTo>
                  <a:pt x="f2" y="f6"/>
                </a:moveTo>
                <a:lnTo>
                  <a:pt x="f10" y="f6"/>
                </a:lnTo>
                <a:lnTo>
                  <a:pt x="f10" y="f11"/>
                </a:lnTo>
                <a:lnTo>
                  <a:pt x="f7" y="f11"/>
                </a:lnTo>
                <a:lnTo>
                  <a:pt x="f7" y="f4"/>
                </a:lnTo>
                <a:lnTo>
                  <a:pt x="f2" y="f4"/>
                </a:lnTo>
                <a:close/>
                <a:moveTo>
                  <a:pt x="f12" y="f2"/>
                </a:moveTo>
                <a:lnTo>
                  <a:pt x="f3" y="f13"/>
                </a:lnTo>
                <a:lnTo>
                  <a:pt x="f12" y="f13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66">
            <a:extLst>
              <a:ext uri="{FF2B5EF4-FFF2-40B4-BE49-F238E27FC236}">
                <a16:creationId xmlns:a16="http://schemas.microsoft.com/office/drawing/2014/main" id="{077DBA20-D173-9F13-D3EB-08E88A754D60}"/>
              </a:ext>
            </a:extLst>
          </p:cNvPr>
          <p:cNvSpPr/>
          <p:nvPr/>
        </p:nvSpPr>
        <p:spPr>
          <a:xfrm rot="20700014">
            <a:off x="3296859" y="2725664"/>
            <a:ext cx="411507" cy="352492"/>
          </a:xfrm>
          <a:custGeom>
            <a:avLst/>
            <a:gdLst>
              <a:gd name="f0" fmla="val w"/>
              <a:gd name="f1" fmla="val h"/>
              <a:gd name="f2" fmla="val 0"/>
              <a:gd name="f3" fmla="val 2901316"/>
              <a:gd name="f4" fmla="val 2485205"/>
              <a:gd name="f5" fmla="val 8833"/>
              <a:gd name="f6" fmla="val 2885407"/>
              <a:gd name="f7" fmla="val 69738"/>
              <a:gd name="f8" fmla="val 2890344"/>
              <a:gd name="f9" fmla="val 71061"/>
              <a:gd name="f10" fmla="val 2331295"/>
              <a:gd name="f11" fmla="val 2157461"/>
              <a:gd name="f12" fmla="val 2322295"/>
              <a:gd name="f13" fmla="val 2155049"/>
              <a:gd name="f14" fmla="val 2311779"/>
              <a:gd name="f15" fmla="val 2339141"/>
              <a:gd name="f16" fmla="val 2127696"/>
              <a:gd name="f17" fmla="val 1902404"/>
              <a:gd name="f18" fmla="val 1669201"/>
              <a:gd name="f19" fmla="val 1480151"/>
              <a:gd name="f20" fmla="val 2328701"/>
              <a:gd name="f21" fmla="val 1480150"/>
              <a:gd name="f22" fmla="val 2135644"/>
              <a:gd name="f23" fmla="val 1942587"/>
              <a:gd name="f24" fmla="val 1669200"/>
              <a:gd name="f25" fmla="val 1786083"/>
              <a:gd name="f26" fmla="val 2026046"/>
              <a:gd name="f27" fmla="val 2137276"/>
              <a:gd name="f28" fmla="val 1830075"/>
              <a:gd name="f29" fmla="val 2213623"/>
              <a:gd name="f30" fmla="val 1901150"/>
              <a:gd name="f31" fmla="val 2586815"/>
              <a:gd name="f32" fmla="val 508378"/>
              <a:gd name="f33" fmla="val 1283297"/>
              <a:gd name="f34" fmla="val 847984"/>
              <a:gd name="f35" fmla="val 2132988"/>
              <a:gd name="f36" fmla="val 841776"/>
              <a:gd name="f37" fmla="val 2131324"/>
              <a:gd name="f38" fmla="val 829584"/>
              <a:gd name="f39" fmla="val 2314002"/>
              <a:gd name="f40" fmla="val 646295"/>
              <a:gd name="f41" fmla="val 2458448"/>
              <a:gd name="f42" fmla="val 422254"/>
              <a:gd name="f43" fmla="val 189051"/>
              <a:gd name="f44" fmla="val 1"/>
              <a:gd name="f45" fmla="val 2301944"/>
              <a:gd name="f46" fmla="val 2108887"/>
              <a:gd name="f47" fmla="val 1915830"/>
              <a:gd name="f48" fmla="val 1759326"/>
              <a:gd name="f49" fmla="val 422255"/>
              <a:gd name="f50" fmla="val 544771"/>
              <a:gd name="f51" fmla="val 655100"/>
              <a:gd name="f52" fmla="val 1802522"/>
              <a:gd name="f53" fmla="val 731465"/>
              <a:gd name="f54" fmla="val 1872378"/>
              <a:gd name="f55" fmla="val 1233167"/>
              <a:gd name="f56" fmla="val 1266129"/>
              <a:gd name="f57" fmla="*/ f0 1 2901316"/>
              <a:gd name="f58" fmla="*/ f1 1 2485205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2901316"/>
              <a:gd name="f65" fmla="*/ f62 1 2485205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2901316" h="2485205">
                <a:moveTo>
                  <a:pt x="f3" y="f5"/>
                </a:moveTo>
                <a:lnTo>
                  <a:pt x="f6" y="f7"/>
                </a:lnTo>
                <a:lnTo>
                  <a:pt x="f8" y="f9"/>
                </a:lnTo>
                <a:lnTo>
                  <a:pt x="f10" y="f11"/>
                </a:lnTo>
                <a:lnTo>
                  <a:pt x="f12" y="f13"/>
                </a:lnTo>
                <a:cubicBezTo>
                  <a:pt x="f14" y="f15"/>
                  <a:pt x="f16" y="f4"/>
                  <a:pt x="f17" y="f4"/>
                </a:cubicBezTo>
                <a:cubicBezTo>
                  <a:pt x="f18" y="f4"/>
                  <a:pt x="f19" y="f20"/>
                  <a:pt x="f21" y="f22"/>
                </a:cubicBezTo>
                <a:cubicBezTo>
                  <a:pt x="f21" y="f23"/>
                  <a:pt x="f24" y="f25"/>
                  <a:pt x="f17" y="f25"/>
                </a:cubicBezTo>
                <a:cubicBezTo>
                  <a:pt x="f26" y="f25"/>
                  <a:pt x="f27" y="f28"/>
                  <a:pt x="f29" y="f30"/>
                </a:cubicBezTo>
                <a:lnTo>
                  <a:pt x="f31" y="f32"/>
                </a:lnTo>
                <a:lnTo>
                  <a:pt x="f33" y="f32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1"/>
                </a:cubicBezTo>
                <a:cubicBezTo>
                  <a:pt x="f43" y="f41"/>
                  <a:pt x="f44" y="f45"/>
                  <a:pt x="f2" y="f46"/>
                </a:cubicBezTo>
                <a:cubicBezTo>
                  <a:pt x="f2" y="f47"/>
                  <a:pt x="f43" y="f48"/>
                  <a:pt x="f49" y="f48"/>
                </a:cubicBezTo>
                <a:cubicBezTo>
                  <a:pt x="f50" y="f48"/>
                  <a:pt x="f51" y="f52"/>
                  <a:pt x="f53" y="f54"/>
                </a:cubicBezTo>
                <a:lnTo>
                  <a:pt x="f55" y="f2"/>
                </a:lnTo>
                <a:lnTo>
                  <a:pt x="f56" y="f5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Rectangle 9">
            <a:extLst>
              <a:ext uri="{FF2B5EF4-FFF2-40B4-BE49-F238E27FC236}">
                <a16:creationId xmlns:a16="http://schemas.microsoft.com/office/drawing/2014/main" id="{9B72C610-8019-6128-76F3-C10142368743}"/>
              </a:ext>
            </a:extLst>
          </p:cNvPr>
          <p:cNvSpPr/>
          <p:nvPr/>
        </p:nvSpPr>
        <p:spPr>
          <a:xfrm>
            <a:off x="1994597" y="2658939"/>
            <a:ext cx="395505" cy="37022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239999"/>
              <a:gd name="f7" fmla="val 3032924"/>
              <a:gd name="f8" fmla="val 1576606"/>
              <a:gd name="f9" fmla="val 2778202"/>
              <a:gd name="f10" fmla="val 2778795"/>
              <a:gd name="f11" fmla="val 1663394"/>
              <a:gd name="f12" fmla="val 2792670"/>
              <a:gd name="f13" fmla="val 2776423"/>
              <a:gd name="f14" fmla="val 2185083"/>
              <a:gd name="f15" fmla="val 2605634"/>
              <a:gd name="f16" fmla="val 2444552"/>
              <a:gd name="f17" fmla="val 2500589"/>
              <a:gd name="f18" fmla="val 2991331"/>
              <a:gd name="f19" fmla="val 2709748"/>
              <a:gd name="f20" fmla="val 3000856"/>
              <a:gd name="f21" fmla="val 526981"/>
              <a:gd name="f22" fmla="val 2855082"/>
              <a:gd name="f23" fmla="val 2857178"/>
              <a:gd name="f24" fmla="val 1175360"/>
              <a:gd name="f25" fmla="val 2859273"/>
              <a:gd name="f26" fmla="val 1823738"/>
              <a:gd name="f27" fmla="val 2861369"/>
              <a:gd name="f28" fmla="val 2472117"/>
              <a:gd name="f29" fmla="val 2483869"/>
              <a:gd name="f30" fmla="val 2318121"/>
              <a:gd name="f31" fmla="val 2052449"/>
              <a:gd name="f32" fmla="val 2439541"/>
              <a:gd name="f33" fmla="val 2765302"/>
              <a:gd name="f34" fmla="val 430441"/>
              <a:gd name="f35" fmla="val 402054"/>
              <a:gd name="f36" fmla="val 1896442"/>
              <a:gd name="f37" fmla="val 149589"/>
              <a:gd name="f38" fmla="val 2115835"/>
              <a:gd name="f39" fmla="val 2106"/>
              <a:gd name="f40" fmla="val 2406065"/>
              <a:gd name="f41" fmla="val 22"/>
              <a:gd name="f42" fmla="val 2537987"/>
              <a:gd name="f43" fmla="val -925"/>
              <a:gd name="f44" fmla="val 2684544"/>
              <a:gd name="f45" fmla="val 28169"/>
              <a:gd name="f46" fmla="val 2853673"/>
              <a:gd name="f47" fmla="val 91100"/>
              <a:gd name="f48" fmla="val 2854039"/>
              <a:gd name="f49" fmla="val 204214"/>
              <a:gd name="f50" fmla="val 2854404"/>
              <a:gd name="f51" fmla="val 317327"/>
              <a:gd name="f52" fmla="val 2854770"/>
              <a:gd name="f53" fmla="val 3120669"/>
              <a:gd name="f54" fmla="val 428517"/>
              <a:gd name="f55" fmla="val 738345"/>
              <a:gd name="f56" fmla="val 102477"/>
              <a:gd name="f57" fmla="val 385229"/>
              <a:gd name="f58" fmla="val 385595"/>
              <a:gd name="f59" fmla="val 385960"/>
              <a:gd name="f60" fmla="val 386326"/>
              <a:gd name="f61" fmla="val 555455"/>
              <a:gd name="f62" fmla="val 702013"/>
              <a:gd name="f63" fmla="val 833935"/>
              <a:gd name="f64" fmla="val 1124164"/>
              <a:gd name="f65" fmla="val 1343558"/>
              <a:gd name="f66" fmla="val 1187550"/>
              <a:gd name="f67" fmla="val 756130"/>
              <a:gd name="f68" fmla="val 378630"/>
              <a:gd name="f69" fmla="val 384918"/>
              <a:gd name="f70" fmla="val 239143"/>
              <a:gd name="f71" fmla="val 229618"/>
              <a:gd name="f72" fmla="val 2690698"/>
              <a:gd name="f73" fmla="val 773243"/>
              <a:gd name="f74" fmla="val 2466244"/>
              <a:gd name="f75" fmla="val 1081748"/>
              <a:gd name="f76" fmla="val 2626096"/>
              <a:gd name="f77" fmla="+- 0 0 -90"/>
              <a:gd name="f78" fmla="*/ f3 1 3239999"/>
              <a:gd name="f79" fmla="*/ f4 1 3032924"/>
              <a:gd name="f80" fmla="val f5"/>
              <a:gd name="f81" fmla="val f6"/>
              <a:gd name="f82" fmla="val f7"/>
              <a:gd name="f83" fmla="*/ f77 f0 1"/>
              <a:gd name="f84" fmla="+- f82 0 f80"/>
              <a:gd name="f85" fmla="+- f81 0 f80"/>
              <a:gd name="f86" fmla="*/ f83 1 f2"/>
              <a:gd name="f87" fmla="*/ f85 1 3239999"/>
              <a:gd name="f88" fmla="*/ f84 1 3032924"/>
              <a:gd name="f89" fmla="*/ 833935 f85 1"/>
              <a:gd name="f90" fmla="*/ 22 f84 1"/>
              <a:gd name="f91" fmla="*/ 1576606 f85 1"/>
              <a:gd name="f92" fmla="*/ 402054 f84 1"/>
              <a:gd name="f93" fmla="*/ 430441 f84 1"/>
              <a:gd name="f94" fmla="*/ 526981 f84 1"/>
              <a:gd name="f95" fmla="*/ 2765302 f84 1"/>
              <a:gd name="f96" fmla="*/ 378630 f85 1"/>
              <a:gd name="f97" fmla="*/ 2472117 f84 1"/>
              <a:gd name="f98" fmla="*/ 384918 f85 1"/>
              <a:gd name="f99" fmla="*/ 239143 f85 1"/>
              <a:gd name="f100" fmla="*/ 2776423 f84 1"/>
              <a:gd name="f101" fmla="*/ 2778202 f84 1"/>
              <a:gd name="f102" fmla="*/ 1663394 f85 1"/>
              <a:gd name="f103" fmla="*/ 3000856 f85 1"/>
              <a:gd name="f104" fmla="*/ 2855082 f85 1"/>
              <a:gd name="f105" fmla="*/ 2861369 f85 1"/>
              <a:gd name="f106" fmla="*/ 2406065 f85 1"/>
              <a:gd name="f107" fmla="*/ 2853673 f85 1"/>
              <a:gd name="f108" fmla="*/ 91100 f84 1"/>
              <a:gd name="f109" fmla="*/ 2854770 f85 1"/>
              <a:gd name="f110" fmla="*/ 3120669 f85 1"/>
              <a:gd name="f111" fmla="*/ 428517 f84 1"/>
              <a:gd name="f112" fmla="*/ 738345 f84 1"/>
              <a:gd name="f113" fmla="*/ 3239999 f85 1"/>
              <a:gd name="f114" fmla="*/ 3032924 f84 1"/>
              <a:gd name="f115" fmla="*/ 0 f85 1"/>
              <a:gd name="f116" fmla="*/ 102477 f85 1"/>
              <a:gd name="f117" fmla="*/ 385229 f85 1"/>
              <a:gd name="f118" fmla="*/ 386326 f85 1"/>
              <a:gd name="f119" fmla="*/ 229618 f85 1"/>
              <a:gd name="f120" fmla="*/ 2690698 f84 1"/>
              <a:gd name="f121" fmla="*/ 2991331 f85 1"/>
              <a:gd name="f122" fmla="*/ 2709748 f84 1"/>
              <a:gd name="f123" fmla="+- f86 0 f1"/>
              <a:gd name="f124" fmla="*/ f89 1 3239999"/>
              <a:gd name="f125" fmla="*/ f90 1 3032924"/>
              <a:gd name="f126" fmla="*/ f91 1 3239999"/>
              <a:gd name="f127" fmla="*/ f92 1 3032924"/>
              <a:gd name="f128" fmla="*/ f93 1 3032924"/>
              <a:gd name="f129" fmla="*/ f94 1 3032924"/>
              <a:gd name="f130" fmla="*/ f95 1 3032924"/>
              <a:gd name="f131" fmla="*/ f96 1 3239999"/>
              <a:gd name="f132" fmla="*/ f97 1 3032924"/>
              <a:gd name="f133" fmla="*/ f98 1 3239999"/>
              <a:gd name="f134" fmla="*/ f99 1 3239999"/>
              <a:gd name="f135" fmla="*/ f100 1 3032924"/>
              <a:gd name="f136" fmla="*/ f101 1 3032924"/>
              <a:gd name="f137" fmla="*/ f102 1 3239999"/>
              <a:gd name="f138" fmla="*/ f103 1 3239999"/>
              <a:gd name="f139" fmla="*/ f104 1 3239999"/>
              <a:gd name="f140" fmla="*/ f105 1 3239999"/>
              <a:gd name="f141" fmla="*/ f106 1 3239999"/>
              <a:gd name="f142" fmla="*/ f107 1 3239999"/>
              <a:gd name="f143" fmla="*/ f108 1 3032924"/>
              <a:gd name="f144" fmla="*/ f109 1 3239999"/>
              <a:gd name="f145" fmla="*/ f110 1 3239999"/>
              <a:gd name="f146" fmla="*/ f111 1 3032924"/>
              <a:gd name="f147" fmla="*/ f112 1 3032924"/>
              <a:gd name="f148" fmla="*/ f113 1 3239999"/>
              <a:gd name="f149" fmla="*/ f114 1 3032924"/>
              <a:gd name="f150" fmla="*/ f115 1 3239999"/>
              <a:gd name="f151" fmla="*/ f116 1 3239999"/>
              <a:gd name="f152" fmla="*/ f117 1 3239999"/>
              <a:gd name="f153" fmla="*/ f118 1 3239999"/>
              <a:gd name="f154" fmla="*/ f119 1 3239999"/>
              <a:gd name="f155" fmla="*/ f120 1 3032924"/>
              <a:gd name="f156" fmla="*/ f121 1 3239999"/>
              <a:gd name="f157" fmla="*/ f122 1 3032924"/>
              <a:gd name="f158" fmla="*/ f80 1 f87"/>
              <a:gd name="f159" fmla="*/ f81 1 f87"/>
              <a:gd name="f160" fmla="*/ f80 1 f88"/>
              <a:gd name="f161" fmla="*/ f82 1 f88"/>
              <a:gd name="f162" fmla="*/ f126 1 f87"/>
              <a:gd name="f163" fmla="*/ f136 1 f88"/>
              <a:gd name="f164" fmla="*/ f137 1 f87"/>
              <a:gd name="f165" fmla="*/ f135 1 f88"/>
              <a:gd name="f166" fmla="*/ f156 1 f87"/>
              <a:gd name="f167" fmla="*/ f157 1 f88"/>
              <a:gd name="f168" fmla="*/ f138 1 f87"/>
              <a:gd name="f169" fmla="*/ f129 1 f88"/>
              <a:gd name="f170" fmla="*/ f139 1 f87"/>
              <a:gd name="f171" fmla="*/ f140 1 f87"/>
              <a:gd name="f172" fmla="*/ f132 1 f88"/>
              <a:gd name="f173" fmla="*/ f130 1 f88"/>
              <a:gd name="f174" fmla="*/ f128 1 f88"/>
              <a:gd name="f175" fmla="*/ f127 1 f88"/>
              <a:gd name="f176" fmla="*/ f141 1 f87"/>
              <a:gd name="f177" fmla="*/ f125 1 f88"/>
              <a:gd name="f178" fmla="*/ f142 1 f87"/>
              <a:gd name="f179" fmla="*/ f143 1 f88"/>
              <a:gd name="f180" fmla="*/ f144 1 f87"/>
              <a:gd name="f181" fmla="*/ f145 1 f87"/>
              <a:gd name="f182" fmla="*/ f146 1 f88"/>
              <a:gd name="f183" fmla="*/ f147 1 f88"/>
              <a:gd name="f184" fmla="*/ f148 1 f87"/>
              <a:gd name="f185" fmla="*/ f149 1 f88"/>
              <a:gd name="f186" fmla="*/ f150 1 f87"/>
              <a:gd name="f187" fmla="*/ f151 1 f87"/>
              <a:gd name="f188" fmla="*/ f152 1 f87"/>
              <a:gd name="f189" fmla="*/ f153 1 f87"/>
              <a:gd name="f190" fmla="*/ f124 1 f87"/>
              <a:gd name="f191" fmla="*/ f131 1 f87"/>
              <a:gd name="f192" fmla="*/ f133 1 f87"/>
              <a:gd name="f193" fmla="*/ f134 1 f87"/>
              <a:gd name="f194" fmla="*/ f154 1 f87"/>
              <a:gd name="f195" fmla="*/ f155 1 f88"/>
              <a:gd name="f196" fmla="*/ f158 f78 1"/>
              <a:gd name="f197" fmla="*/ f159 f78 1"/>
              <a:gd name="f198" fmla="*/ f161 f79 1"/>
              <a:gd name="f199" fmla="*/ f160 f79 1"/>
              <a:gd name="f200" fmla="*/ f162 f78 1"/>
              <a:gd name="f201" fmla="*/ f163 f79 1"/>
              <a:gd name="f202" fmla="*/ f164 f78 1"/>
              <a:gd name="f203" fmla="*/ f165 f79 1"/>
              <a:gd name="f204" fmla="*/ f166 f78 1"/>
              <a:gd name="f205" fmla="*/ f167 f79 1"/>
              <a:gd name="f206" fmla="*/ f168 f78 1"/>
              <a:gd name="f207" fmla="*/ f169 f79 1"/>
              <a:gd name="f208" fmla="*/ f170 f78 1"/>
              <a:gd name="f209" fmla="*/ f171 f78 1"/>
              <a:gd name="f210" fmla="*/ f172 f79 1"/>
              <a:gd name="f211" fmla="*/ f173 f79 1"/>
              <a:gd name="f212" fmla="*/ f174 f79 1"/>
              <a:gd name="f213" fmla="*/ f175 f79 1"/>
              <a:gd name="f214" fmla="*/ f176 f78 1"/>
              <a:gd name="f215" fmla="*/ f177 f79 1"/>
              <a:gd name="f216" fmla="*/ f178 f78 1"/>
              <a:gd name="f217" fmla="*/ f179 f79 1"/>
              <a:gd name="f218" fmla="*/ f180 f78 1"/>
              <a:gd name="f219" fmla="*/ f181 f78 1"/>
              <a:gd name="f220" fmla="*/ f182 f79 1"/>
              <a:gd name="f221" fmla="*/ f183 f79 1"/>
              <a:gd name="f222" fmla="*/ f184 f78 1"/>
              <a:gd name="f223" fmla="*/ f185 f79 1"/>
              <a:gd name="f224" fmla="*/ f186 f78 1"/>
              <a:gd name="f225" fmla="*/ f187 f78 1"/>
              <a:gd name="f226" fmla="*/ f188 f78 1"/>
              <a:gd name="f227" fmla="*/ f189 f78 1"/>
              <a:gd name="f228" fmla="*/ f190 f78 1"/>
              <a:gd name="f229" fmla="*/ f191 f78 1"/>
              <a:gd name="f230" fmla="*/ f192 f78 1"/>
              <a:gd name="f231" fmla="*/ f193 f78 1"/>
              <a:gd name="f232" fmla="*/ f194 f78 1"/>
              <a:gd name="f233" fmla="*/ f195 f7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23">
                <a:pos x="f200" y="f201"/>
              </a:cxn>
              <a:cxn ang="f123">
                <a:pos x="f202" y="f201"/>
              </a:cxn>
              <a:cxn ang="f123">
                <a:pos x="f202" y="f203"/>
              </a:cxn>
              <a:cxn ang="f123">
                <a:pos x="f204" y="f205"/>
              </a:cxn>
              <a:cxn ang="f123">
                <a:pos x="f206" y="f207"/>
              </a:cxn>
              <a:cxn ang="f123">
                <a:pos x="f208" y="f207"/>
              </a:cxn>
              <a:cxn ang="f123">
                <a:pos x="f209" y="f210"/>
              </a:cxn>
              <a:cxn ang="f123">
                <a:pos x="f202" y="f211"/>
              </a:cxn>
              <a:cxn ang="f123">
                <a:pos x="f202" y="f207"/>
              </a:cxn>
              <a:cxn ang="f123">
                <a:pos x="f202" y="f212"/>
              </a:cxn>
              <a:cxn ang="f123">
                <a:pos x="f202" y="f213"/>
              </a:cxn>
              <a:cxn ang="f123">
                <a:pos x="f214" y="f215"/>
              </a:cxn>
              <a:cxn ang="f123">
                <a:pos x="f216" y="f217"/>
              </a:cxn>
              <a:cxn ang="f123">
                <a:pos x="f218" y="f212"/>
              </a:cxn>
              <a:cxn ang="f123">
                <a:pos x="f219" y="f220"/>
              </a:cxn>
              <a:cxn ang="f123">
                <a:pos x="f219" y="f221"/>
              </a:cxn>
              <a:cxn ang="f123">
                <a:pos x="f222" y="f221"/>
              </a:cxn>
              <a:cxn ang="f123">
                <a:pos x="f222" y="f223"/>
              </a:cxn>
              <a:cxn ang="f123">
                <a:pos x="f224" y="f223"/>
              </a:cxn>
              <a:cxn ang="f123">
                <a:pos x="f224" y="f221"/>
              </a:cxn>
              <a:cxn ang="f123">
                <a:pos x="f225" y="f221"/>
              </a:cxn>
              <a:cxn ang="f123">
                <a:pos x="f225" y="f220"/>
              </a:cxn>
              <a:cxn ang="f123">
                <a:pos x="f226" y="f212"/>
              </a:cxn>
              <a:cxn ang="f123">
                <a:pos x="f227" y="f217"/>
              </a:cxn>
              <a:cxn ang="f123">
                <a:pos x="f228" y="f215"/>
              </a:cxn>
              <a:cxn ang="f123">
                <a:pos x="f200" y="f213"/>
              </a:cxn>
              <a:cxn ang="f123">
                <a:pos x="f200" y="f212"/>
              </a:cxn>
              <a:cxn ang="f123">
                <a:pos x="f200" y="f207"/>
              </a:cxn>
              <a:cxn ang="f123">
                <a:pos x="f200" y="f211"/>
              </a:cxn>
              <a:cxn ang="f123">
                <a:pos x="f229" y="f210"/>
              </a:cxn>
              <a:cxn ang="f123">
                <a:pos x="f230" y="f207"/>
              </a:cxn>
              <a:cxn ang="f123">
                <a:pos x="f231" y="f207"/>
              </a:cxn>
              <a:cxn ang="f123">
                <a:pos x="f232" y="f233"/>
              </a:cxn>
              <a:cxn ang="f123">
                <a:pos x="f200" y="f203"/>
              </a:cxn>
            </a:cxnLst>
            <a:rect l="f196" t="f199" r="f197" b="f198"/>
            <a:pathLst>
              <a:path w="3239999" h="3032924">
                <a:moveTo>
                  <a:pt x="f8" y="f9"/>
                </a:moveTo>
                <a:cubicBezTo>
                  <a:pt x="f8" y="f10"/>
                  <a:pt x="f11" y="f12"/>
                  <a:pt x="f11" y="f9"/>
                </a:cubicBezTo>
                <a:lnTo>
                  <a:pt x="f11" y="f13"/>
                </a:lnTo>
                <a:cubicBezTo>
                  <a:pt x="f14" y="f15"/>
                  <a:pt x="f16" y="f17"/>
                  <a:pt x="f18" y="f19"/>
                </a:cubicBezTo>
                <a:lnTo>
                  <a:pt x="f20" y="f21"/>
                </a:lnTo>
                <a:lnTo>
                  <a:pt x="f22" y="f21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11" y="f33"/>
                </a:cubicBezTo>
                <a:lnTo>
                  <a:pt x="f11" y="f21"/>
                </a:lnTo>
                <a:lnTo>
                  <a:pt x="f11" y="f34"/>
                </a:lnTo>
                <a:lnTo>
                  <a:pt x="f11" y="f35"/>
                </a:ln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34"/>
                </a:cubicBezTo>
                <a:lnTo>
                  <a:pt x="f53" y="f54"/>
                </a:lnTo>
                <a:lnTo>
                  <a:pt x="f53" y="f55"/>
                </a:lnTo>
                <a:lnTo>
                  <a:pt x="f6" y="f55"/>
                </a:lnTo>
                <a:lnTo>
                  <a:pt x="f6" y="f7"/>
                </a:lnTo>
                <a:lnTo>
                  <a:pt x="f5" y="f7"/>
                </a:lnTo>
                <a:lnTo>
                  <a:pt x="f5" y="f55"/>
                </a:lnTo>
                <a:lnTo>
                  <a:pt x="f56" y="f55"/>
                </a:lnTo>
                <a:lnTo>
                  <a:pt x="f56" y="f54"/>
                </a:lnTo>
                <a:lnTo>
                  <a:pt x="f57" y="f34"/>
                </a:lnTo>
                <a:cubicBezTo>
                  <a:pt x="f58" y="f51"/>
                  <a:pt x="f59" y="f49"/>
                  <a:pt x="f60" y="f47"/>
                </a:cubicBezTo>
                <a:cubicBezTo>
                  <a:pt x="f61" y="f45"/>
                  <a:pt x="f62" y="f43"/>
                  <a:pt x="f63" y="f41"/>
                </a:cubicBezTo>
                <a:cubicBezTo>
                  <a:pt x="f64" y="f39"/>
                  <a:pt x="f65" y="f37"/>
                  <a:pt x="f8" y="f35"/>
                </a:cubicBezTo>
                <a:lnTo>
                  <a:pt x="f8" y="f34"/>
                </a:lnTo>
                <a:lnTo>
                  <a:pt x="f8" y="f21"/>
                </a:lnTo>
                <a:lnTo>
                  <a:pt x="f8" y="f33"/>
                </a:lnTo>
                <a:cubicBezTo>
                  <a:pt x="f66" y="f32"/>
                  <a:pt x="f67" y="f30"/>
                  <a:pt x="f68" y="f28"/>
                </a:cubicBezTo>
                <a:lnTo>
                  <a:pt x="f69" y="f21"/>
                </a:lnTo>
                <a:lnTo>
                  <a:pt x="f70" y="f21"/>
                </a:lnTo>
                <a:lnTo>
                  <a:pt x="f71" y="f72"/>
                </a:lnTo>
                <a:cubicBezTo>
                  <a:pt x="f73" y="f74"/>
                  <a:pt x="f75" y="f76"/>
                  <a:pt x="f8" y="f13"/>
                </a:cubicBezTo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" name="Frame 17">
            <a:extLst>
              <a:ext uri="{FF2B5EF4-FFF2-40B4-BE49-F238E27FC236}">
                <a16:creationId xmlns:a16="http://schemas.microsoft.com/office/drawing/2014/main" id="{D3ED1EF4-D9E9-7CB2-5D17-8BB2A419007A}"/>
              </a:ext>
            </a:extLst>
          </p:cNvPr>
          <p:cNvSpPr/>
          <p:nvPr/>
        </p:nvSpPr>
        <p:spPr>
          <a:xfrm>
            <a:off x="1975897" y="3460071"/>
            <a:ext cx="381112" cy="381112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15456"/>
              <a:gd name="f5" fmla="val 380544"/>
              <a:gd name="f6" fmla="val 385333"/>
              <a:gd name="f7" fmla="val 2854667"/>
              <a:gd name="f8" fmla="val 1529120"/>
              <a:gd name="f9" fmla="val 1267123"/>
              <a:gd name="f10" fmla="val 2430711"/>
              <a:gd name="f11" fmla="val 997530"/>
              <a:gd name="f12" fmla="val 1721825"/>
              <a:gd name="f13" fmla="val 436017"/>
              <a:gd name="f14" fmla="val 1672600"/>
              <a:gd name="f15" fmla="val 600235"/>
              <a:gd name="f16" fmla="val 1185112"/>
              <a:gd name="f17" fmla="val 1132790"/>
              <a:gd name="f18" fmla="val 1359573"/>
              <a:gd name="f19" fmla="val 1278822"/>
              <a:gd name="f20" fmla="val 1550851"/>
              <a:gd name="f21" fmla="val 1544730"/>
              <a:gd name="f22" fmla="val 1923929"/>
              <a:gd name="f23" fmla="val 1789452"/>
              <a:gd name="f24" fmla="val 1379400"/>
              <a:gd name="f25" fmla="val 1927092"/>
              <a:gd name="f26" fmla="val 1088696"/>
              <a:gd name="f27" fmla="val 2233403"/>
              <a:gd name="f28" fmla="val 596568"/>
              <a:gd name="f29" fmla="val 2770666"/>
              <a:gd name="f30" fmla="val 2331495"/>
              <a:gd name="f31" fmla="val 1220469"/>
              <a:gd name="f32" fmla="val 1907612"/>
              <a:gd name="f33" fmla="val 2113878"/>
              <a:gd name="f34" fmla="val 1578489"/>
              <a:gd name="f35" fmla="val 2858395"/>
              <a:gd name="f36" fmla="*/ f0 1 3240000"/>
              <a:gd name="f37" fmla="*/ f1 1 3240000"/>
              <a:gd name="f38" fmla="val f2"/>
              <a:gd name="f39" fmla="val f3"/>
              <a:gd name="f40" fmla="+- f39 0 f38"/>
              <a:gd name="f41" fmla="*/ f40 1 3240000"/>
              <a:gd name="f42" fmla="*/ f38 1 f41"/>
              <a:gd name="f43" fmla="*/ f39 1 f41"/>
              <a:gd name="f44" fmla="*/ f42 f36 1"/>
              <a:gd name="f45" fmla="*/ f43 f36 1"/>
              <a:gd name="f46" fmla="*/ f43 f37 1"/>
              <a:gd name="f47" fmla="*/ f42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4" t="f47" r="f45" b="f46"/>
            <a:pathLst>
              <a:path w="3240000" h="3240000">
                <a:moveTo>
                  <a:pt x="f4" y="f5"/>
                </a:moveTo>
                <a:lnTo>
                  <a:pt x="f4" y="f6"/>
                </a:lnTo>
                <a:lnTo>
                  <a:pt x="f6" y="f6"/>
                </a:lnTo>
                <a:lnTo>
                  <a:pt x="f6" y="f7"/>
                </a:lnTo>
                <a:lnTo>
                  <a:pt x="f8" y="f7"/>
                </a:ln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lnTo>
                  <a:pt x="f29" y="f28"/>
                </a:lnTo>
                <a:cubicBezTo>
                  <a:pt x="f30" y="f31"/>
                  <a:pt x="f32" y="f33"/>
                  <a:pt x="f34" y="f7"/>
                </a:cubicBezTo>
                <a:lnTo>
                  <a:pt x="f7" y="f7"/>
                </a:lnTo>
                <a:lnTo>
                  <a:pt x="f7" y="f28"/>
                </a:lnTo>
                <a:lnTo>
                  <a:pt x="f35" y="f28"/>
                </a:lnTo>
                <a:lnTo>
                  <a:pt x="f35" y="f5"/>
                </a:lnTo>
                <a:close/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8" name="Teardrop 1">
            <a:extLst>
              <a:ext uri="{FF2B5EF4-FFF2-40B4-BE49-F238E27FC236}">
                <a16:creationId xmlns:a16="http://schemas.microsoft.com/office/drawing/2014/main" id="{7347C39D-3D58-8613-2BE5-21E287167271}"/>
              </a:ext>
            </a:extLst>
          </p:cNvPr>
          <p:cNvSpPr/>
          <p:nvPr/>
        </p:nvSpPr>
        <p:spPr>
          <a:xfrm rot="18805987">
            <a:off x="6288741" y="1154518"/>
            <a:ext cx="413884" cy="409568"/>
          </a:xfrm>
          <a:custGeom>
            <a:avLst/>
            <a:gdLst>
              <a:gd name="f0" fmla="val w"/>
              <a:gd name="f1" fmla="val h"/>
              <a:gd name="f2" fmla="val 0"/>
              <a:gd name="f3" fmla="val 1807241"/>
              <a:gd name="f4" fmla="val 1788383"/>
              <a:gd name="f5" fmla="val 712876"/>
              <a:gd name="f6" fmla="val 1117592"/>
              <a:gd name="f7" fmla="val 771173"/>
              <a:gd name="f8" fmla="val 1181828"/>
              <a:gd name="f9" fmla="val 811089"/>
              <a:gd name="f10" fmla="val 1255910"/>
              <a:gd name="f11" fmla="val 847925"/>
              <a:gd name="f12" fmla="val 1348018"/>
              <a:gd name="f13" fmla="val 814544"/>
              <a:gd name="f14" fmla="val 1418896"/>
              <a:gd name="f15" fmla="val 753893"/>
              <a:gd name="f16" fmla="val 1474052"/>
              <a:gd name="f17" fmla="val 679064"/>
              <a:gd name="f18" fmla="val 1498332"/>
              <a:gd name="f19" fmla="val 308226"/>
              <a:gd name="f20" fmla="val 1106637"/>
              <a:gd name="f21" fmla="val 336560"/>
              <a:gd name="f22" fmla="val 1033247"/>
              <a:gd name="f23" fmla="val 394949"/>
              <a:gd name="f24" fmla="val 975701"/>
              <a:gd name="f25" fmla="val 467546"/>
              <a:gd name="f26" fmla="val 946245"/>
              <a:gd name="f27" fmla="val 577903"/>
              <a:gd name="f28" fmla="val 998968"/>
              <a:gd name="f29" fmla="val 654580"/>
              <a:gd name="f30" fmla="val 1053357"/>
              <a:gd name="f31" fmla="val 1038527"/>
              <a:gd name="f32" fmla="val 398886"/>
              <a:gd name="f33" fmla="val 1405560"/>
              <a:gd name="f34" fmla="val 786562"/>
              <a:gd name="f35" fmla="val 1374476"/>
              <a:gd name="f36" fmla="val 799049"/>
              <a:gd name="f37" fmla="val 1340402"/>
              <a:gd name="f38" fmla="val 804299"/>
              <a:gd name="f39" fmla="val 1305054"/>
              <a:gd name="f40" fmla="val 803332"/>
              <a:gd name="f41" fmla="val 1008167"/>
              <a:gd name="f42" fmla="val 795212"/>
              <a:gd name="f43" fmla="val 1016288"/>
              <a:gd name="f44" fmla="val 498325"/>
              <a:gd name="f45" fmla="val 1017255"/>
              <a:gd name="f46" fmla="val 462976"/>
              <a:gd name="f47" fmla="val 1024360"/>
              <a:gd name="f48" fmla="val 429240"/>
              <a:gd name="f49" fmla="val 1097925"/>
              <a:gd name="f50" fmla="val 218888"/>
              <a:gd name="f51" fmla="val 992582"/>
              <a:gd name="f52" fmla="val 279303"/>
              <a:gd name="f53" fmla="val 921871"/>
              <a:gd name="f54" fmla="val 392886"/>
              <a:gd name="f55" fmla="val 921053"/>
              <a:gd name="f56" fmla="val 523256"/>
              <a:gd name="f57" fmla="val 919136"/>
              <a:gd name="f58" fmla="val 828763"/>
              <a:gd name="f59" fmla="val 830924"/>
              <a:gd name="f60" fmla="val 915875"/>
              <a:gd name="f61" fmla="val 525417"/>
              <a:gd name="f62" fmla="val 913958"/>
              <a:gd name="f63" fmla="val 403891"/>
              <a:gd name="f64" fmla="val 913196"/>
              <a:gd name="f65" fmla="val 296188"/>
              <a:gd name="f66" fmla="val 973343"/>
              <a:gd name="f67" fmla="val 234366"/>
              <a:gd name="f68" fmla="val 1067831"/>
              <a:gd name="f69" fmla="val 710285"/>
              <a:gd name="f70" fmla="val 1570519"/>
              <a:gd name="f71" fmla="val 811872"/>
              <a:gd name="f72" fmla="val 1510375"/>
              <a:gd name="f73" fmla="val 878808"/>
              <a:gd name="f74" fmla="val 1399439"/>
              <a:gd name="f75" fmla="val 879603"/>
              <a:gd name="f76" fmla="val 1272618"/>
              <a:gd name="f77" fmla="val 881520"/>
              <a:gd name="f78" fmla="val 967111"/>
              <a:gd name="f79" fmla="val 969732"/>
              <a:gd name="f80" fmla="val 879999"/>
              <a:gd name="f81" fmla="val 1275239"/>
              <a:gd name="f82" fmla="val 881916"/>
              <a:gd name="f83" fmla="val 1400271"/>
              <a:gd name="f84" fmla="val 882701"/>
              <a:gd name="f85" fmla="val 1510670"/>
              <a:gd name="f86" fmla="val 819011"/>
              <a:gd name="f87" fmla="val 1573529"/>
              <a:gd name="f88" fmla="val 721242"/>
              <a:gd name="f89" fmla="val 1162945"/>
              <a:gd name="f90" fmla="val 27894"/>
              <a:gd name="f91" fmla="val 1782798"/>
              <a:gd name="f92" fmla="val 682611"/>
              <a:gd name="f93" fmla="val 1816692"/>
              <a:gd name="f94" fmla="val 718411"/>
              <a:gd name="f95" fmla="val 1815147"/>
              <a:gd name="f96" fmla="val 774907"/>
              <a:gd name="f97" fmla="val 1779347"/>
              <a:gd name="f98" fmla="val 808801"/>
              <a:gd name="f99" fmla="val 1743547"/>
              <a:gd name="f100" fmla="val 842694"/>
              <a:gd name="f101" fmla="val 1687050"/>
              <a:gd name="f102" fmla="val 841149"/>
              <a:gd name="f103" fmla="val 1653157"/>
              <a:gd name="f104" fmla="val 805349"/>
              <a:gd name="f105" fmla="val 1644015"/>
              <a:gd name="f106" fmla="val 795693"/>
              <a:gd name="f107" fmla="val 1561789"/>
              <a:gd name="f108" fmla="val 910282"/>
              <a:gd name="f109" fmla="val 1426630"/>
              <a:gd name="f110" fmla="val 983636"/>
              <a:gd name="f111" fmla="val 1274606"/>
              <a:gd name="f112" fmla="val 982683"/>
              <a:gd name="f113" fmla="val 980378"/>
              <a:gd name="f114" fmla="val 980836"/>
              <a:gd name="f115" fmla="val 1270380"/>
              <a:gd name="f116" fmla="val 1427425"/>
              <a:gd name="f117" fmla="val 901198"/>
              <a:gd name="f118" fmla="val 1565976"/>
              <a:gd name="f119" fmla="val 779756"/>
              <a:gd name="f120" fmla="val 1647056"/>
              <a:gd name="f121" fmla="val 807405"/>
              <a:gd name="f122" fmla="val 1681913"/>
              <a:gd name="f123" fmla="val 803595"/>
              <a:gd name="f124" fmla="val 1732594"/>
              <a:gd name="f125" fmla="val 770486"/>
              <a:gd name="f126" fmla="val 1763941"/>
              <a:gd name="f127" fmla="val 734686"/>
              <a:gd name="f128" fmla="val 1797834"/>
              <a:gd name="f129" fmla="val 678189"/>
              <a:gd name="f130" fmla="val 1796289"/>
              <a:gd name="f131" fmla="val 644296"/>
              <a:gd name="f132" fmla="val 1760489"/>
              <a:gd name="f133" fmla="val 24442"/>
              <a:gd name="f134" fmla="val 1105772"/>
              <a:gd name="f135" fmla="val -9451"/>
              <a:gd name="f136" fmla="val 1069973"/>
              <a:gd name="f137" fmla="val -7906"/>
              <a:gd name="f138" fmla="val 1013476"/>
              <a:gd name="f139" fmla="val 979583"/>
              <a:gd name="f140" fmla="val 63694"/>
              <a:gd name="f141" fmla="val 945689"/>
              <a:gd name="f142" fmla="val 120190"/>
              <a:gd name="f143" fmla="val 947235"/>
              <a:gd name="f144" fmla="val 154084"/>
              <a:gd name="f145" fmla="val 983034"/>
              <a:gd name="f146" fmla="val 163237"/>
              <a:gd name="f147" fmla="val 992702"/>
              <a:gd name="f148" fmla="val 244774"/>
              <a:gd name="f149" fmla="val 882877"/>
              <a:gd name="f150" fmla="val 375836"/>
              <a:gd name="f151" fmla="val 813180"/>
              <a:gd name="f152" fmla="val 523178"/>
              <a:gd name="f153" fmla="val 818460"/>
              <a:gd name="f154" fmla="val 820284"/>
              <a:gd name="f155" fmla="val 522622"/>
              <a:gd name="f156" fmla="val 821285"/>
              <a:gd name="f157" fmla="val 363119"/>
              <a:gd name="f158" fmla="val 903845"/>
              <a:gd name="f159" fmla="val 223207"/>
              <a:gd name="f160" fmla="val 1028952"/>
              <a:gd name="f161" fmla="val 143673"/>
              <a:gd name="f162" fmla="val 999689"/>
              <a:gd name="f163" fmla="val 108599"/>
              <a:gd name="f164" fmla="val 1002953"/>
              <a:gd name="f165" fmla="val 56445"/>
              <a:gd name="f166" fmla="val 1036755"/>
              <a:gd name="f167" fmla="val 24443"/>
              <a:gd name="f168" fmla="val 1072555"/>
              <a:gd name="f169" fmla="val 1129052"/>
              <a:gd name="f170" fmla="*/ f0 1 1807241"/>
              <a:gd name="f171" fmla="*/ f1 1 1788383"/>
              <a:gd name="f172" fmla="val f2"/>
              <a:gd name="f173" fmla="val f3"/>
              <a:gd name="f174" fmla="val f4"/>
              <a:gd name="f175" fmla="+- f174 0 f172"/>
              <a:gd name="f176" fmla="+- f173 0 f172"/>
              <a:gd name="f177" fmla="*/ f176 1 1807241"/>
              <a:gd name="f178" fmla="*/ f175 1 1788383"/>
              <a:gd name="f179" fmla="*/ f172 1 f177"/>
              <a:gd name="f180" fmla="*/ f173 1 f177"/>
              <a:gd name="f181" fmla="*/ f172 1 f178"/>
              <a:gd name="f182" fmla="*/ f174 1 f178"/>
              <a:gd name="f183" fmla="*/ f179 f170 1"/>
              <a:gd name="f184" fmla="*/ f180 f170 1"/>
              <a:gd name="f185" fmla="*/ f182 f171 1"/>
              <a:gd name="f186" fmla="*/ f181 f17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83" t="f186" r="f184" b="f185"/>
            <a:pathLst>
              <a:path w="1807241" h="178838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lnTo>
                  <a:pt x="f19" y="f20"/>
                </a:ln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5" y="f6"/>
                </a:cubicBezTo>
                <a:close/>
                <a:moveTo>
                  <a:pt x="f31" y="f32"/>
                </a:move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lnTo>
                  <a:pt x="f43" y="f44"/>
                </a:lnTo>
                <a:cubicBezTo>
                  <a:pt x="f45" y="f46"/>
                  <a:pt x="f47" y="f48"/>
                  <a:pt x="f31" y="f32"/>
                </a:cubicBezTo>
                <a:close/>
                <a:moveTo>
                  <a:pt x="f49" y="f50"/>
                </a:moveTo>
                <a:cubicBezTo>
                  <a:pt x="f51" y="f52"/>
                  <a:pt x="f53" y="f54"/>
                  <a:pt x="f55" y="f56"/>
                </a:cubicBez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cubicBezTo>
                  <a:pt x="f63" y="f64"/>
                  <a:pt x="f65" y="f66"/>
                  <a:pt x="f67" y="f68"/>
                </a:cubicBezTo>
                <a:lnTo>
                  <a:pt x="f69" y="f70"/>
                </a:lnTo>
                <a:cubicBezTo>
                  <a:pt x="f71" y="f72"/>
                  <a:pt x="f73" y="f74"/>
                  <a:pt x="f75" y="f76"/>
                </a:cubicBez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close/>
                <a:moveTo>
                  <a:pt x="f89" y="f90"/>
                </a:moveTo>
                <a:lnTo>
                  <a:pt x="f91" y="f92"/>
                </a:ln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lnTo>
                  <a:pt x="f105" y="f106"/>
                </a:lnTo>
                <a:cubicBezTo>
                  <a:pt x="f107" y="f108"/>
                  <a:pt x="f109" y="f110"/>
                  <a:pt x="f111" y="f112"/>
                </a:cubicBezTo>
                <a:lnTo>
                  <a:pt x="f113" y="f114"/>
                </a:lnTo>
                <a:lnTo>
                  <a:pt x="f113" y="f115"/>
                </a:lnTo>
                <a:cubicBezTo>
                  <a:pt x="f113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lnTo>
                  <a:pt x="f133" y="f134"/>
                </a:lnTo>
                <a:cubicBezTo>
                  <a:pt x="f135" y="f136"/>
                  <a:pt x="f137" y="f138"/>
                  <a:pt x="f90" y="f139"/>
                </a:cubicBezTo>
                <a:cubicBezTo>
                  <a:pt x="f140" y="f141"/>
                  <a:pt x="f142" y="f143"/>
                  <a:pt x="f144" y="f145"/>
                </a:cubicBezTo>
                <a:lnTo>
                  <a:pt x="f146" y="f147"/>
                </a:lnTo>
                <a:cubicBezTo>
                  <a:pt x="f148" y="f149"/>
                  <a:pt x="f150" y="f151"/>
                  <a:pt x="f152" y="f151"/>
                </a:cubicBezTo>
                <a:lnTo>
                  <a:pt x="f153" y="f151"/>
                </a:lnTo>
                <a:lnTo>
                  <a:pt x="f154" y="f155"/>
                </a:lnTo>
                <a:cubicBezTo>
                  <a:pt x="f156" y="f157"/>
                  <a:pt x="f158" y="f159"/>
                  <a:pt x="f160" y="f161"/>
                </a:cubicBezTo>
                <a:cubicBezTo>
                  <a:pt x="f162" y="f163"/>
                  <a:pt x="f164" y="f165"/>
                  <a:pt x="f166" y="f167"/>
                </a:cubicBezTo>
                <a:cubicBezTo>
                  <a:pt x="f168" y="f135"/>
                  <a:pt x="f169" y="f137"/>
                  <a:pt x="f89" y="f90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9" name="Rectangle 130">
            <a:extLst>
              <a:ext uri="{FF2B5EF4-FFF2-40B4-BE49-F238E27FC236}">
                <a16:creationId xmlns:a16="http://schemas.microsoft.com/office/drawing/2014/main" id="{3EEF69BB-BD96-8EB4-614C-078CF62EEC69}"/>
              </a:ext>
            </a:extLst>
          </p:cNvPr>
          <p:cNvSpPr/>
          <p:nvPr/>
        </p:nvSpPr>
        <p:spPr>
          <a:xfrm>
            <a:off x="6893330" y="1154568"/>
            <a:ext cx="408435" cy="410291"/>
          </a:xfrm>
          <a:custGeom>
            <a:avLst/>
            <a:gdLst>
              <a:gd name="f0" fmla="val w"/>
              <a:gd name="f1" fmla="val h"/>
              <a:gd name="f2" fmla="val 0"/>
              <a:gd name="f3" fmla="val 371900"/>
              <a:gd name="f4" fmla="val 373588"/>
              <a:gd name="f5" fmla="val 297080"/>
              <a:gd name="f6" fmla="val 129105"/>
              <a:gd name="f7" fmla="val 284273"/>
              <a:gd name="f8" fmla="val 219737"/>
              <a:gd name="f9" fmla="val 305496"/>
              <a:gd name="f10" fmla="val 333001"/>
              <a:gd name="f11" fmla="val 228265"/>
              <a:gd name="f12" fmla="val 250807"/>
              <a:gd name="f13" fmla="val 263614"/>
              <a:gd name="f14" fmla="val 157021"/>
              <a:gd name="f15" fmla="val 175826"/>
              <a:gd name="f16" fmla="val 195129"/>
              <a:gd name="f17" fmla="val 93087"/>
              <a:gd name="f18" fmla="val 117372"/>
              <a:gd name="f19" fmla="val 141984"/>
              <a:gd name="f20" fmla="val 123179"/>
              <a:gd name="f21" fmla="val 58494"/>
              <a:gd name="f22" fmla="val 84208"/>
              <a:gd name="f23" fmla="val 95969"/>
              <a:gd name="f24" fmla="val 354346"/>
              <a:gd name="f25" fmla="val 97437"/>
              <a:gd name="f26" fmla="val 356087"/>
              <a:gd name="f27" fmla="val 96136"/>
              <a:gd name="f28" fmla="val 357928"/>
              <a:gd name="f29" fmla="val 96353"/>
              <a:gd name="f30" fmla="val 359747"/>
              <a:gd name="f31" fmla="val 96905"/>
              <a:gd name="f32" fmla="val 360371"/>
              <a:gd name="f33" fmla="val 97095"/>
              <a:gd name="f34" fmla="val 368954"/>
              <a:gd name="f35" fmla="val 99700"/>
              <a:gd name="f36" fmla="val 373801"/>
              <a:gd name="f37" fmla="val 108770"/>
              <a:gd name="f38" fmla="val 371196"/>
              <a:gd name="f39" fmla="val 117354"/>
              <a:gd name="f40" fmla="val 333339"/>
              <a:gd name="f41" fmla="val 242097"/>
              <a:gd name="f42" fmla="val 331591"/>
              <a:gd name="f43" fmla="val 247858"/>
              <a:gd name="f44" fmla="val 326929"/>
              <a:gd name="f45" fmla="val 251935"/>
              <a:gd name="f46" fmla="val 321206"/>
              <a:gd name="f47" fmla="val 252122"/>
              <a:gd name="f48" fmla="val 252873"/>
              <a:gd name="f49" fmla="val 313576"/>
              <a:gd name="f50" fmla="val 313378"/>
              <a:gd name="f51" fmla="val 253010"/>
              <a:gd name="f52" fmla="val 313229"/>
              <a:gd name="f53" fmla="val 252967"/>
              <a:gd name="f54" fmla="val 313080"/>
              <a:gd name="f55" fmla="val 252922"/>
              <a:gd name="f56" fmla="val 312919"/>
              <a:gd name="f57" fmla="val 126251"/>
              <a:gd name="f58" fmla="val 133971"/>
              <a:gd name="f59" fmla="val 281687"/>
              <a:gd name="f60" fmla="val 321075"/>
              <a:gd name="f61" fmla="val 314823"/>
              <a:gd name="f62" fmla="val 318480"/>
              <a:gd name="f63" fmla="val 329614"/>
              <a:gd name="f64" fmla="val 318311"/>
              <a:gd name="f65" fmla="val 336414"/>
              <a:gd name="f66" fmla="val 328969"/>
              <a:gd name="f67" fmla="val 341215"/>
              <a:gd name="f68" fmla="val 359094"/>
              <a:gd name="f69" fmla="val 321920"/>
              <a:gd name="f70" fmla="val 304041"/>
              <a:gd name="f71" fmla="val 286162"/>
              <a:gd name="f72" fmla="val 271668"/>
              <a:gd name="f73" fmla="val 278468"/>
              <a:gd name="f74" fmla="val 289602"/>
              <a:gd name="f75" fmla="val 142850"/>
              <a:gd name="f76" fmla="val 143397"/>
              <a:gd name="f77" fmla="val 316865"/>
              <a:gd name="f78" fmla="val 151629"/>
              <a:gd name="f79" fmla="val 321811"/>
              <a:gd name="f80" fmla="val 156401"/>
              <a:gd name="f81" fmla="val 330956"/>
              <a:gd name="f82" fmla="val 141907"/>
              <a:gd name="f83" fmla="val 124028"/>
              <a:gd name="f84" fmla="val 106149"/>
              <a:gd name="f85" fmla="val 91655"/>
              <a:gd name="f86" fmla="val 329356"/>
              <a:gd name="f87" fmla="val 98032"/>
              <a:gd name="f88" fmla="val 318986"/>
              <a:gd name="f89" fmla="val 108649"/>
              <a:gd name="f90" fmla="val 315212"/>
              <a:gd name="f91" fmla="val 33542"/>
              <a:gd name="f92" fmla="val 34909"/>
              <a:gd name="f93" fmla="val 1773"/>
              <a:gd name="f94" fmla="val 51879"/>
              <a:gd name="f95" fmla="*/ f0 1 371900"/>
              <a:gd name="f96" fmla="*/ f1 1 373588"/>
              <a:gd name="f97" fmla="val f2"/>
              <a:gd name="f98" fmla="val f3"/>
              <a:gd name="f99" fmla="val f4"/>
              <a:gd name="f100" fmla="+- f99 0 f97"/>
              <a:gd name="f101" fmla="+- f98 0 f97"/>
              <a:gd name="f102" fmla="*/ f101 1 371900"/>
              <a:gd name="f103" fmla="*/ f100 1 373588"/>
              <a:gd name="f104" fmla="*/ f97 1 f102"/>
              <a:gd name="f105" fmla="*/ f98 1 f102"/>
              <a:gd name="f106" fmla="*/ f97 1 f103"/>
              <a:gd name="f107" fmla="*/ f99 1 f103"/>
              <a:gd name="f108" fmla="*/ f104 f95 1"/>
              <a:gd name="f109" fmla="*/ f105 f95 1"/>
              <a:gd name="f110" fmla="*/ f107 f96 1"/>
              <a:gd name="f111" fmla="*/ f106 f9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8" t="f111" r="f109" b="f110"/>
            <a:pathLst>
              <a:path w="371900" h="37358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10" y="f6"/>
                </a:lnTo>
                <a:close/>
                <a:moveTo>
                  <a:pt x="f11" y="f6"/>
                </a:moveTo>
                <a:lnTo>
                  <a:pt x="f11" y="f8"/>
                </a:lnTo>
                <a:lnTo>
                  <a:pt x="f12" y="f8"/>
                </a:lnTo>
                <a:lnTo>
                  <a:pt x="f13" y="f6"/>
                </a:lnTo>
                <a:close/>
                <a:moveTo>
                  <a:pt x="f14" y="f6"/>
                </a:moveTo>
                <a:lnTo>
                  <a:pt x="f15" y="f8"/>
                </a:lnTo>
                <a:lnTo>
                  <a:pt x="f16" y="f8"/>
                </a:lnTo>
                <a:lnTo>
                  <a:pt x="f16" y="f6"/>
                </a:lnTo>
                <a:close/>
                <a:moveTo>
                  <a:pt x="f17" y="f6"/>
                </a:moveTo>
                <a:lnTo>
                  <a:pt x="f18" y="f8"/>
                </a:lnTo>
                <a:lnTo>
                  <a:pt x="f19" y="f8"/>
                </a:lnTo>
                <a:lnTo>
                  <a:pt x="f20" y="f6"/>
                </a:lnTo>
                <a:close/>
                <a:moveTo>
                  <a:pt x="f21" y="f2"/>
                </a:moveTo>
                <a:lnTo>
                  <a:pt x="f22" y="f23"/>
                </a:lnTo>
                <a:lnTo>
                  <a:pt x="f24" y="f23"/>
                </a:lnTo>
                <a:lnTo>
                  <a:pt x="f24" y="f25"/>
                </a:lnTo>
                <a:cubicBezTo>
                  <a:pt x="f26" y="f27"/>
                  <a:pt x="f28" y="f29"/>
                  <a:pt x="f30" y="f31"/>
                </a:cubicBezTo>
                <a:lnTo>
                  <a:pt x="f32" y="f33"/>
                </a:lnTo>
                <a:cubicBezTo>
                  <a:pt x="f34" y="f35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lnTo>
                  <a:pt x="f46" y="f48"/>
                </a:lnTo>
                <a:lnTo>
                  <a:pt x="f49" y="f48"/>
                </a:lnTo>
                <a:cubicBezTo>
                  <a:pt x="f50" y="f51"/>
                  <a:pt x="f52" y="f53"/>
                  <a:pt x="f54" y="f55"/>
                </a:cubicBezTo>
                <a:lnTo>
                  <a:pt x="f56" y="f48"/>
                </a:lnTo>
                <a:lnTo>
                  <a:pt x="f57" y="f48"/>
                </a:lnTo>
                <a:lnTo>
                  <a:pt x="f58" y="f59"/>
                </a:lnTo>
                <a:lnTo>
                  <a:pt x="f60" y="f59"/>
                </a:lnTo>
                <a:lnTo>
                  <a:pt x="f60" y="f61"/>
                </a:lnTo>
                <a:lnTo>
                  <a:pt x="f62" y="f61"/>
                </a:ln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4"/>
                  <a:pt x="f70" y="f4"/>
                </a:cubicBezTo>
                <a:cubicBezTo>
                  <a:pt x="f71" y="f4"/>
                  <a:pt x="f72" y="f68"/>
                  <a:pt x="f72" y="f67"/>
                </a:cubicBezTo>
                <a:cubicBezTo>
                  <a:pt x="f72" y="f66"/>
                  <a:pt x="f73" y="f64"/>
                  <a:pt x="f74" y="f61"/>
                </a:cubicBezTo>
                <a:lnTo>
                  <a:pt x="f75" y="f61"/>
                </a:lnTo>
                <a:lnTo>
                  <a:pt x="f76" y="f77"/>
                </a:lnTo>
                <a:cubicBezTo>
                  <a:pt x="f78" y="f79"/>
                  <a:pt x="f80" y="f81"/>
                  <a:pt x="f80" y="f67"/>
                </a:cubicBezTo>
                <a:cubicBezTo>
                  <a:pt x="f80" y="f68"/>
                  <a:pt x="f82" y="f4"/>
                  <a:pt x="f83" y="f4"/>
                </a:cubicBezTo>
                <a:cubicBezTo>
                  <a:pt x="f84" y="f4"/>
                  <a:pt x="f85" y="f68"/>
                  <a:pt x="f85" y="f67"/>
                </a:cubicBez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lnTo>
                  <a:pt x="f2" y="f92"/>
                </a:lnTo>
                <a:lnTo>
                  <a:pt x="f2" y="f93"/>
                </a:lnTo>
                <a:lnTo>
                  <a:pt x="f94" y="f93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0" name="Right Triangle 17">
            <a:extLst>
              <a:ext uri="{FF2B5EF4-FFF2-40B4-BE49-F238E27FC236}">
                <a16:creationId xmlns:a16="http://schemas.microsoft.com/office/drawing/2014/main" id="{E3E6478A-2C64-8C1C-47CB-AE2DBB2F1B87}"/>
              </a:ext>
            </a:extLst>
          </p:cNvPr>
          <p:cNvSpPr/>
          <p:nvPr/>
        </p:nvSpPr>
        <p:spPr>
          <a:xfrm>
            <a:off x="5716325" y="3433518"/>
            <a:ext cx="358609" cy="426997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1999321"/>
              <a:gd name="f6" fmla="val 2603448"/>
              <a:gd name="f7" fmla="val 2772810"/>
              <a:gd name="f8" fmla="val 2528507"/>
              <a:gd name="f9" fmla="val 2263914"/>
              <a:gd name="f10" fmla="val 2230929"/>
              <a:gd name="f11" fmla="val 2516419"/>
              <a:gd name="f12" fmla="val 2435624"/>
              <a:gd name="f13" fmla="val 2688129"/>
              <a:gd name="f14" fmla="val 2940634"/>
              <a:gd name="f15" fmla="val 3145329"/>
              <a:gd name="f16" fmla="val 2011409"/>
              <a:gd name="f17" fmla="val 1806714"/>
              <a:gd name="f18" fmla="val 1576134"/>
              <a:gd name="f19" fmla="val 17032"/>
              <a:gd name="f20" fmla="val 2276728"/>
              <a:gd name="f21" fmla="val 17033"/>
              <a:gd name="f22" fmla="val 1576135"/>
              <a:gd name="f23" fmla="val 1321887"/>
              <a:gd name="f24" fmla="val 996125"/>
              <a:gd name="f25" fmla="val 2160187"/>
              <a:gd name="f26" fmla="val 1979345"/>
              <a:gd name="f27" fmla="val 2161001"/>
              <a:gd name="f28" fmla="val 1738579"/>
              <a:gd name="f29" fmla="val 2402384"/>
              <a:gd name="f30" fmla="val 2700000"/>
              <a:gd name="f31" fmla="val 2997617"/>
              <a:gd name="f32" fmla="val 3238999"/>
              <a:gd name="f33" fmla="val 3239814"/>
              <a:gd name="f34" fmla="val 1436085"/>
              <a:gd name="f35" fmla="val 2287664"/>
              <a:gd name="f36" fmla="val 888809"/>
              <a:gd name="f37" fmla="*/ f0 1 2721114"/>
              <a:gd name="f38" fmla="*/ f1 1 3240000"/>
              <a:gd name="f39" fmla="val f2"/>
              <a:gd name="f40" fmla="val f3"/>
              <a:gd name="f41" fmla="val f4"/>
              <a:gd name="f42" fmla="+- f41 0 f39"/>
              <a:gd name="f43" fmla="+- f40 0 f39"/>
              <a:gd name="f44" fmla="*/ f43 1 2721114"/>
              <a:gd name="f45" fmla="*/ f42 1 3240000"/>
              <a:gd name="f46" fmla="*/ f39 1 f44"/>
              <a:gd name="f47" fmla="*/ f40 1 f44"/>
              <a:gd name="f48" fmla="*/ f39 1 f45"/>
              <a:gd name="f49" fmla="*/ f41 1 f45"/>
              <a:gd name="f50" fmla="*/ f46 f37 1"/>
              <a:gd name="f51" fmla="*/ f47 f37 1"/>
              <a:gd name="f52" fmla="*/ f49 f38 1"/>
              <a:gd name="f53" fmla="*/ f48 f3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0" t="f53" r="f51" b="f52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cubicBezTo>
                  <a:pt x="f11" y="f10"/>
                  <a:pt x="f3" y="f12"/>
                  <a:pt x="f3" y="f13"/>
                </a:cubicBezTo>
                <a:cubicBezTo>
                  <a:pt x="f3" y="f14"/>
                  <a:pt x="f11" y="f15"/>
                  <a:pt x="f9" y="f15"/>
                </a:cubicBezTo>
                <a:cubicBezTo>
                  <a:pt x="f16" y="f15"/>
                  <a:pt x="f17" y="f14"/>
                  <a:pt x="f17" y="f13"/>
                </a:cubicBezTo>
                <a:cubicBezTo>
                  <a:pt x="f17" y="f12"/>
                  <a:pt x="f16" y="f10"/>
                  <a:pt x="f9" y="f10"/>
                </a:cubicBezTo>
                <a:close/>
                <a:moveTo>
                  <a:pt x="f18" y="f19"/>
                </a:moveTo>
                <a:lnTo>
                  <a:pt x="f20" y="f19"/>
                </a:lnTo>
                <a:lnTo>
                  <a:pt x="f20" y="f21"/>
                </a:lnTo>
                <a:lnTo>
                  <a:pt x="f22" y="f21"/>
                </a:lnTo>
                <a:close/>
                <a:moveTo>
                  <a:pt x="f2" y="f19"/>
                </a:moveTo>
                <a:lnTo>
                  <a:pt x="f23" y="f19"/>
                </a:lnTo>
                <a:lnTo>
                  <a:pt x="f23" y="f24"/>
                </a:lnTo>
                <a:lnTo>
                  <a:pt x="f20" y="f24"/>
                </a:lnTo>
                <a:lnTo>
                  <a:pt x="f20" y="f25"/>
                </a:lnTo>
                <a:cubicBezTo>
                  <a:pt x="f26" y="f27"/>
                  <a:pt x="f28" y="f29"/>
                  <a:pt x="f28" y="f30"/>
                </a:cubicBezTo>
                <a:cubicBezTo>
                  <a:pt x="f28" y="f31"/>
                  <a:pt x="f26" y="f32"/>
                  <a:pt x="f20" y="f33"/>
                </a:cubicBezTo>
                <a:lnTo>
                  <a:pt x="f20" y="f4"/>
                </a:lnTo>
                <a:lnTo>
                  <a:pt x="f2" y="f4"/>
                </a:lnTo>
                <a:close/>
                <a:moveTo>
                  <a:pt x="f34" y="f2"/>
                </a:moveTo>
                <a:lnTo>
                  <a:pt x="f35" y="f36"/>
                </a:lnTo>
                <a:lnTo>
                  <a:pt x="f34" y="f36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1" name="Right Triangle 17">
            <a:extLst>
              <a:ext uri="{FF2B5EF4-FFF2-40B4-BE49-F238E27FC236}">
                <a16:creationId xmlns:a16="http://schemas.microsoft.com/office/drawing/2014/main" id="{9AADC55A-9695-8DFF-5F50-FC5639181657}"/>
              </a:ext>
            </a:extLst>
          </p:cNvPr>
          <p:cNvSpPr/>
          <p:nvPr/>
        </p:nvSpPr>
        <p:spPr>
          <a:xfrm>
            <a:off x="5060042" y="3433518"/>
            <a:ext cx="358609" cy="426997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79233"/>
              <a:gd name="f6" fmla="val 2431577"/>
              <a:gd name="f7" fmla="val 2611489"/>
              <a:gd name="f8" fmla="val 1999321"/>
              <a:gd name="f9" fmla="val 2780851"/>
              <a:gd name="f10" fmla="val 2960763"/>
              <a:gd name="f11" fmla="val 2348595"/>
              <a:gd name="f12" fmla="val 2528507"/>
              <a:gd name="f13" fmla="val 2263914"/>
              <a:gd name="f14" fmla="val 2238970"/>
              <a:gd name="f15" fmla="val 2516419"/>
              <a:gd name="f16" fmla="val 2443665"/>
              <a:gd name="f17" fmla="val 2696170"/>
              <a:gd name="f18" fmla="val 2948675"/>
              <a:gd name="f19" fmla="val 3153370"/>
              <a:gd name="f20" fmla="val 2011409"/>
              <a:gd name="f21" fmla="val 1806714"/>
              <a:gd name="f22" fmla="val 1576134"/>
              <a:gd name="f23" fmla="val 17032"/>
              <a:gd name="f24" fmla="val 2276728"/>
              <a:gd name="f25" fmla="val 17033"/>
              <a:gd name="f26" fmla="val 1576135"/>
              <a:gd name="f27" fmla="val 1321887"/>
              <a:gd name="f28" fmla="val 996125"/>
              <a:gd name="f29" fmla="val 2160187"/>
              <a:gd name="f30" fmla="val 1979345"/>
              <a:gd name="f31" fmla="val 2161001"/>
              <a:gd name="f32" fmla="val 1738579"/>
              <a:gd name="f33" fmla="val 2402384"/>
              <a:gd name="f34" fmla="val 2700000"/>
              <a:gd name="f35" fmla="val 2997617"/>
              <a:gd name="f36" fmla="val 3238999"/>
              <a:gd name="f37" fmla="val 3239814"/>
              <a:gd name="f38" fmla="val 1436085"/>
              <a:gd name="f39" fmla="val 2287664"/>
              <a:gd name="f40" fmla="val 888809"/>
              <a:gd name="f41" fmla="*/ f0 1 2721114"/>
              <a:gd name="f42" fmla="*/ f1 1 3240000"/>
              <a:gd name="f43" fmla="val f2"/>
              <a:gd name="f44" fmla="val f3"/>
              <a:gd name="f45" fmla="val f4"/>
              <a:gd name="f46" fmla="+- f45 0 f43"/>
              <a:gd name="f47" fmla="+- f44 0 f43"/>
              <a:gd name="f48" fmla="*/ f47 1 2721114"/>
              <a:gd name="f49" fmla="*/ f46 1 3240000"/>
              <a:gd name="f50" fmla="*/ f43 1 f48"/>
              <a:gd name="f51" fmla="*/ f44 1 f48"/>
              <a:gd name="f52" fmla="*/ f43 1 f49"/>
              <a:gd name="f53" fmla="*/ f45 1 f49"/>
              <a:gd name="f54" fmla="*/ f50 f41 1"/>
              <a:gd name="f55" fmla="*/ f51 f41 1"/>
              <a:gd name="f56" fmla="*/ f53 f42 1"/>
              <a:gd name="f57" fmla="*/ f52 f4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4" t="f57" r="f55" b="f56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4"/>
                  <a:pt x="f3" y="f16"/>
                  <a:pt x="f3" y="f17"/>
                </a:cubicBezTo>
                <a:cubicBezTo>
                  <a:pt x="f3" y="f18"/>
                  <a:pt x="f15" y="f19"/>
                  <a:pt x="f13" y="f19"/>
                </a:cubicBezTo>
                <a:cubicBezTo>
                  <a:pt x="f20" y="f19"/>
                  <a:pt x="f21" y="f18"/>
                  <a:pt x="f21" y="f17"/>
                </a:cubicBezTo>
                <a:cubicBezTo>
                  <a:pt x="f21" y="f16"/>
                  <a:pt x="f20" y="f14"/>
                  <a:pt x="f13" y="f14"/>
                </a:cubicBezTo>
                <a:close/>
                <a:moveTo>
                  <a:pt x="f22" y="f23"/>
                </a:moveTo>
                <a:lnTo>
                  <a:pt x="f24" y="f23"/>
                </a:lnTo>
                <a:lnTo>
                  <a:pt x="f24" y="f25"/>
                </a:lnTo>
                <a:lnTo>
                  <a:pt x="f26" y="f25"/>
                </a:lnTo>
                <a:close/>
                <a:moveTo>
                  <a:pt x="f2" y="f23"/>
                </a:moveTo>
                <a:lnTo>
                  <a:pt x="f27" y="f23"/>
                </a:lnTo>
                <a:lnTo>
                  <a:pt x="f27" y="f28"/>
                </a:lnTo>
                <a:lnTo>
                  <a:pt x="f24" y="f28"/>
                </a:lnTo>
                <a:lnTo>
                  <a:pt x="f24" y="f29"/>
                </a:lnTo>
                <a:cubicBezTo>
                  <a:pt x="f30" y="f31"/>
                  <a:pt x="f32" y="f33"/>
                  <a:pt x="f32" y="f34"/>
                </a:cubicBezTo>
                <a:cubicBezTo>
                  <a:pt x="f32" y="f35"/>
                  <a:pt x="f30" y="f36"/>
                  <a:pt x="f24" y="f37"/>
                </a:cubicBezTo>
                <a:lnTo>
                  <a:pt x="f24" y="f4"/>
                </a:lnTo>
                <a:lnTo>
                  <a:pt x="f2" y="f4"/>
                </a:lnTo>
                <a:close/>
                <a:moveTo>
                  <a:pt x="f38" y="f2"/>
                </a:moveTo>
                <a:lnTo>
                  <a:pt x="f39" y="f40"/>
                </a:lnTo>
                <a:lnTo>
                  <a:pt x="f38" y="f40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2" name="Right Triangle 17">
            <a:extLst>
              <a:ext uri="{FF2B5EF4-FFF2-40B4-BE49-F238E27FC236}">
                <a16:creationId xmlns:a16="http://schemas.microsoft.com/office/drawing/2014/main" id="{4C9CBC82-1B90-AA78-61F3-1E35F7443475}"/>
              </a:ext>
            </a:extLst>
          </p:cNvPr>
          <p:cNvSpPr/>
          <p:nvPr/>
        </p:nvSpPr>
        <p:spPr>
          <a:xfrm>
            <a:off x="6372599" y="3433518"/>
            <a:ext cx="358609" cy="426997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36698"/>
              <a:gd name="f6" fmla="val 2449196"/>
              <a:gd name="f7" fmla="val 2016940"/>
              <a:gd name="f8" fmla="val 2568954"/>
              <a:gd name="f9" fmla="val 2144156"/>
              <a:gd name="f10" fmla="val 2696170"/>
              <a:gd name="f11" fmla="val 2823386"/>
              <a:gd name="f12" fmla="val 2943144"/>
              <a:gd name="f13" fmla="val 2263914"/>
              <a:gd name="f14" fmla="val 2815928"/>
              <a:gd name="f15" fmla="val 2391130"/>
              <a:gd name="f16" fmla="val 2510888"/>
              <a:gd name="f17" fmla="val 2383672"/>
              <a:gd name="f18" fmla="val 2576412"/>
              <a:gd name="f19" fmla="val 2238970"/>
              <a:gd name="f20" fmla="val 2516419"/>
              <a:gd name="f21" fmla="val 2443665"/>
              <a:gd name="f22" fmla="val 2948675"/>
              <a:gd name="f23" fmla="val 3153370"/>
              <a:gd name="f24" fmla="val 2011409"/>
              <a:gd name="f25" fmla="val 1806714"/>
              <a:gd name="f26" fmla="val 1576134"/>
              <a:gd name="f27" fmla="val 17032"/>
              <a:gd name="f28" fmla="val 2276728"/>
              <a:gd name="f29" fmla="val 17033"/>
              <a:gd name="f30" fmla="val 1576135"/>
              <a:gd name="f31" fmla="val 1321887"/>
              <a:gd name="f32" fmla="val 996125"/>
              <a:gd name="f33" fmla="val 2160187"/>
              <a:gd name="f34" fmla="val 1979345"/>
              <a:gd name="f35" fmla="val 2161001"/>
              <a:gd name="f36" fmla="val 1738579"/>
              <a:gd name="f37" fmla="val 2402384"/>
              <a:gd name="f38" fmla="val 2700000"/>
              <a:gd name="f39" fmla="val 2997617"/>
              <a:gd name="f40" fmla="val 3238999"/>
              <a:gd name="f41" fmla="val 3239814"/>
              <a:gd name="f42" fmla="val 1436085"/>
              <a:gd name="f43" fmla="val 2287664"/>
              <a:gd name="f44" fmla="val 888809"/>
              <a:gd name="f45" fmla="*/ f0 1 2721114"/>
              <a:gd name="f46" fmla="*/ f1 1 3240000"/>
              <a:gd name="f47" fmla="val f2"/>
              <a:gd name="f48" fmla="val f3"/>
              <a:gd name="f49" fmla="val f4"/>
              <a:gd name="f50" fmla="+- f49 0 f47"/>
              <a:gd name="f51" fmla="+- f48 0 f47"/>
              <a:gd name="f52" fmla="*/ f51 1 2721114"/>
              <a:gd name="f53" fmla="*/ f50 1 3240000"/>
              <a:gd name="f54" fmla="*/ f47 1 f52"/>
              <a:gd name="f55" fmla="*/ f48 1 f52"/>
              <a:gd name="f56" fmla="*/ f47 1 f53"/>
              <a:gd name="f57" fmla="*/ f49 1 f53"/>
              <a:gd name="f58" fmla="*/ f54 f45 1"/>
              <a:gd name="f59" fmla="*/ f55 f45 1"/>
              <a:gd name="f60" fmla="*/ f57 f46 1"/>
              <a:gd name="f61" fmla="*/ f56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8" t="f61" r="f59" b="f60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7" y="f11"/>
                </a:lnTo>
                <a:lnTo>
                  <a:pt x="f5" y="f12"/>
                </a:lnTo>
                <a:lnTo>
                  <a:pt x="f13" y="f14"/>
                </a:lnTo>
                <a:lnTo>
                  <a:pt x="f15" y="f12"/>
                </a:lnTo>
                <a:lnTo>
                  <a:pt x="f16" y="f11"/>
                </a:lnTo>
                <a:lnTo>
                  <a:pt x="f17" y="f10"/>
                </a:lnTo>
                <a:lnTo>
                  <a:pt x="f16" y="f8"/>
                </a:lnTo>
                <a:lnTo>
                  <a:pt x="f15" y="f6"/>
                </a:lnTo>
                <a:lnTo>
                  <a:pt x="f13" y="f18"/>
                </a:lnTo>
                <a:close/>
                <a:moveTo>
                  <a:pt x="f13" y="f19"/>
                </a:moveTo>
                <a:cubicBezTo>
                  <a:pt x="f20" y="f19"/>
                  <a:pt x="f3" y="f21"/>
                  <a:pt x="f3" y="f10"/>
                </a:cubicBezTo>
                <a:cubicBezTo>
                  <a:pt x="f3" y="f22"/>
                  <a:pt x="f20" y="f23"/>
                  <a:pt x="f13" y="f23"/>
                </a:cubicBezTo>
                <a:cubicBezTo>
                  <a:pt x="f24" y="f23"/>
                  <a:pt x="f25" y="f22"/>
                  <a:pt x="f25" y="f10"/>
                </a:cubicBezTo>
                <a:cubicBezTo>
                  <a:pt x="f25" y="f21"/>
                  <a:pt x="f24" y="f19"/>
                  <a:pt x="f13" y="f19"/>
                </a:cubicBezTo>
                <a:close/>
                <a:moveTo>
                  <a:pt x="f26" y="f27"/>
                </a:moveTo>
                <a:lnTo>
                  <a:pt x="f28" y="f27"/>
                </a:lnTo>
                <a:lnTo>
                  <a:pt x="f28" y="f29"/>
                </a:lnTo>
                <a:lnTo>
                  <a:pt x="f30" y="f29"/>
                </a:lnTo>
                <a:close/>
                <a:moveTo>
                  <a:pt x="f2" y="f27"/>
                </a:moveTo>
                <a:lnTo>
                  <a:pt x="f31" y="f27"/>
                </a:lnTo>
                <a:lnTo>
                  <a:pt x="f31" y="f32"/>
                </a:lnTo>
                <a:lnTo>
                  <a:pt x="f28" y="f32"/>
                </a:lnTo>
                <a:lnTo>
                  <a:pt x="f28" y="f33"/>
                </a:lnTo>
                <a:cubicBezTo>
                  <a:pt x="f34" y="f35"/>
                  <a:pt x="f36" y="f37"/>
                  <a:pt x="f36" y="f38"/>
                </a:cubicBezTo>
                <a:cubicBezTo>
                  <a:pt x="f36" y="f39"/>
                  <a:pt x="f34" y="f40"/>
                  <a:pt x="f28" y="f41"/>
                </a:cubicBezTo>
                <a:lnTo>
                  <a:pt x="f28" y="f4"/>
                </a:lnTo>
                <a:lnTo>
                  <a:pt x="f2" y="f4"/>
                </a:lnTo>
                <a:close/>
                <a:moveTo>
                  <a:pt x="f42" y="f2"/>
                </a:moveTo>
                <a:lnTo>
                  <a:pt x="f43" y="f44"/>
                </a:lnTo>
                <a:lnTo>
                  <a:pt x="f42" y="f44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3" name="Oval 44">
            <a:extLst>
              <a:ext uri="{FF2B5EF4-FFF2-40B4-BE49-F238E27FC236}">
                <a16:creationId xmlns:a16="http://schemas.microsoft.com/office/drawing/2014/main" id="{AAE9E6D8-824A-DBA3-FB32-C7F054158939}"/>
              </a:ext>
            </a:extLst>
          </p:cNvPr>
          <p:cNvSpPr/>
          <p:nvPr/>
        </p:nvSpPr>
        <p:spPr>
          <a:xfrm>
            <a:off x="7028882" y="3433518"/>
            <a:ext cx="358609" cy="426997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519839"/>
              <a:gd name="f6" fmla="val 2469622"/>
              <a:gd name="f7" fmla="val 2201779"/>
              <a:gd name="f8" fmla="val 2787682"/>
              <a:gd name="f9" fmla="val 2003023"/>
              <a:gd name="f10" fmla="val 2588926"/>
              <a:gd name="f11" fmla="val 1901669"/>
              <a:gd name="f12" fmla="val 2690281"/>
              <a:gd name="f13" fmla="val 2203868"/>
              <a:gd name="f14" fmla="val 2992480"/>
              <a:gd name="f15" fmla="val 2305222"/>
              <a:gd name="f16" fmla="val 2891125"/>
              <a:gd name="f17" fmla="val 2303133"/>
              <a:gd name="f18" fmla="val 2889037"/>
              <a:gd name="f19" fmla="val 2621194"/>
              <a:gd name="f20" fmla="val 2570977"/>
              <a:gd name="f21" fmla="val 2263914"/>
              <a:gd name="f22" fmla="val 2238970"/>
              <a:gd name="f23" fmla="val 2516419"/>
              <a:gd name="f24" fmla="val 2443665"/>
              <a:gd name="f25" fmla="val 2696170"/>
              <a:gd name="f26" fmla="val 2948675"/>
              <a:gd name="f27" fmla="val 3153370"/>
              <a:gd name="f28" fmla="val 2011409"/>
              <a:gd name="f29" fmla="val 1806714"/>
              <a:gd name="f30" fmla="val 1576134"/>
              <a:gd name="f31" fmla="val 17032"/>
              <a:gd name="f32" fmla="val 2276728"/>
              <a:gd name="f33" fmla="val 17033"/>
              <a:gd name="f34" fmla="val 1576135"/>
              <a:gd name="f35" fmla="val 1321887"/>
              <a:gd name="f36" fmla="val 996125"/>
              <a:gd name="f37" fmla="val 2160187"/>
              <a:gd name="f38" fmla="val 1979345"/>
              <a:gd name="f39" fmla="val 2161001"/>
              <a:gd name="f40" fmla="val 1738579"/>
              <a:gd name="f41" fmla="val 2402384"/>
              <a:gd name="f42" fmla="val 2700000"/>
              <a:gd name="f43" fmla="val 2997617"/>
              <a:gd name="f44" fmla="val 3238999"/>
              <a:gd name="f45" fmla="val 3239814"/>
              <a:gd name="f46" fmla="val 1436085"/>
              <a:gd name="f47" fmla="val 2287664"/>
              <a:gd name="f48" fmla="val 888809"/>
              <a:gd name="f49" fmla="*/ f0 1 2721114"/>
              <a:gd name="f50" fmla="*/ f1 1 3240000"/>
              <a:gd name="f51" fmla="val f2"/>
              <a:gd name="f52" fmla="val f3"/>
              <a:gd name="f53" fmla="val f4"/>
              <a:gd name="f54" fmla="+- f53 0 f51"/>
              <a:gd name="f55" fmla="+- f52 0 f51"/>
              <a:gd name="f56" fmla="*/ f55 1 2721114"/>
              <a:gd name="f57" fmla="*/ f54 1 3240000"/>
              <a:gd name="f58" fmla="*/ f51 1 f56"/>
              <a:gd name="f59" fmla="*/ f52 1 f56"/>
              <a:gd name="f60" fmla="*/ f51 1 f57"/>
              <a:gd name="f61" fmla="*/ f53 1 f57"/>
              <a:gd name="f62" fmla="*/ f58 f49 1"/>
              <a:gd name="f63" fmla="*/ f59 f49 1"/>
              <a:gd name="f64" fmla="*/ f61 f50 1"/>
              <a:gd name="f65" fmla="*/ f60 f5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2" t="f65" r="f63" b="f64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4"/>
                </a:lnTo>
                <a:lnTo>
                  <a:pt x="f15" y="f16"/>
                </a:lnTo>
                <a:lnTo>
                  <a:pt x="f17" y="f18"/>
                </a:lnTo>
                <a:lnTo>
                  <a:pt x="f19" y="f20"/>
                </a:lnTo>
                <a:close/>
                <a:moveTo>
                  <a:pt x="f21" y="f22"/>
                </a:moveTo>
                <a:cubicBezTo>
                  <a:pt x="f23" y="f22"/>
                  <a:pt x="f3" y="f24"/>
                  <a:pt x="f3" y="f25"/>
                </a:cubicBezTo>
                <a:cubicBezTo>
                  <a:pt x="f3" y="f26"/>
                  <a:pt x="f23" y="f27"/>
                  <a:pt x="f21" y="f27"/>
                </a:cubicBezTo>
                <a:cubicBezTo>
                  <a:pt x="f28" y="f27"/>
                  <a:pt x="f29" y="f26"/>
                  <a:pt x="f29" y="f25"/>
                </a:cubicBezTo>
                <a:cubicBezTo>
                  <a:pt x="f29" y="f24"/>
                  <a:pt x="f28" y="f22"/>
                  <a:pt x="f21" y="f22"/>
                </a:cubicBezTo>
                <a:close/>
                <a:moveTo>
                  <a:pt x="f30" y="f31"/>
                </a:moveTo>
                <a:lnTo>
                  <a:pt x="f32" y="f31"/>
                </a:lnTo>
                <a:lnTo>
                  <a:pt x="f32" y="f33"/>
                </a:lnTo>
                <a:lnTo>
                  <a:pt x="f34" y="f33"/>
                </a:lnTo>
                <a:close/>
                <a:moveTo>
                  <a:pt x="f2" y="f31"/>
                </a:moveTo>
                <a:lnTo>
                  <a:pt x="f35" y="f31"/>
                </a:lnTo>
                <a:lnTo>
                  <a:pt x="f35" y="f36"/>
                </a:lnTo>
                <a:lnTo>
                  <a:pt x="f32" y="f36"/>
                </a:lnTo>
                <a:lnTo>
                  <a:pt x="f32" y="f37"/>
                </a:lnTo>
                <a:cubicBezTo>
                  <a:pt x="f38" y="f39"/>
                  <a:pt x="f40" y="f41"/>
                  <a:pt x="f40" y="f42"/>
                </a:cubicBezTo>
                <a:cubicBezTo>
                  <a:pt x="f40" y="f43"/>
                  <a:pt x="f38" y="f44"/>
                  <a:pt x="f32" y="f45"/>
                </a:cubicBezTo>
                <a:lnTo>
                  <a:pt x="f32" y="f4"/>
                </a:lnTo>
                <a:lnTo>
                  <a:pt x="f2" y="f4"/>
                </a:lnTo>
                <a:close/>
                <a:moveTo>
                  <a:pt x="f46" y="f2"/>
                </a:moveTo>
                <a:lnTo>
                  <a:pt x="f47" y="f48"/>
                </a:lnTo>
                <a:lnTo>
                  <a:pt x="f46" y="f48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4" name="Google Shape;6000;p67">
            <a:extLst>
              <a:ext uri="{FF2B5EF4-FFF2-40B4-BE49-F238E27FC236}">
                <a16:creationId xmlns:a16="http://schemas.microsoft.com/office/drawing/2014/main" id="{356012A9-2939-BA2E-AD72-7C3F8930AAAD}"/>
              </a:ext>
            </a:extLst>
          </p:cNvPr>
          <p:cNvSpPr/>
          <p:nvPr/>
        </p:nvSpPr>
        <p:spPr>
          <a:xfrm>
            <a:off x="1957108" y="1109084"/>
            <a:ext cx="453185" cy="462357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algn="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25" name="Google Shape;6029;p67">
            <a:extLst>
              <a:ext uri="{FF2B5EF4-FFF2-40B4-BE49-F238E27FC236}">
                <a16:creationId xmlns:a16="http://schemas.microsoft.com/office/drawing/2014/main" id="{EB7830EF-822E-4248-80D2-7597F4D2DDF2}"/>
              </a:ext>
            </a:extLst>
          </p:cNvPr>
          <p:cNvGrpSpPr/>
          <p:nvPr/>
        </p:nvGrpSpPr>
        <p:grpSpPr>
          <a:xfrm>
            <a:off x="5719570" y="4064929"/>
            <a:ext cx="303114" cy="420175"/>
            <a:chOff x="7025856" y="4064928"/>
            <a:chExt cx="303114" cy="4201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6" name="Google Shape;6030;p67">
              <a:extLst>
                <a:ext uri="{FF2B5EF4-FFF2-40B4-BE49-F238E27FC236}">
                  <a16:creationId xmlns:a16="http://schemas.microsoft.com/office/drawing/2014/main" id="{B0C98D5D-B9B5-AB86-C8D9-433FAC9F86FE}"/>
                </a:ext>
              </a:extLst>
            </p:cNvPr>
            <p:cNvSpPr/>
            <p:nvPr/>
          </p:nvSpPr>
          <p:spPr>
            <a:xfrm>
              <a:off x="7190997" y="4065989"/>
              <a:ext cx="137973" cy="164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59"/>
                <a:gd name="f4" fmla="val 4947"/>
                <a:gd name="f5" fmla="val 2552"/>
                <a:gd name="f6" fmla="val 473"/>
                <a:gd name="f7" fmla="val 2710"/>
                <a:gd name="f8" fmla="val 851"/>
                <a:gd name="f9" fmla="val 3182"/>
                <a:gd name="f10" fmla="val 3750"/>
                <a:gd name="f11" fmla="val 3687"/>
                <a:gd name="f12" fmla="val 1639"/>
                <a:gd name="f13" fmla="val 2489"/>
                <a:gd name="f14" fmla="val 441"/>
                <a:gd name="f15" fmla="*/ f0 1 4159"/>
                <a:gd name="f16" fmla="*/ f1 1 494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159"/>
                <a:gd name="f23" fmla="*/ f20 1 494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159" h="4947">
                  <a:moveTo>
                    <a:pt x="f2" y="f2"/>
                  </a:moveTo>
                  <a:lnTo>
                    <a:pt x="f2" y="f5"/>
                  </a:lnTo>
                  <a:cubicBezTo>
                    <a:pt x="f6" y="f7"/>
                    <a:pt x="f8" y="f9"/>
                    <a:pt x="f8" y="f10"/>
                  </a:cubicBezTo>
                  <a:lnTo>
                    <a:pt x="f8" y="f4"/>
                  </a:lnTo>
                  <a:lnTo>
                    <a:pt x="f3" y="f4"/>
                  </a:ln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031;p67">
              <a:extLst>
                <a:ext uri="{FF2B5EF4-FFF2-40B4-BE49-F238E27FC236}">
                  <a16:creationId xmlns:a16="http://schemas.microsoft.com/office/drawing/2014/main" id="{C519F471-7C1E-508B-943F-49BC673D7CC5}"/>
                </a:ext>
              </a:extLst>
            </p:cNvPr>
            <p:cNvSpPr/>
            <p:nvPr/>
          </p:nvSpPr>
          <p:spPr>
            <a:xfrm>
              <a:off x="7163793" y="4172580"/>
              <a:ext cx="29297" cy="836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83"/>
                <a:gd name="f4" fmla="val 2522"/>
                <a:gd name="f5" fmla="val 474"/>
                <a:gd name="f6" fmla="val 1"/>
                <a:gd name="f7" fmla="val 253"/>
                <a:gd name="f8" fmla="val 95"/>
                <a:gd name="f9" fmla="val 222"/>
                <a:gd name="f10" fmla="val 442"/>
                <a:gd name="f11" fmla="val 2112"/>
                <a:gd name="f12" fmla="val 2332"/>
                <a:gd name="f13" fmla="val 190"/>
                <a:gd name="f14" fmla="val 2521"/>
                <a:gd name="f15" fmla="val 663"/>
                <a:gd name="f16" fmla="val 820"/>
                <a:gd name="f17" fmla="val 64"/>
                <a:gd name="f18" fmla="*/ f0 1 883"/>
                <a:gd name="f19" fmla="*/ f1 1 252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883"/>
                <a:gd name="f26" fmla="*/ f23 1 252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883" h="252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6" y="f12"/>
                    <a:pt x="f13" y="f14"/>
                    <a:pt x="f10" y="f14"/>
                  </a:cubicBezTo>
                  <a:cubicBezTo>
                    <a:pt x="f15" y="f14"/>
                    <a:pt x="f16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5" y="f17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032;p67">
              <a:extLst>
                <a:ext uri="{FF2B5EF4-FFF2-40B4-BE49-F238E27FC236}">
                  <a16:creationId xmlns:a16="http://schemas.microsoft.com/office/drawing/2014/main" id="{67839475-547A-52B3-BE29-947CD16FEA6D}"/>
                </a:ext>
              </a:extLst>
            </p:cNvPr>
            <p:cNvSpPr/>
            <p:nvPr/>
          </p:nvSpPr>
          <p:spPr>
            <a:xfrm>
              <a:off x="7026889" y="4064928"/>
              <a:ext cx="136940" cy="1630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916"/>
                <a:gd name="f5" fmla="val 3687"/>
                <a:gd name="f6" fmla="val 1"/>
                <a:gd name="f7" fmla="val 1671"/>
                <a:gd name="f8" fmla="val 1639"/>
                <a:gd name="f9" fmla="val 3309"/>
                <a:gd name="f10" fmla="val 3151"/>
                <a:gd name="f11" fmla="val 3655"/>
                <a:gd name="f12" fmla="val 2710"/>
                <a:gd name="f13" fmla="val 2521"/>
                <a:gd name="f14" fmla="*/ f0 1 4128"/>
                <a:gd name="f15" fmla="*/ f1 1 4916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4128"/>
                <a:gd name="f22" fmla="*/ f19 1 4916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4128" h="4916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lnTo>
                    <a:pt x="f6" y="f4"/>
                  </a:lnTo>
                  <a:lnTo>
                    <a:pt x="f9" y="f4"/>
                  </a:lnTo>
                  <a:lnTo>
                    <a:pt x="f9" y="f5"/>
                  </a:lnTo>
                  <a:cubicBezTo>
                    <a:pt x="f9" y="f10"/>
                    <a:pt x="f11" y="f12"/>
                    <a:pt x="f3" y="f13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6033;p67">
              <a:extLst>
                <a:ext uri="{FF2B5EF4-FFF2-40B4-BE49-F238E27FC236}">
                  <a16:creationId xmlns:a16="http://schemas.microsoft.com/office/drawing/2014/main" id="{2A5E7A4A-4E8F-6F78-4FF3-A05A734EB80A}"/>
                </a:ext>
              </a:extLst>
            </p:cNvPr>
            <p:cNvSpPr/>
            <p:nvPr/>
          </p:nvSpPr>
          <p:spPr>
            <a:xfrm>
              <a:off x="7025856" y="4258296"/>
              <a:ext cx="303114" cy="2268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37"/>
                <a:gd name="f4" fmla="val 6837"/>
                <a:gd name="f5" fmla="val 3151"/>
                <a:gd name="f6" fmla="val 5199"/>
                <a:gd name="f7" fmla="val 1639"/>
                <a:gd name="f8" fmla="val 3686"/>
                <a:gd name="f9" fmla="val 5356"/>
                <a:gd name="f10" fmla="val 7467"/>
                <a:gd name="f11" fmla="val 5734"/>
                <a:gd name="f12" fmla="val 5577"/>
                <a:gd name="f13" fmla="val 473"/>
                <a:gd name="f14" fmla="val 5104"/>
                <a:gd name="f15" fmla="val 819"/>
                <a:gd name="f16" fmla="val 4568"/>
                <a:gd name="f17" fmla="val 4001"/>
                <a:gd name="f18" fmla="val 3560"/>
                <a:gd name="f19" fmla="val 3371"/>
                <a:gd name="f20" fmla="*/ f0 1 9137"/>
                <a:gd name="f21" fmla="*/ f1 1 683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9137"/>
                <a:gd name="f28" fmla="*/ f25 1 683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9137" h="6837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3" y="f6"/>
                    <a:pt x="f3" y="f5"/>
                  </a:cubicBezTo>
                  <a:lnTo>
                    <a:pt x="f3" y="f2"/>
                  </a:lnTo>
                  <a:lnTo>
                    <a:pt x="f11" y="f2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3"/>
                    <a:pt x="f1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0" name="Google Shape;6066;p67">
            <a:extLst>
              <a:ext uri="{FF2B5EF4-FFF2-40B4-BE49-F238E27FC236}">
                <a16:creationId xmlns:a16="http://schemas.microsoft.com/office/drawing/2014/main" id="{882266A2-2D5C-EEBE-74A2-659212663645}"/>
              </a:ext>
            </a:extLst>
          </p:cNvPr>
          <p:cNvGrpSpPr/>
          <p:nvPr/>
        </p:nvGrpSpPr>
        <p:grpSpPr>
          <a:xfrm>
            <a:off x="1929062" y="1800674"/>
            <a:ext cx="483150" cy="480763"/>
            <a:chOff x="3235348" y="1800673"/>
            <a:chExt cx="483150" cy="480763"/>
          </a:xfrm>
          <a:solidFill>
            <a:schemeClr val="bg1"/>
          </a:solidFill>
        </p:grpSpPr>
        <p:sp>
          <p:nvSpPr>
            <p:cNvPr id="31" name="Google Shape;6067;p67">
              <a:extLst>
                <a:ext uri="{FF2B5EF4-FFF2-40B4-BE49-F238E27FC236}">
                  <a16:creationId xmlns:a16="http://schemas.microsoft.com/office/drawing/2014/main" id="{64264571-B5C8-9038-2AF2-5AD010B3C23F}"/>
                </a:ext>
              </a:extLst>
            </p:cNvPr>
            <p:cNvSpPr/>
            <p:nvPr/>
          </p:nvSpPr>
          <p:spPr>
            <a:xfrm>
              <a:off x="3235348" y="1800673"/>
              <a:ext cx="386288" cy="385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068;p67">
              <a:extLst>
                <a:ext uri="{FF2B5EF4-FFF2-40B4-BE49-F238E27FC236}">
                  <a16:creationId xmlns:a16="http://schemas.microsoft.com/office/drawing/2014/main" id="{8F08C7E6-A63A-50F2-D985-BE4095E79813}"/>
                </a:ext>
              </a:extLst>
            </p:cNvPr>
            <p:cNvSpPr/>
            <p:nvPr/>
          </p:nvSpPr>
          <p:spPr>
            <a:xfrm>
              <a:off x="3299914" y="1994214"/>
              <a:ext cx="418584" cy="2872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3" name="Google Shape;5976;p67">
            <a:extLst>
              <a:ext uri="{FF2B5EF4-FFF2-40B4-BE49-F238E27FC236}">
                <a16:creationId xmlns:a16="http://schemas.microsoft.com/office/drawing/2014/main" id="{67D9E118-4C67-4D24-9B85-58BF1A3E9ADB}"/>
              </a:ext>
            </a:extLst>
          </p:cNvPr>
          <p:cNvGrpSpPr/>
          <p:nvPr/>
        </p:nvGrpSpPr>
        <p:grpSpPr>
          <a:xfrm>
            <a:off x="1993628" y="4214195"/>
            <a:ext cx="371547" cy="331551"/>
            <a:chOff x="3299914" y="4214195"/>
            <a:chExt cx="371547" cy="33155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4" name="Google Shape;5977;p67">
              <a:extLst>
                <a:ext uri="{FF2B5EF4-FFF2-40B4-BE49-F238E27FC236}">
                  <a16:creationId xmlns:a16="http://schemas.microsoft.com/office/drawing/2014/main" id="{B03D4E62-C78F-700B-5F41-EB3FE93974A6}"/>
                </a:ext>
              </a:extLst>
            </p:cNvPr>
            <p:cNvSpPr/>
            <p:nvPr/>
          </p:nvSpPr>
          <p:spPr>
            <a:xfrm>
              <a:off x="3393932" y="4214195"/>
              <a:ext cx="277529" cy="2746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673"/>
                <a:gd name="f4" fmla="val 9571"/>
                <a:gd name="f5" fmla="val 5963"/>
                <a:gd name="f6" fmla="val 1"/>
                <a:gd name="f7" fmla="val 5661"/>
                <a:gd name="f8" fmla="val 5365"/>
                <a:gd name="f9" fmla="val 127"/>
                <a:gd name="f10" fmla="val 5136"/>
                <a:gd name="f11" fmla="val 371"/>
                <a:gd name="f12" fmla="val 5507"/>
                <a:gd name="f13" fmla="val 4064"/>
                <a:gd name="f14" fmla="val 9200"/>
                <a:gd name="f15" fmla="val 4436"/>
                <a:gd name="f16" fmla="val 9672"/>
                <a:gd name="f17" fmla="val 3963"/>
                <a:gd name="f18" fmla="val 3207"/>
                <a:gd name="f19" fmla="val 2734"/>
                <a:gd name="f20" fmla="val 6868"/>
                <a:gd name="f21" fmla="val 434"/>
                <a:gd name="f22" fmla="val 6609"/>
                <a:gd name="f23" fmla="val 143"/>
                <a:gd name="f24" fmla="val 6283"/>
                <a:gd name="f25" fmla="*/ f0 1 9673"/>
                <a:gd name="f26" fmla="*/ f1 1 9571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9673"/>
                <a:gd name="f33" fmla="*/ f30 1 9571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9673" h="957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21"/>
                  </a:lnTo>
                  <a:cubicBezTo>
                    <a:pt x="f22" y="f23"/>
                    <a:pt x="f2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5978;p67">
              <a:extLst>
                <a:ext uri="{FF2B5EF4-FFF2-40B4-BE49-F238E27FC236}">
                  <a16:creationId xmlns:a16="http://schemas.microsoft.com/office/drawing/2014/main" id="{4C2E1177-8028-134F-0F16-3C5B51DF8495}"/>
                </a:ext>
              </a:extLst>
            </p:cNvPr>
            <p:cNvSpPr/>
            <p:nvPr/>
          </p:nvSpPr>
          <p:spPr>
            <a:xfrm>
              <a:off x="3356862" y="4386623"/>
              <a:ext cx="136510" cy="1365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58"/>
                <a:gd name="f4" fmla="val 725"/>
                <a:gd name="f5" fmla="val 1"/>
                <a:gd name="f6" fmla="val 473"/>
                <a:gd name="f7" fmla="val 284"/>
                <a:gd name="f8" fmla="val 253"/>
                <a:gd name="f9" fmla="val 505"/>
                <a:gd name="f10" fmla="val 95"/>
                <a:gd name="f11" fmla="val 820"/>
                <a:gd name="f12" fmla="val 1198"/>
                <a:gd name="f13" fmla="val 1450"/>
                <a:gd name="f14" fmla="val 190"/>
                <a:gd name="f15" fmla="val 1765"/>
                <a:gd name="f16" fmla="val 442"/>
                <a:gd name="f17" fmla="val 1986"/>
                <a:gd name="f18" fmla="val 631"/>
                <a:gd name="f19" fmla="val 2112"/>
                <a:gd name="f20" fmla="val 599"/>
                <a:gd name="f21" fmla="val 2458"/>
                <a:gd name="f22" fmla="val 2616"/>
                <a:gd name="f23" fmla="val 3025"/>
                <a:gd name="f24" fmla="val 1733"/>
                <a:gd name="f25" fmla="val 2174"/>
                <a:gd name="f26" fmla="val 4348"/>
                <a:gd name="f27" fmla="val 2253"/>
                <a:gd name="f28" fmla="val 4270"/>
                <a:gd name="f29" fmla="val 2363"/>
                <a:gd name="f30" fmla="val 4230"/>
                <a:gd name="f31" fmla="val 2478"/>
                <a:gd name="f32" fmla="val 2592"/>
                <a:gd name="f33" fmla="val 2710"/>
                <a:gd name="f34" fmla="val 2804"/>
                <a:gd name="f35" fmla="val 4569"/>
                <a:gd name="f36" fmla="val 3340"/>
                <a:gd name="f37" fmla="val 4695"/>
                <a:gd name="f38" fmla="val 3655"/>
                <a:gd name="f39" fmla="val 3970"/>
                <a:gd name="f40" fmla="val 4254"/>
                <a:gd name="f41" fmla="val 4506"/>
                <a:gd name="f42" fmla="val 4065"/>
                <a:gd name="f43" fmla="*/ f0 1 4758"/>
                <a:gd name="f44" fmla="*/ f1 1 4758"/>
                <a:gd name="f45" fmla="val f2"/>
                <a:gd name="f46" fmla="val f3"/>
                <a:gd name="f47" fmla="+- f46 0 f45"/>
                <a:gd name="f48" fmla="*/ f47 1 4758"/>
                <a:gd name="f49" fmla="*/ f45 1 f48"/>
                <a:gd name="f50" fmla="*/ f46 1 f48"/>
                <a:gd name="f51" fmla="*/ f49 f43 1"/>
                <a:gd name="f52" fmla="*/ f50 f43 1"/>
                <a:gd name="f53" fmla="*/ f50 f44 1"/>
                <a:gd name="f54" fmla="*/ f49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4758" h="4758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0" y="f12"/>
                  </a:cubicBezTo>
                  <a:cubicBezTo>
                    <a:pt x="f10" y="f13"/>
                    <a:pt x="f14" y="f15"/>
                    <a:pt x="f16" y="f17"/>
                  </a:cubicBezTo>
                  <a:cubicBezTo>
                    <a:pt x="f18" y="f19"/>
                    <a:pt x="f20" y="f21"/>
                    <a:pt x="f16" y="f22"/>
                  </a:cubicBezTo>
                  <a:lnTo>
                    <a:pt x="f5" y="f23"/>
                  </a:lnTo>
                  <a:lnTo>
                    <a:pt x="f24" y="f3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4" y="f26"/>
                  </a:cubicBezTo>
                  <a:cubicBezTo>
                    <a:pt x="f2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1" y="f26"/>
                  </a:cubicBezTo>
                  <a:lnTo>
                    <a:pt x="f3" y="f42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Google Shape;5979;p67">
              <a:extLst>
                <a:ext uri="{FF2B5EF4-FFF2-40B4-BE49-F238E27FC236}">
                  <a16:creationId xmlns:a16="http://schemas.microsoft.com/office/drawing/2014/main" id="{482C768E-9381-0572-0DD4-B8CEC4E31802}"/>
                </a:ext>
              </a:extLst>
            </p:cNvPr>
            <p:cNvSpPr/>
            <p:nvPr/>
          </p:nvSpPr>
          <p:spPr>
            <a:xfrm>
              <a:off x="3299914" y="4493297"/>
              <a:ext cx="89510" cy="52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1828"/>
                <a:gd name="f5" fmla="val 1450"/>
                <a:gd name="f6" fmla="val 253"/>
                <a:gd name="f7" fmla="val 1166"/>
                <a:gd name="f8" fmla="val 1"/>
                <a:gd name="f9" fmla="val 1355"/>
                <a:gd name="f10" fmla="val 190"/>
                <a:gd name="f11" fmla="val 536"/>
                <a:gd name="f12" fmla="val 2773"/>
                <a:gd name="f13" fmla="val 2931"/>
                <a:gd name="f14" fmla="val 3025"/>
                <a:gd name="f15" fmla="val 1765"/>
                <a:gd name="f16" fmla="val 1670"/>
                <a:gd name="f17" fmla="*/ f0 1 3120"/>
                <a:gd name="f18" fmla="*/ f1 1 1828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120"/>
                <a:gd name="f25" fmla="*/ f22 1 1828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120" h="1828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15"/>
                    <a:pt x="f3" y="f1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7" name="Google Shape;5989;p67">
            <a:extLst>
              <a:ext uri="{FF2B5EF4-FFF2-40B4-BE49-F238E27FC236}">
                <a16:creationId xmlns:a16="http://schemas.microsoft.com/office/drawing/2014/main" id="{1102D96B-CF9F-D61F-91BE-54F5127964A2}"/>
              </a:ext>
            </a:extLst>
          </p:cNvPr>
          <p:cNvGrpSpPr/>
          <p:nvPr/>
        </p:nvGrpSpPr>
        <p:grpSpPr>
          <a:xfrm>
            <a:off x="5018243" y="4126477"/>
            <a:ext cx="372408" cy="364370"/>
            <a:chOff x="6324529" y="4126476"/>
            <a:chExt cx="372408" cy="36437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8" name="Google Shape;5990;p67">
              <a:extLst>
                <a:ext uri="{FF2B5EF4-FFF2-40B4-BE49-F238E27FC236}">
                  <a16:creationId xmlns:a16="http://schemas.microsoft.com/office/drawing/2014/main" id="{6ABB2BFD-5F5E-87A6-3400-35E97B5DEF6F}"/>
                </a:ext>
              </a:extLst>
            </p:cNvPr>
            <p:cNvSpPr/>
            <p:nvPr/>
          </p:nvSpPr>
          <p:spPr>
            <a:xfrm>
              <a:off x="6440210" y="4126476"/>
              <a:ext cx="122054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15"/>
                <a:gd name="f5" fmla="val 2064"/>
                <a:gd name="f6" fmla="val 1"/>
                <a:gd name="f7" fmla="val 1954"/>
                <a:gd name="f8" fmla="val 1844"/>
                <a:gd name="f9" fmla="val 40"/>
                <a:gd name="f10" fmla="val 1765"/>
                <a:gd name="f11" fmla="val 119"/>
                <a:gd name="f12" fmla="val 1883"/>
                <a:gd name="f13" fmla="val 2332"/>
                <a:gd name="f14" fmla="val 4214"/>
                <a:gd name="f15" fmla="val 4096"/>
                <a:gd name="f16" fmla="val 2450"/>
                <a:gd name="f17" fmla="val 2293"/>
                <a:gd name="f18" fmla="val 2009"/>
                <a:gd name="f19" fmla="val 1852"/>
                <a:gd name="f20" fmla="val 2364"/>
                <a:gd name="f21" fmla="val 2285"/>
                <a:gd name="f22" fmla="val 2175"/>
                <a:gd name="f23" fmla="*/ f0 1 4254"/>
                <a:gd name="f24" fmla="*/ f1 1 421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254"/>
                <a:gd name="f31" fmla="*/ f28 1 421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254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3" y="f17"/>
                    <a:pt x="f3" y="f18"/>
                    <a:pt x="f15" y="f19"/>
                  </a:cubicBezTo>
                  <a:lnTo>
                    <a:pt x="f20" y="f11"/>
                  </a:lnTo>
                  <a:cubicBezTo>
                    <a:pt x="f21" y="f9"/>
                    <a:pt x="f2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5991;p67">
              <a:extLst>
                <a:ext uri="{FF2B5EF4-FFF2-40B4-BE49-F238E27FC236}">
                  <a16:creationId xmlns:a16="http://schemas.microsoft.com/office/drawing/2014/main" id="{569577F2-544C-F06E-92EF-D661037E049A}"/>
                </a:ext>
              </a:extLst>
            </p:cNvPr>
            <p:cNvSpPr/>
            <p:nvPr/>
          </p:nvSpPr>
          <p:spPr>
            <a:xfrm>
              <a:off x="6573996" y="4259339"/>
              <a:ext cx="122941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85"/>
                <a:gd name="f4" fmla="val 4215"/>
                <a:gd name="f5" fmla="val 2064"/>
                <a:gd name="f6" fmla="val 1"/>
                <a:gd name="f7" fmla="val 1954"/>
                <a:gd name="f8" fmla="val 1843"/>
                <a:gd name="f9" fmla="val 40"/>
                <a:gd name="f10" fmla="val 1765"/>
                <a:gd name="f11" fmla="val 119"/>
                <a:gd name="f12" fmla="val 1915"/>
                <a:gd name="f13" fmla="val 2300"/>
                <a:gd name="f14" fmla="val 4128"/>
                <a:gd name="f15" fmla="val 2482"/>
                <a:gd name="f16" fmla="val 2324"/>
                <a:gd name="f17" fmla="val 2072"/>
                <a:gd name="f18" fmla="val 2363"/>
                <a:gd name="f19" fmla="val 2285"/>
                <a:gd name="f20" fmla="val 2174"/>
                <a:gd name="f21" fmla="*/ f0 1 4285"/>
                <a:gd name="f22" fmla="*/ f1 1 4215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285"/>
                <a:gd name="f29" fmla="*/ f26 1 4215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285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3" y="f16"/>
                    <a:pt x="f3" y="f17"/>
                    <a:pt x="f14" y="f12"/>
                  </a:cubicBezTo>
                  <a:lnTo>
                    <a:pt x="f18" y="f11"/>
                  </a:ln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5992;p67">
              <a:extLst>
                <a:ext uri="{FF2B5EF4-FFF2-40B4-BE49-F238E27FC236}">
                  <a16:creationId xmlns:a16="http://schemas.microsoft.com/office/drawing/2014/main" id="{9EDB65C1-E2BE-BAEB-95BE-2FB5A0F08676}"/>
                </a:ext>
              </a:extLst>
            </p:cNvPr>
            <p:cNvSpPr/>
            <p:nvPr/>
          </p:nvSpPr>
          <p:spPr>
            <a:xfrm>
              <a:off x="6324529" y="4198577"/>
              <a:ext cx="301020" cy="292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92"/>
                <a:gd name="f4" fmla="val 10187"/>
                <a:gd name="f5" fmla="val 3497"/>
                <a:gd name="f6" fmla="val 1764"/>
                <a:gd name="f7" fmla="val 1733"/>
                <a:gd name="f8" fmla="val 1166"/>
                <a:gd name="f9" fmla="val 2332"/>
                <a:gd name="f10" fmla="val 725"/>
                <a:gd name="f11" fmla="val 3088"/>
                <a:gd name="f12" fmla="val 504"/>
                <a:gd name="f13" fmla="val 3812"/>
                <a:gd name="f14" fmla="val 5514"/>
                <a:gd name="f15" fmla="val 410"/>
                <a:gd name="f16" fmla="val 7404"/>
                <a:gd name="f17" fmla="val 8759"/>
                <a:gd name="f18" fmla="val 2667"/>
                <a:gd name="f19" fmla="val 9661"/>
                <a:gd name="f20" fmla="val 3919"/>
                <a:gd name="f21" fmla="val 5273"/>
                <a:gd name="f22" fmla="val 5384"/>
                <a:gd name="f23" fmla="val 5496"/>
                <a:gd name="f24" fmla="val 10183"/>
                <a:gd name="f25" fmla="val 5608"/>
                <a:gd name="f26" fmla="val 10176"/>
                <a:gd name="f27" fmla="val 6679"/>
                <a:gd name="f28" fmla="val 10082"/>
                <a:gd name="f29" fmla="val 7876"/>
                <a:gd name="f30" fmla="val 9609"/>
                <a:gd name="f31" fmla="val 8758"/>
                <a:gd name="f32" fmla="val 10491"/>
                <a:gd name="f33" fmla="val 7026"/>
                <a:gd name="f34" fmla="val 8191"/>
                <a:gd name="f35" fmla="val 4694"/>
                <a:gd name="f36" fmla="val 6396"/>
                <a:gd name="f37" fmla="val 6077"/>
                <a:gd name="f38" fmla="val 6715"/>
                <a:gd name="f39" fmla="val 5645"/>
                <a:gd name="f40" fmla="val 6880"/>
                <a:gd name="f41" fmla="val 5214"/>
                <a:gd name="f42" fmla="val 4794"/>
                <a:gd name="f43" fmla="val 4375"/>
                <a:gd name="f44" fmla="val 6722"/>
                <a:gd name="f45" fmla="val 4064"/>
                <a:gd name="f46" fmla="val 3434"/>
                <a:gd name="f47" fmla="val 5766"/>
                <a:gd name="f48" fmla="val 5797"/>
                <a:gd name="f49" fmla="*/ f0 1 10492"/>
                <a:gd name="f50" fmla="*/ f1 1 10187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10492"/>
                <a:gd name="f57" fmla="*/ f54 1 10187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10492" h="10187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3"/>
                  </a:cubicBezTo>
                  <a:cubicBezTo>
                    <a:pt x="f2" y="f14"/>
                    <a:pt x="f15" y="f16"/>
                    <a:pt x="f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17"/>
                  </a:cubicBezTo>
                  <a:lnTo>
                    <a:pt x="f32" y="f33"/>
                  </a:lnTo>
                  <a:lnTo>
                    <a:pt x="f34" y="f35"/>
                  </a:lnTo>
                  <a:lnTo>
                    <a:pt x="f36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36"/>
                  </a:cubicBezTo>
                  <a:cubicBezTo>
                    <a:pt x="f46" y="f47"/>
                    <a:pt x="f46" y="f35"/>
                    <a:pt x="f45" y="f45"/>
                  </a:cubicBezTo>
                  <a:lnTo>
                    <a:pt x="f48" y="f9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1" name="Google Shape;6007;p67">
            <a:extLst>
              <a:ext uri="{FF2B5EF4-FFF2-40B4-BE49-F238E27FC236}">
                <a16:creationId xmlns:a16="http://schemas.microsoft.com/office/drawing/2014/main" id="{9F8BA5E7-FAA9-A95A-F88E-998D40C45D97}"/>
              </a:ext>
            </a:extLst>
          </p:cNvPr>
          <p:cNvGrpSpPr/>
          <p:nvPr/>
        </p:nvGrpSpPr>
        <p:grpSpPr>
          <a:xfrm>
            <a:off x="2657885" y="4157046"/>
            <a:ext cx="352263" cy="356771"/>
            <a:chOff x="3964170" y="4157045"/>
            <a:chExt cx="352263" cy="35677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2" name="Google Shape;6008;p67">
              <a:extLst>
                <a:ext uri="{FF2B5EF4-FFF2-40B4-BE49-F238E27FC236}">
                  <a16:creationId xmlns:a16="http://schemas.microsoft.com/office/drawing/2014/main" id="{58322650-754C-07BB-4E2E-157EC08C6F15}"/>
                </a:ext>
              </a:extLst>
            </p:cNvPr>
            <p:cNvSpPr/>
            <p:nvPr/>
          </p:nvSpPr>
          <p:spPr>
            <a:xfrm>
              <a:off x="3964170" y="4157045"/>
              <a:ext cx="352263" cy="3567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278"/>
                <a:gd name="f4" fmla="val 12435"/>
                <a:gd name="f5" fmla="val 5905"/>
                <a:gd name="f6" fmla="val 860"/>
                <a:gd name="f7" fmla="val 6421"/>
                <a:gd name="f8" fmla="val 6926"/>
                <a:gd name="f9" fmla="val 1412"/>
                <a:gd name="f10" fmla="val 7341"/>
                <a:gd name="f11" fmla="val 2467"/>
                <a:gd name="f12" fmla="val 6837"/>
                <a:gd name="f13" fmla="val 2593"/>
                <a:gd name="f14" fmla="val 6365"/>
                <a:gd name="f15" fmla="val 2782"/>
                <a:gd name="f16" fmla="val 5892"/>
                <a:gd name="f17" fmla="val 3003"/>
                <a:gd name="f18" fmla="val 5419"/>
                <a:gd name="f19" fmla="val 4947"/>
                <a:gd name="f20" fmla="val 4443"/>
                <a:gd name="f21" fmla="val 4893"/>
                <a:gd name="f22" fmla="val 1381"/>
                <a:gd name="f23" fmla="val 5404"/>
                <a:gd name="f24" fmla="val 4191"/>
                <a:gd name="f25" fmla="val 3255"/>
                <a:gd name="f26" fmla="val 3349"/>
                <a:gd name="f27" fmla="val 4632"/>
                <a:gd name="f28" fmla="val 3381"/>
                <a:gd name="f29" fmla="val 4884"/>
                <a:gd name="f30" fmla="val 3475"/>
                <a:gd name="f31" fmla="val 4726"/>
                <a:gd name="f32" fmla="val 3538"/>
                <a:gd name="f33" fmla="val 4600"/>
                <a:gd name="f34" fmla="val 3601"/>
                <a:gd name="f35" fmla="val 3696"/>
                <a:gd name="f36" fmla="val 4285"/>
                <a:gd name="f37" fmla="val 3790"/>
                <a:gd name="f38" fmla="val 4159"/>
                <a:gd name="f39" fmla="val 3853"/>
                <a:gd name="f40" fmla="val 4002"/>
                <a:gd name="f41" fmla="val 3948"/>
                <a:gd name="f42" fmla="val 4096"/>
                <a:gd name="f43" fmla="val 3727"/>
                <a:gd name="f44" fmla="val 3507"/>
                <a:gd name="f45" fmla="val 7625"/>
                <a:gd name="f46" fmla="val 3318"/>
                <a:gd name="f47" fmla="val 7688"/>
                <a:gd name="f48" fmla="val 7751"/>
                <a:gd name="f49" fmla="val 7782"/>
                <a:gd name="f50" fmla="val 3979"/>
                <a:gd name="f51" fmla="val 7499"/>
                <a:gd name="f52" fmla="val 7247"/>
                <a:gd name="f53" fmla="val 3633"/>
                <a:gd name="f54" fmla="val 6963"/>
                <a:gd name="f55" fmla="val 7184"/>
                <a:gd name="f56" fmla="val 3412"/>
                <a:gd name="f57" fmla="val 7404"/>
                <a:gd name="f58" fmla="val 2611"/>
                <a:gd name="f59" fmla="val 3034"/>
                <a:gd name="f60" fmla="val 2846"/>
                <a:gd name="f61" fmla="val 3110"/>
                <a:gd name="f62" fmla="val 3054"/>
                <a:gd name="f63" fmla="val 3403"/>
                <a:gd name="f64" fmla="val 3097"/>
                <a:gd name="f65" fmla="val 3309"/>
                <a:gd name="f66" fmla="val 3570"/>
                <a:gd name="f67" fmla="val 3183"/>
                <a:gd name="f68" fmla="val 4042"/>
                <a:gd name="f69" fmla="val 3151"/>
                <a:gd name="f70" fmla="val 4609"/>
                <a:gd name="f71" fmla="val 2742"/>
                <a:gd name="f72" fmla="val 4924"/>
                <a:gd name="f73" fmla="val 2363"/>
                <a:gd name="f74" fmla="val 5240"/>
                <a:gd name="f75" fmla="val 1954"/>
                <a:gd name="f76" fmla="val 5586"/>
                <a:gd name="f77" fmla="val 712"/>
                <a:gd name="f78" fmla="val 4068"/>
                <a:gd name="f79" fmla="val 945"/>
                <a:gd name="f80" fmla="val 9301"/>
                <a:gd name="f81" fmla="val 3075"/>
                <a:gd name="f82" fmla="val 10879"/>
                <a:gd name="f83" fmla="val 11079"/>
                <a:gd name="f84" fmla="val 4102"/>
                <a:gd name="f85" fmla="val 9862"/>
                <a:gd name="f86" fmla="val 5618"/>
                <a:gd name="f87" fmla="val 9515"/>
                <a:gd name="f88" fmla="val 5271"/>
                <a:gd name="f89" fmla="val 9137"/>
                <a:gd name="f90" fmla="val 8696"/>
                <a:gd name="f91" fmla="val 4641"/>
                <a:gd name="f92" fmla="val 8601"/>
                <a:gd name="f93" fmla="val 4137"/>
                <a:gd name="f94" fmla="val 8538"/>
                <a:gd name="f95" fmla="val 8412"/>
                <a:gd name="f96" fmla="val 3160"/>
                <a:gd name="f97" fmla="val 8746"/>
                <a:gd name="f98" fmla="val 3102"/>
                <a:gd name="f99" fmla="val 9042"/>
                <a:gd name="f100" fmla="val 8822"/>
                <a:gd name="f101" fmla="val 5744"/>
                <a:gd name="f102" fmla="val 9011"/>
                <a:gd name="f103" fmla="val 5901"/>
                <a:gd name="f104" fmla="val 9169"/>
                <a:gd name="f105" fmla="val 6059"/>
                <a:gd name="f106" fmla="val 9326"/>
                <a:gd name="f107" fmla="val 6216"/>
                <a:gd name="f108" fmla="val 6374"/>
                <a:gd name="f109" fmla="val 8980"/>
                <a:gd name="f110" fmla="val 6531"/>
                <a:gd name="f111" fmla="val 6689"/>
                <a:gd name="f112" fmla="val 3025"/>
                <a:gd name="f113" fmla="val 5775"/>
                <a:gd name="f114" fmla="val 6720"/>
                <a:gd name="f115" fmla="val 2836"/>
                <a:gd name="f116" fmla="val 6563"/>
                <a:gd name="f117" fmla="val 2679"/>
                <a:gd name="f118" fmla="val 6405"/>
                <a:gd name="f119" fmla="val 2521"/>
                <a:gd name="f120" fmla="val 6248"/>
                <a:gd name="f121" fmla="val 6090"/>
                <a:gd name="f122" fmla="val 2868"/>
                <a:gd name="f123" fmla="val 5933"/>
                <a:gd name="f124" fmla="val 3885"/>
                <a:gd name="f125" fmla="val 6617"/>
                <a:gd name="f126" fmla="val 4200"/>
                <a:gd name="f127" fmla="val 7278"/>
                <a:gd name="f128" fmla="val 7908"/>
                <a:gd name="f129" fmla="val 5082"/>
                <a:gd name="f130" fmla="val 8003"/>
                <a:gd name="f131" fmla="val 5838"/>
                <a:gd name="f132" fmla="val 6626"/>
                <a:gd name="f133" fmla="val 7413"/>
                <a:gd name="f134" fmla="val 7823"/>
                <a:gd name="f135" fmla="val 6585"/>
                <a:gd name="f136" fmla="val 8232"/>
                <a:gd name="f137" fmla="val 8579"/>
                <a:gd name="f138" fmla="val 5545"/>
                <a:gd name="f139" fmla="val 8421"/>
                <a:gd name="f140" fmla="val 5230"/>
                <a:gd name="f141" fmla="val 8043"/>
                <a:gd name="f142" fmla="val 4537"/>
                <a:gd name="f143" fmla="val 7634"/>
                <a:gd name="f144" fmla="val 3876"/>
                <a:gd name="f145" fmla="val 3844"/>
                <a:gd name="f146" fmla="val 6657"/>
                <a:gd name="f147" fmla="val 5870"/>
                <a:gd name="f148" fmla="val 4830"/>
                <a:gd name="f149" fmla="val 4452"/>
                <a:gd name="f150" fmla="val 4263"/>
                <a:gd name="f151" fmla="val 5577"/>
                <a:gd name="f152" fmla="val 4033"/>
                <a:gd name="f153" fmla="val 8516"/>
                <a:gd name="f154" fmla="val 4317"/>
                <a:gd name="f155" fmla="val 8674"/>
                <a:gd name="f156" fmla="val 4474"/>
                <a:gd name="f157" fmla="val 8737"/>
                <a:gd name="f158" fmla="val 8831"/>
                <a:gd name="f159" fmla="val 4758"/>
                <a:gd name="f160" fmla="val 8894"/>
                <a:gd name="f161" fmla="val 4915"/>
                <a:gd name="f162" fmla="val 8989"/>
                <a:gd name="f163" fmla="val 4663"/>
                <a:gd name="f164" fmla="val 9052"/>
                <a:gd name="f165" fmla="val 9146"/>
                <a:gd name="f166" fmla="val 4254"/>
                <a:gd name="f167" fmla="val 9178"/>
                <a:gd name="f168" fmla="val 8926"/>
                <a:gd name="f169" fmla="val 9083"/>
                <a:gd name="f170" fmla="val 6846"/>
                <a:gd name="f171" fmla="val 2300"/>
                <a:gd name="f172" fmla="val 7193"/>
                <a:gd name="f173" fmla="val 2710"/>
                <a:gd name="f174" fmla="val 7571"/>
                <a:gd name="f175" fmla="val 3214"/>
                <a:gd name="f176" fmla="val 8358"/>
                <a:gd name="f177" fmla="val 8863"/>
                <a:gd name="f178" fmla="val 9335"/>
                <a:gd name="f179" fmla="val 3090"/>
                <a:gd name="f180" fmla="val 9388"/>
                <a:gd name="f181" fmla="val 2806"/>
                <a:gd name="f182" fmla="val 9414"/>
                <a:gd name="f183" fmla="val 2555"/>
                <a:gd name="f184" fmla="val 1015"/>
                <a:gd name="f185" fmla="val 681"/>
                <a:gd name="f186" fmla="val 8445"/>
                <a:gd name="f187" fmla="val 9925"/>
                <a:gd name="f188" fmla="val 11167"/>
                <a:gd name="f189" fmla="val 8392"/>
                <a:gd name="f190" fmla="val 10934"/>
                <a:gd name="f191" fmla="val 9430"/>
                <a:gd name="f192" fmla="val 9267"/>
                <a:gd name="f193" fmla="val 9032"/>
                <a:gd name="f194" fmla="val 8768"/>
                <a:gd name="f195" fmla="val 9410"/>
                <a:gd name="f196" fmla="val 8475"/>
                <a:gd name="f197" fmla="val 9367"/>
                <a:gd name="f198" fmla="val 8664"/>
                <a:gd name="f199" fmla="val 8390"/>
                <a:gd name="f200" fmla="val 8727"/>
                <a:gd name="f201" fmla="val 7508"/>
                <a:gd name="f202" fmla="val 5924"/>
                <a:gd name="f203" fmla="val 9461"/>
                <a:gd name="f204" fmla="val 6396"/>
                <a:gd name="f205" fmla="val 9650"/>
                <a:gd name="f206" fmla="val 6869"/>
                <a:gd name="f207" fmla="val 9839"/>
                <a:gd name="f208" fmla="val 9965"/>
                <a:gd name="f209" fmla="val 6962"/>
                <a:gd name="f210" fmla="val 11056"/>
                <a:gd name="f211" fmla="val 6440"/>
                <a:gd name="f212" fmla="val 11607"/>
                <a:gd name="f213" fmla="val 5922"/>
                <a:gd name="f214" fmla="val 5408"/>
                <a:gd name="f215" fmla="val 4898"/>
                <a:gd name="f216" fmla="val 11064"/>
                <a:gd name="f217" fmla="val 4978"/>
                <a:gd name="f218" fmla="val 5451"/>
                <a:gd name="f219" fmla="val 5931"/>
                <a:gd name="f220" fmla="val 1"/>
                <a:gd name="f221" fmla="val 5817"/>
                <a:gd name="f222" fmla="val 5699"/>
                <a:gd name="f223" fmla="val 14"/>
                <a:gd name="f224" fmla="val 41"/>
                <a:gd name="f225" fmla="val 262"/>
                <a:gd name="f226" fmla="val 1333"/>
                <a:gd name="f227" fmla="val 3655"/>
                <a:gd name="f228" fmla="val 2278"/>
                <a:gd name="f229" fmla="val 3326"/>
                <a:gd name="f230" fmla="val 2223"/>
                <a:gd name="f231" fmla="val 2973"/>
                <a:gd name="f232" fmla="val 2187"/>
                <a:gd name="f233" fmla="val 2624"/>
                <a:gd name="f234" fmla="val 1770"/>
                <a:gd name="f235" fmla="val 939"/>
                <a:gd name="f236" fmla="val 2404"/>
                <a:gd name="f237" fmla="val 536"/>
                <a:gd name="f238" fmla="val 4074"/>
                <a:gd name="f239" fmla="val 662"/>
                <a:gd name="f240" fmla="val 5334"/>
                <a:gd name="f241" fmla="val 1387"/>
                <a:gd name="f242" fmla="val 788"/>
                <a:gd name="f243" fmla="val 6972"/>
                <a:gd name="f244" fmla="val 158"/>
                <a:gd name="f245" fmla="val 379"/>
                <a:gd name="f246" fmla="val 599"/>
                <a:gd name="f247" fmla="val 1166"/>
                <a:gd name="f248" fmla="val 10028"/>
                <a:gd name="f249" fmla="val 1922"/>
                <a:gd name="f250" fmla="val 10186"/>
                <a:gd name="f251" fmla="val 2157"/>
                <a:gd name="f252" fmla="val 10241"/>
                <a:gd name="f253" fmla="val 2410"/>
                <a:gd name="f254" fmla="val 10266"/>
                <a:gd name="f255" fmla="val 2668"/>
                <a:gd name="f256" fmla="val 2998"/>
                <a:gd name="f257" fmla="val 3337"/>
                <a:gd name="f258" fmla="val 10225"/>
                <a:gd name="f259" fmla="val 10154"/>
                <a:gd name="f260" fmla="val 4221"/>
                <a:gd name="f261" fmla="val 11678"/>
                <a:gd name="f262" fmla="val 5076"/>
                <a:gd name="f263" fmla="val 12434"/>
                <a:gd name="f264" fmla="val 5929"/>
                <a:gd name="f265" fmla="val 6786"/>
                <a:gd name="f266" fmla="val 7639"/>
                <a:gd name="f267" fmla="val 11670"/>
                <a:gd name="f268" fmla="val 8192"/>
                <a:gd name="f269" fmla="val 8550"/>
                <a:gd name="f270" fmla="val 10215"/>
                <a:gd name="f271" fmla="val 8882"/>
                <a:gd name="f272" fmla="val 10243"/>
                <a:gd name="f273" fmla="val 9186"/>
                <a:gd name="f274" fmla="val 11589"/>
                <a:gd name="f275" fmla="val 8453"/>
                <a:gd name="f276" fmla="val 10460"/>
                <a:gd name="f277" fmla="val 12272"/>
                <a:gd name="f278" fmla="val 4014"/>
                <a:gd name="f279" fmla="val 11618"/>
                <a:gd name="f280" fmla="val 2182"/>
                <a:gd name="f281" fmla="val 9217"/>
                <a:gd name="f282" fmla="val 8904"/>
                <a:gd name="f283" fmla="val 8562"/>
                <a:gd name="f284" fmla="val 2213"/>
                <a:gd name="f285" fmla="val 7765"/>
                <a:gd name="f286" fmla="val 1139"/>
                <a:gd name="f287" fmla="val 7004"/>
                <a:gd name="f288" fmla="*/ f0 1 12278"/>
                <a:gd name="f289" fmla="*/ f1 1 12435"/>
                <a:gd name="f290" fmla="val f2"/>
                <a:gd name="f291" fmla="val f3"/>
                <a:gd name="f292" fmla="val f4"/>
                <a:gd name="f293" fmla="+- f292 0 f290"/>
                <a:gd name="f294" fmla="+- f291 0 f290"/>
                <a:gd name="f295" fmla="*/ f294 1 12278"/>
                <a:gd name="f296" fmla="*/ f293 1 12435"/>
                <a:gd name="f297" fmla="*/ f290 1 f295"/>
                <a:gd name="f298" fmla="*/ f291 1 f295"/>
                <a:gd name="f299" fmla="*/ f290 1 f296"/>
                <a:gd name="f300" fmla="*/ f292 1 f296"/>
                <a:gd name="f301" fmla="*/ f297 f288 1"/>
                <a:gd name="f302" fmla="*/ f298 f288 1"/>
                <a:gd name="f303" fmla="*/ f300 f289 1"/>
                <a:gd name="f304" fmla="*/ f299 f28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1" t="f304" r="f302" b="f303"/>
              <a:pathLst>
                <a:path w="12278" h="1243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5"/>
                    <a:pt x="f19" y="f13"/>
                    <a:pt x="f20" y="f11"/>
                  </a:cubicBezTo>
                  <a:cubicBezTo>
                    <a:pt x="f21" y="f22"/>
                    <a:pt x="f23" y="f6"/>
                    <a:pt x="f5" y="f6"/>
                  </a:cubicBezTo>
                  <a:close/>
                  <a:moveTo>
                    <a:pt x="f24" y="f25"/>
                  </a:moveTo>
                  <a:cubicBezTo>
                    <a:pt x="f20" y="f26"/>
                    <a:pt x="f27" y="f28"/>
                    <a:pt x="f29" y="f30"/>
                  </a:cubicBezTo>
                  <a:cubicBezTo>
                    <a:pt x="f31" y="f32"/>
                    <a:pt x="f33" y="f34"/>
                    <a:pt x="f20" y="f35"/>
                  </a:cubicBezTo>
                  <a:cubicBezTo>
                    <a:pt x="f36" y="f37"/>
                    <a:pt x="f38" y="f39"/>
                    <a:pt x="f40" y="f41"/>
                  </a:cubicBezTo>
                  <a:cubicBezTo>
                    <a:pt x="f42" y="f43"/>
                    <a:pt x="f38" y="f44"/>
                    <a:pt x="f24" y="f25"/>
                  </a:cubicBezTo>
                  <a:close/>
                  <a:moveTo>
                    <a:pt x="f45" y="f46"/>
                  </a:moveTo>
                  <a:cubicBezTo>
                    <a:pt x="f47" y="f44"/>
                    <a:pt x="f48" y="f43"/>
                    <a:pt x="f49" y="f50"/>
                  </a:cubicBezTo>
                  <a:cubicBezTo>
                    <a:pt x="f51" y="f37"/>
                    <a:pt x="f52" y="f53"/>
                    <a:pt x="f54" y="f44"/>
                  </a:cubicBezTo>
                  <a:cubicBezTo>
                    <a:pt x="f55" y="f56"/>
                    <a:pt x="f57" y="f26"/>
                    <a:pt x="f45" y="f46"/>
                  </a:cubicBezTo>
                  <a:close/>
                  <a:moveTo>
                    <a:pt x="f58" y="f59"/>
                  </a:moveTo>
                  <a:cubicBezTo>
                    <a:pt x="f60" y="f59"/>
                    <a:pt x="f61" y="f62"/>
                    <a:pt x="f63" y="f64"/>
                  </a:cubicBezTo>
                  <a:cubicBezTo>
                    <a:pt x="f65" y="f66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76"/>
                  </a:cubicBezTo>
                  <a:cubicBezTo>
                    <a:pt x="f77" y="f78"/>
                    <a:pt x="f79" y="f59"/>
                    <a:pt x="f58" y="f59"/>
                  </a:cubicBezTo>
                  <a:close/>
                  <a:moveTo>
                    <a:pt x="f80" y="f81"/>
                  </a:moveTo>
                  <a:cubicBezTo>
                    <a:pt x="f82" y="f81"/>
                    <a:pt x="f83" y="f84"/>
                    <a:pt x="f85" y="f86"/>
                  </a:cubicBezTo>
                  <a:cubicBezTo>
                    <a:pt x="f87" y="f88"/>
                    <a:pt x="f89" y="f72"/>
                    <a:pt x="f90" y="f91"/>
                  </a:cubicBezTo>
                  <a:cubicBezTo>
                    <a:pt x="f92" y="f93"/>
                    <a:pt x="f94" y="f34"/>
                    <a:pt x="f95" y="f96"/>
                  </a:cubicBezTo>
                  <a:cubicBezTo>
                    <a:pt x="f97" y="f98"/>
                    <a:pt x="f99" y="f81"/>
                    <a:pt x="f80" y="f81"/>
                  </a:cubicBezTo>
                  <a:close/>
                  <a:moveTo>
                    <a:pt x="f100" y="f101"/>
                  </a:moveTo>
                  <a:cubicBezTo>
                    <a:pt x="f102" y="f103"/>
                    <a:pt x="f104" y="f105"/>
                    <a:pt x="f106" y="f107"/>
                  </a:cubicBezTo>
                  <a:cubicBezTo>
                    <a:pt x="f104" y="f108"/>
                    <a:pt x="f109" y="f110"/>
                    <a:pt x="f100" y="f111"/>
                  </a:cubicBezTo>
                  <a:lnTo>
                    <a:pt x="f100" y="f101"/>
                  </a:lnTo>
                  <a:close/>
                  <a:moveTo>
                    <a:pt x="f112" y="f113"/>
                  </a:moveTo>
                  <a:lnTo>
                    <a:pt x="f112" y="f114"/>
                  </a:lnTo>
                  <a:cubicBezTo>
                    <a:pt x="f115" y="f116"/>
                    <a:pt x="f117" y="f118"/>
                    <a:pt x="f119" y="f120"/>
                  </a:cubicBezTo>
                  <a:cubicBezTo>
                    <a:pt x="f117" y="f121"/>
                    <a:pt x="f122" y="f123"/>
                    <a:pt x="f112" y="f113"/>
                  </a:cubicBezTo>
                  <a:close/>
                  <a:moveTo>
                    <a:pt x="f16" y="f124"/>
                  </a:moveTo>
                  <a:cubicBezTo>
                    <a:pt x="f125" y="f126"/>
                    <a:pt x="f127" y="f70"/>
                    <a:pt x="f128" y="f129"/>
                  </a:cubicBezTo>
                  <a:cubicBezTo>
                    <a:pt x="f130" y="f131"/>
                    <a:pt x="f130" y="f132"/>
                    <a:pt x="f128" y="f133"/>
                  </a:cubicBezTo>
                  <a:cubicBezTo>
                    <a:pt x="f127" y="f134"/>
                    <a:pt x="f135" y="f136"/>
                    <a:pt x="f16" y="f137"/>
                  </a:cubicBezTo>
                  <a:cubicBezTo>
                    <a:pt x="f138" y="f139"/>
                    <a:pt x="f140" y="f136"/>
                    <a:pt x="f29" y="f141"/>
                  </a:cubicBezTo>
                  <a:cubicBezTo>
                    <a:pt x="f142" y="f134"/>
                    <a:pt x="f24" y="f143"/>
                    <a:pt x="f144" y="f133"/>
                  </a:cubicBezTo>
                  <a:cubicBezTo>
                    <a:pt x="f145" y="f146"/>
                    <a:pt x="f145" y="f147"/>
                    <a:pt x="f144" y="f129"/>
                  </a:cubicBezTo>
                  <a:cubicBezTo>
                    <a:pt x="f24" y="f148"/>
                    <a:pt x="f142" y="f91"/>
                    <a:pt x="f29" y="f149"/>
                  </a:cubicBezTo>
                  <a:cubicBezTo>
                    <a:pt x="f140" y="f150"/>
                    <a:pt x="f151" y="f68"/>
                    <a:pt x="f16" y="f124"/>
                  </a:cubicBezTo>
                  <a:close/>
                  <a:moveTo>
                    <a:pt x="f152" y="f153"/>
                  </a:moveTo>
                  <a:cubicBezTo>
                    <a:pt x="f38" y="f137"/>
                    <a:pt x="f154" y="f155"/>
                    <a:pt x="f156" y="f157"/>
                  </a:cubicBezTo>
                  <a:cubicBezTo>
                    <a:pt x="f27" y="f158"/>
                    <a:pt x="f159" y="f160"/>
                    <a:pt x="f161" y="f162"/>
                  </a:cubicBezTo>
                  <a:cubicBezTo>
                    <a:pt x="f163" y="f164"/>
                    <a:pt x="f156" y="f165"/>
                    <a:pt x="f166" y="f167"/>
                  </a:cubicBezTo>
                  <a:cubicBezTo>
                    <a:pt x="f38" y="f168"/>
                    <a:pt x="f42" y="f157"/>
                    <a:pt x="f152" y="f153"/>
                  </a:cubicBezTo>
                  <a:close/>
                  <a:moveTo>
                    <a:pt x="f49" y="f153"/>
                  </a:moveTo>
                  <a:cubicBezTo>
                    <a:pt x="f48" y="f157"/>
                    <a:pt x="f47" y="f162"/>
                    <a:pt x="f45" y="f167"/>
                  </a:cubicBezTo>
                  <a:cubicBezTo>
                    <a:pt x="f57" y="f169"/>
                    <a:pt x="f55" y="f164"/>
                    <a:pt x="f54" y="f162"/>
                  </a:cubicBezTo>
                  <a:cubicBezTo>
                    <a:pt x="f127" y="f158"/>
                    <a:pt x="f51" y="f155"/>
                    <a:pt x="f49" y="f153"/>
                  </a:cubicBezTo>
                  <a:close/>
                  <a:moveTo>
                    <a:pt x="f75" y="f170"/>
                  </a:moveTo>
                  <a:cubicBezTo>
                    <a:pt x="f171" y="f172"/>
                    <a:pt x="f173" y="f174"/>
                    <a:pt x="f69" y="f134"/>
                  </a:cubicBezTo>
                  <a:cubicBezTo>
                    <a:pt x="f175" y="f176"/>
                    <a:pt x="f65" y="f177"/>
                    <a:pt x="f63" y="f178"/>
                  </a:cubicBezTo>
                  <a:cubicBezTo>
                    <a:pt x="f179" y="f180"/>
                    <a:pt x="f181" y="f182"/>
                    <a:pt x="f183" y="f182"/>
                  </a:cubicBezTo>
                  <a:cubicBezTo>
                    <a:pt x="f184" y="f182"/>
                    <a:pt x="f185" y="f186"/>
                    <a:pt x="f75" y="f170"/>
                  </a:cubicBezTo>
                  <a:close/>
                  <a:moveTo>
                    <a:pt x="f187" y="f170"/>
                  </a:moveTo>
                  <a:lnTo>
                    <a:pt x="f187" y="f170"/>
                  </a:lnTo>
                  <a:cubicBezTo>
                    <a:pt x="f188" y="f189"/>
                    <a:pt x="f190" y="f191"/>
                    <a:pt x="f192" y="f191"/>
                  </a:cubicBezTo>
                  <a:cubicBezTo>
                    <a:pt x="f193" y="f191"/>
                    <a:pt x="f194" y="f195"/>
                    <a:pt x="f196" y="f197"/>
                  </a:cubicBezTo>
                  <a:cubicBezTo>
                    <a:pt x="f94" y="f160"/>
                    <a:pt x="f198" y="f199"/>
                    <a:pt x="f200" y="f134"/>
                  </a:cubicBezTo>
                  <a:cubicBezTo>
                    <a:pt x="f89" y="f201"/>
                    <a:pt x="f87" y="f172"/>
                    <a:pt x="f187" y="f170"/>
                  </a:cubicBezTo>
                  <a:close/>
                  <a:moveTo>
                    <a:pt x="f202" y="f203"/>
                  </a:moveTo>
                  <a:cubicBezTo>
                    <a:pt x="f204" y="f205"/>
                    <a:pt x="f206" y="f207"/>
                    <a:pt x="f57" y="f208"/>
                  </a:cubicBezTo>
                  <a:cubicBezTo>
                    <a:pt x="f209" y="f210"/>
                    <a:pt x="f211" y="f212"/>
                    <a:pt x="f213" y="f212"/>
                  </a:cubicBezTo>
                  <a:cubicBezTo>
                    <a:pt x="f214" y="f212"/>
                    <a:pt x="f215" y="f216"/>
                    <a:pt x="f156" y="f208"/>
                  </a:cubicBezTo>
                  <a:cubicBezTo>
                    <a:pt x="f217" y="f207"/>
                    <a:pt x="f218" y="f205"/>
                    <a:pt x="f202" y="f203"/>
                  </a:cubicBezTo>
                  <a:close/>
                  <a:moveTo>
                    <a:pt x="f219" y="f220"/>
                  </a:moveTo>
                  <a:cubicBezTo>
                    <a:pt x="f221" y="f220"/>
                    <a:pt x="f222" y="f223"/>
                    <a:pt x="f151" y="f224"/>
                  </a:cubicBezTo>
                  <a:cubicBezTo>
                    <a:pt x="f27" y="f225"/>
                    <a:pt x="f40" y="f226"/>
                    <a:pt x="f227" y="f228"/>
                  </a:cubicBezTo>
                  <a:cubicBezTo>
                    <a:pt x="f229" y="f230"/>
                    <a:pt x="f231" y="f232"/>
                    <a:pt x="f233" y="f232"/>
                  </a:cubicBezTo>
                  <a:cubicBezTo>
                    <a:pt x="f234" y="f232"/>
                    <a:pt x="f235" y="f236"/>
                    <a:pt x="f237" y="f64"/>
                  </a:cubicBezTo>
                  <a:cubicBezTo>
                    <a:pt x="f220" y="f238"/>
                    <a:pt x="f239" y="f240"/>
                    <a:pt x="f241" y="f107"/>
                  </a:cubicBezTo>
                  <a:cubicBezTo>
                    <a:pt x="f242" y="f243"/>
                    <a:pt x="f244" y="f141"/>
                    <a:pt x="f245" y="f168"/>
                  </a:cubicBezTo>
                  <a:cubicBezTo>
                    <a:pt x="f246" y="f205"/>
                    <a:pt x="f247" y="f248"/>
                    <a:pt x="f249" y="f250"/>
                  </a:cubicBezTo>
                  <a:cubicBezTo>
                    <a:pt x="f251" y="f252"/>
                    <a:pt x="f253" y="f254"/>
                    <a:pt x="f255" y="f254"/>
                  </a:cubicBezTo>
                  <a:cubicBezTo>
                    <a:pt x="f256" y="f254"/>
                    <a:pt x="f257" y="f258"/>
                    <a:pt x="f227" y="f259"/>
                  </a:cubicBezTo>
                  <a:cubicBezTo>
                    <a:pt x="f260" y="f261"/>
                    <a:pt x="f262" y="f263"/>
                    <a:pt x="f264" y="f263"/>
                  </a:cubicBezTo>
                  <a:cubicBezTo>
                    <a:pt x="f265" y="f263"/>
                    <a:pt x="f266" y="f267"/>
                    <a:pt x="f268" y="f259"/>
                  </a:cubicBezTo>
                  <a:cubicBezTo>
                    <a:pt x="f269" y="f270"/>
                    <a:pt x="f271" y="f272"/>
                    <a:pt x="f273" y="f272"/>
                  </a:cubicBezTo>
                  <a:cubicBezTo>
                    <a:pt x="f274" y="f272"/>
                    <a:pt x="f3" y="f275"/>
                    <a:pt x="f276" y="f107"/>
                  </a:cubicBezTo>
                  <a:cubicBezTo>
                    <a:pt x="f277" y="f278"/>
                    <a:pt x="f279" y="f280"/>
                    <a:pt x="f281" y="f280"/>
                  </a:cubicBezTo>
                  <a:cubicBezTo>
                    <a:pt x="f282" y="f280"/>
                    <a:pt x="f283" y="f284"/>
                    <a:pt x="f268" y="f228"/>
                  </a:cubicBezTo>
                  <a:cubicBezTo>
                    <a:pt x="f285" y="f286"/>
                    <a:pt x="f287" y="f220"/>
                    <a:pt x="f219" y="f2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009;p67">
              <a:extLst>
                <a:ext uri="{FF2B5EF4-FFF2-40B4-BE49-F238E27FC236}">
                  <a16:creationId xmlns:a16="http://schemas.microsoft.com/office/drawing/2014/main" id="{067CBED4-9B13-17A7-0D4E-43A7E46E2436}"/>
                </a:ext>
              </a:extLst>
            </p:cNvPr>
            <p:cNvSpPr/>
            <p:nvPr/>
          </p:nvSpPr>
          <p:spPr>
            <a:xfrm>
              <a:off x="4097947" y="4300094"/>
              <a:ext cx="72329" cy="714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2491"/>
                <a:gd name="f5" fmla="val 1313"/>
                <a:gd name="f6" fmla="val 1295"/>
                <a:gd name="f7" fmla="val 1278"/>
                <a:gd name="f8" fmla="val 1"/>
                <a:gd name="f9" fmla="val 1261"/>
                <a:gd name="f10" fmla="val 599"/>
                <a:gd name="f11" fmla="val 569"/>
                <a:gd name="f12" fmla="val 63"/>
                <a:gd name="f13" fmla="val 1230"/>
                <a:gd name="f14" fmla="val 1955"/>
                <a:gd name="f15" fmla="val 567"/>
                <a:gd name="f16" fmla="val 2490"/>
                <a:gd name="f17" fmla="val 1954"/>
                <a:gd name="f18" fmla="val 2489"/>
                <a:gd name="f19" fmla="val 585"/>
                <a:gd name="f20" fmla="val 1980"/>
                <a:gd name="f21" fmla="*/ f0 1 2521"/>
                <a:gd name="f22" fmla="*/ f1 1 249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521"/>
                <a:gd name="f29" fmla="*/ f26 1 249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521" h="2491">
                  <a:moveTo>
                    <a:pt x="f5" y="f2"/>
                  </a:moveTo>
                  <a:cubicBezTo>
                    <a:pt x="f6" y="f2"/>
                    <a:pt x="f7" y="f8"/>
                    <a:pt x="f9" y="f8"/>
                  </a:cubicBezTo>
                  <a:cubicBezTo>
                    <a:pt x="f10" y="f8"/>
                    <a:pt x="f2" y="f11"/>
                    <a:pt x="f12" y="f13"/>
                  </a:cubicBezTo>
                  <a:cubicBezTo>
                    <a:pt x="f2" y="f14"/>
                    <a:pt x="f15" y="f16"/>
                    <a:pt x="f9" y="f16"/>
                  </a:cubicBezTo>
                  <a:cubicBezTo>
                    <a:pt x="f17" y="f16"/>
                    <a:pt x="f3" y="f14"/>
                    <a:pt x="f18" y="f13"/>
                  </a:cubicBezTo>
                  <a:cubicBezTo>
                    <a:pt x="f18" y="f19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4" name="Google Shape;6018;p67">
            <a:extLst>
              <a:ext uri="{FF2B5EF4-FFF2-40B4-BE49-F238E27FC236}">
                <a16:creationId xmlns:a16="http://schemas.microsoft.com/office/drawing/2014/main" id="{902060B2-FDA1-32CC-62AD-9BEC2B65C72D}"/>
              </a:ext>
            </a:extLst>
          </p:cNvPr>
          <p:cNvGrpSpPr/>
          <p:nvPr/>
        </p:nvGrpSpPr>
        <p:grpSpPr>
          <a:xfrm>
            <a:off x="6359641" y="4173514"/>
            <a:ext cx="365202" cy="332677"/>
            <a:chOff x="7665927" y="4173513"/>
            <a:chExt cx="365202" cy="33267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5" name="Google Shape;6019;p67">
              <a:extLst>
                <a:ext uri="{FF2B5EF4-FFF2-40B4-BE49-F238E27FC236}">
                  <a16:creationId xmlns:a16="http://schemas.microsoft.com/office/drawing/2014/main" id="{4B358EB5-B5B0-CD5C-1026-061F84FD3A84}"/>
                </a:ext>
              </a:extLst>
            </p:cNvPr>
            <p:cNvSpPr/>
            <p:nvPr/>
          </p:nvSpPr>
          <p:spPr>
            <a:xfrm>
              <a:off x="7665927" y="4173513"/>
              <a:ext cx="344436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05"/>
                <a:gd name="f4" fmla="val 3309"/>
                <a:gd name="f5" fmla="val 1671"/>
                <a:gd name="f6" fmla="val 757"/>
                <a:gd name="f7" fmla="val 1"/>
                <a:gd name="f8" fmla="val 1670"/>
                <a:gd name="f9" fmla="val 2552"/>
                <a:gd name="f10" fmla="val 3308"/>
                <a:gd name="f11" fmla="val 11469"/>
                <a:gd name="f12" fmla="val 11815"/>
                <a:gd name="f13" fmla="val 12004"/>
                <a:gd name="f14" fmla="val 2930"/>
                <a:gd name="f15" fmla="val 11784"/>
                <a:gd name="f16" fmla="val 2647"/>
                <a:gd name="f17" fmla="val 11595"/>
                <a:gd name="f18" fmla="val 2363"/>
                <a:gd name="f19" fmla="val 2017"/>
                <a:gd name="f20" fmla="val 1292"/>
                <a:gd name="f21" fmla="val 946"/>
                <a:gd name="f22" fmla="val 662"/>
                <a:gd name="f23" fmla="val 11973"/>
                <a:gd name="f24" fmla="val 410"/>
                <a:gd name="f25" fmla="*/ f0 1 12005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2005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2005" h="330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1" y="f19"/>
                    <a:pt x="f11" y="f8"/>
                  </a:cubicBezTo>
                  <a:cubicBezTo>
                    <a:pt x="f11" y="f20"/>
                    <a:pt x="f17" y="f21"/>
                    <a:pt x="f15" y="f22"/>
                  </a:cubicBezTo>
                  <a:cubicBezTo>
                    <a:pt x="f23" y="f2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" name="Google Shape;6020;p67">
              <a:extLst>
                <a:ext uri="{FF2B5EF4-FFF2-40B4-BE49-F238E27FC236}">
                  <a16:creationId xmlns:a16="http://schemas.microsoft.com/office/drawing/2014/main" id="{9DED4606-4A3D-BC12-4C29-2991FCFDD12C}"/>
                </a:ext>
              </a:extLst>
            </p:cNvPr>
            <p:cNvSpPr/>
            <p:nvPr/>
          </p:nvSpPr>
          <p:spPr>
            <a:xfrm>
              <a:off x="7937997" y="4291919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*/ f0 1 852"/>
                <a:gd name="f7" fmla="*/ f1 1 3309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852"/>
                <a:gd name="f14" fmla="*/ f11 1 3309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021;p67">
              <a:extLst>
                <a:ext uri="{FF2B5EF4-FFF2-40B4-BE49-F238E27FC236}">
                  <a16:creationId xmlns:a16="http://schemas.microsoft.com/office/drawing/2014/main" id="{EB5FB3A6-5D70-FC69-35BD-39C0F72E0249}"/>
                </a:ext>
              </a:extLst>
            </p:cNvPr>
            <p:cNvSpPr/>
            <p:nvPr/>
          </p:nvSpPr>
          <p:spPr>
            <a:xfrm>
              <a:off x="7985912" y="4292842"/>
              <a:ext cx="45217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576"/>
                <a:gd name="f4" fmla="val 3309"/>
                <a:gd name="f5" fmla="val 1"/>
                <a:gd name="f6" fmla="val 3308"/>
                <a:gd name="f7" fmla="val 1198"/>
                <a:gd name="f8" fmla="val 1387"/>
                <a:gd name="f9" fmla="val 3277"/>
                <a:gd name="f10" fmla="val 3088"/>
                <a:gd name="f11" fmla="val 2899"/>
                <a:gd name="f12" fmla="val 410"/>
                <a:gd name="f13" fmla="val 158"/>
                <a:gd name="f14" fmla="*/ f0 1 1576"/>
                <a:gd name="f15" fmla="*/ f1 1 330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1576"/>
                <a:gd name="f22" fmla="*/ f19 1 330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1576" h="3309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9"/>
                    <a:pt x="f3" y="f10"/>
                    <a:pt x="f3" y="f11"/>
                  </a:cubicBezTo>
                  <a:lnTo>
                    <a:pt x="f3" y="f12"/>
                  </a:lnTo>
                  <a:cubicBezTo>
                    <a:pt x="f3" y="f13"/>
                    <a:pt x="f8" y="f2"/>
                    <a:pt x="f7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022;p67">
              <a:extLst>
                <a:ext uri="{FF2B5EF4-FFF2-40B4-BE49-F238E27FC236}">
                  <a16:creationId xmlns:a16="http://schemas.microsoft.com/office/drawing/2014/main" id="{7D757EC4-17DB-92F5-E2E3-3BB2A09EFFDB}"/>
                </a:ext>
              </a:extLst>
            </p:cNvPr>
            <p:cNvSpPr/>
            <p:nvPr/>
          </p:nvSpPr>
          <p:spPr>
            <a:xfrm>
              <a:off x="7691265" y="4291919"/>
              <a:ext cx="223269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2"/>
                <a:gd name="f4" fmla="val 3309"/>
                <a:gd name="f5" fmla="val 441"/>
                <a:gd name="f6" fmla="val 1"/>
                <a:gd name="f7" fmla="val 189"/>
                <a:gd name="f8" fmla="val 221"/>
                <a:gd name="f9" fmla="val 442"/>
                <a:gd name="f10" fmla="val 2931"/>
                <a:gd name="f11" fmla="val 3151"/>
                <a:gd name="f12" fmla="*/ f0 1 7782"/>
                <a:gd name="f13" fmla="*/ f1 1 33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7782"/>
                <a:gd name="f20" fmla="*/ f17 1 33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7782" h="330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7" y="f4"/>
                    <a:pt x="f5" y="f4"/>
                  </a:cubicBezTo>
                  <a:lnTo>
                    <a:pt x="f3" y="f4"/>
                  </a:ln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023;p67">
              <a:extLst>
                <a:ext uri="{FF2B5EF4-FFF2-40B4-BE49-F238E27FC236}">
                  <a16:creationId xmlns:a16="http://schemas.microsoft.com/office/drawing/2014/main" id="{FA249E12-70BF-69AC-07E3-CF0C5721178D}"/>
                </a:ext>
              </a:extLst>
            </p:cNvPr>
            <p:cNvSpPr/>
            <p:nvPr/>
          </p:nvSpPr>
          <p:spPr>
            <a:xfrm>
              <a:off x="7739143" y="4410324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val 851"/>
                <a:gd name="f7" fmla="*/ f0 1 852"/>
                <a:gd name="f8" fmla="*/ f1 1 330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852"/>
                <a:gd name="f15" fmla="*/ f12 1 330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6024;p67">
              <a:extLst>
                <a:ext uri="{FF2B5EF4-FFF2-40B4-BE49-F238E27FC236}">
                  <a16:creationId xmlns:a16="http://schemas.microsoft.com/office/drawing/2014/main" id="{C6F0F99F-4827-2579-0AF0-9F98B89265C6}"/>
                </a:ext>
              </a:extLst>
            </p:cNvPr>
            <p:cNvSpPr/>
            <p:nvPr/>
          </p:nvSpPr>
          <p:spPr>
            <a:xfrm>
              <a:off x="7787057" y="4412135"/>
              <a:ext cx="218770" cy="940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25"/>
                <a:gd name="f4" fmla="val 3278"/>
                <a:gd name="f5" fmla="val 1"/>
                <a:gd name="f6" fmla="val 3277"/>
                <a:gd name="f7" fmla="val 7247"/>
                <a:gd name="f8" fmla="val 7467"/>
                <a:gd name="f9" fmla="val 3057"/>
                <a:gd name="f10" fmla="val 2868"/>
                <a:gd name="f11" fmla="val 379"/>
                <a:gd name="f12" fmla="val 158"/>
                <a:gd name="f13" fmla="val 7436"/>
                <a:gd name="f14" fmla="*/ f0 1 7625"/>
                <a:gd name="f15" fmla="*/ f1 1 327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25"/>
                <a:gd name="f22" fmla="*/ f19 1 327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25" h="3278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3" y="f9"/>
                    <a:pt x="f3" y="f10"/>
                  </a:cubicBezTo>
                  <a:lnTo>
                    <a:pt x="f3" y="f11"/>
                  </a:lnTo>
                  <a:cubicBezTo>
                    <a:pt x="f3" y="f12"/>
                    <a:pt x="f13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6025;p67">
              <a:extLst>
                <a:ext uri="{FF2B5EF4-FFF2-40B4-BE49-F238E27FC236}">
                  <a16:creationId xmlns:a16="http://schemas.microsoft.com/office/drawing/2014/main" id="{F73CB8AF-B4D7-362D-4A5C-12893A445171}"/>
                </a:ext>
              </a:extLst>
            </p:cNvPr>
            <p:cNvSpPr/>
            <p:nvPr/>
          </p:nvSpPr>
          <p:spPr>
            <a:xfrm>
              <a:off x="7665927" y="4411248"/>
              <a:ext cx="49752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3309"/>
                <a:gd name="f5" fmla="val 442"/>
                <a:gd name="f6" fmla="val 190"/>
                <a:gd name="f7" fmla="val 1"/>
                <a:gd name="f8" fmla="val 189"/>
                <a:gd name="f9" fmla="val 378"/>
                <a:gd name="f10" fmla="val 2867"/>
                <a:gd name="f11" fmla="val 3088"/>
                <a:gd name="f12" fmla="val 3308"/>
                <a:gd name="f13" fmla="*/ f0 1 1734"/>
                <a:gd name="f14" fmla="*/ f1 1 330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734"/>
                <a:gd name="f21" fmla="*/ f18 1 330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734" h="330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6" y="f12"/>
                    <a:pt x="f5" y="f12"/>
                  </a:cubicBezTo>
                  <a:lnTo>
                    <a:pt x="f3" y="f12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52" name="Google Shape;6043;p67">
            <a:extLst>
              <a:ext uri="{FF2B5EF4-FFF2-40B4-BE49-F238E27FC236}">
                <a16:creationId xmlns:a16="http://schemas.microsoft.com/office/drawing/2014/main" id="{607CB2D9-5A50-6D6D-21A4-EB8020C595ED}"/>
              </a:ext>
            </a:extLst>
          </p:cNvPr>
          <p:cNvSpPr/>
          <p:nvPr/>
        </p:nvSpPr>
        <p:spPr>
          <a:xfrm>
            <a:off x="3251816" y="4157703"/>
            <a:ext cx="309167" cy="365202"/>
          </a:xfrm>
          <a:custGeom>
            <a:avLst/>
            <a:gdLst>
              <a:gd name="f0" fmla="val w"/>
              <a:gd name="f1" fmla="val h"/>
              <a:gd name="f2" fmla="val 0"/>
              <a:gd name="f3" fmla="val 10776"/>
              <a:gd name="f4" fmla="val 12729"/>
              <a:gd name="f5" fmla="val 1670"/>
              <a:gd name="f6" fmla="val 851"/>
              <a:gd name="f7" fmla="val 9326"/>
              <a:gd name="f8" fmla="val 1355"/>
              <a:gd name="f9" fmla="val 1072"/>
              <a:gd name="f10" fmla="val 9421"/>
              <a:gd name="f11" fmla="val 9578"/>
              <a:gd name="f12" fmla="val 2049"/>
              <a:gd name="f13" fmla="val 1481"/>
              <a:gd name="f14" fmla="val 1198"/>
              <a:gd name="f15" fmla="val 9925"/>
              <a:gd name="f16" fmla="val 10177"/>
              <a:gd name="f17" fmla="val 10208"/>
              <a:gd name="f18" fmla="val 11846"/>
              <a:gd name="f19" fmla="val 1229"/>
              <a:gd name="f20" fmla="val 11468"/>
              <a:gd name="f21" fmla="val 11027"/>
              <a:gd name="f22" fmla="val 10586"/>
              <a:gd name="f23" fmla="val 2111"/>
              <a:gd name="f24" fmla="val 1"/>
              <a:gd name="f25" fmla="val 914"/>
              <a:gd name="f26" fmla="val 946"/>
              <a:gd name="f27" fmla="val 2080"/>
              <a:gd name="f28" fmla="val 11059"/>
              <a:gd name="f29" fmla="val 11973"/>
              <a:gd name="f30" fmla="val 757"/>
              <a:gd name="f31" fmla="val 10334"/>
              <a:gd name="f32" fmla="val 10775"/>
              <a:gd name="f33" fmla="val 12508"/>
              <a:gd name="f34" fmla="val 12319"/>
              <a:gd name="f35" fmla="val 473"/>
              <a:gd name="f36" fmla="val 221"/>
              <a:gd name="f37" fmla="val 64"/>
              <a:gd name="f38" fmla="val 9105"/>
              <a:gd name="f39" fmla="val 3781"/>
              <a:gd name="f40" fmla="val 4011"/>
              <a:gd name="f41" fmla="val 8912"/>
              <a:gd name="f42" fmla="val 4171"/>
              <a:gd name="f43" fmla="val 8708"/>
              <a:gd name="f44" fmla="val 8604"/>
              <a:gd name="f45" fmla="val 8498"/>
              <a:gd name="f46" fmla="val 4129"/>
              <a:gd name="f47" fmla="val 8412"/>
              <a:gd name="f48" fmla="val 4033"/>
              <a:gd name="f49" fmla="val 7845"/>
              <a:gd name="f50" fmla="val 3498"/>
              <a:gd name="f51" fmla="val 7310"/>
              <a:gd name="f52" fmla="val 7214"/>
              <a:gd name="f53" fmla="val 7100"/>
              <a:gd name="f54" fmla="val 6991"/>
              <a:gd name="f55" fmla="val 6778"/>
              <a:gd name="f56" fmla="val 6585"/>
              <a:gd name="f57" fmla="*/ f0 1 10776"/>
              <a:gd name="f58" fmla="*/ f1 1 12729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10776"/>
              <a:gd name="f65" fmla="*/ f62 1 12729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10776" h="12729">
                <a:moveTo>
                  <a:pt x="f5" y="f6"/>
                </a:moveTo>
                <a:lnTo>
                  <a:pt x="f5" y="f7"/>
                </a:lnTo>
                <a:cubicBezTo>
                  <a:pt x="f8" y="f7"/>
                  <a:pt x="f9" y="f10"/>
                  <a:pt x="f6" y="f11"/>
                </a:cubicBezTo>
                <a:lnTo>
                  <a:pt x="f6" y="f12"/>
                </a:lnTo>
                <a:cubicBezTo>
                  <a:pt x="f6" y="f13"/>
                  <a:pt x="f14" y="f9"/>
                  <a:pt x="f5" y="f6"/>
                </a:cubicBezTo>
                <a:close/>
                <a:moveTo>
                  <a:pt x="f15" y="f16"/>
                </a:moveTo>
                <a:lnTo>
                  <a:pt x="f15" y="f17"/>
                </a:lnTo>
                <a:lnTo>
                  <a:pt x="f15" y="f18"/>
                </a:lnTo>
                <a:lnTo>
                  <a:pt x="f5" y="f18"/>
                </a:lnTo>
                <a:cubicBezTo>
                  <a:pt x="f19" y="f18"/>
                  <a:pt x="f6" y="f20"/>
                  <a:pt x="f6" y="f21"/>
                </a:cubicBezTo>
                <a:cubicBezTo>
                  <a:pt x="f6" y="f22"/>
                  <a:pt x="f19" y="f16"/>
                  <a:pt x="f5" y="f16"/>
                </a:cubicBezTo>
                <a:close/>
                <a:moveTo>
                  <a:pt x="f23" y="f24"/>
                </a:moveTo>
                <a:cubicBezTo>
                  <a:pt x="f25" y="f24"/>
                  <a:pt x="f24" y="f26"/>
                  <a:pt x="f24" y="f27"/>
                </a:cubicBezTo>
                <a:lnTo>
                  <a:pt x="f24" y="f28"/>
                </a:lnTo>
                <a:cubicBezTo>
                  <a:pt x="f24" y="f29"/>
                  <a:pt x="f30" y="f4"/>
                  <a:pt x="f5" y="f4"/>
                </a:cubicBezTo>
                <a:lnTo>
                  <a:pt x="f31" y="f4"/>
                </a:lnTo>
                <a:cubicBezTo>
                  <a:pt x="f22" y="f4"/>
                  <a:pt x="f32" y="f33"/>
                  <a:pt x="f32" y="f34"/>
                </a:cubicBezTo>
                <a:lnTo>
                  <a:pt x="f32" y="f35"/>
                </a:lnTo>
                <a:cubicBezTo>
                  <a:pt x="f32" y="f36"/>
                  <a:pt x="f22" y="f37"/>
                  <a:pt x="f31" y="f37"/>
                </a:cubicBezTo>
                <a:lnTo>
                  <a:pt x="f38" y="f37"/>
                </a:lnTo>
                <a:lnTo>
                  <a:pt x="f38" y="f39"/>
                </a:lnTo>
                <a:cubicBezTo>
                  <a:pt x="f38" y="f40"/>
                  <a:pt x="f41" y="f42"/>
                  <a:pt x="f43" y="f42"/>
                </a:cubicBezTo>
                <a:cubicBezTo>
                  <a:pt x="f44" y="f42"/>
                  <a:pt x="f45" y="f46"/>
                  <a:pt x="f47" y="f48"/>
                </a:cubicBezTo>
                <a:lnTo>
                  <a:pt x="f49" y="f50"/>
                </a:lnTo>
                <a:lnTo>
                  <a:pt x="f51" y="f48"/>
                </a:lnTo>
                <a:cubicBezTo>
                  <a:pt x="f52" y="f46"/>
                  <a:pt x="f53" y="f42"/>
                  <a:pt x="f54" y="f42"/>
                </a:cubicBezTo>
                <a:cubicBezTo>
                  <a:pt x="f55" y="f42"/>
                  <a:pt x="f56" y="f40"/>
                  <a:pt x="f56" y="f39"/>
                </a:cubicBezTo>
                <a:lnTo>
                  <a:pt x="f56" y="f37"/>
                </a:lnTo>
                <a:lnTo>
                  <a:pt x="f23" y="f37"/>
                </a:lnTo>
                <a:lnTo>
                  <a:pt x="f23" y="f2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algn="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53" name="Google Shape;6052;p67">
            <a:extLst>
              <a:ext uri="{FF2B5EF4-FFF2-40B4-BE49-F238E27FC236}">
                <a16:creationId xmlns:a16="http://schemas.microsoft.com/office/drawing/2014/main" id="{64FC4CB9-1DE3-4C68-3C93-233E3AC9E456}"/>
              </a:ext>
            </a:extLst>
          </p:cNvPr>
          <p:cNvGrpSpPr/>
          <p:nvPr/>
        </p:nvGrpSpPr>
        <p:grpSpPr>
          <a:xfrm>
            <a:off x="7022664" y="4140815"/>
            <a:ext cx="357082" cy="363401"/>
            <a:chOff x="8328949" y="4140814"/>
            <a:chExt cx="357082" cy="36340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4" name="Google Shape;6053;p67">
              <a:extLst>
                <a:ext uri="{FF2B5EF4-FFF2-40B4-BE49-F238E27FC236}">
                  <a16:creationId xmlns:a16="http://schemas.microsoft.com/office/drawing/2014/main" id="{838CA5DE-7D7A-83E7-20C1-0B3D47D6C0BF}"/>
                </a:ext>
              </a:extLst>
            </p:cNvPr>
            <p:cNvSpPr/>
            <p:nvPr/>
          </p:nvSpPr>
          <p:spPr>
            <a:xfrm>
              <a:off x="8328949" y="4140814"/>
              <a:ext cx="357082" cy="1543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6"/>
                <a:gd name="f4" fmla="val 5379"/>
                <a:gd name="f5" fmla="val 3088"/>
                <a:gd name="f6" fmla="val 1639"/>
                <a:gd name="f7" fmla="val 316"/>
                <a:gd name="f8" fmla="val 1008"/>
                <a:gd name="f9" fmla="val 95"/>
                <a:gd name="f10" fmla="val 2489"/>
                <a:gd name="f11" fmla="val 1"/>
                <a:gd name="f12" fmla="val 3214"/>
                <a:gd name="f13" fmla="val 190"/>
                <a:gd name="f14" fmla="val 3938"/>
                <a:gd name="f15" fmla="val 568"/>
                <a:gd name="f16" fmla="val 4506"/>
                <a:gd name="f17" fmla="val 962"/>
                <a:gd name="f18" fmla="val 5071"/>
                <a:gd name="f19" fmla="val 1607"/>
                <a:gd name="f20" fmla="val 5366"/>
                <a:gd name="f21" fmla="val 2240"/>
                <a:gd name="f22" fmla="val 2772"/>
                <a:gd name="f23" fmla="val 3296"/>
                <a:gd name="f24" fmla="val 5157"/>
                <a:gd name="f25" fmla="val 3655"/>
                <a:gd name="f26" fmla="val 4726"/>
                <a:gd name="f27" fmla="val 4569"/>
                <a:gd name="f28" fmla="val 3844"/>
                <a:gd name="f29" fmla="val 2836"/>
                <a:gd name="f30" fmla="val 2584"/>
                <a:gd name="f31" fmla="val 2427"/>
                <a:gd name="f32" fmla="val 2678"/>
                <a:gd name="f33" fmla="val 2899"/>
                <a:gd name="f34" fmla="val 3151"/>
                <a:gd name="f35" fmla="val 2616"/>
                <a:gd name="f36" fmla="val 3308"/>
                <a:gd name="f37" fmla="val 3340"/>
                <a:gd name="f38" fmla="val 3057"/>
                <a:gd name="f39" fmla="val 3529"/>
                <a:gd name="f40" fmla="val 3749"/>
                <a:gd name="f41" fmla="val 3970"/>
                <a:gd name="f42" fmla="val 3025"/>
                <a:gd name="f43" fmla="val 4127"/>
                <a:gd name="f44" fmla="val 2049"/>
                <a:gd name="f45" fmla="val 1450"/>
                <a:gd name="f46" fmla="val 3434"/>
                <a:gd name="f47" fmla="val 1608"/>
                <a:gd name="f48" fmla="val 1754"/>
                <a:gd name="f49" fmla="val 1999"/>
                <a:gd name="f50" fmla="val 2279"/>
                <a:gd name="f51" fmla="val 1632"/>
                <a:gd name="f52" fmla="val 2882"/>
                <a:gd name="f53" fmla="val 2930"/>
                <a:gd name="f54" fmla="val 2977"/>
                <a:gd name="f55" fmla="val 1634"/>
                <a:gd name="f56" fmla="val 3624"/>
                <a:gd name="f57" fmla="val 1733"/>
                <a:gd name="f58" fmla="val 4128"/>
                <a:gd name="f59" fmla="val 2048"/>
                <a:gd name="f60" fmla="val 4474"/>
                <a:gd name="f61" fmla="val 7908"/>
                <a:gd name="f62" fmla="val 8255"/>
                <a:gd name="f63" fmla="val 2017"/>
                <a:gd name="f64" fmla="val 8759"/>
                <a:gd name="f65" fmla="val 1702"/>
                <a:gd name="f66" fmla="val 9358"/>
                <a:gd name="f67" fmla="val 9406"/>
                <a:gd name="f68" fmla="val 9453"/>
                <a:gd name="f69" fmla="val 9501"/>
                <a:gd name="f70" fmla="val 10104"/>
                <a:gd name="f71" fmla="val 10629"/>
                <a:gd name="f72" fmla="val 10775"/>
                <a:gd name="f73" fmla="val 10964"/>
                <a:gd name="f74" fmla="val 10334"/>
                <a:gd name="f75" fmla="val 9547"/>
                <a:gd name="f76" fmla="val 9326"/>
                <a:gd name="f77" fmla="val 9137"/>
                <a:gd name="f78" fmla="val 3497"/>
                <a:gd name="f79" fmla="val 9799"/>
                <a:gd name="f80" fmla="val 9956"/>
                <a:gd name="f81" fmla="val 9767"/>
                <a:gd name="f82" fmla="val 2521"/>
                <a:gd name="f83" fmla="val 8539"/>
                <a:gd name="f84" fmla="val 7814"/>
                <a:gd name="f85" fmla="val 3686"/>
                <a:gd name="f86" fmla="val 8728"/>
                <a:gd name="f87" fmla="val 9099"/>
                <a:gd name="f88" fmla="val 5169"/>
                <a:gd name="f89" fmla="val 9626"/>
                <a:gd name="f90" fmla="val 10158"/>
                <a:gd name="f91" fmla="val 10800"/>
                <a:gd name="f92" fmla="val 11451"/>
                <a:gd name="f93" fmla="val 5074"/>
                <a:gd name="f94" fmla="val 11847"/>
                <a:gd name="f95" fmla="val 12225"/>
                <a:gd name="f96" fmla="val 12445"/>
                <a:gd name="f97" fmla="val 3277"/>
                <a:gd name="f98" fmla="val 12319"/>
                <a:gd name="f99" fmla="val 12130"/>
                <a:gd name="f100" fmla="*/ f0 1 12446"/>
                <a:gd name="f101" fmla="*/ f1 1 5379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446"/>
                <a:gd name="f108" fmla="*/ f105 1 5379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446" h="53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5"/>
                    <a:pt x="f28" y="f10"/>
                    <a:pt x="f29" y="f10"/>
                  </a:cubicBezTo>
                  <a:cubicBezTo>
                    <a:pt x="f30" y="f10"/>
                    <a:pt x="f31" y="f32"/>
                    <a:pt x="f31" y="f33"/>
                  </a:cubicBezTo>
                  <a:cubicBezTo>
                    <a:pt x="f31" y="f34"/>
                    <a:pt x="f35" y="f36"/>
                    <a:pt x="f29" y="f37"/>
                  </a:cubicBezTo>
                  <a:cubicBezTo>
                    <a:pt x="f38" y="f37"/>
                    <a:pt x="f12" y="f39"/>
                    <a:pt x="f12" y="f40"/>
                  </a:cubicBezTo>
                  <a:cubicBezTo>
                    <a:pt x="f12" y="f41"/>
                    <a:pt x="f42" y="f43"/>
                    <a:pt x="f29" y="f43"/>
                  </a:cubicBezTo>
                  <a:cubicBezTo>
                    <a:pt x="f44" y="f43"/>
                    <a:pt x="f45" y="f46"/>
                    <a:pt x="f47" y="f30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42" y="f6"/>
                  </a:cubicBezTo>
                  <a:cubicBezTo>
                    <a:pt x="f56" y="f57"/>
                    <a:pt x="f58" y="f59"/>
                    <a:pt x="f60" y="f10"/>
                  </a:cubicBezTo>
                  <a:lnTo>
                    <a:pt x="f61" y="f10"/>
                  </a:lnTo>
                  <a:cubicBezTo>
                    <a:pt x="f62" y="f63"/>
                    <a:pt x="f64" y="f65"/>
                    <a:pt x="f66" y="f6"/>
                  </a:cubicBezTo>
                  <a:cubicBezTo>
                    <a:pt x="f67" y="f55"/>
                    <a:pt x="f68" y="f51"/>
                    <a:pt x="f69" y="f51"/>
                  </a:cubicBezTo>
                  <a:cubicBezTo>
                    <a:pt x="f70" y="f51"/>
                    <a:pt x="f71" y="f49"/>
                    <a:pt x="f72" y="f30"/>
                  </a:cubicBezTo>
                  <a:cubicBezTo>
                    <a:pt x="f73" y="f46"/>
                    <a:pt x="f74" y="f43"/>
                    <a:pt x="f75" y="f43"/>
                  </a:cubicBezTo>
                  <a:cubicBezTo>
                    <a:pt x="f76" y="f43"/>
                    <a:pt x="f77" y="f14"/>
                    <a:pt x="f77" y="f40"/>
                  </a:cubicBezTo>
                  <a:cubicBezTo>
                    <a:pt x="f77" y="f78"/>
                    <a:pt x="f76" y="f37"/>
                    <a:pt x="f75" y="f37"/>
                  </a:cubicBezTo>
                  <a:cubicBezTo>
                    <a:pt x="f79" y="f37"/>
                    <a:pt x="f80" y="f34"/>
                    <a:pt x="f80" y="f33"/>
                  </a:cubicBezTo>
                  <a:cubicBezTo>
                    <a:pt x="f80" y="f32"/>
                    <a:pt x="f81" y="f82"/>
                    <a:pt x="f75" y="f10"/>
                  </a:cubicBezTo>
                  <a:cubicBezTo>
                    <a:pt x="f83" y="f10"/>
                    <a:pt x="f84" y="f85"/>
                    <a:pt x="f86" y="f26"/>
                  </a:cubicBezTo>
                  <a:cubicBezTo>
                    <a:pt x="f87" y="f88"/>
                    <a:pt x="f89" y="f4"/>
                    <a:pt x="f90" y="f4"/>
                  </a:cubicBezTo>
                  <a:cubicBezTo>
                    <a:pt x="f91" y="f4"/>
                    <a:pt x="f92" y="f93"/>
                    <a:pt x="f94" y="f16"/>
                  </a:cubicBezTo>
                  <a:cubicBezTo>
                    <a:pt x="f95" y="f41"/>
                    <a:pt x="f96" y="f97"/>
                    <a:pt x="f98" y="f10"/>
                  </a:cubicBezTo>
                  <a:cubicBezTo>
                    <a:pt x="f99" y="f8"/>
                    <a:pt x="f72" y="f2"/>
                    <a:pt x="f7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054;p67">
              <a:extLst>
                <a:ext uri="{FF2B5EF4-FFF2-40B4-BE49-F238E27FC236}">
                  <a16:creationId xmlns:a16="http://schemas.microsoft.com/office/drawing/2014/main" id="{7B3E6DF9-D597-ED02-3097-814DDCBB3A4D}"/>
                </a:ext>
              </a:extLst>
            </p:cNvPr>
            <p:cNvSpPr/>
            <p:nvPr/>
          </p:nvSpPr>
          <p:spPr>
            <a:xfrm>
              <a:off x="8397657" y="4285445"/>
              <a:ext cx="212424" cy="2187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04"/>
                <a:gd name="f4" fmla="val 7625"/>
                <a:gd name="f5" fmla="val 2426"/>
                <a:gd name="f6" fmla="val 5639"/>
                <a:gd name="f7" fmla="val 5860"/>
                <a:gd name="f8" fmla="val 2237"/>
                <a:gd name="f9" fmla="val 6017"/>
                <a:gd name="f10" fmla="val 2048"/>
                <a:gd name="f11" fmla="val 1796"/>
                <a:gd name="f12" fmla="val 1638"/>
                <a:gd name="f13" fmla="val 5828"/>
                <a:gd name="f14" fmla="val 473"/>
                <a:gd name="f15" fmla="val 1229"/>
                <a:gd name="f16" fmla="val 851"/>
                <a:gd name="f17" fmla="val 630"/>
                <a:gd name="f18" fmla="val 1103"/>
                <a:gd name="f19" fmla="val 1134"/>
                <a:gd name="f20" fmla="val 7246"/>
                <a:gd name="f21" fmla="val 7467"/>
                <a:gd name="f22" fmla="val 189"/>
                <a:gd name="f23" fmla="val 7624"/>
                <a:gd name="f24" fmla="val 378"/>
                <a:gd name="f25" fmla="val 6994"/>
                <a:gd name="f26" fmla="val 7435"/>
                <a:gd name="f27" fmla="val 6774"/>
                <a:gd name="f28" fmla="val 1071"/>
                <a:gd name="f29" fmla="val 6175"/>
                <a:gd name="f30" fmla="val 788"/>
                <a:gd name="f31" fmla="val 5734"/>
                <a:gd name="f32" fmla="val 315"/>
                <a:gd name="f33" fmla="val 5545"/>
                <a:gd name="f34" fmla="val 5324"/>
                <a:gd name="f35" fmla="val 5072"/>
                <a:gd name="f36" fmla="val 4915"/>
                <a:gd name="f37" fmla="val 4096"/>
                <a:gd name="f38" fmla="val 3907"/>
                <a:gd name="f39" fmla="val 3686"/>
                <a:gd name="f40" fmla="val 3466"/>
                <a:gd name="f41" fmla="val 3277"/>
                <a:gd name="f42" fmla="*/ f0 1 7404"/>
                <a:gd name="f43" fmla="*/ f1 1 7625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7404"/>
                <a:gd name="f50" fmla="*/ f47 1 7625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7404" h="7625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cubicBezTo>
                    <a:pt x="f11" y="f9"/>
                    <a:pt x="f12" y="f13"/>
                    <a:pt x="f12" y="f6"/>
                  </a:cubicBezTo>
                  <a:lnTo>
                    <a:pt x="f12" y="f14"/>
                  </a:lnTo>
                  <a:cubicBezTo>
                    <a:pt x="f15" y="f16"/>
                    <a:pt x="f17" y="f18"/>
                    <a:pt x="f2" y="f19"/>
                  </a:cubicBezTo>
                  <a:lnTo>
                    <a:pt x="f2" y="f20"/>
                  </a:lnTo>
                  <a:cubicBezTo>
                    <a:pt x="f2" y="f21"/>
                    <a:pt x="f22" y="f23"/>
                    <a:pt x="f24" y="f23"/>
                  </a:cubicBezTo>
                  <a:lnTo>
                    <a:pt x="f25" y="f23"/>
                  </a:lnTo>
                  <a:cubicBezTo>
                    <a:pt x="f20" y="f23"/>
                    <a:pt x="f3" y="f26"/>
                    <a:pt x="f3" y="f20"/>
                  </a:cubicBezTo>
                  <a:lnTo>
                    <a:pt x="f3" y="f19"/>
                  </a:lnTo>
                  <a:cubicBezTo>
                    <a:pt x="f27" y="f28"/>
                    <a:pt x="f29" y="f30"/>
                    <a:pt x="f31" y="f32"/>
                  </a:cubicBezTo>
                  <a:lnTo>
                    <a:pt x="f31" y="f6"/>
                  </a:lnTo>
                  <a:cubicBezTo>
                    <a:pt x="f31" y="f7"/>
                    <a:pt x="f33" y="f9"/>
                    <a:pt x="f34" y="f9"/>
                  </a:cubicBezTo>
                  <a:cubicBezTo>
                    <a:pt x="f35" y="f9"/>
                    <a:pt x="f36" y="f13"/>
                    <a:pt x="f36" y="f6"/>
                  </a:cubicBezTo>
                  <a:lnTo>
                    <a:pt x="f36" y="f2"/>
                  </a:lnTo>
                  <a:lnTo>
                    <a:pt x="f37" y="f2"/>
                  </a:lnTo>
                  <a:lnTo>
                    <a:pt x="f37" y="f6"/>
                  </a:lnTo>
                  <a:cubicBezTo>
                    <a:pt x="f37" y="f7"/>
                    <a:pt x="f38" y="f9"/>
                    <a:pt x="f39" y="f9"/>
                  </a:cubicBezTo>
                  <a:cubicBezTo>
                    <a:pt x="f40" y="f9"/>
                    <a:pt x="f41" y="f13"/>
                    <a:pt x="f41" y="f6"/>
                  </a:cubicBezTo>
                  <a:lnTo>
                    <a:pt x="f4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055;p67">
              <a:extLst>
                <a:ext uri="{FF2B5EF4-FFF2-40B4-BE49-F238E27FC236}">
                  <a16:creationId xmlns:a16="http://schemas.microsoft.com/office/drawing/2014/main" id="{A375B594-31EF-2395-197D-4A08AD49C9B3}"/>
                </a:ext>
              </a:extLst>
            </p:cNvPr>
            <p:cNvSpPr/>
            <p:nvPr/>
          </p:nvSpPr>
          <p:spPr>
            <a:xfrm>
              <a:off x="8469072" y="4236616"/>
              <a:ext cx="76837" cy="235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8"/>
                <a:gd name="f4" fmla="val 820"/>
                <a:gd name="f5" fmla="val 1"/>
                <a:gd name="f6" fmla="val 32"/>
                <a:gd name="f7" fmla="val 127"/>
                <a:gd name="f8" fmla="val 284"/>
                <a:gd name="f9" fmla="val 379"/>
                <a:gd name="f10" fmla="val 536"/>
                <a:gd name="f11" fmla="val 662"/>
                <a:gd name="f12" fmla="val 788"/>
                <a:gd name="f13" fmla="val 2666"/>
                <a:gd name="f14" fmla="val 2615"/>
                <a:gd name="f15" fmla="val 649"/>
                <a:gd name="f16" fmla="val 555"/>
                <a:gd name="f17" fmla="val 2670"/>
                <a:gd name="f18" fmla="val 799"/>
                <a:gd name="f19" fmla="val 2674"/>
                <a:gd name="f20" fmla="val 809"/>
                <a:gd name="f21" fmla="*/ f0 1 2678"/>
                <a:gd name="f22" fmla="*/ f1 1 820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678"/>
                <a:gd name="f29" fmla="*/ f26 1 820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678" h="820">
                  <a:moveTo>
                    <a:pt x="f2" y="f5"/>
                  </a:moveTo>
                  <a:cubicBezTo>
                    <a:pt x="f6" y="f7"/>
                    <a:pt x="f6" y="f8"/>
                    <a:pt x="f6" y="f9"/>
                  </a:cubicBezTo>
                  <a:cubicBezTo>
                    <a:pt x="f6" y="f10"/>
                    <a:pt x="f6" y="f11"/>
                    <a:pt x="f2" y="f12"/>
                  </a:cubicBezTo>
                  <a:lnTo>
                    <a:pt x="f13" y="f12"/>
                  </a:lnTo>
                  <a:cubicBezTo>
                    <a:pt x="f14" y="f15"/>
                    <a:pt x="f14" y="f16"/>
                    <a:pt x="f14" y="f9"/>
                  </a:cubicBezTo>
                  <a:cubicBezTo>
                    <a:pt x="f14" y="f8"/>
                    <a:pt x="f14" y="f7"/>
                    <a:pt x="f3" y="f5"/>
                  </a:cubicBezTo>
                  <a:close/>
                  <a:moveTo>
                    <a:pt x="f13" y="f12"/>
                  </a:moveTo>
                  <a:cubicBezTo>
                    <a:pt x="f17" y="f18"/>
                    <a:pt x="f19" y="f20"/>
                    <a:pt x="f3" y="f4"/>
                  </a:cubicBezTo>
                  <a:lnTo>
                    <a:pt x="f3" y="f1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7" name="Google Shape;6078;p67">
            <a:extLst>
              <a:ext uri="{FF2B5EF4-FFF2-40B4-BE49-F238E27FC236}">
                <a16:creationId xmlns:a16="http://schemas.microsoft.com/office/drawing/2014/main" id="{20CEC4A0-D205-C48A-2A21-AFBBAE3E9C96}"/>
              </a:ext>
            </a:extLst>
          </p:cNvPr>
          <p:cNvGrpSpPr/>
          <p:nvPr/>
        </p:nvGrpSpPr>
        <p:grpSpPr>
          <a:xfrm>
            <a:off x="3819968" y="4158600"/>
            <a:ext cx="365202" cy="363400"/>
            <a:chOff x="5126254" y="4158599"/>
            <a:chExt cx="365202" cy="3634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8" name="Google Shape;6079;p67">
              <a:extLst>
                <a:ext uri="{FF2B5EF4-FFF2-40B4-BE49-F238E27FC236}">
                  <a16:creationId xmlns:a16="http://schemas.microsoft.com/office/drawing/2014/main" id="{A40751EC-778B-811E-C734-CBDA4CCC0FBA}"/>
                </a:ext>
              </a:extLst>
            </p:cNvPr>
            <p:cNvSpPr/>
            <p:nvPr/>
          </p:nvSpPr>
          <p:spPr>
            <a:xfrm>
              <a:off x="5202195" y="4308652"/>
              <a:ext cx="214234" cy="2133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67"/>
                <a:gd name="f4" fmla="val 7436"/>
                <a:gd name="f5" fmla="val 3686"/>
                <a:gd name="f6" fmla="val 1465"/>
                <a:gd name="f7" fmla="val 3836"/>
                <a:gd name="f8" fmla="val 3985"/>
                <a:gd name="f9" fmla="val 1544"/>
                <a:gd name="f10" fmla="val 4064"/>
                <a:gd name="f11" fmla="val 1702"/>
                <a:gd name="f12" fmla="val 4537"/>
                <a:gd name="f13" fmla="val 2678"/>
                <a:gd name="f14" fmla="val 5608"/>
                <a:gd name="f15" fmla="val 2836"/>
                <a:gd name="f16" fmla="val 5955"/>
                <a:gd name="f17" fmla="val 2867"/>
                <a:gd name="f18" fmla="val 6081"/>
                <a:gd name="f19" fmla="val 3308"/>
                <a:gd name="f20" fmla="val 5829"/>
                <a:gd name="f21" fmla="val 3561"/>
                <a:gd name="f22" fmla="val 5041"/>
                <a:gd name="f23" fmla="val 4285"/>
                <a:gd name="f24" fmla="val 5261"/>
                <a:gd name="f25" fmla="val 5356"/>
                <a:gd name="f26" fmla="val 5286"/>
                <a:gd name="f27" fmla="val 5630"/>
                <a:gd name="f28" fmla="val 5075"/>
                <a:gd name="f29" fmla="val 5845"/>
                <a:gd name="f30" fmla="val 4845"/>
                <a:gd name="f31" fmla="val 4784"/>
                <a:gd name="f32" fmla="val 4722"/>
                <a:gd name="f33" fmla="val 5830"/>
                <a:gd name="f34" fmla="val 4663"/>
                <a:gd name="f35" fmla="val 5797"/>
                <a:gd name="f36" fmla="val 5262"/>
                <a:gd name="f37" fmla="val 2616"/>
                <a:gd name="f38" fmla="val 5828"/>
                <a:gd name="f39" fmla="val 2553"/>
                <a:gd name="f40" fmla="val 5842"/>
                <a:gd name="f41" fmla="val 2492"/>
                <a:gd name="f42" fmla="val 2244"/>
                <a:gd name="f43" fmla="val 2035"/>
                <a:gd name="f44" fmla="val 5609"/>
                <a:gd name="f45" fmla="val 2111"/>
                <a:gd name="f46" fmla="val 2300"/>
                <a:gd name="f47" fmla="val 1512"/>
                <a:gd name="f48" fmla="val 1323"/>
                <a:gd name="f49" fmla="val 1418"/>
                <a:gd name="f50" fmla="val 1796"/>
                <a:gd name="f51" fmla="val 3387"/>
                <a:gd name="f52" fmla="val 3537"/>
                <a:gd name="f53" fmla="val 3718"/>
                <a:gd name="f54" fmla="val 1670"/>
                <a:gd name="f55" fmla="val 32"/>
                <a:gd name="f56" fmla="val 3750"/>
                <a:gd name="f57" fmla="val 5766"/>
                <a:gd name="f58" fmla="val 5765"/>
                <a:gd name="f59" fmla="val 7404"/>
                <a:gd name="f60" fmla="*/ f0 1 7467"/>
                <a:gd name="f61" fmla="*/ f1 1 7436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7467"/>
                <a:gd name="f68" fmla="*/ f65 1 7436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7467" h="743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5"/>
                  </a:lnTo>
                  <a:cubicBezTo>
                    <a:pt x="f16" y="f17"/>
                    <a:pt x="f18" y="f19"/>
                    <a:pt x="f20" y="f21"/>
                  </a:cubicBezTo>
                  <a:lnTo>
                    <a:pt x="f22" y="f23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5" y="f36"/>
                  </a:lnTo>
                  <a:lnTo>
                    <a:pt x="f13" y="f35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5"/>
                  </a:cubicBezTo>
                  <a:lnTo>
                    <a:pt x="f46" y="f23"/>
                  </a:lnTo>
                  <a:lnTo>
                    <a:pt x="f47" y="f21"/>
                  </a:lnTo>
                  <a:cubicBezTo>
                    <a:pt x="f48" y="f19"/>
                    <a:pt x="f49" y="f17"/>
                    <a:pt x="f50" y="f15"/>
                  </a:cubicBezTo>
                  <a:lnTo>
                    <a:pt x="f15" y="f13"/>
                  </a:lnTo>
                  <a:lnTo>
                    <a:pt x="f19" y="f11"/>
                  </a:lnTo>
                  <a:cubicBezTo>
                    <a:pt x="f51" y="f9"/>
                    <a:pt x="f52" y="f6"/>
                    <a:pt x="f5" y="f6"/>
                  </a:cubicBezTo>
                  <a:close/>
                  <a:moveTo>
                    <a:pt x="f53" y="f2"/>
                  </a:moveTo>
                  <a:cubicBezTo>
                    <a:pt x="f54" y="f2"/>
                    <a:pt x="f55" y="f54"/>
                    <a:pt x="f55" y="f56"/>
                  </a:cubicBezTo>
                  <a:cubicBezTo>
                    <a:pt x="f2" y="f57"/>
                    <a:pt x="f54" y="f4"/>
                    <a:pt x="f53" y="f4"/>
                  </a:cubicBezTo>
                  <a:cubicBezTo>
                    <a:pt x="f58" y="f4"/>
                    <a:pt x="f59" y="f35"/>
                    <a:pt x="f3" y="f56"/>
                  </a:cubicBezTo>
                  <a:cubicBezTo>
                    <a:pt x="f3" y="f11"/>
                    <a:pt x="f35" y="f55"/>
                    <a:pt x="f5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9" name="Google Shape;6080;p67">
              <a:extLst>
                <a:ext uri="{FF2B5EF4-FFF2-40B4-BE49-F238E27FC236}">
                  <a16:creationId xmlns:a16="http://schemas.microsoft.com/office/drawing/2014/main" id="{B5C197C1-9D20-4DA3-F75B-2EBE8A76D861}"/>
                </a:ext>
              </a:extLst>
            </p:cNvPr>
            <p:cNvSpPr/>
            <p:nvPr/>
          </p:nvSpPr>
          <p:spPr>
            <a:xfrm>
              <a:off x="5317876" y="4160757"/>
              <a:ext cx="173580" cy="1696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12"/>
                <a:gd name="f5" fmla="val 3829"/>
                <a:gd name="f6" fmla="val 3706"/>
                <a:gd name="f7" fmla="val 3580"/>
                <a:gd name="f8" fmla="val 47"/>
                <a:gd name="f9" fmla="val 3498"/>
                <a:gd name="f10" fmla="val 146"/>
                <a:gd name="f11" fmla="val 1"/>
                <a:gd name="f12" fmla="val 4336"/>
                <a:gd name="f13" fmla="val 1229"/>
                <a:gd name="f14" fmla="val 4399"/>
                <a:gd name="f15" fmla="val 2332"/>
                <a:gd name="f16" fmla="val 4998"/>
                <a:gd name="f17" fmla="val 3088"/>
                <a:gd name="f18" fmla="val 5861"/>
                <a:gd name="f19" fmla="val 2446"/>
                <a:gd name="f20" fmla="val 2289"/>
                <a:gd name="f21" fmla="val 2037"/>
                <a:gd name="f22" fmla="val 5924"/>
                <a:gd name="f23" fmla="val 1879"/>
                <a:gd name="f24" fmla="val 4128"/>
                <a:gd name="f25" fmla="val 115"/>
                <a:gd name="f26" fmla="val 4053"/>
                <a:gd name="f27" fmla="val 40"/>
                <a:gd name="f28" fmla="val 3942"/>
                <a:gd name="f29" fmla="*/ f0 1 6050"/>
                <a:gd name="f30" fmla="*/ f1 1 5912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050"/>
                <a:gd name="f37" fmla="*/ f34 1 5912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050" h="591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19"/>
                  </a:lnTo>
                  <a:cubicBezTo>
                    <a:pt x="f3" y="f20"/>
                    <a:pt x="f3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081;p67">
              <a:extLst>
                <a:ext uri="{FF2B5EF4-FFF2-40B4-BE49-F238E27FC236}">
                  <a16:creationId xmlns:a16="http://schemas.microsoft.com/office/drawing/2014/main" id="{04C4EE7C-FD32-41B6-F821-D22CF4A11020}"/>
                </a:ext>
              </a:extLst>
            </p:cNvPr>
            <p:cNvSpPr/>
            <p:nvPr/>
          </p:nvSpPr>
          <p:spPr>
            <a:xfrm>
              <a:off x="5223884" y="4158599"/>
              <a:ext cx="169959" cy="1030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24"/>
                <a:gd name="f4" fmla="val 3593"/>
                <a:gd name="f5" fmla="val 1"/>
                <a:gd name="f6" fmla="val 2962"/>
                <a:gd name="f7" fmla="val 3592"/>
                <a:gd name="f8" fmla="val 5923"/>
                <a:gd name="f9" fmla="*/ f0 1 5924"/>
                <a:gd name="f10" fmla="*/ f1 1 3593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5924"/>
                <a:gd name="f17" fmla="*/ f14 1 3593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5924" h="3593">
                  <a:moveTo>
                    <a:pt x="f2" y="f5"/>
                  </a:moveTo>
                  <a:lnTo>
                    <a:pt x="f6" y="f7"/>
                  </a:lnTo>
                  <a:lnTo>
                    <a:pt x="f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082;p67">
              <a:extLst>
                <a:ext uri="{FF2B5EF4-FFF2-40B4-BE49-F238E27FC236}">
                  <a16:creationId xmlns:a16="http://schemas.microsoft.com/office/drawing/2014/main" id="{58B818AD-CC0C-873E-9D08-281531A5D53E}"/>
                </a:ext>
              </a:extLst>
            </p:cNvPr>
            <p:cNvSpPr/>
            <p:nvPr/>
          </p:nvSpPr>
          <p:spPr>
            <a:xfrm>
              <a:off x="5126254" y="4160757"/>
              <a:ext cx="170855" cy="1687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81"/>
                <a:gd name="f5" fmla="val 2194"/>
                <a:gd name="f6" fmla="val 2084"/>
                <a:gd name="f7" fmla="val 1965"/>
                <a:gd name="f8" fmla="val 40"/>
                <a:gd name="f9" fmla="val 1859"/>
                <a:gd name="f10" fmla="val 115"/>
                <a:gd name="f11" fmla="val 95"/>
                <a:gd name="f12" fmla="val 1879"/>
                <a:gd name="f13" fmla="val 1"/>
                <a:gd name="f14" fmla="val 2037"/>
                <a:gd name="f15" fmla="val 2289"/>
                <a:gd name="f16" fmla="val 2446"/>
                <a:gd name="f17" fmla="val 2899"/>
                <a:gd name="f18" fmla="val 5880"/>
                <a:gd name="f19" fmla="val 3655"/>
                <a:gd name="f20" fmla="val 4998"/>
                <a:gd name="f21" fmla="val 4758"/>
                <a:gd name="f22" fmla="val 4399"/>
                <a:gd name="f23" fmla="val 4305"/>
                <a:gd name="f24" fmla="val 2490"/>
                <a:gd name="f25" fmla="val 146"/>
                <a:gd name="f26" fmla="val 2424"/>
                <a:gd name="f27" fmla="val 47"/>
                <a:gd name="f28" fmla="val 2315"/>
                <a:gd name="f29" fmla="*/ f0 1 5955"/>
                <a:gd name="f30" fmla="*/ f1 1 5881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955"/>
                <a:gd name="f37" fmla="*/ f34 1 5881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955" h="588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3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2" name="Google Shape;6110;p67">
            <a:extLst>
              <a:ext uri="{FF2B5EF4-FFF2-40B4-BE49-F238E27FC236}">
                <a16:creationId xmlns:a16="http://schemas.microsoft.com/office/drawing/2014/main" id="{56AF32F7-445A-CAF9-F70E-C430C9DC8230}"/>
              </a:ext>
            </a:extLst>
          </p:cNvPr>
          <p:cNvGrpSpPr/>
          <p:nvPr/>
        </p:nvGrpSpPr>
        <p:grpSpPr>
          <a:xfrm>
            <a:off x="4426756" y="4193493"/>
            <a:ext cx="362504" cy="283866"/>
            <a:chOff x="5733041" y="4193493"/>
            <a:chExt cx="362504" cy="28386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3" name="Google Shape;6111;p67">
              <a:extLst>
                <a:ext uri="{FF2B5EF4-FFF2-40B4-BE49-F238E27FC236}">
                  <a16:creationId xmlns:a16="http://schemas.microsoft.com/office/drawing/2014/main" id="{85B87855-0BE9-A51D-9419-0D79C03660B7}"/>
                </a:ext>
              </a:extLst>
            </p:cNvPr>
            <p:cNvSpPr/>
            <p:nvPr/>
          </p:nvSpPr>
          <p:spPr>
            <a:xfrm>
              <a:off x="5733041" y="4431228"/>
              <a:ext cx="362504" cy="461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5"/>
                <a:gd name="f4" fmla="val 1608"/>
                <a:gd name="f5" fmla="val 379"/>
                <a:gd name="f6" fmla="val 159"/>
                <a:gd name="f7" fmla="val 1"/>
                <a:gd name="f8" fmla="val 189"/>
                <a:gd name="f9" fmla="val 378"/>
                <a:gd name="f10" fmla="val 1040"/>
                <a:gd name="f11" fmla="val 537"/>
                <a:gd name="f12" fmla="val 1607"/>
                <a:gd name="f13" fmla="val 1198"/>
                <a:gd name="f14" fmla="val 11406"/>
                <a:gd name="f15" fmla="val 12067"/>
                <a:gd name="f16" fmla="val 12634"/>
                <a:gd name="f17" fmla="val 1072"/>
                <a:gd name="f18" fmla="val 12603"/>
                <a:gd name="f19" fmla="val 158"/>
                <a:gd name="f20" fmla="val 12445"/>
                <a:gd name="f21" fmla="val 12193"/>
                <a:gd name="f22" fmla="val 10965"/>
                <a:gd name="f23" fmla="val 630"/>
                <a:gd name="f24" fmla="val 10776"/>
                <a:gd name="f25" fmla="val 819"/>
                <a:gd name="f26" fmla="val 10555"/>
                <a:gd name="f27" fmla="val 10303"/>
                <a:gd name="f28" fmla="val 10146"/>
                <a:gd name="f29" fmla="val 9326"/>
                <a:gd name="f30" fmla="val 9137"/>
                <a:gd name="f31" fmla="val 8917"/>
                <a:gd name="f32" fmla="val 8696"/>
                <a:gd name="f33" fmla="val 8507"/>
                <a:gd name="f34" fmla="*/ f0 1 12635"/>
                <a:gd name="f35" fmla="*/ f1 1 1608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12635"/>
                <a:gd name="f42" fmla="*/ f39 1 1608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12635" h="1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7"/>
                    <a:pt x="f16" y="f9"/>
                  </a:cubicBezTo>
                  <a:cubicBezTo>
                    <a:pt x="f18" y="f19"/>
                    <a:pt x="f20" y="f2"/>
                    <a:pt x="f21" y="f2"/>
                  </a:cubicBezTo>
                  <a:lnTo>
                    <a:pt x="f22" y="f2"/>
                  </a:lnTo>
                  <a:lnTo>
                    <a:pt x="f22" y="f9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9"/>
                  </a:cubicBezTo>
                  <a:lnTo>
                    <a:pt x="f28" y="f2"/>
                  </a:lnTo>
                  <a:lnTo>
                    <a:pt x="f29" y="f2"/>
                  </a:lnTo>
                  <a:lnTo>
                    <a:pt x="f29" y="f9"/>
                  </a:lnTo>
                  <a:cubicBezTo>
                    <a:pt x="f29" y="f23"/>
                    <a:pt x="f30" y="f25"/>
                    <a:pt x="f31" y="f25"/>
                  </a:cubicBezTo>
                  <a:cubicBezTo>
                    <a:pt x="f32" y="f25"/>
                    <a:pt x="f33" y="f23"/>
                    <a:pt x="f33" y="f9"/>
                  </a:cubicBezTo>
                  <a:lnTo>
                    <a:pt x="f3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6112;p67">
              <a:extLst>
                <a:ext uri="{FF2B5EF4-FFF2-40B4-BE49-F238E27FC236}">
                  <a16:creationId xmlns:a16="http://schemas.microsoft.com/office/drawing/2014/main" id="{8A83FFAC-E866-5758-376E-F6BC2205DE62}"/>
                </a:ext>
              </a:extLst>
            </p:cNvPr>
            <p:cNvSpPr/>
            <p:nvPr/>
          </p:nvSpPr>
          <p:spPr>
            <a:xfrm>
              <a:off x="5755654" y="4193493"/>
              <a:ext cx="316400" cy="214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468"/>
                <a:gd name="f5" fmla="val 3794"/>
                <a:gd name="f6" fmla="val 1673"/>
                <a:gd name="f7" fmla="val 3841"/>
                <a:gd name="f8" fmla="val 3890"/>
                <a:gd name="f9" fmla="val 1682"/>
                <a:gd name="f10" fmla="val 3939"/>
                <a:gd name="f11" fmla="val 1702"/>
                <a:gd name="f12" fmla="val 6428"/>
                <a:gd name="f13" fmla="val 2521"/>
                <a:gd name="f14" fmla="val 6680"/>
                <a:gd name="f15" fmla="val 2616"/>
                <a:gd name="f16" fmla="val 6806"/>
                <a:gd name="f17" fmla="val 2994"/>
                <a:gd name="f18" fmla="val 6585"/>
                <a:gd name="f19" fmla="val 3214"/>
                <a:gd name="f20" fmla="val 6018"/>
                <a:gd name="f21" fmla="val 3750"/>
                <a:gd name="f22" fmla="val 7404"/>
                <a:gd name="f23" fmla="val 5136"/>
                <a:gd name="f24" fmla="val 7593"/>
                <a:gd name="f25" fmla="val 5262"/>
                <a:gd name="f26" fmla="val 5514"/>
                <a:gd name="f27" fmla="val 7436"/>
                <a:gd name="f28" fmla="val 5671"/>
                <a:gd name="f29" fmla="val 7357"/>
                <a:gd name="f30" fmla="val 5750"/>
                <a:gd name="f31" fmla="val 7247"/>
                <a:gd name="f32" fmla="val 5790"/>
                <a:gd name="f33" fmla="val 7136"/>
                <a:gd name="f34" fmla="val 7026"/>
                <a:gd name="f35" fmla="val 6916"/>
                <a:gd name="f36" fmla="val 6837"/>
                <a:gd name="f37" fmla="val 5451"/>
                <a:gd name="f38" fmla="val 4317"/>
                <a:gd name="f39" fmla="val 4915"/>
                <a:gd name="f40" fmla="val 4852"/>
                <a:gd name="f41" fmla="val 4821"/>
                <a:gd name="f42" fmla="val 4947"/>
                <a:gd name="f43" fmla="val 4714"/>
                <a:gd name="f44" fmla="val 4988"/>
                <a:gd name="f45" fmla="val 4613"/>
                <a:gd name="f46" fmla="val 4444"/>
                <a:gd name="f47" fmla="val 4293"/>
                <a:gd name="f48" fmla="val 4872"/>
                <a:gd name="f49" fmla="val 4254"/>
                <a:gd name="f50" fmla="val 4695"/>
                <a:gd name="f51" fmla="val 3435"/>
                <a:gd name="f52" fmla="val 2206"/>
                <a:gd name="f53" fmla="val 3328"/>
                <a:gd name="f54" fmla="val 1940"/>
                <a:gd name="f55" fmla="val 3537"/>
                <a:gd name="f56" fmla="val 1198"/>
                <a:gd name="f57" fmla="val 1"/>
                <a:gd name="f58" fmla="val 536"/>
                <a:gd name="f59" fmla="val 568"/>
                <a:gd name="f60" fmla="val 1229"/>
                <a:gd name="f61" fmla="val 7467"/>
                <a:gd name="f62" fmla="val 11027"/>
                <a:gd name="f63" fmla="val 10460"/>
                <a:gd name="f64" fmla="val 9767"/>
                <a:gd name="f65" fmla="*/ f0 1 11028"/>
                <a:gd name="f66" fmla="*/ f1 1 7468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1028"/>
                <a:gd name="f73" fmla="*/ f70 1 7468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1028" h="74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2" y="f23"/>
                  </a:lnTo>
                  <a:cubicBezTo>
                    <a:pt x="f24" y="f25"/>
                    <a:pt x="f24" y="f26"/>
                    <a:pt x="f27" y="f28"/>
                  </a:cubicBezTo>
                  <a:cubicBezTo>
                    <a:pt x="f29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6" y="f28"/>
                  </a:cubicBezTo>
                  <a:lnTo>
                    <a:pt x="f37" y="f38"/>
                  </a:lnTo>
                  <a:lnTo>
                    <a:pt x="f39" y="f40"/>
                  </a:ln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6"/>
                    <a:pt x="f5" y="f6"/>
                  </a:cubicBezTo>
                  <a:close/>
                  <a:moveTo>
                    <a:pt x="f56" y="f57"/>
                  </a:moveTo>
                  <a:cubicBezTo>
                    <a:pt x="f58" y="f57"/>
                    <a:pt x="f57" y="f59"/>
                    <a:pt x="f57" y="f60"/>
                  </a:cubicBezTo>
                  <a:lnTo>
                    <a:pt x="f57" y="f61"/>
                  </a:lnTo>
                  <a:lnTo>
                    <a:pt x="f62" y="f61"/>
                  </a:lnTo>
                  <a:lnTo>
                    <a:pt x="f62" y="f60"/>
                  </a:lnTo>
                  <a:cubicBezTo>
                    <a:pt x="f62" y="f59"/>
                    <a:pt x="f63" y="f57"/>
                    <a:pt x="f64" y="f5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5" name="Google Shape;5972;p67">
            <a:extLst>
              <a:ext uri="{FF2B5EF4-FFF2-40B4-BE49-F238E27FC236}">
                <a16:creationId xmlns:a16="http://schemas.microsoft.com/office/drawing/2014/main" id="{9AEFB175-98A4-07D8-9681-D47FECC260EE}"/>
              </a:ext>
            </a:extLst>
          </p:cNvPr>
          <p:cNvGrpSpPr/>
          <p:nvPr/>
        </p:nvGrpSpPr>
        <p:grpSpPr>
          <a:xfrm>
            <a:off x="2617332" y="1891747"/>
            <a:ext cx="360502" cy="414716"/>
            <a:chOff x="3923617" y="1891747"/>
            <a:chExt cx="360502" cy="414716"/>
          </a:xfrm>
          <a:solidFill>
            <a:schemeClr val="bg1"/>
          </a:solidFill>
        </p:grpSpPr>
        <p:sp>
          <p:nvSpPr>
            <p:cNvPr id="66" name="Google Shape;5973;p67">
              <a:extLst>
                <a:ext uri="{FF2B5EF4-FFF2-40B4-BE49-F238E27FC236}">
                  <a16:creationId xmlns:a16="http://schemas.microsoft.com/office/drawing/2014/main" id="{6D1DA25C-C692-2B6E-4B2F-C289DC65DC27}"/>
                </a:ext>
              </a:extLst>
            </p:cNvPr>
            <p:cNvSpPr/>
            <p:nvPr/>
          </p:nvSpPr>
          <p:spPr>
            <a:xfrm>
              <a:off x="3950390" y="1972077"/>
              <a:ext cx="305939" cy="1988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358"/>
                <a:gd name="f4" fmla="val 6082"/>
                <a:gd name="f5" fmla="val 379"/>
                <a:gd name="f6" fmla="val 1"/>
                <a:gd name="f7" fmla="val 158"/>
                <a:gd name="f8" fmla="val 221"/>
                <a:gd name="f9" fmla="val 410"/>
                <a:gd name="f10" fmla="val 6081"/>
                <a:gd name="f11" fmla="val 9357"/>
                <a:gd name="f12" fmla="val 9168"/>
                <a:gd name="f13" fmla="val 8979"/>
                <a:gd name="f14" fmla="*/ f0 1 9358"/>
                <a:gd name="f15" fmla="*/ f1 1 608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358"/>
                <a:gd name="f22" fmla="*/ f19 1 608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358" h="6082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lnTo>
                    <a:pt x="f11" y="f9"/>
                  </a:lnTo>
                  <a:cubicBezTo>
                    <a:pt x="f11" y="f7"/>
                    <a:pt x="f12" y="f6"/>
                    <a:pt x="f1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5974;p67">
              <a:extLst>
                <a:ext uri="{FF2B5EF4-FFF2-40B4-BE49-F238E27FC236}">
                  <a16:creationId xmlns:a16="http://schemas.microsoft.com/office/drawing/2014/main" id="{CA013407-CADF-C508-8243-435D4D263846}"/>
                </a:ext>
              </a:extLst>
            </p:cNvPr>
            <p:cNvSpPr/>
            <p:nvPr/>
          </p:nvSpPr>
          <p:spPr>
            <a:xfrm>
              <a:off x="3923617" y="2197659"/>
              <a:ext cx="360502" cy="1088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3328"/>
                <a:gd name="f5" fmla="val 63"/>
                <a:gd name="f6" fmla="val 32"/>
                <a:gd name="f7" fmla="val 126"/>
                <a:gd name="f8" fmla="val 284"/>
                <a:gd name="f9" fmla="val 410"/>
                <a:gd name="f10" fmla="val 1103"/>
                <a:gd name="f11" fmla="val 536"/>
                <a:gd name="f12" fmla="val 1670"/>
                <a:gd name="f13" fmla="val 1198"/>
                <a:gd name="f14" fmla="val 3151"/>
                <a:gd name="f15" fmla="val 2615"/>
                <a:gd name="f16" fmla="val 2710"/>
                <a:gd name="f17" fmla="val 2521"/>
                <a:gd name="f18" fmla="val 2930"/>
                <a:gd name="f19" fmla="val 3182"/>
                <a:gd name="f20" fmla="val 2836"/>
                <a:gd name="f21" fmla="val 3277"/>
                <a:gd name="f22" fmla="val 2889"/>
                <a:gd name="f23" fmla="val 3312"/>
                <a:gd name="f24" fmla="val 2949"/>
                <a:gd name="f25" fmla="val 3009"/>
                <a:gd name="f26" fmla="val 3166"/>
                <a:gd name="f27" fmla="val 3326"/>
                <a:gd name="f28" fmla="val 3224"/>
                <a:gd name="f29" fmla="val 3371"/>
                <a:gd name="f30" fmla="val 3088"/>
                <a:gd name="f31" fmla="val 4096"/>
                <a:gd name="f32" fmla="val 1639"/>
                <a:gd name="f33" fmla="val 5073"/>
                <a:gd name="f34" fmla="val 2867"/>
                <a:gd name="f35" fmla="val 3119"/>
                <a:gd name="f36" fmla="val 5262"/>
                <a:gd name="f37" fmla="val 3308"/>
                <a:gd name="f38" fmla="val 5514"/>
                <a:gd name="f39" fmla="val 5734"/>
                <a:gd name="f40" fmla="val 5892"/>
                <a:gd name="f41" fmla="val 6868"/>
                <a:gd name="f42" fmla="val 7593"/>
                <a:gd name="f43" fmla="val 7688"/>
                <a:gd name="f44" fmla="val 3230"/>
                <a:gd name="f45" fmla="val 7835"/>
                <a:gd name="f46" fmla="val 3301"/>
                <a:gd name="f47" fmla="val 7983"/>
                <a:gd name="f48" fmla="val 8032"/>
                <a:gd name="f49" fmla="val 8081"/>
                <a:gd name="f50" fmla="val 3293"/>
                <a:gd name="f51" fmla="val 8129"/>
                <a:gd name="f52" fmla="val 8349"/>
                <a:gd name="f53" fmla="val 8412"/>
                <a:gd name="f54" fmla="val 7814"/>
                <a:gd name="f55" fmla="val 9767"/>
                <a:gd name="f56" fmla="val 10429"/>
                <a:gd name="f57" fmla="val 252"/>
                <a:gd name="f58" fmla="val 10964"/>
                <a:gd name="f59" fmla="val 10933"/>
                <a:gd name="f60" fmla="*/ f0 1 11027"/>
                <a:gd name="f61" fmla="*/ f1 1 332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11027"/>
                <a:gd name="f68" fmla="*/ f65 1 332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11027" h="3328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5" y="f16"/>
                  </a:ln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3" y="f34"/>
                  </a:lnTo>
                  <a:cubicBezTo>
                    <a:pt x="f3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0" y="f34"/>
                  </a:cubicBezTo>
                  <a:lnTo>
                    <a:pt x="f40" y="f32"/>
                  </a:lnTo>
                  <a:lnTo>
                    <a:pt x="f41" y="f32"/>
                  </a:lnTo>
                  <a:lnTo>
                    <a:pt x="f42" y="f30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21"/>
                  </a:cubicBezTo>
                  <a:cubicBezTo>
                    <a:pt x="f52" y="f14"/>
                    <a:pt x="f53" y="f18"/>
                    <a:pt x="f52" y="f16"/>
                  </a:cubicBezTo>
                  <a:lnTo>
                    <a:pt x="f54" y="f12"/>
                  </a:lnTo>
                  <a:lnTo>
                    <a:pt x="f55" y="f12"/>
                  </a:lnTo>
                  <a:cubicBezTo>
                    <a:pt x="f56" y="f12"/>
                    <a:pt x="f3" y="f10"/>
                    <a:pt x="f3" y="f9"/>
                  </a:cubicBezTo>
                  <a:cubicBezTo>
                    <a:pt x="f3" y="f57"/>
                    <a:pt x="f58" y="f7"/>
                    <a:pt x="f5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5975;p67">
              <a:extLst>
                <a:ext uri="{FF2B5EF4-FFF2-40B4-BE49-F238E27FC236}">
                  <a16:creationId xmlns:a16="http://schemas.microsoft.com/office/drawing/2014/main" id="{FE52AC55-021B-A220-E5F6-07C54566FFC8}"/>
                </a:ext>
              </a:extLst>
            </p:cNvPr>
            <p:cNvSpPr/>
            <p:nvPr/>
          </p:nvSpPr>
          <p:spPr>
            <a:xfrm>
              <a:off x="4060603" y="1891747"/>
              <a:ext cx="8241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1639"/>
                <a:gd name="f5" fmla="val 442"/>
                <a:gd name="f6" fmla="val 221"/>
                <a:gd name="f7" fmla="val 1"/>
                <a:gd name="f8" fmla="val 189"/>
                <a:gd name="f9" fmla="val 410"/>
                <a:gd name="f10" fmla="val 2489"/>
                <a:gd name="f11" fmla="val 2332"/>
                <a:gd name="f12" fmla="val 2111"/>
                <a:gd name="f13" fmla="*/ f0 1 2521"/>
                <a:gd name="f14" fmla="*/ f1 1 163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2521"/>
                <a:gd name="f21" fmla="*/ f18 1 163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2521" h="163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9"/>
                  </a:lnTo>
                  <a:lnTo>
                    <a:pt x="f3" y="f9"/>
                  </a:lnTo>
                  <a:cubicBezTo>
                    <a:pt x="f3" y="f8"/>
                    <a:pt x="f11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9" name="Google Shape;5984;p67">
            <a:extLst>
              <a:ext uri="{FF2B5EF4-FFF2-40B4-BE49-F238E27FC236}">
                <a16:creationId xmlns:a16="http://schemas.microsoft.com/office/drawing/2014/main" id="{09B1F157-18C9-B316-B48A-CA1FF7BB18E2}"/>
              </a:ext>
            </a:extLst>
          </p:cNvPr>
          <p:cNvGrpSpPr/>
          <p:nvPr/>
        </p:nvGrpSpPr>
        <p:grpSpPr>
          <a:xfrm>
            <a:off x="5687192" y="1888684"/>
            <a:ext cx="416125" cy="415100"/>
            <a:chOff x="6993477" y="1888684"/>
            <a:chExt cx="416125" cy="415100"/>
          </a:xfrm>
          <a:solidFill>
            <a:schemeClr val="bg1"/>
          </a:solidFill>
        </p:grpSpPr>
        <p:sp>
          <p:nvSpPr>
            <p:cNvPr id="70" name="Google Shape;5985;p67">
              <a:extLst>
                <a:ext uri="{FF2B5EF4-FFF2-40B4-BE49-F238E27FC236}">
                  <a16:creationId xmlns:a16="http://schemas.microsoft.com/office/drawing/2014/main" id="{E9AEC333-88AD-046A-B17D-245C0DA9D1A7}"/>
                </a:ext>
              </a:extLst>
            </p:cNvPr>
            <p:cNvSpPr/>
            <p:nvPr/>
          </p:nvSpPr>
          <p:spPr>
            <a:xfrm>
              <a:off x="6993477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2930"/>
                <a:gd name="f6" fmla="val 1670"/>
                <a:gd name="f7" fmla="val 3119"/>
                <a:gd name="f8" fmla="val 3308"/>
                <a:gd name="f9" fmla="val 1859"/>
                <a:gd name="f10" fmla="val 2048"/>
                <a:gd name="f11" fmla="val 2489"/>
                <a:gd name="f12" fmla="val 3749"/>
                <a:gd name="f13" fmla="val 4001"/>
                <a:gd name="f14" fmla="val 4159"/>
                <a:gd name="f15" fmla="val 2678"/>
                <a:gd name="f16" fmla="val 3151"/>
                <a:gd name="f17" fmla="val 3938"/>
                <a:gd name="f18" fmla="val 3340"/>
                <a:gd name="f19" fmla="val 3781"/>
                <a:gd name="f20" fmla="val 2710"/>
                <a:gd name="f21" fmla="val 2520"/>
                <a:gd name="f22" fmla="val 3970"/>
                <a:gd name="f23" fmla="val 2079"/>
                <a:gd name="f24" fmla="val 1701"/>
                <a:gd name="f25" fmla="val 1827"/>
                <a:gd name="f26" fmla="val 441"/>
                <a:gd name="f27" fmla="val 189"/>
                <a:gd name="f28" fmla="val 5387"/>
                <a:gd name="f29" fmla="val 32"/>
                <a:gd name="f30" fmla="val 5639"/>
                <a:gd name="f31" fmla="val 221"/>
                <a:gd name="f32" fmla="val 5608"/>
                <a:gd name="f33" fmla="*/ f0 1 5829"/>
                <a:gd name="f34" fmla="*/ f1 1 5797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5829"/>
                <a:gd name="f41" fmla="*/ f38 1 5797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5"/>
                  </a:cubicBezTo>
                  <a:cubicBezTo>
                    <a:pt x="f14" y="f16"/>
                    <a:pt x="f17" y="f18"/>
                    <a:pt x="f12" y="f18"/>
                  </a:cubicBezTo>
                  <a:lnTo>
                    <a:pt x="f8" y="f18"/>
                  </a:lnTo>
                  <a:lnTo>
                    <a:pt x="f8" y="f19"/>
                  </a:lnTo>
                  <a:cubicBezTo>
                    <a:pt x="f8" y="f13"/>
                    <a:pt x="f7" y="f14"/>
                    <a:pt x="f5" y="f14"/>
                  </a:cubicBezTo>
                  <a:cubicBezTo>
                    <a:pt x="f20" y="f14"/>
                    <a:pt x="f21" y="f22"/>
                    <a:pt x="f21" y="f19"/>
                  </a:cubicBezTo>
                  <a:lnTo>
                    <a:pt x="f21" y="f18"/>
                  </a:lnTo>
                  <a:lnTo>
                    <a:pt x="f23" y="f18"/>
                  </a:lnTo>
                  <a:cubicBezTo>
                    <a:pt x="f9" y="f18"/>
                    <a:pt x="f24" y="f16"/>
                    <a:pt x="f24" y="f5"/>
                  </a:cubicBezTo>
                  <a:cubicBezTo>
                    <a:pt x="f24" y="f15"/>
                    <a:pt x="f9" y="f11"/>
                    <a:pt x="f23" y="f11"/>
                  </a:cubicBezTo>
                  <a:lnTo>
                    <a:pt x="f21" y="f11"/>
                  </a:lnTo>
                  <a:lnTo>
                    <a:pt x="f21" y="f10"/>
                  </a:lnTo>
                  <a:cubicBezTo>
                    <a:pt x="f21" y="f25"/>
                    <a:pt x="f20" y="f6"/>
                    <a:pt x="f5" y="f6"/>
                  </a:cubicBezTo>
                  <a:close/>
                  <a:moveTo>
                    <a:pt x="f26" y="f2"/>
                  </a:moveTo>
                  <a:cubicBezTo>
                    <a:pt x="f27" y="f2"/>
                    <a:pt x="f2" y="f27"/>
                    <a:pt x="f2" y="f26"/>
                  </a:cubicBezTo>
                  <a:lnTo>
                    <a:pt x="f2" y="f28"/>
                  </a:lnTo>
                  <a:cubicBezTo>
                    <a:pt x="f29" y="f30"/>
                    <a:pt x="f31" y="f4"/>
                    <a:pt x="f26" y="f4"/>
                  </a:cubicBezTo>
                  <a:lnTo>
                    <a:pt x="f28" y="f4"/>
                  </a:lnTo>
                  <a:cubicBezTo>
                    <a:pt x="f30" y="f4"/>
                    <a:pt x="f3" y="f32"/>
                    <a:pt x="f3" y="f28"/>
                  </a:cubicBezTo>
                  <a:lnTo>
                    <a:pt x="f3" y="f26"/>
                  </a:lnTo>
                  <a:cubicBezTo>
                    <a:pt x="f3" y="f27"/>
                    <a:pt x="f30" y="f2"/>
                    <a:pt x="f2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5986;p67">
              <a:extLst>
                <a:ext uri="{FF2B5EF4-FFF2-40B4-BE49-F238E27FC236}">
                  <a16:creationId xmlns:a16="http://schemas.microsoft.com/office/drawing/2014/main" id="{637AAC04-D12A-CE86-7918-902FA1AE785A}"/>
                </a:ext>
              </a:extLst>
            </p:cNvPr>
            <p:cNvSpPr/>
            <p:nvPr/>
          </p:nvSpPr>
          <p:spPr>
            <a:xfrm>
              <a:off x="6994492" y="2115272"/>
              <a:ext cx="191612" cy="1885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61"/>
                <a:gd name="f4" fmla="val 5766"/>
                <a:gd name="f5" fmla="val 3450"/>
                <a:gd name="f6" fmla="val 1859"/>
                <a:gd name="f7" fmla="val 3561"/>
                <a:gd name="f8" fmla="val 3671"/>
                <a:gd name="f9" fmla="val 1890"/>
                <a:gd name="f10" fmla="val 3750"/>
                <a:gd name="f11" fmla="val 1953"/>
                <a:gd name="f12" fmla="val 3907"/>
                <a:gd name="f13" fmla="val 2111"/>
                <a:gd name="f14" fmla="val 2395"/>
                <a:gd name="f15" fmla="val 2552"/>
                <a:gd name="f16" fmla="val 3466"/>
                <a:gd name="f17" fmla="val 2836"/>
                <a:gd name="f18" fmla="val 3119"/>
                <a:gd name="f19" fmla="val 3277"/>
                <a:gd name="f20" fmla="val 3529"/>
                <a:gd name="f21" fmla="val 3686"/>
                <a:gd name="f22" fmla="val 3765"/>
                <a:gd name="f23" fmla="val 3804"/>
                <a:gd name="f24" fmla="val 3340"/>
                <a:gd name="f25" fmla="val 3230"/>
                <a:gd name="f26" fmla="val 3151"/>
                <a:gd name="f27" fmla="val 2899"/>
                <a:gd name="f28" fmla="val 3434"/>
                <a:gd name="f29" fmla="val 2616"/>
                <a:gd name="f30" fmla="val 2537"/>
                <a:gd name="f31" fmla="val 2426"/>
                <a:gd name="f32" fmla="val 2316"/>
                <a:gd name="f33" fmla="val 2206"/>
                <a:gd name="f34" fmla="val 2096"/>
                <a:gd name="f35" fmla="val 2017"/>
                <a:gd name="f36" fmla="val 2300"/>
                <a:gd name="f37" fmla="val 2237"/>
                <a:gd name="f38" fmla="val 442"/>
                <a:gd name="f39" fmla="val 221"/>
                <a:gd name="f40" fmla="val 1"/>
                <a:gd name="f41" fmla="val 189"/>
                <a:gd name="f42" fmla="val 378"/>
                <a:gd name="f43" fmla="val 5356"/>
                <a:gd name="f44" fmla="val 5608"/>
                <a:gd name="f45" fmla="val 5419"/>
                <a:gd name="f46" fmla="val 5640"/>
                <a:gd name="f47" fmla="val 5545"/>
                <a:gd name="f48" fmla="val 158"/>
                <a:gd name="f49" fmla="*/ f0 1 5861"/>
                <a:gd name="f50" fmla="*/ f1 1 5766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861"/>
                <a:gd name="f57" fmla="*/ f54 1 5766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861" h="576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lnTo>
                    <a:pt x="f10" y="f18"/>
                  </a:lnTo>
                  <a:cubicBezTo>
                    <a:pt x="f12" y="f19"/>
                    <a:pt x="f12" y="f20"/>
                    <a:pt x="f10" y="f21"/>
                  </a:cubicBezTo>
                  <a:cubicBezTo>
                    <a:pt x="f8" y="f22"/>
                    <a:pt x="f7" y="f23"/>
                    <a:pt x="f5" y="f23"/>
                  </a:cubicBezTo>
                  <a:cubicBezTo>
                    <a:pt x="f24" y="f23"/>
                    <a:pt x="f25" y="f22"/>
                    <a:pt x="f26" y="f21"/>
                  </a:cubicBezTo>
                  <a:lnTo>
                    <a:pt x="f27" y="f28"/>
                  </a:lnTo>
                  <a:lnTo>
                    <a:pt x="f29" y="f21"/>
                  </a:lnTo>
                  <a:cubicBezTo>
                    <a:pt x="f30" y="f22"/>
                    <a:pt x="f31" y="f23"/>
                    <a:pt x="f32" y="f23"/>
                  </a:cubicBezTo>
                  <a:cubicBezTo>
                    <a:pt x="f33" y="f23"/>
                    <a:pt x="f34" y="f22"/>
                    <a:pt x="f35" y="f21"/>
                  </a:cubicBezTo>
                  <a:cubicBezTo>
                    <a:pt x="f6" y="f20"/>
                    <a:pt x="f6" y="f19"/>
                    <a:pt x="f35" y="f18"/>
                  </a:cubicBezTo>
                  <a:lnTo>
                    <a:pt x="f36" y="f17"/>
                  </a:lnTo>
                  <a:lnTo>
                    <a:pt x="f35" y="f15"/>
                  </a:lnTo>
                  <a:cubicBezTo>
                    <a:pt x="f6" y="f14"/>
                    <a:pt x="f6" y="f13"/>
                    <a:pt x="f35" y="f11"/>
                  </a:cubicBezTo>
                  <a:cubicBezTo>
                    <a:pt x="f34" y="f9"/>
                    <a:pt x="f33" y="f6"/>
                    <a:pt x="f32" y="f6"/>
                  </a:cubicBezTo>
                  <a:cubicBezTo>
                    <a:pt x="f31" y="f6"/>
                    <a:pt x="f30" y="f9"/>
                    <a:pt x="f29" y="f11"/>
                  </a:cubicBezTo>
                  <a:lnTo>
                    <a:pt x="f27" y="f37"/>
                  </a:lnTo>
                  <a:lnTo>
                    <a:pt x="f26" y="f11"/>
                  </a:lnTo>
                  <a:cubicBezTo>
                    <a:pt x="f25" y="f9"/>
                    <a:pt x="f24" y="f6"/>
                    <a:pt x="f5" y="f6"/>
                  </a:cubicBezTo>
                  <a:close/>
                  <a:moveTo>
                    <a:pt x="f38" y="f2"/>
                  </a:moveTo>
                  <a:cubicBezTo>
                    <a:pt x="f39" y="f2"/>
                    <a:pt x="f40" y="f41"/>
                    <a:pt x="f40" y="f42"/>
                  </a:cubicBezTo>
                  <a:lnTo>
                    <a:pt x="f40" y="f43"/>
                  </a:lnTo>
                  <a:cubicBezTo>
                    <a:pt x="f40" y="f44"/>
                    <a:pt x="f39" y="f4"/>
                    <a:pt x="f38" y="f4"/>
                  </a:cubicBezTo>
                  <a:lnTo>
                    <a:pt x="f45" y="f4"/>
                  </a:lnTo>
                  <a:cubicBezTo>
                    <a:pt x="f46" y="f4"/>
                    <a:pt x="f3" y="f47"/>
                    <a:pt x="f3" y="f43"/>
                  </a:cubicBezTo>
                  <a:lnTo>
                    <a:pt x="f3" y="f42"/>
                  </a:lnTo>
                  <a:cubicBezTo>
                    <a:pt x="f3" y="f48"/>
                    <a:pt x="f46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2" name="Google Shape;5987;p67">
              <a:extLst>
                <a:ext uri="{FF2B5EF4-FFF2-40B4-BE49-F238E27FC236}">
                  <a16:creationId xmlns:a16="http://schemas.microsoft.com/office/drawing/2014/main" id="{901AC232-203E-8B71-BD8D-29058C9DFC24}"/>
                </a:ext>
              </a:extLst>
            </p:cNvPr>
            <p:cNvSpPr/>
            <p:nvPr/>
          </p:nvSpPr>
          <p:spPr>
            <a:xfrm>
              <a:off x="7219032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3750"/>
                <a:gd name="f6" fmla="val 2457"/>
                <a:gd name="f7" fmla="val 3970"/>
                <a:gd name="f8" fmla="val 4128"/>
                <a:gd name="f9" fmla="val 2646"/>
                <a:gd name="f10" fmla="val 2867"/>
                <a:gd name="f11" fmla="val 4159"/>
                <a:gd name="f12" fmla="val 3151"/>
                <a:gd name="f13" fmla="val 3308"/>
                <a:gd name="f14" fmla="val 2080"/>
                <a:gd name="f15" fmla="val 1859"/>
                <a:gd name="f16" fmla="val 1702"/>
                <a:gd name="f17" fmla="val 3119"/>
                <a:gd name="f18" fmla="val 1891"/>
                <a:gd name="f19" fmla="val 442"/>
                <a:gd name="f20" fmla="val 190"/>
                <a:gd name="f21" fmla="val 1"/>
                <a:gd name="f22" fmla="val 189"/>
                <a:gd name="f23" fmla="val 441"/>
                <a:gd name="f24" fmla="val 5387"/>
                <a:gd name="f25" fmla="val 5639"/>
                <a:gd name="f26" fmla="val 5388"/>
                <a:gd name="f27" fmla="val 5640"/>
                <a:gd name="f28" fmla="val 5608"/>
                <a:gd name="f29" fmla="*/ f0 1 5829"/>
                <a:gd name="f30" fmla="*/ f1 1 579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829"/>
                <a:gd name="f37" fmla="*/ f34 1 579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4" y="f13"/>
                  </a:lnTo>
                  <a:cubicBezTo>
                    <a:pt x="f15" y="f13"/>
                    <a:pt x="f16" y="f17"/>
                    <a:pt x="f16" y="f10"/>
                  </a:cubicBezTo>
                  <a:cubicBezTo>
                    <a:pt x="f16" y="f9"/>
                    <a:pt x="f18" y="f6"/>
                    <a:pt x="f14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4"/>
                  </a:cubicBezTo>
                  <a:lnTo>
                    <a:pt x="f3" y="f23"/>
                  </a:lnTo>
                  <a:cubicBezTo>
                    <a:pt x="f3" y="f22"/>
                    <a:pt x="f27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5988;p67">
              <a:extLst>
                <a:ext uri="{FF2B5EF4-FFF2-40B4-BE49-F238E27FC236}">
                  <a16:creationId xmlns:a16="http://schemas.microsoft.com/office/drawing/2014/main" id="{1424AAA3-4B21-094C-5237-6CB62E0C440A}"/>
                </a:ext>
              </a:extLst>
            </p:cNvPr>
            <p:cNvSpPr/>
            <p:nvPr/>
          </p:nvSpPr>
          <p:spPr>
            <a:xfrm>
              <a:off x="7219032" y="2114229"/>
              <a:ext cx="190570" cy="1895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8"/>
                <a:gd name="f5" fmla="val 3750"/>
                <a:gd name="f6" fmla="val 1639"/>
                <a:gd name="f7" fmla="val 3970"/>
                <a:gd name="f8" fmla="val 4128"/>
                <a:gd name="f9" fmla="val 1859"/>
                <a:gd name="f10" fmla="val 2080"/>
                <a:gd name="f11" fmla="val 4159"/>
                <a:gd name="f12" fmla="val 2332"/>
                <a:gd name="f13" fmla="val 2490"/>
                <a:gd name="f14" fmla="val 1702"/>
                <a:gd name="f15" fmla="val 2269"/>
                <a:gd name="f16" fmla="val 1891"/>
                <a:gd name="f17" fmla="val 3309"/>
                <a:gd name="f18" fmla="val 3498"/>
                <a:gd name="f19" fmla="val 3687"/>
                <a:gd name="f20" fmla="val 3939"/>
                <a:gd name="f21" fmla="val 3466"/>
                <a:gd name="f22" fmla="val 442"/>
                <a:gd name="f23" fmla="val 1"/>
                <a:gd name="f24" fmla="val 190"/>
                <a:gd name="f25" fmla="val 379"/>
                <a:gd name="f26" fmla="val 5388"/>
                <a:gd name="f27" fmla="val 5640"/>
                <a:gd name="f28" fmla="val 5577"/>
                <a:gd name="f29" fmla="val 410"/>
                <a:gd name="f30" fmla="*/ f0 1 5829"/>
                <a:gd name="f31" fmla="*/ f1 1 5798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5829"/>
                <a:gd name="f38" fmla="*/ f35 1 5798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829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0" y="f13"/>
                  </a:lnTo>
                  <a:cubicBezTo>
                    <a:pt x="f9" y="f13"/>
                    <a:pt x="f14" y="f15"/>
                    <a:pt x="f14" y="f10"/>
                  </a:cubicBezTo>
                  <a:cubicBezTo>
                    <a:pt x="f14" y="f9"/>
                    <a:pt x="f16" y="f6"/>
                    <a:pt x="f10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11" y="f7"/>
                    <a:pt x="f7" y="f8"/>
                    <a:pt x="f5" y="f8"/>
                  </a:cubicBezTo>
                  <a:lnTo>
                    <a:pt x="f10" y="f8"/>
                  </a:lnTo>
                  <a:cubicBezTo>
                    <a:pt x="f9" y="f8"/>
                    <a:pt x="f14" y="f20"/>
                    <a:pt x="f14" y="f19"/>
                  </a:cubicBezTo>
                  <a:cubicBezTo>
                    <a:pt x="f14" y="f21"/>
                    <a:pt x="f16" y="f17"/>
                    <a:pt x="f10" y="f17"/>
                  </a:cubicBezTo>
                  <a:close/>
                  <a:moveTo>
                    <a:pt x="f22" y="f23"/>
                  </a:moveTo>
                  <a:cubicBezTo>
                    <a:pt x="f24" y="f23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4" y="f4"/>
                    <a:pt x="f22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6"/>
                  </a:cubicBezTo>
                  <a:lnTo>
                    <a:pt x="f3" y="f29"/>
                  </a:lnTo>
                  <a:cubicBezTo>
                    <a:pt x="f3" y="f24"/>
                    <a:pt x="f27" y="f23"/>
                    <a:pt x="f26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6002;p67">
            <a:extLst>
              <a:ext uri="{FF2B5EF4-FFF2-40B4-BE49-F238E27FC236}">
                <a16:creationId xmlns:a16="http://schemas.microsoft.com/office/drawing/2014/main" id="{035C8960-1E8E-612D-A012-7E09F2EF8CB6}"/>
              </a:ext>
            </a:extLst>
          </p:cNvPr>
          <p:cNvGrpSpPr/>
          <p:nvPr/>
        </p:nvGrpSpPr>
        <p:grpSpPr>
          <a:xfrm>
            <a:off x="3263529" y="1891747"/>
            <a:ext cx="480718" cy="415100"/>
            <a:chOff x="4569814" y="1891747"/>
            <a:chExt cx="480718" cy="415100"/>
          </a:xfrm>
          <a:solidFill>
            <a:schemeClr val="bg1"/>
          </a:solidFill>
        </p:grpSpPr>
        <p:sp>
          <p:nvSpPr>
            <p:cNvPr id="75" name="Google Shape;6003;p67">
              <a:extLst>
                <a:ext uri="{FF2B5EF4-FFF2-40B4-BE49-F238E27FC236}">
                  <a16:creationId xmlns:a16="http://schemas.microsoft.com/office/drawing/2014/main" id="{5E7045FE-8BAB-B7B6-0834-6964627F8D05}"/>
                </a:ext>
              </a:extLst>
            </p:cNvPr>
            <p:cNvSpPr/>
            <p:nvPr/>
          </p:nvSpPr>
          <p:spPr>
            <a:xfrm>
              <a:off x="4569814" y="1919535"/>
              <a:ext cx="480718" cy="3873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704"/>
                <a:gd name="f4" fmla="val 11847"/>
                <a:gd name="f5" fmla="val 7370"/>
                <a:gd name="f6" fmla="val 797"/>
                <a:gd name="f7" fmla="val 8536"/>
                <a:gd name="f8" fmla="val 9694"/>
                <a:gd name="f9" fmla="val 1246"/>
                <a:gd name="f10" fmla="val 10576"/>
                <a:gd name="f11" fmla="val 2143"/>
                <a:gd name="f12" fmla="val 12340"/>
                <a:gd name="f13" fmla="val 3908"/>
                <a:gd name="f14" fmla="val 6775"/>
                <a:gd name="f15" fmla="val 8539"/>
                <a:gd name="f16" fmla="val 9757"/>
                <a:gd name="f17" fmla="val 9390"/>
                <a:gd name="f18" fmla="val 8623"/>
                <a:gd name="f19" fmla="val 9894"/>
                <a:gd name="f20" fmla="val 7363"/>
                <a:gd name="f21" fmla="val 6102"/>
                <a:gd name="f22" fmla="val 4937"/>
                <a:gd name="f23" fmla="val 9358"/>
                <a:gd name="f24" fmla="val 4118"/>
                <a:gd name="f25" fmla="val 2353"/>
                <a:gd name="f26" fmla="val 5031"/>
                <a:gd name="f27" fmla="val 6205"/>
                <a:gd name="f28" fmla="val 7326"/>
                <a:gd name="f29" fmla="val 1"/>
                <a:gd name="f30" fmla="val 2091"/>
                <a:gd name="f31" fmla="val 6750"/>
                <a:gd name="f32" fmla="val 4275"/>
                <a:gd name="f33" fmla="val 9768"/>
                <a:gd name="f34" fmla="val 3424"/>
                <a:gd name="f35" fmla="val 11280"/>
                <a:gd name="f36" fmla="val 3298"/>
                <a:gd name="f37" fmla="val 11532"/>
                <a:gd name="f38" fmla="val 3487"/>
                <a:gd name="f39" fmla="val 3771"/>
                <a:gd name="f40" fmla="val 3929"/>
                <a:gd name="f41" fmla="val 4086"/>
                <a:gd name="f42" fmla="val 11784"/>
                <a:gd name="f43" fmla="val 11626"/>
                <a:gd name="f44" fmla="val 5000"/>
                <a:gd name="f45" fmla="val 10209"/>
                <a:gd name="f46" fmla="val 5740"/>
                <a:gd name="f47" fmla="val 10571"/>
                <a:gd name="f48" fmla="val 6543"/>
                <a:gd name="f49" fmla="val 10752"/>
                <a:gd name="f50" fmla="val 7351"/>
                <a:gd name="f51" fmla="val 8158"/>
                <a:gd name="f52" fmla="val 8969"/>
                <a:gd name="f53" fmla="val 9725"/>
                <a:gd name="f54" fmla="val 10671"/>
                <a:gd name="f55" fmla="val 10828"/>
                <a:gd name="f56" fmla="val 10923"/>
                <a:gd name="f57" fmla="val 11238"/>
                <a:gd name="f58" fmla="val 11458"/>
                <a:gd name="f59" fmla="val 11301"/>
                <a:gd name="f60" fmla="val 10419"/>
                <a:gd name="f61" fmla="val 14703"/>
                <a:gd name="f62" fmla="val 12592"/>
                <a:gd name="f63" fmla="val 7350"/>
                <a:gd name="f64" fmla="val 7338"/>
                <a:gd name="f65" fmla="*/ f0 1 14704"/>
                <a:gd name="f66" fmla="*/ f1 1 11847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4704"/>
                <a:gd name="f73" fmla="*/ f70 1 11847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4704" h="1184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24" y="f15"/>
                  </a:cubicBezTo>
                  <a:cubicBezTo>
                    <a:pt x="f25" y="f14"/>
                    <a:pt x="f25" y="f13"/>
                    <a:pt x="f24" y="f11"/>
                  </a:cubicBezTo>
                  <a:cubicBezTo>
                    <a:pt x="f26" y="f9"/>
                    <a:pt x="f27" y="f6"/>
                    <a:pt x="f5" y="f6"/>
                  </a:cubicBezTo>
                  <a:close/>
                  <a:moveTo>
                    <a:pt x="f28" y="f29"/>
                  </a:moveTo>
                  <a:cubicBezTo>
                    <a:pt x="f30" y="f29"/>
                    <a:pt x="f2" y="f31"/>
                    <a:pt x="f32" y="f33"/>
                  </a:cubicBezTo>
                  <a:lnTo>
                    <a:pt x="f34" y="f35"/>
                  </a:lnTo>
                  <a:cubicBezTo>
                    <a:pt x="f36" y="f37"/>
                    <a:pt x="f38" y="f4"/>
                    <a:pt x="f39" y="f4"/>
                  </a:cubicBezTo>
                  <a:cubicBezTo>
                    <a:pt x="f40" y="f4"/>
                    <a:pt x="f41" y="f42"/>
                    <a:pt x="f24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lnTo>
                    <a:pt x="f10" y="f43"/>
                  </a:lnTo>
                  <a:cubicBezTo>
                    <a:pt x="f54" y="f42"/>
                    <a:pt x="f55" y="f4"/>
                    <a:pt x="f56" y="f4"/>
                  </a:cubicBezTo>
                  <a:cubicBezTo>
                    <a:pt x="f57" y="f4"/>
                    <a:pt x="f58" y="f37"/>
                    <a:pt x="f59" y="f35"/>
                  </a:cubicBezTo>
                  <a:lnTo>
                    <a:pt x="f60" y="f33"/>
                  </a:lnTo>
                  <a:cubicBezTo>
                    <a:pt x="f61" y="f14"/>
                    <a:pt x="f62" y="f29"/>
                    <a:pt x="f20" y="f29"/>
                  </a:cubicBezTo>
                  <a:cubicBezTo>
                    <a:pt x="f63" y="f29"/>
                    <a:pt x="f64" y="f29"/>
                    <a:pt x="f28" y="f2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004;p67">
              <a:extLst>
                <a:ext uri="{FF2B5EF4-FFF2-40B4-BE49-F238E27FC236}">
                  <a16:creationId xmlns:a16="http://schemas.microsoft.com/office/drawing/2014/main" id="{742AE875-B463-7861-03F5-AA3095B51CE9}"/>
                </a:ext>
              </a:extLst>
            </p:cNvPr>
            <p:cNvSpPr/>
            <p:nvPr/>
          </p:nvSpPr>
          <p:spPr>
            <a:xfrm>
              <a:off x="4873331" y="1891747"/>
              <a:ext cx="139071" cy="1390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1355"/>
                <a:gd name="f5" fmla="val 882"/>
                <a:gd name="f6" fmla="val 410"/>
                <a:gd name="f7" fmla="val 95"/>
                <a:gd name="f8" fmla="val 315"/>
                <a:gd name="f9" fmla="val 1891"/>
                <a:gd name="f10" fmla="val 946"/>
                <a:gd name="f11" fmla="val 3340"/>
                <a:gd name="f12" fmla="val 2395"/>
                <a:gd name="f13" fmla="val 3938"/>
                <a:gd name="f14" fmla="val 4128"/>
                <a:gd name="f15" fmla="val 3844"/>
                <a:gd name="f16" fmla="val 3371"/>
                <a:gd name="f17" fmla="val 2899"/>
                <a:gd name="f18" fmla="val 1292"/>
                <a:gd name="f19" fmla="val 2962"/>
                <a:gd name="f20" fmla="*/ f0 1 4254"/>
                <a:gd name="f21" fmla="*/ f1 1 4254"/>
                <a:gd name="f22" fmla="val f2"/>
                <a:gd name="f23" fmla="val f3"/>
                <a:gd name="f24" fmla="+- f23 0 f22"/>
                <a:gd name="f25" fmla="*/ f24 1 4254"/>
                <a:gd name="f26" fmla="*/ f22 1 f25"/>
                <a:gd name="f27" fmla="*/ f23 1 f25"/>
                <a:gd name="f28" fmla="*/ f26 f20 1"/>
                <a:gd name="f29" fmla="*/ f27 f20 1"/>
                <a:gd name="f30" fmla="*/ f27 f21 1"/>
                <a:gd name="f31" fmla="*/ f26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54" h="4254">
                  <a:moveTo>
                    <a:pt x="f4" y="f2"/>
                  </a:moveTo>
                  <a:cubicBezTo>
                    <a:pt x="f5" y="f2"/>
                    <a:pt x="f6" y="f7"/>
                    <a:pt x="f2" y="f8"/>
                  </a:cubicBezTo>
                  <a:cubicBezTo>
                    <a:pt x="f9" y="f10"/>
                    <a:pt x="f11" y="f12"/>
                    <a:pt x="f13" y="f3"/>
                  </a:cubicBezTo>
                  <a:cubicBezTo>
                    <a:pt x="f14" y="f15"/>
                    <a:pt x="f3" y="f16"/>
                    <a:pt x="f3" y="f17"/>
                  </a:cubicBezTo>
                  <a:cubicBezTo>
                    <a:pt x="f3" y="f18"/>
                    <a:pt x="f1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6005;p67">
              <a:extLst>
                <a:ext uri="{FF2B5EF4-FFF2-40B4-BE49-F238E27FC236}">
                  <a16:creationId xmlns:a16="http://schemas.microsoft.com/office/drawing/2014/main" id="{5FC857D0-F868-089C-1731-FA36DB4B79F2}"/>
                </a:ext>
              </a:extLst>
            </p:cNvPr>
            <p:cNvSpPr/>
            <p:nvPr/>
          </p:nvSpPr>
          <p:spPr>
            <a:xfrm>
              <a:off x="4606564" y="1892753"/>
              <a:ext cx="139071" cy="139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55"/>
                <a:gd name="f5" fmla="val 2931"/>
                <a:gd name="f6" fmla="val 1"/>
                <a:gd name="f7" fmla="val 1292"/>
                <a:gd name="f8" fmla="val 1293"/>
                <a:gd name="f9" fmla="val 2899"/>
                <a:gd name="f10" fmla="val 3372"/>
                <a:gd name="f11" fmla="val 127"/>
                <a:gd name="f12" fmla="val 3845"/>
                <a:gd name="f13" fmla="val 316"/>
                <a:gd name="f14" fmla="val 977"/>
                <a:gd name="f15" fmla="val 2364"/>
                <a:gd name="f16" fmla="val 2426"/>
                <a:gd name="f17" fmla="val 915"/>
                <a:gd name="f18" fmla="val 3876"/>
                <a:gd name="f19" fmla="val 3403"/>
                <a:gd name="f20" fmla="*/ f0 1 4254"/>
                <a:gd name="f21" fmla="*/ f1 1 4255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4254"/>
                <a:gd name="f28" fmla="*/ f25 1 4255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4254" h="4255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cubicBezTo>
                    <a:pt x="f6" y="f10"/>
                    <a:pt x="f11" y="f12"/>
                    <a:pt x="f13" y="f3"/>
                  </a:cubicBezTo>
                  <a:cubicBezTo>
                    <a:pt x="f14" y="f15"/>
                    <a:pt x="f16" y="f17"/>
                    <a:pt x="f3" y="f13"/>
                  </a:cubicBezTo>
                  <a:cubicBezTo>
                    <a:pt x="f18" y="f11"/>
                    <a:pt x="f1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6006;p67">
              <a:extLst>
                <a:ext uri="{FF2B5EF4-FFF2-40B4-BE49-F238E27FC236}">
                  <a16:creationId xmlns:a16="http://schemas.microsoft.com/office/drawing/2014/main" id="{EDF95D52-E247-3CD4-484E-31E6C9630A3C}"/>
                </a:ext>
              </a:extLst>
            </p:cNvPr>
            <p:cNvSpPr/>
            <p:nvPr/>
          </p:nvSpPr>
          <p:spPr>
            <a:xfrm>
              <a:off x="4687936" y="1972068"/>
              <a:ext cx="243102" cy="24415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7468"/>
                <a:gd name="f5" fmla="val 3781"/>
                <a:gd name="f6" fmla="val 1671"/>
                <a:gd name="f7" fmla="val 4033"/>
                <a:gd name="f8" fmla="val 4191"/>
                <a:gd name="f9" fmla="val 1860"/>
                <a:gd name="f10" fmla="val 2112"/>
                <a:gd name="f11" fmla="val 3340"/>
                <a:gd name="f12" fmla="val 5388"/>
                <a:gd name="f13" fmla="val 5640"/>
                <a:gd name="f14" fmla="val 5829"/>
                <a:gd name="f15" fmla="val 3529"/>
                <a:gd name="f16" fmla="val 3750"/>
                <a:gd name="f17" fmla="val 4002"/>
                <a:gd name="f18" fmla="val 4128"/>
                <a:gd name="f19" fmla="val 3498"/>
                <a:gd name="f20" fmla="val 3308"/>
                <a:gd name="f21" fmla="val 3939"/>
                <a:gd name="f22" fmla="val 1"/>
                <a:gd name="f23" fmla="val 1702"/>
                <a:gd name="f24" fmla="val 32"/>
                <a:gd name="f25" fmla="val 5798"/>
                <a:gd name="f26" fmla="val 7467"/>
                <a:gd name="f27" fmla="val 5797"/>
                <a:gd name="f28" fmla="val 64"/>
                <a:gd name="f29" fmla="*/ f0 1 7436"/>
                <a:gd name="f30" fmla="*/ f1 1 746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7436"/>
                <a:gd name="f37" fmla="*/ f34 1 746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7436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6" y="f18"/>
                  </a:lnTo>
                  <a:cubicBezTo>
                    <a:pt x="f19" y="f18"/>
                    <a:pt x="f20" y="f21"/>
                    <a:pt x="f20" y="f16"/>
                  </a:cubicBezTo>
                  <a:lnTo>
                    <a:pt x="f20" y="f10"/>
                  </a:lnTo>
                  <a:lnTo>
                    <a:pt x="f11" y="f10"/>
                  </a:lnTo>
                  <a:cubicBezTo>
                    <a:pt x="f11" y="f9"/>
                    <a:pt x="f15" y="f6"/>
                    <a:pt x="f5" y="f6"/>
                  </a:cubicBezTo>
                  <a:close/>
                  <a:moveTo>
                    <a:pt x="f16" y="f22"/>
                  </a:moveTo>
                  <a:cubicBezTo>
                    <a:pt x="f23" y="f22"/>
                    <a:pt x="f24" y="f6"/>
                    <a:pt x="f2" y="f16"/>
                  </a:cubicBezTo>
                  <a:cubicBezTo>
                    <a:pt x="f24" y="f25"/>
                    <a:pt x="f23" y="f26"/>
                    <a:pt x="f16" y="f26"/>
                  </a:cubicBezTo>
                  <a:cubicBezTo>
                    <a:pt x="f27" y="f26"/>
                    <a:pt x="f3" y="f25"/>
                    <a:pt x="f3" y="f16"/>
                  </a:cubicBezTo>
                  <a:cubicBezTo>
                    <a:pt x="f3" y="f23"/>
                    <a:pt x="f27" y="f28"/>
                    <a:pt x="f16" y="f2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9" name="Google Shape;6011;p67">
            <a:extLst>
              <a:ext uri="{FF2B5EF4-FFF2-40B4-BE49-F238E27FC236}">
                <a16:creationId xmlns:a16="http://schemas.microsoft.com/office/drawing/2014/main" id="{361AFF3F-F780-E18D-BD8F-CCB9D3CEA2B4}"/>
              </a:ext>
            </a:extLst>
          </p:cNvPr>
          <p:cNvGrpSpPr/>
          <p:nvPr/>
        </p:nvGrpSpPr>
        <p:grpSpPr>
          <a:xfrm>
            <a:off x="6278864" y="1867516"/>
            <a:ext cx="421867" cy="414489"/>
            <a:chOff x="7585149" y="1867515"/>
            <a:chExt cx="421867" cy="414489"/>
          </a:xfrm>
          <a:solidFill>
            <a:schemeClr val="bg1"/>
          </a:solidFill>
        </p:grpSpPr>
        <p:sp>
          <p:nvSpPr>
            <p:cNvPr id="80" name="Google Shape;6012;p67">
              <a:extLst>
                <a:ext uri="{FF2B5EF4-FFF2-40B4-BE49-F238E27FC236}">
                  <a16:creationId xmlns:a16="http://schemas.microsoft.com/office/drawing/2014/main" id="{584F6D63-8AF3-34FD-1F28-8591E2EEF79F}"/>
                </a:ext>
              </a:extLst>
            </p:cNvPr>
            <p:cNvSpPr/>
            <p:nvPr/>
          </p:nvSpPr>
          <p:spPr>
            <a:xfrm>
              <a:off x="7635633" y="1913354"/>
              <a:ext cx="110240" cy="1102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2710"/>
                <a:gd name="f5" fmla="val 1"/>
                <a:gd name="f6" fmla="val 694"/>
                <a:gd name="f7" fmla="val 3371"/>
                <a:gd name="f8" fmla="val 662"/>
                <a:gd name="f9" fmla="*/ f0 1 3372"/>
                <a:gd name="f10" fmla="*/ f1 1 3372"/>
                <a:gd name="f11" fmla="val f2"/>
                <a:gd name="f12" fmla="val f3"/>
                <a:gd name="f13" fmla="+- f12 0 f11"/>
                <a:gd name="f14" fmla="*/ f13 1 3372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3372" h="3372">
                  <a:moveTo>
                    <a:pt x="f4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3" y="f8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013;p67">
              <a:extLst>
                <a:ext uri="{FF2B5EF4-FFF2-40B4-BE49-F238E27FC236}">
                  <a16:creationId xmlns:a16="http://schemas.microsoft.com/office/drawing/2014/main" id="{CBFCAE3A-3FC0-DF7E-E905-8DAFB14EE608}"/>
                </a:ext>
              </a:extLst>
            </p:cNvPr>
            <p:cNvSpPr/>
            <p:nvPr/>
          </p:nvSpPr>
          <p:spPr>
            <a:xfrm>
              <a:off x="7806616" y="1878598"/>
              <a:ext cx="197793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79"/>
                <a:gd name="f5" fmla="val 2663"/>
                <a:gd name="f6" fmla="val 2552"/>
                <a:gd name="f7" fmla="val 2442"/>
                <a:gd name="f8" fmla="val 39"/>
                <a:gd name="f9" fmla="val 2363"/>
                <a:gd name="f10" fmla="val 118"/>
                <a:gd name="f11" fmla="val 1261"/>
                <a:gd name="f12" fmla="val 1221"/>
                <a:gd name="f13" fmla="val 2678"/>
                <a:gd name="f14" fmla="val 2639"/>
                <a:gd name="f15" fmla="val 2836"/>
                <a:gd name="f16" fmla="val 2796"/>
                <a:gd name="f17" fmla="val 3080"/>
                <a:gd name="f18" fmla="val 3237"/>
                <a:gd name="f19" fmla="val 2637"/>
                <a:gd name="f20" fmla="val 3278"/>
                <a:gd name="f21" fmla="val 2560"/>
                <a:gd name="f22" fmla="val 3302"/>
                <a:gd name="f23" fmla="val 2473"/>
                <a:gd name="f24" fmla="val 2360"/>
                <a:gd name="f25" fmla="val 2232"/>
                <a:gd name="f26" fmla="val 3263"/>
                <a:gd name="f27" fmla="val 2143"/>
                <a:gd name="f28" fmla="val 3174"/>
                <a:gd name="f29" fmla="val 725"/>
                <a:gd name="f30" fmla="val 1756"/>
                <a:gd name="f31" fmla="val 2481"/>
                <a:gd name="f32" fmla="val 3529"/>
                <a:gd name="f33" fmla="val 5978"/>
                <a:gd name="f34" fmla="val 5892"/>
                <a:gd name="f35" fmla="val 3615"/>
                <a:gd name="f36" fmla="val 6049"/>
                <a:gd name="f37" fmla="val 3458"/>
                <a:gd name="f38" fmla="val 3017"/>
                <a:gd name="f39" fmla="val 2962"/>
                <a:gd name="f40" fmla="val 2883"/>
                <a:gd name="f41" fmla="val 2773"/>
                <a:gd name="f42" fmla="*/ f0 1 6050"/>
                <a:gd name="f43" fmla="*/ f1 1 5979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6050"/>
                <a:gd name="f50" fmla="*/ f47 1 5979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6050" h="59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3" y="f18"/>
                  </a:cubicBez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" y="f31"/>
                  </a:lnTo>
                  <a:lnTo>
                    <a:pt x="f32" y="f33"/>
                  </a:lnTo>
                  <a:lnTo>
                    <a:pt x="f34" y="f35"/>
                  </a:lnTo>
                  <a:cubicBezTo>
                    <a:pt x="f36" y="f37"/>
                    <a:pt x="f36" y="f28"/>
                    <a:pt x="f34" y="f38"/>
                  </a:cubicBezTo>
                  <a:lnTo>
                    <a:pt x="f39" y="f10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014;p67">
              <a:extLst>
                <a:ext uri="{FF2B5EF4-FFF2-40B4-BE49-F238E27FC236}">
                  <a16:creationId xmlns:a16="http://schemas.microsoft.com/office/drawing/2014/main" id="{E1BF98F1-DEA7-D779-E74C-16FEABD1B016}"/>
                </a:ext>
              </a:extLst>
            </p:cNvPr>
            <p:cNvSpPr/>
            <p:nvPr/>
          </p:nvSpPr>
          <p:spPr>
            <a:xfrm>
              <a:off x="7676826" y="1954548"/>
              <a:ext cx="279166" cy="279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2679"/>
                <a:gd name="f5" fmla="val 1"/>
                <a:gd name="f6" fmla="val 2678"/>
                <a:gd name="f7" fmla="val 5861"/>
                <a:gd name="f8" fmla="val 8538"/>
                <a:gd name="f9" fmla="val 5860"/>
                <a:gd name="f10" fmla="*/ f0 1 8539"/>
                <a:gd name="f11" fmla="*/ f1 1 8539"/>
                <a:gd name="f12" fmla="val f2"/>
                <a:gd name="f13" fmla="val f3"/>
                <a:gd name="f14" fmla="+- f13 0 f12"/>
                <a:gd name="f15" fmla="*/ f14 1 853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8539" h="8539">
                  <a:moveTo>
                    <a:pt x="f4" y="f2"/>
                  </a:moveTo>
                  <a:lnTo>
                    <a:pt x="f5" y="f6"/>
                  </a:lnTo>
                  <a:lnTo>
                    <a:pt x="f7" y="f8"/>
                  </a:lnTo>
                  <a:lnTo>
                    <a:pt x="f3" y="f9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015;p67">
              <a:extLst>
                <a:ext uri="{FF2B5EF4-FFF2-40B4-BE49-F238E27FC236}">
                  <a16:creationId xmlns:a16="http://schemas.microsoft.com/office/drawing/2014/main" id="{84CAC8A7-64AD-DF21-0745-E44E542C0E63}"/>
                </a:ext>
              </a:extLst>
            </p:cNvPr>
            <p:cNvSpPr/>
            <p:nvPr/>
          </p:nvSpPr>
          <p:spPr>
            <a:xfrm>
              <a:off x="7892104" y="2169798"/>
              <a:ext cx="114912" cy="112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15"/>
                <a:gd name="f4" fmla="val 3432"/>
                <a:gd name="f5" fmla="val 2426"/>
                <a:gd name="f6" fmla="val 1"/>
                <a:gd name="f7" fmla="val 2427"/>
                <a:gd name="f8" fmla="val 2899"/>
                <a:gd name="f9" fmla="val 3404"/>
                <a:gd name="f10" fmla="val 2948"/>
                <a:gd name="f11" fmla="val 3423"/>
                <a:gd name="f12" fmla="val 2996"/>
                <a:gd name="f13" fmla="val 3044"/>
                <a:gd name="f14" fmla="val 3302"/>
                <a:gd name="f15" fmla="val 3514"/>
                <a:gd name="f16" fmla="val 3166"/>
                <a:gd name="f17" fmla="val 3434"/>
                <a:gd name="f18" fmla="*/ f0 1 3515"/>
                <a:gd name="f19" fmla="*/ f1 1 343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3515"/>
                <a:gd name="f26" fmla="*/ f23 1 343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3515" h="3432">
                  <a:moveTo>
                    <a:pt x="f5" y="f6"/>
                  </a:moveTo>
                  <a:lnTo>
                    <a:pt x="f2" y="f7"/>
                  </a:lnTo>
                  <a:lnTo>
                    <a:pt x="f8" y="f9"/>
                  </a:lnTo>
                  <a:cubicBezTo>
                    <a:pt x="f10" y="f11"/>
                    <a:pt x="f12" y="f4"/>
                    <a:pt x="f13" y="f4"/>
                  </a:cubicBezTo>
                  <a:cubicBezTo>
                    <a:pt x="f14" y="f4"/>
                    <a:pt x="f15" y="f16"/>
                    <a:pt x="f17" y="f8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016;p67">
              <a:extLst>
                <a:ext uri="{FF2B5EF4-FFF2-40B4-BE49-F238E27FC236}">
                  <a16:creationId xmlns:a16="http://schemas.microsoft.com/office/drawing/2014/main" id="{93DEC3DA-E9F9-E7A5-4FEE-85B82075974E}"/>
                </a:ext>
              </a:extLst>
            </p:cNvPr>
            <p:cNvSpPr/>
            <p:nvPr/>
          </p:nvSpPr>
          <p:spPr>
            <a:xfrm>
              <a:off x="7598554" y="2084338"/>
              <a:ext cx="196742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18"/>
                <a:gd name="f4" fmla="val 5979"/>
                <a:gd name="f5" fmla="val 2521"/>
                <a:gd name="f6" fmla="val 1796"/>
                <a:gd name="f7" fmla="val 725"/>
                <a:gd name="f8" fmla="val 3308"/>
                <a:gd name="f9" fmla="val 2205"/>
                <a:gd name="f10" fmla="val 3466"/>
                <a:gd name="f11" fmla="val 2363"/>
                <a:gd name="f12" fmla="val 2646"/>
                <a:gd name="f13" fmla="val 2804"/>
                <a:gd name="f14" fmla="val 3230"/>
                <a:gd name="f15" fmla="val 2883"/>
                <a:gd name="f16" fmla="val 3119"/>
                <a:gd name="f17" fmla="val 2922"/>
                <a:gd name="f18" fmla="val 3009"/>
                <a:gd name="f19" fmla="val 2899"/>
                <a:gd name="f20" fmla="val 2789"/>
                <a:gd name="f21" fmla="val 2710"/>
                <a:gd name="f22" fmla="val 1229"/>
                <a:gd name="f23" fmla="val 1292"/>
                <a:gd name="f24" fmla="val 158"/>
                <a:gd name="f25" fmla="val 2520"/>
                <a:gd name="f26" fmla="val 2962"/>
                <a:gd name="f27" fmla="val 3056"/>
                <a:gd name="f28" fmla="val 5860"/>
                <a:gd name="f29" fmla="val 3135"/>
                <a:gd name="f30" fmla="val 5939"/>
                <a:gd name="f31" fmla="val 3245"/>
                <a:gd name="f32" fmla="val 5978"/>
                <a:gd name="f33" fmla="val 3356"/>
                <a:gd name="f34" fmla="val 3576"/>
                <a:gd name="f35" fmla="val 3655"/>
                <a:gd name="f36" fmla="val 3497"/>
                <a:gd name="f37" fmla="*/ f0 1 6018"/>
                <a:gd name="f38" fmla="*/ f1 1 5979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6018"/>
                <a:gd name="f45" fmla="*/ f42 1 5979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6018" h="5979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4" y="f11"/>
                  </a:lnTo>
                  <a:cubicBezTo>
                    <a:pt x="f2" y="f25"/>
                    <a:pt x="f2" y="f13"/>
                    <a:pt x="f24" y="f26"/>
                  </a:cubicBezTo>
                  <a:lnTo>
                    <a:pt x="f27" y="f28"/>
                  </a:lnTo>
                  <a:cubicBezTo>
                    <a:pt x="f29" y="f30"/>
                    <a:pt x="f31" y="f32"/>
                    <a:pt x="f33" y="f32"/>
                  </a:cubicBezTo>
                  <a:cubicBezTo>
                    <a:pt x="f10" y="f32"/>
                    <a:pt x="f34" y="f30"/>
                    <a:pt x="f35" y="f28"/>
                  </a:cubicBezTo>
                  <a:lnTo>
                    <a:pt x="f3" y="f36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6017;p67">
              <a:extLst>
                <a:ext uri="{FF2B5EF4-FFF2-40B4-BE49-F238E27FC236}">
                  <a16:creationId xmlns:a16="http://schemas.microsoft.com/office/drawing/2014/main" id="{D383588A-7134-3D41-697F-E9D781210458}"/>
                </a:ext>
              </a:extLst>
            </p:cNvPr>
            <p:cNvSpPr/>
            <p:nvPr/>
          </p:nvSpPr>
          <p:spPr>
            <a:xfrm>
              <a:off x="7585149" y="1867515"/>
              <a:ext cx="120536" cy="1148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687"/>
                <a:gd name="f4" fmla="val 3514"/>
                <a:gd name="f5" fmla="val 2281"/>
                <a:gd name="f6" fmla="val 1915"/>
                <a:gd name="f7" fmla="val 1545"/>
                <a:gd name="f8" fmla="val 142"/>
                <a:gd name="f9" fmla="val 1261"/>
                <a:gd name="f10" fmla="val 426"/>
                <a:gd name="f11" fmla="val 568"/>
                <a:gd name="f12" fmla="val 1119"/>
                <a:gd name="f13" fmla="val 1"/>
                <a:gd name="f14" fmla="val 1686"/>
                <a:gd name="f15" fmla="val 2568"/>
                <a:gd name="f16" fmla="val 3135"/>
                <a:gd name="f17" fmla="val 946"/>
                <a:gd name="f18" fmla="val 3513"/>
                <a:gd name="f19" fmla="val 804"/>
                <a:gd name="f20" fmla="val 3277"/>
                <a:gd name="f21" fmla="val 3010"/>
                <a:gd name="f22" fmla="val 2647"/>
                <a:gd name="f23" fmla="*/ f0 1 3687"/>
                <a:gd name="f24" fmla="*/ f1 1 3514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3687"/>
                <a:gd name="f31" fmla="*/ f28 1 3514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3687" h="3514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lnTo>
                    <a:pt x="f3" y="f19"/>
                  </a:lnTo>
                  <a:lnTo>
                    <a:pt x="f20" y="f10"/>
                  </a:lnTo>
                  <a:cubicBezTo>
                    <a:pt x="f21" y="f8"/>
                    <a:pt x="f2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86" name="Google Shape;6042;p67">
            <a:extLst>
              <a:ext uri="{FF2B5EF4-FFF2-40B4-BE49-F238E27FC236}">
                <a16:creationId xmlns:a16="http://schemas.microsoft.com/office/drawing/2014/main" id="{239D5AC8-559D-7A1D-E9CD-8EEF42F8D1E5}"/>
              </a:ext>
            </a:extLst>
          </p:cNvPr>
          <p:cNvSpPr/>
          <p:nvPr/>
        </p:nvSpPr>
        <p:spPr>
          <a:xfrm>
            <a:off x="3895552" y="1892562"/>
            <a:ext cx="407904" cy="413464"/>
          </a:xfrm>
          <a:custGeom>
            <a:avLst/>
            <a:gdLst>
              <a:gd name="f0" fmla="val w"/>
              <a:gd name="f1" fmla="val h"/>
              <a:gd name="f2" fmla="val 0"/>
              <a:gd name="f3" fmla="val 12477"/>
              <a:gd name="f4" fmla="val 12647"/>
              <a:gd name="f5" fmla="val 3750"/>
              <a:gd name="f6" fmla="val 4538"/>
              <a:gd name="f7" fmla="val 4223"/>
              <a:gd name="f8" fmla="val 4601"/>
              <a:gd name="f9" fmla="val 4884"/>
              <a:gd name="f10" fmla="val 5357"/>
              <a:gd name="f11" fmla="val 5829"/>
              <a:gd name="f12" fmla="val 6176"/>
              <a:gd name="f13" fmla="val 3277"/>
              <a:gd name="f14" fmla="val 2931"/>
              <a:gd name="f15" fmla="val 6239"/>
              <a:gd name="f16" fmla="val 6711"/>
              <a:gd name="f17" fmla="val 7058"/>
              <a:gd name="f18" fmla="val 5766"/>
              <a:gd name="f19" fmla="val 5420"/>
              <a:gd name="f20" fmla="val 8728"/>
              <a:gd name="f21" fmla="val 9200"/>
              <a:gd name="f22" fmla="val 9547"/>
              <a:gd name="f23" fmla="val 8255"/>
              <a:gd name="f24" fmla="val 7877"/>
              <a:gd name="f25" fmla="val 1"/>
              <a:gd name="f26" fmla="val 2805"/>
              <a:gd name="f27" fmla="val 2395"/>
              <a:gd name="f28" fmla="val 7436"/>
              <a:gd name="f29" fmla="val 1387"/>
              <a:gd name="f30" fmla="val 3309"/>
              <a:gd name="f31" fmla="val 10082"/>
              <a:gd name="f32" fmla="val 12256"/>
              <a:gd name="f33" fmla="val 12486"/>
              <a:gd name="f34" fmla="val 3502"/>
              <a:gd name="f35" fmla="val 12646"/>
              <a:gd name="f36" fmla="val 3715"/>
              <a:gd name="f37" fmla="val 3824"/>
              <a:gd name="f38" fmla="val 3938"/>
              <a:gd name="f39" fmla="val 12604"/>
              <a:gd name="f40" fmla="val 4034"/>
              <a:gd name="f41" fmla="val 12508"/>
              <a:gd name="f42" fmla="val 5609"/>
              <a:gd name="f43" fmla="val 10681"/>
              <a:gd name="f44" fmla="val 5798"/>
              <a:gd name="f45" fmla="val 5987"/>
              <a:gd name="f46" fmla="val 10713"/>
              <a:gd name="f47" fmla="val 9641"/>
              <a:gd name="f48" fmla="val 8350"/>
              <a:gd name="f49" fmla="val 9704"/>
              <a:gd name="f50" fmla="*/ f0 1 12477"/>
              <a:gd name="f51" fmla="*/ f1 1 12647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477"/>
              <a:gd name="f58" fmla="*/ f55 1 12647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477" h="12647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6"/>
                </a:moveTo>
                <a:cubicBezTo>
                  <a:pt x="f16" y="f6"/>
                  <a:pt x="f17" y="f9"/>
                  <a:pt x="f17" y="f10"/>
                </a:cubicBezTo>
                <a:cubicBezTo>
                  <a:pt x="f17" y="f11"/>
                  <a:pt x="f16" y="f12"/>
                  <a:pt x="f15" y="f12"/>
                </a:cubicBezTo>
                <a:cubicBezTo>
                  <a:pt x="f18" y="f12"/>
                  <a:pt x="f19" y="f11"/>
                  <a:pt x="f19" y="f10"/>
                </a:cubicBezTo>
                <a:cubicBezTo>
                  <a:pt x="f19" y="f9"/>
                  <a:pt x="f18" y="f6"/>
                  <a:pt x="f15" y="f6"/>
                </a:cubicBezTo>
                <a:close/>
                <a:moveTo>
                  <a:pt x="f20" y="f6"/>
                </a:moveTo>
                <a:cubicBezTo>
                  <a:pt x="f21" y="f6"/>
                  <a:pt x="f22" y="f9"/>
                  <a:pt x="f22" y="f10"/>
                </a:cubicBezTo>
                <a:cubicBezTo>
                  <a:pt x="f22" y="f11"/>
                  <a:pt x="f21" y="f12"/>
                  <a:pt x="f20" y="f12"/>
                </a:cubicBezTo>
                <a:cubicBezTo>
                  <a:pt x="f23" y="f12"/>
                  <a:pt x="f24" y="f11"/>
                  <a:pt x="f24" y="f10"/>
                </a:cubicBezTo>
                <a:cubicBezTo>
                  <a:pt x="f24" y="f9"/>
                  <a:pt x="f23" y="f6"/>
                  <a:pt x="f20" y="f6"/>
                </a:cubicBezTo>
                <a:close/>
                <a:moveTo>
                  <a:pt x="f15" y="f25"/>
                </a:moveTo>
                <a:cubicBezTo>
                  <a:pt x="f26" y="f25"/>
                  <a:pt x="f25" y="f27"/>
                  <a:pt x="f25" y="f10"/>
                </a:cubicBezTo>
                <a:cubicBezTo>
                  <a:pt x="f25" y="f28"/>
                  <a:pt x="f29" y="f21"/>
                  <a:pt x="f30" y="f31"/>
                </a:cubicBezTo>
                <a:lnTo>
                  <a:pt x="f30" y="f32"/>
                </a:lnTo>
                <a:cubicBezTo>
                  <a:pt x="f30" y="f33"/>
                  <a:pt x="f34" y="f35"/>
                  <a:pt x="f36" y="f35"/>
                </a:cubicBezTo>
                <a:cubicBezTo>
                  <a:pt x="f37" y="f35"/>
                  <a:pt x="f38" y="f39"/>
                  <a:pt x="f40" y="f41"/>
                </a:cubicBezTo>
                <a:lnTo>
                  <a:pt x="f42" y="f43"/>
                </a:lnTo>
                <a:cubicBezTo>
                  <a:pt x="f44" y="f43"/>
                  <a:pt x="f45" y="f46"/>
                  <a:pt x="f15" y="f46"/>
                </a:cubicBezTo>
                <a:cubicBezTo>
                  <a:pt x="f47" y="f46"/>
                  <a:pt x="f3" y="f48"/>
                  <a:pt x="f3" y="f10"/>
                </a:cubicBezTo>
                <a:cubicBezTo>
                  <a:pt x="f3" y="f27"/>
                  <a:pt x="f49" y="f25"/>
                  <a:pt x="f15" y="f2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algn="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87" name="Google Shape;6047;p67">
            <a:extLst>
              <a:ext uri="{FF2B5EF4-FFF2-40B4-BE49-F238E27FC236}">
                <a16:creationId xmlns:a16="http://schemas.microsoft.com/office/drawing/2014/main" id="{282C4EF2-6406-211C-0B79-901D246EBD55}"/>
              </a:ext>
            </a:extLst>
          </p:cNvPr>
          <p:cNvGrpSpPr/>
          <p:nvPr/>
        </p:nvGrpSpPr>
        <p:grpSpPr>
          <a:xfrm>
            <a:off x="6924128" y="1867735"/>
            <a:ext cx="415101" cy="378030"/>
            <a:chOff x="8230413" y="1867735"/>
            <a:chExt cx="415101" cy="378030"/>
          </a:xfrm>
          <a:solidFill>
            <a:schemeClr val="bg1"/>
          </a:solidFill>
        </p:grpSpPr>
        <p:sp>
          <p:nvSpPr>
            <p:cNvPr id="88" name="Google Shape;6048;p67">
              <a:extLst>
                <a:ext uri="{FF2B5EF4-FFF2-40B4-BE49-F238E27FC236}">
                  <a16:creationId xmlns:a16="http://schemas.microsoft.com/office/drawing/2014/main" id="{D12BDD57-D8ED-1B9F-731D-4846995CCB46}"/>
                </a:ext>
              </a:extLst>
            </p:cNvPr>
            <p:cNvSpPr/>
            <p:nvPr/>
          </p:nvSpPr>
          <p:spPr>
            <a:xfrm>
              <a:off x="8438476" y="1921291"/>
              <a:ext cx="207038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33"/>
                <a:gd name="f4" fmla="val 9925"/>
                <a:gd name="f5" fmla="val 4694"/>
                <a:gd name="f6" fmla="val 1"/>
                <a:gd name="f7" fmla="val 7877"/>
                <a:gd name="f8" fmla="val 8097"/>
                <a:gd name="f9" fmla="val 4474"/>
                <a:gd name="f10" fmla="val 8255"/>
                <a:gd name="f11" fmla="val 4253"/>
                <a:gd name="f12" fmla="val 2993"/>
                <a:gd name="f13" fmla="val 1638"/>
                <a:gd name="f14" fmla="val 8696"/>
                <a:gd name="f15" fmla="val 693"/>
                <a:gd name="f16" fmla="val 9452"/>
                <a:gd name="f17" fmla="val 536"/>
                <a:gd name="f18" fmla="val 9546"/>
                <a:gd name="f19" fmla="val 189"/>
                <a:gd name="f20" fmla="val 5073"/>
                <a:gd name="f21" fmla="val 5734"/>
                <a:gd name="f22" fmla="val 9357"/>
                <a:gd name="f23" fmla="val 1229"/>
                <a:gd name="f24" fmla="val 5766"/>
                <a:gd name="f25" fmla="*/ f0 1 6333"/>
                <a:gd name="f26" fmla="*/ f1 1 992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333"/>
                <a:gd name="f33" fmla="*/ f30 1 992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333" h="9925">
                  <a:moveTo>
                    <a:pt x="f5" y="f6"/>
                  </a:moveTo>
                  <a:lnTo>
                    <a:pt x="f5" y="f7"/>
                  </a:lnTo>
                  <a:cubicBezTo>
                    <a:pt x="f5" y="f8"/>
                    <a:pt x="f9" y="f10"/>
                    <a:pt x="f11" y="f10"/>
                  </a:cubicBez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9" y="f4"/>
                    <a:pt x="f2" y="f4"/>
                  </a:cubicBezTo>
                  <a:lnTo>
                    <a:pt x="f20" y="f4"/>
                  </a:lnTo>
                  <a:cubicBezTo>
                    <a:pt x="f21" y="f4"/>
                    <a:pt x="f3" y="f22"/>
                    <a:pt x="f3" y="f14"/>
                  </a:cubicBezTo>
                  <a:lnTo>
                    <a:pt x="f3" y="f23"/>
                  </a:lnTo>
                  <a:cubicBezTo>
                    <a:pt x="f3" y="f17"/>
                    <a:pt x="f24" y="f6"/>
                    <a:pt x="f2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049;p67">
              <a:extLst>
                <a:ext uri="{FF2B5EF4-FFF2-40B4-BE49-F238E27FC236}">
                  <a16:creationId xmlns:a16="http://schemas.microsoft.com/office/drawing/2014/main" id="{21356AEB-60F2-E10E-F3DD-C28E9226B124}"/>
                </a:ext>
              </a:extLst>
            </p:cNvPr>
            <p:cNvSpPr/>
            <p:nvPr/>
          </p:nvSpPr>
          <p:spPr>
            <a:xfrm>
              <a:off x="8310743" y="1867735"/>
              <a:ext cx="113349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0303"/>
                <a:gd name="f5" fmla="val 1"/>
                <a:gd name="f6" fmla="val 9105"/>
                <a:gd name="f7" fmla="val 1166"/>
                <a:gd name="f8" fmla="val 9200"/>
                <a:gd name="f9" fmla="val 2489"/>
                <a:gd name="f10" fmla="val 9578"/>
                <a:gd name="f11" fmla="val 3466"/>
                <a:gd name="f12" fmla="val 10302"/>
                <a:gd name="f13" fmla="val 1197"/>
                <a:gd name="f14" fmla="val 473"/>
                <a:gd name="f15" fmla="val 1229"/>
                <a:gd name="f16" fmla="val 95"/>
                <a:gd name="f17" fmla="*/ f0 1 3467"/>
                <a:gd name="f18" fmla="*/ f1 1 1030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467"/>
                <a:gd name="f25" fmla="*/ f22 1 1030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467" h="10303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10"/>
                    <a:pt x="f11" y="f12"/>
                  </a:cubicBezTo>
                  <a:lnTo>
                    <a:pt x="f11" y="f13"/>
                  </a:lnTo>
                  <a:cubicBezTo>
                    <a:pt x="f9" y="f14"/>
                    <a:pt x="f15" y="f1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050;p67">
              <a:extLst>
                <a:ext uri="{FF2B5EF4-FFF2-40B4-BE49-F238E27FC236}">
                  <a16:creationId xmlns:a16="http://schemas.microsoft.com/office/drawing/2014/main" id="{28A32CFF-FFC1-565B-7D0E-56FEE8188AB3}"/>
                </a:ext>
              </a:extLst>
            </p:cNvPr>
            <p:cNvSpPr/>
            <p:nvPr/>
          </p:nvSpPr>
          <p:spPr>
            <a:xfrm>
              <a:off x="8450829" y="1867735"/>
              <a:ext cx="113312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0303"/>
                <a:gd name="f5" fmla="val 2300"/>
                <a:gd name="f6" fmla="val 95"/>
                <a:gd name="f7" fmla="val 977"/>
                <a:gd name="f8" fmla="val 473"/>
                <a:gd name="f9" fmla="val 1197"/>
                <a:gd name="f10" fmla="val 10302"/>
                <a:gd name="f11" fmla="val 9578"/>
                <a:gd name="f12" fmla="val 2237"/>
                <a:gd name="f13" fmla="val 9200"/>
                <a:gd name="f14" fmla="val 9105"/>
                <a:gd name="f15" fmla="*/ f0 1 3466"/>
                <a:gd name="f16" fmla="*/ f1 1 10303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3466"/>
                <a:gd name="f23" fmla="*/ f20 1 10303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3466" h="10303">
                  <a:moveTo>
                    <a:pt x="f3" y="f2"/>
                  </a:moveTo>
                  <a:cubicBezTo>
                    <a:pt x="f5" y="f6"/>
                    <a:pt x="f7" y="f8"/>
                    <a:pt x="f2" y="f9"/>
                  </a:cubicBezTo>
                  <a:lnTo>
                    <a:pt x="f2" y="f10"/>
                  </a:lnTo>
                  <a:cubicBezTo>
                    <a:pt x="f7" y="f11"/>
                    <a:pt x="f12" y="f13"/>
                    <a:pt x="f3" y="f14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051;p67">
              <a:extLst>
                <a:ext uri="{FF2B5EF4-FFF2-40B4-BE49-F238E27FC236}">
                  <a16:creationId xmlns:a16="http://schemas.microsoft.com/office/drawing/2014/main" id="{3573B129-0770-21E6-36BF-870E401EFFE3}"/>
                </a:ext>
              </a:extLst>
            </p:cNvPr>
            <p:cNvSpPr/>
            <p:nvPr/>
          </p:nvSpPr>
          <p:spPr>
            <a:xfrm>
              <a:off x="8230413" y="1921291"/>
              <a:ext cx="206032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9925"/>
                <a:gd name="f5" fmla="val 1229"/>
                <a:gd name="f6" fmla="val 1"/>
                <a:gd name="f7" fmla="val 567"/>
                <a:gd name="f8" fmla="val 536"/>
                <a:gd name="f9" fmla="val 1198"/>
                <a:gd name="f10" fmla="val 8664"/>
                <a:gd name="f11" fmla="val 32"/>
                <a:gd name="f12" fmla="val 9357"/>
                <a:gd name="f13" fmla="val 6301"/>
                <a:gd name="f14" fmla="val 6112"/>
                <a:gd name="f15" fmla="val 5766"/>
                <a:gd name="f16" fmla="val 9609"/>
                <a:gd name="f17" fmla="val 5608"/>
                <a:gd name="f18" fmla="val 9452"/>
                <a:gd name="f19" fmla="val 4631"/>
                <a:gd name="f20" fmla="val 3277"/>
                <a:gd name="f21" fmla="val 8255"/>
                <a:gd name="f22" fmla="val 2048"/>
                <a:gd name="f23" fmla="val 1828"/>
                <a:gd name="f24" fmla="val 1638"/>
                <a:gd name="f25" fmla="val 8066"/>
                <a:gd name="f26" fmla="val 7877"/>
                <a:gd name="f27" fmla="*/ f0 1 6302"/>
                <a:gd name="f28" fmla="*/ f1 1 9925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6302"/>
                <a:gd name="f35" fmla="*/ f32 1 9925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6302" h="992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7" y="f4"/>
                    <a:pt x="f5" y="f4"/>
                  </a:cubicBezTo>
                  <a:lnTo>
                    <a:pt x="f13" y="f4"/>
                  </a:lnTo>
                  <a:cubicBezTo>
                    <a:pt x="f14" y="f4"/>
                    <a:pt x="f15" y="f16"/>
                    <a:pt x="f17" y="f18"/>
                  </a:cubicBezTo>
                  <a:cubicBezTo>
                    <a:pt x="f19" y="f10"/>
                    <a:pt x="f20" y="f21"/>
                    <a:pt x="f22" y="f21"/>
                  </a:cubicBezTo>
                  <a:cubicBezTo>
                    <a:pt x="f23" y="f21"/>
                    <a:pt x="f24" y="f25"/>
                    <a:pt x="f24" y="f26"/>
                  </a:cubicBezTo>
                  <a:lnTo>
                    <a:pt x="f24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2" name="Google Shape;6072;p67">
            <a:extLst>
              <a:ext uri="{FF2B5EF4-FFF2-40B4-BE49-F238E27FC236}">
                <a16:creationId xmlns:a16="http://schemas.microsoft.com/office/drawing/2014/main" id="{D2036A55-A5B5-B1C3-21B8-62BBA2AE528A}"/>
              </a:ext>
            </a:extLst>
          </p:cNvPr>
          <p:cNvGrpSpPr/>
          <p:nvPr/>
        </p:nvGrpSpPr>
        <p:grpSpPr>
          <a:xfrm>
            <a:off x="4470207" y="1872352"/>
            <a:ext cx="415128" cy="414872"/>
            <a:chOff x="5776493" y="1872352"/>
            <a:chExt cx="415128" cy="414872"/>
          </a:xfrm>
          <a:solidFill>
            <a:schemeClr val="bg1"/>
          </a:solidFill>
        </p:grpSpPr>
        <p:sp>
          <p:nvSpPr>
            <p:cNvPr id="93" name="Google Shape;6073;p67">
              <a:extLst>
                <a:ext uri="{FF2B5EF4-FFF2-40B4-BE49-F238E27FC236}">
                  <a16:creationId xmlns:a16="http://schemas.microsoft.com/office/drawing/2014/main" id="{51F1F318-C36F-AD8A-73BB-236AEF4682BA}"/>
                </a:ext>
              </a:extLst>
            </p:cNvPr>
            <p:cNvSpPr/>
            <p:nvPr/>
          </p:nvSpPr>
          <p:spPr>
            <a:xfrm>
              <a:off x="5776493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"/>
                <a:gd name="f6" fmla="val 1670"/>
                <a:gd name="f7" fmla="val 8192"/>
                <a:gd name="f8" fmla="val 1639"/>
                <a:gd name="f9" fmla="*/ f0 1 1671"/>
                <a:gd name="f10" fmla="*/ f1 1 9830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671"/>
                <a:gd name="f17" fmla="*/ f14 1 9830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671" h="9830">
                  <a:moveTo>
                    <a:pt x="f5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6" y="f8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" name="Google Shape;6074;p67">
              <a:extLst>
                <a:ext uri="{FF2B5EF4-FFF2-40B4-BE49-F238E27FC236}">
                  <a16:creationId xmlns:a16="http://schemas.microsoft.com/office/drawing/2014/main" id="{57EFB7DF-6329-EC0A-5279-FF2052CD28CD}"/>
                </a:ext>
              </a:extLst>
            </p:cNvPr>
            <p:cNvSpPr/>
            <p:nvPr/>
          </p:nvSpPr>
          <p:spPr>
            <a:xfrm>
              <a:off x="6136995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670"/>
                <a:gd name="f6" fmla="val 1639"/>
                <a:gd name="f7" fmla="val 8192"/>
                <a:gd name="f8" fmla="*/ f0 1 1671"/>
                <a:gd name="f9" fmla="*/ f1 1 983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671"/>
                <a:gd name="f16" fmla="*/ f13 1 983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671" h="9830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lnTo>
                    <a:pt x="f5" y="f4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075;p67">
              <a:extLst>
                <a:ext uri="{FF2B5EF4-FFF2-40B4-BE49-F238E27FC236}">
                  <a16:creationId xmlns:a16="http://schemas.microsoft.com/office/drawing/2014/main" id="{ED5EBB07-4C8E-ADFE-3B42-56D145440278}"/>
                </a:ext>
              </a:extLst>
            </p:cNvPr>
            <p:cNvSpPr/>
            <p:nvPr/>
          </p:nvSpPr>
          <p:spPr>
            <a:xfrm>
              <a:off x="5857865" y="2008058"/>
              <a:ext cx="252392" cy="19779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20"/>
                <a:gd name="f4" fmla="val 6050"/>
                <a:gd name="f5" fmla="val 1"/>
                <a:gd name="f6" fmla="val 3592"/>
                <a:gd name="f7" fmla="val 4821"/>
                <a:gd name="f8" fmla="val 4600"/>
                <a:gd name="f9" fmla="val 3781"/>
                <a:gd name="f10" fmla="val 4411"/>
                <a:gd name="f11" fmla="val 4002"/>
                <a:gd name="f12" fmla="val 6491"/>
                <a:gd name="f13" fmla="val 6743"/>
                <a:gd name="f14" fmla="val 6932"/>
                <a:gd name="f15" fmla="val 7719"/>
                <a:gd name="f16" fmla="*/ f0 1 7720"/>
                <a:gd name="f17" fmla="*/ f1 1 605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720"/>
                <a:gd name="f24" fmla="*/ f21 1 605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720" h="6050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7"/>
                  </a:lnTo>
                  <a:cubicBezTo>
                    <a:pt x="f6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4"/>
                  </a:lnTo>
                  <a:lnTo>
                    <a:pt x="f15" y="f4"/>
                  </a:lnTo>
                  <a:lnTo>
                    <a:pt x="f15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076;p67">
              <a:extLst>
                <a:ext uri="{FF2B5EF4-FFF2-40B4-BE49-F238E27FC236}">
                  <a16:creationId xmlns:a16="http://schemas.microsoft.com/office/drawing/2014/main" id="{42C6E14A-1225-1FEE-AF30-1F80D32CA372}"/>
                </a:ext>
              </a:extLst>
            </p:cNvPr>
            <p:cNvSpPr/>
            <p:nvPr/>
          </p:nvSpPr>
          <p:spPr>
            <a:xfrm>
              <a:off x="5796079" y="2233641"/>
              <a:ext cx="37596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00"/>
                <a:gd name="f4" fmla="val 1639"/>
                <a:gd name="f5" fmla="val 1638"/>
                <a:gd name="f6" fmla="val 9830"/>
                <a:gd name="f7" fmla="*/ f0 1 11500"/>
                <a:gd name="f8" fmla="*/ f1 1 163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11500"/>
                <a:gd name="f15" fmla="*/ f12 1 163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11500" h="1639">
                  <a:moveTo>
                    <a:pt x="f4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077;p67">
              <a:extLst>
                <a:ext uri="{FF2B5EF4-FFF2-40B4-BE49-F238E27FC236}">
                  <a16:creationId xmlns:a16="http://schemas.microsoft.com/office/drawing/2014/main" id="{0277E235-FAA7-E942-07C1-2EA9D9DF8CDA}"/>
                </a:ext>
              </a:extLst>
            </p:cNvPr>
            <p:cNvSpPr/>
            <p:nvPr/>
          </p:nvSpPr>
          <p:spPr>
            <a:xfrm>
              <a:off x="5795028" y="1872352"/>
              <a:ext cx="377016" cy="1089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32"/>
                <a:gd name="f4" fmla="val 3333"/>
                <a:gd name="f5" fmla="val 5798"/>
                <a:gd name="f6" fmla="val 1033"/>
                <a:gd name="f7" fmla="val 6459"/>
                <a:gd name="f8" fmla="val 1694"/>
                <a:gd name="f9" fmla="val 5136"/>
                <a:gd name="f10" fmla="val 5750"/>
                <a:gd name="f11" fmla="val 1"/>
                <a:gd name="f12" fmla="val 5640"/>
                <a:gd name="f13" fmla="val 5530"/>
                <a:gd name="f14" fmla="val 40"/>
                <a:gd name="f15" fmla="val 5451"/>
                <a:gd name="f16" fmla="val 119"/>
                <a:gd name="f17" fmla="val 3939"/>
                <a:gd name="f18" fmla="val 1663"/>
                <a:gd name="f19" fmla="val 1639"/>
                <a:gd name="f20" fmla="val 3332"/>
                <a:gd name="f21" fmla="val 9862"/>
                <a:gd name="f22" fmla="val 7593"/>
                <a:gd name="f23" fmla="val 6050"/>
                <a:gd name="f24" fmla="val 5971"/>
                <a:gd name="f25" fmla="val 5861"/>
                <a:gd name="f26" fmla="*/ f0 1 11532"/>
                <a:gd name="f27" fmla="*/ f1 1 333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1532"/>
                <a:gd name="f34" fmla="*/ f31 1 333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1532" h="3333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11"/>
                  </a:moveTo>
                  <a:cubicBezTo>
                    <a:pt x="f12" y="f11"/>
                    <a:pt x="f13" y="f14"/>
                    <a:pt x="f15" y="f16"/>
                  </a:cubicBezTo>
                  <a:lnTo>
                    <a:pt x="f17" y="f18"/>
                  </a:lnTo>
                  <a:lnTo>
                    <a:pt x="f11" y="f18"/>
                  </a:lnTo>
                  <a:lnTo>
                    <a:pt x="f19" y="f20"/>
                  </a:lnTo>
                  <a:lnTo>
                    <a:pt x="f21" y="f20"/>
                  </a:lnTo>
                  <a:lnTo>
                    <a:pt x="f3" y="f18"/>
                  </a:lnTo>
                  <a:lnTo>
                    <a:pt x="f22" y="f18"/>
                  </a:lnTo>
                  <a:lnTo>
                    <a:pt x="f23" y="f16"/>
                  </a:lnTo>
                  <a:cubicBezTo>
                    <a:pt x="f24" y="f14"/>
                    <a:pt x="f25" y="f11"/>
                    <a:pt x="f10" y="f11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6107;p67">
            <a:extLst>
              <a:ext uri="{FF2B5EF4-FFF2-40B4-BE49-F238E27FC236}">
                <a16:creationId xmlns:a16="http://schemas.microsoft.com/office/drawing/2014/main" id="{BCE36155-7041-E7AA-5B98-FFDB37B2444C}"/>
              </a:ext>
            </a:extLst>
          </p:cNvPr>
          <p:cNvGrpSpPr/>
          <p:nvPr/>
        </p:nvGrpSpPr>
        <p:grpSpPr>
          <a:xfrm>
            <a:off x="5090728" y="1856360"/>
            <a:ext cx="418200" cy="413070"/>
            <a:chOff x="6397014" y="1856360"/>
            <a:chExt cx="418200" cy="413070"/>
          </a:xfrm>
          <a:solidFill>
            <a:schemeClr val="bg1"/>
          </a:solidFill>
        </p:grpSpPr>
        <p:sp>
          <p:nvSpPr>
            <p:cNvPr id="99" name="Google Shape;6108;p67">
              <a:extLst>
                <a:ext uri="{FF2B5EF4-FFF2-40B4-BE49-F238E27FC236}">
                  <a16:creationId xmlns:a16="http://schemas.microsoft.com/office/drawing/2014/main" id="{5D87FA34-F598-218E-4AB0-A75022F2E039}"/>
                </a:ext>
              </a:extLst>
            </p:cNvPr>
            <p:cNvSpPr/>
            <p:nvPr/>
          </p:nvSpPr>
          <p:spPr>
            <a:xfrm>
              <a:off x="6397014" y="2011652"/>
              <a:ext cx="260631" cy="2577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72"/>
                <a:gd name="f4" fmla="val 7885"/>
                <a:gd name="f5" fmla="val 3245"/>
                <a:gd name="f6" fmla="val 473"/>
                <a:gd name="f7" fmla="val 2804"/>
                <a:gd name="f8" fmla="val 3277"/>
                <a:gd name="f9" fmla="val 4064"/>
                <a:gd name="f10" fmla="val 4568"/>
                <a:gd name="f11" fmla="val 3403"/>
                <a:gd name="f12" fmla="val 7530"/>
                <a:gd name="f13" fmla="val 3639"/>
                <a:gd name="f14" fmla="val 7766"/>
                <a:gd name="f15" fmla="val 3954"/>
                <a:gd name="f16" fmla="val 7884"/>
                <a:gd name="f17" fmla="val 4277"/>
                <a:gd name="f18" fmla="val 4600"/>
                <a:gd name="f19" fmla="val 4931"/>
                <a:gd name="f20" fmla="val 5199"/>
                <a:gd name="f21" fmla="val 7971"/>
                <a:gd name="f22" fmla="val 4726"/>
                <a:gd name="f23" fmla="*/ f0 1 7972"/>
                <a:gd name="f24" fmla="*/ f1 1 788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7972"/>
                <a:gd name="f31" fmla="*/ f28 1 788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7972" h="7885">
                  <a:moveTo>
                    <a:pt x="f5" y="f2"/>
                  </a:moveTo>
                  <a:lnTo>
                    <a:pt x="f6" y="f7"/>
                  </a:lnTo>
                  <a:cubicBezTo>
                    <a:pt x="f2" y="f8"/>
                    <a:pt x="f2" y="f9"/>
                    <a:pt x="f6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14"/>
                    <a:pt x="f20" y="f12"/>
                  </a:cubicBezTo>
                  <a:lnTo>
                    <a:pt x="f21" y="f2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6109;p67">
              <a:extLst>
                <a:ext uri="{FF2B5EF4-FFF2-40B4-BE49-F238E27FC236}">
                  <a16:creationId xmlns:a16="http://schemas.microsoft.com/office/drawing/2014/main" id="{16DB34A2-99B5-D0AE-E3CC-95769922A47D}"/>
                </a:ext>
              </a:extLst>
            </p:cNvPr>
            <p:cNvSpPr/>
            <p:nvPr/>
          </p:nvSpPr>
          <p:spPr>
            <a:xfrm>
              <a:off x="6521637" y="1856360"/>
              <a:ext cx="293577" cy="2902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80"/>
                <a:gd name="f4" fmla="val 8878"/>
                <a:gd name="f5" fmla="val 4395"/>
                <a:gd name="f6" fmla="val 1"/>
                <a:gd name="f7" fmla="val 4285"/>
                <a:gd name="f8" fmla="val 4175"/>
                <a:gd name="f9" fmla="val 40"/>
                <a:gd name="f10" fmla="val 4096"/>
                <a:gd name="f11" fmla="val 119"/>
                <a:gd name="f12" fmla="val 4152"/>
                <a:gd name="f13" fmla="val 4726"/>
                <a:gd name="f14" fmla="val 8877"/>
                <a:gd name="f15" fmla="val 8822"/>
                <a:gd name="f16" fmla="val 4845"/>
                <a:gd name="f17" fmla="val 8979"/>
                <a:gd name="f18" fmla="val 4687"/>
                <a:gd name="f19" fmla="val 4404"/>
                <a:gd name="f20" fmla="val 4246"/>
                <a:gd name="f21" fmla="val 4695"/>
                <a:gd name="f22" fmla="val 4616"/>
                <a:gd name="f23" fmla="val 4506"/>
                <a:gd name="f24" fmla="*/ f0 1 8980"/>
                <a:gd name="f25" fmla="*/ f1 1 8878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8980"/>
                <a:gd name="f32" fmla="*/ f29 1 8878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8980" h="88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7" y="f19"/>
                    <a:pt x="f15" y="f20"/>
                  </a:cubicBezTo>
                  <a:lnTo>
                    <a:pt x="f21" y="f11"/>
                  </a:ln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5593;p66">
            <a:extLst>
              <a:ext uri="{FF2B5EF4-FFF2-40B4-BE49-F238E27FC236}">
                <a16:creationId xmlns:a16="http://schemas.microsoft.com/office/drawing/2014/main" id="{B2CBAD4F-C369-168B-08A5-E5843709CBC2}"/>
              </a:ext>
            </a:extLst>
          </p:cNvPr>
          <p:cNvGrpSpPr/>
          <p:nvPr/>
        </p:nvGrpSpPr>
        <p:grpSpPr>
          <a:xfrm>
            <a:off x="2579255" y="2599749"/>
            <a:ext cx="501822" cy="501823"/>
            <a:chOff x="3885541" y="2599748"/>
            <a:chExt cx="501822" cy="501823"/>
          </a:xfrm>
          <a:solidFill>
            <a:schemeClr val="bg1"/>
          </a:solidFill>
        </p:grpSpPr>
        <p:sp>
          <p:nvSpPr>
            <p:cNvPr id="102" name="Google Shape;5594;p66">
              <a:extLst>
                <a:ext uri="{FF2B5EF4-FFF2-40B4-BE49-F238E27FC236}">
                  <a16:creationId xmlns:a16="http://schemas.microsoft.com/office/drawing/2014/main" id="{31B9DEB0-70FC-093E-8483-E5D6698676C9}"/>
                </a:ext>
              </a:extLst>
            </p:cNvPr>
            <p:cNvSpPr/>
            <p:nvPr/>
          </p:nvSpPr>
          <p:spPr>
            <a:xfrm>
              <a:off x="4033491" y="2924205"/>
              <a:ext cx="205822" cy="1773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05"/>
                <a:gd name="f4" fmla="val 6812"/>
                <a:gd name="f5" fmla="val 6213"/>
                <a:gd name="f6" fmla="val 1129"/>
                <a:gd name="f7" fmla="val 6523"/>
                <a:gd name="f8" fmla="val 6776"/>
                <a:gd name="f9" fmla="val 1379"/>
                <a:gd name="f10" fmla="val 1693"/>
                <a:gd name="f11" fmla="val 2006"/>
                <a:gd name="f12" fmla="val 2259"/>
                <a:gd name="f13" fmla="val 1696"/>
                <a:gd name="f14" fmla="val 1383"/>
                <a:gd name="f15" fmla="val 1130"/>
                <a:gd name="f16" fmla="val 3388"/>
                <a:gd name="f17" fmla="val 3638"/>
                <a:gd name="f18" fmla="val 3951"/>
                <a:gd name="f19" fmla="val 4264"/>
                <a:gd name="f20" fmla="val 4517"/>
                <a:gd name="f21" fmla="val 6249"/>
                <a:gd name="f22" fmla="val 6559"/>
                <a:gd name="f23" fmla="val 253"/>
                <a:gd name="f24" fmla="val 567"/>
                <a:gd name="f25" fmla="val 7342"/>
                <a:gd name="f26" fmla="val 7652"/>
                <a:gd name="f27" fmla="*/ f0 1 7905"/>
                <a:gd name="f28" fmla="*/ f1 1 681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7905"/>
                <a:gd name="f35" fmla="*/ f32 1 681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7905" h="681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" y="f2"/>
                  </a:moveTo>
                  <a:lnTo>
                    <a:pt x="f2" y="f21"/>
                  </a:lnTo>
                  <a:cubicBezTo>
                    <a:pt x="f2" y="f22"/>
                    <a:pt x="f23" y="f4"/>
                    <a:pt x="f24" y="f4"/>
                  </a:cubicBezTo>
                  <a:lnTo>
                    <a:pt x="f25" y="f4"/>
                  </a:lnTo>
                  <a:cubicBezTo>
                    <a:pt x="f26" y="f4"/>
                    <a:pt x="f3" y="f22"/>
                    <a:pt x="f3" y="f21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5595;p66">
              <a:extLst>
                <a:ext uri="{FF2B5EF4-FFF2-40B4-BE49-F238E27FC236}">
                  <a16:creationId xmlns:a16="http://schemas.microsoft.com/office/drawing/2014/main" id="{30C219AC-C452-D7AE-5B8E-03E39230C084}"/>
                </a:ext>
              </a:extLst>
            </p:cNvPr>
            <p:cNvSpPr/>
            <p:nvPr/>
          </p:nvSpPr>
          <p:spPr>
            <a:xfrm>
              <a:off x="3885541" y="2599748"/>
              <a:ext cx="501822" cy="4126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5849"/>
                <a:gd name="f5" fmla="val 4553"/>
                <a:gd name="f6" fmla="val 4518"/>
                <a:gd name="f7" fmla="val 5686"/>
                <a:gd name="f8" fmla="val 3424"/>
                <a:gd name="f9" fmla="val 4948"/>
                <a:gd name="f10" fmla="val 4710"/>
                <a:gd name="f11" fmla="val 3617"/>
                <a:gd name="f12" fmla="val 3852"/>
                <a:gd name="f13" fmla="val 15418"/>
                <a:gd name="f14" fmla="val 15653"/>
                <a:gd name="f15" fmla="val 15845"/>
                <a:gd name="f16" fmla="val 14716"/>
                <a:gd name="f17" fmla="val 10199"/>
                <a:gd name="f18" fmla="val 1130"/>
                <a:gd name="f19" fmla="val 3954"/>
                <a:gd name="f20" fmla="val 4265"/>
                <a:gd name="f21" fmla="val 10452"/>
                <a:gd name="f22" fmla="val 10765"/>
                <a:gd name="f23" fmla="val 13587"/>
                <a:gd name="f24" fmla="val 6815"/>
                <a:gd name="f25" fmla="val 5682"/>
                <a:gd name="f26" fmla="val 16412"/>
                <a:gd name="f27" fmla="val 9074"/>
                <a:gd name="f28" fmla="val 16722"/>
                <a:gd name="f29" fmla="val 16975"/>
                <a:gd name="f30" fmla="val 9324"/>
                <a:gd name="f31" fmla="val 9637"/>
                <a:gd name="f32" fmla="val 9950"/>
                <a:gd name="f33" fmla="val 10203"/>
                <a:gd name="f34" fmla="val 15282"/>
                <a:gd name="f35" fmla="val 14969"/>
                <a:gd name="f36" fmla="val 10782"/>
                <a:gd name="f37" fmla="val 1"/>
                <a:gd name="f38" fmla="val 10776"/>
                <a:gd name="f39" fmla="val 10771"/>
                <a:gd name="f40" fmla="val 5119"/>
                <a:gd name="f41" fmla="val 4806"/>
                <a:gd name="f42" fmla="val 254"/>
                <a:gd name="f43" fmla="val 567"/>
                <a:gd name="f44" fmla="val 3388"/>
                <a:gd name="f45" fmla="val 2993"/>
                <a:gd name="f46" fmla="val 2295"/>
                <a:gd name="f47" fmla="val 4087"/>
                <a:gd name="f48" fmla="val 1693"/>
                <a:gd name="f49" fmla="val 756"/>
                <a:gd name="f50" fmla="val 6442"/>
                <a:gd name="f51" fmla="val 7378"/>
                <a:gd name="f52" fmla="val 14154"/>
                <a:gd name="f53" fmla="val 15090"/>
                <a:gd name="f54" fmla="val 15846"/>
                <a:gd name="f55" fmla="val 12461"/>
                <a:gd name="f56" fmla="val 3990"/>
                <a:gd name="f57" fmla="val 3677"/>
                <a:gd name="f58" fmla="val 12208"/>
                <a:gd name="f59" fmla="val 11895"/>
                <a:gd name="f60" fmla="val 11582"/>
                <a:gd name="f61" fmla="val 11332"/>
                <a:gd name="f62" fmla="val 15593"/>
                <a:gd name="f63" fmla="val 17541"/>
                <a:gd name="f64" fmla="val 18474"/>
                <a:gd name="f65" fmla="val 19272"/>
                <a:gd name="f66" fmla="val 15087"/>
                <a:gd name="f67" fmla="val 6445"/>
                <a:gd name="f68" fmla="val 16276"/>
                <a:gd name="f69" fmla="val 14385"/>
                <a:gd name="f70" fmla="val 11026"/>
                <a:gd name="f71" fmla="val 30"/>
                <a:gd name="f72" fmla="val 11079"/>
                <a:gd name="f73" fmla="*/ f0 1 19273"/>
                <a:gd name="f74" fmla="*/ f1 1 15849"/>
                <a:gd name="f75" fmla="val f2"/>
                <a:gd name="f76" fmla="val f3"/>
                <a:gd name="f77" fmla="val f4"/>
                <a:gd name="f78" fmla="+- f77 0 f75"/>
                <a:gd name="f79" fmla="+- f76 0 f75"/>
                <a:gd name="f80" fmla="*/ f79 1 19273"/>
                <a:gd name="f81" fmla="*/ f78 1 15849"/>
                <a:gd name="f82" fmla="*/ f75 1 f80"/>
                <a:gd name="f83" fmla="*/ f76 1 f80"/>
                <a:gd name="f84" fmla="*/ f75 1 f81"/>
                <a:gd name="f85" fmla="*/ f77 1 f81"/>
                <a:gd name="f86" fmla="*/ f82 f73 1"/>
                <a:gd name="f87" fmla="*/ f83 f73 1"/>
                <a:gd name="f88" fmla="*/ f85 f74 1"/>
                <a:gd name="f89" fmla="*/ f84 f7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6" t="f89" r="f87" b="f88"/>
              <a:pathLst>
                <a:path w="19273" h="15849">
                  <a:moveTo>
                    <a:pt x="f5" y="f6"/>
                  </a:moveTo>
                  <a:lnTo>
                    <a:pt x="f5" y="f7"/>
                  </a:lnTo>
                  <a:lnTo>
                    <a:pt x="f8" y="f7"/>
                  </a:lnTo>
                  <a:lnTo>
                    <a:pt x="f8" y="f9"/>
                  </a:lnTo>
                  <a:cubicBezTo>
                    <a:pt x="f8" y="f10"/>
                    <a:pt x="f11" y="f6"/>
                    <a:pt x="f12" y="f6"/>
                  </a:cubicBezTo>
                  <a:close/>
                  <a:moveTo>
                    <a:pt x="f13" y="f6"/>
                  </a:moveTo>
                  <a:cubicBezTo>
                    <a:pt x="f14" y="f6"/>
                    <a:pt x="f15" y="f10"/>
                    <a:pt x="f15" y="f9"/>
                  </a:cubicBezTo>
                  <a:lnTo>
                    <a:pt x="f15" y="f7"/>
                  </a:lnTo>
                  <a:lnTo>
                    <a:pt x="f16" y="f7"/>
                  </a:lnTo>
                  <a:lnTo>
                    <a:pt x="f16" y="f6"/>
                  </a:lnTo>
                  <a:close/>
                  <a:moveTo>
                    <a:pt x="f17" y="f18"/>
                  </a:moveTo>
                  <a:lnTo>
                    <a:pt x="f17" y="f19"/>
                  </a:lnTo>
                  <a:cubicBezTo>
                    <a:pt x="f17" y="f20"/>
                    <a:pt x="f21" y="f6"/>
                    <a:pt x="f22" y="f6"/>
                  </a:cubicBezTo>
                  <a:lnTo>
                    <a:pt x="f23" y="f6"/>
                  </a:lnTo>
                  <a:lnTo>
                    <a:pt x="f23" y="f24"/>
                  </a:lnTo>
                  <a:lnTo>
                    <a:pt x="f25" y="f24"/>
                  </a:lnTo>
                  <a:lnTo>
                    <a:pt x="f25" y="f18"/>
                  </a:ln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31"/>
                  </a:cubicBezTo>
                  <a:cubicBezTo>
                    <a:pt x="f29" y="f32"/>
                    <a:pt x="f28" y="f33"/>
                    <a:pt x="f26" y="f33"/>
                  </a:cubicBezTo>
                  <a:lnTo>
                    <a:pt x="f34" y="f33"/>
                  </a:lnTo>
                  <a:cubicBezTo>
                    <a:pt x="f35" y="f33"/>
                    <a:pt x="f16" y="f32"/>
                    <a:pt x="f16" y="f31"/>
                  </a:cubicBezTo>
                  <a:cubicBezTo>
                    <a:pt x="f16" y="f30"/>
                    <a:pt x="f35" y="f27"/>
                    <a:pt x="f34" y="f27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37"/>
                    <a:pt x="f22" y="f37"/>
                  </a:cubicBezTo>
                  <a:lnTo>
                    <a:pt x="f40" y="f37"/>
                  </a:lnTo>
                  <a:cubicBezTo>
                    <a:pt x="f41" y="f37"/>
                    <a:pt x="f5" y="f42"/>
                    <a:pt x="f5" y="f43"/>
                  </a:cubicBezTo>
                  <a:lnTo>
                    <a:pt x="f5" y="f44"/>
                  </a:lnTo>
                  <a:lnTo>
                    <a:pt x="f12" y="f44"/>
                  </a:lnTo>
                  <a:cubicBezTo>
                    <a:pt x="f45" y="f44"/>
                    <a:pt x="f46" y="f47"/>
                    <a:pt x="f46" y="f9"/>
                  </a:cubicBezTo>
                  <a:lnTo>
                    <a:pt x="f46" y="f7"/>
                  </a:lnTo>
                  <a:lnTo>
                    <a:pt x="f48" y="f7"/>
                  </a:lnTo>
                  <a:cubicBezTo>
                    <a:pt x="f49" y="f7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49" y="f54"/>
                    <a:pt x="f48" y="f4"/>
                  </a:cubicBezTo>
                  <a:lnTo>
                    <a:pt x="f5" y="f4"/>
                  </a:lnTo>
                  <a:lnTo>
                    <a:pt x="f5" y="f55"/>
                  </a:lnTo>
                  <a:lnTo>
                    <a:pt x="f56" y="f55"/>
                  </a:lnTo>
                  <a:cubicBezTo>
                    <a:pt x="f57" y="f55"/>
                    <a:pt x="f8" y="f58"/>
                    <a:pt x="f8" y="f59"/>
                  </a:cubicBezTo>
                  <a:cubicBezTo>
                    <a:pt x="f8" y="f60"/>
                    <a:pt x="f57" y="f61"/>
                    <a:pt x="f56" y="f61"/>
                  </a:cubicBezTo>
                  <a:lnTo>
                    <a:pt x="f34" y="f61"/>
                  </a:lnTo>
                  <a:cubicBezTo>
                    <a:pt x="f62" y="f61"/>
                    <a:pt x="f15" y="f60"/>
                    <a:pt x="f15" y="f59"/>
                  </a:cubicBezTo>
                  <a:cubicBezTo>
                    <a:pt x="f15" y="f58"/>
                    <a:pt x="f62" y="f55"/>
                    <a:pt x="f34" y="f55"/>
                  </a:cubicBezTo>
                  <a:lnTo>
                    <a:pt x="f16" y="f55"/>
                  </a:lnTo>
                  <a:lnTo>
                    <a:pt x="f16" y="f4"/>
                  </a:lnTo>
                  <a:lnTo>
                    <a:pt x="f63" y="f4"/>
                  </a:lnTo>
                  <a:cubicBezTo>
                    <a:pt x="f64" y="f4"/>
                    <a:pt x="f65" y="f66"/>
                    <a:pt x="f65" y="f52"/>
                  </a:cubicBezTo>
                  <a:lnTo>
                    <a:pt x="f65" y="f51"/>
                  </a:lnTo>
                  <a:cubicBezTo>
                    <a:pt x="f65" y="f67"/>
                    <a:pt x="f64" y="f7"/>
                    <a:pt x="f63" y="f7"/>
                  </a:cubicBezTo>
                  <a:lnTo>
                    <a:pt x="f29" y="f7"/>
                  </a:lnTo>
                  <a:lnTo>
                    <a:pt x="f29" y="f9"/>
                  </a:lnTo>
                  <a:cubicBezTo>
                    <a:pt x="f29" y="f47"/>
                    <a:pt x="f68" y="f44"/>
                    <a:pt x="f13" y="f44"/>
                  </a:cubicBezTo>
                  <a:lnTo>
                    <a:pt x="f69" y="f44"/>
                  </a:lnTo>
                  <a:cubicBezTo>
                    <a:pt x="f70" y="f71"/>
                    <a:pt x="f72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4" name="Google Shape;5596;p66">
            <a:extLst>
              <a:ext uri="{FF2B5EF4-FFF2-40B4-BE49-F238E27FC236}">
                <a16:creationId xmlns:a16="http://schemas.microsoft.com/office/drawing/2014/main" id="{769B8A4E-F841-1F42-42BD-AA3DF40297CC}"/>
              </a:ext>
            </a:extLst>
          </p:cNvPr>
          <p:cNvGrpSpPr/>
          <p:nvPr/>
        </p:nvGrpSpPr>
        <p:grpSpPr>
          <a:xfrm>
            <a:off x="3874476" y="2670652"/>
            <a:ext cx="395020" cy="395021"/>
            <a:chOff x="5180761" y="2670651"/>
            <a:chExt cx="395020" cy="395021"/>
          </a:xfrm>
          <a:solidFill>
            <a:schemeClr val="bg1"/>
          </a:solidFill>
        </p:grpSpPr>
        <p:sp>
          <p:nvSpPr>
            <p:cNvPr id="105" name="Google Shape;5597;p66">
              <a:extLst>
                <a:ext uri="{FF2B5EF4-FFF2-40B4-BE49-F238E27FC236}">
                  <a16:creationId xmlns:a16="http://schemas.microsoft.com/office/drawing/2014/main" id="{4B88D8D5-6B44-8C34-0FAD-2732AD2E7E2C}"/>
                </a:ext>
              </a:extLst>
            </p:cNvPr>
            <p:cNvSpPr/>
            <p:nvPr/>
          </p:nvSpPr>
          <p:spPr>
            <a:xfrm>
              <a:off x="5180761" y="2833451"/>
              <a:ext cx="395020" cy="2322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330"/>
                <a:gd name="f5" fmla="val 5120"/>
                <a:gd name="f6" fmla="val 1130"/>
                <a:gd name="f7" fmla="val 5433"/>
                <a:gd name="f8" fmla="val 5683"/>
                <a:gd name="f9" fmla="val 1380"/>
                <a:gd name="f10" fmla="val 1693"/>
                <a:gd name="f11" fmla="val 2006"/>
                <a:gd name="f12" fmla="val 2259"/>
                <a:gd name="f13" fmla="val 2861"/>
                <a:gd name="f14" fmla="val 2548"/>
                <a:gd name="f15" fmla="val 2298"/>
                <a:gd name="f16" fmla="val 10766"/>
                <a:gd name="f17" fmla="val 11079"/>
                <a:gd name="f18" fmla="val 11329"/>
                <a:gd name="f19" fmla="val 8507"/>
                <a:gd name="f20" fmla="val 8194"/>
                <a:gd name="f21" fmla="val 7944"/>
                <a:gd name="f22" fmla="val 16412"/>
                <a:gd name="f23" fmla="val 16725"/>
                <a:gd name="f24" fmla="val 16975"/>
                <a:gd name="f25" fmla="val 14153"/>
                <a:gd name="f26" fmla="val 13840"/>
                <a:gd name="f27" fmla="val 13590"/>
                <a:gd name="f28" fmla="val 4518"/>
                <a:gd name="f29" fmla="val 4767"/>
                <a:gd name="f30" fmla="val 5081"/>
                <a:gd name="f31" fmla="val 5394"/>
                <a:gd name="f32" fmla="val 5647"/>
                <a:gd name="f33" fmla="val 7941"/>
                <a:gd name="f34" fmla="val 8818"/>
                <a:gd name="f35" fmla="val 9071"/>
                <a:gd name="f36" fmla="val 1"/>
                <a:gd name="f37" fmla="val 9637"/>
                <a:gd name="f38" fmla="val 10570"/>
                <a:gd name="f39" fmla="val 759"/>
                <a:gd name="f40" fmla="val 1696"/>
                <a:gd name="f41" fmla="val 17580"/>
                <a:gd name="f42" fmla="val 18514"/>
                <a:gd name="f43" fmla="*/ f0 1 19273"/>
                <a:gd name="f44" fmla="*/ f1 1 11330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9273"/>
                <a:gd name="f51" fmla="*/ f48 1 11330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9273" h="1133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7" y="f12"/>
                    <a:pt x="f16" y="f12"/>
                  </a:cubicBezTo>
                  <a:lnTo>
                    <a:pt x="f19" y="f12"/>
                  </a:lnTo>
                  <a:cubicBezTo>
                    <a:pt x="f20" y="f12"/>
                    <a:pt x="f21" y="f11"/>
                    <a:pt x="f21" y="f10"/>
                  </a:cubicBezTo>
                  <a:cubicBezTo>
                    <a:pt x="f21" y="f9"/>
                    <a:pt x="f20" y="f6"/>
                    <a:pt x="f19" y="f6"/>
                  </a:cubicBezTo>
                  <a:close/>
                  <a:moveTo>
                    <a:pt x="f22" y="f6"/>
                  </a:moveTo>
                  <a:cubicBezTo>
                    <a:pt x="f23" y="f6"/>
                    <a:pt x="f24" y="f9"/>
                    <a:pt x="f24" y="f10"/>
                  </a:cubicBezTo>
                  <a:cubicBezTo>
                    <a:pt x="f24" y="f11"/>
                    <a:pt x="f23" y="f12"/>
                    <a:pt x="f22" y="f12"/>
                  </a:cubicBezTo>
                  <a:lnTo>
                    <a:pt x="f25" y="f12"/>
                  </a:lnTo>
                  <a:cubicBezTo>
                    <a:pt x="f26" y="f12"/>
                    <a:pt x="f27" y="f11"/>
                    <a:pt x="f27" y="f10"/>
                  </a:cubicBezTo>
                  <a:cubicBezTo>
                    <a:pt x="f27" y="f9"/>
                    <a:pt x="f26" y="f6"/>
                    <a:pt x="f25" y="f6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1"/>
                    <a:pt x="f15" y="f30"/>
                  </a:cubicBezTo>
                  <a:cubicBezTo>
                    <a:pt x="f15" y="f29"/>
                    <a:pt x="f14" y="f28"/>
                    <a:pt x="f13" y="f28"/>
                  </a:cubicBezTo>
                  <a:close/>
                  <a:moveTo>
                    <a:pt x="f16" y="f28"/>
                  </a:moveTo>
                  <a:cubicBezTo>
                    <a:pt x="f17" y="f28"/>
                    <a:pt x="f18" y="f29"/>
                    <a:pt x="f18" y="f30"/>
                  </a:cubicBezTo>
                  <a:cubicBezTo>
                    <a:pt x="f18" y="f31"/>
                    <a:pt x="f17" y="f32"/>
                    <a:pt x="f16" y="f32"/>
                  </a:cubicBezTo>
                  <a:lnTo>
                    <a:pt x="f19" y="f32"/>
                  </a:lnTo>
                  <a:cubicBezTo>
                    <a:pt x="f20" y="f32"/>
                    <a:pt x="f21" y="f31"/>
                    <a:pt x="f21" y="f30"/>
                  </a:cubicBezTo>
                  <a:cubicBezTo>
                    <a:pt x="f21" y="f29"/>
                    <a:pt x="f20" y="f28"/>
                    <a:pt x="f19" y="f28"/>
                  </a:cubicBezTo>
                  <a:close/>
                  <a:moveTo>
                    <a:pt x="f22" y="f28"/>
                  </a:moveTo>
                  <a:cubicBezTo>
                    <a:pt x="f23" y="f28"/>
                    <a:pt x="f24" y="f29"/>
                    <a:pt x="f24" y="f30"/>
                  </a:cubicBezTo>
                  <a:cubicBezTo>
                    <a:pt x="f24" y="f31"/>
                    <a:pt x="f23" y="f32"/>
                    <a:pt x="f22" y="f32"/>
                  </a:cubicBezTo>
                  <a:lnTo>
                    <a:pt x="f25" y="f32"/>
                  </a:lnTo>
                  <a:cubicBezTo>
                    <a:pt x="f26" y="f32"/>
                    <a:pt x="f27" y="f31"/>
                    <a:pt x="f27" y="f30"/>
                  </a:cubicBezTo>
                  <a:cubicBezTo>
                    <a:pt x="f27" y="f29"/>
                    <a:pt x="f26" y="f28"/>
                    <a:pt x="f25" y="f28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20"/>
                    <a:pt x="f8" y="f19"/>
                  </a:cubicBezTo>
                  <a:cubicBezTo>
                    <a:pt x="f8" y="f34"/>
                    <a:pt x="f7" y="f35"/>
                    <a:pt x="f5" y="f35"/>
                  </a:cubicBezTo>
                  <a:lnTo>
                    <a:pt x="f13" y="f35"/>
                  </a:lnTo>
                  <a:cubicBezTo>
                    <a:pt x="f14" y="f35"/>
                    <a:pt x="f15" y="f34"/>
                    <a:pt x="f15" y="f19"/>
                  </a:cubicBezTo>
                  <a:cubicBezTo>
                    <a:pt x="f15" y="f20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7" y="f33"/>
                    <a:pt x="f18" y="f20"/>
                    <a:pt x="f18" y="f19"/>
                  </a:cubicBezTo>
                  <a:cubicBezTo>
                    <a:pt x="f18" y="f34"/>
                    <a:pt x="f17" y="f35"/>
                    <a:pt x="f16" y="f35"/>
                  </a:cubicBezTo>
                  <a:lnTo>
                    <a:pt x="f19" y="f35"/>
                  </a:lnTo>
                  <a:cubicBezTo>
                    <a:pt x="f20" y="f35"/>
                    <a:pt x="f21" y="f34"/>
                    <a:pt x="f21" y="f19"/>
                  </a:cubicBezTo>
                  <a:cubicBezTo>
                    <a:pt x="f21" y="f20"/>
                    <a:pt x="f20" y="f33"/>
                    <a:pt x="f19" y="f33"/>
                  </a:cubicBezTo>
                  <a:close/>
                  <a:moveTo>
                    <a:pt x="f22" y="f33"/>
                  </a:moveTo>
                  <a:cubicBezTo>
                    <a:pt x="f23" y="f33"/>
                    <a:pt x="f24" y="f20"/>
                    <a:pt x="f24" y="f19"/>
                  </a:cubicBezTo>
                  <a:cubicBezTo>
                    <a:pt x="f24" y="f34"/>
                    <a:pt x="f23" y="f35"/>
                    <a:pt x="f22" y="f35"/>
                  </a:cubicBezTo>
                  <a:lnTo>
                    <a:pt x="f25" y="f35"/>
                  </a:lnTo>
                  <a:cubicBezTo>
                    <a:pt x="f26" y="f35"/>
                    <a:pt x="f27" y="f34"/>
                    <a:pt x="f27" y="f19"/>
                  </a:cubicBezTo>
                  <a:cubicBezTo>
                    <a:pt x="f27" y="f20"/>
                    <a:pt x="f26" y="f33"/>
                    <a:pt x="f25" y="f33"/>
                  </a:cubicBezTo>
                  <a:close/>
                  <a:moveTo>
                    <a:pt x="f36" y="f36"/>
                  </a:moveTo>
                  <a:lnTo>
                    <a:pt x="f36" y="f37"/>
                  </a:lnTo>
                  <a:cubicBezTo>
                    <a:pt x="f36" y="f38"/>
                    <a:pt x="f39" y="f18"/>
                    <a:pt x="f40" y="f18"/>
                  </a:cubicBezTo>
                  <a:lnTo>
                    <a:pt x="f41" y="f18"/>
                  </a:lnTo>
                  <a:cubicBezTo>
                    <a:pt x="f42" y="f18"/>
                    <a:pt x="f3" y="f38"/>
                    <a:pt x="f3" y="f37"/>
                  </a:cubicBezTo>
                  <a:lnTo>
                    <a:pt x="f3" y="f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5598;p66">
              <a:extLst>
                <a:ext uri="{FF2B5EF4-FFF2-40B4-BE49-F238E27FC236}">
                  <a16:creationId xmlns:a16="http://schemas.microsoft.com/office/drawing/2014/main" id="{77B59146-8E02-AF18-B907-B351232BB955}"/>
                </a:ext>
              </a:extLst>
            </p:cNvPr>
            <p:cNvSpPr/>
            <p:nvPr/>
          </p:nvSpPr>
          <p:spPr>
            <a:xfrm>
              <a:off x="5180761" y="2670651"/>
              <a:ext cx="395020" cy="1396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6815"/>
                <a:gd name="f5" fmla="val 3990"/>
                <a:gd name="f6" fmla="val 1129"/>
                <a:gd name="f7" fmla="val 4304"/>
                <a:gd name="f8" fmla="val 4557"/>
                <a:gd name="f9" fmla="val 1382"/>
                <a:gd name="f10" fmla="val 1695"/>
                <a:gd name="f11" fmla="val 3954"/>
                <a:gd name="f12" fmla="val 4264"/>
                <a:gd name="f13" fmla="val 4517"/>
                <a:gd name="f14" fmla="val 3677"/>
                <a:gd name="f15" fmla="val 3427"/>
                <a:gd name="f16" fmla="val 9637"/>
                <a:gd name="f17" fmla="val 9950"/>
                <a:gd name="f18" fmla="val 10203"/>
                <a:gd name="f19" fmla="val 9323"/>
                <a:gd name="f20" fmla="val 9073"/>
                <a:gd name="f21" fmla="val 15283"/>
                <a:gd name="f22" fmla="val 15596"/>
                <a:gd name="f23" fmla="val 15849"/>
                <a:gd name="f24" fmla="val 14969"/>
                <a:gd name="f25" fmla="val 14719"/>
                <a:gd name="f26" fmla="val 3054"/>
                <a:gd name="f27" fmla="val 2298"/>
                <a:gd name="f28" fmla="val 759"/>
                <a:gd name="f29" fmla="val 2258"/>
                <a:gd name="f30" fmla="val 1696"/>
                <a:gd name="f31" fmla="val 1"/>
                <a:gd name="f32" fmla="val 3017"/>
                <a:gd name="f33" fmla="val 6814"/>
                <a:gd name="f34" fmla="val 18514"/>
                <a:gd name="f35" fmla="val 17580"/>
                <a:gd name="f36" fmla="val 16978"/>
                <a:gd name="f37" fmla="val 16219"/>
                <a:gd name="f38" fmla="val 14346"/>
                <a:gd name="f39" fmla="val 13590"/>
                <a:gd name="f40" fmla="val 11332"/>
                <a:gd name="f41" fmla="val 10573"/>
                <a:gd name="f42" fmla="val 8700"/>
                <a:gd name="f43" fmla="val 7944"/>
                <a:gd name="f44" fmla="val 5686"/>
                <a:gd name="f45" fmla="val 4927"/>
                <a:gd name="f46" fmla="*/ f0 1 19273"/>
                <a:gd name="f47" fmla="*/ f1 1 6815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9273"/>
                <a:gd name="f54" fmla="*/ f51 1 6815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9273" h="68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7" y="f13"/>
                    <a:pt x="f5" y="f13"/>
                  </a:cubicBezTo>
                  <a:cubicBezTo>
                    <a:pt x="f14" y="f13"/>
                    <a:pt x="f15" y="f12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4" y="f6"/>
                    <a:pt x="f5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lnTo>
                    <a:pt x="f18" y="f11"/>
                  </a:lnTo>
                  <a:cubicBezTo>
                    <a:pt x="f18" y="f12"/>
                    <a:pt x="f17" y="f13"/>
                    <a:pt x="f16" y="f13"/>
                  </a:cubicBezTo>
                  <a:cubicBezTo>
                    <a:pt x="f19" y="f13"/>
                    <a:pt x="f20" y="f12"/>
                    <a:pt x="f20" y="f11"/>
                  </a:cubicBezTo>
                  <a:lnTo>
                    <a:pt x="f20" y="f10"/>
                  </a:lnTo>
                  <a:cubicBezTo>
                    <a:pt x="f20" y="f9"/>
                    <a:pt x="f19" y="f6"/>
                    <a:pt x="f16" y="f6"/>
                  </a:cubicBezTo>
                  <a:close/>
                  <a:moveTo>
                    <a:pt x="f21" y="f6"/>
                  </a:moveTo>
                  <a:cubicBezTo>
                    <a:pt x="f22" y="f6"/>
                    <a:pt x="f23" y="f9"/>
                    <a:pt x="f23" y="f10"/>
                  </a:cubicBezTo>
                  <a:lnTo>
                    <a:pt x="f23" y="f11"/>
                  </a:lnTo>
                  <a:cubicBezTo>
                    <a:pt x="f23" y="f12"/>
                    <a:pt x="f22" y="f13"/>
                    <a:pt x="f21" y="f13"/>
                  </a:cubicBezTo>
                  <a:cubicBezTo>
                    <a:pt x="f24" y="f13"/>
                    <a:pt x="f25" y="f12"/>
                    <a:pt x="f25" y="f11"/>
                  </a:cubicBezTo>
                  <a:lnTo>
                    <a:pt x="f25" y="f10"/>
                  </a:lnTo>
                  <a:cubicBezTo>
                    <a:pt x="f25" y="f9"/>
                    <a:pt x="f24" y="f6"/>
                    <a:pt x="f21" y="f6"/>
                  </a:cubicBezTo>
                  <a:close/>
                  <a:moveTo>
                    <a:pt x="f5" y="f2"/>
                  </a:moveTo>
                  <a:cubicBezTo>
                    <a:pt x="f26" y="f2"/>
                    <a:pt x="f27" y="f28"/>
                    <a:pt x="f27" y="f10"/>
                  </a:cubicBezTo>
                  <a:lnTo>
                    <a:pt x="f27" y="f29"/>
                  </a:lnTo>
                  <a:lnTo>
                    <a:pt x="f30" y="f29"/>
                  </a:lnTo>
                  <a:cubicBezTo>
                    <a:pt x="f28" y="f29"/>
                    <a:pt x="f31" y="f32"/>
                    <a:pt x="f31" y="f11"/>
                  </a:cubicBezTo>
                  <a:lnTo>
                    <a:pt x="f31" y="f33"/>
                  </a:lnTo>
                  <a:lnTo>
                    <a:pt x="f3" y="f33"/>
                  </a:lnTo>
                  <a:lnTo>
                    <a:pt x="f3" y="f11"/>
                  </a:lnTo>
                  <a:cubicBezTo>
                    <a:pt x="f3" y="f32"/>
                    <a:pt x="f34" y="f29"/>
                    <a:pt x="f35" y="f29"/>
                  </a:cubicBezTo>
                  <a:lnTo>
                    <a:pt x="f36" y="f29"/>
                  </a:lnTo>
                  <a:lnTo>
                    <a:pt x="f36" y="f10"/>
                  </a:lnTo>
                  <a:cubicBezTo>
                    <a:pt x="f36" y="f28"/>
                    <a:pt x="f37" y="f2"/>
                    <a:pt x="f21" y="f2"/>
                  </a:cubicBezTo>
                  <a:cubicBezTo>
                    <a:pt x="f38" y="f2"/>
                    <a:pt x="f39" y="f28"/>
                    <a:pt x="f39" y="f10"/>
                  </a:cubicBezTo>
                  <a:lnTo>
                    <a:pt x="f39" y="f29"/>
                  </a:lnTo>
                  <a:lnTo>
                    <a:pt x="f40" y="f29"/>
                  </a:lnTo>
                  <a:lnTo>
                    <a:pt x="f40" y="f10"/>
                  </a:lnTo>
                  <a:cubicBezTo>
                    <a:pt x="f40" y="f28"/>
                    <a:pt x="f41" y="f2"/>
                    <a:pt x="f16" y="f2"/>
                  </a:cubicBezTo>
                  <a:cubicBezTo>
                    <a:pt x="f42" y="f2"/>
                    <a:pt x="f43" y="f28"/>
                    <a:pt x="f43" y="f10"/>
                  </a:cubicBezTo>
                  <a:lnTo>
                    <a:pt x="f43" y="f29"/>
                  </a:lnTo>
                  <a:lnTo>
                    <a:pt x="f44" y="f29"/>
                  </a:lnTo>
                  <a:lnTo>
                    <a:pt x="f44" y="f10"/>
                  </a:lnTo>
                  <a:cubicBezTo>
                    <a:pt x="f44" y="f28"/>
                    <a:pt x="f4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7" name="Google Shape;5651;p66">
            <a:extLst>
              <a:ext uri="{FF2B5EF4-FFF2-40B4-BE49-F238E27FC236}">
                <a16:creationId xmlns:a16="http://schemas.microsoft.com/office/drawing/2014/main" id="{44C443A1-23D3-6BF8-2439-F7CA4125E49E}"/>
              </a:ext>
            </a:extLst>
          </p:cNvPr>
          <p:cNvGrpSpPr/>
          <p:nvPr/>
        </p:nvGrpSpPr>
        <p:grpSpPr>
          <a:xfrm>
            <a:off x="6286992" y="2726924"/>
            <a:ext cx="441298" cy="284452"/>
            <a:chOff x="7593278" y="2726923"/>
            <a:chExt cx="441298" cy="284452"/>
          </a:xfrm>
          <a:solidFill>
            <a:schemeClr val="bg1"/>
          </a:solidFill>
        </p:grpSpPr>
        <p:sp>
          <p:nvSpPr>
            <p:cNvPr id="108" name="Google Shape;5652;p66">
              <a:extLst>
                <a:ext uri="{FF2B5EF4-FFF2-40B4-BE49-F238E27FC236}">
                  <a16:creationId xmlns:a16="http://schemas.microsoft.com/office/drawing/2014/main" id="{6DF30C2F-FF5F-954D-3176-F682F7D30A08}"/>
                </a:ext>
              </a:extLst>
            </p:cNvPr>
            <p:cNvSpPr/>
            <p:nvPr/>
          </p:nvSpPr>
          <p:spPr>
            <a:xfrm>
              <a:off x="7593278" y="2744919"/>
              <a:ext cx="441298" cy="266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637"/>
                <a:gd name="f5" fmla="val 266"/>
                <a:gd name="f6" fmla="val 1"/>
                <a:gd name="f7" fmla="val 91"/>
                <a:gd name="f8" fmla="val 272"/>
                <a:gd name="f9" fmla="val 585"/>
                <a:gd name="f10" fmla="val 907"/>
                <a:gd name="f11" fmla="val 9941"/>
                <a:gd name="f12" fmla="val 10877"/>
                <a:gd name="f13" fmla="val 757"/>
                <a:gd name="f14" fmla="val 11633"/>
                <a:gd name="f15" fmla="val 1693"/>
                <a:gd name="f16" fmla="val 11636"/>
                <a:gd name="f17" fmla="val 17577"/>
                <a:gd name="f18" fmla="val 18514"/>
                <a:gd name="f19" fmla="val 19270"/>
                <a:gd name="f20" fmla="val 19176"/>
                <a:gd name="f21" fmla="val 19005"/>
                <a:gd name="f22" fmla="val 9974"/>
                <a:gd name="f23" fmla="val 7005"/>
                <a:gd name="f24" fmla="val 9873"/>
                <a:gd name="f25" fmla="val 7080"/>
                <a:gd name="f26" fmla="val 9754"/>
                <a:gd name="f27" fmla="val 7118"/>
                <a:gd name="f28" fmla="val 9635"/>
                <a:gd name="f29" fmla="val 9516"/>
                <a:gd name="f30" fmla="val 9397"/>
                <a:gd name="f31" fmla="val 9296"/>
                <a:gd name="f32" fmla="*/ f0 1 19273"/>
                <a:gd name="f33" fmla="*/ f1 1 11637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9273"/>
                <a:gd name="f40" fmla="*/ f37 1 11637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9273" h="11637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6"/>
                  </a:cubicBezTo>
                  <a:lnTo>
                    <a:pt x="f17" y="f16"/>
                  </a:lnTo>
                  <a:cubicBezTo>
                    <a:pt x="f18" y="f14"/>
                    <a:pt x="f19" y="f12"/>
                    <a:pt x="f3" y="f11"/>
                  </a:cubicBezTo>
                  <a:lnTo>
                    <a:pt x="f3" y="f10"/>
                  </a:lnTo>
                  <a:cubicBezTo>
                    <a:pt x="f19" y="f9"/>
                    <a:pt x="f20" y="f8"/>
                    <a:pt x="f21" y="f6"/>
                  </a:cubicBezTo>
                  <a:lnTo>
                    <a:pt x="f22" y="f23"/>
                  </a:ln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1" y="f23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5653;p66">
              <a:extLst>
                <a:ext uri="{FF2B5EF4-FFF2-40B4-BE49-F238E27FC236}">
                  <a16:creationId xmlns:a16="http://schemas.microsoft.com/office/drawing/2014/main" id="{A1950053-E421-39D5-8E34-B8C4AD20DEAA}"/>
                </a:ext>
              </a:extLst>
            </p:cNvPr>
            <p:cNvSpPr/>
            <p:nvPr/>
          </p:nvSpPr>
          <p:spPr>
            <a:xfrm>
              <a:off x="7620664" y="2726923"/>
              <a:ext cx="386480" cy="1518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879"/>
                <a:gd name="f4" fmla="val 6632"/>
                <a:gd name="f5" fmla="val 497"/>
                <a:gd name="f6" fmla="val 1"/>
                <a:gd name="f7" fmla="val 328"/>
                <a:gd name="f8" fmla="val 160"/>
                <a:gd name="f9" fmla="val 31"/>
                <a:gd name="f10" fmla="val 82"/>
                <a:gd name="f11" fmla="val 8441"/>
                <a:gd name="f12" fmla="val 6631"/>
                <a:gd name="f13" fmla="val 16878"/>
                <a:gd name="f14" fmla="val 16719"/>
                <a:gd name="f15" fmla="val 16550"/>
                <a:gd name="f16" fmla="val 16381"/>
                <a:gd name="f17" fmla="*/ f0 1 16879"/>
                <a:gd name="f18" fmla="*/ f1 1 6632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6879"/>
                <a:gd name="f25" fmla="*/ f22 1 6632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6879" h="663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lnTo>
                    <a:pt x="f13" y="f10"/>
                  </a:lnTo>
                  <a:cubicBezTo>
                    <a:pt x="f14" y="f9"/>
                    <a:pt x="f15" y="f6"/>
                    <a:pt x="f1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5775;p66">
            <a:extLst>
              <a:ext uri="{FF2B5EF4-FFF2-40B4-BE49-F238E27FC236}">
                <a16:creationId xmlns:a16="http://schemas.microsoft.com/office/drawing/2014/main" id="{D3F7F1B4-38AC-D5D3-22EC-14B0EA8BAA4E}"/>
              </a:ext>
            </a:extLst>
          </p:cNvPr>
          <p:cNvGrpSpPr/>
          <p:nvPr/>
        </p:nvGrpSpPr>
        <p:grpSpPr>
          <a:xfrm>
            <a:off x="5126124" y="2748312"/>
            <a:ext cx="338931" cy="317744"/>
            <a:chOff x="6432410" y="2748311"/>
            <a:chExt cx="338931" cy="317744"/>
          </a:xfrm>
          <a:solidFill>
            <a:schemeClr val="bg1"/>
          </a:solidFill>
        </p:grpSpPr>
        <p:sp>
          <p:nvSpPr>
            <p:cNvPr id="111" name="Google Shape;5776;p66">
              <a:extLst>
                <a:ext uri="{FF2B5EF4-FFF2-40B4-BE49-F238E27FC236}">
                  <a16:creationId xmlns:a16="http://schemas.microsoft.com/office/drawing/2014/main" id="{D8A8C923-F0AB-E741-E1E0-D5F6608373CF}"/>
                </a:ext>
              </a:extLst>
            </p:cNvPr>
            <p:cNvSpPr/>
            <p:nvPr/>
          </p:nvSpPr>
          <p:spPr>
            <a:xfrm>
              <a:off x="6492624" y="3026325"/>
              <a:ext cx="133456" cy="397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89"/>
                <a:gd name="f4" fmla="val 2259"/>
                <a:gd name="f5" fmla="val 2792"/>
                <a:gd name="f6" fmla="val 2415"/>
                <a:gd name="f7" fmla="val 1130"/>
                <a:gd name="f8" fmla="val 567"/>
                <a:gd name="f9" fmla="val 253"/>
                <a:gd name="f10" fmla="val 1383"/>
                <a:gd name="f11" fmla="val 1696"/>
                <a:gd name="f12" fmla="val 2006"/>
                <a:gd name="f13" fmla="val 7101"/>
                <a:gd name="f14" fmla="val 1831"/>
                <a:gd name="f15" fmla="val 6821"/>
                <a:gd name="f16" fmla="val 1214"/>
                <a:gd name="f17" fmla="*/ f0 1 7589"/>
                <a:gd name="f18" fmla="*/ f1 1 225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589"/>
                <a:gd name="f25" fmla="*/ f22 1 225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589" h="2259">
                  <a:moveTo>
                    <a:pt x="f5" y="f2"/>
                  </a:moveTo>
                  <a:lnTo>
                    <a:pt x="f6" y="f7"/>
                  </a:lnTo>
                  <a:lnTo>
                    <a:pt x="f8" y="f7"/>
                  </a:lnTo>
                  <a:cubicBezTo>
                    <a:pt x="f9" y="f7"/>
                    <a:pt x="f2" y="f10"/>
                    <a:pt x="f2" y="f11"/>
                  </a:cubicBezTo>
                  <a:cubicBezTo>
                    <a:pt x="f2" y="f12"/>
                    <a:pt x="f9" y="f4"/>
                    <a:pt x="f8" y="f4"/>
                  </a:cubicBezTo>
                  <a:lnTo>
                    <a:pt x="f3" y="f4"/>
                  </a:lnTo>
                  <a:cubicBezTo>
                    <a:pt x="f13" y="f14"/>
                    <a:pt x="f15" y="f16"/>
                    <a:pt x="f15" y="f8"/>
                  </a:cubicBezTo>
                  <a:lnTo>
                    <a:pt x="f1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5777;p66">
              <a:extLst>
                <a:ext uri="{FF2B5EF4-FFF2-40B4-BE49-F238E27FC236}">
                  <a16:creationId xmlns:a16="http://schemas.microsoft.com/office/drawing/2014/main" id="{2F41D253-D8A9-D296-7877-9CB2167E1940}"/>
                </a:ext>
              </a:extLst>
            </p:cNvPr>
            <p:cNvSpPr/>
            <p:nvPr/>
          </p:nvSpPr>
          <p:spPr>
            <a:xfrm>
              <a:off x="6432410" y="2966743"/>
              <a:ext cx="180164" cy="397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245"/>
                <a:gd name="f4" fmla="val 2260"/>
                <a:gd name="f5" fmla="val 1"/>
                <a:gd name="f6" fmla="val 567"/>
                <a:gd name="f7" fmla="val 1500"/>
                <a:gd name="f8" fmla="val 756"/>
                <a:gd name="f9" fmla="val 2259"/>
                <a:gd name="f10" fmla="val 1693"/>
                <a:gd name="f11" fmla="*/ f0 1 10245"/>
                <a:gd name="f12" fmla="*/ f1 1 2260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0245"/>
                <a:gd name="f19" fmla="*/ f16 1 2260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0245" h="2260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5778;p66">
              <a:extLst>
                <a:ext uri="{FF2B5EF4-FFF2-40B4-BE49-F238E27FC236}">
                  <a16:creationId xmlns:a16="http://schemas.microsoft.com/office/drawing/2014/main" id="{F45AE9A9-0DEA-21E7-F56C-C06419BE442C}"/>
                </a:ext>
              </a:extLst>
            </p:cNvPr>
            <p:cNvSpPr/>
            <p:nvPr/>
          </p:nvSpPr>
          <p:spPr>
            <a:xfrm>
              <a:off x="6632435" y="2907179"/>
              <a:ext cx="119164" cy="993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5647"/>
                <a:gd name="f5" fmla="val 5646"/>
                <a:gd name="f6" fmla="val 6775"/>
                <a:gd name="f7" fmla="*/ f0 1 6776"/>
                <a:gd name="f8" fmla="*/ f1 1 564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776"/>
                <a:gd name="f15" fmla="*/ f12 1 564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776" h="5647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5779;p66">
              <a:extLst>
                <a:ext uri="{FF2B5EF4-FFF2-40B4-BE49-F238E27FC236}">
                  <a16:creationId xmlns:a16="http://schemas.microsoft.com/office/drawing/2014/main" id="{D643D69B-72C5-764D-6044-71B29BD90CD4}"/>
                </a:ext>
              </a:extLst>
            </p:cNvPr>
            <p:cNvSpPr/>
            <p:nvPr/>
          </p:nvSpPr>
          <p:spPr>
            <a:xfrm>
              <a:off x="6632435" y="3026325"/>
              <a:ext cx="119164" cy="298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6"/>
                <a:gd name="f5" fmla="val 567"/>
                <a:gd name="f6" fmla="val 1190"/>
                <a:gd name="f7" fmla="val 506"/>
                <a:gd name="f8" fmla="val 1129"/>
                <a:gd name="f9" fmla="val 5646"/>
                <a:gd name="f10" fmla="val 6270"/>
                <a:gd name="f11" fmla="val 6775"/>
                <a:gd name="f12" fmla="*/ f0 1 6776"/>
                <a:gd name="f13" fmla="*/ f1 1 169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776"/>
                <a:gd name="f20" fmla="*/ f17 1 169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776" h="1696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11" y="f6"/>
                    <a:pt x="f11" y="f5"/>
                  </a:cubicBezTo>
                  <a:lnTo>
                    <a:pt x="f1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5780;p66">
              <a:extLst>
                <a:ext uri="{FF2B5EF4-FFF2-40B4-BE49-F238E27FC236}">
                  <a16:creationId xmlns:a16="http://schemas.microsoft.com/office/drawing/2014/main" id="{24998626-4A92-742E-22EA-66888EFD8920}"/>
                </a:ext>
              </a:extLst>
            </p:cNvPr>
            <p:cNvSpPr/>
            <p:nvPr/>
          </p:nvSpPr>
          <p:spPr>
            <a:xfrm>
              <a:off x="6432410" y="2748311"/>
              <a:ext cx="338931" cy="1985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293"/>
                <a:gd name="f5" fmla="val 1693"/>
                <a:gd name="f6" fmla="val 756"/>
                <a:gd name="f7" fmla="val 1"/>
                <a:gd name="f8" fmla="val 759"/>
                <a:gd name="f9" fmla="val 1696"/>
                <a:gd name="f10" fmla="val 10245"/>
                <a:gd name="f11" fmla="val 7342"/>
                <a:gd name="f12" fmla="val 6092"/>
                <a:gd name="f13" fmla="val 11257"/>
                <a:gd name="f14" fmla="val 5083"/>
                <a:gd name="f15" fmla="val 12503"/>
                <a:gd name="f16" fmla="val 17020"/>
                <a:gd name="f17" fmla="val 18201"/>
                <a:gd name="f18" fmla="val 19179"/>
                <a:gd name="f19" fmla="val 5993"/>
                <a:gd name="f20" fmla="val 7167"/>
                <a:gd name="f21" fmla="val 19270"/>
                <a:gd name="f22" fmla="val 18514"/>
                <a:gd name="f23" fmla="val 17577"/>
                <a:gd name="f24" fmla="*/ f0 1 19273"/>
                <a:gd name="f25" fmla="*/ f1 1 11293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19273"/>
                <a:gd name="f32" fmla="*/ f29 1 11293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19273" h="11293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11"/>
                  </a:lnTo>
                  <a:cubicBezTo>
                    <a:pt x="f10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9"/>
                    <a:pt x="f3" y="f20"/>
                  </a:cubicBezTo>
                  <a:lnTo>
                    <a:pt x="f3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5781;p66">
              <a:extLst>
                <a:ext uri="{FF2B5EF4-FFF2-40B4-BE49-F238E27FC236}">
                  <a16:creationId xmlns:a16="http://schemas.microsoft.com/office/drawing/2014/main" id="{29EF2D69-AEF8-C02E-E87A-B80FA847EC8E}"/>
                </a:ext>
              </a:extLst>
            </p:cNvPr>
            <p:cNvSpPr/>
            <p:nvPr/>
          </p:nvSpPr>
          <p:spPr>
            <a:xfrm>
              <a:off x="6632435" y="2857554"/>
              <a:ext cx="119164" cy="29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3"/>
                <a:gd name="f5" fmla="val 1129"/>
                <a:gd name="f6" fmla="val 1"/>
                <a:gd name="f7" fmla="val 506"/>
                <a:gd name="f8" fmla="val 503"/>
                <a:gd name="f9" fmla="val 1130"/>
                <a:gd name="f10" fmla="val 6775"/>
                <a:gd name="f11" fmla="val 6270"/>
                <a:gd name="f12" fmla="val 5646"/>
                <a:gd name="f13" fmla="*/ f0 1 6776"/>
                <a:gd name="f14" fmla="*/ f1 1 1693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776"/>
                <a:gd name="f21" fmla="*/ f18 1 1693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776" h="169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8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17" name="Text Placeholder 1">
            <a:extLst>
              <a:ext uri="{FF2B5EF4-FFF2-40B4-BE49-F238E27FC236}">
                <a16:creationId xmlns:a16="http://schemas.microsoft.com/office/drawing/2014/main" id="{62062AD1-B30D-873A-4EBC-B9FF9F1BB7C8}"/>
              </a:ext>
            </a:extLst>
          </p:cNvPr>
          <p:cNvSpPr txBox="1">
            <a:spLocks/>
          </p:cNvSpPr>
          <p:nvPr/>
        </p:nvSpPr>
        <p:spPr>
          <a:xfrm>
            <a:off x="783772" y="193395"/>
            <a:ext cx="7003286" cy="407386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36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36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8762314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08">
            <a:extLst>
              <a:ext uri="{FF2B5EF4-FFF2-40B4-BE49-F238E27FC236}">
                <a16:creationId xmlns:a16="http://schemas.microsoft.com/office/drawing/2014/main" id="{836B9443-019F-D89F-C4BD-6B124052BFFC}"/>
              </a:ext>
            </a:extLst>
          </p:cNvPr>
          <p:cNvSpPr/>
          <p:nvPr/>
        </p:nvSpPr>
        <p:spPr>
          <a:xfrm>
            <a:off x="3159216" y="1373079"/>
            <a:ext cx="415402" cy="489222"/>
          </a:xfrm>
          <a:custGeom>
            <a:avLst/>
            <a:gdLst>
              <a:gd name="f0" fmla="val w"/>
              <a:gd name="f1" fmla="val h"/>
              <a:gd name="f2" fmla="val 0"/>
              <a:gd name="f3" fmla="val 341005"/>
              <a:gd name="f4" fmla="val 376812"/>
              <a:gd name="f5" fmla="val 179590"/>
              <a:gd name="f6" fmla="val 105941"/>
              <a:gd name="f7" fmla="val 189466"/>
              <a:gd name="f8" fmla="val 103284"/>
              <a:gd name="f9" fmla="val 200229"/>
              <a:gd name="f10" fmla="val 106383"/>
              <a:gd name="f11" fmla="val 207502"/>
              <a:gd name="f12" fmla="val 113978"/>
              <a:gd name="f13" fmla="val 205155"/>
              <a:gd name="f14" fmla="val 116193"/>
              <a:gd name="f15" fmla="val 198727"/>
              <a:gd name="f16" fmla="val 109493"/>
              <a:gd name="f17" fmla="val 189244"/>
              <a:gd name="f18" fmla="val 106732"/>
              <a:gd name="f19" fmla="val 180543"/>
              <a:gd name="f20" fmla="val 109027"/>
              <a:gd name="f21" fmla="val 171284"/>
              <a:gd name="f22" fmla="val 111470"/>
              <a:gd name="f23" fmla="val 164597"/>
              <a:gd name="f24" fmla="val 119184"/>
              <a:gd name="f25" fmla="val 163491"/>
              <a:gd name="f26" fmla="val 128699"/>
              <a:gd name="f27" fmla="val 160301"/>
              <a:gd name="f28" fmla="val 128192"/>
              <a:gd name="f29" fmla="val 160626"/>
              <a:gd name="f30" fmla="val 125509"/>
              <a:gd name="f31" fmla="val 161343"/>
              <a:gd name="f32" fmla="val 122953"/>
              <a:gd name="f33" fmla="val 162397"/>
              <a:gd name="f34" fmla="val 120583"/>
              <a:gd name="f35" fmla="val 163188"/>
              <a:gd name="f36" fmla="val 118806"/>
              <a:gd name="f37" fmla="val 164168"/>
              <a:gd name="f38" fmla="val 117134"/>
              <a:gd name="f39" fmla="val 165317"/>
              <a:gd name="f40" fmla="val 115593"/>
              <a:gd name="f41" fmla="val 184774"/>
              <a:gd name="f42" fmla="val 76800"/>
              <a:gd name="f43" fmla="val 189722"/>
              <a:gd name="f44" fmla="val 75892"/>
              <a:gd name="f45" fmla="val 194950"/>
              <a:gd name="f46" fmla="val 76276"/>
              <a:gd name="f47" fmla="val 199898"/>
              <a:gd name="f48" fmla="val 78055"/>
              <a:gd name="f49" fmla="val 198784"/>
              <a:gd name="f50" fmla="val 81085"/>
              <a:gd name="f51" fmla="val 190044"/>
              <a:gd name="f52" fmla="val 77951"/>
              <a:gd name="f53" fmla="val 180324"/>
              <a:gd name="f54" fmla="val 79705"/>
              <a:gd name="f55" fmla="val 173557"/>
              <a:gd name="f56" fmla="val 85636"/>
              <a:gd name="f57" fmla="val 166357"/>
              <a:gd name="f58" fmla="val 91948"/>
              <a:gd name="f59" fmla="val 163808"/>
              <a:gd name="f60" fmla="val 101834"/>
              <a:gd name="f61" fmla="val 167057"/>
              <a:gd name="f62" fmla="val 110845"/>
              <a:gd name="f63" fmla="val 163976"/>
              <a:gd name="f64" fmla="val 111813"/>
              <a:gd name="f65" fmla="val 161264"/>
              <a:gd name="f66" fmla="val 104174"/>
              <a:gd name="f67" fmla="val 162206"/>
              <a:gd name="f68" fmla="val 95982"/>
              <a:gd name="f69" fmla="val 166259"/>
              <a:gd name="f70" fmla="val 89343"/>
              <a:gd name="f71" fmla="val 171329"/>
              <a:gd name="f72" fmla="val 83298"/>
              <a:gd name="f73" fmla="val 175158"/>
              <a:gd name="f74" fmla="val 79908"/>
              <a:gd name="f75" fmla="val 179826"/>
              <a:gd name="f76" fmla="val 77708"/>
              <a:gd name="f77" fmla="val 179076"/>
              <a:gd name="f78" fmla="val 24908"/>
              <a:gd name="f79" fmla="val 173882"/>
              <a:gd name="f80" fmla="val 25821"/>
              <a:gd name="f81" fmla="val 169065"/>
              <a:gd name="f82" fmla="val 28595"/>
              <a:gd name="f83" fmla="val 165693"/>
              <a:gd name="f84" fmla="val 33023"/>
              <a:gd name="f85" fmla="val 165081"/>
              <a:gd name="f86" fmla="val 32645"/>
              <a:gd name="f87" fmla="val 164343"/>
              <a:gd name="f88" fmla="val 33841"/>
              <a:gd name="f89" fmla="val 159156"/>
              <a:gd name="f90" fmla="val 28989"/>
              <a:gd name="f91" fmla="val 147650"/>
              <a:gd name="f92" fmla="val 21890"/>
              <a:gd name="f93" fmla="val 132568"/>
              <a:gd name="f94" fmla="val 25462"/>
              <a:gd name="f95" fmla="val 125468"/>
              <a:gd name="f96" fmla="val 36968"/>
              <a:gd name="f97" fmla="val 125028"/>
              <a:gd name="f98" fmla="val 37682"/>
              <a:gd name="f99" fmla="val 124628"/>
              <a:gd name="f100" fmla="val 38410"/>
              <a:gd name="f101" fmla="val 124607"/>
              <a:gd name="f102" fmla="val 39302"/>
              <a:gd name="f103" fmla="val 121192"/>
              <a:gd name="f104" fmla="val 53871"/>
              <a:gd name="f105" fmla="val 126621"/>
              <a:gd name="f106" fmla="val 67918"/>
              <a:gd name="f107" fmla="val 137512"/>
              <a:gd name="f108" fmla="val 72288"/>
              <a:gd name="f109" fmla="val 136408"/>
              <a:gd name="f110" fmla="val 75373"/>
              <a:gd name="f111" fmla="val 125065"/>
              <a:gd name="f112" fmla="val 70889"/>
              <a:gd name="f113" fmla="val 118824"/>
              <a:gd name="f114" fmla="val 57470"/>
              <a:gd name="f115" fmla="val 120792"/>
              <a:gd name="f116" fmla="val 42874"/>
              <a:gd name="f117" fmla="val 110219"/>
              <a:gd name="f118" fmla="val 38045"/>
              <a:gd name="f119" fmla="val 97555"/>
              <a:gd name="f120" fmla="val 41998"/>
              <a:gd name="f121" fmla="val 91229"/>
              <a:gd name="f122" fmla="val 52250"/>
              <a:gd name="f123" fmla="val 86215"/>
              <a:gd name="f124" fmla="val 60377"/>
              <a:gd name="f125" fmla="val 87164"/>
              <a:gd name="f126" fmla="val 68019"/>
              <a:gd name="f127" fmla="val 90995"/>
              <a:gd name="f128" fmla="val 75559"/>
              <a:gd name="f129" fmla="val 88405"/>
              <a:gd name="f130" fmla="val 77546"/>
              <a:gd name="f131" fmla="val 86197"/>
              <a:gd name="f132" fmla="val 80074"/>
              <a:gd name="f133" fmla="val 84391"/>
              <a:gd name="f134" fmla="val 83001"/>
              <a:gd name="f135" fmla="val 75261"/>
              <a:gd name="f136" fmla="val 97799"/>
              <a:gd name="f137" fmla="val 79855"/>
              <a:gd name="f138" fmla="val 117197"/>
              <a:gd name="f139" fmla="val 94653"/>
              <a:gd name="f140" fmla="val 126328"/>
              <a:gd name="f141" fmla="val 99603"/>
              <a:gd name="f142" fmla="val 129383"/>
              <a:gd name="f143" fmla="val 105068"/>
              <a:gd name="f144" fmla="val 130901"/>
              <a:gd name="f145" fmla="val 110449"/>
              <a:gd name="f146" fmla="val 130283"/>
              <a:gd name="f147" fmla="val 111461"/>
              <a:gd name="f148" fmla="val 121556"/>
              <a:gd name="f149" fmla="val 114239"/>
              <a:gd name="f150" fmla="val 112980"/>
              <a:gd name="f151" fmla="val 118788"/>
              <a:gd name="f152" fmla="val 105103"/>
              <a:gd name="f153" fmla="val 122060"/>
              <a:gd name="f154" fmla="val 106993"/>
              <a:gd name="f155" fmla="val 117549"/>
              <a:gd name="f156" fmla="val 114804"/>
              <a:gd name="f157" fmla="val 114885"/>
              <a:gd name="f158" fmla="val 123345"/>
              <a:gd name="f159" fmla="val 114602"/>
              <a:gd name="f160" fmla="val 132066"/>
              <a:gd name="f161" fmla="val 118189"/>
              <a:gd name="f162" fmla="val 142541"/>
              <a:gd name="f163" fmla="val 127538"/>
              <a:gd name="f164" fmla="val 149533"/>
              <a:gd name="f165" fmla="val 138054"/>
              <a:gd name="f166" fmla="val 150704"/>
              <a:gd name="f167" fmla="val 138622"/>
              <a:gd name="f168" fmla="val 157584"/>
              <a:gd name="f169" fmla="val 141809"/>
              <a:gd name="f170" fmla="val 168599"/>
              <a:gd name="f171" fmla="val 152592"/>
              <a:gd name="f172" fmla="val 175355"/>
              <a:gd name="f173" fmla="val 163536"/>
              <a:gd name="f174" fmla="val 173320"/>
              <a:gd name="f175" fmla="val 163736"/>
              <a:gd name="f176" fmla="val 174011"/>
              <a:gd name="f177" fmla="val 165086"/>
              <a:gd name="f178" fmla="val 173621"/>
              <a:gd name="f179" fmla="val 165671"/>
              <a:gd name="f180" fmla="val 180699"/>
              <a:gd name="f181" fmla="val 169429"/>
              <a:gd name="f182" fmla="val 193686"/>
              <a:gd name="f183" fmla="val 183003"/>
              <a:gd name="f184" fmla="val 201168"/>
              <a:gd name="f185" fmla="val 195990"/>
              <a:gd name="f186" fmla="val 197411"/>
              <a:gd name="f187" fmla="val 196796"/>
              <a:gd name="f188" fmla="val 197178"/>
              <a:gd name="f189" fmla="val 197581"/>
              <a:gd name="f190" fmla="val 196907"/>
              <a:gd name="f191" fmla="val 198196"/>
              <a:gd name="f192" fmla="val 196260"/>
              <a:gd name="f193" fmla="val 209934"/>
              <a:gd name="f194" fmla="val 188156"/>
              <a:gd name="f195" fmla="val 215400"/>
              <a:gd name="f196" fmla="val 175007"/>
              <a:gd name="f197" fmla="val 211155"/>
              <a:gd name="f198" fmla="val 164763"/>
              <a:gd name="f199" fmla="val 205121"/>
              <a:gd name="f200" fmla="val 170199"/>
              <a:gd name="f201" fmla="val 196738"/>
              <a:gd name="f202" fmla="val 172687"/>
              <a:gd name="f203" fmla="val 188343"/>
              <a:gd name="f204" fmla="val 171472"/>
              <a:gd name="f205" fmla="val 188829"/>
              <a:gd name="f206" fmla="val 168281"/>
              <a:gd name="f207" fmla="val 198020"/>
              <a:gd name="f208" fmla="val 169602"/>
              <a:gd name="f209" fmla="val 207192"/>
              <a:gd name="f210" fmla="val 165939"/>
              <a:gd name="f211" fmla="val 212635"/>
              <a:gd name="f212" fmla="val 158774"/>
              <a:gd name="f213" fmla="val 218427"/>
              <a:gd name="f214" fmla="val 151149"/>
              <a:gd name="f215" fmla="val 218946"/>
              <a:gd name="f216" fmla="val 140953"/>
              <a:gd name="f217" fmla="val 213960"/>
              <a:gd name="f218" fmla="val 132774"/>
              <a:gd name="f219" fmla="val 216785"/>
              <a:gd name="f220" fmla="val 131210"/>
              <a:gd name="f221" fmla="val 222366"/>
              <a:gd name="f222" fmla="val 140465"/>
              <a:gd name="f223" fmla="val 221779"/>
              <a:gd name="f224" fmla="val 151983"/>
              <a:gd name="f225" fmla="val 215286"/>
              <a:gd name="f226" fmla="val 160619"/>
              <a:gd name="f227" fmla="val 213805"/>
              <a:gd name="f228" fmla="val 162105"/>
              <a:gd name="f229" fmla="val 172938"/>
              <a:gd name="f230" fmla="val 214526"/>
              <a:gd name="f231" fmla="val 186813"/>
              <a:gd name="f232" fmla="val 203421"/>
              <a:gd name="f233" fmla="val 196175"/>
              <a:gd name="f234" fmla="val 208012"/>
              <a:gd name="f235" fmla="val 206854"/>
              <a:gd name="f236" fmla="val 220050"/>
              <a:gd name="f237" fmla="val 212429"/>
              <a:gd name="f238" fmla="val 231622"/>
              <a:gd name="f239" fmla="val 209082"/>
              <a:gd name="f240" fmla="val 239377"/>
              <a:gd name="f241" fmla="val 206838"/>
              <a:gd name="f242" fmla="val 243741"/>
              <a:gd name="f243" fmla="val 201989"/>
              <a:gd name="f244" fmla="val 246092"/>
              <a:gd name="f245" fmla="val 195539"/>
              <a:gd name="f246" fmla="val 255042"/>
              <a:gd name="f247" fmla="val 199507"/>
              <a:gd name="f248" fmla="val 265290"/>
              <a:gd name="f249" fmla="val 198199"/>
              <a:gd name="f250" fmla="val 272958"/>
              <a:gd name="f251" fmla="val 192601"/>
              <a:gd name="f252" fmla="val 276795"/>
              <a:gd name="f253" fmla="val 193971"/>
              <a:gd name="f254" fmla="val 289009"/>
              <a:gd name="f255" fmla="val 194016"/>
              <a:gd name="f256" fmla="val 298363"/>
              <a:gd name="f257" fmla="val 193248"/>
              <a:gd name="f258" fmla="val 304258"/>
              <a:gd name="f259" fmla="val 183694"/>
              <a:gd name="f260" fmla="val 309343"/>
              <a:gd name="f261" fmla="val 175453"/>
              <a:gd name="f262" fmla="val 308953"/>
              <a:gd name="f263" fmla="val 165378"/>
              <a:gd name="f264" fmla="val 303795"/>
              <a:gd name="f265" fmla="val 157923"/>
              <a:gd name="f266" fmla="val 298315"/>
              <a:gd name="f267" fmla="val 164420"/>
              <a:gd name="f268" fmla="val 291041"/>
              <a:gd name="f269" fmla="val 168177"/>
              <a:gd name="f270" fmla="val 283702"/>
              <a:gd name="f271" fmla="val 168174"/>
              <a:gd name="f272" fmla="val 283555"/>
              <a:gd name="f273" fmla="val 164527"/>
              <a:gd name="f274" fmla="val 293404"/>
              <a:gd name="f275" fmla="val 164978"/>
              <a:gd name="f276" fmla="val 303289"/>
              <a:gd name="f277" fmla="val 157339"/>
              <a:gd name="f278" fmla="val 308110"/>
              <a:gd name="f279" fmla="val 145450"/>
              <a:gd name="f280" fmla="val 311022"/>
              <a:gd name="f281" fmla="val 136198"/>
              <a:gd name="f282" fmla="val 308752"/>
              <a:gd name="f283" fmla="val 126109"/>
              <a:gd name="f284" fmla="val 302169"/>
              <a:gd name="f285" fmla="val 119023"/>
              <a:gd name="f286" fmla="val 296249"/>
              <a:gd name="f287" fmla="val 127191"/>
              <a:gd name="f288" fmla="val 286098"/>
              <a:gd name="f289" fmla="val 131525"/>
              <a:gd name="f290" fmla="val 275782"/>
              <a:gd name="f291" fmla="val 130309"/>
              <a:gd name="f292" fmla="val 276183"/>
              <a:gd name="f293" fmla="val 127106"/>
              <a:gd name="f294" fmla="val 285405"/>
              <a:gd name="f295" fmla="val 128184"/>
              <a:gd name="f296" fmla="val 294478"/>
              <a:gd name="f297" fmla="val 124281"/>
              <a:gd name="f298" fmla="val 299730"/>
              <a:gd name="f299" fmla="val 116974"/>
              <a:gd name="f300" fmla="val 300207"/>
              <a:gd name="f301" fmla="val 116045"/>
              <a:gd name="f302" fmla="val 300079"/>
              <a:gd name="f303" fmla="val 107222"/>
              <a:gd name="f304" fmla="val 295342"/>
              <a:gd name="f305" fmla="val 98867"/>
              <a:gd name="f306" fmla="val 287259"/>
              <a:gd name="f307" fmla="val 93880"/>
              <a:gd name="f308" fmla="val 284295"/>
              <a:gd name="f309" fmla="val 92051"/>
              <a:gd name="f310" fmla="val 281129"/>
              <a:gd name="f311" fmla="val 90828"/>
              <a:gd name="f312" fmla="val 277855"/>
              <a:gd name="f313" fmla="val 90561"/>
              <a:gd name="f314" fmla="val 271916"/>
              <a:gd name="f315" fmla="val 104194"/>
              <a:gd name="f316" fmla="val 259881"/>
              <a:gd name="f317" fmla="val 112708"/>
              <a:gd name="f318" fmla="val 248172"/>
              <a:gd name="f319" fmla="val 111695"/>
              <a:gd name="f320" fmla="val 248002"/>
              <a:gd name="f321" fmla="val 114741"/>
              <a:gd name="f322" fmla="val 246936"/>
              <a:gd name="f323" fmla="val 117719"/>
              <a:gd name="f324" fmla="val 245089"/>
              <a:gd name="f325" fmla="val 120348"/>
              <a:gd name="f326" fmla="val 241307"/>
              <a:gd name="f327" fmla="val 125729"/>
              <a:gd name="f328" fmla="val 234825"/>
              <a:gd name="f329" fmla="val 128827"/>
              <a:gd name="f330" fmla="val 228007"/>
              <a:gd name="f331" fmla="val 128511"/>
              <a:gd name="f332" fmla="val 228158"/>
              <a:gd name="f333" fmla="val 125380"/>
              <a:gd name="f334" fmla="val 233848"/>
              <a:gd name="f335" fmla="val 125642"/>
              <a:gd name="f336" fmla="val 239262"/>
              <a:gd name="f337" fmla="val 123097"/>
              <a:gd name="f338" fmla="val 242439"/>
              <a:gd name="f339" fmla="val 118667"/>
              <a:gd name="f340" fmla="val 244071"/>
              <a:gd name="f341" fmla="val 116391"/>
              <a:gd name="f342" fmla="val 244987"/>
              <a:gd name="f343" fmla="val 113796"/>
              <a:gd name="f344" fmla="val 245116"/>
              <a:gd name="f345" fmla="val 111152"/>
              <a:gd name="f346" fmla="val 243716"/>
              <a:gd name="f347" fmla="val 110904"/>
              <a:gd name="f348" fmla="val 244539"/>
              <a:gd name="f349" fmla="val 108155"/>
              <a:gd name="f350" fmla="val 244792"/>
              <a:gd name="f351" fmla="val 106166"/>
              <a:gd name="f352" fmla="val 244131"/>
              <a:gd name="f353" fmla="val 104285"/>
              <a:gd name="f354" fmla="val 243078"/>
              <a:gd name="f355" fmla="val 102544"/>
              <a:gd name="f356" fmla="val 240257"/>
              <a:gd name="f357" fmla="val 97875"/>
              <a:gd name="f358" fmla="val 235048"/>
              <a:gd name="f359" fmla="val 94922"/>
              <a:gd name="f360" fmla="val 229344"/>
              <a:gd name="f361" fmla="val 94755"/>
              <a:gd name="f362" fmla="val 229436"/>
              <a:gd name="f363" fmla="val 91621"/>
              <a:gd name="f364" fmla="val 236268"/>
              <a:gd name="f365" fmla="val 91821"/>
              <a:gd name="f366" fmla="val 242499"/>
              <a:gd name="f367" fmla="val 95409"/>
              <a:gd name="f368" fmla="val 245850"/>
              <a:gd name="f369" fmla="val 101072"/>
              <a:gd name="f370" fmla="val 247129"/>
              <a:gd name="f371" fmla="val 103235"/>
              <a:gd name="f372" fmla="val 247915"/>
              <a:gd name="f373" fmla="val 105575"/>
              <a:gd name="f374" fmla="val 248037"/>
              <a:gd name="f375" fmla="val 107973"/>
              <a:gd name="f376" fmla="val 258268"/>
              <a:gd name="f377" fmla="val 109553"/>
              <a:gd name="f378" fmla="val 268981"/>
              <a:gd name="f379" fmla="val 102051"/>
              <a:gd name="f380" fmla="val 274232"/>
              <a:gd name="f381" fmla="val 89778"/>
              <a:gd name="f382" fmla="val 278708"/>
              <a:gd name="f383" fmla="val 77339"/>
              <a:gd name="f384" fmla="val 274020"/>
              <a:gd name="f385" fmla="val 63056"/>
              <a:gd name="f386" fmla="val 262316"/>
              <a:gd name="f387" fmla="val 55834"/>
              <a:gd name="f388" fmla="val 257734"/>
              <a:gd name="f389" fmla="val 53007"/>
              <a:gd name="f390" fmla="val 252666"/>
              <a:gd name="f391" fmla="val 51626"/>
              <a:gd name="f392" fmla="val 247691"/>
              <a:gd name="f393" fmla="val 52231"/>
              <a:gd name="f394" fmla="val 248705"/>
              <a:gd name="f395" fmla="val 60913"/>
              <a:gd name="f396" fmla="val 245967"/>
              <a:gd name="f397" fmla="val 69020"/>
              <a:gd name="f398" fmla="val 239739"/>
              <a:gd name="f399" fmla="val 74185"/>
              <a:gd name="f400" fmla="val 237649"/>
              <a:gd name="f401" fmla="val 71664"/>
              <a:gd name="f402" fmla="val 244579"/>
              <a:gd name="f403" fmla="val 65918"/>
              <a:gd name="f404" fmla="val 246481"/>
              <a:gd name="f405" fmla="val 55888"/>
              <a:gd name="f406" fmla="val 243151"/>
              <a:gd name="f407" fmla="val 45920"/>
              <a:gd name="f408" fmla="val 241194"/>
              <a:gd name="f409" fmla="val 40124"/>
              <a:gd name="f410" fmla="val 237183"/>
              <a:gd name="f411" fmla="val 35004"/>
              <a:gd name="f412" fmla="val 231542"/>
              <a:gd name="f413" fmla="val 31523"/>
              <a:gd name="f414" fmla="val 221392"/>
              <a:gd name="f415" fmla="val 25261"/>
              <a:gd name="f416" fmla="val 208864"/>
              <a:gd name="f417" fmla="val 26095"/>
              <a:gd name="f418" fmla="val 199763"/>
              <a:gd name="f419" fmla="val 32668"/>
              <a:gd name="f420" fmla="val 194721"/>
              <a:gd name="f421" fmla="val 27952"/>
              <a:gd name="f422" fmla="val 189842"/>
              <a:gd name="f423" fmla="val 24941"/>
              <a:gd name="f424" fmla="val 184271"/>
              <a:gd name="f425" fmla="val 23995"/>
              <a:gd name="f426" fmla="val 190632"/>
              <a:gd name="f427" fmla="val 62"/>
              <a:gd name="f428" fmla="val 300121"/>
              <a:gd name="f429" fmla="val 2329"/>
              <a:gd name="f430" fmla="val 391248"/>
              <a:gd name="f431" fmla="val 125645"/>
              <a:gd name="f432" fmla="val 309641"/>
              <a:gd name="f433" fmla="val 225160"/>
              <a:gd name="f434" fmla="val 282892"/>
              <a:gd name="f435" fmla="val 251229"/>
              <a:gd name="f436" fmla="val 279266"/>
              <a:gd name="f437" fmla="val 288859"/>
              <a:gd name="f438" fmla="val 302841"/>
              <a:gd name="f439" fmla="val 374772"/>
              <a:gd name="f440" fmla="val 121266"/>
              <a:gd name="f441" fmla="val 109025"/>
              <a:gd name="f442" fmla="val 322355"/>
              <a:gd name="f443" fmla="val 76580"/>
              <a:gd name="f444" fmla="val 333165"/>
              <a:gd name="f445" fmla="val 40716"/>
              <a:gd name="f446" fmla="val 329924"/>
              <a:gd name="f447" fmla="val 28778"/>
              <a:gd name="f448" fmla="val 318327"/>
              <a:gd name="f449" fmla="val 22923"/>
              <a:gd name="f450" fmla="val 311868"/>
              <a:gd name="f451" fmla="val 25422"/>
              <a:gd name="f452" fmla="val 291738"/>
              <a:gd name="f453" fmla="val 32859"/>
              <a:gd name="f454" fmla="val 276164"/>
              <a:gd name="f455" fmla="val 35235"/>
              <a:gd name="f456" fmla="val 270344"/>
              <a:gd name="f457" fmla="val 23179"/>
              <a:gd name="f458" fmla="val 268321"/>
              <a:gd name="f459" fmla="val 20618"/>
              <a:gd name="f460" fmla="val 259843"/>
              <a:gd name="f461" fmla="val 19440"/>
              <a:gd name="f462" fmla="val 251965"/>
              <a:gd name="f463" fmla="val 27377"/>
              <a:gd name="f464" fmla="val 251682"/>
              <a:gd name="f465" fmla="val 30757"/>
              <a:gd name="f466" fmla="val 247602"/>
              <a:gd name="f467" fmla="val 18516"/>
              <a:gd name="f468" fmla="val 238938"/>
              <a:gd name="f469" fmla="val 12669"/>
              <a:gd name="f470" fmla="val 232923"/>
              <a:gd name="f471" fmla="val 25811"/>
              <a:gd name="f472" fmla="val 221592"/>
              <a:gd name="f473" fmla="val 29458"/>
              <a:gd name="f474" fmla="val 212919"/>
              <a:gd name="f475" fmla="val 16679"/>
              <a:gd name="f476" fmla="val 208924"/>
              <a:gd name="f477" fmla="val 7006"/>
              <a:gd name="f478" fmla="val 203466"/>
              <a:gd name="f479" fmla="val 307"/>
              <a:gd name="f480" fmla="val 196983"/>
              <a:gd name="f481" fmla="val -2572"/>
              <a:gd name="f482" fmla="val 186228"/>
              <a:gd name="f483" fmla="val 15339"/>
              <a:gd name="f484" fmla="val 171234"/>
              <a:gd name="f485" fmla="val 31089"/>
              <a:gd name="f486" fmla="val 151672"/>
              <a:gd name="f487" fmla="val 47602"/>
              <a:gd name="f488" fmla="val 132201"/>
              <a:gd name="f489" fmla="val 33821"/>
              <a:gd name="f490" fmla="val 117353"/>
              <a:gd name="f491" fmla="val 46470"/>
              <a:gd name="f492" fmla="val 75544"/>
              <a:gd name="f493" fmla="val 66559"/>
              <a:gd name="f494" fmla="val 23813"/>
              <a:gd name="f495" fmla="val 114124"/>
              <a:gd name="f496" fmla="val -1423"/>
              <a:gd name="f497" fmla="*/ f0 1 341005"/>
              <a:gd name="f498" fmla="*/ f1 1 376812"/>
              <a:gd name="f499" fmla="val f2"/>
              <a:gd name="f500" fmla="val f3"/>
              <a:gd name="f501" fmla="val f4"/>
              <a:gd name="f502" fmla="+- f501 0 f499"/>
              <a:gd name="f503" fmla="+- f500 0 f499"/>
              <a:gd name="f504" fmla="*/ f503 1 341005"/>
              <a:gd name="f505" fmla="*/ f502 1 376812"/>
              <a:gd name="f506" fmla="*/ f499 1 f504"/>
              <a:gd name="f507" fmla="*/ f500 1 f504"/>
              <a:gd name="f508" fmla="*/ f499 1 f505"/>
              <a:gd name="f509" fmla="*/ f501 1 f505"/>
              <a:gd name="f510" fmla="*/ f506 f497 1"/>
              <a:gd name="f511" fmla="*/ f507 f497 1"/>
              <a:gd name="f512" fmla="*/ f509 f498 1"/>
              <a:gd name="f513" fmla="*/ f508 f49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10" t="f513" r="f511" b="f512"/>
            <a:pathLst>
              <a:path w="341005" h="37681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lnTo>
                  <a:pt x="f13" y="f14"/>
                </a:ln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39" y="f40"/>
                </a:cubicBezTo>
                <a:close/>
                <a:moveTo>
                  <a:pt x="f41" y="f42"/>
                </a:move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63" y="f64"/>
                </a:lnTo>
                <a:cubicBezTo>
                  <a:pt x="f65" y="f66"/>
                  <a:pt x="f67" y="f68"/>
                  <a:pt x="f69" y="f70"/>
                </a:cubicBezTo>
                <a:lnTo>
                  <a:pt x="f71" y="f72"/>
                </a:lnTo>
                <a:cubicBezTo>
                  <a:pt x="f73" y="f74"/>
                  <a:pt x="f75" y="f76"/>
                  <a:pt x="f41" y="f42"/>
                </a:cubicBezTo>
                <a:close/>
                <a:moveTo>
                  <a:pt x="f77" y="f78"/>
                </a:moveTo>
                <a:cubicBezTo>
                  <a:pt x="f79" y="f80"/>
                  <a:pt x="f81" y="f82"/>
                  <a:pt x="f83" y="f84"/>
                </a:cubicBez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cubicBezTo>
                  <a:pt x="f147" y="f148"/>
                  <a:pt x="f149" y="f150"/>
                  <a:pt x="f151" y="f152"/>
                </a:cubicBez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lnTo>
                  <a:pt x="f175" y="f176"/>
                </a:lnTo>
                <a:lnTo>
                  <a:pt x="f177" y="f178"/>
                </a:lnTo>
                <a:lnTo>
                  <a:pt x="f179" y="f180"/>
                </a:lnTo>
                <a:cubicBezTo>
                  <a:pt x="f181" y="f182"/>
                  <a:pt x="f183" y="f184"/>
                  <a:pt x="f185" y="f186"/>
                </a:cubicBezTo>
                <a:cubicBezTo>
                  <a:pt x="f187" y="f188"/>
                  <a:pt x="f189" y="f190"/>
                  <a:pt x="f191" y="f192"/>
                </a:cubicBezTo>
                <a:cubicBezTo>
                  <a:pt x="f193" y="f194"/>
                  <a:pt x="f195" y="f196"/>
                  <a:pt x="f197" y="f198"/>
                </a:cubicBezTo>
                <a:cubicBezTo>
                  <a:pt x="f199" y="f200"/>
                  <a:pt x="f201" y="f202"/>
                  <a:pt x="f203" y="f204"/>
                </a:cubicBezTo>
                <a:lnTo>
                  <a:pt x="f205" y="f206"/>
                </a:lnTo>
                <a:cubicBezTo>
                  <a:pt x="f207" y="f208"/>
                  <a:pt x="f209" y="f210"/>
                  <a:pt x="f211" y="f212"/>
                </a:cubicBezTo>
                <a:cubicBezTo>
                  <a:pt x="f213" y="f214"/>
                  <a:pt x="f215" y="f216"/>
                  <a:pt x="f217" y="f218"/>
                </a:cubicBezTo>
                <a:lnTo>
                  <a:pt x="f219" y="f220"/>
                </a:lnTo>
                <a:cubicBezTo>
                  <a:pt x="f221" y="f222"/>
                  <a:pt x="f223" y="f224"/>
                  <a:pt x="f225" y="f226"/>
                </a:cubicBezTo>
                <a:lnTo>
                  <a:pt x="f227" y="f228"/>
                </a:lnTo>
                <a:cubicBezTo>
                  <a:pt x="f215" y="f229"/>
                  <a:pt x="f230" y="f231"/>
                  <a:pt x="f232" y="f233"/>
                </a:cubicBezTo>
                <a:cubicBezTo>
                  <a:pt x="f234" y="f235"/>
                  <a:pt x="f236" y="f237"/>
                  <a:pt x="f238" y="f239"/>
                </a:cubicBezTo>
                <a:cubicBezTo>
                  <a:pt x="f240" y="f241"/>
                  <a:pt x="f242" y="f243"/>
                  <a:pt x="f244" y="f245"/>
                </a:cubicBezTo>
                <a:cubicBezTo>
                  <a:pt x="f246" y="f247"/>
                  <a:pt x="f248" y="f249"/>
                  <a:pt x="f250" y="f251"/>
                </a:cubicBezTo>
                <a:lnTo>
                  <a:pt x="f252" y="f253"/>
                </a:lnTo>
                <a:cubicBezTo>
                  <a:pt x="f254" y="f255"/>
                  <a:pt x="f256" y="f257"/>
                  <a:pt x="f258" y="f259"/>
                </a:cubicBezTo>
                <a:cubicBezTo>
                  <a:pt x="f260" y="f261"/>
                  <a:pt x="f262" y="f263"/>
                  <a:pt x="f264" y="f265"/>
                </a:cubicBezTo>
                <a:cubicBezTo>
                  <a:pt x="f266" y="f267"/>
                  <a:pt x="f268" y="f269"/>
                  <a:pt x="f270" y="f271"/>
                </a:cubicBezTo>
                <a:lnTo>
                  <a:pt x="f272" y="f273"/>
                </a:lnTo>
                <a:cubicBezTo>
                  <a:pt x="f274" y="f275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lnTo>
                  <a:pt x="f300" y="f301"/>
                </a:lnTo>
                <a:cubicBezTo>
                  <a:pt x="f302" y="f303"/>
                  <a:pt x="f304" y="f305"/>
                  <a:pt x="f306" y="f307"/>
                </a:cubicBezTo>
                <a:cubicBezTo>
                  <a:pt x="f308" y="f309"/>
                  <a:pt x="f310" y="f311"/>
                  <a:pt x="f312" y="f313"/>
                </a:cubicBez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cubicBezTo>
                  <a:pt x="f326" y="f327"/>
                  <a:pt x="f328" y="f329"/>
                  <a:pt x="f330" y="f331"/>
                </a:cubicBezTo>
                <a:lnTo>
                  <a:pt x="f332" y="f333"/>
                </a:ln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lnTo>
                  <a:pt x="f348" y="f349"/>
                </a:lnTo>
                <a:cubicBezTo>
                  <a:pt x="f350" y="f351"/>
                  <a:pt x="f352" y="f353"/>
                  <a:pt x="f354" y="f355"/>
                </a:cubicBezTo>
                <a:cubicBezTo>
                  <a:pt x="f356" y="f357"/>
                  <a:pt x="f358" y="f359"/>
                  <a:pt x="f360" y="f361"/>
                </a:cubicBezTo>
                <a:lnTo>
                  <a:pt x="f362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cubicBezTo>
                  <a:pt x="f382" y="f383"/>
                  <a:pt x="f384" y="f385"/>
                  <a:pt x="f386" y="f387"/>
                </a:cubicBezTo>
                <a:cubicBezTo>
                  <a:pt x="f388" y="f389"/>
                  <a:pt x="f390" y="f391"/>
                  <a:pt x="f392" y="f393"/>
                </a:cubicBezTo>
                <a:cubicBezTo>
                  <a:pt x="f394" y="f395"/>
                  <a:pt x="f396" y="f397"/>
                  <a:pt x="f398" y="f399"/>
                </a:cubicBezTo>
                <a:lnTo>
                  <a:pt x="f400" y="f401"/>
                </a:lnTo>
                <a:cubicBezTo>
                  <a:pt x="f402" y="f403"/>
                  <a:pt x="f404" y="f405"/>
                  <a:pt x="f406" y="f407"/>
                </a:cubicBezTo>
                <a:cubicBezTo>
                  <a:pt x="f408" y="f409"/>
                  <a:pt x="f410" y="f411"/>
                  <a:pt x="f412" y="f413"/>
                </a:cubicBezTo>
                <a:cubicBezTo>
                  <a:pt x="f414" y="f415"/>
                  <a:pt x="f416" y="f417"/>
                  <a:pt x="f418" y="f419"/>
                </a:cubicBezTo>
                <a:lnTo>
                  <a:pt x="f420" y="f421"/>
                </a:lnTo>
                <a:cubicBezTo>
                  <a:pt x="f422" y="f423"/>
                  <a:pt x="f424" y="f425"/>
                  <a:pt x="f77" y="f78"/>
                </a:cubicBezTo>
                <a:close/>
                <a:moveTo>
                  <a:pt x="f426" y="f427"/>
                </a:moveTo>
                <a:cubicBezTo>
                  <a:pt x="f428" y="f429"/>
                  <a:pt x="f430" y="f431"/>
                  <a:pt x="f432" y="f433"/>
                </a:cubicBezTo>
                <a:cubicBezTo>
                  <a:pt x="f434" y="f435"/>
                  <a:pt x="f436" y="f437"/>
                  <a:pt x="f438" y="f439"/>
                </a:cubicBezTo>
                <a:lnTo>
                  <a:pt x="f440" y="f4"/>
                </a:lnTo>
                <a:lnTo>
                  <a:pt x="f441" y="f442"/>
                </a:lnTo>
                <a:cubicBezTo>
                  <a:pt x="f443" y="f444"/>
                  <a:pt x="f445" y="f446"/>
                  <a:pt x="f447" y="f448"/>
                </a:cubicBezTo>
                <a:cubicBezTo>
                  <a:pt x="f449" y="f450"/>
                  <a:pt x="f451" y="f452"/>
                  <a:pt x="f453" y="f454"/>
                </a:cubicBezTo>
                <a:cubicBezTo>
                  <a:pt x="f455" y="f456"/>
                  <a:pt x="f457" y="f458"/>
                  <a:pt x="f459" y="f460"/>
                </a:cubicBezTo>
                <a:cubicBezTo>
                  <a:pt x="f461" y="f462"/>
                  <a:pt x="f463" y="f464"/>
                  <a:pt x="f465" y="f466"/>
                </a:cubicBezTo>
                <a:lnTo>
                  <a:pt x="f467" y="f468"/>
                </a:lnTo>
                <a:cubicBezTo>
                  <a:pt x="f469" y="f470"/>
                  <a:pt x="f471" y="f472"/>
                  <a:pt x="f473" y="f474"/>
                </a:cubicBezTo>
                <a:cubicBezTo>
                  <a:pt x="f475" y="f476"/>
                  <a:pt x="f477" y="f478"/>
                  <a:pt x="f479" y="f480"/>
                </a:cubicBezTo>
                <a:cubicBezTo>
                  <a:pt x="f481" y="f482"/>
                  <a:pt x="f483" y="f484"/>
                  <a:pt x="f485" y="f486"/>
                </a:cubicBezTo>
                <a:cubicBezTo>
                  <a:pt x="f487" y="f488"/>
                  <a:pt x="f489" y="f490"/>
                  <a:pt x="f491" y="f492"/>
                </a:cubicBezTo>
                <a:cubicBezTo>
                  <a:pt x="f493" y="f494"/>
                  <a:pt x="f495" y="f496"/>
                  <a:pt x="f426" y="f427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Oval 8">
            <a:extLst>
              <a:ext uri="{FF2B5EF4-FFF2-40B4-BE49-F238E27FC236}">
                <a16:creationId xmlns:a16="http://schemas.microsoft.com/office/drawing/2014/main" id="{5F47057C-0435-DA9E-AEBD-2B7A188D439E}"/>
              </a:ext>
            </a:extLst>
          </p:cNvPr>
          <p:cNvSpPr/>
          <p:nvPr/>
        </p:nvSpPr>
        <p:spPr>
          <a:xfrm>
            <a:off x="3852312" y="1383961"/>
            <a:ext cx="436342" cy="467441"/>
          </a:xfrm>
          <a:custGeom>
            <a:avLst/>
            <a:gdLst>
              <a:gd name="f0" fmla="val w"/>
              <a:gd name="f1" fmla="val h"/>
              <a:gd name="f2" fmla="val 0"/>
              <a:gd name="f3" fmla="val 3068057"/>
              <a:gd name="f4" fmla="val 3083879"/>
              <a:gd name="f5" fmla="val 1943022"/>
              <a:gd name="f6" fmla="val 2091435"/>
              <a:gd name="f7" fmla="val 2214809"/>
              <a:gd name="f8" fmla="val 107202"/>
              <a:gd name="f9" fmla="val 2232575"/>
              <a:gd name="f10" fmla="val 249298"/>
              <a:gd name="f11" fmla="val 2066806"/>
              <a:gd name="f12" fmla="val 323095"/>
              <a:gd name="f13" fmla="val 1966497"/>
              <a:gd name="f14" fmla="val 475331"/>
              <a:gd name="f15" fmla="val 1992863"/>
              <a:gd name="f16" fmla="val 623272"/>
              <a:gd name="f17" fmla="val 2032344"/>
              <a:gd name="f18" fmla="val 614884"/>
              <a:gd name="f19" fmla="val 2007703"/>
              <a:gd name="f20" fmla="val 472429"/>
              <a:gd name="f21" fmla="val 2119863"/>
              <a:gd name="f22" fmla="val 324636"/>
              <a:gd name="f23" fmla="val 2294697"/>
              <a:gd name="f24" fmla="val 266187"/>
              <a:gd name="f25" fmla="val 2304190"/>
              <a:gd name="f26" fmla="val 260641"/>
              <a:gd name="f27" fmla="val 2314409"/>
              <a:gd name="f28" fmla="val 260119"/>
              <a:gd name="f29" fmla="val 2324748"/>
              <a:gd name="f30" fmla="val 2491310"/>
              <a:gd name="f31" fmla="val 2626336"/>
              <a:gd name="f32" fmla="val 395145"/>
              <a:gd name="f33" fmla="val 561708"/>
              <a:gd name="f34" fmla="val 2609021"/>
              <a:gd name="f35" fmla="val 647481"/>
              <a:gd name="f36" fmla="val 656343"/>
              <a:gd name="f37" fmla="val 2762823"/>
              <a:gd name="f38" fmla="val 669742"/>
              <a:gd name="f39" fmla="val 2867295"/>
              <a:gd name="f40" fmla="val 786613"/>
              <a:gd name="f41" fmla="val 927882"/>
              <a:gd name="f42" fmla="val 2850464"/>
              <a:gd name="f43" fmla="val 1011252"/>
              <a:gd name="f44" fmla="val 2978255"/>
              <a:gd name="f45" fmla="val 1064152"/>
              <a:gd name="f46" fmla="val 1190111"/>
              <a:gd name="f47" fmla="val 1337042"/>
              <a:gd name="f48" fmla="val 1418703"/>
              <a:gd name="f49" fmla="val 3040320"/>
              <a:gd name="f50" fmla="val 1493884"/>
              <a:gd name="f51" fmla="val 2992210"/>
              <a:gd name="f52" fmla="val 1551889"/>
              <a:gd name="f53" fmla="val 2909241"/>
              <a:gd name="f54" fmla="val 1651289"/>
              <a:gd name="f55" fmla="val 2791782"/>
              <a:gd name="f56" fmla="val 1696238"/>
              <a:gd name="f57" fmla="val 2686704"/>
              <a:gd name="f58" fmla="val 1660749"/>
              <a:gd name="f59" fmla="val 2673794"/>
              <a:gd name="f60" fmla="val 1698968"/>
              <a:gd name="f61" fmla="val 2768232"/>
              <a:gd name="f62" fmla="val 1730865"/>
              <a:gd name="f63" fmla="val 2870956"/>
              <a:gd name="f64" fmla="val 1707121"/>
              <a:gd name="f65" fmla="val 2955415"/>
              <a:gd name="f66" fmla="val 1640323"/>
              <a:gd name="f67" fmla="val 2993943"/>
              <a:gd name="f68" fmla="val 1688574"/>
              <a:gd name="f69" fmla="val 3012247"/>
              <a:gd name="f70" fmla="val 1750635"/>
              <a:gd name="f71" fmla="val 1816968"/>
              <a:gd name="f72" fmla="val 1986406"/>
              <a:gd name="f73" fmla="val 2892829"/>
              <a:gd name="f74" fmla="val 2127952"/>
              <a:gd name="f75" fmla="val 2733451"/>
              <a:gd name="f76" fmla="val 2161496"/>
              <a:gd name="f77" fmla="val 2570803"/>
              <a:gd name="f78" fmla="val 2185843"/>
              <a:gd name="f79" fmla="val 2422847"/>
              <a:gd name="f80" fmla="val 2122052"/>
              <a:gd name="f81" fmla="val 2373218"/>
              <a:gd name="f82" fmla="val 2004561"/>
              <a:gd name="f83" fmla="val 2397575"/>
              <a:gd name="f84" fmla="val 1987765"/>
              <a:gd name="f85" fmla="val 2417022"/>
              <a:gd name="f86" fmla="val 1964396"/>
              <a:gd name="f87" fmla="val 2431421"/>
              <a:gd name="f88" fmla="val 1936987"/>
              <a:gd name="f89" fmla="val 2469123"/>
              <a:gd name="f90" fmla="val 1865220"/>
              <a:gd name="f91" fmla="val 2466430"/>
              <a:gd name="f92" fmla="val 1776674"/>
              <a:gd name="f93" fmla="val 2424327"/>
              <a:gd name="f94" fmla="val 1703750"/>
              <a:gd name="f95" fmla="val 2390880"/>
              <a:gd name="f96" fmla="val 1723060"/>
              <a:gd name="f97" fmla="val 2426033"/>
              <a:gd name="f98" fmla="val 1783948"/>
              <a:gd name="f99" fmla="val 2428758"/>
              <a:gd name="f100" fmla="val 1857660"/>
              <a:gd name="f101" fmla="val 2398065"/>
              <a:gd name="f102" fmla="val 1917447"/>
              <a:gd name="f103" fmla="val 2386618"/>
              <a:gd name="f104" fmla="val 1939743"/>
              <a:gd name="f105" fmla="val 2371177"/>
              <a:gd name="f106" fmla="val 1958844"/>
              <a:gd name="f107" fmla="val 2348681"/>
              <a:gd name="f108" fmla="val 1969064"/>
              <a:gd name="f109" fmla="val 2314536"/>
              <a:gd name="f110" fmla="val 1978212"/>
              <a:gd name="f111" fmla="val 2320989"/>
              <a:gd name="f112" fmla="val 1994504"/>
              <a:gd name="f113" fmla="val 2292439"/>
              <a:gd name="f114" fmla="val 2010252"/>
              <a:gd name="f115" fmla="val 2259301"/>
              <a:gd name="f116" fmla="val 2017439"/>
              <a:gd name="f117" fmla="val 2224883"/>
              <a:gd name="f118" fmla="val 2015050"/>
              <a:gd name="f119" fmla="val 2157880"/>
              <a:gd name="f120" fmla="val 2010397"/>
              <a:gd name="f121" fmla="val 2096183"/>
              <a:gd name="f122" fmla="val 1970105"/>
              <a:gd name="f123" fmla="val 2062112"/>
              <a:gd name="f124" fmla="val 1908746"/>
              <a:gd name="f125" fmla="val 2028307"/>
              <a:gd name="f126" fmla="val 1927422"/>
              <a:gd name="f127" fmla="val 2069101"/>
              <a:gd name="f128" fmla="val 2000945"/>
              <a:gd name="f129" fmla="val 2143517"/>
              <a:gd name="f130" fmla="val 2048870"/>
              <a:gd name="f131" fmla="val 2224395"/>
              <a:gd name="f132" fmla="val 2053708"/>
              <a:gd name="f133" fmla="val 2263912"/>
              <a:gd name="f134" fmla="val 2056070"/>
              <a:gd name="f135" fmla="val 2302036"/>
              <a:gd name="f136" fmla="val 2047984"/>
              <a:gd name="f137" fmla="val 2335071"/>
              <a:gd name="f138" fmla="val 2030056"/>
              <a:gd name="f139" fmla="val 2400196"/>
              <a:gd name="f140" fmla="val 2159379"/>
              <a:gd name="f141" fmla="val 2567325"/>
              <a:gd name="f142" fmla="val 2230480"/>
              <a:gd name="f143" fmla="val 2748680"/>
              <a:gd name="f144" fmla="val 2204554"/>
              <a:gd name="f145" fmla="val 2767068"/>
              <a:gd name="f146" fmla="val 2240602"/>
              <a:gd name="f147" fmla="val 2774723"/>
              <a:gd name="f148" fmla="val 2281713"/>
              <a:gd name="f149" fmla="val 2324613"/>
              <a:gd name="f150" fmla="val 2444667"/>
              <a:gd name="f151" fmla="val 2714770"/>
              <a:gd name="f152" fmla="val 2550720"/>
              <a:gd name="f153" fmla="val 2619461"/>
              <a:gd name="f154" fmla="val 2609132"/>
              <a:gd name="f155" fmla="val 2594093"/>
              <a:gd name="f156" fmla="val 2739763"/>
              <a:gd name="f157" fmla="val 2496512"/>
              <a:gd name="f158" fmla="val 2844553"/>
              <a:gd name="f159" fmla="val 2368919"/>
              <a:gd name="f160" fmla="val 2876858"/>
              <a:gd name="f161" fmla="val 2184369"/>
              <a:gd name="f162" fmla="val 2908073"/>
              <a:gd name="f163" fmla="val 2016372"/>
              <a:gd name="f164" fmla="val 2826285"/>
              <a:gd name="f165" fmla="val 1978290"/>
              <a:gd name="f166" fmla="val 2684161"/>
              <a:gd name="f167" fmla="val 1939323"/>
              <a:gd name="f168" fmla="val 2694602"/>
              <a:gd name="f169" fmla="val 1970494"/>
              <a:gd name="f170" fmla="val 2810931"/>
              <a:gd name="f171" fmla="val 2075973"/>
              <a:gd name="f172" fmla="val 2892306"/>
              <a:gd name="f173" fmla="val 2210223"/>
              <a:gd name="f174" fmla="val 2912307"/>
              <a:gd name="f175" fmla="val 2165434"/>
              <a:gd name="f176" fmla="val 3014618"/>
              <a:gd name="f177" fmla="val 2062317"/>
              <a:gd name="f178" fmla="val 1804718"/>
              <a:gd name="f179" fmla="val 1736151"/>
              <a:gd name="f180" fmla="val 2990782"/>
              <a:gd name="f181" fmla="val 1657612"/>
              <a:gd name="f182" fmla="val 2862428"/>
              <a:gd name="f183" fmla="val 1632100"/>
              <a:gd name="f184" fmla="val 2775963"/>
              <a:gd name="f185" fmla="val 1598588"/>
              <a:gd name="f186" fmla="val 2449530"/>
              <a:gd name="f187" fmla="val 1653064"/>
              <a:gd name="f188" fmla="val 2147091"/>
              <a:gd name="f189" fmla="val 1775302"/>
              <a:gd name="f190" fmla="val 2294672"/>
              <a:gd name="f191" fmla="val 1947360"/>
              <a:gd name="f192" fmla="val 2360889"/>
              <a:gd name="f193" fmla="val 2101389"/>
              <a:gd name="f194" fmla="val 2319520"/>
              <a:gd name="f195" fmla="val 2085913"/>
              <a:gd name="f196" fmla="val 2268654"/>
              <a:gd name="f197" fmla="val 1935632"/>
              <a:gd name="f198" fmla="val 2308197"/>
              <a:gd name="f199" fmla="val 1765039"/>
              <a:gd name="f200" fmla="val 2228547"/>
              <a:gd name="f201" fmla="val 1652548"/>
              <a:gd name="f202" fmla="val 2065927"/>
              <a:gd name="f203" fmla="val 1594744"/>
              <a:gd name="f204" fmla="val 1988631"/>
              <a:gd name="f205" fmla="val 1552933"/>
              <a:gd name="f206" fmla="val 1543383"/>
              <a:gd name="f207" fmla="val 1647107"/>
              <a:gd name="f208" fmla="val 1210118"/>
              <a:gd name="f209" fmla="val 1757451"/>
              <a:gd name="f210" fmla="val 1073526"/>
              <a:gd name="f211" fmla="val 1924310"/>
              <a:gd name="f212" fmla="val 1023711"/>
              <a:gd name="f213" fmla="val 2044795"/>
              <a:gd name="f214" fmla="val 1095494"/>
              <a:gd name="f215" fmla="val 2046624"/>
              <a:gd name="f216" fmla="val 1092427"/>
              <a:gd name="f217" fmla="val 2044963"/>
              <a:gd name="f218" fmla="val 1115904"/>
              <a:gd name="f219" fmla="val 2049817"/>
              <a:gd name="f220" fmla="val 1139574"/>
              <a:gd name="f221" fmla="val 2059741"/>
              <a:gd name="f222" fmla="val 1162003"/>
              <a:gd name="f223" fmla="val 2085174"/>
              <a:gd name="f224" fmla="val 1219476"/>
              <a:gd name="f225" fmla="val 2140055"/>
              <a:gd name="f226" fmla="val 1259997"/>
              <a:gd name="f227" fmla="val 2204060"/>
              <a:gd name="f228" fmla="val 1268556"/>
              <a:gd name="f229" fmla="val 2208020"/>
              <a:gd name="f230" fmla="val 1238949"/>
              <a:gd name="f231" fmla="val 2154665"/>
              <a:gd name="f232" fmla="val 1231814"/>
              <a:gd name="f233" fmla="val 2108853"/>
              <a:gd name="f234" fmla="val 1198319"/>
              <a:gd name="f235" fmla="val 2087448"/>
              <a:gd name="f236" fmla="val 1150798"/>
              <a:gd name="f237" fmla="val 2064784"/>
              <a:gd name="f238" fmla="val 1100476"/>
              <a:gd name="f239" fmla="val 2073123"/>
              <a:gd name="f240" fmla="val 1042569"/>
              <a:gd name="f241" fmla="val 2109077"/>
              <a:gd name="f242" fmla="val 1000639"/>
              <a:gd name="f243" fmla="val 2142987"/>
              <a:gd name="f244" fmla="val 961090"/>
              <a:gd name="f245" fmla="val 2196315"/>
              <a:gd name="f246" fmla="val 941798"/>
              <a:gd name="f247" fmla="val 2249471"/>
              <a:gd name="f248" fmla="val 949847"/>
              <a:gd name="f249" fmla="val 2253988"/>
              <a:gd name="f250" fmla="val 920317"/>
              <a:gd name="f251" fmla="val 2190211"/>
              <a:gd name="f252" fmla="val 910645"/>
              <a:gd name="f253" fmla="val 2126205"/>
              <a:gd name="f254" fmla="val 934132"/>
              <a:gd name="f255" fmla="val 2085632"/>
              <a:gd name="f256" fmla="val 982099"/>
              <a:gd name="f257" fmla="val 2052614"/>
              <a:gd name="f258" fmla="val 1055246"/>
              <a:gd name="f259" fmla="val 1928226"/>
              <a:gd name="f260" fmla="val 988072"/>
              <a:gd name="f261" fmla="val 1765306"/>
              <a:gd name="f262" fmla="val 1028878"/>
              <a:gd name="f263" fmla="val 1646726"/>
              <a:gd name="f264" fmla="val 1149851"/>
              <a:gd name="f265" fmla="val 1576863"/>
              <a:gd name="f266" fmla="val 1018908"/>
              <a:gd name="f267" fmla="val 1584053"/>
              <a:gd name="f268" fmla="val 461235"/>
              <a:gd name="f269" fmla="val 1633436"/>
              <a:gd name="f270" fmla="val 269593"/>
              <a:gd name="f271" fmla="val 1697428"/>
              <a:gd name="f272" fmla="val 119029"/>
              <a:gd name="f273" fmla="val 1776459"/>
              <a:gd name="f274" fmla="val 1125035"/>
              <a:gd name="f275" fmla="val 1263339"/>
              <a:gd name="f276" fmla="val 1331906"/>
              <a:gd name="f277" fmla="val 93097"/>
              <a:gd name="f278" fmla="val 1410445"/>
              <a:gd name="f279" fmla="val 221451"/>
              <a:gd name="f280" fmla="val 1435957"/>
              <a:gd name="f281" fmla="val 307916"/>
              <a:gd name="f282" fmla="val 1469469"/>
              <a:gd name="f283" fmla="val 634350"/>
              <a:gd name="f284" fmla="val 1414993"/>
              <a:gd name="f285" fmla="val 936788"/>
              <a:gd name="f286" fmla="val 1292755"/>
              <a:gd name="f287" fmla="val 789207"/>
              <a:gd name="f288" fmla="val 1120697"/>
              <a:gd name="f289" fmla="val 722990"/>
              <a:gd name="f290" fmla="val 966668"/>
              <a:gd name="f291" fmla="val 764359"/>
              <a:gd name="f292" fmla="val 982144"/>
              <a:gd name="f293" fmla="val 815225"/>
              <a:gd name="f294" fmla="val 1132425"/>
              <a:gd name="f295" fmla="val 775682"/>
              <a:gd name="f296" fmla="val 1303018"/>
              <a:gd name="f297" fmla="val 855332"/>
              <a:gd name="f298" fmla="val 1415509"/>
              <a:gd name="f299" fmla="val 1017952"/>
              <a:gd name="f300" fmla="val 1473313"/>
              <a:gd name="f301" fmla="val 1095249"/>
              <a:gd name="f302" fmla="val 1515123"/>
              <a:gd name="f303" fmla="val 1540497"/>
              <a:gd name="f304" fmla="val 1420950"/>
              <a:gd name="f305" fmla="val 1873762"/>
              <a:gd name="f306" fmla="val 1310606"/>
              <a:gd name="f307" fmla="val 2010353"/>
              <a:gd name="f308" fmla="val 1143747"/>
              <a:gd name="f309" fmla="val 2060168"/>
              <a:gd name="f310" fmla="val 1023262"/>
              <a:gd name="f311" fmla="val 1988385"/>
              <a:gd name="f312" fmla="val 1021433"/>
              <a:gd name="f313" fmla="val 1991453"/>
              <a:gd name="f314" fmla="val 1023094"/>
              <a:gd name="f315" fmla="val 1967976"/>
              <a:gd name="f316" fmla="val 1018240"/>
              <a:gd name="f317" fmla="val 1944306"/>
              <a:gd name="f318" fmla="val 1008316"/>
              <a:gd name="f319" fmla="val 1921877"/>
              <a:gd name="f320" fmla="val 982883"/>
              <a:gd name="f321" fmla="val 1864403"/>
              <a:gd name="f322" fmla="val 928002"/>
              <a:gd name="f323" fmla="val 1823883"/>
              <a:gd name="f324" fmla="val 863997"/>
              <a:gd name="f325" fmla="val 1815323"/>
              <a:gd name="f326" fmla="val 860037"/>
              <a:gd name="f327" fmla="val 1844930"/>
              <a:gd name="f328" fmla="val 913392"/>
              <a:gd name="f329" fmla="val 1852066"/>
              <a:gd name="f330" fmla="val 959204"/>
              <a:gd name="f331" fmla="val 1885560"/>
              <a:gd name="f332" fmla="val 980609"/>
              <a:gd name="f333" fmla="val 1933082"/>
              <a:gd name="f334" fmla="val 1003273"/>
              <a:gd name="f335" fmla="val 1983404"/>
              <a:gd name="f336" fmla="val 994934"/>
              <a:gd name="f337" fmla="val 2041310"/>
              <a:gd name="f338" fmla="val 958980"/>
              <a:gd name="f339" fmla="val 2083241"/>
              <a:gd name="f340" fmla="val 925070"/>
              <a:gd name="f341" fmla="val 2122789"/>
              <a:gd name="f342" fmla="val 871742"/>
              <a:gd name="f343" fmla="val 2142082"/>
              <a:gd name="f344" fmla="val 818586"/>
              <a:gd name="f345" fmla="val 2134033"/>
              <a:gd name="f346" fmla="val 814069"/>
              <a:gd name="f347" fmla="val 2163562"/>
              <a:gd name="f348" fmla="val 877846"/>
              <a:gd name="f349" fmla="val 2173235"/>
              <a:gd name="f350" fmla="val 941852"/>
              <a:gd name="f351" fmla="val 2149747"/>
              <a:gd name="f352" fmla="val 982425"/>
              <a:gd name="f353" fmla="val 2101780"/>
              <a:gd name="f354" fmla="val 1015443"/>
              <a:gd name="f355" fmla="val 2028633"/>
              <a:gd name="f356" fmla="val 1139831"/>
              <a:gd name="f357" fmla="val 2095808"/>
              <a:gd name="f358" fmla="val 1302751"/>
              <a:gd name="f359" fmla="val 2055001"/>
              <a:gd name="f360" fmla="val 1421331"/>
              <a:gd name="f361" fmla="val 1934029"/>
              <a:gd name="f362" fmla="val 1491194"/>
              <a:gd name="f363" fmla="val 2064971"/>
              <a:gd name="f364" fmla="val 1484003"/>
              <a:gd name="f365" fmla="val 2622644"/>
              <a:gd name="f366" fmla="val 1434621"/>
              <a:gd name="f367" fmla="val 2814287"/>
              <a:gd name="f368" fmla="val 1370629"/>
              <a:gd name="f369" fmla="val 2964850"/>
              <a:gd name="f370" fmla="val 1291598"/>
              <a:gd name="f371" fmla="val 976622"/>
              <a:gd name="f372" fmla="val 853248"/>
              <a:gd name="f373" fmla="val 2976677"/>
              <a:gd name="f374" fmla="val 835482"/>
              <a:gd name="f375" fmla="val 2834581"/>
              <a:gd name="f376" fmla="val 1001251"/>
              <a:gd name="f377" fmla="val 2760784"/>
              <a:gd name="f378" fmla="val 1101560"/>
              <a:gd name="f379" fmla="val 2608549"/>
              <a:gd name="f380" fmla="val 1075194"/>
              <a:gd name="f381" fmla="val 2460607"/>
              <a:gd name="f382" fmla="val 1035713"/>
              <a:gd name="f383" fmla="val 2468996"/>
              <a:gd name="f384" fmla="val 1060354"/>
              <a:gd name="f385" fmla="val 2611450"/>
              <a:gd name="f386" fmla="val 948194"/>
              <a:gd name="f387" fmla="val 2759243"/>
              <a:gd name="f388" fmla="val 773360"/>
              <a:gd name="f389" fmla="val 2817692"/>
              <a:gd name="f390" fmla="val 763867"/>
              <a:gd name="f391" fmla="val 2823239"/>
              <a:gd name="f392" fmla="val 753648"/>
              <a:gd name="f393" fmla="val 2823760"/>
              <a:gd name="f394" fmla="val 743309"/>
              <a:gd name="f395" fmla="val 576747"/>
              <a:gd name="f396" fmla="val 441721"/>
              <a:gd name="f397" fmla="val 2688734"/>
              <a:gd name="f398" fmla="val 2522172"/>
              <a:gd name="f399" fmla="val 459036"/>
              <a:gd name="f400" fmla="val 2436399"/>
              <a:gd name="f401" fmla="val 2427537"/>
              <a:gd name="f402" fmla="val 305234"/>
              <a:gd name="f403" fmla="val 2414137"/>
              <a:gd name="f404" fmla="val 200762"/>
              <a:gd name="f405" fmla="val 2297266"/>
              <a:gd name="f406" fmla="val 2155997"/>
              <a:gd name="f407" fmla="val 217593"/>
              <a:gd name="f408" fmla="val 2072628"/>
              <a:gd name="f409" fmla="val 89802"/>
              <a:gd name="f410" fmla="val 2019727"/>
              <a:gd name="f411" fmla="val 1893768"/>
              <a:gd name="f412" fmla="val 1746838"/>
              <a:gd name="f413" fmla="val 1665177"/>
              <a:gd name="f414" fmla="val 27737"/>
              <a:gd name="f415" fmla="val 1589996"/>
              <a:gd name="f416" fmla="val 75847"/>
              <a:gd name="f417" fmla="val 1531990"/>
              <a:gd name="f418" fmla="val 158816"/>
              <a:gd name="f419" fmla="val 1432590"/>
              <a:gd name="f420" fmla="val 276275"/>
              <a:gd name="f421" fmla="val 1387641"/>
              <a:gd name="f422" fmla="val 381353"/>
              <a:gd name="f423" fmla="val 1423131"/>
              <a:gd name="f424" fmla="val 394263"/>
              <a:gd name="f425" fmla="val 1384911"/>
              <a:gd name="f426" fmla="val 299825"/>
              <a:gd name="f427" fmla="val 1353014"/>
              <a:gd name="f428" fmla="val 197101"/>
              <a:gd name="f429" fmla="val 1376758"/>
              <a:gd name="f430" fmla="val 112642"/>
              <a:gd name="f431" fmla="val 1443556"/>
              <a:gd name="f432" fmla="val 74114"/>
              <a:gd name="f433" fmla="val 1395305"/>
              <a:gd name="f434" fmla="val 55810"/>
              <a:gd name="f435" fmla="val 1333244"/>
              <a:gd name="f436" fmla="val 1266911"/>
              <a:gd name="f437" fmla="val 1097473"/>
              <a:gd name="f438" fmla="val 175228"/>
              <a:gd name="f439" fmla="val 955927"/>
              <a:gd name="f440" fmla="val 334606"/>
              <a:gd name="f441" fmla="val 922383"/>
              <a:gd name="f442" fmla="val 497254"/>
              <a:gd name="f443" fmla="val 898036"/>
              <a:gd name="f444" fmla="val 645210"/>
              <a:gd name="f445" fmla="val 961827"/>
              <a:gd name="f446" fmla="val 694839"/>
              <a:gd name="f447" fmla="val 1079319"/>
              <a:gd name="f448" fmla="val 670482"/>
              <a:gd name="f449" fmla="val 1096114"/>
              <a:gd name="f450" fmla="val 651035"/>
              <a:gd name="f451" fmla="val 1119484"/>
              <a:gd name="f452" fmla="val 636636"/>
              <a:gd name="f453" fmla="val 1146893"/>
              <a:gd name="f454" fmla="val 598934"/>
              <a:gd name="f455" fmla="val 1218660"/>
              <a:gd name="f456" fmla="val 601627"/>
              <a:gd name="f457" fmla="val 1307205"/>
              <a:gd name="f458" fmla="val 643730"/>
              <a:gd name="f459" fmla="val 1380130"/>
              <a:gd name="f460" fmla="val 677177"/>
              <a:gd name="f461" fmla="val 1360819"/>
              <a:gd name="f462" fmla="val 642024"/>
              <a:gd name="f463" fmla="val 1299932"/>
              <a:gd name="f464" fmla="val 639299"/>
              <a:gd name="f465" fmla="val 1226219"/>
              <a:gd name="f466" fmla="val 669992"/>
              <a:gd name="f467" fmla="val 1166433"/>
              <a:gd name="f468" fmla="val 681439"/>
              <a:gd name="f469" fmla="val 1144136"/>
              <a:gd name="f470" fmla="val 696880"/>
              <a:gd name="f471" fmla="val 1125036"/>
              <a:gd name="f472" fmla="val 719376"/>
              <a:gd name="f473" fmla="val 1114815"/>
              <a:gd name="f474" fmla="val 753521"/>
              <a:gd name="f475" fmla="val 1105667"/>
              <a:gd name="f476" fmla="val 747068"/>
              <a:gd name="f477" fmla="val 1089375"/>
              <a:gd name="f478" fmla="val 775618"/>
              <a:gd name="f479" fmla="val 1073627"/>
              <a:gd name="f480" fmla="val 808756"/>
              <a:gd name="f481" fmla="val 1066440"/>
              <a:gd name="f482" fmla="val 843174"/>
              <a:gd name="f483" fmla="val 1068829"/>
              <a:gd name="f484" fmla="val 910177"/>
              <a:gd name="f485" fmla="val 1073482"/>
              <a:gd name="f486" fmla="val 971874"/>
              <a:gd name="f487" fmla="val 1113774"/>
              <a:gd name="f488" fmla="val 1005945"/>
              <a:gd name="f489" fmla="val 1175134"/>
              <a:gd name="f490" fmla="val 1039750"/>
              <a:gd name="f491" fmla="val 1156458"/>
              <a:gd name="f492" fmla="val 998956"/>
              <a:gd name="f493" fmla="val 1082934"/>
              <a:gd name="f494" fmla="val 924540"/>
              <a:gd name="f495" fmla="val 1035010"/>
              <a:gd name="f496" fmla="val 843662"/>
              <a:gd name="f497" fmla="val 1030172"/>
              <a:gd name="f498" fmla="val 804145"/>
              <a:gd name="f499" fmla="val 1027809"/>
              <a:gd name="f500" fmla="val 766021"/>
              <a:gd name="f501" fmla="val 1035895"/>
              <a:gd name="f502" fmla="val 732986"/>
              <a:gd name="f503" fmla="val 1053824"/>
              <a:gd name="f504" fmla="val 667861"/>
              <a:gd name="f505" fmla="val 924500"/>
              <a:gd name="f506" fmla="val 500732"/>
              <a:gd name="f507" fmla="val 853399"/>
              <a:gd name="f508" fmla="val 319377"/>
              <a:gd name="f509" fmla="val 879325"/>
              <a:gd name="f510" fmla="val 300989"/>
              <a:gd name="f511" fmla="val 843277"/>
              <a:gd name="f512" fmla="val 293334"/>
              <a:gd name="f513" fmla="val 802167"/>
              <a:gd name="f514" fmla="val 759266"/>
              <a:gd name="f515" fmla="val 639212"/>
              <a:gd name="f516" fmla="val 353287"/>
              <a:gd name="f517" fmla="val 533159"/>
              <a:gd name="f518" fmla="val 448596"/>
              <a:gd name="f519" fmla="val 474747"/>
              <a:gd name="f520" fmla="val 473964"/>
              <a:gd name="f521" fmla="val 344116"/>
              <a:gd name="f522" fmla="val 571545"/>
              <a:gd name="f523" fmla="val 239326"/>
              <a:gd name="f524" fmla="val 699138"/>
              <a:gd name="f525" fmla="val 207021"/>
              <a:gd name="f526" fmla="val 883688"/>
              <a:gd name="f527" fmla="val 175806"/>
              <a:gd name="f528" fmla="val 1051685"/>
              <a:gd name="f529" fmla="val 257594"/>
              <a:gd name="f530" fmla="val 1089767"/>
              <a:gd name="f531" fmla="val 399718"/>
              <a:gd name="f532" fmla="val 1128734"/>
              <a:gd name="f533" fmla="val 389277"/>
              <a:gd name="f534" fmla="val 1097563"/>
              <a:gd name="f535" fmla="val 272948"/>
              <a:gd name="f536" fmla="val 992084"/>
              <a:gd name="f537" fmla="val 191573"/>
              <a:gd name="f538" fmla="val 857834"/>
              <a:gd name="f539" fmla="val 171572"/>
              <a:gd name="f540" fmla="val 902623"/>
              <a:gd name="f541" fmla="val 69261"/>
              <a:gd name="f542" fmla="val 1005740"/>
              <a:gd name="f543" fmla="*/ f0 1 3068057"/>
              <a:gd name="f544" fmla="*/ f1 1 3083879"/>
              <a:gd name="f545" fmla="val f2"/>
              <a:gd name="f546" fmla="val f3"/>
              <a:gd name="f547" fmla="val f4"/>
              <a:gd name="f548" fmla="+- f547 0 f545"/>
              <a:gd name="f549" fmla="+- f546 0 f545"/>
              <a:gd name="f550" fmla="*/ f549 1 3068057"/>
              <a:gd name="f551" fmla="*/ f548 1 3083879"/>
              <a:gd name="f552" fmla="*/ f545 1 f550"/>
              <a:gd name="f553" fmla="*/ f546 1 f550"/>
              <a:gd name="f554" fmla="*/ f545 1 f551"/>
              <a:gd name="f555" fmla="*/ f547 1 f551"/>
              <a:gd name="f556" fmla="*/ f552 f543 1"/>
              <a:gd name="f557" fmla="*/ f553 f543 1"/>
              <a:gd name="f558" fmla="*/ f555 f544 1"/>
              <a:gd name="f559" fmla="*/ f554 f5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56" t="f559" r="f557" b="f558"/>
            <a:pathLst>
              <a:path w="3068057" h="3083879">
                <a:moveTo>
                  <a:pt x="f5" y="f2"/>
                </a:moveTo>
                <a:cubicBezTo>
                  <a:pt x="f6" y="f2"/>
                  <a:pt x="f7" y="f8"/>
                  <a:pt x="f9" y="f10"/>
                </a:cubicBezTo>
                <a:cubicBezTo>
                  <a:pt x="f11" y="f12"/>
                  <a:pt x="f13" y="f14"/>
                  <a:pt x="f15" y="f16"/>
                </a:cubicBezTo>
                <a:lnTo>
                  <a:pt x="f17" y="f18"/>
                </a:ln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1" y="f33"/>
                </a:cubicBezTo>
                <a:lnTo>
                  <a:pt x="f34" y="f35"/>
                </a:lnTo>
                <a:lnTo>
                  <a:pt x="f31" y="f35"/>
                </a:lnTo>
                <a:lnTo>
                  <a:pt x="f31" y="f36"/>
                </a:lnTo>
                <a:cubicBezTo>
                  <a:pt x="f37" y="f38"/>
                  <a:pt x="f39" y="f40"/>
                  <a:pt x="f39" y="f41"/>
                </a:cubicBezTo>
                <a:lnTo>
                  <a:pt x="f42" y="f43"/>
                </a:lnTo>
                <a:cubicBezTo>
                  <a:pt x="f44" y="f45"/>
                  <a:pt x="f3" y="f46"/>
                  <a:pt x="f3" y="f47"/>
                </a:cubicBezTo>
                <a:cubicBezTo>
                  <a:pt x="f3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lnTo>
                  <a:pt x="f59" y="f60"/>
                </a:ln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69" y="f71"/>
                </a:cubicBezTo>
                <a:cubicBezTo>
                  <a:pt x="f69" y="f72"/>
                  <a:pt x="f73" y="f74"/>
                  <a:pt x="f75" y="f76"/>
                </a:cubicBezTo>
                <a:cubicBezTo>
                  <a:pt x="f77" y="f78"/>
                  <a:pt x="f79" y="f80"/>
                  <a:pt x="f81" y="f82"/>
                </a:cubicBezTo>
                <a:cubicBezTo>
                  <a:pt x="f83" y="f84"/>
                  <a:pt x="f85" y="f86"/>
                  <a:pt x="f87" y="f88"/>
                </a:cubicBezTo>
                <a:cubicBezTo>
                  <a:pt x="f89" y="f90"/>
                  <a:pt x="f91" y="f92"/>
                  <a:pt x="f93" y="f94"/>
                </a:cubicBez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lnTo>
                  <a:pt x="f111" y="f112"/>
                </a:lnTo>
                <a:cubicBezTo>
                  <a:pt x="f113" y="f114"/>
                  <a:pt x="f115" y="f116"/>
                  <a:pt x="f117" y="f118"/>
                </a:cubicBezTo>
                <a:cubicBezTo>
                  <a:pt x="f119" y="f120"/>
                  <a:pt x="f121" y="f122"/>
                  <a:pt x="f123" y="f124"/>
                </a:cubicBezTo>
                <a:lnTo>
                  <a:pt x="f125" y="f126"/>
                </a:ln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7" y="f149"/>
                </a:cubicBezTo>
                <a:cubicBezTo>
                  <a:pt x="f147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4"/>
                  <a:pt x="f5" y="f4"/>
                </a:cubicBezTo>
                <a:cubicBezTo>
                  <a:pt x="f178" y="f4"/>
                  <a:pt x="f179" y="f180"/>
                  <a:pt x="f181" y="f182"/>
                </a:cubicBezTo>
                <a:cubicBezTo>
                  <a:pt x="f183" y="f184"/>
                  <a:pt x="f185" y="f186"/>
                  <a:pt x="f187" y="f188"/>
                </a:cubicBezTo>
                <a:cubicBezTo>
                  <a:pt x="f189" y="f190"/>
                  <a:pt x="f191" y="f192"/>
                  <a:pt x="f193" y="f194"/>
                </a:cubicBezTo>
                <a:lnTo>
                  <a:pt x="f195" y="f196"/>
                </a:lnTo>
                <a:cubicBezTo>
                  <a:pt x="f197" y="f198"/>
                  <a:pt x="f199" y="f200"/>
                  <a:pt x="f201" y="f202"/>
                </a:cubicBez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lnTo>
                  <a:pt x="f215" y="f216"/>
                </a:lnTo>
                <a:cubicBezTo>
                  <a:pt x="f217" y="f218"/>
                  <a:pt x="f219" y="f220"/>
                  <a:pt x="f221" y="f222"/>
                </a:cubicBezTo>
                <a:cubicBezTo>
                  <a:pt x="f223" y="f224"/>
                  <a:pt x="f225" y="f226"/>
                  <a:pt x="f227" y="f228"/>
                </a:cubicBezTo>
                <a:lnTo>
                  <a:pt x="f229" y="f230"/>
                </a:lnTo>
                <a:cubicBezTo>
                  <a:pt x="f231" y="f232"/>
                  <a:pt x="f233" y="f234"/>
                  <a:pt x="f235" y="f236"/>
                </a:cubicBezTo>
                <a:cubicBezTo>
                  <a:pt x="f237" y="f238"/>
                  <a:pt x="f239" y="f240"/>
                  <a:pt x="f241" y="f242"/>
                </a:cubicBezTo>
                <a:cubicBezTo>
                  <a:pt x="f243" y="f244"/>
                  <a:pt x="f245" y="f246"/>
                  <a:pt x="f247" y="f248"/>
                </a:cubicBezTo>
                <a:lnTo>
                  <a:pt x="f249" y="f250"/>
                </a:lnTo>
                <a:cubicBezTo>
                  <a:pt x="f251" y="f252"/>
                  <a:pt x="f253" y="f254"/>
                  <a:pt x="f255" y="f256"/>
                </a:cubicBezTo>
                <a:lnTo>
                  <a:pt x="f257" y="f258"/>
                </a:lnTo>
                <a:cubicBezTo>
                  <a:pt x="f259" y="f260"/>
                  <a:pt x="f261" y="f262"/>
                  <a:pt x="f263" y="f264"/>
                </a:cubicBezTo>
                <a:cubicBezTo>
                  <a:pt x="f265" y="f266"/>
                  <a:pt x="f267" y="f268"/>
                  <a:pt x="f269" y="f270"/>
                </a:cubicBezTo>
                <a:cubicBezTo>
                  <a:pt x="f271" y="f272"/>
                  <a:pt x="f273" y="f2"/>
                  <a:pt x="f5" y="f2"/>
                </a:cubicBezTo>
                <a:close/>
                <a:moveTo>
                  <a:pt x="f274" y="f2"/>
                </a:moveTo>
                <a:cubicBezTo>
                  <a:pt x="f275" y="f2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cubicBezTo>
                  <a:pt x="f300" y="f301"/>
                  <a:pt x="f302" y="f303"/>
                  <a:pt x="f304" y="f305"/>
                </a:cubicBezTo>
                <a:cubicBezTo>
                  <a:pt x="f306" y="f307"/>
                  <a:pt x="f308" y="f309"/>
                  <a:pt x="f310" y="f311"/>
                </a:cubicBezTo>
                <a:lnTo>
                  <a:pt x="f312" y="f313"/>
                </a:ln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lnTo>
                  <a:pt x="f326" y="f327"/>
                </a:lnTo>
                <a:cubicBezTo>
                  <a:pt x="f328" y="f329"/>
                  <a:pt x="f330" y="f331"/>
                  <a:pt x="f332" y="f333"/>
                </a:cubicBez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cubicBezTo>
                  <a:pt x="f348" y="f349"/>
                  <a:pt x="f350" y="f351"/>
                  <a:pt x="f352" y="f353"/>
                </a:cubicBezTo>
                <a:lnTo>
                  <a:pt x="f354" y="f355"/>
                </a:lnTo>
                <a:cubicBezTo>
                  <a:pt x="f356" y="f357"/>
                  <a:pt x="f358" y="f359"/>
                  <a:pt x="f360" y="f361"/>
                </a:cubicBezTo>
                <a:cubicBezTo>
                  <a:pt x="f362" y="f363"/>
                  <a:pt x="f364" y="f365"/>
                  <a:pt x="f366" y="f367"/>
                </a:cubicBezTo>
                <a:cubicBezTo>
                  <a:pt x="f368" y="f369"/>
                  <a:pt x="f370" y="f4"/>
                  <a:pt x="f274" y="f4"/>
                </a:cubicBezTo>
                <a:cubicBezTo>
                  <a:pt x="f371" y="f4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lnTo>
                  <a:pt x="f382" y="f383"/>
                </a:lnTo>
                <a:cubicBezTo>
                  <a:pt x="f384" y="f385"/>
                  <a:pt x="f386" y="f387"/>
                  <a:pt x="f388" y="f389"/>
                </a:cubicBezTo>
                <a:cubicBezTo>
                  <a:pt x="f390" y="f391"/>
                  <a:pt x="f392" y="f393"/>
                  <a:pt x="f394" y="f393"/>
                </a:cubicBezTo>
                <a:cubicBezTo>
                  <a:pt x="f395" y="f393"/>
                  <a:pt x="f396" y="f397"/>
                  <a:pt x="f396" y="f398"/>
                </a:cubicBezTo>
                <a:lnTo>
                  <a:pt x="f399" y="f400"/>
                </a:lnTo>
                <a:lnTo>
                  <a:pt x="f396" y="f400"/>
                </a:lnTo>
                <a:lnTo>
                  <a:pt x="f396" y="f401"/>
                </a:lnTo>
                <a:cubicBezTo>
                  <a:pt x="f402" y="f403"/>
                  <a:pt x="f404" y="f405"/>
                  <a:pt x="f404" y="f406"/>
                </a:cubicBezTo>
                <a:lnTo>
                  <a:pt x="f407" y="f408"/>
                </a:lnTo>
                <a:cubicBezTo>
                  <a:pt x="f409" y="f410"/>
                  <a:pt x="f2" y="f411"/>
                  <a:pt x="f2" y="f412"/>
                </a:cubicBezTo>
                <a:cubicBezTo>
                  <a:pt x="f2" y="f413"/>
                  <a:pt x="f414" y="f415"/>
                  <a:pt x="f416" y="f417"/>
                </a:cubicBezTo>
                <a:cubicBezTo>
                  <a:pt x="f418" y="f419"/>
                  <a:pt x="f420" y="f421"/>
                  <a:pt x="f422" y="f423"/>
                </a:cubicBezTo>
                <a:lnTo>
                  <a:pt x="f424" y="f425"/>
                </a:lnTo>
                <a:cubicBezTo>
                  <a:pt x="f426" y="f427"/>
                  <a:pt x="f428" y="f429"/>
                  <a:pt x="f430" y="f431"/>
                </a:cubicBezTo>
                <a:cubicBezTo>
                  <a:pt x="f432" y="f433"/>
                  <a:pt x="f434" y="f435"/>
                  <a:pt x="f434" y="f436"/>
                </a:cubicBezTo>
                <a:cubicBezTo>
                  <a:pt x="f434" y="f437"/>
                  <a:pt x="f438" y="f439"/>
                  <a:pt x="f440" y="f441"/>
                </a:cubicBezTo>
                <a:cubicBezTo>
                  <a:pt x="f442" y="f443"/>
                  <a:pt x="f444" y="f445"/>
                  <a:pt x="f446" y="f447"/>
                </a:cubicBezTo>
                <a:cubicBezTo>
                  <a:pt x="f448" y="f449"/>
                  <a:pt x="f450" y="f451"/>
                  <a:pt x="f452" y="f453"/>
                </a:cubicBezTo>
                <a:cubicBezTo>
                  <a:pt x="f454" y="f455"/>
                  <a:pt x="f456" y="f457"/>
                  <a:pt x="f458" y="f459"/>
                </a:cubicBezTo>
                <a:lnTo>
                  <a:pt x="f460" y="f461"/>
                </a:lnTo>
                <a:cubicBezTo>
                  <a:pt x="f462" y="f463"/>
                  <a:pt x="f464" y="f465"/>
                  <a:pt x="f466" y="f467"/>
                </a:cubicBezTo>
                <a:cubicBezTo>
                  <a:pt x="f468" y="f469"/>
                  <a:pt x="f470" y="f471"/>
                  <a:pt x="f472" y="f473"/>
                </a:cubicBezTo>
                <a:lnTo>
                  <a:pt x="f474" y="f475"/>
                </a:lnTo>
                <a:lnTo>
                  <a:pt x="f476" y="f477"/>
                </a:lnTo>
                <a:cubicBezTo>
                  <a:pt x="f478" y="f479"/>
                  <a:pt x="f480" y="f481"/>
                  <a:pt x="f482" y="f483"/>
                </a:cubicBezTo>
                <a:cubicBezTo>
                  <a:pt x="f484" y="f485"/>
                  <a:pt x="f486" y="f487"/>
                  <a:pt x="f488" y="f489"/>
                </a:cubicBezTo>
                <a:lnTo>
                  <a:pt x="f490" y="f491"/>
                </a:lnTo>
                <a:cubicBezTo>
                  <a:pt x="f492" y="f493"/>
                  <a:pt x="f494" y="f495"/>
                  <a:pt x="f496" y="f497"/>
                </a:cubicBezTo>
                <a:cubicBezTo>
                  <a:pt x="f498" y="f499"/>
                  <a:pt x="f500" y="f501"/>
                  <a:pt x="f502" y="f503"/>
                </a:cubicBezTo>
                <a:cubicBezTo>
                  <a:pt x="f504" y="f505"/>
                  <a:pt x="f506" y="f507"/>
                  <a:pt x="f508" y="f509"/>
                </a:cubicBezTo>
                <a:cubicBezTo>
                  <a:pt x="f510" y="f511"/>
                  <a:pt x="f512" y="f513"/>
                  <a:pt x="f512" y="f514"/>
                </a:cubicBezTo>
                <a:cubicBezTo>
                  <a:pt x="f512" y="f515"/>
                  <a:pt x="f516" y="f517"/>
                  <a:pt x="f518" y="f519"/>
                </a:cubicBezTo>
                <a:cubicBezTo>
                  <a:pt x="f520" y="f521"/>
                  <a:pt x="f522" y="f523"/>
                  <a:pt x="f524" y="f525"/>
                </a:cubicBezTo>
                <a:cubicBezTo>
                  <a:pt x="f526" y="f527"/>
                  <a:pt x="f528" y="f529"/>
                  <a:pt x="f530" y="f531"/>
                </a:cubicBezTo>
                <a:lnTo>
                  <a:pt x="f532" y="f533"/>
                </a:lnTo>
                <a:cubicBezTo>
                  <a:pt x="f534" y="f535"/>
                  <a:pt x="f536" y="f537"/>
                  <a:pt x="f538" y="f539"/>
                </a:cubicBezTo>
                <a:cubicBezTo>
                  <a:pt x="f540" y="f541"/>
                  <a:pt x="f542" y="f2"/>
                  <a:pt x="f274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4" name="Group 110">
            <a:extLst>
              <a:ext uri="{FF2B5EF4-FFF2-40B4-BE49-F238E27FC236}">
                <a16:creationId xmlns:a16="http://schemas.microsoft.com/office/drawing/2014/main" id="{34385B07-1CE1-6016-9A85-A51F82F610FC}"/>
              </a:ext>
            </a:extLst>
          </p:cNvPr>
          <p:cNvGrpSpPr/>
          <p:nvPr/>
        </p:nvGrpSpPr>
        <p:grpSpPr>
          <a:xfrm>
            <a:off x="2465580" y="1373079"/>
            <a:ext cx="415402" cy="489222"/>
            <a:chOff x="3837179" y="1242450"/>
            <a:chExt cx="415402" cy="489222"/>
          </a:xfrm>
          <a:solidFill>
            <a:schemeClr val="bg2"/>
          </a:solidFill>
        </p:grpSpPr>
        <p:sp>
          <p:nvSpPr>
            <p:cNvPr id="5" name="Freeform 111">
              <a:extLst>
                <a:ext uri="{FF2B5EF4-FFF2-40B4-BE49-F238E27FC236}">
                  <a16:creationId xmlns:a16="http://schemas.microsoft.com/office/drawing/2014/main" id="{A7BCD304-F9DD-C1A1-477A-0BD93A80B568}"/>
                </a:ext>
              </a:extLst>
            </p:cNvPr>
            <p:cNvSpPr/>
            <p:nvPr/>
          </p:nvSpPr>
          <p:spPr>
            <a:xfrm>
              <a:off x="3837179" y="1242450"/>
              <a:ext cx="415402" cy="48922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331558"/>
                <a:gd name="f7" fmla="val 5891405"/>
                <a:gd name="f8" fmla="val 2980491"/>
                <a:gd name="f9" fmla="val 968"/>
                <a:gd name="f10" fmla="val 1784302"/>
                <a:gd name="f11" fmla="val -22254"/>
                <a:gd name="f12" fmla="val 1040642"/>
                <a:gd name="f13" fmla="val 372305"/>
                <a:gd name="f14" fmla="val 726547"/>
                <a:gd name="f15" fmla="val 1181117"/>
                <a:gd name="f16" fmla="val 528785"/>
                <a:gd name="f17" fmla="val 1834793"/>
                <a:gd name="f18" fmla="val 744238"/>
                <a:gd name="f19" fmla="val 2066938"/>
                <a:gd name="f20" fmla="val 486068"/>
                <a:gd name="f21" fmla="val 2371366"/>
                <a:gd name="f22" fmla="val 239818"/>
                <a:gd name="f23" fmla="val 2677225"/>
                <a:gd name="f24" fmla="val -40213"/>
                <a:gd name="f25" fmla="val 2911644"/>
                <a:gd name="f26" fmla="val 4803"/>
                <a:gd name="f27" fmla="val 3079808"/>
                <a:gd name="f28" fmla="val 109541"/>
                <a:gd name="f29" fmla="val 3181162"/>
                <a:gd name="f30" fmla="val 260766"/>
                <a:gd name="f31" fmla="val 3266498"/>
                <a:gd name="f32" fmla="val 460575"/>
                <a:gd name="f33" fmla="val 3328959"/>
                <a:gd name="f34" fmla="val 403546"/>
                <a:gd name="f35" fmla="val 3464559"/>
                <a:gd name="f36" fmla="val 198074"/>
                <a:gd name="f37" fmla="val 3641722"/>
                <a:gd name="f38" fmla="val 289487"/>
                <a:gd name="f39" fmla="val 3735758"/>
                <a:gd name="f40" fmla="val 480873"/>
                <a:gd name="f41" fmla="val 3871219"/>
                <a:gd name="f42" fmla="val 428032"/>
                <a:gd name="f43" fmla="val 3935014"/>
                <a:gd name="f44" fmla="val 303940"/>
                <a:gd name="f45" fmla="val 3939433"/>
                <a:gd name="f46" fmla="val 322351"/>
                <a:gd name="f47" fmla="val 4062605"/>
                <a:gd name="f48" fmla="val 362395"/>
                <a:gd name="f49" fmla="val 4195168"/>
                <a:gd name="f50" fmla="val 550882"/>
                <a:gd name="f51" fmla="val 4226788"/>
                <a:gd name="f52" fmla="val 513737"/>
                <a:gd name="f53" fmla="val 4317787"/>
                <a:gd name="f54" fmla="val 397470"/>
                <a:gd name="f55" fmla="val 4561276"/>
                <a:gd name="f56" fmla="val 358392"/>
                <a:gd name="f57" fmla="val 4876020"/>
                <a:gd name="f58" fmla="val 449942"/>
                <a:gd name="f59" fmla="val 4977005"/>
                <a:gd name="f60" fmla="val 636587"/>
                <a:gd name="f61" fmla="val 5158310"/>
                <a:gd name="f62" fmla="val 1197305"/>
                <a:gd name="f63" fmla="val 5208988"/>
                <a:gd name="f64" fmla="val 1704584"/>
                <a:gd name="f65" fmla="val 5039972"/>
                <a:gd name="f66" fmla="val 1895970"/>
                <a:gd name="f67" fmla="val 4734863"/>
                <a:gd name="f68" fmla="val 5859508"/>
                <a:gd name="f69" fmla="val 4366268"/>
                <a:gd name="f70" fmla="val 4516262"/>
                <a:gd name="f71" fmla="val 4422975"/>
                <a:gd name="f72" fmla="val 3927926"/>
                <a:gd name="f73" fmla="val 4841189"/>
                <a:gd name="f74" fmla="val 3520345"/>
                <a:gd name="f75" fmla="val 6117095"/>
                <a:gd name="f76" fmla="val 1964448"/>
                <a:gd name="f77" fmla="val 4692333"/>
                <a:gd name="f78" fmla="val 36409"/>
                <a:gd name="f79" fmla="+- 0 0 -90"/>
                <a:gd name="f80" fmla="*/ f3 1 5331558"/>
                <a:gd name="f81" fmla="*/ f4 1 5891405"/>
                <a:gd name="f82" fmla="val f5"/>
                <a:gd name="f83" fmla="val f6"/>
                <a:gd name="f84" fmla="val f7"/>
                <a:gd name="f85" fmla="*/ f79 f0 1"/>
                <a:gd name="f86" fmla="+- f84 0 f82"/>
                <a:gd name="f87" fmla="+- f83 0 f82"/>
                <a:gd name="f88" fmla="*/ f85 1 f2"/>
                <a:gd name="f89" fmla="*/ f87 1 5331558"/>
                <a:gd name="f90" fmla="*/ f86 1 5891405"/>
                <a:gd name="f91" fmla="*/ 968 f86 1"/>
                <a:gd name="f92" fmla="*/ 1181117 f86 1"/>
                <a:gd name="f93" fmla="*/ 3328959 f86 1"/>
                <a:gd name="f94" fmla="*/ 3735758 f86 1"/>
                <a:gd name="f95" fmla="*/ 3871219 f86 1"/>
                <a:gd name="f96" fmla="*/ 4062605 f86 1"/>
                <a:gd name="f97" fmla="*/ 4317787 f86 1"/>
                <a:gd name="f98" fmla="*/ 4977005 f86 1"/>
                <a:gd name="f99" fmla="*/ 5039972 f86 1"/>
                <a:gd name="f100" fmla="*/ 5891405 f86 1"/>
                <a:gd name="f101" fmla="*/ 5859508 f86 1"/>
                <a:gd name="f102" fmla="*/ 3520345 f86 1"/>
                <a:gd name="f103" fmla="*/ 3079808 f86 1"/>
                <a:gd name="f104" fmla="*/ 2980491 f87 1"/>
                <a:gd name="f105" fmla="*/ 726547 f87 1"/>
                <a:gd name="f106" fmla="*/ 486068 f87 1"/>
                <a:gd name="f107" fmla="*/ 2371366 f86 1"/>
                <a:gd name="f108" fmla="*/ 4803 f87 1"/>
                <a:gd name="f109" fmla="*/ 460575 f87 1"/>
                <a:gd name="f110" fmla="*/ 289487 f87 1"/>
                <a:gd name="f111" fmla="*/ 480873 f87 1"/>
                <a:gd name="f112" fmla="*/ 322351 f87 1"/>
                <a:gd name="f113" fmla="*/ 513737 f87 1"/>
                <a:gd name="f114" fmla="*/ 449942 f87 1"/>
                <a:gd name="f115" fmla="*/ 1704584 f87 1"/>
                <a:gd name="f116" fmla="*/ 1895970 f87 1"/>
                <a:gd name="f117" fmla="*/ 4734863 f87 1"/>
                <a:gd name="f118" fmla="*/ 4841189 f87 1"/>
                <a:gd name="f119" fmla="+- f88 0 f1"/>
                <a:gd name="f120" fmla="*/ f91 1 5891405"/>
                <a:gd name="f121" fmla="*/ f92 1 5891405"/>
                <a:gd name="f122" fmla="*/ f93 1 5891405"/>
                <a:gd name="f123" fmla="*/ f94 1 5891405"/>
                <a:gd name="f124" fmla="*/ f95 1 5891405"/>
                <a:gd name="f125" fmla="*/ f96 1 5891405"/>
                <a:gd name="f126" fmla="*/ f97 1 5891405"/>
                <a:gd name="f127" fmla="*/ f98 1 5891405"/>
                <a:gd name="f128" fmla="*/ f99 1 5891405"/>
                <a:gd name="f129" fmla="*/ f100 1 5891405"/>
                <a:gd name="f130" fmla="*/ f101 1 5891405"/>
                <a:gd name="f131" fmla="*/ f102 1 5891405"/>
                <a:gd name="f132" fmla="*/ f103 1 5891405"/>
                <a:gd name="f133" fmla="*/ f104 1 5331558"/>
                <a:gd name="f134" fmla="*/ f105 1 5331558"/>
                <a:gd name="f135" fmla="*/ f106 1 5331558"/>
                <a:gd name="f136" fmla="*/ f107 1 5891405"/>
                <a:gd name="f137" fmla="*/ f108 1 5331558"/>
                <a:gd name="f138" fmla="*/ f109 1 5331558"/>
                <a:gd name="f139" fmla="*/ f110 1 5331558"/>
                <a:gd name="f140" fmla="*/ f111 1 5331558"/>
                <a:gd name="f141" fmla="*/ f112 1 5331558"/>
                <a:gd name="f142" fmla="*/ f113 1 5331558"/>
                <a:gd name="f143" fmla="*/ f114 1 5331558"/>
                <a:gd name="f144" fmla="*/ f115 1 5331558"/>
                <a:gd name="f145" fmla="*/ f116 1 5331558"/>
                <a:gd name="f146" fmla="*/ f117 1 5331558"/>
                <a:gd name="f147" fmla="*/ f118 1 5331558"/>
                <a:gd name="f148" fmla="*/ f82 1 f89"/>
                <a:gd name="f149" fmla="*/ f83 1 f89"/>
                <a:gd name="f150" fmla="*/ f82 1 f90"/>
                <a:gd name="f151" fmla="*/ f84 1 f90"/>
                <a:gd name="f152" fmla="*/ f133 1 f89"/>
                <a:gd name="f153" fmla="*/ f120 1 f90"/>
                <a:gd name="f154" fmla="*/ f134 1 f89"/>
                <a:gd name="f155" fmla="*/ f121 1 f90"/>
                <a:gd name="f156" fmla="*/ f135 1 f89"/>
                <a:gd name="f157" fmla="*/ f136 1 f90"/>
                <a:gd name="f158" fmla="*/ f137 1 f89"/>
                <a:gd name="f159" fmla="*/ f132 1 f90"/>
                <a:gd name="f160" fmla="*/ f138 1 f89"/>
                <a:gd name="f161" fmla="*/ f122 1 f90"/>
                <a:gd name="f162" fmla="*/ f139 1 f89"/>
                <a:gd name="f163" fmla="*/ f123 1 f90"/>
                <a:gd name="f164" fmla="*/ f140 1 f89"/>
                <a:gd name="f165" fmla="*/ f124 1 f90"/>
                <a:gd name="f166" fmla="*/ f141 1 f89"/>
                <a:gd name="f167" fmla="*/ f125 1 f90"/>
                <a:gd name="f168" fmla="*/ f142 1 f89"/>
                <a:gd name="f169" fmla="*/ f126 1 f90"/>
                <a:gd name="f170" fmla="*/ f143 1 f89"/>
                <a:gd name="f171" fmla="*/ f127 1 f90"/>
                <a:gd name="f172" fmla="*/ f144 1 f89"/>
                <a:gd name="f173" fmla="*/ f128 1 f90"/>
                <a:gd name="f174" fmla="*/ f145 1 f89"/>
                <a:gd name="f175" fmla="*/ f129 1 f90"/>
                <a:gd name="f176" fmla="*/ f146 1 f89"/>
                <a:gd name="f177" fmla="*/ f130 1 f90"/>
                <a:gd name="f178" fmla="*/ f147 1 f89"/>
                <a:gd name="f179" fmla="*/ f131 1 f90"/>
                <a:gd name="f180" fmla="*/ f148 f80 1"/>
                <a:gd name="f181" fmla="*/ f149 f80 1"/>
                <a:gd name="f182" fmla="*/ f151 f81 1"/>
                <a:gd name="f183" fmla="*/ f150 f81 1"/>
                <a:gd name="f184" fmla="*/ f152 f80 1"/>
                <a:gd name="f185" fmla="*/ f153 f81 1"/>
                <a:gd name="f186" fmla="*/ f154 f80 1"/>
                <a:gd name="f187" fmla="*/ f155 f81 1"/>
                <a:gd name="f188" fmla="*/ f156 f80 1"/>
                <a:gd name="f189" fmla="*/ f157 f81 1"/>
                <a:gd name="f190" fmla="*/ f158 f80 1"/>
                <a:gd name="f191" fmla="*/ f159 f81 1"/>
                <a:gd name="f192" fmla="*/ f160 f80 1"/>
                <a:gd name="f193" fmla="*/ f161 f81 1"/>
                <a:gd name="f194" fmla="*/ f162 f80 1"/>
                <a:gd name="f195" fmla="*/ f163 f81 1"/>
                <a:gd name="f196" fmla="*/ f164 f80 1"/>
                <a:gd name="f197" fmla="*/ f165 f81 1"/>
                <a:gd name="f198" fmla="*/ f166 f80 1"/>
                <a:gd name="f199" fmla="*/ f167 f81 1"/>
                <a:gd name="f200" fmla="*/ f168 f80 1"/>
                <a:gd name="f201" fmla="*/ f169 f81 1"/>
                <a:gd name="f202" fmla="*/ f170 f80 1"/>
                <a:gd name="f203" fmla="*/ f171 f81 1"/>
                <a:gd name="f204" fmla="*/ f172 f80 1"/>
                <a:gd name="f205" fmla="*/ f173 f81 1"/>
                <a:gd name="f206" fmla="*/ f174 f80 1"/>
                <a:gd name="f207" fmla="*/ f175 f81 1"/>
                <a:gd name="f208" fmla="*/ f176 f80 1"/>
                <a:gd name="f209" fmla="*/ f177 f81 1"/>
                <a:gd name="f210" fmla="*/ f178 f80 1"/>
                <a:gd name="f211" fmla="*/ f179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184" y="f185"/>
                </a:cxn>
                <a:cxn ang="f119">
                  <a:pos x="f186" y="f187"/>
                </a:cxn>
                <a:cxn ang="f119">
                  <a:pos x="f188" y="f189"/>
                </a:cxn>
                <a:cxn ang="f119">
                  <a:pos x="f190" y="f191"/>
                </a:cxn>
                <a:cxn ang="f119">
                  <a:pos x="f192" y="f193"/>
                </a:cxn>
                <a:cxn ang="f119">
                  <a:pos x="f194" y="f195"/>
                </a:cxn>
                <a:cxn ang="f119">
                  <a:pos x="f196" y="f197"/>
                </a:cxn>
                <a:cxn ang="f119">
                  <a:pos x="f198" y="f199"/>
                </a:cxn>
                <a:cxn ang="f119">
                  <a:pos x="f200" y="f201"/>
                </a:cxn>
                <a:cxn ang="f119">
                  <a:pos x="f202" y="f203"/>
                </a:cxn>
                <a:cxn ang="f119">
                  <a:pos x="f204" y="f205"/>
                </a:cxn>
                <a:cxn ang="f119">
                  <a:pos x="f206" y="f207"/>
                </a:cxn>
                <a:cxn ang="f119">
                  <a:pos x="f208" y="f209"/>
                </a:cxn>
                <a:cxn ang="f119">
                  <a:pos x="f210" y="f211"/>
                </a:cxn>
                <a:cxn ang="f119">
                  <a:pos x="f184" y="f185"/>
                </a:cxn>
              </a:cxnLst>
              <a:rect l="f180" t="f183" r="f181" b="f182"/>
              <a:pathLst>
                <a:path w="5331558" h="5891405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63"/>
                    <a:pt x="f64" y="f65"/>
                  </a:cubicBezTo>
                  <a:lnTo>
                    <a:pt x="f66" y="f7"/>
                  </a:ln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8" y="f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algn="ctr"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050">
                <a:solidFill>
                  <a:schemeClr val="bg1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  <p:sp>
          <p:nvSpPr>
            <p:cNvPr id="6" name="Oval 37">
              <a:extLst>
                <a:ext uri="{FF2B5EF4-FFF2-40B4-BE49-F238E27FC236}">
                  <a16:creationId xmlns:a16="http://schemas.microsoft.com/office/drawing/2014/main" id="{DE64B1C0-4574-6328-E787-D40496FE29E7}"/>
                </a:ext>
              </a:extLst>
            </p:cNvPr>
            <p:cNvSpPr/>
            <p:nvPr/>
          </p:nvSpPr>
          <p:spPr>
            <a:xfrm rot="18100527">
              <a:off x="3982997" y="1232478"/>
              <a:ext cx="217672" cy="3045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0491"/>
                <a:gd name="f4" fmla="val 1745209"/>
                <a:gd name="f5" fmla="val 429221"/>
                <a:gd name="f6" fmla="val 671495"/>
                <a:gd name="f7" fmla="val 415869"/>
                <a:gd name="f8" fmla="val 670322"/>
                <a:gd name="f9" fmla="val 402356"/>
                <a:gd name="f10" fmla="val 670624"/>
                <a:gd name="f11" fmla="val 388917"/>
                <a:gd name="f12" fmla="val 672439"/>
                <a:gd name="f13" fmla="val 370997"/>
                <a:gd name="f14" fmla="val 674859"/>
                <a:gd name="f15" fmla="val 353207"/>
                <a:gd name="f16" fmla="val 679968"/>
                <a:gd name="f17" fmla="val 336101"/>
                <a:gd name="f18" fmla="val 687858"/>
                <a:gd name="f19" fmla="val 344770"/>
                <a:gd name="f20" fmla="val 708640"/>
                <a:gd name="f21" fmla="val 405276"/>
                <a:gd name="f22" fmla="val 680369"/>
                <a:gd name="f23" fmla="val 475531"/>
                <a:gd name="f24" fmla="val 691805"/>
                <a:gd name="f25" fmla="val 523918"/>
                <a:gd name="f26" fmla="val 737799"/>
                <a:gd name="f27" fmla="val 569388"/>
                <a:gd name="f28" fmla="val 781022"/>
                <a:gd name="f29" fmla="val 587723"/>
                <a:gd name="f30" fmla="val 847396"/>
                <a:gd name="f31" fmla="val 571504"/>
                <a:gd name="f32" fmla="val 910067"/>
                <a:gd name="f33" fmla="val 593243"/>
                <a:gd name="f34" fmla="val 915886"/>
                <a:gd name="f35" fmla="val 611678"/>
                <a:gd name="f36" fmla="val 844923"/>
                <a:gd name="f37" fmla="val 590662"/>
                <a:gd name="f38" fmla="val 769719"/>
                <a:gd name="f39" fmla="val 538740"/>
                <a:gd name="f40" fmla="val 720849"/>
                <a:gd name="f41" fmla="val 507886"/>
                <a:gd name="f42" fmla="val 691808"/>
                <a:gd name="f43" fmla="val 469277"/>
                <a:gd name="f44" fmla="val 675014"/>
                <a:gd name="f45" fmla="val 588421"/>
                <a:gd name="f46" fmla="val 580980"/>
                <a:gd name="f47" fmla="val 534186"/>
                <a:gd name="f48" fmla="val 581239"/>
                <a:gd name="f49" fmla="val 482134"/>
                <a:gd name="f50" fmla="val 605639"/>
                <a:gd name="f51" fmla="val 446738"/>
                <a:gd name="f52" fmla="val 649695"/>
                <a:gd name="f53" fmla="val 463760"/>
                <a:gd name="f54" fmla="val 664437"/>
                <a:gd name="f55" fmla="val 505329"/>
                <a:gd name="f56" fmla="val 612166"/>
                <a:gd name="f57" fmla="val 573320"/>
                <a:gd name="f58" fmla="val 591099"/>
                <a:gd name="f59" fmla="val 637132"/>
                <a:gd name="f60" fmla="val 610714"/>
                <a:gd name="f61" fmla="val 697098"/>
                <a:gd name="f62" fmla="val 629147"/>
                <a:gd name="f63" fmla="val 743088"/>
                <a:gd name="f64" fmla="val 680397"/>
                <a:gd name="f65" fmla="val 756495"/>
                <a:gd name="f66" fmla="val 743730"/>
                <a:gd name="f67" fmla="val 778549"/>
                <a:gd name="f68" fmla="val 739251"/>
                <a:gd name="f69" fmla="val 763432"/>
                <a:gd name="f70" fmla="val 667508"/>
                <a:gd name="f71" fmla="val 711108"/>
                <a:gd name="f72" fmla="val 609548"/>
                <a:gd name="f73" fmla="val 642848"/>
                <a:gd name="f74" fmla="val 588934"/>
                <a:gd name="f75" fmla="val 624821"/>
                <a:gd name="f76" fmla="val 583490"/>
                <a:gd name="f77" fmla="val 606500"/>
                <a:gd name="f78" fmla="val 580894"/>
                <a:gd name="f79" fmla="val 533817"/>
                <a:gd name="f80" fmla="val 617807"/>
                <a:gd name="f81" fmla="val 1"/>
                <a:gd name="f82" fmla="val 687626"/>
                <a:gd name="f83" fmla="val 60667"/>
                <a:gd name="f84" fmla="val 697680"/>
                <a:gd name="f85" fmla="val 141081"/>
                <a:gd name="f86" fmla="val 603869"/>
                <a:gd name="f87" fmla="val 182843"/>
                <a:gd name="f88" fmla="val 547102"/>
                <a:gd name="f89" fmla="val 268997"/>
                <a:gd name="f90" fmla="val 562024"/>
                <a:gd name="f91" fmla="val 352718"/>
                <a:gd name="f92" fmla="val 584367"/>
                <a:gd name="f93" fmla="val 347971"/>
                <a:gd name="f94" fmla="val 570422"/>
                <a:gd name="f95" fmla="val 267354"/>
                <a:gd name="f96" fmla="val 633895"/>
                <a:gd name="f97" fmla="val 183716"/>
                <a:gd name="f98" fmla="val 732836"/>
                <a:gd name="f99" fmla="val 150639"/>
                <a:gd name="f100" fmla="val 738208"/>
                <a:gd name="f101" fmla="val 147500"/>
                <a:gd name="f102" fmla="val 743991"/>
                <a:gd name="f103" fmla="val 147205"/>
                <a:gd name="f104" fmla="val 749842"/>
                <a:gd name="f105" fmla="val 844103"/>
                <a:gd name="f106" fmla="val 920515"/>
                <a:gd name="f107" fmla="val 223618"/>
                <a:gd name="f108" fmla="val 317877"/>
                <a:gd name="f109" fmla="val 910716"/>
                <a:gd name="f110" fmla="val 366417"/>
                <a:gd name="f111" fmla="val 366418"/>
                <a:gd name="f112" fmla="val 371433"/>
                <a:gd name="f113" fmla="val 997755"/>
                <a:gd name="f114" fmla="val 379016"/>
                <a:gd name="f115" fmla="val 1056877"/>
                <a:gd name="f116" fmla="val 445155"/>
                <a:gd name="f117" fmla="val 525101"/>
                <a:gd name="f118" fmla="val 1047351"/>
                <a:gd name="f119" fmla="val 572282"/>
                <a:gd name="f120" fmla="val 1119671"/>
                <a:gd name="f121" fmla="val 602218"/>
                <a:gd name="f122" fmla="val 673500"/>
                <a:gd name="f123" fmla="val 756650"/>
                <a:gd name="f124" fmla="val 1170490"/>
                <a:gd name="f125" fmla="val 802863"/>
                <a:gd name="f126" fmla="val 1154794"/>
                <a:gd name="f127" fmla="val 845409"/>
                <a:gd name="f128" fmla="val 1127569"/>
                <a:gd name="f129" fmla="val 878235"/>
                <a:gd name="f130" fmla="val 1080615"/>
                <a:gd name="f131" fmla="val 934488"/>
                <a:gd name="f132" fmla="val 1014142"/>
                <a:gd name="f133" fmla="val 959925"/>
                <a:gd name="f134" fmla="val 954678"/>
                <a:gd name="f135" fmla="val 939840"/>
                <a:gd name="f136" fmla="val 947373"/>
                <a:gd name="f137" fmla="val 961469"/>
                <a:gd name="f138" fmla="val 1000817"/>
                <a:gd name="f139" fmla="val 979520"/>
                <a:gd name="f140" fmla="val 1058949"/>
                <a:gd name="f141" fmla="val 966083"/>
                <a:gd name="f142" fmla="val 1106746"/>
                <a:gd name="f143" fmla="val 928282"/>
                <a:gd name="f144" fmla="val 1128548"/>
                <a:gd name="f145" fmla="val 955588"/>
                <a:gd name="f146" fmla="val 1138907"/>
                <a:gd name="f147" fmla="val 990708"/>
                <a:gd name="f148" fmla="val 1028247"/>
                <a:gd name="f149" fmla="val 1124134"/>
                <a:gd name="f150" fmla="val 1071328"/>
                <a:gd name="f151" fmla="val 1204237"/>
                <a:gd name="f152" fmla="val 981133"/>
                <a:gd name="f153" fmla="val 1223220"/>
                <a:gd name="f154" fmla="val 889088"/>
                <a:gd name="f155" fmla="val 1236998"/>
                <a:gd name="f156" fmla="val 805358"/>
                <a:gd name="f157" fmla="val 1200898"/>
                <a:gd name="f158" fmla="val 777272"/>
                <a:gd name="f159" fmla="val 1134408"/>
                <a:gd name="f160" fmla="val 791057"/>
                <a:gd name="f161" fmla="val 1124903"/>
                <a:gd name="f162" fmla="val 802061"/>
                <a:gd name="f163" fmla="val 1111678"/>
                <a:gd name="f164" fmla="val 810210"/>
                <a:gd name="f165" fmla="val 1096167"/>
                <a:gd name="f166" fmla="val 831546"/>
                <a:gd name="f167" fmla="val 1055553"/>
                <a:gd name="f168" fmla="val 830022"/>
                <a:gd name="f169" fmla="val 1005443"/>
                <a:gd name="f170" fmla="val 806195"/>
                <a:gd name="f171" fmla="val 964175"/>
                <a:gd name="f172" fmla="val 787267"/>
                <a:gd name="f173" fmla="val 975103"/>
                <a:gd name="f174" fmla="val 807161"/>
                <a:gd name="f175" fmla="val 1009560"/>
                <a:gd name="f176" fmla="val 808703"/>
                <a:gd name="f177" fmla="val 1051275"/>
                <a:gd name="f178" fmla="val 791333"/>
                <a:gd name="f179" fmla="val 1085110"/>
                <a:gd name="f180" fmla="val 784855"/>
                <a:gd name="f181" fmla="val 1097727"/>
                <a:gd name="f182" fmla="val 776117"/>
                <a:gd name="f183" fmla="val 1108536"/>
                <a:gd name="f184" fmla="val 763385"/>
                <a:gd name="f185" fmla="val 1114320"/>
                <a:gd name="f186" fmla="val 744063"/>
                <a:gd name="f187" fmla="val 1119497"/>
                <a:gd name="f188" fmla="val 747716"/>
                <a:gd name="f189" fmla="val 1128718"/>
                <a:gd name="f190" fmla="val 731558"/>
                <a:gd name="f191" fmla="val 1137628"/>
                <a:gd name="f192" fmla="val 712804"/>
                <a:gd name="f193" fmla="val 1141697"/>
                <a:gd name="f194" fmla="val 693327"/>
                <a:gd name="f195" fmla="val 1140344"/>
                <a:gd name="f196" fmla="val 655409"/>
                <a:gd name="f197" fmla="val 1137711"/>
                <a:gd name="f198" fmla="val 620494"/>
                <a:gd name="f199" fmla="val 1114908"/>
                <a:gd name="f200" fmla="val 601213"/>
                <a:gd name="f201" fmla="val 1080185"/>
                <a:gd name="f202" fmla="val 582082"/>
                <a:gd name="f203" fmla="val 1090754"/>
                <a:gd name="f204" fmla="val 605167"/>
                <a:gd name="f205" fmla="val 1132362"/>
                <a:gd name="f206" fmla="val 647281"/>
                <a:gd name="f207" fmla="val 1159482"/>
                <a:gd name="f208" fmla="val 693051"/>
                <a:gd name="f209" fmla="val 1162221"/>
                <a:gd name="f210" fmla="val 715413"/>
                <a:gd name="f211" fmla="val 1163558"/>
                <a:gd name="f212" fmla="val 736989"/>
                <a:gd name="f213" fmla="val 1158982"/>
                <a:gd name="f214" fmla="val 755684"/>
                <a:gd name="f215" fmla="val 1148835"/>
                <a:gd name="f216" fmla="val 792539"/>
                <a:gd name="f217" fmla="val 1222022"/>
                <a:gd name="f218" fmla="val 887119"/>
                <a:gd name="f219" fmla="val 1262260"/>
                <a:gd name="f220" fmla="val 989751"/>
                <a:gd name="f221" fmla="val 1247587"/>
                <a:gd name="f222" fmla="val 1000157"/>
                <a:gd name="f223" fmla="val 1267987"/>
                <a:gd name="f224" fmla="val 1004489"/>
                <a:gd name="f225" fmla="val 1291252"/>
                <a:gd name="f226" fmla="val 1004488"/>
                <a:gd name="f227" fmla="val 1315531"/>
                <a:gd name="f228" fmla="val 1381750"/>
                <a:gd name="f229" fmla="val 972258"/>
                <a:gd name="f230" fmla="val 1440443"/>
                <a:gd name="f231" fmla="val 920375"/>
                <a:gd name="f232" fmla="val 1473506"/>
                <a:gd name="f233" fmla="val 913116"/>
                <a:gd name="f234" fmla="val 1474079"/>
                <a:gd name="f235" fmla="val 850536"/>
                <a:gd name="f236" fmla="val 1469665"/>
                <a:gd name="f237" fmla="val 794159"/>
                <a:gd name="f238" fmla="val 1430126"/>
                <a:gd name="f239" fmla="val 766796"/>
                <a:gd name="f240" fmla="val 1371458"/>
                <a:gd name="f241" fmla="val 746323"/>
                <a:gd name="f242" fmla="val 1380801"/>
                <a:gd name="f243" fmla="val 776874"/>
                <a:gd name="f244" fmla="val 1446464"/>
                <a:gd name="f245" fmla="val 839753"/>
                <a:gd name="f246" fmla="val 1490827"/>
                <a:gd name="f247" fmla="val 909888"/>
                <a:gd name="f248" fmla="val 1496052"/>
                <a:gd name="f249" fmla="val 891948"/>
                <a:gd name="f250" fmla="val 1561049"/>
                <a:gd name="f251" fmla="val 840393"/>
                <a:gd name="f252" fmla="val 1611456"/>
                <a:gd name="f253" fmla="val 774838"/>
                <a:gd name="f254" fmla="val 1628054"/>
                <a:gd name="f255" fmla="val 686646"/>
                <a:gd name="f256" fmla="val 1642970"/>
                <a:gd name="f257" fmla="val 605133"/>
                <a:gd name="f258" fmla="val 1612285"/>
                <a:gd name="f259" fmla="val 571751"/>
                <a:gd name="f260" fmla="val 1552195"/>
                <a:gd name="f261" fmla="val 550649"/>
                <a:gd name="f262" fmla="val 1566422"/>
                <a:gd name="f263" fmla="val 577499"/>
                <a:gd name="f264" fmla="val 1609979"/>
                <a:gd name="f265" fmla="val 626419"/>
                <a:gd name="f266" fmla="val 1639383"/>
                <a:gd name="f267" fmla="val 685031"/>
                <a:gd name="f268" fmla="val 1648114"/>
                <a:gd name="f269" fmla="val 659684"/>
                <a:gd name="f270" fmla="val 1706013"/>
                <a:gd name="f271" fmla="val 601329"/>
                <a:gd name="f272" fmla="val 1745210"/>
                <a:gd name="f273" fmla="val 533818"/>
                <a:gd name="f274" fmla="val 455549"/>
                <a:gd name="f275" fmla="val 416747"/>
                <a:gd name="f276" fmla="val 1692524"/>
                <a:gd name="f277" fmla="val 372301"/>
                <a:gd name="f278" fmla="val 1619888"/>
                <a:gd name="f279" fmla="val 366380"/>
                <a:gd name="f280" fmla="val 1592106"/>
                <a:gd name="f281" fmla="val 305091"/>
                <a:gd name="f282" fmla="val 1567105"/>
                <a:gd name="f283" fmla="val 259811"/>
                <a:gd name="f284" fmla="val 1511085"/>
                <a:gd name="f285" fmla="val 250590"/>
                <a:gd name="f286" fmla="val 1443452"/>
                <a:gd name="f287" fmla="val 203712"/>
                <a:gd name="f288" fmla="val 1453117"/>
                <a:gd name="f289" fmla="val 158965"/>
                <a:gd name="f290" fmla="val 1444975"/>
                <a:gd name="f291" fmla="val 117260"/>
                <a:gd name="f292" fmla="val 1407178"/>
                <a:gd name="f293" fmla="val 55030"/>
                <a:gd name="f294" fmla="val 1350772"/>
                <a:gd name="f295" fmla="val 44039"/>
                <a:gd name="f296" fmla="val 1258933"/>
                <a:gd name="f297" fmla="val 90593"/>
                <a:gd name="f298" fmla="val 1192598"/>
                <a:gd name="f299" fmla="val 186799"/>
                <a:gd name="f300" fmla="val 1224213"/>
                <a:gd name="f301" fmla="val 285304"/>
                <a:gd name="f302" fmla="val 1199642"/>
                <a:gd name="f303" fmla="val 330760"/>
                <a:gd name="f304" fmla="val 1129474"/>
                <a:gd name="f305" fmla="val 344999"/>
                <a:gd name="f306" fmla="val 1132822"/>
                <a:gd name="f307" fmla="val 420009"/>
                <a:gd name="f308" fmla="val 1139731"/>
                <a:gd name="f309" fmla="val 490500"/>
                <a:gd name="f310" fmla="val 1101048"/>
                <a:gd name="f311" fmla="val 524987"/>
                <a:gd name="f312" fmla="val 1034051"/>
                <a:gd name="f313" fmla="val 505360"/>
                <a:gd name="f314" fmla="val 1023014"/>
                <a:gd name="f315" fmla="val 475089"/>
                <a:gd name="f316" fmla="val 1082544"/>
                <a:gd name="f317" fmla="val 412689"/>
                <a:gd name="f318" fmla="val 1116790"/>
                <a:gd name="f319" fmla="val 346243"/>
                <a:gd name="f320" fmla="val 1110339"/>
                <a:gd name="f321" fmla="val 283801"/>
                <a:gd name="f322" fmla="val 1104277"/>
                <a:gd name="f323" fmla="val 228486"/>
                <a:gd name="f324" fmla="val 1063265"/>
                <a:gd name="f325" fmla="val 202679"/>
                <a:gd name="f326" fmla="val 1003895"/>
                <a:gd name="f327" fmla="val 181967"/>
                <a:gd name="f328" fmla="val 1012696"/>
                <a:gd name="f329" fmla="val 205492"/>
                <a:gd name="f330" fmla="val 1066954"/>
                <a:gd name="f331" fmla="val 250941"/>
                <a:gd name="f332" fmla="val 1107583"/>
                <a:gd name="f333" fmla="val 305288"/>
                <a:gd name="f334" fmla="val 1123484"/>
                <a:gd name="f335" fmla="val 260051"/>
                <a:gd name="f336" fmla="val 1186174"/>
                <a:gd name="f337" fmla="val 162021"/>
                <a:gd name="f338" fmla="val 1201884"/>
                <a:gd name="f339" fmla="val 70961"/>
                <a:gd name="f340" fmla="val 1161909"/>
                <a:gd name="f341" fmla="val 64874"/>
                <a:gd name="f342" fmla="val 1160625"/>
                <a:gd name="f343" fmla="val 60391"/>
                <a:gd name="f344" fmla="val 1156961"/>
                <a:gd name="f345" fmla="val 56055"/>
                <a:gd name="f346" fmla="val 1153032"/>
                <a:gd name="f347" fmla="val -13786"/>
                <a:gd name="f348" fmla="val 1089729"/>
                <a:gd name="f349" fmla="val -19088"/>
                <a:gd name="f350" fmla="val 981796"/>
                <a:gd name="f351" fmla="val 44214"/>
                <a:gd name="f352" fmla="val 911953"/>
                <a:gd name="f353" fmla="val 84073"/>
                <a:gd name="f354" fmla="val 882569"/>
                <a:gd name="f355" fmla="val 76811"/>
                <a:gd name="f356" fmla="val 875989"/>
                <a:gd name="f357" fmla="val 80179"/>
                <a:gd name="f358" fmla="val 872273"/>
                <a:gd name="f359" fmla="val 28040"/>
                <a:gd name="f360" fmla="val 814783"/>
                <a:gd name="f361" fmla="val 28651"/>
                <a:gd name="f362" fmla="val 726072"/>
                <a:gd name="f363" fmla="val 82340"/>
                <a:gd name="f364" fmla="val 666836"/>
                <a:gd name="f365" fmla="val 121082"/>
                <a:gd name="f366" fmla="val 638275"/>
                <a:gd name="f367" fmla="val 89526"/>
                <a:gd name="f368" fmla="val 571593"/>
                <a:gd name="f369" fmla="val 96788"/>
                <a:gd name="f370" fmla="val 490523"/>
                <a:gd name="f371" fmla="val 145805"/>
                <a:gd name="f372" fmla="val 430894"/>
                <a:gd name="f373" fmla="val 198586"/>
                <a:gd name="f374" fmla="val 400645"/>
                <a:gd name="f375" fmla="val 259015"/>
                <a:gd name="f376" fmla="val 385179"/>
                <a:gd name="f377" fmla="val 321878"/>
                <a:gd name="f378" fmla="val 383347"/>
                <a:gd name="f379" fmla="val 321111"/>
                <a:gd name="f380" fmla="val 357014"/>
                <a:gd name="f381" fmla="val 257723"/>
                <a:gd name="f382" fmla="val 358862"/>
                <a:gd name="f383" fmla="val 196668"/>
                <a:gd name="f384" fmla="val 373772"/>
                <a:gd name="f385" fmla="val 141180"/>
                <a:gd name="f386" fmla="val 399723"/>
                <a:gd name="f387" fmla="val 117813"/>
                <a:gd name="f388" fmla="val 370058"/>
                <a:gd name="f389" fmla="val 106816"/>
                <a:gd name="f390" fmla="val 332072"/>
                <a:gd name="f391" fmla="val 291518"/>
                <a:gd name="f392" fmla="val 170286"/>
                <a:gd name="f393" fmla="val 205094"/>
                <a:gd name="f394" fmla="val 72008"/>
                <a:gd name="f395" fmla="val 326327"/>
                <a:gd name="f396" fmla="val 350305"/>
                <a:gd name="f397" fmla="val 373385"/>
                <a:gd name="f398" fmla="val 75853"/>
                <a:gd name="f399" fmla="val 394659"/>
                <a:gd name="f400" fmla="val 83948"/>
                <a:gd name="f401" fmla="val 425371"/>
                <a:gd name="f402" fmla="val 33609"/>
                <a:gd name="f403" fmla="val 467237"/>
                <a:gd name="f404" fmla="*/ f0 1 1170491"/>
                <a:gd name="f405" fmla="*/ f1 1 1745209"/>
                <a:gd name="f406" fmla="val f2"/>
                <a:gd name="f407" fmla="val f3"/>
                <a:gd name="f408" fmla="val f4"/>
                <a:gd name="f409" fmla="+- f408 0 f406"/>
                <a:gd name="f410" fmla="+- f407 0 f406"/>
                <a:gd name="f411" fmla="*/ f410 1 1170491"/>
                <a:gd name="f412" fmla="*/ f409 1 1745209"/>
                <a:gd name="f413" fmla="*/ f406 1 f411"/>
                <a:gd name="f414" fmla="*/ f407 1 f411"/>
                <a:gd name="f415" fmla="*/ f406 1 f412"/>
                <a:gd name="f416" fmla="*/ f408 1 f412"/>
                <a:gd name="f417" fmla="*/ f413 f404 1"/>
                <a:gd name="f418" fmla="*/ f414 f404 1"/>
                <a:gd name="f419" fmla="*/ f416 f405 1"/>
                <a:gd name="f420" fmla="*/ f415 f40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7" t="f420" r="f418" b="f419"/>
              <a:pathLst>
                <a:path w="1170491" h="174520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7" y="f18"/>
                  </a:cubicBez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cubicBezTo>
                    <a:pt x="f41" y="f42"/>
                    <a:pt x="f43" y="f44"/>
                    <a:pt x="f5" y="f6"/>
                  </a:cubicBezTo>
                  <a:close/>
                  <a:moveTo>
                    <a:pt x="f45" y="f46"/>
                  </a:moveTo>
                  <a:cubicBezTo>
                    <a:pt x="f47" y="f48"/>
                    <a:pt x="f49" y="f50"/>
                    <a:pt x="f51" y="f52"/>
                  </a:cubicBezTo>
                  <a:lnTo>
                    <a:pt x="f53" y="f54"/>
                  </a:lnTo>
                  <a:cubicBezTo>
                    <a:pt x="f55" y="f56"/>
                    <a:pt x="f57" y="f58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45" y="f46"/>
                  </a:cubicBezTo>
                  <a:close/>
                  <a:moveTo>
                    <a:pt x="f79" y="f2"/>
                  </a:moveTo>
                  <a:cubicBezTo>
                    <a:pt x="f80" y="f81"/>
                    <a:pt x="f82" y="f83"/>
                    <a:pt x="f84" y="f85"/>
                  </a:cubicBezTo>
                  <a:cubicBezTo>
                    <a:pt x="f86" y="f87"/>
                    <a:pt x="f88" y="f89"/>
                    <a:pt x="f90" y="f91"/>
                  </a:cubicBezTo>
                  <a:lnTo>
                    <a:pt x="f92" y="f93"/>
                  </a:ln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3"/>
                  </a:cubicBezTo>
                  <a:cubicBezTo>
                    <a:pt x="f105" y="f103"/>
                    <a:pt x="f106" y="f107"/>
                    <a:pt x="f106" y="f108"/>
                  </a:cubicBezTo>
                  <a:lnTo>
                    <a:pt x="f109" y="f110"/>
                  </a:lnTo>
                  <a:lnTo>
                    <a:pt x="f106" y="f111"/>
                  </a:lnTo>
                  <a:lnTo>
                    <a:pt x="f106" y="f112"/>
                  </a:lnTo>
                  <a:cubicBezTo>
                    <a:pt x="f113" y="f114"/>
                    <a:pt x="f115" y="f116"/>
                    <a:pt x="f115" y="f117"/>
                  </a:cubicBezTo>
                  <a:lnTo>
                    <a:pt x="f118" y="f119"/>
                  </a:lnTo>
                  <a:cubicBezTo>
                    <a:pt x="f120" y="f121"/>
                    <a:pt x="f3" y="f122"/>
                    <a:pt x="f3" y="f123"/>
                  </a:cubicBezTo>
                  <a:cubicBezTo>
                    <a:pt x="f124" y="f125"/>
                    <a:pt x="f126" y="f127"/>
                    <a:pt x="f128" y="f129"/>
                  </a:cubicBezTo>
                  <a:cubicBezTo>
                    <a:pt x="f130" y="f131"/>
                    <a:pt x="f132" y="f133"/>
                    <a:pt x="f134" y="f135"/>
                  </a:cubicBezTo>
                  <a:lnTo>
                    <a:pt x="f136" y="f137"/>
                  </a:lnTo>
                  <a:cubicBezTo>
                    <a:pt x="f138" y="f139"/>
                    <a:pt x="f140" y="f141"/>
                    <a:pt x="f142" y="f143"/>
                  </a:cubicBezTo>
                  <a:cubicBezTo>
                    <a:pt x="f144" y="f145"/>
                    <a:pt x="f146" y="f147"/>
                    <a:pt x="f146" y="f148"/>
                  </a:cubicBezTo>
                  <a:cubicBezTo>
                    <a:pt x="f146" y="f149"/>
                    <a:pt x="f150" y="f151"/>
                    <a:pt x="f152" y="f153"/>
                  </a:cubicBezTo>
                  <a:cubicBezTo>
                    <a:pt x="f154" y="f155"/>
                    <a:pt x="f156" y="f157"/>
                    <a:pt x="f158" y="f159"/>
                  </a:cubicBezTo>
                  <a:cubicBezTo>
                    <a:pt x="f160" y="f161"/>
                    <a:pt x="f162" y="f163"/>
                    <a:pt x="f164" y="f165"/>
                  </a:cubicBezTo>
                  <a:cubicBezTo>
                    <a:pt x="f166" y="f167"/>
                    <a:pt x="f168" y="f169"/>
                    <a:pt x="f170" y="f171"/>
                  </a:cubicBezTo>
                  <a:lnTo>
                    <a:pt x="f172" y="f173"/>
                  </a:lnTo>
                  <a:cubicBezTo>
                    <a:pt x="f174" y="f175"/>
                    <a:pt x="f176" y="f177"/>
                    <a:pt x="f178" y="f179"/>
                  </a:cubicBezTo>
                  <a:cubicBezTo>
                    <a:pt x="f180" y="f181"/>
                    <a:pt x="f182" y="f183"/>
                    <a:pt x="f184" y="f185"/>
                  </a:cubicBezTo>
                  <a:lnTo>
                    <a:pt x="f186" y="f187"/>
                  </a:lnTo>
                  <a:lnTo>
                    <a:pt x="f188" y="f189"/>
                  </a:lnTo>
                  <a:cubicBezTo>
                    <a:pt x="f190" y="f191"/>
                    <a:pt x="f192" y="f193"/>
                    <a:pt x="f194" y="f195"/>
                  </a:cubicBezTo>
                  <a:cubicBezTo>
                    <a:pt x="f196" y="f197"/>
                    <a:pt x="f198" y="f199"/>
                    <a:pt x="f200" y="f201"/>
                  </a:cubicBezTo>
                  <a:lnTo>
                    <a:pt x="f202" y="f203"/>
                  </a:lnTo>
                  <a:cubicBezTo>
                    <a:pt x="f204" y="f205"/>
                    <a:pt x="f206" y="f207"/>
                    <a:pt x="f208" y="f209"/>
                  </a:cubicBezTo>
                  <a:cubicBezTo>
                    <a:pt x="f210" y="f211"/>
                    <a:pt x="f212" y="f213"/>
                    <a:pt x="f214" y="f215"/>
                  </a:cubicBezTo>
                  <a:cubicBezTo>
                    <a:pt x="f216" y="f217"/>
                    <a:pt x="f218" y="f219"/>
                    <a:pt x="f220" y="f221"/>
                  </a:cubicBezTo>
                  <a:cubicBezTo>
                    <a:pt x="f222" y="f223"/>
                    <a:pt x="f224" y="f225"/>
                    <a:pt x="f226" y="f227"/>
                  </a:cubicBezTo>
                  <a:cubicBezTo>
                    <a:pt x="f226" y="f228"/>
                    <a:pt x="f229" y="f230"/>
                    <a:pt x="f231" y="f232"/>
                  </a:cubicBezTo>
                  <a:lnTo>
                    <a:pt x="f233" y="f234"/>
                  </a:lnTo>
                  <a:cubicBezTo>
                    <a:pt x="f235" y="f236"/>
                    <a:pt x="f237" y="f238"/>
                    <a:pt x="f239" y="f240"/>
                  </a:cubicBezTo>
                  <a:lnTo>
                    <a:pt x="f241" y="f242"/>
                  </a:lnTo>
                  <a:cubicBezTo>
                    <a:pt x="f243" y="f244"/>
                    <a:pt x="f245" y="f246"/>
                    <a:pt x="f247" y="f248"/>
                  </a:cubicBezTo>
                  <a:cubicBezTo>
                    <a:pt x="f249" y="f250"/>
                    <a:pt x="f251" y="f252"/>
                    <a:pt x="f253" y="f254"/>
                  </a:cubicBezTo>
                  <a:cubicBezTo>
                    <a:pt x="f255" y="f256"/>
                    <a:pt x="f257" y="f258"/>
                    <a:pt x="f259" y="f260"/>
                  </a:cubicBezTo>
                  <a:lnTo>
                    <a:pt x="f261" y="f262"/>
                  </a:lnTo>
                  <a:cubicBezTo>
                    <a:pt x="f263" y="f264"/>
                    <a:pt x="f265" y="f266"/>
                    <a:pt x="f267" y="f268"/>
                  </a:cubicBezTo>
                  <a:cubicBezTo>
                    <a:pt x="f269" y="f270"/>
                    <a:pt x="f271" y="f272"/>
                    <a:pt x="f273" y="f4"/>
                  </a:cubicBezTo>
                  <a:cubicBezTo>
                    <a:pt x="f274" y="f272"/>
                    <a:pt x="f275" y="f276"/>
                    <a:pt x="f277" y="f278"/>
                  </a:cubicBezTo>
                  <a:lnTo>
                    <a:pt x="f279" y="f280"/>
                  </a:lnTo>
                  <a:cubicBezTo>
                    <a:pt x="f281" y="f282"/>
                    <a:pt x="f283" y="f284"/>
                    <a:pt x="f285" y="f286"/>
                  </a:cubicBezTo>
                  <a:cubicBezTo>
                    <a:pt x="f287" y="f288"/>
                    <a:pt x="f289" y="f290"/>
                    <a:pt x="f291" y="f292"/>
                  </a:cubicBezTo>
                  <a:cubicBezTo>
                    <a:pt x="f293" y="f294"/>
                    <a:pt x="f295" y="f296"/>
                    <a:pt x="f297" y="f298"/>
                  </a:cubicBezTo>
                  <a:cubicBezTo>
                    <a:pt x="f299" y="f300"/>
                    <a:pt x="f301" y="f302"/>
                    <a:pt x="f303" y="f304"/>
                  </a:cubicBezTo>
                  <a:lnTo>
                    <a:pt x="f305" y="f306"/>
                  </a:lnTo>
                  <a:cubicBezTo>
                    <a:pt x="f307" y="f308"/>
                    <a:pt x="f309" y="f310"/>
                    <a:pt x="f311" y="f312"/>
                  </a:cubicBezTo>
                  <a:lnTo>
                    <a:pt x="f313" y="f314"/>
                  </a:lnTo>
                  <a:cubicBezTo>
                    <a:pt x="f315" y="f316"/>
                    <a:pt x="f317" y="f318"/>
                    <a:pt x="f319" y="f320"/>
                  </a:cubicBezTo>
                  <a:cubicBezTo>
                    <a:pt x="f321" y="f322"/>
                    <a:pt x="f323" y="f324"/>
                    <a:pt x="f325" y="f326"/>
                  </a:cubicBezTo>
                  <a:lnTo>
                    <a:pt x="f327" y="f328"/>
                  </a:lnTo>
                  <a:cubicBezTo>
                    <a:pt x="f329" y="f330"/>
                    <a:pt x="f331" y="f332"/>
                    <a:pt x="f333" y="f334"/>
                  </a:cubicBezTo>
                  <a:cubicBezTo>
                    <a:pt x="f335" y="f336"/>
                    <a:pt x="f337" y="f338"/>
                    <a:pt x="f339" y="f340"/>
                  </a:cubicBezTo>
                  <a:cubicBezTo>
                    <a:pt x="f341" y="f342"/>
                    <a:pt x="f343" y="f344"/>
                    <a:pt x="f345" y="f346"/>
                  </a:cubicBezTo>
                  <a:cubicBezTo>
                    <a:pt x="f347" y="f348"/>
                    <a:pt x="f349" y="f350"/>
                    <a:pt x="f351" y="f352"/>
                  </a:cubicBezTo>
                  <a:lnTo>
                    <a:pt x="f353" y="f354"/>
                  </a:lnTo>
                  <a:lnTo>
                    <a:pt x="f355" y="f356"/>
                  </a:lnTo>
                  <a:lnTo>
                    <a:pt x="f357" y="f358"/>
                  </a:lnTo>
                  <a:cubicBezTo>
                    <a:pt x="f359" y="f360"/>
                    <a:pt x="f361" y="f362"/>
                    <a:pt x="f363" y="f364"/>
                  </a:cubicBezTo>
                  <a:lnTo>
                    <a:pt x="f365" y="f366"/>
                  </a:lnTo>
                  <a:cubicBezTo>
                    <a:pt x="f367" y="f368"/>
                    <a:pt x="f369" y="f370"/>
                    <a:pt x="f371" y="f372"/>
                  </a:cubicBezTo>
                  <a:cubicBezTo>
                    <a:pt x="f373" y="f374"/>
                    <a:pt x="f375" y="f376"/>
                    <a:pt x="f377" y="f378"/>
                  </a:cubicBezTo>
                  <a:lnTo>
                    <a:pt x="f379" y="f380"/>
                  </a:lnTo>
                  <a:cubicBezTo>
                    <a:pt x="f381" y="f382"/>
                    <a:pt x="f383" y="f384"/>
                    <a:pt x="f385" y="f386"/>
                  </a:cubicBezTo>
                  <a:cubicBezTo>
                    <a:pt x="f387" y="f388"/>
                    <a:pt x="f389" y="f390"/>
                    <a:pt x="f389" y="f391"/>
                  </a:cubicBezTo>
                  <a:cubicBezTo>
                    <a:pt x="f389" y="f392"/>
                    <a:pt x="f393" y="f394"/>
                    <a:pt x="f395" y="f394"/>
                  </a:cubicBezTo>
                  <a:cubicBezTo>
                    <a:pt x="f396" y="f394"/>
                    <a:pt x="f397" y="f398"/>
                    <a:pt x="f399" y="f400"/>
                  </a:cubicBezTo>
                  <a:cubicBezTo>
                    <a:pt x="f401" y="f402"/>
                    <a:pt x="f403" y="f2"/>
                    <a:pt x="f7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algn="ctr"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050">
                <a:solidFill>
                  <a:schemeClr val="bg1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</p:grpSp>
      <p:sp>
        <p:nvSpPr>
          <p:cNvPr id="7" name="Rectangle 19">
            <a:extLst>
              <a:ext uri="{FF2B5EF4-FFF2-40B4-BE49-F238E27FC236}">
                <a16:creationId xmlns:a16="http://schemas.microsoft.com/office/drawing/2014/main" id="{259A9D51-FAEF-B5A9-C465-6AAA8F7C6651}"/>
              </a:ext>
            </a:extLst>
          </p:cNvPr>
          <p:cNvSpPr/>
          <p:nvPr/>
        </p:nvSpPr>
        <p:spPr>
          <a:xfrm>
            <a:off x="1786070" y="1399625"/>
            <a:ext cx="372270" cy="436123"/>
          </a:xfrm>
          <a:custGeom>
            <a:avLst/>
            <a:gdLst>
              <a:gd name="f0" fmla="val w"/>
              <a:gd name="f1" fmla="val h"/>
              <a:gd name="f2" fmla="val 0"/>
              <a:gd name="f3" fmla="val 2926108"/>
              <a:gd name="f4" fmla="val 3216409"/>
              <a:gd name="f5" fmla="val 1150286"/>
              <a:gd name="f6" fmla="val 2039882"/>
              <a:gd name="f7" fmla="val 1216487"/>
              <a:gd name="f8" fmla="val 2110220"/>
              <a:gd name="f9" fmla="val 1249586"/>
              <a:gd name="f10" fmla="val 2238485"/>
              <a:gd name="f11" fmla="val 1348889"/>
              <a:gd name="f12" fmla="val 2250897"/>
              <a:gd name="f13" fmla="val 1452327"/>
              <a:gd name="f14" fmla="val 2213659"/>
              <a:gd name="f15" fmla="val 1530941"/>
              <a:gd name="f16" fmla="val 2147458"/>
              <a:gd name="f17" fmla="val 1597142"/>
              <a:gd name="f18" fmla="val 2052295"/>
              <a:gd name="f19" fmla="val 1634380"/>
              <a:gd name="f20" fmla="val 2030228"/>
              <a:gd name="f21" fmla="val 1712994"/>
              <a:gd name="f22" fmla="val 2049536"/>
              <a:gd name="f23" fmla="val 1721269"/>
              <a:gd name="f24" fmla="val 2072982"/>
              <a:gd name="f25" fmla="val 1533700"/>
              <a:gd name="f26" fmla="val 2362611"/>
              <a:gd name="f27" fmla="val 1615072"/>
              <a:gd name="f28" fmla="val 2763954"/>
              <a:gd name="f29" fmla="val 1568179"/>
              <a:gd name="f30" fmla="val 2830155"/>
              <a:gd name="f31" fmla="val 1391644"/>
              <a:gd name="f32" fmla="val 2965315"/>
              <a:gd name="f33" fmla="val 1231658"/>
              <a:gd name="f34" fmla="val 2893598"/>
              <a:gd name="f35" fmla="val 1063398"/>
              <a:gd name="f36" fmla="val 2925319"/>
              <a:gd name="f37" fmla="val 925479"/>
              <a:gd name="f38" fmla="val 2954282"/>
              <a:gd name="f39" fmla="val 820660"/>
              <a:gd name="f40" fmla="val 3107371"/>
              <a:gd name="f41" fmla="val 686879"/>
              <a:gd name="f42" fmla="val 3148747"/>
              <a:gd name="f43" fmla="val 536548"/>
              <a:gd name="f44" fmla="val 3184606"/>
              <a:gd name="f45" fmla="val 373804"/>
              <a:gd name="f46" fmla="val 3224602"/>
              <a:gd name="f47" fmla="val 215198"/>
              <a:gd name="f48" fmla="val 3214948"/>
              <a:gd name="f49" fmla="val 93829"/>
              <a:gd name="f50" fmla="val 3209431"/>
              <a:gd name="f51" fmla="val 71763"/>
              <a:gd name="f52" fmla="val 3046687"/>
              <a:gd name="f53" fmla="val 136584"/>
              <a:gd name="f54" fmla="val 2925318"/>
              <a:gd name="f55" fmla="val 168305"/>
              <a:gd name="f56" fmla="val 2828775"/>
              <a:gd name="f57" fmla="val 121415"/>
              <a:gd name="f58" fmla="val 2802571"/>
              <a:gd name="f59" fmla="val 107623"/>
              <a:gd name="f60" fmla="val 2710165"/>
              <a:gd name="f61" fmla="val 111150"/>
              <a:gd name="f62" fmla="val 2693172"/>
              <a:gd name="f63" fmla="val 127647"/>
              <a:gd name="f64" fmla="val 2691385"/>
              <a:gd name="f65" fmla="val 158288"/>
              <a:gd name="f66" fmla="val 2695563"/>
              <a:gd name="f67" fmla="val 2626239"/>
              <a:gd name="f68" fmla="val 266288"/>
              <a:gd name="f69" fmla="val 2708276"/>
              <a:gd name="f70" fmla="val 307224"/>
              <a:gd name="f71" fmla="val 2711894"/>
              <a:gd name="f72" fmla="val 415224"/>
              <a:gd name="f73" fmla="val 2711420"/>
              <a:gd name="f74" fmla="val 428487"/>
              <a:gd name="f75" fmla="val 2711947"/>
              <a:gd name="f76" fmla="val 442136"/>
              <a:gd name="f77" fmla="val 2710942"/>
              <a:gd name="f78" fmla="val 456160"/>
              <a:gd name="f79" fmla="val 2708700"/>
              <a:gd name="f80" fmla="val 2617963"/>
              <a:gd name="f81" fmla="val 564160"/>
              <a:gd name="f82" fmla="val 2692500"/>
              <a:gd name="f83" fmla="val 577696"/>
              <a:gd name="f84" fmla="val 2691220"/>
              <a:gd name="f85" fmla="val 591289"/>
              <a:gd name="f86" fmla="val 2688332"/>
              <a:gd name="f87" fmla="val 605096"/>
              <a:gd name="f88" fmla="val 2684680"/>
              <a:gd name="f89" fmla="val 2601411"/>
              <a:gd name="f90" fmla="val 713096"/>
              <a:gd name="f91" fmla="val 2654658"/>
              <a:gd name="f92" fmla="val 754032"/>
              <a:gd name="f93" fmla="val 2641463"/>
              <a:gd name="f94" fmla="val 2580721"/>
              <a:gd name="f95" fmla="val 862032"/>
              <a:gd name="f96" fmla="val 2599792"/>
              <a:gd name="f97" fmla="val 897454"/>
              <a:gd name="f98" fmla="val 2584791"/>
              <a:gd name="f99" fmla="val 934214"/>
              <a:gd name="f100" fmla="val 2567836"/>
              <a:gd name="f101" fmla="val 972371"/>
              <a:gd name="f102" fmla="val 2548802"/>
              <a:gd name="f103" fmla="val 1030297"/>
              <a:gd name="f104" fmla="val 2506047"/>
              <a:gd name="f105" fmla="val 939271"/>
              <a:gd name="f106" fmla="val 2219176"/>
              <a:gd name="f107" fmla="val 947546"/>
              <a:gd name="f108" fmla="val 2122633"/>
              <a:gd name="f109" fmla="val 957201"/>
              <a:gd name="f110" fmla="val 2082636"/>
              <a:gd name="f111" fmla="val 1082706"/>
              <a:gd name="f112" fmla="val 2067466"/>
              <a:gd name="f113" fmla="val 394278"/>
              <a:gd name="f114" fmla="val 1320337"/>
              <a:gd name="f115" fmla="val 356565"/>
              <a:gd name="f116" fmla="val 1315036"/>
              <a:gd name="f117" fmla="val 316914"/>
              <a:gd name="f118" fmla="val 1320983"/>
              <a:gd name="f119" fmla="val 277262"/>
              <a:gd name="f120" fmla="val 1344774"/>
              <a:gd name="f121" fmla="val 169686"/>
              <a:gd name="f122" fmla="val 1368221"/>
              <a:gd name="f123" fmla="val 281399"/>
              <a:gd name="f124" fmla="val 1532343"/>
              <a:gd name="f125" fmla="val 314500"/>
              <a:gd name="f126" fmla="val 1626128"/>
              <a:gd name="f127" fmla="val 335188"/>
              <a:gd name="f128" fmla="val 1715776"/>
              <a:gd name="f129" fmla="val 306225"/>
              <a:gd name="f130" fmla="val 1838523"/>
              <a:gd name="f131" fmla="val 376563"/>
              <a:gd name="f132" fmla="val 1820593"/>
              <a:gd name="f133" fmla="val 535169"/>
              <a:gd name="f134" fmla="val 1786113"/>
              <a:gd name="f135" fmla="val 681363"/>
              <a:gd name="f136" fmla="val 1673020"/>
              <a:gd name="f137" fmla="val 628954"/>
              <a:gd name="f138" fmla="val 1493726"/>
              <a:gd name="f139" fmla="val 603094"/>
              <a:gd name="f140" fmla="val 1453384"/>
              <a:gd name="f141" fmla="val 507414"/>
              <a:gd name="f142" fmla="val 1336241"/>
              <a:gd name="f143" fmla="val 1526804"/>
              <a:gd name="f144" fmla="val 66"/>
              <a:gd name="f145" fmla="val 2066065"/>
              <a:gd name="f146" fmla="val 2824"/>
              <a:gd name="f147" fmla="val 2621877"/>
              <a:gd name="f148" fmla="val 129710"/>
              <a:gd name="f149" fmla="val 2896335"/>
              <a:gd name="f150" fmla="val 1038593"/>
              <a:gd name="f151" fmla="val 3057700"/>
              <a:gd name="f152" fmla="val 1564063"/>
              <a:gd name="f153" fmla="val 2532230"/>
              <a:gd name="f154" fmla="val 2366749"/>
              <a:gd name="f155" fmla="val 2064686"/>
              <a:gd name="f156" fmla="val 2292273"/>
              <a:gd name="f157" fmla="val 1885392"/>
              <a:gd name="f158" fmla="val 2267447"/>
              <a:gd name="f159" fmla="val 1950214"/>
              <a:gd name="f160" fmla="val 2015056"/>
              <a:gd name="f161" fmla="val 1555767"/>
              <a:gd name="f162" fmla="val 1940580"/>
              <a:gd name="f163" fmla="val 1179249"/>
              <a:gd name="f164" fmla="val 1868862"/>
              <a:gd name="f165" fmla="val 732393"/>
              <a:gd name="f166" fmla="val 2186075"/>
              <a:gd name="f167" fmla="val 554478"/>
              <a:gd name="f168" fmla="val 2159871"/>
              <a:gd name="f169" fmla="val 466211"/>
              <a:gd name="f170" fmla="val 2141942"/>
              <a:gd name="f171" fmla="val 394493"/>
              <a:gd name="f172" fmla="val 1904722"/>
              <a:gd name="f173" fmla="val 364151"/>
              <a:gd name="f174" fmla="val 1932305"/>
              <a:gd name="f175" fmla="val 322774"/>
              <a:gd name="f176" fmla="val 1970922"/>
              <a:gd name="f177" fmla="val 405526"/>
              <a:gd name="f178" fmla="val 2146079"/>
              <a:gd name="f179" fmla="val 467589"/>
              <a:gd name="f180" fmla="val 2205384"/>
              <a:gd name="f181" fmla="val 525515"/>
              <a:gd name="f182" fmla="val 2241243"/>
              <a:gd name="f183" fmla="val 2202626"/>
              <a:gd name="f184" fmla="val 873070"/>
              <a:gd name="f185" fmla="val 2139183"/>
              <a:gd name="f186" fmla="val 913066"/>
              <a:gd name="f187" fmla="val 2128149"/>
              <a:gd name="f188" fmla="val 870312"/>
              <a:gd name="f189" fmla="val 2253655"/>
              <a:gd name="f190" fmla="val 877208"/>
              <a:gd name="f191" fmla="val 2333648"/>
              <a:gd name="f192" fmla="val 862033"/>
              <a:gd name="f193" fmla="val 2337135"/>
              <a:gd name="f194" fmla="val 2415799"/>
              <a:gd name="f195" fmla="val 754033"/>
              <a:gd name="f196" fmla="val 2360695"/>
              <a:gd name="f197" fmla="val 713097"/>
              <a:gd name="f198" fmla="val 2366601"/>
              <a:gd name="f199" fmla="val 2428213"/>
              <a:gd name="f200" fmla="val 605097"/>
              <a:gd name="f201" fmla="val 2379641"/>
              <a:gd name="f202" fmla="val 564161"/>
              <a:gd name="f203" fmla="val 2382960"/>
              <a:gd name="f204" fmla="val 2436489"/>
              <a:gd name="f205" fmla="val 456161"/>
              <a:gd name="f206" fmla="val 2388351"/>
              <a:gd name="f207" fmla="val 415225"/>
              <a:gd name="f208" fmla="val 2389346"/>
              <a:gd name="f209" fmla="val 307225"/>
              <a:gd name="f210" fmla="val 2386989"/>
              <a:gd name="f211" fmla="val 293173"/>
              <a:gd name="f212" fmla="val 2387203"/>
              <a:gd name="f213" fmla="val 279516"/>
              <a:gd name="f214" fmla="val 2386340"/>
              <a:gd name="f215" fmla="val 266289"/>
              <a:gd name="f216" fmla="val 2385150"/>
              <a:gd name="f217" fmla="val 158289"/>
              <a:gd name="f218" fmla="val 2370613"/>
              <a:gd name="f219" fmla="val 107017"/>
              <a:gd name="f220" fmla="val 2360332"/>
              <a:gd name="f221" fmla="val 72014"/>
              <a:gd name="f222" fmla="val 2345184"/>
              <a:gd name="f223" fmla="val 62108"/>
              <a:gd name="f224" fmla="val 2325373"/>
              <a:gd name="f225" fmla="val 37284"/>
              <a:gd name="f226" fmla="val 2261930"/>
              <a:gd name="f227" fmla="val 103484"/>
              <a:gd name="f228" fmla="val 2223314"/>
              <a:gd name="f229" fmla="val 124172"/>
              <a:gd name="f230" fmla="val 2172284"/>
              <a:gd name="f231" fmla="val 111759"/>
              <a:gd name="f232" fmla="val 2144700"/>
              <a:gd name="f233" fmla="val 74522"/>
              <a:gd name="f234" fmla="val 86934"/>
              <a:gd name="f235" fmla="val 2089533"/>
              <a:gd name="f236" fmla="val 96588"/>
              <a:gd name="f237" fmla="val 2053674"/>
              <a:gd name="f238" fmla="val 242782"/>
              <a:gd name="f239" fmla="val 264849"/>
              <a:gd name="f240" fmla="val 1994369"/>
              <a:gd name="f241" fmla="val 273125"/>
              <a:gd name="f242" fmla="val 1919892"/>
              <a:gd name="f243" fmla="val -4093"/>
              <a:gd name="f244" fmla="val 1721291"/>
              <a:gd name="f245" fmla="val 45"/>
              <a:gd name="f246" fmla="val 1671639"/>
              <a:gd name="f247" fmla="val 12458"/>
              <a:gd name="f248" fmla="val 1619230"/>
              <a:gd name="f249" fmla="val 1558546"/>
              <a:gd name="f250" fmla="val 190373"/>
              <a:gd name="f251" fmla="val 1477174"/>
              <a:gd name="f252" fmla="val 222094"/>
              <a:gd name="f253" fmla="val 1438557"/>
              <a:gd name="f254" fmla="val 80038"/>
              <a:gd name="f255" fmla="val 1267538"/>
              <a:gd name="f256" fmla="val 91072"/>
              <a:gd name="f257" fmla="val 1224783"/>
              <a:gd name="f258" fmla="val 111760"/>
              <a:gd name="f259" fmla="val 1092381"/>
              <a:gd name="f260" fmla="val 240023"/>
              <a:gd name="f261" fmla="val 943429"/>
              <a:gd name="f262" fmla="val 703451"/>
              <a:gd name="f263" fmla="val 342084"/>
              <a:gd name="f264" fmla="val 332450"/>
              <a:gd name="f265" fmla="val 961338"/>
              <a:gd name="f266" fmla="val -5451"/>
              <a:gd name="f267" fmla="*/ f0 1 2926108"/>
              <a:gd name="f268" fmla="*/ f1 1 3216409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2926108"/>
              <a:gd name="f275" fmla="*/ f272 1 3216409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2926108" h="3216409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53" y="f54"/>
                </a:cubicBez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9"/>
                </a:lnTo>
                <a:lnTo>
                  <a:pt x="f70" y="f71"/>
                </a:lnTo>
                <a:lnTo>
                  <a:pt x="f70" y="f67"/>
                </a:lnTo>
                <a:lnTo>
                  <a:pt x="f72" y="f67"/>
                </a:lnTo>
                <a:lnTo>
                  <a:pt x="f72" y="f73"/>
                </a:lnTo>
                <a:cubicBezTo>
                  <a:pt x="f74" y="f75"/>
                  <a:pt x="f76" y="f77"/>
                  <a:pt x="f78" y="f79"/>
                </a:cubicBezTo>
                <a:lnTo>
                  <a:pt x="f78" y="f80"/>
                </a:lnTo>
                <a:lnTo>
                  <a:pt x="f81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lnTo>
                  <a:pt x="f87" y="f89"/>
                </a:lnTo>
                <a:lnTo>
                  <a:pt x="f90" y="f89"/>
                </a:lnTo>
                <a:lnTo>
                  <a:pt x="f90" y="f91"/>
                </a:lnTo>
                <a:lnTo>
                  <a:pt x="f92" y="f93"/>
                </a:lnTo>
                <a:lnTo>
                  <a:pt x="f92" y="f94"/>
                </a:lnTo>
                <a:lnTo>
                  <a:pt x="f95" y="f94"/>
                </a:ln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5" y="f6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13" y="f114"/>
                </a:cubicBezTo>
                <a:close/>
                <a:moveTo>
                  <a:pt x="f143" y="f144"/>
                </a:move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cubicBezTo>
                  <a:pt x="f157" y="f158"/>
                  <a:pt x="f159" y="f160"/>
                  <a:pt x="f161" y="f162"/>
                </a:cubicBezTo>
                <a:cubicBezTo>
                  <a:pt x="f163" y="f164"/>
                  <a:pt x="f165" y="f166"/>
                  <a:pt x="f167" y="f168"/>
                </a:cubicBez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178"/>
                  <a:pt x="f179" y="f180"/>
                </a:cubicBezTo>
                <a:cubicBezTo>
                  <a:pt x="f181" y="f182"/>
                  <a:pt x="f165" y="f183"/>
                  <a:pt x="f184" y="f185"/>
                </a:cubicBezTo>
                <a:cubicBezTo>
                  <a:pt x="f186" y="f187"/>
                  <a:pt x="f188" y="f189"/>
                  <a:pt x="f190" y="f191"/>
                </a:cubicBezTo>
                <a:lnTo>
                  <a:pt x="f192" y="f193"/>
                </a:lnTo>
                <a:lnTo>
                  <a:pt x="f192" y="f194"/>
                </a:lnTo>
                <a:lnTo>
                  <a:pt x="f195" y="f194"/>
                </a:lnTo>
                <a:lnTo>
                  <a:pt x="f195" y="f196"/>
                </a:lnTo>
                <a:lnTo>
                  <a:pt x="f197" y="f198"/>
                </a:lnTo>
                <a:lnTo>
                  <a:pt x="f197" y="f199"/>
                </a:lnTo>
                <a:lnTo>
                  <a:pt x="f200" y="f199"/>
                </a:lnTo>
                <a:lnTo>
                  <a:pt x="f200" y="f201"/>
                </a:lnTo>
                <a:lnTo>
                  <a:pt x="f202" y="f203"/>
                </a:lnTo>
                <a:lnTo>
                  <a:pt x="f202" y="f204"/>
                </a:lnTo>
                <a:lnTo>
                  <a:pt x="f205" y="f204"/>
                </a:lnTo>
                <a:lnTo>
                  <a:pt x="f205" y="f206"/>
                </a:lnTo>
                <a:lnTo>
                  <a:pt x="f207" y="f208"/>
                </a:lnTo>
                <a:lnTo>
                  <a:pt x="f207" y="f204"/>
                </a:lnTo>
                <a:lnTo>
                  <a:pt x="f209" y="f204"/>
                </a:lnTo>
                <a:lnTo>
                  <a:pt x="f209" y="f210"/>
                </a:lnTo>
                <a:cubicBezTo>
                  <a:pt x="f211" y="f212"/>
                  <a:pt x="f213" y="f214"/>
                  <a:pt x="f215" y="f216"/>
                </a:cubicBezTo>
                <a:lnTo>
                  <a:pt x="f215" y="f199"/>
                </a:lnTo>
                <a:lnTo>
                  <a:pt x="f217" y="f199"/>
                </a:lnTo>
                <a:lnTo>
                  <a:pt x="f217" y="f218"/>
                </a:lnTo>
                <a:cubicBezTo>
                  <a:pt x="f219" y="f220"/>
                  <a:pt x="f221" y="f222"/>
                  <a:pt x="f223" y="f224"/>
                </a:cubicBezTo>
                <a:cubicBezTo>
                  <a:pt x="f225" y="f226"/>
                  <a:pt x="f227" y="f228"/>
                  <a:pt x="f229" y="f230"/>
                </a:cubicBezTo>
                <a:cubicBezTo>
                  <a:pt x="f231" y="f232"/>
                  <a:pt x="f233" y="f170"/>
                  <a:pt x="f234" y="f235"/>
                </a:cubicBezTo>
                <a:cubicBezTo>
                  <a:pt x="f236" y="f237"/>
                  <a:pt x="f238" y="f20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ubicBezTo>
                  <a:pt x="f247" y="f248"/>
                  <a:pt x="f229" y="f249"/>
                  <a:pt x="f250" y="f251"/>
                </a:cubicBezTo>
                <a:cubicBezTo>
                  <a:pt x="f252" y="f253"/>
                  <a:pt x="f254" y="f255"/>
                  <a:pt x="f256" y="f257"/>
                </a:cubicBezTo>
                <a:cubicBezTo>
                  <a:pt x="f258" y="f259"/>
                  <a:pt x="f260" y="f261"/>
                  <a:pt x="f239" y="f262"/>
                </a:cubicBezTo>
                <a:cubicBezTo>
                  <a:pt x="f263" y="f264"/>
                  <a:pt x="f265" y="f266"/>
                  <a:pt x="f143" y="f144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47">
            <a:extLst>
              <a:ext uri="{FF2B5EF4-FFF2-40B4-BE49-F238E27FC236}">
                <a16:creationId xmlns:a16="http://schemas.microsoft.com/office/drawing/2014/main" id="{F2918B67-1A4B-EB9B-1890-47C78F412AA6}"/>
              </a:ext>
            </a:extLst>
          </p:cNvPr>
          <p:cNvSpPr/>
          <p:nvPr/>
        </p:nvSpPr>
        <p:spPr>
          <a:xfrm>
            <a:off x="7112404" y="1383988"/>
            <a:ext cx="438546" cy="467395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303187"/>
              <a:gd name="f5" fmla="val 480874"/>
              <a:gd name="f6" fmla="val 1936813"/>
              <a:gd name="f7" fmla="val 2759126"/>
              <a:gd name="f8" fmla="val 1620000"/>
              <a:gd name="f9" fmla="val 2514701"/>
              <a:gd name="f10" fmla="val 725299"/>
              <a:gd name="f11" fmla="*/ f0 1 3240000"/>
              <a:gd name="f12" fmla="*/ f1 1 3240000"/>
              <a:gd name="f13" fmla="val f2"/>
              <a:gd name="f14" fmla="val f3"/>
              <a:gd name="f15" fmla="+- f14 0 f13"/>
              <a:gd name="f16" fmla="*/ f15 1 3240000"/>
              <a:gd name="f17" fmla="*/ f13 1 f16"/>
              <a:gd name="f18" fmla="*/ f14 1 f16"/>
              <a:gd name="f19" fmla="*/ f17 f11 1"/>
              <a:gd name="f20" fmla="*/ f18 f11 1"/>
              <a:gd name="f21" fmla="*/ f18 f12 1"/>
              <a:gd name="f22" fmla="*/ f17 f1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2" r="f20" b="f21"/>
            <a:pathLst>
              <a:path w="3240000" h="3240000">
                <a:moveTo>
                  <a:pt x="f4" y="f5"/>
                </a:moveTo>
                <a:lnTo>
                  <a:pt x="f4" y="f4"/>
                </a:lnTo>
                <a:lnTo>
                  <a:pt x="f5" y="f4"/>
                </a:lnTo>
                <a:lnTo>
                  <a:pt x="f5" y="f6"/>
                </a:lnTo>
                <a:lnTo>
                  <a:pt x="f4" y="f6"/>
                </a:lnTo>
                <a:lnTo>
                  <a:pt x="f4" y="f7"/>
                </a:lnTo>
                <a:lnTo>
                  <a:pt x="f6" y="f7"/>
                </a:lnTo>
                <a:lnTo>
                  <a:pt x="f6" y="f6"/>
                </a:lnTo>
                <a:lnTo>
                  <a:pt x="f7" y="f6"/>
                </a:lnTo>
                <a:lnTo>
                  <a:pt x="f7" y="f4"/>
                </a:lnTo>
                <a:lnTo>
                  <a:pt x="f6" y="f4"/>
                </a:lnTo>
                <a:lnTo>
                  <a:pt x="f6" y="f5"/>
                </a:lnTo>
                <a:close/>
                <a:moveTo>
                  <a:pt x="f8" y="f2"/>
                </a:moveTo>
                <a:cubicBezTo>
                  <a:pt x="f9" y="f2"/>
                  <a:pt x="f3" y="f10"/>
                  <a:pt x="f3" y="f8"/>
                </a:cubicBezTo>
                <a:cubicBezTo>
                  <a:pt x="f3" y="f9"/>
                  <a:pt x="f9" y="f3"/>
                  <a:pt x="f8" y="f3"/>
                </a:cubicBezTo>
                <a:cubicBezTo>
                  <a:pt x="f10" y="f3"/>
                  <a:pt x="f2" y="f9"/>
                  <a:pt x="f2" y="f8"/>
                </a:cubicBezTo>
                <a:cubicBezTo>
                  <a:pt x="f2" y="f10"/>
                  <a:pt x="f10" y="f2"/>
                  <a:pt x="f8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ounded Rectangle 2">
            <a:extLst>
              <a:ext uri="{FF2B5EF4-FFF2-40B4-BE49-F238E27FC236}">
                <a16:creationId xmlns:a16="http://schemas.microsoft.com/office/drawing/2014/main" id="{8B5EF66A-D86B-A6D9-2CC3-4D9A8FADAB11}"/>
              </a:ext>
            </a:extLst>
          </p:cNvPr>
          <p:cNvSpPr/>
          <p:nvPr/>
        </p:nvSpPr>
        <p:spPr>
          <a:xfrm>
            <a:off x="2458373" y="4211981"/>
            <a:ext cx="429813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440"/>
              <a:gd name="f7" fmla="val 3960000"/>
              <a:gd name="f8" fmla="val 1979373"/>
              <a:gd name="f9" fmla="val 472350"/>
              <a:gd name="f10" fmla="val 1228307"/>
              <a:gd name="f11" fmla="val 485871"/>
              <a:gd name="f12" fmla="val 850011"/>
              <a:gd name="f13" fmla="val 1078219"/>
              <a:gd name="f14" fmla="val 813783"/>
              <a:gd name="f15" fmla="val 1434034"/>
              <a:gd name="f16" fmla="val 787561"/>
              <a:gd name="f17" fmla="val 1781828"/>
              <a:gd name="f18" fmla="val 889690"/>
              <a:gd name="f19" fmla="val 2005359"/>
              <a:gd name="f20" fmla="val 1119009"/>
              <a:gd name="f21" fmla="val 2222584"/>
              <a:gd name="f22" fmla="val 1178964"/>
              <a:gd name="f23" fmla="val 2123026"/>
              <a:gd name="f24" fmla="val 1260199"/>
              <a:gd name="f25" fmla="val 1908547"/>
              <a:gd name="f26" fmla="val 1328015"/>
              <a:gd name="f27" fmla="val 1812920"/>
              <a:gd name="f28" fmla="val 1222115"/>
              <a:gd name="f29" fmla="val 1647651"/>
              <a:gd name="f30" fmla="val 1255483"/>
              <a:gd name="f31" fmla="val 1756375"/>
              <a:gd name="f32" fmla="val 1234998"/>
              <a:gd name="f33" fmla="val 1431771"/>
              <a:gd name="f34" fmla="val 1331609"/>
              <a:gd name="f35" fmla="val 922504"/>
              <a:gd name="f36" fmla="val 1719145"/>
              <a:gd name="f37" fmla="val 812633"/>
              <a:gd name="f38" fmla="val 2217373"/>
              <a:gd name="f39" fmla="val 891303"/>
              <a:gd name="f40" fmla="val 2693518"/>
              <a:gd name="f41" fmla="val 1016895"/>
              <a:gd name="f42" fmla="val 2787642"/>
              <a:gd name="f43" fmla="val 1344599"/>
              <a:gd name="f44" fmla="val 2783502"/>
              <a:gd name="f45" fmla="val 1606823"/>
              <a:gd name="f46" fmla="val 2771081"/>
              <a:gd name="f47" fmla="val 1743454"/>
              <a:gd name="f48" fmla="val 2679609"/>
              <a:gd name="f49" fmla="val 2064482"/>
              <a:gd name="f50" fmla="val 2456028"/>
              <a:gd name="f51" fmla="val 2225955"/>
              <a:gd name="f52" fmla="val 2192422"/>
              <a:gd name="f53" fmla="val 2399851"/>
              <a:gd name="f54" fmla="val 2004893"/>
              <a:gd name="f55" fmla="val 2209395"/>
              <a:gd name="f56" fmla="val 2026974"/>
              <a:gd name="f57" fmla="val 2018938"/>
              <a:gd name="f58" fmla="val 2072519"/>
              <a:gd name="f59" fmla="val 1810540"/>
              <a:gd name="f60" fmla="val 2086043"/>
              <a:gd name="f61" fmla="val 1754994"/>
              <a:gd name="f62" fmla="val 2135727"/>
              <a:gd name="f63" fmla="val 1554876"/>
              <a:gd name="f64" fmla="val 2195073"/>
              <a:gd name="f65" fmla="val 1382360"/>
              <a:gd name="f66" fmla="val 2084273"/>
              <a:gd name="f67" fmla="val 1259912"/>
              <a:gd name="f68" fmla="val 1915898"/>
              <a:gd name="f69" fmla="val 1219889"/>
              <a:gd name="f70" fmla="val 1750283"/>
              <a:gd name="f71" fmla="val 1186766"/>
              <a:gd name="f72" fmla="val 1626460"/>
              <a:gd name="f73" fmla="val 1331294"/>
              <a:gd name="f74" fmla="val 1589196"/>
              <a:gd name="f75" fmla="val 1434803"/>
              <a:gd name="f76" fmla="val 1499489"/>
              <a:gd name="f77" fmla="val 1732912"/>
              <a:gd name="f78" fmla="val 1614533"/>
              <a:gd name="f79" fmla="val 1824000"/>
              <a:gd name="f80" fmla="val 1574511"/>
              <a:gd name="f81" fmla="val 1939931"/>
              <a:gd name="f82" fmla="val 1332991"/>
              <a:gd name="f83" fmla="val 2671400"/>
              <a:gd name="f84" fmla="val 1220920"/>
              <a:gd name="f85" fmla="val 3468343"/>
              <a:gd name="f86" fmla="val 1339611"/>
              <a:gd name="f87" fmla="val 3487664"/>
              <a:gd name="f88" fmla="val 1434840"/>
              <a:gd name="f89" fmla="val 3497327"/>
              <a:gd name="f90" fmla="val 1730357"/>
              <a:gd name="f91" fmla="val 3129057"/>
              <a:gd name="f92" fmla="val 1887692"/>
              <a:gd name="f93" fmla="val 2422431"/>
              <a:gd name="f94" fmla="val 1985681"/>
              <a:gd name="f95" fmla="val 2531460"/>
              <a:gd name="f96" fmla="val 2093439"/>
              <a:gd name="f97" fmla="val 2747804"/>
              <a:gd name="f98" fmla="val 2336342"/>
              <a:gd name="f99" fmla="val 2720202"/>
              <a:gd name="f100" fmla="val 2693796"/>
              <a:gd name="f101" fmla="val 2666377"/>
              <a:gd name="f102" fmla="val 3092265"/>
              <a:gd name="f103" fmla="val 2401394"/>
              <a:gd name="f104" fmla="val 3176454"/>
              <a:gd name="f105" fmla="val 1627140"/>
              <a:gd name="f106" fmla="val 3254038"/>
              <a:gd name="f107" fmla="val 999456"/>
              <a:gd name="f108" fmla="val 2816023"/>
              <a:gd name="f109" fmla="val 430731"/>
              <a:gd name="f110" fmla="val 436907"/>
              <a:gd name="f111" fmla="val 3523533"/>
              <a:gd name="f112" fmla="val 3764830"/>
              <a:gd name="f113" fmla="val 195610"/>
              <a:gd name="f114" fmla="val 3523093"/>
              <a:gd name="f115" fmla="val 3764390"/>
              <a:gd name="f116" fmla="+- 0 0 -90"/>
              <a:gd name="f117" fmla="*/ f3 1 3960440"/>
              <a:gd name="f118" fmla="*/ f4 1 3960000"/>
              <a:gd name="f119" fmla="val f5"/>
              <a:gd name="f120" fmla="val f6"/>
              <a:gd name="f121" fmla="val f7"/>
              <a:gd name="f122" fmla="*/ f116 f0 1"/>
              <a:gd name="f123" fmla="+- f121 0 f119"/>
              <a:gd name="f124" fmla="+- f120 0 f119"/>
              <a:gd name="f125" fmla="*/ f122 1 f2"/>
              <a:gd name="f126" fmla="*/ f124 1 3960440"/>
              <a:gd name="f127" fmla="*/ f123 1 3960000"/>
              <a:gd name="f128" fmla="*/ 1979373 f124 1"/>
              <a:gd name="f129" fmla="*/ 472350 f123 1"/>
              <a:gd name="f130" fmla="*/ 813783 f124 1"/>
              <a:gd name="f131" fmla="*/ 1434034 f123 1"/>
              <a:gd name="f132" fmla="*/ 2217373 f124 1"/>
              <a:gd name="f133" fmla="*/ 1339611 f124 1"/>
              <a:gd name="f134" fmla="*/ 3487664 f123 1"/>
              <a:gd name="f135" fmla="*/ 436907 f124 1"/>
              <a:gd name="f136" fmla="*/ 0 f123 1"/>
              <a:gd name="f137" fmla="*/ 3523533 f124 1"/>
              <a:gd name="f138" fmla="*/ 3960440 f124 1"/>
              <a:gd name="f139" fmla="*/ 436907 f123 1"/>
              <a:gd name="f140" fmla="*/ 3523093 f123 1"/>
              <a:gd name="f141" fmla="*/ 3960000 f123 1"/>
              <a:gd name="f142" fmla="*/ 0 f124 1"/>
              <a:gd name="f143" fmla="*/ 1119009 f124 1"/>
              <a:gd name="f144" fmla="*/ 2222584 f123 1"/>
              <a:gd name="f145" fmla="*/ 1234998 f124 1"/>
              <a:gd name="f146" fmla="*/ 1431771 f123 1"/>
              <a:gd name="f147" fmla="*/ 1915898 f124 1"/>
              <a:gd name="f148" fmla="*/ 1219889 f123 1"/>
              <a:gd name="f149" fmla="*/ 1589196 f124 1"/>
              <a:gd name="f150" fmla="*/ 1434803 f123 1"/>
              <a:gd name="f151" fmla="*/ 1574511 f124 1"/>
              <a:gd name="f152" fmla="*/ 1939931 f123 1"/>
              <a:gd name="f153" fmla="*/ 2135727 f124 1"/>
              <a:gd name="f154" fmla="*/ 1554876 f123 1"/>
              <a:gd name="f155" fmla="*/ 891303 f123 1"/>
              <a:gd name="f156" fmla="*/ 2783502 f124 1"/>
              <a:gd name="f157" fmla="*/ 1606823 f123 1"/>
              <a:gd name="f158" fmla="*/ 2456028 f124 1"/>
              <a:gd name="f159" fmla="*/ 2225955 f123 1"/>
              <a:gd name="f160" fmla="*/ 2026974 f124 1"/>
              <a:gd name="f161" fmla="*/ 2018938 f123 1"/>
              <a:gd name="f162" fmla="*/ 1887692 f124 1"/>
              <a:gd name="f163" fmla="*/ 2422431 f123 1"/>
              <a:gd name="f164" fmla="*/ 2336342 f124 1"/>
              <a:gd name="f165" fmla="*/ 2720202 f123 1"/>
              <a:gd name="f166" fmla="*/ 3176454 f124 1"/>
              <a:gd name="f167" fmla="*/ 1627140 f123 1"/>
              <a:gd name="f168" fmla="*/ 1328015 f124 1"/>
              <a:gd name="f169" fmla="*/ 1812920 f123 1"/>
              <a:gd name="f170" fmla="+- f125 0 f1"/>
              <a:gd name="f171" fmla="*/ f128 1 3960440"/>
              <a:gd name="f172" fmla="*/ f129 1 3960000"/>
              <a:gd name="f173" fmla="*/ f130 1 3960440"/>
              <a:gd name="f174" fmla="*/ f131 1 3960000"/>
              <a:gd name="f175" fmla="*/ f132 1 3960440"/>
              <a:gd name="f176" fmla="*/ f133 1 3960440"/>
              <a:gd name="f177" fmla="*/ f134 1 3960000"/>
              <a:gd name="f178" fmla="*/ f135 1 3960440"/>
              <a:gd name="f179" fmla="*/ f136 1 3960000"/>
              <a:gd name="f180" fmla="*/ f137 1 3960440"/>
              <a:gd name="f181" fmla="*/ f138 1 3960440"/>
              <a:gd name="f182" fmla="*/ f139 1 3960000"/>
              <a:gd name="f183" fmla="*/ f140 1 3960000"/>
              <a:gd name="f184" fmla="*/ f141 1 3960000"/>
              <a:gd name="f185" fmla="*/ f142 1 3960440"/>
              <a:gd name="f186" fmla="*/ f143 1 3960440"/>
              <a:gd name="f187" fmla="*/ f144 1 3960000"/>
              <a:gd name="f188" fmla="*/ f145 1 3960440"/>
              <a:gd name="f189" fmla="*/ f146 1 3960000"/>
              <a:gd name="f190" fmla="*/ f147 1 3960440"/>
              <a:gd name="f191" fmla="*/ f148 1 3960000"/>
              <a:gd name="f192" fmla="*/ f149 1 3960440"/>
              <a:gd name="f193" fmla="*/ f150 1 3960000"/>
              <a:gd name="f194" fmla="*/ f151 1 3960440"/>
              <a:gd name="f195" fmla="*/ f152 1 3960000"/>
              <a:gd name="f196" fmla="*/ f153 1 3960440"/>
              <a:gd name="f197" fmla="*/ f154 1 3960000"/>
              <a:gd name="f198" fmla="*/ f155 1 3960000"/>
              <a:gd name="f199" fmla="*/ f156 1 3960440"/>
              <a:gd name="f200" fmla="*/ f157 1 3960000"/>
              <a:gd name="f201" fmla="*/ f158 1 3960440"/>
              <a:gd name="f202" fmla="*/ f159 1 3960000"/>
              <a:gd name="f203" fmla="*/ f160 1 3960440"/>
              <a:gd name="f204" fmla="*/ f161 1 3960000"/>
              <a:gd name="f205" fmla="*/ f162 1 3960440"/>
              <a:gd name="f206" fmla="*/ f163 1 3960000"/>
              <a:gd name="f207" fmla="*/ f164 1 3960440"/>
              <a:gd name="f208" fmla="*/ f165 1 3960000"/>
              <a:gd name="f209" fmla="*/ f166 1 3960440"/>
              <a:gd name="f210" fmla="*/ f167 1 3960000"/>
              <a:gd name="f211" fmla="*/ f168 1 3960440"/>
              <a:gd name="f212" fmla="*/ f169 1 3960000"/>
              <a:gd name="f213" fmla="*/ f119 1 f126"/>
              <a:gd name="f214" fmla="*/ f120 1 f126"/>
              <a:gd name="f215" fmla="*/ f119 1 f127"/>
              <a:gd name="f216" fmla="*/ f121 1 f127"/>
              <a:gd name="f217" fmla="*/ f171 1 f126"/>
              <a:gd name="f218" fmla="*/ f172 1 f127"/>
              <a:gd name="f219" fmla="*/ f173 1 f126"/>
              <a:gd name="f220" fmla="*/ f174 1 f127"/>
              <a:gd name="f221" fmla="*/ f186 1 f126"/>
              <a:gd name="f222" fmla="*/ f187 1 f127"/>
              <a:gd name="f223" fmla="*/ f211 1 f126"/>
              <a:gd name="f224" fmla="*/ f212 1 f127"/>
              <a:gd name="f225" fmla="*/ f188 1 f126"/>
              <a:gd name="f226" fmla="*/ f189 1 f127"/>
              <a:gd name="f227" fmla="*/ f175 1 f126"/>
              <a:gd name="f228" fmla="*/ f198 1 f127"/>
              <a:gd name="f229" fmla="*/ f199 1 f126"/>
              <a:gd name="f230" fmla="*/ f200 1 f127"/>
              <a:gd name="f231" fmla="*/ f201 1 f126"/>
              <a:gd name="f232" fmla="*/ f202 1 f127"/>
              <a:gd name="f233" fmla="*/ f203 1 f126"/>
              <a:gd name="f234" fmla="*/ f204 1 f127"/>
              <a:gd name="f235" fmla="*/ f196 1 f126"/>
              <a:gd name="f236" fmla="*/ f197 1 f127"/>
              <a:gd name="f237" fmla="*/ f190 1 f126"/>
              <a:gd name="f238" fmla="*/ f191 1 f127"/>
              <a:gd name="f239" fmla="*/ f192 1 f126"/>
              <a:gd name="f240" fmla="*/ f193 1 f127"/>
              <a:gd name="f241" fmla="*/ f194 1 f126"/>
              <a:gd name="f242" fmla="*/ f195 1 f127"/>
              <a:gd name="f243" fmla="*/ f176 1 f126"/>
              <a:gd name="f244" fmla="*/ f177 1 f127"/>
              <a:gd name="f245" fmla="*/ f205 1 f126"/>
              <a:gd name="f246" fmla="*/ f206 1 f127"/>
              <a:gd name="f247" fmla="*/ f207 1 f126"/>
              <a:gd name="f248" fmla="*/ f208 1 f127"/>
              <a:gd name="f249" fmla="*/ f209 1 f126"/>
              <a:gd name="f250" fmla="*/ f210 1 f127"/>
              <a:gd name="f251" fmla="*/ f178 1 f126"/>
              <a:gd name="f252" fmla="*/ f179 1 f127"/>
              <a:gd name="f253" fmla="*/ f180 1 f126"/>
              <a:gd name="f254" fmla="*/ f181 1 f126"/>
              <a:gd name="f255" fmla="*/ f182 1 f127"/>
              <a:gd name="f256" fmla="*/ f183 1 f127"/>
              <a:gd name="f257" fmla="*/ f184 1 f127"/>
              <a:gd name="f258" fmla="*/ f185 1 f126"/>
              <a:gd name="f259" fmla="*/ f213 f117 1"/>
              <a:gd name="f260" fmla="*/ f214 f117 1"/>
              <a:gd name="f261" fmla="*/ f216 f118 1"/>
              <a:gd name="f262" fmla="*/ f215 f118 1"/>
              <a:gd name="f263" fmla="*/ f217 f117 1"/>
              <a:gd name="f264" fmla="*/ f218 f118 1"/>
              <a:gd name="f265" fmla="*/ f219 f117 1"/>
              <a:gd name="f266" fmla="*/ f220 f118 1"/>
              <a:gd name="f267" fmla="*/ f221 f117 1"/>
              <a:gd name="f268" fmla="*/ f222 f118 1"/>
              <a:gd name="f269" fmla="*/ f223 f117 1"/>
              <a:gd name="f270" fmla="*/ f224 f118 1"/>
              <a:gd name="f271" fmla="*/ f225 f117 1"/>
              <a:gd name="f272" fmla="*/ f226 f118 1"/>
              <a:gd name="f273" fmla="*/ f227 f117 1"/>
              <a:gd name="f274" fmla="*/ f228 f118 1"/>
              <a:gd name="f275" fmla="*/ f229 f117 1"/>
              <a:gd name="f276" fmla="*/ f230 f118 1"/>
              <a:gd name="f277" fmla="*/ f231 f117 1"/>
              <a:gd name="f278" fmla="*/ f232 f118 1"/>
              <a:gd name="f279" fmla="*/ f233 f117 1"/>
              <a:gd name="f280" fmla="*/ f234 f118 1"/>
              <a:gd name="f281" fmla="*/ f235 f117 1"/>
              <a:gd name="f282" fmla="*/ f236 f118 1"/>
              <a:gd name="f283" fmla="*/ f237 f117 1"/>
              <a:gd name="f284" fmla="*/ f238 f118 1"/>
              <a:gd name="f285" fmla="*/ f239 f117 1"/>
              <a:gd name="f286" fmla="*/ f240 f118 1"/>
              <a:gd name="f287" fmla="*/ f241 f117 1"/>
              <a:gd name="f288" fmla="*/ f242 f118 1"/>
              <a:gd name="f289" fmla="*/ f243 f117 1"/>
              <a:gd name="f290" fmla="*/ f244 f118 1"/>
              <a:gd name="f291" fmla="*/ f245 f117 1"/>
              <a:gd name="f292" fmla="*/ f246 f118 1"/>
              <a:gd name="f293" fmla="*/ f247 f117 1"/>
              <a:gd name="f294" fmla="*/ f248 f118 1"/>
              <a:gd name="f295" fmla="*/ f249 f117 1"/>
              <a:gd name="f296" fmla="*/ f250 f118 1"/>
              <a:gd name="f297" fmla="*/ f251 f117 1"/>
              <a:gd name="f298" fmla="*/ f252 f118 1"/>
              <a:gd name="f299" fmla="*/ f253 f117 1"/>
              <a:gd name="f300" fmla="*/ f254 f117 1"/>
              <a:gd name="f301" fmla="*/ f255 f118 1"/>
              <a:gd name="f302" fmla="*/ f256 f118 1"/>
              <a:gd name="f303" fmla="*/ f257 f118 1"/>
              <a:gd name="f304" fmla="*/ f258 f1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70">
                <a:pos x="f263" y="f264"/>
              </a:cxn>
              <a:cxn ang="f170">
                <a:pos x="f265" y="f266"/>
              </a:cxn>
              <a:cxn ang="f170">
                <a:pos x="f267" y="f268"/>
              </a:cxn>
              <a:cxn ang="f170">
                <a:pos x="f269" y="f270"/>
              </a:cxn>
              <a:cxn ang="f170">
                <a:pos x="f271" y="f272"/>
              </a:cxn>
              <a:cxn ang="f170">
                <a:pos x="f273" y="f274"/>
              </a:cxn>
              <a:cxn ang="f170">
                <a:pos x="f275" y="f276"/>
              </a:cxn>
              <a:cxn ang="f170">
                <a:pos x="f277" y="f278"/>
              </a:cxn>
              <a:cxn ang="f170">
                <a:pos x="f279" y="f280"/>
              </a:cxn>
              <a:cxn ang="f170">
                <a:pos x="f281" y="f282"/>
              </a:cxn>
              <a:cxn ang="f170">
                <a:pos x="f283" y="f284"/>
              </a:cxn>
              <a:cxn ang="f170">
                <a:pos x="f285" y="f286"/>
              </a:cxn>
              <a:cxn ang="f170">
                <a:pos x="f287" y="f288"/>
              </a:cxn>
              <a:cxn ang="f170">
                <a:pos x="f289" y="f290"/>
              </a:cxn>
              <a:cxn ang="f170">
                <a:pos x="f291" y="f292"/>
              </a:cxn>
              <a:cxn ang="f170">
                <a:pos x="f293" y="f294"/>
              </a:cxn>
              <a:cxn ang="f170">
                <a:pos x="f295" y="f296"/>
              </a:cxn>
              <a:cxn ang="f170">
                <a:pos x="f263" y="f264"/>
              </a:cxn>
              <a:cxn ang="f170">
                <a:pos x="f297" y="f298"/>
              </a:cxn>
              <a:cxn ang="f170">
                <a:pos x="f299" y="f298"/>
              </a:cxn>
              <a:cxn ang="f170">
                <a:pos x="f300" y="f301"/>
              </a:cxn>
              <a:cxn ang="f170">
                <a:pos x="f300" y="f302"/>
              </a:cxn>
              <a:cxn ang="f170">
                <a:pos x="f299" y="f303"/>
              </a:cxn>
              <a:cxn ang="f170">
                <a:pos x="f297" y="f303"/>
              </a:cxn>
              <a:cxn ang="f170">
                <a:pos x="f304" y="f302"/>
              </a:cxn>
              <a:cxn ang="f170">
                <a:pos x="f304" y="f301"/>
              </a:cxn>
              <a:cxn ang="f170">
                <a:pos x="f297" y="f298"/>
              </a:cxn>
            </a:cxnLst>
            <a:rect l="f259" t="f262" r="f260" b="f261"/>
            <a:pathLst>
              <a:path w="3960440" h="3960000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8" y="f9"/>
                </a:cubicBezTo>
                <a:close/>
                <a:moveTo>
                  <a:pt x="f110" y="f5"/>
                </a:moveTo>
                <a:lnTo>
                  <a:pt x="f111" y="f5"/>
                </a:lnTo>
                <a:cubicBezTo>
                  <a:pt x="f112" y="f5"/>
                  <a:pt x="f6" y="f113"/>
                  <a:pt x="f6" y="f110"/>
                </a:cubicBezTo>
                <a:lnTo>
                  <a:pt x="f6" y="f114"/>
                </a:lnTo>
                <a:cubicBezTo>
                  <a:pt x="f6" y="f115"/>
                  <a:pt x="f112" y="f7"/>
                  <a:pt x="f111" y="f7"/>
                </a:cubicBezTo>
                <a:lnTo>
                  <a:pt x="f110" y="f7"/>
                </a:lnTo>
                <a:cubicBezTo>
                  <a:pt x="f113" y="f7"/>
                  <a:pt x="f5" y="f115"/>
                  <a:pt x="f5" y="f114"/>
                </a:cubicBezTo>
                <a:lnTo>
                  <a:pt x="f5" y="f110"/>
                </a:lnTo>
                <a:cubicBezTo>
                  <a:pt x="f5" y="f113"/>
                  <a:pt x="f113" y="f5"/>
                  <a:pt x="f110" y="f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ounded Rectangle 8">
            <a:extLst>
              <a:ext uri="{FF2B5EF4-FFF2-40B4-BE49-F238E27FC236}">
                <a16:creationId xmlns:a16="http://schemas.microsoft.com/office/drawing/2014/main" id="{20E35854-C7D4-4A04-EB2B-EBF94A2F6BA8}"/>
              </a:ext>
            </a:extLst>
          </p:cNvPr>
          <p:cNvSpPr/>
          <p:nvPr/>
        </p:nvSpPr>
        <p:spPr>
          <a:xfrm>
            <a:off x="1757267" y="4211981"/>
            <a:ext cx="429859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888432"/>
              <a:gd name="f7" fmla="val 3960440"/>
              <a:gd name="f8" fmla="val 554477"/>
              <a:gd name="f9" fmla="val 1512168"/>
              <a:gd name="f10" fmla="val 3312368"/>
              <a:gd name="f11" fmla="val 1201638"/>
              <a:gd name="f12" fmla="val 2840340"/>
              <a:gd name="f13" fmla="val 1479943"/>
              <a:gd name="f14" fmla="val 2293254"/>
              <a:gd name="f15" fmla="val 1484797"/>
              <a:gd name="f16" fmla="val 2254084"/>
              <a:gd name="f17" fmla="val 1780470"/>
              <a:gd name="f18" fmla="val 2136833"/>
              <a:gd name="f19" fmla="val 1785510"/>
              <a:gd name="f20" fmla="val 1510185"/>
              <a:gd name="f21" fmla="val 1489672"/>
              <a:gd name="f22" fmla="val 3310385"/>
              <a:gd name="f23" fmla="val 2140283"/>
              <a:gd name="f24" fmla="val 2925445"/>
              <a:gd name="f25" fmla="val 2133383"/>
              <a:gd name="f26" fmla="val 2560917"/>
              <a:gd name="f27" fmla="val 2147184"/>
              <a:gd name="f28" fmla="val 2155564"/>
              <a:gd name="f29" fmla="val 2187272"/>
              <a:gd name="f30" fmla="val 1842063"/>
              <a:gd name="f31" fmla="val 2668986"/>
              <a:gd name="f32" fmla="val 1938990"/>
              <a:gd name="f33" fmla="val 2673919"/>
              <a:gd name="f34" fmla="val 2138897"/>
              <a:gd name="f35" fmla="val 2679688"/>
              <a:gd name="f36" fmla="val 3312366"/>
              <a:gd name="f37" fmla="val 3326849"/>
              <a:gd name="f38" fmla="val 3329155"/>
              <a:gd name="f39" fmla="val 2917782"/>
              <a:gd name="f40" fmla="val 3331462"/>
              <a:gd name="f41" fmla="val 2523197"/>
              <a:gd name="f42" fmla="val 3333768"/>
              <a:gd name="f43" fmla="val 2128613"/>
              <a:gd name="f44" fmla="val 3339026"/>
              <a:gd name="f45" fmla="val 1942962"/>
              <a:gd name="f46" fmla="val 3184753"/>
              <a:gd name="f47" fmla="val 1475890"/>
              <a:gd name="f48" fmla="val 878058"/>
              <a:gd name="f49" fmla="val 648072"/>
              <a:gd name="f50" fmla="val 699349"/>
              <a:gd name="f51" fmla="val 792944"/>
              <a:gd name="f52" fmla="val 971653"/>
              <a:gd name="f53" fmla="val 1150362"/>
              <a:gd name="f54" fmla="val 1295234"/>
              <a:gd name="f55" fmla="val 1056767"/>
              <a:gd name="f56" fmla="val 1201639"/>
              <a:gd name="f57" fmla="val 333511"/>
              <a:gd name="f58" fmla="val 3554921"/>
              <a:gd name="f59" fmla="val 3739114"/>
              <a:gd name="f60" fmla="val 149318"/>
              <a:gd name="f61" fmla="val 3626929"/>
              <a:gd name="f62" fmla="val 3811122"/>
              <a:gd name="f63" fmla="+- 0 0 -90"/>
              <a:gd name="f64" fmla="*/ f3 1 3888432"/>
              <a:gd name="f65" fmla="*/ f4 1 3960440"/>
              <a:gd name="f66" fmla="val f5"/>
              <a:gd name="f67" fmla="val f6"/>
              <a:gd name="f68" fmla="val f7"/>
              <a:gd name="f69" fmla="*/ f63 f0 1"/>
              <a:gd name="f70" fmla="+- f68 0 f66"/>
              <a:gd name="f71" fmla="+- f67 0 f66"/>
              <a:gd name="f72" fmla="*/ f69 1 f2"/>
              <a:gd name="f73" fmla="*/ f71 1 3888432"/>
              <a:gd name="f74" fmla="*/ f70 1 3960440"/>
              <a:gd name="f75" fmla="*/ 554477 f71 1"/>
              <a:gd name="f76" fmla="*/ 1512168 f70 1"/>
              <a:gd name="f77" fmla="*/ 3312368 f70 1"/>
              <a:gd name="f78" fmla="*/ 1201638 f71 1"/>
              <a:gd name="f79" fmla="*/ 2136833 f71 1"/>
              <a:gd name="f80" fmla="*/ 1785510 f70 1"/>
              <a:gd name="f81" fmla="*/ 1510185 f70 1"/>
              <a:gd name="f82" fmla="*/ 1489672 f71 1"/>
              <a:gd name="f83" fmla="*/ 3310385 f70 1"/>
              <a:gd name="f84" fmla="*/ 2673919 f71 1"/>
              <a:gd name="f85" fmla="*/ 2138897 f70 1"/>
              <a:gd name="f86" fmla="*/ 2679688 f71 1"/>
              <a:gd name="f87" fmla="*/ 3312366 f70 1"/>
              <a:gd name="f88" fmla="*/ 3326849 f71 1"/>
              <a:gd name="f89" fmla="*/ 3333768 f71 1"/>
              <a:gd name="f90" fmla="*/ 2128613 f70 1"/>
              <a:gd name="f91" fmla="*/ 2840340 f71 1"/>
              <a:gd name="f92" fmla="*/ 1479943 f70 1"/>
              <a:gd name="f93" fmla="*/ 878058 f71 1"/>
              <a:gd name="f94" fmla="*/ 648072 f70 1"/>
              <a:gd name="f95" fmla="*/ 971653 f70 1"/>
              <a:gd name="f96" fmla="*/ 1295234 f70 1"/>
              <a:gd name="f97" fmla="*/ 1201639 f71 1"/>
              <a:gd name="f98" fmla="*/ 333511 f71 1"/>
              <a:gd name="f99" fmla="*/ 0 f70 1"/>
              <a:gd name="f100" fmla="*/ 3554921 f71 1"/>
              <a:gd name="f101" fmla="*/ 3888432 f71 1"/>
              <a:gd name="f102" fmla="*/ 333511 f70 1"/>
              <a:gd name="f103" fmla="*/ 3626929 f70 1"/>
              <a:gd name="f104" fmla="*/ 3960440 f70 1"/>
              <a:gd name="f105" fmla="*/ 0 f71 1"/>
              <a:gd name="f106" fmla="*/ 2147184 f71 1"/>
              <a:gd name="f107" fmla="*/ 2155564 f70 1"/>
              <a:gd name="f108" fmla="+- f72 0 f1"/>
              <a:gd name="f109" fmla="*/ f75 1 3888432"/>
              <a:gd name="f110" fmla="*/ f76 1 3960440"/>
              <a:gd name="f111" fmla="*/ f77 1 3960440"/>
              <a:gd name="f112" fmla="*/ f78 1 3888432"/>
              <a:gd name="f113" fmla="*/ f79 1 3888432"/>
              <a:gd name="f114" fmla="*/ f80 1 3960440"/>
              <a:gd name="f115" fmla="*/ f81 1 3960440"/>
              <a:gd name="f116" fmla="*/ f82 1 3888432"/>
              <a:gd name="f117" fmla="*/ f83 1 3960440"/>
              <a:gd name="f118" fmla="*/ f84 1 3888432"/>
              <a:gd name="f119" fmla="*/ f85 1 3960440"/>
              <a:gd name="f120" fmla="*/ f86 1 3888432"/>
              <a:gd name="f121" fmla="*/ f87 1 3960440"/>
              <a:gd name="f122" fmla="*/ f88 1 3888432"/>
              <a:gd name="f123" fmla="*/ f89 1 3888432"/>
              <a:gd name="f124" fmla="*/ f90 1 3960440"/>
              <a:gd name="f125" fmla="*/ f91 1 3888432"/>
              <a:gd name="f126" fmla="*/ f92 1 3960440"/>
              <a:gd name="f127" fmla="*/ f93 1 3888432"/>
              <a:gd name="f128" fmla="*/ f94 1 3960440"/>
              <a:gd name="f129" fmla="*/ f95 1 3960440"/>
              <a:gd name="f130" fmla="*/ f96 1 3960440"/>
              <a:gd name="f131" fmla="*/ f97 1 3888432"/>
              <a:gd name="f132" fmla="*/ f98 1 3888432"/>
              <a:gd name="f133" fmla="*/ f99 1 3960440"/>
              <a:gd name="f134" fmla="*/ f100 1 3888432"/>
              <a:gd name="f135" fmla="*/ f101 1 3888432"/>
              <a:gd name="f136" fmla="*/ f102 1 3960440"/>
              <a:gd name="f137" fmla="*/ f103 1 3960440"/>
              <a:gd name="f138" fmla="*/ f104 1 3960440"/>
              <a:gd name="f139" fmla="*/ f105 1 3888432"/>
              <a:gd name="f140" fmla="*/ f106 1 3888432"/>
              <a:gd name="f141" fmla="*/ f107 1 3960440"/>
              <a:gd name="f142" fmla="*/ f66 1 f73"/>
              <a:gd name="f143" fmla="*/ f67 1 f73"/>
              <a:gd name="f144" fmla="*/ f66 1 f74"/>
              <a:gd name="f145" fmla="*/ f68 1 f74"/>
              <a:gd name="f146" fmla="*/ f109 1 f73"/>
              <a:gd name="f147" fmla="*/ f110 1 f74"/>
              <a:gd name="f148" fmla="*/ f111 1 f74"/>
              <a:gd name="f149" fmla="*/ f112 1 f73"/>
              <a:gd name="f150" fmla="*/ f125 1 f73"/>
              <a:gd name="f151" fmla="*/ f126 1 f74"/>
              <a:gd name="f152" fmla="*/ f113 1 f73"/>
              <a:gd name="f153" fmla="*/ f114 1 f74"/>
              <a:gd name="f154" fmla="*/ f115 1 f74"/>
              <a:gd name="f155" fmla="*/ f116 1 f73"/>
              <a:gd name="f156" fmla="*/ f117 1 f74"/>
              <a:gd name="f157" fmla="*/ f140 1 f73"/>
              <a:gd name="f158" fmla="*/ f141 1 f74"/>
              <a:gd name="f159" fmla="*/ f118 1 f73"/>
              <a:gd name="f160" fmla="*/ f119 1 f74"/>
              <a:gd name="f161" fmla="*/ f120 1 f73"/>
              <a:gd name="f162" fmla="*/ f121 1 f74"/>
              <a:gd name="f163" fmla="*/ f122 1 f73"/>
              <a:gd name="f164" fmla="*/ f123 1 f73"/>
              <a:gd name="f165" fmla="*/ f124 1 f74"/>
              <a:gd name="f166" fmla="*/ f127 1 f73"/>
              <a:gd name="f167" fmla="*/ f128 1 f74"/>
              <a:gd name="f168" fmla="*/ f129 1 f74"/>
              <a:gd name="f169" fmla="*/ f130 1 f74"/>
              <a:gd name="f170" fmla="*/ f131 1 f73"/>
              <a:gd name="f171" fmla="*/ f132 1 f73"/>
              <a:gd name="f172" fmla="*/ f133 1 f74"/>
              <a:gd name="f173" fmla="*/ f134 1 f73"/>
              <a:gd name="f174" fmla="*/ f135 1 f73"/>
              <a:gd name="f175" fmla="*/ f136 1 f74"/>
              <a:gd name="f176" fmla="*/ f137 1 f74"/>
              <a:gd name="f177" fmla="*/ f138 1 f74"/>
              <a:gd name="f178" fmla="*/ f139 1 f73"/>
              <a:gd name="f179" fmla="*/ f142 f64 1"/>
              <a:gd name="f180" fmla="*/ f143 f64 1"/>
              <a:gd name="f181" fmla="*/ f145 f65 1"/>
              <a:gd name="f182" fmla="*/ f144 f65 1"/>
              <a:gd name="f183" fmla="*/ f146 f64 1"/>
              <a:gd name="f184" fmla="*/ f147 f65 1"/>
              <a:gd name="f185" fmla="*/ f148 f65 1"/>
              <a:gd name="f186" fmla="*/ f149 f64 1"/>
              <a:gd name="f187" fmla="*/ f150 f64 1"/>
              <a:gd name="f188" fmla="*/ f151 f65 1"/>
              <a:gd name="f189" fmla="*/ f152 f64 1"/>
              <a:gd name="f190" fmla="*/ f153 f65 1"/>
              <a:gd name="f191" fmla="*/ f154 f65 1"/>
              <a:gd name="f192" fmla="*/ f155 f64 1"/>
              <a:gd name="f193" fmla="*/ f156 f65 1"/>
              <a:gd name="f194" fmla="*/ f157 f64 1"/>
              <a:gd name="f195" fmla="*/ f158 f65 1"/>
              <a:gd name="f196" fmla="*/ f159 f64 1"/>
              <a:gd name="f197" fmla="*/ f160 f65 1"/>
              <a:gd name="f198" fmla="*/ f161 f64 1"/>
              <a:gd name="f199" fmla="*/ f162 f65 1"/>
              <a:gd name="f200" fmla="*/ f163 f64 1"/>
              <a:gd name="f201" fmla="*/ f164 f64 1"/>
              <a:gd name="f202" fmla="*/ f165 f65 1"/>
              <a:gd name="f203" fmla="*/ f166 f64 1"/>
              <a:gd name="f204" fmla="*/ f167 f65 1"/>
              <a:gd name="f205" fmla="*/ f168 f65 1"/>
              <a:gd name="f206" fmla="*/ f169 f65 1"/>
              <a:gd name="f207" fmla="*/ f170 f64 1"/>
              <a:gd name="f208" fmla="*/ f171 f64 1"/>
              <a:gd name="f209" fmla="*/ f172 f65 1"/>
              <a:gd name="f210" fmla="*/ f173 f64 1"/>
              <a:gd name="f211" fmla="*/ f174 f64 1"/>
              <a:gd name="f212" fmla="*/ f175 f65 1"/>
              <a:gd name="f213" fmla="*/ f176 f65 1"/>
              <a:gd name="f214" fmla="*/ f177 f65 1"/>
              <a:gd name="f215" fmla="*/ f178 f6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3" y="f184"/>
              </a:cxn>
              <a:cxn ang="f108">
                <a:pos x="f183" y="f185"/>
              </a:cxn>
              <a:cxn ang="f108">
                <a:pos x="f186" y="f185"/>
              </a:cxn>
              <a:cxn ang="f108">
                <a:pos x="f186" y="f184"/>
              </a:cxn>
              <a:cxn ang="f108">
                <a:pos x="f183" y="f184"/>
              </a:cxn>
              <a:cxn ang="f108">
                <a:pos x="f187" y="f188"/>
              </a:cxn>
              <a:cxn ang="f108">
                <a:pos x="f189" y="f190"/>
              </a:cxn>
              <a:cxn ang="f108">
                <a:pos x="f189" y="f191"/>
              </a:cxn>
              <a:cxn ang="f108">
                <a:pos x="f192" y="f191"/>
              </a:cxn>
              <a:cxn ang="f108">
                <a:pos x="f192" y="f193"/>
              </a:cxn>
              <a:cxn ang="f108">
                <a:pos x="f189" y="f193"/>
              </a:cxn>
              <a:cxn ang="f108">
                <a:pos x="f194" y="f195"/>
              </a:cxn>
              <a:cxn ang="f108">
                <a:pos x="f196" y="f197"/>
              </a:cxn>
              <a:cxn ang="f108">
                <a:pos x="f198" y="f199"/>
              </a:cxn>
              <a:cxn ang="f108">
                <a:pos x="f200" y="f199"/>
              </a:cxn>
              <a:cxn ang="f108">
                <a:pos x="f201" y="f202"/>
              </a:cxn>
              <a:cxn ang="f108">
                <a:pos x="f187" y="f188"/>
              </a:cxn>
              <a:cxn ang="f108">
                <a:pos x="f203" y="f204"/>
              </a:cxn>
              <a:cxn ang="f108">
                <a:pos x="f183" y="f205"/>
              </a:cxn>
              <a:cxn ang="f108">
                <a:pos x="f203" y="f206"/>
              </a:cxn>
              <a:cxn ang="f108">
                <a:pos x="f207" y="f205"/>
              </a:cxn>
              <a:cxn ang="f108">
                <a:pos x="f203" y="f204"/>
              </a:cxn>
              <a:cxn ang="f108">
                <a:pos x="f208" y="f209"/>
              </a:cxn>
              <a:cxn ang="f108">
                <a:pos x="f210" y="f209"/>
              </a:cxn>
              <a:cxn ang="f108">
                <a:pos x="f211" y="f212"/>
              </a:cxn>
              <a:cxn ang="f108">
                <a:pos x="f211" y="f213"/>
              </a:cxn>
              <a:cxn ang="f108">
                <a:pos x="f210" y="f214"/>
              </a:cxn>
              <a:cxn ang="f108">
                <a:pos x="f208" y="f214"/>
              </a:cxn>
              <a:cxn ang="f108">
                <a:pos x="f215" y="f213"/>
              </a:cxn>
              <a:cxn ang="f108">
                <a:pos x="f215" y="f212"/>
              </a:cxn>
              <a:cxn ang="f108">
                <a:pos x="f208" y="f209"/>
              </a:cxn>
            </a:cxnLst>
            <a:rect l="f179" t="f182" r="f180" b="f181"/>
            <a:pathLst>
              <a:path w="3888432" h="3960440">
                <a:moveTo>
                  <a:pt x="f8" y="f9"/>
                </a:moveTo>
                <a:lnTo>
                  <a:pt x="f8" y="f10"/>
                </a:lnTo>
                <a:lnTo>
                  <a:pt x="f11" y="f10"/>
                </a:lnTo>
                <a:lnTo>
                  <a:pt x="f11" y="f9"/>
                </a:lnTo>
                <a:lnTo>
                  <a:pt x="f8" y="f9"/>
                </a:lnTo>
                <a:close/>
                <a:moveTo>
                  <a:pt x="f12" y="f13"/>
                </a:moveTo>
                <a:cubicBezTo>
                  <a:pt x="f14" y="f15"/>
                  <a:pt x="f16" y="f17"/>
                  <a:pt x="f18" y="f19"/>
                </a:cubicBezTo>
                <a:lnTo>
                  <a:pt x="f18" y="f20"/>
                </a:lnTo>
                <a:lnTo>
                  <a:pt x="f21" y="f20"/>
                </a:lnTo>
                <a:lnTo>
                  <a:pt x="f21" y="f22"/>
                </a:lnTo>
                <a:lnTo>
                  <a:pt x="f18" y="f22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lnTo>
                  <a:pt x="f37" y="f36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2" y="f13"/>
                </a:cubicBezTo>
                <a:close/>
                <a:moveTo>
                  <a:pt x="f48" y="f49"/>
                </a:moveTo>
                <a:cubicBezTo>
                  <a:pt x="f50" y="f49"/>
                  <a:pt x="f8" y="f51"/>
                  <a:pt x="f8" y="f52"/>
                </a:cubicBezTo>
                <a:cubicBezTo>
                  <a:pt x="f8" y="f53"/>
                  <a:pt x="f50" y="f54"/>
                  <a:pt x="f48" y="f54"/>
                </a:cubicBezTo>
                <a:cubicBezTo>
                  <a:pt x="f55" y="f54"/>
                  <a:pt x="f56" y="f53"/>
                  <a:pt x="f56" y="f52"/>
                </a:cubicBezTo>
                <a:cubicBezTo>
                  <a:pt x="f56" y="f51"/>
                  <a:pt x="f55" y="f49"/>
                  <a:pt x="f48" y="f49"/>
                </a:cubicBezTo>
                <a:close/>
                <a:moveTo>
                  <a:pt x="f57" y="f5"/>
                </a:moveTo>
                <a:lnTo>
                  <a:pt x="f58" y="f5"/>
                </a:lnTo>
                <a:cubicBezTo>
                  <a:pt x="f59" y="f5"/>
                  <a:pt x="f6" y="f60"/>
                  <a:pt x="f6" y="f57"/>
                </a:cubicBezTo>
                <a:lnTo>
                  <a:pt x="f6" y="f61"/>
                </a:lnTo>
                <a:cubicBezTo>
                  <a:pt x="f6" y="f62"/>
                  <a:pt x="f59" y="f7"/>
                  <a:pt x="f58" y="f7"/>
                </a:cubicBezTo>
                <a:lnTo>
                  <a:pt x="f57" y="f7"/>
                </a:lnTo>
                <a:cubicBezTo>
                  <a:pt x="f60" y="f7"/>
                  <a:pt x="f5" y="f62"/>
                  <a:pt x="f5" y="f61"/>
                </a:cubicBezTo>
                <a:lnTo>
                  <a:pt x="f5" y="f57"/>
                </a:lnTo>
                <a:cubicBezTo>
                  <a:pt x="f5" y="f60"/>
                  <a:pt x="f60" y="f5"/>
                  <a:pt x="f57" y="f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Rounded Rectangle 2">
            <a:extLst>
              <a:ext uri="{FF2B5EF4-FFF2-40B4-BE49-F238E27FC236}">
                <a16:creationId xmlns:a16="http://schemas.microsoft.com/office/drawing/2014/main" id="{66E64284-35BC-A59E-E106-712296BF028D}"/>
              </a:ext>
            </a:extLst>
          </p:cNvPr>
          <p:cNvSpPr/>
          <p:nvPr/>
        </p:nvSpPr>
        <p:spPr>
          <a:xfrm>
            <a:off x="3855568" y="4211981"/>
            <a:ext cx="429813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3160999"/>
              <a:gd name="f8" fmla="val 1374274"/>
              <a:gd name="f9" fmla="val 3155132"/>
              <a:gd name="f10" fmla="val 1419362"/>
              <a:gd name="f11" fmla="val 2496208"/>
              <a:gd name="f12" fmla="val 770986"/>
              <a:gd name="f13" fmla="val 2113414"/>
              <a:gd name="f14" fmla="val 1929581"/>
              <a:gd name="f15" fmla="val 1106902"/>
              <a:gd name="f16" fmla="val 1921633"/>
              <a:gd name="f17" fmla="val 1292845"/>
              <a:gd name="f18" fmla="val 1914712"/>
              <a:gd name="f19" fmla="val 1454769"/>
              <a:gd name="f20" fmla="val 1928136"/>
              <a:gd name="f21" fmla="val 1522392"/>
              <a:gd name="f22" fmla="val 1942445"/>
              <a:gd name="f23" fmla="val 1570340"/>
              <a:gd name="f24" fmla="val 1547199"/>
              <a:gd name="f25" fmla="val 1510736"/>
              <a:gd name="f26" fmla="val 1237189"/>
              <a:gd name="f27" fmla="val 1330681"/>
              <a:gd name="f28" fmla="val 815277"/>
              <a:gd name="f29" fmla="val 836121"/>
              <a:gd name="f30" fmla="val 618819"/>
              <a:gd name="f31" fmla="val 1229038"/>
              <a:gd name="f32" fmla="val 733086"/>
              <a:gd name="f33" fmla="val 1558961"/>
              <a:gd name="f34" fmla="val 965659"/>
              <a:gd name="f35" fmla="val 1735195"/>
              <a:gd name="f36" fmla="val 864541"/>
              <a:gd name="f37" fmla="val 1716416"/>
              <a:gd name="f38" fmla="val 662904"/>
              <a:gd name="f39" fmla="val 1695759"/>
              <a:gd name="f40" fmla="val 570453"/>
              <a:gd name="f41" fmla="val 1629310"/>
              <a:gd name="f42" fmla="val 597898"/>
              <a:gd name="f43" fmla="val 2016450"/>
              <a:gd name="f44" fmla="val 990931"/>
              <a:gd name="f45" fmla="val 2177657"/>
              <a:gd name="f46" fmla="val 1196057"/>
              <a:gd name="f47" fmla="val 2257108"/>
              <a:gd name="f48" fmla="val 1113718"/>
              <a:gd name="f49" fmla="val 2275887"/>
              <a:gd name="f50" fmla="val 943857"/>
              <a:gd name="f51" fmla="val 2321380"/>
              <a:gd name="f52" fmla="val 813848"/>
              <a:gd name="f53" fmla="val 2296824"/>
              <a:gd name="f54" fmla="val 926523"/>
              <a:gd name="f55" fmla="val 2634848"/>
              <a:gd name="f56" fmla="val 1326064"/>
              <a:gd name="f57" fmla="val 2611755"/>
              <a:gd name="f58" fmla="val 1486410"/>
              <a:gd name="f59" fmla="val 2607420"/>
              <a:gd name="f60" fmla="val 1297174"/>
              <a:gd name="f61" fmla="val 2749708"/>
              <a:gd name="f62" fmla="val 1000058"/>
              <a:gd name="f63" fmla="val 2795794"/>
              <a:gd name="f64" fmla="val 489408"/>
              <a:gd name="f65" fmla="val 2829018"/>
              <a:gd name="f66" fmla="val 914827"/>
              <a:gd name="f67" fmla="val 3139596"/>
              <a:gd name="f68" fmla="val 1734874"/>
              <a:gd name="f69" fmla="val 3242281"/>
              <a:gd name="f70" fmla="val 2062787"/>
              <a:gd name="f71" fmla="val 3146219"/>
              <a:gd name="f72" fmla="val 2763394"/>
              <a:gd name="f73" fmla="val 2903535"/>
              <a:gd name="f74" fmla="val 2915370"/>
              <a:gd name="f75" fmla="val 2621267"/>
              <a:gd name="f76" fmla="val 3074271"/>
              <a:gd name="f77" fmla="val 2105563"/>
              <a:gd name="f78" fmla="val 3173740"/>
              <a:gd name="f79" fmla="val 1733406"/>
              <a:gd name="f80" fmla="val 3145310"/>
              <a:gd name="f81" fmla="val 1648999"/>
              <a:gd name="f82" fmla="val 3207849"/>
              <a:gd name="f83" fmla="val 1493166"/>
              <a:gd name="f84" fmla="val 3270388"/>
              <a:gd name="f85" fmla="val 1337333"/>
              <a:gd name="f86" fmla="val 3414210"/>
              <a:gd name="f87" fmla="val 1276468"/>
              <a:gd name="f88" fmla="val 3449507"/>
              <a:gd name="f89" fmla="val 1170564"/>
              <a:gd name="f90" fmla="val 3349883"/>
              <a:gd name="f91" fmla="val 1192977"/>
              <a:gd name="f92" fmla="val 3252716"/>
              <a:gd name="f93" fmla="val 1239516"/>
              <a:gd name="f94" fmla="val 3140091"/>
              <a:gd name="f95" fmla="val 1227260"/>
              <a:gd name="f96" fmla="val 3219995"/>
              <a:gd name="f97" fmla="val 1183499"/>
              <a:gd name="f98" fmla="val 3274317"/>
              <a:gd name="f99" fmla="val 996523"/>
              <a:gd name="f100" fmla="val 3324107"/>
              <a:gd name="f101" fmla="val 851504"/>
              <a:gd name="f102" fmla="val 3215037"/>
              <a:gd name="f103" fmla="val 921165"/>
              <a:gd name="f104" fmla="val 3152155"/>
              <a:gd name="f105" fmla="val 998691"/>
              <a:gd name="f106" fmla="val 2995677"/>
              <a:gd name="f107" fmla="val 1008938"/>
              <a:gd name="f108" fmla="val 2884471"/>
              <a:gd name="f109" fmla="val 881691"/>
              <a:gd name="f110" fmla="val 2678487"/>
              <a:gd name="f111" fmla="val 308009"/>
              <a:gd name="f112" fmla="val 3651991"/>
              <a:gd name="f113" fmla="val 3822100"/>
              <a:gd name="f114" fmla="val 137900"/>
              <a:gd name="f115" fmla="+- 0 0 -90"/>
              <a:gd name="f116" fmla="*/ f3 1 3960000"/>
              <a:gd name="f117" fmla="*/ f4 1 3960000"/>
              <a:gd name="f118" fmla="val f5"/>
              <a:gd name="f119" fmla="val f6"/>
              <a:gd name="f120" fmla="*/ f115 f0 1"/>
              <a:gd name="f121" fmla="+- f119 0 f118"/>
              <a:gd name="f122" fmla="*/ f120 1 f2"/>
              <a:gd name="f123" fmla="*/ f121 1 3960000"/>
              <a:gd name="f124" fmla="*/ 3160999 f121 1"/>
              <a:gd name="f125" fmla="*/ 1374274 f121 1"/>
              <a:gd name="f126" fmla="*/ 3155132 f121 1"/>
              <a:gd name="f127" fmla="*/ 1419362 f121 1"/>
              <a:gd name="f128" fmla="*/ 1921633 f121 1"/>
              <a:gd name="f129" fmla="*/ 1942445 f121 1"/>
              <a:gd name="f130" fmla="*/ 1570340 f121 1"/>
              <a:gd name="f131" fmla="*/ 2257108 f121 1"/>
              <a:gd name="f132" fmla="*/ 3207849 f121 1"/>
              <a:gd name="f133" fmla="*/ 1493166 f121 1"/>
              <a:gd name="f134" fmla="*/ 2995677 f121 1"/>
              <a:gd name="f135" fmla="*/ 1008938 f121 1"/>
              <a:gd name="f136" fmla="*/ 308009 f121 1"/>
              <a:gd name="f137" fmla="*/ 0 f121 1"/>
              <a:gd name="f138" fmla="*/ 3651991 f121 1"/>
              <a:gd name="f139" fmla="*/ 3960000 f121 1"/>
              <a:gd name="f140" fmla="*/ 3140091 f121 1"/>
              <a:gd name="f141" fmla="*/ 1227260 f121 1"/>
              <a:gd name="f142" fmla="*/ 3449507 f121 1"/>
              <a:gd name="f143" fmla="*/ 1170564 f121 1"/>
              <a:gd name="f144" fmla="*/ 3324107 f121 1"/>
              <a:gd name="f145" fmla="*/ 851504 f121 1"/>
              <a:gd name="f146" fmla="*/ 1292845 f121 1"/>
              <a:gd name="f147" fmla="*/ 2496208 f121 1"/>
              <a:gd name="f148" fmla="*/ 770986 f121 1"/>
              <a:gd name="f149" fmla="*/ 815277 f121 1"/>
              <a:gd name="f150" fmla="*/ 836121 f121 1"/>
              <a:gd name="f151" fmla="*/ 965659 f121 1"/>
              <a:gd name="f152" fmla="*/ 1735195 f121 1"/>
              <a:gd name="f153" fmla="*/ 1196057 f121 1"/>
              <a:gd name="f154" fmla="*/ 1486410 f121 1"/>
              <a:gd name="f155" fmla="*/ 2607420 f121 1"/>
              <a:gd name="f156" fmla="*/ 813848 f121 1"/>
              <a:gd name="f157" fmla="*/ 2296824 f121 1"/>
              <a:gd name="f158" fmla="*/ 570453 f121 1"/>
              <a:gd name="f159" fmla="*/ 1629310 f121 1"/>
              <a:gd name="f160" fmla="*/ 489408 f121 1"/>
              <a:gd name="f161" fmla="*/ 2829018 f121 1"/>
              <a:gd name="f162" fmla="*/ 2062787 f121 1"/>
              <a:gd name="f163" fmla="*/ 3146219 f121 1"/>
              <a:gd name="f164" fmla="*/ 3074271 f121 1"/>
              <a:gd name="f165" fmla="*/ 2105563 f121 1"/>
              <a:gd name="f166" fmla="+- f122 0 f1"/>
              <a:gd name="f167" fmla="*/ f124 1 3960000"/>
              <a:gd name="f168" fmla="*/ f125 1 3960000"/>
              <a:gd name="f169" fmla="*/ f126 1 3960000"/>
              <a:gd name="f170" fmla="*/ f127 1 3960000"/>
              <a:gd name="f171" fmla="*/ f128 1 3960000"/>
              <a:gd name="f172" fmla="*/ f129 1 3960000"/>
              <a:gd name="f173" fmla="*/ f130 1 3960000"/>
              <a:gd name="f174" fmla="*/ f131 1 3960000"/>
              <a:gd name="f175" fmla="*/ f132 1 3960000"/>
              <a:gd name="f176" fmla="*/ f133 1 3960000"/>
              <a:gd name="f177" fmla="*/ f134 1 3960000"/>
              <a:gd name="f178" fmla="*/ f135 1 3960000"/>
              <a:gd name="f179" fmla="*/ f136 1 3960000"/>
              <a:gd name="f180" fmla="*/ f137 1 3960000"/>
              <a:gd name="f181" fmla="*/ f138 1 3960000"/>
              <a:gd name="f182" fmla="*/ f139 1 3960000"/>
              <a:gd name="f183" fmla="*/ f140 1 3960000"/>
              <a:gd name="f184" fmla="*/ f141 1 3960000"/>
              <a:gd name="f185" fmla="*/ f142 1 3960000"/>
              <a:gd name="f186" fmla="*/ f143 1 3960000"/>
              <a:gd name="f187" fmla="*/ f144 1 3960000"/>
              <a:gd name="f188" fmla="*/ f145 1 3960000"/>
              <a:gd name="f189" fmla="*/ f146 1 3960000"/>
              <a:gd name="f190" fmla="*/ f147 1 3960000"/>
              <a:gd name="f191" fmla="*/ f148 1 3960000"/>
              <a:gd name="f192" fmla="*/ f149 1 3960000"/>
              <a:gd name="f193" fmla="*/ f150 1 3960000"/>
              <a:gd name="f194" fmla="*/ f151 1 3960000"/>
              <a:gd name="f195" fmla="*/ f152 1 3960000"/>
              <a:gd name="f196" fmla="*/ f153 1 3960000"/>
              <a:gd name="f197" fmla="*/ f154 1 3960000"/>
              <a:gd name="f198" fmla="*/ f155 1 3960000"/>
              <a:gd name="f199" fmla="*/ f156 1 3960000"/>
              <a:gd name="f200" fmla="*/ f157 1 3960000"/>
              <a:gd name="f201" fmla="*/ f158 1 3960000"/>
              <a:gd name="f202" fmla="*/ f159 1 3960000"/>
              <a:gd name="f203" fmla="*/ f160 1 3960000"/>
              <a:gd name="f204" fmla="*/ f161 1 3960000"/>
              <a:gd name="f205" fmla="*/ f162 1 3960000"/>
              <a:gd name="f206" fmla="*/ f163 1 3960000"/>
              <a:gd name="f207" fmla="*/ f164 1 3960000"/>
              <a:gd name="f208" fmla="*/ f165 1 3960000"/>
              <a:gd name="f209" fmla="*/ f118 1 f123"/>
              <a:gd name="f210" fmla="*/ f119 1 f123"/>
              <a:gd name="f211" fmla="*/ f167 1 f123"/>
              <a:gd name="f212" fmla="*/ f168 1 f123"/>
              <a:gd name="f213" fmla="*/ f169 1 f123"/>
              <a:gd name="f214" fmla="*/ f170 1 f123"/>
              <a:gd name="f215" fmla="*/ f190 1 f123"/>
              <a:gd name="f216" fmla="*/ f191 1 f123"/>
              <a:gd name="f217" fmla="*/ f171 1 f123"/>
              <a:gd name="f218" fmla="*/ f189 1 f123"/>
              <a:gd name="f219" fmla="*/ f172 1 f123"/>
              <a:gd name="f220" fmla="*/ f173 1 f123"/>
              <a:gd name="f221" fmla="*/ f192 1 f123"/>
              <a:gd name="f222" fmla="*/ f193 1 f123"/>
              <a:gd name="f223" fmla="*/ f194 1 f123"/>
              <a:gd name="f224" fmla="*/ f195 1 f123"/>
              <a:gd name="f225" fmla="*/ f201 1 f123"/>
              <a:gd name="f226" fmla="*/ f202 1 f123"/>
              <a:gd name="f227" fmla="*/ f196 1 f123"/>
              <a:gd name="f228" fmla="*/ f174 1 f123"/>
              <a:gd name="f229" fmla="*/ f199 1 f123"/>
              <a:gd name="f230" fmla="*/ f200 1 f123"/>
              <a:gd name="f231" fmla="*/ f197 1 f123"/>
              <a:gd name="f232" fmla="*/ f198 1 f123"/>
              <a:gd name="f233" fmla="*/ f203 1 f123"/>
              <a:gd name="f234" fmla="*/ f204 1 f123"/>
              <a:gd name="f235" fmla="*/ f205 1 f123"/>
              <a:gd name="f236" fmla="*/ f206 1 f123"/>
              <a:gd name="f237" fmla="*/ f207 1 f123"/>
              <a:gd name="f238" fmla="*/ f208 1 f123"/>
              <a:gd name="f239" fmla="*/ f175 1 f123"/>
              <a:gd name="f240" fmla="*/ f176 1 f123"/>
              <a:gd name="f241" fmla="*/ f185 1 f123"/>
              <a:gd name="f242" fmla="*/ f186 1 f123"/>
              <a:gd name="f243" fmla="*/ f183 1 f123"/>
              <a:gd name="f244" fmla="*/ f184 1 f123"/>
              <a:gd name="f245" fmla="*/ f187 1 f123"/>
              <a:gd name="f246" fmla="*/ f188 1 f123"/>
              <a:gd name="f247" fmla="*/ f177 1 f123"/>
              <a:gd name="f248" fmla="*/ f178 1 f123"/>
              <a:gd name="f249" fmla="*/ f179 1 f123"/>
              <a:gd name="f250" fmla="*/ f180 1 f123"/>
              <a:gd name="f251" fmla="*/ f181 1 f123"/>
              <a:gd name="f252" fmla="*/ f182 1 f123"/>
              <a:gd name="f253" fmla="*/ f209 f116 1"/>
              <a:gd name="f254" fmla="*/ f210 f116 1"/>
              <a:gd name="f255" fmla="*/ f210 f117 1"/>
              <a:gd name="f256" fmla="*/ f209 f117 1"/>
              <a:gd name="f257" fmla="*/ f211 f116 1"/>
              <a:gd name="f258" fmla="*/ f212 f117 1"/>
              <a:gd name="f259" fmla="*/ f213 f116 1"/>
              <a:gd name="f260" fmla="*/ f214 f117 1"/>
              <a:gd name="f261" fmla="*/ f215 f116 1"/>
              <a:gd name="f262" fmla="*/ f216 f117 1"/>
              <a:gd name="f263" fmla="*/ f217 f116 1"/>
              <a:gd name="f264" fmla="*/ f218 f117 1"/>
              <a:gd name="f265" fmla="*/ f219 f116 1"/>
              <a:gd name="f266" fmla="*/ f220 f117 1"/>
              <a:gd name="f267" fmla="*/ f221 f116 1"/>
              <a:gd name="f268" fmla="*/ f222 f117 1"/>
              <a:gd name="f269" fmla="*/ f223 f116 1"/>
              <a:gd name="f270" fmla="*/ f224 f117 1"/>
              <a:gd name="f271" fmla="*/ f225 f116 1"/>
              <a:gd name="f272" fmla="*/ f226 f117 1"/>
              <a:gd name="f273" fmla="*/ f227 f116 1"/>
              <a:gd name="f274" fmla="*/ f228 f117 1"/>
              <a:gd name="f275" fmla="*/ f229 f116 1"/>
              <a:gd name="f276" fmla="*/ f230 f117 1"/>
              <a:gd name="f277" fmla="*/ f231 f116 1"/>
              <a:gd name="f278" fmla="*/ f232 f117 1"/>
              <a:gd name="f279" fmla="*/ f233 f116 1"/>
              <a:gd name="f280" fmla="*/ f234 f117 1"/>
              <a:gd name="f281" fmla="*/ f235 f116 1"/>
              <a:gd name="f282" fmla="*/ f236 f117 1"/>
              <a:gd name="f283" fmla="*/ f237 f116 1"/>
              <a:gd name="f284" fmla="*/ f238 f117 1"/>
              <a:gd name="f285" fmla="*/ f239 f116 1"/>
              <a:gd name="f286" fmla="*/ f240 f117 1"/>
              <a:gd name="f287" fmla="*/ f241 f116 1"/>
              <a:gd name="f288" fmla="*/ f242 f117 1"/>
              <a:gd name="f289" fmla="*/ f243 f116 1"/>
              <a:gd name="f290" fmla="*/ f244 f117 1"/>
              <a:gd name="f291" fmla="*/ f245 f116 1"/>
              <a:gd name="f292" fmla="*/ f246 f117 1"/>
              <a:gd name="f293" fmla="*/ f247 f116 1"/>
              <a:gd name="f294" fmla="*/ f248 f117 1"/>
              <a:gd name="f295" fmla="*/ f249 f116 1"/>
              <a:gd name="f296" fmla="*/ f250 f117 1"/>
              <a:gd name="f297" fmla="*/ f251 f116 1"/>
              <a:gd name="f298" fmla="*/ f252 f116 1"/>
              <a:gd name="f299" fmla="*/ f249 f117 1"/>
              <a:gd name="f300" fmla="*/ f251 f117 1"/>
              <a:gd name="f301" fmla="*/ f252 f117 1"/>
              <a:gd name="f302" fmla="*/ f250 f1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66">
                <a:pos x="f257" y="f258"/>
              </a:cxn>
              <a:cxn ang="f166">
                <a:pos x="f259" y="f260"/>
              </a:cxn>
              <a:cxn ang="f166">
                <a:pos x="f257" y="f258"/>
              </a:cxn>
              <a:cxn ang="f166">
                <a:pos x="f261" y="f262"/>
              </a:cxn>
              <a:cxn ang="f166">
                <a:pos x="f263" y="f264"/>
              </a:cxn>
              <a:cxn ang="f166">
                <a:pos x="f265" y="f266"/>
              </a:cxn>
              <a:cxn ang="f166">
                <a:pos x="f267" y="f268"/>
              </a:cxn>
              <a:cxn ang="f166">
                <a:pos x="f269" y="f270"/>
              </a:cxn>
              <a:cxn ang="f166">
                <a:pos x="f271" y="f272"/>
              </a:cxn>
              <a:cxn ang="f166">
                <a:pos x="f273" y="f274"/>
              </a:cxn>
              <a:cxn ang="f166">
                <a:pos x="f275" y="f276"/>
              </a:cxn>
              <a:cxn ang="f166">
                <a:pos x="f277" y="f278"/>
              </a:cxn>
              <a:cxn ang="f166">
                <a:pos x="f279" y="f280"/>
              </a:cxn>
              <a:cxn ang="f166">
                <a:pos x="f281" y="f282"/>
              </a:cxn>
              <a:cxn ang="f166">
                <a:pos x="f283" y="f284"/>
              </a:cxn>
              <a:cxn ang="f166">
                <a:pos x="f285" y="f286"/>
              </a:cxn>
              <a:cxn ang="f166">
                <a:pos x="f287" y="f288"/>
              </a:cxn>
              <a:cxn ang="f166">
                <a:pos x="f289" y="f290"/>
              </a:cxn>
              <a:cxn ang="f166">
                <a:pos x="f291" y="f292"/>
              </a:cxn>
              <a:cxn ang="f166">
                <a:pos x="f293" y="f294"/>
              </a:cxn>
              <a:cxn ang="f166">
                <a:pos x="f261" y="f262"/>
              </a:cxn>
              <a:cxn ang="f166">
                <a:pos x="f295" y="f296"/>
              </a:cxn>
              <a:cxn ang="f166">
                <a:pos x="f297" y="f296"/>
              </a:cxn>
              <a:cxn ang="f166">
                <a:pos x="f298" y="f299"/>
              </a:cxn>
              <a:cxn ang="f166">
                <a:pos x="f298" y="f300"/>
              </a:cxn>
              <a:cxn ang="f166">
                <a:pos x="f297" y="f301"/>
              </a:cxn>
              <a:cxn ang="f166">
                <a:pos x="f295" y="f301"/>
              </a:cxn>
              <a:cxn ang="f166">
                <a:pos x="f302" y="f300"/>
              </a:cxn>
              <a:cxn ang="f166">
                <a:pos x="f302" y="f299"/>
              </a:cxn>
              <a:cxn ang="f166">
                <a:pos x="f295" y="f296"/>
              </a:cxn>
            </a:cxnLst>
            <a:rect l="f253" t="f256" r="f254" b="f255"/>
            <a:pathLst>
              <a:path w="3960000" h="3960000">
                <a:moveTo>
                  <a:pt x="f7" y="f8"/>
                </a:moveTo>
                <a:lnTo>
                  <a:pt x="f9" y="f10"/>
                </a:lnTo>
                <a:lnTo>
                  <a:pt x="f7" y="f8"/>
                </a:lnTo>
                <a:close/>
                <a:moveTo>
                  <a:pt x="f11" y="f12"/>
                </a:moveTo>
                <a:cubicBezTo>
                  <a:pt x="f13" y="f12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64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2"/>
                  <a:pt x="f11" y="f12"/>
                </a:cubicBezTo>
                <a:close/>
                <a:moveTo>
                  <a:pt x="f111" y="f5"/>
                </a:moveTo>
                <a:lnTo>
                  <a:pt x="f112" y="f5"/>
                </a:lnTo>
                <a:cubicBezTo>
                  <a:pt x="f113" y="f5"/>
                  <a:pt x="f6" y="f114"/>
                  <a:pt x="f6" y="f111"/>
                </a:cubicBezTo>
                <a:lnTo>
                  <a:pt x="f6" y="f112"/>
                </a:lnTo>
                <a:cubicBezTo>
                  <a:pt x="f6" y="f113"/>
                  <a:pt x="f113" y="f6"/>
                  <a:pt x="f112" y="f6"/>
                </a:cubicBezTo>
                <a:lnTo>
                  <a:pt x="f111" y="f6"/>
                </a:lnTo>
                <a:cubicBezTo>
                  <a:pt x="f114" y="f6"/>
                  <a:pt x="f5" y="f113"/>
                  <a:pt x="f5" y="f112"/>
                </a:cubicBezTo>
                <a:lnTo>
                  <a:pt x="f5" y="f111"/>
                </a:lnTo>
                <a:cubicBezTo>
                  <a:pt x="f5" y="f114"/>
                  <a:pt x="f114" y="f5"/>
                  <a:pt x="f111" y="f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Rounded Rectangle 3">
            <a:extLst>
              <a:ext uri="{FF2B5EF4-FFF2-40B4-BE49-F238E27FC236}">
                <a16:creationId xmlns:a16="http://schemas.microsoft.com/office/drawing/2014/main" id="{50F8782C-971F-0854-AE32-301E80AF82B0}"/>
              </a:ext>
            </a:extLst>
          </p:cNvPr>
          <p:cNvSpPr/>
          <p:nvPr/>
        </p:nvSpPr>
        <p:spPr>
          <a:xfrm>
            <a:off x="3152000" y="4211981"/>
            <a:ext cx="429813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2841893"/>
              <a:gd name="f8" fmla="val 181064"/>
              <a:gd name="f9" fmla="val 2485731"/>
              <a:gd name="f10" fmla="val 190239"/>
              <a:gd name="f11" fmla="val 2106781"/>
              <a:gd name="f12" fmla="val 339266"/>
              <a:gd name="f13" fmla="val 2105790"/>
              <a:gd name="f14" fmla="val 859562"/>
              <a:gd name="f15" fmla="val 2106860"/>
              <a:gd name="f16" fmla="val 863292"/>
              <a:gd name="f17" fmla="val 1248172"/>
              <a:gd name="f18" fmla="val 1691968"/>
              <a:gd name="f19" fmla="val 1824236"/>
              <a:gd name="f20" fmla="val 3779396"/>
              <a:gd name="f21" fmla="val 2754932"/>
              <a:gd name="f22" fmla="val 3305869"/>
              <a:gd name="f23" fmla="val 1813665"/>
              <a:gd name="f24" fmla="val 3348152"/>
              <a:gd name="f25" fmla="val 907124"/>
              <a:gd name="f26" fmla="val 2746287"/>
              <a:gd name="f27" fmla="val 682909"/>
              <a:gd name="f28" fmla="val 3126764"/>
              <a:gd name="f29" fmla="val 685506"/>
              <a:gd name="f30" fmla="val 3369037"/>
              <a:gd name="f31" fmla="val 704441"/>
              <a:gd name="f32" fmla="val 3391941"/>
              <a:gd name="f33" fmla="val 556446"/>
              <a:gd name="f34" fmla="val 3409927"/>
              <a:gd name="f35" fmla="val 381656"/>
              <a:gd name="f36" fmla="val 3410216"/>
              <a:gd name="f37" fmla="val 195189"/>
              <a:gd name="f38" fmla="val 3239930"/>
              <a:gd name="f39" fmla="val 163882"/>
              <a:gd name="f40" fmla="val 3118909"/>
              <a:gd name="f41" fmla="val 173928"/>
              <a:gd name="f42" fmla="val 308009"/>
              <a:gd name="f43" fmla="val 3651991"/>
              <a:gd name="f44" fmla="val 3822100"/>
              <a:gd name="f45" fmla="val 137900"/>
              <a:gd name="f46" fmla="+- 0 0 -90"/>
              <a:gd name="f47" fmla="*/ f3 1 3960000"/>
              <a:gd name="f48" fmla="*/ f4 1 3960000"/>
              <a:gd name="f49" fmla="val f5"/>
              <a:gd name="f50" fmla="val f6"/>
              <a:gd name="f51" fmla="*/ f46 f0 1"/>
              <a:gd name="f52" fmla="+- f50 0 f49"/>
              <a:gd name="f53" fmla="*/ f51 1 f2"/>
              <a:gd name="f54" fmla="*/ f52 1 3960000"/>
              <a:gd name="f55" fmla="*/ 2841893 f52 1"/>
              <a:gd name="f56" fmla="*/ 181064 f52 1"/>
              <a:gd name="f57" fmla="*/ 2105790 f52 1"/>
              <a:gd name="f58" fmla="*/ 859562 f52 1"/>
              <a:gd name="f59" fmla="*/ 2106860 f52 1"/>
              <a:gd name="f60" fmla="*/ 863292 f52 1"/>
              <a:gd name="f61" fmla="*/ 1248172 f52 1"/>
              <a:gd name="f62" fmla="*/ 1691968 f52 1"/>
              <a:gd name="f63" fmla="*/ 1824236 f52 1"/>
              <a:gd name="f64" fmla="*/ 3779396 f52 1"/>
              <a:gd name="f65" fmla="*/ 2754932 f52 1"/>
              <a:gd name="f66" fmla="*/ 3305869 f52 1"/>
              <a:gd name="f67" fmla="*/ 1813665 f52 1"/>
              <a:gd name="f68" fmla="*/ 3348152 f52 1"/>
              <a:gd name="f69" fmla="*/ 907124 f52 1"/>
              <a:gd name="f70" fmla="*/ 3369037 f52 1"/>
              <a:gd name="f71" fmla="*/ 308009 f52 1"/>
              <a:gd name="f72" fmla="*/ 0 f52 1"/>
              <a:gd name="f73" fmla="*/ 3651991 f52 1"/>
              <a:gd name="f74" fmla="*/ 3960000 f52 1"/>
              <a:gd name="f75" fmla="*/ 704441 f52 1"/>
              <a:gd name="f76" fmla="*/ 3410216 f52 1"/>
              <a:gd name="f77" fmla="*/ 195189 f52 1"/>
              <a:gd name="f78" fmla="+- f53 0 f1"/>
              <a:gd name="f79" fmla="*/ f55 1 3960000"/>
              <a:gd name="f80" fmla="*/ f56 1 3960000"/>
              <a:gd name="f81" fmla="*/ f57 1 3960000"/>
              <a:gd name="f82" fmla="*/ f58 1 3960000"/>
              <a:gd name="f83" fmla="*/ f59 1 3960000"/>
              <a:gd name="f84" fmla="*/ f60 1 3960000"/>
              <a:gd name="f85" fmla="*/ f61 1 3960000"/>
              <a:gd name="f86" fmla="*/ f62 1 3960000"/>
              <a:gd name="f87" fmla="*/ f63 1 3960000"/>
              <a:gd name="f88" fmla="*/ f64 1 3960000"/>
              <a:gd name="f89" fmla="*/ f65 1 3960000"/>
              <a:gd name="f90" fmla="*/ f66 1 3960000"/>
              <a:gd name="f91" fmla="*/ f67 1 3960000"/>
              <a:gd name="f92" fmla="*/ f68 1 3960000"/>
              <a:gd name="f93" fmla="*/ f69 1 3960000"/>
              <a:gd name="f94" fmla="*/ f70 1 3960000"/>
              <a:gd name="f95" fmla="*/ f71 1 3960000"/>
              <a:gd name="f96" fmla="*/ f72 1 3960000"/>
              <a:gd name="f97" fmla="*/ f73 1 3960000"/>
              <a:gd name="f98" fmla="*/ f74 1 3960000"/>
              <a:gd name="f99" fmla="*/ f75 1 3960000"/>
              <a:gd name="f100" fmla="*/ f76 1 3960000"/>
              <a:gd name="f101" fmla="*/ f77 1 3960000"/>
              <a:gd name="f102" fmla="*/ f49 1 f54"/>
              <a:gd name="f103" fmla="*/ f50 1 f54"/>
              <a:gd name="f104" fmla="*/ f79 1 f54"/>
              <a:gd name="f105" fmla="*/ f80 1 f54"/>
              <a:gd name="f106" fmla="*/ f81 1 f54"/>
              <a:gd name="f107" fmla="*/ f82 1 f54"/>
              <a:gd name="f108" fmla="*/ f83 1 f54"/>
              <a:gd name="f109" fmla="*/ f84 1 f54"/>
              <a:gd name="f110" fmla="*/ f85 1 f54"/>
              <a:gd name="f111" fmla="*/ f86 1 f54"/>
              <a:gd name="f112" fmla="*/ f87 1 f54"/>
              <a:gd name="f113" fmla="*/ f88 1 f54"/>
              <a:gd name="f114" fmla="*/ f89 1 f54"/>
              <a:gd name="f115" fmla="*/ f90 1 f54"/>
              <a:gd name="f116" fmla="*/ f91 1 f54"/>
              <a:gd name="f117" fmla="*/ f92 1 f54"/>
              <a:gd name="f118" fmla="*/ f93 1 f54"/>
              <a:gd name="f119" fmla="*/ f94 1 f54"/>
              <a:gd name="f120" fmla="*/ f99 1 f54"/>
              <a:gd name="f121" fmla="*/ f100 1 f54"/>
              <a:gd name="f122" fmla="*/ f101 1 f54"/>
              <a:gd name="f123" fmla="*/ f95 1 f54"/>
              <a:gd name="f124" fmla="*/ f96 1 f54"/>
              <a:gd name="f125" fmla="*/ f97 1 f54"/>
              <a:gd name="f126" fmla="*/ f98 1 f54"/>
              <a:gd name="f127" fmla="*/ f102 f47 1"/>
              <a:gd name="f128" fmla="*/ f103 f47 1"/>
              <a:gd name="f129" fmla="*/ f103 f48 1"/>
              <a:gd name="f130" fmla="*/ f102 f48 1"/>
              <a:gd name="f131" fmla="*/ f104 f47 1"/>
              <a:gd name="f132" fmla="*/ f105 f48 1"/>
              <a:gd name="f133" fmla="*/ f106 f47 1"/>
              <a:gd name="f134" fmla="*/ f107 f48 1"/>
              <a:gd name="f135" fmla="*/ f108 f47 1"/>
              <a:gd name="f136" fmla="*/ f109 f48 1"/>
              <a:gd name="f137" fmla="*/ f110 f48 1"/>
              <a:gd name="f138" fmla="*/ f111 f47 1"/>
              <a:gd name="f139" fmla="*/ f112 f48 1"/>
              <a:gd name="f140" fmla="*/ f113 f48 1"/>
              <a:gd name="f141" fmla="*/ f114 f47 1"/>
              <a:gd name="f142" fmla="*/ f115 f47 1"/>
              <a:gd name="f143" fmla="*/ f116 f48 1"/>
              <a:gd name="f144" fmla="*/ f117 f47 1"/>
              <a:gd name="f145" fmla="*/ f118 f48 1"/>
              <a:gd name="f146" fmla="*/ f119 f47 1"/>
              <a:gd name="f147" fmla="*/ f120 f48 1"/>
              <a:gd name="f148" fmla="*/ f121 f47 1"/>
              <a:gd name="f149" fmla="*/ f122 f48 1"/>
              <a:gd name="f150" fmla="*/ f123 f47 1"/>
              <a:gd name="f151" fmla="*/ f124 f48 1"/>
              <a:gd name="f152" fmla="*/ f125 f47 1"/>
              <a:gd name="f153" fmla="*/ f126 f47 1"/>
              <a:gd name="f154" fmla="*/ f123 f48 1"/>
              <a:gd name="f155" fmla="*/ f125 f48 1"/>
              <a:gd name="f156" fmla="*/ f126 f48 1"/>
              <a:gd name="f157" fmla="*/ f124 f4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8">
                <a:pos x="f131" y="f132"/>
              </a:cxn>
              <a:cxn ang="f78">
                <a:pos x="f133" y="f134"/>
              </a:cxn>
              <a:cxn ang="f78">
                <a:pos x="f135" y="f136"/>
              </a:cxn>
              <a:cxn ang="f78">
                <a:pos x="f135" y="f137"/>
              </a:cxn>
              <a:cxn ang="f78">
                <a:pos x="f138" y="f137"/>
              </a:cxn>
              <a:cxn ang="f78">
                <a:pos x="f138" y="f139"/>
              </a:cxn>
              <a:cxn ang="f78">
                <a:pos x="f135" y="f139"/>
              </a:cxn>
              <a:cxn ang="f78">
                <a:pos x="f135" y="f140"/>
              </a:cxn>
              <a:cxn ang="f78">
                <a:pos x="f141" y="f140"/>
              </a:cxn>
              <a:cxn ang="f78">
                <a:pos x="f141" y="f139"/>
              </a:cxn>
              <a:cxn ang="f78">
                <a:pos x="f142" y="f143"/>
              </a:cxn>
              <a:cxn ang="f78">
                <a:pos x="f144" y="f137"/>
              </a:cxn>
              <a:cxn ang="f78">
                <a:pos x="f141" y="f137"/>
              </a:cxn>
              <a:cxn ang="f78">
                <a:pos x="f141" y="f145"/>
              </a:cxn>
              <a:cxn ang="f78">
                <a:pos x="f146" y="f147"/>
              </a:cxn>
              <a:cxn ang="f78">
                <a:pos x="f148" y="f149"/>
              </a:cxn>
              <a:cxn ang="f78">
                <a:pos x="f131" y="f132"/>
              </a:cxn>
              <a:cxn ang="f78">
                <a:pos x="f150" y="f151"/>
              </a:cxn>
              <a:cxn ang="f78">
                <a:pos x="f152" y="f151"/>
              </a:cxn>
              <a:cxn ang="f78">
                <a:pos x="f153" y="f154"/>
              </a:cxn>
              <a:cxn ang="f78">
                <a:pos x="f153" y="f155"/>
              </a:cxn>
              <a:cxn ang="f78">
                <a:pos x="f152" y="f156"/>
              </a:cxn>
              <a:cxn ang="f78">
                <a:pos x="f150" y="f156"/>
              </a:cxn>
              <a:cxn ang="f78">
                <a:pos x="f157" y="f155"/>
              </a:cxn>
              <a:cxn ang="f78">
                <a:pos x="f157" y="f154"/>
              </a:cxn>
              <a:cxn ang="f78">
                <a:pos x="f150" y="f151"/>
              </a:cxn>
            </a:cxnLst>
            <a:rect l="f127" t="f130" r="f128" b="f129"/>
            <a:pathLst>
              <a:path w="3960000" h="3960000">
                <a:moveTo>
                  <a:pt x="f7" y="f8"/>
                </a:move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lnTo>
                  <a:pt x="f15" y="f17"/>
                </a:lnTo>
                <a:lnTo>
                  <a:pt x="f18" y="f17"/>
                </a:lnTo>
                <a:lnTo>
                  <a:pt x="f18" y="f19"/>
                </a:lnTo>
                <a:lnTo>
                  <a:pt x="f15" y="f19"/>
                </a:lnTo>
                <a:lnTo>
                  <a:pt x="f15" y="f20"/>
                </a:lnTo>
                <a:lnTo>
                  <a:pt x="f21" y="f20"/>
                </a:lnTo>
                <a:lnTo>
                  <a:pt x="f21" y="f19"/>
                </a:lnTo>
                <a:lnTo>
                  <a:pt x="f22" y="f23"/>
                </a:lnTo>
                <a:lnTo>
                  <a:pt x="f24" y="f17"/>
                </a:lnTo>
                <a:lnTo>
                  <a:pt x="f21" y="f17"/>
                </a:lnTo>
                <a:lnTo>
                  <a:pt x="f21" y="f25"/>
                </a:ln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7" y="f8"/>
                </a:cubicBezTo>
                <a:close/>
                <a:moveTo>
                  <a:pt x="f42" y="f5"/>
                </a:moveTo>
                <a:lnTo>
                  <a:pt x="f43" y="f5"/>
                </a:lnTo>
                <a:cubicBezTo>
                  <a:pt x="f44" y="f5"/>
                  <a:pt x="f6" y="f45"/>
                  <a:pt x="f6" y="f42"/>
                </a:cubicBezTo>
                <a:lnTo>
                  <a:pt x="f6" y="f43"/>
                </a:lnTo>
                <a:cubicBezTo>
                  <a:pt x="f6" y="f44"/>
                  <a:pt x="f44" y="f6"/>
                  <a:pt x="f43" y="f6"/>
                </a:cubicBezTo>
                <a:lnTo>
                  <a:pt x="f42" y="f6"/>
                </a:lnTo>
                <a:cubicBezTo>
                  <a:pt x="f45" y="f6"/>
                  <a:pt x="f5" y="f44"/>
                  <a:pt x="f5" y="f43"/>
                </a:cubicBezTo>
                <a:lnTo>
                  <a:pt x="f5" y="f42"/>
                </a:lnTo>
                <a:cubicBezTo>
                  <a:pt x="f5" y="f45"/>
                  <a:pt x="f45" y="f5"/>
                  <a:pt x="f42" y="f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Rounded Rectangle 10">
            <a:extLst>
              <a:ext uri="{FF2B5EF4-FFF2-40B4-BE49-F238E27FC236}">
                <a16:creationId xmlns:a16="http://schemas.microsoft.com/office/drawing/2014/main" id="{9DAD7E32-2D4D-3FD6-FAA9-D16ABC049957}"/>
              </a:ext>
            </a:extLst>
          </p:cNvPr>
          <p:cNvSpPr/>
          <p:nvPr/>
        </p:nvSpPr>
        <p:spPr>
          <a:xfrm>
            <a:off x="4571882" y="4202672"/>
            <a:ext cx="431349" cy="467395"/>
          </a:xfrm>
          <a:custGeom>
            <a:avLst/>
            <a:gdLst>
              <a:gd name="f0" fmla="val w"/>
              <a:gd name="f1" fmla="val h"/>
              <a:gd name="f2" fmla="val 0"/>
              <a:gd name="f3" fmla="val 3186824"/>
              <a:gd name="f4" fmla="val 3240000"/>
              <a:gd name="f5" fmla="val 2141174"/>
              <a:gd name="f6" fmla="val 1384899"/>
              <a:gd name="f7" fmla="val 1528887"/>
              <a:gd name="f8" fmla="val 1997174"/>
              <a:gd name="f9" fmla="val 1744911"/>
              <a:gd name="f10" fmla="val 1888899"/>
              <a:gd name="f11" fmla="val 2357174"/>
              <a:gd name="f12" fmla="val 2501174"/>
              <a:gd name="f13" fmla="val 1286582"/>
              <a:gd name="f14" fmla="val 1008157"/>
              <a:gd name="f15" fmla="val 1148208"/>
              <a:gd name="f16" fmla="val 1006486"/>
              <a:gd name="f17" fmla="val 1009270"/>
              <a:gd name="f18" fmla="val 1051569"/>
              <a:gd name="f19" fmla="val 894997"/>
              <a:gd name="f20" fmla="val 1143711"/>
              <a:gd name="f21" fmla="val 666451"/>
              <a:gd name="f22" fmla="val 1327995"/>
              <a:gd name="f23" fmla="val 600947"/>
              <a:gd name="f24" fmla="val 1648602"/>
              <a:gd name="f25" fmla="val 738892"/>
              <a:gd name="f26" fmla="val 1907765"/>
              <a:gd name="f27" fmla="val 876837"/>
              <a:gd name="f28" fmla="val 2166928"/>
              <a:gd name="f29" fmla="val 1179371"/>
              <a:gd name="f30" fmla="val 2291639"/>
              <a:gd name="f31" fmla="val 1459875"/>
              <a:gd name="f32" fmla="val 2204971"/>
              <a:gd name="f33" fmla="val 1676459"/>
              <a:gd name="f34" fmla="val 2138053"/>
              <a:gd name="f35" fmla="val 1832801"/>
              <a:gd name="f36" fmla="val 1959669"/>
              <a:gd name="f37" fmla="val 1876637"/>
              <a:gd name="f38" fmla="val 1747242"/>
              <a:gd name="f39" fmla="val 1879565"/>
              <a:gd name="f40" fmla="val 1728291"/>
              <a:gd name="f41" fmla="val 1891883"/>
              <a:gd name="f42" fmla="val 1671800"/>
              <a:gd name="f43" fmla="val 1894168"/>
              <a:gd name="f44" fmla="val 1612713"/>
              <a:gd name="f45" fmla="val 1887545"/>
              <a:gd name="f46" fmla="val 1552862"/>
              <a:gd name="f47" fmla="val 1553745"/>
              <a:gd name="f48" fmla="val 1531218"/>
              <a:gd name="f49" fmla="val 1231565"/>
              <a:gd name="f50" fmla="val 1565835"/>
              <a:gd name="f51" fmla="val 1530201"/>
              <a:gd name="f52" fmla="val 1827940"/>
              <a:gd name="f53" fmla="val 1460959"/>
              <a:gd name="f54" fmla="val 1892348"/>
              <a:gd name="f55" fmla="val 1371795"/>
              <a:gd name="f56" fmla="val 1919897"/>
              <a:gd name="f57" fmla="val 1228031"/>
              <a:gd name="f58" fmla="val 1964316"/>
              <a:gd name="f59" fmla="val 1072976"/>
              <a:gd name="f60" fmla="val 1900399"/>
              <a:gd name="f61" fmla="val 1002277"/>
              <a:gd name="f62" fmla="val 1767573"/>
              <a:gd name="f63" fmla="val 931578"/>
              <a:gd name="f64" fmla="val 1634747"/>
              <a:gd name="f65" fmla="val 965150"/>
              <a:gd name="f66" fmla="val 1470429"/>
              <a:gd name="f67" fmla="val 1082284"/>
              <a:gd name="f68" fmla="val 1375980"/>
              <a:gd name="f69" fmla="val 1199418"/>
              <a:gd name="f70" fmla="val 1281531"/>
              <a:gd name="f71" fmla="val 1367118"/>
              <a:gd name="f72" fmla="val 1283556"/>
              <a:gd name="f73" fmla="val 1481937"/>
              <a:gd name="f74" fmla="val 1380807"/>
              <a:gd name="f75" fmla="val 1674778"/>
              <a:gd name="f76" fmla="val 1153129"/>
              <a:gd name="f77" fmla="val 1562764"/>
              <a:gd name="f78" fmla="val 1058254"/>
              <a:gd name="f79" fmla="val 1424955"/>
              <a:gd name="f80" fmla="val 1009828"/>
              <a:gd name="f81" fmla="val 293028"/>
              <a:gd name="f82" fmla="val 2893796"/>
              <a:gd name="f83" fmla="val 3055631"/>
              <a:gd name="f84" fmla="val 131193"/>
              <a:gd name="f85" fmla="val 2946972"/>
              <a:gd name="f86" fmla="val 3108807"/>
              <a:gd name="f87" fmla="*/ f0 1 3186824"/>
              <a:gd name="f88" fmla="*/ f1 1 3240000"/>
              <a:gd name="f89" fmla="val f2"/>
              <a:gd name="f90" fmla="val f3"/>
              <a:gd name="f91" fmla="val f4"/>
              <a:gd name="f92" fmla="+- f91 0 f89"/>
              <a:gd name="f93" fmla="+- f90 0 f89"/>
              <a:gd name="f94" fmla="*/ f93 1 3186824"/>
              <a:gd name="f95" fmla="*/ f92 1 3240000"/>
              <a:gd name="f96" fmla="*/ f89 1 f94"/>
              <a:gd name="f97" fmla="*/ f90 1 f94"/>
              <a:gd name="f98" fmla="*/ f89 1 f95"/>
              <a:gd name="f99" fmla="*/ f91 1 f95"/>
              <a:gd name="f100" fmla="*/ f96 f87 1"/>
              <a:gd name="f101" fmla="*/ f97 f87 1"/>
              <a:gd name="f102" fmla="*/ f99 f88 1"/>
              <a:gd name="f103" fmla="*/ f98 f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0" t="f103" r="f101" b="f102"/>
            <a:pathLst>
              <a:path w="318682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lnTo>
                  <a:pt x="f39" y="f38"/>
                </a:lnTo>
                <a:lnTo>
                  <a:pt x="f39" y="f40"/>
                </a:lnTo>
                <a:cubicBezTo>
                  <a:pt x="f41" y="f42"/>
                  <a:pt x="f43" y="f44"/>
                  <a:pt x="f45" y="f46"/>
                </a:cubicBezTo>
                <a:lnTo>
                  <a:pt x="f39" y="f47"/>
                </a:lnTo>
                <a:lnTo>
                  <a:pt x="f39" y="f48"/>
                </a:lnTo>
                <a:lnTo>
                  <a:pt x="f49" y="f48"/>
                </a:lnTo>
                <a:lnTo>
                  <a:pt x="f49" y="f38"/>
                </a:lnTo>
                <a:lnTo>
                  <a:pt x="f50" y="f38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lnTo>
                  <a:pt x="f75" y="f76"/>
                </a:lnTo>
                <a:cubicBezTo>
                  <a:pt x="f77" y="f78"/>
                  <a:pt x="f79" y="f80"/>
                  <a:pt x="f13" y="f14"/>
                </a:cubicBezTo>
                <a:close/>
                <a:moveTo>
                  <a:pt x="f81" y="f2"/>
                </a:moveTo>
                <a:lnTo>
                  <a:pt x="f82" y="f2"/>
                </a:lnTo>
                <a:cubicBezTo>
                  <a:pt x="f83" y="f2"/>
                  <a:pt x="f3" y="f84"/>
                  <a:pt x="f3" y="f81"/>
                </a:cubicBezTo>
                <a:lnTo>
                  <a:pt x="f3" y="f85"/>
                </a:lnTo>
                <a:cubicBezTo>
                  <a:pt x="f3" y="f86"/>
                  <a:pt x="f83" y="f4"/>
                  <a:pt x="f82" y="f4"/>
                </a:cubicBezTo>
                <a:lnTo>
                  <a:pt x="f81" y="f4"/>
                </a:lnTo>
                <a:cubicBezTo>
                  <a:pt x="f84" y="f4"/>
                  <a:pt x="f2" y="f86"/>
                  <a:pt x="f2" y="f85"/>
                </a:cubicBezTo>
                <a:lnTo>
                  <a:pt x="f2" y="f81"/>
                </a:lnTo>
                <a:cubicBezTo>
                  <a:pt x="f2" y="f84"/>
                  <a:pt x="f84" y="f2"/>
                  <a:pt x="f81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Block Arc 6">
            <a:extLst>
              <a:ext uri="{FF2B5EF4-FFF2-40B4-BE49-F238E27FC236}">
                <a16:creationId xmlns:a16="http://schemas.microsoft.com/office/drawing/2014/main" id="{70BEC1F2-A7D8-E2EF-4D29-1FC43D6D0966}"/>
              </a:ext>
            </a:extLst>
          </p:cNvPr>
          <p:cNvSpPr/>
          <p:nvPr/>
        </p:nvSpPr>
        <p:spPr>
          <a:xfrm>
            <a:off x="5239339" y="4234868"/>
            <a:ext cx="404365" cy="43519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189723"/>
              <a:gd name="f7" fmla="val 3221116"/>
              <a:gd name="f8" fmla="val 2664630"/>
              <a:gd name="f9" fmla="val 2175617"/>
              <a:gd name="f10" fmla="val 2658205"/>
              <a:gd name="f11" fmla="val 2178566"/>
              <a:gd name="f12" fmla="val 2662222"/>
              <a:gd name="f13" fmla="val 2175972"/>
              <a:gd name="f14" fmla="val 2664284"/>
              <a:gd name="f15" fmla="val 2175096"/>
              <a:gd name="f16" fmla="val 1477043"/>
              <a:gd name="f17" fmla="val 1144372"/>
              <a:gd name="f18" fmla="val 1409070"/>
              <a:gd name="f19" fmla="val 1159393"/>
              <a:gd name="f20" fmla="val 1167974"/>
              <a:gd name="f21" fmla="val 1216277"/>
              <a:gd name="f22" fmla="val 1134894"/>
              <a:gd name="f23" fmla="val 1538245"/>
              <a:gd name="f24" fmla="val 1152384"/>
              <a:gd name="f25" fmla="val 1703728"/>
              <a:gd name="f26" fmla="val 1169874"/>
              <a:gd name="f27" fmla="val 1869211"/>
              <a:gd name="f28" fmla="val 1272747"/>
              <a:gd name="f29" fmla="val 2156947"/>
              <a:gd name="f30" fmla="val 1514013"/>
              <a:gd name="f31" fmla="val 2152290"/>
              <a:gd name="f32" fmla="val 1680659"/>
              <a:gd name="f33" fmla="val 2149073"/>
              <a:gd name="f34" fmla="val 1865876"/>
              <a:gd name="f35" fmla="val 1940767"/>
              <a:gd name="f36" fmla="val 1850815"/>
              <a:gd name="f37" fmla="val 1654259"/>
              <a:gd name="f38" fmla="val 1844015"/>
              <a:gd name="f39" fmla="val 1608142"/>
              <a:gd name="f40" fmla="val 1837162"/>
              <a:gd name="f41" fmla="val 1561942"/>
              <a:gd name="f42" fmla="val 1830467"/>
              <a:gd name="f43" fmla="val 1515986"/>
              <a:gd name="f44" fmla="val 1779361"/>
              <a:gd name="f45" fmla="val 1292438"/>
              <a:gd name="f46" fmla="val 1635542"/>
              <a:gd name="f47" fmla="val 1134285"/>
              <a:gd name="f48" fmla="val 1651152"/>
              <a:gd name="f49" fmla="val 501"/>
              <a:gd name="f50" fmla="val 1977584"/>
              <a:gd name="f51" fmla="val 8635"/>
              <a:gd name="f52" fmla="val 2235425"/>
              <a:gd name="f53" fmla="val 52153"/>
              <a:gd name="f54" fmla="val 2580395"/>
              <a:gd name="f55" fmla="val 324821"/>
              <a:gd name="f56" fmla="val 3000061"/>
              <a:gd name="f57" fmla="val 656529"/>
              <a:gd name="f58" fmla="val 3430704"/>
              <a:gd name="f59" fmla="val 1549940"/>
              <a:gd name="f60" fmla="val 3030464"/>
              <a:gd name="f61" fmla="val 2249544"/>
              <a:gd name="f62" fmla="val 2882259"/>
              <a:gd name="f63" fmla="val 2451798"/>
              <a:gd name="f64" fmla="val 2785813"/>
              <a:gd name="f65" fmla="val 2507403"/>
              <a:gd name="f66" fmla="val 2585849"/>
              <a:gd name="f67" fmla="val 2588887"/>
              <a:gd name="f68" fmla="val 2194785"/>
              <a:gd name="f69" fmla="val 2615774"/>
              <a:gd name="f70" fmla="val 1984876"/>
              <a:gd name="f71" fmla="val 2478759"/>
              <a:gd name="f72" fmla="val 1973374"/>
              <a:gd name="f73" fmla="val 2195096"/>
              <a:gd name="f74" fmla="val 1841986"/>
              <a:gd name="f75" fmla="val 2496540"/>
              <a:gd name="f76" fmla="val 1610941"/>
              <a:gd name="f77" fmla="val 2555551"/>
              <a:gd name="f78" fmla="val 1390827"/>
              <a:gd name="f79" fmla="val 2527630"/>
              <a:gd name="f80" fmla="val 1131071"/>
              <a:gd name="f81" fmla="val 2494680"/>
              <a:gd name="f82" fmla="val 853863"/>
              <a:gd name="f83" fmla="val 2136270"/>
              <a:gd name="f84" fmla="val 783896"/>
              <a:gd name="f85" fmla="val 1665044"/>
              <a:gd name="f86" fmla="val 715204"/>
              <a:gd name="f87" fmla="val 1202409"/>
              <a:gd name="f88" fmla="val 991941"/>
              <a:gd name="f89" fmla="val 900416"/>
              <a:gd name="f90" fmla="val 1268509"/>
              <a:gd name="f91" fmla="val 819983"/>
              <a:gd name="f92" fmla="val 1288264"/>
              <a:gd name="f93" fmla="val 814237"/>
              <a:gd name="f94" fmla="val 1308391"/>
              <a:gd name="f95" fmla="val 810536"/>
              <a:gd name="f96" fmla="val 1328805"/>
              <a:gd name="f97" fmla="val 807930"/>
              <a:gd name="f98" fmla="val 1349219"/>
              <a:gd name="f99" fmla="val 805325"/>
              <a:gd name="f100" fmla="val 1369921"/>
              <a:gd name="f101" fmla="val 803817"/>
              <a:gd name="f102" fmla="val 802457"/>
              <a:gd name="f103" fmla="val 1416795"/>
              <a:gd name="f104" fmla="val 800769"/>
              <a:gd name="f105" fmla="val 1355770"/>
              <a:gd name="f106" fmla="val 788713"/>
              <a:gd name="f107" fmla="val 1462242"/>
              <a:gd name="f108" fmla="val 801708"/>
              <a:gd name="f109" fmla="val 1599590"/>
              <a:gd name="f110" fmla="val 818472"/>
              <a:gd name="f111" fmla="val 1776043"/>
              <a:gd name="f112" fmla="val 890774"/>
              <a:gd name="f113" fmla="val 1956122"/>
              <a:gd name="f114" fmla="val 1110076"/>
              <a:gd name="f115" fmla="val 875315"/>
              <a:gd name="f116" fmla="val 2333414"/>
              <a:gd name="f117" fmla="val 2330539"/>
              <a:gd name="f118" fmla="val 1325736"/>
              <a:gd name="f119" fmla="val 2327663"/>
              <a:gd name="f120" fmla="val 1603628"/>
              <a:gd name="f121" fmla="val 2324788"/>
              <a:gd name="f122" fmla="val 2054049"/>
              <a:gd name="f123" fmla="val 2290850"/>
              <a:gd name="f124" fmla="val 2479718"/>
              <a:gd name="f125" fmla="val 2627788"/>
              <a:gd name="f126" fmla="val 2217580"/>
              <a:gd name="f127" fmla="val 2661746"/>
              <a:gd name="f128" fmla="val 2179658"/>
              <a:gd name="f129" fmla="val 2691046"/>
              <a:gd name="f130" fmla="val 2188689"/>
              <a:gd name="f131" fmla="val 2667011"/>
              <a:gd name="f132" fmla="val 2175828"/>
              <a:gd name="f133" fmla="val 2945550"/>
              <a:gd name="f134" fmla="val 1655295"/>
              <a:gd name="f135" fmla="val 2803444"/>
              <a:gd name="f136" fmla="val 1009445"/>
              <a:gd name="f137" fmla="val 2332141"/>
              <a:gd name="f138" fmla="val 653899"/>
              <a:gd name="f139" fmla="val 1860838"/>
              <a:gd name="f140" fmla="val 298353"/>
              <a:gd name="f141" fmla="val 1200794"/>
              <a:gd name="f142" fmla="val 339069"/>
              <a:gd name="f143" fmla="val 776764"/>
              <a:gd name="f144" fmla="val 749845"/>
              <a:gd name="f145" fmla="val 352733"/>
              <a:gd name="f146" fmla="val 1160621"/>
              <a:gd name="f147" fmla="val 291083"/>
              <a:gd name="f148" fmla="val 1819040"/>
              <a:gd name="f149" fmla="val 631487"/>
              <a:gd name="f150" fmla="val 2301392"/>
              <a:gd name="f151" fmla="val 971891"/>
              <a:gd name="f152" fmla="val 2783745"/>
              <a:gd name="f153" fmla="val 1612904"/>
              <a:gd name="f154" fmla="val 2946283"/>
              <a:gd name="f155" fmla="val 2142017"/>
              <a:gd name="f156" fmla="val 2684410"/>
              <a:gd name="f157" fmla="val 2324866"/>
              <a:gd name="f158" fmla="val 3053856"/>
              <a:gd name="f159" fmla="val 1613730"/>
              <a:gd name="f160" fmla="val 3405817"/>
              <a:gd name="f161" fmla="val 752200"/>
              <a:gd name="f162" fmla="val 3187363"/>
              <a:gd name="f163" fmla="val 294693"/>
              <a:gd name="f164" fmla="val 2539075"/>
              <a:gd name="f165" fmla="val -162814"/>
              <a:gd name="f166" fmla="val 1890787"/>
              <a:gd name="f167" fmla="val -79956"/>
              <a:gd name="f168" fmla="val 1005863"/>
              <a:gd name="f169" fmla="val 489947"/>
              <a:gd name="f170" fmla="val 453774"/>
              <a:gd name="f171" fmla="val 810518"/>
              <a:gd name="f172" fmla="val 143225"/>
              <a:gd name="f173" fmla="val 1231454"/>
              <a:gd name="f174" fmla="val -9956"/>
              <a:gd name="f175" fmla="+- 0 0 -90"/>
              <a:gd name="f176" fmla="*/ f3 1 3189723"/>
              <a:gd name="f177" fmla="*/ f4 1 3221116"/>
              <a:gd name="f178" fmla="val f5"/>
              <a:gd name="f179" fmla="val f6"/>
              <a:gd name="f180" fmla="val f7"/>
              <a:gd name="f181" fmla="*/ f175 f0 1"/>
              <a:gd name="f182" fmla="+- f180 0 f178"/>
              <a:gd name="f183" fmla="+- f179 0 f178"/>
              <a:gd name="f184" fmla="*/ f181 1 f2"/>
              <a:gd name="f185" fmla="*/ f183 1 3189723"/>
              <a:gd name="f186" fmla="*/ f182 1 3221116"/>
              <a:gd name="f187" fmla="*/ 2175617 f182 1"/>
              <a:gd name="f188" fmla="*/ 2178566 f182 1"/>
              <a:gd name="f189" fmla="*/ 1144372 f182 1"/>
              <a:gd name="f190" fmla="*/ 1159393 f182 1"/>
              <a:gd name="f191" fmla="*/ 1703728 f182 1"/>
              <a:gd name="f192" fmla="*/ 2152290 f182 1"/>
              <a:gd name="f193" fmla="*/ 1654259 f182 1"/>
              <a:gd name="f194" fmla="*/ 1515986 f182 1"/>
              <a:gd name="f195" fmla="*/ 501 f182 1"/>
              <a:gd name="f196" fmla="*/ 324821 f182 1"/>
              <a:gd name="f197" fmla="*/ 2588887 f182 1"/>
              <a:gd name="f198" fmla="*/ 2195096 f182 1"/>
              <a:gd name="f199" fmla="*/ 2527630 f182 1"/>
              <a:gd name="f200" fmla="*/ 1665044 f182 1"/>
              <a:gd name="f201" fmla="*/ 819983 f182 1"/>
              <a:gd name="f202" fmla="*/ 807930 f182 1"/>
              <a:gd name="f203" fmla="*/ 802457 f182 1"/>
              <a:gd name="f204" fmla="*/ 801708 f182 1"/>
              <a:gd name="f205" fmla="*/ 1110076 f182 1"/>
              <a:gd name="f206" fmla="*/ 875315 f182 1"/>
              <a:gd name="f207" fmla="*/ 2054049 f182 1"/>
              <a:gd name="f208" fmla="*/ 2179658 f182 1"/>
              <a:gd name="f209" fmla="*/ 2188689 f182 1"/>
              <a:gd name="f210" fmla="*/ 2175828 f182 1"/>
              <a:gd name="f211" fmla="*/ 653899 f182 1"/>
              <a:gd name="f212" fmla="*/ 749845 f182 1"/>
              <a:gd name="f213" fmla="*/ 2301392 f182 1"/>
              <a:gd name="f214" fmla="*/ 2684410 f182 1"/>
              <a:gd name="f215" fmla="*/ 3053856 f182 1"/>
              <a:gd name="f216" fmla="*/ 2539075 f182 1"/>
              <a:gd name="f217" fmla="*/ 453774 f182 1"/>
              <a:gd name="f218" fmla="*/ 2249544 f182 1"/>
              <a:gd name="f219" fmla="*/ 2664630 f183 1"/>
              <a:gd name="f220" fmla="*/ 2658205 f183 1"/>
              <a:gd name="f221" fmla="*/ 1477043 f183 1"/>
              <a:gd name="f222" fmla="*/ 1409070 f183 1"/>
              <a:gd name="f223" fmla="*/ 1152384 f183 1"/>
              <a:gd name="f224" fmla="*/ 1514013 f183 1"/>
              <a:gd name="f225" fmla="*/ 1850815 f183 1"/>
              <a:gd name="f226" fmla="*/ 1830467 f183 1"/>
              <a:gd name="f227" fmla="*/ 1651152 f183 1"/>
              <a:gd name="f228" fmla="*/ 2580395 f183 1"/>
              <a:gd name="f229" fmla="*/ 3030464 f183 1"/>
              <a:gd name="f230" fmla="*/ 2585849 f183 1"/>
              <a:gd name="f231" fmla="*/ 1973374 f183 1"/>
              <a:gd name="f232" fmla="*/ 1390827 f183 1"/>
              <a:gd name="f233" fmla="*/ 783896 f183 1"/>
              <a:gd name="f234" fmla="*/ 1268509 f183 1"/>
              <a:gd name="f235" fmla="*/ 1328805 f183 1"/>
              <a:gd name="f236" fmla="*/ 1462242 f183 1"/>
              <a:gd name="f237" fmla="*/ 1956122 f183 1"/>
              <a:gd name="f238" fmla="*/ 2333414 f183 1"/>
              <a:gd name="f239" fmla="*/ 2324788 f183 1"/>
              <a:gd name="f240" fmla="*/ 2661746 f183 1"/>
              <a:gd name="f241" fmla="*/ 2691046 f183 1"/>
              <a:gd name="f242" fmla="*/ 2667011 f183 1"/>
              <a:gd name="f243" fmla="*/ 2332141 f183 1"/>
              <a:gd name="f244" fmla="*/ 776764 f183 1"/>
              <a:gd name="f245" fmla="*/ 631487 f183 1"/>
              <a:gd name="f246" fmla="*/ 2142017 f183 1"/>
              <a:gd name="f247" fmla="*/ 2324866 f183 1"/>
              <a:gd name="f248" fmla="*/ 294693 f183 1"/>
              <a:gd name="f249" fmla="*/ 489947 f183 1"/>
              <a:gd name="f250" fmla="+- f184 0 f1"/>
              <a:gd name="f251" fmla="*/ f187 1 3221116"/>
              <a:gd name="f252" fmla="*/ f188 1 3221116"/>
              <a:gd name="f253" fmla="*/ f189 1 3221116"/>
              <a:gd name="f254" fmla="*/ f190 1 3221116"/>
              <a:gd name="f255" fmla="*/ f191 1 3221116"/>
              <a:gd name="f256" fmla="*/ f192 1 3221116"/>
              <a:gd name="f257" fmla="*/ f193 1 3221116"/>
              <a:gd name="f258" fmla="*/ f194 1 3221116"/>
              <a:gd name="f259" fmla="*/ f195 1 3221116"/>
              <a:gd name="f260" fmla="*/ f196 1 3221116"/>
              <a:gd name="f261" fmla="*/ f197 1 3221116"/>
              <a:gd name="f262" fmla="*/ f198 1 3221116"/>
              <a:gd name="f263" fmla="*/ f199 1 3221116"/>
              <a:gd name="f264" fmla="*/ f200 1 3221116"/>
              <a:gd name="f265" fmla="*/ f201 1 3221116"/>
              <a:gd name="f266" fmla="*/ f202 1 3221116"/>
              <a:gd name="f267" fmla="*/ f203 1 3221116"/>
              <a:gd name="f268" fmla="*/ f204 1 3221116"/>
              <a:gd name="f269" fmla="*/ f205 1 3221116"/>
              <a:gd name="f270" fmla="*/ f206 1 3221116"/>
              <a:gd name="f271" fmla="*/ f207 1 3221116"/>
              <a:gd name="f272" fmla="*/ f208 1 3221116"/>
              <a:gd name="f273" fmla="*/ f209 1 3221116"/>
              <a:gd name="f274" fmla="*/ f210 1 3221116"/>
              <a:gd name="f275" fmla="*/ f211 1 3221116"/>
              <a:gd name="f276" fmla="*/ f212 1 3221116"/>
              <a:gd name="f277" fmla="*/ f213 1 3221116"/>
              <a:gd name="f278" fmla="*/ f214 1 3221116"/>
              <a:gd name="f279" fmla="*/ f215 1 3221116"/>
              <a:gd name="f280" fmla="*/ f216 1 3221116"/>
              <a:gd name="f281" fmla="*/ f217 1 3221116"/>
              <a:gd name="f282" fmla="*/ f218 1 3221116"/>
              <a:gd name="f283" fmla="*/ f219 1 3189723"/>
              <a:gd name="f284" fmla="*/ f220 1 3189723"/>
              <a:gd name="f285" fmla="*/ f221 1 3189723"/>
              <a:gd name="f286" fmla="*/ f222 1 3189723"/>
              <a:gd name="f287" fmla="*/ f223 1 3189723"/>
              <a:gd name="f288" fmla="*/ f224 1 3189723"/>
              <a:gd name="f289" fmla="*/ f225 1 3189723"/>
              <a:gd name="f290" fmla="*/ f226 1 3189723"/>
              <a:gd name="f291" fmla="*/ f227 1 3189723"/>
              <a:gd name="f292" fmla="*/ f228 1 3189723"/>
              <a:gd name="f293" fmla="*/ f229 1 3189723"/>
              <a:gd name="f294" fmla="*/ f230 1 3189723"/>
              <a:gd name="f295" fmla="*/ f231 1 3189723"/>
              <a:gd name="f296" fmla="*/ f232 1 3189723"/>
              <a:gd name="f297" fmla="*/ f233 1 3189723"/>
              <a:gd name="f298" fmla="*/ f234 1 3189723"/>
              <a:gd name="f299" fmla="*/ f235 1 3189723"/>
              <a:gd name="f300" fmla="*/ f236 1 3189723"/>
              <a:gd name="f301" fmla="*/ f237 1 3189723"/>
              <a:gd name="f302" fmla="*/ f238 1 3189723"/>
              <a:gd name="f303" fmla="*/ f239 1 3189723"/>
              <a:gd name="f304" fmla="*/ f240 1 3189723"/>
              <a:gd name="f305" fmla="*/ f241 1 3189723"/>
              <a:gd name="f306" fmla="*/ f242 1 3189723"/>
              <a:gd name="f307" fmla="*/ f243 1 3189723"/>
              <a:gd name="f308" fmla="*/ f244 1 3189723"/>
              <a:gd name="f309" fmla="*/ f245 1 3189723"/>
              <a:gd name="f310" fmla="*/ f246 1 3189723"/>
              <a:gd name="f311" fmla="*/ f247 1 3189723"/>
              <a:gd name="f312" fmla="*/ f248 1 3189723"/>
              <a:gd name="f313" fmla="*/ f249 1 3189723"/>
              <a:gd name="f314" fmla="*/ f178 1 f185"/>
              <a:gd name="f315" fmla="*/ f179 1 f185"/>
              <a:gd name="f316" fmla="*/ f178 1 f186"/>
              <a:gd name="f317" fmla="*/ f180 1 f186"/>
              <a:gd name="f318" fmla="*/ f283 1 f185"/>
              <a:gd name="f319" fmla="*/ f251 1 f186"/>
              <a:gd name="f320" fmla="*/ f284 1 f185"/>
              <a:gd name="f321" fmla="*/ f252 1 f186"/>
              <a:gd name="f322" fmla="*/ f285 1 f185"/>
              <a:gd name="f323" fmla="*/ f253 1 f186"/>
              <a:gd name="f324" fmla="*/ f286 1 f185"/>
              <a:gd name="f325" fmla="*/ f254 1 f186"/>
              <a:gd name="f326" fmla="*/ f287 1 f185"/>
              <a:gd name="f327" fmla="*/ f255 1 f186"/>
              <a:gd name="f328" fmla="*/ f288 1 f185"/>
              <a:gd name="f329" fmla="*/ f256 1 f186"/>
              <a:gd name="f330" fmla="*/ f289 1 f185"/>
              <a:gd name="f331" fmla="*/ f257 1 f186"/>
              <a:gd name="f332" fmla="*/ f290 1 f185"/>
              <a:gd name="f333" fmla="*/ f258 1 f186"/>
              <a:gd name="f334" fmla="*/ f291 1 f185"/>
              <a:gd name="f335" fmla="*/ f259 1 f186"/>
              <a:gd name="f336" fmla="*/ f292 1 f185"/>
              <a:gd name="f337" fmla="*/ f260 1 f186"/>
              <a:gd name="f338" fmla="*/ f293 1 f185"/>
              <a:gd name="f339" fmla="*/ f282 1 f186"/>
              <a:gd name="f340" fmla="*/ f294 1 f185"/>
              <a:gd name="f341" fmla="*/ f261 1 f186"/>
              <a:gd name="f342" fmla="*/ f295 1 f185"/>
              <a:gd name="f343" fmla="*/ f262 1 f186"/>
              <a:gd name="f344" fmla="*/ f296 1 f185"/>
              <a:gd name="f345" fmla="*/ f263 1 f186"/>
              <a:gd name="f346" fmla="*/ f297 1 f185"/>
              <a:gd name="f347" fmla="*/ f264 1 f186"/>
              <a:gd name="f348" fmla="*/ f298 1 f185"/>
              <a:gd name="f349" fmla="*/ f265 1 f186"/>
              <a:gd name="f350" fmla="*/ f299 1 f185"/>
              <a:gd name="f351" fmla="*/ f266 1 f186"/>
              <a:gd name="f352" fmla="*/ f267 1 f186"/>
              <a:gd name="f353" fmla="*/ f300 1 f185"/>
              <a:gd name="f354" fmla="*/ f268 1 f186"/>
              <a:gd name="f355" fmla="*/ f301 1 f185"/>
              <a:gd name="f356" fmla="*/ f269 1 f186"/>
              <a:gd name="f357" fmla="*/ f270 1 f186"/>
              <a:gd name="f358" fmla="*/ f302 1 f185"/>
              <a:gd name="f359" fmla="*/ f303 1 f185"/>
              <a:gd name="f360" fmla="*/ f271 1 f186"/>
              <a:gd name="f361" fmla="*/ f304 1 f185"/>
              <a:gd name="f362" fmla="*/ f272 1 f186"/>
              <a:gd name="f363" fmla="*/ f305 1 f185"/>
              <a:gd name="f364" fmla="*/ f273 1 f186"/>
              <a:gd name="f365" fmla="*/ f306 1 f185"/>
              <a:gd name="f366" fmla="*/ f274 1 f186"/>
              <a:gd name="f367" fmla="*/ f307 1 f185"/>
              <a:gd name="f368" fmla="*/ f275 1 f186"/>
              <a:gd name="f369" fmla="*/ f308 1 f185"/>
              <a:gd name="f370" fmla="*/ f276 1 f186"/>
              <a:gd name="f371" fmla="*/ f309 1 f185"/>
              <a:gd name="f372" fmla="*/ f277 1 f186"/>
              <a:gd name="f373" fmla="*/ f310 1 f185"/>
              <a:gd name="f374" fmla="*/ f278 1 f186"/>
              <a:gd name="f375" fmla="*/ f311 1 f185"/>
              <a:gd name="f376" fmla="*/ f279 1 f186"/>
              <a:gd name="f377" fmla="*/ f312 1 f185"/>
              <a:gd name="f378" fmla="*/ f280 1 f186"/>
              <a:gd name="f379" fmla="*/ f313 1 f185"/>
              <a:gd name="f380" fmla="*/ f281 1 f186"/>
              <a:gd name="f381" fmla="*/ f314 f176 1"/>
              <a:gd name="f382" fmla="*/ f315 f176 1"/>
              <a:gd name="f383" fmla="*/ f317 f177 1"/>
              <a:gd name="f384" fmla="*/ f316 f177 1"/>
              <a:gd name="f385" fmla="*/ f318 f176 1"/>
              <a:gd name="f386" fmla="*/ f319 f177 1"/>
              <a:gd name="f387" fmla="*/ f320 f176 1"/>
              <a:gd name="f388" fmla="*/ f321 f177 1"/>
              <a:gd name="f389" fmla="*/ f322 f176 1"/>
              <a:gd name="f390" fmla="*/ f323 f177 1"/>
              <a:gd name="f391" fmla="*/ f324 f176 1"/>
              <a:gd name="f392" fmla="*/ f325 f177 1"/>
              <a:gd name="f393" fmla="*/ f326 f176 1"/>
              <a:gd name="f394" fmla="*/ f327 f177 1"/>
              <a:gd name="f395" fmla="*/ f328 f176 1"/>
              <a:gd name="f396" fmla="*/ f329 f177 1"/>
              <a:gd name="f397" fmla="*/ f330 f176 1"/>
              <a:gd name="f398" fmla="*/ f331 f177 1"/>
              <a:gd name="f399" fmla="*/ f332 f176 1"/>
              <a:gd name="f400" fmla="*/ f333 f177 1"/>
              <a:gd name="f401" fmla="*/ f334 f176 1"/>
              <a:gd name="f402" fmla="*/ f335 f177 1"/>
              <a:gd name="f403" fmla="*/ f336 f176 1"/>
              <a:gd name="f404" fmla="*/ f337 f177 1"/>
              <a:gd name="f405" fmla="*/ f338 f176 1"/>
              <a:gd name="f406" fmla="*/ f339 f177 1"/>
              <a:gd name="f407" fmla="*/ f340 f176 1"/>
              <a:gd name="f408" fmla="*/ f341 f177 1"/>
              <a:gd name="f409" fmla="*/ f342 f176 1"/>
              <a:gd name="f410" fmla="*/ f343 f177 1"/>
              <a:gd name="f411" fmla="*/ f344 f176 1"/>
              <a:gd name="f412" fmla="*/ f345 f177 1"/>
              <a:gd name="f413" fmla="*/ f346 f176 1"/>
              <a:gd name="f414" fmla="*/ f347 f177 1"/>
              <a:gd name="f415" fmla="*/ f348 f176 1"/>
              <a:gd name="f416" fmla="*/ f349 f177 1"/>
              <a:gd name="f417" fmla="*/ f350 f176 1"/>
              <a:gd name="f418" fmla="*/ f351 f177 1"/>
              <a:gd name="f419" fmla="*/ f352 f177 1"/>
              <a:gd name="f420" fmla="*/ f353 f176 1"/>
              <a:gd name="f421" fmla="*/ f354 f177 1"/>
              <a:gd name="f422" fmla="*/ f355 f176 1"/>
              <a:gd name="f423" fmla="*/ f356 f177 1"/>
              <a:gd name="f424" fmla="*/ f357 f177 1"/>
              <a:gd name="f425" fmla="*/ f358 f176 1"/>
              <a:gd name="f426" fmla="*/ f359 f176 1"/>
              <a:gd name="f427" fmla="*/ f360 f177 1"/>
              <a:gd name="f428" fmla="*/ f361 f176 1"/>
              <a:gd name="f429" fmla="*/ f362 f177 1"/>
              <a:gd name="f430" fmla="*/ f363 f176 1"/>
              <a:gd name="f431" fmla="*/ f364 f177 1"/>
              <a:gd name="f432" fmla="*/ f365 f176 1"/>
              <a:gd name="f433" fmla="*/ f366 f177 1"/>
              <a:gd name="f434" fmla="*/ f367 f176 1"/>
              <a:gd name="f435" fmla="*/ f368 f177 1"/>
              <a:gd name="f436" fmla="*/ f369 f176 1"/>
              <a:gd name="f437" fmla="*/ f370 f177 1"/>
              <a:gd name="f438" fmla="*/ f371 f176 1"/>
              <a:gd name="f439" fmla="*/ f372 f177 1"/>
              <a:gd name="f440" fmla="*/ f373 f176 1"/>
              <a:gd name="f441" fmla="*/ f374 f177 1"/>
              <a:gd name="f442" fmla="*/ f375 f176 1"/>
              <a:gd name="f443" fmla="*/ f376 f177 1"/>
              <a:gd name="f444" fmla="*/ f377 f176 1"/>
              <a:gd name="f445" fmla="*/ f378 f177 1"/>
              <a:gd name="f446" fmla="*/ f379 f176 1"/>
              <a:gd name="f447" fmla="*/ f380 f17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50">
                <a:pos x="f385" y="f386"/>
              </a:cxn>
              <a:cxn ang="f250">
                <a:pos x="f387" y="f388"/>
              </a:cxn>
              <a:cxn ang="f250">
                <a:pos x="f385" y="f386"/>
              </a:cxn>
              <a:cxn ang="f250">
                <a:pos x="f389" y="f390"/>
              </a:cxn>
              <a:cxn ang="f250">
                <a:pos x="f391" y="f392"/>
              </a:cxn>
              <a:cxn ang="f250">
                <a:pos x="f393" y="f394"/>
              </a:cxn>
              <a:cxn ang="f250">
                <a:pos x="f395" y="f396"/>
              </a:cxn>
              <a:cxn ang="f250">
                <a:pos x="f397" y="f398"/>
              </a:cxn>
              <a:cxn ang="f250">
                <a:pos x="f399" y="f400"/>
              </a:cxn>
              <a:cxn ang="f250">
                <a:pos x="f389" y="f390"/>
              </a:cxn>
              <a:cxn ang="f250">
                <a:pos x="f401" y="f402"/>
              </a:cxn>
              <a:cxn ang="f250">
                <a:pos x="f403" y="f404"/>
              </a:cxn>
              <a:cxn ang="f250">
                <a:pos x="f405" y="f406"/>
              </a:cxn>
              <a:cxn ang="f250">
                <a:pos x="f407" y="f408"/>
              </a:cxn>
              <a:cxn ang="f250">
                <a:pos x="f409" y="f410"/>
              </a:cxn>
              <a:cxn ang="f250">
                <a:pos x="f411" y="f412"/>
              </a:cxn>
              <a:cxn ang="f250">
                <a:pos x="f413" y="f414"/>
              </a:cxn>
              <a:cxn ang="f250">
                <a:pos x="f415" y="f416"/>
              </a:cxn>
              <a:cxn ang="f250">
                <a:pos x="f417" y="f418"/>
              </a:cxn>
              <a:cxn ang="f250">
                <a:pos x="f411" y="f419"/>
              </a:cxn>
              <a:cxn ang="f250">
                <a:pos x="f420" y="f421"/>
              </a:cxn>
              <a:cxn ang="f250">
                <a:pos x="f422" y="f423"/>
              </a:cxn>
              <a:cxn ang="f250">
                <a:pos x="f409" y="f424"/>
              </a:cxn>
              <a:cxn ang="f250">
                <a:pos x="f425" y="f424"/>
              </a:cxn>
              <a:cxn ang="f250">
                <a:pos x="f426" y="f427"/>
              </a:cxn>
              <a:cxn ang="f250">
                <a:pos x="f428" y="f429"/>
              </a:cxn>
              <a:cxn ang="f250">
                <a:pos x="f430" y="f431"/>
              </a:cxn>
              <a:cxn ang="f250">
                <a:pos x="f432" y="f433"/>
              </a:cxn>
              <a:cxn ang="f250">
                <a:pos x="f434" y="f435"/>
              </a:cxn>
              <a:cxn ang="f250">
                <a:pos x="f436" y="f437"/>
              </a:cxn>
              <a:cxn ang="f250">
                <a:pos x="f438" y="f439"/>
              </a:cxn>
              <a:cxn ang="f250">
                <a:pos x="f440" y="f441"/>
              </a:cxn>
              <a:cxn ang="f250">
                <a:pos x="f442" y="f443"/>
              </a:cxn>
              <a:cxn ang="f250">
                <a:pos x="f444" y="f445"/>
              </a:cxn>
              <a:cxn ang="f250">
                <a:pos x="f446" y="f447"/>
              </a:cxn>
              <a:cxn ang="f250">
                <a:pos x="f401" y="f402"/>
              </a:cxn>
            </a:cxnLst>
            <a:rect l="f381" t="f384" r="f382" b="f383"/>
            <a:pathLst>
              <a:path w="3189723" h="3221116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8" y="f9"/>
                </a:cubicBezTo>
                <a:close/>
                <a:moveTo>
                  <a:pt x="f16" y="f17"/>
                </a:moveTo>
                <a:lnTo>
                  <a:pt x="f18" y="f19"/>
                </a:ln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6" y="f17"/>
                </a:cubicBezTo>
                <a:close/>
                <a:moveTo>
                  <a:pt x="f48" y="f49"/>
                </a:moveTo>
                <a:cubicBezTo>
                  <a:pt x="f50" y="f51"/>
                  <a:pt x="f52" y="f53"/>
                  <a:pt x="f54" y="f55"/>
                </a:cubicBez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67"/>
                </a:cubicBezTo>
                <a:cubicBezTo>
                  <a:pt x="f68" y="f69"/>
                  <a:pt x="f70" y="f71"/>
                  <a:pt x="f72" y="f73"/>
                </a:cubicBezTo>
                <a:cubicBezTo>
                  <a:pt x="f74" y="f75"/>
                  <a:pt x="f76" y="f77"/>
                  <a:pt x="f78" y="f79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101"/>
                  <a:pt x="f78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113" y="f114"/>
                </a:cubicBezTo>
                <a:lnTo>
                  <a:pt x="f72" y="f115"/>
                </a:lnTo>
                <a:lnTo>
                  <a:pt x="f116" y="f115"/>
                </a:ln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lnTo>
                  <a:pt x="f129" y="f130"/>
                </a:lnTo>
                <a:lnTo>
                  <a:pt x="f131" y="f132"/>
                </a:ln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lnTo>
                  <a:pt x="f157" y="f158"/>
                </a:ln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48" y="f4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5" name="Google Shape;10001;p74">
            <a:extLst>
              <a:ext uri="{FF2B5EF4-FFF2-40B4-BE49-F238E27FC236}">
                <a16:creationId xmlns:a16="http://schemas.microsoft.com/office/drawing/2014/main" id="{C48DA44B-858B-2656-E6BF-7E5598B9F992}"/>
              </a:ext>
            </a:extLst>
          </p:cNvPr>
          <p:cNvGrpSpPr/>
          <p:nvPr/>
        </p:nvGrpSpPr>
        <p:grpSpPr>
          <a:xfrm>
            <a:off x="6479933" y="4193839"/>
            <a:ext cx="410839" cy="437879"/>
            <a:chOff x="7851532" y="4063209"/>
            <a:chExt cx="410839" cy="437879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" name="Google Shape;10002;p74">
              <a:extLst>
                <a:ext uri="{FF2B5EF4-FFF2-40B4-BE49-F238E27FC236}">
                  <a16:creationId xmlns:a16="http://schemas.microsoft.com/office/drawing/2014/main" id="{59484EE6-ADE1-6FAC-D6B7-7F1E9E5BA065}"/>
                </a:ext>
              </a:extLst>
            </p:cNvPr>
            <p:cNvSpPr/>
            <p:nvPr/>
          </p:nvSpPr>
          <p:spPr>
            <a:xfrm>
              <a:off x="7851532" y="4120771"/>
              <a:ext cx="356808" cy="38031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11028"/>
                <a:gd name="f5" fmla="val 5514"/>
                <a:gd name="f6" fmla="val 1"/>
                <a:gd name="f7" fmla="val 2489"/>
                <a:gd name="f8" fmla="val 2458"/>
                <a:gd name="f9" fmla="val 8539"/>
                <a:gd name="f10" fmla="val 8538"/>
                <a:gd name="f11" fmla="val 5294"/>
                <a:gd name="f12" fmla="val 10869"/>
                <a:gd name="f13" fmla="val 5105"/>
                <a:gd name="f14" fmla="val 10649"/>
                <a:gd name="f15" fmla="val 5955"/>
                <a:gd name="f16" fmla="val 410"/>
                <a:gd name="f17" fmla="val 190"/>
                <a:gd name="f18" fmla="val 5766"/>
                <a:gd name="f19" fmla="*/ f0 1 11027"/>
                <a:gd name="f20" fmla="*/ f1 1 1102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1027"/>
                <a:gd name="f27" fmla="*/ f24 1 1102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1027" h="11028">
                  <a:moveTo>
                    <a:pt x="f5" y="f6"/>
                  </a:moveTo>
                  <a:cubicBezTo>
                    <a:pt x="f7" y="f6"/>
                    <a:pt x="f2" y="f8"/>
                    <a:pt x="f2" y="f5"/>
                  </a:cubicBezTo>
                  <a:cubicBezTo>
                    <a:pt x="f2" y="f9"/>
                    <a:pt x="f7" y="f3"/>
                    <a:pt x="f5" y="f3"/>
                  </a:cubicBezTo>
                  <a:cubicBezTo>
                    <a:pt x="f10" y="f3"/>
                    <a:pt x="f3" y="f9"/>
                    <a:pt x="f3" y="f5"/>
                  </a:cubicBezTo>
                  <a:cubicBezTo>
                    <a:pt x="f3" y="f11"/>
                    <a:pt x="f12" y="f13"/>
                    <a:pt x="f14" y="f13"/>
                  </a:cubicBezTo>
                  <a:lnTo>
                    <a:pt x="f15" y="f13"/>
                  </a:lnTo>
                  <a:lnTo>
                    <a:pt x="f15" y="f16"/>
                  </a:lnTo>
                  <a:cubicBezTo>
                    <a:pt x="f15" y="f1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" name="Google Shape;10003;p74">
              <a:extLst>
                <a:ext uri="{FF2B5EF4-FFF2-40B4-BE49-F238E27FC236}">
                  <a16:creationId xmlns:a16="http://schemas.microsoft.com/office/drawing/2014/main" id="{3B6A164C-90B2-155A-4B8B-6088887F2A4D}"/>
                </a:ext>
              </a:extLst>
            </p:cNvPr>
            <p:cNvSpPr/>
            <p:nvPr/>
          </p:nvSpPr>
          <p:spPr>
            <a:xfrm>
              <a:off x="8069680" y="4063209"/>
              <a:ext cx="192691" cy="2031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92"/>
                <a:gd name="f5" fmla="val 441"/>
                <a:gd name="f6" fmla="val 189"/>
                <a:gd name="f7" fmla="val 158"/>
                <a:gd name="f8" fmla="val 378"/>
                <a:gd name="f9" fmla="val 5513"/>
                <a:gd name="f10" fmla="val 5702"/>
                <a:gd name="f11" fmla="val 5891"/>
                <a:gd name="f12" fmla="val 5514"/>
                <a:gd name="f13" fmla="val 5734"/>
                <a:gd name="f14" fmla="val 2489"/>
                <a:gd name="f15" fmla="val 3466"/>
                <a:gd name="f16" fmla="*/ f0 1 5955"/>
                <a:gd name="f17" fmla="*/ f1 1 5892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955"/>
                <a:gd name="f24" fmla="*/ f21 1 5892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955" h="5892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14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" name="Google Shape;10027;p74">
            <a:extLst>
              <a:ext uri="{FF2B5EF4-FFF2-40B4-BE49-F238E27FC236}">
                <a16:creationId xmlns:a16="http://schemas.microsoft.com/office/drawing/2014/main" id="{B8032A51-F1D9-AA34-DFA3-50A874265D2B}"/>
              </a:ext>
            </a:extLst>
          </p:cNvPr>
          <p:cNvGrpSpPr/>
          <p:nvPr/>
        </p:nvGrpSpPr>
        <p:grpSpPr>
          <a:xfrm>
            <a:off x="2611993" y="2907745"/>
            <a:ext cx="392753" cy="381085"/>
            <a:chOff x="3983592" y="2777115"/>
            <a:chExt cx="392753" cy="381085"/>
          </a:xfrm>
          <a:solidFill>
            <a:schemeClr val="bg2"/>
          </a:solidFill>
        </p:grpSpPr>
        <p:sp>
          <p:nvSpPr>
            <p:cNvPr id="19" name="Google Shape;10028;p74">
              <a:extLst>
                <a:ext uri="{FF2B5EF4-FFF2-40B4-BE49-F238E27FC236}">
                  <a16:creationId xmlns:a16="http://schemas.microsoft.com/office/drawing/2014/main" id="{8F05C175-1EE8-77F9-50B5-D86F2695292B}"/>
                </a:ext>
              </a:extLst>
            </p:cNvPr>
            <p:cNvSpPr/>
            <p:nvPr/>
          </p:nvSpPr>
          <p:spPr>
            <a:xfrm>
              <a:off x="4175068" y="2941597"/>
              <a:ext cx="51819" cy="541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640"/>
                <a:gd name="f5" fmla="val 820"/>
                <a:gd name="f6" fmla="val 1"/>
                <a:gd name="f7" fmla="val 379"/>
                <a:gd name="f8" fmla="val 348"/>
                <a:gd name="f9" fmla="val 1261"/>
                <a:gd name="f10" fmla="val 1639"/>
                <a:gd name="f11" fmla="val 1292"/>
                <a:gd name="f12" fmla="val 1670"/>
                <a:gd name="f13" fmla="*/ f0 1 1671"/>
                <a:gd name="f14" fmla="*/ f1 1 164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671"/>
                <a:gd name="f21" fmla="*/ f18 1 164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671" h="1640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11" y="f10"/>
                    <a:pt x="f12" y="f9"/>
                    <a:pt x="f12" y="f5"/>
                  </a:cubicBezTo>
                  <a:cubicBezTo>
                    <a:pt x="f12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10029;p74">
              <a:extLst>
                <a:ext uri="{FF2B5EF4-FFF2-40B4-BE49-F238E27FC236}">
                  <a16:creationId xmlns:a16="http://schemas.microsoft.com/office/drawing/2014/main" id="{647FF2AA-B8FA-4C21-24D7-5FB2AB0D380E}"/>
                </a:ext>
              </a:extLst>
            </p:cNvPr>
            <p:cNvSpPr/>
            <p:nvPr/>
          </p:nvSpPr>
          <p:spPr>
            <a:xfrm>
              <a:off x="4059807" y="2859374"/>
              <a:ext cx="239353" cy="2186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19"/>
                <a:gd name="f4" fmla="val 6617"/>
                <a:gd name="f5" fmla="val 6191"/>
                <a:gd name="f6" fmla="val 1260"/>
                <a:gd name="f7" fmla="val 6301"/>
                <a:gd name="f8" fmla="val 6411"/>
                <a:gd name="f9" fmla="val 1292"/>
                <a:gd name="f10" fmla="val 6490"/>
                <a:gd name="f11" fmla="val 1355"/>
                <a:gd name="f12" fmla="val 6648"/>
                <a:gd name="f13" fmla="val 1512"/>
                <a:gd name="f14" fmla="val 1796"/>
                <a:gd name="f15" fmla="val 1953"/>
                <a:gd name="f16" fmla="val 5954"/>
                <a:gd name="f17" fmla="val 2457"/>
                <a:gd name="f18" fmla="val 6112"/>
                <a:gd name="f19" fmla="val 2709"/>
                <a:gd name="f20" fmla="val 6207"/>
                <a:gd name="f21" fmla="val 3025"/>
                <a:gd name="f22" fmla="val 3308"/>
                <a:gd name="f23" fmla="val 3592"/>
                <a:gd name="f24" fmla="val 3907"/>
                <a:gd name="f25" fmla="val 4127"/>
                <a:gd name="f26" fmla="val 4631"/>
                <a:gd name="f27" fmla="val 4789"/>
                <a:gd name="f28" fmla="val 5072"/>
                <a:gd name="f29" fmla="val 5230"/>
                <a:gd name="f30" fmla="val 6396"/>
                <a:gd name="f31" fmla="val 5324"/>
                <a:gd name="f32" fmla="val 6270"/>
                <a:gd name="f33" fmla="val 5356"/>
                <a:gd name="f34" fmla="val 6080"/>
                <a:gd name="f35" fmla="val 6017"/>
                <a:gd name="f36" fmla="val 5923"/>
                <a:gd name="f37" fmla="val 5419"/>
                <a:gd name="f38" fmla="val 4726"/>
                <a:gd name="f39" fmla="val 5167"/>
                <a:gd name="f40" fmla="val 4883"/>
                <a:gd name="f41" fmla="val 4852"/>
                <a:gd name="f42" fmla="val 4946"/>
                <a:gd name="f43" fmla="val 4600"/>
                <a:gd name="f44" fmla="val 4316"/>
                <a:gd name="f45" fmla="val 4001"/>
                <a:gd name="f46" fmla="val 3749"/>
                <a:gd name="f47" fmla="val 3245"/>
                <a:gd name="f48" fmla="val 3182"/>
                <a:gd name="f49" fmla="val 3056"/>
                <a:gd name="f50" fmla="val 2961"/>
                <a:gd name="f51" fmla="val 2835"/>
                <a:gd name="f52" fmla="val 2772"/>
                <a:gd name="f53" fmla="val 2552"/>
                <a:gd name="f54" fmla="val 3214"/>
                <a:gd name="f55" fmla="val 2898"/>
                <a:gd name="f56" fmla="val 3623"/>
                <a:gd name="f57" fmla="val 2993"/>
                <a:gd name="f58" fmla="val 3119"/>
                <a:gd name="f59" fmla="val 2615"/>
                <a:gd name="f60" fmla="val 2694"/>
                <a:gd name="f61" fmla="val 2804"/>
                <a:gd name="f62" fmla="val 2914"/>
                <a:gd name="f63" fmla="val 3135"/>
                <a:gd name="f64" fmla="val 3718"/>
                <a:gd name="f65" fmla="val 1890"/>
                <a:gd name="f66" fmla="val 3970"/>
                <a:gd name="f67" fmla="val 1733"/>
                <a:gd name="f68" fmla="val 4253"/>
                <a:gd name="f69" fmla="val 1638"/>
                <a:gd name="f70" fmla="val 4537"/>
                <a:gd name="f71" fmla="val 4820"/>
                <a:gd name="f72" fmla="val 5135"/>
                <a:gd name="f73" fmla="val 5387"/>
                <a:gd name="f74" fmla="val 5891"/>
                <a:gd name="f75" fmla="val 5970"/>
                <a:gd name="f76" fmla="val 851"/>
                <a:gd name="f77" fmla="val 1071"/>
                <a:gd name="f78" fmla="val 1449"/>
                <a:gd name="f79" fmla="val 1859"/>
                <a:gd name="f80" fmla="val 2079"/>
                <a:gd name="f81" fmla="val 4568"/>
                <a:gd name="f82" fmla="val 4757"/>
                <a:gd name="f83" fmla="val 5198"/>
                <a:gd name="f84" fmla="val 6616"/>
                <a:gd name="f85" fmla="*/ f0 1 7719"/>
                <a:gd name="f86" fmla="*/ f1 1 6617"/>
                <a:gd name="f87" fmla="val f2"/>
                <a:gd name="f88" fmla="val f3"/>
                <a:gd name="f89" fmla="val f4"/>
                <a:gd name="f90" fmla="+- f89 0 f87"/>
                <a:gd name="f91" fmla="+- f88 0 f87"/>
                <a:gd name="f92" fmla="*/ f91 1 7719"/>
                <a:gd name="f93" fmla="*/ f90 1 6617"/>
                <a:gd name="f94" fmla="*/ f87 1 f92"/>
                <a:gd name="f95" fmla="*/ f88 1 f92"/>
                <a:gd name="f96" fmla="*/ f87 1 f93"/>
                <a:gd name="f97" fmla="*/ f89 1 f93"/>
                <a:gd name="f98" fmla="*/ f94 f85 1"/>
                <a:gd name="f99" fmla="*/ f95 f85 1"/>
                <a:gd name="f100" fmla="*/ f97 f86 1"/>
                <a:gd name="f101" fmla="*/ f96 f8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8" t="f101" r="f99" b="f100"/>
              <a:pathLst>
                <a:path w="7719" h="66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0" y="f22"/>
                  </a:cubicBezTo>
                  <a:cubicBezTo>
                    <a:pt x="f20" y="f23"/>
                    <a:pt x="f18" y="f24"/>
                    <a:pt x="f16" y="f25"/>
                  </a:cubicBezTo>
                  <a:lnTo>
                    <a:pt x="f10" y="f26"/>
                  </a:lnTo>
                  <a:cubicBezTo>
                    <a:pt x="f12" y="f27"/>
                    <a:pt x="f12" y="f28"/>
                    <a:pt x="f10" y="f29"/>
                  </a:cubicBezTo>
                  <a:cubicBezTo>
                    <a:pt x="f30" y="f31"/>
                    <a:pt x="f32" y="f33"/>
                    <a:pt x="f20" y="f33"/>
                  </a:cubicBezTo>
                  <a:cubicBezTo>
                    <a:pt x="f34" y="f33"/>
                    <a:pt x="f35" y="f31"/>
                    <a:pt x="f36" y="f29"/>
                  </a:cubicBezTo>
                  <a:lnTo>
                    <a:pt x="f37" y="f38"/>
                  </a:lnTo>
                  <a:cubicBezTo>
                    <a:pt x="f39" y="f40"/>
                    <a:pt x="f41" y="f42"/>
                    <a:pt x="f43" y="f42"/>
                  </a:cubicBezTo>
                  <a:cubicBezTo>
                    <a:pt x="f44" y="f42"/>
                    <a:pt x="f45" y="f40"/>
                    <a:pt x="f46" y="f38"/>
                  </a:cubicBezTo>
                  <a:lnTo>
                    <a:pt x="f47" y="f29"/>
                  </a:lnTo>
                  <a:cubicBezTo>
                    <a:pt x="f48" y="f31"/>
                    <a:pt x="f49" y="f33"/>
                    <a:pt x="f50" y="f33"/>
                  </a:cubicBezTo>
                  <a:cubicBezTo>
                    <a:pt x="f51" y="f33"/>
                    <a:pt x="f52" y="f31"/>
                    <a:pt x="f19" y="f29"/>
                  </a:cubicBezTo>
                  <a:cubicBezTo>
                    <a:pt x="f53" y="f28"/>
                    <a:pt x="f53" y="f27"/>
                    <a:pt x="f19" y="f26"/>
                  </a:cubicBezTo>
                  <a:lnTo>
                    <a:pt x="f54" y="f25"/>
                  </a:lnTo>
                  <a:cubicBezTo>
                    <a:pt x="f50" y="f24"/>
                    <a:pt x="f55" y="f56"/>
                    <a:pt x="f55" y="f22"/>
                  </a:cubicBezTo>
                  <a:cubicBezTo>
                    <a:pt x="f55" y="f57"/>
                    <a:pt x="f50" y="f19"/>
                    <a:pt x="f58" y="f17"/>
                  </a:cubicBezTo>
                  <a:lnTo>
                    <a:pt x="f59" y="f15"/>
                  </a:lnTo>
                  <a:cubicBezTo>
                    <a:pt x="f17" y="f14"/>
                    <a:pt x="f17" y="f13"/>
                    <a:pt x="f59" y="f11"/>
                  </a:cubicBezTo>
                  <a:cubicBezTo>
                    <a:pt x="f60" y="f9"/>
                    <a:pt x="f61" y="f6"/>
                    <a:pt x="f62" y="f6"/>
                  </a:cubicBezTo>
                  <a:cubicBezTo>
                    <a:pt x="f21" y="f6"/>
                    <a:pt x="f63" y="f9"/>
                    <a:pt x="f54" y="f11"/>
                  </a:cubicBezTo>
                  <a:lnTo>
                    <a:pt x="f64" y="f65"/>
                  </a:lnTo>
                  <a:cubicBezTo>
                    <a:pt x="f66" y="f67"/>
                    <a:pt x="f68" y="f69"/>
                    <a:pt x="f70" y="f69"/>
                  </a:cubicBezTo>
                  <a:cubicBezTo>
                    <a:pt x="f71" y="f69"/>
                    <a:pt x="f72" y="f67"/>
                    <a:pt x="f73" y="f65"/>
                  </a:cubicBezTo>
                  <a:lnTo>
                    <a:pt x="f74" y="f11"/>
                  </a:lnTo>
                  <a:cubicBezTo>
                    <a:pt x="f75" y="f9"/>
                    <a:pt x="f3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6"/>
                  </a:lnTo>
                  <a:lnTo>
                    <a:pt x="f76" y="f6"/>
                  </a:lnTo>
                  <a:cubicBezTo>
                    <a:pt x="f77" y="f6"/>
                    <a:pt x="f6" y="f78"/>
                    <a:pt x="f6" y="f69"/>
                  </a:cubicBezTo>
                  <a:cubicBezTo>
                    <a:pt x="f6" y="f79"/>
                    <a:pt x="f77" y="f80"/>
                    <a:pt x="f76" y="f80"/>
                  </a:cubicBezTo>
                  <a:lnTo>
                    <a:pt x="f2" y="f80"/>
                  </a:lnTo>
                  <a:lnTo>
                    <a:pt x="f2" y="f81"/>
                  </a:lnTo>
                  <a:lnTo>
                    <a:pt x="f76" y="f81"/>
                  </a:lnTo>
                  <a:cubicBezTo>
                    <a:pt x="f77" y="f81"/>
                    <a:pt x="f6" y="f82"/>
                    <a:pt x="f6" y="f42"/>
                  </a:cubicBezTo>
                  <a:cubicBezTo>
                    <a:pt x="f6" y="f83"/>
                    <a:pt x="f77" y="f73"/>
                    <a:pt x="f76" y="f73"/>
                  </a:cubicBezTo>
                  <a:lnTo>
                    <a:pt x="f2" y="f73"/>
                  </a:lnTo>
                  <a:lnTo>
                    <a:pt x="f2" y="f84"/>
                  </a:lnTo>
                  <a:lnTo>
                    <a:pt x="f3" y="f8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10030;p74">
              <a:extLst>
                <a:ext uri="{FF2B5EF4-FFF2-40B4-BE49-F238E27FC236}">
                  <a16:creationId xmlns:a16="http://schemas.microsoft.com/office/drawing/2014/main" id="{7DCD92A4-57C3-6818-7BA5-F6820666516F}"/>
                </a:ext>
              </a:extLst>
            </p:cNvPr>
            <p:cNvSpPr/>
            <p:nvPr/>
          </p:nvSpPr>
          <p:spPr>
            <a:xfrm>
              <a:off x="3983592" y="2777115"/>
              <a:ext cx="392753" cy="3810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1531"/>
                <a:gd name="f5" fmla="val 10618"/>
                <a:gd name="f6" fmla="val 1701"/>
                <a:gd name="f7" fmla="val 10870"/>
                <a:gd name="f8" fmla="val 11027"/>
                <a:gd name="f9" fmla="val 1890"/>
                <a:gd name="f10" fmla="val 2080"/>
                <a:gd name="f11" fmla="val 9546"/>
                <a:gd name="f12" fmla="val 9767"/>
                <a:gd name="f13" fmla="val 10807"/>
                <a:gd name="f14" fmla="val 9956"/>
                <a:gd name="f15" fmla="val 1828"/>
                <a:gd name="f16" fmla="val 1670"/>
                <a:gd name="f17" fmla="val 1859"/>
                <a:gd name="f18" fmla="val 1891"/>
                <a:gd name="f19" fmla="val 1198"/>
                <a:gd name="f20" fmla="val 536"/>
                <a:gd name="f21" fmla="val 1"/>
                <a:gd name="f22" fmla="val 567"/>
                <a:gd name="f23" fmla="val 1229"/>
                <a:gd name="f24" fmla="val 10334"/>
                <a:gd name="f25" fmla="val 10995"/>
                <a:gd name="f26" fmla="val 11405"/>
                <a:gd name="f27" fmla="val 12067"/>
                <a:gd name="f28" fmla="val 1260"/>
                <a:gd name="f29" fmla="val 12130"/>
                <a:gd name="f30" fmla="*/ f0 1 12666"/>
                <a:gd name="f31" fmla="*/ f1 1 11531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666"/>
                <a:gd name="f38" fmla="*/ f35 1 11531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666" h="11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lnTo>
                    <a:pt x="f10" y="f14"/>
                  </a:lnTo>
                  <a:cubicBezTo>
                    <a:pt x="f15" y="f14"/>
                    <a:pt x="f16" y="f12"/>
                    <a:pt x="f16" y="f11"/>
                  </a:cubicBezTo>
                  <a:lnTo>
                    <a:pt x="f16" y="f10"/>
                  </a:lnTo>
                  <a:cubicBezTo>
                    <a:pt x="f16" y="f17"/>
                    <a:pt x="f18" y="f6"/>
                    <a:pt x="f10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5"/>
                    <a:pt x="f3" y="f24"/>
                  </a:cubicBezTo>
                  <a:lnTo>
                    <a:pt x="f3" y="f28"/>
                  </a:lnTo>
                  <a:cubicBezTo>
                    <a:pt x="f3" y="f22"/>
                    <a:pt x="f29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oogle Shape;10074;p74">
            <a:extLst>
              <a:ext uri="{FF2B5EF4-FFF2-40B4-BE49-F238E27FC236}">
                <a16:creationId xmlns:a16="http://schemas.microsoft.com/office/drawing/2014/main" id="{8746048F-062C-0E14-773D-6E120065411C}"/>
              </a:ext>
            </a:extLst>
          </p:cNvPr>
          <p:cNvGrpSpPr/>
          <p:nvPr/>
        </p:nvGrpSpPr>
        <p:grpSpPr>
          <a:xfrm>
            <a:off x="3206609" y="2882434"/>
            <a:ext cx="392753" cy="410263"/>
            <a:chOff x="4578208" y="2751804"/>
            <a:chExt cx="392753" cy="410263"/>
          </a:xfrm>
          <a:solidFill>
            <a:schemeClr val="bg2"/>
          </a:solidFill>
        </p:grpSpPr>
        <p:sp>
          <p:nvSpPr>
            <p:cNvPr id="23" name="Google Shape;10075;p74">
              <a:extLst>
                <a:ext uri="{FF2B5EF4-FFF2-40B4-BE49-F238E27FC236}">
                  <a16:creationId xmlns:a16="http://schemas.microsoft.com/office/drawing/2014/main" id="{3F72337F-0525-A6C6-2128-E4A50346CBE2}"/>
                </a:ext>
              </a:extLst>
            </p:cNvPr>
            <p:cNvSpPr/>
            <p:nvPr/>
          </p:nvSpPr>
          <p:spPr>
            <a:xfrm>
              <a:off x="4578208" y="2751804"/>
              <a:ext cx="385904" cy="410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5"/>
                <a:gd name="f4" fmla="val 12414"/>
                <a:gd name="f5" fmla="val 7026"/>
                <a:gd name="f6" fmla="val 1670"/>
                <a:gd name="f7" fmla="val 7278"/>
                <a:gd name="f8" fmla="val 7467"/>
                <a:gd name="f9" fmla="val 1859"/>
                <a:gd name="f10" fmla="val 2111"/>
                <a:gd name="f11" fmla="val 2332"/>
                <a:gd name="f12" fmla="val 2490"/>
                <a:gd name="f13" fmla="val 2080"/>
                <a:gd name="f14" fmla="val 1828"/>
                <a:gd name="f15" fmla="val 1639"/>
                <a:gd name="f16" fmla="val 2300"/>
                <a:gd name="f17" fmla="val 4159"/>
                <a:gd name="f18" fmla="val 4348"/>
                <a:gd name="f19" fmla="val 4537"/>
                <a:gd name="f20" fmla="val 4789"/>
                <a:gd name="f21" fmla="val 4978"/>
                <a:gd name="f22" fmla="val 4317"/>
                <a:gd name="f23" fmla="val 6648"/>
                <a:gd name="f24" fmla="val 6837"/>
                <a:gd name="f25" fmla="val 7058"/>
                <a:gd name="f26" fmla="val 7310"/>
                <a:gd name="f27" fmla="val 6806"/>
                <a:gd name="f28" fmla="val 9106"/>
                <a:gd name="f29" fmla="val 9295"/>
                <a:gd name="f30" fmla="val 9515"/>
                <a:gd name="f31" fmla="val 9736"/>
                <a:gd name="f32" fmla="val 9893"/>
                <a:gd name="f33" fmla="val 9704"/>
                <a:gd name="f34" fmla="val 9263"/>
                <a:gd name="f35" fmla="val 11500"/>
                <a:gd name="f36" fmla="val 10775"/>
                <a:gd name="f37" fmla="val 11342"/>
                <a:gd name="f38" fmla="val 11248"/>
                <a:gd name="f39" fmla="val 10870"/>
                <a:gd name="f40" fmla="val 11594"/>
                <a:gd name="f41" fmla="val 10303"/>
                <a:gd name="f42" fmla="val 9767"/>
                <a:gd name="f43" fmla="val 9326"/>
                <a:gd name="f44" fmla="val 9137"/>
                <a:gd name="f45" fmla="val 1261"/>
                <a:gd name="f46" fmla="val 1"/>
                <a:gd name="f47" fmla="val 568"/>
                <a:gd name="f48" fmla="val 32"/>
                <a:gd name="f49" fmla="val 1229"/>
                <a:gd name="f50" fmla="val 10334"/>
                <a:gd name="f51" fmla="val 11468"/>
                <a:gd name="f52" fmla="val 946"/>
                <a:gd name="f53" fmla="val 10082"/>
                <a:gd name="f54" fmla="val 12224"/>
                <a:gd name="f55" fmla="val 12004"/>
                <a:gd name="f56" fmla="val 9074"/>
                <a:gd name="f57" fmla="val 8538"/>
                <a:gd name="f58" fmla="val 7877"/>
                <a:gd name="f59" fmla="*/ f0 1 12445"/>
                <a:gd name="f60" fmla="*/ f1 1 12414"/>
                <a:gd name="f61" fmla="val f2"/>
                <a:gd name="f62" fmla="val f3"/>
                <a:gd name="f63" fmla="val f4"/>
                <a:gd name="f64" fmla="+- f63 0 f61"/>
                <a:gd name="f65" fmla="+- f62 0 f61"/>
                <a:gd name="f66" fmla="*/ f65 1 12445"/>
                <a:gd name="f67" fmla="*/ f64 1 12414"/>
                <a:gd name="f68" fmla="*/ f61 1 f66"/>
                <a:gd name="f69" fmla="*/ f62 1 f66"/>
                <a:gd name="f70" fmla="*/ f61 1 f67"/>
                <a:gd name="f71" fmla="*/ f63 1 f67"/>
                <a:gd name="f72" fmla="*/ f68 f59 1"/>
                <a:gd name="f73" fmla="*/ f69 f59 1"/>
                <a:gd name="f74" fmla="*/ f71 f60 1"/>
                <a:gd name="f75" fmla="*/ f70 f6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2" t="f75" r="f73" b="f74"/>
              <a:pathLst>
                <a:path w="12445" h="1241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6"/>
                    <a:pt x="f15" y="f10"/>
                  </a:cubicBezTo>
                  <a:cubicBezTo>
                    <a:pt x="f15" y="f14"/>
                    <a:pt x="f14" y="f6"/>
                    <a:pt x="f13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8" y="f20"/>
                    <a:pt x="f7" y="f21"/>
                    <a:pt x="f5" y="f21"/>
                  </a:cubicBezTo>
                  <a:lnTo>
                    <a:pt x="f13" y="f21"/>
                  </a:lnTo>
                  <a:cubicBezTo>
                    <a:pt x="f14" y="f21"/>
                    <a:pt x="f15" y="f20"/>
                    <a:pt x="f15" y="f19"/>
                  </a:cubicBezTo>
                  <a:cubicBezTo>
                    <a:pt x="f15" y="f22"/>
                    <a:pt x="f14" y="f17"/>
                    <a:pt x="f13" y="f17"/>
                  </a:cubicBezTo>
                  <a:close/>
                  <a:moveTo>
                    <a:pt x="f5" y="f23"/>
                  </a:moveTo>
                  <a:cubicBezTo>
                    <a:pt x="f7" y="f23"/>
                    <a:pt x="f8" y="f24"/>
                    <a:pt x="f8" y="f25"/>
                  </a:cubicBezTo>
                  <a:cubicBezTo>
                    <a:pt x="f8" y="f26"/>
                    <a:pt x="f7" y="f8"/>
                    <a:pt x="f5" y="f8"/>
                  </a:cubicBezTo>
                  <a:lnTo>
                    <a:pt x="f13" y="f8"/>
                  </a:lnTo>
                  <a:cubicBezTo>
                    <a:pt x="f14" y="f8"/>
                    <a:pt x="f15" y="f7"/>
                    <a:pt x="f15" y="f25"/>
                  </a:cubicBezTo>
                  <a:cubicBezTo>
                    <a:pt x="f15" y="f27"/>
                    <a:pt x="f14" y="f23"/>
                    <a:pt x="f13" y="f23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3"/>
                    <a:pt x="f15" y="f30"/>
                  </a:cubicBezTo>
                  <a:cubicBezTo>
                    <a:pt x="f15" y="f34"/>
                    <a:pt x="f14" y="f28"/>
                    <a:pt x="f13" y="f28"/>
                  </a:cubicBezTo>
                  <a:close/>
                  <a:moveTo>
                    <a:pt x="f35" y="f36"/>
                  </a:move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36"/>
                  </a:cubicBezTo>
                  <a:close/>
                  <a:moveTo>
                    <a:pt x="f45" y="f46"/>
                  </a:moveTo>
                  <a:cubicBezTo>
                    <a:pt x="f47" y="f46"/>
                    <a:pt x="f48" y="f47"/>
                    <a:pt x="f48" y="f49"/>
                  </a:cubicBezTo>
                  <a:lnTo>
                    <a:pt x="f48" y="f50"/>
                  </a:lnTo>
                  <a:cubicBezTo>
                    <a:pt x="f2" y="f51"/>
                    <a:pt x="f52" y="f4"/>
                    <a:pt x="f13" y="f4"/>
                  </a:cubicBezTo>
                  <a:lnTo>
                    <a:pt x="f50" y="f4"/>
                  </a:lnTo>
                  <a:cubicBezTo>
                    <a:pt x="f35" y="f4"/>
                    <a:pt x="f3" y="f51"/>
                    <a:pt x="f3" y="f50"/>
                  </a:cubicBezTo>
                  <a:cubicBezTo>
                    <a:pt x="f3" y="f53"/>
                    <a:pt x="f54" y="f32"/>
                    <a:pt x="f55" y="f32"/>
                  </a:cubicBezTo>
                  <a:lnTo>
                    <a:pt x="f56" y="f32"/>
                  </a:lnTo>
                  <a:lnTo>
                    <a:pt x="f56" y="f49"/>
                  </a:lnTo>
                  <a:cubicBezTo>
                    <a:pt x="f56" y="f47"/>
                    <a:pt x="f57" y="f46"/>
                    <a:pt x="f58" y="f4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Google Shape;10076;p74">
              <a:extLst>
                <a:ext uri="{FF2B5EF4-FFF2-40B4-BE49-F238E27FC236}">
                  <a16:creationId xmlns:a16="http://schemas.microsoft.com/office/drawing/2014/main" id="{554EBD9B-AB74-4F59-F255-1CCFF877032E}"/>
                </a:ext>
              </a:extLst>
            </p:cNvPr>
            <p:cNvSpPr/>
            <p:nvPr/>
          </p:nvSpPr>
          <p:spPr>
            <a:xfrm>
              <a:off x="4883984" y="2989191"/>
              <a:ext cx="85030" cy="729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207"/>
                <a:gd name="f5" fmla="val 1"/>
                <a:gd name="f6" fmla="val 32"/>
                <a:gd name="f7" fmla="val 1009"/>
                <a:gd name="f8" fmla="val 1986"/>
                <a:gd name="f9" fmla="val 1103"/>
                <a:gd name="f10" fmla="val 2080"/>
                <a:gd name="f11" fmla="val 1261"/>
                <a:gd name="f12" fmla="val 2206"/>
                <a:gd name="f13" fmla="val 1418"/>
                <a:gd name="f14" fmla="val 1576"/>
                <a:gd name="f15" fmla="val 1733"/>
                <a:gd name="f16" fmla="val 2143"/>
                <a:gd name="f17" fmla="val 1796"/>
                <a:gd name="f18" fmla="val 2741"/>
                <a:gd name="f19" fmla="*/ f0 1 2742"/>
                <a:gd name="f20" fmla="*/ f1 1 220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2"/>
                <a:gd name="f27" fmla="*/ f24 1 220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2" h="2207">
                  <a:moveTo>
                    <a:pt x="f2" y="f5"/>
                  </a:moveTo>
                  <a:lnTo>
                    <a:pt x="f2" y="f6"/>
                  </a:ln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6"/>
                    <a:pt x="f17" y="f8"/>
                  </a:cubicBezTo>
                  <a:lnTo>
                    <a:pt x="f18" y="f6"/>
                  </a:lnTo>
                  <a:lnTo>
                    <a:pt x="f1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10077;p74">
              <a:extLst>
                <a:ext uri="{FF2B5EF4-FFF2-40B4-BE49-F238E27FC236}">
                  <a16:creationId xmlns:a16="http://schemas.microsoft.com/office/drawing/2014/main" id="{ED87A36C-6B90-4A37-9970-F4EFE02B104B}"/>
                </a:ext>
              </a:extLst>
            </p:cNvPr>
            <p:cNvSpPr/>
            <p:nvPr/>
          </p:nvSpPr>
          <p:spPr>
            <a:xfrm>
              <a:off x="4885931" y="2752856"/>
              <a:ext cx="85030" cy="2092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6333"/>
                <a:gd name="f5" fmla="val 1796"/>
                <a:gd name="f6" fmla="val 819"/>
                <a:gd name="f7" fmla="val 1891"/>
                <a:gd name="f8" fmla="val 1922"/>
                <a:gd name="f9" fmla="val 882"/>
                <a:gd name="f10" fmla="val 945"/>
                <a:gd name="f11" fmla="val 1638"/>
                <a:gd name="f12" fmla="val 820"/>
                <a:gd name="f13" fmla="val 851"/>
                <a:gd name="f14" fmla="val 883"/>
                <a:gd name="f15" fmla="val 977"/>
                <a:gd name="f16" fmla="val 410"/>
                <a:gd name="f17" fmla="val 1"/>
                <a:gd name="f18" fmla="val 2741"/>
                <a:gd name="f19" fmla="val 2300"/>
                <a:gd name="f20" fmla="*/ f0 1 2742"/>
                <a:gd name="f21" fmla="*/ f1 1 6333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2742"/>
                <a:gd name="f28" fmla="*/ f25 1 6333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2742" h="633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13"/>
                    <a:pt x="f14" y="f6"/>
                    <a:pt x="f15" y="f6"/>
                  </a:cubicBezTo>
                  <a:close/>
                  <a:moveTo>
                    <a:pt x="f15" y="f2"/>
                  </a:moveTo>
                  <a:cubicBezTo>
                    <a:pt x="f16" y="f2"/>
                    <a:pt x="f17" y="f16"/>
                    <a:pt x="f17" y="f10"/>
                  </a:cubicBezTo>
                  <a:lnTo>
                    <a:pt x="f17" y="f4"/>
                  </a:lnTo>
                  <a:lnTo>
                    <a:pt x="f18" y="f4"/>
                  </a:lnTo>
                  <a:lnTo>
                    <a:pt x="f18" y="f10"/>
                  </a:lnTo>
                  <a:cubicBezTo>
                    <a:pt x="f18" y="f16"/>
                    <a:pt x="f1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6" name="Google Shape;10084;p74">
            <a:extLst>
              <a:ext uri="{FF2B5EF4-FFF2-40B4-BE49-F238E27FC236}">
                <a16:creationId xmlns:a16="http://schemas.microsoft.com/office/drawing/2014/main" id="{E859AB94-D93B-B8FC-1858-35517073F654}"/>
              </a:ext>
            </a:extLst>
          </p:cNvPr>
          <p:cNvGrpSpPr/>
          <p:nvPr/>
        </p:nvGrpSpPr>
        <p:grpSpPr>
          <a:xfrm>
            <a:off x="5758525" y="2891449"/>
            <a:ext cx="359660" cy="371036"/>
            <a:chOff x="7130125" y="2760820"/>
            <a:chExt cx="359660" cy="371036"/>
          </a:xfrm>
          <a:solidFill>
            <a:schemeClr val="bg2"/>
          </a:solidFill>
        </p:grpSpPr>
        <p:sp>
          <p:nvSpPr>
            <p:cNvPr id="27" name="Google Shape;10085;p74">
              <a:extLst>
                <a:ext uri="{FF2B5EF4-FFF2-40B4-BE49-F238E27FC236}">
                  <a16:creationId xmlns:a16="http://schemas.microsoft.com/office/drawing/2014/main" id="{AE01F92D-6C29-E5B9-0915-15BCF8F1E7E0}"/>
                </a:ext>
              </a:extLst>
            </p:cNvPr>
            <p:cNvSpPr/>
            <p:nvPr/>
          </p:nvSpPr>
          <p:spPr>
            <a:xfrm>
              <a:off x="7203835" y="3021095"/>
              <a:ext cx="89720" cy="35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83"/>
                <a:gd name="f4" fmla="val 1198"/>
                <a:gd name="f5" fmla="val 1607"/>
                <a:gd name="f6" fmla="val 820"/>
                <a:gd name="f7" fmla="val 190"/>
                <a:gd name="f8" fmla="val 504"/>
                <a:gd name="f9" fmla="val 1"/>
                <a:gd name="f10" fmla="val 1197"/>
                <a:gd name="f11" fmla="val 3025"/>
                <a:gd name="f12" fmla="val 536"/>
                <a:gd name="f13" fmla="val 2363"/>
                <a:gd name="f14" fmla="*/ f0 1 3183"/>
                <a:gd name="f15" fmla="*/ f1 1 119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3183"/>
                <a:gd name="f22" fmla="*/ f19 1 119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3183" h="119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3" y="f10"/>
                  </a:lnTo>
                  <a:cubicBezTo>
                    <a:pt x="f11" y="f12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10086;p74">
              <a:extLst>
                <a:ext uri="{FF2B5EF4-FFF2-40B4-BE49-F238E27FC236}">
                  <a16:creationId xmlns:a16="http://schemas.microsoft.com/office/drawing/2014/main" id="{FFE87A48-D603-3E67-5470-09619C555248}"/>
                </a:ext>
              </a:extLst>
            </p:cNvPr>
            <p:cNvSpPr/>
            <p:nvPr/>
          </p:nvSpPr>
          <p:spPr>
            <a:xfrm>
              <a:off x="7223375" y="2947522"/>
              <a:ext cx="48874" cy="491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1636"/>
                <a:gd name="f5" fmla="val 858"/>
                <a:gd name="f6" fmla="val 784"/>
                <a:gd name="f7" fmla="val 707"/>
                <a:gd name="f8" fmla="val 8"/>
                <a:gd name="f9" fmla="val 631"/>
                <a:gd name="f10" fmla="val 23"/>
                <a:gd name="f11" fmla="val 347"/>
                <a:gd name="f12" fmla="val 118"/>
                <a:gd name="f13" fmla="val 127"/>
                <a:gd name="f14" fmla="val 307"/>
                <a:gd name="f15" fmla="val 95"/>
                <a:gd name="f16" fmla="val 590"/>
                <a:gd name="f17" fmla="val 1"/>
                <a:gd name="f18" fmla="val 906"/>
                <a:gd name="f19" fmla="val 1189"/>
                <a:gd name="f20" fmla="val 284"/>
                <a:gd name="f21" fmla="val 1410"/>
                <a:gd name="f22" fmla="val 446"/>
                <a:gd name="f23" fmla="val 1548"/>
                <a:gd name="f24" fmla="val 658"/>
                <a:gd name="f25" fmla="val 871"/>
                <a:gd name="f26" fmla="val 949"/>
                <a:gd name="f27" fmla="val 1027"/>
                <a:gd name="f28" fmla="val 1624"/>
                <a:gd name="f29" fmla="val 1103"/>
                <a:gd name="f30" fmla="val 1599"/>
                <a:gd name="f31" fmla="val 1387"/>
                <a:gd name="f32" fmla="val 1536"/>
                <a:gd name="f33" fmla="val 1607"/>
                <a:gd name="f34" fmla="val 1347"/>
                <a:gd name="f35" fmla="val 1670"/>
                <a:gd name="f36" fmla="val 1063"/>
                <a:gd name="f37" fmla="val 1733"/>
                <a:gd name="f38" fmla="val 748"/>
                <a:gd name="f39" fmla="val 464"/>
                <a:gd name="f40" fmla="val 1450"/>
                <a:gd name="f41" fmla="val 244"/>
                <a:gd name="f42" fmla="val 1307"/>
                <a:gd name="f43" fmla="val 77"/>
                <a:gd name="f44" fmla="val 1091"/>
                <a:gd name="f45" fmla="*/ f0 1 1734"/>
                <a:gd name="f46" fmla="*/ f1 1 1636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1734"/>
                <a:gd name="f53" fmla="*/ f50 1 1636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1734" h="163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5" y="f39"/>
                    <a:pt x="f40" y="f41"/>
                  </a:cubicBezTo>
                  <a:cubicBezTo>
                    <a:pt x="f42" y="f43"/>
                    <a:pt x="f4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10087;p74">
              <a:extLst>
                <a:ext uri="{FF2B5EF4-FFF2-40B4-BE49-F238E27FC236}">
                  <a16:creationId xmlns:a16="http://schemas.microsoft.com/office/drawing/2014/main" id="{8E9C3933-7BAA-5F6C-23A8-470148580293}"/>
                </a:ext>
              </a:extLst>
            </p:cNvPr>
            <p:cNvSpPr/>
            <p:nvPr/>
          </p:nvSpPr>
          <p:spPr>
            <a:xfrm>
              <a:off x="7130125" y="2760820"/>
              <a:ext cx="359660" cy="3710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60"/>
                <a:gd name="f4" fmla="val 12351"/>
                <a:gd name="f5" fmla="val 6428"/>
                <a:gd name="f6" fmla="val 820"/>
                <a:gd name="f7" fmla="val 6900"/>
                <a:gd name="f8" fmla="val 7247"/>
                <a:gd name="f9" fmla="val 1166"/>
                <a:gd name="f10" fmla="val 1639"/>
                <a:gd name="f11" fmla="val 4128"/>
                <a:gd name="f12" fmla="val 5609"/>
                <a:gd name="f13" fmla="val 5955"/>
                <a:gd name="f14" fmla="val 10681"/>
                <a:gd name="f15" fmla="val 6616"/>
                <a:gd name="f16" fmla="val 10901"/>
                <a:gd name="f17" fmla="val 11059"/>
                <a:gd name="f18" fmla="val 6805"/>
                <a:gd name="f19" fmla="val 6994"/>
                <a:gd name="f20" fmla="val 11122"/>
                <a:gd name="f21" fmla="val 7436"/>
                <a:gd name="f22" fmla="val 8192"/>
                <a:gd name="f23" fmla="val 7971"/>
                <a:gd name="f24" fmla="val 7751"/>
                <a:gd name="f25" fmla="val 6742"/>
                <a:gd name="f26" fmla="val 8255"/>
                <a:gd name="f27" fmla="val 8444"/>
                <a:gd name="f28" fmla="val 8696"/>
                <a:gd name="f29" fmla="val 8885"/>
                <a:gd name="f30" fmla="val 9074"/>
                <a:gd name="f31" fmla="val 4233"/>
                <a:gd name="f32" fmla="val 5360"/>
                <a:gd name="f33" fmla="val 4671"/>
                <a:gd name="f34" fmla="val 5082"/>
                <a:gd name="f35" fmla="val 5531"/>
                <a:gd name="f36" fmla="val 5388"/>
                <a:gd name="f37" fmla="val 5860"/>
                <a:gd name="f38" fmla="val 5829"/>
                <a:gd name="f39" fmla="val 6301"/>
                <a:gd name="f40" fmla="val 5987"/>
                <a:gd name="f41" fmla="val 6868"/>
                <a:gd name="f42" fmla="val 7467"/>
                <a:gd name="f43" fmla="val 5766"/>
                <a:gd name="f44" fmla="val 5640"/>
                <a:gd name="f45" fmla="val 5451"/>
                <a:gd name="f46" fmla="val 6176"/>
                <a:gd name="f47" fmla="val 8601"/>
                <a:gd name="f48" fmla="val 6711"/>
                <a:gd name="f49" fmla="val 9389"/>
                <a:gd name="f50" fmla="val 10334"/>
                <a:gd name="f51" fmla="val 10555"/>
                <a:gd name="f52" fmla="val 6491"/>
                <a:gd name="f53" fmla="val 10744"/>
                <a:gd name="f54" fmla="val 6270"/>
                <a:gd name="f55" fmla="val 2143"/>
                <a:gd name="f56" fmla="val 1891"/>
                <a:gd name="f57" fmla="val 1733"/>
                <a:gd name="f58" fmla="val 10303"/>
                <a:gd name="f59" fmla="val 9357"/>
                <a:gd name="f60" fmla="val 2238"/>
                <a:gd name="f61" fmla="val 8570"/>
                <a:gd name="f62" fmla="val 3025"/>
                <a:gd name="f63" fmla="val 8129"/>
                <a:gd name="f64" fmla="val 2647"/>
                <a:gd name="f65" fmla="val 7688"/>
                <a:gd name="f66" fmla="val 2490"/>
                <a:gd name="f67" fmla="val 7121"/>
                <a:gd name="f68" fmla="val 6553"/>
                <a:gd name="f69" fmla="val 2805"/>
                <a:gd name="f70" fmla="val 6018"/>
                <a:gd name="f71" fmla="val 3246"/>
                <a:gd name="f72" fmla="val 5577"/>
                <a:gd name="f73" fmla="val 3781"/>
                <a:gd name="f74" fmla="val 5419"/>
                <a:gd name="f75" fmla="val 3933"/>
                <a:gd name="f76" fmla="val 5379"/>
                <a:gd name="f77" fmla="val 4084"/>
                <a:gd name="f78" fmla="val 9893"/>
                <a:gd name="f79" fmla="val 10113"/>
                <a:gd name="f80" fmla="val 10050"/>
                <a:gd name="f81" fmla="val 6396"/>
                <a:gd name="f82" fmla="val 5483"/>
                <a:gd name="f83" fmla="val 4726"/>
                <a:gd name="f84" fmla="val 725"/>
                <a:gd name="f85" fmla="val 2458"/>
                <a:gd name="f86" fmla="val 1261"/>
                <a:gd name="f87" fmla="val 599"/>
                <a:gd name="f88" fmla="val 1"/>
                <a:gd name="f89" fmla="val 3686"/>
                <a:gd name="f90" fmla="val 11815"/>
                <a:gd name="f91" fmla="val 568"/>
                <a:gd name="f92" fmla="val 12350"/>
                <a:gd name="f93" fmla="val 11468"/>
                <a:gd name="f94" fmla="val 12130"/>
                <a:gd name="f95" fmla="val 12697"/>
                <a:gd name="f96" fmla="val 12162"/>
                <a:gd name="f97" fmla="val 11500"/>
                <a:gd name="f98" fmla="val 8034"/>
                <a:gd name="f99" fmla="val 7278"/>
                <a:gd name="f100" fmla="*/ f0 1 12760"/>
                <a:gd name="f101" fmla="*/ f1 1 12351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760"/>
                <a:gd name="f108" fmla="*/ f105 1 12351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760" h="1235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9"/>
                    <a:pt x="f13" y="f6"/>
                    <a:pt x="f5" y="f6"/>
                  </a:cubicBezTo>
                  <a:close/>
                  <a:moveTo>
                    <a:pt x="f14" y="f15"/>
                  </a:moveTo>
                  <a:cubicBezTo>
                    <a:pt x="f16" y="f15"/>
                    <a:pt x="f17" y="f18"/>
                    <a:pt x="f17" y="f19"/>
                  </a:cubicBezTo>
                  <a:cubicBezTo>
                    <a:pt x="f20" y="f8"/>
                    <a:pt x="f16" y="f21"/>
                    <a:pt x="f14" y="f21"/>
                  </a:cubicBezTo>
                  <a:lnTo>
                    <a:pt x="f22" y="f21"/>
                  </a:lnTo>
                  <a:cubicBezTo>
                    <a:pt x="f23" y="f21"/>
                    <a:pt x="f24" y="f8"/>
                    <a:pt x="f24" y="f19"/>
                  </a:cubicBezTo>
                  <a:cubicBezTo>
                    <a:pt x="f24" y="f25"/>
                    <a:pt x="f23" y="f15"/>
                    <a:pt x="f22" y="f15"/>
                  </a:cubicBezTo>
                  <a:close/>
                  <a:moveTo>
                    <a:pt x="f14" y="f26"/>
                  </a:moveTo>
                  <a:cubicBezTo>
                    <a:pt x="f16" y="f26"/>
                    <a:pt x="f17" y="f27"/>
                    <a:pt x="f17" y="f28"/>
                  </a:cubicBezTo>
                  <a:cubicBezTo>
                    <a:pt x="f20" y="f29"/>
                    <a:pt x="f16" y="f30"/>
                    <a:pt x="f14" y="f30"/>
                  </a:cubicBezTo>
                  <a:lnTo>
                    <a:pt x="f22" y="f30"/>
                  </a:lnTo>
                  <a:cubicBezTo>
                    <a:pt x="f23" y="f30"/>
                    <a:pt x="f24" y="f29"/>
                    <a:pt x="f24" y="f28"/>
                  </a:cubicBezTo>
                  <a:cubicBezTo>
                    <a:pt x="f24" y="f27"/>
                    <a:pt x="f23" y="f26"/>
                    <a:pt x="f22" y="f2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37"/>
                  </a:cubicBezTo>
                  <a:cubicBezTo>
                    <a:pt x="f38" y="f39"/>
                    <a:pt x="f40" y="f41"/>
                    <a:pt x="f38" y="f42"/>
                  </a:cubicBezTo>
                  <a:cubicBezTo>
                    <a:pt x="f43" y="f24"/>
                    <a:pt x="f44" y="f23"/>
                    <a:pt x="f45" y="f22"/>
                  </a:cubicBez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53"/>
                  </a:cubicBezTo>
                  <a:lnTo>
                    <a:pt x="f55" y="f53"/>
                  </a:lnTo>
                  <a:cubicBezTo>
                    <a:pt x="f56" y="f53"/>
                    <a:pt x="f57" y="f51"/>
                    <a:pt x="f57" y="f58"/>
                  </a:cubicBezTo>
                  <a:cubicBezTo>
                    <a:pt x="f57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4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32"/>
                    <a:pt x="f31" y="f32"/>
                  </a:cubicBezTo>
                  <a:close/>
                  <a:moveTo>
                    <a:pt x="f14" y="f78"/>
                  </a:moveTo>
                  <a:cubicBezTo>
                    <a:pt x="f16" y="f78"/>
                    <a:pt x="f17" y="f79"/>
                    <a:pt x="f17" y="f58"/>
                  </a:cubicBezTo>
                  <a:cubicBezTo>
                    <a:pt x="f20" y="f51"/>
                    <a:pt x="f16" y="f53"/>
                    <a:pt x="f14" y="f53"/>
                  </a:cubicBezTo>
                  <a:lnTo>
                    <a:pt x="f22" y="f53"/>
                  </a:lnTo>
                  <a:cubicBezTo>
                    <a:pt x="f23" y="f53"/>
                    <a:pt x="f24" y="f51"/>
                    <a:pt x="f24" y="f58"/>
                  </a:cubicBezTo>
                  <a:cubicBezTo>
                    <a:pt x="f24" y="f80"/>
                    <a:pt x="f23" y="f78"/>
                    <a:pt x="f22" y="f78"/>
                  </a:cubicBezTo>
                  <a:close/>
                  <a:moveTo>
                    <a:pt x="f81" y="f2"/>
                  </a:moveTo>
                  <a:cubicBezTo>
                    <a:pt x="f82" y="f2"/>
                    <a:pt x="f83" y="f84"/>
                    <a:pt x="f83" y="f10"/>
                  </a:cubicBezTo>
                  <a:lnTo>
                    <a:pt x="f83" y="f85"/>
                  </a:lnTo>
                  <a:lnTo>
                    <a:pt x="f86" y="f85"/>
                  </a:lnTo>
                  <a:cubicBezTo>
                    <a:pt x="f87" y="f85"/>
                    <a:pt x="f88" y="f62"/>
                    <a:pt x="f88" y="f89"/>
                  </a:cubicBezTo>
                  <a:lnTo>
                    <a:pt x="f88" y="f20"/>
                  </a:lnTo>
                  <a:cubicBezTo>
                    <a:pt x="f88" y="f90"/>
                    <a:pt x="f91" y="f92"/>
                    <a:pt x="f86" y="f92"/>
                  </a:cubicBezTo>
                  <a:lnTo>
                    <a:pt x="f93" y="f92"/>
                  </a:lnTo>
                  <a:cubicBezTo>
                    <a:pt x="f94" y="f92"/>
                    <a:pt x="f95" y="f90"/>
                    <a:pt x="f95" y="f20"/>
                  </a:cubicBezTo>
                  <a:lnTo>
                    <a:pt x="f95" y="f89"/>
                  </a:lnTo>
                  <a:cubicBezTo>
                    <a:pt x="f3" y="f62"/>
                    <a:pt x="f96" y="f85"/>
                    <a:pt x="f97" y="f85"/>
                  </a:cubicBezTo>
                  <a:lnTo>
                    <a:pt x="f98" y="f85"/>
                  </a:lnTo>
                  <a:lnTo>
                    <a:pt x="f98" y="f10"/>
                  </a:lnTo>
                  <a:cubicBezTo>
                    <a:pt x="f98" y="f84"/>
                    <a:pt x="f99" y="f2"/>
                    <a:pt x="f8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Google Shape;10088;p74">
              <a:extLst>
                <a:ext uri="{FF2B5EF4-FFF2-40B4-BE49-F238E27FC236}">
                  <a16:creationId xmlns:a16="http://schemas.microsoft.com/office/drawing/2014/main" id="{ECD78056-42DE-76FA-C1F0-1548C63E34CD}"/>
                </a:ext>
              </a:extLst>
            </p:cNvPr>
            <p:cNvSpPr/>
            <p:nvPr/>
          </p:nvSpPr>
          <p:spPr>
            <a:xfrm>
              <a:off x="7303312" y="2801520"/>
              <a:ext cx="15983" cy="170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7"/>
                <a:gd name="f4" fmla="val 568"/>
                <a:gd name="f5" fmla="val 284"/>
                <a:gd name="f6" fmla="val 126"/>
                <a:gd name="f7" fmla="val 441"/>
                <a:gd name="f8" fmla="*/ f0 1 567"/>
                <a:gd name="f9" fmla="*/ f1 1 568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567"/>
                <a:gd name="f16" fmla="*/ f13 1 568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567" h="56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1" name="Google Shape;10089;p74">
            <a:extLst>
              <a:ext uri="{FF2B5EF4-FFF2-40B4-BE49-F238E27FC236}">
                <a16:creationId xmlns:a16="http://schemas.microsoft.com/office/drawing/2014/main" id="{86D1AD44-9D18-3A27-53AB-D953F547DFF4}"/>
              </a:ext>
            </a:extLst>
          </p:cNvPr>
          <p:cNvGrpSpPr/>
          <p:nvPr/>
        </p:nvGrpSpPr>
        <p:grpSpPr>
          <a:xfrm>
            <a:off x="5031916" y="1310251"/>
            <a:ext cx="515511" cy="543501"/>
            <a:chOff x="6403515" y="1179621"/>
            <a:chExt cx="515511" cy="543501"/>
          </a:xfrm>
          <a:solidFill>
            <a:schemeClr val="bg2"/>
          </a:solidFill>
        </p:grpSpPr>
        <p:sp>
          <p:nvSpPr>
            <p:cNvPr id="32" name="Google Shape;10090;p74">
              <a:extLst>
                <a:ext uri="{FF2B5EF4-FFF2-40B4-BE49-F238E27FC236}">
                  <a16:creationId xmlns:a16="http://schemas.microsoft.com/office/drawing/2014/main" id="{530B9DDF-FEB2-CDFA-A38B-7F6D482D4A68}"/>
                </a:ext>
              </a:extLst>
            </p:cNvPr>
            <p:cNvSpPr/>
            <p:nvPr/>
          </p:nvSpPr>
          <p:spPr>
            <a:xfrm>
              <a:off x="6523439" y="1179621"/>
              <a:ext cx="275636" cy="3436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06"/>
                <a:gd name="f4" fmla="val 7961"/>
                <a:gd name="f5" fmla="val 4506"/>
                <a:gd name="f6" fmla="val 3266"/>
                <a:gd name="f7" fmla="val 4569"/>
                <a:gd name="f8" fmla="val 4601"/>
                <a:gd name="f9" fmla="val 3298"/>
                <a:gd name="f10" fmla="val 4632"/>
                <a:gd name="f11" fmla="val 5577"/>
                <a:gd name="f12" fmla="val 4621"/>
                <a:gd name="f13" fmla="val 5420"/>
                <a:gd name="f14" fmla="val 5881"/>
                <a:gd name="f15" fmla="val 4664"/>
                <a:gd name="f16" fmla="val 7110"/>
                <a:gd name="f17" fmla="val 3403"/>
                <a:gd name="f18" fmla="val 2206"/>
                <a:gd name="f19" fmla="val 1419"/>
                <a:gd name="f20" fmla="val 5944"/>
                <a:gd name="f21" fmla="val 1261"/>
                <a:gd name="f22" fmla="val 2238"/>
                <a:gd name="f23" fmla="val 2269"/>
                <a:gd name="f24" fmla="val 2301"/>
                <a:gd name="f25" fmla="val 4055"/>
                <a:gd name="f26" fmla="val 1"/>
                <a:gd name="f27" fmla="val 3400"/>
                <a:gd name="f28" fmla="val 2703"/>
                <a:gd name="f29" fmla="val 167"/>
                <a:gd name="f30" fmla="val 2049"/>
                <a:gd name="f31" fmla="val 494"/>
                <a:gd name="f32" fmla="val 1957"/>
                <a:gd name="f33" fmla="val 483"/>
                <a:gd name="f34" fmla="val 1867"/>
                <a:gd name="f35" fmla="val 478"/>
                <a:gd name="f36" fmla="val 1779"/>
                <a:gd name="f37" fmla="val 1354"/>
                <a:gd name="f38" fmla="val 976"/>
                <a:gd name="f39" fmla="val 600"/>
                <a:gd name="f40" fmla="val 662"/>
                <a:gd name="f41" fmla="val 809"/>
                <a:gd name="f42" fmla="val 347"/>
                <a:gd name="f43" fmla="val 1061"/>
                <a:gd name="f44" fmla="val 1534"/>
                <a:gd name="f45" fmla="val 2384"/>
                <a:gd name="f46" fmla="val 2857"/>
                <a:gd name="f47" fmla="val 95"/>
                <a:gd name="f48" fmla="val 3613"/>
                <a:gd name="f49" fmla="val 473"/>
                <a:gd name="f50" fmla="val 4810"/>
                <a:gd name="f51" fmla="val 536"/>
                <a:gd name="f52" fmla="val 6070"/>
                <a:gd name="f53" fmla="val 1482"/>
                <a:gd name="f54" fmla="val 7078"/>
                <a:gd name="f55" fmla="val 7646"/>
                <a:gd name="f56" fmla="val 2710"/>
                <a:gd name="f57" fmla="val 5136"/>
                <a:gd name="f58" fmla="val 6207"/>
                <a:gd name="f59" fmla="val 6417"/>
                <a:gd name="f60" fmla="val 6396"/>
                <a:gd name="f61" fmla="val 6554"/>
                <a:gd name="f62" fmla="val 4085"/>
                <a:gd name="f63" fmla="val 6774"/>
                <a:gd name="f64" fmla="val 3046"/>
                <a:gd name="f65" fmla="val 2447"/>
                <a:gd name="f66" fmla="val 1565"/>
                <a:gd name="f67" fmla="val 6459"/>
                <a:gd name="f68" fmla="val 872"/>
                <a:gd name="f69" fmla="val 5703"/>
                <a:gd name="f70" fmla="val 431"/>
                <a:gd name="f71" fmla="val 5234"/>
                <a:gd name="f72" fmla="val 143"/>
                <a:gd name="f73" fmla="val 4662"/>
                <a:gd name="f74" fmla="*/ f0 1 6806"/>
                <a:gd name="f75" fmla="*/ f1 1 7961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6806"/>
                <a:gd name="f82" fmla="*/ f79 1 7961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6806" h="7961">
                  <a:moveTo>
                    <a:pt x="f5" y="f6"/>
                  </a:moveTo>
                  <a:cubicBezTo>
                    <a:pt x="f7" y="f6"/>
                    <a:pt x="f8" y="f9"/>
                    <a:pt x="f10" y="f9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20"/>
                    <a:pt x="f21" y="f12"/>
                  </a:cubicBezTo>
                  <a:lnTo>
                    <a:pt x="f18" y="f9"/>
                  </a:lnTo>
                  <a:cubicBezTo>
                    <a:pt x="f22" y="f6"/>
                    <a:pt x="f23" y="f6"/>
                    <a:pt x="f24" y="f6"/>
                  </a:cubicBezTo>
                  <a:close/>
                  <a:moveTo>
                    <a:pt x="f25" y="f26"/>
                  </a:moveTo>
                  <a:cubicBezTo>
                    <a:pt x="f27" y="f26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9"/>
                    <a:pt x="f40" y="f41"/>
                  </a:cubicBezTo>
                  <a:cubicBezTo>
                    <a:pt x="f42" y="f43"/>
                    <a:pt x="f26" y="f44"/>
                    <a:pt x="f26" y="f45"/>
                  </a:cubicBezTo>
                  <a:cubicBezTo>
                    <a:pt x="f26" y="f46"/>
                    <a:pt x="f47" y="f48"/>
                    <a:pt x="f42" y="f12"/>
                  </a:cubicBezTo>
                  <a:cubicBezTo>
                    <a:pt x="f49" y="f50"/>
                    <a:pt x="f51" y="f52"/>
                    <a:pt x="f53" y="f54"/>
                  </a:cubicBezTo>
                  <a:cubicBezTo>
                    <a:pt x="f30" y="f55"/>
                    <a:pt x="f56" y="f4"/>
                    <a:pt x="f17" y="f4"/>
                  </a:cubicBezTo>
                  <a:cubicBezTo>
                    <a:pt x="f57" y="f4"/>
                    <a:pt x="f58" y="f59"/>
                    <a:pt x="f60" y="f12"/>
                  </a:cubicBezTo>
                  <a:cubicBezTo>
                    <a:pt x="f61" y="f62"/>
                    <a:pt x="f63" y="f64"/>
                    <a:pt x="f3" y="f65"/>
                  </a:cubicBezTo>
                  <a:cubicBezTo>
                    <a:pt x="f3" y="f66"/>
                    <a:pt x="f67" y="f68"/>
                    <a:pt x="f69" y="f70"/>
                  </a:cubicBezTo>
                  <a:cubicBezTo>
                    <a:pt x="f71" y="f72"/>
                    <a:pt x="f73" y="f26"/>
                    <a:pt x="f25" y="f2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10091;p74">
              <a:extLst>
                <a:ext uri="{FF2B5EF4-FFF2-40B4-BE49-F238E27FC236}">
                  <a16:creationId xmlns:a16="http://schemas.microsoft.com/office/drawing/2014/main" id="{4D9FFC52-32A6-6D04-5248-02EA0A492164}"/>
                </a:ext>
              </a:extLst>
            </p:cNvPr>
            <p:cNvSpPr/>
            <p:nvPr/>
          </p:nvSpPr>
          <p:spPr>
            <a:xfrm>
              <a:off x="6403515" y="1519440"/>
              <a:ext cx="515511" cy="2036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29"/>
                <a:gd name="f4" fmla="val 4719"/>
                <a:gd name="f5" fmla="val 4474"/>
                <a:gd name="f6" fmla="val 1001"/>
                <a:gd name="f7" fmla="val 5797"/>
                <a:gd name="f8" fmla="val 2293"/>
                <a:gd name="f9" fmla="val 5199"/>
                <a:gd name="f10" fmla="val 2891"/>
                <a:gd name="f11" fmla="val 4002"/>
                <a:gd name="f12" fmla="val 1159"/>
                <a:gd name="f13" fmla="val 4159"/>
                <a:gd name="f14" fmla="val 1096"/>
                <a:gd name="f15" fmla="val 4380"/>
                <a:gd name="f16" fmla="val 1064"/>
                <a:gd name="f17" fmla="val 8318"/>
                <a:gd name="f18" fmla="val 8475"/>
                <a:gd name="f19" fmla="val 8633"/>
                <a:gd name="f20" fmla="val 8790"/>
                <a:gd name="f21" fmla="val 1190"/>
                <a:gd name="f22" fmla="val 7593"/>
                <a:gd name="f23" fmla="val 6995"/>
                <a:gd name="f24" fmla="val 10681"/>
                <a:gd name="f25" fmla="val 3112"/>
                <a:gd name="f26" fmla="val 10901"/>
                <a:gd name="f27" fmla="val 11059"/>
                <a:gd name="f28" fmla="val 3301"/>
                <a:gd name="f29" fmla="val 3553"/>
                <a:gd name="f30" fmla="val 3742"/>
                <a:gd name="f31" fmla="val 10870"/>
                <a:gd name="f32" fmla="val 3931"/>
                <a:gd name="f33" fmla="val 9578"/>
                <a:gd name="f34" fmla="val 9326"/>
                <a:gd name="f35" fmla="val 9137"/>
                <a:gd name="f36" fmla="val 4458"/>
                <a:gd name="f37" fmla="val 1"/>
                <a:gd name="f38" fmla="val 4348"/>
                <a:gd name="f39" fmla="val 4238"/>
                <a:gd name="f40" fmla="val 40"/>
                <a:gd name="f41" fmla="val 119"/>
                <a:gd name="f42" fmla="val 4065"/>
                <a:gd name="f43" fmla="val 245"/>
                <a:gd name="f44" fmla="val 3939"/>
                <a:gd name="f45" fmla="val 308"/>
                <a:gd name="f46" fmla="val 3781"/>
                <a:gd name="f47" fmla="val 2395"/>
                <a:gd name="f48" fmla="val 914"/>
                <a:gd name="f49" fmla="val 1442"/>
                <a:gd name="f50" fmla="val 2639"/>
                <a:gd name="f51" fmla="val 4341"/>
                <a:gd name="f52" fmla="val 4561"/>
                <a:gd name="f53" fmla="val 189"/>
                <a:gd name="f54" fmla="val 441"/>
                <a:gd name="f55" fmla="val 12287"/>
                <a:gd name="f56" fmla="val 12508"/>
                <a:gd name="f57" fmla="val 12665"/>
                <a:gd name="f58" fmla="val 4530"/>
                <a:gd name="f59" fmla="val 12728"/>
                <a:gd name="f60" fmla="val 1474"/>
                <a:gd name="f61" fmla="val 11783"/>
                <a:gd name="f62" fmla="val 371"/>
                <a:gd name="f63" fmla="val 10303"/>
                <a:gd name="f64" fmla="val 8948"/>
                <a:gd name="f65" fmla="val 8727"/>
                <a:gd name="f66" fmla="val 8664"/>
                <a:gd name="f67" fmla="val 277"/>
                <a:gd name="f68" fmla="val 8538"/>
                <a:gd name="f69" fmla="val 151"/>
                <a:gd name="f70" fmla="val 8456"/>
                <a:gd name="f71" fmla="val 52"/>
                <a:gd name="f72" fmla="val 8339"/>
                <a:gd name="f73" fmla="val 5"/>
                <a:gd name="f74" fmla="val 8219"/>
                <a:gd name="f75" fmla="val 8110"/>
                <a:gd name="f76" fmla="val 7998"/>
                <a:gd name="f77" fmla="val 44"/>
                <a:gd name="f78" fmla="val 7908"/>
                <a:gd name="f79" fmla="val 6333"/>
                <a:gd name="f80" fmla="val 1694"/>
                <a:gd name="f81" fmla="val 4758"/>
                <a:gd name="f82" fmla="val 4679"/>
                <a:gd name="f83" fmla="val 4569"/>
                <a:gd name="f84" fmla="*/ f0 1 12729"/>
                <a:gd name="f85" fmla="*/ f1 1 4719"/>
                <a:gd name="f86" fmla="val f2"/>
                <a:gd name="f87" fmla="val f3"/>
                <a:gd name="f88" fmla="val f4"/>
                <a:gd name="f89" fmla="+- f88 0 f86"/>
                <a:gd name="f90" fmla="+- f87 0 f86"/>
                <a:gd name="f91" fmla="*/ f90 1 12729"/>
                <a:gd name="f92" fmla="*/ f89 1 4719"/>
                <a:gd name="f93" fmla="*/ f86 1 f91"/>
                <a:gd name="f94" fmla="*/ f87 1 f91"/>
                <a:gd name="f95" fmla="*/ f86 1 f92"/>
                <a:gd name="f96" fmla="*/ f88 1 f92"/>
                <a:gd name="f97" fmla="*/ f93 f84 1"/>
                <a:gd name="f98" fmla="*/ f94 f84 1"/>
                <a:gd name="f99" fmla="*/ f96 f85 1"/>
                <a:gd name="f100" fmla="*/ f95 f8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7" t="f100" r="f98" b="f99"/>
              <a:pathLst>
                <a:path w="12729" h="4719">
                  <a:moveTo>
                    <a:pt x="f5" y="f6"/>
                  </a:moveTo>
                  <a:lnTo>
                    <a:pt x="f7" y="f8"/>
                  </a:lnTo>
                  <a:lnTo>
                    <a:pt x="f9" y="f10"/>
                  </a:lnTo>
                  <a:lnTo>
                    <a:pt x="f11" y="f12"/>
                  </a:lnTo>
                  <a:cubicBezTo>
                    <a:pt x="f13" y="f14"/>
                    <a:pt x="f15" y="f16"/>
                    <a:pt x="f5" y="f6"/>
                  </a:cubicBezTo>
                  <a:close/>
                  <a:moveTo>
                    <a:pt x="f17" y="f6"/>
                  </a:moveTo>
                  <a:cubicBezTo>
                    <a:pt x="f18" y="f16"/>
                    <a:pt x="f19" y="f12"/>
                    <a:pt x="f20" y="f21"/>
                  </a:cubicBezTo>
                  <a:lnTo>
                    <a:pt x="f22" y="f10"/>
                  </a:lnTo>
                  <a:lnTo>
                    <a:pt x="f23" y="f8"/>
                  </a:lnTo>
                  <a:lnTo>
                    <a:pt x="f17" y="f6"/>
                  </a:lnTo>
                  <a:close/>
                  <a:moveTo>
                    <a:pt x="f24" y="f25"/>
                  </a:moveTo>
                  <a:cubicBezTo>
                    <a:pt x="f26" y="f25"/>
                    <a:pt x="f27" y="f28"/>
                    <a:pt x="f27" y="f29"/>
                  </a:cubicBezTo>
                  <a:cubicBezTo>
                    <a:pt x="f27" y="f30"/>
                    <a:pt x="f31" y="f32"/>
                    <a:pt x="f24" y="f32"/>
                  </a:cubicBezTo>
                  <a:lnTo>
                    <a:pt x="f33" y="f32"/>
                  </a:lnTo>
                  <a:cubicBezTo>
                    <a:pt x="f34" y="f32"/>
                    <a:pt x="f35" y="f30"/>
                    <a:pt x="f35" y="f29"/>
                  </a:cubicBezTo>
                  <a:cubicBezTo>
                    <a:pt x="f35" y="f28"/>
                    <a:pt x="f34" y="f25"/>
                    <a:pt x="f33" y="f25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13" y="f41"/>
                  </a:cubicBezTo>
                  <a:cubicBezTo>
                    <a:pt x="f42" y="f43"/>
                    <a:pt x="f44" y="f45"/>
                    <a:pt x="f46" y="f45"/>
                  </a:cubicBezTo>
                  <a:lnTo>
                    <a:pt x="f47" y="f45"/>
                  </a:lnTo>
                  <a:cubicBezTo>
                    <a:pt x="f48" y="f45"/>
                    <a:pt x="f2" y="f49"/>
                    <a:pt x="f2" y="f50"/>
                  </a:cubicBezTo>
                  <a:lnTo>
                    <a:pt x="f2" y="f51"/>
                  </a:lnTo>
                  <a:cubicBezTo>
                    <a:pt x="f2" y="f52"/>
                    <a:pt x="f53" y="f4"/>
                    <a:pt x="f54" y="f4"/>
                  </a:cubicBezTo>
                  <a:lnTo>
                    <a:pt x="f55" y="f4"/>
                  </a:lnTo>
                  <a:cubicBezTo>
                    <a:pt x="f56" y="f4"/>
                    <a:pt x="f57" y="f58"/>
                    <a:pt x="f57" y="f51"/>
                  </a:cubicBezTo>
                  <a:lnTo>
                    <a:pt x="f57" y="f50"/>
                  </a:lnTo>
                  <a:cubicBezTo>
                    <a:pt x="f59" y="f60"/>
                    <a:pt x="f61" y="f62"/>
                    <a:pt x="f63" y="f62"/>
                  </a:cubicBezTo>
                  <a:lnTo>
                    <a:pt x="f64" y="f62"/>
                  </a:lnTo>
                  <a:cubicBezTo>
                    <a:pt x="f65" y="f62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3"/>
                  </a:cubicBezTo>
                  <a:cubicBezTo>
                    <a:pt x="f75" y="f73"/>
                    <a:pt x="f76" y="f77"/>
                    <a:pt x="f78" y="f41"/>
                  </a:cubicBezTo>
                  <a:lnTo>
                    <a:pt x="f79" y="f80"/>
                  </a:lnTo>
                  <a:lnTo>
                    <a:pt x="f81" y="f41"/>
                  </a:lnTo>
                  <a:cubicBezTo>
                    <a:pt x="f82" y="f40"/>
                    <a:pt x="f83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4" name="Google Shape;10113;p74">
            <a:extLst>
              <a:ext uri="{FF2B5EF4-FFF2-40B4-BE49-F238E27FC236}">
                <a16:creationId xmlns:a16="http://schemas.microsoft.com/office/drawing/2014/main" id="{B4BF1858-D9B8-E3A3-1CE0-03CEFA4826C8}"/>
              </a:ext>
            </a:extLst>
          </p:cNvPr>
          <p:cNvSpPr/>
          <p:nvPr/>
        </p:nvSpPr>
        <p:spPr>
          <a:xfrm>
            <a:off x="3857881" y="2861293"/>
            <a:ext cx="395670" cy="417039"/>
          </a:xfrm>
          <a:custGeom>
            <a:avLst/>
            <a:gdLst>
              <a:gd name="f0" fmla="val w"/>
              <a:gd name="f1" fmla="val h"/>
              <a:gd name="f2" fmla="val 0"/>
              <a:gd name="f3" fmla="val 12760"/>
              <a:gd name="f4" fmla="val 12619"/>
              <a:gd name="f5" fmla="val 10082"/>
              <a:gd name="f6" fmla="val 2190"/>
              <a:gd name="f7" fmla="val 11027"/>
              <a:gd name="f8" fmla="val 2726"/>
              <a:gd name="f9" fmla="val 8948"/>
              <a:gd name="f10" fmla="val 6317"/>
              <a:gd name="f11" fmla="val 8003"/>
              <a:gd name="f12" fmla="val 5781"/>
              <a:gd name="f13" fmla="val 8349"/>
              <a:gd name="f14" fmla="val 5151"/>
              <a:gd name="f15" fmla="val 9704"/>
              <a:gd name="f16" fmla="val 2820"/>
              <a:gd name="f17" fmla="val 7813"/>
              <a:gd name="f18" fmla="val 6601"/>
              <a:gd name="f19" fmla="val 8318"/>
              <a:gd name="f20" fmla="val 6916"/>
              <a:gd name="f21" fmla="val 7782"/>
              <a:gd name="f22" fmla="val 7262"/>
              <a:gd name="f23" fmla="val 10554"/>
              <a:gd name="f24" fmla="val 8522"/>
              <a:gd name="f25" fmla="val 10806"/>
              <a:gd name="f26" fmla="val 10964"/>
              <a:gd name="f27" fmla="val 8711"/>
              <a:gd name="f28" fmla="val 8900"/>
              <a:gd name="f29" fmla="val 9153"/>
              <a:gd name="f30" fmla="val 9342"/>
              <a:gd name="f31" fmla="val 5608"/>
              <a:gd name="f32" fmla="val 5356"/>
              <a:gd name="f33" fmla="val 5167"/>
              <a:gd name="f34" fmla="val 8680"/>
              <a:gd name="f35" fmla="val 3088"/>
              <a:gd name="f36" fmla="val 5592"/>
              <a:gd name="f37" fmla="val 3308"/>
              <a:gd name="f38" fmla="val 3497"/>
              <a:gd name="f39" fmla="val 5813"/>
              <a:gd name="f40" fmla="val 6002"/>
              <a:gd name="f41" fmla="val 6286"/>
              <a:gd name="f42" fmla="val 3970"/>
              <a:gd name="f43" fmla="val 6443"/>
              <a:gd name="f44" fmla="val 4348"/>
              <a:gd name="f45" fmla="val 7451"/>
              <a:gd name="f46" fmla="val 7703"/>
              <a:gd name="f47" fmla="val 4159"/>
              <a:gd name="f48" fmla="val 7861"/>
              <a:gd name="f49" fmla="val 3907"/>
              <a:gd name="f50" fmla="val 3655"/>
              <a:gd name="f51" fmla="val 7640"/>
              <a:gd name="f52" fmla="val 7231"/>
              <a:gd name="f53" fmla="val 7010"/>
              <a:gd name="f54" fmla="val 2836"/>
              <a:gd name="f55" fmla="val 2678"/>
              <a:gd name="f56" fmla="val 3025"/>
              <a:gd name="f57" fmla="val 7924"/>
              <a:gd name="f58" fmla="val 3340"/>
              <a:gd name="f59" fmla="val 8176"/>
              <a:gd name="f60" fmla="val 3781"/>
              <a:gd name="f61" fmla="val 8491"/>
              <a:gd name="f62" fmla="val 8869"/>
              <a:gd name="f63" fmla="val 9531"/>
              <a:gd name="f64" fmla="val 10098"/>
              <a:gd name="f65" fmla="val 10539"/>
              <a:gd name="f66" fmla="val 10728"/>
              <a:gd name="f67" fmla="val 11011"/>
              <a:gd name="f68" fmla="val 11232"/>
              <a:gd name="f69" fmla="val 11452"/>
              <a:gd name="f70" fmla="val 2206"/>
              <a:gd name="f71" fmla="val 10570"/>
              <a:gd name="f72" fmla="val 1859"/>
              <a:gd name="f73" fmla="val 9310"/>
              <a:gd name="f74" fmla="val 2048"/>
              <a:gd name="f75" fmla="val 9121"/>
              <a:gd name="f76" fmla="val 2300"/>
              <a:gd name="f77" fmla="val 2521"/>
              <a:gd name="f78" fmla="val 9783"/>
              <a:gd name="f79" fmla="val 2867"/>
              <a:gd name="f80" fmla="val 9940"/>
              <a:gd name="f81" fmla="val 9751"/>
              <a:gd name="f82" fmla="val 3182"/>
              <a:gd name="f83" fmla="val 9089"/>
              <a:gd name="f84" fmla="val 8837"/>
              <a:gd name="f85" fmla="val 2395"/>
              <a:gd name="f86" fmla="val 8113"/>
              <a:gd name="f87" fmla="val 6475"/>
              <a:gd name="f88" fmla="val 5750"/>
              <a:gd name="f89" fmla="val 11200"/>
              <a:gd name="f90" fmla="val 11641"/>
              <a:gd name="f91" fmla="val 11830"/>
              <a:gd name="f92" fmla="val 10933"/>
              <a:gd name="f93" fmla="val 1"/>
              <a:gd name="f94" fmla="val 10599"/>
              <a:gd name="f95" fmla="val 10280"/>
              <a:gd name="f96" fmla="val 176"/>
              <a:gd name="f97" fmla="val 10113"/>
              <a:gd name="f98" fmla="val 489"/>
              <a:gd name="f99" fmla="val 7877"/>
              <a:gd name="f100" fmla="val 4395"/>
              <a:gd name="f101" fmla="val 1229"/>
              <a:gd name="f102" fmla="val 567"/>
              <a:gd name="f103" fmla="val 4931"/>
              <a:gd name="f104" fmla="val 11389"/>
              <a:gd name="f105" fmla="val 12051"/>
              <a:gd name="f106" fmla="val 12618"/>
              <a:gd name="f107" fmla="val 11437"/>
              <a:gd name="f108" fmla="val 12098"/>
              <a:gd name="f109" fmla="val 12697"/>
              <a:gd name="f110" fmla="val 12082"/>
              <a:gd name="f111" fmla="val 12602"/>
              <a:gd name="f112" fmla="val 12067"/>
              <a:gd name="f113" fmla="val 11374"/>
              <a:gd name="f114" fmla="val 12476"/>
              <a:gd name="f115" fmla="val 1875"/>
              <a:gd name="f116" fmla="val 1402"/>
              <a:gd name="f117" fmla="val 804"/>
              <a:gd name="f118" fmla="val 12130"/>
              <a:gd name="f119" fmla="val 583"/>
              <a:gd name="f120" fmla="val 142"/>
              <a:gd name="f121" fmla="val 11277"/>
              <a:gd name="f122" fmla="val 46"/>
              <a:gd name="f123" fmla="val 11103"/>
              <a:gd name="f124" fmla="*/ f0 1 12760"/>
              <a:gd name="f125" fmla="*/ f1 1 12619"/>
              <a:gd name="f126" fmla="val f2"/>
              <a:gd name="f127" fmla="val f3"/>
              <a:gd name="f128" fmla="val f4"/>
              <a:gd name="f129" fmla="+- f128 0 f126"/>
              <a:gd name="f130" fmla="+- f127 0 f126"/>
              <a:gd name="f131" fmla="*/ f130 1 12760"/>
              <a:gd name="f132" fmla="*/ f129 1 12619"/>
              <a:gd name="f133" fmla="*/ f126 1 f131"/>
              <a:gd name="f134" fmla="*/ f127 1 f131"/>
              <a:gd name="f135" fmla="*/ f126 1 f132"/>
              <a:gd name="f136" fmla="*/ f128 1 f132"/>
              <a:gd name="f137" fmla="*/ f133 f124 1"/>
              <a:gd name="f138" fmla="*/ f134 f124 1"/>
              <a:gd name="f139" fmla="*/ f136 f125 1"/>
              <a:gd name="f140" fmla="*/ f135 f1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37" t="f140" r="f138" b="f139"/>
            <a:pathLst>
              <a:path w="12760" h="12619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cubicBezTo>
                  <a:pt x="f13" y="f14"/>
                  <a:pt x="f15" y="f16"/>
                  <a:pt x="f5" y="f6"/>
                </a:cubicBez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17" y="f18"/>
                </a:lnTo>
                <a:close/>
                <a:moveTo>
                  <a:pt x="f23" y="f24"/>
                </a:moveTo>
                <a:cubicBezTo>
                  <a:pt x="f25" y="f24"/>
                  <a:pt x="f26" y="f27"/>
                  <a:pt x="f26" y="f28"/>
                </a:cubicBezTo>
                <a:cubicBezTo>
                  <a:pt x="f26" y="f29"/>
                  <a:pt x="f25" y="f30"/>
                  <a:pt x="f23" y="f30"/>
                </a:cubicBezTo>
                <a:lnTo>
                  <a:pt x="f31" y="f30"/>
                </a:lnTo>
                <a:cubicBezTo>
                  <a:pt x="f32" y="f30"/>
                  <a:pt x="f33" y="f29"/>
                  <a:pt x="f33" y="f28"/>
                </a:cubicBezTo>
                <a:cubicBezTo>
                  <a:pt x="f33" y="f34"/>
                  <a:pt x="f32" y="f24"/>
                  <a:pt x="f31" y="f24"/>
                </a:cubicBezTo>
                <a:close/>
                <a:moveTo>
                  <a:pt x="f35" y="f36"/>
                </a:moveTo>
                <a:cubicBezTo>
                  <a:pt x="f37" y="f36"/>
                  <a:pt x="f38" y="f39"/>
                  <a:pt x="f38" y="f40"/>
                </a:cubicBezTo>
                <a:lnTo>
                  <a:pt x="f38" y="f41"/>
                </a:lnTo>
                <a:cubicBezTo>
                  <a:pt x="f42" y="f43"/>
                  <a:pt x="f44" y="f20"/>
                  <a:pt x="f44" y="f45"/>
                </a:cubicBezTo>
                <a:cubicBezTo>
                  <a:pt x="f44" y="f46"/>
                  <a:pt x="f47" y="f48"/>
                  <a:pt x="f49" y="f48"/>
                </a:cubicBezTo>
                <a:cubicBezTo>
                  <a:pt x="f50" y="f48"/>
                  <a:pt x="f38" y="f51"/>
                  <a:pt x="f38" y="f45"/>
                </a:cubicBezTo>
                <a:cubicBezTo>
                  <a:pt x="f38" y="f52"/>
                  <a:pt x="f37" y="f53"/>
                  <a:pt x="f35" y="f53"/>
                </a:cubicBezTo>
                <a:cubicBezTo>
                  <a:pt x="f54" y="f53"/>
                  <a:pt x="f55" y="f52"/>
                  <a:pt x="f55" y="f45"/>
                </a:cubicBezTo>
                <a:cubicBezTo>
                  <a:pt x="f55" y="f46"/>
                  <a:pt x="f56" y="f57"/>
                  <a:pt x="f58" y="f59"/>
                </a:cubicBezTo>
                <a:cubicBezTo>
                  <a:pt x="f60" y="f61"/>
                  <a:pt x="f44" y="f62"/>
                  <a:pt x="f44" y="f63"/>
                </a:cubicBezTo>
                <a:cubicBezTo>
                  <a:pt x="f44" y="f64"/>
                  <a:pt x="f42" y="f65"/>
                  <a:pt x="f38" y="f66"/>
                </a:cubicBezTo>
                <a:lnTo>
                  <a:pt x="f38" y="f67"/>
                </a:lnTo>
                <a:cubicBezTo>
                  <a:pt x="f38" y="f68"/>
                  <a:pt x="f37" y="f69"/>
                  <a:pt x="f35" y="f69"/>
                </a:cubicBezTo>
                <a:cubicBezTo>
                  <a:pt x="f54" y="f69"/>
                  <a:pt x="f55" y="f68"/>
                  <a:pt x="f55" y="f67"/>
                </a:cubicBezTo>
                <a:lnTo>
                  <a:pt x="f55" y="f66"/>
                </a:lnTo>
                <a:cubicBezTo>
                  <a:pt x="f70" y="f71"/>
                  <a:pt x="f72" y="f64"/>
                  <a:pt x="f72" y="f63"/>
                </a:cubicBezTo>
                <a:cubicBezTo>
                  <a:pt x="f72" y="f73"/>
                  <a:pt x="f74" y="f75"/>
                  <a:pt x="f76" y="f75"/>
                </a:cubicBezTo>
                <a:cubicBezTo>
                  <a:pt x="f77" y="f75"/>
                  <a:pt x="f55" y="f73"/>
                  <a:pt x="f55" y="f63"/>
                </a:cubicBezTo>
                <a:cubicBezTo>
                  <a:pt x="f55" y="f78"/>
                  <a:pt x="f79" y="f80"/>
                  <a:pt x="f35" y="f80"/>
                </a:cubicBezTo>
                <a:cubicBezTo>
                  <a:pt x="f37" y="f80"/>
                  <a:pt x="f38" y="f81"/>
                  <a:pt x="f38" y="f63"/>
                </a:cubicBezTo>
                <a:cubicBezTo>
                  <a:pt x="f38" y="f73"/>
                  <a:pt x="f82" y="f83"/>
                  <a:pt x="f54" y="f84"/>
                </a:cubicBezTo>
                <a:cubicBezTo>
                  <a:pt x="f85" y="f24"/>
                  <a:pt x="f72" y="f86"/>
                  <a:pt x="f72" y="f45"/>
                </a:cubicBezTo>
                <a:cubicBezTo>
                  <a:pt x="f72" y="f20"/>
                  <a:pt x="f70" y="f87"/>
                  <a:pt x="f55" y="f41"/>
                </a:cubicBezTo>
                <a:lnTo>
                  <a:pt x="f55" y="f40"/>
                </a:lnTo>
                <a:cubicBezTo>
                  <a:pt x="f55" y="f88"/>
                  <a:pt x="f79" y="f36"/>
                  <a:pt x="f35" y="f36"/>
                </a:cubicBezTo>
                <a:close/>
                <a:moveTo>
                  <a:pt x="f23" y="f67"/>
                </a:moveTo>
                <a:cubicBezTo>
                  <a:pt x="f25" y="f67"/>
                  <a:pt x="f26" y="f89"/>
                  <a:pt x="f26" y="f69"/>
                </a:cubicBezTo>
                <a:cubicBezTo>
                  <a:pt x="f26" y="f90"/>
                  <a:pt x="f25" y="f91"/>
                  <a:pt x="f23" y="f91"/>
                </a:cubicBezTo>
                <a:lnTo>
                  <a:pt x="f31" y="f91"/>
                </a:lnTo>
                <a:cubicBezTo>
                  <a:pt x="f32" y="f91"/>
                  <a:pt x="f33" y="f90"/>
                  <a:pt x="f33" y="f69"/>
                </a:cubicBezTo>
                <a:cubicBezTo>
                  <a:pt x="f33" y="f89"/>
                  <a:pt x="f32" y="f67"/>
                  <a:pt x="f31" y="f67"/>
                </a:cubicBezTo>
                <a:close/>
                <a:moveTo>
                  <a:pt x="f92" y="f93"/>
                </a:moveTo>
                <a:cubicBezTo>
                  <a:pt x="f94" y="f93"/>
                  <a:pt x="f95" y="f96"/>
                  <a:pt x="f97" y="f98"/>
                </a:cubicBezTo>
                <a:lnTo>
                  <a:pt x="f99" y="f100"/>
                </a:lnTo>
                <a:lnTo>
                  <a:pt x="f101" y="f100"/>
                </a:lnTo>
                <a:cubicBezTo>
                  <a:pt x="f102" y="f100"/>
                  <a:pt x="f2" y="f103"/>
                  <a:pt x="f2" y="f36"/>
                </a:cubicBezTo>
                <a:lnTo>
                  <a:pt x="f2" y="f104"/>
                </a:lnTo>
                <a:cubicBezTo>
                  <a:pt x="f2" y="f105"/>
                  <a:pt x="f102" y="f106"/>
                  <a:pt x="f101" y="f106"/>
                </a:cubicBezTo>
                <a:lnTo>
                  <a:pt x="f107" y="f106"/>
                </a:lnTo>
                <a:cubicBezTo>
                  <a:pt x="f108" y="f106"/>
                  <a:pt x="f109" y="f110"/>
                  <a:pt x="f109" y="f104"/>
                </a:cubicBezTo>
                <a:lnTo>
                  <a:pt x="f109" y="f36"/>
                </a:lnTo>
                <a:cubicBezTo>
                  <a:pt x="f111" y="f103"/>
                  <a:pt x="f112" y="f100"/>
                  <a:pt x="f113" y="f100"/>
                </a:cubicBezTo>
                <a:lnTo>
                  <a:pt x="f7" y="f100"/>
                </a:lnTo>
                <a:lnTo>
                  <a:pt x="f114" y="f115"/>
                </a:lnTo>
                <a:cubicBezTo>
                  <a:pt x="f3" y="f116"/>
                  <a:pt x="f111" y="f117"/>
                  <a:pt x="f118" y="f119"/>
                </a:cubicBezTo>
                <a:lnTo>
                  <a:pt x="f107" y="f120"/>
                </a:lnTo>
                <a:cubicBezTo>
                  <a:pt x="f121" y="f122"/>
                  <a:pt x="f123" y="f93"/>
                  <a:pt x="f92" y="f93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35" name="Google Shape;10118;p74">
            <a:extLst>
              <a:ext uri="{FF2B5EF4-FFF2-40B4-BE49-F238E27FC236}">
                <a16:creationId xmlns:a16="http://schemas.microsoft.com/office/drawing/2014/main" id="{C2416D16-146F-2DF4-61D2-5CD429F60033}"/>
              </a:ext>
            </a:extLst>
          </p:cNvPr>
          <p:cNvGrpSpPr/>
          <p:nvPr/>
        </p:nvGrpSpPr>
        <p:grpSpPr>
          <a:xfrm>
            <a:off x="7102721" y="2203766"/>
            <a:ext cx="350645" cy="379421"/>
            <a:chOff x="8474320" y="2073136"/>
            <a:chExt cx="350645" cy="379421"/>
          </a:xfrm>
          <a:solidFill>
            <a:schemeClr val="bg2"/>
          </a:solidFill>
        </p:grpSpPr>
        <p:sp>
          <p:nvSpPr>
            <p:cNvPr id="36" name="Google Shape;10119;p74">
              <a:extLst>
                <a:ext uri="{FF2B5EF4-FFF2-40B4-BE49-F238E27FC236}">
                  <a16:creationId xmlns:a16="http://schemas.microsoft.com/office/drawing/2014/main" id="{CD067CC7-D517-2939-8AD3-3ACCF5C23B09}"/>
                </a:ext>
              </a:extLst>
            </p:cNvPr>
            <p:cNvSpPr/>
            <p:nvPr/>
          </p:nvSpPr>
          <p:spPr>
            <a:xfrm>
              <a:off x="8474320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37"/>
                <a:gd name="f9" fmla="val 1071"/>
                <a:gd name="f10" fmla="val 1260"/>
                <a:gd name="f11" fmla="val 1449"/>
                <a:gd name="f12" fmla="val 1701"/>
                <a:gd name="f13" fmla="val 1576"/>
                <a:gd name="f14" fmla="val 1418"/>
                <a:gd name="f15" fmla="val 1481"/>
                <a:gd name="f16" fmla="val 1008"/>
                <a:gd name="f17" fmla="val 2079"/>
                <a:gd name="f18" fmla="val 2741"/>
                <a:gd name="f19" fmla="val 536"/>
                <a:gd name="f20" fmla="val 3308"/>
                <a:gd name="f21" fmla="val 1229"/>
                <a:gd name="f22" fmla="val 2332"/>
                <a:gd name="f23" fmla="val 2993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cubicBezTo>
                    <a:pt x="f2" y="f18"/>
                    <a:pt x="f19" y="f20"/>
                    <a:pt x="f21" y="f20"/>
                  </a:cubicBezTo>
                  <a:lnTo>
                    <a:pt x="f22" y="f20"/>
                  </a:lnTo>
                  <a:cubicBezTo>
                    <a:pt x="f23" y="f20"/>
                    <a:pt x="f3" y="f18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7" name="Google Shape;10120;p74">
              <a:extLst>
                <a:ext uri="{FF2B5EF4-FFF2-40B4-BE49-F238E27FC236}">
                  <a16:creationId xmlns:a16="http://schemas.microsoft.com/office/drawing/2014/main" id="{AECF3D37-2240-5247-477A-D1E13DC7E235}"/>
                </a:ext>
              </a:extLst>
            </p:cNvPr>
            <p:cNvSpPr/>
            <p:nvPr/>
          </p:nvSpPr>
          <p:spPr>
            <a:xfrm>
              <a:off x="8475189" y="2073136"/>
              <a:ext cx="101233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3"/>
                <a:gd name="f4" fmla="val 8508"/>
                <a:gd name="f5" fmla="val 1734"/>
                <a:gd name="f6" fmla="val 1607"/>
                <a:gd name="f7" fmla="val 1923"/>
                <a:gd name="f8" fmla="val 2175"/>
                <a:gd name="f9" fmla="val 1797"/>
                <a:gd name="f10" fmla="val 2049"/>
                <a:gd name="f11" fmla="val 7278"/>
                <a:gd name="f12" fmla="val 7499"/>
                <a:gd name="f13" fmla="val 1986"/>
                <a:gd name="f14" fmla="val 7656"/>
                <a:gd name="f15" fmla="val 1513"/>
                <a:gd name="f16" fmla="val 1356"/>
                <a:gd name="f17" fmla="val 7467"/>
                <a:gd name="f18" fmla="val 1545"/>
                <a:gd name="f19" fmla="val 1230"/>
                <a:gd name="f20" fmla="val 1"/>
                <a:gd name="f21" fmla="val 568"/>
                <a:gd name="f22" fmla="val 536"/>
                <a:gd name="f23" fmla="val 1198"/>
                <a:gd name="f24" fmla="val 8507"/>
                <a:gd name="f25" fmla="val 3561"/>
                <a:gd name="f26" fmla="val 2994"/>
                <a:gd name="f27" fmla="val 2332"/>
                <a:gd name="f28" fmla="*/ f0 1 3593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3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3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0" y="f22"/>
                    <a:pt x="f20" y="f23"/>
                  </a:cubicBezTo>
                  <a:lnTo>
                    <a:pt x="f20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10121;p74">
              <a:extLst>
                <a:ext uri="{FF2B5EF4-FFF2-40B4-BE49-F238E27FC236}">
                  <a16:creationId xmlns:a16="http://schemas.microsoft.com/office/drawing/2014/main" id="{D0C9415B-A6C4-0B2A-2212-132964B678EC}"/>
                </a:ext>
              </a:extLst>
            </p:cNvPr>
            <p:cNvSpPr/>
            <p:nvPr/>
          </p:nvSpPr>
          <p:spPr>
            <a:xfrm>
              <a:off x="859859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05"/>
                <a:gd name="f9" fmla="val 1071"/>
                <a:gd name="f10" fmla="val 1260"/>
                <a:gd name="f11" fmla="val 1449"/>
                <a:gd name="f12" fmla="val 2016"/>
                <a:gd name="f13" fmla="val 1701"/>
                <a:gd name="f14" fmla="val 1575"/>
                <a:gd name="f15" fmla="val 1386"/>
                <a:gd name="f16" fmla="val 1481"/>
                <a:gd name="f17" fmla="val 1008"/>
                <a:gd name="f18" fmla="val 2079"/>
                <a:gd name="f19" fmla="val 2741"/>
                <a:gd name="f20" fmla="val 536"/>
                <a:gd name="f21" fmla="val 3308"/>
                <a:gd name="f22" fmla="val 2363"/>
                <a:gd name="f23" fmla="val 3025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5" y="f13"/>
                  </a:cubicBezTo>
                  <a:cubicBezTo>
                    <a:pt x="f14" y="f13"/>
                    <a:pt x="f15" y="f16"/>
                    <a:pt x="f15" y="f10"/>
                  </a:cubicBezTo>
                  <a:cubicBezTo>
                    <a:pt x="f15" y="f17"/>
                    <a:pt x="f1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8"/>
                  </a:lnTo>
                  <a:cubicBezTo>
                    <a:pt x="f2" y="f19"/>
                    <a:pt x="f20" y="f21"/>
                    <a:pt x="f10" y="f21"/>
                  </a:cubicBezTo>
                  <a:lnTo>
                    <a:pt x="f22" y="f21"/>
                  </a:lnTo>
                  <a:cubicBezTo>
                    <a:pt x="f23" y="f21"/>
                    <a:pt x="f3" y="f19"/>
                    <a:pt x="f3" y="f18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10122;p74">
              <a:extLst>
                <a:ext uri="{FF2B5EF4-FFF2-40B4-BE49-F238E27FC236}">
                  <a16:creationId xmlns:a16="http://schemas.microsoft.com/office/drawing/2014/main" id="{D001B0E9-9159-BEFE-6316-89AA3E33C163}"/>
                </a:ext>
              </a:extLst>
            </p:cNvPr>
            <p:cNvSpPr/>
            <p:nvPr/>
          </p:nvSpPr>
          <p:spPr>
            <a:xfrm>
              <a:off x="8598596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96"/>
                <a:gd name="f6" fmla="val 1607"/>
                <a:gd name="f7" fmla="val 2048"/>
                <a:gd name="f8" fmla="val 2205"/>
                <a:gd name="f9" fmla="val 1797"/>
                <a:gd name="f10" fmla="val 2049"/>
                <a:gd name="f11" fmla="val 7278"/>
                <a:gd name="f12" fmla="val 7499"/>
                <a:gd name="f13" fmla="val 2016"/>
                <a:gd name="f14" fmla="val 7656"/>
                <a:gd name="f15" fmla="val 1386"/>
                <a:gd name="f16" fmla="val 7467"/>
                <a:gd name="f17" fmla="val 1575"/>
                <a:gd name="f18" fmla="val 1260"/>
                <a:gd name="f19" fmla="val 1"/>
                <a:gd name="f20" fmla="val 599"/>
                <a:gd name="f21" fmla="val 536"/>
                <a:gd name="f22" fmla="val 1198"/>
                <a:gd name="f23" fmla="val 8507"/>
                <a:gd name="f24" fmla="val 3025"/>
                <a:gd name="f25" fmla="val 2363"/>
                <a:gd name="f26" fmla="*/ f0 1 3592"/>
                <a:gd name="f27" fmla="*/ f1 1 85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3592"/>
                <a:gd name="f34" fmla="*/ f31 1 85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6" y="f14"/>
                    <a:pt x="f15" y="f16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7" y="f6"/>
                    <a:pt x="f5" y="f6"/>
                  </a:cubicBezTo>
                  <a:close/>
                  <a:moveTo>
                    <a:pt x="f18" y="f19"/>
                  </a:moveTo>
                  <a:cubicBezTo>
                    <a:pt x="f20" y="f19"/>
                    <a:pt x="f2" y="f21"/>
                    <a:pt x="f2" y="f22"/>
                  </a:cubicBezTo>
                  <a:lnTo>
                    <a:pt x="f2" y="f23"/>
                  </a:lnTo>
                  <a:lnTo>
                    <a:pt x="f3" y="f23"/>
                  </a:lnTo>
                  <a:lnTo>
                    <a:pt x="f3" y="f22"/>
                  </a:lnTo>
                  <a:cubicBezTo>
                    <a:pt x="f3" y="f21"/>
                    <a:pt x="f24" y="f19"/>
                    <a:pt x="f25" y="f1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10123;p74">
              <a:extLst>
                <a:ext uri="{FF2B5EF4-FFF2-40B4-BE49-F238E27FC236}">
                  <a16:creationId xmlns:a16="http://schemas.microsoft.com/office/drawing/2014/main" id="{07831A45-F7B3-D575-0C3B-718559384900}"/>
                </a:ext>
              </a:extLst>
            </p:cNvPr>
            <p:cNvSpPr/>
            <p:nvPr/>
          </p:nvSpPr>
          <p:spPr>
            <a:xfrm>
              <a:off x="872198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828"/>
                <a:gd name="f6" fmla="val 851"/>
                <a:gd name="f7" fmla="val 2080"/>
                <a:gd name="f8" fmla="val 2269"/>
                <a:gd name="f9" fmla="val 1071"/>
                <a:gd name="f10" fmla="val 1260"/>
                <a:gd name="f11" fmla="val 1449"/>
                <a:gd name="f12" fmla="val 1701"/>
                <a:gd name="f13" fmla="val 1607"/>
                <a:gd name="f14" fmla="val 1450"/>
                <a:gd name="f15" fmla="val 1481"/>
                <a:gd name="f16" fmla="val 1008"/>
                <a:gd name="f17" fmla="val 2079"/>
                <a:gd name="f18" fmla="val 32"/>
                <a:gd name="f19" fmla="val 2741"/>
                <a:gd name="f20" fmla="val 567"/>
                <a:gd name="f21" fmla="val 3308"/>
                <a:gd name="f22" fmla="val 1261"/>
                <a:gd name="f23" fmla="val 2363"/>
                <a:gd name="f24" fmla="val 3025"/>
                <a:gd name="f25" fmla="*/ f0 1 3592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3592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lnTo>
                    <a:pt x="f18" y="f17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3" y="f19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10124;p74">
              <a:extLst>
                <a:ext uri="{FF2B5EF4-FFF2-40B4-BE49-F238E27FC236}">
                  <a16:creationId xmlns:a16="http://schemas.microsoft.com/office/drawing/2014/main" id="{1F97E8A9-2D54-1430-87AE-42499489B837}"/>
                </a:ext>
              </a:extLst>
            </p:cNvPr>
            <p:cNvSpPr/>
            <p:nvPr/>
          </p:nvSpPr>
          <p:spPr>
            <a:xfrm>
              <a:off x="8723760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33"/>
                <a:gd name="f6" fmla="val 1607"/>
                <a:gd name="f7" fmla="val 1922"/>
                <a:gd name="f8" fmla="val 2174"/>
                <a:gd name="f9" fmla="val 1797"/>
                <a:gd name="f10" fmla="val 2049"/>
                <a:gd name="f11" fmla="val 7278"/>
                <a:gd name="f12" fmla="val 7499"/>
                <a:gd name="f13" fmla="val 1985"/>
                <a:gd name="f14" fmla="val 7656"/>
                <a:gd name="f15" fmla="val 1513"/>
                <a:gd name="f16" fmla="val 1355"/>
                <a:gd name="f17" fmla="val 7467"/>
                <a:gd name="f18" fmla="val 1544"/>
                <a:gd name="f19" fmla="val 1229"/>
                <a:gd name="f20" fmla="val 1"/>
                <a:gd name="f21" fmla="val 567"/>
                <a:gd name="f22" fmla="val 536"/>
                <a:gd name="f23" fmla="val 1198"/>
                <a:gd name="f24" fmla="val 8507"/>
                <a:gd name="f25" fmla="val 3560"/>
                <a:gd name="f26" fmla="val 2993"/>
                <a:gd name="f27" fmla="val 2332"/>
                <a:gd name="f28" fmla="*/ f0 1 3592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2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" y="f22"/>
                    <a:pt x="f2" y="f23"/>
                  </a:cubicBezTo>
                  <a:lnTo>
                    <a:pt x="f2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2" name="Google Shape;10129;p74">
            <a:extLst>
              <a:ext uri="{FF2B5EF4-FFF2-40B4-BE49-F238E27FC236}">
                <a16:creationId xmlns:a16="http://schemas.microsoft.com/office/drawing/2014/main" id="{B338E91E-2F3E-C917-B7BD-16CFADF0DD39}"/>
              </a:ext>
            </a:extLst>
          </p:cNvPr>
          <p:cNvGrpSpPr/>
          <p:nvPr/>
        </p:nvGrpSpPr>
        <p:grpSpPr>
          <a:xfrm>
            <a:off x="4494687" y="1340975"/>
            <a:ext cx="427692" cy="535545"/>
            <a:chOff x="5866287" y="1210345"/>
            <a:chExt cx="427692" cy="535545"/>
          </a:xfrm>
          <a:solidFill>
            <a:schemeClr val="bg2"/>
          </a:solidFill>
        </p:grpSpPr>
        <p:sp>
          <p:nvSpPr>
            <p:cNvPr id="43" name="Google Shape;10130;p74">
              <a:extLst>
                <a:ext uri="{FF2B5EF4-FFF2-40B4-BE49-F238E27FC236}">
                  <a16:creationId xmlns:a16="http://schemas.microsoft.com/office/drawing/2014/main" id="{7BCB542E-61D9-EAE6-228A-AB6A6395D36C}"/>
                </a:ext>
              </a:extLst>
            </p:cNvPr>
            <p:cNvSpPr/>
            <p:nvPr/>
          </p:nvSpPr>
          <p:spPr>
            <a:xfrm>
              <a:off x="5866287" y="1522594"/>
              <a:ext cx="427692" cy="1528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3624"/>
                <a:gd name="f5" fmla="val 2111"/>
                <a:gd name="f6" fmla="val 1"/>
                <a:gd name="f7" fmla="val 945"/>
                <a:gd name="f8" fmla="val 946"/>
                <a:gd name="f9" fmla="val 2080"/>
                <a:gd name="f10" fmla="val 3183"/>
                <a:gd name="f11" fmla="val 3435"/>
                <a:gd name="f12" fmla="val 221"/>
                <a:gd name="f13" fmla="val 441"/>
                <a:gd name="f14" fmla="val 10365"/>
                <a:gd name="f15" fmla="val 10618"/>
                <a:gd name="f16" fmla="val 9861"/>
                <a:gd name="f17" fmla="val 8727"/>
                <a:gd name="f18" fmla="*/ f0 1 10807"/>
                <a:gd name="f19" fmla="*/ f1 1 36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10807"/>
                <a:gd name="f26" fmla="*/ f23 1 36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0807" h="362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13" y="f4"/>
                  </a:cubicBezTo>
                  <a:lnTo>
                    <a:pt x="f14" y="f4"/>
                  </a:lnTo>
                  <a:cubicBezTo>
                    <a:pt x="f15" y="f4"/>
                    <a:pt x="f3" y="f11"/>
                    <a:pt x="f3" y="f10"/>
                  </a:cubicBezTo>
                  <a:lnTo>
                    <a:pt x="f3" y="f9"/>
                  </a:lnTo>
                  <a:cubicBezTo>
                    <a:pt x="f3" y="f8"/>
                    <a:pt x="f16" y="f6"/>
                    <a:pt x="f17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10131;p74">
              <a:extLst>
                <a:ext uri="{FF2B5EF4-FFF2-40B4-BE49-F238E27FC236}">
                  <a16:creationId xmlns:a16="http://schemas.microsoft.com/office/drawing/2014/main" id="{21C148CD-5808-287E-06D1-C5FB111AE824}"/>
                </a:ext>
              </a:extLst>
            </p:cNvPr>
            <p:cNvSpPr/>
            <p:nvPr/>
          </p:nvSpPr>
          <p:spPr>
            <a:xfrm>
              <a:off x="5901190" y="1709955"/>
              <a:ext cx="360374" cy="359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06"/>
                <a:gd name="f4" fmla="val 852"/>
                <a:gd name="f5" fmla="val 1"/>
                <a:gd name="f6" fmla="val 442"/>
                <a:gd name="f7" fmla="val 694"/>
                <a:gd name="f8" fmla="val 190"/>
                <a:gd name="f9" fmla="val 851"/>
                <a:gd name="f10" fmla="val 8696"/>
                <a:gd name="f11" fmla="val 8948"/>
                <a:gd name="f12" fmla="val 9105"/>
                <a:gd name="f13" fmla="val 631"/>
                <a:gd name="f14" fmla="*/ f0 1 9106"/>
                <a:gd name="f15" fmla="*/ f1 1 85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106"/>
                <a:gd name="f22" fmla="*/ f19 1 85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106" h="852">
                  <a:moveTo>
                    <a:pt x="f2" y="f5"/>
                  </a:moveTo>
                  <a:lnTo>
                    <a:pt x="f2" y="f6"/>
                  </a:lnTo>
                  <a:cubicBezTo>
                    <a:pt x="f2" y="f7"/>
                    <a:pt x="f8" y="f9"/>
                    <a:pt x="f6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6"/>
                  </a:cubicBezTo>
                  <a:lnTo>
                    <a:pt x="f12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" name="Google Shape;10132;p74">
              <a:extLst>
                <a:ext uri="{FF2B5EF4-FFF2-40B4-BE49-F238E27FC236}">
                  <a16:creationId xmlns:a16="http://schemas.microsoft.com/office/drawing/2014/main" id="{637D41CD-C07E-75A6-EF6A-1DE838D00E2E}"/>
                </a:ext>
              </a:extLst>
            </p:cNvPr>
            <p:cNvSpPr/>
            <p:nvPr/>
          </p:nvSpPr>
          <p:spPr>
            <a:xfrm>
              <a:off x="5964786" y="1210345"/>
              <a:ext cx="229422" cy="279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97"/>
                <a:gd name="f4" fmla="val 6617"/>
                <a:gd name="f5" fmla="val 2930"/>
                <a:gd name="f6" fmla="val 1292"/>
                <a:gd name="f7" fmla="val 2867"/>
                <a:gd name="f8" fmla="val 32"/>
                <a:gd name="f9" fmla="val 3812"/>
                <a:gd name="f10" fmla="val 504"/>
                <a:gd name="f11" fmla="val 4694"/>
                <a:gd name="f12" fmla="val 1260"/>
                <a:gd name="f13" fmla="val 5230"/>
                <a:gd name="f14" fmla="val 6616"/>
                <a:gd name="f15" fmla="val 4568"/>
                <a:gd name="f16" fmla="val 5356"/>
                <a:gd name="f17" fmla="val 4505"/>
                <a:gd name="f18" fmla="*/ f0 1 5797"/>
                <a:gd name="f19" fmla="*/ f1 1 6617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797"/>
                <a:gd name="f26" fmla="*/ f23 1 6617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797" h="6617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8" y="f9"/>
                    <a:pt x="f10" y="f11"/>
                    <a:pt x="f12" y="f13"/>
                  </a:cubicBezTo>
                  <a:lnTo>
                    <a:pt x="f12" y="f14"/>
                  </a:lnTo>
                  <a:lnTo>
                    <a:pt x="f15" y="f14"/>
                  </a:lnTo>
                  <a:lnTo>
                    <a:pt x="f15" y="f13"/>
                  </a:lnTo>
                  <a:cubicBezTo>
                    <a:pt x="f16" y="f11"/>
                    <a:pt x="f3" y="f9"/>
                    <a:pt x="f3" y="f7"/>
                  </a:cubicBezTo>
                  <a:cubicBezTo>
                    <a:pt x="f3" y="f12"/>
                    <a:pt x="f1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6" name="Google Shape;10154;p74">
            <a:extLst>
              <a:ext uri="{FF2B5EF4-FFF2-40B4-BE49-F238E27FC236}">
                <a16:creationId xmlns:a16="http://schemas.microsoft.com/office/drawing/2014/main" id="{D4CF3B00-11C8-2E99-B606-166815AD5DB0}"/>
              </a:ext>
            </a:extLst>
          </p:cNvPr>
          <p:cNvGrpSpPr/>
          <p:nvPr/>
        </p:nvGrpSpPr>
        <p:grpSpPr>
          <a:xfrm>
            <a:off x="4571882" y="2860973"/>
            <a:ext cx="392752" cy="418456"/>
            <a:chOff x="5943481" y="2730343"/>
            <a:chExt cx="392752" cy="418456"/>
          </a:xfrm>
          <a:solidFill>
            <a:schemeClr val="bg2"/>
          </a:solidFill>
        </p:grpSpPr>
        <p:sp>
          <p:nvSpPr>
            <p:cNvPr id="47" name="Google Shape;10155;p74">
              <a:extLst>
                <a:ext uri="{FF2B5EF4-FFF2-40B4-BE49-F238E27FC236}">
                  <a16:creationId xmlns:a16="http://schemas.microsoft.com/office/drawing/2014/main" id="{C1925259-FFFF-9F5A-5326-452013D4ACC1}"/>
                </a:ext>
              </a:extLst>
            </p:cNvPr>
            <p:cNvSpPr/>
            <p:nvPr/>
          </p:nvSpPr>
          <p:spPr>
            <a:xfrm>
              <a:off x="5989402" y="2730343"/>
              <a:ext cx="292132" cy="418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21"/>
                <a:gd name="f4" fmla="val 12662"/>
                <a:gd name="f5" fmla="val 4821"/>
                <a:gd name="f6" fmla="val 1666"/>
                <a:gd name="f7" fmla="val 5073"/>
                <a:gd name="f8" fmla="val 5262"/>
                <a:gd name="f9" fmla="val 1886"/>
                <a:gd name="f10" fmla="val 2075"/>
                <a:gd name="f11" fmla="val 2359"/>
                <a:gd name="f12" fmla="val 5734"/>
                <a:gd name="f13" fmla="val 2485"/>
                <a:gd name="f14" fmla="val 6081"/>
                <a:gd name="f15" fmla="val 2989"/>
                <a:gd name="f16" fmla="val 3525"/>
                <a:gd name="f17" fmla="val 3777"/>
                <a:gd name="f18" fmla="val 5892"/>
                <a:gd name="f19" fmla="val 3934"/>
                <a:gd name="f20" fmla="val 5640"/>
                <a:gd name="f21" fmla="val 5419"/>
                <a:gd name="f22" fmla="val 3714"/>
                <a:gd name="f23" fmla="val 3273"/>
                <a:gd name="f24" fmla="val 3084"/>
                <a:gd name="f25" fmla="val 4569"/>
                <a:gd name="f26" fmla="val 4411"/>
                <a:gd name="f27" fmla="val 4789"/>
                <a:gd name="f28" fmla="val 3997"/>
                <a:gd name="f29" fmla="val 5104"/>
                <a:gd name="f30" fmla="val 4249"/>
                <a:gd name="f31" fmla="val 5514"/>
                <a:gd name="f32" fmla="val 4564"/>
                <a:gd name="f33" fmla="val 4942"/>
                <a:gd name="f34" fmla="val 5604"/>
                <a:gd name="f35" fmla="val 6171"/>
                <a:gd name="f36" fmla="val 6612"/>
                <a:gd name="f37" fmla="val 6801"/>
                <a:gd name="f38" fmla="val 7085"/>
                <a:gd name="f39" fmla="val 7305"/>
                <a:gd name="f40" fmla="val 5041"/>
                <a:gd name="f41" fmla="val 7463"/>
                <a:gd name="f42" fmla="val 7274"/>
                <a:gd name="f43" fmla="val 3938"/>
                <a:gd name="f44" fmla="val 6644"/>
                <a:gd name="f45" fmla="val 3592"/>
                <a:gd name="f46" fmla="val 5383"/>
                <a:gd name="f47" fmla="val 3781"/>
                <a:gd name="f48" fmla="val 5194"/>
                <a:gd name="f49" fmla="val 4033"/>
                <a:gd name="f50" fmla="val 4253"/>
                <a:gd name="f51" fmla="val 5856"/>
                <a:gd name="f52" fmla="val 4632"/>
                <a:gd name="f53" fmla="val 6014"/>
                <a:gd name="f54" fmla="val 5824"/>
                <a:gd name="f55" fmla="val 4947"/>
                <a:gd name="f56" fmla="val 5131"/>
                <a:gd name="f57" fmla="val 4911"/>
                <a:gd name="f58" fmla="val 4159"/>
                <a:gd name="f59" fmla="val 4596"/>
                <a:gd name="f60" fmla="val 4186"/>
                <a:gd name="f61" fmla="val 2548"/>
                <a:gd name="f62" fmla="val 1823"/>
                <a:gd name="f63" fmla="val 9385"/>
                <a:gd name="f64" fmla="val 10235"/>
                <a:gd name="f65" fmla="val 4801"/>
                <a:gd name="f66" fmla="val 4498"/>
                <a:gd name="f67" fmla="val 4188"/>
                <a:gd name="f68" fmla="val 29"/>
                <a:gd name="f69" fmla="val 3875"/>
                <a:gd name="f70" fmla="val 91"/>
                <a:gd name="f71" fmla="val 2111"/>
                <a:gd name="f72" fmla="val 500"/>
                <a:gd name="f73" fmla="val 693"/>
                <a:gd name="f74" fmla="val 1949"/>
                <a:gd name="f75" fmla="val 378"/>
                <a:gd name="f76" fmla="val 5698"/>
                <a:gd name="f77" fmla="val 1008"/>
                <a:gd name="f78" fmla="val 7652"/>
                <a:gd name="f79" fmla="val 2773"/>
                <a:gd name="f80" fmla="val 8565"/>
                <a:gd name="f81" fmla="val 10582"/>
                <a:gd name="f82" fmla="val 11716"/>
                <a:gd name="f83" fmla="val 3718"/>
                <a:gd name="f84" fmla="val 12661"/>
                <a:gd name="f85" fmla="val 4852"/>
                <a:gd name="f86" fmla="val 5986"/>
                <a:gd name="f87" fmla="val 6963"/>
                <a:gd name="f88" fmla="val 8444"/>
                <a:gd name="f89" fmla="val 7778"/>
                <a:gd name="f90" fmla="val 9420"/>
                <a:gd name="f91" fmla="val 6234"/>
                <a:gd name="f92" fmla="val 4501"/>
                <a:gd name="f93" fmla="val 9392"/>
                <a:gd name="f94" fmla="val 2000"/>
                <a:gd name="f95" fmla="val 7308"/>
                <a:gd name="f96" fmla="*/ f0 1 9421"/>
                <a:gd name="f97" fmla="*/ f1 1 12662"/>
                <a:gd name="f98" fmla="val f2"/>
                <a:gd name="f99" fmla="val f3"/>
                <a:gd name="f100" fmla="val f4"/>
                <a:gd name="f101" fmla="+- f100 0 f98"/>
                <a:gd name="f102" fmla="+- f99 0 f98"/>
                <a:gd name="f103" fmla="*/ f102 1 9421"/>
                <a:gd name="f104" fmla="*/ f101 1 12662"/>
                <a:gd name="f105" fmla="*/ f98 1 f103"/>
                <a:gd name="f106" fmla="*/ f99 1 f103"/>
                <a:gd name="f107" fmla="*/ f98 1 f104"/>
                <a:gd name="f108" fmla="*/ f100 1 f104"/>
                <a:gd name="f109" fmla="*/ f105 f96 1"/>
                <a:gd name="f110" fmla="*/ f106 f96 1"/>
                <a:gd name="f111" fmla="*/ f108 f97 1"/>
                <a:gd name="f112" fmla="*/ f107 f9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9" t="f112" r="f110" b="f111"/>
              <a:pathLst>
                <a:path w="9421" h="126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6" y="f16"/>
                  </a:cubicBezTo>
                  <a:cubicBezTo>
                    <a:pt x="f26" y="f17"/>
                    <a:pt x="f27" y="f28"/>
                    <a:pt x="f29" y="f30"/>
                  </a:cubicBezTo>
                  <a:cubicBezTo>
                    <a:pt x="f31" y="f32"/>
                    <a:pt x="f14" y="f33"/>
                    <a:pt x="f14" y="f34"/>
                  </a:cubicBezTo>
                  <a:cubicBezTo>
                    <a:pt x="f14" y="f35"/>
                    <a:pt x="f12" y="f36"/>
                    <a:pt x="f8" y="f37"/>
                  </a:cubicBezTo>
                  <a:lnTo>
                    <a:pt x="f8" y="f38"/>
                  </a:lnTo>
                  <a:cubicBezTo>
                    <a:pt x="f8" y="f39"/>
                    <a:pt x="f40" y="f41"/>
                    <a:pt x="f5" y="f41"/>
                  </a:cubicBezTo>
                  <a:cubicBezTo>
                    <a:pt x="f25" y="f41"/>
                    <a:pt x="f26" y="f42"/>
                    <a:pt x="f26" y="f38"/>
                  </a:cubicBezTo>
                  <a:lnTo>
                    <a:pt x="f26" y="f37"/>
                  </a:lnTo>
                  <a:cubicBezTo>
                    <a:pt x="f43" y="f44"/>
                    <a:pt x="f45" y="f35"/>
                    <a:pt x="f45" y="f3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0" y="f48"/>
                    <a:pt x="f26" y="f46"/>
                    <a:pt x="f26" y="f34"/>
                  </a:cubicBezTo>
                  <a:cubicBezTo>
                    <a:pt x="f26" y="f51"/>
                    <a:pt x="f52" y="f53"/>
                    <a:pt x="f5" y="f53"/>
                  </a:cubicBezTo>
                  <a:cubicBezTo>
                    <a:pt x="f40" y="f53"/>
                    <a:pt x="f8" y="f54"/>
                    <a:pt x="f8" y="f34"/>
                  </a:cubicBezTo>
                  <a:cubicBezTo>
                    <a:pt x="f8" y="f46"/>
                    <a:pt x="f55" y="f56"/>
                    <a:pt x="f25" y="f57"/>
                  </a:cubicBezTo>
                  <a:cubicBezTo>
                    <a:pt x="f58" y="f59"/>
                    <a:pt x="f45" y="f60"/>
                    <a:pt x="f45" y="f16"/>
                  </a:cubicBezTo>
                  <a:cubicBezTo>
                    <a:pt x="f45" y="f15"/>
                    <a:pt x="f43" y="f61"/>
                    <a:pt x="f26" y="f11"/>
                  </a:cubicBezTo>
                  <a:lnTo>
                    <a:pt x="f26" y="f10"/>
                  </a:lnTo>
                  <a:cubicBezTo>
                    <a:pt x="f26" y="f62"/>
                    <a:pt x="f52" y="f6"/>
                    <a:pt x="f5" y="f6"/>
                  </a:cubicBezTo>
                  <a:close/>
                  <a:moveTo>
                    <a:pt x="f14" y="f63"/>
                  </a:moveTo>
                  <a:lnTo>
                    <a:pt x="f14" y="f64"/>
                  </a:lnTo>
                  <a:lnTo>
                    <a:pt x="f45" y="f64"/>
                  </a:lnTo>
                  <a:lnTo>
                    <a:pt x="f45" y="f63"/>
                  </a:lnTo>
                  <a:close/>
                  <a:moveTo>
                    <a:pt x="f65" y="f2"/>
                  </a:moveTo>
                  <a:cubicBezTo>
                    <a:pt x="f66" y="f2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22"/>
                  </a:cubicBezTo>
                  <a:cubicBezTo>
                    <a:pt x="f2" y="f76"/>
                    <a:pt x="f77" y="f78"/>
                    <a:pt x="f79" y="f80"/>
                  </a:cubicBezTo>
                  <a:lnTo>
                    <a:pt x="f79" y="f81"/>
                  </a:lnTo>
                  <a:cubicBezTo>
                    <a:pt x="f79" y="f82"/>
                    <a:pt x="f83" y="f84"/>
                    <a:pt x="f85" y="f84"/>
                  </a:cubicBezTo>
                  <a:cubicBezTo>
                    <a:pt x="f86" y="f84"/>
                    <a:pt x="f87" y="f82"/>
                    <a:pt x="f87" y="f81"/>
                  </a:cubicBezTo>
                  <a:lnTo>
                    <a:pt x="f87" y="f80"/>
                  </a:lnTo>
                  <a:cubicBezTo>
                    <a:pt x="f88" y="f89"/>
                    <a:pt x="f90" y="f91"/>
                    <a:pt x="f90" y="f92"/>
                  </a:cubicBezTo>
                  <a:cubicBezTo>
                    <a:pt x="f93" y="f94"/>
                    <a:pt x="f95" y="f2"/>
                    <a:pt x="f6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10156;p74">
              <a:extLst>
                <a:ext uri="{FF2B5EF4-FFF2-40B4-BE49-F238E27FC236}">
                  <a16:creationId xmlns:a16="http://schemas.microsoft.com/office/drawing/2014/main" id="{51824A9F-6D5D-5C02-2B47-64ADBEEC7D50}"/>
                </a:ext>
              </a:extLst>
            </p:cNvPr>
            <p:cNvSpPr/>
            <p:nvPr/>
          </p:nvSpPr>
          <p:spPr>
            <a:xfrm>
              <a:off x="5943481" y="2877013"/>
              <a:ext cx="43013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820"/>
                <a:gd name="f5" fmla="val 379"/>
                <a:gd name="f6" fmla="val 158"/>
                <a:gd name="f7" fmla="val 1"/>
                <a:gd name="f8" fmla="val 189"/>
                <a:gd name="f9" fmla="val 378"/>
                <a:gd name="f10" fmla="val 630"/>
                <a:gd name="f11" fmla="val 190"/>
                <a:gd name="f12" fmla="val 819"/>
                <a:gd name="f13" fmla="val 946"/>
                <a:gd name="f14" fmla="val 1166"/>
                <a:gd name="f15" fmla="*/ f0 1 1387"/>
                <a:gd name="f16" fmla="*/ f1 1 82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82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3" y="f10"/>
                    <a:pt x="f3" y="f9"/>
                  </a:cubicBezTo>
                  <a:cubicBezTo>
                    <a:pt x="f3" y="f6"/>
                    <a:pt x="f1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10157;p74">
              <a:extLst>
                <a:ext uri="{FF2B5EF4-FFF2-40B4-BE49-F238E27FC236}">
                  <a16:creationId xmlns:a16="http://schemas.microsoft.com/office/drawing/2014/main" id="{D1B1382D-7A2D-4A05-4AA7-28FFB121CB2F}"/>
                </a:ext>
              </a:extLst>
            </p:cNvPr>
            <p:cNvSpPr/>
            <p:nvPr/>
          </p:nvSpPr>
          <p:spPr>
            <a:xfrm>
              <a:off x="6292233" y="2877013"/>
              <a:ext cx="44000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20"/>
                <a:gd name="f5" fmla="val 442"/>
                <a:gd name="f6" fmla="val 221"/>
                <a:gd name="f7" fmla="val 1"/>
                <a:gd name="f8" fmla="val 189"/>
                <a:gd name="f9" fmla="val 378"/>
                <a:gd name="f10" fmla="val 630"/>
                <a:gd name="f11" fmla="val 819"/>
                <a:gd name="f12" fmla="val 1009"/>
                <a:gd name="f13" fmla="val 1230"/>
                <a:gd name="f14" fmla="val 1387"/>
                <a:gd name="f15" fmla="val 158"/>
                <a:gd name="f16" fmla="*/ f0 1 1419"/>
                <a:gd name="f17" fmla="*/ f1 1 82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2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14" y="f10"/>
                    <a:pt x="f14" y="f9"/>
                  </a:cubicBezTo>
                  <a:cubicBezTo>
                    <a:pt x="f3" y="f15"/>
                    <a:pt x="f13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10158;p74">
              <a:extLst>
                <a:ext uri="{FF2B5EF4-FFF2-40B4-BE49-F238E27FC236}">
                  <a16:creationId xmlns:a16="http://schemas.microsoft.com/office/drawing/2014/main" id="{44A10EEB-23FC-1ECC-7FD5-F24A4D7EEC8F}"/>
                </a:ext>
              </a:extLst>
            </p:cNvPr>
            <p:cNvSpPr/>
            <p:nvPr/>
          </p:nvSpPr>
          <p:spPr>
            <a:xfrm>
              <a:off x="5996223" y="3002194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836"/>
                <a:gd name="f6" fmla="val 1"/>
                <a:gd name="f7" fmla="val 725"/>
                <a:gd name="f8" fmla="val 615"/>
                <a:gd name="f9" fmla="val 40"/>
                <a:gd name="f10" fmla="val 536"/>
                <a:gd name="f11" fmla="val 119"/>
                <a:gd name="f12" fmla="val 158"/>
                <a:gd name="f13" fmla="val 497"/>
                <a:gd name="f14" fmla="val 654"/>
                <a:gd name="f15" fmla="val 938"/>
                <a:gd name="f16" fmla="val 1096"/>
                <a:gd name="f17" fmla="val 237"/>
                <a:gd name="f18" fmla="val 1174"/>
                <a:gd name="f19" fmla="val 340"/>
                <a:gd name="f20" fmla="val 442"/>
                <a:gd name="f21" fmla="val 544"/>
                <a:gd name="f22" fmla="val 647"/>
                <a:gd name="f23" fmla="val 1135"/>
                <a:gd name="f24" fmla="val 686"/>
                <a:gd name="f25" fmla="val 528"/>
                <a:gd name="f26" fmla="val 245"/>
                <a:gd name="f27" fmla="val 1056"/>
                <a:gd name="f28" fmla="val 946"/>
                <a:gd name="f29" fmla="*/ f0 1 1293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3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10159;p74">
              <a:extLst>
                <a:ext uri="{FF2B5EF4-FFF2-40B4-BE49-F238E27FC236}">
                  <a16:creationId xmlns:a16="http://schemas.microsoft.com/office/drawing/2014/main" id="{78A22137-FC40-43AE-1057-5C35AE009A03}"/>
                </a:ext>
              </a:extLst>
            </p:cNvPr>
            <p:cNvSpPr/>
            <p:nvPr/>
          </p:nvSpPr>
          <p:spPr>
            <a:xfrm>
              <a:off x="6244382" y="2737741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835"/>
                <a:gd name="f6" fmla="val 1"/>
                <a:gd name="f7" fmla="val 725"/>
                <a:gd name="f8" fmla="val 614"/>
                <a:gd name="f9" fmla="val 40"/>
                <a:gd name="f10" fmla="val 536"/>
                <a:gd name="f11" fmla="val 119"/>
                <a:gd name="f12" fmla="val 126"/>
                <a:gd name="f13" fmla="val 497"/>
                <a:gd name="f14" fmla="val 654"/>
                <a:gd name="f15" fmla="val 938"/>
                <a:gd name="f16" fmla="val 1095"/>
                <a:gd name="f17" fmla="val 205"/>
                <a:gd name="f18" fmla="val 1174"/>
                <a:gd name="f19" fmla="val 315"/>
                <a:gd name="f20" fmla="val 1213"/>
                <a:gd name="f21" fmla="val 425"/>
                <a:gd name="f22" fmla="val 646"/>
                <a:gd name="f23" fmla="val 1134"/>
                <a:gd name="f24" fmla="val 686"/>
                <a:gd name="f25" fmla="val 560"/>
                <a:gd name="f26" fmla="val 276"/>
                <a:gd name="f27" fmla="val 1056"/>
                <a:gd name="f28" fmla="val 945"/>
                <a:gd name="f29" fmla="*/ f0 1 1292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2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10" y="f20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10160;p74">
              <a:extLst>
                <a:ext uri="{FF2B5EF4-FFF2-40B4-BE49-F238E27FC236}">
                  <a16:creationId xmlns:a16="http://schemas.microsoft.com/office/drawing/2014/main" id="{D015975C-FF0D-286D-6DC5-38B01C779BBB}"/>
                </a:ext>
              </a:extLst>
            </p:cNvPr>
            <p:cNvSpPr/>
            <p:nvPr/>
          </p:nvSpPr>
          <p:spPr>
            <a:xfrm>
              <a:off x="6244382" y="3002194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425"/>
                <a:gd name="f6" fmla="val 1"/>
                <a:gd name="f7" fmla="val 315"/>
                <a:gd name="f8" fmla="val 205"/>
                <a:gd name="f9" fmla="val 40"/>
                <a:gd name="f10" fmla="val 126"/>
                <a:gd name="f11" fmla="val 119"/>
                <a:gd name="f12" fmla="val 245"/>
                <a:gd name="f13" fmla="val 528"/>
                <a:gd name="f14" fmla="val 686"/>
                <a:gd name="f15" fmla="val 536"/>
                <a:gd name="f16" fmla="val 1096"/>
                <a:gd name="f17" fmla="val 614"/>
                <a:gd name="f18" fmla="val 1174"/>
                <a:gd name="f19" fmla="val 725"/>
                <a:gd name="f20" fmla="val 835"/>
                <a:gd name="f21" fmla="val 945"/>
                <a:gd name="f22" fmla="val 1056"/>
                <a:gd name="f23" fmla="val 1134"/>
                <a:gd name="f24" fmla="val 938"/>
                <a:gd name="f25" fmla="val 654"/>
                <a:gd name="f26" fmla="val 497"/>
                <a:gd name="f27" fmla="val 646"/>
                <a:gd name="f28" fmla="*/ f0 1 1292"/>
                <a:gd name="f29" fmla="*/ f1 1 1214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1292"/>
                <a:gd name="f36" fmla="*/ f33 1 1214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2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cubicBezTo>
                    <a:pt x="f3" y="f24"/>
                    <a:pt x="f3" y="f25"/>
                    <a:pt x="f23" y="f26"/>
                  </a:cubicBezTo>
                  <a:lnTo>
                    <a:pt x="f19" y="f11"/>
                  </a:lnTo>
                  <a:cubicBezTo>
                    <a:pt x="f27" y="f9"/>
                    <a:pt x="f1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10161;p74">
              <a:extLst>
                <a:ext uri="{FF2B5EF4-FFF2-40B4-BE49-F238E27FC236}">
                  <a16:creationId xmlns:a16="http://schemas.microsoft.com/office/drawing/2014/main" id="{A0F274F7-49B3-B61F-D344-F21E115FD5A0}"/>
                </a:ext>
              </a:extLst>
            </p:cNvPr>
            <p:cNvSpPr/>
            <p:nvPr/>
          </p:nvSpPr>
          <p:spPr>
            <a:xfrm>
              <a:off x="5996223" y="2737741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442"/>
                <a:gd name="f6" fmla="val 1"/>
                <a:gd name="f7" fmla="val 340"/>
                <a:gd name="f8" fmla="val 237"/>
                <a:gd name="f9" fmla="val 40"/>
                <a:gd name="f10" fmla="val 158"/>
                <a:gd name="f11" fmla="val 119"/>
                <a:gd name="f12" fmla="val 276"/>
                <a:gd name="f13" fmla="val 560"/>
                <a:gd name="f14" fmla="val 686"/>
                <a:gd name="f15" fmla="val 536"/>
                <a:gd name="f16" fmla="val 1095"/>
                <a:gd name="f17" fmla="val 615"/>
                <a:gd name="f18" fmla="val 1174"/>
                <a:gd name="f19" fmla="val 725"/>
                <a:gd name="f20" fmla="val 1213"/>
                <a:gd name="f21" fmla="val 836"/>
                <a:gd name="f22" fmla="val 946"/>
                <a:gd name="f23" fmla="val 1056"/>
                <a:gd name="f24" fmla="val 1135"/>
                <a:gd name="f25" fmla="val 938"/>
                <a:gd name="f26" fmla="val 654"/>
                <a:gd name="f27" fmla="val 497"/>
                <a:gd name="f28" fmla="val 647"/>
                <a:gd name="f29" fmla="val 544"/>
                <a:gd name="f30" fmla="*/ f0 1 1293"/>
                <a:gd name="f31" fmla="*/ f1 1 1214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93"/>
                <a:gd name="f38" fmla="*/ f35 1 1214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3" y="f25"/>
                    <a:pt x="f3" y="f26"/>
                    <a:pt x="f24" y="f27"/>
                  </a:cubicBezTo>
                  <a:lnTo>
                    <a:pt x="f19" y="f11"/>
                  </a:lnTo>
                  <a:cubicBezTo>
                    <a:pt x="f28" y="f9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4" name="Google Shape;10172;p74">
            <a:extLst>
              <a:ext uri="{FF2B5EF4-FFF2-40B4-BE49-F238E27FC236}">
                <a16:creationId xmlns:a16="http://schemas.microsoft.com/office/drawing/2014/main" id="{43EB732D-0BA4-AC92-89BA-23750BE6B1C5}"/>
              </a:ext>
            </a:extLst>
          </p:cNvPr>
          <p:cNvGrpSpPr/>
          <p:nvPr/>
        </p:nvGrpSpPr>
        <p:grpSpPr>
          <a:xfrm>
            <a:off x="5697133" y="1354481"/>
            <a:ext cx="512987" cy="541708"/>
            <a:chOff x="7068732" y="1223851"/>
            <a:chExt cx="512987" cy="541708"/>
          </a:xfrm>
          <a:solidFill>
            <a:schemeClr val="bg2"/>
          </a:solidFill>
        </p:grpSpPr>
        <p:sp>
          <p:nvSpPr>
            <p:cNvPr id="55" name="Google Shape;10173;p74">
              <a:extLst>
                <a:ext uri="{FF2B5EF4-FFF2-40B4-BE49-F238E27FC236}">
                  <a16:creationId xmlns:a16="http://schemas.microsoft.com/office/drawing/2014/main" id="{EAF77951-A658-77F7-2491-622E0CFB2253}"/>
                </a:ext>
              </a:extLst>
            </p:cNvPr>
            <p:cNvSpPr/>
            <p:nvPr/>
          </p:nvSpPr>
          <p:spPr>
            <a:xfrm>
              <a:off x="7203615" y="1223851"/>
              <a:ext cx="378104" cy="3929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52"/>
                <a:gd name="f4" fmla="val 9217"/>
                <a:gd name="f5" fmla="val 3387"/>
                <a:gd name="f6" fmla="val 836"/>
                <a:gd name="f7" fmla="val 3497"/>
                <a:gd name="f8" fmla="val 3607"/>
                <a:gd name="f9" fmla="val 875"/>
                <a:gd name="f10" fmla="val 3686"/>
                <a:gd name="f11" fmla="val 954"/>
                <a:gd name="f12" fmla="val 3844"/>
                <a:gd name="f13" fmla="val 1111"/>
                <a:gd name="f14" fmla="val 1395"/>
                <a:gd name="f15" fmla="val 1553"/>
                <a:gd name="f16" fmla="val 1638"/>
                <a:gd name="f17" fmla="val 3600"/>
                <a:gd name="f18" fmla="val 1560"/>
                <a:gd name="f19" fmla="val 3679"/>
                <a:gd name="f20" fmla="val 1449"/>
                <a:gd name="f21" fmla="val 3718"/>
                <a:gd name="f22" fmla="val 1339"/>
                <a:gd name="f23" fmla="val 1229"/>
                <a:gd name="f24" fmla="val 1118"/>
                <a:gd name="f25" fmla="val 1040"/>
                <a:gd name="f26" fmla="val 882"/>
                <a:gd name="f27" fmla="val 3443"/>
                <a:gd name="f28" fmla="val 3159"/>
                <a:gd name="f29" fmla="val 3002"/>
                <a:gd name="f30" fmla="val 3088"/>
                <a:gd name="f31" fmla="val 3166"/>
                <a:gd name="f32" fmla="val 3277"/>
                <a:gd name="f33" fmla="val 8081"/>
                <a:gd name="f34" fmla="val 5530"/>
                <a:gd name="f35" fmla="val 8191"/>
                <a:gd name="f36" fmla="val 8302"/>
                <a:gd name="f37" fmla="val 5569"/>
                <a:gd name="f38" fmla="val 8380"/>
                <a:gd name="f39" fmla="val 5648"/>
                <a:gd name="f40" fmla="val 8538"/>
                <a:gd name="f41" fmla="val 5806"/>
                <a:gd name="f42" fmla="val 6089"/>
                <a:gd name="f43" fmla="val 6247"/>
                <a:gd name="f44" fmla="val 6333"/>
                <a:gd name="f45" fmla="val 8295"/>
                <a:gd name="f46" fmla="val 6254"/>
                <a:gd name="f47" fmla="val 8358"/>
                <a:gd name="f48" fmla="val 6143"/>
                <a:gd name="f49" fmla="val 8389"/>
                <a:gd name="f50" fmla="val 6033"/>
                <a:gd name="f51" fmla="val 5923"/>
                <a:gd name="f52" fmla="val 5813"/>
                <a:gd name="f53" fmla="val 5734"/>
                <a:gd name="f54" fmla="val 5576"/>
                <a:gd name="f55" fmla="val 8137"/>
                <a:gd name="f56" fmla="val 7853"/>
                <a:gd name="f57" fmla="val 7696"/>
                <a:gd name="f58" fmla="val 7782"/>
                <a:gd name="f59" fmla="val 7861"/>
                <a:gd name="f60" fmla="val 7971"/>
                <a:gd name="f61" fmla="val 3414"/>
                <a:gd name="f62" fmla="val 1"/>
                <a:gd name="f63" fmla="val 3095"/>
                <a:gd name="f64" fmla="val 2772"/>
                <a:gd name="f65" fmla="val 119"/>
                <a:gd name="f66" fmla="val 2520"/>
                <a:gd name="f67" fmla="val 355"/>
                <a:gd name="f68" fmla="val 473"/>
                <a:gd name="f69" fmla="val 2403"/>
                <a:gd name="f70" fmla="val 2876"/>
                <a:gd name="f71" fmla="val 3663"/>
                <a:gd name="f72" fmla="val 4199"/>
                <a:gd name="f73" fmla="val 700"/>
                <a:gd name="f74" fmla="val 4406"/>
                <a:gd name="f75" fmla="val 1008"/>
                <a:gd name="f76" fmla="val 4544"/>
                <a:gd name="f77" fmla="val 1345"/>
                <a:gd name="f78" fmla="val 1522"/>
                <a:gd name="f79" fmla="val 1706"/>
                <a:gd name="f80" fmla="val 4506"/>
                <a:gd name="f81" fmla="val 1890"/>
                <a:gd name="f82" fmla="val 4419"/>
                <a:gd name="f83" fmla="val 4915"/>
                <a:gd name="f84" fmla="val 7444"/>
                <a:gd name="f85" fmla="val 4663"/>
                <a:gd name="f86" fmla="val 7980"/>
                <a:gd name="f87" fmla="val 4789"/>
                <a:gd name="f88" fmla="val 8515"/>
                <a:gd name="f89" fmla="val 5135"/>
                <a:gd name="f90" fmla="val 8862"/>
                <a:gd name="f91" fmla="val 5372"/>
                <a:gd name="f92" fmla="val 9098"/>
                <a:gd name="f93" fmla="val 5687"/>
                <a:gd name="f94" fmla="val 9216"/>
                <a:gd name="f95" fmla="val 6010"/>
                <a:gd name="f96" fmla="val 6663"/>
                <a:gd name="f97" fmla="val 6931"/>
                <a:gd name="f98" fmla="val 8979"/>
                <a:gd name="f99" fmla="val 6814"/>
                <a:gd name="f100" fmla="val 6341"/>
                <a:gd name="f101" fmla="val 5554"/>
                <a:gd name="f102" fmla="val 5050"/>
                <a:gd name="f103" fmla="val 8757"/>
                <a:gd name="f104" fmla="val 4828"/>
                <a:gd name="f105" fmla="val 8445"/>
                <a:gd name="f106" fmla="val 4696"/>
                <a:gd name="f107" fmla="val 8117"/>
                <a:gd name="f108" fmla="val 7933"/>
                <a:gd name="f109" fmla="val 7743"/>
                <a:gd name="f110" fmla="val 4738"/>
                <a:gd name="f111" fmla="val 7561"/>
                <a:gd name="f112" fmla="val 4829"/>
                <a:gd name="f113" fmla="val 4505"/>
                <a:gd name="f114" fmla="val 1773"/>
                <a:gd name="f115" fmla="val 4757"/>
                <a:gd name="f116" fmla="val 1269"/>
                <a:gd name="f117" fmla="val 4631"/>
                <a:gd name="f118" fmla="val 733"/>
                <a:gd name="f119" fmla="val 4285"/>
                <a:gd name="f120" fmla="val 4048"/>
                <a:gd name="f121" fmla="val 3733"/>
                <a:gd name="f122" fmla="*/ f0 1 9452"/>
                <a:gd name="f123" fmla="*/ f1 1 9217"/>
                <a:gd name="f124" fmla="val f2"/>
                <a:gd name="f125" fmla="val f3"/>
                <a:gd name="f126" fmla="val f4"/>
                <a:gd name="f127" fmla="+- f126 0 f124"/>
                <a:gd name="f128" fmla="+- f125 0 f124"/>
                <a:gd name="f129" fmla="*/ f128 1 9452"/>
                <a:gd name="f130" fmla="*/ f127 1 9217"/>
                <a:gd name="f131" fmla="*/ f124 1 f129"/>
                <a:gd name="f132" fmla="*/ f125 1 f129"/>
                <a:gd name="f133" fmla="*/ f124 1 f130"/>
                <a:gd name="f134" fmla="*/ f126 1 f130"/>
                <a:gd name="f135" fmla="*/ f131 f122 1"/>
                <a:gd name="f136" fmla="*/ f132 f122 1"/>
                <a:gd name="f137" fmla="*/ f134 f123 1"/>
                <a:gd name="f138" fmla="*/ f133 f1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5" t="f138" r="f136" b="f137"/>
              <a:pathLst>
                <a:path w="9452" h="92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8" y="f39"/>
                  </a:cubicBezTo>
                  <a:cubicBezTo>
                    <a:pt x="f40" y="f41"/>
                    <a:pt x="f40" y="f42"/>
                    <a:pt x="f38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cubicBezTo>
                    <a:pt x="f54" y="f55"/>
                    <a:pt x="f54" y="f56"/>
                    <a:pt x="f53" y="f57"/>
                  </a:cubicBezTo>
                  <a:lnTo>
                    <a:pt x="f58" y="f39"/>
                  </a:lnTo>
                  <a:cubicBezTo>
                    <a:pt x="f59" y="f37"/>
                    <a:pt x="f60" y="f34"/>
                    <a:pt x="f33" y="f34"/>
                  </a:cubicBezTo>
                  <a:close/>
                  <a:moveTo>
                    <a:pt x="f61" y="f62"/>
                  </a:moveTo>
                  <a:cubicBezTo>
                    <a:pt x="f63" y="f62"/>
                    <a:pt x="f64" y="f65"/>
                    <a:pt x="f66" y="f67"/>
                  </a:cubicBezTo>
                  <a:lnTo>
                    <a:pt x="f68" y="f69"/>
                  </a:lnTo>
                  <a:cubicBezTo>
                    <a:pt x="f2" y="f70"/>
                    <a:pt x="f2" y="f71"/>
                    <a:pt x="f68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83" y="f84"/>
                  </a:lnTo>
                  <a:cubicBezTo>
                    <a:pt x="f85" y="f86"/>
                    <a:pt x="f87" y="f88"/>
                    <a:pt x="f89" y="f90"/>
                  </a:cubicBezTo>
                  <a:cubicBezTo>
                    <a:pt x="f91" y="f92"/>
                    <a:pt x="f93" y="f94"/>
                    <a:pt x="f95" y="f94"/>
                  </a:cubicBezTo>
                  <a:cubicBezTo>
                    <a:pt x="f44" y="f94"/>
                    <a:pt x="f96" y="f92"/>
                    <a:pt x="f97" y="f90"/>
                  </a:cubicBezTo>
                  <a:lnTo>
                    <a:pt x="f98" y="f99"/>
                  </a:lnTo>
                  <a:cubicBezTo>
                    <a:pt x="f3" y="f100"/>
                    <a:pt x="f3" y="f101"/>
                    <a:pt x="f98" y="f102"/>
                  </a:cubicBezTo>
                  <a:cubicBezTo>
                    <a:pt x="f103" y="f104"/>
                    <a:pt x="f105" y="f106"/>
                    <a:pt x="f107" y="f106"/>
                  </a:cubicBezTo>
                  <a:cubicBezTo>
                    <a:pt x="f108" y="f106"/>
                    <a:pt x="f109" y="f110"/>
                    <a:pt x="f111" y="f112"/>
                  </a:cubicBezTo>
                  <a:lnTo>
                    <a:pt x="f113" y="f114"/>
                  </a:lnTo>
                  <a:cubicBezTo>
                    <a:pt x="f115" y="f116"/>
                    <a:pt x="f117" y="f118"/>
                    <a:pt x="f119" y="f67"/>
                  </a:cubicBezTo>
                  <a:cubicBezTo>
                    <a:pt x="f120" y="f65"/>
                    <a:pt x="f121" y="f62"/>
                    <a:pt x="f61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10174;p74">
              <a:extLst>
                <a:ext uri="{FF2B5EF4-FFF2-40B4-BE49-F238E27FC236}">
                  <a16:creationId xmlns:a16="http://schemas.microsoft.com/office/drawing/2014/main" id="{6EA5E4FE-CBC5-EA55-E572-C924972D6459}"/>
                </a:ext>
              </a:extLst>
            </p:cNvPr>
            <p:cNvSpPr/>
            <p:nvPr/>
          </p:nvSpPr>
          <p:spPr>
            <a:xfrm>
              <a:off x="7068732" y="1463277"/>
              <a:ext cx="283619" cy="3022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90"/>
                <a:gd name="f4" fmla="val 5325"/>
                <a:gd name="f5" fmla="val 1"/>
                <a:gd name="f6" fmla="val 4160"/>
                <a:gd name="f7" fmla="val 1166"/>
                <a:gd name="f8" fmla="val 4081"/>
                <a:gd name="f9" fmla="val 1088"/>
                <a:gd name="f10" fmla="val 3971"/>
                <a:gd name="f11" fmla="val 1048"/>
                <a:gd name="f12" fmla="val 3860"/>
                <a:gd name="f13" fmla="val 3750"/>
                <a:gd name="f14" fmla="val 3640"/>
                <a:gd name="f15" fmla="val 3561"/>
                <a:gd name="f16" fmla="val 474"/>
                <a:gd name="f17" fmla="val 4254"/>
                <a:gd name="f18" fmla="val 159"/>
                <a:gd name="f19" fmla="val 4569"/>
                <a:gd name="f20" fmla="val 4947"/>
                <a:gd name="f21" fmla="val 5419"/>
                <a:gd name="f22" fmla="val 5861"/>
                <a:gd name="f23" fmla="val 6302"/>
                <a:gd name="f24" fmla="val 6617"/>
                <a:gd name="f25" fmla="val 789"/>
                <a:gd name="f26" fmla="val 6932"/>
                <a:gd name="f27" fmla="val 1214"/>
                <a:gd name="f28" fmla="val 7089"/>
                <a:gd name="f29" fmla="val 1639"/>
                <a:gd name="f30" fmla="val 2065"/>
                <a:gd name="f31" fmla="val 2490"/>
                <a:gd name="f32" fmla="val 2805"/>
                <a:gd name="f33" fmla="val 5892"/>
                <a:gd name="f34" fmla="val 3529"/>
                <a:gd name="f35" fmla="val 6081"/>
                <a:gd name="f36" fmla="val 3372"/>
                <a:gd name="f37" fmla="val 3088"/>
                <a:gd name="f38" fmla="val 5924"/>
                <a:gd name="f39" fmla="val 2931"/>
                <a:gd name="f40" fmla="val 1765"/>
                <a:gd name="f41" fmla="*/ f0 1 7090"/>
                <a:gd name="f42" fmla="*/ f1 1 7090"/>
                <a:gd name="f43" fmla="val f2"/>
                <a:gd name="f44" fmla="val f3"/>
                <a:gd name="f45" fmla="+- f44 0 f43"/>
                <a:gd name="f46" fmla="*/ f45 1 7090"/>
                <a:gd name="f47" fmla="*/ f43 1 f46"/>
                <a:gd name="f48" fmla="*/ f44 1 f46"/>
                <a:gd name="f49" fmla="*/ f47 f41 1"/>
                <a:gd name="f50" fmla="*/ f48 f41 1"/>
                <a:gd name="f51" fmla="*/ f48 f42 1"/>
                <a:gd name="f52" fmla="*/ f47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7090" h="7090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16" y="f17"/>
                  </a:lnTo>
                  <a:cubicBezTo>
                    <a:pt x="f18" y="f19"/>
                    <a:pt x="f5" y="f20"/>
                    <a:pt x="f5" y="f21"/>
                  </a:cubicBezTo>
                  <a:cubicBezTo>
                    <a:pt x="f5" y="f22"/>
                    <a:pt x="f18" y="f23"/>
                    <a:pt x="f16" y="f24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32" y="f24"/>
                  </a:cubicBezTo>
                  <a:lnTo>
                    <a:pt x="f33" y="f34"/>
                  </a:lnTo>
                  <a:cubicBezTo>
                    <a:pt x="f35" y="f36"/>
                    <a:pt x="f35" y="f37"/>
                    <a:pt x="f38" y="f39"/>
                  </a:cubicBezTo>
                  <a:lnTo>
                    <a:pt x="f3" y="f40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10175;p74">
              <a:extLst>
                <a:ext uri="{FF2B5EF4-FFF2-40B4-BE49-F238E27FC236}">
                  <a16:creationId xmlns:a16="http://schemas.microsoft.com/office/drawing/2014/main" id="{5A6C672F-9326-9D5E-189D-9E4A06AB471D}"/>
                </a:ext>
              </a:extLst>
            </p:cNvPr>
            <p:cNvSpPr/>
            <p:nvPr/>
          </p:nvSpPr>
          <p:spPr>
            <a:xfrm>
              <a:off x="7279227" y="1659398"/>
              <a:ext cx="297463" cy="1061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2490"/>
                <a:gd name="f5" fmla="val 2048"/>
                <a:gd name="f6" fmla="val 1355"/>
                <a:gd name="f7" fmla="val 819"/>
                <a:gd name="f8" fmla="val 536"/>
                <a:gd name="f9" fmla="val 1229"/>
                <a:gd name="f10" fmla="val 1639"/>
                <a:gd name="f11" fmla="val 410"/>
                <a:gd name="f12" fmla="val 189"/>
                <a:gd name="f13" fmla="val 1859"/>
                <a:gd name="f14" fmla="val 2269"/>
                <a:gd name="f15" fmla="val 2489"/>
                <a:gd name="f16" fmla="val 7026"/>
                <a:gd name="f17" fmla="val 7278"/>
                <a:gd name="f18" fmla="val 7435"/>
                <a:gd name="f19" fmla="val 7246"/>
                <a:gd name="f20" fmla="val 6994"/>
                <a:gd name="f21" fmla="val 6616"/>
                <a:gd name="f22" fmla="val 6049"/>
                <a:gd name="f23" fmla="val 5356"/>
                <a:gd name="f24" fmla="*/ f0 1 7436"/>
                <a:gd name="f25" fmla="*/ f1 1 249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436"/>
                <a:gd name="f32" fmla="*/ f29 1 249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436" h="249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2" y="f13"/>
                    <a:pt x="f2" y="f5"/>
                  </a:cubicBezTo>
                  <a:cubicBezTo>
                    <a:pt x="f2" y="f14"/>
                    <a:pt x="f12" y="f15"/>
                    <a:pt x="f11" y="f15"/>
                  </a:cubicBezTo>
                  <a:lnTo>
                    <a:pt x="f16" y="f15"/>
                  </a:lnTo>
                  <a:cubicBezTo>
                    <a:pt x="f17" y="f15"/>
                    <a:pt x="f18" y="f14"/>
                    <a:pt x="f18" y="f5"/>
                  </a:cubicBezTo>
                  <a:cubicBezTo>
                    <a:pt x="f18" y="f13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10184;p74">
            <a:extLst>
              <a:ext uri="{FF2B5EF4-FFF2-40B4-BE49-F238E27FC236}">
                <a16:creationId xmlns:a16="http://schemas.microsoft.com/office/drawing/2014/main" id="{92F3906A-6B41-2C66-A9D7-954718B8E07E}"/>
              </a:ext>
            </a:extLst>
          </p:cNvPr>
          <p:cNvGrpSpPr/>
          <p:nvPr/>
        </p:nvGrpSpPr>
        <p:grpSpPr>
          <a:xfrm>
            <a:off x="1835284" y="2859693"/>
            <a:ext cx="392753" cy="419645"/>
            <a:chOff x="3206883" y="2729063"/>
            <a:chExt cx="392753" cy="419645"/>
          </a:xfrm>
          <a:solidFill>
            <a:schemeClr val="bg2"/>
          </a:solidFill>
        </p:grpSpPr>
        <p:sp>
          <p:nvSpPr>
            <p:cNvPr id="59" name="Google Shape;10185;p74">
              <a:extLst>
                <a:ext uri="{FF2B5EF4-FFF2-40B4-BE49-F238E27FC236}">
                  <a16:creationId xmlns:a16="http://schemas.microsoft.com/office/drawing/2014/main" id="{63B08846-2F4E-564F-F27C-6108C834349F}"/>
                </a:ext>
              </a:extLst>
            </p:cNvPr>
            <p:cNvSpPr/>
            <p:nvPr/>
          </p:nvSpPr>
          <p:spPr>
            <a:xfrm>
              <a:off x="3206883" y="2729063"/>
              <a:ext cx="392753" cy="41964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2698"/>
                <a:gd name="f5" fmla="val 379"/>
                <a:gd name="f6" fmla="val 1"/>
                <a:gd name="f7" fmla="val 158"/>
                <a:gd name="f8" fmla="val 190"/>
                <a:gd name="f9" fmla="val 410"/>
                <a:gd name="f10" fmla="val 12256"/>
                <a:gd name="f11" fmla="val 12508"/>
                <a:gd name="f12" fmla="val 12697"/>
                <a:gd name="f13" fmla="val 12477"/>
                <a:gd name="f14" fmla="val 12634"/>
                <a:gd name="f15" fmla="val 12067"/>
                <a:gd name="f16" fmla="val 11878"/>
                <a:gd name="f17" fmla="val 820"/>
                <a:gd name="f18" fmla="val 631"/>
                <a:gd name="f19" fmla="*/ f0 1 12666"/>
                <a:gd name="f20" fmla="*/ f1 1 1269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2666"/>
                <a:gd name="f27" fmla="*/ f24 1 1269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2666" h="12698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lnTo>
                    <a:pt x="f10" y="f12"/>
                  </a:lnTo>
                  <a:cubicBezTo>
                    <a:pt x="f13" y="f12"/>
                    <a:pt x="f3" y="f11"/>
                    <a:pt x="f3" y="f10"/>
                  </a:cubicBezTo>
                  <a:cubicBezTo>
                    <a:pt x="f14" y="f15"/>
                    <a:pt x="f13" y="f16"/>
                    <a:pt x="f10" y="f16"/>
                  </a:cubicBezTo>
                  <a:lnTo>
                    <a:pt x="f17" y="f16"/>
                  </a:lnTo>
                  <a:lnTo>
                    <a:pt x="f17" y="f9"/>
                  </a:lnTo>
                  <a:cubicBezTo>
                    <a:pt x="f17" y="f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10186;p74">
              <a:extLst>
                <a:ext uri="{FF2B5EF4-FFF2-40B4-BE49-F238E27FC236}">
                  <a16:creationId xmlns:a16="http://schemas.microsoft.com/office/drawing/2014/main" id="{7EAF4563-4655-ECF7-ADB9-7B33E9B5A7DC}"/>
                </a:ext>
              </a:extLst>
            </p:cNvPr>
            <p:cNvSpPr/>
            <p:nvPr/>
          </p:nvSpPr>
          <p:spPr>
            <a:xfrm>
              <a:off x="3261609" y="2847770"/>
              <a:ext cx="338026" cy="19785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01"/>
                <a:gd name="f4" fmla="val 5987"/>
                <a:gd name="f5" fmla="val 9641"/>
                <a:gd name="f6" fmla="val 8979"/>
                <a:gd name="f7" fmla="val 8444"/>
                <a:gd name="f8" fmla="val 536"/>
                <a:gd name="f9" fmla="val 1229"/>
                <a:gd name="f10" fmla="val 1418"/>
                <a:gd name="f11" fmla="val 8475"/>
                <a:gd name="f12" fmla="val 1575"/>
                <a:gd name="f13" fmla="val 8538"/>
                <a:gd name="f14" fmla="val 1733"/>
                <a:gd name="f15" fmla="val 6900"/>
                <a:gd name="f16" fmla="val 3403"/>
                <a:gd name="f17" fmla="val 6742"/>
                <a:gd name="f18" fmla="val 3308"/>
                <a:gd name="f19" fmla="val 6553"/>
                <a:gd name="f20" fmla="val 3277"/>
                <a:gd name="f21" fmla="val 6396"/>
                <a:gd name="f22" fmla="val 6238"/>
                <a:gd name="f23" fmla="val 6018"/>
                <a:gd name="f24" fmla="val 5860"/>
                <a:gd name="f25" fmla="val 5041"/>
                <a:gd name="f26" fmla="val 2552"/>
                <a:gd name="f27" fmla="val 5136"/>
                <a:gd name="f28" fmla="val 2395"/>
                <a:gd name="f29" fmla="val 5167"/>
                <a:gd name="f30" fmla="val 2206"/>
                <a:gd name="f31" fmla="val 2048"/>
                <a:gd name="f32" fmla="val 1386"/>
                <a:gd name="f33" fmla="val 4600"/>
                <a:gd name="f34" fmla="val 819"/>
                <a:gd name="f35" fmla="val 3938"/>
                <a:gd name="f36" fmla="val 2710"/>
                <a:gd name="f37" fmla="val 2237"/>
                <a:gd name="f38" fmla="val 2773"/>
                <a:gd name="f39" fmla="val 2836"/>
                <a:gd name="f40" fmla="val 3655"/>
                <a:gd name="f41" fmla="val 3592"/>
                <a:gd name="f42" fmla="val 3560"/>
                <a:gd name="f43" fmla="val 567"/>
                <a:gd name="f44" fmla="val 4096"/>
                <a:gd name="f45" fmla="val 4757"/>
                <a:gd name="f46" fmla="val 5451"/>
                <a:gd name="f47" fmla="val 5986"/>
                <a:gd name="f48" fmla="val 1891"/>
                <a:gd name="f49" fmla="val 2458"/>
                <a:gd name="f50" fmla="val 4568"/>
                <a:gd name="f51" fmla="val 4411"/>
                <a:gd name="f52" fmla="val 2332"/>
                <a:gd name="f53" fmla="val 4253"/>
                <a:gd name="f54" fmla="val 3434"/>
                <a:gd name="f55" fmla="val 3151"/>
                <a:gd name="f56" fmla="val 3214"/>
                <a:gd name="f57" fmla="val 3781"/>
                <a:gd name="f58" fmla="val 4285"/>
                <a:gd name="f59" fmla="val 4442"/>
                <a:gd name="f60" fmla="val 5293"/>
                <a:gd name="f61" fmla="val 3970"/>
                <a:gd name="f62" fmla="val 5199"/>
                <a:gd name="f63" fmla="val 4127"/>
                <a:gd name="f64" fmla="val 4348"/>
                <a:gd name="f65" fmla="val 4505"/>
                <a:gd name="f66" fmla="val 5703"/>
                <a:gd name="f67" fmla="val 7057"/>
                <a:gd name="f68" fmla="val 7593"/>
                <a:gd name="f69" fmla="val 7561"/>
                <a:gd name="f70" fmla="val 7498"/>
                <a:gd name="f71" fmla="val 9137"/>
                <a:gd name="f72" fmla="val 9294"/>
                <a:gd name="f73" fmla="val 9483"/>
                <a:gd name="f74" fmla="val 10334"/>
                <a:gd name="f75" fmla="val 1890"/>
                <a:gd name="f76" fmla="*/ f0 1 10901"/>
                <a:gd name="f77" fmla="*/ f1 1 5987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0901"/>
                <a:gd name="f84" fmla="*/ f81 1 5987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0901" h="598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27" y="f28"/>
                    <a:pt x="f29" y="f30"/>
                    <a:pt x="f29" y="f31"/>
                  </a:cubicBezTo>
                  <a:cubicBezTo>
                    <a:pt x="f29" y="f32"/>
                    <a:pt x="f33" y="f34"/>
                    <a:pt x="f35" y="f34"/>
                  </a:cubicBezTo>
                  <a:cubicBezTo>
                    <a:pt x="f20" y="f34"/>
                    <a:pt x="f36" y="f32"/>
                    <a:pt x="f36" y="f31"/>
                  </a:cubicBezTo>
                  <a:cubicBezTo>
                    <a:pt x="f36" y="f37"/>
                    <a:pt x="f38" y="f28"/>
                    <a:pt x="f39" y="f26"/>
                  </a:cubicBezTo>
                  <a:lnTo>
                    <a:pt x="f14" y="f40"/>
                  </a:lnTo>
                  <a:cubicBezTo>
                    <a:pt x="f12" y="f41"/>
                    <a:pt x="f32" y="f42"/>
                    <a:pt x="f9" y="f42"/>
                  </a:cubicBezTo>
                  <a:cubicBezTo>
                    <a:pt x="f43" y="f42"/>
                    <a:pt x="f2" y="f44"/>
                    <a:pt x="f2" y="f45"/>
                  </a:cubicBezTo>
                  <a:cubicBezTo>
                    <a:pt x="f2" y="f46"/>
                    <a:pt x="f43" y="f47"/>
                    <a:pt x="f9" y="f47"/>
                  </a:cubicBezTo>
                  <a:cubicBezTo>
                    <a:pt x="f48" y="f47"/>
                    <a:pt x="f49" y="f46"/>
                    <a:pt x="f49" y="f45"/>
                  </a:cubicBezTo>
                  <a:cubicBezTo>
                    <a:pt x="f49" y="f50"/>
                    <a:pt x="f28" y="f51"/>
                    <a:pt x="f52" y="f53"/>
                  </a:cubicBezTo>
                  <a:lnTo>
                    <a:pt x="f54" y="f55"/>
                  </a:lnTo>
                  <a:cubicBezTo>
                    <a:pt x="f41" y="f56"/>
                    <a:pt x="f57" y="f20"/>
                    <a:pt x="f35" y="f20"/>
                  </a:cubicBezTo>
                  <a:cubicBezTo>
                    <a:pt x="f44" y="f20"/>
                    <a:pt x="f58" y="f56"/>
                    <a:pt x="f59" y="f55"/>
                  </a:cubicBezTo>
                  <a:lnTo>
                    <a:pt x="f60" y="f61"/>
                  </a:lnTo>
                  <a:cubicBezTo>
                    <a:pt x="f62" y="f63"/>
                    <a:pt x="f29" y="f64"/>
                    <a:pt x="f29" y="f65"/>
                  </a:cubicBezTo>
                  <a:cubicBezTo>
                    <a:pt x="f29" y="f29"/>
                    <a:pt x="f66" y="f66"/>
                    <a:pt x="f21" y="f66"/>
                  </a:cubicBezTo>
                  <a:cubicBezTo>
                    <a:pt x="f67" y="f66"/>
                    <a:pt x="f68" y="f29"/>
                    <a:pt x="f68" y="f65"/>
                  </a:cubicBezTo>
                  <a:cubicBezTo>
                    <a:pt x="f68" y="f58"/>
                    <a:pt x="f69" y="f63"/>
                    <a:pt x="f70" y="f61"/>
                  </a:cubicBezTo>
                  <a:lnTo>
                    <a:pt x="f71" y="f52"/>
                  </a:lnTo>
                  <a:cubicBezTo>
                    <a:pt x="f72" y="f28"/>
                    <a:pt x="f73" y="f49"/>
                    <a:pt x="f5" y="f49"/>
                  </a:cubicBezTo>
                  <a:cubicBezTo>
                    <a:pt x="f74" y="f49"/>
                    <a:pt x="f3" y="f75"/>
                    <a:pt x="f3" y="f9"/>
                  </a:cubicBezTo>
                  <a:cubicBezTo>
                    <a:pt x="f3" y="f8"/>
                    <a:pt x="f7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61" name="Google Shape;10189;p74">
            <a:extLst>
              <a:ext uri="{FF2B5EF4-FFF2-40B4-BE49-F238E27FC236}">
                <a16:creationId xmlns:a16="http://schemas.microsoft.com/office/drawing/2014/main" id="{46500FBB-1C7D-1BB1-99D4-1B2E0E59FEDD}"/>
              </a:ext>
            </a:extLst>
          </p:cNvPr>
          <p:cNvSpPr/>
          <p:nvPr/>
        </p:nvSpPr>
        <p:spPr>
          <a:xfrm>
            <a:off x="5189367" y="2918845"/>
            <a:ext cx="394709" cy="328004"/>
          </a:xfrm>
          <a:custGeom>
            <a:avLst/>
            <a:gdLst>
              <a:gd name="f0" fmla="val w"/>
              <a:gd name="f1" fmla="val h"/>
              <a:gd name="f2" fmla="val 0"/>
              <a:gd name="f3" fmla="val 12729"/>
              <a:gd name="f4" fmla="val 9925"/>
              <a:gd name="f5" fmla="val 925"/>
              <a:gd name="f6" fmla="val 3644"/>
              <a:gd name="f7" fmla="val 944"/>
              <a:gd name="f8" fmla="val 963"/>
              <a:gd name="f9" fmla="val 3648"/>
              <a:gd name="f10" fmla="val 978"/>
              <a:gd name="f11" fmla="val 3655"/>
              <a:gd name="f12" fmla="val 1608"/>
              <a:gd name="f13" fmla="val 3970"/>
              <a:gd name="f14" fmla="val 5924"/>
              <a:gd name="f15" fmla="val 6239"/>
              <a:gd name="f16" fmla="val 960"/>
              <a:gd name="f17" fmla="val 6256"/>
              <a:gd name="f18" fmla="val 937"/>
              <a:gd name="f19" fmla="val 6264"/>
              <a:gd name="f20" fmla="val 914"/>
              <a:gd name="f21" fmla="val 854"/>
              <a:gd name="f22" fmla="val 788"/>
              <a:gd name="f23" fmla="val 6212"/>
              <a:gd name="f24" fmla="val 6144"/>
              <a:gd name="f25" fmla="val 3781"/>
              <a:gd name="f26" fmla="val 3685"/>
              <a:gd name="f27" fmla="val 862"/>
              <a:gd name="f28" fmla="val 4128"/>
              <a:gd name="f29" fmla="val 7184"/>
              <a:gd name="f30" fmla="val 6963"/>
              <a:gd name="f31" fmla="val 8035"/>
              <a:gd name="f32" fmla="val 6648"/>
              <a:gd name="f33" fmla="val 8507"/>
              <a:gd name="f34" fmla="val 6176"/>
              <a:gd name="f35" fmla="val 8759"/>
              <a:gd name="f36" fmla="val 5640"/>
              <a:gd name="f37" fmla="val 4821"/>
              <a:gd name="f38" fmla="val 4097"/>
              <a:gd name="f39" fmla="val 8066"/>
              <a:gd name="f40" fmla="val 11374"/>
              <a:gd name="f41" fmla="val 820"/>
              <a:gd name="f42" fmla="val 11626"/>
              <a:gd name="f43" fmla="val 11815"/>
              <a:gd name="f44" fmla="val 1009"/>
              <a:gd name="f45" fmla="val 1198"/>
              <a:gd name="f46" fmla="val 8665"/>
              <a:gd name="f47" fmla="val 8885"/>
              <a:gd name="f48" fmla="val 9043"/>
              <a:gd name="f49" fmla="val 11154"/>
              <a:gd name="f50" fmla="val 10996"/>
              <a:gd name="f51" fmla="val 8854"/>
              <a:gd name="f52" fmla="val 977"/>
              <a:gd name="f53" fmla="val 11185"/>
              <a:gd name="f54" fmla="val 11437"/>
              <a:gd name="f55" fmla="val 1"/>
              <a:gd name="f56" fmla="val 10870"/>
              <a:gd name="f57" fmla="val 10366"/>
              <a:gd name="f58" fmla="val 379"/>
              <a:gd name="f59" fmla="val 10240"/>
              <a:gd name="f60" fmla="val 883"/>
              <a:gd name="f61" fmla="val 2080"/>
              <a:gd name="f62" fmla="val 3246"/>
              <a:gd name="f63" fmla="val 1387"/>
              <a:gd name="f64" fmla="val 2899"/>
              <a:gd name="f65" fmla="val 1251"/>
              <a:gd name="f66" fmla="val 2831"/>
              <a:gd name="f67" fmla="val 1109"/>
              <a:gd name="f68" fmla="val 2800"/>
              <a:gd name="f69" fmla="val 970"/>
              <a:gd name="f70" fmla="val 466"/>
              <a:gd name="f71" fmla="val 3213"/>
              <a:gd name="f72" fmla="val 6687"/>
              <a:gd name="f73" fmla="val 465"/>
              <a:gd name="f74" fmla="val 7095"/>
              <a:gd name="f75" fmla="val 983"/>
              <a:gd name="f76" fmla="val 1127"/>
              <a:gd name="f77" fmla="val 1275"/>
              <a:gd name="f78" fmla="val 7063"/>
              <a:gd name="f79" fmla="val 1419"/>
              <a:gd name="f80" fmla="val 6995"/>
              <a:gd name="f81" fmla="val 2143"/>
              <a:gd name="f82" fmla="val 3340"/>
              <a:gd name="f83" fmla="val 3151"/>
              <a:gd name="f84" fmla="val 8444"/>
              <a:gd name="f85" fmla="val 4286"/>
              <a:gd name="f86" fmla="val 9641"/>
              <a:gd name="f87" fmla="val 5672"/>
              <a:gd name="f88" fmla="val 6585"/>
              <a:gd name="f89" fmla="val 7405"/>
              <a:gd name="f90" fmla="val 9074"/>
              <a:gd name="f91" fmla="val 7814"/>
              <a:gd name="f92" fmla="val 8287"/>
              <a:gd name="f93" fmla="val 10271"/>
              <a:gd name="f94" fmla="val 9011"/>
              <a:gd name="f95" fmla="val 10429"/>
              <a:gd name="f96" fmla="val 9515"/>
              <a:gd name="f97" fmla="val 10902"/>
              <a:gd name="f98" fmla="val 11469"/>
              <a:gd name="f99" fmla="val 12130"/>
              <a:gd name="f100" fmla="val 9358"/>
              <a:gd name="f101" fmla="val 8696"/>
              <a:gd name="f102" fmla="val 1261"/>
              <a:gd name="f103" fmla="val 12634"/>
              <a:gd name="f104" fmla="val 536"/>
              <a:gd name="f105" fmla="val 12099"/>
              <a:gd name="f106" fmla="*/ f0 1 12729"/>
              <a:gd name="f107" fmla="*/ f1 1 9925"/>
              <a:gd name="f108" fmla="val f2"/>
              <a:gd name="f109" fmla="val f3"/>
              <a:gd name="f110" fmla="val f4"/>
              <a:gd name="f111" fmla="+- f110 0 f108"/>
              <a:gd name="f112" fmla="+- f109 0 f108"/>
              <a:gd name="f113" fmla="*/ f112 1 12729"/>
              <a:gd name="f114" fmla="*/ f111 1 9925"/>
              <a:gd name="f115" fmla="*/ f108 1 f113"/>
              <a:gd name="f116" fmla="*/ f109 1 f113"/>
              <a:gd name="f117" fmla="*/ f108 1 f114"/>
              <a:gd name="f118" fmla="*/ f110 1 f114"/>
              <a:gd name="f119" fmla="*/ f115 f106 1"/>
              <a:gd name="f120" fmla="*/ f116 f106 1"/>
              <a:gd name="f121" fmla="*/ f118 f107 1"/>
              <a:gd name="f122" fmla="*/ f117 f10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9" t="f122" r="f120" b="f121"/>
            <a:pathLst>
              <a:path w="12729" h="9925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lnTo>
                  <a:pt x="f12" y="f13"/>
                </a:lnTo>
                <a:lnTo>
                  <a:pt x="f12" y="f14"/>
                </a:lnTo>
                <a:lnTo>
                  <a:pt x="f10" y="f15"/>
                </a:lnTo>
                <a:cubicBezTo>
                  <a:pt x="f16" y="f17"/>
                  <a:pt x="f18" y="f19"/>
                  <a:pt x="f20" y="f19"/>
                </a:cubicBezTo>
                <a:cubicBezTo>
                  <a:pt x="f21" y="f19"/>
                  <a:pt x="f22" y="f23"/>
                  <a:pt x="f22" y="f24"/>
                </a:cubicBezTo>
                <a:lnTo>
                  <a:pt x="f22" y="f25"/>
                </a:lnTo>
                <a:cubicBezTo>
                  <a:pt x="f22" y="f26"/>
                  <a:pt x="f27" y="f6"/>
                  <a:pt x="f5" y="f6"/>
                </a:cubicBezTo>
                <a:close/>
                <a:moveTo>
                  <a:pt x="f28" y="f29"/>
                </a:moveTo>
                <a:lnTo>
                  <a:pt x="f30" y="f31"/>
                </a:lnTo>
                <a:cubicBezTo>
                  <a:pt x="f32" y="f33"/>
                  <a:pt x="f34" y="f35"/>
                  <a:pt x="f36" y="f35"/>
                </a:cubicBezTo>
                <a:cubicBezTo>
                  <a:pt x="f37" y="f35"/>
                  <a:pt x="f38" y="f39"/>
                  <a:pt x="f28" y="f29"/>
                </a:cubicBezTo>
                <a:close/>
                <a:moveTo>
                  <a:pt x="f40" y="f41"/>
                </a:moveTo>
                <a:cubicBezTo>
                  <a:pt x="f42" y="f41"/>
                  <a:pt x="f43" y="f44"/>
                  <a:pt x="f43" y="f45"/>
                </a:cubicBezTo>
                <a:lnTo>
                  <a:pt x="f43" y="f46"/>
                </a:lnTo>
                <a:cubicBezTo>
                  <a:pt x="f43" y="f47"/>
                  <a:pt x="f42" y="f48"/>
                  <a:pt x="f40" y="f48"/>
                </a:cubicBezTo>
                <a:cubicBezTo>
                  <a:pt x="f49" y="f48"/>
                  <a:pt x="f50" y="f51"/>
                  <a:pt x="f50" y="f46"/>
                </a:cubicBezTo>
                <a:lnTo>
                  <a:pt x="f50" y="f45"/>
                </a:lnTo>
                <a:cubicBezTo>
                  <a:pt x="f50" y="f52"/>
                  <a:pt x="f53" y="f41"/>
                  <a:pt x="f40" y="f41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9" y="f60"/>
                </a:cubicBezTo>
                <a:lnTo>
                  <a:pt x="f61" y="f62"/>
                </a:lnTo>
                <a:lnTo>
                  <a:pt x="f63" y="f64"/>
                </a:lnTo>
                <a:cubicBezTo>
                  <a:pt x="f65" y="f66"/>
                  <a:pt x="f67" y="f68"/>
                  <a:pt x="f69" y="f68"/>
                </a:cubicBezTo>
                <a:cubicBezTo>
                  <a:pt x="f70" y="f68"/>
                  <a:pt x="f55" y="f71"/>
                  <a:pt x="f55" y="f25"/>
                </a:cubicBezTo>
                <a:lnTo>
                  <a:pt x="f55" y="f24"/>
                </a:lnTo>
                <a:cubicBezTo>
                  <a:pt x="f55" y="f72"/>
                  <a:pt x="f73" y="f74"/>
                  <a:pt x="f75" y="f74"/>
                </a:cubicBezTo>
                <a:cubicBezTo>
                  <a:pt x="f76" y="f74"/>
                  <a:pt x="f77" y="f78"/>
                  <a:pt x="f79" y="f80"/>
                </a:cubicBezTo>
                <a:lnTo>
                  <a:pt x="f81" y="f32"/>
                </a:lnTo>
                <a:lnTo>
                  <a:pt x="f82" y="f80"/>
                </a:lnTo>
                <a:cubicBezTo>
                  <a:pt x="f83" y="f84"/>
                  <a:pt x="f85" y="f86"/>
                  <a:pt x="f87" y="f86"/>
                </a:cubicBezTo>
                <a:cubicBezTo>
                  <a:pt x="f88" y="f86"/>
                  <a:pt x="f89" y="f90"/>
                  <a:pt x="f91" y="f92"/>
                </a:cubicBezTo>
                <a:lnTo>
                  <a:pt x="f93" y="f94"/>
                </a:lnTo>
                <a:cubicBezTo>
                  <a:pt x="f95" y="f96"/>
                  <a:pt x="f97" y="f4"/>
                  <a:pt x="f98" y="f4"/>
                </a:cubicBezTo>
                <a:cubicBezTo>
                  <a:pt x="f99" y="f4"/>
                  <a:pt x="f3" y="f100"/>
                  <a:pt x="f3" y="f101"/>
                </a:cubicBezTo>
                <a:lnTo>
                  <a:pt x="f3" y="f102"/>
                </a:lnTo>
                <a:cubicBezTo>
                  <a:pt x="f103" y="f104"/>
                  <a:pt x="f105" y="f55"/>
                  <a:pt x="f54" y="f55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62" name="Google Shape;10190;p74">
            <a:extLst>
              <a:ext uri="{FF2B5EF4-FFF2-40B4-BE49-F238E27FC236}">
                <a16:creationId xmlns:a16="http://schemas.microsoft.com/office/drawing/2014/main" id="{722D5E99-2107-0C5C-BDA3-C9DF621AE1D9}"/>
              </a:ext>
            </a:extLst>
          </p:cNvPr>
          <p:cNvGrpSpPr/>
          <p:nvPr/>
        </p:nvGrpSpPr>
        <p:grpSpPr>
          <a:xfrm>
            <a:off x="6490557" y="2873371"/>
            <a:ext cx="359688" cy="378726"/>
            <a:chOff x="7862157" y="2742742"/>
            <a:chExt cx="359688" cy="378726"/>
          </a:xfrm>
          <a:solidFill>
            <a:schemeClr val="bg2"/>
          </a:solidFill>
        </p:grpSpPr>
        <p:sp>
          <p:nvSpPr>
            <p:cNvPr id="63" name="Google Shape;10191;p74">
              <a:extLst>
                <a:ext uri="{FF2B5EF4-FFF2-40B4-BE49-F238E27FC236}">
                  <a16:creationId xmlns:a16="http://schemas.microsoft.com/office/drawing/2014/main" id="{57A738CC-0AE5-E803-B186-A025FA41DD8F}"/>
                </a:ext>
              </a:extLst>
            </p:cNvPr>
            <p:cNvSpPr/>
            <p:nvPr/>
          </p:nvSpPr>
          <p:spPr>
            <a:xfrm>
              <a:off x="7862157" y="2742742"/>
              <a:ext cx="168752" cy="308610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73"/>
                <a:gd name="f6" fmla="val 5532"/>
                <a:gd name="f7" fmla="val 1"/>
                <a:gd name="f8" fmla="val 5515"/>
                <a:gd name="f9" fmla="val 5499"/>
                <a:gd name="f10" fmla="val 2"/>
                <a:gd name="f11" fmla="val 5483"/>
                <a:gd name="f12" fmla="val 4"/>
                <a:gd name="f13" fmla="val 2364"/>
                <a:gd name="f14" fmla="val 445"/>
                <a:gd name="f15" fmla="val 3123"/>
                <a:gd name="f16" fmla="val 6274"/>
                <a:gd name="f17" fmla="val 7692"/>
                <a:gd name="f18" fmla="val 442"/>
                <a:gd name="f19" fmla="val 8983"/>
                <a:gd name="f20" fmla="val 1293"/>
                <a:gd name="f21" fmla="val 10086"/>
                <a:gd name="f22" fmla="val 1381"/>
                <a:gd name="f23" fmla="val 10209"/>
                <a:gd name="f24" fmla="val 1507"/>
                <a:gd name="f25" fmla="val 1635"/>
                <a:gd name="f26" fmla="val 1737"/>
                <a:gd name="f27" fmla="val 1839"/>
                <a:gd name="f28" fmla="val 10233"/>
                <a:gd name="f29" fmla="val 1923"/>
                <a:gd name="f30" fmla="val 10149"/>
                <a:gd name="f31" fmla="val 3719"/>
                <a:gd name="f32" fmla="val 8353"/>
                <a:gd name="f33" fmla="val 3813"/>
                <a:gd name="f34" fmla="val 8259"/>
                <a:gd name="f35" fmla="val 3845"/>
                <a:gd name="f36" fmla="val 8007"/>
                <a:gd name="f37" fmla="val 3782"/>
                <a:gd name="f38" fmla="val 7849"/>
                <a:gd name="f39" fmla="val 3498"/>
                <a:gd name="f40" fmla="val 7376"/>
                <a:gd name="f41" fmla="val 3341"/>
                <a:gd name="f42" fmla="val 6809"/>
                <a:gd name="f43" fmla="val 4888"/>
                <a:gd name="f44" fmla="val 4286"/>
                <a:gd name="f45" fmla="val 3659"/>
                <a:gd name="f46" fmla="val 5672"/>
                <a:gd name="f47" fmla="val 3312"/>
                <a:gd name="f48" fmla="val 5861"/>
                <a:gd name="f49" fmla="val 3281"/>
                <a:gd name="f50" fmla="val 2934"/>
                <a:gd name="f51" fmla="val 414"/>
                <a:gd name="f52" fmla="val 5958"/>
                <a:gd name="f53" fmla="val 5739"/>
                <a:gd name="f54" fmla="*/ f1 1 5987"/>
                <a:gd name="f55" fmla="*/ f2 1 10273"/>
                <a:gd name="f56" fmla="val f3"/>
                <a:gd name="f57" fmla="val f4"/>
                <a:gd name="f58" fmla="val f5"/>
                <a:gd name="f59" fmla="+- f58 0 f56"/>
                <a:gd name="f60" fmla="+- f57 0 f56"/>
                <a:gd name="f61" fmla="*/ f60 1 5987"/>
                <a:gd name="f62" fmla="*/ f59 1 10273"/>
                <a:gd name="f63" fmla="*/ f56 1 f61"/>
                <a:gd name="f64" fmla="*/ f57 1 f61"/>
                <a:gd name="f65" fmla="*/ f56 1 f62"/>
                <a:gd name="f66" fmla="*/ f58 1 f62"/>
                <a:gd name="f67" fmla="*/ f63 f54 1"/>
                <a:gd name="f68" fmla="*/ f64 f54 1"/>
                <a:gd name="f69" fmla="*/ f66 f55 1"/>
                <a:gd name="f70" fmla="*/ f65 f5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7" t="f70" r="f68" b="f69"/>
              <a:pathLst>
                <a:path w="5987" h="10273">
                  <a:moveTo>
                    <a:pt x="f6" y="f7"/>
                  </a:moveTo>
                  <a:cubicBezTo>
                    <a:pt x="f8" y="f7"/>
                    <a:pt x="f9" y="f10"/>
                    <a:pt x="f11" y="f12"/>
                  </a:cubicBezTo>
                  <a:cubicBezTo>
                    <a:pt x="f13" y="f14"/>
                    <a:pt x="f7" y="f15"/>
                    <a:pt x="f7" y="f16"/>
                  </a:cubicBezTo>
                  <a:cubicBezTo>
                    <a:pt x="f7" y="f17"/>
                    <a:pt x="f18" y="f19"/>
                    <a:pt x="f20" y="f21"/>
                  </a:cubicBezTo>
                  <a:cubicBezTo>
                    <a:pt x="f22" y="f23"/>
                    <a:pt x="f24" y="f5"/>
                    <a:pt x="f25" y="f5"/>
                  </a:cubicBezTo>
                  <a:cubicBezTo>
                    <a:pt x="f26" y="f5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1" y="f16"/>
                  </a:cubicBezTo>
                  <a:cubicBezTo>
                    <a:pt x="f41" y="f43"/>
                    <a:pt x="f44" y="f45"/>
                    <a:pt x="f46" y="f47"/>
                  </a:cubicBezTo>
                  <a:cubicBezTo>
                    <a:pt x="f48" y="f49"/>
                    <a:pt x="f4" y="f15"/>
                    <a:pt x="f4" y="f50"/>
                  </a:cubicBezTo>
                  <a:lnTo>
                    <a:pt x="f4" y="f51"/>
                  </a:lnTo>
                  <a:cubicBezTo>
                    <a:pt x="f52" y="f0"/>
                    <a:pt x="f53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10192;p74">
              <a:extLst>
                <a:ext uri="{FF2B5EF4-FFF2-40B4-BE49-F238E27FC236}">
                  <a16:creationId xmlns:a16="http://schemas.microsoft.com/office/drawing/2014/main" id="{6CA2C5C8-1C4F-FAAC-DC8B-5FA069B73097}"/>
                </a:ext>
              </a:extLst>
            </p:cNvPr>
            <p:cNvSpPr/>
            <p:nvPr/>
          </p:nvSpPr>
          <p:spPr>
            <a:xfrm>
              <a:off x="7927884" y="3006922"/>
              <a:ext cx="227356" cy="114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066"/>
                <a:gd name="f4" fmla="val 3813"/>
                <a:gd name="f5" fmla="val 5758"/>
                <a:gd name="f6" fmla="val 5692"/>
                <a:gd name="f7" fmla="val 5629"/>
                <a:gd name="f8" fmla="val 11"/>
                <a:gd name="f9" fmla="val 5577"/>
                <a:gd name="f10" fmla="val 32"/>
                <a:gd name="f11" fmla="val 5091"/>
                <a:gd name="f12" fmla="val 339"/>
                <a:gd name="f13" fmla="val 4530"/>
                <a:gd name="f14" fmla="val 489"/>
                <a:gd name="f15" fmla="val 3972"/>
                <a:gd name="f16" fmla="val 3444"/>
                <a:gd name="f17" fmla="val 2917"/>
                <a:gd name="f18" fmla="val 355"/>
                <a:gd name="f19" fmla="val 2458"/>
                <a:gd name="f20" fmla="val 95"/>
                <a:gd name="f21" fmla="val 2389"/>
                <a:gd name="f22" fmla="val 53"/>
                <a:gd name="f23" fmla="val 2314"/>
                <a:gd name="f24" fmla="val 30"/>
                <a:gd name="f25" fmla="val 2239"/>
                <a:gd name="f26" fmla="val 2141"/>
                <a:gd name="f27" fmla="val 2042"/>
                <a:gd name="f28" fmla="val 69"/>
                <a:gd name="f29" fmla="val 1954"/>
                <a:gd name="f30" fmla="val 158"/>
                <a:gd name="f31" fmla="val 189"/>
                <a:gd name="f32" fmla="val 1922"/>
                <a:gd name="f33" fmla="val 2143"/>
                <a:gd name="f34" fmla="val 2395"/>
                <a:gd name="f35" fmla="val 221"/>
                <a:gd name="f36" fmla="val 2552"/>
                <a:gd name="f37" fmla="val 1324"/>
                <a:gd name="f38" fmla="val 3403"/>
                <a:gd name="f39" fmla="val 2615"/>
                <a:gd name="f40" fmla="val 3812"/>
                <a:gd name="f41" fmla="val 4001"/>
                <a:gd name="f42" fmla="val 5388"/>
                <a:gd name="f43" fmla="val 6711"/>
                <a:gd name="f44" fmla="val 7814"/>
                <a:gd name="f45" fmla="val 2521"/>
                <a:gd name="f46" fmla="val 8034"/>
                <a:gd name="f47" fmla="val 2363"/>
                <a:gd name="f48" fmla="val 2080"/>
                <a:gd name="f49" fmla="val 7877"/>
                <a:gd name="f50" fmla="val 1890"/>
                <a:gd name="f51" fmla="val 6112"/>
                <a:gd name="f52" fmla="val 126"/>
                <a:gd name="f53" fmla="val 6028"/>
                <a:gd name="f54" fmla="val 42"/>
                <a:gd name="f55" fmla="val 5888"/>
                <a:gd name="f56" fmla="*/ f0 1 8066"/>
                <a:gd name="f57" fmla="*/ f1 1 3813"/>
                <a:gd name="f58" fmla="val f2"/>
                <a:gd name="f59" fmla="val f3"/>
                <a:gd name="f60" fmla="val f4"/>
                <a:gd name="f61" fmla="+- f60 0 f58"/>
                <a:gd name="f62" fmla="+- f59 0 f58"/>
                <a:gd name="f63" fmla="*/ f62 1 8066"/>
                <a:gd name="f64" fmla="*/ f61 1 3813"/>
                <a:gd name="f65" fmla="*/ f58 1 f63"/>
                <a:gd name="f66" fmla="*/ f59 1 f63"/>
                <a:gd name="f67" fmla="*/ f58 1 f64"/>
                <a:gd name="f68" fmla="*/ f60 1 f64"/>
                <a:gd name="f69" fmla="*/ f65 f56 1"/>
                <a:gd name="f70" fmla="*/ f66 f56 1"/>
                <a:gd name="f71" fmla="*/ f68 f57 1"/>
                <a:gd name="f72" fmla="*/ f67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9" t="f72" r="f70" b="f71"/>
              <a:pathLst>
                <a:path w="8066" h="381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2" y="f33"/>
                    <a:pt x="f10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45"/>
                  </a:cubicBezTo>
                  <a:cubicBezTo>
                    <a:pt x="f46" y="f47"/>
                    <a:pt x="f3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5" name="Google Shape;10193;p74">
              <a:extLst>
                <a:ext uri="{FF2B5EF4-FFF2-40B4-BE49-F238E27FC236}">
                  <a16:creationId xmlns:a16="http://schemas.microsoft.com/office/drawing/2014/main" id="{174AB19A-EDA7-F8C2-0D63-0EB24777FB43}"/>
                </a:ext>
              </a:extLst>
            </p:cNvPr>
            <p:cNvSpPr/>
            <p:nvPr/>
          </p:nvSpPr>
          <p:spPr>
            <a:xfrm>
              <a:off x="8053093" y="2742742"/>
              <a:ext cx="168752" cy="308253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61"/>
                <a:gd name="f6" fmla="val 418"/>
                <a:gd name="f7" fmla="val 1"/>
                <a:gd name="f8" fmla="val 190"/>
                <a:gd name="f9" fmla="val 414"/>
                <a:gd name="f10" fmla="val 2934"/>
                <a:gd name="f11" fmla="val 3123"/>
                <a:gd name="f12" fmla="val 127"/>
                <a:gd name="f13" fmla="val 3281"/>
                <a:gd name="f14" fmla="val 316"/>
                <a:gd name="f15" fmla="val 3312"/>
                <a:gd name="f16" fmla="val 1639"/>
                <a:gd name="f17" fmla="val 3659"/>
                <a:gd name="f18" fmla="val 2647"/>
                <a:gd name="f19" fmla="val 4856"/>
                <a:gd name="f20" fmla="val 6274"/>
                <a:gd name="f21" fmla="val 6809"/>
                <a:gd name="f22" fmla="val 2489"/>
                <a:gd name="f23" fmla="val 7376"/>
                <a:gd name="f24" fmla="val 2206"/>
                <a:gd name="f25" fmla="val 7849"/>
                <a:gd name="f26" fmla="val 2080"/>
                <a:gd name="f27" fmla="val 8007"/>
                <a:gd name="f28" fmla="val 2111"/>
                <a:gd name="f29" fmla="val 8196"/>
                <a:gd name="f30" fmla="val 2269"/>
                <a:gd name="f31" fmla="val 8353"/>
                <a:gd name="f32" fmla="val 4065"/>
                <a:gd name="f33" fmla="val 10149"/>
                <a:gd name="f34" fmla="val 4137"/>
                <a:gd name="f35" fmla="val 10221"/>
                <a:gd name="f36" fmla="val 4242"/>
                <a:gd name="f37" fmla="val 10260"/>
                <a:gd name="f38" fmla="val 4350"/>
                <a:gd name="f39" fmla="val 4478"/>
                <a:gd name="f40" fmla="val 4609"/>
                <a:gd name="f41" fmla="val 10205"/>
                <a:gd name="f42" fmla="val 4695"/>
                <a:gd name="f43" fmla="val 10086"/>
                <a:gd name="f44" fmla="val 5514"/>
                <a:gd name="f45" fmla="val 8983"/>
                <a:gd name="f46" fmla="val 7660"/>
                <a:gd name="f47" fmla="val 5892"/>
                <a:gd name="f48" fmla="val 3592"/>
                <a:gd name="f49" fmla="val 445"/>
                <a:gd name="f50" fmla="val 473"/>
                <a:gd name="f51" fmla="val 4"/>
                <a:gd name="f52" fmla="val 455"/>
                <a:gd name="f53" fmla="val 2"/>
                <a:gd name="f54" fmla="val 436"/>
                <a:gd name="f55" fmla="*/ f1 1 5987"/>
                <a:gd name="f56" fmla="*/ f2 1 10261"/>
                <a:gd name="f57" fmla="val f3"/>
                <a:gd name="f58" fmla="val f4"/>
                <a:gd name="f59" fmla="val f5"/>
                <a:gd name="f60" fmla="+- f59 0 f57"/>
                <a:gd name="f61" fmla="+- f58 0 f57"/>
                <a:gd name="f62" fmla="*/ f61 1 5987"/>
                <a:gd name="f63" fmla="*/ f60 1 102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987" h="10261">
                  <a:moveTo>
                    <a:pt x="f6" y="f7"/>
                  </a:moveTo>
                  <a:cubicBezTo>
                    <a:pt x="f8" y="f7"/>
                    <a:pt x="f7" y="f0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lnTo>
                    <a:pt x="f32" y="f33"/>
                  </a:ln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" y="f46"/>
                    <a:pt x="f4" y="f20"/>
                  </a:cubicBezTo>
                  <a:cubicBezTo>
                    <a:pt x="f47" y="f11"/>
                    <a:pt x="f48" y="f49"/>
                    <a:pt x="f50" y="f51"/>
                  </a:cubicBezTo>
                  <a:cubicBezTo>
                    <a:pt x="f52" y="f53"/>
                    <a:pt x="f54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10194;p74">
              <a:extLst>
                <a:ext uri="{FF2B5EF4-FFF2-40B4-BE49-F238E27FC236}">
                  <a16:creationId xmlns:a16="http://schemas.microsoft.com/office/drawing/2014/main" id="{FDD29104-E06F-4F58-0DB2-1FD76BA9CF2D}"/>
                </a:ext>
              </a:extLst>
            </p:cNvPr>
            <p:cNvSpPr/>
            <p:nvPr/>
          </p:nvSpPr>
          <p:spPr>
            <a:xfrm>
              <a:off x="8005142" y="2845064"/>
              <a:ext cx="71058" cy="1741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5798"/>
                <a:gd name="f5" fmla="val 1260"/>
                <a:gd name="f6" fmla="val 1"/>
                <a:gd name="f7" fmla="val 1040"/>
                <a:gd name="f8" fmla="val 819"/>
                <a:gd name="f9" fmla="val 190"/>
                <a:gd name="f10" fmla="val 379"/>
                <a:gd name="f11" fmla="val 662"/>
                <a:gd name="f12" fmla="val 347"/>
                <a:gd name="f13" fmla="val 820"/>
                <a:gd name="f14" fmla="val 1293"/>
                <a:gd name="f15" fmla="val 1860"/>
                <a:gd name="f16" fmla="val 567"/>
                <a:gd name="f17" fmla="val 2899"/>
                <a:gd name="f18" fmla="val 977"/>
                <a:gd name="f19" fmla="val 3214"/>
                <a:gd name="f20" fmla="val 1292"/>
                <a:gd name="f21" fmla="val 3466"/>
                <a:gd name="f22" fmla="val 1670"/>
                <a:gd name="f23" fmla="val 3687"/>
                <a:gd name="f24" fmla="val 3939"/>
                <a:gd name="f25" fmla="val 4160"/>
                <a:gd name="f26" fmla="val 1450"/>
                <a:gd name="f27" fmla="val 4380"/>
                <a:gd name="f28" fmla="val 1071"/>
                <a:gd name="f29" fmla="val 630"/>
                <a:gd name="f30" fmla="val 3529"/>
                <a:gd name="f31" fmla="val 441"/>
                <a:gd name="f32" fmla="val 252"/>
                <a:gd name="f33" fmla="val 32"/>
                <a:gd name="f34" fmla="val 3750"/>
                <a:gd name="f35" fmla="val 4475"/>
                <a:gd name="f36" fmla="val 410"/>
                <a:gd name="f37" fmla="val 4916"/>
                <a:gd name="f38" fmla="val 882"/>
                <a:gd name="f39" fmla="val 5105"/>
                <a:gd name="f40" fmla="val 5388"/>
                <a:gd name="f41" fmla="val 5640"/>
                <a:gd name="f42" fmla="val 1544"/>
                <a:gd name="f43" fmla="val 1702"/>
                <a:gd name="f44" fmla="val 5577"/>
                <a:gd name="f45" fmla="val 5073"/>
                <a:gd name="f46" fmla="val 2174"/>
                <a:gd name="f47" fmla="val 4443"/>
                <a:gd name="f48" fmla="val 3907"/>
                <a:gd name="f49" fmla="val 1985"/>
                <a:gd name="f50" fmla="val 2836"/>
                <a:gd name="f51" fmla="val 1229"/>
                <a:gd name="f52" fmla="val 2269"/>
                <a:gd name="f53" fmla="val 2049"/>
                <a:gd name="f54" fmla="val 1797"/>
                <a:gd name="f55" fmla="val 1576"/>
                <a:gd name="f56" fmla="val 1419"/>
                <a:gd name="f57" fmla="val 1608"/>
                <a:gd name="f58" fmla="val 1891"/>
                <a:gd name="f59" fmla="val 2238"/>
                <a:gd name="f60" fmla="val 2143"/>
                <a:gd name="f61" fmla="val 2363"/>
                <a:gd name="f62" fmla="val 1261"/>
                <a:gd name="f63" fmla="val 631"/>
                <a:gd name="f64" fmla="val 158"/>
                <a:gd name="f65" fmla="val 1513"/>
                <a:gd name="f66" fmla="*/ f0 1 2521"/>
                <a:gd name="f67" fmla="*/ f1 1 5798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2521"/>
                <a:gd name="f74" fmla="*/ f71 1 5798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2521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2" y="f14"/>
                    <a:pt x="f2" y="f15"/>
                  </a:cubicBezTo>
                  <a:cubicBezTo>
                    <a:pt x="f2" y="f3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5" y="f27"/>
                  </a:cubicBezTo>
                  <a:cubicBezTo>
                    <a:pt x="f28" y="f27"/>
                    <a:pt x="f8" y="f25"/>
                    <a:pt x="f8" y="f24"/>
                  </a:cubicBezTo>
                  <a:cubicBezTo>
                    <a:pt x="f8" y="f23"/>
                    <a:pt x="f29" y="f30"/>
                    <a:pt x="f31" y="f30"/>
                  </a:cubicBezTo>
                  <a:cubicBezTo>
                    <a:pt x="f32" y="f30"/>
                    <a:pt x="f33" y="f34"/>
                    <a:pt x="f33" y="f24"/>
                  </a:cubicBezTo>
                  <a:cubicBezTo>
                    <a:pt x="f33" y="f35"/>
                    <a:pt x="f36" y="f37"/>
                    <a:pt x="f38" y="f39"/>
                  </a:cubicBezTo>
                  <a:lnTo>
                    <a:pt x="f38" y="f40"/>
                  </a:lnTo>
                  <a:cubicBezTo>
                    <a:pt x="f38" y="f41"/>
                    <a:pt x="f28" y="f4"/>
                    <a:pt x="f20" y="f4"/>
                  </a:cubicBezTo>
                  <a:cubicBezTo>
                    <a:pt x="f42" y="f4"/>
                    <a:pt x="f43" y="f44"/>
                    <a:pt x="f43" y="f40"/>
                  </a:cubicBezTo>
                  <a:lnTo>
                    <a:pt x="f43" y="f45"/>
                  </a:lnTo>
                  <a:cubicBezTo>
                    <a:pt x="f46" y="f37"/>
                    <a:pt x="f3" y="f47"/>
                    <a:pt x="f3" y="f48"/>
                  </a:cubicBezTo>
                  <a:cubicBezTo>
                    <a:pt x="f3" y="f19"/>
                    <a:pt x="f49" y="f50"/>
                    <a:pt x="f42" y="f3"/>
                  </a:cubicBezTo>
                  <a:cubicBezTo>
                    <a:pt x="f51" y="f52"/>
                    <a:pt x="f38" y="f53"/>
                    <a:pt x="f38" y="f54"/>
                  </a:cubicBezTo>
                  <a:cubicBezTo>
                    <a:pt x="f38" y="f55"/>
                    <a:pt x="f28" y="f56"/>
                    <a:pt x="f20" y="f56"/>
                  </a:cubicBezTo>
                  <a:cubicBezTo>
                    <a:pt x="f42" y="f56"/>
                    <a:pt x="f43" y="f57"/>
                    <a:pt x="f43" y="f54"/>
                  </a:cubicBezTo>
                  <a:cubicBezTo>
                    <a:pt x="f43" y="f53"/>
                    <a:pt x="f58" y="f59"/>
                    <a:pt x="f60" y="f59"/>
                  </a:cubicBezTo>
                  <a:cubicBezTo>
                    <a:pt x="f61" y="f59"/>
                    <a:pt x="f3" y="f53"/>
                    <a:pt x="f3" y="f54"/>
                  </a:cubicBezTo>
                  <a:cubicBezTo>
                    <a:pt x="f3" y="f62"/>
                    <a:pt x="f46" y="f13"/>
                    <a:pt x="f43" y="f63"/>
                  </a:cubicBezTo>
                  <a:lnTo>
                    <a:pt x="f43" y="f12"/>
                  </a:lnTo>
                  <a:cubicBezTo>
                    <a:pt x="f43" y="f64"/>
                    <a:pt x="f6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7" name="Google Shape;10221;p74">
            <a:extLst>
              <a:ext uri="{FF2B5EF4-FFF2-40B4-BE49-F238E27FC236}">
                <a16:creationId xmlns:a16="http://schemas.microsoft.com/office/drawing/2014/main" id="{728522AD-F781-0F3B-0823-F4C9A32B074E}"/>
              </a:ext>
            </a:extLst>
          </p:cNvPr>
          <p:cNvGrpSpPr/>
          <p:nvPr/>
        </p:nvGrpSpPr>
        <p:grpSpPr>
          <a:xfrm>
            <a:off x="2463870" y="3597577"/>
            <a:ext cx="316967" cy="383407"/>
            <a:chOff x="3835469" y="3466947"/>
            <a:chExt cx="316967" cy="383407"/>
          </a:xfrm>
          <a:solidFill>
            <a:schemeClr val="bg2"/>
          </a:solidFill>
        </p:grpSpPr>
        <p:sp>
          <p:nvSpPr>
            <p:cNvPr id="68" name="Google Shape;10222;p74">
              <a:extLst>
                <a:ext uri="{FF2B5EF4-FFF2-40B4-BE49-F238E27FC236}">
                  <a16:creationId xmlns:a16="http://schemas.microsoft.com/office/drawing/2014/main" id="{936F6FEA-BCF3-F6CF-B382-C79CB88483F3}"/>
                </a:ext>
              </a:extLst>
            </p:cNvPr>
            <p:cNvSpPr/>
            <p:nvPr/>
          </p:nvSpPr>
          <p:spPr>
            <a:xfrm>
              <a:off x="3940158" y="3647642"/>
              <a:ext cx="105668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2080"/>
                <a:gd name="f5" fmla="val 1733"/>
                <a:gd name="f6" fmla="val 788"/>
                <a:gd name="f7" fmla="val 2678"/>
                <a:gd name="f8" fmla="*/ f0 1 3466"/>
                <a:gd name="f9" fmla="*/ f1 1 208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466"/>
                <a:gd name="f16" fmla="*/ f13 1 208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466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4"/>
                  </a:lnTo>
                  <a:lnTo>
                    <a:pt x="f3" y="f4"/>
                  </a:lnTo>
                  <a:lnTo>
                    <a:pt x="f3" y="f5"/>
                  </a:ln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10223;p74">
              <a:extLst>
                <a:ext uri="{FF2B5EF4-FFF2-40B4-BE49-F238E27FC236}">
                  <a16:creationId xmlns:a16="http://schemas.microsoft.com/office/drawing/2014/main" id="{88DA2AA0-E9D2-FACA-AE7D-465B54034308}"/>
                </a:ext>
              </a:extLst>
            </p:cNvPr>
            <p:cNvSpPr/>
            <p:nvPr/>
          </p:nvSpPr>
          <p:spPr>
            <a:xfrm>
              <a:off x="3970891" y="3580086"/>
              <a:ext cx="4326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418"/>
                <a:gd name="f5" fmla="val 725"/>
                <a:gd name="f6" fmla="val 316"/>
                <a:gd name="f7" fmla="val 315"/>
                <a:gd name="f8" fmla="val 1103"/>
                <a:gd name="f9" fmla="*/ f0 1 1419"/>
                <a:gd name="f10" fmla="*/ f1 1 1418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419"/>
                <a:gd name="f17" fmla="*/ f14 1 1418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419" h="1418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cubicBezTo>
                    <a:pt x="f2" y="f8"/>
                    <a:pt x="f6" y="f4"/>
                    <a:pt x="f5" y="f4"/>
                  </a:cubicBezTo>
                  <a:cubicBezTo>
                    <a:pt x="f8" y="f4"/>
                    <a:pt x="f4" y="f8"/>
                    <a:pt x="f4" y="f5"/>
                  </a:cubicBezTo>
                  <a:cubicBezTo>
                    <a:pt x="f4" y="f7"/>
                    <a:pt x="f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10224;p74">
              <a:extLst>
                <a:ext uri="{FF2B5EF4-FFF2-40B4-BE49-F238E27FC236}">
                  <a16:creationId xmlns:a16="http://schemas.microsoft.com/office/drawing/2014/main" id="{D4033E47-D08D-5FD9-817D-1D351A316B7E}"/>
                </a:ext>
              </a:extLst>
            </p:cNvPr>
            <p:cNvSpPr/>
            <p:nvPr/>
          </p:nvSpPr>
          <p:spPr>
            <a:xfrm>
              <a:off x="3835469" y="3466947"/>
              <a:ext cx="316967" cy="3834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97"/>
                <a:gd name="f4" fmla="val 11800"/>
                <a:gd name="f5" fmla="val 5167"/>
                <a:gd name="f6" fmla="val 2757"/>
                <a:gd name="f7" fmla="val 5923"/>
                <a:gd name="f8" fmla="val 6553"/>
                <a:gd name="f9" fmla="val 3388"/>
                <a:gd name="f10" fmla="val 4144"/>
                <a:gd name="f11" fmla="val 4490"/>
                <a:gd name="f12" fmla="val 6396"/>
                <a:gd name="f13" fmla="val 4805"/>
                <a:gd name="f14" fmla="val 6175"/>
                <a:gd name="f15" fmla="val 5089"/>
                <a:gd name="f16" fmla="val 7026"/>
                <a:gd name="f17" fmla="val 5498"/>
                <a:gd name="f18" fmla="val 7593"/>
                <a:gd name="f19" fmla="val 6317"/>
                <a:gd name="f20" fmla="val 7294"/>
                <a:gd name="f21" fmla="val 8019"/>
                <a:gd name="f22" fmla="val 8208"/>
                <a:gd name="f23" fmla="val 7435"/>
                <a:gd name="f24" fmla="val 8365"/>
                <a:gd name="f25" fmla="val 7246"/>
                <a:gd name="f26" fmla="val 3088"/>
                <a:gd name="f27" fmla="val 2867"/>
                <a:gd name="f28" fmla="val 2710"/>
                <a:gd name="f29" fmla="val 3308"/>
                <a:gd name="f30" fmla="val 4127"/>
                <a:gd name="f31" fmla="val 3907"/>
                <a:gd name="f32" fmla="val 4868"/>
                <a:gd name="f33" fmla="val 3781"/>
                <a:gd name="f34" fmla="val 4553"/>
                <a:gd name="f35" fmla="val 4411"/>
                <a:gd name="f36" fmla="val 5183"/>
                <a:gd name="f37" fmla="val 1"/>
                <a:gd name="f38" fmla="val 5128"/>
                <a:gd name="f39" fmla="val 5073"/>
                <a:gd name="f40" fmla="val 17"/>
                <a:gd name="f41" fmla="val 5010"/>
                <a:gd name="f42" fmla="val 48"/>
                <a:gd name="f43" fmla="val 3964"/>
                <a:gd name="f44" fmla="val 646"/>
                <a:gd name="f45" fmla="val 2946"/>
                <a:gd name="f46" fmla="val 940"/>
                <a:gd name="f47" fmla="val 1919"/>
                <a:gd name="f48" fmla="val 1430"/>
                <a:gd name="f49" fmla="val 939"/>
                <a:gd name="f50" fmla="val 873"/>
                <a:gd name="f51" fmla="val 441"/>
                <a:gd name="f52" fmla="val 741"/>
                <a:gd name="f53" fmla="val 402"/>
                <a:gd name="f54" fmla="val 722"/>
                <a:gd name="f55" fmla="val 363"/>
                <a:gd name="f56" fmla="val 714"/>
                <a:gd name="f57" fmla="val 326"/>
                <a:gd name="f58" fmla="val 243"/>
                <a:gd name="f59" fmla="val 170"/>
                <a:gd name="f60" fmla="val 751"/>
                <a:gd name="f61" fmla="val 126"/>
                <a:gd name="f62" fmla="val 773"/>
                <a:gd name="f63" fmla="val 32"/>
                <a:gd name="f64" fmla="val 836"/>
                <a:gd name="f65" fmla="val 930"/>
                <a:gd name="f66" fmla="val 1056"/>
                <a:gd name="f67" fmla="val 5026"/>
                <a:gd name="f68" fmla="val 8145"/>
                <a:gd name="f69" fmla="val 2080"/>
                <a:gd name="f70" fmla="val 10949"/>
                <a:gd name="f71" fmla="val 5104"/>
                <a:gd name="f72" fmla="val 11799"/>
                <a:gd name="f73" fmla="val 5262"/>
                <a:gd name="f74" fmla="val 8255"/>
                <a:gd name="f75" fmla="val 10917"/>
                <a:gd name="f76" fmla="val 10365"/>
                <a:gd name="f77" fmla="val 10271"/>
                <a:gd name="f78" fmla="val 10162"/>
                <a:gd name="f79" fmla="val 10084"/>
                <a:gd name="f80" fmla="val 10014"/>
                <a:gd name="f81" fmla="val 9983"/>
                <a:gd name="f82" fmla="val 9954"/>
                <a:gd name="f83" fmla="val 9924"/>
                <a:gd name="f84" fmla="val 9414"/>
                <a:gd name="f85" fmla="val 877"/>
                <a:gd name="f86" fmla="val 8910"/>
                <a:gd name="f87" fmla="val 946"/>
                <a:gd name="f88" fmla="val 8409"/>
                <a:gd name="f89" fmla="val 7395"/>
                <a:gd name="f90" fmla="val 6389"/>
                <a:gd name="f91" fmla="val 660"/>
                <a:gd name="f92" fmla="val 5356"/>
                <a:gd name="f93" fmla="val 5293"/>
                <a:gd name="f94" fmla="val 5238"/>
                <a:gd name="f95" fmla="*/ f0 1 10397"/>
                <a:gd name="f96" fmla="*/ f1 1 11800"/>
                <a:gd name="f97" fmla="val f2"/>
                <a:gd name="f98" fmla="val f3"/>
                <a:gd name="f99" fmla="val f4"/>
                <a:gd name="f100" fmla="+- f99 0 f97"/>
                <a:gd name="f101" fmla="+- f98 0 f97"/>
                <a:gd name="f102" fmla="*/ f101 1 10397"/>
                <a:gd name="f103" fmla="*/ f100 1 11800"/>
                <a:gd name="f104" fmla="*/ f97 1 f102"/>
                <a:gd name="f105" fmla="*/ f98 1 f102"/>
                <a:gd name="f106" fmla="*/ f97 1 f103"/>
                <a:gd name="f107" fmla="*/ f99 1 f103"/>
                <a:gd name="f108" fmla="*/ f104 f95 1"/>
                <a:gd name="f109" fmla="*/ f105 f95 1"/>
                <a:gd name="f110" fmla="*/ f107 f96 1"/>
                <a:gd name="f111" fmla="*/ f106 f9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8" t="f111" r="f109" b="f110"/>
              <a:pathLst>
                <a:path w="10397" h="1180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cubicBezTo>
                    <a:pt x="f28" y="f19"/>
                    <a:pt x="f29" y="f17"/>
                    <a:pt x="f30" y="f15"/>
                  </a:cubicBezTo>
                  <a:cubicBezTo>
                    <a:pt x="f31" y="f32"/>
                    <a:pt x="f33" y="f34"/>
                    <a:pt x="f33" y="f10"/>
                  </a:cubicBezTo>
                  <a:cubicBezTo>
                    <a:pt x="f33" y="f9"/>
                    <a:pt x="f35" y="f6"/>
                    <a:pt x="f5" y="f6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61" y="f62"/>
                  </a:cubicBezTo>
                  <a:cubicBezTo>
                    <a:pt x="f63" y="f64"/>
                    <a:pt x="f2" y="f65"/>
                    <a:pt x="f2" y="f66"/>
                  </a:cubicBezTo>
                  <a:lnTo>
                    <a:pt x="f2" y="f67"/>
                  </a:lnTo>
                  <a:cubicBezTo>
                    <a:pt x="f2" y="f68"/>
                    <a:pt x="f69" y="f70"/>
                    <a:pt x="f71" y="f72"/>
                  </a:cubicBezTo>
                  <a:lnTo>
                    <a:pt x="f73" y="f72"/>
                  </a:lnTo>
                  <a:cubicBezTo>
                    <a:pt x="f74" y="f75"/>
                    <a:pt x="f3" y="f68"/>
                    <a:pt x="f3" y="f67"/>
                  </a:cubicBezTo>
                  <a:lnTo>
                    <a:pt x="f3" y="f66"/>
                  </a:lnTo>
                  <a:cubicBezTo>
                    <a:pt x="f3" y="f65"/>
                    <a:pt x="f76" y="f64"/>
                    <a:pt x="f77" y="f62"/>
                  </a:cubicBezTo>
                  <a:cubicBezTo>
                    <a:pt x="f78" y="f60"/>
                    <a:pt x="f79" y="f56"/>
                    <a:pt x="f80" y="f56"/>
                  </a:cubicBezTo>
                  <a:cubicBezTo>
                    <a:pt x="f81" y="f56"/>
                    <a:pt x="f82" y="f54"/>
                    <a:pt x="f83" y="f52"/>
                  </a:cubicBezTo>
                  <a:cubicBezTo>
                    <a:pt x="f84" y="f85"/>
                    <a:pt x="f86" y="f87"/>
                    <a:pt x="f88" y="f87"/>
                  </a:cubicBezTo>
                  <a:cubicBezTo>
                    <a:pt x="f89" y="f87"/>
                    <a:pt x="f90" y="f91"/>
                    <a:pt x="f92" y="f42"/>
                  </a:cubicBezTo>
                  <a:cubicBezTo>
                    <a:pt x="f93" y="f40"/>
                    <a:pt x="f94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1" name="Google Shape;10240;p74">
            <a:extLst>
              <a:ext uri="{FF2B5EF4-FFF2-40B4-BE49-F238E27FC236}">
                <a16:creationId xmlns:a16="http://schemas.microsoft.com/office/drawing/2014/main" id="{21208E7F-3053-F5BD-F122-89BABF2796BC}"/>
              </a:ext>
            </a:extLst>
          </p:cNvPr>
          <p:cNvGrpSpPr/>
          <p:nvPr/>
        </p:nvGrpSpPr>
        <p:grpSpPr>
          <a:xfrm>
            <a:off x="3852551" y="3601244"/>
            <a:ext cx="365019" cy="360365"/>
            <a:chOff x="5224150" y="3470614"/>
            <a:chExt cx="365019" cy="360365"/>
          </a:xfrm>
          <a:solidFill>
            <a:schemeClr val="bg2"/>
          </a:solidFill>
        </p:grpSpPr>
        <p:sp>
          <p:nvSpPr>
            <p:cNvPr id="72" name="Google Shape;10241;p74">
              <a:extLst>
                <a:ext uri="{FF2B5EF4-FFF2-40B4-BE49-F238E27FC236}">
                  <a16:creationId xmlns:a16="http://schemas.microsoft.com/office/drawing/2014/main" id="{4D93CDA7-1E82-2764-EC11-1CFE2DBAFE86}"/>
                </a:ext>
              </a:extLst>
            </p:cNvPr>
            <p:cNvSpPr/>
            <p:nvPr/>
          </p:nvSpPr>
          <p:spPr>
            <a:xfrm>
              <a:off x="5224150" y="3470614"/>
              <a:ext cx="365019" cy="2917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973"/>
                <a:gd name="f4" fmla="val 8980"/>
                <a:gd name="f5" fmla="val 2017"/>
                <a:gd name="f6" fmla="val 3749"/>
                <a:gd name="f7" fmla="val 3119"/>
                <a:gd name="f8" fmla="val 5514"/>
                <a:gd name="f9" fmla="val 914"/>
                <a:gd name="f10" fmla="val 9641"/>
                <a:gd name="f11" fmla="val 10744"/>
                <a:gd name="f12" fmla="val 8538"/>
                <a:gd name="f13" fmla="val 5892"/>
                <a:gd name="f14" fmla="val 5325"/>
                <a:gd name="f15" fmla="val 4852"/>
                <a:gd name="f16" fmla="val 473"/>
                <a:gd name="f17" fmla="val 1040"/>
                <a:gd name="f18" fmla="val 1166"/>
                <a:gd name="f19" fmla="val 4537"/>
                <a:gd name="f20" fmla="val 1324"/>
                <a:gd name="f21" fmla="val 3812"/>
                <a:gd name="f22" fmla="val 1733"/>
                <a:gd name="f23" fmla="val 3529"/>
                <a:gd name="f24" fmla="val 1891"/>
                <a:gd name="f25" fmla="val 3025"/>
                <a:gd name="f26" fmla="val 1954"/>
                <a:gd name="f27" fmla="val 2867"/>
                <a:gd name="f28" fmla="val 1607"/>
                <a:gd name="f29" fmla="val 2521"/>
                <a:gd name="f30" fmla="val 2080"/>
                <a:gd name="f31" fmla="val 1702"/>
                <a:gd name="f32" fmla="val 1576"/>
                <a:gd name="f33" fmla="val 1922"/>
                <a:gd name="f34" fmla="val 946"/>
                <a:gd name="f35" fmla="val 693"/>
                <a:gd name="f36" fmla="val 1796"/>
                <a:gd name="f37" fmla="val 504"/>
                <a:gd name="f38" fmla="val 454"/>
                <a:gd name="f39" fmla="val 1708"/>
                <a:gd name="f40" fmla="val 403"/>
                <a:gd name="f41" fmla="val 1696"/>
                <a:gd name="f42" fmla="val 355"/>
                <a:gd name="f43" fmla="val 223"/>
                <a:gd name="f44" fmla="val 110"/>
                <a:gd name="f45" fmla="val 1784"/>
                <a:gd name="f46" fmla="val 63"/>
                <a:gd name="f47" fmla="val 2111"/>
                <a:gd name="f48" fmla="val 2332"/>
                <a:gd name="f49" fmla="val 252"/>
                <a:gd name="f50" fmla="val 2363"/>
                <a:gd name="f51" fmla="val 536"/>
                <a:gd name="f52" fmla="val 2489"/>
                <a:gd name="f53" fmla="val 820"/>
                <a:gd name="f54" fmla="val 2552"/>
                <a:gd name="f55" fmla="val 1135"/>
                <a:gd name="f56" fmla="val 2615"/>
                <a:gd name="f57" fmla="val 1198"/>
                <a:gd name="f58" fmla="val 1387"/>
                <a:gd name="f59" fmla="val 3277"/>
                <a:gd name="f60" fmla="val 95"/>
                <a:gd name="f61" fmla="val 5671"/>
                <a:gd name="f62" fmla="val 5703"/>
                <a:gd name="f63" fmla="val 5829"/>
                <a:gd name="f64" fmla="val 5860"/>
                <a:gd name="f65" fmla="val 6238"/>
                <a:gd name="f66" fmla="val 7372"/>
                <a:gd name="f67" fmla="val 1009"/>
                <a:gd name="f68" fmla="val 8318"/>
                <a:gd name="f69" fmla="val 2143"/>
                <a:gd name="f70" fmla="val 3308"/>
                <a:gd name="f71" fmla="val 4254"/>
                <a:gd name="f72" fmla="val 4191"/>
                <a:gd name="f73" fmla="val 2710"/>
                <a:gd name="f74" fmla="val 2930"/>
                <a:gd name="f75" fmla="val 3151"/>
                <a:gd name="f76" fmla="val 3088"/>
                <a:gd name="f77" fmla="val 3182"/>
                <a:gd name="f78" fmla="val 2647"/>
                <a:gd name="f79" fmla="val 3844"/>
                <a:gd name="f80" fmla="val 4947"/>
                <a:gd name="f81" fmla="val 8979"/>
                <a:gd name="f82" fmla="val 7089"/>
                <a:gd name="f83" fmla="val 7814"/>
                <a:gd name="f84" fmla="val 8192"/>
                <a:gd name="f85" fmla="val 8853"/>
                <a:gd name="f86" fmla="val 8916"/>
                <a:gd name="f87" fmla="val 2899"/>
                <a:gd name="f88" fmla="val 9074"/>
                <a:gd name="f89" fmla="val 9326"/>
                <a:gd name="f90" fmla="val 7782"/>
                <a:gd name="f91" fmla="val 8727"/>
                <a:gd name="f92" fmla="val 9861"/>
                <a:gd name="f93" fmla="val 11027"/>
                <a:gd name="f94" fmla="val 11972"/>
                <a:gd name="f95" fmla="val 11909"/>
                <a:gd name="f96" fmla="val 10429"/>
                <a:gd name="f97" fmla="val 10618"/>
                <a:gd name="f98" fmla="val 10681"/>
                <a:gd name="f99" fmla="val 10933"/>
                <a:gd name="f100" fmla="val 11248"/>
                <a:gd name="f101" fmla="val 2458"/>
                <a:gd name="f102" fmla="val 11531"/>
                <a:gd name="f103" fmla="val 11720"/>
                <a:gd name="f104" fmla="val 2300"/>
                <a:gd name="f105" fmla="val 11815"/>
                <a:gd name="f106" fmla="val 11674"/>
                <a:gd name="f107" fmla="val 11560"/>
                <a:gd name="f108" fmla="val 11429"/>
                <a:gd name="f109" fmla="val 11380"/>
                <a:gd name="f110" fmla="val 11330"/>
                <a:gd name="f111" fmla="val 11279"/>
                <a:gd name="f112" fmla="val 11059"/>
                <a:gd name="f113" fmla="val 10870"/>
                <a:gd name="f114" fmla="val 10460"/>
                <a:gd name="f115" fmla="val 10113"/>
                <a:gd name="f116" fmla="val 9704"/>
                <a:gd name="f117" fmla="val 9294"/>
                <a:gd name="f118" fmla="val 8790"/>
                <a:gd name="f119" fmla="val 8255"/>
                <a:gd name="f120" fmla="val 8003"/>
                <a:gd name="f121" fmla="val 7278"/>
                <a:gd name="f122" fmla="val 6963"/>
                <a:gd name="f123" fmla="val 441"/>
                <a:gd name="f124" fmla="val 6490"/>
                <a:gd name="f125" fmla="*/ f0 1 11973"/>
                <a:gd name="f126" fmla="*/ f1 1 8980"/>
                <a:gd name="f127" fmla="val f2"/>
                <a:gd name="f128" fmla="val f3"/>
                <a:gd name="f129" fmla="val f4"/>
                <a:gd name="f130" fmla="+- f129 0 f127"/>
                <a:gd name="f131" fmla="+- f128 0 f127"/>
                <a:gd name="f132" fmla="*/ f131 1 11973"/>
                <a:gd name="f133" fmla="*/ f130 1 8980"/>
                <a:gd name="f134" fmla="*/ f127 1 f132"/>
                <a:gd name="f135" fmla="*/ f128 1 f132"/>
                <a:gd name="f136" fmla="*/ f127 1 f133"/>
                <a:gd name="f137" fmla="*/ f129 1 f133"/>
                <a:gd name="f138" fmla="*/ f134 f125 1"/>
                <a:gd name="f139" fmla="*/ f135 f125 1"/>
                <a:gd name="f140" fmla="*/ f137 f126 1"/>
                <a:gd name="f141" fmla="*/ f136 f1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8" t="f141" r="f139" b="f140"/>
              <a:pathLst>
                <a:path w="11973" h="8980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6"/>
                  </a:moveTo>
                  <a:lnTo>
                    <a:pt x="f11" y="f8"/>
                  </a:lnTo>
                  <a:lnTo>
                    <a:pt x="f12" y="f8"/>
                  </a:lnTo>
                  <a:lnTo>
                    <a:pt x="f10" y="f6"/>
                  </a:lnTo>
                  <a:close/>
                  <a:moveTo>
                    <a:pt x="f13" y="f2"/>
                  </a:moveTo>
                  <a:cubicBezTo>
                    <a:pt x="f14" y="f2"/>
                    <a:pt x="f15" y="f16"/>
                    <a:pt x="f15" y="f17"/>
                  </a:cubicBezTo>
                  <a:lnTo>
                    <a:pt x="f15" y="f18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20"/>
                    <a:pt x="f30" y="f20"/>
                  </a:cubicBezTo>
                  <a:cubicBezTo>
                    <a:pt x="f31" y="f20"/>
                    <a:pt x="f20" y="f32"/>
                    <a:pt x="f18" y="f33"/>
                  </a:cubicBezTo>
                  <a:cubicBezTo>
                    <a:pt x="f34" y="f24"/>
                    <a:pt x="f35" y="f36"/>
                    <a:pt x="f37" y="f22"/>
                  </a:cubicBez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45"/>
                    <a:pt x="f46" y="f33"/>
                  </a:cubicBezTo>
                  <a:cubicBezTo>
                    <a:pt x="f2" y="f47"/>
                    <a:pt x="f46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cubicBezTo>
                    <a:pt x="f57" y="f27"/>
                    <a:pt x="f58" y="f7"/>
                    <a:pt x="f28" y="f59"/>
                  </a:cubicBezTo>
                  <a:lnTo>
                    <a:pt x="f60" y="f61"/>
                  </a:lnTo>
                  <a:cubicBezTo>
                    <a:pt x="f60" y="f62"/>
                    <a:pt x="f46" y="f63"/>
                    <a:pt x="f46" y="f64"/>
                  </a:cubicBezTo>
                  <a:lnTo>
                    <a:pt x="f46" y="f65"/>
                  </a:lnTo>
                  <a:cubicBezTo>
                    <a:pt x="f46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1" y="f65"/>
                  </a:cubicBezTo>
                  <a:lnTo>
                    <a:pt x="f71" y="f64"/>
                  </a:lnTo>
                  <a:cubicBezTo>
                    <a:pt x="f71" y="f63"/>
                    <a:pt x="f72" y="f62"/>
                    <a:pt x="f72" y="f61"/>
                  </a:cubicBezTo>
                  <a:lnTo>
                    <a:pt x="f73" y="f59"/>
                  </a:lnTo>
                  <a:cubicBezTo>
                    <a:pt x="f74" y="f75"/>
                    <a:pt x="f76" y="f74"/>
                    <a:pt x="f77" y="f78"/>
                  </a:cubicBezTo>
                  <a:cubicBezTo>
                    <a:pt x="f79" y="f29"/>
                    <a:pt x="f72" y="f50"/>
                    <a:pt x="f80" y="f33"/>
                  </a:cubicBezTo>
                  <a:lnTo>
                    <a:pt x="f80" y="f81"/>
                  </a:lnTo>
                  <a:lnTo>
                    <a:pt x="f82" y="f81"/>
                  </a:lnTo>
                  <a:lnTo>
                    <a:pt x="f82" y="f33"/>
                  </a:lnTo>
                  <a:cubicBezTo>
                    <a:pt x="f83" y="f48"/>
                    <a:pt x="f84" y="f29"/>
                    <a:pt x="f85" y="f78"/>
                  </a:cubicBezTo>
                  <a:cubicBezTo>
                    <a:pt x="f86" y="f87"/>
                    <a:pt x="f88" y="f7"/>
                    <a:pt x="f89" y="f59"/>
                  </a:cubicBezTo>
                  <a:lnTo>
                    <a:pt x="f83" y="f61"/>
                  </a:lnTo>
                  <a:cubicBezTo>
                    <a:pt x="f83" y="f62"/>
                    <a:pt x="f90" y="f63"/>
                    <a:pt x="f90" y="f64"/>
                  </a:cubicBezTo>
                  <a:lnTo>
                    <a:pt x="f90" y="f65"/>
                  </a:lnTo>
                  <a:cubicBezTo>
                    <a:pt x="f90" y="f66"/>
                    <a:pt x="f91" y="f68"/>
                    <a:pt x="f92" y="f68"/>
                  </a:cubicBezTo>
                  <a:cubicBezTo>
                    <a:pt x="f93" y="f68"/>
                    <a:pt x="f94" y="f66"/>
                    <a:pt x="f94" y="f65"/>
                  </a:cubicBezTo>
                  <a:lnTo>
                    <a:pt x="f94" y="f64"/>
                  </a:lnTo>
                  <a:cubicBezTo>
                    <a:pt x="f94" y="f63"/>
                    <a:pt x="f95" y="f62"/>
                    <a:pt x="f95" y="f61"/>
                  </a:cubicBezTo>
                  <a:lnTo>
                    <a:pt x="f96" y="f59"/>
                  </a:lnTo>
                  <a:cubicBezTo>
                    <a:pt x="f96" y="f75"/>
                    <a:pt x="f97" y="f74"/>
                    <a:pt x="f98" y="f56"/>
                  </a:cubicBezTo>
                  <a:cubicBezTo>
                    <a:pt x="f99" y="f29"/>
                    <a:pt x="f100" y="f101"/>
                    <a:pt x="f102" y="f50"/>
                  </a:cubicBezTo>
                  <a:cubicBezTo>
                    <a:pt x="f103" y="f104"/>
                    <a:pt x="f105" y="f30"/>
                    <a:pt x="f103" y="f33"/>
                  </a:cubicBezTo>
                  <a:cubicBezTo>
                    <a:pt x="f106" y="f45"/>
                    <a:pt x="f107" y="f41"/>
                    <a:pt x="f108" y="f41"/>
                  </a:cubicBezTo>
                  <a:cubicBezTo>
                    <a:pt x="f109" y="f41"/>
                    <a:pt x="f110" y="f39"/>
                    <a:pt x="f111" y="f22"/>
                  </a:cubicBezTo>
                  <a:cubicBezTo>
                    <a:pt x="f112" y="f36"/>
                    <a:pt x="f113" y="f24"/>
                    <a:pt x="f97" y="f33"/>
                  </a:cubicBezTo>
                  <a:cubicBezTo>
                    <a:pt x="f114" y="f32"/>
                    <a:pt x="f115" y="f20"/>
                    <a:pt x="f116" y="f20"/>
                  </a:cubicBezTo>
                  <a:cubicBezTo>
                    <a:pt x="f117" y="f20"/>
                    <a:pt x="f86" y="f32"/>
                    <a:pt x="f118" y="f26"/>
                  </a:cubicBezTo>
                  <a:cubicBezTo>
                    <a:pt x="f119" y="f24"/>
                    <a:pt x="f120" y="f22"/>
                    <a:pt x="f121" y="f20"/>
                  </a:cubicBezTo>
                  <a:lnTo>
                    <a:pt x="f122" y="f18"/>
                  </a:lnTo>
                  <a:lnTo>
                    <a:pt x="f122" y="f17"/>
                  </a:lnTo>
                  <a:cubicBezTo>
                    <a:pt x="f122" y="f123"/>
                    <a:pt x="f12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10242;p74">
              <a:extLst>
                <a:ext uri="{FF2B5EF4-FFF2-40B4-BE49-F238E27FC236}">
                  <a16:creationId xmlns:a16="http://schemas.microsoft.com/office/drawing/2014/main" id="{D7308D78-2CAC-F825-CDC7-70FBB137A5BF}"/>
                </a:ext>
              </a:extLst>
            </p:cNvPr>
            <p:cNvSpPr/>
            <p:nvPr/>
          </p:nvSpPr>
          <p:spPr>
            <a:xfrm>
              <a:off x="5305787" y="3785881"/>
              <a:ext cx="192124" cy="450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1388"/>
                <a:gd name="f5" fmla="val 693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val 1261"/>
                <a:gd name="f12" fmla="val 158"/>
                <a:gd name="f13" fmla="val 1387"/>
                <a:gd name="f14" fmla="val 347"/>
                <a:gd name="f15" fmla="val 5955"/>
                <a:gd name="f16" fmla="val 6144"/>
                <a:gd name="f17" fmla="val 1356"/>
                <a:gd name="f18" fmla="val 6301"/>
                <a:gd name="f19" fmla="val 1198"/>
                <a:gd name="f20" fmla="val 5986"/>
                <a:gd name="f21" fmla="val 5577"/>
                <a:gd name="f22" fmla="*/ f0 1 6302"/>
                <a:gd name="f23" fmla="*/ f1 1 1388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6302"/>
                <a:gd name="f30" fmla="*/ f27 1 1388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6302" h="138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7"/>
                    <a:pt x="f18" y="f19"/>
                    <a:pt x="f18" y="f10"/>
                  </a:cubicBezTo>
                  <a:lnTo>
                    <a:pt x="f18" y="f9"/>
                  </a:lnTo>
                  <a:cubicBezTo>
                    <a:pt x="f18" y="f8"/>
                    <a:pt x="f20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10303;p74">
            <a:extLst>
              <a:ext uri="{FF2B5EF4-FFF2-40B4-BE49-F238E27FC236}">
                <a16:creationId xmlns:a16="http://schemas.microsoft.com/office/drawing/2014/main" id="{C9CF48B2-0CF5-1D80-7083-A90D611933C0}"/>
              </a:ext>
            </a:extLst>
          </p:cNvPr>
          <p:cNvGrpSpPr/>
          <p:nvPr/>
        </p:nvGrpSpPr>
        <p:grpSpPr>
          <a:xfrm>
            <a:off x="4552990" y="3569852"/>
            <a:ext cx="360237" cy="383893"/>
            <a:chOff x="5924589" y="3439222"/>
            <a:chExt cx="360237" cy="383893"/>
          </a:xfrm>
          <a:solidFill>
            <a:schemeClr val="bg2"/>
          </a:solidFill>
        </p:grpSpPr>
        <p:sp>
          <p:nvSpPr>
            <p:cNvPr id="75" name="Google Shape;10304;p74">
              <a:extLst>
                <a:ext uri="{FF2B5EF4-FFF2-40B4-BE49-F238E27FC236}">
                  <a16:creationId xmlns:a16="http://schemas.microsoft.com/office/drawing/2014/main" id="{CD8DDAC7-E595-2097-A0D4-0E710875A876}"/>
                </a:ext>
              </a:extLst>
            </p:cNvPr>
            <p:cNvSpPr/>
            <p:nvPr/>
          </p:nvSpPr>
          <p:spPr>
            <a:xfrm>
              <a:off x="5987024" y="3551803"/>
              <a:ext cx="2115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3467"/>
                <a:gd name="f5" fmla="val 1"/>
                <a:gd name="f6" fmla="val 3466"/>
                <a:gd name="f7" fmla="*/ f0 1 694"/>
                <a:gd name="f8" fmla="*/ f1 1 346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94"/>
                <a:gd name="f15" fmla="*/ f12 1 346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94" h="3467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10305;p74">
              <a:extLst>
                <a:ext uri="{FF2B5EF4-FFF2-40B4-BE49-F238E27FC236}">
                  <a16:creationId xmlns:a16="http://schemas.microsoft.com/office/drawing/2014/main" id="{7C8BF8A4-1A3A-37C1-0F0F-6E496526D9E2}"/>
                </a:ext>
              </a:extLst>
            </p:cNvPr>
            <p:cNvSpPr/>
            <p:nvPr/>
          </p:nvSpPr>
          <p:spPr>
            <a:xfrm>
              <a:off x="6200253" y="3551803"/>
              <a:ext cx="2212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3467"/>
                <a:gd name="f5" fmla="val 1"/>
                <a:gd name="f6" fmla="val 3466"/>
                <a:gd name="f7" fmla="val 725"/>
                <a:gd name="f8" fmla="*/ f0 1 726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346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10306;p74">
              <a:extLst>
                <a:ext uri="{FF2B5EF4-FFF2-40B4-BE49-F238E27FC236}">
                  <a16:creationId xmlns:a16="http://schemas.microsoft.com/office/drawing/2014/main" id="{041CD924-075E-EDB5-C3BC-8E1B2B4752BD}"/>
                </a:ext>
              </a:extLst>
            </p:cNvPr>
            <p:cNvSpPr/>
            <p:nvPr/>
          </p:nvSpPr>
          <p:spPr>
            <a:xfrm>
              <a:off x="5987024" y="3686943"/>
              <a:ext cx="21159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60"/>
                <a:gd name="f5" fmla="val 4159"/>
                <a:gd name="f6" fmla="*/ f0 1 694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94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94" h="4160">
                  <a:moveTo>
                    <a:pt x="f2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10307;p74">
              <a:extLst>
                <a:ext uri="{FF2B5EF4-FFF2-40B4-BE49-F238E27FC236}">
                  <a16:creationId xmlns:a16="http://schemas.microsoft.com/office/drawing/2014/main" id="{11DA4367-8132-3B78-539F-C80AD961C7F2}"/>
                </a:ext>
              </a:extLst>
            </p:cNvPr>
            <p:cNvSpPr/>
            <p:nvPr/>
          </p:nvSpPr>
          <p:spPr>
            <a:xfrm>
              <a:off x="6200253" y="3686943"/>
              <a:ext cx="22128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4160"/>
                <a:gd name="f5" fmla="val 1"/>
                <a:gd name="f6" fmla="val 4159"/>
                <a:gd name="f7" fmla="val 725"/>
                <a:gd name="f8" fmla="*/ f0 1 726"/>
                <a:gd name="f9" fmla="*/ f1 1 416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416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4160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10308;p74">
              <a:extLst>
                <a:ext uri="{FF2B5EF4-FFF2-40B4-BE49-F238E27FC236}">
                  <a16:creationId xmlns:a16="http://schemas.microsoft.com/office/drawing/2014/main" id="{17A6AB96-7294-9021-35C2-E24626F13B61}"/>
                </a:ext>
              </a:extLst>
            </p:cNvPr>
            <p:cNvSpPr/>
            <p:nvPr/>
          </p:nvSpPr>
          <p:spPr>
            <a:xfrm>
              <a:off x="5924589" y="3551803"/>
              <a:ext cx="42281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3467"/>
                <a:gd name="f5" fmla="val 1009"/>
                <a:gd name="f6" fmla="val 1"/>
                <a:gd name="f7" fmla="val 442"/>
                <a:gd name="f8" fmla="val 2049"/>
                <a:gd name="f9" fmla="val 2427"/>
                <a:gd name="f10" fmla="val 158"/>
                <a:gd name="f11" fmla="val 2773"/>
                <a:gd name="f12" fmla="val 3025"/>
                <a:gd name="f13" fmla="val 662"/>
                <a:gd name="f14" fmla="val 3340"/>
                <a:gd name="f15" fmla="val 3466"/>
                <a:gd name="f16" fmla="*/ f0 1 1387"/>
                <a:gd name="f17" fmla="*/ f1 1 346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387"/>
                <a:gd name="f24" fmla="*/ f21 1 346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387" h="3467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cubicBezTo>
                    <a:pt x="f6" y="f9"/>
                    <a:pt x="f10" y="f11"/>
                    <a:pt x="f7" y="f12"/>
                  </a:cubicBezTo>
                  <a:cubicBezTo>
                    <a:pt x="f13" y="f14"/>
                    <a:pt x="f5" y="f15"/>
                    <a:pt x="f3" y="f15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10309;p74">
              <a:extLst>
                <a:ext uri="{FF2B5EF4-FFF2-40B4-BE49-F238E27FC236}">
                  <a16:creationId xmlns:a16="http://schemas.microsoft.com/office/drawing/2014/main" id="{F8B245A3-8043-473E-43B4-8A9DA99DE6D9}"/>
                </a:ext>
              </a:extLst>
            </p:cNvPr>
            <p:cNvSpPr/>
            <p:nvPr/>
          </p:nvSpPr>
          <p:spPr>
            <a:xfrm>
              <a:off x="6030257" y="3551803"/>
              <a:ext cx="148900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467"/>
                <a:gd name="f5" fmla="val 1"/>
                <a:gd name="f6" fmla="val 3466"/>
                <a:gd name="f7" fmla="val 4883"/>
                <a:gd name="f8" fmla="*/ f0 1 4884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4884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4884" h="3467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10310;p74">
              <a:extLst>
                <a:ext uri="{FF2B5EF4-FFF2-40B4-BE49-F238E27FC236}">
                  <a16:creationId xmlns:a16="http://schemas.microsoft.com/office/drawing/2014/main" id="{4F083046-3D24-778C-A0BF-BE7D7CAB23F2}"/>
                </a:ext>
              </a:extLst>
            </p:cNvPr>
            <p:cNvSpPr/>
            <p:nvPr/>
          </p:nvSpPr>
          <p:spPr>
            <a:xfrm>
              <a:off x="6242508" y="3670566"/>
              <a:ext cx="42318" cy="15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4695"/>
                <a:gd name="f5" fmla="val 1387"/>
                <a:gd name="f6" fmla="val 977"/>
                <a:gd name="f7" fmla="val 315"/>
                <a:gd name="f8" fmla="val 505"/>
                <a:gd name="f9" fmla="val 504"/>
                <a:gd name="f10" fmla="val 1"/>
                <a:gd name="f11" fmla="val 347"/>
                <a:gd name="f12" fmla="val 946"/>
                <a:gd name="f13" fmla="val 4222"/>
                <a:gd name="f14" fmla="val 3655"/>
                <a:gd name="f15" fmla="*/ f0 1 1388"/>
                <a:gd name="f16" fmla="*/ f1 1 4695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8"/>
                <a:gd name="f23" fmla="*/ f20 1 4695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8" h="4695">
                  <a:moveTo>
                    <a:pt x="f5" y="f2"/>
                  </a:moveTo>
                  <a:cubicBezTo>
                    <a:pt x="f6" y="f7"/>
                    <a:pt x="f8" y="f9"/>
                    <a:pt x="f10" y="f9"/>
                  </a:cubicBezTo>
                  <a:lnTo>
                    <a:pt x="f10" y="f4"/>
                  </a:lnTo>
                  <a:lnTo>
                    <a:pt x="f11" y="f4"/>
                  </a:lnTo>
                  <a:cubicBezTo>
                    <a:pt x="f12" y="f4"/>
                    <a:pt x="f5" y="f13"/>
                    <a:pt x="f5" y="f14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10311;p74">
              <a:extLst>
                <a:ext uri="{FF2B5EF4-FFF2-40B4-BE49-F238E27FC236}">
                  <a16:creationId xmlns:a16="http://schemas.microsoft.com/office/drawing/2014/main" id="{B39F78A2-850D-55EE-0910-6CF37D07DA4E}"/>
                </a:ext>
              </a:extLst>
            </p:cNvPr>
            <p:cNvSpPr/>
            <p:nvPr/>
          </p:nvSpPr>
          <p:spPr>
            <a:xfrm>
              <a:off x="5924589" y="3670566"/>
              <a:ext cx="42281" cy="15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4664"/>
                <a:gd name="f5" fmla="val 1"/>
                <a:gd name="f6" fmla="val 3655"/>
                <a:gd name="f7" fmla="val 4222"/>
                <a:gd name="f8" fmla="val 442"/>
                <a:gd name="f9" fmla="val 4663"/>
                <a:gd name="f10" fmla="val 1009"/>
                <a:gd name="f11" fmla="val 504"/>
                <a:gd name="f12" fmla="val 851"/>
                <a:gd name="f13" fmla="val 379"/>
                <a:gd name="f14" fmla="val 315"/>
                <a:gd name="f15" fmla="*/ f0 1 1387"/>
                <a:gd name="f16" fmla="*/ f1 1 4664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4664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4664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11"/>
                  </a:ln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10312;p74">
              <a:extLst>
                <a:ext uri="{FF2B5EF4-FFF2-40B4-BE49-F238E27FC236}">
                  <a16:creationId xmlns:a16="http://schemas.microsoft.com/office/drawing/2014/main" id="{9B4DF3FF-A246-4CE2-792C-6CA01C9CBE1B}"/>
                </a:ext>
              </a:extLst>
            </p:cNvPr>
            <p:cNvSpPr/>
            <p:nvPr/>
          </p:nvSpPr>
          <p:spPr>
            <a:xfrm>
              <a:off x="6093634" y="3686943"/>
              <a:ext cx="21159" cy="2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726"/>
                <a:gd name="f5" fmla="val 1"/>
                <a:gd name="f6" fmla="val 347"/>
                <a:gd name="f7" fmla="val 568"/>
                <a:gd name="f8" fmla="val 158"/>
                <a:gd name="f9" fmla="val 725"/>
                <a:gd name="f10" fmla="*/ f0 1 694"/>
                <a:gd name="f11" fmla="*/ f1 1 726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694"/>
                <a:gd name="f18" fmla="*/ f15 1 726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694" h="726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6" y="f9"/>
                  </a:cubicBezTo>
                  <a:cubicBezTo>
                    <a:pt x="f7" y="f9"/>
                    <a:pt x="f3" y="f7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10313;p74">
              <a:extLst>
                <a:ext uri="{FF2B5EF4-FFF2-40B4-BE49-F238E27FC236}">
                  <a16:creationId xmlns:a16="http://schemas.microsoft.com/office/drawing/2014/main" id="{6A6A5D36-FF83-5F95-DB45-29C04B51A8B6}"/>
                </a:ext>
              </a:extLst>
            </p:cNvPr>
            <p:cNvSpPr/>
            <p:nvPr/>
          </p:nvSpPr>
          <p:spPr>
            <a:xfrm>
              <a:off x="6242508" y="3551803"/>
              <a:ext cx="4231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3467"/>
                <a:gd name="f5" fmla="val 1"/>
                <a:gd name="f6" fmla="val 3466"/>
                <a:gd name="f7" fmla="val 347"/>
                <a:gd name="f8" fmla="val 662"/>
                <a:gd name="f9" fmla="val 3340"/>
                <a:gd name="f10" fmla="val 946"/>
                <a:gd name="f11" fmla="val 3088"/>
                <a:gd name="f12" fmla="val 1229"/>
                <a:gd name="f13" fmla="val 2836"/>
                <a:gd name="f14" fmla="val 1387"/>
                <a:gd name="f15" fmla="val 2458"/>
                <a:gd name="f16" fmla="val 2080"/>
                <a:gd name="f17" fmla="val 1040"/>
                <a:gd name="f18" fmla="val 442"/>
                <a:gd name="f19" fmla="val 914"/>
                <a:gd name="f20" fmla="*/ f0 1 1388"/>
                <a:gd name="f21" fmla="*/ f1 1 346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1388"/>
                <a:gd name="f28" fmla="*/ f25 1 346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1388" h="3467">
                  <a:moveTo>
                    <a:pt x="f5" y="f5"/>
                  </a:moveTo>
                  <a:lnTo>
                    <a:pt x="f5" y="f6"/>
                  </a:ln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4" y="f16"/>
                  </a:cubicBezTo>
                  <a:lnTo>
                    <a:pt x="f14" y="f17"/>
                  </a:lnTo>
                  <a:cubicBezTo>
                    <a:pt x="f14" y="f18"/>
                    <a:pt x="f19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10314;p74">
              <a:extLst>
                <a:ext uri="{FF2B5EF4-FFF2-40B4-BE49-F238E27FC236}">
                  <a16:creationId xmlns:a16="http://schemas.microsoft.com/office/drawing/2014/main" id="{B4DC8560-2856-40AA-4468-B8F8FD494273}"/>
                </a:ext>
              </a:extLst>
            </p:cNvPr>
            <p:cNvSpPr/>
            <p:nvPr/>
          </p:nvSpPr>
          <p:spPr>
            <a:xfrm>
              <a:off x="6030257" y="3686943"/>
              <a:ext cx="148900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160"/>
                <a:gd name="f5" fmla="val 4159"/>
                <a:gd name="f6" fmla="val 4883"/>
                <a:gd name="f7" fmla="val 3466"/>
                <a:gd name="f8" fmla="val 347"/>
                <a:gd name="f9" fmla="val 946"/>
                <a:gd name="f10" fmla="val 2993"/>
                <a:gd name="f11" fmla="val 1387"/>
                <a:gd name="f12" fmla="val 2426"/>
                <a:gd name="f13" fmla="val 1827"/>
                <a:gd name="f14" fmla="val 1418"/>
                <a:gd name="f15" fmla="val 914"/>
                <a:gd name="f16" fmla="*/ f0 1 4884"/>
                <a:gd name="f17" fmla="*/ f1 1 416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884"/>
                <a:gd name="f24" fmla="*/ f21 1 416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884" h="4160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lnTo>
                    <a:pt x="f7" y="f2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" name="Google Shape;10315;p74">
              <a:extLst>
                <a:ext uri="{FF2B5EF4-FFF2-40B4-BE49-F238E27FC236}">
                  <a16:creationId xmlns:a16="http://schemas.microsoft.com/office/drawing/2014/main" id="{996DDD77-E7B6-548F-9CD6-4BB57DF5F5E8}"/>
                </a:ext>
              </a:extLst>
            </p:cNvPr>
            <p:cNvSpPr/>
            <p:nvPr/>
          </p:nvSpPr>
          <p:spPr>
            <a:xfrm>
              <a:off x="6029279" y="3439222"/>
              <a:ext cx="148900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773"/>
                <a:gd name="f5" fmla="val 2427"/>
                <a:gd name="f6" fmla="val 1103"/>
                <a:gd name="f7" fmla="val 1"/>
                <a:gd name="f8" fmla="val 2426"/>
                <a:gd name="f9" fmla="val 1355"/>
                <a:gd name="f10" fmla="val 1828"/>
                <a:gd name="f11" fmla="val 1418"/>
                <a:gd name="f12" fmla="val 2395"/>
                <a:gd name="f13" fmla="val 2994"/>
                <a:gd name="f14" fmla="val 3403"/>
                <a:gd name="f15" fmla="val 1891"/>
                <a:gd name="f16" fmla="val 3781"/>
                <a:gd name="f17" fmla="*/ f0 1 4884"/>
                <a:gd name="f18" fmla="*/ f1 1 277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884"/>
                <a:gd name="f25" fmla="*/ f22 1 277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884" h="2773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4"/>
                  </a:lnTo>
                  <a:lnTo>
                    <a:pt x="f9" y="f4"/>
                  </a:lnTo>
                  <a:lnTo>
                    <a:pt x="f9" y="f8"/>
                  </a:lnTo>
                  <a:cubicBezTo>
                    <a:pt x="f9" y="f10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6"/>
                    <a:pt x="f16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7" name="Google Shape;10341;p74">
            <a:extLst>
              <a:ext uri="{FF2B5EF4-FFF2-40B4-BE49-F238E27FC236}">
                <a16:creationId xmlns:a16="http://schemas.microsoft.com/office/drawing/2014/main" id="{FDF5B913-9655-0FB7-AD30-8F790A6C7193}"/>
              </a:ext>
            </a:extLst>
          </p:cNvPr>
          <p:cNvGrpSpPr/>
          <p:nvPr/>
        </p:nvGrpSpPr>
        <p:grpSpPr>
          <a:xfrm>
            <a:off x="7156103" y="2879654"/>
            <a:ext cx="259506" cy="362596"/>
            <a:chOff x="8527703" y="2749024"/>
            <a:chExt cx="259506" cy="362596"/>
          </a:xfrm>
          <a:solidFill>
            <a:schemeClr val="bg2"/>
          </a:solidFill>
        </p:grpSpPr>
        <p:sp>
          <p:nvSpPr>
            <p:cNvPr id="88" name="Google Shape;10342;p74">
              <a:extLst>
                <a:ext uri="{FF2B5EF4-FFF2-40B4-BE49-F238E27FC236}">
                  <a16:creationId xmlns:a16="http://schemas.microsoft.com/office/drawing/2014/main" id="{4176CEB9-8D20-133A-4FBE-170F8ECF9A0B}"/>
                </a:ext>
              </a:extLst>
            </p:cNvPr>
            <p:cNvSpPr/>
            <p:nvPr/>
          </p:nvSpPr>
          <p:spPr>
            <a:xfrm>
              <a:off x="8527703" y="2749024"/>
              <a:ext cx="259506" cy="2552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12"/>
                <a:gd name="f4" fmla="val 8318"/>
                <a:gd name="f5" fmla="val 4538"/>
                <a:gd name="f6" fmla="val 1"/>
                <a:gd name="f7" fmla="val 2112"/>
                <a:gd name="f8" fmla="val 1985"/>
                <a:gd name="f9" fmla="val 32"/>
                <a:gd name="f10" fmla="val 4537"/>
                <a:gd name="f11" fmla="val 5860"/>
                <a:gd name="f12" fmla="val 631"/>
                <a:gd name="f13" fmla="val 7184"/>
                <a:gd name="f14" fmla="val 1797"/>
                <a:gd name="f15" fmla="val 8066"/>
                <a:gd name="f16" fmla="val 1923"/>
                <a:gd name="f17" fmla="val 8192"/>
                <a:gd name="f18" fmla="val 2017"/>
                <a:gd name="f19" fmla="val 8223"/>
                <a:gd name="f20" fmla="val 2049"/>
                <a:gd name="f21" fmla="val 4160"/>
                <a:gd name="f22" fmla="val 6900"/>
                <a:gd name="f23" fmla="val 2427"/>
                <a:gd name="f24" fmla="val 2238"/>
                <a:gd name="f25" fmla="val 2080"/>
                <a:gd name="f26" fmla="val 6743"/>
                <a:gd name="f27" fmla="val 6554"/>
                <a:gd name="f28" fmla="val 5829"/>
                <a:gd name="f29" fmla="val 4852"/>
                <a:gd name="f30" fmla="val 2679"/>
                <a:gd name="f31" fmla="val 4033"/>
                <a:gd name="f32" fmla="val 3498"/>
                <a:gd name="f33" fmla="val 3624"/>
                <a:gd name="f34" fmla="val 3277"/>
                <a:gd name="f35" fmla="val 3403"/>
                <a:gd name="f36" fmla="val 3151"/>
                <a:gd name="f37" fmla="val 3088"/>
                <a:gd name="f38" fmla="val 2678"/>
                <a:gd name="f39" fmla="val 1922"/>
                <a:gd name="f40" fmla="val 3782"/>
                <a:gd name="f41" fmla="val 1292"/>
                <a:gd name="f42" fmla="val 5262"/>
                <a:gd name="f43" fmla="val 5892"/>
                <a:gd name="f44" fmla="val 3025"/>
                <a:gd name="f45" fmla="val 5735"/>
                <a:gd name="f46" fmla="val 3340"/>
                <a:gd name="f47" fmla="val 5546"/>
                <a:gd name="f48" fmla="val 6365"/>
                <a:gd name="f49" fmla="val 6964"/>
                <a:gd name="f50" fmla="val 6806"/>
                <a:gd name="f51" fmla="val 6617"/>
                <a:gd name="f52" fmla="val 4884"/>
                <a:gd name="f53" fmla="val 6995"/>
                <a:gd name="f54" fmla="val 7027"/>
                <a:gd name="f55" fmla="val 8286"/>
                <a:gd name="f56" fmla="val 7121"/>
                <a:gd name="f57" fmla="val 7247"/>
                <a:gd name="f58" fmla="val 8129"/>
                <a:gd name="f59" fmla="val 8413"/>
                <a:gd name="f60" fmla="val 9011"/>
                <a:gd name="f61" fmla="val 4506"/>
                <a:gd name="f62" fmla="*/ f0 1 9012"/>
                <a:gd name="f63" fmla="*/ f1 1 831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9012"/>
                <a:gd name="f70" fmla="*/ f67 1 831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9012" h="8318">
                  <a:moveTo>
                    <a:pt x="f5" y="f6"/>
                  </a:moveTo>
                  <a:cubicBezTo>
                    <a:pt x="f7" y="f6"/>
                    <a:pt x="f6" y="f8"/>
                    <a:pt x="f9" y="f10"/>
                  </a:cubicBezTo>
                  <a:cubicBezTo>
                    <a:pt x="f9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4"/>
                  </a:cubicBezTo>
                  <a:lnTo>
                    <a:pt x="f21" y="f4"/>
                  </a:ln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6" y="f38"/>
                  </a:cubicBezTo>
                  <a:cubicBezTo>
                    <a:pt x="f36" y="f39"/>
                    <a:pt x="f40" y="f41"/>
                    <a:pt x="f5" y="f41"/>
                  </a:cubicBezTo>
                  <a:cubicBezTo>
                    <a:pt x="f42" y="f41"/>
                    <a:pt x="f43" y="f39"/>
                    <a:pt x="f43" y="f38"/>
                  </a:cubicBezTo>
                  <a:cubicBezTo>
                    <a:pt x="f43" y="f44"/>
                    <a:pt x="f45" y="f46"/>
                    <a:pt x="f47" y="f33"/>
                  </a:cubicBezTo>
                  <a:cubicBezTo>
                    <a:pt x="f48" y="f31"/>
                    <a:pt x="f49" y="f29"/>
                    <a:pt x="f49" y="f28"/>
                  </a:cubicBezTo>
                  <a:lnTo>
                    <a:pt x="f49" y="f27"/>
                  </a:lnTo>
                  <a:cubicBezTo>
                    <a:pt x="f49" y="f26"/>
                    <a:pt x="f50" y="f22"/>
                    <a:pt x="f51" y="f22"/>
                  </a:cubicBezTo>
                  <a:lnTo>
                    <a:pt x="f52" y="f22"/>
                  </a:lnTo>
                  <a:lnTo>
                    <a:pt x="f52" y="f4"/>
                  </a:lnTo>
                  <a:lnTo>
                    <a:pt x="f53" y="f4"/>
                  </a:lnTo>
                  <a:cubicBezTo>
                    <a:pt x="f54" y="f55"/>
                    <a:pt x="f56" y="f17"/>
                    <a:pt x="f57" y="f58"/>
                  </a:cubicBezTo>
                  <a:cubicBezTo>
                    <a:pt x="f59" y="f13"/>
                    <a:pt x="f60" y="f28"/>
                    <a:pt x="f60" y="f61"/>
                  </a:cubicBezTo>
                  <a:cubicBezTo>
                    <a:pt x="f60" y="f18"/>
                    <a:pt x="f5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10343;p74">
              <a:extLst>
                <a:ext uri="{FF2B5EF4-FFF2-40B4-BE49-F238E27FC236}">
                  <a16:creationId xmlns:a16="http://schemas.microsoft.com/office/drawing/2014/main" id="{312CCCB8-F09E-CB3D-EF22-768A2ABB714B}"/>
                </a:ext>
              </a:extLst>
            </p:cNvPr>
            <p:cNvSpPr/>
            <p:nvPr/>
          </p:nvSpPr>
          <p:spPr>
            <a:xfrm>
              <a:off x="8637495" y="2811871"/>
              <a:ext cx="4082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315"/>
                <a:gd name="f7" fmla="val 1103"/>
                <a:gd name="f8" fmla="*/ f0 1 1418"/>
                <a:gd name="f9" fmla="*/ f1 1 1419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418"/>
                <a:gd name="f16" fmla="*/ f13 1 1419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418" h="1419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10344;p74">
              <a:extLst>
                <a:ext uri="{FF2B5EF4-FFF2-40B4-BE49-F238E27FC236}">
                  <a16:creationId xmlns:a16="http://schemas.microsoft.com/office/drawing/2014/main" id="{63628E27-0457-EA5C-2BA4-E14A4D97FCF5}"/>
                </a:ext>
              </a:extLst>
            </p:cNvPr>
            <p:cNvSpPr/>
            <p:nvPr/>
          </p:nvSpPr>
          <p:spPr>
            <a:xfrm>
              <a:off x="8588492" y="3025539"/>
              <a:ext cx="13974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53"/>
                <a:gd name="f4" fmla="val 1419"/>
                <a:gd name="f5" fmla="val 1"/>
                <a:gd name="f6" fmla="val 347"/>
                <a:gd name="f7" fmla="val 946"/>
                <a:gd name="f8" fmla="val 473"/>
                <a:gd name="f9" fmla="val 1040"/>
                <a:gd name="f10" fmla="val 3781"/>
                <a:gd name="f11" fmla="val 4380"/>
                <a:gd name="f12" fmla="*/ f0 1 4853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4853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4853" h="1419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4"/>
                    <a:pt x="f9" y="f4"/>
                  </a:cubicBezTo>
                  <a:lnTo>
                    <a:pt x="f10" y="f4"/>
                  </a:lnTo>
                  <a:cubicBezTo>
                    <a:pt x="f11" y="f4"/>
                    <a:pt x="f3" y="f7"/>
                    <a:pt x="f3" y="f6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10345;p74">
              <a:extLst>
                <a:ext uri="{FF2B5EF4-FFF2-40B4-BE49-F238E27FC236}">
                  <a16:creationId xmlns:a16="http://schemas.microsoft.com/office/drawing/2014/main" id="{DD9AB43D-12B2-FAA0-FFEA-13DFA76A961D}"/>
                </a:ext>
              </a:extLst>
            </p:cNvPr>
            <p:cNvSpPr/>
            <p:nvPr/>
          </p:nvSpPr>
          <p:spPr>
            <a:xfrm>
              <a:off x="8608445" y="2877616"/>
              <a:ext cx="99834" cy="638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2080"/>
                <a:gd name="f5" fmla="val 1734"/>
                <a:gd name="f6" fmla="val 1"/>
                <a:gd name="f7" fmla="val 789"/>
                <a:gd name="f8" fmla="val 725"/>
                <a:gd name="f9" fmla="val 1733"/>
                <a:gd name="f10" fmla="val 3466"/>
                <a:gd name="f11" fmla="val 788"/>
                <a:gd name="f12" fmla="val 2679"/>
                <a:gd name="f13" fmla="*/ f0 1 3467"/>
                <a:gd name="f14" fmla="*/ f1 1 208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467"/>
                <a:gd name="f21" fmla="*/ f18 1 208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467" h="208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11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10346;p74">
              <a:extLst>
                <a:ext uri="{FF2B5EF4-FFF2-40B4-BE49-F238E27FC236}">
                  <a16:creationId xmlns:a16="http://schemas.microsoft.com/office/drawing/2014/main" id="{53820489-CEEF-C62B-3A15-F272ABC086EA}"/>
                </a:ext>
              </a:extLst>
            </p:cNvPr>
            <p:cNvSpPr/>
            <p:nvPr/>
          </p:nvSpPr>
          <p:spPr>
            <a:xfrm>
              <a:off x="8608445" y="3090324"/>
              <a:ext cx="100730" cy="212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98"/>
                <a:gd name="f4" fmla="val 694"/>
                <a:gd name="f5" fmla="val 32"/>
                <a:gd name="f6" fmla="val 1"/>
                <a:gd name="f7" fmla="val 379"/>
                <a:gd name="f8" fmla="val 284"/>
                <a:gd name="f9" fmla="val 2773"/>
                <a:gd name="f10" fmla="val 3183"/>
                <a:gd name="f11" fmla="*/ f0 1 3498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98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98" h="694">
                  <a:moveTo>
                    <a:pt x="f5" y="f6"/>
                  </a:moveTo>
                  <a:cubicBezTo>
                    <a:pt x="f6" y="f7"/>
                    <a:pt x="f8" y="f4"/>
                    <a:pt x="f4" y="f4"/>
                  </a:cubicBezTo>
                  <a:lnTo>
                    <a:pt x="f9" y="f4"/>
                  </a:lnTo>
                  <a:cubicBezTo>
                    <a:pt x="f10" y="f4"/>
                    <a:pt x="f3" y="f7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10359;p74">
            <a:extLst>
              <a:ext uri="{FF2B5EF4-FFF2-40B4-BE49-F238E27FC236}">
                <a16:creationId xmlns:a16="http://schemas.microsoft.com/office/drawing/2014/main" id="{F8BA78A6-583D-CB5D-8D43-6C24A8B9EB43}"/>
              </a:ext>
            </a:extLst>
          </p:cNvPr>
          <p:cNvGrpSpPr/>
          <p:nvPr/>
        </p:nvGrpSpPr>
        <p:grpSpPr>
          <a:xfrm>
            <a:off x="5213150" y="3611950"/>
            <a:ext cx="361179" cy="338858"/>
            <a:chOff x="6584749" y="3481321"/>
            <a:chExt cx="361179" cy="338858"/>
          </a:xfrm>
          <a:solidFill>
            <a:schemeClr val="bg2"/>
          </a:solidFill>
        </p:grpSpPr>
        <p:sp>
          <p:nvSpPr>
            <p:cNvPr id="94" name="Google Shape;10360;p74">
              <a:extLst>
                <a:ext uri="{FF2B5EF4-FFF2-40B4-BE49-F238E27FC236}">
                  <a16:creationId xmlns:a16="http://schemas.microsoft.com/office/drawing/2014/main" id="{7A4ECD5A-BA09-5ED3-1629-1A70C195B856}"/>
                </a:ext>
              </a:extLst>
            </p:cNvPr>
            <p:cNvSpPr/>
            <p:nvPr/>
          </p:nvSpPr>
          <p:spPr>
            <a:xfrm>
              <a:off x="6679838" y="3638973"/>
              <a:ext cx="170023" cy="181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77"/>
                <a:gd name="f4" fmla="val 2804"/>
                <a:gd name="f5" fmla="val 1607"/>
                <a:gd name="f6" fmla="val 1450"/>
                <a:gd name="f7" fmla="val 725"/>
                <a:gd name="f8" fmla="val 1009"/>
                <a:gd name="f9" fmla="val 3308"/>
                <a:gd name="f10" fmla="val 946"/>
                <a:gd name="f11" fmla="val 3749"/>
                <a:gd name="f12" fmla="val 851"/>
                <a:gd name="f13" fmla="val 4285"/>
                <a:gd name="f14" fmla="val 757"/>
                <a:gd name="f15" fmla="val 4883"/>
                <a:gd name="f16" fmla="val 347"/>
                <a:gd name="f17" fmla="val 158"/>
                <a:gd name="f18" fmla="val 5041"/>
                <a:gd name="f19" fmla="val 5230"/>
                <a:gd name="f20" fmla="val 5419"/>
                <a:gd name="f21" fmla="val 5576"/>
                <a:gd name="f22" fmla="val 5545"/>
                <a:gd name="f23" fmla="val 5387"/>
                <a:gd name="f24" fmla="val 5198"/>
                <a:gd name="f25" fmla="val 5009"/>
                <a:gd name="f26" fmla="val 4852"/>
                <a:gd name="f27" fmla="val 4726"/>
                <a:gd name="f28" fmla="val 4253"/>
                <a:gd name="f29" fmla="val 4632"/>
                <a:gd name="f30" fmla="val 4569"/>
                <a:gd name="f31" fmla="val 3277"/>
                <a:gd name="f32" fmla="val 4128"/>
                <a:gd name="f33" fmla="val 756"/>
                <a:gd name="f34" fmla="val 3970"/>
                <a:gd name="f35" fmla="*/ f0 1 5577"/>
                <a:gd name="f36" fmla="*/ f1 1 5577"/>
                <a:gd name="f37" fmla="val f2"/>
                <a:gd name="f38" fmla="val f3"/>
                <a:gd name="f39" fmla="+- f38 0 f37"/>
                <a:gd name="f40" fmla="*/ f39 1 5577"/>
                <a:gd name="f41" fmla="*/ f37 1 f40"/>
                <a:gd name="f42" fmla="*/ f38 1 f40"/>
                <a:gd name="f43" fmla="*/ f41 f35 1"/>
                <a:gd name="f44" fmla="*/ f42 f35 1"/>
                <a:gd name="f45" fmla="*/ f42 f36 1"/>
                <a:gd name="f46" fmla="*/ f41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577" h="5577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2" y="f13"/>
                    <a:pt x="f14" y="f15"/>
                  </a:cubicBezTo>
                  <a:lnTo>
                    <a:pt x="f16" y="f15"/>
                  </a:lnTo>
                  <a:cubicBezTo>
                    <a:pt x="f17" y="f15"/>
                    <a:pt x="f2" y="f18"/>
                    <a:pt x="f2" y="f19"/>
                  </a:cubicBezTo>
                  <a:cubicBezTo>
                    <a:pt x="f2" y="f20"/>
                    <a:pt x="f17" y="f21"/>
                    <a:pt x="f16" y="f21"/>
                  </a:cubicBezTo>
                  <a:lnTo>
                    <a:pt x="f19" y="f21"/>
                  </a:lnTo>
                  <a:cubicBezTo>
                    <a:pt x="f20" y="f22"/>
                    <a:pt x="f3" y="f23"/>
                    <a:pt x="f3" y="f24"/>
                  </a:cubicBezTo>
                  <a:cubicBezTo>
                    <a:pt x="f3" y="f25"/>
                    <a:pt x="f20" y="f26"/>
                    <a:pt x="f19" y="f26"/>
                  </a:cubicBezTo>
                  <a:lnTo>
                    <a:pt x="f26" y="f26"/>
                  </a:lnTo>
                  <a:cubicBezTo>
                    <a:pt x="f27" y="f28"/>
                    <a:pt x="f29" y="f11"/>
                    <a:pt x="f30" y="f31"/>
                  </a:cubicBezTo>
                  <a:cubicBezTo>
                    <a:pt x="f32" y="f33"/>
                    <a:pt x="f34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10361;p74">
              <a:extLst>
                <a:ext uri="{FF2B5EF4-FFF2-40B4-BE49-F238E27FC236}">
                  <a16:creationId xmlns:a16="http://schemas.microsoft.com/office/drawing/2014/main" id="{50A6C390-C7C3-A2B8-AAEB-EAE5E9789B18}"/>
                </a:ext>
              </a:extLst>
            </p:cNvPr>
            <p:cNvSpPr/>
            <p:nvPr/>
          </p:nvSpPr>
          <p:spPr>
            <a:xfrm>
              <a:off x="6839282" y="3481321"/>
              <a:ext cx="84536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386"/>
                <a:gd name="f5" fmla="val 630"/>
                <a:gd name="f6" fmla="val 1387"/>
                <a:gd name="f7" fmla="val 2111"/>
                <a:gd name="f8" fmla="val 2143"/>
                <a:gd name="f9" fmla="*/ f0 1 2773"/>
                <a:gd name="f10" fmla="*/ f1 1 2773"/>
                <a:gd name="f11" fmla="val f2"/>
                <a:gd name="f12" fmla="val f3"/>
                <a:gd name="f13" fmla="+- f12 0 f11"/>
                <a:gd name="f14" fmla="*/ f13 1 2773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2773" h="2773">
                  <a:moveTo>
                    <a:pt x="f4" y="f2"/>
                  </a:moveTo>
                  <a:cubicBezTo>
                    <a:pt x="f5" y="f2"/>
                    <a:pt x="f2" y="f5"/>
                    <a:pt x="f2" y="f6"/>
                  </a:cubicBezTo>
                  <a:cubicBezTo>
                    <a:pt x="f2" y="f7"/>
                    <a:pt x="f5" y="f3"/>
                    <a:pt x="f4" y="f3"/>
                  </a:cubicBezTo>
                  <a:cubicBezTo>
                    <a:pt x="f8" y="f3"/>
                    <a:pt x="f3" y="f7"/>
                    <a:pt x="f3" y="f6"/>
                  </a:cubicBezTo>
                  <a:cubicBezTo>
                    <a:pt x="f3" y="f5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10362;p74">
              <a:extLst>
                <a:ext uri="{FF2B5EF4-FFF2-40B4-BE49-F238E27FC236}">
                  <a16:creationId xmlns:a16="http://schemas.microsoft.com/office/drawing/2014/main" id="{360CB8F5-01A6-B1BB-5B33-46D211AFC7EA}"/>
                </a:ext>
              </a:extLst>
            </p:cNvPr>
            <p:cNvSpPr/>
            <p:nvPr/>
          </p:nvSpPr>
          <p:spPr>
            <a:xfrm>
              <a:off x="6606860" y="3481321"/>
              <a:ext cx="83567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73"/>
                <a:gd name="f5" fmla="val 1355"/>
                <a:gd name="f6" fmla="val 599"/>
                <a:gd name="f7" fmla="val 630"/>
                <a:gd name="f8" fmla="val 1387"/>
                <a:gd name="f9" fmla="val 2143"/>
                <a:gd name="f10" fmla="val 2111"/>
                <a:gd name="f11" fmla="*/ f0 1 2741"/>
                <a:gd name="f12" fmla="*/ f1 1 2773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1"/>
                <a:gd name="f19" fmla="*/ f16 1 2773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1" h="2773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6" y="f4"/>
                    <a:pt x="f5" y="f4"/>
                  </a:cubicBezTo>
                  <a:cubicBezTo>
                    <a:pt x="f10" y="f4"/>
                    <a:pt x="f3" y="f9"/>
                    <a:pt x="f3" y="f8"/>
                  </a:cubicBezTo>
                  <a:cubicBezTo>
                    <a:pt x="f3" y="f7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10363;p74">
              <a:extLst>
                <a:ext uri="{FF2B5EF4-FFF2-40B4-BE49-F238E27FC236}">
                  <a16:creationId xmlns:a16="http://schemas.microsoft.com/office/drawing/2014/main" id="{7F79C4CE-5664-5821-09B2-E5E29F3C9371}"/>
                </a:ext>
              </a:extLst>
            </p:cNvPr>
            <p:cNvSpPr/>
            <p:nvPr/>
          </p:nvSpPr>
          <p:spPr>
            <a:xfrm>
              <a:off x="6584749" y="3571390"/>
              <a:ext cx="127769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81"/>
                <a:gd name="f5" fmla="val 568"/>
                <a:gd name="f6" fmla="val 1"/>
                <a:gd name="f7" fmla="val 252"/>
                <a:gd name="f8" fmla="val 347"/>
                <a:gd name="f9" fmla="val 851"/>
                <a:gd name="f10" fmla="val 1356"/>
                <a:gd name="f11" fmla="val 1734"/>
                <a:gd name="f12" fmla="val 1923"/>
                <a:gd name="f13" fmla="val 158"/>
                <a:gd name="f14" fmla="val 2080"/>
                <a:gd name="f15" fmla="val 3813"/>
                <a:gd name="f16" fmla="val 4033"/>
                <a:gd name="f17" fmla="val 820"/>
                <a:gd name="f18" fmla="val 3970"/>
                <a:gd name="f19" fmla="val 3624"/>
                <a:gd name="f20" fmla="val 3245"/>
                <a:gd name="f21" fmla="val 410"/>
                <a:gd name="f22" fmla="val 2678"/>
                <a:gd name="f23" fmla="val 694"/>
                <a:gd name="f24" fmla="val 1513"/>
                <a:gd name="f25" fmla="val 946"/>
                <a:gd name="f26" fmla="*/ f0 1 4191"/>
                <a:gd name="f27" fmla="*/ f1 1 2081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191"/>
                <a:gd name="f34" fmla="*/ f31 1 2081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191" h="2081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17"/>
                    <a:pt x="f18" y="f8"/>
                    <a:pt x="f19" y="f6"/>
                  </a:cubicBezTo>
                  <a:cubicBezTo>
                    <a:pt x="f20" y="f21"/>
                    <a:pt x="f22" y="f23"/>
                    <a:pt x="f14" y="f23"/>
                  </a:cubicBezTo>
                  <a:cubicBezTo>
                    <a:pt x="f24" y="f23"/>
                    <a:pt x="f25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8" name="Google Shape;10364;p74">
              <a:extLst>
                <a:ext uri="{FF2B5EF4-FFF2-40B4-BE49-F238E27FC236}">
                  <a16:creationId xmlns:a16="http://schemas.microsoft.com/office/drawing/2014/main" id="{5D5775BE-4E52-D3CF-AC0E-0C001D7EDBD7}"/>
                </a:ext>
              </a:extLst>
            </p:cNvPr>
            <p:cNvSpPr/>
            <p:nvPr/>
          </p:nvSpPr>
          <p:spPr>
            <a:xfrm>
              <a:off x="6819101" y="3571390"/>
              <a:ext cx="126827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081"/>
                <a:gd name="f5" fmla="val 536"/>
                <a:gd name="f6" fmla="val 1"/>
                <a:gd name="f7" fmla="val 221"/>
                <a:gd name="f8" fmla="val 347"/>
                <a:gd name="f9" fmla="val 851"/>
                <a:gd name="f10" fmla="val 1356"/>
                <a:gd name="f11" fmla="val 1702"/>
                <a:gd name="f12" fmla="val 1923"/>
                <a:gd name="f13" fmla="val 158"/>
                <a:gd name="f14" fmla="val 2080"/>
                <a:gd name="f15" fmla="val 3813"/>
                <a:gd name="f16" fmla="val 4002"/>
                <a:gd name="f17" fmla="val 4159"/>
                <a:gd name="f18" fmla="val 820"/>
                <a:gd name="f19" fmla="val 3970"/>
                <a:gd name="f20" fmla="val 3624"/>
                <a:gd name="f21" fmla="val 3214"/>
                <a:gd name="f22" fmla="val 410"/>
                <a:gd name="f23" fmla="val 2679"/>
                <a:gd name="f24" fmla="val 694"/>
                <a:gd name="f25" fmla="val 1450"/>
                <a:gd name="f26" fmla="val 946"/>
                <a:gd name="f27" fmla="*/ f0 1 4160"/>
                <a:gd name="f28" fmla="*/ f1 1 2081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160"/>
                <a:gd name="f35" fmla="*/ f32 1 2081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160" h="2081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17" y="f12"/>
                    <a:pt x="f17" y="f11"/>
                  </a:cubicBezTo>
                  <a:lnTo>
                    <a:pt x="f17" y="f10"/>
                  </a:lnTo>
                  <a:cubicBezTo>
                    <a:pt x="f17" y="f18"/>
                    <a:pt x="f19" y="f8"/>
                    <a:pt x="f20" y="f6"/>
                  </a:cubicBezTo>
                  <a:cubicBezTo>
                    <a:pt x="f21" y="f22"/>
                    <a:pt x="f23" y="f24"/>
                    <a:pt x="f14" y="f24"/>
                  </a:cubicBezTo>
                  <a:cubicBezTo>
                    <a:pt x="f25" y="f24"/>
                    <a:pt x="f26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9" name="Google Shape;10365;p74">
              <a:extLst>
                <a:ext uri="{FF2B5EF4-FFF2-40B4-BE49-F238E27FC236}">
                  <a16:creationId xmlns:a16="http://schemas.microsoft.com/office/drawing/2014/main" id="{0150CB04-90F7-461D-002D-802AE15CAFC2}"/>
                </a:ext>
              </a:extLst>
            </p:cNvPr>
            <p:cNvSpPr/>
            <p:nvPr/>
          </p:nvSpPr>
          <p:spPr>
            <a:xfrm>
              <a:off x="6823920" y="3661486"/>
              <a:ext cx="122008" cy="6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02"/>
                <a:gd name="f4" fmla="val 2112"/>
                <a:gd name="f5" fmla="val 189"/>
                <a:gd name="f6" fmla="val 567"/>
                <a:gd name="f7" fmla="val 315"/>
                <a:gd name="f8" fmla="val 1229"/>
                <a:gd name="f9" fmla="val 473"/>
                <a:gd name="f10" fmla="val 2111"/>
                <a:gd name="f11" fmla="val 3655"/>
                <a:gd name="f12" fmla="val 3844"/>
                <a:gd name="f13" fmla="val 4001"/>
                <a:gd name="f14" fmla="val 1954"/>
                <a:gd name="f15" fmla="val 1733"/>
                <a:gd name="f16" fmla="val 378"/>
                <a:gd name="f17" fmla="val 3970"/>
                <a:gd name="f18" fmla="val 158"/>
                <a:gd name="f19" fmla="*/ f0 1 4002"/>
                <a:gd name="f20" fmla="*/ f1 1 211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4002"/>
                <a:gd name="f27" fmla="*/ f24 1 211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4002" h="2112">
                  <a:moveTo>
                    <a:pt x="f2" y="f2"/>
                  </a:moveTo>
                  <a:cubicBezTo>
                    <a:pt x="f5" y="f6"/>
                    <a:pt x="f7" y="f8"/>
                    <a:pt x="f9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2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10366;p74">
              <a:extLst>
                <a:ext uri="{FF2B5EF4-FFF2-40B4-BE49-F238E27FC236}">
                  <a16:creationId xmlns:a16="http://schemas.microsoft.com/office/drawing/2014/main" id="{3DEF76B4-640F-F16D-C320-D3062775222C}"/>
                </a:ext>
              </a:extLst>
            </p:cNvPr>
            <p:cNvSpPr/>
            <p:nvPr/>
          </p:nvSpPr>
          <p:spPr>
            <a:xfrm>
              <a:off x="6584749" y="3661486"/>
              <a:ext cx="122986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34"/>
                <a:gd name="f4" fmla="val 2080"/>
                <a:gd name="f5" fmla="val 347"/>
                <a:gd name="f6" fmla="val 158"/>
                <a:gd name="f7" fmla="val 1733"/>
                <a:gd name="f8" fmla="val 1954"/>
                <a:gd name="f9" fmla="val 3561"/>
                <a:gd name="f10" fmla="val 3718"/>
                <a:gd name="f11" fmla="val 1229"/>
                <a:gd name="f12" fmla="val 3813"/>
                <a:gd name="f13" fmla="val 567"/>
                <a:gd name="f14" fmla="val 4033"/>
                <a:gd name="f15" fmla="*/ f0 1 4034"/>
                <a:gd name="f16" fmla="*/ f1 1 208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034"/>
                <a:gd name="f23" fmla="*/ f20 1 208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034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4"/>
                    <a:pt x="f5" y="f4"/>
                  </a:cubicBezTo>
                  <a:lnTo>
                    <a:pt x="f9" y="f4"/>
                  </a:lnTo>
                  <a:cubicBezTo>
                    <a:pt x="f10" y="f11"/>
                    <a:pt x="f12" y="f13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10399;p74">
            <a:extLst>
              <a:ext uri="{FF2B5EF4-FFF2-40B4-BE49-F238E27FC236}">
                <a16:creationId xmlns:a16="http://schemas.microsoft.com/office/drawing/2014/main" id="{154246D4-B605-EECD-33A5-0ED71B723E30}"/>
              </a:ext>
            </a:extLst>
          </p:cNvPr>
          <p:cNvGrpSpPr/>
          <p:nvPr/>
        </p:nvGrpSpPr>
        <p:grpSpPr>
          <a:xfrm>
            <a:off x="1760695" y="3541140"/>
            <a:ext cx="360210" cy="381844"/>
            <a:chOff x="3132295" y="3410510"/>
            <a:chExt cx="360210" cy="381844"/>
          </a:xfrm>
          <a:solidFill>
            <a:schemeClr val="bg2"/>
          </a:solidFill>
        </p:grpSpPr>
        <p:sp>
          <p:nvSpPr>
            <p:cNvPr id="102" name="Google Shape;10400;p74">
              <a:extLst>
                <a:ext uri="{FF2B5EF4-FFF2-40B4-BE49-F238E27FC236}">
                  <a16:creationId xmlns:a16="http://schemas.microsoft.com/office/drawing/2014/main" id="{03DD0D5B-1B62-C274-A196-097D9BAB7C2A}"/>
                </a:ext>
              </a:extLst>
            </p:cNvPr>
            <p:cNvSpPr/>
            <p:nvPr/>
          </p:nvSpPr>
          <p:spPr>
            <a:xfrm>
              <a:off x="3292690" y="3582491"/>
              <a:ext cx="22128" cy="215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662"/>
                <a:gd name="f5" fmla="val 375"/>
                <a:gd name="f6" fmla="val 292"/>
                <a:gd name="f7" fmla="val 206"/>
                <a:gd name="f8" fmla="val 32"/>
                <a:gd name="f9" fmla="val 127"/>
                <a:gd name="f10" fmla="val 95"/>
                <a:gd name="f11" fmla="val 1"/>
                <a:gd name="f12" fmla="val 221"/>
                <a:gd name="f13" fmla="val 441"/>
                <a:gd name="f14" fmla="val 567"/>
                <a:gd name="f15" fmla="val 190"/>
                <a:gd name="f16" fmla="val 630"/>
                <a:gd name="f17" fmla="val 277"/>
                <a:gd name="f18" fmla="val 363"/>
                <a:gd name="f19" fmla="val 450"/>
                <a:gd name="f20" fmla="val 536"/>
                <a:gd name="f21" fmla="val 599"/>
                <a:gd name="f22" fmla="val 725"/>
                <a:gd name="f23" fmla="val 458"/>
                <a:gd name="f24" fmla="*/ f0 1 726"/>
                <a:gd name="f25" fmla="*/ f1 1 66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26"/>
                <a:gd name="f32" fmla="*/ f29 1 66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26" h="66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1" y="f13"/>
                    <a:pt x="f9" y="f14"/>
                  </a:cubicBezTo>
                  <a:cubicBezTo>
                    <a:pt x="f15" y="f16"/>
                    <a:pt x="f17" y="f4"/>
                    <a:pt x="f18" y="f4"/>
                  </a:cubicBezTo>
                  <a:cubicBezTo>
                    <a:pt x="f19" y="f4"/>
                    <a:pt x="f20" y="f16"/>
                    <a:pt x="f21" y="f14"/>
                  </a:cubicBezTo>
                  <a:cubicBezTo>
                    <a:pt x="f22" y="f13"/>
                    <a:pt x="f22" y="f12"/>
                    <a:pt x="f21" y="f10"/>
                  </a:cubicBezTo>
                  <a:cubicBezTo>
                    <a:pt x="f20" y="f8"/>
                    <a:pt x="f2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10401;p74">
              <a:extLst>
                <a:ext uri="{FF2B5EF4-FFF2-40B4-BE49-F238E27FC236}">
                  <a16:creationId xmlns:a16="http://schemas.microsoft.com/office/drawing/2014/main" id="{D74E6DF4-52C3-2887-7333-A2D4E6B64D33}"/>
                </a:ext>
              </a:extLst>
            </p:cNvPr>
            <p:cNvSpPr/>
            <p:nvPr/>
          </p:nvSpPr>
          <p:spPr>
            <a:xfrm>
              <a:off x="3245644" y="3537164"/>
              <a:ext cx="11526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781"/>
                <a:gd name="f4" fmla="val 3467"/>
                <a:gd name="f5" fmla="val 1922"/>
                <a:gd name="f6" fmla="val 710"/>
                <a:gd name="f7" fmla="val 2190"/>
                <a:gd name="f8" fmla="val 2458"/>
                <a:gd name="f9" fmla="val 812"/>
                <a:gd name="f10" fmla="val 2647"/>
                <a:gd name="f11" fmla="val 1017"/>
                <a:gd name="f12" fmla="val 3088"/>
                <a:gd name="f13" fmla="val 1395"/>
                <a:gd name="f14" fmla="val 2088"/>
                <a:gd name="f15" fmla="val 2466"/>
                <a:gd name="f16" fmla="val 2671"/>
                <a:gd name="f17" fmla="val 2773"/>
                <a:gd name="f18" fmla="val 1654"/>
                <a:gd name="f19" fmla="val 1386"/>
                <a:gd name="f20" fmla="val 1197"/>
                <a:gd name="f21" fmla="val 788"/>
                <a:gd name="f22" fmla="val 1930"/>
                <a:gd name="f23" fmla="val 1"/>
                <a:gd name="f24" fmla="val 1489"/>
                <a:gd name="f25" fmla="val 1040"/>
                <a:gd name="f26" fmla="val 182"/>
                <a:gd name="f27" fmla="val 693"/>
                <a:gd name="f28" fmla="val 544"/>
                <a:gd name="f29" fmla="val 1206"/>
                <a:gd name="f30" fmla="val 2309"/>
                <a:gd name="f31" fmla="val 2970"/>
                <a:gd name="f32" fmla="val 1024"/>
                <a:gd name="f33" fmla="val 3301"/>
                <a:gd name="f34" fmla="val 1473"/>
                <a:gd name="f35" fmla="val 3466"/>
                <a:gd name="f36" fmla="val 1918"/>
                <a:gd name="f37" fmla="val 2363"/>
                <a:gd name="f38" fmla="val 2804"/>
                <a:gd name="f39" fmla="val 3119"/>
                <a:gd name="f40" fmla="val 2371"/>
                <a:gd name="f41" fmla="*/ f0 1 3781"/>
                <a:gd name="f42" fmla="*/ f1 1 3467"/>
                <a:gd name="f43" fmla="val f2"/>
                <a:gd name="f44" fmla="val f3"/>
                <a:gd name="f45" fmla="val f4"/>
                <a:gd name="f46" fmla="+- f45 0 f43"/>
                <a:gd name="f47" fmla="+- f44 0 f43"/>
                <a:gd name="f48" fmla="*/ f47 1 3781"/>
                <a:gd name="f49" fmla="*/ f46 1 3467"/>
                <a:gd name="f50" fmla="*/ f43 1 f48"/>
                <a:gd name="f51" fmla="*/ f44 1 f48"/>
                <a:gd name="f52" fmla="*/ f43 1 f49"/>
                <a:gd name="f53" fmla="*/ f45 1 f49"/>
                <a:gd name="f54" fmla="*/ f50 f41 1"/>
                <a:gd name="f55" fmla="*/ f51 f41 1"/>
                <a:gd name="f56" fmla="*/ f53 f42 1"/>
                <a:gd name="f57" fmla="*/ f52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4" t="f57" r="f55" b="f56"/>
              <a:pathLst>
                <a:path w="3781" h="346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8" y="f16"/>
                    <a:pt x="f7" y="f17"/>
                    <a:pt x="f5" y="f17"/>
                  </a:cubicBezTo>
                  <a:cubicBezTo>
                    <a:pt x="f18" y="f17"/>
                    <a:pt x="f19" y="f16"/>
                    <a:pt x="f20" y="f15"/>
                  </a:cubicBezTo>
                  <a:cubicBezTo>
                    <a:pt x="f21" y="f14"/>
                    <a:pt x="f21" y="f13"/>
                    <a:pt x="f20" y="f11"/>
                  </a:cubicBezTo>
                  <a:cubicBezTo>
                    <a:pt x="f19" y="f9"/>
                    <a:pt x="f18" y="f6"/>
                    <a:pt x="f5" y="f6"/>
                  </a:cubicBezTo>
                  <a:close/>
                  <a:moveTo>
                    <a:pt x="f22" y="f23"/>
                  </a:moveTo>
                  <a:cubicBezTo>
                    <a:pt x="f24" y="f23"/>
                    <a:pt x="f25" y="f26"/>
                    <a:pt x="f27" y="f28"/>
                  </a:cubicBezTo>
                  <a:cubicBezTo>
                    <a:pt x="f2" y="f29"/>
                    <a:pt x="f2" y="f30"/>
                    <a:pt x="f27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31"/>
                  </a:cubicBezTo>
                  <a:cubicBezTo>
                    <a:pt x="f3" y="f30"/>
                    <a:pt x="f3" y="f29"/>
                    <a:pt x="f39" y="f28"/>
                  </a:cubicBezTo>
                  <a:cubicBezTo>
                    <a:pt x="f38" y="f26"/>
                    <a:pt x="f40" y="f23"/>
                    <a:pt x="f22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10402;p74">
              <a:extLst>
                <a:ext uri="{FF2B5EF4-FFF2-40B4-BE49-F238E27FC236}">
                  <a16:creationId xmlns:a16="http://schemas.microsoft.com/office/drawing/2014/main" id="{BD64F664-A50F-18E7-0692-C093FB09AC29}"/>
                </a:ext>
              </a:extLst>
            </p:cNvPr>
            <p:cNvSpPr/>
            <p:nvPr/>
          </p:nvSpPr>
          <p:spPr>
            <a:xfrm>
              <a:off x="3348423" y="3422791"/>
              <a:ext cx="144082" cy="1545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26"/>
                <a:gd name="f4" fmla="val 4758"/>
                <a:gd name="f5" fmla="val 3533"/>
                <a:gd name="f6" fmla="val 3442"/>
                <a:gd name="f7" fmla="val 3355"/>
                <a:gd name="f8" fmla="val 32"/>
                <a:gd name="f9" fmla="val 3308"/>
                <a:gd name="f10" fmla="val 95"/>
                <a:gd name="f11" fmla="val 410"/>
                <a:gd name="f12" fmla="val 3623"/>
                <a:gd name="f13" fmla="val 788"/>
                <a:gd name="f14" fmla="val 4127"/>
                <a:gd name="f15" fmla="val 1953"/>
                <a:gd name="f16" fmla="val 4600"/>
                <a:gd name="f17" fmla="val 2678"/>
                <a:gd name="f18" fmla="val 4663"/>
                <a:gd name="f19" fmla="val 2615"/>
                <a:gd name="f20" fmla="val 2521"/>
                <a:gd name="f21" fmla="val 2395"/>
                <a:gd name="f22" fmla="val 1544"/>
                <a:gd name="f23" fmla="val 4348"/>
                <a:gd name="f24" fmla="val 693"/>
                <a:gd name="f25" fmla="val 3781"/>
                <a:gd name="f26" fmla="val 3718"/>
                <a:gd name="f27" fmla="*/ f0 1 4726"/>
                <a:gd name="f28" fmla="*/ f1 1 4758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726"/>
                <a:gd name="f35" fmla="*/ f32 1 4758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726" h="475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9"/>
                  </a:lnTo>
                  <a:cubicBezTo>
                    <a:pt x="f11" y="f12"/>
                    <a:pt x="f13" y="f14"/>
                    <a:pt x="f15" y="f4"/>
                  </a:cubicBezTo>
                  <a:lnTo>
                    <a:pt x="f16" y="f17"/>
                  </a:lnTo>
                  <a:cubicBezTo>
                    <a:pt x="f18" y="f19"/>
                    <a:pt x="f3" y="f20"/>
                    <a:pt x="f3" y="f21"/>
                  </a:cubicBezTo>
                  <a:cubicBezTo>
                    <a:pt x="f3" y="f22"/>
                    <a:pt x="f23" y="f24"/>
                    <a:pt x="f25" y="f10"/>
                  </a:cubicBezTo>
                  <a:cubicBezTo>
                    <a:pt x="f26" y="f8"/>
                    <a:pt x="f1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10403;p74">
              <a:extLst>
                <a:ext uri="{FF2B5EF4-FFF2-40B4-BE49-F238E27FC236}">
                  <a16:creationId xmlns:a16="http://schemas.microsoft.com/office/drawing/2014/main" id="{DEBDE7DA-70A4-A8ED-3498-39CF019A001A}"/>
                </a:ext>
              </a:extLst>
            </p:cNvPr>
            <p:cNvSpPr/>
            <p:nvPr/>
          </p:nvSpPr>
          <p:spPr>
            <a:xfrm>
              <a:off x="3295589" y="3647989"/>
              <a:ext cx="125848" cy="1330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096"/>
                <a:gd name="f5" fmla="val 2048"/>
                <a:gd name="f6" fmla="val 1985"/>
                <a:gd name="f7" fmla="val 32"/>
                <a:gd name="f8" fmla="val 63"/>
                <a:gd name="f9" fmla="val 1954"/>
                <a:gd name="f10" fmla="val 126"/>
                <a:gd name="f11" fmla="val 1506"/>
                <a:gd name="f12" fmla="val 546"/>
                <a:gd name="f13" fmla="val 859"/>
                <a:gd name="f14" fmla="val 767"/>
                <a:gd name="f15" fmla="val 235"/>
                <a:gd name="f16" fmla="val 156"/>
                <a:gd name="f17" fmla="val 78"/>
                <a:gd name="f18" fmla="val 764"/>
                <a:gd name="f19" fmla="val 756"/>
                <a:gd name="f20" fmla="val 567"/>
                <a:gd name="f21" fmla="val 1670"/>
                <a:gd name="f22" fmla="val 1355"/>
                <a:gd name="f23" fmla="val 3749"/>
                <a:gd name="f24" fmla="val 1418"/>
                <a:gd name="f25" fmla="val 3875"/>
                <a:gd name="f26" fmla="val 1450"/>
                <a:gd name="f27" fmla="val 4001"/>
                <a:gd name="f28" fmla="val 1607"/>
                <a:gd name="f29" fmla="val 1733"/>
                <a:gd name="f30" fmla="val 1891"/>
                <a:gd name="f31" fmla="val 4033"/>
                <a:gd name="f32" fmla="val 2426"/>
                <a:gd name="f33" fmla="val 2647"/>
                <a:gd name="f34" fmla="val 3182"/>
                <a:gd name="f35" fmla="val 2710"/>
                <a:gd name="f36" fmla="val 630"/>
                <a:gd name="f37" fmla="*/ f0 1 4128"/>
                <a:gd name="f38" fmla="*/ f1 1 4096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28"/>
                <a:gd name="f45" fmla="*/ f42 1 4096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28" h="4096">
                  <a:moveTo>
                    <a:pt x="f5" y="f2"/>
                  </a:moveTo>
                  <a:cubicBezTo>
                    <a:pt x="f6" y="f7"/>
                    <a:pt x="f6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2" y="f19"/>
                  </a:cubicBezTo>
                  <a:lnTo>
                    <a:pt x="f2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4"/>
                    <a:pt x="f29" y="f4"/>
                  </a:cubicBezTo>
                  <a:cubicBezTo>
                    <a:pt x="f30" y="f4"/>
                    <a:pt x="f6" y="f31"/>
                    <a:pt x="f5" y="f25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" y="f33"/>
                    <a:pt x="f35" y="f3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10404;p74">
              <a:extLst>
                <a:ext uri="{FF2B5EF4-FFF2-40B4-BE49-F238E27FC236}">
                  <a16:creationId xmlns:a16="http://schemas.microsoft.com/office/drawing/2014/main" id="{0260EDE9-C858-8346-8FB7-64ACD88398D6}"/>
                </a:ext>
              </a:extLst>
            </p:cNvPr>
            <p:cNvSpPr/>
            <p:nvPr/>
          </p:nvSpPr>
          <p:spPr>
            <a:xfrm>
              <a:off x="3369545" y="3585545"/>
              <a:ext cx="109508" cy="1157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562"/>
                <a:gd name="f5" fmla="val 252"/>
                <a:gd name="f6" fmla="val 1"/>
                <a:gd name="f7" fmla="val 284"/>
                <a:gd name="f8" fmla="val 410"/>
                <a:gd name="f9" fmla="val 189"/>
                <a:gd name="f10" fmla="val 883"/>
                <a:gd name="f11" fmla="val 1292"/>
                <a:gd name="f12" fmla="val 630"/>
                <a:gd name="f13" fmla="val 1922"/>
                <a:gd name="f14" fmla="val 1134"/>
                <a:gd name="f15" fmla="val 2615"/>
                <a:gd name="f16" fmla="val 1544"/>
                <a:gd name="f17" fmla="val 3466"/>
                <a:gd name="f18" fmla="val 1565"/>
                <a:gd name="f19" fmla="val 3530"/>
                <a:gd name="f20" fmla="val 1634"/>
                <a:gd name="f21" fmla="val 1715"/>
                <a:gd name="f22" fmla="val 1874"/>
                <a:gd name="f23" fmla="val 2080"/>
                <a:gd name="f24" fmla="val 3443"/>
                <a:gd name="f25" fmla="val 3214"/>
                <a:gd name="f26" fmla="val 2458"/>
                <a:gd name="f27" fmla="val 3308"/>
                <a:gd name="f28" fmla="val 3497"/>
                <a:gd name="f29" fmla="val 1985"/>
                <a:gd name="f30" fmla="val 1891"/>
                <a:gd name="f31" fmla="val 1733"/>
                <a:gd name="f32" fmla="val 1576"/>
                <a:gd name="f33" fmla="val 1450"/>
                <a:gd name="f34" fmla="val 3340"/>
                <a:gd name="f35" fmla="val 1418"/>
                <a:gd name="f36" fmla="val 3182"/>
                <a:gd name="f37" fmla="val 1355"/>
                <a:gd name="f38" fmla="val 568"/>
                <a:gd name="f39" fmla="*/ f0 1 3592"/>
                <a:gd name="f40" fmla="*/ f1 1 3562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3592"/>
                <a:gd name="f47" fmla="*/ f44 1 3562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3592" h="356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3" y="f25"/>
                  </a:cubicBezTo>
                  <a:lnTo>
                    <a:pt x="f23" y="f26"/>
                  </a:lnTo>
                  <a:lnTo>
                    <a:pt x="f27" y="f23"/>
                  </a:lnTo>
                  <a:cubicBezTo>
                    <a:pt x="f28" y="f29"/>
                    <a:pt x="f3" y="f30"/>
                    <a:pt x="f3" y="f31"/>
                  </a:cubicBezTo>
                  <a:cubicBezTo>
                    <a:pt x="f3" y="f32"/>
                    <a:pt x="f28" y="f33"/>
                    <a:pt x="f34" y="f35"/>
                  </a:cubicBezTo>
                  <a:cubicBezTo>
                    <a:pt x="f36" y="f37"/>
                    <a:pt x="f14" y="f3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7" name="Google Shape;10405;p74">
              <a:extLst>
                <a:ext uri="{FF2B5EF4-FFF2-40B4-BE49-F238E27FC236}">
                  <a16:creationId xmlns:a16="http://schemas.microsoft.com/office/drawing/2014/main" id="{EDDC0B43-C2D1-46C3-0933-F8A2604CE608}"/>
                </a:ext>
              </a:extLst>
            </p:cNvPr>
            <p:cNvSpPr/>
            <p:nvPr/>
          </p:nvSpPr>
          <p:spPr>
            <a:xfrm>
              <a:off x="3141905" y="3638763"/>
              <a:ext cx="146971" cy="15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21"/>
                <a:gd name="f4" fmla="val 4727"/>
                <a:gd name="f5" fmla="val 3372"/>
                <a:gd name="f6" fmla="val 1"/>
                <a:gd name="f7" fmla="val 95"/>
                <a:gd name="f8" fmla="val 3277"/>
                <a:gd name="f9" fmla="val 3435"/>
                <a:gd name="f10" fmla="val 3687"/>
                <a:gd name="f11" fmla="val 158"/>
                <a:gd name="f12" fmla="val 3781"/>
                <a:gd name="f13" fmla="val 788"/>
                <a:gd name="f14" fmla="val 4411"/>
                <a:gd name="f15" fmla="val 1607"/>
                <a:gd name="f16" fmla="val 2458"/>
                <a:gd name="f17" fmla="val 2584"/>
                <a:gd name="f18" fmla="val 2679"/>
                <a:gd name="f19" fmla="val 4695"/>
                <a:gd name="f20" fmla="val 2742"/>
                <a:gd name="f21" fmla="val 4632"/>
                <a:gd name="f22" fmla="val 1986"/>
                <a:gd name="f23" fmla="val 4254"/>
                <a:gd name="f24" fmla="val 851"/>
                <a:gd name="f25" fmla="val 3718"/>
                <a:gd name="f26" fmla="val 442"/>
                <a:gd name="f27" fmla="*/ f0 1 4821"/>
                <a:gd name="f28" fmla="*/ f1 1 472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821"/>
                <a:gd name="f35" fmla="*/ f32 1 472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821" h="4727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11" y="f12"/>
                  </a:cubicBez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22"/>
                  </a:lnTo>
                  <a:cubicBezTo>
                    <a:pt x="f23" y="f24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10406;p74">
              <a:extLst>
                <a:ext uri="{FF2B5EF4-FFF2-40B4-BE49-F238E27FC236}">
                  <a16:creationId xmlns:a16="http://schemas.microsoft.com/office/drawing/2014/main" id="{F1815EE8-D635-7076-774C-785185E409F4}"/>
                </a:ext>
              </a:extLst>
            </p:cNvPr>
            <p:cNvSpPr/>
            <p:nvPr/>
          </p:nvSpPr>
          <p:spPr>
            <a:xfrm>
              <a:off x="3295589" y="3410510"/>
              <a:ext cx="126827" cy="1095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3372"/>
                <a:gd name="f5" fmla="val 2836"/>
                <a:gd name="f6" fmla="val 2678"/>
                <a:gd name="f7" fmla="val 2584"/>
                <a:gd name="f8" fmla="val 32"/>
                <a:gd name="f9" fmla="val 2521"/>
                <a:gd name="f10" fmla="val 95"/>
                <a:gd name="f11" fmla="val 3245"/>
                <a:gd name="f12" fmla="val 90"/>
                <a:gd name="f13" fmla="val 3238"/>
                <a:gd name="f14" fmla="val 181"/>
                <a:gd name="f15" fmla="val 3234"/>
                <a:gd name="f16" fmla="val 272"/>
                <a:gd name="f17" fmla="val 568"/>
                <a:gd name="f18" fmla="val 870"/>
                <a:gd name="f19" fmla="val 3275"/>
                <a:gd name="f20" fmla="val 1135"/>
                <a:gd name="f21" fmla="val 3371"/>
                <a:gd name="f22" fmla="val 1324"/>
                <a:gd name="f23" fmla="val 3119"/>
                <a:gd name="f24" fmla="val 3939"/>
                <a:gd name="f25" fmla="val 567"/>
                <a:gd name="f26" fmla="val 4159"/>
                <a:gd name="f27" fmla="val 347"/>
                <a:gd name="f28" fmla="val 3718"/>
                <a:gd name="f29" fmla="val 158"/>
                <a:gd name="f30" fmla="val 3308"/>
                <a:gd name="f31" fmla="*/ f0 1 4160"/>
                <a:gd name="f32" fmla="*/ f1 1 3372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4160"/>
                <a:gd name="f39" fmla="*/ f36 1 3372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4160" h="33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10407;p74">
              <a:extLst>
                <a:ext uri="{FF2B5EF4-FFF2-40B4-BE49-F238E27FC236}">
                  <a16:creationId xmlns:a16="http://schemas.microsoft.com/office/drawing/2014/main" id="{CDE2743F-F8C8-DAF8-5E54-0AC2134F8AE3}"/>
                </a:ext>
              </a:extLst>
            </p:cNvPr>
            <p:cNvSpPr/>
            <p:nvPr/>
          </p:nvSpPr>
          <p:spPr>
            <a:xfrm>
              <a:off x="3132295" y="3579400"/>
              <a:ext cx="102796" cy="139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4286"/>
                <a:gd name="f5" fmla="val 3246"/>
                <a:gd name="f6" fmla="val 1"/>
                <a:gd name="f7" fmla="val 95"/>
                <a:gd name="f8" fmla="val 2552"/>
                <a:gd name="f9" fmla="val 32"/>
                <a:gd name="f10" fmla="val 2615"/>
                <a:gd name="f11" fmla="val 2710"/>
                <a:gd name="f12" fmla="val 2836"/>
                <a:gd name="f13" fmla="val 3340"/>
                <a:gd name="f14" fmla="val 3844"/>
                <a:gd name="f15" fmla="val 347"/>
                <a:gd name="f16" fmla="val 4285"/>
                <a:gd name="f17" fmla="val 1261"/>
                <a:gd name="f18" fmla="val 3214"/>
                <a:gd name="f19" fmla="val 851"/>
                <a:gd name="f20" fmla="val 3183"/>
                <a:gd name="f21" fmla="val 410"/>
                <a:gd name="f22" fmla="*/ f0 1 3372"/>
                <a:gd name="f23" fmla="*/ f1 1 4286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3372"/>
                <a:gd name="f30" fmla="*/ f27 1 4286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3372" h="4286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6" y="f11"/>
                    <a:pt x="f6" y="f12"/>
                  </a:cubicBezTo>
                  <a:cubicBezTo>
                    <a:pt x="f6" y="f13"/>
                    <a:pt x="f7" y="f14"/>
                    <a:pt x="f15" y="f16"/>
                  </a:cubicBezTo>
                  <a:lnTo>
                    <a:pt x="f3" y="f17"/>
                  </a:lnTo>
                  <a:cubicBezTo>
                    <a:pt x="f18" y="f19"/>
                    <a:pt x="f20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10421;p74">
            <a:extLst>
              <a:ext uri="{FF2B5EF4-FFF2-40B4-BE49-F238E27FC236}">
                <a16:creationId xmlns:a16="http://schemas.microsoft.com/office/drawing/2014/main" id="{E8656918-96A9-60D5-21EA-AD1474F2E994}"/>
              </a:ext>
            </a:extLst>
          </p:cNvPr>
          <p:cNvGrpSpPr/>
          <p:nvPr/>
        </p:nvGrpSpPr>
        <p:grpSpPr>
          <a:xfrm>
            <a:off x="5764927" y="3549918"/>
            <a:ext cx="362139" cy="386982"/>
            <a:chOff x="7136526" y="3419289"/>
            <a:chExt cx="362139" cy="386982"/>
          </a:xfrm>
          <a:solidFill>
            <a:schemeClr val="bg2"/>
          </a:solidFill>
        </p:grpSpPr>
        <p:sp>
          <p:nvSpPr>
            <p:cNvPr id="111" name="Google Shape;10422;p74">
              <a:extLst>
                <a:ext uri="{FF2B5EF4-FFF2-40B4-BE49-F238E27FC236}">
                  <a16:creationId xmlns:a16="http://schemas.microsoft.com/office/drawing/2014/main" id="{0A8B35B2-A9FC-DD54-D39B-DB33C780EB6F}"/>
                </a:ext>
              </a:extLst>
            </p:cNvPr>
            <p:cNvSpPr/>
            <p:nvPr/>
          </p:nvSpPr>
          <p:spPr>
            <a:xfrm>
              <a:off x="7136526" y="3555434"/>
              <a:ext cx="43260" cy="2487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657"/>
                <a:gd name="f5" fmla="val 410"/>
                <a:gd name="f6" fmla="val 221"/>
                <a:gd name="f7" fmla="val 64"/>
                <a:gd name="f8" fmla="val 158"/>
                <a:gd name="f9" fmla="val 347"/>
                <a:gd name="f10" fmla="val 1"/>
                <a:gd name="f11" fmla="val 2867"/>
                <a:gd name="f12" fmla="val 4789"/>
                <a:gd name="f13" fmla="val 7310"/>
                <a:gd name="f14" fmla="val 7530"/>
                <a:gd name="f15" fmla="val 7656"/>
                <a:gd name="f16" fmla="val 379"/>
                <a:gd name="f17" fmla="val 568"/>
                <a:gd name="f18" fmla="val 725"/>
                <a:gd name="f19" fmla="val 1355"/>
                <a:gd name="f20" fmla="val 1418"/>
                <a:gd name="f21" fmla="*/ f0 1 1419"/>
                <a:gd name="f22" fmla="*/ f1 1 7657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419"/>
                <a:gd name="f29" fmla="*/ f26 1 7657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419" h="765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0" y="f12"/>
                    <a:pt x="f10" y="f13"/>
                  </a:cubicBezTo>
                  <a:cubicBezTo>
                    <a:pt x="f10" y="f14"/>
                    <a:pt x="f8" y="f15"/>
                    <a:pt x="f16" y="f15"/>
                  </a:cubicBezTo>
                  <a:cubicBezTo>
                    <a:pt x="f17" y="f15"/>
                    <a:pt x="f18" y="f14"/>
                    <a:pt x="f18" y="f13"/>
                  </a:cubicBezTo>
                  <a:lnTo>
                    <a:pt x="f18" y="f19"/>
                  </a:lnTo>
                  <a:lnTo>
                    <a:pt x="f20" y="f19"/>
                  </a:lnTo>
                  <a:lnTo>
                    <a:pt x="f2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10423;p74">
              <a:extLst>
                <a:ext uri="{FF2B5EF4-FFF2-40B4-BE49-F238E27FC236}">
                  <a16:creationId xmlns:a16="http://schemas.microsoft.com/office/drawing/2014/main" id="{F8B89D91-727E-D453-680D-DE216BEB7B13}"/>
                </a:ext>
              </a:extLst>
            </p:cNvPr>
            <p:cNvSpPr/>
            <p:nvPr/>
          </p:nvSpPr>
          <p:spPr>
            <a:xfrm>
              <a:off x="7177829" y="3646544"/>
              <a:ext cx="149870" cy="1597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2080"/>
                <a:gd name="f5" fmla="val 693"/>
                <a:gd name="f6" fmla="val 1733"/>
                <a:gd name="f7" fmla="val 788"/>
                <a:gd name="f8" fmla="val 1481"/>
                <a:gd name="f9" fmla="val 2458"/>
                <a:gd name="f10" fmla="val 2678"/>
                <a:gd name="f11" fmla="val 158"/>
                <a:gd name="f12" fmla="val 2836"/>
                <a:gd name="f13" fmla="val 347"/>
                <a:gd name="f14" fmla="val 3529"/>
                <a:gd name="f15" fmla="val 1072"/>
                <a:gd name="f16" fmla="val 473"/>
                <a:gd name="f17" fmla="val 32"/>
                <a:gd name="f18" fmla="val 4001"/>
                <a:gd name="f19" fmla="val 4569"/>
                <a:gd name="f20" fmla="val 4758"/>
                <a:gd name="f21" fmla="val 189"/>
                <a:gd name="f22" fmla="val 4915"/>
                <a:gd name="f23" fmla="val 410"/>
                <a:gd name="f24" fmla="val 599"/>
                <a:gd name="f25" fmla="val 757"/>
                <a:gd name="f26" fmla="val 4348"/>
                <a:gd name="f27" fmla="val 914"/>
                <a:gd name="f28" fmla="val 4190"/>
                <a:gd name="f29" fmla="val 1103"/>
                <a:gd name="f30" fmla="val 2143"/>
                <a:gd name="f31" fmla="val 2300"/>
                <a:gd name="f32" fmla="val 2489"/>
                <a:gd name="f33" fmla="val 3876"/>
                <a:gd name="f34" fmla="val 4065"/>
                <a:gd name="f35" fmla="val 4222"/>
                <a:gd name="f36" fmla="val 4380"/>
                <a:gd name="f37" fmla="val 3970"/>
                <a:gd name="f38" fmla="val 4443"/>
                <a:gd name="f39" fmla="val 3907"/>
                <a:gd name="f40" fmla="val 2867"/>
                <a:gd name="f41" fmla="val 4537"/>
                <a:gd name="f42" fmla="val 2773"/>
                <a:gd name="f43" fmla="val 4726"/>
                <a:gd name="f44" fmla="val 4884"/>
                <a:gd name="f45" fmla="val 2615"/>
                <a:gd name="f46" fmla="val 2426"/>
                <a:gd name="f47" fmla="val 4096"/>
                <a:gd name="f48" fmla="val 662"/>
                <a:gd name="f49" fmla="val 3151"/>
                <a:gd name="f50" fmla="val 2804"/>
                <a:gd name="f51" fmla="*/ f0 1 4916"/>
                <a:gd name="f52" fmla="*/ f1 1 4916"/>
                <a:gd name="f53" fmla="val f2"/>
                <a:gd name="f54" fmla="val f3"/>
                <a:gd name="f55" fmla="+- f54 0 f53"/>
                <a:gd name="f56" fmla="*/ f55 1 4916"/>
                <a:gd name="f57" fmla="*/ f53 1 f56"/>
                <a:gd name="f58" fmla="*/ f54 1 f56"/>
                <a:gd name="f59" fmla="*/ f57 f51 1"/>
                <a:gd name="f60" fmla="*/ f58 f51 1"/>
                <a:gd name="f61" fmla="*/ f58 f52 1"/>
                <a:gd name="f62" fmla="*/ f57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4916" h="4916">
                  <a:moveTo>
                    <a:pt x="f4" y="f2"/>
                  </a:moveTo>
                  <a:lnTo>
                    <a:pt x="f4" y="f5"/>
                  </a:lnTo>
                  <a:lnTo>
                    <a:pt x="f6" y="f5"/>
                  </a:lnTo>
                  <a:cubicBezTo>
                    <a:pt x="f7" y="f5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4" y="f12"/>
                  </a:lnTo>
                  <a:lnTo>
                    <a:pt x="f4" y="f14"/>
                  </a:lnTo>
                  <a:lnTo>
                    <a:pt x="f15" y="f14"/>
                  </a:lnTo>
                  <a:cubicBezTo>
                    <a:pt x="f16" y="f14"/>
                    <a:pt x="f17" y="f18"/>
                    <a:pt x="f17" y="f19"/>
                  </a:cubicBezTo>
                  <a:cubicBezTo>
                    <a:pt x="f17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5" y="f19"/>
                  </a:cubicBezTo>
                  <a:cubicBezTo>
                    <a:pt x="f25" y="f26"/>
                    <a:pt x="f27" y="f28"/>
                    <a:pt x="f29" y="f28"/>
                  </a:cubicBezTo>
                  <a:lnTo>
                    <a:pt x="f30" y="f28"/>
                  </a:lnTo>
                  <a:lnTo>
                    <a:pt x="f30" y="f19"/>
                  </a:lnTo>
                  <a:cubicBezTo>
                    <a:pt x="f30" y="f20"/>
                    <a:pt x="f31" y="f22"/>
                    <a:pt x="f32" y="f22"/>
                  </a:cubicBezTo>
                  <a:cubicBezTo>
                    <a:pt x="f10" y="f22"/>
                    <a:pt x="f12" y="f20"/>
                    <a:pt x="f12" y="f19"/>
                  </a:cubicBezTo>
                  <a:lnTo>
                    <a:pt x="f12" y="f28"/>
                  </a:lnTo>
                  <a:lnTo>
                    <a:pt x="f33" y="f28"/>
                  </a:lnTo>
                  <a:cubicBezTo>
                    <a:pt x="f34" y="f28"/>
                    <a:pt x="f35" y="f26"/>
                    <a:pt x="f35" y="f19"/>
                  </a:cubicBezTo>
                  <a:cubicBezTo>
                    <a:pt x="f35" y="f20"/>
                    <a:pt x="f36" y="f22"/>
                    <a:pt x="f19" y="f22"/>
                  </a:cubicBezTo>
                  <a:cubicBezTo>
                    <a:pt x="f20" y="f22"/>
                    <a:pt x="f22" y="f20"/>
                    <a:pt x="f22" y="f19"/>
                  </a:cubicBezTo>
                  <a:cubicBezTo>
                    <a:pt x="f22" y="f37"/>
                    <a:pt x="f38" y="f14"/>
                    <a:pt x="f39" y="f14"/>
                  </a:cubicBezTo>
                  <a:lnTo>
                    <a:pt x="f40" y="f14"/>
                  </a:lnTo>
                  <a:lnTo>
                    <a:pt x="f40" y="f12"/>
                  </a:lnTo>
                  <a:lnTo>
                    <a:pt x="f41" y="f12"/>
                  </a:lnTo>
                  <a:lnTo>
                    <a:pt x="f41" y="f42"/>
                  </a:lnTo>
                  <a:cubicBezTo>
                    <a:pt x="f43" y="f42"/>
                    <a:pt x="f44" y="f45"/>
                    <a:pt x="f44" y="f46"/>
                  </a:cubicBezTo>
                  <a:cubicBezTo>
                    <a:pt x="f44" y="f8"/>
                    <a:pt x="f47" y="f48"/>
                    <a:pt x="f49" y="f48"/>
                  </a:cubicBezTo>
                  <a:lnTo>
                    <a:pt x="f50" y="f48"/>
                  </a:lnTo>
                  <a:lnTo>
                    <a:pt x="f5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10424;p74">
              <a:extLst>
                <a:ext uri="{FF2B5EF4-FFF2-40B4-BE49-F238E27FC236}">
                  <a16:creationId xmlns:a16="http://schemas.microsoft.com/office/drawing/2014/main" id="{DDA6FB1A-C63E-F213-A159-CA2800D7EFAD}"/>
                </a:ext>
              </a:extLst>
            </p:cNvPr>
            <p:cNvSpPr/>
            <p:nvPr/>
          </p:nvSpPr>
          <p:spPr>
            <a:xfrm>
              <a:off x="7346874" y="3419289"/>
              <a:ext cx="12871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22"/>
                <a:gd name="f4" fmla="val 1418"/>
                <a:gd name="f5" fmla="val 725"/>
                <a:gd name="f6" fmla="val 315"/>
                <a:gd name="f7" fmla="val 63"/>
                <a:gd name="f8" fmla="val 1103"/>
                <a:gd name="f9" fmla="val 378"/>
                <a:gd name="f10" fmla="val 3875"/>
                <a:gd name="f11" fmla="val 4064"/>
                <a:gd name="f12" fmla="val 1260"/>
                <a:gd name="f13" fmla="val 1071"/>
                <a:gd name="f14" fmla="val 158"/>
                <a:gd name="f15" fmla="*/ f0 1 4222"/>
                <a:gd name="f16" fmla="*/ f1 1 141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222"/>
                <a:gd name="f23" fmla="*/ f20 1 141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22" h="141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7" y="f8"/>
                    <a:pt x="f9" y="f4"/>
                    <a:pt x="f5" y="f4"/>
                  </a:cubicBezTo>
                  <a:lnTo>
                    <a:pt x="f10" y="f4"/>
                  </a:lnTo>
                  <a:cubicBezTo>
                    <a:pt x="f11" y="f4"/>
                    <a:pt x="f3" y="f12"/>
                    <a:pt x="f3" y="f13"/>
                  </a:cubicBezTo>
                  <a:lnTo>
                    <a:pt x="f3" y="f9"/>
                  </a:lnTo>
                  <a:cubicBezTo>
                    <a:pt x="f3" y="f14"/>
                    <a:pt x="f11" y="f2"/>
                    <a:pt x="f1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10425;p74">
              <a:extLst>
                <a:ext uri="{FF2B5EF4-FFF2-40B4-BE49-F238E27FC236}">
                  <a16:creationId xmlns:a16="http://schemas.microsoft.com/office/drawing/2014/main" id="{BFB8CB74-0BA0-1B0C-B623-A16EEB151789}"/>
                </a:ext>
              </a:extLst>
            </p:cNvPr>
            <p:cNvSpPr/>
            <p:nvPr/>
          </p:nvSpPr>
          <p:spPr>
            <a:xfrm>
              <a:off x="7368948" y="3488893"/>
              <a:ext cx="127796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2"/>
                <a:gd name="f4" fmla="val 1419"/>
                <a:gd name="f5" fmla="val 694"/>
                <a:gd name="f6" fmla="val 1"/>
                <a:gd name="f7" fmla="val 316"/>
                <a:gd name="f8" fmla="val 1103"/>
                <a:gd name="f9" fmla="val 1418"/>
                <a:gd name="f10" fmla="val 3845"/>
                <a:gd name="f11" fmla="val 4065"/>
                <a:gd name="f12" fmla="val 4191"/>
                <a:gd name="f13" fmla="val 1261"/>
                <a:gd name="f14" fmla="val 1072"/>
                <a:gd name="f15" fmla="val 347"/>
                <a:gd name="f16" fmla="val 158"/>
                <a:gd name="f17" fmla="*/ f0 1 4192"/>
                <a:gd name="f18" fmla="*/ f1 1 141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192"/>
                <a:gd name="f25" fmla="*/ f22 1 141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192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cubicBezTo>
                    <a:pt x="f12" y="f16"/>
                    <a:pt x="f11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10426;p74">
              <a:extLst>
                <a:ext uri="{FF2B5EF4-FFF2-40B4-BE49-F238E27FC236}">
                  <a16:creationId xmlns:a16="http://schemas.microsoft.com/office/drawing/2014/main" id="{0093EC6F-0712-2052-3D63-47B6012AE522}"/>
                </a:ext>
              </a:extLst>
            </p:cNvPr>
            <p:cNvSpPr/>
            <p:nvPr/>
          </p:nvSpPr>
          <p:spPr>
            <a:xfrm>
              <a:off x="7348795" y="3622980"/>
              <a:ext cx="148891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1419"/>
                <a:gd name="f5" fmla="val 1"/>
                <a:gd name="f6" fmla="val 1418"/>
                <a:gd name="f7" fmla="val 2773"/>
                <a:gd name="f8" fmla="val 347"/>
                <a:gd name="f9" fmla="val 568"/>
                <a:gd name="f10" fmla="val 2615"/>
                <a:gd name="f11" fmla="val 725"/>
                <a:gd name="f12" fmla="val 2426"/>
                <a:gd name="f13" fmla="val 2237"/>
                <a:gd name="f14" fmla="val 2080"/>
                <a:gd name="f15" fmla="*/ f0 1 4884"/>
                <a:gd name="f16" fmla="*/ f1 1 141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884"/>
                <a:gd name="f23" fmla="*/ f20 1 141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884" h="1419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lnTo>
                    <a:pt x="f7" y="f5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4" y="f8"/>
                  </a:cubicBezTo>
                  <a:lnTo>
                    <a:pt x="f1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10427;p74">
              <a:extLst>
                <a:ext uri="{FF2B5EF4-FFF2-40B4-BE49-F238E27FC236}">
                  <a16:creationId xmlns:a16="http://schemas.microsoft.com/office/drawing/2014/main" id="{D9955370-4FC2-EF39-4B72-D3679148912B}"/>
                </a:ext>
              </a:extLst>
            </p:cNvPr>
            <p:cNvSpPr/>
            <p:nvPr/>
          </p:nvSpPr>
          <p:spPr>
            <a:xfrm>
              <a:off x="7326694" y="3555434"/>
              <a:ext cx="171001" cy="440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1356"/>
                <a:gd name="f5" fmla="val 1"/>
                <a:gd name="f6" fmla="val 1355"/>
                <a:gd name="f7" fmla="val 347"/>
                <a:gd name="f8" fmla="val 5577"/>
                <a:gd name="f9" fmla="val 158"/>
                <a:gd name="f10" fmla="val 5451"/>
                <a:gd name="f11" fmla="val 5231"/>
                <a:gd name="f12" fmla="*/ f0 1 5609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5609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5609" h="1356">
                  <a:moveTo>
                    <a:pt x="f5" y="f2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7"/>
                  </a:lnTo>
                  <a:cubicBezTo>
                    <a:pt x="f8" y="f9"/>
                    <a:pt x="f10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10428;p74">
              <a:extLst>
                <a:ext uri="{FF2B5EF4-FFF2-40B4-BE49-F238E27FC236}">
                  <a16:creationId xmlns:a16="http://schemas.microsoft.com/office/drawing/2014/main" id="{164F7C37-77AD-9C05-6FFF-A47AD5371CB2}"/>
                </a:ext>
              </a:extLst>
            </p:cNvPr>
            <p:cNvSpPr/>
            <p:nvPr/>
          </p:nvSpPr>
          <p:spPr>
            <a:xfrm>
              <a:off x="7348795" y="3692612"/>
              <a:ext cx="149870" cy="1136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3498"/>
                <a:gd name="f5" fmla="val 3151"/>
                <a:gd name="f6" fmla="val 3340"/>
                <a:gd name="f7" fmla="val 158"/>
                <a:gd name="f8" fmla="val 3497"/>
                <a:gd name="f9" fmla="val 347"/>
                <a:gd name="f10" fmla="val 536"/>
                <a:gd name="f11" fmla="val 693"/>
                <a:gd name="f12" fmla="val 1418"/>
                <a:gd name="f13" fmla="val 4190"/>
                <a:gd name="f14" fmla="val 4348"/>
                <a:gd name="f15" fmla="val 4569"/>
                <a:gd name="f16" fmla="val 4758"/>
                <a:gd name="f17" fmla="val 4915"/>
                <a:gd name="f18" fmla="val 2773"/>
                <a:gd name="f19" fmla="val 2615"/>
                <a:gd name="f20" fmla="val 2426"/>
                <a:gd name="f21" fmla="val 2237"/>
                <a:gd name="f22" fmla="val 2080"/>
                <a:gd name="f23" fmla="*/ f0 1 4916"/>
                <a:gd name="f24" fmla="*/ f1 1 3498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916"/>
                <a:gd name="f31" fmla="*/ f28 1 3498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916" h="3498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cubicBezTo>
                    <a:pt x="f10" y="f8"/>
                    <a:pt x="f11" y="f6"/>
                    <a:pt x="f11" y="f5"/>
                  </a:cubicBezTo>
                  <a:lnTo>
                    <a:pt x="f11" y="f12"/>
                  </a:lnTo>
                  <a:lnTo>
                    <a:pt x="f13" y="f12"/>
                  </a:lnTo>
                  <a:lnTo>
                    <a:pt x="f13" y="f5"/>
                  </a:lnTo>
                  <a:cubicBezTo>
                    <a:pt x="f13" y="f6"/>
                    <a:pt x="f14" y="f8"/>
                    <a:pt x="f15" y="f8"/>
                  </a:cubicBezTo>
                  <a:cubicBezTo>
                    <a:pt x="f16" y="f8"/>
                    <a:pt x="f17" y="f6"/>
                    <a:pt x="f17" y="f5"/>
                  </a:cubicBezTo>
                  <a:lnTo>
                    <a:pt x="f17" y="f2"/>
                  </a:lnTo>
                  <a:lnTo>
                    <a:pt x="f18" y="f2"/>
                  </a:lnTo>
                  <a:lnTo>
                    <a:pt x="f18" y="f9"/>
                  </a:lnTo>
                  <a:cubicBezTo>
                    <a:pt x="f18" y="f10"/>
                    <a:pt x="f19" y="f11"/>
                    <a:pt x="f20" y="f11"/>
                  </a:cubicBezTo>
                  <a:cubicBezTo>
                    <a:pt x="f21" y="f11"/>
                    <a:pt x="f22" y="f10"/>
                    <a:pt x="f22" y="f9"/>
                  </a:cubicBezTo>
                  <a:lnTo>
                    <a:pt x="f2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0429;p74">
              <a:extLst>
                <a:ext uri="{FF2B5EF4-FFF2-40B4-BE49-F238E27FC236}">
                  <a16:creationId xmlns:a16="http://schemas.microsoft.com/office/drawing/2014/main" id="{17CDE239-1DC4-11E1-0CBF-C6BB3410EDC1}"/>
                </a:ext>
              </a:extLst>
            </p:cNvPr>
            <p:cNvSpPr/>
            <p:nvPr/>
          </p:nvSpPr>
          <p:spPr>
            <a:xfrm>
              <a:off x="7200881" y="3487887"/>
              <a:ext cx="105695" cy="1351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4159"/>
                <a:gd name="f5" fmla="val 1733"/>
                <a:gd name="f6" fmla="val 788"/>
                <a:gd name="f7" fmla="val 1"/>
                <a:gd name="f8" fmla="val 3812"/>
                <a:gd name="f9" fmla="val 4001"/>
                <a:gd name="f10" fmla="val 158"/>
                <a:gd name="f11" fmla="val 347"/>
                <a:gd name="f12" fmla="val 3120"/>
                <a:gd name="f13" fmla="val 3309"/>
                <a:gd name="f14" fmla="val 3466"/>
                <a:gd name="f15" fmla="val 2678"/>
                <a:gd name="f16" fmla="*/ f0 1 3467"/>
                <a:gd name="f17" fmla="*/ f1 1 415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3467"/>
                <a:gd name="f24" fmla="*/ f21 1 415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3467" h="4159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lnTo>
                    <a:pt x="f7" y="f8"/>
                  </a:lnTo>
                  <a:cubicBezTo>
                    <a:pt x="f7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4" y="f8"/>
                  </a:cubicBezTo>
                  <a:lnTo>
                    <a:pt x="f14" y="f5"/>
                  </a:lnTo>
                  <a:cubicBezTo>
                    <a:pt x="f14" y="f6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10435;p74">
            <a:extLst>
              <a:ext uri="{FF2B5EF4-FFF2-40B4-BE49-F238E27FC236}">
                <a16:creationId xmlns:a16="http://schemas.microsoft.com/office/drawing/2014/main" id="{B48DE82D-60B1-677C-5980-07FA7CF06934}"/>
              </a:ext>
            </a:extLst>
          </p:cNvPr>
          <p:cNvGrpSpPr/>
          <p:nvPr/>
        </p:nvGrpSpPr>
        <p:grpSpPr>
          <a:xfrm>
            <a:off x="5743639" y="4095358"/>
            <a:ext cx="532226" cy="525935"/>
            <a:chOff x="7115239" y="3964728"/>
            <a:chExt cx="532226" cy="52593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0" name="Google Shape;10436;p74">
              <a:extLst>
                <a:ext uri="{FF2B5EF4-FFF2-40B4-BE49-F238E27FC236}">
                  <a16:creationId xmlns:a16="http://schemas.microsoft.com/office/drawing/2014/main" id="{763D3148-2181-F381-C125-5938A2C2AC9E}"/>
                </a:ext>
              </a:extLst>
            </p:cNvPr>
            <p:cNvSpPr/>
            <p:nvPr/>
          </p:nvSpPr>
          <p:spPr>
            <a:xfrm>
              <a:off x="7365107" y="3964728"/>
              <a:ext cx="31089" cy="827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34"/>
                <a:gd name="f5" fmla="val 347"/>
                <a:gd name="f6" fmla="val 158"/>
                <a:gd name="f7" fmla="val 1355"/>
                <a:gd name="f8" fmla="val 1576"/>
                <a:gd name="f9" fmla="val 1733"/>
                <a:gd name="f10" fmla="val 536"/>
                <a:gd name="f11" fmla="val 693"/>
                <a:gd name="f12" fmla="*/ f0 1 694"/>
                <a:gd name="f13" fmla="*/ f1 1 173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3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34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11" y="f8"/>
                    <a:pt x="f11" y="f7"/>
                  </a:cubicBezTo>
                  <a:lnTo>
                    <a:pt x="f11" y="f5"/>
                  </a:lnTo>
                  <a:cubicBezTo>
                    <a:pt x="f11" y="f6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10437;p74">
              <a:extLst>
                <a:ext uri="{FF2B5EF4-FFF2-40B4-BE49-F238E27FC236}">
                  <a16:creationId xmlns:a16="http://schemas.microsoft.com/office/drawing/2014/main" id="{6F6EE766-AF83-2405-2F05-23EC60B96418}"/>
                </a:ext>
              </a:extLst>
            </p:cNvPr>
            <p:cNvSpPr/>
            <p:nvPr/>
          </p:nvSpPr>
          <p:spPr>
            <a:xfrm>
              <a:off x="7240868" y="4029769"/>
              <a:ext cx="63578" cy="662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88"/>
                <a:gd name="f5" fmla="val 363"/>
                <a:gd name="f6" fmla="val 1"/>
                <a:gd name="f7" fmla="val 276"/>
                <a:gd name="f8" fmla="val 190"/>
                <a:gd name="f9" fmla="val 40"/>
                <a:gd name="f10" fmla="val 127"/>
                <a:gd name="f11" fmla="val 119"/>
                <a:gd name="f12" fmla="val 245"/>
                <a:gd name="f13" fmla="val 466"/>
                <a:gd name="f14" fmla="val 592"/>
                <a:gd name="f15" fmla="val 820"/>
                <a:gd name="f16" fmla="val 1316"/>
                <a:gd name="f17" fmla="val 883"/>
                <a:gd name="f18" fmla="val 1364"/>
                <a:gd name="f19" fmla="val 969"/>
                <a:gd name="f20" fmla="val 1387"/>
                <a:gd name="f21" fmla="val 1056"/>
                <a:gd name="f22" fmla="val 1143"/>
                <a:gd name="f23" fmla="val 1229"/>
                <a:gd name="f24" fmla="val 1292"/>
                <a:gd name="f25" fmla="val 1418"/>
                <a:gd name="f26" fmla="val 1190"/>
                <a:gd name="f27" fmla="val 938"/>
                <a:gd name="f28" fmla="val 844"/>
                <a:gd name="f29" fmla="val 599"/>
                <a:gd name="f30" fmla="val 536"/>
                <a:gd name="f31" fmla="val 450"/>
                <a:gd name="f32" fmla="*/ f0 1 1419"/>
                <a:gd name="f33" fmla="*/ f1 1 1388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88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8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3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" name="Google Shape;10438;p74">
              <a:extLst>
                <a:ext uri="{FF2B5EF4-FFF2-40B4-BE49-F238E27FC236}">
                  <a16:creationId xmlns:a16="http://schemas.microsoft.com/office/drawing/2014/main" id="{7558835E-68F3-0CB3-8825-9E65BC546BC4}"/>
                </a:ext>
              </a:extLst>
            </p:cNvPr>
            <p:cNvSpPr/>
            <p:nvPr/>
          </p:nvSpPr>
          <p:spPr>
            <a:xfrm>
              <a:off x="7456822" y="4030336"/>
              <a:ext cx="63578" cy="657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76"/>
                <a:gd name="f5" fmla="val 1054"/>
                <a:gd name="f6" fmla="val 976"/>
                <a:gd name="f7" fmla="val 894"/>
                <a:gd name="f8" fmla="val 33"/>
                <a:gd name="f9" fmla="val 820"/>
                <a:gd name="f10" fmla="val 107"/>
                <a:gd name="f11" fmla="val 95"/>
                <a:gd name="f12" fmla="val 832"/>
                <a:gd name="f13" fmla="val 1"/>
                <a:gd name="f14" fmla="val 926"/>
                <a:gd name="f15" fmla="val 1178"/>
                <a:gd name="f16" fmla="val 1304"/>
                <a:gd name="f17" fmla="val 158"/>
                <a:gd name="f18" fmla="val 1352"/>
                <a:gd name="f19" fmla="val 253"/>
                <a:gd name="f20" fmla="val 1375"/>
                <a:gd name="f21" fmla="val 344"/>
                <a:gd name="f22" fmla="val 434"/>
                <a:gd name="f23" fmla="val 521"/>
                <a:gd name="f24" fmla="val 568"/>
                <a:gd name="f25" fmla="val 1293"/>
                <a:gd name="f26" fmla="val 580"/>
                <a:gd name="f27" fmla="val 454"/>
                <a:gd name="f28" fmla="val 233"/>
                <a:gd name="f29" fmla="val 1226"/>
                <a:gd name="f30" fmla="val 41"/>
                <a:gd name="f31" fmla="val 1142"/>
                <a:gd name="f32" fmla="*/ f0 1 1419"/>
                <a:gd name="f33" fmla="*/ f1 1 1376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76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7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0"/>
                  </a:cubicBezTo>
                  <a:cubicBezTo>
                    <a:pt x="f29" y="f30"/>
                    <a:pt x="f3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0439;p74">
              <a:extLst>
                <a:ext uri="{FF2B5EF4-FFF2-40B4-BE49-F238E27FC236}">
                  <a16:creationId xmlns:a16="http://schemas.microsoft.com/office/drawing/2014/main" id="{DA085E7D-65C5-9681-BCA2-6CFDD77DBFC4}"/>
                </a:ext>
              </a:extLst>
            </p:cNvPr>
            <p:cNvSpPr/>
            <p:nvPr/>
          </p:nvSpPr>
          <p:spPr>
            <a:xfrm>
              <a:off x="7583887" y="4194892"/>
              <a:ext cx="63578" cy="2317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4853"/>
                <a:gd name="f5" fmla="val 1"/>
                <a:gd name="f6" fmla="val 4852"/>
                <a:gd name="f7" fmla="val 1040"/>
                <a:gd name="f8" fmla="val 1261"/>
                <a:gd name="f9" fmla="val 1418"/>
                <a:gd name="f10" fmla="val 4695"/>
                <a:gd name="f11" fmla="val 4506"/>
                <a:gd name="f12" fmla="val 316"/>
                <a:gd name="f13" fmla="val 1355"/>
                <a:gd name="f14" fmla="val 158"/>
                <a:gd name="f15" fmla="val 1198"/>
                <a:gd name="f16" fmla="*/ f0 1 1419"/>
                <a:gd name="f17" fmla="*/ f1 1 4853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4853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4853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9" y="f11"/>
                  </a:cubicBezTo>
                  <a:lnTo>
                    <a:pt x="f9" y="f12"/>
                  </a:lnTo>
                  <a:cubicBezTo>
                    <a:pt x="f13" y="f14"/>
                    <a:pt x="f15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10440;p74">
              <a:extLst>
                <a:ext uri="{FF2B5EF4-FFF2-40B4-BE49-F238E27FC236}">
                  <a16:creationId xmlns:a16="http://schemas.microsoft.com/office/drawing/2014/main" id="{CDDFF099-3CAD-2FAF-C903-D02FA3E029A6}"/>
                </a:ext>
              </a:extLst>
            </p:cNvPr>
            <p:cNvSpPr/>
            <p:nvPr/>
          </p:nvSpPr>
          <p:spPr>
            <a:xfrm>
              <a:off x="7115239" y="4196227"/>
              <a:ext cx="63578" cy="231882"/>
            </a:xfrm>
            <a:custGeom>
              <a:avLst/>
              <a:gdLst>
                <a:gd name="f0" fmla="val 360"/>
                <a:gd name="f1" fmla="val w"/>
                <a:gd name="f2" fmla="val h"/>
                <a:gd name="f3" fmla="val 0"/>
                <a:gd name="f4" fmla="val 1419"/>
                <a:gd name="f5" fmla="val 4856"/>
                <a:gd name="f6" fmla="val 323"/>
                <a:gd name="f7" fmla="val 132"/>
                <a:gd name="f8" fmla="val 1"/>
                <a:gd name="f9" fmla="val 149"/>
                <a:gd name="f10" fmla="val 351"/>
                <a:gd name="f11" fmla="val 4509"/>
                <a:gd name="f12" fmla="val 4698"/>
                <a:gd name="f13" fmla="val 158"/>
                <a:gd name="f14" fmla="val 379"/>
                <a:gd name="f15" fmla="val 1418"/>
                <a:gd name="f16" fmla="val 4"/>
                <a:gd name="f17" fmla="val 341"/>
                <a:gd name="f18" fmla="*/ f1 1 1419"/>
                <a:gd name="f19" fmla="*/ f2 1 4856"/>
                <a:gd name="f20" fmla="val f3"/>
                <a:gd name="f21" fmla="val f4"/>
                <a:gd name="f22" fmla="val f5"/>
                <a:gd name="f23" fmla="+- f22 0 f20"/>
                <a:gd name="f24" fmla="+- f21 0 f20"/>
                <a:gd name="f25" fmla="*/ f24 1 1419"/>
                <a:gd name="f26" fmla="*/ f23 1 4856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419" h="4856">
                  <a:moveTo>
                    <a:pt x="f6" y="f3"/>
                  </a:moveTo>
                  <a:cubicBezTo>
                    <a:pt x="f7" y="f3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5"/>
                    <a:pt x="f14" y="f5"/>
                  </a:cubicBezTo>
                  <a:lnTo>
                    <a:pt x="f15" y="f5"/>
                  </a:lnTo>
                  <a:lnTo>
                    <a:pt x="f15" y="f16"/>
                  </a:lnTo>
                  <a:lnTo>
                    <a:pt x="f14" y="f16"/>
                  </a:lnTo>
                  <a:cubicBezTo>
                    <a:pt x="f0" y="f8"/>
                    <a:pt x="f17" y="f3"/>
                    <a:pt x="f6" y="f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" name="Google Shape;10441;p74">
              <a:extLst>
                <a:ext uri="{FF2B5EF4-FFF2-40B4-BE49-F238E27FC236}">
                  <a16:creationId xmlns:a16="http://schemas.microsoft.com/office/drawing/2014/main" id="{2AE28F31-91BA-B4CF-32E4-8CC136BBCCD2}"/>
                </a:ext>
              </a:extLst>
            </p:cNvPr>
            <p:cNvSpPr/>
            <p:nvPr/>
          </p:nvSpPr>
          <p:spPr>
            <a:xfrm>
              <a:off x="7293108" y="4212942"/>
              <a:ext cx="256955" cy="1986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35"/>
                <a:gd name="f4" fmla="val 4160"/>
                <a:gd name="f5" fmla="val 1639"/>
                <a:gd name="f6" fmla="val 1"/>
                <a:gd name="f7" fmla="val 1450"/>
                <a:gd name="f8" fmla="val 1198"/>
                <a:gd name="f9" fmla="val 158"/>
                <a:gd name="f10" fmla="val 1072"/>
                <a:gd name="f11" fmla="val 379"/>
                <a:gd name="f12" fmla="val 2490"/>
                <a:gd name="f13" fmla="val 2584"/>
                <a:gd name="f14" fmla="val 378"/>
                <a:gd name="f15" fmla="val 2616"/>
                <a:gd name="f16" fmla="val 567"/>
                <a:gd name="f17" fmla="val 1544"/>
                <a:gd name="f18" fmla="val 2364"/>
                <a:gd name="f19" fmla="val 1796"/>
                <a:gd name="f20" fmla="val 1891"/>
                <a:gd name="f21" fmla="val 2017"/>
                <a:gd name="f22" fmla="val 1418"/>
                <a:gd name="f23" fmla="val 2710"/>
                <a:gd name="f24" fmla="val 2899"/>
                <a:gd name="f25" fmla="val 3056"/>
                <a:gd name="f26" fmla="val 1481"/>
                <a:gd name="f27" fmla="val 3182"/>
                <a:gd name="f28" fmla="val 1607"/>
                <a:gd name="f29" fmla="val 5734"/>
                <a:gd name="f30" fmla="val 4159"/>
                <a:gd name="f31" fmla="*/ f0 1 5735"/>
                <a:gd name="f32" fmla="*/ f1 1 4160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5735"/>
                <a:gd name="f39" fmla="*/ f36 1 4160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5735" h="4160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cubicBezTo>
                    <a:pt x="f9" y="f13"/>
                    <a:pt x="f14" y="f15"/>
                    <a:pt x="f16" y="f15"/>
                  </a:cubicBezTo>
                  <a:cubicBezTo>
                    <a:pt x="f10" y="f15"/>
                    <a:pt x="f17" y="f18"/>
                    <a:pt x="f19" y="f20"/>
                  </a:cubicBez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0442;p74">
              <a:extLst>
                <a:ext uri="{FF2B5EF4-FFF2-40B4-BE49-F238E27FC236}">
                  <a16:creationId xmlns:a16="http://schemas.microsoft.com/office/drawing/2014/main" id="{B15E40FD-8720-4EAF-5BEC-E14C97A86F11}"/>
                </a:ext>
              </a:extLst>
            </p:cNvPr>
            <p:cNvSpPr/>
            <p:nvPr/>
          </p:nvSpPr>
          <p:spPr>
            <a:xfrm>
              <a:off x="7206989" y="4130189"/>
              <a:ext cx="314837" cy="360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27"/>
                <a:gd name="f4" fmla="val 7549"/>
                <a:gd name="f5" fmla="val 2206"/>
                <a:gd name="f6" fmla="val 1"/>
                <a:gd name="f7" fmla="val 1828"/>
                <a:gd name="f8" fmla="val 1481"/>
                <a:gd name="f9" fmla="val 221"/>
                <a:gd name="f10" fmla="val 1261"/>
                <a:gd name="f11" fmla="val 568"/>
                <a:gd name="f12" fmla="val 946"/>
                <a:gd name="f13" fmla="val 1198"/>
                <a:gd name="f14" fmla="val 914"/>
                <a:gd name="f15" fmla="val 1324"/>
                <a:gd name="f16" fmla="val 757"/>
                <a:gd name="f17" fmla="val 1419"/>
                <a:gd name="f18" fmla="val 631"/>
                <a:gd name="f19" fmla="val 6239"/>
                <a:gd name="f20" fmla="val 1576"/>
                <a:gd name="f21" fmla="val 2584"/>
                <a:gd name="f22" fmla="val 7247"/>
                <a:gd name="f23" fmla="val 2768"/>
                <a:gd name="f24" fmla="val 7431"/>
                <a:gd name="f25" fmla="val 3054"/>
                <a:gd name="f26" fmla="val 7548"/>
                <a:gd name="f27" fmla="val 3330"/>
                <a:gd name="f28" fmla="val 3431"/>
                <a:gd name="f29" fmla="val 3531"/>
                <a:gd name="f30" fmla="val 7533"/>
                <a:gd name="f31" fmla="val 3624"/>
                <a:gd name="f32" fmla="val 7499"/>
                <a:gd name="f33" fmla="val 6585"/>
                <a:gd name="f34" fmla="val 6554"/>
                <a:gd name="f35" fmla="val 6743"/>
                <a:gd name="f36" fmla="val 6522"/>
                <a:gd name="f37" fmla="val 6900"/>
                <a:gd name="f38" fmla="val 6396"/>
                <a:gd name="f39" fmla="val 7026"/>
                <a:gd name="f40" fmla="val 6302"/>
                <a:gd name="f41" fmla="val 4537"/>
                <a:gd name="f42" fmla="val 3813"/>
                <a:gd name="f43" fmla="val 4380"/>
                <a:gd name="f44" fmla="val 4348"/>
                <a:gd name="f45" fmla="val 3844"/>
                <a:gd name="f46" fmla="val 4033"/>
                <a:gd name="f47" fmla="val 4506"/>
                <a:gd name="f48" fmla="val 3340"/>
                <a:gd name="f49" fmla="val 4947"/>
                <a:gd name="f50" fmla="val 2647"/>
                <a:gd name="f51" fmla="val 5042"/>
                <a:gd name="f52" fmla="val 2601"/>
                <a:gd name="f53" fmla="val 5044"/>
                <a:gd name="f54" fmla="val 2556"/>
                <a:gd name="f55" fmla="val 5046"/>
                <a:gd name="f56" fmla="val 2511"/>
                <a:gd name="f57" fmla="val 2046"/>
                <a:gd name="f58" fmla="val 1698"/>
                <a:gd name="f59" fmla="val 4899"/>
                <a:gd name="f60" fmla="val 4727"/>
                <a:gd name="f61" fmla="val 1103"/>
                <a:gd name="f62" fmla="val 4632"/>
                <a:gd name="f63" fmla="val 1040"/>
                <a:gd name="f64" fmla="val 4412"/>
                <a:gd name="f65" fmla="val 1166"/>
                <a:gd name="f66" fmla="val 4254"/>
                <a:gd name="f67" fmla="val 2363"/>
                <a:gd name="f68" fmla="val 1797"/>
                <a:gd name="f69" fmla="val 2615"/>
                <a:gd name="f70" fmla="val 3088"/>
                <a:gd name="f71" fmla="val 1041"/>
                <a:gd name="f72" fmla="val 3592"/>
                <a:gd name="f73" fmla="val 5104"/>
                <a:gd name="f74" fmla="val 5167"/>
                <a:gd name="f75" fmla="val 852"/>
                <a:gd name="f76" fmla="val 5262"/>
                <a:gd name="f77" fmla="val 347"/>
                <a:gd name="f78" fmla="val 158"/>
                <a:gd name="f79" fmla="val 4884"/>
                <a:gd name="f80" fmla="*/ f0 1 7027"/>
                <a:gd name="f81" fmla="*/ f1 1 7549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7027"/>
                <a:gd name="f88" fmla="*/ f85 1 7549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7027" h="754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lnTo>
                    <a:pt x="f6" y="f17"/>
                  </a:lnTo>
                  <a:lnTo>
                    <a:pt x="f6" y="f19"/>
                  </a:lnTo>
                  <a:lnTo>
                    <a:pt x="f20" y="f19"/>
                  </a:lnTo>
                  <a:lnTo>
                    <a:pt x="f21" y="f22"/>
                  </a:ln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lnTo>
                    <a:pt x="f41" y="f42"/>
                  </a:lnTo>
                  <a:lnTo>
                    <a:pt x="f43" y="f42"/>
                  </a:lnTo>
                  <a:lnTo>
                    <a:pt x="f44" y="f45"/>
                  </a:ln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15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15"/>
                    <a:pt x="f70" y="f71"/>
                    <a:pt x="f72" y="f71"/>
                  </a:cubicBezTo>
                  <a:lnTo>
                    <a:pt x="f73" y="f71"/>
                  </a:lnTo>
                  <a:cubicBezTo>
                    <a:pt x="f74" y="f75"/>
                    <a:pt x="f76" y="f18"/>
                    <a:pt x="f76" y="f77"/>
                  </a:cubicBezTo>
                  <a:cubicBezTo>
                    <a:pt x="f76" y="f78"/>
                    <a:pt x="f73" y="f6"/>
                    <a:pt x="f7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7" name="Google Shape;10443;p74">
            <a:extLst>
              <a:ext uri="{FF2B5EF4-FFF2-40B4-BE49-F238E27FC236}">
                <a16:creationId xmlns:a16="http://schemas.microsoft.com/office/drawing/2014/main" id="{9BC9CA41-4806-DF66-B8E6-48C71D6F9D99}"/>
              </a:ext>
            </a:extLst>
          </p:cNvPr>
          <p:cNvGrpSpPr/>
          <p:nvPr/>
        </p:nvGrpSpPr>
        <p:grpSpPr>
          <a:xfrm>
            <a:off x="7114197" y="3467805"/>
            <a:ext cx="413345" cy="440549"/>
            <a:chOff x="8485796" y="3337175"/>
            <a:chExt cx="413345" cy="440549"/>
          </a:xfrm>
          <a:solidFill>
            <a:schemeClr val="bg2"/>
          </a:solidFill>
        </p:grpSpPr>
        <p:sp>
          <p:nvSpPr>
            <p:cNvPr id="128" name="Google Shape;10444;p74">
              <a:extLst>
                <a:ext uri="{FF2B5EF4-FFF2-40B4-BE49-F238E27FC236}">
                  <a16:creationId xmlns:a16="http://schemas.microsoft.com/office/drawing/2014/main" id="{363CBF1F-0A1C-8E9E-ECD4-58CDC1B83B69}"/>
                </a:ext>
              </a:extLst>
            </p:cNvPr>
            <p:cNvSpPr/>
            <p:nvPr/>
          </p:nvSpPr>
          <p:spPr>
            <a:xfrm>
              <a:off x="8522079" y="3337175"/>
              <a:ext cx="120965" cy="1289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9"/>
                <a:gd name="f8" fmla="val 3466"/>
                <a:gd name="f9" fmla="val 2678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" name="Google Shape;10445;p74">
              <a:extLst>
                <a:ext uri="{FF2B5EF4-FFF2-40B4-BE49-F238E27FC236}">
                  <a16:creationId xmlns:a16="http://schemas.microsoft.com/office/drawing/2014/main" id="{F45F8AB4-FFB1-E85B-297F-ECDB18A024D1}"/>
                </a:ext>
              </a:extLst>
            </p:cNvPr>
            <p:cNvSpPr/>
            <p:nvPr/>
          </p:nvSpPr>
          <p:spPr>
            <a:xfrm>
              <a:off x="8681459" y="3389909"/>
              <a:ext cx="145142" cy="1010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718"/>
                <a:gd name="f5" fmla="val 347"/>
                <a:gd name="f6" fmla="val 158"/>
                <a:gd name="f7" fmla="val 1"/>
                <a:gd name="f8" fmla="val 536"/>
                <a:gd name="f9" fmla="val 95"/>
                <a:gd name="f10" fmla="val 662"/>
                <a:gd name="f11" fmla="val 316"/>
                <a:gd name="f12" fmla="val 2395"/>
                <a:gd name="f13" fmla="val 2584"/>
                <a:gd name="f14" fmla="val 2742"/>
                <a:gd name="f15" fmla="val 820"/>
                <a:gd name="f16" fmla="val 1009"/>
                <a:gd name="f17" fmla="val 1576"/>
                <a:gd name="f18" fmla="val 2616"/>
                <a:gd name="f19" fmla="val 1450"/>
                <a:gd name="f20" fmla="val 2568"/>
                <a:gd name="f21" fmla="val 1387"/>
                <a:gd name="f22" fmla="val 2482"/>
                <a:gd name="f23" fmla="val 1355"/>
                <a:gd name="f24" fmla="val 2391"/>
                <a:gd name="f25" fmla="val 2301"/>
                <a:gd name="f26" fmla="val 2206"/>
                <a:gd name="f27" fmla="val 2143"/>
                <a:gd name="f28" fmla="val 2049"/>
                <a:gd name="f29" fmla="val 1796"/>
                <a:gd name="f30" fmla="val 1922"/>
                <a:gd name="f31" fmla="val 2868"/>
                <a:gd name="f32" fmla="val 2647"/>
                <a:gd name="f33" fmla="val 2931"/>
                <a:gd name="f34" fmla="val 2694"/>
                <a:gd name="f35" fmla="val 3017"/>
                <a:gd name="f36" fmla="val 3104"/>
                <a:gd name="f37" fmla="val 3191"/>
                <a:gd name="f38" fmla="val 3277"/>
                <a:gd name="f39" fmla="val 3340"/>
                <a:gd name="f40" fmla="val 4033"/>
                <a:gd name="f41" fmla="val 4159"/>
                <a:gd name="f42" fmla="val 3986"/>
                <a:gd name="f43" fmla="val 3899"/>
                <a:gd name="f44" fmla="val 3809"/>
                <a:gd name="f45" fmla="val 3718"/>
                <a:gd name="f46" fmla="val 3624"/>
                <a:gd name="f47" fmla="val 3561"/>
                <a:gd name="f48" fmla="val 3466"/>
                <a:gd name="f49" fmla="val 441"/>
                <a:gd name="f50" fmla="val 2994"/>
                <a:gd name="f51" fmla="val 2427"/>
                <a:gd name="f52" fmla="*/ f0 1 4160"/>
                <a:gd name="f53" fmla="*/ f1 1 2718"/>
                <a:gd name="f54" fmla="val f2"/>
                <a:gd name="f55" fmla="val f3"/>
                <a:gd name="f56" fmla="val f4"/>
                <a:gd name="f57" fmla="+- f56 0 f54"/>
                <a:gd name="f58" fmla="+- f55 0 f54"/>
                <a:gd name="f59" fmla="*/ f58 1 4160"/>
                <a:gd name="f60" fmla="*/ f57 1 2718"/>
                <a:gd name="f61" fmla="*/ f54 1 f59"/>
                <a:gd name="f62" fmla="*/ f55 1 f59"/>
                <a:gd name="f63" fmla="*/ f54 1 f60"/>
                <a:gd name="f64" fmla="*/ f56 1 f60"/>
                <a:gd name="f65" fmla="*/ f61 f52 1"/>
                <a:gd name="f66" fmla="*/ f62 f52 1"/>
                <a:gd name="f67" fmla="*/ f64 f53 1"/>
                <a:gd name="f68" fmla="*/ f63 f5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5" t="f68" r="f66" b="f67"/>
              <a:pathLst>
                <a:path w="4160" h="2718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cubicBezTo>
                    <a:pt x="f7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15"/>
                    <a:pt x="f14" y="f16"/>
                  </a:cubicBezTo>
                  <a:lnTo>
                    <a:pt x="f14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1"/>
                    <a:pt x="f27" y="f19"/>
                  </a:cubicBezTo>
                  <a:cubicBezTo>
                    <a:pt x="f28" y="f17"/>
                    <a:pt x="f28" y="f29"/>
                    <a:pt x="f27" y="f30"/>
                  </a:cubicBezTo>
                  <a:lnTo>
                    <a:pt x="f31" y="f32"/>
                  </a:lnTo>
                  <a:cubicBezTo>
                    <a:pt x="f33" y="f34"/>
                    <a:pt x="f35" y="f4"/>
                    <a:pt x="f36" y="f4"/>
                  </a:cubicBezTo>
                  <a:cubicBezTo>
                    <a:pt x="f37" y="f4"/>
                    <a:pt x="f38" y="f34"/>
                    <a:pt x="f39" y="f32"/>
                  </a:cubicBezTo>
                  <a:lnTo>
                    <a:pt x="f40" y="f30"/>
                  </a:lnTo>
                  <a:cubicBezTo>
                    <a:pt x="f41" y="f29"/>
                    <a:pt x="f41" y="f17"/>
                    <a:pt x="f40" y="f19"/>
                  </a:cubicBezTo>
                  <a:cubicBezTo>
                    <a:pt x="f42" y="f21"/>
                    <a:pt x="f43" y="f23"/>
                    <a:pt x="f44" y="f23"/>
                  </a:cubicBezTo>
                  <a:cubicBezTo>
                    <a:pt x="f45" y="f23"/>
                    <a:pt x="f46" y="f21"/>
                    <a:pt x="f47" y="f19"/>
                  </a:cubicBezTo>
                  <a:lnTo>
                    <a:pt x="f48" y="f17"/>
                  </a:lnTo>
                  <a:lnTo>
                    <a:pt x="f48" y="f16"/>
                  </a:lnTo>
                  <a:cubicBezTo>
                    <a:pt x="f48" y="f49"/>
                    <a:pt x="f50" y="f2"/>
                    <a:pt x="f5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" name="Google Shape;10446;p74">
              <a:extLst>
                <a:ext uri="{FF2B5EF4-FFF2-40B4-BE49-F238E27FC236}">
                  <a16:creationId xmlns:a16="http://schemas.microsoft.com/office/drawing/2014/main" id="{1F074EE7-CD22-2437-235B-DBFC05A14A30}"/>
                </a:ext>
              </a:extLst>
            </p:cNvPr>
            <p:cNvSpPr/>
            <p:nvPr/>
          </p:nvSpPr>
          <p:spPr>
            <a:xfrm>
              <a:off x="8530876" y="3620054"/>
              <a:ext cx="148425" cy="102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763"/>
                <a:gd name="f5" fmla="val 1095"/>
                <a:gd name="f6" fmla="val 1002"/>
                <a:gd name="f7" fmla="val 904"/>
                <a:gd name="f8" fmla="val 28"/>
                <a:gd name="f9" fmla="val 820"/>
                <a:gd name="f10" fmla="val 112"/>
                <a:gd name="f11" fmla="val 127"/>
                <a:gd name="f12" fmla="val 805"/>
                <a:gd name="f13" fmla="val 1"/>
                <a:gd name="f14" fmla="val 931"/>
                <a:gd name="f15" fmla="val 1184"/>
                <a:gd name="f16" fmla="val 1278"/>
                <a:gd name="f17" fmla="val 190"/>
                <a:gd name="f18" fmla="val 1341"/>
                <a:gd name="f19" fmla="val 276"/>
                <a:gd name="f20" fmla="val 1373"/>
                <a:gd name="f21" fmla="val 363"/>
                <a:gd name="f22" fmla="val 449"/>
                <a:gd name="f23" fmla="val 536"/>
                <a:gd name="f24" fmla="val 599"/>
                <a:gd name="f25" fmla="val 725"/>
                <a:gd name="f26" fmla="val 1719"/>
                <a:gd name="f27" fmla="val 2318"/>
                <a:gd name="f28" fmla="val 1198"/>
                <a:gd name="f29" fmla="val 2759"/>
                <a:gd name="f30" fmla="val 1733"/>
                <a:gd name="f31" fmla="val 3813"/>
                <a:gd name="f32" fmla="val 3837"/>
                <a:gd name="f33" fmla="val 2761"/>
                <a:gd name="f34" fmla="val 3861"/>
                <a:gd name="f35" fmla="val 3883"/>
                <a:gd name="f36" fmla="val 4122"/>
                <a:gd name="f37" fmla="val 2616"/>
                <a:gd name="f38" fmla="val 2444"/>
                <a:gd name="f39" fmla="val 2223"/>
                <a:gd name="f40" fmla="val 4096"/>
                <a:gd name="f41" fmla="val 2066"/>
                <a:gd name="f42" fmla="val 3907"/>
                <a:gd name="f43" fmla="val 1828"/>
                <a:gd name="f44" fmla="val 1639"/>
                <a:gd name="f45" fmla="val 1481"/>
                <a:gd name="f46" fmla="val 1908"/>
                <a:gd name="f47" fmla="val 1576"/>
                <a:gd name="f48" fmla="val 1824"/>
                <a:gd name="f49" fmla="val 1914"/>
                <a:gd name="f50" fmla="val 2001"/>
                <a:gd name="f51" fmla="val 2048"/>
                <a:gd name="f52" fmla="val 2174"/>
                <a:gd name="f53" fmla="val 1355"/>
                <a:gd name="f54" fmla="val 1292"/>
                <a:gd name="f55" fmla="val 81"/>
                <a:gd name="f56" fmla="val 1261"/>
                <a:gd name="f57" fmla="val 1229"/>
                <a:gd name="f58" fmla="val 18"/>
                <a:gd name="f59" fmla="val 1187"/>
                <a:gd name="f60" fmla="val 7"/>
                <a:gd name="f61" fmla="val 1142"/>
                <a:gd name="f62" fmla="*/ f0 1 4254"/>
                <a:gd name="f63" fmla="*/ f1 1 2763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4254"/>
                <a:gd name="f70" fmla="*/ f67 1 2763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4254" h="276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cubicBezTo>
                    <a:pt x="f32" y="f33"/>
                    <a:pt x="f34" y="f4"/>
                    <a:pt x="f35" y="f4"/>
                  </a:cubicBezTo>
                  <a:cubicBezTo>
                    <a:pt x="f36" y="f4"/>
                    <a:pt x="f3" y="f37"/>
                    <a:pt x="f3" y="f38"/>
                  </a:cubicBezTo>
                  <a:cubicBezTo>
                    <a:pt x="f3" y="f39"/>
                    <a:pt x="f40" y="f41"/>
                    <a:pt x="f42" y="f41"/>
                  </a:cubicBezTo>
                  <a:lnTo>
                    <a:pt x="f43" y="f41"/>
                  </a:lnTo>
                  <a:cubicBezTo>
                    <a:pt x="f44" y="f41"/>
                    <a:pt x="f45" y="f46"/>
                    <a:pt x="f45" y="f26"/>
                  </a:cubicBezTo>
                  <a:lnTo>
                    <a:pt x="f45" y="f15"/>
                  </a:lnTo>
                  <a:lnTo>
                    <a:pt x="f47" y="f16"/>
                  </a:lnTo>
                  <a:cubicBezTo>
                    <a:pt x="f44" y="f18"/>
                    <a:pt x="f30" y="f20"/>
                    <a:pt x="f48" y="f20"/>
                  </a:cubicBezTo>
                  <a:cubicBezTo>
                    <a:pt x="f49" y="f20"/>
                    <a:pt x="f50" y="f18"/>
                    <a:pt x="f51" y="f16"/>
                  </a:cubicBezTo>
                  <a:cubicBezTo>
                    <a:pt x="f52" y="f15"/>
                    <a:pt x="f52" y="f14"/>
                    <a:pt x="f51" y="f12"/>
                  </a:cubicBezTo>
                  <a:lnTo>
                    <a:pt x="f53" y="f10"/>
                  </a:lnTo>
                  <a:cubicBezTo>
                    <a:pt x="f54" y="f55"/>
                    <a:pt x="f56" y="f55"/>
                    <a:pt x="f57" y="f58"/>
                  </a:cubicBezTo>
                  <a:cubicBezTo>
                    <a:pt x="f59" y="f60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" name="Google Shape;10447;p74">
              <a:extLst>
                <a:ext uri="{FF2B5EF4-FFF2-40B4-BE49-F238E27FC236}">
                  <a16:creationId xmlns:a16="http://schemas.microsoft.com/office/drawing/2014/main" id="{17515B99-0098-7C19-3C9A-3B8DE0117BF8}"/>
                </a:ext>
              </a:extLst>
            </p:cNvPr>
            <p:cNvSpPr/>
            <p:nvPr/>
          </p:nvSpPr>
          <p:spPr>
            <a:xfrm>
              <a:off x="8739734" y="3517605"/>
              <a:ext cx="124248" cy="1277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61"/>
                <a:gd name="f4" fmla="val 3435"/>
                <a:gd name="f5" fmla="val 1796"/>
                <a:gd name="f6" fmla="val 788"/>
                <a:gd name="f7" fmla="val 1733"/>
                <a:gd name="f8" fmla="val 2647"/>
                <a:gd name="f9" fmla="val 3434"/>
                <a:gd name="f10" fmla="val 2741"/>
                <a:gd name="f11" fmla="val 2773"/>
                <a:gd name="f12" fmla="*/ f0 1 3561"/>
                <a:gd name="f13" fmla="*/ f1 1 343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561"/>
                <a:gd name="f20" fmla="*/ f17 1 343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561" h="3435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3" y="f8"/>
                    <a:pt x="f3" y="f7"/>
                  </a:cubicBezTo>
                  <a:cubicBezTo>
                    <a:pt x="f3" y="f6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10448;p74">
              <a:extLst>
                <a:ext uri="{FF2B5EF4-FFF2-40B4-BE49-F238E27FC236}">
                  <a16:creationId xmlns:a16="http://schemas.microsoft.com/office/drawing/2014/main" id="{1ACEB95D-5E69-5DF4-1564-CDD68AF75668}"/>
                </a:ext>
              </a:extLst>
            </p:cNvPr>
            <p:cNvSpPr/>
            <p:nvPr/>
          </p:nvSpPr>
          <p:spPr>
            <a:xfrm>
              <a:off x="8485796" y="3463719"/>
              <a:ext cx="193505" cy="1312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46"/>
                <a:gd name="f4" fmla="val 3529"/>
                <a:gd name="f5" fmla="val 1072"/>
                <a:gd name="f6" fmla="val 442"/>
                <a:gd name="f7" fmla="val 536"/>
                <a:gd name="f8" fmla="val 32"/>
                <a:gd name="f9" fmla="val 1292"/>
                <a:gd name="f10" fmla="val 2143"/>
                <a:gd name="f11" fmla="val 3182"/>
                <a:gd name="f12" fmla="val 1"/>
                <a:gd name="f13" fmla="val 3371"/>
                <a:gd name="f14" fmla="val 158"/>
                <a:gd name="f15" fmla="val 347"/>
                <a:gd name="f16" fmla="val 5199"/>
                <a:gd name="f17" fmla="val 5388"/>
                <a:gd name="f18" fmla="val 5168"/>
                <a:gd name="f19" fmla="val 4538"/>
                <a:gd name="f20" fmla="val 4096"/>
                <a:gd name="f21" fmla="val 473"/>
                <a:gd name="f22" fmla="val 3466"/>
                <a:gd name="f23" fmla="val 756"/>
                <a:gd name="f24" fmla="val 2805"/>
                <a:gd name="f25" fmla="val 1513"/>
                <a:gd name="f26" fmla="val 504"/>
                <a:gd name="f27" fmla="*/ f0 1 5546"/>
                <a:gd name="f28" fmla="*/ f1 1 3529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546"/>
                <a:gd name="f35" fmla="*/ f32 1 3529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546" h="3529">
                  <a:moveTo>
                    <a:pt x="f5" y="f2"/>
                  </a:moveTo>
                  <a:cubicBezTo>
                    <a:pt x="f6" y="f7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4"/>
                    <a:pt x="f15" y="f4"/>
                  </a:cubicBezTo>
                  <a:lnTo>
                    <a:pt x="f16" y="f4"/>
                  </a:lnTo>
                  <a:cubicBezTo>
                    <a:pt x="f17" y="f4"/>
                    <a:pt x="f3" y="f13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8" y="f7"/>
                    <a:pt x="f19" y="f2"/>
                  </a:cubicBezTo>
                  <a:cubicBezTo>
                    <a:pt x="f20" y="f21"/>
                    <a:pt x="f22" y="f23"/>
                    <a:pt x="f24" y="f23"/>
                  </a:cubicBezTo>
                  <a:cubicBezTo>
                    <a:pt x="f10" y="f23"/>
                    <a:pt x="f25" y="f2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" name="Google Shape;10449;p74">
              <a:extLst>
                <a:ext uri="{FF2B5EF4-FFF2-40B4-BE49-F238E27FC236}">
                  <a16:creationId xmlns:a16="http://schemas.microsoft.com/office/drawing/2014/main" id="{13DD38E3-7EF6-C869-806A-1C05251474E3}"/>
                </a:ext>
              </a:extLst>
            </p:cNvPr>
            <p:cNvSpPr/>
            <p:nvPr/>
          </p:nvSpPr>
          <p:spPr>
            <a:xfrm>
              <a:off x="8703442" y="3644112"/>
              <a:ext cx="195699" cy="1336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3593"/>
                <a:gd name="f5" fmla="val 1009"/>
                <a:gd name="f6" fmla="val 1"/>
                <a:gd name="f7" fmla="val 379"/>
                <a:gd name="f8" fmla="val 537"/>
                <a:gd name="f9" fmla="val 1261"/>
                <a:gd name="f10" fmla="val 2143"/>
                <a:gd name="f11" fmla="val 3246"/>
                <a:gd name="f12" fmla="val 3435"/>
                <a:gd name="f13" fmla="val 158"/>
                <a:gd name="f14" fmla="val 3592"/>
                <a:gd name="f15" fmla="val 347"/>
                <a:gd name="f16" fmla="val 5262"/>
                <a:gd name="f17" fmla="val 5451"/>
                <a:gd name="f18" fmla="val 5577"/>
                <a:gd name="f19" fmla="val 5199"/>
                <a:gd name="f20" fmla="val 4569"/>
                <a:gd name="f21" fmla="val 4128"/>
                <a:gd name="f22" fmla="val 474"/>
                <a:gd name="f23" fmla="val 3498"/>
                <a:gd name="f24" fmla="val 757"/>
                <a:gd name="f25" fmla="val 2773"/>
                <a:gd name="f26" fmla="val 2080"/>
                <a:gd name="f27" fmla="val 1450"/>
                <a:gd name="f28" fmla="*/ f0 1 5609"/>
                <a:gd name="f29" fmla="*/ f1 1 3593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5609"/>
                <a:gd name="f36" fmla="*/ f33 1 3593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5609" h="3593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18" y="f9"/>
                    <a:pt x="f19" y="f8"/>
                    <a:pt x="f20" y="f6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" name="Google Shape;10468;p74">
            <a:extLst>
              <a:ext uri="{FF2B5EF4-FFF2-40B4-BE49-F238E27FC236}">
                <a16:creationId xmlns:a16="http://schemas.microsoft.com/office/drawing/2014/main" id="{4535471B-56DF-41DD-FD16-15F6243B5F02}"/>
              </a:ext>
            </a:extLst>
          </p:cNvPr>
          <p:cNvGrpSpPr/>
          <p:nvPr/>
        </p:nvGrpSpPr>
        <p:grpSpPr>
          <a:xfrm>
            <a:off x="3146916" y="3636000"/>
            <a:ext cx="362148" cy="384935"/>
            <a:chOff x="4518516" y="3505370"/>
            <a:chExt cx="362148" cy="384935"/>
          </a:xfrm>
          <a:solidFill>
            <a:schemeClr val="bg2"/>
          </a:solidFill>
        </p:grpSpPr>
        <p:sp>
          <p:nvSpPr>
            <p:cNvPr id="135" name="Google Shape;10469;p74">
              <a:extLst>
                <a:ext uri="{FF2B5EF4-FFF2-40B4-BE49-F238E27FC236}">
                  <a16:creationId xmlns:a16="http://schemas.microsoft.com/office/drawing/2014/main" id="{4FFF5290-8585-771D-A6FE-B84ABDB22028}"/>
                </a:ext>
              </a:extLst>
            </p:cNvPr>
            <p:cNvSpPr/>
            <p:nvPr/>
          </p:nvSpPr>
          <p:spPr>
            <a:xfrm>
              <a:off x="4731736" y="3731584"/>
              <a:ext cx="148928" cy="1587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2395"/>
                <a:gd name="f5" fmla="val 1324"/>
                <a:gd name="f6" fmla="val 2616"/>
                <a:gd name="f7" fmla="val 2773"/>
                <a:gd name="f8" fmla="val 1482"/>
                <a:gd name="f9" fmla="val 1702"/>
                <a:gd name="f10" fmla="val 2049"/>
                <a:gd name="f11" fmla="val 3120"/>
                <a:gd name="f12" fmla="val 3309"/>
                <a:gd name="f13" fmla="val 3466"/>
                <a:gd name="f14" fmla="val 2206"/>
                <a:gd name="f15" fmla="val 2584"/>
                <a:gd name="f16" fmla="val 2742"/>
                <a:gd name="f17" fmla="val 2458"/>
                <a:gd name="f18" fmla="val 1"/>
                <a:gd name="f19" fmla="val 1104"/>
                <a:gd name="f20" fmla="val 1103"/>
                <a:gd name="f21" fmla="val 2427"/>
                <a:gd name="f22" fmla="val 3781"/>
                <a:gd name="f23" fmla="val 4884"/>
                <a:gd name="f24" fmla="val 3782"/>
                <a:gd name="f25" fmla="val 4853"/>
                <a:gd name="f26" fmla="val 1072"/>
                <a:gd name="f27" fmla="*/ f0 1 4885"/>
                <a:gd name="f28" fmla="*/ f1 1 4885"/>
                <a:gd name="f29" fmla="val f2"/>
                <a:gd name="f30" fmla="val f3"/>
                <a:gd name="f31" fmla="+- f30 0 f29"/>
                <a:gd name="f32" fmla="*/ f31 1 4885"/>
                <a:gd name="f33" fmla="*/ f29 1 f32"/>
                <a:gd name="f34" fmla="*/ f30 1 f32"/>
                <a:gd name="f35" fmla="*/ f33 f27 1"/>
                <a:gd name="f36" fmla="*/ f34 f27 1"/>
                <a:gd name="f37" fmla="*/ f34 f28 1"/>
                <a:gd name="f38" fmla="*/ f33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4885" h="4885">
                  <a:moveTo>
                    <a:pt x="f4" y="f5"/>
                  </a:moveTo>
                  <a:cubicBezTo>
                    <a:pt x="f6" y="f5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4"/>
                  </a:cubicBezTo>
                  <a:cubicBezTo>
                    <a:pt x="f13" y="f15"/>
                    <a:pt x="f12" y="f16"/>
                    <a:pt x="f11" y="f16"/>
                  </a:cubicBezTo>
                  <a:lnTo>
                    <a:pt x="f4" y="f16"/>
                  </a:lnTo>
                  <a:cubicBezTo>
                    <a:pt x="f14" y="f16"/>
                    <a:pt x="f10" y="f15"/>
                    <a:pt x="f10" y="f4"/>
                  </a:cubicBezTo>
                  <a:lnTo>
                    <a:pt x="f10" y="f9"/>
                  </a:lnTo>
                  <a:cubicBezTo>
                    <a:pt x="f10" y="f8"/>
                    <a:pt x="f14" y="f5"/>
                    <a:pt x="f4" y="f5"/>
                  </a:cubicBezTo>
                  <a:close/>
                  <a:moveTo>
                    <a:pt x="f17" y="f18"/>
                  </a:moveTo>
                  <a:cubicBezTo>
                    <a:pt x="f19" y="f18"/>
                    <a:pt x="f18" y="f20"/>
                    <a:pt x="f18" y="f21"/>
                  </a:cubicBezTo>
                  <a:cubicBezTo>
                    <a:pt x="f18" y="f22"/>
                    <a:pt x="f19" y="f23"/>
                    <a:pt x="f17" y="f23"/>
                  </a:cubicBezTo>
                  <a:cubicBezTo>
                    <a:pt x="f24" y="f23"/>
                    <a:pt x="f23" y="f22"/>
                    <a:pt x="f23" y="f21"/>
                  </a:cubicBezTo>
                  <a:cubicBezTo>
                    <a:pt x="f25" y="f26"/>
                    <a:pt x="f24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" name="Google Shape;10470;p74">
              <a:extLst>
                <a:ext uri="{FF2B5EF4-FFF2-40B4-BE49-F238E27FC236}">
                  <a16:creationId xmlns:a16="http://schemas.microsoft.com/office/drawing/2014/main" id="{1A641D77-F1A1-BBD4-78FB-E5ACB42DA77B}"/>
                </a:ext>
              </a:extLst>
            </p:cNvPr>
            <p:cNvSpPr/>
            <p:nvPr/>
          </p:nvSpPr>
          <p:spPr>
            <a:xfrm>
              <a:off x="4519495" y="3618994"/>
              <a:ext cx="317946" cy="2252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29"/>
                <a:gd name="f4" fmla="val 6932"/>
                <a:gd name="f5" fmla="val 2426"/>
                <a:gd name="f6" fmla="val 662"/>
                <a:gd name="f7" fmla="val 2647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1733"/>
                <a:gd name="f14" fmla="val 1544"/>
                <a:gd name="f15" fmla="val 1387"/>
                <a:gd name="f16" fmla="val 4537"/>
                <a:gd name="f17" fmla="val 4726"/>
                <a:gd name="f18" fmla="val 4884"/>
                <a:gd name="f19" fmla="val 4695"/>
                <a:gd name="f20" fmla="val 3812"/>
                <a:gd name="f21" fmla="val 3623"/>
                <a:gd name="f22" fmla="val 3466"/>
                <a:gd name="f23" fmla="val 6648"/>
                <a:gd name="f24" fmla="val 6837"/>
                <a:gd name="f25" fmla="val 6994"/>
                <a:gd name="f26" fmla="val 5955"/>
                <a:gd name="f27" fmla="val 5734"/>
                <a:gd name="f28" fmla="val 5577"/>
                <a:gd name="f29" fmla="val 8727"/>
                <a:gd name="f30" fmla="val 8948"/>
                <a:gd name="f31" fmla="val 9105"/>
                <a:gd name="f32" fmla="val 8034"/>
                <a:gd name="f33" fmla="val 7845"/>
                <a:gd name="f34" fmla="val 7688"/>
                <a:gd name="f35" fmla="val 2080"/>
                <a:gd name="f36" fmla="val 2237"/>
                <a:gd name="f37" fmla="val 2773"/>
                <a:gd name="f38" fmla="val 2206"/>
                <a:gd name="f39" fmla="val 4001"/>
                <a:gd name="f40" fmla="val 4159"/>
                <a:gd name="f41" fmla="val 4852"/>
                <a:gd name="f42" fmla="val 5010"/>
                <a:gd name="f43" fmla="val 5199"/>
                <a:gd name="f44" fmla="val 5388"/>
                <a:gd name="f45" fmla="val 5545"/>
                <a:gd name="f46" fmla="val 5892"/>
                <a:gd name="f47" fmla="val 6459"/>
                <a:gd name="f48" fmla="val 473"/>
                <a:gd name="f49" fmla="val 6931"/>
                <a:gd name="f50" fmla="val 1071"/>
                <a:gd name="f51" fmla="val 6490"/>
                <a:gd name="f52" fmla="val 6364"/>
                <a:gd name="f53" fmla="val 6616"/>
                <a:gd name="f54" fmla="val 6301"/>
                <a:gd name="f55" fmla="val 6270"/>
                <a:gd name="f56" fmla="val 5797"/>
                <a:gd name="f57" fmla="val 6333"/>
                <a:gd name="f58" fmla="val 5671"/>
                <a:gd name="f59" fmla="val 8066"/>
                <a:gd name="f60" fmla="val 2741"/>
                <a:gd name="f61" fmla="val 9420"/>
                <a:gd name="f62" fmla="val 9767"/>
                <a:gd name="f63" fmla="val 10113"/>
                <a:gd name="f64" fmla="val 2836"/>
                <a:gd name="f65" fmla="val 10428"/>
                <a:gd name="f66" fmla="val 2962"/>
                <a:gd name="f67" fmla="*/ f0 1 10429"/>
                <a:gd name="f68" fmla="*/ f1 1 6932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10429"/>
                <a:gd name="f75" fmla="*/ f72 1 6932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10429" h="693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9" y="f12"/>
                    <a:pt x="f16" y="f12"/>
                  </a:cubicBezTo>
                  <a:lnTo>
                    <a:pt x="f20" y="f12"/>
                  </a:lnTo>
                  <a:cubicBezTo>
                    <a:pt x="f21" y="f12"/>
                    <a:pt x="f22" y="f11"/>
                    <a:pt x="f22" y="f10"/>
                  </a:cubicBezTo>
                  <a:cubicBezTo>
                    <a:pt x="f22" y="f9"/>
                    <a:pt x="f21" y="f6"/>
                    <a:pt x="f20" y="f6"/>
                  </a:cubicBezTo>
                  <a:close/>
                  <a:moveTo>
                    <a:pt x="f23" y="f6"/>
                  </a:moveTo>
                  <a:cubicBezTo>
                    <a:pt x="f24" y="f6"/>
                    <a:pt x="f25" y="f9"/>
                    <a:pt x="f25" y="f10"/>
                  </a:cubicBezTo>
                  <a:cubicBezTo>
                    <a:pt x="f25" y="f11"/>
                    <a:pt x="f24" y="f12"/>
                    <a:pt x="f23" y="f12"/>
                  </a:cubicBezTo>
                  <a:lnTo>
                    <a:pt x="f26" y="f12"/>
                  </a:lnTo>
                  <a:cubicBezTo>
                    <a:pt x="f27" y="f12"/>
                    <a:pt x="f28" y="f11"/>
                    <a:pt x="f28" y="f10"/>
                  </a:cubicBezTo>
                  <a:cubicBezTo>
                    <a:pt x="f28" y="f9"/>
                    <a:pt x="f27" y="f6"/>
                    <a:pt x="f26" y="f6"/>
                  </a:cubicBezTo>
                  <a:close/>
                  <a:moveTo>
                    <a:pt x="f29" y="f6"/>
                  </a:moveTo>
                  <a:cubicBezTo>
                    <a:pt x="f30" y="f6"/>
                    <a:pt x="f31" y="f9"/>
                    <a:pt x="f31" y="f10"/>
                  </a:cubicBezTo>
                  <a:cubicBezTo>
                    <a:pt x="f31" y="f11"/>
                    <a:pt x="f30" y="f12"/>
                    <a:pt x="f29" y="f12"/>
                  </a:cubicBezTo>
                  <a:lnTo>
                    <a:pt x="f32" y="f12"/>
                  </a:lnTo>
                  <a:cubicBezTo>
                    <a:pt x="f33" y="f12"/>
                    <a:pt x="f34" y="f11"/>
                    <a:pt x="f34" y="f10"/>
                  </a:cubicBezTo>
                  <a:cubicBezTo>
                    <a:pt x="f34" y="f9"/>
                    <a:pt x="f33" y="f6"/>
                    <a:pt x="f32" y="f6"/>
                  </a:cubicBezTo>
                  <a:close/>
                  <a:moveTo>
                    <a:pt x="f5" y="f35"/>
                  </a:moveTo>
                  <a:cubicBezTo>
                    <a:pt x="f7" y="f35"/>
                    <a:pt x="f8" y="f36"/>
                    <a:pt x="f8" y="f5"/>
                  </a:cubicBezTo>
                  <a:cubicBezTo>
                    <a:pt x="f8" y="f7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7"/>
                    <a:pt x="f15" y="f5"/>
                  </a:cubicBezTo>
                  <a:cubicBezTo>
                    <a:pt x="f15" y="f38"/>
                    <a:pt x="f14" y="f35"/>
                    <a:pt x="f13" y="f35"/>
                  </a:cubicBezTo>
                  <a:close/>
                  <a:moveTo>
                    <a:pt x="f16" y="f35"/>
                  </a:moveTo>
                  <a:cubicBezTo>
                    <a:pt x="f17" y="f35"/>
                    <a:pt x="f18" y="f36"/>
                    <a:pt x="f18" y="f5"/>
                  </a:cubicBezTo>
                  <a:cubicBezTo>
                    <a:pt x="f18" y="f7"/>
                    <a:pt x="f19" y="f37"/>
                    <a:pt x="f16" y="f37"/>
                  </a:cubicBezTo>
                  <a:lnTo>
                    <a:pt x="f20" y="f37"/>
                  </a:lnTo>
                  <a:cubicBezTo>
                    <a:pt x="f21" y="f37"/>
                    <a:pt x="f22" y="f7"/>
                    <a:pt x="f22" y="f5"/>
                  </a:cubicBezTo>
                  <a:cubicBezTo>
                    <a:pt x="f22" y="f38"/>
                    <a:pt x="f21" y="f35"/>
                    <a:pt x="f20" y="f35"/>
                  </a:cubicBezTo>
                  <a:close/>
                  <a:moveTo>
                    <a:pt x="f23" y="f35"/>
                  </a:moveTo>
                  <a:cubicBezTo>
                    <a:pt x="f24" y="f35"/>
                    <a:pt x="f25" y="f36"/>
                    <a:pt x="f25" y="f5"/>
                  </a:cubicBezTo>
                  <a:cubicBezTo>
                    <a:pt x="f25" y="f7"/>
                    <a:pt x="f24" y="f37"/>
                    <a:pt x="f23" y="f37"/>
                  </a:cubicBezTo>
                  <a:lnTo>
                    <a:pt x="f26" y="f37"/>
                  </a:lnTo>
                  <a:cubicBezTo>
                    <a:pt x="f27" y="f37"/>
                    <a:pt x="f28" y="f7"/>
                    <a:pt x="f28" y="f5"/>
                  </a:cubicBezTo>
                  <a:cubicBezTo>
                    <a:pt x="f28" y="f38"/>
                    <a:pt x="f27" y="f35"/>
                    <a:pt x="f26" y="f35"/>
                  </a:cubicBezTo>
                  <a:close/>
                  <a:moveTo>
                    <a:pt x="f29" y="f35"/>
                  </a:moveTo>
                  <a:cubicBezTo>
                    <a:pt x="f30" y="f35"/>
                    <a:pt x="f31" y="f36"/>
                    <a:pt x="f31" y="f5"/>
                  </a:cubicBezTo>
                  <a:cubicBezTo>
                    <a:pt x="f31" y="f7"/>
                    <a:pt x="f30" y="f37"/>
                    <a:pt x="f29" y="f37"/>
                  </a:cubicBezTo>
                  <a:lnTo>
                    <a:pt x="f32" y="f37"/>
                  </a:lnTo>
                  <a:cubicBezTo>
                    <a:pt x="f33" y="f37"/>
                    <a:pt x="f34" y="f7"/>
                    <a:pt x="f34" y="f5"/>
                  </a:cubicBezTo>
                  <a:cubicBezTo>
                    <a:pt x="f34" y="f38"/>
                    <a:pt x="f33" y="f35"/>
                    <a:pt x="f32" y="f35"/>
                  </a:cubicBezTo>
                  <a:close/>
                  <a:moveTo>
                    <a:pt x="f5" y="f22"/>
                  </a:moveTo>
                  <a:cubicBezTo>
                    <a:pt x="f7" y="f22"/>
                    <a:pt x="f8" y="f21"/>
                    <a:pt x="f8" y="f20"/>
                  </a:cubicBezTo>
                  <a:cubicBezTo>
                    <a:pt x="f8" y="f39"/>
                    <a:pt x="f7" y="f40"/>
                    <a:pt x="f5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20"/>
                  </a:cubicBezTo>
                  <a:cubicBezTo>
                    <a:pt x="f15" y="f21"/>
                    <a:pt x="f14" y="f22"/>
                    <a:pt x="f13" y="f22"/>
                  </a:cubicBezTo>
                  <a:close/>
                  <a:moveTo>
                    <a:pt x="f16" y="f22"/>
                  </a:moveTo>
                  <a:cubicBezTo>
                    <a:pt x="f17" y="f22"/>
                    <a:pt x="f18" y="f21"/>
                    <a:pt x="f18" y="f20"/>
                  </a:cubicBezTo>
                  <a:cubicBezTo>
                    <a:pt x="f18" y="f39"/>
                    <a:pt x="f19" y="f40"/>
                    <a:pt x="f16" y="f40"/>
                  </a:cubicBezTo>
                  <a:lnTo>
                    <a:pt x="f20" y="f40"/>
                  </a:lnTo>
                  <a:cubicBezTo>
                    <a:pt x="f21" y="f40"/>
                    <a:pt x="f22" y="f39"/>
                    <a:pt x="f22" y="f20"/>
                  </a:cubicBezTo>
                  <a:cubicBezTo>
                    <a:pt x="f22" y="f21"/>
                    <a:pt x="f21" y="f22"/>
                    <a:pt x="f20" y="f22"/>
                  </a:cubicBezTo>
                  <a:close/>
                  <a:moveTo>
                    <a:pt x="f23" y="f22"/>
                  </a:moveTo>
                  <a:cubicBezTo>
                    <a:pt x="f24" y="f22"/>
                    <a:pt x="f25" y="f21"/>
                    <a:pt x="f25" y="f20"/>
                  </a:cubicBezTo>
                  <a:cubicBezTo>
                    <a:pt x="f25" y="f39"/>
                    <a:pt x="f24" y="f40"/>
                    <a:pt x="f23" y="f40"/>
                  </a:cubicBezTo>
                  <a:lnTo>
                    <a:pt x="f26" y="f40"/>
                  </a:lnTo>
                  <a:cubicBezTo>
                    <a:pt x="f27" y="f40"/>
                    <a:pt x="f28" y="f39"/>
                    <a:pt x="f28" y="f20"/>
                  </a:cubicBezTo>
                  <a:cubicBezTo>
                    <a:pt x="f28" y="f21"/>
                    <a:pt x="f27" y="f22"/>
                    <a:pt x="f26" y="f22"/>
                  </a:cubicBezTo>
                  <a:close/>
                  <a:moveTo>
                    <a:pt x="f5" y="f41"/>
                  </a:moveTo>
                  <a:cubicBezTo>
                    <a:pt x="f7" y="f41"/>
                    <a:pt x="f8" y="f42"/>
                    <a:pt x="f8" y="f43"/>
                  </a:cubicBezTo>
                  <a:cubicBezTo>
                    <a:pt x="f8" y="f44"/>
                    <a:pt x="f7" y="f45"/>
                    <a:pt x="f5" y="f45"/>
                  </a:cubicBezTo>
                  <a:lnTo>
                    <a:pt x="f13" y="f45"/>
                  </a:lnTo>
                  <a:cubicBezTo>
                    <a:pt x="f14" y="f45"/>
                    <a:pt x="f15" y="f44"/>
                    <a:pt x="f15" y="f43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16" y="f41"/>
                  </a:moveTo>
                  <a:cubicBezTo>
                    <a:pt x="f17" y="f41"/>
                    <a:pt x="f18" y="f42"/>
                    <a:pt x="f18" y="f43"/>
                  </a:cubicBezTo>
                  <a:cubicBezTo>
                    <a:pt x="f18" y="f44"/>
                    <a:pt x="f19" y="f45"/>
                    <a:pt x="f16" y="f45"/>
                  </a:cubicBezTo>
                  <a:lnTo>
                    <a:pt x="f20" y="f45"/>
                  </a:lnTo>
                  <a:cubicBezTo>
                    <a:pt x="f21" y="f45"/>
                    <a:pt x="f22" y="f44"/>
                    <a:pt x="f22" y="f43"/>
                  </a:cubicBezTo>
                  <a:cubicBezTo>
                    <a:pt x="f22" y="f42"/>
                    <a:pt x="f21" y="f41"/>
                    <a:pt x="f20" y="f41"/>
                  </a:cubicBezTo>
                  <a:close/>
                  <a:moveTo>
                    <a:pt x="f2" y="f2"/>
                  </a:moveTo>
                  <a:lnTo>
                    <a:pt x="f2" y="f46"/>
                  </a:lnTo>
                  <a:cubicBezTo>
                    <a:pt x="f2" y="f47"/>
                    <a:pt x="f48" y="f49"/>
                    <a:pt x="f50" y="f49"/>
                  </a:cubicBezTo>
                  <a:lnTo>
                    <a:pt x="f51" y="f49"/>
                  </a:lnTo>
                  <a:cubicBezTo>
                    <a:pt x="f52" y="f53"/>
                    <a:pt x="f54" y="f55"/>
                    <a:pt x="f54" y="f46"/>
                  </a:cubicBezTo>
                  <a:cubicBezTo>
                    <a:pt x="f54" y="f56"/>
                    <a:pt x="f57" y="f58"/>
                    <a:pt x="f57" y="f45"/>
                  </a:cubicBezTo>
                  <a:lnTo>
                    <a:pt x="f26" y="f45"/>
                  </a:lnTo>
                  <a:cubicBezTo>
                    <a:pt x="f27" y="f45"/>
                    <a:pt x="f28" y="f44"/>
                    <a:pt x="f28" y="f43"/>
                  </a:cubicBezTo>
                  <a:cubicBezTo>
                    <a:pt x="f28" y="f42"/>
                    <a:pt x="f27" y="f41"/>
                    <a:pt x="f26" y="f41"/>
                  </a:cubicBezTo>
                  <a:lnTo>
                    <a:pt x="f51" y="f41"/>
                  </a:lnTo>
                  <a:cubicBezTo>
                    <a:pt x="f49" y="f21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" name="Google Shape;10471;p74">
              <a:extLst>
                <a:ext uri="{FF2B5EF4-FFF2-40B4-BE49-F238E27FC236}">
                  <a16:creationId xmlns:a16="http://schemas.microsoft.com/office/drawing/2014/main" id="{B32B120D-C2EA-6D06-C2D3-1381B6B0C34E}"/>
                </a:ext>
              </a:extLst>
            </p:cNvPr>
            <p:cNvSpPr/>
            <p:nvPr/>
          </p:nvSpPr>
          <p:spPr>
            <a:xfrm>
              <a:off x="4518516" y="3505370"/>
              <a:ext cx="318924" cy="921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61"/>
                <a:gd name="f4" fmla="val 2836"/>
                <a:gd name="f5" fmla="val 1734"/>
                <a:gd name="f6" fmla="val 1513"/>
                <a:gd name="f7" fmla="val 1356"/>
                <a:gd name="f8" fmla="val 158"/>
                <a:gd name="f9" fmla="val 347"/>
                <a:gd name="f10" fmla="val 693"/>
                <a:gd name="f11" fmla="val 1009"/>
                <a:gd name="f12" fmla="val 410"/>
                <a:gd name="f13" fmla="val 1"/>
                <a:gd name="f14" fmla="val 1166"/>
                <a:gd name="f15" fmla="val 1733"/>
                <a:gd name="f16" fmla="val 10429"/>
                <a:gd name="f17" fmla="val 10460"/>
                <a:gd name="f18" fmla="val 1134"/>
                <a:gd name="f19" fmla="val 9988"/>
                <a:gd name="f20" fmla="val 9421"/>
                <a:gd name="f21" fmla="val 9074"/>
                <a:gd name="f22" fmla="val 8917"/>
                <a:gd name="f23" fmla="val 8728"/>
                <a:gd name="f24" fmla="val 8539"/>
                <a:gd name="f25" fmla="val 8381"/>
                <a:gd name="f26" fmla="val 6995"/>
                <a:gd name="f27" fmla="val 6837"/>
                <a:gd name="f28" fmla="val 6648"/>
                <a:gd name="f29" fmla="val 6459"/>
                <a:gd name="f30" fmla="val 6302"/>
                <a:gd name="f31" fmla="val 4159"/>
                <a:gd name="f32" fmla="val 4002"/>
                <a:gd name="f33" fmla="val 3813"/>
                <a:gd name="f34" fmla="val 3624"/>
                <a:gd name="f35" fmla="val 3466"/>
                <a:gd name="f36" fmla="val 2080"/>
                <a:gd name="f37" fmla="val 1923"/>
                <a:gd name="f38" fmla="*/ f0 1 10461"/>
                <a:gd name="f39" fmla="*/ f1 1 2836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0461"/>
                <a:gd name="f46" fmla="*/ f43 1 2836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0461" h="283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4"/>
                  </a:lnTo>
                  <a:lnTo>
                    <a:pt x="f16" y="f4"/>
                  </a:lnTo>
                  <a:lnTo>
                    <a:pt x="f16" y="f15"/>
                  </a:lnTo>
                  <a:lnTo>
                    <a:pt x="f17" y="f15"/>
                  </a:lnTo>
                  <a:cubicBezTo>
                    <a:pt x="f17" y="f18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ubicBezTo>
                    <a:pt x="f24" y="f2"/>
                    <a:pt x="f25" y="f8"/>
                    <a:pt x="f25" y="f9"/>
                  </a:cubicBezTo>
                  <a:lnTo>
                    <a:pt x="f25" y="f10"/>
                  </a:lnTo>
                  <a:lnTo>
                    <a:pt x="f26" y="f10"/>
                  </a:lnTo>
                  <a:lnTo>
                    <a:pt x="f26" y="f9"/>
                  </a:lnTo>
                  <a:cubicBezTo>
                    <a:pt x="f26" y="f8"/>
                    <a:pt x="f27" y="f2"/>
                    <a:pt x="f28" y="f2"/>
                  </a:cubicBezTo>
                  <a:cubicBezTo>
                    <a:pt x="f29" y="f2"/>
                    <a:pt x="f30" y="f8"/>
                    <a:pt x="f30" y="f9"/>
                  </a:cubicBezTo>
                  <a:lnTo>
                    <a:pt x="f30" y="f10"/>
                  </a:lnTo>
                  <a:lnTo>
                    <a:pt x="f31" y="f10"/>
                  </a:lnTo>
                  <a:lnTo>
                    <a:pt x="f31" y="f9"/>
                  </a:lnTo>
                  <a:cubicBezTo>
                    <a:pt x="f31" y="f8"/>
                    <a:pt x="f32" y="f2"/>
                    <a:pt x="f33" y="f2"/>
                  </a:cubicBezTo>
                  <a:cubicBezTo>
                    <a:pt x="f34" y="f2"/>
                    <a:pt x="f35" y="f8"/>
                    <a:pt x="f35" y="f9"/>
                  </a:cubicBezTo>
                  <a:lnTo>
                    <a:pt x="f35" y="f10"/>
                  </a:lnTo>
                  <a:lnTo>
                    <a:pt x="f36" y="f10"/>
                  </a:lnTo>
                  <a:lnTo>
                    <a:pt x="f36" y="f9"/>
                  </a:lnTo>
                  <a:cubicBezTo>
                    <a:pt x="f36" y="f8"/>
                    <a:pt x="f3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" name="Google Shape;10483;p74">
            <a:extLst>
              <a:ext uri="{FF2B5EF4-FFF2-40B4-BE49-F238E27FC236}">
                <a16:creationId xmlns:a16="http://schemas.microsoft.com/office/drawing/2014/main" id="{BF949FEA-91C1-D8AA-57A1-6CC3EBB2D139}"/>
              </a:ext>
            </a:extLst>
          </p:cNvPr>
          <p:cNvGrpSpPr/>
          <p:nvPr/>
        </p:nvGrpSpPr>
        <p:grpSpPr>
          <a:xfrm>
            <a:off x="6489909" y="3535909"/>
            <a:ext cx="340046" cy="360374"/>
            <a:chOff x="7861508" y="3405280"/>
            <a:chExt cx="340046" cy="360374"/>
          </a:xfrm>
          <a:solidFill>
            <a:schemeClr val="bg2"/>
          </a:solidFill>
        </p:grpSpPr>
        <p:sp>
          <p:nvSpPr>
            <p:cNvPr id="139" name="Google Shape;10484;p74">
              <a:extLst>
                <a:ext uri="{FF2B5EF4-FFF2-40B4-BE49-F238E27FC236}">
                  <a16:creationId xmlns:a16="http://schemas.microsoft.com/office/drawing/2014/main" id="{A54CA10C-0CBC-3DBB-74F4-235018CF8665}"/>
                </a:ext>
              </a:extLst>
            </p:cNvPr>
            <p:cNvSpPr/>
            <p:nvPr/>
          </p:nvSpPr>
          <p:spPr>
            <a:xfrm>
              <a:off x="8052654" y="3607966"/>
              <a:ext cx="148900" cy="1576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853"/>
                <a:gd name="f5" fmla="val 2426"/>
                <a:gd name="f6" fmla="val 662"/>
                <a:gd name="f7" fmla="val 2646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2237"/>
                <a:gd name="f14" fmla="val 2079"/>
                <a:gd name="f15" fmla="val 1670"/>
                <a:gd name="f16" fmla="val 1828"/>
                <a:gd name="f17" fmla="val 2048"/>
                <a:gd name="f18" fmla="val 3781"/>
                <a:gd name="f19" fmla="val 3970"/>
                <a:gd name="f20" fmla="val 4127"/>
                <a:gd name="f21" fmla="val 1103"/>
                <a:gd name="f22" fmla="val 3749"/>
                <a:gd name="f23" fmla="val 4852"/>
                <a:gd name="f24" fmla="val 4883"/>
                <a:gd name="f25" fmla="val 1040"/>
                <a:gd name="f26" fmla="*/ f0 1 4884"/>
                <a:gd name="f27" fmla="*/ f1 1 485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884"/>
                <a:gd name="f34" fmla="*/ f31 1 485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884" h="485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5" y="f2"/>
                  </a:moveTo>
                  <a:cubicBezTo>
                    <a:pt x="f21" y="f2"/>
                    <a:pt x="f2" y="f21"/>
                    <a:pt x="f2" y="f5"/>
                  </a:cubicBezTo>
                  <a:cubicBezTo>
                    <a:pt x="f2" y="f22"/>
                    <a:pt x="f21" y="f23"/>
                    <a:pt x="f5" y="f23"/>
                  </a:cubicBezTo>
                  <a:cubicBezTo>
                    <a:pt x="f18" y="f23"/>
                    <a:pt x="f24" y="f22"/>
                    <a:pt x="f24" y="f5"/>
                  </a:cubicBezTo>
                  <a:cubicBezTo>
                    <a:pt x="f24" y="f25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" name="Google Shape;10485;p74">
              <a:extLst>
                <a:ext uri="{FF2B5EF4-FFF2-40B4-BE49-F238E27FC236}">
                  <a16:creationId xmlns:a16="http://schemas.microsoft.com/office/drawing/2014/main" id="{32BECAAD-073E-B19E-72C0-93CA2079CAAE}"/>
                </a:ext>
              </a:extLst>
            </p:cNvPr>
            <p:cNvSpPr/>
            <p:nvPr/>
          </p:nvSpPr>
          <p:spPr>
            <a:xfrm>
              <a:off x="7861508" y="3483068"/>
              <a:ext cx="43260" cy="28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665"/>
                <a:gd name="f5" fmla="val 32"/>
                <a:gd name="f6" fmla="val 1"/>
                <a:gd name="f7" fmla="val 7310"/>
                <a:gd name="f8" fmla="val 8034"/>
                <a:gd name="f9" fmla="val 631"/>
                <a:gd name="f10" fmla="val 1418"/>
                <a:gd name="f11" fmla="val 347"/>
                <a:gd name="f12" fmla="val 1072"/>
                <a:gd name="f13" fmla="val 662"/>
                <a:gd name="f14" fmla="val 316"/>
                <a:gd name="f15" fmla="val 253"/>
                <a:gd name="f16" fmla="*/ f0 1 1419"/>
                <a:gd name="f17" fmla="*/ f1 1 866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66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665">
                  <a:moveTo>
                    <a:pt x="f5" y="f6"/>
                  </a:moveTo>
                  <a:lnTo>
                    <a:pt x="f5" y="f7"/>
                  </a:lnTo>
                  <a:cubicBezTo>
                    <a:pt x="f6" y="f8"/>
                    <a:pt x="f9" y="f4"/>
                    <a:pt x="f10" y="f4"/>
                  </a:cubicBezTo>
                  <a:lnTo>
                    <a:pt x="f10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10486;p74">
              <a:extLst>
                <a:ext uri="{FF2B5EF4-FFF2-40B4-BE49-F238E27FC236}">
                  <a16:creationId xmlns:a16="http://schemas.microsoft.com/office/drawing/2014/main" id="{073CAB64-A26B-3024-689D-5315C3B91F9D}"/>
                </a:ext>
              </a:extLst>
            </p:cNvPr>
            <p:cNvSpPr/>
            <p:nvPr/>
          </p:nvSpPr>
          <p:spPr>
            <a:xfrm>
              <a:off x="7924885" y="3494343"/>
              <a:ext cx="213283" cy="270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96"/>
                <a:gd name="f4" fmla="val 8318"/>
                <a:gd name="f5" fmla="val 5262"/>
                <a:gd name="f6" fmla="val 693"/>
                <a:gd name="f7" fmla="val 5451"/>
                <a:gd name="f8" fmla="val 5609"/>
                <a:gd name="f9" fmla="val 851"/>
                <a:gd name="f10" fmla="val 1040"/>
                <a:gd name="f11" fmla="val 1229"/>
                <a:gd name="f12" fmla="val 1386"/>
                <a:gd name="f13" fmla="val 1072"/>
                <a:gd name="f14" fmla="val 883"/>
                <a:gd name="f15" fmla="val 726"/>
                <a:gd name="f16" fmla="val 2080"/>
                <a:gd name="f17" fmla="val 2237"/>
                <a:gd name="f18" fmla="val 2426"/>
                <a:gd name="f19" fmla="val 2615"/>
                <a:gd name="f20" fmla="val 2773"/>
                <a:gd name="f21" fmla="val 1"/>
                <a:gd name="f22" fmla="val 4695"/>
                <a:gd name="f23" fmla="val 4002"/>
                <a:gd name="f24" fmla="val 7750"/>
                <a:gd name="f25" fmla="val 3498"/>
                <a:gd name="f26" fmla="val 6868"/>
                <a:gd name="f27" fmla="val 5892"/>
                <a:gd name="f28" fmla="val 5766"/>
                <a:gd name="f29" fmla="val 3561"/>
                <a:gd name="f30" fmla="val 5640"/>
                <a:gd name="f31" fmla="val 5545"/>
                <a:gd name="f32" fmla="val 5388"/>
                <a:gd name="f33" fmla="val 5167"/>
                <a:gd name="f34" fmla="val 3812"/>
                <a:gd name="f35" fmla="val 3592"/>
                <a:gd name="f36" fmla="val 3434"/>
                <a:gd name="f37" fmla="val 5199"/>
                <a:gd name="f38" fmla="val 3056"/>
                <a:gd name="f39" fmla="val 5861"/>
                <a:gd name="f40" fmla="val 6617"/>
                <a:gd name="f41" fmla="val 6743"/>
                <a:gd name="f42" fmla="val 6869"/>
                <a:gd name="f43" fmla="val 2804"/>
                <a:gd name="f44" fmla="val 6995"/>
                <a:gd name="f45" fmla="*/ f0 1 6996"/>
                <a:gd name="f46" fmla="*/ f1 1 8318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6996"/>
                <a:gd name="f53" fmla="*/ f50 1 8318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6996" h="831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1" y="f2"/>
                  </a:moveTo>
                  <a:lnTo>
                    <a:pt x="f21" y="f4"/>
                  </a:lnTo>
                  <a:lnTo>
                    <a:pt x="f22" y="f4"/>
                  </a:lnTo>
                  <a:cubicBezTo>
                    <a:pt x="f23" y="f24"/>
                    <a:pt x="f25" y="f26"/>
                    <a:pt x="f25" y="f27"/>
                  </a:cubicBezTo>
                  <a:cubicBezTo>
                    <a:pt x="f25" y="f28"/>
                    <a:pt x="f29" y="f30"/>
                    <a:pt x="f29" y="f31"/>
                  </a:cubicBezTo>
                  <a:lnTo>
                    <a:pt x="f13" y="f31"/>
                  </a:lnTo>
                  <a:cubicBezTo>
                    <a:pt x="f14" y="f31"/>
                    <a:pt x="f15" y="f32"/>
                    <a:pt x="f15" y="f33"/>
                  </a:cubicBezTo>
                  <a:lnTo>
                    <a:pt x="f15" y="f34"/>
                  </a:lnTo>
                  <a:cubicBezTo>
                    <a:pt x="f15" y="f35"/>
                    <a:pt x="f14" y="f36"/>
                    <a:pt x="f13" y="f36"/>
                  </a:cubicBezTo>
                  <a:lnTo>
                    <a:pt x="f22" y="f36"/>
                  </a:lnTo>
                  <a:cubicBezTo>
                    <a:pt x="f37" y="f38"/>
                    <a:pt x="f39" y="f20"/>
                    <a:pt x="f40" y="f20"/>
                  </a:cubicBezTo>
                  <a:cubicBezTo>
                    <a:pt x="f41" y="f20"/>
                    <a:pt x="f42" y="f43"/>
                    <a:pt x="f44" y="f43"/>
                  </a:cubicBezTo>
                  <a:lnTo>
                    <a:pt x="f4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" name="Google Shape;10487;p74">
              <a:extLst>
                <a:ext uri="{FF2B5EF4-FFF2-40B4-BE49-F238E27FC236}">
                  <a16:creationId xmlns:a16="http://schemas.microsoft.com/office/drawing/2014/main" id="{DCEC581C-DB63-5E11-D5C0-AB6458A78132}"/>
                </a:ext>
              </a:extLst>
            </p:cNvPr>
            <p:cNvSpPr/>
            <p:nvPr/>
          </p:nvSpPr>
          <p:spPr>
            <a:xfrm>
              <a:off x="7968118" y="3629445"/>
              <a:ext cx="80732" cy="2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48"/>
                <a:gd name="f4" fmla="val 694"/>
                <a:gd name="f5" fmla="val 1"/>
                <a:gd name="f6" fmla="val 2301"/>
                <a:gd name="f7" fmla="val 2364"/>
                <a:gd name="f8" fmla="val 473"/>
                <a:gd name="f9" fmla="val 2490"/>
                <a:gd name="f10" fmla="val 221"/>
                <a:gd name="f11" fmla="val 2647"/>
                <a:gd name="f12" fmla="*/ f0 1 2648"/>
                <a:gd name="f13" fmla="*/ f1 1 69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648"/>
                <a:gd name="f20" fmla="*/ f17 1 69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648" h="694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" name="Google Shape;10488;p74">
              <a:extLst>
                <a:ext uri="{FF2B5EF4-FFF2-40B4-BE49-F238E27FC236}">
                  <a16:creationId xmlns:a16="http://schemas.microsoft.com/office/drawing/2014/main" id="{D3EAB5A0-822E-C73A-B946-257B9487428A}"/>
                </a:ext>
              </a:extLst>
            </p:cNvPr>
            <p:cNvSpPr/>
            <p:nvPr/>
          </p:nvSpPr>
          <p:spPr>
            <a:xfrm>
              <a:off x="7861508" y="3405280"/>
              <a:ext cx="275691" cy="665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43"/>
                <a:gd name="f4" fmla="val 2049"/>
                <a:gd name="f5" fmla="val 1072"/>
                <a:gd name="f6" fmla="val 473"/>
                <a:gd name="f7" fmla="val 32"/>
                <a:gd name="f8" fmla="val 1040"/>
                <a:gd name="f9" fmla="val 1"/>
                <a:gd name="f10" fmla="val 1576"/>
                <a:gd name="f11" fmla="val 2048"/>
                <a:gd name="f12" fmla="val 8475"/>
                <a:gd name="f13" fmla="val 8034"/>
                <a:gd name="f14" fmla="val 441"/>
                <a:gd name="f15" fmla="val 8507"/>
                <a:gd name="f16" fmla="*/ f0 1 9043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9043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9043" h="204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9" y="f10"/>
                    <a:pt x="f6" y="f11"/>
                    <a:pt x="f5" y="f11"/>
                  </a:cubicBezTo>
                  <a:lnTo>
                    <a:pt x="f3" y="f11"/>
                  </a:lnTo>
                  <a:cubicBezTo>
                    <a:pt x="f12" y="f11"/>
                    <a:pt x="f13" y="f10"/>
                    <a:pt x="f13" y="f8"/>
                  </a:cubicBezTo>
                  <a:cubicBezTo>
                    <a:pt x="f13" y="f14"/>
                    <a:pt x="f15" y="f2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4" name="Google Shape;10497;p74">
            <a:extLst>
              <a:ext uri="{FF2B5EF4-FFF2-40B4-BE49-F238E27FC236}">
                <a16:creationId xmlns:a16="http://schemas.microsoft.com/office/drawing/2014/main" id="{F52ADBB8-D28E-A6AC-88F6-B9DB9CB72F6B}"/>
              </a:ext>
            </a:extLst>
          </p:cNvPr>
          <p:cNvGrpSpPr/>
          <p:nvPr/>
        </p:nvGrpSpPr>
        <p:grpSpPr>
          <a:xfrm>
            <a:off x="6408984" y="2085204"/>
            <a:ext cx="472799" cy="502554"/>
            <a:chOff x="7780583" y="1954575"/>
            <a:chExt cx="472799" cy="502554"/>
          </a:xfrm>
          <a:solidFill>
            <a:schemeClr val="bg2"/>
          </a:solidFill>
        </p:grpSpPr>
        <p:sp>
          <p:nvSpPr>
            <p:cNvPr id="145" name="Google Shape;10498;p74">
              <a:extLst>
                <a:ext uri="{FF2B5EF4-FFF2-40B4-BE49-F238E27FC236}">
                  <a16:creationId xmlns:a16="http://schemas.microsoft.com/office/drawing/2014/main" id="{E07A5D15-6D7D-4806-3EE4-E9C187EBB32A}"/>
                </a:ext>
              </a:extLst>
            </p:cNvPr>
            <p:cNvSpPr/>
            <p:nvPr/>
          </p:nvSpPr>
          <p:spPr>
            <a:xfrm>
              <a:off x="7946117" y="1954575"/>
              <a:ext cx="137955" cy="147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733"/>
                <a:gd name="f5" fmla="val 788"/>
                <a:gd name="f6" fmla="val 2678"/>
                <a:gd name="f7" fmla="*/ f0 1 3466"/>
                <a:gd name="f8" fmla="*/ f1 1 3466"/>
                <a:gd name="f9" fmla="val f2"/>
                <a:gd name="f10" fmla="val f3"/>
                <a:gd name="f11" fmla="+- f10 0 f9"/>
                <a:gd name="f12" fmla="*/ f11 1 3466"/>
                <a:gd name="f13" fmla="*/ f9 1 f12"/>
                <a:gd name="f14" fmla="*/ f10 1 f12"/>
                <a:gd name="f15" fmla="*/ f13 f7 1"/>
                <a:gd name="f16" fmla="*/ f14 f7 1"/>
                <a:gd name="f17" fmla="*/ f14 f8 1"/>
                <a:gd name="f18" fmla="*/ f13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" t="f18" r="f16" b="f17"/>
              <a:pathLst>
                <a:path w="3466" h="3466">
                  <a:moveTo>
                    <a:pt x="f4" y="f2"/>
                  </a:moveTo>
                  <a:cubicBezTo>
                    <a:pt x="f5" y="f2"/>
                    <a:pt x="f2" y="f5"/>
                    <a:pt x="f2" y="f4"/>
                  </a:cubicBezTo>
                  <a:cubicBezTo>
                    <a:pt x="f2" y="f6"/>
                    <a:pt x="f5" y="f3"/>
                    <a:pt x="f4" y="f3"/>
                  </a:cubicBezTo>
                  <a:cubicBezTo>
                    <a:pt x="f6" y="f3"/>
                    <a:pt x="f3" y="f6"/>
                    <a:pt x="f3" y="f4"/>
                  </a:cubicBezTo>
                  <a:cubicBezTo>
                    <a:pt x="f3" y="f5"/>
                    <a:pt x="f6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" name="Google Shape;10499;p74">
              <a:extLst>
                <a:ext uri="{FF2B5EF4-FFF2-40B4-BE49-F238E27FC236}">
                  <a16:creationId xmlns:a16="http://schemas.microsoft.com/office/drawing/2014/main" id="{5E02CAA3-1B00-C806-140E-23A47146FF39}"/>
                </a:ext>
              </a:extLst>
            </p:cNvPr>
            <p:cNvSpPr/>
            <p:nvPr/>
          </p:nvSpPr>
          <p:spPr>
            <a:xfrm>
              <a:off x="7780583" y="2248591"/>
              <a:ext cx="472799" cy="2085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79"/>
                <a:gd name="f4" fmla="val 4916"/>
                <a:gd name="f5" fmla="val 694"/>
                <a:gd name="f6" fmla="val 316"/>
                <a:gd name="f7" fmla="val 1"/>
                <a:gd name="f8" fmla="val 315"/>
                <a:gd name="f9" fmla="val 693"/>
                <a:gd name="f10" fmla="val 1103"/>
                <a:gd name="f11" fmla="val 1418"/>
                <a:gd name="f12" fmla="val 4569"/>
                <a:gd name="f13" fmla="val 4758"/>
                <a:gd name="f14" fmla="val 851"/>
                <a:gd name="f15" fmla="val 4915"/>
                <a:gd name="f16" fmla="val 1040"/>
                <a:gd name="f17" fmla="val 10807"/>
                <a:gd name="f18" fmla="val 11028"/>
                <a:gd name="f19" fmla="val 11185"/>
                <a:gd name="f20" fmla="val 11563"/>
                <a:gd name="f21" fmla="val 11878"/>
                <a:gd name="f22" fmla="val 11815"/>
                <a:gd name="f23" fmla="val 11500"/>
                <a:gd name="f24" fmla="val 11122"/>
                <a:gd name="f25" fmla="*/ f0 1 11879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1879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1879" h="491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5" y="f12"/>
                  </a:lnTo>
                  <a:cubicBezTo>
                    <a:pt x="f5" y="f13"/>
                    <a:pt x="f14" y="f15"/>
                    <a:pt x="f16" y="f15"/>
                  </a:cubicBezTo>
                  <a:lnTo>
                    <a:pt x="f17" y="f15"/>
                  </a:lnTo>
                  <a:cubicBezTo>
                    <a:pt x="f18" y="f15"/>
                    <a:pt x="f19" y="f13"/>
                    <a:pt x="f19" y="f12"/>
                  </a:cubicBezTo>
                  <a:lnTo>
                    <a:pt x="f19" y="f11"/>
                  </a:lnTo>
                  <a:cubicBezTo>
                    <a:pt x="f20" y="f11"/>
                    <a:pt x="f21" y="f10"/>
                    <a:pt x="f21" y="f9"/>
                  </a:cubicBezTo>
                  <a:cubicBezTo>
                    <a:pt x="f22" y="f8"/>
                    <a:pt x="f23" y="f2"/>
                    <a:pt x="f2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0500;p74">
              <a:extLst>
                <a:ext uri="{FF2B5EF4-FFF2-40B4-BE49-F238E27FC236}">
                  <a16:creationId xmlns:a16="http://schemas.microsoft.com/office/drawing/2014/main" id="{AD1722B8-1C43-E283-3879-ABB17079C07A}"/>
                </a:ext>
              </a:extLst>
            </p:cNvPr>
            <p:cNvSpPr/>
            <p:nvPr/>
          </p:nvSpPr>
          <p:spPr>
            <a:xfrm>
              <a:off x="8102864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90"/>
                <a:gd name="f6" fmla="val 126"/>
                <a:gd name="f7" fmla="val 253"/>
                <a:gd name="f8" fmla="val 221"/>
                <a:gd name="f9" fmla="val 347"/>
                <a:gd name="f10" fmla="val 693"/>
                <a:gd name="f11" fmla="val 158"/>
                <a:gd name="f12" fmla="val 1071"/>
                <a:gd name="f13" fmla="val 1"/>
                <a:gd name="f14" fmla="val 1386"/>
                <a:gd name="f15" fmla="val 977"/>
                <a:gd name="f16" fmla="val 2079"/>
                <a:gd name="f17" fmla="val 1607"/>
                <a:gd name="f18" fmla="val 3182"/>
                <a:gd name="f19" fmla="val 4474"/>
                <a:gd name="f20" fmla="val 2489"/>
                <a:gd name="f21" fmla="val 756"/>
                <a:gd name="f22" fmla="val 2363"/>
                <a:gd name="f23" fmla="val 315"/>
                <a:gd name="f24" fmla="val 1922"/>
                <a:gd name="f25" fmla="val 1450"/>
                <a:gd name="f26" fmla="*/ f0 1 2994"/>
                <a:gd name="f27" fmla="*/ f1 1 4852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2994"/>
                <a:gd name="f34" fmla="*/ f31 1 4852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2994" h="4852">
                  <a:moveTo>
                    <a:pt x="f5" y="f2"/>
                  </a:moveTo>
                  <a:cubicBezTo>
                    <a:pt x="f5" y="f6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7" y="f19"/>
                  </a:cubicBezTo>
                  <a:lnTo>
                    <a:pt x="f17" y="f4"/>
                  </a:lnTo>
                  <a:lnTo>
                    <a:pt x="f3" y="f4"/>
                  </a:lnTo>
                  <a:lnTo>
                    <a:pt x="f20" y="f21"/>
                  </a:lnTo>
                  <a:cubicBezTo>
                    <a:pt x="f22" y="f23"/>
                    <a:pt x="f24" y="f2"/>
                    <a:pt x="f2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0501;p74">
              <a:extLst>
                <a:ext uri="{FF2B5EF4-FFF2-40B4-BE49-F238E27FC236}">
                  <a16:creationId xmlns:a16="http://schemas.microsoft.com/office/drawing/2014/main" id="{FE8E4CF8-0731-F02B-5530-A84A398EEEBE}"/>
                </a:ext>
              </a:extLst>
            </p:cNvPr>
            <p:cNvSpPr/>
            <p:nvPr/>
          </p:nvSpPr>
          <p:spPr>
            <a:xfrm>
              <a:off x="7808171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545"/>
                <a:gd name="f6" fmla="val 1072"/>
                <a:gd name="f7" fmla="val 663"/>
                <a:gd name="f8" fmla="val 315"/>
                <a:gd name="f9" fmla="val 505"/>
                <a:gd name="f10" fmla="val 788"/>
                <a:gd name="f11" fmla="val 1"/>
                <a:gd name="f12" fmla="val 1356"/>
                <a:gd name="f13" fmla="val 4474"/>
                <a:gd name="f14" fmla="val 1387"/>
                <a:gd name="f15" fmla="val 3182"/>
                <a:gd name="f16" fmla="val 2017"/>
                <a:gd name="f17" fmla="val 2048"/>
                <a:gd name="f18" fmla="val 1386"/>
                <a:gd name="f19" fmla="val 2836"/>
                <a:gd name="f20" fmla="val 1071"/>
                <a:gd name="f21" fmla="val 2773"/>
                <a:gd name="f22" fmla="val 693"/>
                <a:gd name="f23" fmla="val 347"/>
                <a:gd name="f24" fmla="val 221"/>
                <a:gd name="f25" fmla="val 95"/>
                <a:gd name="f26" fmla="val 2805"/>
                <a:gd name="f27" fmla="*/ f0 1 2994"/>
                <a:gd name="f28" fmla="*/ f1 1 485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994"/>
                <a:gd name="f35" fmla="*/ f32 1 485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994" h="485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4"/>
                  </a:lnTo>
                  <a:lnTo>
                    <a:pt x="f12" y="f13"/>
                  </a:lnTo>
                  <a:lnTo>
                    <a:pt x="f14" y="f13"/>
                  </a:lnTo>
                  <a:cubicBezTo>
                    <a:pt x="f14" y="f15"/>
                    <a:pt x="f16" y="f17"/>
                    <a:pt x="f3" y="f18"/>
                  </a:cubicBezTo>
                  <a:cubicBezTo>
                    <a:pt x="f19" y="f20"/>
                    <a:pt x="f21" y="f22"/>
                    <a:pt x="f21" y="f23"/>
                  </a:cubicBezTo>
                  <a:cubicBezTo>
                    <a:pt x="f21" y="f24"/>
                    <a:pt x="f21" y="f25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10502;p74">
              <a:extLst>
                <a:ext uri="{FF2B5EF4-FFF2-40B4-BE49-F238E27FC236}">
                  <a16:creationId xmlns:a16="http://schemas.microsoft.com/office/drawing/2014/main" id="{CFDB21B6-42E0-E5C1-DC91-B6365D31C762}"/>
                </a:ext>
              </a:extLst>
            </p:cNvPr>
            <p:cNvSpPr/>
            <p:nvPr/>
          </p:nvSpPr>
          <p:spPr>
            <a:xfrm>
              <a:off x="8026365" y="2096216"/>
              <a:ext cx="112919" cy="1203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7"/>
                <a:gd name="f4" fmla="val 1482"/>
                <a:gd name="f5" fmla="val 1"/>
                <a:gd name="f6" fmla="val 1450"/>
                <a:gd name="f7" fmla="val 32"/>
                <a:gd name="f8" fmla="val 1418"/>
                <a:gd name="f9" fmla="val 64"/>
                <a:gd name="f10" fmla="val 1324"/>
                <a:gd name="f11" fmla="val 127"/>
                <a:gd name="f12" fmla="val 190"/>
                <a:gd name="f13" fmla="val 1292"/>
                <a:gd name="f14" fmla="val 253"/>
                <a:gd name="f15" fmla="val 1261"/>
                <a:gd name="f16" fmla="val 284"/>
                <a:gd name="f17" fmla="val 1923"/>
                <a:gd name="f18" fmla="val 2836"/>
                <a:gd name="f19" fmla="val 2742"/>
                <a:gd name="f20" fmla="val 2553"/>
                <a:gd name="f21" fmla="val 1513"/>
                <a:gd name="f22" fmla="val 2332"/>
                <a:gd name="f23" fmla="val 599"/>
                <a:gd name="f24" fmla="*/ f0 1 2837"/>
                <a:gd name="f25" fmla="*/ f1 1 2837"/>
                <a:gd name="f26" fmla="val f2"/>
                <a:gd name="f27" fmla="val f3"/>
                <a:gd name="f28" fmla="+- f27 0 f26"/>
                <a:gd name="f29" fmla="*/ f28 1 2837"/>
                <a:gd name="f30" fmla="*/ f26 1 f29"/>
                <a:gd name="f31" fmla="*/ f27 1 f29"/>
                <a:gd name="f32" fmla="*/ f30 f24 1"/>
                <a:gd name="f33" fmla="*/ f31 f24 1"/>
                <a:gd name="f34" fmla="*/ f31 f25 1"/>
                <a:gd name="f35" fmla="*/ f30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37" h="2837">
                  <a:moveTo>
                    <a:pt x="f4" y="f5"/>
                  </a:moveTo>
                  <a:cubicBezTo>
                    <a:pt x="f6" y="f7"/>
                    <a:pt x="f8" y="f9"/>
                    <a:pt x="f10" y="f11"/>
                  </a:cubicBezTo>
                  <a:cubicBezTo>
                    <a:pt x="f10" y="f12"/>
                    <a:pt x="f13" y="f14"/>
                    <a:pt x="f15" y="f16"/>
                  </a:cubicBezTo>
                  <a:lnTo>
                    <a:pt x="f5" y="f17"/>
                  </a:lnTo>
                  <a:lnTo>
                    <a:pt x="f5" y="f18"/>
                  </a:lnTo>
                  <a:lnTo>
                    <a:pt x="f19" y="f18"/>
                  </a:lnTo>
                  <a:lnTo>
                    <a:pt x="f19" y="f20"/>
                  </a:lnTo>
                  <a:lnTo>
                    <a:pt x="f18" y="f20"/>
                  </a:lnTo>
                  <a:cubicBezTo>
                    <a:pt x="f18" y="f21"/>
                    <a:pt x="f22" y="f23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" name="Google Shape;10503;p74">
              <a:extLst>
                <a:ext uri="{FF2B5EF4-FFF2-40B4-BE49-F238E27FC236}">
                  <a16:creationId xmlns:a16="http://schemas.microsoft.com/office/drawing/2014/main" id="{E1C28A8E-7C79-33D8-985A-ADD0814056FE}"/>
                </a:ext>
              </a:extLst>
            </p:cNvPr>
            <p:cNvSpPr/>
            <p:nvPr/>
          </p:nvSpPr>
          <p:spPr>
            <a:xfrm>
              <a:off x="7888446" y="2097578"/>
              <a:ext cx="112873" cy="1243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6"/>
                <a:gd name="f4" fmla="val 2931"/>
                <a:gd name="f5" fmla="val 1323"/>
                <a:gd name="f6" fmla="val 536"/>
                <a:gd name="f7" fmla="val 567"/>
                <a:gd name="f8" fmla="val 1513"/>
                <a:gd name="f9" fmla="val 2584"/>
                <a:gd name="f10" fmla="val 2930"/>
                <a:gd name="f11" fmla="val 2741"/>
                <a:gd name="f12" fmla="val 1922"/>
                <a:gd name="f13" fmla="val 1575"/>
                <a:gd name="f14" fmla="val 284"/>
                <a:gd name="f15" fmla="val 1512"/>
                <a:gd name="f16" fmla="val 252"/>
                <a:gd name="f17" fmla="val 158"/>
                <a:gd name="f18" fmla="val 1481"/>
                <a:gd name="f19" fmla="val 126"/>
                <a:gd name="f20" fmla="val 1449"/>
                <a:gd name="f21" fmla="val 95"/>
                <a:gd name="f22" fmla="val 1355"/>
                <a:gd name="f23" fmla="val 63"/>
                <a:gd name="f24" fmla="*/ f0 1 2836"/>
                <a:gd name="f25" fmla="*/ f1 1 2931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2836"/>
                <a:gd name="f32" fmla="*/ f29 1 2931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2836" h="2931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lnTo>
                    <a:pt x="f11" y="f10"/>
                  </a:lnTo>
                  <a:lnTo>
                    <a:pt x="f11" y="f12"/>
                  </a:lnTo>
                  <a:lnTo>
                    <a:pt x="f3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8" y="f19"/>
                  </a:cubicBezTo>
                  <a:cubicBezTo>
                    <a:pt x="f20" y="f21"/>
                    <a:pt x="f22" y="f23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1" name="Google Shape;10234;p74">
            <a:extLst>
              <a:ext uri="{FF2B5EF4-FFF2-40B4-BE49-F238E27FC236}">
                <a16:creationId xmlns:a16="http://schemas.microsoft.com/office/drawing/2014/main" id="{6B5C8FF5-7B72-2F26-23AA-902548515FFA}"/>
              </a:ext>
            </a:extLst>
          </p:cNvPr>
          <p:cNvGrpSpPr/>
          <p:nvPr/>
        </p:nvGrpSpPr>
        <p:grpSpPr>
          <a:xfrm>
            <a:off x="2415342" y="2121369"/>
            <a:ext cx="470294" cy="502554"/>
            <a:chOff x="3786941" y="1990740"/>
            <a:chExt cx="470294" cy="502554"/>
          </a:xfrm>
          <a:solidFill>
            <a:schemeClr val="bg2"/>
          </a:solidFill>
        </p:grpSpPr>
        <p:sp>
          <p:nvSpPr>
            <p:cNvPr id="152" name="Google Shape;10235;p74">
              <a:extLst>
                <a:ext uri="{FF2B5EF4-FFF2-40B4-BE49-F238E27FC236}">
                  <a16:creationId xmlns:a16="http://schemas.microsoft.com/office/drawing/2014/main" id="{9C768376-3B6E-3B45-E401-F5815F385C33}"/>
                </a:ext>
              </a:extLst>
            </p:cNvPr>
            <p:cNvSpPr/>
            <p:nvPr/>
          </p:nvSpPr>
          <p:spPr>
            <a:xfrm>
              <a:off x="3993870" y="2255358"/>
              <a:ext cx="56436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1"/>
                <a:gd name="f7" fmla="val 315"/>
                <a:gd name="f8" fmla="val 316"/>
                <a:gd name="f9" fmla="val 694"/>
                <a:gd name="f10" fmla="val 63"/>
                <a:gd name="f11" fmla="val 1103"/>
                <a:gd name="f12" fmla="*/ f0 1 1418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418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418" h="141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10" y="f11"/>
                    <a:pt x="f7" y="f3"/>
                    <a:pt x="f5" y="f3"/>
                  </a:cubicBezTo>
                  <a:cubicBezTo>
                    <a:pt x="f11" y="f3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10236;p74">
              <a:extLst>
                <a:ext uri="{FF2B5EF4-FFF2-40B4-BE49-F238E27FC236}">
                  <a16:creationId xmlns:a16="http://schemas.microsoft.com/office/drawing/2014/main" id="{946569FA-07C8-2C57-2B05-95383D72510E}"/>
                </a:ext>
              </a:extLst>
            </p:cNvPr>
            <p:cNvSpPr/>
            <p:nvPr/>
          </p:nvSpPr>
          <p:spPr>
            <a:xfrm>
              <a:off x="3967526" y="2344905"/>
              <a:ext cx="111639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1387"/>
                <a:gd name="f5" fmla="val 631"/>
                <a:gd name="f6" fmla="val 1"/>
                <a:gd name="f7" fmla="val 630"/>
                <a:gd name="f8" fmla="val 2174"/>
                <a:gd name="f9" fmla="*/ f0 1 2805"/>
                <a:gd name="f10" fmla="*/ f1 1 1387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2805"/>
                <a:gd name="f17" fmla="*/ f14 1 1387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2805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3" y="f4"/>
                  </a:lnTo>
                  <a:cubicBezTo>
                    <a:pt x="f3" y="f7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10237;p74">
              <a:extLst>
                <a:ext uri="{FF2B5EF4-FFF2-40B4-BE49-F238E27FC236}">
                  <a16:creationId xmlns:a16="http://schemas.microsoft.com/office/drawing/2014/main" id="{262E49B8-9316-370D-0F43-44F61041EBD2}"/>
                </a:ext>
              </a:extLst>
            </p:cNvPr>
            <p:cNvSpPr/>
            <p:nvPr/>
          </p:nvSpPr>
          <p:spPr>
            <a:xfrm>
              <a:off x="3898553" y="2197879"/>
              <a:ext cx="249594" cy="29541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1"/>
                <a:gd name="f4" fmla="val 6964"/>
                <a:gd name="f5" fmla="val 3088"/>
                <a:gd name="f6" fmla="val 725"/>
                <a:gd name="f7" fmla="val 3813"/>
                <a:gd name="f8" fmla="val 4506"/>
                <a:gd name="f9" fmla="val 1356"/>
                <a:gd name="f10" fmla="val 2080"/>
                <a:gd name="f11" fmla="val 2458"/>
                <a:gd name="f12" fmla="val 4348"/>
                <a:gd name="f13" fmla="val 2805"/>
                <a:gd name="f14" fmla="val 4096"/>
                <a:gd name="f15" fmla="val 3025"/>
                <a:gd name="f16" fmla="val 4727"/>
                <a:gd name="f17" fmla="val 3372"/>
                <a:gd name="f18" fmla="val 5168"/>
                <a:gd name="f19" fmla="val 4065"/>
                <a:gd name="f20" fmla="val 4853"/>
                <a:gd name="f21" fmla="val 5199"/>
                <a:gd name="f22" fmla="val 5388"/>
                <a:gd name="f23" fmla="val 5010"/>
                <a:gd name="f24" fmla="val 5546"/>
                <a:gd name="f25" fmla="val 4821"/>
                <a:gd name="f26" fmla="val 1293"/>
                <a:gd name="f27" fmla="val 1103"/>
                <a:gd name="f28" fmla="val 946"/>
                <a:gd name="f29" fmla="val 1040"/>
                <a:gd name="f30" fmla="val 1450"/>
                <a:gd name="f31" fmla="val 3403"/>
                <a:gd name="f32" fmla="val 1860"/>
                <a:gd name="f33" fmla="val 1702"/>
                <a:gd name="f34" fmla="val 2332"/>
                <a:gd name="f35" fmla="val 1"/>
                <a:gd name="f36" fmla="val 6617"/>
                <a:gd name="f37" fmla="val 6806"/>
                <a:gd name="f38" fmla="val 158"/>
                <a:gd name="f39" fmla="val 6963"/>
                <a:gd name="f40" fmla="val 347"/>
                <a:gd name="f41" fmla="val 5924"/>
                <a:gd name="f42" fmla="val 6113"/>
                <a:gd name="f43" fmla="val 6270"/>
                <a:gd name="f44" fmla="*/ f0 1 6271"/>
                <a:gd name="f45" fmla="*/ f1 1 696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6271"/>
                <a:gd name="f52" fmla="*/ f49 1 696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6271" h="696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lnTo>
                    <a:pt x="f29" y="f20"/>
                  </a:lnTo>
                  <a:cubicBezTo>
                    <a:pt x="f29" y="f19"/>
                    <a:pt x="f30" y="f31"/>
                    <a:pt x="f10" y="f15"/>
                  </a:cubicBezTo>
                  <a:cubicBezTo>
                    <a:pt x="f32" y="f13"/>
                    <a:pt x="f33" y="f11"/>
                    <a:pt x="f33" y="f10"/>
                  </a:cubicBezTo>
                  <a:cubicBezTo>
                    <a:pt x="f33" y="f9"/>
                    <a:pt x="f34" y="f6"/>
                    <a:pt x="f5" y="f6"/>
                  </a:cubicBezTo>
                  <a:close/>
                  <a:moveTo>
                    <a:pt x="f35" y="f35"/>
                  </a:moveTo>
                  <a:lnTo>
                    <a:pt x="f35" y="f36"/>
                  </a:lnTo>
                  <a:cubicBezTo>
                    <a:pt x="f35" y="f37"/>
                    <a:pt x="f38" y="f39"/>
                    <a:pt x="f40" y="f39"/>
                  </a:cubicBezTo>
                  <a:lnTo>
                    <a:pt x="f41" y="f39"/>
                  </a:lnTo>
                  <a:cubicBezTo>
                    <a:pt x="f42" y="f39"/>
                    <a:pt x="f43" y="f37"/>
                    <a:pt x="f43" y="f36"/>
                  </a:cubicBezTo>
                  <a:lnTo>
                    <a:pt x="f43" y="f3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10238;p74">
              <a:extLst>
                <a:ext uri="{FF2B5EF4-FFF2-40B4-BE49-F238E27FC236}">
                  <a16:creationId xmlns:a16="http://schemas.microsoft.com/office/drawing/2014/main" id="{CD821048-3C5C-1B66-B664-7B251583931B}"/>
                </a:ext>
              </a:extLst>
            </p:cNvPr>
            <p:cNvSpPr/>
            <p:nvPr/>
          </p:nvSpPr>
          <p:spPr>
            <a:xfrm>
              <a:off x="3870966" y="199074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347"/>
                <a:gd name="f6" fmla="val 1"/>
                <a:gd name="f7" fmla="val 158"/>
                <a:gd name="f8" fmla="val 1418"/>
                <a:gd name="f9" fmla="val 7625"/>
                <a:gd name="f10" fmla="val 7656"/>
                <a:gd name="f11" fmla="val 7499"/>
                <a:gd name="f12" fmla="val 7310"/>
                <a:gd name="f13" fmla="*/ f0 1 7657"/>
                <a:gd name="f14" fmla="*/ f1 1 141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657"/>
                <a:gd name="f21" fmla="*/ f18 1 141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lnTo>
                    <a:pt x="f9" y="f8"/>
                  </a:lnTo>
                  <a:lnTo>
                    <a:pt x="f9" y="f5"/>
                  </a:lnTo>
                  <a:lnTo>
                    <a:pt x="f10" y="f5"/>
                  </a:lnTo>
                  <a:cubicBezTo>
                    <a:pt x="f10" y="f7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6" name="Google Shape;10239;p74">
              <a:extLst>
                <a:ext uri="{FF2B5EF4-FFF2-40B4-BE49-F238E27FC236}">
                  <a16:creationId xmlns:a16="http://schemas.microsoft.com/office/drawing/2014/main" id="{9ABF6007-B9F8-7D6C-AA14-CB50EAB58C8A}"/>
                </a:ext>
              </a:extLst>
            </p:cNvPr>
            <p:cNvSpPr/>
            <p:nvPr/>
          </p:nvSpPr>
          <p:spPr>
            <a:xfrm>
              <a:off x="3786941" y="2081604"/>
              <a:ext cx="470294" cy="2339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6"/>
                <a:gd name="f4" fmla="val 5515"/>
                <a:gd name="f5" fmla="val 10082"/>
                <a:gd name="f6" fmla="val 662"/>
                <a:gd name="f7" fmla="val 10303"/>
                <a:gd name="f8" fmla="val 10461"/>
                <a:gd name="f9" fmla="val 820"/>
                <a:gd name="f10" fmla="val 1009"/>
                <a:gd name="f11" fmla="val 1198"/>
                <a:gd name="f12" fmla="val 1356"/>
                <a:gd name="f13" fmla="val 9893"/>
                <a:gd name="f14" fmla="val 9736"/>
                <a:gd name="f15" fmla="val 9767"/>
                <a:gd name="f16" fmla="val 1041"/>
                <a:gd name="f17" fmla="val 1"/>
                <a:gd name="f18" fmla="val 442"/>
                <a:gd name="f19" fmla="val 4475"/>
                <a:gd name="f20" fmla="val 5073"/>
                <a:gd name="f21" fmla="val 473"/>
                <a:gd name="f22" fmla="val 5514"/>
                <a:gd name="f23" fmla="val 2112"/>
                <a:gd name="f24" fmla="val 2395"/>
                <a:gd name="f25" fmla="val 2206"/>
                <a:gd name="f26" fmla="val 2269"/>
                <a:gd name="f27" fmla="val 2049"/>
                <a:gd name="f28" fmla="val 2458"/>
                <a:gd name="f29" fmla="val 9421"/>
                <a:gd name="f30" fmla="val 9610"/>
                <a:gd name="f31" fmla="val 10807"/>
                <a:gd name="f32" fmla="val 11406"/>
                <a:gd name="f33" fmla="val 11815"/>
                <a:gd name="f34" fmla="val 5042"/>
                <a:gd name="f35" fmla="val 410"/>
                <a:gd name="f36" fmla="val 11343"/>
                <a:gd name="f37" fmla="*/ f0 1 11816"/>
                <a:gd name="f38" fmla="*/ f1 1 5515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11816"/>
                <a:gd name="f45" fmla="*/ f42 1 5515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11816" h="55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3" y="f6"/>
                    <a:pt x="f5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7" y="f18"/>
                    <a:pt x="f17" y="f10"/>
                  </a:cubicBezTo>
                  <a:lnTo>
                    <a:pt x="f17" y="f19"/>
                  </a:lnTo>
                  <a:cubicBezTo>
                    <a:pt x="f17" y="f20"/>
                    <a:pt x="f21" y="f22"/>
                    <a:pt x="f16" y="f22"/>
                  </a:cubicBezTo>
                  <a:lnTo>
                    <a:pt x="f23" y="f22"/>
                  </a:lnTo>
                  <a:lnTo>
                    <a:pt x="f23" y="f24"/>
                  </a:lnTo>
                  <a:cubicBezTo>
                    <a:pt x="f23" y="f25"/>
                    <a:pt x="f26" y="f27"/>
                    <a:pt x="f28" y="f27"/>
                  </a:cubicBezTo>
                  <a:lnTo>
                    <a:pt x="f29" y="f27"/>
                  </a:lnTo>
                  <a:cubicBezTo>
                    <a:pt x="f30" y="f27"/>
                    <a:pt x="f15" y="f25"/>
                    <a:pt x="f15" y="f24"/>
                  </a:cubicBezTo>
                  <a:lnTo>
                    <a:pt x="f15" y="f22"/>
                  </a:lnTo>
                  <a:lnTo>
                    <a:pt x="f31" y="f22"/>
                  </a:lnTo>
                  <a:cubicBezTo>
                    <a:pt x="f32" y="f22"/>
                    <a:pt x="f33" y="f34"/>
                    <a:pt x="f33" y="f19"/>
                  </a:cubicBezTo>
                  <a:lnTo>
                    <a:pt x="f33" y="f10"/>
                  </a:lnTo>
                  <a:cubicBezTo>
                    <a:pt x="f33" y="f35"/>
                    <a:pt x="f36" y="f17"/>
                    <a:pt x="f31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7" name="Google Shape;10251;p74">
            <a:extLst>
              <a:ext uri="{FF2B5EF4-FFF2-40B4-BE49-F238E27FC236}">
                <a16:creationId xmlns:a16="http://schemas.microsoft.com/office/drawing/2014/main" id="{F911CB69-AA9D-63AA-F1E3-11CFFC029DD8}"/>
              </a:ext>
            </a:extLst>
          </p:cNvPr>
          <p:cNvGrpSpPr/>
          <p:nvPr/>
        </p:nvGrpSpPr>
        <p:grpSpPr>
          <a:xfrm>
            <a:off x="5753788" y="2125538"/>
            <a:ext cx="304760" cy="502545"/>
            <a:chOff x="7125388" y="1994909"/>
            <a:chExt cx="304760" cy="502545"/>
          </a:xfrm>
          <a:solidFill>
            <a:schemeClr val="bg2"/>
          </a:solidFill>
        </p:grpSpPr>
        <p:sp>
          <p:nvSpPr>
            <p:cNvPr id="158" name="Google Shape;10252;p74">
              <a:extLst>
                <a:ext uri="{FF2B5EF4-FFF2-40B4-BE49-F238E27FC236}">
                  <a16:creationId xmlns:a16="http://schemas.microsoft.com/office/drawing/2014/main" id="{3DDDF038-2B3B-F43D-5D19-AC43ADAF7BA3}"/>
                </a:ext>
              </a:extLst>
            </p:cNvPr>
            <p:cNvSpPr/>
            <p:nvPr/>
          </p:nvSpPr>
          <p:spPr>
            <a:xfrm>
              <a:off x="7292193" y="2266184"/>
              <a:ext cx="109097" cy="1430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3372"/>
                <a:gd name="f5" fmla="val 1670"/>
                <a:gd name="f6" fmla="val 1"/>
                <a:gd name="f7" fmla="val 1166"/>
                <a:gd name="f8" fmla="val 316"/>
                <a:gd name="f9" fmla="val 599"/>
                <a:gd name="f10" fmla="val 505"/>
                <a:gd name="f11" fmla="val 568"/>
                <a:gd name="f12" fmla="val 1482"/>
                <a:gd name="f13" fmla="val 1890"/>
                <a:gd name="f14" fmla="val 3340"/>
                <a:gd name="f15" fmla="val 2301"/>
                <a:gd name="f16" fmla="val 1356"/>
                <a:gd name="f17" fmla="val 2300"/>
                <a:gd name="f18" fmla="val 536"/>
                <a:gd name="f19" fmla="*/ f0 1 2741"/>
                <a:gd name="f20" fmla="*/ f1 1 337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1"/>
                <a:gd name="f27" fmla="*/ f24 1 337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1" h="337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3" y="f4"/>
                  </a:lnTo>
                  <a:lnTo>
                    <a:pt x="f3" y="f14"/>
                  </a:lnTo>
                  <a:lnTo>
                    <a:pt x="f3" y="f15"/>
                  </a:lnTo>
                  <a:cubicBezTo>
                    <a:pt x="f3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10253;p74">
              <a:extLst>
                <a:ext uri="{FF2B5EF4-FFF2-40B4-BE49-F238E27FC236}">
                  <a16:creationId xmlns:a16="http://schemas.microsoft.com/office/drawing/2014/main" id="{86B58B38-F591-B934-AD92-8EEF585DFE56}"/>
                </a:ext>
              </a:extLst>
            </p:cNvPr>
            <p:cNvSpPr/>
            <p:nvPr/>
          </p:nvSpPr>
          <p:spPr>
            <a:xfrm>
              <a:off x="7226960" y="2355732"/>
              <a:ext cx="99102" cy="52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490"/>
                <a:gd name="f4" fmla="val 1230"/>
                <a:gd name="f5" fmla="val 1229"/>
                <a:gd name="f6" fmla="val 1"/>
                <a:gd name="f7" fmla="*/ f0 1 2490"/>
                <a:gd name="f8" fmla="*/ f1 1 1230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2490"/>
                <a:gd name="f15" fmla="*/ f12 1 1230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2490" h="1230">
                  <a:moveTo>
                    <a:pt x="f5" y="f6"/>
                  </a:moveTo>
                  <a:lnTo>
                    <a:pt x="f6" y="f5"/>
                  </a:lnTo>
                  <a:lnTo>
                    <a:pt x="f3" y="f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10254;p74">
              <a:extLst>
                <a:ext uri="{FF2B5EF4-FFF2-40B4-BE49-F238E27FC236}">
                  <a16:creationId xmlns:a16="http://schemas.microsoft.com/office/drawing/2014/main" id="{FC1C955B-7B10-B54C-9FCE-F4EE01C7D6C7}"/>
                </a:ext>
              </a:extLst>
            </p:cNvPr>
            <p:cNvSpPr/>
            <p:nvPr/>
          </p:nvSpPr>
          <p:spPr>
            <a:xfrm>
              <a:off x="7152967" y="2263514"/>
              <a:ext cx="110404" cy="1443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3404"/>
                <a:gd name="f5" fmla="val 1072"/>
                <a:gd name="f6" fmla="val 1"/>
                <a:gd name="f7" fmla="val 411"/>
                <a:gd name="f8" fmla="val 599"/>
                <a:gd name="f9" fmla="val 1419"/>
                <a:gd name="f10" fmla="val 2332"/>
                <a:gd name="f11" fmla="val 3403"/>
                <a:gd name="f12" fmla="val 883"/>
                <a:gd name="f13" fmla="val 2773"/>
                <a:gd name="f14" fmla="val 1513"/>
                <a:gd name="f15" fmla="val 2143"/>
                <a:gd name="f16" fmla="val 568"/>
                <a:gd name="f17" fmla="val 1576"/>
                <a:gd name="f18" fmla="val 316"/>
                <a:gd name="f19" fmla="*/ f0 1 2774"/>
                <a:gd name="f20" fmla="*/ f1 1 340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74"/>
                <a:gd name="f27" fmla="*/ f24 1 340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74" h="340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lnTo>
                    <a:pt x="f12" y="f11"/>
                  </a:lnTo>
                  <a:lnTo>
                    <a:pt x="f13" y="f14"/>
                  </a:lnTo>
                  <a:lnTo>
                    <a:pt x="f13" y="f8"/>
                  </a:lnTo>
                  <a:cubicBezTo>
                    <a:pt x="f15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10255;p74">
              <a:extLst>
                <a:ext uri="{FF2B5EF4-FFF2-40B4-BE49-F238E27FC236}">
                  <a16:creationId xmlns:a16="http://schemas.microsoft.com/office/drawing/2014/main" id="{9D8F48BB-87BA-8372-2C9A-1459B32E70B5}"/>
                </a:ext>
              </a:extLst>
            </p:cNvPr>
            <p:cNvSpPr/>
            <p:nvPr/>
          </p:nvSpPr>
          <p:spPr>
            <a:xfrm>
              <a:off x="7125388" y="243726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1"/>
                <a:gd name="f7" fmla="val 316"/>
                <a:gd name="f8" fmla="val 1103"/>
                <a:gd name="f9" fmla="val 1418"/>
                <a:gd name="f10" fmla="val 6932"/>
                <a:gd name="f11" fmla="val 7341"/>
                <a:gd name="f12" fmla="val 7594"/>
                <a:gd name="f13" fmla="val 7278"/>
                <a:gd name="f14" fmla="*/ f0 1 7657"/>
                <a:gd name="f15" fmla="*/ f1 1 141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57"/>
                <a:gd name="f22" fmla="*/ f19 1 141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3" y="f8"/>
                    <a:pt x="f3" y="f5"/>
                  </a:cubicBezTo>
                  <a:cubicBezTo>
                    <a:pt x="f12" y="f7"/>
                    <a:pt x="f13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10256;p74">
              <a:extLst>
                <a:ext uri="{FF2B5EF4-FFF2-40B4-BE49-F238E27FC236}">
                  <a16:creationId xmlns:a16="http://schemas.microsoft.com/office/drawing/2014/main" id="{48860A2B-776E-6530-60ED-03EC93C22FD7}"/>
                </a:ext>
              </a:extLst>
            </p:cNvPr>
            <p:cNvSpPr/>
            <p:nvPr/>
          </p:nvSpPr>
          <p:spPr>
            <a:xfrm>
              <a:off x="7125388" y="1994909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316"/>
                <a:gd name="f7" fmla="val 1"/>
                <a:gd name="f8" fmla="val 315"/>
                <a:gd name="f9" fmla="val 1103"/>
                <a:gd name="f10" fmla="val 1418"/>
                <a:gd name="f11" fmla="val 6932"/>
                <a:gd name="f12" fmla="val 7341"/>
                <a:gd name="f13" fmla="val 7594"/>
                <a:gd name="f14" fmla="val 284"/>
                <a:gd name="f15" fmla="val 7278"/>
                <a:gd name="f16" fmla="*/ f0 1 7657"/>
                <a:gd name="f17" fmla="*/ f1 1 141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657"/>
                <a:gd name="f24" fmla="*/ f21 1 141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657" h="1419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5"/>
                  </a:cubicBezTo>
                  <a:cubicBezTo>
                    <a:pt x="f13" y="f1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3" name="Google Shape;10257;p74">
              <a:extLst>
                <a:ext uri="{FF2B5EF4-FFF2-40B4-BE49-F238E27FC236}">
                  <a16:creationId xmlns:a16="http://schemas.microsoft.com/office/drawing/2014/main" id="{19023008-8D78-5DEF-0238-ADF1808BEC73}"/>
                </a:ext>
              </a:extLst>
            </p:cNvPr>
            <p:cNvSpPr/>
            <p:nvPr/>
          </p:nvSpPr>
          <p:spPr>
            <a:xfrm>
              <a:off x="7154238" y="2081787"/>
              <a:ext cx="247043" cy="604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1426"/>
                <a:gd name="f5" fmla="val 441"/>
                <a:gd name="f6" fmla="val 568"/>
                <a:gd name="f7" fmla="val 788"/>
                <a:gd name="f8" fmla="val 1355"/>
                <a:gd name="f9" fmla="val 1213"/>
                <a:gd name="f10" fmla="val 2237"/>
                <a:gd name="f11" fmla="val 3112"/>
                <a:gd name="f12" fmla="val 3986"/>
                <a:gd name="f13" fmla="val 4852"/>
                <a:gd name="f14" fmla="val 5608"/>
                <a:gd name="f15" fmla="*/ f0 1 6207"/>
                <a:gd name="f16" fmla="*/ f1 1 142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207"/>
                <a:gd name="f23" fmla="*/ f20 1 142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207" h="1426">
                  <a:moveTo>
                    <a:pt x="f2" y="f2"/>
                  </a:moveTo>
                  <a:lnTo>
                    <a:pt x="f2" y="f5"/>
                  </a:ln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cubicBezTo>
                    <a:pt x="f12" y="f4"/>
                    <a:pt x="f13" y="f9"/>
                    <a:pt x="f14" y="f7"/>
                  </a:cubicBez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4" name="Google Shape;10258;p74">
              <a:extLst>
                <a:ext uri="{FF2B5EF4-FFF2-40B4-BE49-F238E27FC236}">
                  <a16:creationId xmlns:a16="http://schemas.microsoft.com/office/drawing/2014/main" id="{E4F1CBD3-A017-584A-1D89-C39C7361BD21}"/>
                </a:ext>
              </a:extLst>
            </p:cNvPr>
            <p:cNvSpPr/>
            <p:nvPr/>
          </p:nvSpPr>
          <p:spPr>
            <a:xfrm>
              <a:off x="7151732" y="2135233"/>
              <a:ext cx="248323" cy="1256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2962"/>
                <a:gd name="f5" fmla="val 126"/>
                <a:gd name="f6" fmla="val 1607"/>
                <a:gd name="f7" fmla="val 1481"/>
                <a:gd name="f8" fmla="val 3119"/>
                <a:gd name="f9" fmla="val 4758"/>
                <a:gd name="f10" fmla="val 6112"/>
                <a:gd name="f11" fmla="val 6238"/>
                <a:gd name="f12" fmla="val 5986"/>
                <a:gd name="f13" fmla="val 5136"/>
                <a:gd name="f14" fmla="val 631"/>
                <a:gd name="f15" fmla="val 4096"/>
                <a:gd name="f16" fmla="val 883"/>
                <a:gd name="f17" fmla="val 2143"/>
                <a:gd name="f18" fmla="val 1166"/>
                <a:gd name="f19" fmla="val 252"/>
                <a:gd name="f20" fmla="*/ f0 1 6239"/>
                <a:gd name="f21" fmla="*/ f1 1 2962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6239"/>
                <a:gd name="f28" fmla="*/ f25 1 2962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6239" h="2962">
                  <a:moveTo>
                    <a:pt x="f2" y="f2"/>
                  </a:moveTo>
                  <a:cubicBezTo>
                    <a:pt x="f5" y="f6"/>
                    <a:pt x="f7" y="f4"/>
                    <a:pt x="f8" y="f4"/>
                  </a:cubicBezTo>
                  <a:cubicBezTo>
                    <a:pt x="f9" y="f4"/>
                    <a:pt x="f10" y="f6"/>
                    <a:pt x="f11" y="f2"/>
                  </a:cubicBezTo>
                  <a:lnTo>
                    <a:pt x="f11" y="f2"/>
                  </a:lnTo>
                  <a:lnTo>
                    <a:pt x="f12" y="f5"/>
                  </a:lnTo>
                  <a:cubicBezTo>
                    <a:pt x="f13" y="f14"/>
                    <a:pt x="f15" y="f16"/>
                    <a:pt x="f8" y="f16"/>
                  </a:cubicBezTo>
                  <a:cubicBezTo>
                    <a:pt x="f17" y="f16"/>
                    <a:pt x="f18" y="f14"/>
                    <a:pt x="f19" y="f5"/>
                  </a:cubicBezTo>
                  <a:lnTo>
                    <a:pt x="f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5" name="Google Shape;10297;p74">
            <a:extLst>
              <a:ext uri="{FF2B5EF4-FFF2-40B4-BE49-F238E27FC236}">
                <a16:creationId xmlns:a16="http://schemas.microsoft.com/office/drawing/2014/main" id="{4CA99D1B-D798-7BAF-2B68-9F3F49383E1D}"/>
              </a:ext>
            </a:extLst>
          </p:cNvPr>
          <p:cNvGrpSpPr/>
          <p:nvPr/>
        </p:nvGrpSpPr>
        <p:grpSpPr>
          <a:xfrm>
            <a:off x="3142053" y="2112198"/>
            <a:ext cx="470257" cy="499874"/>
            <a:chOff x="4513652" y="1981568"/>
            <a:chExt cx="470257" cy="499874"/>
          </a:xfrm>
          <a:solidFill>
            <a:schemeClr val="bg2"/>
          </a:solidFill>
        </p:grpSpPr>
        <p:sp>
          <p:nvSpPr>
            <p:cNvPr id="166" name="Google Shape;10298;p74">
              <a:extLst>
                <a:ext uri="{FF2B5EF4-FFF2-40B4-BE49-F238E27FC236}">
                  <a16:creationId xmlns:a16="http://schemas.microsoft.com/office/drawing/2014/main" id="{308EDE43-FF3D-02C7-C557-55A8961425AC}"/>
                </a:ext>
              </a:extLst>
            </p:cNvPr>
            <p:cNvSpPr/>
            <p:nvPr/>
          </p:nvSpPr>
          <p:spPr>
            <a:xfrm>
              <a:off x="4621478" y="2246187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64"/>
                <a:gd name="f9" fmla="val 1103"/>
                <a:gd name="f10" fmla="val 1418"/>
                <a:gd name="f11" fmla="*/ f0 1 1419"/>
                <a:gd name="f12" fmla="*/ f1 1 1419"/>
                <a:gd name="f13" fmla="val f2"/>
                <a:gd name="f14" fmla="val f3"/>
                <a:gd name="f15" fmla="+- f14 0 f13"/>
                <a:gd name="f16" fmla="*/ f15 1 1419"/>
                <a:gd name="f17" fmla="*/ f13 1 f16"/>
                <a:gd name="f18" fmla="*/ f14 1 f16"/>
                <a:gd name="f19" fmla="*/ f17 f11 1"/>
                <a:gd name="f20" fmla="*/ f18 f11 1"/>
                <a:gd name="f21" fmla="*/ f18 f12 1"/>
                <a:gd name="f22" fmla="*/ f17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8" y="f9"/>
                    <a:pt x="f6" y="f10"/>
                    <a:pt x="f4" y="f10"/>
                  </a:cubicBezTo>
                  <a:cubicBezTo>
                    <a:pt x="f9" y="f10"/>
                    <a:pt x="f10" y="f9"/>
                    <a:pt x="f10" y="f7"/>
                  </a:cubicBezTo>
                  <a:cubicBezTo>
                    <a:pt x="f10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7" name="Google Shape;10299;p74">
              <a:extLst>
                <a:ext uri="{FF2B5EF4-FFF2-40B4-BE49-F238E27FC236}">
                  <a16:creationId xmlns:a16="http://schemas.microsoft.com/office/drawing/2014/main" id="{FA3119DB-3454-A3AE-E6A4-94C193432EA3}"/>
                </a:ext>
              </a:extLst>
            </p:cNvPr>
            <p:cNvSpPr/>
            <p:nvPr/>
          </p:nvSpPr>
          <p:spPr>
            <a:xfrm>
              <a:off x="4595125" y="2335734"/>
              <a:ext cx="110404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1387"/>
                <a:gd name="f5" fmla="val 631"/>
                <a:gd name="f6" fmla="val 1"/>
                <a:gd name="f7" fmla="val 630"/>
                <a:gd name="f8" fmla="val 2773"/>
                <a:gd name="f9" fmla="val 2175"/>
                <a:gd name="f10" fmla="*/ f0 1 2774"/>
                <a:gd name="f11" fmla="*/ f1 1 138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4"/>
                <a:gd name="f18" fmla="*/ f15 1 138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4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8" y="f4"/>
                  </a:lnTo>
                  <a:cubicBezTo>
                    <a:pt x="f8" y="f7"/>
                    <a:pt x="f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8" name="Google Shape;10300;p74">
              <a:extLst>
                <a:ext uri="{FF2B5EF4-FFF2-40B4-BE49-F238E27FC236}">
                  <a16:creationId xmlns:a16="http://schemas.microsoft.com/office/drawing/2014/main" id="{6F696C0B-CA0A-C92E-5C56-F0E5C73AC9E1}"/>
                </a:ext>
              </a:extLst>
            </p:cNvPr>
            <p:cNvSpPr/>
            <p:nvPr/>
          </p:nvSpPr>
          <p:spPr>
            <a:xfrm>
              <a:off x="4513652" y="2159309"/>
              <a:ext cx="470257" cy="3221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5"/>
                <a:gd name="f4" fmla="val 7594"/>
                <a:gd name="f5" fmla="val 10050"/>
                <a:gd name="f6" fmla="val 2080"/>
                <a:gd name="f7" fmla="val 10239"/>
                <a:gd name="f8" fmla="val 10397"/>
                <a:gd name="f9" fmla="val 2238"/>
                <a:gd name="f10" fmla="val 2427"/>
                <a:gd name="f11" fmla="val 2616"/>
                <a:gd name="f12" fmla="val 2773"/>
                <a:gd name="f13" fmla="val 6553"/>
                <a:gd name="f14" fmla="val 6333"/>
                <a:gd name="f15" fmla="val 6175"/>
                <a:gd name="f16" fmla="val 3466"/>
                <a:gd name="f17" fmla="val 3624"/>
                <a:gd name="f18" fmla="val 3813"/>
                <a:gd name="f19" fmla="val 4002"/>
                <a:gd name="f20" fmla="val 4159"/>
                <a:gd name="f21" fmla="val 4821"/>
                <a:gd name="f22" fmla="val 4978"/>
                <a:gd name="f23" fmla="val 5199"/>
                <a:gd name="f24" fmla="val 5388"/>
                <a:gd name="f25" fmla="val 5546"/>
                <a:gd name="f26" fmla="val 3403"/>
                <a:gd name="f27" fmla="val 1418"/>
                <a:gd name="f28" fmla="val 4127"/>
                <a:gd name="f29" fmla="val 4757"/>
                <a:gd name="f30" fmla="val 2049"/>
                <a:gd name="f31" fmla="val 3151"/>
                <a:gd name="f32" fmla="val 4600"/>
                <a:gd name="f33" fmla="val 3498"/>
                <a:gd name="f34" fmla="val 4379"/>
                <a:gd name="f35" fmla="val 3718"/>
                <a:gd name="f36" fmla="val 5009"/>
                <a:gd name="f37" fmla="val 4065"/>
                <a:gd name="f38" fmla="val 5451"/>
                <a:gd name="f39" fmla="val 4758"/>
                <a:gd name="f40" fmla="val 5892"/>
                <a:gd name="f41" fmla="val 5514"/>
                <a:gd name="f42" fmla="val 6081"/>
                <a:gd name="f43" fmla="val 5356"/>
                <a:gd name="f44" fmla="val 6239"/>
                <a:gd name="f45" fmla="val 5167"/>
                <a:gd name="f46" fmla="val 1701"/>
                <a:gd name="f47" fmla="val 1512"/>
                <a:gd name="f48" fmla="val 1355"/>
                <a:gd name="f49" fmla="val 1764"/>
                <a:gd name="f50" fmla="val 4096"/>
                <a:gd name="f51" fmla="val 2395"/>
                <a:gd name="f52" fmla="val 2174"/>
                <a:gd name="f53" fmla="val 2016"/>
                <a:gd name="f54" fmla="val 2647"/>
                <a:gd name="f55" fmla="val 1040"/>
                <a:gd name="f56" fmla="val 1"/>
                <a:gd name="f57" fmla="val 441"/>
                <a:gd name="f58" fmla="val 473"/>
                <a:gd name="f59" fmla="val 1009"/>
                <a:gd name="f60" fmla="val 6554"/>
                <a:gd name="f61" fmla="val 7152"/>
                <a:gd name="f62" fmla="val 7593"/>
                <a:gd name="f63" fmla="val 10806"/>
                <a:gd name="f64" fmla="val 11373"/>
                <a:gd name="f65" fmla="val 7121"/>
                <a:gd name="f66" fmla="val 11783"/>
                <a:gd name="f67" fmla="val 11310"/>
                <a:gd name="f68" fmla="val 10743"/>
                <a:gd name="f69" fmla="val 347"/>
                <a:gd name="f70" fmla="val 946"/>
                <a:gd name="f71" fmla="val 7120"/>
                <a:gd name="f72" fmla="val 6585"/>
                <a:gd name="f73" fmla="val 5198"/>
                <a:gd name="f74" fmla="val 4190"/>
                <a:gd name="f75" fmla="val 883"/>
                <a:gd name="f76" fmla="*/ f0 1 11815"/>
                <a:gd name="f77" fmla="*/ f1 1 7594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1815"/>
                <a:gd name="f84" fmla="*/ f81 1 7594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1815" h="75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5" y="f21"/>
                  </a:moveTo>
                  <a:cubicBezTo>
                    <a:pt x="f7" y="f21"/>
                    <a:pt x="f8" y="f22"/>
                    <a:pt x="f8" y="f23"/>
                  </a:cubicBezTo>
                  <a:cubicBezTo>
                    <a:pt x="f8" y="f24"/>
                    <a:pt x="f7" y="f25"/>
                    <a:pt x="f5" y="f25"/>
                  </a:cubicBezTo>
                  <a:lnTo>
                    <a:pt x="f13" y="f25"/>
                  </a:lnTo>
                  <a:cubicBezTo>
                    <a:pt x="f14" y="f25"/>
                    <a:pt x="f15" y="f24"/>
                    <a:pt x="f15" y="f23"/>
                  </a:cubicBezTo>
                  <a:cubicBezTo>
                    <a:pt x="f15" y="f22"/>
                    <a:pt x="f14" y="f21"/>
                    <a:pt x="f13" y="f21"/>
                  </a:cubicBez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12"/>
                  </a:cubicBezTo>
                  <a:cubicBezTo>
                    <a:pt x="f29" y="f31"/>
                    <a:pt x="f32" y="f33"/>
                    <a:pt x="f34" y="f35"/>
                  </a:cubicBezTo>
                  <a:cubicBezTo>
                    <a:pt x="f36" y="f37"/>
                    <a:pt x="f38" y="f39"/>
                    <a:pt x="f38" y="f25"/>
                  </a:cubicBezTo>
                  <a:lnTo>
                    <a:pt x="f38" y="f40"/>
                  </a:lnTo>
                  <a:lnTo>
                    <a:pt x="f41" y="f40"/>
                  </a:lnTo>
                  <a:cubicBezTo>
                    <a:pt x="f41" y="f42"/>
                    <a:pt x="f43" y="f44"/>
                    <a:pt x="f45" y="f44"/>
                  </a:cubicBezTo>
                  <a:lnTo>
                    <a:pt x="f46" y="f44"/>
                  </a:lnTo>
                  <a:cubicBezTo>
                    <a:pt x="f47" y="f44"/>
                    <a:pt x="f48" y="f42"/>
                    <a:pt x="f48" y="f40"/>
                  </a:cubicBezTo>
                  <a:lnTo>
                    <a:pt x="f48" y="f25"/>
                  </a:lnTo>
                  <a:cubicBezTo>
                    <a:pt x="f48" y="f39"/>
                    <a:pt x="f49" y="f50"/>
                    <a:pt x="f51" y="f35"/>
                  </a:cubicBezTo>
                  <a:cubicBezTo>
                    <a:pt x="f52" y="f33"/>
                    <a:pt x="f53" y="f31"/>
                    <a:pt x="f53" y="f12"/>
                  </a:cubicBezTo>
                  <a:cubicBezTo>
                    <a:pt x="f53" y="f30"/>
                    <a:pt x="f54" y="f27"/>
                    <a:pt x="f26" y="f27"/>
                  </a:cubicBezTo>
                  <a:close/>
                  <a:moveTo>
                    <a:pt x="f55" y="f56"/>
                  </a:moveTo>
                  <a:cubicBezTo>
                    <a:pt x="f57" y="f56"/>
                    <a:pt x="f2" y="f58"/>
                    <a:pt x="f2" y="f59"/>
                  </a:cubicBezTo>
                  <a:lnTo>
                    <a:pt x="f2" y="f60"/>
                  </a:lnTo>
                  <a:cubicBezTo>
                    <a:pt x="f2" y="f61"/>
                    <a:pt x="f58" y="f62"/>
                    <a:pt x="f55" y="f62"/>
                  </a:cubicBezTo>
                  <a:lnTo>
                    <a:pt x="f63" y="f62"/>
                  </a:lnTo>
                  <a:cubicBezTo>
                    <a:pt x="f64" y="f62"/>
                    <a:pt x="f3" y="f65"/>
                    <a:pt x="f3" y="f60"/>
                  </a:cubicBezTo>
                  <a:lnTo>
                    <a:pt x="f3" y="f59"/>
                  </a:lnTo>
                  <a:cubicBezTo>
                    <a:pt x="f66" y="f58"/>
                    <a:pt x="f67" y="f56"/>
                    <a:pt x="f68" y="f56"/>
                  </a:cubicBezTo>
                  <a:lnTo>
                    <a:pt x="f62" y="f56"/>
                  </a:lnTo>
                  <a:lnTo>
                    <a:pt x="f62" y="f69"/>
                  </a:lnTo>
                  <a:cubicBezTo>
                    <a:pt x="f62" y="f70"/>
                    <a:pt x="f71" y="f48"/>
                    <a:pt x="f72" y="f48"/>
                  </a:cubicBezTo>
                  <a:lnTo>
                    <a:pt x="f73" y="f48"/>
                  </a:lnTo>
                  <a:cubicBezTo>
                    <a:pt x="f32" y="f48"/>
                    <a:pt x="f74" y="f75"/>
                    <a:pt x="f74" y="f69"/>
                  </a:cubicBezTo>
                  <a:lnTo>
                    <a:pt x="f74" y="f5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9" name="Google Shape;10301;p74">
              <a:extLst>
                <a:ext uri="{FF2B5EF4-FFF2-40B4-BE49-F238E27FC236}">
                  <a16:creationId xmlns:a16="http://schemas.microsoft.com/office/drawing/2014/main" id="{7C2F22D6-356A-694D-E0E8-87E0B67B48E1}"/>
                </a:ext>
              </a:extLst>
            </p:cNvPr>
            <p:cNvSpPr/>
            <p:nvPr/>
          </p:nvSpPr>
          <p:spPr>
            <a:xfrm>
              <a:off x="4650327" y="2069762"/>
              <a:ext cx="194392" cy="118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805"/>
                <a:gd name="f5" fmla="val 693"/>
                <a:gd name="f6" fmla="val 1"/>
                <a:gd name="f7" fmla="val 315"/>
                <a:gd name="f8" fmla="val 316"/>
                <a:gd name="f9" fmla="val 725"/>
                <a:gd name="f10" fmla="val 1104"/>
                <a:gd name="f11" fmla="val 1419"/>
                <a:gd name="f12" fmla="val 1418"/>
                <a:gd name="f13" fmla="val 2458"/>
                <a:gd name="f14" fmla="val 1386"/>
                <a:gd name="f15" fmla="val 2647"/>
                <a:gd name="f16" fmla="val 1544"/>
                <a:gd name="f17" fmla="val 1733"/>
                <a:gd name="f18" fmla="val 3119"/>
                <a:gd name="f19" fmla="val 3308"/>
                <a:gd name="f20" fmla="val 3466"/>
                <a:gd name="f21" fmla="val 4159"/>
                <a:gd name="f22" fmla="val 4568"/>
                <a:gd name="f23" fmla="val 4883"/>
                <a:gd name="f24" fmla="*/ f0 1 4884"/>
                <a:gd name="f25" fmla="*/ f1 1 2805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4"/>
                <a:gd name="f32" fmla="*/ f29 1 2805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4" h="280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4" y="f15"/>
                    <a:pt x="f16" y="f4"/>
                    <a:pt x="f17" y="f4"/>
                  </a:cubicBezTo>
                  <a:lnTo>
                    <a:pt x="f18" y="f4"/>
                  </a:lnTo>
                  <a:cubicBezTo>
                    <a:pt x="f19" y="f4"/>
                    <a:pt x="f20" y="f15"/>
                    <a:pt x="f20" y="f13"/>
                  </a:cubicBezTo>
                  <a:lnTo>
                    <a:pt x="f20" y="f11"/>
                  </a:lnTo>
                  <a:lnTo>
                    <a:pt x="f21" y="f11"/>
                  </a:lnTo>
                  <a:cubicBezTo>
                    <a:pt x="f22" y="f11"/>
                    <a:pt x="f23" y="f10"/>
                    <a:pt x="f23" y="f9"/>
                  </a:cubicBezTo>
                  <a:cubicBezTo>
                    <a:pt x="f23" y="f8"/>
                    <a:pt x="f22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0" name="Google Shape;10302;p74">
              <a:extLst>
                <a:ext uri="{FF2B5EF4-FFF2-40B4-BE49-F238E27FC236}">
                  <a16:creationId xmlns:a16="http://schemas.microsoft.com/office/drawing/2014/main" id="{8E64E2A3-3A2D-1CC5-F804-53E77A3F65B9}"/>
                </a:ext>
              </a:extLst>
            </p:cNvPr>
            <p:cNvSpPr/>
            <p:nvPr/>
          </p:nvSpPr>
          <p:spPr>
            <a:xfrm>
              <a:off x="4677914" y="1981568"/>
              <a:ext cx="137955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419"/>
                <a:gd name="f5" fmla="val 378"/>
                <a:gd name="f6" fmla="val 1"/>
                <a:gd name="f7" fmla="val 158"/>
                <a:gd name="f8" fmla="val 347"/>
                <a:gd name="f9" fmla="val 1418"/>
                <a:gd name="f10" fmla="val 3308"/>
                <a:gd name="f11" fmla="val 3119"/>
                <a:gd name="f12" fmla="*/ f0 1 3466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66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66" h="141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lnTo>
                    <a:pt x="f2" y="f9"/>
                  </a:lnTo>
                  <a:lnTo>
                    <a:pt x="f3" y="f9"/>
                  </a:lnTo>
                  <a:lnTo>
                    <a:pt x="f3" y="f8"/>
                  </a:lnTo>
                  <a:cubicBezTo>
                    <a:pt x="f3" y="f7"/>
                    <a:pt x="f10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1" name="Google Shape;10352;p74">
            <a:extLst>
              <a:ext uri="{FF2B5EF4-FFF2-40B4-BE49-F238E27FC236}">
                <a16:creationId xmlns:a16="http://schemas.microsoft.com/office/drawing/2014/main" id="{549E87A0-E0EC-DC62-032F-769A0CC04316}"/>
              </a:ext>
            </a:extLst>
          </p:cNvPr>
          <p:cNvGrpSpPr/>
          <p:nvPr/>
        </p:nvGrpSpPr>
        <p:grpSpPr>
          <a:xfrm>
            <a:off x="3811694" y="2120684"/>
            <a:ext cx="471528" cy="504319"/>
            <a:chOff x="5183294" y="1990054"/>
            <a:chExt cx="471528" cy="504319"/>
          </a:xfrm>
          <a:solidFill>
            <a:schemeClr val="bg2"/>
          </a:solidFill>
        </p:grpSpPr>
        <p:sp>
          <p:nvSpPr>
            <p:cNvPr id="172" name="Google Shape;10353;p74">
              <a:extLst>
                <a:ext uri="{FF2B5EF4-FFF2-40B4-BE49-F238E27FC236}">
                  <a16:creationId xmlns:a16="http://schemas.microsoft.com/office/drawing/2014/main" id="{97598B3E-6DD7-9775-B71E-C067BB4787D7}"/>
                </a:ext>
              </a:extLst>
            </p:cNvPr>
            <p:cNvSpPr/>
            <p:nvPr/>
          </p:nvSpPr>
          <p:spPr>
            <a:xfrm>
              <a:off x="5319970" y="2108313"/>
              <a:ext cx="194392" cy="1684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971"/>
                <a:gd name="f5" fmla="val 2426"/>
                <a:gd name="f6" fmla="val 1"/>
                <a:gd name="f7" fmla="val 1103"/>
                <a:gd name="f8" fmla="val 1104"/>
                <a:gd name="f9" fmla="val 2427"/>
                <a:gd name="f10" fmla="val 3025"/>
                <a:gd name="f11" fmla="val 190"/>
                <a:gd name="f12" fmla="val 3530"/>
                <a:gd name="f13" fmla="val 536"/>
                <a:gd name="f14" fmla="val 820"/>
                <a:gd name="f15" fmla="val 3624"/>
                <a:gd name="f16" fmla="val 3309"/>
                <a:gd name="f17" fmla="val 1481"/>
                <a:gd name="f18" fmla="val 3057"/>
                <a:gd name="f19" fmla="val 1261"/>
                <a:gd name="f20" fmla="val 2805"/>
                <a:gd name="f21" fmla="val 2458"/>
                <a:gd name="f22" fmla="val 2112"/>
                <a:gd name="f23" fmla="val 1356"/>
                <a:gd name="f24" fmla="val 1733"/>
                <a:gd name="f25" fmla="val 726"/>
                <a:gd name="f26" fmla="val 2489"/>
                <a:gd name="f27" fmla="val 3214"/>
                <a:gd name="f28" fmla="val 3844"/>
                <a:gd name="f29" fmla="val 3687"/>
                <a:gd name="f30" fmla="val 3466"/>
                <a:gd name="f31" fmla="val 3246"/>
                <a:gd name="f32" fmla="val 4128"/>
                <a:gd name="f33" fmla="val 3561"/>
                <a:gd name="f34" fmla="val 4317"/>
                <a:gd name="f35" fmla="val 4695"/>
                <a:gd name="f36" fmla="val 3781"/>
                <a:gd name="f37" fmla="*/ f0 1 4884"/>
                <a:gd name="f38" fmla="*/ f1 1 397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884"/>
                <a:gd name="f45" fmla="*/ f42 1 397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884" h="397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4"/>
                  </a:cubicBezTo>
                  <a:cubicBezTo>
                    <a:pt x="f14" y="f15"/>
                    <a:pt x="f7" y="f16"/>
                    <a:pt x="f17" y="f18"/>
                  </a:cubicBezTo>
                  <a:cubicBezTo>
                    <a:pt x="f19" y="f20"/>
                    <a:pt x="f7" y="f21"/>
                    <a:pt x="f7" y="f22"/>
                  </a:cubicBezTo>
                  <a:cubicBezTo>
                    <a:pt x="f7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22"/>
                  </a:cubicBezTo>
                  <a:cubicBezTo>
                    <a:pt x="f28" y="f21"/>
                    <a:pt x="f29" y="f20"/>
                    <a:pt x="f30" y="f18"/>
                  </a:cubicBezTo>
                  <a:cubicBezTo>
                    <a:pt x="f28" y="f31"/>
                    <a:pt x="f32" y="f33"/>
                    <a:pt x="f34" y="f4"/>
                  </a:cubicBezTo>
                  <a:cubicBezTo>
                    <a:pt x="f35" y="f12"/>
                    <a:pt x="f3" y="f10"/>
                    <a:pt x="f3" y="f9"/>
                  </a:cubicBezTo>
                  <a:cubicBezTo>
                    <a:pt x="f3" y="f8"/>
                    <a:pt x="f36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3" name="Google Shape;10354;p74">
              <a:extLst>
                <a:ext uri="{FF2B5EF4-FFF2-40B4-BE49-F238E27FC236}">
                  <a16:creationId xmlns:a16="http://schemas.microsoft.com/office/drawing/2014/main" id="{6824AC52-8A90-AC68-CEA9-EF67171BCE19}"/>
                </a:ext>
              </a:extLst>
            </p:cNvPr>
            <p:cNvSpPr/>
            <p:nvPr/>
          </p:nvSpPr>
          <p:spPr>
            <a:xfrm>
              <a:off x="5390177" y="2168472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1103"/>
                <a:gd name="f9" fmla="val 1418"/>
                <a:gd name="f10" fmla="*/ f0 1 1419"/>
                <a:gd name="f11" fmla="*/ f1 1 1419"/>
                <a:gd name="f12" fmla="val f2"/>
                <a:gd name="f13" fmla="val f3"/>
                <a:gd name="f14" fmla="+- f13 0 f12"/>
                <a:gd name="f15" fmla="*/ f14 1 141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5" y="f8"/>
                    <a:pt x="f6" y="f9"/>
                    <a:pt x="f4" y="f9"/>
                  </a:cubicBezTo>
                  <a:cubicBezTo>
                    <a:pt x="f8" y="f9"/>
                    <a:pt x="f9" y="f8"/>
                    <a:pt x="f9" y="f7"/>
                  </a:cubicBezTo>
                  <a:cubicBezTo>
                    <a:pt x="f9" y="f6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4" name="Google Shape;10355;p74">
              <a:extLst>
                <a:ext uri="{FF2B5EF4-FFF2-40B4-BE49-F238E27FC236}">
                  <a16:creationId xmlns:a16="http://schemas.microsoft.com/office/drawing/2014/main" id="{4D1808C6-9E0A-DDE7-9BBF-99AAB01652D7}"/>
                </a:ext>
              </a:extLst>
            </p:cNvPr>
            <p:cNvSpPr/>
            <p:nvPr/>
          </p:nvSpPr>
          <p:spPr>
            <a:xfrm>
              <a:off x="5212153" y="1990054"/>
              <a:ext cx="412586" cy="443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66"/>
                <a:gd name="f4" fmla="val 10445"/>
                <a:gd name="f5" fmla="val 5198"/>
                <a:gd name="f6" fmla="val 2159"/>
                <a:gd name="f7" fmla="val 6931"/>
                <a:gd name="f8" fmla="val 8286"/>
                <a:gd name="f9" fmla="val 3514"/>
                <a:gd name="f10" fmla="val 5246"/>
                <a:gd name="f11" fmla="val 6916"/>
                <a:gd name="f12" fmla="val 8365"/>
                <a:gd name="f13" fmla="val 3340"/>
                <a:gd name="f14" fmla="val 2079"/>
                <a:gd name="f15" fmla="val 6822"/>
                <a:gd name="f16" fmla="val 3497"/>
                <a:gd name="f17" fmla="val 5167"/>
                <a:gd name="f18" fmla="val 1"/>
                <a:gd name="f19" fmla="val 5088"/>
                <a:gd name="f20" fmla="val 5009"/>
                <a:gd name="f21" fmla="val 17"/>
                <a:gd name="f22" fmla="val 4946"/>
                <a:gd name="f23" fmla="val 48"/>
                <a:gd name="f24" fmla="val 4001"/>
                <a:gd name="f25" fmla="val 836"/>
                <a:gd name="f26" fmla="val 2773"/>
                <a:gd name="f27" fmla="val 678"/>
                <a:gd name="f28" fmla="val 2756"/>
                <a:gd name="f29" fmla="val 675"/>
                <a:gd name="f30" fmla="val 2739"/>
                <a:gd name="f31" fmla="val 673"/>
                <a:gd name="f32" fmla="val 2723"/>
                <a:gd name="f33" fmla="val 2583"/>
                <a:gd name="f34" fmla="val 2454"/>
                <a:gd name="f35" fmla="val 786"/>
                <a:gd name="f36" fmla="val 2426"/>
                <a:gd name="f37" fmla="val 899"/>
                <a:gd name="f38" fmla="val 1953"/>
                <a:gd name="f39" fmla="val 2033"/>
                <a:gd name="f40" fmla="val 819"/>
                <a:gd name="f41" fmla="val 2505"/>
                <a:gd name="f42" fmla="val 662"/>
                <a:gd name="f43" fmla="val 2568"/>
                <a:gd name="f44" fmla="val 567"/>
                <a:gd name="f45" fmla="val 2694"/>
                <a:gd name="f46" fmla="val 630"/>
                <a:gd name="f47" fmla="val 2852"/>
                <a:gd name="f48" fmla="val 788"/>
                <a:gd name="f49" fmla="val 4081"/>
                <a:gd name="f50" fmla="val 32"/>
                <a:gd name="f51" fmla="val 5026"/>
                <a:gd name="f52" fmla="val 5183"/>
                <a:gd name="f53" fmla="val 5341"/>
                <a:gd name="f54" fmla="val 63"/>
                <a:gd name="f55" fmla="val 5467"/>
                <a:gd name="f56" fmla="val 6381"/>
                <a:gd name="f57" fmla="val 7609"/>
                <a:gd name="f58" fmla="val 7767"/>
                <a:gd name="f59" fmla="val 725"/>
                <a:gd name="f60" fmla="val 7924"/>
                <a:gd name="f61" fmla="val 851"/>
                <a:gd name="f62" fmla="val 7956"/>
                <a:gd name="f63" fmla="val 1985"/>
                <a:gd name="f64" fmla="val 8428"/>
                <a:gd name="f65" fmla="val 2457"/>
                <a:gd name="f66" fmla="val 9594"/>
                <a:gd name="f67" fmla="val 2536"/>
                <a:gd name="f68" fmla="val 9725"/>
                <a:gd name="f69" fmla="val 2637"/>
                <a:gd name="f70" fmla="val 9791"/>
                <a:gd name="f71" fmla="val 2741"/>
                <a:gd name="f72" fmla="val 2762"/>
                <a:gd name="f73" fmla="val 2783"/>
                <a:gd name="f74" fmla="val 9788"/>
                <a:gd name="f75" fmla="val 2804"/>
                <a:gd name="f76" fmla="val 9783"/>
                <a:gd name="f77" fmla="val 4033"/>
                <a:gd name="f78" fmla="val 9626"/>
                <a:gd name="f79" fmla="val 4978"/>
                <a:gd name="f80" fmla="val 10382"/>
                <a:gd name="f81" fmla="val 5072"/>
                <a:gd name="f82" fmla="val 10413"/>
                <a:gd name="f83" fmla="val 5104"/>
                <a:gd name="f84" fmla="val 5261"/>
                <a:gd name="f85" fmla="val 5324"/>
                <a:gd name="f86" fmla="val 5387"/>
                <a:gd name="f87" fmla="val 6333"/>
                <a:gd name="f88" fmla="val 7530"/>
                <a:gd name="f89" fmla="val 7687"/>
                <a:gd name="f90" fmla="val 7876"/>
                <a:gd name="f91" fmla="val 9689"/>
                <a:gd name="f92" fmla="val 7908"/>
                <a:gd name="f93" fmla="val 8380"/>
                <a:gd name="f94" fmla="val 9515"/>
                <a:gd name="f95" fmla="val 9672"/>
                <a:gd name="f96" fmla="val 7893"/>
                <a:gd name="f97" fmla="val 9735"/>
                <a:gd name="f98" fmla="val 9704"/>
                <a:gd name="f99" fmla="val 9546"/>
                <a:gd name="f100" fmla="val 10302"/>
                <a:gd name="f101" fmla="val 10365"/>
                <a:gd name="f102" fmla="val 5120"/>
                <a:gd name="f103" fmla="val 9641"/>
                <a:gd name="f104" fmla="val 2537"/>
                <a:gd name="f105" fmla="val 7826"/>
                <a:gd name="f106" fmla="val 762"/>
                <a:gd name="f107" fmla="val 7719"/>
                <a:gd name="f108" fmla="val 672"/>
                <a:gd name="f109" fmla="val 7589"/>
                <a:gd name="f110" fmla="val 7570"/>
                <a:gd name="f111" fmla="val 7550"/>
                <a:gd name="f112" fmla="val 674"/>
                <a:gd name="f113" fmla="*/ f0 1 10366"/>
                <a:gd name="f114" fmla="*/ f1 1 10445"/>
                <a:gd name="f115" fmla="val f2"/>
                <a:gd name="f116" fmla="val f3"/>
                <a:gd name="f117" fmla="val f4"/>
                <a:gd name="f118" fmla="+- f117 0 f115"/>
                <a:gd name="f119" fmla="+- f116 0 f115"/>
                <a:gd name="f120" fmla="*/ f119 1 10366"/>
                <a:gd name="f121" fmla="*/ f118 1 10445"/>
                <a:gd name="f122" fmla="*/ f115 1 f120"/>
                <a:gd name="f123" fmla="*/ f116 1 f120"/>
                <a:gd name="f124" fmla="*/ f115 1 f121"/>
                <a:gd name="f125" fmla="*/ f117 1 f121"/>
                <a:gd name="f126" fmla="*/ f122 f113 1"/>
                <a:gd name="f127" fmla="*/ f123 f113 1"/>
                <a:gd name="f128" fmla="*/ f125 f114 1"/>
                <a:gd name="f129" fmla="*/ f124 f1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6" t="f129" r="f127" b="f128"/>
              <a:pathLst>
                <a:path w="10366" h="104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2" y="f23"/>
                  </a:cubicBez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lnTo>
                    <a:pt x="f48" y="f49"/>
                  </a:lnTo>
                  <a:lnTo>
                    <a:pt x="f50" y="f51"/>
                  </a:lnTo>
                  <a:cubicBezTo>
                    <a:pt x="f2" y="f52"/>
                    <a:pt x="f2" y="f53"/>
                    <a:pt x="f54" y="f55"/>
                  </a:cubicBezTo>
                  <a:lnTo>
                    <a:pt x="f40" y="f56"/>
                  </a:lnTo>
                  <a:lnTo>
                    <a:pt x="f42" y="f57"/>
                  </a:lnTo>
                  <a:cubicBezTo>
                    <a:pt x="f46" y="f58"/>
                    <a:pt x="f59" y="f60"/>
                    <a:pt x="f61" y="f62"/>
                  </a:cubicBezTo>
                  <a:lnTo>
                    <a:pt x="f63" y="f64"/>
                  </a:lnTo>
                  <a:lnTo>
                    <a:pt x="f65" y="f66"/>
                  </a:lnTo>
                  <a:cubicBezTo>
                    <a:pt x="f67" y="f68"/>
                    <a:pt x="f69" y="f70"/>
                    <a:pt x="f71" y="f70"/>
                  </a:cubicBezTo>
                  <a:cubicBezTo>
                    <a:pt x="f72" y="f70"/>
                    <a:pt x="f73" y="f74"/>
                    <a:pt x="f75" y="f76"/>
                  </a:cubicBezTo>
                  <a:lnTo>
                    <a:pt x="f77" y="f78"/>
                  </a:lnTo>
                  <a:lnTo>
                    <a:pt x="f79" y="f80"/>
                  </a:lnTo>
                  <a:cubicBezTo>
                    <a:pt x="f81" y="f82"/>
                    <a:pt x="f83" y="f4"/>
                    <a:pt x="f17" y="f4"/>
                  </a:cubicBezTo>
                  <a:cubicBezTo>
                    <a:pt x="f84" y="f4"/>
                    <a:pt x="f85" y="f82"/>
                    <a:pt x="f86" y="f80"/>
                  </a:cubicBezTo>
                  <a:lnTo>
                    <a:pt x="f87" y="f78"/>
                  </a:lnTo>
                  <a:lnTo>
                    <a:pt x="f88" y="f76"/>
                  </a:lnTo>
                  <a:cubicBezTo>
                    <a:pt x="f89" y="f76"/>
                    <a:pt x="f90" y="f91"/>
                    <a:pt x="f92" y="f66"/>
                  </a:cubicBezTo>
                  <a:lnTo>
                    <a:pt x="f93" y="f64"/>
                  </a:lnTo>
                  <a:lnTo>
                    <a:pt x="f94" y="f62"/>
                  </a:lnTo>
                  <a:cubicBezTo>
                    <a:pt x="f95" y="f96"/>
                    <a:pt x="f97" y="f58"/>
                    <a:pt x="f98" y="f57"/>
                  </a:cubicBezTo>
                  <a:lnTo>
                    <a:pt x="f99" y="f56"/>
                  </a:lnTo>
                  <a:lnTo>
                    <a:pt x="f100" y="f55"/>
                  </a:lnTo>
                  <a:cubicBezTo>
                    <a:pt x="f101" y="f53"/>
                    <a:pt x="f101" y="f102"/>
                    <a:pt x="f100" y="f51"/>
                  </a:cubicBezTo>
                  <a:lnTo>
                    <a:pt x="f99" y="f49"/>
                  </a:lnTo>
                  <a:lnTo>
                    <a:pt x="f98" y="f47"/>
                  </a:lnTo>
                  <a:cubicBezTo>
                    <a:pt x="f97" y="f45"/>
                    <a:pt x="f103" y="f104"/>
                    <a:pt x="f94" y="f41"/>
                  </a:cubicBezTo>
                  <a:lnTo>
                    <a:pt x="f93" y="f39"/>
                  </a:lnTo>
                  <a:lnTo>
                    <a:pt x="f92" y="f37"/>
                  </a:lnTo>
                  <a:cubicBezTo>
                    <a:pt x="f105" y="f106"/>
                    <a:pt x="f107" y="f108"/>
                    <a:pt x="f109" y="f108"/>
                  </a:cubicBezTo>
                  <a:cubicBezTo>
                    <a:pt x="f110" y="f108"/>
                    <a:pt x="f111" y="f112"/>
                    <a:pt x="f88" y="f27"/>
                  </a:cubicBezTo>
                  <a:lnTo>
                    <a:pt x="f87" y="f25"/>
                  </a:lnTo>
                  <a:lnTo>
                    <a:pt x="f86" y="f23"/>
                  </a:lnTo>
                  <a:cubicBezTo>
                    <a:pt x="f85" y="f21"/>
                    <a:pt x="f10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5" name="Google Shape;10356;p74">
              <a:extLst>
                <a:ext uri="{FF2B5EF4-FFF2-40B4-BE49-F238E27FC236}">
                  <a16:creationId xmlns:a16="http://schemas.microsoft.com/office/drawing/2014/main" id="{4FCC2C55-F676-C30F-5813-89E0B713A93F}"/>
                </a:ext>
              </a:extLst>
            </p:cNvPr>
            <p:cNvSpPr/>
            <p:nvPr/>
          </p:nvSpPr>
          <p:spPr>
            <a:xfrm>
              <a:off x="5365104" y="2256702"/>
              <a:ext cx="106628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9"/>
                <a:gd name="f4" fmla="val 1387"/>
                <a:gd name="f5" fmla="val 1355"/>
                <a:gd name="f6" fmla="val 725"/>
                <a:gd name="f7" fmla="val 190"/>
                <a:gd name="f8" fmla="val 441"/>
                <a:gd name="f9" fmla="val 1"/>
                <a:gd name="f10" fmla="val 977"/>
                <a:gd name="f11" fmla="val 410"/>
                <a:gd name="f12" fmla="val 1229"/>
                <a:gd name="f13" fmla="val 820"/>
                <a:gd name="f14" fmla="val 1386"/>
                <a:gd name="f15" fmla="val 1859"/>
                <a:gd name="f16" fmla="val 2301"/>
                <a:gd name="f17" fmla="val 2521"/>
                <a:gd name="f18" fmla="val 1985"/>
                <a:gd name="f19" fmla="*/ f0 1 2679"/>
                <a:gd name="f20" fmla="*/ f1 1 138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679"/>
                <a:gd name="f27" fmla="*/ f24 1 138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679" h="138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5" y="f14"/>
                  </a:cubicBezTo>
                  <a:cubicBezTo>
                    <a:pt x="f15" y="f14"/>
                    <a:pt x="f16" y="f12"/>
                    <a:pt x="f3" y="f10"/>
                  </a:cubicBezTo>
                  <a:cubicBezTo>
                    <a:pt x="f17" y="f11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6" name="Google Shape;10357;p74">
              <a:extLst>
                <a:ext uri="{FF2B5EF4-FFF2-40B4-BE49-F238E27FC236}">
                  <a16:creationId xmlns:a16="http://schemas.microsoft.com/office/drawing/2014/main" id="{DE44BDBF-6496-1541-1975-1FF689EA09B3}"/>
                </a:ext>
              </a:extLst>
            </p:cNvPr>
            <p:cNvSpPr/>
            <p:nvPr/>
          </p:nvSpPr>
          <p:spPr>
            <a:xfrm>
              <a:off x="5503060" y="2343534"/>
              <a:ext cx="151762" cy="1475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79"/>
                <a:gd name="f5" fmla="val 2867"/>
                <a:gd name="f6" fmla="val 1"/>
                <a:gd name="f7" fmla="val 2741"/>
                <a:gd name="f8" fmla="val 127"/>
                <a:gd name="f9" fmla="val 2647"/>
                <a:gd name="f10" fmla="val 221"/>
                <a:gd name="f11" fmla="val 2489"/>
                <a:gd name="f12" fmla="val 284"/>
                <a:gd name="f13" fmla="val 1607"/>
                <a:gd name="f14" fmla="val 631"/>
                <a:gd name="f15" fmla="val 1260"/>
                <a:gd name="f16" fmla="val 1482"/>
                <a:gd name="f17" fmla="val 1103"/>
                <a:gd name="f18" fmla="val 1891"/>
                <a:gd name="f19" fmla="val 693"/>
                <a:gd name="f20" fmla="val 2112"/>
                <a:gd name="f21" fmla="val 158"/>
                <a:gd name="f22" fmla="val 2080"/>
                <a:gd name="f23" fmla="val 1166"/>
                <a:gd name="f24" fmla="val 3372"/>
                <a:gd name="f25" fmla="val 1237"/>
                <a:gd name="f26" fmla="val 3443"/>
                <a:gd name="f27" fmla="val 1343"/>
                <a:gd name="f28" fmla="val 3478"/>
                <a:gd name="f29" fmla="val 1445"/>
                <a:gd name="f30" fmla="val 1479"/>
                <a:gd name="f31" fmla="val 1512"/>
                <a:gd name="f32" fmla="val 3474"/>
                <a:gd name="f33" fmla="val 1544"/>
                <a:gd name="f34" fmla="val 3466"/>
                <a:gd name="f35" fmla="val 1638"/>
                <a:gd name="f36" fmla="val 3403"/>
                <a:gd name="f37" fmla="val 1764"/>
                <a:gd name="f38" fmla="val 3340"/>
                <a:gd name="f39" fmla="val 3183"/>
                <a:gd name="f40" fmla="val 1639"/>
                <a:gd name="f41" fmla="val 3497"/>
                <a:gd name="f42" fmla="val 1324"/>
                <a:gd name="f43" fmla="val 3532"/>
                <a:gd name="f44" fmla="val 1338"/>
                <a:gd name="f45" fmla="val 3563"/>
                <a:gd name="f46" fmla="val 1344"/>
                <a:gd name="f47" fmla="val 3592"/>
                <a:gd name="f48" fmla="val 3693"/>
                <a:gd name="f49" fmla="val 3756"/>
                <a:gd name="f50" fmla="val 1265"/>
                <a:gd name="f51" fmla="val 3781"/>
                <a:gd name="f52" fmla="val 1167"/>
                <a:gd name="f53" fmla="val 3812"/>
                <a:gd name="f54" fmla="val 1072"/>
                <a:gd name="f55" fmla="val 946"/>
                <a:gd name="f56" fmla="val 3686"/>
                <a:gd name="f57" fmla="val 820"/>
                <a:gd name="f58" fmla="*/ f0 1 3813"/>
                <a:gd name="f59" fmla="*/ f1 1 3479"/>
                <a:gd name="f60" fmla="val f2"/>
                <a:gd name="f61" fmla="val f3"/>
                <a:gd name="f62" fmla="val f4"/>
                <a:gd name="f63" fmla="+- f62 0 f60"/>
                <a:gd name="f64" fmla="+- f61 0 f60"/>
                <a:gd name="f65" fmla="*/ f64 1 3813"/>
                <a:gd name="f66" fmla="*/ f63 1 3479"/>
                <a:gd name="f67" fmla="*/ f60 1 f65"/>
                <a:gd name="f68" fmla="*/ f61 1 f65"/>
                <a:gd name="f69" fmla="*/ f60 1 f66"/>
                <a:gd name="f70" fmla="*/ f62 1 f66"/>
                <a:gd name="f71" fmla="*/ f67 f58 1"/>
                <a:gd name="f72" fmla="*/ f68 f58 1"/>
                <a:gd name="f73" fmla="*/ f70 f59 1"/>
                <a:gd name="f74" fmla="*/ f69 f5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1" t="f74" r="f72" b="f73"/>
              <a:pathLst>
                <a:path w="3813" h="347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9" y="f20"/>
                    <a:pt x="f12" y="f20"/>
                  </a:cubicBezTo>
                  <a:lnTo>
                    <a:pt x="f21" y="f20"/>
                  </a:lnTo>
                  <a:lnTo>
                    <a:pt x="f2" y="f22"/>
                  </a:ln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34"/>
                  </a:cubicBezTo>
                  <a:cubicBezTo>
                    <a:pt x="f35" y="f36"/>
                    <a:pt x="f37" y="f38"/>
                    <a:pt x="f37" y="f39"/>
                  </a:cubicBezTo>
                  <a:lnTo>
                    <a:pt x="f22" y="f40"/>
                  </a:lnTo>
                  <a:lnTo>
                    <a:pt x="f41" y="f42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1" y="f55"/>
                    <a:pt x="f56" y="f57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7" name="Google Shape;10358;p74">
              <a:extLst>
                <a:ext uri="{FF2B5EF4-FFF2-40B4-BE49-F238E27FC236}">
                  <a16:creationId xmlns:a16="http://schemas.microsoft.com/office/drawing/2014/main" id="{2B7C10AB-2251-2333-2543-CE0B53CD4063}"/>
                </a:ext>
              </a:extLst>
            </p:cNvPr>
            <p:cNvSpPr/>
            <p:nvPr/>
          </p:nvSpPr>
          <p:spPr>
            <a:xfrm>
              <a:off x="5183294" y="2346204"/>
              <a:ext cx="151762" cy="148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93"/>
                <a:gd name="f5" fmla="val 946"/>
                <a:gd name="f6" fmla="val 1"/>
                <a:gd name="f7" fmla="val 126"/>
                <a:gd name="f8" fmla="val 851"/>
                <a:gd name="f9" fmla="val 1009"/>
                <a:gd name="f10" fmla="val 32"/>
                <a:gd name="f11" fmla="val 1104"/>
                <a:gd name="f12" fmla="val 95"/>
                <a:gd name="f13" fmla="val 1230"/>
                <a:gd name="f14" fmla="val 158"/>
                <a:gd name="f15" fmla="val 1324"/>
                <a:gd name="f16" fmla="val 315"/>
                <a:gd name="f17" fmla="val 1356"/>
                <a:gd name="f18" fmla="val 1733"/>
                <a:gd name="f19" fmla="val 1671"/>
                <a:gd name="f20" fmla="val 2048"/>
                <a:gd name="f21" fmla="val 3214"/>
                <a:gd name="f22" fmla="val 2080"/>
                <a:gd name="f23" fmla="val 3309"/>
                <a:gd name="f24" fmla="val 2174"/>
                <a:gd name="f25" fmla="val 3435"/>
                <a:gd name="f26" fmla="val 2300"/>
                <a:gd name="f27" fmla="val 3466"/>
                <a:gd name="f28" fmla="val 2328"/>
                <a:gd name="f29" fmla="val 3485"/>
                <a:gd name="f30" fmla="val 2361"/>
                <a:gd name="f31" fmla="val 3492"/>
                <a:gd name="f32" fmla="val 2396"/>
                <a:gd name="f33" fmla="val 2482"/>
                <a:gd name="f34" fmla="val 2580"/>
                <a:gd name="f35" fmla="val 3448"/>
                <a:gd name="f36" fmla="val 2647"/>
                <a:gd name="f37" fmla="val 3403"/>
                <a:gd name="f38" fmla="val 2112"/>
                <a:gd name="f39" fmla="val 3624"/>
                <a:gd name="f40" fmla="val 2143"/>
                <a:gd name="f41" fmla="val 3561"/>
                <a:gd name="f42" fmla="val 3119"/>
                <a:gd name="f43" fmla="val 2773"/>
                <a:gd name="f44" fmla="val 1891"/>
                <a:gd name="f45" fmla="val 2552"/>
                <a:gd name="f46" fmla="val 1513"/>
                <a:gd name="f47" fmla="val 2206"/>
                <a:gd name="f48" fmla="val 631"/>
                <a:gd name="f49" fmla="val 1355"/>
                <a:gd name="f50" fmla="val 284"/>
                <a:gd name="f51" fmla="val 1198"/>
                <a:gd name="f52" fmla="val 221"/>
                <a:gd name="f53" fmla="val 1072"/>
                <a:gd name="f54" fmla="val 127"/>
                <a:gd name="f55" fmla="*/ f0 1 3813"/>
                <a:gd name="f56" fmla="*/ f1 1 3493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3813"/>
                <a:gd name="f63" fmla="*/ f60 1 3493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3813" h="3493">
                  <a:moveTo>
                    <a:pt x="f5" y="f6"/>
                  </a:moveTo>
                  <a:lnTo>
                    <a:pt x="f7" y="f8"/>
                  </a:lnTo>
                  <a:cubicBezTo>
                    <a:pt x="f2" y="f8"/>
                    <a:pt x="f2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lnTo>
                    <a:pt x="f18" y="f19"/>
                  </a:lnTo>
                  <a:lnTo>
                    <a:pt x="f20" y="f21"/>
                  </a:ln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" y="f38"/>
                  </a:lnTo>
                  <a:lnTo>
                    <a:pt x="f3" y="f38"/>
                  </a:lnTo>
                  <a:lnTo>
                    <a:pt x="f39" y="f40"/>
                  </a:lnTo>
                  <a:lnTo>
                    <a:pt x="f41" y="f40"/>
                  </a:lnTo>
                  <a:cubicBezTo>
                    <a:pt x="f42" y="f40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50"/>
                  </a:lnTo>
                  <a:cubicBezTo>
                    <a:pt x="f51" y="f52"/>
                    <a:pt x="f53" y="f54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8" name="Google Shape;10390;p74">
            <a:extLst>
              <a:ext uri="{FF2B5EF4-FFF2-40B4-BE49-F238E27FC236}">
                <a16:creationId xmlns:a16="http://schemas.microsoft.com/office/drawing/2014/main" id="{E0BEF481-0BF2-6ED3-83AF-C8E22D3D7684}"/>
              </a:ext>
            </a:extLst>
          </p:cNvPr>
          <p:cNvGrpSpPr/>
          <p:nvPr/>
        </p:nvGrpSpPr>
        <p:grpSpPr>
          <a:xfrm>
            <a:off x="1757276" y="2132323"/>
            <a:ext cx="471529" cy="502554"/>
            <a:chOff x="3128875" y="2001694"/>
            <a:chExt cx="471529" cy="502554"/>
          </a:xfrm>
          <a:solidFill>
            <a:schemeClr val="bg2"/>
          </a:solidFill>
        </p:grpSpPr>
        <p:sp>
          <p:nvSpPr>
            <p:cNvPr id="179" name="Google Shape;10391;p74">
              <a:extLst>
                <a:ext uri="{FF2B5EF4-FFF2-40B4-BE49-F238E27FC236}">
                  <a16:creationId xmlns:a16="http://schemas.microsoft.com/office/drawing/2014/main" id="{0C8CB84B-800E-4E01-5FF4-5FB49A57C938}"/>
                </a:ext>
              </a:extLst>
            </p:cNvPr>
            <p:cNvSpPr/>
            <p:nvPr/>
          </p:nvSpPr>
          <p:spPr>
            <a:xfrm>
              <a:off x="3308180" y="2192795"/>
              <a:ext cx="110413" cy="1163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2742"/>
                <a:gd name="f5" fmla="val 1387"/>
                <a:gd name="f6" fmla="val 1"/>
                <a:gd name="f7" fmla="val 631"/>
                <a:gd name="f8" fmla="val 1355"/>
                <a:gd name="f9" fmla="val 2112"/>
                <a:gd name="f10" fmla="val 2143"/>
                <a:gd name="f11" fmla="val 2773"/>
                <a:gd name="f12" fmla="*/ f0 1 2774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74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74" h="2742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0" name="Google Shape;10392;p74">
              <a:extLst>
                <a:ext uri="{FF2B5EF4-FFF2-40B4-BE49-F238E27FC236}">
                  <a16:creationId xmlns:a16="http://schemas.microsoft.com/office/drawing/2014/main" id="{B6638EE3-F7EC-1A73-4092-4417DB24462A}"/>
                </a:ext>
              </a:extLst>
            </p:cNvPr>
            <p:cNvSpPr/>
            <p:nvPr/>
          </p:nvSpPr>
          <p:spPr>
            <a:xfrm>
              <a:off x="3182806" y="2001694"/>
              <a:ext cx="137955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3467"/>
                <a:gd name="f5" fmla="val 1733"/>
                <a:gd name="f6" fmla="val 1"/>
                <a:gd name="f7" fmla="val 788"/>
                <a:gd name="f8" fmla="val 2678"/>
                <a:gd name="f9" fmla="val 2741"/>
                <a:gd name="f10" fmla="*/ f0 1 3466"/>
                <a:gd name="f11" fmla="*/ f1 1 346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3466"/>
                <a:gd name="f18" fmla="*/ f15 1 346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3466" h="3467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3"/>
                    <a:pt x="f5" y="f3"/>
                  </a:cubicBezTo>
                  <a:cubicBezTo>
                    <a:pt x="f9" y="f3"/>
                    <a:pt x="f3" y="f8"/>
                    <a:pt x="f3" y="f5"/>
                  </a:cubicBezTo>
                  <a:cubicBezTo>
                    <a:pt x="f3" y="f7"/>
                    <a:pt x="f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1" name="Google Shape;10393;p74">
              <a:extLst>
                <a:ext uri="{FF2B5EF4-FFF2-40B4-BE49-F238E27FC236}">
                  <a16:creationId xmlns:a16="http://schemas.microsoft.com/office/drawing/2014/main" id="{3062EB7C-340A-ECFB-5061-B1FF8E0A3CCD}"/>
                </a:ext>
              </a:extLst>
            </p:cNvPr>
            <p:cNvSpPr/>
            <p:nvPr/>
          </p:nvSpPr>
          <p:spPr>
            <a:xfrm>
              <a:off x="3404740" y="2001694"/>
              <a:ext cx="137992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8"/>
                <a:gd name="f8" fmla="val 3466"/>
                <a:gd name="f9" fmla="val 2679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2" name="Google Shape;10394;p74">
              <a:extLst>
                <a:ext uri="{FF2B5EF4-FFF2-40B4-BE49-F238E27FC236}">
                  <a16:creationId xmlns:a16="http://schemas.microsoft.com/office/drawing/2014/main" id="{122A78A3-C2CC-5BD0-7291-FFA346F77528}"/>
                </a:ext>
              </a:extLst>
            </p:cNvPr>
            <p:cNvSpPr/>
            <p:nvPr/>
          </p:nvSpPr>
          <p:spPr>
            <a:xfrm>
              <a:off x="3328242" y="2331811"/>
              <a:ext cx="66504" cy="428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009"/>
                <a:gd name="f5" fmla="val 1"/>
                <a:gd name="f6" fmla="val 851"/>
                <a:gd name="f7" fmla="val 1008"/>
                <a:gd name="f8" fmla="val 1450"/>
                <a:gd name="f9" fmla="val 126"/>
                <a:gd name="f10" fmla="val 1167"/>
                <a:gd name="f11" fmla="val 158"/>
                <a:gd name="f12" fmla="val 568"/>
                <a:gd name="f13" fmla="val 284"/>
                <a:gd name="f14" fmla="val 95"/>
                <a:gd name="f15" fmla="*/ f0 1 1671"/>
                <a:gd name="f16" fmla="*/ f1 1 100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671"/>
                <a:gd name="f23" fmla="*/ f20 1 100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671" h="1009">
                  <a:moveTo>
                    <a:pt x="f5" y="f2"/>
                  </a:moveTo>
                  <a:lnTo>
                    <a:pt x="f6" y="f7"/>
                  </a:lnTo>
                  <a:lnTo>
                    <a:pt x="f3" y="f2"/>
                  </a:lnTo>
                  <a:lnTo>
                    <a:pt x="f3" y="f2"/>
                  </a:lnTo>
                  <a:cubicBezTo>
                    <a:pt x="f8" y="f9"/>
                    <a:pt x="f10" y="f11"/>
                    <a:pt x="f6" y="f11"/>
                  </a:cubicBez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3" name="Google Shape;10395;p74">
              <a:extLst>
                <a:ext uri="{FF2B5EF4-FFF2-40B4-BE49-F238E27FC236}">
                  <a16:creationId xmlns:a16="http://schemas.microsoft.com/office/drawing/2014/main" id="{1C85C88F-68D8-A679-8D64-466D6484960D}"/>
                </a:ext>
              </a:extLst>
            </p:cNvPr>
            <p:cNvSpPr/>
            <p:nvPr/>
          </p:nvSpPr>
          <p:spPr>
            <a:xfrm>
              <a:off x="3239207" y="2322429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261"/>
                <a:gd name="f6" fmla="val 1"/>
                <a:gd name="f7" fmla="val 474"/>
                <a:gd name="f8" fmla="val 599"/>
                <a:gd name="f9" fmla="val 1513"/>
                <a:gd name="f10" fmla="val 2490"/>
                <a:gd name="f11" fmla="val 3907"/>
                <a:gd name="f12" fmla="val 4096"/>
                <a:gd name="f13" fmla="val 158"/>
                <a:gd name="f14" fmla="val 379"/>
                <a:gd name="f15" fmla="val 1891"/>
                <a:gd name="f16" fmla="*/ f0 1 2805"/>
                <a:gd name="f17" fmla="*/ f1 1 4254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805"/>
                <a:gd name="f24" fmla="*/ f21 1 4254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805" h="425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4"/>
                    <a:pt x="f14" y="f4"/>
                  </a:cubicBezTo>
                  <a:lnTo>
                    <a:pt x="f3" y="f4"/>
                  </a:lnTo>
                  <a:lnTo>
                    <a:pt x="f3" y="f1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4" name="Google Shape;10396;p74">
              <a:extLst>
                <a:ext uri="{FF2B5EF4-FFF2-40B4-BE49-F238E27FC236}">
                  <a16:creationId xmlns:a16="http://schemas.microsoft.com/office/drawing/2014/main" id="{5E6C24D4-2CD5-F59D-B1A6-773553FFF79A}"/>
                </a:ext>
              </a:extLst>
            </p:cNvPr>
            <p:cNvSpPr/>
            <p:nvPr/>
          </p:nvSpPr>
          <p:spPr>
            <a:xfrm>
              <a:off x="3377153" y="2323792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544"/>
                <a:gd name="f6" fmla="val 1"/>
                <a:gd name="f7" fmla="val 1890"/>
                <a:gd name="f8" fmla="val 4253"/>
                <a:gd name="f9" fmla="val 2458"/>
                <a:gd name="f10" fmla="val 2647"/>
                <a:gd name="f11" fmla="val 2804"/>
                <a:gd name="f12" fmla="val 4096"/>
                <a:gd name="f13" fmla="val 3907"/>
                <a:gd name="f14" fmla="val 2489"/>
                <a:gd name="f15" fmla="val 2773"/>
                <a:gd name="f16" fmla="val 1481"/>
                <a:gd name="f17" fmla="val 2300"/>
                <a:gd name="f18" fmla="val 567"/>
                <a:gd name="f19" fmla="*/ f0 1 2805"/>
                <a:gd name="f20" fmla="*/ f1 1 42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805"/>
                <a:gd name="f27" fmla="*/ f24 1 42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05" h="4254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lnTo>
                    <a:pt x="f9" y="f8"/>
                  </a:lnTo>
                  <a:cubicBezTo>
                    <a:pt x="f10" y="f8"/>
                    <a:pt x="f11" y="f12"/>
                    <a:pt x="f11" y="f13"/>
                  </a:cubicBezTo>
                  <a:lnTo>
                    <a:pt x="f11" y="f14"/>
                  </a:lnTo>
                  <a:cubicBezTo>
                    <a:pt x="f15" y="f16"/>
                    <a:pt x="f17" y="f18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5" name="Google Shape;10397;p74">
              <a:extLst>
                <a:ext uri="{FF2B5EF4-FFF2-40B4-BE49-F238E27FC236}">
                  <a16:creationId xmlns:a16="http://schemas.microsoft.com/office/drawing/2014/main" id="{EC8174E3-E575-8E54-A7AF-693F9CEF6D8D}"/>
                </a:ext>
              </a:extLst>
            </p:cNvPr>
            <p:cNvSpPr/>
            <p:nvPr/>
          </p:nvSpPr>
          <p:spPr>
            <a:xfrm>
              <a:off x="3380939" y="2143381"/>
              <a:ext cx="219465" cy="184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4348"/>
                <a:gd name="f5" fmla="val 3686"/>
                <a:gd name="f6" fmla="val 1512"/>
                <a:gd name="f7" fmla="val 3907"/>
                <a:gd name="f8" fmla="val 4064"/>
                <a:gd name="f9" fmla="val 1670"/>
                <a:gd name="f10" fmla="val 1859"/>
                <a:gd name="f11" fmla="val 2048"/>
                <a:gd name="f12" fmla="val 2205"/>
                <a:gd name="f13" fmla="val 2993"/>
                <a:gd name="f14" fmla="val 2804"/>
                <a:gd name="f15" fmla="val 2646"/>
                <a:gd name="f16" fmla="val 4127"/>
                <a:gd name="f17" fmla="val 536"/>
                <a:gd name="f18" fmla="val 3056"/>
                <a:gd name="f19" fmla="val 851"/>
                <a:gd name="f20" fmla="val 2331"/>
                <a:gd name="f21" fmla="val 1607"/>
                <a:gd name="f22" fmla="val 977"/>
                <a:gd name="f23" fmla="val 504"/>
                <a:gd name="f24" fmla="val 63"/>
                <a:gd name="f25" fmla="val 347"/>
                <a:gd name="f26" fmla="val 221"/>
                <a:gd name="f27" fmla="val 158"/>
                <a:gd name="f28" fmla="val 378"/>
                <a:gd name="f29" fmla="val 567"/>
                <a:gd name="f30" fmla="val 945"/>
                <a:gd name="f31" fmla="val 756"/>
                <a:gd name="f32" fmla="val 1638"/>
                <a:gd name="f33" fmla="val 1575"/>
                <a:gd name="f34" fmla="val 2615"/>
                <a:gd name="f35" fmla="val 2930"/>
                <a:gd name="f36" fmla="val 3214"/>
                <a:gd name="f37" fmla="val 1449"/>
                <a:gd name="f38" fmla="val 3466"/>
                <a:gd name="f39" fmla="val 3718"/>
                <a:gd name="f40" fmla="val 4001"/>
                <a:gd name="f41" fmla="val 2520"/>
                <a:gd name="f42" fmla="val 5167"/>
                <a:gd name="f43" fmla="val 5356"/>
                <a:gd name="f44" fmla="val 5513"/>
                <a:gd name="f45" fmla="val 4190"/>
                <a:gd name="f46" fmla="val 5482"/>
                <a:gd name="f47" fmla="val 4915"/>
                <a:gd name="f48" fmla="*/ f0 1 5514"/>
                <a:gd name="f49" fmla="*/ f1 1 4348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5514"/>
                <a:gd name="f56" fmla="*/ f53 1 4348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5514" h="43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2"/>
                  </a:moveTo>
                  <a:cubicBezTo>
                    <a:pt x="f5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17" y="f24"/>
                  </a:cubicBezTo>
                  <a:cubicBezTo>
                    <a:pt x="f25" y="f26"/>
                    <a:pt x="f27" y="f28"/>
                    <a:pt x="f2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3" y="f36"/>
                    <a:pt x="f37" y="f38"/>
                  </a:cubicBezTo>
                  <a:cubicBezTo>
                    <a:pt x="f10" y="f39"/>
                    <a:pt x="f12" y="f40"/>
                    <a:pt x="f41" y="f4"/>
                  </a:cubicBezTo>
                  <a:lnTo>
                    <a:pt x="f42" y="f4"/>
                  </a:lnTo>
                  <a:cubicBezTo>
                    <a:pt x="f43" y="f4"/>
                    <a:pt x="f44" y="f45"/>
                    <a:pt x="f44" y="f40"/>
                  </a:cubicBezTo>
                  <a:lnTo>
                    <a:pt x="f44" y="f34"/>
                  </a:lnTo>
                  <a:cubicBezTo>
                    <a:pt x="f46" y="f6"/>
                    <a:pt x="f47" y="f29"/>
                    <a:pt x="f1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6" name="Google Shape;10398;p74">
              <a:extLst>
                <a:ext uri="{FF2B5EF4-FFF2-40B4-BE49-F238E27FC236}">
                  <a16:creationId xmlns:a16="http://schemas.microsoft.com/office/drawing/2014/main" id="{A15BBB54-8E0C-E208-87BE-4C32EE127434}"/>
                </a:ext>
              </a:extLst>
            </p:cNvPr>
            <p:cNvSpPr/>
            <p:nvPr/>
          </p:nvSpPr>
          <p:spPr>
            <a:xfrm>
              <a:off x="3128875" y="2142018"/>
              <a:ext cx="216959" cy="184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51"/>
                <a:gd name="f4" fmla="val 4349"/>
                <a:gd name="f5" fmla="val 2426"/>
                <a:gd name="f6" fmla="val 1544"/>
                <a:gd name="f7" fmla="val 2615"/>
                <a:gd name="f8" fmla="val 2773"/>
                <a:gd name="f9" fmla="val 1702"/>
                <a:gd name="f10" fmla="val 1891"/>
                <a:gd name="f11" fmla="val 2080"/>
                <a:gd name="f12" fmla="val 2237"/>
                <a:gd name="f13" fmla="val 1733"/>
                <a:gd name="f14" fmla="val 1513"/>
                <a:gd name="f15" fmla="val 1355"/>
                <a:gd name="f16" fmla="val 1324"/>
                <a:gd name="f17" fmla="val 1"/>
                <a:gd name="f18" fmla="val 536"/>
                <a:gd name="f19" fmla="val 568"/>
                <a:gd name="f20" fmla="val 2552"/>
                <a:gd name="f21" fmla="val 3939"/>
                <a:gd name="f22" fmla="val 4191"/>
                <a:gd name="f23" fmla="val 95"/>
                <a:gd name="f24" fmla="val 4348"/>
                <a:gd name="f25" fmla="val 316"/>
                <a:gd name="f26" fmla="val 2930"/>
                <a:gd name="f27" fmla="val 3214"/>
                <a:gd name="f28" fmla="val 3970"/>
                <a:gd name="f29" fmla="val 3561"/>
                <a:gd name="f30" fmla="val 3655"/>
                <a:gd name="f31" fmla="val 4002"/>
                <a:gd name="f32" fmla="val 3466"/>
                <a:gd name="f33" fmla="val 3876"/>
                <a:gd name="f34" fmla="val 3183"/>
                <a:gd name="f35" fmla="val 3813"/>
                <a:gd name="f36" fmla="val 1607"/>
                <a:gd name="f37" fmla="val 4506"/>
                <a:gd name="f38" fmla="val 757"/>
                <a:gd name="f39" fmla="val 5293"/>
                <a:gd name="f40" fmla="val 347"/>
                <a:gd name="f41" fmla="val 5104"/>
                <a:gd name="f42" fmla="val 190"/>
                <a:gd name="f43" fmla="val 4915"/>
                <a:gd name="f44" fmla="val 32"/>
                <a:gd name="f45" fmla="val 4474"/>
                <a:gd name="f46" fmla="val 505"/>
                <a:gd name="f47" fmla="val 3844"/>
                <a:gd name="f48" fmla="val 820"/>
                <a:gd name="f49" fmla="val 3151"/>
                <a:gd name="f50" fmla="val 1796"/>
                <a:gd name="f51" fmla="*/ f0 1 5451"/>
                <a:gd name="f52" fmla="*/ f1 1 4349"/>
                <a:gd name="f53" fmla="val f2"/>
                <a:gd name="f54" fmla="val f3"/>
                <a:gd name="f55" fmla="val f4"/>
                <a:gd name="f56" fmla="+- f55 0 f53"/>
                <a:gd name="f57" fmla="+- f54 0 f53"/>
                <a:gd name="f58" fmla="*/ f57 1 5451"/>
                <a:gd name="f59" fmla="*/ f56 1 4349"/>
                <a:gd name="f60" fmla="*/ f53 1 f58"/>
                <a:gd name="f61" fmla="*/ f54 1 f58"/>
                <a:gd name="f62" fmla="*/ f53 1 f59"/>
                <a:gd name="f63" fmla="*/ f55 1 f59"/>
                <a:gd name="f64" fmla="*/ f60 f51 1"/>
                <a:gd name="f65" fmla="*/ f61 f51 1"/>
                <a:gd name="f66" fmla="*/ f63 f52 1"/>
                <a:gd name="f67" fmla="*/ f62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4" t="f67" r="f65" b="f66"/>
              <a:pathLst>
                <a:path w="5451" h="434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9"/>
                    <a:pt x="f17" y="f14"/>
                    <a:pt x="f17" y="f20"/>
                  </a:cubicBezTo>
                  <a:lnTo>
                    <a:pt x="f17" y="f21"/>
                  </a:lnTo>
                  <a:cubicBezTo>
                    <a:pt x="f17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26"/>
                    <a:pt x="f35" y="f7"/>
                  </a:cubicBezTo>
                  <a:cubicBezTo>
                    <a:pt x="f35" y="f36"/>
                    <a:pt x="f37" y="f38"/>
                    <a:pt x="f3" y="f19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" y="f48"/>
                    <a:pt x="f50" y="f46"/>
                    <a:pt x="f16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7" name="Google Shape;10412;p74">
            <a:extLst>
              <a:ext uri="{FF2B5EF4-FFF2-40B4-BE49-F238E27FC236}">
                <a16:creationId xmlns:a16="http://schemas.microsoft.com/office/drawing/2014/main" id="{207C943F-D9BB-97BE-3886-89D7ABAD6E5B}"/>
              </a:ext>
            </a:extLst>
          </p:cNvPr>
          <p:cNvGrpSpPr/>
          <p:nvPr/>
        </p:nvGrpSpPr>
        <p:grpSpPr>
          <a:xfrm>
            <a:off x="4523198" y="2121040"/>
            <a:ext cx="441444" cy="500460"/>
            <a:chOff x="5894798" y="1990411"/>
            <a:chExt cx="441444" cy="500460"/>
          </a:xfrm>
          <a:solidFill>
            <a:schemeClr val="bg2"/>
          </a:solidFill>
        </p:grpSpPr>
        <p:sp>
          <p:nvSpPr>
            <p:cNvPr id="188" name="Google Shape;10413;p74">
              <a:extLst>
                <a:ext uri="{FF2B5EF4-FFF2-40B4-BE49-F238E27FC236}">
                  <a16:creationId xmlns:a16="http://schemas.microsoft.com/office/drawing/2014/main" id="{9DC986DA-10F9-6AA8-EC02-A1FF987FFC4F}"/>
                </a:ext>
              </a:extLst>
            </p:cNvPr>
            <p:cNvSpPr/>
            <p:nvPr/>
          </p:nvSpPr>
          <p:spPr>
            <a:xfrm>
              <a:off x="6114263" y="1990411"/>
              <a:ext cx="27624" cy="748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65"/>
                <a:gd name="f5" fmla="val 347"/>
                <a:gd name="f6" fmla="val 1"/>
                <a:gd name="f7" fmla="val 158"/>
                <a:gd name="f8" fmla="val 1418"/>
                <a:gd name="f9" fmla="val 1607"/>
                <a:gd name="f10" fmla="val 536"/>
                <a:gd name="f11" fmla="val 693"/>
                <a:gd name="f12" fmla="*/ f0 1 694"/>
                <a:gd name="f13" fmla="*/ f1 1 176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6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65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8"/>
                  </a:lnTo>
                  <a:cubicBezTo>
                    <a:pt x="f2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lnTo>
                    <a:pt x="f11" y="f5"/>
                  </a:ln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9" name="Google Shape;10414;p74">
              <a:extLst>
                <a:ext uri="{FF2B5EF4-FFF2-40B4-BE49-F238E27FC236}">
                  <a16:creationId xmlns:a16="http://schemas.microsoft.com/office/drawing/2014/main" id="{8060AFDD-57F7-FD2E-92E1-307E9BE871EF}"/>
                </a:ext>
              </a:extLst>
            </p:cNvPr>
            <p:cNvSpPr/>
            <p:nvPr/>
          </p:nvSpPr>
          <p:spPr>
            <a:xfrm>
              <a:off x="6198287" y="2022140"/>
              <a:ext cx="56436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364"/>
                <a:gd name="f5" fmla="val 1071"/>
                <a:gd name="f6" fmla="val 1"/>
                <a:gd name="f7" fmla="val 977"/>
                <a:gd name="f8" fmla="val 882"/>
                <a:gd name="f9" fmla="val 24"/>
                <a:gd name="f10" fmla="val 819"/>
                <a:gd name="f11" fmla="val 72"/>
                <a:gd name="f12" fmla="val 126"/>
                <a:gd name="f13" fmla="val 796"/>
                <a:gd name="f14" fmla="val 922"/>
                <a:gd name="f15" fmla="val 1143"/>
                <a:gd name="f16" fmla="val 1269"/>
                <a:gd name="f17" fmla="val 189"/>
                <a:gd name="f18" fmla="val 1332"/>
                <a:gd name="f19" fmla="val 268"/>
                <a:gd name="f20" fmla="val 1363"/>
                <a:gd name="f21" fmla="val 350"/>
                <a:gd name="f22" fmla="val 433"/>
                <a:gd name="f23" fmla="val 520"/>
                <a:gd name="f24" fmla="val 599"/>
                <a:gd name="f25" fmla="val 1323"/>
                <a:gd name="f26" fmla="val 544"/>
                <a:gd name="f27" fmla="val 418"/>
                <a:gd name="f28" fmla="val 198"/>
                <a:gd name="f29" fmla="val 1260"/>
                <a:gd name="f30" fmla="val 1166"/>
                <a:gd name="f31" fmla="*/ f0 1 1418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8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8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1"/>
                  </a:cubicBezTo>
                  <a:cubicBezTo>
                    <a:pt x="f29" y="f9"/>
                    <a:pt x="f3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0" name="Google Shape;10415;p74">
              <a:extLst>
                <a:ext uri="{FF2B5EF4-FFF2-40B4-BE49-F238E27FC236}">
                  <a16:creationId xmlns:a16="http://schemas.microsoft.com/office/drawing/2014/main" id="{A3CD5DC7-B9CA-FA67-6308-EA7C229E1A6E}"/>
                </a:ext>
              </a:extLst>
            </p:cNvPr>
            <p:cNvSpPr/>
            <p:nvPr/>
          </p:nvSpPr>
          <p:spPr>
            <a:xfrm>
              <a:off x="6279760" y="2197540"/>
              <a:ext cx="56482" cy="307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6"/>
                <a:gd name="f5" fmla="val 379"/>
                <a:gd name="f6" fmla="val 1"/>
                <a:gd name="f7" fmla="val 158"/>
                <a:gd name="f8" fmla="val 347"/>
                <a:gd name="f9" fmla="val 568"/>
                <a:gd name="f10" fmla="val 725"/>
                <a:gd name="f11" fmla="val 1072"/>
                <a:gd name="f12" fmla="val 1261"/>
                <a:gd name="f13" fmla="*/ f0 1 1419"/>
                <a:gd name="f14" fmla="*/ f1 1 726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419"/>
                <a:gd name="f21" fmla="*/ f18 1 726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419" h="726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8"/>
                  </a:cubicBezTo>
                  <a:cubicBezTo>
                    <a:pt x="f3" y="f7"/>
                    <a:pt x="f12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1" name="Google Shape;10416;p74">
              <a:extLst>
                <a:ext uri="{FF2B5EF4-FFF2-40B4-BE49-F238E27FC236}">
                  <a16:creationId xmlns:a16="http://schemas.microsoft.com/office/drawing/2014/main" id="{959FB98B-4142-C1CA-4B07-3CF0B78F85A6}"/>
                </a:ext>
              </a:extLst>
            </p:cNvPr>
            <p:cNvSpPr/>
            <p:nvPr/>
          </p:nvSpPr>
          <p:spPr>
            <a:xfrm>
              <a:off x="5894798" y="2197540"/>
              <a:ext cx="56482" cy="294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694"/>
                <a:gd name="f5" fmla="val 347"/>
                <a:gd name="f6" fmla="val 1"/>
                <a:gd name="f7" fmla="val 158"/>
                <a:gd name="f8" fmla="val 568"/>
                <a:gd name="f9" fmla="val 1072"/>
                <a:gd name="f10" fmla="val 1261"/>
                <a:gd name="f11" fmla="*/ f0 1 1419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419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419" h="69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2" name="Google Shape;10417;p74">
              <a:extLst>
                <a:ext uri="{FF2B5EF4-FFF2-40B4-BE49-F238E27FC236}">
                  <a16:creationId xmlns:a16="http://schemas.microsoft.com/office/drawing/2014/main" id="{8785E938-9AA3-6F94-F95B-A1D37D2A0BD0}"/>
                </a:ext>
              </a:extLst>
            </p:cNvPr>
            <p:cNvSpPr/>
            <p:nvPr/>
          </p:nvSpPr>
          <p:spPr>
            <a:xfrm>
              <a:off x="6003895" y="2022140"/>
              <a:ext cx="56482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64"/>
                <a:gd name="f5" fmla="val 363"/>
                <a:gd name="f6" fmla="val 1"/>
                <a:gd name="f7" fmla="val 276"/>
                <a:gd name="f8" fmla="val 190"/>
                <a:gd name="f9" fmla="val 24"/>
                <a:gd name="f10" fmla="val 127"/>
                <a:gd name="f11" fmla="val 72"/>
                <a:gd name="f12" fmla="val 198"/>
                <a:gd name="f13" fmla="val 450"/>
                <a:gd name="f14" fmla="val 544"/>
                <a:gd name="f15" fmla="val 820"/>
                <a:gd name="f16" fmla="val 1269"/>
                <a:gd name="f17" fmla="val 883"/>
                <a:gd name="f18" fmla="val 1332"/>
                <a:gd name="f19" fmla="val 977"/>
                <a:gd name="f20" fmla="val 1363"/>
                <a:gd name="f21" fmla="val 1072"/>
                <a:gd name="f22" fmla="val 1166"/>
                <a:gd name="f23" fmla="val 1261"/>
                <a:gd name="f24" fmla="val 1324"/>
                <a:gd name="f25" fmla="val 1418"/>
                <a:gd name="f26" fmla="val 1143"/>
                <a:gd name="f27" fmla="val 922"/>
                <a:gd name="f28" fmla="val 796"/>
                <a:gd name="f29" fmla="val 599"/>
                <a:gd name="f30" fmla="val 536"/>
                <a:gd name="f31" fmla="*/ f0 1 1419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9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9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1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3" name="Google Shape;10418;p74">
              <a:extLst>
                <a:ext uri="{FF2B5EF4-FFF2-40B4-BE49-F238E27FC236}">
                  <a16:creationId xmlns:a16="http://schemas.microsoft.com/office/drawing/2014/main" id="{3FD84E38-EAAF-ECE4-9B4B-88FDF05ABF6D}"/>
                </a:ext>
              </a:extLst>
            </p:cNvPr>
            <p:cNvSpPr/>
            <p:nvPr/>
          </p:nvSpPr>
          <p:spPr>
            <a:xfrm>
              <a:off x="5919871" y="2079702"/>
              <a:ext cx="58987" cy="440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2"/>
                <a:gd name="f4" fmla="val 1039"/>
                <a:gd name="f5" fmla="val 396"/>
                <a:gd name="f6" fmla="val 267"/>
                <a:gd name="f7" fmla="val 132"/>
                <a:gd name="f8" fmla="val 81"/>
                <a:gd name="f9" fmla="val 64"/>
                <a:gd name="f10" fmla="val 195"/>
                <a:gd name="f11" fmla="val 1"/>
                <a:gd name="f12" fmla="val 353"/>
                <a:gd name="f13" fmla="val 573"/>
                <a:gd name="f14" fmla="val 221"/>
                <a:gd name="f15" fmla="val 668"/>
                <a:gd name="f16" fmla="val 946"/>
                <a:gd name="f17" fmla="val 1015"/>
                <a:gd name="f18" fmla="val 987"/>
                <a:gd name="f19" fmla="val 1031"/>
                <a:gd name="f20" fmla="val 1032"/>
                <a:gd name="f21" fmla="val 1077"/>
                <a:gd name="f22" fmla="val 1209"/>
                <a:gd name="f23" fmla="val 1349"/>
                <a:gd name="f24" fmla="val 974"/>
                <a:gd name="f25" fmla="val 1419"/>
                <a:gd name="f26" fmla="val 857"/>
                <a:gd name="f27" fmla="val 699"/>
                <a:gd name="f28" fmla="val 447"/>
                <a:gd name="f29" fmla="val 1261"/>
                <a:gd name="f30" fmla="val 384"/>
                <a:gd name="f31" fmla="val 536"/>
                <a:gd name="f32" fmla="val 38"/>
                <a:gd name="f33" fmla="val 493"/>
                <a:gd name="f34" fmla="val 12"/>
                <a:gd name="f35" fmla="val 445"/>
                <a:gd name="f36" fmla="*/ f0 1 1482"/>
                <a:gd name="f37" fmla="*/ f1 1 1039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1482"/>
                <a:gd name="f44" fmla="*/ f41 1 1039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1482" h="103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9" y="f13"/>
                    <a:pt x="f14" y="f15"/>
                  </a:cubicBezTo>
                  <a:lnTo>
                    <a:pt x="f16" y="f17"/>
                  </a:ln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3" y="f27"/>
                    <a:pt x="f25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4" name="Google Shape;10419;p74">
              <a:extLst>
                <a:ext uri="{FF2B5EF4-FFF2-40B4-BE49-F238E27FC236}">
                  <a16:creationId xmlns:a16="http://schemas.microsoft.com/office/drawing/2014/main" id="{E58CCBF2-BBBE-94C7-4398-5E21209EBAA7}"/>
                </a:ext>
              </a:extLst>
            </p:cNvPr>
            <p:cNvSpPr/>
            <p:nvPr/>
          </p:nvSpPr>
          <p:spPr>
            <a:xfrm>
              <a:off x="6250938" y="2080214"/>
              <a:ext cx="58942" cy="454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1"/>
                <a:gd name="f4" fmla="val 1072"/>
                <a:gd name="f5" fmla="val 1110"/>
                <a:gd name="f6" fmla="val 1049"/>
                <a:gd name="f7" fmla="val 983"/>
                <a:gd name="f8" fmla="val 18"/>
                <a:gd name="f9" fmla="val 914"/>
                <a:gd name="f10" fmla="val 57"/>
                <a:gd name="f11" fmla="val 221"/>
                <a:gd name="f12" fmla="val 404"/>
                <a:gd name="f13" fmla="val 63"/>
                <a:gd name="f14" fmla="val 498"/>
                <a:gd name="f15" fmla="val 687"/>
                <a:gd name="f16" fmla="val 877"/>
                <a:gd name="f17" fmla="val 132"/>
                <a:gd name="f18" fmla="val 991"/>
                <a:gd name="f19" fmla="val 250"/>
                <a:gd name="f20" fmla="val 382"/>
                <a:gd name="f21" fmla="val 432"/>
                <a:gd name="f22" fmla="val 484"/>
                <a:gd name="f23" fmla="val 1060"/>
                <a:gd name="f24" fmla="val 536"/>
                <a:gd name="f25" fmla="val 1034"/>
                <a:gd name="f26" fmla="val 1260"/>
                <a:gd name="f27" fmla="val 1418"/>
                <a:gd name="f28" fmla="val 593"/>
                <a:gd name="f29" fmla="val 215"/>
                <a:gd name="f30" fmla="val 1353"/>
                <a:gd name="f31" fmla="val 85"/>
                <a:gd name="f32" fmla="val 1244"/>
                <a:gd name="f33" fmla="*/ f0 1 1481"/>
                <a:gd name="f34" fmla="*/ f1 1 1072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1481"/>
                <a:gd name="f41" fmla="*/ f38 1 1072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1481" h="10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2" y="f15"/>
                    <a:pt x="f13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lnTo>
                    <a:pt x="f26" y="f15"/>
                  </a:lnTo>
                  <a:cubicBezTo>
                    <a:pt x="f27" y="f28"/>
                    <a:pt x="f3" y="f12"/>
                    <a:pt x="f27" y="f29"/>
                  </a:cubicBezTo>
                  <a:cubicBezTo>
                    <a:pt x="f30" y="f31"/>
                    <a:pt x="f3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5" name="Google Shape;10420;p74">
              <a:extLst>
                <a:ext uri="{FF2B5EF4-FFF2-40B4-BE49-F238E27FC236}">
                  <a16:creationId xmlns:a16="http://schemas.microsoft.com/office/drawing/2014/main" id="{A28E320A-4712-1B60-697E-B124B070A8B3}"/>
                </a:ext>
              </a:extLst>
            </p:cNvPr>
            <p:cNvSpPr/>
            <p:nvPr/>
          </p:nvSpPr>
          <p:spPr>
            <a:xfrm>
              <a:off x="5970062" y="2077279"/>
              <a:ext cx="282156" cy="41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89"/>
                <a:gd name="f4" fmla="val 9750"/>
                <a:gd name="f5" fmla="val 3529"/>
                <a:gd name="f6" fmla="val 3151"/>
                <a:gd name="f7" fmla="val 2836"/>
                <a:gd name="f8" fmla="val 315"/>
                <a:gd name="f9" fmla="val 725"/>
                <a:gd name="f10" fmla="val 1418"/>
                <a:gd name="f11" fmla="val 1040"/>
                <a:gd name="f12" fmla="val 2520"/>
                <a:gd name="f13" fmla="val 2111"/>
                <a:gd name="f14" fmla="val 1733"/>
                <a:gd name="f15" fmla="val 2143"/>
                <a:gd name="f16" fmla="val 1544"/>
                <a:gd name="f17" fmla="val 1638"/>
                <a:gd name="f18" fmla="val 2080"/>
                <a:gd name="f19" fmla="val 1764"/>
                <a:gd name="f20" fmla="val 3497"/>
                <a:gd name="f21" fmla="val 4253"/>
                <a:gd name="f22" fmla="val 4883"/>
                <a:gd name="f23" fmla="val 2710"/>
                <a:gd name="f24" fmla="val 3466"/>
                <a:gd name="f25" fmla="val 4096"/>
                <a:gd name="f26" fmla="val 4474"/>
                <a:gd name="f27" fmla="val 4600"/>
                <a:gd name="f28" fmla="val 3907"/>
                <a:gd name="f29" fmla="val 4758"/>
                <a:gd name="f30" fmla="val 4064"/>
                <a:gd name="f31" fmla="val 5073"/>
                <a:gd name="f32" fmla="val 4159"/>
                <a:gd name="f33" fmla="val 5482"/>
                <a:gd name="f34" fmla="val 5860"/>
                <a:gd name="f35" fmla="val 6081"/>
                <a:gd name="f36" fmla="val 4001"/>
                <a:gd name="f37" fmla="val 6238"/>
                <a:gd name="f38" fmla="val 3812"/>
                <a:gd name="f39" fmla="val 3623"/>
                <a:gd name="f40" fmla="val 4915"/>
                <a:gd name="f41" fmla="val 2678"/>
                <a:gd name="f42" fmla="val 4128"/>
                <a:gd name="f43" fmla="val 3844"/>
                <a:gd name="f44" fmla="val 3434"/>
                <a:gd name="f45" fmla="val 3025"/>
                <a:gd name="f46" fmla="val 788"/>
                <a:gd name="f47" fmla="val 4443"/>
                <a:gd name="f48" fmla="val 5167"/>
                <a:gd name="f49" fmla="val 6112"/>
                <a:gd name="f50" fmla="val 536"/>
                <a:gd name="f51" fmla="val 6963"/>
                <a:gd name="f52" fmla="val 1386"/>
                <a:gd name="f53" fmla="val 7372"/>
                <a:gd name="f54" fmla="val 8318"/>
                <a:gd name="f55" fmla="val 977"/>
                <a:gd name="f56" fmla="val 662"/>
                <a:gd name="f57" fmla="val 8633"/>
                <a:gd name="f58" fmla="val 9011"/>
                <a:gd name="f59" fmla="val 9389"/>
                <a:gd name="f60" fmla="val 9578"/>
                <a:gd name="f61" fmla="val 819"/>
                <a:gd name="f62" fmla="val 9735"/>
                <a:gd name="f63" fmla="val 1008"/>
                <a:gd name="f64" fmla="val 5923"/>
                <a:gd name="f65" fmla="val 9745"/>
                <a:gd name="f66" fmla="val 5979"/>
                <a:gd name="f67" fmla="val 9749"/>
                <a:gd name="f68" fmla="val 6029"/>
                <a:gd name="f69" fmla="val 6305"/>
                <a:gd name="f70" fmla="val 6396"/>
                <a:gd name="f71" fmla="val 9612"/>
                <a:gd name="f72" fmla="val 9452"/>
                <a:gd name="f73" fmla="val 9105"/>
                <a:gd name="f74" fmla="val 8696"/>
                <a:gd name="f75" fmla="val 8381"/>
                <a:gd name="f76" fmla="val 5702"/>
                <a:gd name="f77" fmla="val 7436"/>
                <a:gd name="f78" fmla="val 6522"/>
                <a:gd name="f79" fmla="val 7057"/>
                <a:gd name="f80" fmla="val 6175"/>
                <a:gd name="f81" fmla="val 5230"/>
                <a:gd name="f82" fmla="val 6774"/>
                <a:gd name="f83" fmla="val 6364"/>
                <a:gd name="f84" fmla="val 5986"/>
                <a:gd name="f85" fmla="val 5671"/>
                <a:gd name="f86" fmla="val 5356"/>
                <a:gd name="f87" fmla="val 4946"/>
                <a:gd name="f88" fmla="val 4568"/>
                <a:gd name="f89" fmla="val 3938"/>
                <a:gd name="f90" fmla="*/ f0 1 7089"/>
                <a:gd name="f91" fmla="*/ f1 1 9750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7089"/>
                <a:gd name="f98" fmla="*/ f95 1 9750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7089" h="975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9"/>
                    <a:pt x="f13" y="f9"/>
                  </a:cubicBezTo>
                  <a:cubicBezTo>
                    <a:pt x="f14" y="f9"/>
                    <a:pt x="f10" y="f11"/>
                    <a:pt x="f10" y="f10"/>
                  </a:cubicBezTo>
                  <a:lnTo>
                    <a:pt x="f10" y="f15"/>
                  </a:lnTo>
                  <a:cubicBezTo>
                    <a:pt x="f16" y="f15"/>
                    <a:pt x="f17" y="f18"/>
                    <a:pt x="f19" y="f18"/>
                  </a:cubicBezTo>
                  <a:lnTo>
                    <a:pt x="f20" y="f18"/>
                  </a:lnTo>
                  <a:cubicBezTo>
                    <a:pt x="f21" y="f18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6" y="f37"/>
                    <a:pt x="f38" y="f37"/>
                  </a:cubicBezTo>
                  <a:cubicBezTo>
                    <a:pt x="f39" y="f37"/>
                    <a:pt x="f24" y="f35"/>
                    <a:pt x="f24" y="f34"/>
                  </a:cubicBezTo>
                  <a:cubicBezTo>
                    <a:pt x="f24" y="f40"/>
                    <a:pt x="f41" y="f42"/>
                    <a:pt x="f14" y="f42"/>
                  </a:cubicBezTo>
                  <a:lnTo>
                    <a:pt x="f24" y="f42"/>
                  </a:lnTo>
                  <a:cubicBezTo>
                    <a:pt x="f43" y="f42"/>
                    <a:pt x="f32" y="f38"/>
                    <a:pt x="f32" y="f44"/>
                  </a:cubicBezTo>
                  <a:cubicBezTo>
                    <a:pt x="f32" y="f45"/>
                    <a:pt x="f43" y="f23"/>
                    <a:pt x="f24" y="f23"/>
                  </a:cubicBezTo>
                  <a:lnTo>
                    <a:pt x="f14" y="f23"/>
                  </a:lnTo>
                  <a:cubicBezTo>
                    <a:pt x="f46" y="f23"/>
                    <a:pt x="f2" y="f20"/>
                    <a:pt x="f2" y="f47"/>
                  </a:cubicBezTo>
                  <a:lnTo>
                    <a:pt x="f2" y="f48"/>
                  </a:lnTo>
                  <a:cubicBezTo>
                    <a:pt x="f2" y="f49"/>
                    <a:pt x="f50" y="f51"/>
                    <a:pt x="f52" y="f53"/>
                  </a:cubicBezTo>
                  <a:lnTo>
                    <a:pt x="f52" y="f54"/>
                  </a:lnTo>
                  <a:cubicBezTo>
                    <a:pt x="f55" y="f5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60"/>
                    <a:pt x="f61" y="f62"/>
                    <a:pt x="f63" y="f62"/>
                  </a:cubicBezTo>
                  <a:lnTo>
                    <a:pt x="f34" y="f62"/>
                  </a:ln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0" y="f72"/>
                  </a:cubicBezTo>
                  <a:lnTo>
                    <a:pt x="f70" y="f73"/>
                  </a:lnTo>
                  <a:cubicBezTo>
                    <a:pt x="f70" y="f74"/>
                    <a:pt x="f49" y="f75"/>
                    <a:pt x="f76" y="f75"/>
                  </a:cubicBezTo>
                  <a:lnTo>
                    <a:pt x="f76" y="f77"/>
                  </a:lnTo>
                  <a:cubicBezTo>
                    <a:pt x="f78" y="f79"/>
                    <a:pt x="f3" y="f80"/>
                    <a:pt x="f3" y="f81"/>
                  </a:cubicBezTo>
                  <a:lnTo>
                    <a:pt x="f3" y="f15"/>
                  </a:lnTo>
                  <a:cubicBezTo>
                    <a:pt x="f3" y="f14"/>
                    <a:pt x="f82" y="f10"/>
                    <a:pt x="f83" y="f10"/>
                  </a:cubicBezTo>
                  <a:cubicBezTo>
                    <a:pt x="f84" y="f10"/>
                    <a:pt x="f85" y="f14"/>
                    <a:pt x="f85" y="f15"/>
                  </a:cubicBezTo>
                  <a:lnTo>
                    <a:pt x="f85" y="f10"/>
                  </a:lnTo>
                  <a:cubicBezTo>
                    <a:pt x="f85" y="f11"/>
                    <a:pt x="f86" y="f9"/>
                    <a:pt x="f87" y="f9"/>
                  </a:cubicBezTo>
                  <a:cubicBezTo>
                    <a:pt x="f88" y="f9"/>
                    <a:pt x="f21" y="f11"/>
                    <a:pt x="f21" y="f10"/>
                  </a:cubicBezTo>
                  <a:lnTo>
                    <a:pt x="f21" y="f9"/>
                  </a:lnTo>
                  <a:cubicBezTo>
                    <a:pt x="f21" y="f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6" name="Google Shape;10478;p74">
            <a:extLst>
              <a:ext uri="{FF2B5EF4-FFF2-40B4-BE49-F238E27FC236}">
                <a16:creationId xmlns:a16="http://schemas.microsoft.com/office/drawing/2014/main" id="{09F2D4EE-F98A-A0F4-7C60-0A3C2EBAF0DA}"/>
              </a:ext>
            </a:extLst>
          </p:cNvPr>
          <p:cNvGrpSpPr/>
          <p:nvPr/>
        </p:nvGrpSpPr>
        <p:grpSpPr>
          <a:xfrm>
            <a:off x="5080251" y="2120875"/>
            <a:ext cx="479054" cy="501182"/>
            <a:chOff x="6451850" y="1990246"/>
            <a:chExt cx="479054" cy="501182"/>
          </a:xfrm>
          <a:solidFill>
            <a:schemeClr val="bg2"/>
          </a:solidFill>
        </p:grpSpPr>
        <p:sp>
          <p:nvSpPr>
            <p:cNvPr id="197" name="Google Shape;10479;p74">
              <a:extLst>
                <a:ext uri="{FF2B5EF4-FFF2-40B4-BE49-F238E27FC236}">
                  <a16:creationId xmlns:a16="http://schemas.microsoft.com/office/drawing/2014/main" id="{7E3A64E1-13D9-BDA1-FA52-FEE440608B86}"/>
                </a:ext>
              </a:extLst>
            </p:cNvPr>
            <p:cNvSpPr/>
            <p:nvPr/>
          </p:nvSpPr>
          <p:spPr>
            <a:xfrm>
              <a:off x="6451850" y="2115848"/>
              <a:ext cx="218230" cy="24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61"/>
                <a:gd name="f5" fmla="val 2584"/>
                <a:gd name="f6" fmla="val 1"/>
                <a:gd name="f7" fmla="val 410"/>
                <a:gd name="f8" fmla="val 2206"/>
                <a:gd name="f9" fmla="val 2615"/>
                <a:gd name="f10" fmla="val 3277"/>
                <a:gd name="f11" fmla="val 3655"/>
                <a:gd name="f12" fmla="val 5860"/>
                <a:gd name="f13" fmla="val 3781"/>
                <a:gd name="f14" fmla="val 4632"/>
                <a:gd name="f15" fmla="val 3844"/>
                <a:gd name="f16" fmla="val 4584"/>
                <a:gd name="f17" fmla="val 3939"/>
                <a:gd name="f18" fmla="val 4561"/>
                <a:gd name="f19" fmla="val 4029"/>
                <a:gd name="f20" fmla="val 4120"/>
                <a:gd name="f21" fmla="val 4206"/>
                <a:gd name="f22" fmla="val 4254"/>
                <a:gd name="f23" fmla="val 4726"/>
                <a:gd name="f24" fmla="val 5104"/>
                <a:gd name="f25" fmla="val 4789"/>
                <a:gd name="f26" fmla="val 5167"/>
                <a:gd name="f27" fmla="val 4884"/>
                <a:gd name="f28" fmla="val 5199"/>
                <a:gd name="f29" fmla="val 4974"/>
                <a:gd name="f30" fmla="val 5065"/>
                <a:gd name="f31" fmla="val 5152"/>
                <a:gd name="f32" fmla="val 5325"/>
                <a:gd name="f33" fmla="val 5010"/>
                <a:gd name="f34" fmla="val 4758"/>
                <a:gd name="f35" fmla="val 4159"/>
                <a:gd name="f36" fmla="val 4065"/>
                <a:gd name="f37" fmla="val 3813"/>
                <a:gd name="f38" fmla="val 3687"/>
                <a:gd name="f39" fmla="val 5482"/>
                <a:gd name="f40" fmla="val 2962"/>
                <a:gd name="f41" fmla="val 2489"/>
                <a:gd name="f42" fmla="val 2710"/>
                <a:gd name="f43" fmla="val 2915"/>
                <a:gd name="f44" fmla="val 4317"/>
                <a:gd name="f45" fmla="val 3017"/>
                <a:gd name="f46" fmla="val 4049"/>
                <a:gd name="f47" fmla="val 3513"/>
                <a:gd name="f48" fmla="val 3309"/>
                <a:gd name="f49" fmla="val 2930"/>
                <a:gd name="f50" fmla="val 2332"/>
                <a:gd name="f51" fmla="val 1670"/>
                <a:gd name="f52" fmla="val 1261"/>
                <a:gd name="f53" fmla="val 3561"/>
                <a:gd name="f54" fmla="val 1040"/>
                <a:gd name="f55" fmla="*/ f0 1 5483"/>
                <a:gd name="f56" fmla="*/ f1 1 5861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61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5" y="f12"/>
                  </a:lnTo>
                  <a:lnTo>
                    <a:pt x="f13" y="f14"/>
                  </a:ln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28" y="f24"/>
                  </a:cubicBezTo>
                  <a:cubicBezTo>
                    <a:pt x="f32" y="f33"/>
                    <a:pt x="f32" y="f34"/>
                    <a:pt x="f28" y="f14"/>
                  </a:cubicBezTo>
                  <a:lnTo>
                    <a:pt x="f23" y="f35"/>
                  </a:lnTo>
                  <a:cubicBezTo>
                    <a:pt x="f14" y="f36"/>
                    <a:pt x="f14" y="f37"/>
                    <a:pt x="f23" y="f38"/>
                  </a:cubicBezTo>
                  <a:lnTo>
                    <a:pt x="f39" y="f40"/>
                  </a:lnTo>
                  <a:lnTo>
                    <a:pt x="f33" y="f41"/>
                  </a:lnTo>
                  <a:lnTo>
                    <a:pt x="f25" y="f42"/>
                  </a:lnTo>
                  <a:cubicBezTo>
                    <a:pt x="f16" y="f43"/>
                    <a:pt x="f44" y="f45"/>
                    <a:pt x="f46" y="f45"/>
                  </a:cubicBezTo>
                  <a:cubicBezTo>
                    <a:pt x="f13" y="f45"/>
                    <a:pt x="f47" y="f43"/>
                    <a:pt x="f48" y="f42"/>
                  </a:cubicBezTo>
                  <a:cubicBezTo>
                    <a:pt x="f49" y="f50"/>
                    <a:pt x="f49" y="f51"/>
                    <a:pt x="f48" y="f52"/>
                  </a:cubicBezTo>
                  <a:lnTo>
                    <a:pt x="f53" y="f5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8" name="Google Shape;10480;p74">
              <a:extLst>
                <a:ext uri="{FF2B5EF4-FFF2-40B4-BE49-F238E27FC236}">
                  <a16:creationId xmlns:a16="http://schemas.microsoft.com/office/drawing/2014/main" id="{97889578-B73D-BA95-D24F-1255724C28EB}"/>
                </a:ext>
              </a:extLst>
            </p:cNvPr>
            <p:cNvSpPr/>
            <p:nvPr/>
          </p:nvSpPr>
          <p:spPr>
            <a:xfrm>
              <a:off x="6574755" y="1990246"/>
              <a:ext cx="232001" cy="2272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356"/>
                <a:gd name="f5" fmla="val 2926"/>
                <a:gd name="f6" fmla="val 2662"/>
                <a:gd name="f7" fmla="val 2394"/>
                <a:gd name="f8" fmla="val 95"/>
                <a:gd name="f9" fmla="val 2205"/>
                <a:gd name="f10" fmla="val 284"/>
                <a:gd name="f11" fmla="val 2457"/>
                <a:gd name="f12" fmla="val 1229"/>
                <a:gd name="f13" fmla="val 3686"/>
                <a:gd name="f14" fmla="val 1323"/>
                <a:gd name="f15" fmla="val 3781"/>
                <a:gd name="f16" fmla="val 4033"/>
                <a:gd name="f17" fmla="val 4127"/>
                <a:gd name="f18" fmla="val 725"/>
                <a:gd name="f19" fmla="val 4600"/>
                <a:gd name="f20" fmla="val 630"/>
                <a:gd name="f21" fmla="val 4726"/>
                <a:gd name="f22" fmla="val 4978"/>
                <a:gd name="f23" fmla="val 5072"/>
                <a:gd name="f24" fmla="val 788"/>
                <a:gd name="f25" fmla="val 5135"/>
                <a:gd name="f26" fmla="val 882"/>
                <a:gd name="f27" fmla="val 5167"/>
                <a:gd name="f28" fmla="val 977"/>
                <a:gd name="f29" fmla="val 1071"/>
                <a:gd name="f30" fmla="val 1166"/>
                <a:gd name="f31" fmla="val 1701"/>
                <a:gd name="f32" fmla="val 1749"/>
                <a:gd name="f33" fmla="val 4553"/>
                <a:gd name="f34" fmla="val 1835"/>
                <a:gd name="f35" fmla="val 4529"/>
                <a:gd name="f36" fmla="val 1926"/>
                <a:gd name="f37" fmla="val 2016"/>
                <a:gd name="f38" fmla="val 2111"/>
                <a:gd name="f39" fmla="val 2174"/>
                <a:gd name="f40" fmla="val 2898"/>
                <a:gd name="f41" fmla="val 3371"/>
                <a:gd name="f42" fmla="val 4883"/>
                <a:gd name="f43" fmla="val 3151"/>
                <a:gd name="f44" fmla="val 4663"/>
                <a:gd name="f45" fmla="val 2741"/>
                <a:gd name="f46" fmla="val 4253"/>
                <a:gd name="f47" fmla="val 3592"/>
                <a:gd name="f48" fmla="val 3214"/>
                <a:gd name="f49" fmla="val 3340"/>
                <a:gd name="f50" fmla="val 3009"/>
                <a:gd name="f51" fmla="val 3607"/>
                <a:gd name="f52" fmla="val 2906"/>
                <a:gd name="f53" fmla="val 3875"/>
                <a:gd name="f54" fmla="val 4143"/>
                <a:gd name="f55" fmla="val 4411"/>
                <a:gd name="f56" fmla="val 4852"/>
                <a:gd name="f57" fmla="val 3434"/>
                <a:gd name="f58" fmla="val 5828"/>
                <a:gd name="f59" fmla="val 3623"/>
                <a:gd name="f60" fmla="val 3450"/>
                <a:gd name="f61" fmla="val 3190"/>
                <a:gd name="f62" fmla="*/ f0 1 5829"/>
                <a:gd name="f63" fmla="*/ f1 1 5356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29"/>
                <a:gd name="f70" fmla="*/ f67 1 5356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29" h="535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7"/>
                  </a:cubicBezTo>
                  <a:lnTo>
                    <a:pt x="f18" y="f19"/>
                  </a:lnTo>
                  <a:cubicBezTo>
                    <a:pt x="f20" y="f21"/>
                    <a:pt x="f20" y="f22"/>
                    <a:pt x="f18" y="f23"/>
                  </a:cubicBez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12" y="f23"/>
                  </a:cubicBezTo>
                  <a:lnTo>
                    <a:pt x="f31" y="f19"/>
                  </a:ln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19"/>
                  </a:cubicBezTo>
                  <a:lnTo>
                    <a:pt x="f40" y="f4"/>
                  </a:lnTo>
                  <a:lnTo>
                    <a:pt x="f41" y="f42"/>
                  </a:lnTo>
                  <a:lnTo>
                    <a:pt x="f43" y="f44"/>
                  </a:lnTo>
                  <a:cubicBezTo>
                    <a:pt x="f45" y="f46"/>
                    <a:pt x="f45" y="f47"/>
                    <a:pt x="f43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0"/>
                    <a:pt x="f19" y="f48"/>
                  </a:cubicBezTo>
                  <a:lnTo>
                    <a:pt x="f56" y="f57"/>
                  </a:lnTo>
                  <a:lnTo>
                    <a:pt x="f58" y="f11"/>
                  </a:lnTo>
                  <a:lnTo>
                    <a:pt x="f59" y="f10"/>
                  </a:lnTo>
                  <a:cubicBezTo>
                    <a:pt x="f60" y="f8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9" name="Google Shape;10481;p74">
              <a:extLst>
                <a:ext uri="{FF2B5EF4-FFF2-40B4-BE49-F238E27FC236}">
                  <a16:creationId xmlns:a16="http://schemas.microsoft.com/office/drawing/2014/main" id="{2D6D075D-271F-F463-848D-D979EEE1D4E1}"/>
                </a:ext>
              </a:extLst>
            </p:cNvPr>
            <p:cNvSpPr/>
            <p:nvPr/>
          </p:nvSpPr>
          <p:spPr>
            <a:xfrm>
              <a:off x="6712674" y="2115848"/>
              <a:ext cx="218230" cy="247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29"/>
                <a:gd name="f5" fmla="val 2899"/>
                <a:gd name="f6" fmla="val 1"/>
                <a:gd name="f7" fmla="val 1702"/>
                <a:gd name="f8" fmla="val 1229"/>
                <a:gd name="f9" fmla="val 1639"/>
                <a:gd name="f10" fmla="val 1292"/>
                <a:gd name="f11" fmla="val 1544"/>
                <a:gd name="f12" fmla="val 1324"/>
                <a:gd name="f13" fmla="val 1450"/>
                <a:gd name="f14" fmla="val 1355"/>
                <a:gd name="f15" fmla="val 1261"/>
                <a:gd name="f16" fmla="val 1198"/>
                <a:gd name="f17" fmla="val 725"/>
                <a:gd name="f18" fmla="val 757"/>
                <a:gd name="f19" fmla="val 678"/>
                <a:gd name="f20" fmla="val 694"/>
                <a:gd name="f21" fmla="val 591"/>
                <a:gd name="f22" fmla="val 662"/>
                <a:gd name="f23" fmla="val 501"/>
                <a:gd name="f24" fmla="val 410"/>
                <a:gd name="f25" fmla="val 316"/>
                <a:gd name="f26" fmla="val 253"/>
                <a:gd name="f27" fmla="val 158"/>
                <a:gd name="f28" fmla="val 883"/>
                <a:gd name="f29" fmla="val 1103"/>
                <a:gd name="f30" fmla="val 851"/>
                <a:gd name="f31" fmla="val 1828"/>
                <a:gd name="f32" fmla="val 2048"/>
                <a:gd name="f33" fmla="val 2174"/>
                <a:gd name="f34" fmla="val 473"/>
                <a:gd name="f35" fmla="val 3372"/>
                <a:gd name="f36" fmla="val 3151"/>
                <a:gd name="f37" fmla="val 898"/>
                <a:gd name="f38" fmla="val 2946"/>
                <a:gd name="f39" fmla="val 1166"/>
                <a:gd name="f40" fmla="val 2844"/>
                <a:gd name="f41" fmla="val 1434"/>
                <a:gd name="f42" fmla="val 1970"/>
                <a:gd name="f43" fmla="val 2552"/>
                <a:gd name="f44" fmla="val 3529"/>
                <a:gd name="f45" fmla="val 4222"/>
                <a:gd name="f46" fmla="val 4600"/>
                <a:gd name="f47" fmla="val 1922"/>
                <a:gd name="f48" fmla="val 4852"/>
                <a:gd name="f49" fmla="val 5073"/>
                <a:gd name="f50" fmla="val 3655"/>
                <a:gd name="f51" fmla="val 5482"/>
                <a:gd name="f52" fmla="val 3277"/>
                <a:gd name="f53" fmla="val 2615"/>
                <a:gd name="f54" fmla="val 2206"/>
                <a:gd name="f55" fmla="*/ f0 1 5483"/>
                <a:gd name="f56" fmla="*/ f1 1 5829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29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29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0"/>
                    <a:pt x="f16" y="f8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6" y="f18"/>
                  </a:cubicBezTo>
                  <a:cubicBezTo>
                    <a:pt x="f27" y="f28"/>
                    <a:pt x="f27" y="f29"/>
                    <a:pt x="f26" y="f8"/>
                  </a:cubicBezTo>
                  <a:lnTo>
                    <a:pt x="f17" y="f7"/>
                  </a:lnTo>
                  <a:cubicBezTo>
                    <a:pt x="f30" y="f31"/>
                    <a:pt x="f30" y="f32"/>
                    <a:pt x="f17" y="f33"/>
                  </a:cubicBezTo>
                  <a:lnTo>
                    <a:pt x="f6" y="f5"/>
                  </a:lnTo>
                  <a:lnTo>
                    <a:pt x="f34" y="f35"/>
                  </a:lnTo>
                  <a:lnTo>
                    <a:pt x="f20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7" y="f40"/>
                    <a:pt x="f42" y="f38"/>
                    <a:pt x="f33" y="f36"/>
                  </a:cubicBezTo>
                  <a:cubicBezTo>
                    <a:pt x="f43" y="f44"/>
                    <a:pt x="f43" y="f45"/>
                    <a:pt x="f33" y="f46"/>
                  </a:cubicBezTo>
                  <a:lnTo>
                    <a:pt x="f47" y="f48"/>
                  </a:lnTo>
                  <a:lnTo>
                    <a:pt x="f5" y="f4"/>
                  </a:lnTo>
                  <a:lnTo>
                    <a:pt x="f49" y="f50"/>
                  </a:lnTo>
                  <a:cubicBezTo>
                    <a:pt x="f51" y="f52"/>
                    <a:pt x="f51" y="f53"/>
                    <a:pt x="f49" y="f5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0" name="Google Shape;10482;p74">
              <a:extLst>
                <a:ext uri="{FF2B5EF4-FFF2-40B4-BE49-F238E27FC236}">
                  <a16:creationId xmlns:a16="http://schemas.microsoft.com/office/drawing/2014/main" id="{6995B55E-F091-1DC2-CBE3-4DC11A270827}"/>
                </a:ext>
              </a:extLst>
            </p:cNvPr>
            <p:cNvSpPr/>
            <p:nvPr/>
          </p:nvSpPr>
          <p:spPr>
            <a:xfrm>
              <a:off x="6574755" y="2262874"/>
              <a:ext cx="234507" cy="2285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92"/>
                <a:gd name="f4" fmla="val 5388"/>
                <a:gd name="f5" fmla="val 2993"/>
                <a:gd name="f6" fmla="val 2520"/>
                <a:gd name="f7" fmla="val 473"/>
                <a:gd name="f8" fmla="val 2741"/>
                <a:gd name="f9" fmla="val 725"/>
                <a:gd name="f10" fmla="val 3151"/>
                <a:gd name="f11" fmla="val 1103"/>
                <a:gd name="f12" fmla="val 1764"/>
                <a:gd name="f13" fmla="val 2174"/>
                <a:gd name="f14" fmla="val 2505"/>
                <a:gd name="f15" fmla="val 2363"/>
                <a:gd name="f16" fmla="val 2221"/>
                <a:gd name="f17" fmla="val 2457"/>
                <a:gd name="f18" fmla="val 1949"/>
                <a:gd name="f19" fmla="val 1678"/>
                <a:gd name="f20" fmla="val 1418"/>
                <a:gd name="f21" fmla="val 1229"/>
                <a:gd name="f22" fmla="val 977"/>
                <a:gd name="f23" fmla="val 1922"/>
                <a:gd name="f24" fmla="val 2930"/>
                <a:gd name="f25" fmla="val 2205"/>
                <a:gd name="f26" fmla="val 5072"/>
                <a:gd name="f27" fmla="val 2394"/>
                <a:gd name="f28" fmla="val 5293"/>
                <a:gd name="f29" fmla="val 2678"/>
                <a:gd name="f30" fmla="val 5387"/>
                <a:gd name="f31" fmla="val 3214"/>
                <a:gd name="f32" fmla="val 3497"/>
                <a:gd name="f33" fmla="val 3686"/>
                <a:gd name="f34" fmla="val 5891"/>
                <a:gd name="f35" fmla="val 4663"/>
                <a:gd name="f36" fmla="val 1701"/>
                <a:gd name="f37" fmla="val 4568"/>
                <a:gd name="f38" fmla="val 1575"/>
                <a:gd name="f39" fmla="val 1355"/>
                <a:gd name="f40" fmla="val 5167"/>
                <a:gd name="f41" fmla="val 756"/>
                <a:gd name="f42" fmla="val 5261"/>
                <a:gd name="f43" fmla="val 630"/>
                <a:gd name="f44" fmla="val 410"/>
                <a:gd name="f45" fmla="val 284"/>
                <a:gd name="f46" fmla="val 5104"/>
                <a:gd name="f47" fmla="val 221"/>
                <a:gd name="f48" fmla="val 5009"/>
                <a:gd name="f49" fmla="val 189"/>
                <a:gd name="f50" fmla="val 4915"/>
                <a:gd name="f51" fmla="val 4820"/>
                <a:gd name="f52" fmla="val 4726"/>
                <a:gd name="f53" fmla="val 4190"/>
                <a:gd name="f54" fmla="val 4143"/>
                <a:gd name="f55" fmla="val 819"/>
                <a:gd name="f56" fmla="val 4056"/>
                <a:gd name="f57" fmla="val 851"/>
                <a:gd name="f58" fmla="val 3966"/>
                <a:gd name="f59" fmla="val 3875"/>
                <a:gd name="f60" fmla="val 3781"/>
                <a:gd name="f61" fmla="val 3718"/>
                <a:gd name="f62" fmla="*/ f0 1 5892"/>
                <a:gd name="f63" fmla="*/ f1 1 538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92"/>
                <a:gd name="f70" fmla="*/ f67 1 538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92" h="5388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" y="f24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24" y="f30"/>
                  </a:cubicBezTo>
                  <a:cubicBezTo>
                    <a:pt x="f31" y="f30"/>
                    <a:pt x="f32" y="f28"/>
                    <a:pt x="f33" y="f26"/>
                  </a:cubicBezTo>
                  <a:lnTo>
                    <a:pt x="f34" y="f24"/>
                  </a:lnTo>
                  <a:lnTo>
                    <a:pt x="f35" y="f36"/>
                  </a:lnTo>
                  <a:cubicBezTo>
                    <a:pt x="f37" y="f38"/>
                    <a:pt x="f37" y="f39"/>
                    <a:pt x="f35" y="f21"/>
                  </a:cubicBezTo>
                  <a:lnTo>
                    <a:pt x="f40" y="f41"/>
                  </a:lnTo>
                  <a:cubicBezTo>
                    <a:pt x="f42" y="f43"/>
                    <a:pt x="f42" y="f44"/>
                    <a:pt x="f40" y="f45"/>
                  </a:cubicBez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35" y="f45"/>
                  </a:cubicBezTo>
                  <a:lnTo>
                    <a:pt x="f53" y="f41"/>
                  </a:lnTo>
                  <a:cubicBezTo>
                    <a:pt x="f54" y="f55"/>
                    <a:pt x="f56" y="f57"/>
                    <a:pt x="f58" y="f57"/>
                  </a:cubicBezTo>
                  <a:cubicBezTo>
                    <a:pt x="f59" y="f57"/>
                    <a:pt x="f60" y="f55"/>
                    <a:pt x="f61" y="f41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1" name="Google Shape;10101;p74">
            <a:extLst>
              <a:ext uri="{FF2B5EF4-FFF2-40B4-BE49-F238E27FC236}">
                <a16:creationId xmlns:a16="http://schemas.microsoft.com/office/drawing/2014/main" id="{627F389E-0E42-E782-EF16-4E18CBB8B07E}"/>
              </a:ext>
            </a:extLst>
          </p:cNvPr>
          <p:cNvGrpSpPr/>
          <p:nvPr/>
        </p:nvGrpSpPr>
        <p:grpSpPr>
          <a:xfrm>
            <a:off x="7166847" y="4297139"/>
            <a:ext cx="327922" cy="324154"/>
            <a:chOff x="8538447" y="4166509"/>
            <a:chExt cx="327922" cy="324154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2" name="Google Shape;10102;p74">
              <a:extLst>
                <a:ext uri="{FF2B5EF4-FFF2-40B4-BE49-F238E27FC236}">
                  <a16:creationId xmlns:a16="http://schemas.microsoft.com/office/drawing/2014/main" id="{BE0DA942-5DB3-65B3-5E4F-EAE14DF934D0}"/>
                </a:ext>
              </a:extLst>
            </p:cNvPr>
            <p:cNvSpPr/>
            <p:nvPr/>
          </p:nvSpPr>
          <p:spPr>
            <a:xfrm>
              <a:off x="8643786" y="4252517"/>
              <a:ext cx="222583" cy="2381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8287"/>
                <a:gd name="f5" fmla="val 4128"/>
                <a:gd name="f6" fmla="val 1229"/>
                <a:gd name="f7" fmla="val 4348"/>
                <a:gd name="f8" fmla="val 4506"/>
                <a:gd name="f9" fmla="val 1418"/>
                <a:gd name="f10" fmla="val 1670"/>
                <a:gd name="f11" fmla="val 1922"/>
                <a:gd name="f12" fmla="val 4978"/>
                <a:gd name="f13" fmla="val 2080"/>
                <a:gd name="f14" fmla="val 5356"/>
                <a:gd name="f15" fmla="val 2552"/>
                <a:gd name="f16" fmla="val 3119"/>
                <a:gd name="f17" fmla="val 3340"/>
                <a:gd name="f18" fmla="val 5136"/>
                <a:gd name="f19" fmla="val 3498"/>
                <a:gd name="f20" fmla="val 4947"/>
                <a:gd name="f21" fmla="val 4726"/>
                <a:gd name="f22" fmla="val 3308"/>
                <a:gd name="f23" fmla="val 2867"/>
                <a:gd name="f24" fmla="val 4317"/>
                <a:gd name="f25" fmla="val 2710"/>
                <a:gd name="f26" fmla="val 3939"/>
                <a:gd name="f27" fmla="val 3687"/>
                <a:gd name="f28" fmla="val 2930"/>
                <a:gd name="f29" fmla="val 3718"/>
                <a:gd name="f30" fmla="val 4033"/>
                <a:gd name="f31" fmla="val 3592"/>
                <a:gd name="f32" fmla="val 4411"/>
                <a:gd name="f33" fmla="val 3813"/>
                <a:gd name="f34" fmla="val 4821"/>
                <a:gd name="f35" fmla="val 5388"/>
                <a:gd name="f36" fmla="val 4537"/>
                <a:gd name="f37" fmla="val 5199"/>
                <a:gd name="f38" fmla="val 5766"/>
                <a:gd name="f39" fmla="val 5041"/>
                <a:gd name="f40" fmla="val 6175"/>
                <a:gd name="f41" fmla="val 4569"/>
                <a:gd name="f42" fmla="val 6396"/>
                <a:gd name="f43" fmla="val 6648"/>
                <a:gd name="f44" fmla="val 6900"/>
                <a:gd name="f45" fmla="val 7089"/>
                <a:gd name="f46" fmla="val 4159"/>
                <a:gd name="f47" fmla="val 3970"/>
                <a:gd name="f48" fmla="val 3245"/>
                <a:gd name="f49" fmla="val 6238"/>
                <a:gd name="f50" fmla="val 2899"/>
                <a:gd name="f51" fmla="val 3088"/>
                <a:gd name="f52" fmla="val 5010"/>
                <a:gd name="f53" fmla="val 5451"/>
                <a:gd name="f54" fmla="val 3876"/>
                <a:gd name="f55" fmla="val 5608"/>
                <a:gd name="f56" fmla="val 4191"/>
                <a:gd name="f57" fmla="val 3844"/>
                <a:gd name="f58" fmla="val 3403"/>
                <a:gd name="f59" fmla="val 3781"/>
                <a:gd name="f60" fmla="val 3214"/>
                <a:gd name="f61" fmla="val 2143"/>
                <a:gd name="f62" fmla="val 1828"/>
                <a:gd name="f63" fmla="val 1859"/>
                <a:gd name="f64" fmla="val 6427"/>
                <a:gd name="f65" fmla="val 8286"/>
                <a:gd name="f66" fmla="*/ f0 1 8255"/>
                <a:gd name="f67" fmla="*/ f1 1 8287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8255"/>
                <a:gd name="f74" fmla="*/ f71 1 8287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8255" h="828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24" y="f25"/>
                    <a:pt x="f5" y="f25"/>
                  </a:cubicBezTo>
                  <a:cubicBezTo>
                    <a:pt x="f26" y="f25"/>
                    <a:pt x="f27" y="f28"/>
                    <a:pt x="f27" y="f16"/>
                  </a:cubicBezTo>
                  <a:cubicBezTo>
                    <a:pt x="f29" y="f17"/>
                    <a:pt x="f30" y="f31"/>
                    <a:pt x="f32" y="f33"/>
                  </a:cubicBezTo>
                  <a:cubicBezTo>
                    <a:pt x="f34" y="f5"/>
                    <a:pt x="f35" y="f36"/>
                    <a:pt x="f35" y="f37"/>
                  </a:cubicBezTo>
                  <a:cubicBezTo>
                    <a:pt x="f35" y="f38"/>
                    <a:pt x="f39" y="f40"/>
                    <a:pt x="f41" y="f42"/>
                  </a:cubicBezTo>
                  <a:lnTo>
                    <a:pt x="f41" y="f43"/>
                  </a:lnTo>
                  <a:cubicBezTo>
                    <a:pt x="f41" y="f44"/>
                    <a:pt x="f7" y="f45"/>
                    <a:pt x="f46" y="f45"/>
                  </a:cubicBezTo>
                  <a:cubicBezTo>
                    <a:pt x="f47" y="f45"/>
                    <a:pt x="f29" y="f44"/>
                    <a:pt x="f29" y="f43"/>
                  </a:cubicBezTo>
                  <a:lnTo>
                    <a:pt x="f29" y="f42"/>
                  </a:lnTo>
                  <a:cubicBezTo>
                    <a:pt x="f48" y="f49"/>
                    <a:pt x="f50" y="f38"/>
                    <a:pt x="f50" y="f37"/>
                  </a:cubicBezTo>
                  <a:cubicBezTo>
                    <a:pt x="f50" y="f12"/>
                    <a:pt x="f51" y="f34"/>
                    <a:pt x="f22" y="f34"/>
                  </a:cubicBezTo>
                  <a:cubicBezTo>
                    <a:pt x="f19" y="f34"/>
                    <a:pt x="f27" y="f52"/>
                    <a:pt x="f27" y="f37"/>
                  </a:cubicBezTo>
                  <a:cubicBezTo>
                    <a:pt x="f27" y="f53"/>
                    <a:pt x="f54" y="f55"/>
                    <a:pt x="f5" y="f55"/>
                  </a:cubicBezTo>
                  <a:cubicBezTo>
                    <a:pt x="f7" y="f55"/>
                    <a:pt x="f8" y="f35"/>
                    <a:pt x="f8" y="f37"/>
                  </a:cubicBezTo>
                  <a:cubicBezTo>
                    <a:pt x="f8" y="f12"/>
                    <a:pt x="f56" y="f21"/>
                    <a:pt x="f57" y="f8"/>
                  </a:cubicBezTo>
                  <a:cubicBezTo>
                    <a:pt x="f58" y="f56"/>
                    <a:pt x="f23" y="f59"/>
                    <a:pt x="f23" y="f16"/>
                  </a:cubicBezTo>
                  <a:cubicBezTo>
                    <a:pt x="f23" y="f15"/>
                    <a:pt x="f60" y="f61"/>
                    <a:pt x="f27" y="f11"/>
                  </a:cubicBezTo>
                  <a:lnTo>
                    <a:pt x="f27" y="f10"/>
                  </a:lnTo>
                  <a:cubicBezTo>
                    <a:pt x="f27" y="f9"/>
                    <a:pt x="f54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62" y="f2"/>
                    <a:pt x="f2" y="f63"/>
                    <a:pt x="f2" y="f5"/>
                  </a:cubicBezTo>
                  <a:cubicBezTo>
                    <a:pt x="f2" y="f64"/>
                    <a:pt x="f62" y="f65"/>
                    <a:pt x="f5" y="f65"/>
                  </a:cubicBezTo>
                  <a:cubicBezTo>
                    <a:pt x="f42" y="f65"/>
                    <a:pt x="f3" y="f64"/>
                    <a:pt x="f3" y="f5"/>
                  </a:cubicBezTo>
                  <a:cubicBezTo>
                    <a:pt x="f3" y="f63"/>
                    <a:pt x="f4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3" name="Google Shape;10103;p74">
              <a:extLst>
                <a:ext uri="{FF2B5EF4-FFF2-40B4-BE49-F238E27FC236}">
                  <a16:creationId xmlns:a16="http://schemas.microsoft.com/office/drawing/2014/main" id="{B202A950-1B61-3665-C645-CEA68582E425}"/>
                </a:ext>
              </a:extLst>
            </p:cNvPr>
            <p:cNvSpPr/>
            <p:nvPr/>
          </p:nvSpPr>
          <p:spPr>
            <a:xfrm>
              <a:off x="8539307" y="4166509"/>
              <a:ext cx="172455" cy="860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2994"/>
                <a:gd name="f5" fmla="val 3214"/>
                <a:gd name="f6" fmla="val 1"/>
                <a:gd name="f7" fmla="val 1450"/>
                <a:gd name="f8" fmla="val 662"/>
                <a:gd name="f9" fmla="val 1513"/>
                <a:gd name="f10" fmla="val 2332"/>
                <a:gd name="f11" fmla="val 2993"/>
                <a:gd name="f12" fmla="val 4947"/>
                <a:gd name="f13" fmla="*/ f0 1 6396"/>
                <a:gd name="f14" fmla="*/ f1 1 2994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396"/>
                <a:gd name="f21" fmla="*/ f18 1 2994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396" h="299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cubicBezTo>
                    <a:pt x="f12" y="f11"/>
                    <a:pt x="f3" y="f10"/>
                    <a:pt x="f3" y="f9"/>
                  </a:cubicBezTo>
                  <a:cubicBezTo>
                    <a:pt x="f3" y="f8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4" name="Google Shape;10104;p74">
              <a:extLst>
                <a:ext uri="{FF2B5EF4-FFF2-40B4-BE49-F238E27FC236}">
                  <a16:creationId xmlns:a16="http://schemas.microsoft.com/office/drawing/2014/main" id="{7CD6E7EA-9238-CD4D-652E-F4064AF670A8}"/>
                </a:ext>
              </a:extLst>
            </p:cNvPr>
            <p:cNvSpPr/>
            <p:nvPr/>
          </p:nvSpPr>
          <p:spPr>
            <a:xfrm>
              <a:off x="8539307" y="4256138"/>
              <a:ext cx="118936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411"/>
                <a:gd name="f4" fmla="val 2395"/>
                <a:gd name="f5" fmla="val 1135"/>
                <a:gd name="f6" fmla="val 1450"/>
                <a:gd name="f7" fmla="val 347"/>
                <a:gd name="f8" fmla="val 1765"/>
                <a:gd name="f9" fmla="val 882"/>
                <a:gd name="f10" fmla="val 2017"/>
                <a:gd name="f11" fmla="val 1355"/>
                <a:gd name="f12" fmla="val 2237"/>
                <a:gd name="f13" fmla="val 2332"/>
                <a:gd name="f14" fmla="val 3151"/>
                <a:gd name="f15" fmla="val 3308"/>
                <a:gd name="f16" fmla="val 3560"/>
                <a:gd name="f17" fmla="val 1733"/>
                <a:gd name="f18" fmla="val 3907"/>
                <a:gd name="f19" fmla="val 631"/>
                <a:gd name="f20" fmla="val 4033"/>
                <a:gd name="f21" fmla="val 694"/>
                <a:gd name="f22" fmla="val 3623"/>
                <a:gd name="f23" fmla="val 757"/>
                <a:gd name="f24" fmla="val 3182"/>
                <a:gd name="f25" fmla="val 2363"/>
                <a:gd name="f26" fmla="val 1261"/>
                <a:gd name="f27" fmla="val 599"/>
                <a:gd name="f28" fmla="val 567"/>
                <a:gd name="f29" fmla="val 316"/>
                <a:gd name="f30" fmla="val 221"/>
                <a:gd name="f31" fmla="val 158"/>
                <a:gd name="f32" fmla="val 127"/>
                <a:gd name="f33" fmla="*/ f0 1 4411"/>
                <a:gd name="f34" fmla="*/ f1 1 2395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4411"/>
                <a:gd name="f41" fmla="*/ f38 1 2395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4411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10"/>
                  </a:cubicBezTo>
                  <a:cubicBezTo>
                    <a:pt x="f11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17"/>
                    <a:pt x="f18" y="f5"/>
                    <a:pt x="f3" y="f19"/>
                  </a:cubicBezTo>
                  <a:lnTo>
                    <a:pt x="f3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28" y="f29"/>
                  </a:cubicBezTo>
                  <a:cubicBezTo>
                    <a:pt x="f7" y="f30"/>
                    <a:pt x="f31" y="f32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5" name="Google Shape;10105;p74">
              <a:extLst>
                <a:ext uri="{FF2B5EF4-FFF2-40B4-BE49-F238E27FC236}">
                  <a16:creationId xmlns:a16="http://schemas.microsoft.com/office/drawing/2014/main" id="{23F00AA8-DFA7-2668-1254-F967C2E32EFC}"/>
                </a:ext>
              </a:extLst>
            </p:cNvPr>
            <p:cNvSpPr/>
            <p:nvPr/>
          </p:nvSpPr>
          <p:spPr>
            <a:xfrm>
              <a:off x="8539307" y="4397386"/>
              <a:ext cx="114702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395"/>
                <a:gd name="f5" fmla="val 1197"/>
                <a:gd name="f6" fmla="val 1701"/>
                <a:gd name="f7" fmla="val 1355"/>
                <a:gd name="f8" fmla="val 3182"/>
                <a:gd name="f9" fmla="val 3560"/>
                <a:gd name="f10" fmla="val 3907"/>
                <a:gd name="f11" fmla="val 2363"/>
                <a:gd name="f12" fmla="val 2332"/>
                <a:gd name="f13" fmla="val 3875"/>
                <a:gd name="f14" fmla="val 1859"/>
                <a:gd name="f15" fmla="val 3340"/>
                <a:gd name="f16" fmla="val 756"/>
                <a:gd name="f17" fmla="val 1261"/>
                <a:gd name="f18" fmla="val 599"/>
                <a:gd name="f19" fmla="val 567"/>
                <a:gd name="f20" fmla="val 315"/>
                <a:gd name="f21" fmla="val 347"/>
                <a:gd name="f22" fmla="val 252"/>
                <a:gd name="f23" fmla="val 158"/>
                <a:gd name="f24" fmla="val 126"/>
                <a:gd name="f25" fmla="*/ f0 1 4254"/>
                <a:gd name="f26" fmla="*/ f1 1 239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254"/>
                <a:gd name="f33" fmla="*/ f30 1 239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254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cubicBezTo>
                    <a:pt x="f9" y="f4"/>
                    <a:pt x="f10" y="f11"/>
                    <a:pt x="f3" y="f12"/>
                  </a:cubicBezTo>
                  <a:cubicBezTo>
                    <a:pt x="f13" y="f14"/>
                    <a:pt x="f9" y="f7"/>
                    <a:pt x="f15" y="f16"/>
                  </a:cubicBezTo>
                  <a:lnTo>
                    <a:pt x="f8" y="f16"/>
                  </a:lnTo>
                  <a:cubicBezTo>
                    <a:pt x="f11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6" name="Google Shape;10106;p74">
              <a:extLst>
                <a:ext uri="{FF2B5EF4-FFF2-40B4-BE49-F238E27FC236}">
                  <a16:creationId xmlns:a16="http://schemas.microsoft.com/office/drawing/2014/main" id="{48F9F7A2-58F3-7F5E-40BC-6B4ACD20A442}"/>
                </a:ext>
              </a:extLst>
            </p:cNvPr>
            <p:cNvSpPr/>
            <p:nvPr/>
          </p:nvSpPr>
          <p:spPr>
            <a:xfrm>
              <a:off x="8538447" y="4326748"/>
              <a:ext cx="84124" cy="69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2427"/>
                <a:gd name="f5" fmla="val 1"/>
                <a:gd name="f6" fmla="val 1167"/>
                <a:gd name="f7" fmla="val 32"/>
                <a:gd name="f8" fmla="val 1482"/>
                <a:gd name="f9" fmla="val 379"/>
                <a:gd name="f10" fmla="val 1797"/>
                <a:gd name="f11" fmla="val 914"/>
                <a:gd name="f12" fmla="val 2017"/>
                <a:gd name="f13" fmla="val 1387"/>
                <a:gd name="f14" fmla="val 2238"/>
                <a:gd name="f15" fmla="val 2332"/>
                <a:gd name="f16" fmla="val 2395"/>
                <a:gd name="f17" fmla="val 3057"/>
                <a:gd name="f18" fmla="val 2143"/>
                <a:gd name="f19" fmla="val 3025"/>
                <a:gd name="f20" fmla="val 1860"/>
                <a:gd name="f21" fmla="val 1608"/>
                <a:gd name="f22" fmla="val 1324"/>
                <a:gd name="f23" fmla="val 3088"/>
                <a:gd name="f24" fmla="val 1041"/>
                <a:gd name="f25" fmla="val 757"/>
                <a:gd name="f26" fmla="val 1230"/>
                <a:gd name="f27" fmla="val 599"/>
                <a:gd name="f28" fmla="val 536"/>
                <a:gd name="f29" fmla="val 316"/>
                <a:gd name="f30" fmla="val 347"/>
                <a:gd name="f31" fmla="val 253"/>
                <a:gd name="f32" fmla="val 158"/>
                <a:gd name="f33" fmla="val 127"/>
                <a:gd name="f34" fmla="*/ f0 1 3120"/>
                <a:gd name="f35" fmla="*/ f1 1 242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3120"/>
                <a:gd name="f42" fmla="*/ f39 1 242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3120" h="242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3" y="f4"/>
                  </a:cubicBezTo>
                  <a:cubicBezTo>
                    <a:pt x="f17" y="f18"/>
                    <a:pt x="f19" y="f20"/>
                    <a:pt x="f19" y="f21"/>
                  </a:cubicBezTo>
                  <a:cubicBezTo>
                    <a:pt x="f19" y="f22"/>
                    <a:pt x="f23" y="f24"/>
                    <a:pt x="f3" y="f25"/>
                  </a:cubicBezTo>
                  <a:cubicBezTo>
                    <a:pt x="f15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5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7" name="Google Shape;10125;p74">
            <a:extLst>
              <a:ext uri="{FF2B5EF4-FFF2-40B4-BE49-F238E27FC236}">
                <a16:creationId xmlns:a16="http://schemas.microsoft.com/office/drawing/2014/main" id="{D0F51A8F-92A6-5496-FD99-604737840213}"/>
              </a:ext>
            </a:extLst>
          </p:cNvPr>
          <p:cNvGrpSpPr/>
          <p:nvPr/>
        </p:nvGrpSpPr>
        <p:grpSpPr>
          <a:xfrm>
            <a:off x="6438437" y="1444769"/>
            <a:ext cx="445504" cy="476017"/>
            <a:chOff x="7810036" y="1314139"/>
            <a:chExt cx="445504" cy="476017"/>
          </a:xfrm>
          <a:solidFill>
            <a:schemeClr val="bg2"/>
          </a:solidFill>
        </p:grpSpPr>
        <p:sp>
          <p:nvSpPr>
            <p:cNvPr id="208" name="Google Shape;10126;p74">
              <a:extLst>
                <a:ext uri="{FF2B5EF4-FFF2-40B4-BE49-F238E27FC236}">
                  <a16:creationId xmlns:a16="http://schemas.microsoft.com/office/drawing/2014/main" id="{F8AD469E-C683-D0A1-15D7-6DE82FA35E7A}"/>
                </a:ext>
              </a:extLst>
            </p:cNvPr>
            <p:cNvSpPr/>
            <p:nvPr/>
          </p:nvSpPr>
          <p:spPr>
            <a:xfrm>
              <a:off x="7901120" y="1573453"/>
              <a:ext cx="262213" cy="2167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5766"/>
                <a:gd name="f5" fmla="val 410"/>
                <a:gd name="f6" fmla="val 158"/>
                <a:gd name="f7" fmla="val 1"/>
                <a:gd name="f8" fmla="val 189"/>
                <a:gd name="f9" fmla="val 662"/>
                <a:gd name="f10" fmla="val 190"/>
                <a:gd name="f11" fmla="val 820"/>
                <a:gd name="f12" fmla="val 883"/>
                <a:gd name="f13" fmla="val 1670"/>
                <a:gd name="f14" fmla="val 5419"/>
                <a:gd name="f15" fmla="val 1702"/>
                <a:gd name="f16" fmla="val 5608"/>
                <a:gd name="f17" fmla="val 1859"/>
                <a:gd name="f18" fmla="val 2048"/>
                <a:gd name="f19" fmla="val 5356"/>
                <a:gd name="f20" fmla="val 5545"/>
                <a:gd name="f21" fmla="val 6554"/>
                <a:gd name="f22" fmla="val 7026"/>
                <a:gd name="f23" fmla="val 7247"/>
                <a:gd name="f24" fmla="val 7404"/>
                <a:gd name="f25" fmla="val 630"/>
                <a:gd name="f26" fmla="*/ f0 1 7436"/>
                <a:gd name="f27" fmla="*/ f1 1 5766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7436"/>
                <a:gd name="f34" fmla="*/ f31 1 5766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7436" h="5766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10" y="f11"/>
                    <a:pt x="f5" y="f11"/>
                  </a:cubicBezTo>
                  <a:lnTo>
                    <a:pt x="f12" y="f11"/>
                  </a:lnTo>
                  <a:lnTo>
                    <a:pt x="f13" y="f14"/>
                  </a:lnTo>
                  <a:cubicBezTo>
                    <a:pt x="f15" y="f16"/>
                    <a:pt x="f17" y="f4"/>
                    <a:pt x="f18" y="f4"/>
                  </a:cubicBezTo>
                  <a:lnTo>
                    <a:pt x="f19" y="f4"/>
                  </a:lnTo>
                  <a:cubicBezTo>
                    <a:pt x="f20" y="f4"/>
                    <a:pt x="f4" y="f16"/>
                    <a:pt x="f4" y="f14"/>
                  </a:cubicBezTo>
                  <a:lnTo>
                    <a:pt x="f21" y="f11"/>
                  </a:lnTo>
                  <a:lnTo>
                    <a:pt x="f22" y="f11"/>
                  </a:lnTo>
                  <a:cubicBezTo>
                    <a:pt x="f23" y="f11"/>
                    <a:pt x="f24" y="f25"/>
                    <a:pt x="f24" y="f5"/>
                  </a:cubicBezTo>
                  <a:cubicBezTo>
                    <a:pt x="f3" y="f8"/>
                    <a:pt x="f23" y="f2"/>
                    <a:pt x="f2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9" name="Google Shape;10127;p74">
              <a:extLst>
                <a:ext uri="{FF2B5EF4-FFF2-40B4-BE49-F238E27FC236}">
                  <a16:creationId xmlns:a16="http://schemas.microsoft.com/office/drawing/2014/main" id="{288A8D2E-B6F1-87B8-7CEF-F77B1419779C}"/>
                </a:ext>
              </a:extLst>
            </p:cNvPr>
            <p:cNvSpPr/>
            <p:nvPr/>
          </p:nvSpPr>
          <p:spPr>
            <a:xfrm>
              <a:off x="7810036" y="1314139"/>
              <a:ext cx="445504" cy="229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4"/>
                <a:gd name="f4" fmla="val 6113"/>
                <a:gd name="f5" fmla="val 378"/>
                <a:gd name="f6" fmla="val 1"/>
                <a:gd name="f7" fmla="val 158"/>
                <a:gd name="f8" fmla="val 190"/>
                <a:gd name="f9" fmla="val 442"/>
                <a:gd name="f10" fmla="val 5672"/>
                <a:gd name="f11" fmla="val 5892"/>
                <a:gd name="f12" fmla="val 189"/>
                <a:gd name="f13" fmla="val 3088"/>
                <a:gd name="f14" fmla="val 3245"/>
                <a:gd name="f15" fmla="val 5514"/>
                <a:gd name="f16" fmla="val 3560"/>
                <a:gd name="f17" fmla="val 4947"/>
                <a:gd name="f18" fmla="val 4001"/>
                <a:gd name="f19" fmla="val 4569"/>
                <a:gd name="f20" fmla="val 3875"/>
                <a:gd name="f21" fmla="val 4285"/>
                <a:gd name="f22" fmla="val 3812"/>
                <a:gd name="f23" fmla="val 3970"/>
                <a:gd name="f24" fmla="val 3624"/>
                <a:gd name="f25" fmla="val 2238"/>
                <a:gd name="f26" fmla="val 4915"/>
                <a:gd name="f27" fmla="val 1135"/>
                <a:gd name="f28" fmla="val 6301"/>
                <a:gd name="f29" fmla="val 7656"/>
                <a:gd name="f30" fmla="val 8759"/>
                <a:gd name="f31" fmla="val 3939"/>
                <a:gd name="f32" fmla="val 8696"/>
                <a:gd name="f33" fmla="val 4254"/>
                <a:gd name="f34" fmla="val 8570"/>
                <a:gd name="f35" fmla="val 9011"/>
                <a:gd name="f36" fmla="val 5010"/>
                <a:gd name="f37" fmla="val 9326"/>
                <a:gd name="f38" fmla="val 9483"/>
                <a:gd name="f39" fmla="val 12193"/>
                <a:gd name="f40" fmla="val 12445"/>
                <a:gd name="f41" fmla="val 12602"/>
                <a:gd name="f42" fmla="val 12224"/>
                <a:gd name="f43" fmla="*/ f0 1 12634"/>
                <a:gd name="f44" fmla="*/ f1 1 6113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2634"/>
                <a:gd name="f51" fmla="*/ f48 1 6113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2634" h="611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5" y="f4"/>
                  </a:cubicBezTo>
                  <a:lnTo>
                    <a:pt x="f13" y="f4"/>
                  </a:ln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31"/>
                    <a:pt x="f32" y="f33"/>
                    <a:pt x="f34" y="f19"/>
                  </a:cubicBezTo>
                  <a:cubicBezTo>
                    <a:pt x="f35" y="f36"/>
                    <a:pt x="f37" y="f15"/>
                    <a:pt x="f38" y="f4"/>
                  </a:cubicBezTo>
                  <a:lnTo>
                    <a:pt x="f39" y="f4"/>
                  </a:lnTo>
                  <a:cubicBezTo>
                    <a:pt x="f40" y="f4"/>
                    <a:pt x="f41" y="f11"/>
                    <a:pt x="f41" y="f10"/>
                  </a:cubicBezTo>
                  <a:lnTo>
                    <a:pt x="f41" y="f9"/>
                  </a:lnTo>
                  <a:cubicBezTo>
                    <a:pt x="f3" y="f8"/>
                    <a:pt x="f40" y="f6"/>
                    <a:pt x="f4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0" name="Google Shape;10128;p74">
              <a:extLst>
                <a:ext uri="{FF2B5EF4-FFF2-40B4-BE49-F238E27FC236}">
                  <a16:creationId xmlns:a16="http://schemas.microsoft.com/office/drawing/2014/main" id="{FFAE6176-975C-7420-B495-FFF7C974496A}"/>
                </a:ext>
              </a:extLst>
            </p:cNvPr>
            <p:cNvSpPr/>
            <p:nvPr/>
          </p:nvSpPr>
          <p:spPr>
            <a:xfrm>
              <a:off x="7949994" y="1386367"/>
              <a:ext cx="165561" cy="1551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695"/>
                <a:gd name="f4" fmla="val 4128"/>
                <a:gd name="f5" fmla="val 2364"/>
                <a:gd name="f6" fmla="val 1"/>
                <a:gd name="f7" fmla="val 1450"/>
                <a:gd name="f8" fmla="val 694"/>
                <a:gd name="f9" fmla="val 757"/>
                <a:gd name="f10" fmla="val 1670"/>
                <a:gd name="f11" fmla="val 2080"/>
                <a:gd name="f12" fmla="val 851"/>
                <a:gd name="f13" fmla="val 2489"/>
                <a:gd name="f14" fmla="val 1167"/>
                <a:gd name="f15" fmla="val 2805"/>
                <a:gd name="f16" fmla="val 599"/>
                <a:gd name="f17" fmla="val 3120"/>
                <a:gd name="f18" fmla="val 190"/>
                <a:gd name="f19" fmla="val 3592"/>
                <a:gd name="f20" fmla="val 4475"/>
                <a:gd name="f21" fmla="val 3561"/>
                <a:gd name="f22" fmla="val 4065"/>
                <a:gd name="f23" fmla="val 3088"/>
                <a:gd name="f24" fmla="val 3529"/>
                <a:gd name="f25" fmla="val 3813"/>
                <a:gd name="f26" fmla="val 4002"/>
                <a:gd name="f27" fmla="val 3277"/>
                <a:gd name="f28" fmla="*/ f0 1 4695"/>
                <a:gd name="f29" fmla="*/ f1 1 412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4695"/>
                <a:gd name="f36" fmla="*/ f33 1 412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4695" h="412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6" y="f4"/>
                  </a:cubicBezTo>
                  <a:lnTo>
                    <a:pt x="f3" y="f4"/>
                  </a:lnTo>
                  <a:cubicBezTo>
                    <a:pt x="f20" y="f21"/>
                    <a:pt x="f22" y="f23"/>
                    <a:pt x="f24" y="f15"/>
                  </a:cubicBezTo>
                  <a:cubicBezTo>
                    <a:pt x="f25" y="f13"/>
                    <a:pt x="f26" y="f11"/>
                    <a:pt x="f26" y="f10"/>
                  </a:cubicBezTo>
                  <a:cubicBezTo>
                    <a:pt x="f26" y="f9"/>
                    <a:pt x="f2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11" name="Text Placeholder 1">
            <a:extLst>
              <a:ext uri="{FF2B5EF4-FFF2-40B4-BE49-F238E27FC236}">
                <a16:creationId xmlns:a16="http://schemas.microsoft.com/office/drawing/2014/main" id="{53C31407-9C9A-A937-4454-E493557AFA32}"/>
              </a:ext>
            </a:extLst>
          </p:cNvPr>
          <p:cNvSpPr txBox="1">
            <a:spLocks/>
          </p:cNvSpPr>
          <p:nvPr/>
        </p:nvSpPr>
        <p:spPr>
          <a:xfrm>
            <a:off x="1156795" y="411143"/>
            <a:ext cx="6916200" cy="407386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36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36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1351726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68">
            <a:extLst>
              <a:ext uri="{FF2B5EF4-FFF2-40B4-BE49-F238E27FC236}">
                <a16:creationId xmlns:a16="http://schemas.microsoft.com/office/drawing/2014/main" id="{0AD77B0B-062D-EE53-1F0D-2D38E485C490}"/>
              </a:ext>
            </a:extLst>
          </p:cNvPr>
          <p:cNvSpPr/>
          <p:nvPr/>
        </p:nvSpPr>
        <p:spPr>
          <a:xfrm rot="10799991">
            <a:off x="4978343" y="3369520"/>
            <a:ext cx="187278" cy="583231"/>
          </a:xfrm>
          <a:custGeom>
            <a:avLst/>
            <a:gdLst>
              <a:gd name="f0" fmla="val w"/>
              <a:gd name="f1" fmla="val h"/>
              <a:gd name="f2" fmla="val 0"/>
              <a:gd name="f3" fmla="val 1040400"/>
              <a:gd name="f4" fmla="val 3240000"/>
              <a:gd name="f5" fmla="val 41345"/>
              <a:gd name="f6" fmla="val 940666"/>
              <a:gd name="f7" fmla="val 1242"/>
              <a:gd name="f8" fmla="val 653403"/>
              <a:gd name="f9" fmla="val 1057"/>
              <a:gd name="f10" fmla="val 652077"/>
              <a:gd name="f11" fmla="val 447"/>
              <a:gd name="f12" fmla="val 647712"/>
              <a:gd name="f13" fmla="val 4531"/>
              <a:gd name="f14" fmla="val 520200"/>
              <a:gd name="f15" fmla="val 659109"/>
              <a:gd name="f16" fmla="val 174478"/>
              <a:gd name="f17" fmla="val 101622"/>
              <a:gd name="f18" fmla="val 1372451"/>
              <a:gd name="f19" fmla="val 61820"/>
              <a:gd name="f20" fmla="val 1087335"/>
              <a:gd name="f21" fmla="val 728036"/>
              <a:gd name="f22" fmla="val 261055"/>
              <a:gd name="f23" fmla="val 870500"/>
              <a:gd name="f24" fmla="val 439998"/>
              <a:gd name="f25" fmla="val 860164"/>
              <a:gd name="f26" fmla="val 431664"/>
              <a:gd name="f27" fmla="val 161365"/>
              <a:gd name="f28" fmla="val 1800403"/>
              <a:gd name="f29" fmla="val 122098"/>
              <a:gd name="f30" fmla="val 1519120"/>
              <a:gd name="f31" fmla="val 930953"/>
              <a:gd name="f32" fmla="val 515931"/>
              <a:gd name="f33" fmla="val 1035869"/>
              <a:gd name="f34" fmla="val 1039954"/>
              <a:gd name="f35" fmla="val 1039345"/>
              <a:gd name="f36" fmla="val 652078"/>
              <a:gd name="f37" fmla="val 1039160"/>
              <a:gd name="f38" fmla="val 1029316"/>
              <a:gd name="f39" fmla="val 723920"/>
              <a:gd name="f40" fmla="val 217894"/>
              <a:gd name="f41" fmla="val 2205330"/>
              <a:gd name="f42" fmla="val 181840"/>
              <a:gd name="f43" fmla="val 1947070"/>
              <a:gd name="f44" fmla="val 1000266"/>
              <a:gd name="f45" fmla="val 932012"/>
              <a:gd name="f46" fmla="val 949113"/>
              <a:gd name="f47" fmla="val 1298429"/>
              <a:gd name="f48" fmla="val 330192"/>
              <a:gd name="f49" fmla="val 2564220"/>
              <a:gd name="f50" fmla="val 267995"/>
              <a:gd name="f51" fmla="val 237100"/>
              <a:gd name="f52" fmla="val 2342912"/>
              <a:gd name="f53" fmla="val 242309"/>
              <a:gd name="f54" fmla="val 2347112"/>
              <a:gd name="f55" fmla="val 920063"/>
              <a:gd name="f56" fmla="val 1506522"/>
              <a:gd name="f57" fmla="val 865005"/>
              <a:gd name="f58" fmla="val 1900914"/>
              <a:gd name="f59" fmla="val 772406"/>
              <a:gd name="f60" fmla="val 468924"/>
              <a:gd name="f61" fmla="val 835955"/>
              <a:gd name="f62" fmla="val 2109008"/>
              <a:gd name="f63" fmla="val 892044"/>
              <a:gd name="f64" fmla="val 148356"/>
              <a:gd name="f65" fmla="val 276144"/>
              <a:gd name="f66" fmla="val 2663936"/>
              <a:gd name="f67" fmla="val 764256"/>
              <a:gd name="f68" fmla="*/ f0 1 1040400"/>
              <a:gd name="f69" fmla="*/ f1 1 3240000"/>
              <a:gd name="f70" fmla="val f2"/>
              <a:gd name="f71" fmla="val f3"/>
              <a:gd name="f72" fmla="val f4"/>
              <a:gd name="f73" fmla="+- f72 0 f70"/>
              <a:gd name="f74" fmla="+- f71 0 f70"/>
              <a:gd name="f75" fmla="*/ f74 1 1040400"/>
              <a:gd name="f76" fmla="*/ f73 1 3240000"/>
              <a:gd name="f77" fmla="*/ f70 1 f75"/>
              <a:gd name="f78" fmla="*/ f71 1 f75"/>
              <a:gd name="f79" fmla="*/ f70 1 f76"/>
              <a:gd name="f80" fmla="*/ f72 1 f76"/>
              <a:gd name="f81" fmla="*/ f77 f68 1"/>
              <a:gd name="f82" fmla="*/ f78 f68 1"/>
              <a:gd name="f83" fmla="*/ f80 f69 1"/>
              <a:gd name="f84" fmla="*/ f79 f6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1" t="f84" r="f82" b="f83"/>
            <a:pathLst>
              <a:path w="1040400" h="3240000">
                <a:moveTo>
                  <a:pt x="f5" y="f6"/>
                </a:moveTo>
                <a:lnTo>
                  <a:pt x="f7" y="f8"/>
                </a:lnTo>
                <a:lnTo>
                  <a:pt x="f2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2"/>
                </a:lnTo>
                <a:lnTo>
                  <a:pt x="f14" y="f2"/>
                </a:lnTo>
                <a:lnTo>
                  <a:pt x="f15" y="f16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close/>
                <a:moveTo>
                  <a:pt x="f27" y="f28"/>
                </a:moveTo>
                <a:lnTo>
                  <a:pt x="f29" y="f30"/>
                </a:lnTo>
                <a:lnTo>
                  <a:pt x="f31" y="f32"/>
                </a:lnTo>
                <a:lnTo>
                  <a:pt x="f33" y="f12"/>
                </a:lnTo>
                <a:lnTo>
                  <a:pt x="f34" y="f12"/>
                </a:lnTo>
                <a:lnTo>
                  <a:pt x="f35" y="f36"/>
                </a:lnTo>
                <a:lnTo>
                  <a:pt x="f3" y="f8"/>
                </a:lnTo>
                <a:lnTo>
                  <a:pt x="f37" y="f8"/>
                </a:lnTo>
                <a:lnTo>
                  <a:pt x="f38" y="f39"/>
                </a:lnTo>
                <a:close/>
                <a:moveTo>
                  <a:pt x="f40" y="f41"/>
                </a:moveTo>
                <a:lnTo>
                  <a:pt x="f42" y="f43"/>
                </a:lnTo>
                <a:lnTo>
                  <a:pt x="f44" y="f45"/>
                </a:lnTo>
                <a:lnTo>
                  <a:pt x="f46" y="f47"/>
                </a:lnTo>
                <a:close/>
                <a:moveTo>
                  <a:pt x="f48" y="f49"/>
                </a:moveTo>
                <a:lnTo>
                  <a:pt x="f50" y="f49"/>
                </a:lnTo>
                <a:lnTo>
                  <a:pt x="f51" y="f52"/>
                </a:ln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close/>
                <a:moveTo>
                  <a:pt x="f59" y="f49"/>
                </a:moveTo>
                <a:lnTo>
                  <a:pt x="f60" y="f49"/>
                </a:lnTo>
                <a:lnTo>
                  <a:pt x="f61" y="f62"/>
                </a:lnTo>
                <a:close/>
                <a:moveTo>
                  <a:pt x="f63" y="f4"/>
                </a:moveTo>
                <a:lnTo>
                  <a:pt x="f64" y="f4"/>
                </a:lnTo>
                <a:lnTo>
                  <a:pt x="f65" y="f66"/>
                </a:lnTo>
                <a:lnTo>
                  <a:pt x="f67" y="f66"/>
                </a:ln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8A44671E-3D4B-38A8-0907-C5E94A773301}"/>
              </a:ext>
            </a:extLst>
          </p:cNvPr>
          <p:cNvSpPr/>
          <p:nvPr/>
        </p:nvSpPr>
        <p:spPr>
          <a:xfrm>
            <a:off x="5456594" y="3436855"/>
            <a:ext cx="449290" cy="448558"/>
          </a:xfrm>
          <a:custGeom>
            <a:avLst/>
            <a:gdLst>
              <a:gd name="f0" fmla="val w"/>
              <a:gd name="f1" fmla="val h"/>
              <a:gd name="f2" fmla="val 0"/>
              <a:gd name="f3" fmla="val 3228210"/>
              <a:gd name="f4" fmla="val 3222968"/>
              <a:gd name="f5" fmla="val 1619999"/>
              <a:gd name="f6" fmla="val 642446"/>
              <a:gd name="f7" fmla="val 2664115"/>
              <a:gd name="f8" fmla="val 1686562"/>
              <a:gd name="f9" fmla="val 2664116"/>
              <a:gd name="f10" fmla="val 2015013"/>
              <a:gd name="f11" fmla="val 2511495"/>
              <a:gd name="f12" fmla="val 2399422"/>
              <a:gd name="f13" fmla="val 1924159"/>
              <a:gd name="f14" fmla="val 2308568"/>
              <a:gd name="f15" fmla="val 1812086"/>
              <a:gd name="f16" fmla="val 1427912"/>
              <a:gd name="f17" fmla="val 1315839"/>
              <a:gd name="f18" fmla="val 1224985"/>
              <a:gd name="f19" fmla="val 575882"/>
              <a:gd name="f20" fmla="val 575884"/>
              <a:gd name="f21" fmla="val 509997"/>
              <a:gd name="f22" fmla="val 122689"/>
              <a:gd name="f23" fmla="val 942045"/>
              <a:gd name="f24" fmla="val 542556"/>
              <a:gd name="f25" fmla="val 974604"/>
              <a:gd name="f26" fmla="val 1620001"/>
              <a:gd name="f27" fmla="val 7099"/>
              <a:gd name="f28" fmla="val 1686560"/>
              <a:gd name="f29" fmla="val 2900441"/>
              <a:gd name="f30" fmla="val 349390"/>
              <a:gd name="f31" fmla="val 342291"/>
              <a:gd name="f32" fmla="val 330172"/>
              <a:gd name="f33" fmla="val 1679462"/>
              <a:gd name="f34" fmla="*/ f0 1 3228210"/>
              <a:gd name="f35" fmla="*/ f1 1 3222968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28210"/>
              <a:gd name="f42" fmla="*/ f39 1 3222968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28210" h="322296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9" y="f4"/>
                </a:lnTo>
                <a:lnTo>
                  <a:pt x="f10" y="f4"/>
                </a:lnTo>
                <a:lnTo>
                  <a:pt x="f10" y="f11"/>
                </a:lnTo>
                <a:cubicBezTo>
                  <a:pt x="f10" y="f12"/>
                  <a:pt x="f13" y="f14"/>
                  <a:pt x="f15" y="f14"/>
                </a:cubicBezTo>
                <a:lnTo>
                  <a:pt x="f16" y="f14"/>
                </a:lnTo>
                <a:cubicBezTo>
                  <a:pt x="f17" y="f14"/>
                  <a:pt x="f18" y="f12"/>
                  <a:pt x="f18" y="f11"/>
                </a:cubicBezTo>
                <a:lnTo>
                  <a:pt x="f18" y="f4"/>
                </a:lnTo>
                <a:lnTo>
                  <a:pt x="f19" y="f4"/>
                </a:lnTo>
                <a:lnTo>
                  <a:pt x="f19" y="f8"/>
                </a:lnTo>
                <a:lnTo>
                  <a:pt x="f20" y="f8"/>
                </a:lnTo>
                <a:close/>
                <a:moveTo>
                  <a:pt x="f21" y="f22"/>
                </a:moveTo>
                <a:lnTo>
                  <a:pt x="f23" y="f22"/>
                </a:lnTo>
                <a:lnTo>
                  <a:pt x="f23" y="f24"/>
                </a:lnTo>
                <a:lnTo>
                  <a:pt x="f21" y="f25"/>
                </a:lnTo>
                <a:close/>
                <a:moveTo>
                  <a:pt x="f26" y="f27"/>
                </a:moveTo>
                <a:lnTo>
                  <a:pt x="f3" y="f28"/>
                </a:lnTo>
                <a:lnTo>
                  <a:pt x="f29" y="f28"/>
                </a:lnTo>
                <a:lnTo>
                  <a:pt x="f26" y="f30"/>
                </a:lnTo>
                <a:close/>
                <a:moveTo>
                  <a:pt x="f5" y="f2"/>
                </a:moveTo>
                <a:lnTo>
                  <a:pt x="f5" y="f31"/>
                </a:lnTo>
                <a:lnTo>
                  <a:pt x="f32" y="f33"/>
                </a:lnTo>
                <a:lnTo>
                  <a:pt x="f2" y="f33"/>
                </a:ln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9DC1AB82-AAF1-3A42-9CB0-C7208CE664D0}"/>
              </a:ext>
            </a:extLst>
          </p:cNvPr>
          <p:cNvSpPr/>
          <p:nvPr/>
        </p:nvSpPr>
        <p:spPr>
          <a:xfrm>
            <a:off x="6873201" y="3486050"/>
            <a:ext cx="433891" cy="350187"/>
          </a:xfrm>
          <a:custGeom>
            <a:avLst/>
            <a:gdLst>
              <a:gd name="f0" fmla="val w"/>
              <a:gd name="f1" fmla="val h"/>
              <a:gd name="f2" fmla="val 0"/>
              <a:gd name="f3" fmla="val 3307788"/>
              <a:gd name="f4" fmla="val 2669631"/>
              <a:gd name="f5" fmla="val 2793832"/>
              <a:gd name="f6" fmla="val 1478391"/>
              <a:gd name="f7" fmla="val 2772990"/>
              <a:gd name="f8" fmla="val 1635402"/>
              <a:gd name="f9" fmla="val 2717678"/>
              <a:gd name="f10" fmla="val 1784517"/>
              <a:gd name="f11" fmla="val 2633007"/>
              <a:gd name="f12" fmla="val 1915952"/>
              <a:gd name="f13" fmla="val 2695386"/>
              <a:gd name="f14" fmla="val 1951862"/>
              <a:gd name="f15" fmla="val 2772768"/>
              <a:gd name="f16" fmla="val 1955673"/>
              <a:gd name="f17" fmla="val 2841607"/>
              <a:gd name="f18" fmla="val 1924185"/>
              <a:gd name="f19" fmla="val 2943442"/>
              <a:gd name="f20" fmla="val 1877605"/>
              <a:gd name="f21" fmla="val 2999062"/>
              <a:gd name="f22" fmla="val 1766364"/>
              <a:gd name="f23" fmla="val 2975226"/>
              <a:gd name="f24" fmla="val 1656948"/>
              <a:gd name="f25" fmla="val 2955176"/>
              <a:gd name="f26" fmla="val 1564911"/>
              <a:gd name="f27" fmla="val 2883463"/>
              <a:gd name="f28" fmla="val 1495086"/>
              <a:gd name="f29" fmla="val 2807611"/>
              <a:gd name="f30" fmla="val 1247700"/>
              <a:gd name="f31" fmla="val 2807472"/>
              <a:gd name="f32" fmla="val 1256060"/>
              <a:gd name="f33" fmla="val 2994195"/>
              <a:gd name="f34" fmla="val 1281771"/>
              <a:gd name="f35" fmla="val 3148201"/>
              <a:gd name="f36" fmla="val 1421768"/>
              <a:gd name="f37" fmla="val 3189276"/>
              <a:gd name="f38" fmla="val 1610317"/>
              <a:gd name="f39" fmla="val 3235041"/>
              <a:gd name="f40" fmla="val 1820393"/>
              <a:gd name="f41" fmla="val 3128252"/>
              <a:gd name="f42" fmla="val 2033972"/>
              <a:gd name="f43" fmla="val 2932732"/>
              <a:gd name="f44" fmla="val 2123406"/>
              <a:gd name="f45" fmla="val 2789297"/>
              <a:gd name="f46" fmla="val 2189015"/>
              <a:gd name="f47" fmla="val 2626543"/>
              <a:gd name="f48" fmla="val 2174805"/>
              <a:gd name="f49" fmla="val 2499470"/>
              <a:gd name="f50" fmla="val 2094044"/>
              <a:gd name="f51" fmla="val 2427194"/>
              <a:gd name="f52" fmla="val 2172627"/>
              <a:gd name="f53" fmla="val 2343030"/>
              <a:gd name="f54" fmla="val 2241391"/>
              <a:gd name="f55" fmla="val 2248861"/>
              <a:gd name="f56" fmla="val 2297980"/>
              <a:gd name="f57" fmla="val 2178351"/>
              <a:gd name="f58" fmla="val 2340352"/>
              <a:gd name="f59" fmla="val 2104446"/>
              <a:gd name="f60" fmla="val 2374567"/>
              <a:gd name="f61" fmla="val 2027600"/>
              <a:gd name="f62" fmla="val 2398134"/>
              <a:gd name="f63" fmla="val 2397615"/>
              <a:gd name="f64" fmla="val 3265361"/>
              <a:gd name="f65" fmla="val 2549905"/>
              <a:gd name="f66" fmla="val 2537441"/>
              <a:gd name="f67" fmla="val 2669620"/>
              <a:gd name="f68" fmla="val 1653814"/>
              <a:gd name="f69" fmla="val 773102"/>
              <a:gd name="f70" fmla="val 2669642"/>
              <a:gd name="f71" fmla="val 46417"/>
              <a:gd name="f72" fmla="val 2550707"/>
              <a:gd name="f73" fmla="val 2398955"/>
              <a:gd name="f74" fmla="val 1280678"/>
              <a:gd name="f75" fmla="val 2398436"/>
              <a:gd name="f76" fmla="val 1203764"/>
              <a:gd name="f77" fmla="val 2374915"/>
              <a:gd name="f78" fmla="val 1129786"/>
              <a:gd name="f79" fmla="val 2340732"/>
              <a:gd name="f80" fmla="val 1059201"/>
              <a:gd name="f81" fmla="val 2298380"/>
              <a:gd name="f82" fmla="val 693039"/>
              <a:gd name="f83" fmla="val 2078675"/>
              <a:gd name="f84" fmla="val 477900"/>
              <a:gd name="f85" fmla="val 1674935"/>
              <a:gd name="f86" fmla="val 499745"/>
              <a:gd name="f87" fmla="val 1248476"/>
              <a:gd name="f88" fmla="val 1331611"/>
              <a:gd name="f89" fmla="val 201752"/>
              <a:gd name="f90" fmla="val 1206335"/>
              <a:gd name="f91" fmla="val 290902"/>
              <a:gd name="f92" fmla="val 1124761"/>
              <a:gd name="f93" fmla="val 308382"/>
              <a:gd name="f94" fmla="val 1132336"/>
              <a:gd name="f95" fmla="val 435988"/>
              <a:gd name="f96" fmla="val 1160888"/>
              <a:gd name="f97" fmla="val 640507"/>
              <a:gd name="f98" fmla="val 1527973"/>
              <a:gd name="f99" fmla="val 617783"/>
              <a:gd name="f100" fmla="val 1498839"/>
              <a:gd name="f101" fmla="val 840365"/>
              <a:gd name="f102" fmla="val 1455138"/>
              <a:gd name="f103" fmla="val 960979"/>
              <a:gd name="f104" fmla="val 1395705"/>
              <a:gd name="f105" fmla="val 987199"/>
              <a:gd name="f106" fmla="val 1213910"/>
              <a:gd name="f107" fmla="val 1052459"/>
              <a:gd name="f108" fmla="val 1331028"/>
              <a:gd name="f109" fmla="val 972050"/>
              <a:gd name="f110" fmla="val 1364241"/>
              <a:gd name="f111" fmla="val 921357"/>
              <a:gd name="f112" fmla="val 1360745"/>
              <a:gd name="f113" fmla="val 809484"/>
              <a:gd name="f114" fmla="val 1360746"/>
              <a:gd name="f115" fmla="val 646916"/>
              <a:gd name="f116" fmla="val 1111360"/>
              <a:gd name="f117" fmla="val 626523"/>
              <a:gd name="f118" fmla="val 1020462"/>
              <a:gd name="f119" fmla="val 495421"/>
              <a:gd name="f120" fmla="val 941218"/>
              <a:gd name="f121" fmla="val 374224"/>
              <a:gd name="f122" fmla="val 1061250"/>
              <a:gd name="f123" fmla="val 280996"/>
              <a:gd name="f124" fmla="val 2164365"/>
              <a:gd name="f125" fmla="val 80223"/>
              <a:gd name="f126" fmla="val 2021192"/>
              <a:gd name="f127" fmla="val 182108"/>
              <a:gd name="f128" fmla="val 1927964"/>
              <a:gd name="f129" fmla="val 202086"/>
              <a:gd name="f130" fmla="val 1936621"/>
              <a:gd name="f131" fmla="val 347922"/>
              <a:gd name="f132" fmla="val 1969252"/>
              <a:gd name="f133" fmla="val 581657"/>
              <a:gd name="f134" fmla="val 2388778"/>
              <a:gd name="f135" fmla="val 555687"/>
              <a:gd name="f136" fmla="val 2355482"/>
              <a:gd name="f137" fmla="val 810066"/>
              <a:gd name="f138" fmla="val 2305538"/>
              <a:gd name="f139" fmla="val 947910"/>
              <a:gd name="f140" fmla="val 2237615"/>
              <a:gd name="f141" fmla="val 977876"/>
              <a:gd name="f142" fmla="val 2029849"/>
              <a:gd name="f143" fmla="val 2163698"/>
              <a:gd name="f144" fmla="val 960563"/>
              <a:gd name="f145" fmla="val 2201656"/>
              <a:gd name="f146" fmla="val 902628"/>
              <a:gd name="f147" fmla="val 2197660"/>
              <a:gd name="f148" fmla="val 774773"/>
              <a:gd name="f149" fmla="val 2197661"/>
              <a:gd name="f150" fmla="val 588982"/>
              <a:gd name="f151" fmla="val 1912649"/>
              <a:gd name="f152" fmla="val 565676"/>
              <a:gd name="f153" fmla="val 1808765"/>
              <a:gd name="f154" fmla="val 415844"/>
              <a:gd name="f155" fmla="val 1718201"/>
              <a:gd name="f156" fmla="val 277334"/>
              <a:gd name="f157" fmla="val 1855380"/>
              <a:gd name="f158" fmla="val 170787"/>
              <a:gd name="f159" fmla="val 1754169"/>
              <a:gd name="f160" fmla="val 1583512"/>
              <a:gd name="f161" fmla="val 121444"/>
              <a:gd name="f162" fmla="val 1472387"/>
              <a:gd name="f163" fmla="val 145257"/>
              <a:gd name="f164" fmla="val 1482706"/>
              <a:gd name="f165" fmla="val 319088"/>
              <a:gd name="f166" fmla="val 1521601"/>
              <a:gd name="f167" fmla="val 597693"/>
              <a:gd name="f168" fmla="val 2021663"/>
              <a:gd name="f169" fmla="val 566738"/>
              <a:gd name="f170" fmla="val 1981975"/>
              <a:gd name="f171" fmla="val 869950"/>
              <a:gd name="f172" fmla="val 1922443"/>
              <a:gd name="f173" fmla="val 1034256"/>
              <a:gd name="f174" fmla="val 1841481"/>
              <a:gd name="f175" fmla="val 1069974"/>
              <a:gd name="f176" fmla="val 1593831"/>
              <a:gd name="f177" fmla="val 1158875"/>
              <a:gd name="f178" fmla="val 1753374"/>
              <a:gd name="f179" fmla="val 1049338"/>
              <a:gd name="f180" fmla="val 1798619"/>
              <a:gd name="f181" fmla="val 980281"/>
              <a:gd name="f182" fmla="val 1793856"/>
              <a:gd name="f183" fmla="val 827882"/>
              <a:gd name="f184" fmla="val 1793857"/>
              <a:gd name="f185" fmla="val 606424"/>
              <a:gd name="f186" fmla="val 1454132"/>
              <a:gd name="f187" fmla="val 578644"/>
              <a:gd name="f188" fmla="val 1330306"/>
              <a:gd name="f189" fmla="val 400050"/>
              <a:gd name="f190" fmla="val 1222356"/>
              <a:gd name="f191" fmla="val 234950"/>
              <a:gd name="f192" fmla="val 1385869"/>
              <a:gd name="f193" fmla="val 107950"/>
              <a:gd name="f194" fmla="*/ f0 1 3307788"/>
              <a:gd name="f195" fmla="*/ f1 1 2669631"/>
              <a:gd name="f196" fmla="val f2"/>
              <a:gd name="f197" fmla="val f3"/>
              <a:gd name="f198" fmla="val f4"/>
              <a:gd name="f199" fmla="+- f198 0 f196"/>
              <a:gd name="f200" fmla="+- f197 0 f196"/>
              <a:gd name="f201" fmla="*/ f200 1 3307788"/>
              <a:gd name="f202" fmla="*/ f199 1 2669631"/>
              <a:gd name="f203" fmla="*/ f196 1 f201"/>
              <a:gd name="f204" fmla="*/ f197 1 f201"/>
              <a:gd name="f205" fmla="*/ f196 1 f202"/>
              <a:gd name="f206" fmla="*/ f198 1 f202"/>
              <a:gd name="f207" fmla="*/ f203 f194 1"/>
              <a:gd name="f208" fmla="*/ f204 f194 1"/>
              <a:gd name="f209" fmla="*/ f206 f195 1"/>
              <a:gd name="f210" fmla="*/ f205 f19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7" t="f210" r="f208" b="f209"/>
            <a:pathLst>
              <a:path w="3307788" h="2669631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lnTo>
                  <a:pt x="f31" y="f32"/>
                </a:ln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3" y="f63"/>
                </a:lnTo>
                <a:cubicBezTo>
                  <a:pt x="f64" y="f65"/>
                  <a:pt x="f66" y="f67"/>
                  <a:pt x="f68" y="f4"/>
                </a:cubicBezTo>
                <a:cubicBezTo>
                  <a:pt x="f69" y="f70"/>
                  <a:pt x="f71" y="f72"/>
                  <a:pt x="f2" y="f73"/>
                </a:cubicBezTo>
                <a:lnTo>
                  <a:pt x="f74" y="f75"/>
                </a:ln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lose/>
                <a:moveTo>
                  <a:pt x="f88" y="f89"/>
                </a:move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cubicBezTo>
                  <a:pt x="f114" y="f115"/>
                  <a:pt x="f116" y="f117"/>
                  <a:pt x="f118" y="f119"/>
                </a:cubicBezTo>
                <a:cubicBezTo>
                  <a:pt x="f120" y="f121"/>
                  <a:pt x="f122" y="f123"/>
                  <a:pt x="f88" y="f89"/>
                </a:cubicBezTo>
                <a:close/>
                <a:moveTo>
                  <a:pt x="f124" y="f125"/>
                </a:moveTo>
                <a:cubicBezTo>
                  <a:pt x="f126" y="f127"/>
                  <a:pt x="f128" y="f129"/>
                  <a:pt x="f130" y="f131"/>
                </a:cubicBezTo>
                <a:cubicBezTo>
                  <a:pt x="f132" y="f133"/>
                  <a:pt x="f134" y="f135"/>
                  <a:pt x="f136" y="f137"/>
                </a:cubicBezTo>
                <a:cubicBezTo>
                  <a:pt x="f138" y="f139"/>
                  <a:pt x="f140" y="f141"/>
                  <a:pt x="f142" y="f107"/>
                </a:cubicBezTo>
                <a:cubicBezTo>
                  <a:pt x="f143" y="f144"/>
                  <a:pt x="f145" y="f146"/>
                  <a:pt x="f147" y="f148"/>
                </a:cubicBezTo>
                <a:cubicBezTo>
                  <a:pt x="f149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24" y="f125"/>
                </a:cubicBezTo>
                <a:close/>
                <a:moveTo>
                  <a:pt x="f159" y="f2"/>
                </a:move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ubicBezTo>
                  <a:pt x="f178" y="f179"/>
                  <a:pt x="f180" y="f181"/>
                  <a:pt x="f182" y="f183"/>
                </a:cubicBezTo>
                <a:cubicBezTo>
                  <a:pt x="f184" y="f185"/>
                  <a:pt x="f186" y="f187"/>
                  <a:pt x="f188" y="f189"/>
                </a:cubicBezTo>
                <a:cubicBezTo>
                  <a:pt x="f190" y="f191"/>
                  <a:pt x="f192" y="f193"/>
                  <a:pt x="f159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ounded Rectangle 25">
            <a:extLst>
              <a:ext uri="{FF2B5EF4-FFF2-40B4-BE49-F238E27FC236}">
                <a16:creationId xmlns:a16="http://schemas.microsoft.com/office/drawing/2014/main" id="{BAF86FA7-2CBD-3228-582D-32AEE7BE2607}"/>
              </a:ext>
            </a:extLst>
          </p:cNvPr>
          <p:cNvSpPr/>
          <p:nvPr/>
        </p:nvSpPr>
        <p:spPr>
          <a:xfrm>
            <a:off x="6917119" y="4387109"/>
            <a:ext cx="498091" cy="365028"/>
          </a:xfrm>
          <a:custGeom>
            <a:avLst/>
            <a:gdLst>
              <a:gd name="f0" fmla="val w"/>
              <a:gd name="f1" fmla="val h"/>
              <a:gd name="f2" fmla="val 0"/>
              <a:gd name="f3" fmla="val 3248842"/>
              <a:gd name="f4" fmla="val 2380886"/>
              <a:gd name="f5" fmla="val 1194785"/>
              <a:gd name="f6" fmla="val 1472263"/>
              <a:gd name="f7" fmla="val 1150014"/>
              <a:gd name="f8" fmla="val 1113720"/>
              <a:gd name="f9" fmla="val 1508557"/>
              <a:gd name="f10" fmla="val 1553328"/>
              <a:gd name="f11" fmla="val 1600880"/>
              <a:gd name="f12" fmla="val 1645651"/>
              <a:gd name="f13" fmla="val 1681945"/>
              <a:gd name="f14" fmla="val 2067186"/>
              <a:gd name="f15" fmla="val 2111957"/>
              <a:gd name="f16" fmla="val 2148251"/>
              <a:gd name="f17" fmla="val 2582402"/>
              <a:gd name="f18" fmla="val 986449"/>
              <a:gd name="f19" fmla="val 2477247"/>
              <a:gd name="f20" fmla="val 2392002"/>
              <a:gd name="f21" fmla="val 1071694"/>
              <a:gd name="f22" fmla="val 1176848"/>
              <a:gd name="f23" fmla="val 1282003"/>
              <a:gd name="f24" fmla="val 1367248"/>
              <a:gd name="f25" fmla="val 2687557"/>
              <a:gd name="f26" fmla="val 2772801"/>
              <a:gd name="f27" fmla="val 679570"/>
              <a:gd name="f28" fmla="val 574415"/>
              <a:gd name="f29" fmla="val 489171"/>
              <a:gd name="f30" fmla="val 784725"/>
              <a:gd name="f31" fmla="val 869970"/>
              <a:gd name="f32" fmla="val 867954"/>
              <a:gd name="f33" fmla="val 155801"/>
              <a:gd name="f34" fmla="val 726849"/>
              <a:gd name="f35" fmla="val 858549"/>
              <a:gd name="f36" fmla="val 2535122"/>
              <a:gd name="f37" fmla="val 2394017"/>
              <a:gd name="f38" fmla="val 677268"/>
              <a:gd name="f39" fmla="val 2584703"/>
              <a:gd name="f40" fmla="val 2736658"/>
              <a:gd name="f41" fmla="val 607820"/>
              <a:gd name="f42" fmla="val 2766265"/>
              <a:gd name="f43" fmla="val 579906"/>
              <a:gd name="f44" fmla="val 2806392"/>
              <a:gd name="f45" fmla="val 564164"/>
              <a:gd name="f46" fmla="val 2850195"/>
              <a:gd name="f47" fmla="val 3069929"/>
              <a:gd name="f48" fmla="val 3168740"/>
              <a:gd name="f49" fmla="val 644266"/>
              <a:gd name="f50" fmla="val 743077"/>
              <a:gd name="f51" fmla="val 792706"/>
              <a:gd name="f52" fmla="val 891517"/>
              <a:gd name="f53" fmla="val 971619"/>
              <a:gd name="f54" fmla="val 3054536"/>
              <a:gd name="f55" fmla="val 3060628"/>
              <a:gd name="f56" fmla="val 989042"/>
              <a:gd name="f57" fmla="val 3063411"/>
              <a:gd name="f58" fmla="val 1007758"/>
              <a:gd name="f59" fmla="val 1027125"/>
              <a:gd name="f60" fmla="val 2015961"/>
              <a:gd name="f61" fmla="val 2889080"/>
              <a:gd name="f62" fmla="val 2260325"/>
              <a:gd name="f63" fmla="val 2326909"/>
              <a:gd name="f64" fmla="val 2835102"/>
              <a:gd name="f65" fmla="val 2768518"/>
              <a:gd name="f66" fmla="val 2286284"/>
              <a:gd name="f67" fmla="val 2219700"/>
              <a:gd name="f68" fmla="val 2165723"/>
              <a:gd name="f69" fmla="val 1096248"/>
              <a:gd name="f70" fmla="val 1042270"/>
              <a:gd name="f71" fmla="val 975686"/>
              <a:gd name="f72" fmla="val 493453"/>
              <a:gd name="f73" fmla="val 426869"/>
              <a:gd name="f74" fmla="val 372891"/>
              <a:gd name="f75" fmla="val 198560"/>
              <a:gd name="f76" fmla="val 201343"/>
              <a:gd name="f77" fmla="val 207435"/>
              <a:gd name="f78" fmla="val 178913"/>
              <a:gd name="f79" fmla="val 80102"/>
              <a:gd name="f80" fmla="val 398647"/>
              <a:gd name="f81" fmla="val 447310"/>
              <a:gd name="f82" fmla="val 491436"/>
              <a:gd name="f83" fmla="val 583593"/>
              <a:gd name="f84" fmla="val 523419"/>
              <a:gd name="f85" fmla="val 615395"/>
              <a:gd name="f86" fmla="*/ f0 1 3248842"/>
              <a:gd name="f87" fmla="*/ f1 1 2380886"/>
              <a:gd name="f88" fmla="val f2"/>
              <a:gd name="f89" fmla="val f3"/>
              <a:gd name="f90" fmla="val f4"/>
              <a:gd name="f91" fmla="+- f90 0 f88"/>
              <a:gd name="f92" fmla="+- f89 0 f88"/>
              <a:gd name="f93" fmla="*/ f92 1 3248842"/>
              <a:gd name="f94" fmla="*/ f91 1 2380886"/>
              <a:gd name="f95" fmla="*/ f88 1 f93"/>
              <a:gd name="f96" fmla="*/ f89 1 f93"/>
              <a:gd name="f97" fmla="*/ f88 1 f94"/>
              <a:gd name="f98" fmla="*/ f90 1 f94"/>
              <a:gd name="f99" fmla="*/ f95 f86 1"/>
              <a:gd name="f100" fmla="*/ f96 f86 1"/>
              <a:gd name="f101" fmla="*/ f98 f87 1"/>
              <a:gd name="f102" fmla="*/ f97 f8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9" t="f102" r="f100" b="f101"/>
            <a:pathLst>
              <a:path w="3248842" h="238088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8" y="f12"/>
                  <a:pt x="f7" y="f13"/>
                  <a:pt x="f5" y="f13"/>
                </a:cubicBezTo>
                <a:lnTo>
                  <a:pt x="f14" y="f13"/>
                </a:lnTo>
                <a:cubicBezTo>
                  <a:pt x="f15" y="f13"/>
                  <a:pt x="f16" y="f12"/>
                  <a:pt x="f16" y="f11"/>
                </a:cubicBezTo>
                <a:lnTo>
                  <a:pt x="f16" y="f10"/>
                </a:lnTo>
                <a:cubicBezTo>
                  <a:pt x="f16" y="f9"/>
                  <a:pt x="f15" y="f6"/>
                  <a:pt x="f14" y="f6"/>
                </a:cubicBezTo>
                <a:close/>
                <a:moveTo>
                  <a:pt x="f17" y="f18"/>
                </a:moveTo>
                <a:cubicBezTo>
                  <a:pt x="f19" y="f18"/>
                  <a:pt x="f20" y="f21"/>
                  <a:pt x="f20" y="f22"/>
                </a:cubicBezTo>
                <a:cubicBezTo>
                  <a:pt x="f20" y="f23"/>
                  <a:pt x="f19" y="f24"/>
                  <a:pt x="f17" y="f24"/>
                </a:cubicBezTo>
                <a:cubicBezTo>
                  <a:pt x="f25" y="f24"/>
                  <a:pt x="f26" y="f23"/>
                  <a:pt x="f26" y="f22"/>
                </a:cubicBezTo>
                <a:cubicBezTo>
                  <a:pt x="f26" y="f21"/>
                  <a:pt x="f25" y="f18"/>
                  <a:pt x="f17" y="f18"/>
                </a:cubicBezTo>
                <a:close/>
                <a:moveTo>
                  <a:pt x="f27" y="f18"/>
                </a:moveTo>
                <a:cubicBezTo>
                  <a:pt x="f28" y="f18"/>
                  <a:pt x="f29" y="f21"/>
                  <a:pt x="f29" y="f22"/>
                </a:cubicBezTo>
                <a:cubicBezTo>
                  <a:pt x="f29" y="f23"/>
                  <a:pt x="f28" y="f24"/>
                  <a:pt x="f27" y="f24"/>
                </a:cubicBezTo>
                <a:cubicBezTo>
                  <a:pt x="f30" y="f24"/>
                  <a:pt x="f31" y="f23"/>
                  <a:pt x="f31" y="f22"/>
                </a:cubicBezTo>
                <a:cubicBezTo>
                  <a:pt x="f31" y="f21"/>
                  <a:pt x="f30" y="f18"/>
                  <a:pt x="f27" y="f18"/>
                </a:cubicBezTo>
                <a:close/>
                <a:moveTo>
                  <a:pt x="f32" y="f33"/>
                </a:moveTo>
                <a:lnTo>
                  <a:pt x="f34" y="f35"/>
                </a:lnTo>
                <a:lnTo>
                  <a:pt x="f36" y="f35"/>
                </a:lnTo>
                <a:lnTo>
                  <a:pt x="f37" y="f33"/>
                </a:lnTo>
                <a:close/>
                <a:moveTo>
                  <a:pt x="f38" y="f2"/>
                </a:moveTo>
                <a:lnTo>
                  <a:pt x="f39" y="f2"/>
                </a:lnTo>
                <a:lnTo>
                  <a:pt x="f40" y="f41"/>
                </a:lnTo>
                <a:cubicBezTo>
                  <a:pt x="f42" y="f43"/>
                  <a:pt x="f44" y="f45"/>
                  <a:pt x="f46" y="f45"/>
                </a:cubicBezTo>
                <a:lnTo>
                  <a:pt x="f47" y="f45"/>
                </a:lnTo>
                <a:cubicBezTo>
                  <a:pt x="f48" y="f45"/>
                  <a:pt x="f3" y="f49"/>
                  <a:pt x="f3" y="f50"/>
                </a:cubicBezTo>
                <a:lnTo>
                  <a:pt x="f3" y="f51"/>
                </a:lnTo>
                <a:cubicBezTo>
                  <a:pt x="f3" y="f52"/>
                  <a:pt x="f48" y="f53"/>
                  <a:pt x="f47" y="f53"/>
                </a:cubicBezTo>
                <a:lnTo>
                  <a:pt x="f54" y="f53"/>
                </a:lnTo>
                <a:cubicBezTo>
                  <a:pt x="f55" y="f56"/>
                  <a:pt x="f57" y="f58"/>
                  <a:pt x="f57" y="f59"/>
                </a:cubicBezTo>
                <a:lnTo>
                  <a:pt x="f57" y="f60"/>
                </a:lnTo>
                <a:lnTo>
                  <a:pt x="f61" y="f60"/>
                </a:lnTo>
                <a:lnTo>
                  <a:pt x="f61" y="f62"/>
                </a:lnTo>
                <a:cubicBezTo>
                  <a:pt x="f61" y="f63"/>
                  <a:pt x="f64" y="f4"/>
                  <a:pt x="f65" y="f4"/>
                </a:cubicBezTo>
                <a:lnTo>
                  <a:pt x="f66" y="f4"/>
                </a:lnTo>
                <a:cubicBezTo>
                  <a:pt x="f67" y="f4"/>
                  <a:pt x="f68" y="f63"/>
                  <a:pt x="f68" y="f62"/>
                </a:cubicBezTo>
                <a:lnTo>
                  <a:pt x="f68" y="f60"/>
                </a:lnTo>
                <a:lnTo>
                  <a:pt x="f69" y="f60"/>
                </a:lnTo>
                <a:lnTo>
                  <a:pt x="f69" y="f62"/>
                </a:lnTo>
                <a:cubicBezTo>
                  <a:pt x="f69" y="f63"/>
                  <a:pt x="f70" y="f4"/>
                  <a:pt x="f71" y="f4"/>
                </a:cubicBezTo>
                <a:lnTo>
                  <a:pt x="f72" y="f4"/>
                </a:lnTo>
                <a:cubicBezTo>
                  <a:pt x="f73" y="f4"/>
                  <a:pt x="f74" y="f63"/>
                  <a:pt x="f74" y="f62"/>
                </a:cubicBezTo>
                <a:lnTo>
                  <a:pt x="f74" y="f60"/>
                </a:lnTo>
                <a:lnTo>
                  <a:pt x="f75" y="f60"/>
                </a:lnTo>
                <a:lnTo>
                  <a:pt x="f75" y="f59"/>
                </a:lnTo>
                <a:cubicBezTo>
                  <a:pt x="f75" y="f58"/>
                  <a:pt x="f76" y="f56"/>
                  <a:pt x="f77" y="f53"/>
                </a:cubicBezTo>
                <a:lnTo>
                  <a:pt x="f78" y="f53"/>
                </a:lnTo>
                <a:cubicBezTo>
                  <a:pt x="f79" y="f53"/>
                  <a:pt x="f2" y="f52"/>
                  <a:pt x="f2" y="f51"/>
                </a:cubicBezTo>
                <a:lnTo>
                  <a:pt x="f2" y="f50"/>
                </a:lnTo>
                <a:cubicBezTo>
                  <a:pt x="f2" y="f49"/>
                  <a:pt x="f79" y="f45"/>
                  <a:pt x="f78" y="f45"/>
                </a:cubicBezTo>
                <a:lnTo>
                  <a:pt x="f80" y="f45"/>
                </a:lnTo>
                <a:cubicBezTo>
                  <a:pt x="f81" y="f45"/>
                  <a:pt x="f82" y="f83"/>
                  <a:pt x="f84" y="f8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Donut 39">
            <a:extLst>
              <a:ext uri="{FF2B5EF4-FFF2-40B4-BE49-F238E27FC236}">
                <a16:creationId xmlns:a16="http://schemas.microsoft.com/office/drawing/2014/main" id="{A094268B-5281-9380-38FE-483B81BA1F94}"/>
              </a:ext>
            </a:extLst>
          </p:cNvPr>
          <p:cNvSpPr/>
          <p:nvPr/>
        </p:nvSpPr>
        <p:spPr>
          <a:xfrm>
            <a:off x="1821808" y="3416950"/>
            <a:ext cx="488381" cy="488381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152300"/>
              <a:gd name="f5" fmla="val 922782"/>
              <a:gd name="f6" fmla="val 2354400"/>
              <a:gd name="f7" fmla="val 1620000"/>
              <a:gd name="f8" fmla="val 2317218"/>
              <a:gd name="f9" fmla="val 342403"/>
              <a:gd name="f10" fmla="val 914403"/>
              <a:gd name="f11" fmla="val 2325597"/>
              <a:gd name="f12" fmla="val 2897597"/>
              <a:gd name="f13" fmla="val 2514701"/>
              <a:gd name="f14" fmla="val 725299"/>
              <a:gd name="f15" fmla="*/ f0 1 3240000"/>
              <a:gd name="f16" fmla="*/ f1 1 3240000"/>
              <a:gd name="f17" fmla="val f2"/>
              <a:gd name="f18" fmla="val f3"/>
              <a:gd name="f19" fmla="+- f18 0 f17"/>
              <a:gd name="f20" fmla="*/ f19 1 3240000"/>
              <a:gd name="f21" fmla="*/ f17 1 f20"/>
              <a:gd name="f22" fmla="*/ f18 1 f20"/>
              <a:gd name="f23" fmla="*/ f21 f15 1"/>
              <a:gd name="f24" fmla="*/ f22 f15 1"/>
              <a:gd name="f25" fmla="*/ f22 f16 1"/>
              <a:gd name="f26" fmla="*/ f2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3" t="f26" r="f24" b="f25"/>
            <a:pathLst>
              <a:path w="3240000" h="3240000">
                <a:moveTo>
                  <a:pt x="f4" y="f5"/>
                </a:moveTo>
                <a:lnTo>
                  <a:pt x="f6" y="f7"/>
                </a:lnTo>
                <a:lnTo>
                  <a:pt x="f4" y="f8"/>
                </a:lnTo>
                <a:close/>
                <a:moveTo>
                  <a:pt x="f7" y="f9"/>
                </a:moveTo>
                <a:cubicBezTo>
                  <a:pt x="f10" y="f9"/>
                  <a:pt x="f9" y="f10"/>
                  <a:pt x="f9" y="f7"/>
                </a:cubicBezTo>
                <a:cubicBezTo>
                  <a:pt x="f9" y="f11"/>
                  <a:pt x="f10" y="f12"/>
                  <a:pt x="f7" y="f12"/>
                </a:cubicBezTo>
                <a:cubicBezTo>
                  <a:pt x="f11" y="f12"/>
                  <a:pt x="f12" y="f11"/>
                  <a:pt x="f12" y="f7"/>
                </a:cubicBezTo>
                <a:cubicBezTo>
                  <a:pt x="f12" y="f10"/>
                  <a:pt x="f11" y="f9"/>
                  <a:pt x="f7" y="f9"/>
                </a:cubicBezTo>
                <a:close/>
                <a:moveTo>
                  <a:pt x="f7" y="f2"/>
                </a:moveTo>
                <a:cubicBezTo>
                  <a:pt x="f13" y="f2"/>
                  <a:pt x="f3" y="f14"/>
                  <a:pt x="f3" y="f7"/>
                </a:cubicBezTo>
                <a:cubicBezTo>
                  <a:pt x="f3" y="f13"/>
                  <a:pt x="f13" y="f3"/>
                  <a:pt x="f7" y="f3"/>
                </a:cubicBezTo>
                <a:cubicBezTo>
                  <a:pt x="f14" y="f3"/>
                  <a:pt x="f2" y="f13"/>
                  <a:pt x="f2" y="f7"/>
                </a:cubicBezTo>
                <a:cubicBezTo>
                  <a:pt x="f2" y="f14"/>
                  <a:pt x="f14" y="f2"/>
                  <a:pt x="f7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Chord 38">
            <a:extLst>
              <a:ext uri="{FF2B5EF4-FFF2-40B4-BE49-F238E27FC236}">
                <a16:creationId xmlns:a16="http://schemas.microsoft.com/office/drawing/2014/main" id="{0B3B3668-A732-4EB2-03A8-01FA3E1E385E}"/>
              </a:ext>
            </a:extLst>
          </p:cNvPr>
          <p:cNvSpPr/>
          <p:nvPr/>
        </p:nvSpPr>
        <p:spPr>
          <a:xfrm>
            <a:off x="3686232" y="4227355"/>
            <a:ext cx="411498" cy="529154"/>
          </a:xfrm>
          <a:custGeom>
            <a:avLst/>
            <a:gdLst>
              <a:gd name="f0" fmla="val w"/>
              <a:gd name="f1" fmla="val h"/>
              <a:gd name="f2" fmla="val 0"/>
              <a:gd name="f3" fmla="val 2519554"/>
              <a:gd name="f4" fmla="val 3240000"/>
              <a:gd name="f5" fmla="val 1259778"/>
              <a:gd name="f6" fmla="val 1299543"/>
              <a:gd name="f7" fmla="val 1331778"/>
              <a:gd name="f8" fmla="val 32235"/>
              <a:gd name="f9" fmla="val 72000"/>
              <a:gd name="f10" fmla="val 292696"/>
              <a:gd name="f11" fmla="val 1526887"/>
              <a:gd name="f12" fmla="val 301316"/>
              <a:gd name="f13" fmla="val 1719796"/>
              <a:gd name="f14" fmla="val 357828"/>
              <a:gd name="f15" fmla="val 1894309"/>
              <a:gd name="f16" fmla="val 459601"/>
              <a:gd name="f17" fmla="val 2284331"/>
              <a:gd name="f18" fmla="val 687055"/>
              <a:gd name="f19" fmla="val 2522839"/>
              <a:gd name="f20" fmla="val 1105809"/>
              <a:gd name="f21" fmla="val 2519520"/>
              <a:gd name="f22" fmla="val 1557297"/>
              <a:gd name="f23" fmla="val 2509882"/>
              <a:gd name="f24" fmla="val 1557270"/>
              <a:gd name="f25" fmla="val 2413806"/>
              <a:gd name="f26" fmla="val 1435449"/>
              <a:gd name="f27" fmla="val 2264527"/>
              <a:gd name="f28" fmla="val 1358626"/>
              <a:gd name="f29" fmla="val 2097304"/>
              <a:gd name="f30" fmla="val 1931567"/>
              <a:gd name="f31" fmla="val 1783455"/>
              <a:gd name="f32" fmla="val 1434091"/>
              <a:gd name="f33" fmla="val 1688484"/>
              <a:gd name="f34" fmla="val 1554913"/>
              <a:gd name="f35" fmla="val 1657888"/>
              <a:gd name="f36" fmla="val 1554825"/>
              <a:gd name="f37" fmla="val 1579123"/>
              <a:gd name="f38" fmla="val 1454657"/>
              <a:gd name="f39" fmla="val 1463823"/>
              <a:gd name="f40" fmla="val 1385682"/>
              <a:gd name="f41" fmla="val 1368008"/>
              <a:gd name="f42" fmla="val 2507895"/>
              <a:gd name="f43" fmla="val 1356113"/>
              <a:gd name="f44" fmla="val 2868215"/>
              <a:gd name="f45" fmla="val 1353558"/>
              <a:gd name="f46" fmla="val 1347515"/>
              <a:gd name="f47" fmla="val 3074779"/>
              <a:gd name="f48" fmla="val 1177830"/>
              <a:gd name="f49" fmla="val 969556"/>
              <a:gd name="f50" fmla="val 759529"/>
              <a:gd name="f51" fmla="val 588743"/>
              <a:gd name="f52" fmla="val 3071985"/>
              <a:gd name="f53" fmla="val 585029"/>
              <a:gd name="f54" fmla="val 2863014"/>
              <a:gd name="f55" fmla="val 584214"/>
              <a:gd name="f56" fmla="val 2861474"/>
              <a:gd name="f57" fmla="val 584183"/>
              <a:gd name="f58" fmla="val 2859896"/>
              <a:gd name="f59" fmla="val 2858310"/>
              <a:gd name="f60" fmla="val 584422"/>
              <a:gd name="f61" fmla="val 2856985"/>
              <a:gd name="f62" fmla="val 584186"/>
              <a:gd name="f63" fmla="val 2856201"/>
              <a:gd name="f64" fmla="val 584184"/>
              <a:gd name="f65" fmla="val 2855415"/>
              <a:gd name="f66" fmla="val 2854628"/>
              <a:gd name="f67" fmla="val 584846"/>
              <a:gd name="f68" fmla="val 585977"/>
              <a:gd name="f69" fmla="val 2797047"/>
              <a:gd name="f70" fmla="val 628115"/>
              <a:gd name="f71" fmla="val 2750982"/>
              <a:gd name="f72" fmla="val 679843"/>
              <a:gd name="f73" fmla="val 731571"/>
              <a:gd name="f74" fmla="val 773709"/>
              <a:gd name="f75" fmla="val 774841"/>
              <a:gd name="f76" fmla="val 776870"/>
              <a:gd name="f77" fmla="val 2961046"/>
              <a:gd name="f78" fmla="val 863138"/>
              <a:gd name="f79" fmla="val 3047314"/>
              <a:gd name="f80" fmla="val 1075974"/>
              <a:gd name="f81" fmla="val 1162242"/>
              <a:gd name="f82" fmla="val 1163439"/>
              <a:gd name="f83" fmla="val 1187778"/>
              <a:gd name="f84" fmla="val 1365548"/>
              <a:gd name="f85" fmla="val 1048083"/>
              <a:gd name="f86" fmla="val 1378241"/>
              <a:gd name="f87" fmla="val 925400"/>
              <a:gd name="f88" fmla="val 1448176"/>
              <a:gd name="f89" fmla="val 842602"/>
              <a:gd name="f90" fmla="val 1552487"/>
              <a:gd name="f91" fmla="val 807450"/>
              <a:gd name="f92" fmla="val 1552386"/>
              <a:gd name="f93" fmla="val 712615"/>
              <a:gd name="f94" fmla="val 1432960"/>
              <a:gd name="f95" fmla="val 565486"/>
              <a:gd name="f96" fmla="val 400996"/>
              <a:gd name="f97" fmla="val 240343"/>
              <a:gd name="f98" fmla="val 96251"/>
              <a:gd name="f99" fmla="val 1429532"/>
              <a:gd name="f100" fmla="val 1543232"/>
              <a:gd name="f101" fmla="val 1264"/>
              <a:gd name="f102" fmla="val 1094357"/>
              <a:gd name="f103" fmla="val 241710"/>
              <a:gd name="f104" fmla="val 680052"/>
              <a:gd name="f105" fmla="val 631054"/>
              <a:gd name="f106" fmla="val 455977"/>
              <a:gd name="f107" fmla="val 804121"/>
              <a:gd name="f108" fmla="val 356374"/>
              <a:gd name="f109" fmla="val 994908"/>
              <a:gd name="f110" fmla="val 301092"/>
              <a:gd name="f111" fmla="val 292721"/>
              <a:gd name="f112" fmla="val 1220013"/>
              <a:gd name="f113" fmla="*/ f0 1 2519554"/>
              <a:gd name="f114" fmla="*/ f1 1 3240000"/>
              <a:gd name="f115" fmla="val f2"/>
              <a:gd name="f116" fmla="val f3"/>
              <a:gd name="f117" fmla="val f4"/>
              <a:gd name="f118" fmla="+- f117 0 f115"/>
              <a:gd name="f119" fmla="+- f116 0 f115"/>
              <a:gd name="f120" fmla="*/ f119 1 2519554"/>
              <a:gd name="f121" fmla="*/ f118 1 3240000"/>
              <a:gd name="f122" fmla="*/ f115 1 f120"/>
              <a:gd name="f123" fmla="*/ f116 1 f120"/>
              <a:gd name="f124" fmla="*/ f115 1 f121"/>
              <a:gd name="f125" fmla="*/ f117 1 f121"/>
              <a:gd name="f126" fmla="*/ f122 f113 1"/>
              <a:gd name="f127" fmla="*/ f123 f113 1"/>
              <a:gd name="f128" fmla="*/ f125 f114 1"/>
              <a:gd name="f129" fmla="*/ f124 f11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6" t="f129" r="f127" b="f128"/>
            <a:pathLst>
              <a:path w="2519554" h="3240000">
                <a:moveTo>
                  <a:pt x="f5" y="f2"/>
                </a:moveTo>
                <a:cubicBezTo>
                  <a:pt x="f6" y="f2"/>
                  <a:pt x="f7" y="f8"/>
                  <a:pt x="f7" y="f9"/>
                </a:cubicBezTo>
                <a:lnTo>
                  <a:pt x="f7" y="f10"/>
                </a:lnTo>
                <a:cubicBezTo>
                  <a:pt x="f11" y="f12"/>
                  <a:pt x="f13" y="f14"/>
                  <a:pt x="f15" y="f16"/>
                </a:cubicBezTo>
                <a:cubicBezTo>
                  <a:pt x="f17" y="f18"/>
                  <a:pt x="f19" y="f20"/>
                  <a:pt x="f21" y="f22"/>
                </a:cubicBezTo>
                <a:lnTo>
                  <a:pt x="f23" y="f24"/>
                </a:ln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3" y="f34"/>
                </a:cubicBezTo>
                <a:lnTo>
                  <a:pt x="f35" y="f36"/>
                </a:lnTo>
                <a:cubicBezTo>
                  <a:pt x="f37" y="f38"/>
                  <a:pt x="f39" y="f40"/>
                  <a:pt x="f7" y="f41"/>
                </a:cubicBezTo>
                <a:lnTo>
                  <a:pt x="f7" y="f42"/>
                </a:lnTo>
                <a:lnTo>
                  <a:pt x="f43" y="f42"/>
                </a:lnTo>
                <a:lnTo>
                  <a:pt x="f43" y="f44"/>
                </a:lnTo>
                <a:lnTo>
                  <a:pt x="f45" y="f44"/>
                </a:lnTo>
                <a:cubicBezTo>
                  <a:pt x="f46" y="f47"/>
                  <a:pt x="f48" y="f4"/>
                  <a:pt x="f49" y="f4"/>
                </a:cubicBezTo>
                <a:cubicBezTo>
                  <a:pt x="f50" y="f4"/>
                  <a:pt x="f51" y="f52"/>
                  <a:pt x="f53" y="f54"/>
                </a:cubicBezTo>
                <a:cubicBezTo>
                  <a:pt x="f55" y="f56"/>
                  <a:pt x="f57" y="f58"/>
                  <a:pt x="f57" y="f59"/>
                </a:cubicBezTo>
                <a:lnTo>
                  <a:pt x="f60" y="f61"/>
                </a:lnTo>
                <a:cubicBezTo>
                  <a:pt x="f62" y="f63"/>
                  <a:pt x="f64" y="f65"/>
                  <a:pt x="f64" y="f66"/>
                </a:cubicBezTo>
                <a:lnTo>
                  <a:pt x="f67" y="f66"/>
                </a:lnTo>
                <a:cubicBezTo>
                  <a:pt x="f68" y="f69"/>
                  <a:pt x="f70" y="f71"/>
                  <a:pt x="f72" y="f71"/>
                </a:cubicBezTo>
                <a:cubicBezTo>
                  <a:pt x="f73" y="f71"/>
                  <a:pt x="f74" y="f69"/>
                  <a:pt x="f75" y="f66"/>
                </a:cubicBezTo>
                <a:lnTo>
                  <a:pt x="f76" y="f66"/>
                </a:lnTo>
                <a:cubicBezTo>
                  <a:pt x="f76" y="f77"/>
                  <a:pt x="f78" y="f79"/>
                  <a:pt x="f49" y="f79"/>
                </a:cubicBezTo>
                <a:cubicBezTo>
                  <a:pt x="f80" y="f79"/>
                  <a:pt x="f81" y="f77"/>
                  <a:pt x="f81" y="f66"/>
                </a:cubicBezTo>
                <a:lnTo>
                  <a:pt x="f82" y="f66"/>
                </a:lnTo>
                <a:lnTo>
                  <a:pt x="f82" y="f42"/>
                </a:lnTo>
                <a:lnTo>
                  <a:pt x="f83" y="f42"/>
                </a:lnTo>
                <a:lnTo>
                  <a:pt x="f83" y="f84"/>
                </a:ln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cubicBezTo>
                  <a:pt x="f93" y="f94"/>
                  <a:pt x="f95" y="f28"/>
                  <a:pt x="f96" y="f28"/>
                </a:cubicBezTo>
                <a:cubicBezTo>
                  <a:pt x="f97" y="f28"/>
                  <a:pt x="f98" y="f99"/>
                  <a:pt x="f2" y="f100"/>
                </a:cubicBez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83" y="f111"/>
                </a:cubicBezTo>
                <a:lnTo>
                  <a:pt x="f83" y="f9"/>
                </a:lnTo>
                <a:cubicBezTo>
                  <a:pt x="f83" y="f8"/>
                  <a:pt x="f112" y="f2"/>
                  <a:pt x="f5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6">
            <a:extLst>
              <a:ext uri="{FF2B5EF4-FFF2-40B4-BE49-F238E27FC236}">
                <a16:creationId xmlns:a16="http://schemas.microsoft.com/office/drawing/2014/main" id="{AFDE13BE-937F-8BFC-5937-C8EA92365383}"/>
              </a:ext>
            </a:extLst>
          </p:cNvPr>
          <p:cNvSpPr/>
          <p:nvPr/>
        </p:nvSpPr>
        <p:spPr>
          <a:xfrm>
            <a:off x="4314316" y="4355133"/>
            <a:ext cx="431039" cy="426521"/>
          </a:xfrm>
          <a:custGeom>
            <a:avLst/>
            <a:gdLst>
              <a:gd name="f0" fmla="val w"/>
              <a:gd name="f1" fmla="val h"/>
              <a:gd name="f2" fmla="val 0"/>
              <a:gd name="f3" fmla="val 3220460"/>
              <a:gd name="f4" fmla="val 3186731"/>
              <a:gd name="f5" fmla="val 1762834"/>
              <a:gd name="f6" fmla="val 1282034"/>
              <a:gd name="f7" fmla="val 273698"/>
              <a:gd name="f8" fmla="val 2771171"/>
              <a:gd name="f9" fmla="val 253145"/>
              <a:gd name="f10" fmla="val 2791724"/>
              <a:gd name="f11" fmla="val 2825048"/>
              <a:gd name="f12" fmla="val 2845601"/>
              <a:gd name="f13" fmla="val 294251"/>
              <a:gd name="f14" fmla="val 2866154"/>
              <a:gd name="f15" fmla="val 327575"/>
              <a:gd name="f16" fmla="val 348128"/>
              <a:gd name="f17" fmla="val 1830131"/>
              <a:gd name="f18" fmla="val 1363598"/>
              <a:gd name="f19" fmla="val 2703218"/>
              <a:gd name="f20" fmla="val 237332"/>
              <a:gd name="f21" fmla="val 2623680"/>
              <a:gd name="f22" fmla="val 2559202"/>
              <a:gd name="f23" fmla="val 301810"/>
              <a:gd name="f24" fmla="val 381348"/>
              <a:gd name="f25" fmla="val 460886"/>
              <a:gd name="f26" fmla="val 525364"/>
              <a:gd name="f27" fmla="val 2782756"/>
              <a:gd name="f28" fmla="val 2847234"/>
              <a:gd name="f29" fmla="val 2413103"/>
              <a:gd name="f30" fmla="val 2858994"/>
              <a:gd name="f31" fmla="val 361466"/>
              <a:gd name="f32" fmla="val 807357"/>
              <a:gd name="f33" fmla="val 1253248"/>
              <a:gd name="f34" fmla="val 1614714"/>
              <a:gd name="f35" fmla="val 2305542"/>
              <a:gd name="f36" fmla="val 2202893"/>
              <a:gd name="f37" fmla="val 1593680"/>
              <a:gd name="f38" fmla="val 2109223"/>
              <a:gd name="f39" fmla="val 1555067"/>
              <a:gd name="f40" fmla="val 2191945"/>
              <a:gd name="f41" fmla="val 1637789"/>
              <a:gd name="f42" fmla="val 2226856"/>
              <a:gd name="f43" fmla="val 1672699"/>
              <a:gd name="f44" fmla="val 2226855"/>
              <a:gd name="f45" fmla="val 1729300"/>
              <a:gd name="f46" fmla="val 1764210"/>
              <a:gd name="f47" fmla="val 2045068"/>
              <a:gd name="f48" fmla="val 1911087"/>
              <a:gd name="f49" fmla="val 2010158"/>
              <a:gd name="f50" fmla="val 1945998"/>
              <a:gd name="f51" fmla="val 1953557"/>
              <a:gd name="f52" fmla="val 1918647"/>
              <a:gd name="f53" fmla="val 1799123"/>
              <a:gd name="f54" fmla="val 1791564"/>
              <a:gd name="f55" fmla="val 1749496"/>
              <a:gd name="f56" fmla="val 1841190"/>
              <a:gd name="f57" fmla="val 1832980"/>
              <a:gd name="f58" fmla="val 1924673"/>
              <a:gd name="f59" fmla="val 1761893"/>
              <a:gd name="f60" fmla="val 1995760"/>
              <a:gd name="f61" fmla="val 1678410"/>
              <a:gd name="f62" fmla="val 1912277"/>
              <a:gd name="f63" fmla="val 1650246"/>
              <a:gd name="f64" fmla="val 1940441"/>
              <a:gd name="f65" fmla="val 1735612"/>
              <a:gd name="f66" fmla="val 2025807"/>
              <a:gd name="f67" fmla="val 1573330"/>
              <a:gd name="f68" fmla="val 2188089"/>
              <a:gd name="f69" fmla="val 1487964"/>
              <a:gd name="f70" fmla="val 2102723"/>
              <a:gd name="f71" fmla="val 1451742"/>
              <a:gd name="f72" fmla="val 2138944"/>
              <a:gd name="f73" fmla="val 1537109"/>
              <a:gd name="f74" fmla="val 2224311"/>
              <a:gd name="f75" fmla="val 1374830"/>
              <a:gd name="f76" fmla="val 2386590"/>
              <a:gd name="f77" fmla="val 1289463"/>
              <a:gd name="f78" fmla="val 2301223"/>
              <a:gd name="f79" fmla="val 1225079"/>
              <a:gd name="f80" fmla="val 2365608"/>
              <a:gd name="f81" fmla="val 1310445"/>
              <a:gd name="f82" fmla="val 2450974"/>
              <a:gd name="f83" fmla="val 1239358"/>
              <a:gd name="f84" fmla="val 2522061"/>
              <a:gd name="f85" fmla="val 1153992"/>
              <a:gd name="f86" fmla="val 2436695"/>
              <a:gd name="f87" fmla="val 1104364"/>
              <a:gd name="f88" fmla="val 2486322"/>
              <a:gd name="f89" fmla="val 1189730"/>
              <a:gd name="f90" fmla="val 2571689"/>
              <a:gd name="f91" fmla="val 1034153"/>
              <a:gd name="f92" fmla="val 2727266"/>
              <a:gd name="f93" fmla="val 948787"/>
              <a:gd name="f94" fmla="val 2641900"/>
              <a:gd name="f95" fmla="val 905863"/>
              <a:gd name="f96" fmla="val 2684824"/>
              <a:gd name="f97" fmla="val 991230"/>
              <a:gd name="f98" fmla="val 2770191"/>
              <a:gd name="f99" fmla="val 842353"/>
              <a:gd name="f100" fmla="val 2919067"/>
              <a:gd name="f101" fmla="val 756986"/>
              <a:gd name="f102" fmla="val 2833700"/>
              <a:gd name="f103" fmla="val 692119"/>
              <a:gd name="f104" fmla="val 2898567"/>
              <a:gd name="f105" fmla="val 777486"/>
              <a:gd name="f106" fmla="val 2983934"/>
              <a:gd name="f107" fmla="val 628610"/>
              <a:gd name="f108" fmla="val 3132811"/>
              <a:gd name="f109" fmla="val 618557"/>
              <a:gd name="f110" fmla="val 3122757"/>
              <a:gd name="f111" fmla="val 622830"/>
              <a:gd name="f112" fmla="val 3134825"/>
              <a:gd name="f113" fmla="val 346551"/>
              <a:gd name="f114" fmla="val 3150831"/>
              <a:gd name="f115" fmla="val 51749"/>
              <a:gd name="f116" fmla="val 2750557"/>
              <a:gd name="f117" fmla="val 48979"/>
              <a:gd name="f118" fmla="val 2747788"/>
              <a:gd name="f119" fmla="val 52495"/>
              <a:gd name="f120" fmla="val 2744272"/>
              <a:gd name="f121" fmla="val 52938"/>
              <a:gd name="f122" fmla="val 2740533"/>
              <a:gd name="f123" fmla="val 54575"/>
              <a:gd name="f124" fmla="val 2742192"/>
              <a:gd name="f125" fmla="val 1671288"/>
              <a:gd name="f126" fmla="val 1125479"/>
              <a:gd name="f127" fmla="val 1628971"/>
              <a:gd name="f128" fmla="val 1027979"/>
              <a:gd name="f129" fmla="val 1605746"/>
              <a:gd name="f130" fmla="val 920380"/>
              <a:gd name="f131" fmla="val 1967212"/>
              <a:gd name="f132" fmla="*/ f0 1 3220460"/>
              <a:gd name="f133" fmla="*/ f1 1 3186731"/>
              <a:gd name="f134" fmla="val f2"/>
              <a:gd name="f135" fmla="val f3"/>
              <a:gd name="f136" fmla="val f4"/>
              <a:gd name="f137" fmla="+- f136 0 f134"/>
              <a:gd name="f138" fmla="+- f135 0 f134"/>
              <a:gd name="f139" fmla="*/ f138 1 3220460"/>
              <a:gd name="f140" fmla="*/ f137 1 3186731"/>
              <a:gd name="f141" fmla="*/ f134 1 f139"/>
              <a:gd name="f142" fmla="*/ f135 1 f139"/>
              <a:gd name="f143" fmla="*/ f134 1 f140"/>
              <a:gd name="f144" fmla="*/ f136 1 f140"/>
              <a:gd name="f145" fmla="*/ f141 f132 1"/>
              <a:gd name="f146" fmla="*/ f142 f132 1"/>
              <a:gd name="f147" fmla="*/ f144 f133 1"/>
              <a:gd name="f148" fmla="*/ f143 f13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5" t="f148" r="f146" b="f147"/>
            <a:pathLst>
              <a:path w="3220460" h="3186731">
                <a:moveTo>
                  <a:pt x="f5" y="f6"/>
                </a:moveTo>
                <a:lnTo>
                  <a:pt x="f7" y="f8"/>
                </a:lnTo>
                <a:cubicBezTo>
                  <a:pt x="f9" y="f10"/>
                  <a:pt x="f9" y="f11"/>
                  <a:pt x="f7" y="f12"/>
                </a:cubicBezTo>
                <a:cubicBezTo>
                  <a:pt x="f13" y="f14"/>
                  <a:pt x="f15" y="f14"/>
                  <a:pt x="f16" y="f12"/>
                </a:cubicBezTo>
                <a:lnTo>
                  <a:pt x="f17" y="f18"/>
                </a:lnTo>
                <a:close/>
                <a:moveTo>
                  <a:pt x="f19" y="f20"/>
                </a:moveTo>
                <a:cubicBezTo>
                  <a:pt x="f21" y="f20"/>
                  <a:pt x="f22" y="f23"/>
                  <a:pt x="f22" y="f24"/>
                </a:cubicBezTo>
                <a:cubicBezTo>
                  <a:pt x="f22" y="f25"/>
                  <a:pt x="f21" y="f26"/>
                  <a:pt x="f19" y="f26"/>
                </a:cubicBezTo>
                <a:cubicBezTo>
                  <a:pt x="f27" y="f26"/>
                  <a:pt x="f28" y="f25"/>
                  <a:pt x="f28" y="f24"/>
                </a:cubicBezTo>
                <a:cubicBezTo>
                  <a:pt x="f28" y="f23"/>
                  <a:pt x="f27" y="f20"/>
                  <a:pt x="f19" y="f20"/>
                </a:cubicBezTo>
                <a:close/>
                <a:moveTo>
                  <a:pt x="f29" y="f2"/>
                </a:moveTo>
                <a:cubicBezTo>
                  <a:pt x="f30" y="f2"/>
                  <a:pt x="f3" y="f31"/>
                  <a:pt x="f3" y="f32"/>
                </a:cubicBezTo>
                <a:cubicBezTo>
                  <a:pt x="f3" y="f33"/>
                  <a:pt x="f30" y="f34"/>
                  <a:pt x="f29" y="f34"/>
                </a:cubicBezTo>
                <a:cubicBezTo>
                  <a:pt x="f35" y="f34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0" y="f46"/>
                </a:cubicBezTo>
                <a:lnTo>
                  <a:pt x="f47" y="f48"/>
                </a:lnTo>
                <a:cubicBezTo>
                  <a:pt x="f49" y="f50"/>
                  <a:pt x="f51" y="f50"/>
                  <a:pt x="f52" y="f48"/>
                </a:cubicBez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lnTo>
                  <a:pt x="f63" y="f64"/>
                </a:lnTo>
                <a:lnTo>
                  <a:pt x="f65" y="f66"/>
                </a:lnTo>
                <a:lnTo>
                  <a:pt x="f67" y="f68"/>
                </a:lnTo>
                <a:lnTo>
                  <a:pt x="f69" y="f70"/>
                </a:lnTo>
                <a:lnTo>
                  <a:pt x="f71" y="f72"/>
                </a:lnTo>
                <a:lnTo>
                  <a:pt x="f73" y="f74"/>
                </a:lnTo>
                <a:lnTo>
                  <a:pt x="f75" y="f76"/>
                </a:ln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lnTo>
                  <a:pt x="f83" y="f84"/>
                </a:ln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lnTo>
                  <a:pt x="f91" y="f92"/>
                </a:lnTo>
                <a:lnTo>
                  <a:pt x="f93" y="f94"/>
                </a:lnTo>
                <a:lnTo>
                  <a:pt x="f95" y="f96"/>
                </a:lnTo>
                <a:lnTo>
                  <a:pt x="f97" y="f98"/>
                </a:lnTo>
                <a:lnTo>
                  <a:pt x="f99" y="f100"/>
                </a:lnTo>
                <a:lnTo>
                  <a:pt x="f101" y="f102"/>
                </a:lnTo>
                <a:lnTo>
                  <a:pt x="f103" y="f104"/>
                </a:lnTo>
                <a:lnTo>
                  <a:pt x="f105" y="f106"/>
                </a:lnTo>
                <a:lnTo>
                  <a:pt x="f107" y="f108"/>
                </a:lnTo>
                <a:lnTo>
                  <a:pt x="f109" y="f110"/>
                </a:lnTo>
                <a:lnTo>
                  <a:pt x="f111" y="f112"/>
                </a:lnTo>
                <a:lnTo>
                  <a:pt x="f113" y="f114"/>
                </a:lnTo>
                <a:lnTo>
                  <a:pt x="f2" y="f4"/>
                </a:lnTo>
                <a:lnTo>
                  <a:pt x="f115" y="f116"/>
                </a:lnTo>
                <a:lnTo>
                  <a:pt x="f117" y="f118"/>
                </a:lnTo>
                <a:lnTo>
                  <a:pt x="f119" y="f120"/>
                </a:lnTo>
                <a:lnTo>
                  <a:pt x="f121" y="f122"/>
                </a:lnTo>
                <a:lnTo>
                  <a:pt x="f123" y="f124"/>
                </a:lnTo>
                <a:lnTo>
                  <a:pt x="f125" y="f126"/>
                </a:lnTo>
                <a:cubicBezTo>
                  <a:pt x="f127" y="f128"/>
                  <a:pt x="f129" y="f130"/>
                  <a:pt x="f129" y="f32"/>
                </a:cubicBezTo>
                <a:cubicBezTo>
                  <a:pt x="f129" y="f31"/>
                  <a:pt x="f131" y="f2"/>
                  <a:pt x="f29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Block Arc 25">
            <a:extLst>
              <a:ext uri="{FF2B5EF4-FFF2-40B4-BE49-F238E27FC236}">
                <a16:creationId xmlns:a16="http://schemas.microsoft.com/office/drawing/2014/main" id="{B7C705E0-412F-7C31-9A9F-C071842850AB}"/>
              </a:ext>
            </a:extLst>
          </p:cNvPr>
          <p:cNvSpPr/>
          <p:nvPr/>
        </p:nvSpPr>
        <p:spPr>
          <a:xfrm>
            <a:off x="2530487" y="4275689"/>
            <a:ext cx="296549" cy="428432"/>
          </a:xfrm>
          <a:custGeom>
            <a:avLst/>
            <a:gdLst>
              <a:gd name="f0" fmla="val w"/>
              <a:gd name="f1" fmla="val h"/>
              <a:gd name="f2" fmla="val 0"/>
              <a:gd name="f3" fmla="val 2215656"/>
              <a:gd name="f4" fmla="val 3200962"/>
              <a:gd name="f5" fmla="val 1107829"/>
              <a:gd name="f6" fmla="val 2097026"/>
              <a:gd name="f7" fmla="val 1025315"/>
              <a:gd name="f8" fmla="val 958423"/>
              <a:gd name="f9" fmla="val 2163918"/>
              <a:gd name="f10" fmla="val 2246432"/>
              <a:gd name="f11" fmla="val 2302715"/>
              <a:gd name="f12" fmla="val 989546"/>
              <a:gd name="f13" fmla="val 2351730"/>
              <a:gd name="f14" fmla="val 1036590"/>
              <a:gd name="f15" fmla="val 2375275"/>
              <a:gd name="f16" fmla="val 985422"/>
              <a:gd name="f17" fmla="val 2684898"/>
              <a:gd name="f18" fmla="val 1230236"/>
              <a:gd name="f19" fmla="val 1179068"/>
              <a:gd name="f20" fmla="val 1226112"/>
              <a:gd name="f21" fmla="val 1257234"/>
              <a:gd name="f22" fmla="val 1190343"/>
              <a:gd name="f23" fmla="val 1102513"/>
              <a:gd name="f24" fmla="val 266871"/>
              <a:gd name="f25" fmla="val 874876"/>
              <a:gd name="f26" fmla="val 269781"/>
              <a:gd name="f27" fmla="val 691868"/>
              <a:gd name="f28" fmla="val 455143"/>
              <a:gd name="f29" fmla="val 682798"/>
              <a:gd name="f30" fmla="val 690469"/>
              <a:gd name="f31" fmla="val 1580962"/>
              <a:gd name="f32" fmla="val 1525188"/>
              <a:gd name="f33" fmla="val 672127"/>
              <a:gd name="f34" fmla="val 1523654"/>
              <a:gd name="f35" fmla="val 672166"/>
              <a:gd name="f36" fmla="val 1517835"/>
              <a:gd name="f37" fmla="val 444585"/>
              <a:gd name="f38" fmla="val 1330149"/>
              <a:gd name="f39" fmla="val 263961"/>
              <a:gd name="f40" fmla="val 1099102"/>
              <a:gd name="f41" fmla="val 56"/>
              <a:gd name="f42" fmla="val 1472767"/>
              <a:gd name="f43" fmla="val -4720"/>
              <a:gd name="f44" fmla="val 1780852"/>
              <a:gd name="f45" fmla="val 291773"/>
              <a:gd name="f46" fmla="val 1790404"/>
              <a:gd name="f47" fmla="val 665346"/>
              <a:gd name="f48" fmla="val 1742843"/>
              <a:gd name="f49" fmla="val 666562"/>
              <a:gd name="f50" fmla="val 1790627"/>
              <a:gd name="f51" fmla="val 2041344"/>
              <a:gd name="f52" fmla="val 2137614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425030"/>
              <a:gd name="f60" fmla="val 676764"/>
              <a:gd name="f61" fmla="val 425634"/>
              <a:gd name="f62" fmla="val 428273"/>
              <a:gd name="f63" fmla="val 305830"/>
              <a:gd name="f64" fmla="val 727452"/>
              <a:gd name="f65" fmla="val 4806"/>
              <a:gd name="f66" fmla="*/ f0 1 2215656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215656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215656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7" y="f29"/>
                </a:cubicBezTo>
                <a:lnTo>
                  <a:pt x="f30" y="f29"/>
                </a:lnTo>
                <a:lnTo>
                  <a:pt x="f30" y="f31"/>
                </a:lnTo>
                <a:lnTo>
                  <a:pt x="f32" y="f31"/>
                </a:lnTo>
                <a:lnTo>
                  <a:pt x="f32" y="f33"/>
                </a:lnTo>
                <a:lnTo>
                  <a:pt x="f34" y="f35"/>
                </a:lnTo>
                <a:cubicBezTo>
                  <a:pt x="f36" y="f37"/>
                  <a:pt x="f38" y="f39"/>
                  <a:pt x="f23" y="f24"/>
                </a:cubicBezTo>
                <a:close/>
                <a:moveTo>
                  <a:pt x="f40" y="f41"/>
                </a:moveTo>
                <a:cubicBezTo>
                  <a:pt x="f42" y="f43"/>
                  <a:pt x="f44" y="f45"/>
                  <a:pt x="f46" y="f47"/>
                </a:cubicBezTo>
                <a:lnTo>
                  <a:pt x="f48" y="f49"/>
                </a:lnTo>
                <a:lnTo>
                  <a:pt x="f50" y="f49"/>
                </a:lnTo>
                <a:lnTo>
                  <a:pt x="f50" y="f31"/>
                </a:lnTo>
                <a:lnTo>
                  <a:pt x="f51" y="f31"/>
                </a:lnTo>
                <a:cubicBezTo>
                  <a:pt x="f52" y="f31"/>
                  <a:pt x="f3" y="f53"/>
                  <a:pt x="f3" y="f54"/>
                </a:cubicBezTo>
                <a:lnTo>
                  <a:pt x="f3" y="f55"/>
                </a:lnTo>
                <a:cubicBezTo>
                  <a:pt x="f3" y="f56"/>
                  <a:pt x="f52" y="f4"/>
                  <a:pt x="f51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1"/>
                  <a:pt x="f57" y="f31"/>
                </a:cubicBezTo>
                <a:lnTo>
                  <a:pt x="f59" y="f31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40" y="f4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Block Arc 31">
            <a:extLst>
              <a:ext uri="{FF2B5EF4-FFF2-40B4-BE49-F238E27FC236}">
                <a16:creationId xmlns:a16="http://schemas.microsoft.com/office/drawing/2014/main" id="{B8BC1E63-DD69-D5D5-9185-3570F2DCCD31}"/>
              </a:ext>
            </a:extLst>
          </p:cNvPr>
          <p:cNvSpPr/>
          <p:nvPr/>
        </p:nvSpPr>
        <p:spPr>
          <a:xfrm>
            <a:off x="4948827" y="4307392"/>
            <a:ext cx="386910" cy="428432"/>
          </a:xfrm>
          <a:custGeom>
            <a:avLst/>
            <a:gdLst>
              <a:gd name="f0" fmla="val w"/>
              <a:gd name="f1" fmla="val h"/>
              <a:gd name="f2" fmla="val 0"/>
              <a:gd name="f3" fmla="val 2890784"/>
              <a:gd name="f4" fmla="val 3200962"/>
              <a:gd name="f5" fmla="val 1107828"/>
              <a:gd name="f6" fmla="val 2097026"/>
              <a:gd name="f7" fmla="val 1025313"/>
              <a:gd name="f8" fmla="val 958422"/>
              <a:gd name="f9" fmla="val 2163918"/>
              <a:gd name="f10" fmla="val 2246432"/>
              <a:gd name="f11" fmla="val 2302715"/>
              <a:gd name="f12" fmla="val 989545"/>
              <a:gd name="f13" fmla="val 2351730"/>
              <a:gd name="f14" fmla="val 1036589"/>
              <a:gd name="f15" fmla="val 2375275"/>
              <a:gd name="f16" fmla="val 985421"/>
              <a:gd name="f17" fmla="val 2684898"/>
              <a:gd name="f18" fmla="val 1230235"/>
              <a:gd name="f19" fmla="val 1179067"/>
              <a:gd name="f20" fmla="val 1226111"/>
              <a:gd name="f21" fmla="val 1257233"/>
              <a:gd name="f22" fmla="val 1190342"/>
              <a:gd name="f23" fmla="val 2199259"/>
              <a:gd name="f24" fmla="val 56"/>
              <a:gd name="f25" fmla="val 2572924"/>
              <a:gd name="f26" fmla="val -4720"/>
              <a:gd name="f27" fmla="val 2881009"/>
              <a:gd name="f28" fmla="val 291773"/>
              <a:gd name="f29" fmla="val 2890561"/>
              <a:gd name="f30" fmla="val 665346"/>
              <a:gd name="f31" fmla="val 2843000"/>
              <a:gd name="f32" fmla="val 666562"/>
              <a:gd name="f33" fmla="val 1580962"/>
              <a:gd name="f34" fmla="val 2625345"/>
              <a:gd name="f35" fmla="val 672127"/>
              <a:gd name="f36" fmla="val 2623811"/>
              <a:gd name="f37" fmla="val 672166"/>
              <a:gd name="f38" fmla="val 2617992"/>
              <a:gd name="f39" fmla="val 444585"/>
              <a:gd name="f40" fmla="val 2430306"/>
              <a:gd name="f41" fmla="val 263961"/>
              <a:gd name="f42" fmla="val 2202670"/>
              <a:gd name="f43" fmla="val 266871"/>
              <a:gd name="f44" fmla="val 1975033"/>
              <a:gd name="f45" fmla="val 269781"/>
              <a:gd name="f46" fmla="val 1792025"/>
              <a:gd name="f47" fmla="val 455143"/>
              <a:gd name="f48" fmla="val 682798"/>
              <a:gd name="f49" fmla="val 1790626"/>
              <a:gd name="f50" fmla="val 2041344"/>
              <a:gd name="f51" fmla="val 2137614"/>
              <a:gd name="f52" fmla="val 2215656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1525187"/>
              <a:gd name="f60" fmla="val 676764"/>
              <a:gd name="f61" fmla="val 1525791"/>
              <a:gd name="f62" fmla="val 1528430"/>
              <a:gd name="f63" fmla="val 305830"/>
              <a:gd name="f64" fmla="val 1827609"/>
              <a:gd name="f65" fmla="val 4806"/>
              <a:gd name="f66" fmla="*/ f0 1 2890784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890784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890784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4" y="f33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46" y="f48"/>
                </a:cubicBezTo>
                <a:lnTo>
                  <a:pt x="f49" y="f48"/>
                </a:lnTo>
                <a:lnTo>
                  <a:pt x="f49" y="f33"/>
                </a:lnTo>
                <a:lnTo>
                  <a:pt x="f50" y="f33"/>
                </a:lnTo>
                <a:cubicBezTo>
                  <a:pt x="f51" y="f33"/>
                  <a:pt x="f52" y="f53"/>
                  <a:pt x="f52" y="f54"/>
                </a:cubicBezTo>
                <a:lnTo>
                  <a:pt x="f52" y="f55"/>
                </a:lnTo>
                <a:cubicBezTo>
                  <a:pt x="f52" y="f56"/>
                  <a:pt x="f51" y="f4"/>
                  <a:pt x="f50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3"/>
                  <a:pt x="f57" y="f33"/>
                </a:cubicBezTo>
                <a:lnTo>
                  <a:pt x="f59" y="f33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23" y="f2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Freeform 53">
            <a:extLst>
              <a:ext uri="{FF2B5EF4-FFF2-40B4-BE49-F238E27FC236}">
                <a16:creationId xmlns:a16="http://schemas.microsoft.com/office/drawing/2014/main" id="{ED1E09E2-1F0D-C200-61A9-BDF76C899444}"/>
              </a:ext>
            </a:extLst>
          </p:cNvPr>
          <p:cNvSpPr/>
          <p:nvPr/>
        </p:nvSpPr>
        <p:spPr>
          <a:xfrm>
            <a:off x="6243975" y="4333718"/>
            <a:ext cx="423998" cy="43473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296406"/>
              <a:gd name="f7" fmla="val 2354521"/>
              <a:gd name="f8" fmla="val 2279640"/>
              <a:gd name="f9" fmla="val 1747818"/>
              <a:gd name="f10" fmla="val 1827546"/>
              <a:gd name="f11" fmla="val 1826304"/>
              <a:gd name="f12" fmla="val 1873723"/>
              <a:gd name="f13" fmla="val 1907635"/>
              <a:gd name="f14" fmla="val 1985737"/>
              <a:gd name="f15" fmla="val 2047488"/>
              <a:gd name="f16" fmla="val 1955104"/>
              <a:gd name="f17" fmla="val 2095900"/>
              <a:gd name="f18" fmla="val 1897166"/>
              <a:gd name="f19" fmla="val 2139232"/>
              <a:gd name="f20" fmla="val 1773393"/>
              <a:gd name="f21" fmla="val 2006999"/>
              <a:gd name="f22" fmla="val 1682537"/>
              <a:gd name="f23" fmla="val 1962549"/>
              <a:gd name="f24" fmla="val 1528613"/>
              <a:gd name="f25" fmla="val 1380482"/>
              <a:gd name="f26" fmla="val 2120816"/>
              <a:gd name="f27" fmla="val 1495542"/>
              <a:gd name="f28" fmla="val 1788127"/>
              <a:gd name="f29" fmla="val 909489"/>
              <a:gd name="f30" fmla="val 1225390"/>
              <a:gd name="f31" fmla="val 414951"/>
              <a:gd name="f32" fmla="val 2322212"/>
              <a:gd name="f33" fmla="val 293184"/>
              <a:gd name="f34" fmla="val 2052845"/>
              <a:gd name="f35" fmla="val 520411"/>
              <a:gd name="f36" fmla="val 767428"/>
              <a:gd name="f37" fmla="val 325060"/>
              <a:gd name="f38" fmla="val 542715"/>
              <a:gd name="f39" fmla="val -71458"/>
              <a:gd name="f40" fmla="val 102202"/>
              <a:gd name="f41" fmla="val 11167"/>
              <a:gd name="f42" fmla="val 5505"/>
              <a:gd name="f43" fmla="val 111065"/>
              <a:gd name="f44" fmla="val -52229"/>
              <a:gd name="f45" fmla="val 554777"/>
              <a:gd name="f46" fmla="val 358209"/>
              <a:gd name="f47" fmla="val 771719"/>
              <a:gd name="f48" fmla="val 578452"/>
              <a:gd name="f49" fmla="val 2041440"/>
              <a:gd name="f50" fmla="val 514597"/>
              <a:gd name="f51" fmla="val 662729"/>
              <a:gd name="f52" fmla="val 1124906"/>
              <a:gd name="f53" fmla="val 1004182"/>
              <a:gd name="f54" fmla="val 1676517"/>
              <a:gd name="f55" fmla="val 1608523"/>
              <a:gd name="f56" fmla="val 1795262"/>
              <a:gd name="f57" fmla="val 1589016"/>
              <a:gd name="f58" fmla="val 2094931"/>
              <a:gd name="f59" fmla="val 1557316"/>
              <a:gd name="f60" fmla="+- 0 0 -90"/>
              <a:gd name="f61" fmla="*/ f3 1 2296406"/>
              <a:gd name="f62" fmla="*/ f4 1 2354521"/>
              <a:gd name="f63" fmla="val f5"/>
              <a:gd name="f64" fmla="val f6"/>
              <a:gd name="f65" fmla="val f7"/>
              <a:gd name="f66" fmla="*/ f60 f0 1"/>
              <a:gd name="f67" fmla="+- f65 0 f63"/>
              <a:gd name="f68" fmla="+- f64 0 f63"/>
              <a:gd name="f69" fmla="*/ f66 1 f2"/>
              <a:gd name="f70" fmla="*/ f68 1 2296406"/>
              <a:gd name="f71" fmla="*/ f67 1 2354521"/>
              <a:gd name="f72" fmla="*/ 1495542 f68 1"/>
              <a:gd name="f73" fmla="*/ 909489 f68 1"/>
              <a:gd name="f74" fmla="*/ 414951 f68 1"/>
              <a:gd name="f75" fmla="*/ 293184 f68 1"/>
              <a:gd name="f76" fmla="*/ 520411 f68 1"/>
              <a:gd name="f77" fmla="*/ 11167 f68 1"/>
              <a:gd name="f78" fmla="*/ 771719 f68 1"/>
              <a:gd name="f79" fmla="*/ 2041440 f68 1"/>
              <a:gd name="f80" fmla="*/ 2296406 f68 1"/>
              <a:gd name="f81" fmla="*/ 1124906 f68 1"/>
              <a:gd name="f82" fmla="*/ 1676517 f68 1"/>
              <a:gd name="f83" fmla="*/ 2279640 f68 1"/>
              <a:gd name="f84" fmla="*/ 2094931 f68 1"/>
              <a:gd name="f85" fmla="*/ 1380482 f68 1"/>
              <a:gd name="f86" fmla="*/ 1747818 f67 1"/>
              <a:gd name="f87" fmla="*/ 1528613 f68 1"/>
              <a:gd name="f88" fmla="*/ 2354521 f67 1"/>
              <a:gd name="f89" fmla="*/ 2120816 f67 1"/>
              <a:gd name="f90" fmla="*/ 1788127 f67 1"/>
              <a:gd name="f91" fmla="*/ 1225390 f67 1"/>
              <a:gd name="f92" fmla="*/ 2322212 f67 1"/>
              <a:gd name="f93" fmla="*/ 2052845 f67 1"/>
              <a:gd name="f94" fmla="*/ 767428 f67 1"/>
              <a:gd name="f95" fmla="*/ 5505 f67 1"/>
              <a:gd name="f96" fmla="*/ 578452 f67 1"/>
              <a:gd name="f97" fmla="*/ 514597 f67 1"/>
              <a:gd name="f98" fmla="*/ 662729 f67 1"/>
              <a:gd name="f99" fmla="*/ 1004182 f67 1"/>
              <a:gd name="f100" fmla="*/ 1608523 f67 1"/>
              <a:gd name="f101" fmla="*/ 1557316 f67 1"/>
              <a:gd name="f102" fmla="*/ 1682537 f68 1"/>
              <a:gd name="f103" fmla="*/ 1962549 f67 1"/>
              <a:gd name="f104" fmla="*/ 1955104 f68 1"/>
              <a:gd name="f105" fmla="*/ 2095900 f67 1"/>
              <a:gd name="f106" fmla="*/ 1827546 f68 1"/>
              <a:gd name="f107" fmla="*/ 1826304 f67 1"/>
              <a:gd name="f108" fmla="+- f69 0 f1"/>
              <a:gd name="f109" fmla="*/ f72 1 2296406"/>
              <a:gd name="f110" fmla="*/ f73 1 2296406"/>
              <a:gd name="f111" fmla="*/ f74 1 2296406"/>
              <a:gd name="f112" fmla="*/ f75 1 2296406"/>
              <a:gd name="f113" fmla="*/ f76 1 2296406"/>
              <a:gd name="f114" fmla="*/ f77 1 2296406"/>
              <a:gd name="f115" fmla="*/ f78 1 2296406"/>
              <a:gd name="f116" fmla="*/ f79 1 2296406"/>
              <a:gd name="f117" fmla="*/ f80 1 2296406"/>
              <a:gd name="f118" fmla="*/ f81 1 2296406"/>
              <a:gd name="f119" fmla="*/ f82 1 2296406"/>
              <a:gd name="f120" fmla="*/ f83 1 2296406"/>
              <a:gd name="f121" fmla="*/ f84 1 2296406"/>
              <a:gd name="f122" fmla="*/ f85 1 2296406"/>
              <a:gd name="f123" fmla="*/ f86 1 2354521"/>
              <a:gd name="f124" fmla="*/ f87 1 2296406"/>
              <a:gd name="f125" fmla="*/ f88 1 2354521"/>
              <a:gd name="f126" fmla="*/ f89 1 2354521"/>
              <a:gd name="f127" fmla="*/ f90 1 2354521"/>
              <a:gd name="f128" fmla="*/ f91 1 2354521"/>
              <a:gd name="f129" fmla="*/ f92 1 2354521"/>
              <a:gd name="f130" fmla="*/ f93 1 2354521"/>
              <a:gd name="f131" fmla="*/ f94 1 2354521"/>
              <a:gd name="f132" fmla="*/ f95 1 2354521"/>
              <a:gd name="f133" fmla="*/ f96 1 2354521"/>
              <a:gd name="f134" fmla="*/ f97 1 2354521"/>
              <a:gd name="f135" fmla="*/ f98 1 2354521"/>
              <a:gd name="f136" fmla="*/ f99 1 2354521"/>
              <a:gd name="f137" fmla="*/ f100 1 2354521"/>
              <a:gd name="f138" fmla="*/ f101 1 2354521"/>
              <a:gd name="f139" fmla="*/ f102 1 2296406"/>
              <a:gd name="f140" fmla="*/ f103 1 2354521"/>
              <a:gd name="f141" fmla="*/ f104 1 2296406"/>
              <a:gd name="f142" fmla="*/ f105 1 2354521"/>
              <a:gd name="f143" fmla="*/ f106 1 2296406"/>
              <a:gd name="f144" fmla="*/ f107 1 2354521"/>
              <a:gd name="f145" fmla="*/ f63 1 f70"/>
              <a:gd name="f146" fmla="*/ f64 1 f70"/>
              <a:gd name="f147" fmla="*/ f63 1 f71"/>
              <a:gd name="f148" fmla="*/ f65 1 f71"/>
              <a:gd name="f149" fmla="*/ f120 1 f70"/>
              <a:gd name="f150" fmla="*/ f123 1 f71"/>
              <a:gd name="f151" fmla="*/ f143 1 f70"/>
              <a:gd name="f152" fmla="*/ f144 1 f71"/>
              <a:gd name="f153" fmla="*/ f141 1 f70"/>
              <a:gd name="f154" fmla="*/ f142 1 f71"/>
              <a:gd name="f155" fmla="*/ f139 1 f70"/>
              <a:gd name="f156" fmla="*/ f140 1 f71"/>
              <a:gd name="f157" fmla="*/ f124 1 f70"/>
              <a:gd name="f158" fmla="*/ f125 1 f71"/>
              <a:gd name="f159" fmla="*/ f122 1 f70"/>
              <a:gd name="f160" fmla="*/ f126 1 f71"/>
              <a:gd name="f161" fmla="*/ f109 1 f70"/>
              <a:gd name="f162" fmla="*/ f127 1 f71"/>
              <a:gd name="f163" fmla="*/ f110 1 f70"/>
              <a:gd name="f164" fmla="*/ f128 1 f71"/>
              <a:gd name="f165" fmla="*/ f111 1 f70"/>
              <a:gd name="f166" fmla="*/ f129 1 f71"/>
              <a:gd name="f167" fmla="*/ f112 1 f70"/>
              <a:gd name="f168" fmla="*/ f130 1 f71"/>
              <a:gd name="f169" fmla="*/ f113 1 f70"/>
              <a:gd name="f170" fmla="*/ f131 1 f71"/>
              <a:gd name="f171" fmla="*/ f114 1 f70"/>
              <a:gd name="f172" fmla="*/ f132 1 f71"/>
              <a:gd name="f173" fmla="*/ f115 1 f70"/>
              <a:gd name="f174" fmla="*/ f133 1 f71"/>
              <a:gd name="f175" fmla="*/ f116 1 f70"/>
              <a:gd name="f176" fmla="*/ f134 1 f71"/>
              <a:gd name="f177" fmla="*/ f117 1 f70"/>
              <a:gd name="f178" fmla="*/ f135 1 f71"/>
              <a:gd name="f179" fmla="*/ f118 1 f70"/>
              <a:gd name="f180" fmla="*/ f136 1 f71"/>
              <a:gd name="f181" fmla="*/ f119 1 f70"/>
              <a:gd name="f182" fmla="*/ f137 1 f71"/>
              <a:gd name="f183" fmla="*/ f121 1 f70"/>
              <a:gd name="f184" fmla="*/ f138 1 f71"/>
              <a:gd name="f185" fmla="*/ f145 f61 1"/>
              <a:gd name="f186" fmla="*/ f146 f61 1"/>
              <a:gd name="f187" fmla="*/ f148 f62 1"/>
              <a:gd name="f188" fmla="*/ f147 f62 1"/>
              <a:gd name="f189" fmla="*/ f149 f61 1"/>
              <a:gd name="f190" fmla="*/ f150 f62 1"/>
              <a:gd name="f191" fmla="*/ f151 f61 1"/>
              <a:gd name="f192" fmla="*/ f152 f62 1"/>
              <a:gd name="f193" fmla="*/ f153 f61 1"/>
              <a:gd name="f194" fmla="*/ f154 f62 1"/>
              <a:gd name="f195" fmla="*/ f155 f61 1"/>
              <a:gd name="f196" fmla="*/ f156 f62 1"/>
              <a:gd name="f197" fmla="*/ f157 f61 1"/>
              <a:gd name="f198" fmla="*/ f158 f62 1"/>
              <a:gd name="f199" fmla="*/ f159 f61 1"/>
              <a:gd name="f200" fmla="*/ f160 f62 1"/>
              <a:gd name="f201" fmla="*/ f161 f61 1"/>
              <a:gd name="f202" fmla="*/ f162 f62 1"/>
              <a:gd name="f203" fmla="*/ f163 f61 1"/>
              <a:gd name="f204" fmla="*/ f164 f62 1"/>
              <a:gd name="f205" fmla="*/ f165 f61 1"/>
              <a:gd name="f206" fmla="*/ f166 f62 1"/>
              <a:gd name="f207" fmla="*/ f167 f61 1"/>
              <a:gd name="f208" fmla="*/ f168 f62 1"/>
              <a:gd name="f209" fmla="*/ f169 f61 1"/>
              <a:gd name="f210" fmla="*/ f170 f62 1"/>
              <a:gd name="f211" fmla="*/ f171 f61 1"/>
              <a:gd name="f212" fmla="*/ f172 f62 1"/>
              <a:gd name="f213" fmla="*/ f173 f61 1"/>
              <a:gd name="f214" fmla="*/ f174 f62 1"/>
              <a:gd name="f215" fmla="*/ f175 f61 1"/>
              <a:gd name="f216" fmla="*/ f176 f62 1"/>
              <a:gd name="f217" fmla="*/ f177 f61 1"/>
              <a:gd name="f218" fmla="*/ f178 f62 1"/>
              <a:gd name="f219" fmla="*/ f179 f61 1"/>
              <a:gd name="f220" fmla="*/ f180 f62 1"/>
              <a:gd name="f221" fmla="*/ f181 f61 1"/>
              <a:gd name="f222" fmla="*/ f182 f62 1"/>
              <a:gd name="f223" fmla="*/ f183 f61 1"/>
              <a:gd name="f224" fmla="*/ f184 f6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9" y="f190"/>
              </a:cxn>
              <a:cxn ang="f108">
                <a:pos x="f191" y="f192"/>
              </a:cxn>
              <a:cxn ang="f108">
                <a:pos x="f193" y="f194"/>
              </a:cxn>
              <a:cxn ang="f108">
                <a:pos x="f195" y="f196"/>
              </a:cxn>
              <a:cxn ang="f108">
                <a:pos x="f197" y="f198"/>
              </a:cxn>
              <a:cxn ang="f108">
                <a:pos x="f199" y="f200"/>
              </a:cxn>
              <a:cxn ang="f108">
                <a:pos x="f201" y="f202"/>
              </a:cxn>
              <a:cxn ang="f108">
                <a:pos x="f203" y="f204"/>
              </a:cxn>
              <a:cxn ang="f108">
                <a:pos x="f205" y="f206"/>
              </a:cxn>
              <a:cxn ang="f108">
                <a:pos x="f207" y="f208"/>
              </a:cxn>
              <a:cxn ang="f108">
                <a:pos x="f209" y="f210"/>
              </a:cxn>
              <a:cxn ang="f108">
                <a:pos x="f211" y="f212"/>
              </a:cxn>
              <a:cxn ang="f108">
                <a:pos x="f213" y="f214"/>
              </a:cxn>
              <a:cxn ang="f108">
                <a:pos x="f215" y="f216"/>
              </a:cxn>
              <a:cxn ang="f108">
                <a:pos x="f217" y="f218"/>
              </a:cxn>
              <a:cxn ang="f108">
                <a:pos x="f219" y="f220"/>
              </a:cxn>
              <a:cxn ang="f108">
                <a:pos x="f221" y="f222"/>
              </a:cxn>
              <a:cxn ang="f108">
                <a:pos x="f223" y="f224"/>
              </a:cxn>
            </a:cxnLst>
            <a:rect l="f185" t="f188" r="f186" b="f187"/>
            <a:pathLst>
              <a:path w="2296406" h="2354521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lnTo>
                  <a:pt x="f24" y="f7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lnTo>
                  <a:pt x="f6" y="f51"/>
                </a:lnTo>
                <a:lnTo>
                  <a:pt x="f52" y="f53"/>
                </a:lnTo>
                <a:lnTo>
                  <a:pt x="f54" y="f55"/>
                </a:lnTo>
                <a:cubicBezTo>
                  <a:pt x="f56" y="f57"/>
                  <a:pt x="f58" y="f59"/>
                  <a:pt x="f58" y="f59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0">
            <a:extLst>
              <a:ext uri="{FF2B5EF4-FFF2-40B4-BE49-F238E27FC236}">
                <a16:creationId xmlns:a16="http://schemas.microsoft.com/office/drawing/2014/main" id="{310A98C3-4B5A-3891-4819-D51E0A9F84B6}"/>
              </a:ext>
            </a:extLst>
          </p:cNvPr>
          <p:cNvSpPr/>
          <p:nvPr/>
        </p:nvSpPr>
        <p:spPr>
          <a:xfrm>
            <a:off x="2429509" y="3514835"/>
            <a:ext cx="521464" cy="353214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180445"/>
              <a:gd name="f5" fmla="val 631935"/>
              <a:gd name="f6" fmla="val 660566"/>
              <a:gd name="f7" fmla="val 582229"/>
              <a:gd name="f8" fmla="val 541935"/>
              <a:gd name="f9" fmla="val 700860"/>
              <a:gd name="f10" fmla="val 750566"/>
              <a:gd name="f11" fmla="val 800272"/>
              <a:gd name="f12" fmla="val 840566"/>
              <a:gd name="f13" fmla="val 681641"/>
              <a:gd name="f14" fmla="val 721935"/>
              <a:gd name="f15" fmla="val 2920524"/>
              <a:gd name="f16" fmla="val 132986"/>
              <a:gd name="f17" fmla="val 2884582"/>
              <a:gd name="f18" fmla="val 2855445"/>
              <a:gd name="f19" fmla="val 171564"/>
              <a:gd name="f20" fmla="val 219152"/>
              <a:gd name="f21" fmla="val 266740"/>
              <a:gd name="f22" fmla="val 305318"/>
              <a:gd name="f23" fmla="val 2956466"/>
              <a:gd name="f24" fmla="val 2985603"/>
              <a:gd name="f25" fmla="val 1840097"/>
              <a:gd name="f26" fmla="val 123357"/>
              <a:gd name="f27" fmla="val 1690593"/>
              <a:gd name="f28" fmla="val 125267"/>
              <a:gd name="f29" fmla="val 1541569"/>
              <a:gd name="f30" fmla="val 163386"/>
              <a:gd name="f31" fmla="val 1407089"/>
              <a:gd name="f32" fmla="val 237534"/>
              <a:gd name="f33" fmla="val 1442443"/>
              <a:gd name="f34" fmla="val 299445"/>
              <a:gd name="f35" fmla="val 1690026"/>
              <a:gd name="f36" fmla="val 162934"/>
              <a:gd name="f37" fmla="val 1991162"/>
              <a:gd name="f38" fmla="val 159087"/>
              <a:gd name="f39" fmla="val 2242273"/>
              <a:gd name="f40" fmla="val 289227"/>
              <a:gd name="f41" fmla="val 2275978"/>
              <a:gd name="f42" fmla="val 226435"/>
              <a:gd name="f43" fmla="val 2139582"/>
              <a:gd name="f44" fmla="val 155746"/>
              <a:gd name="f45" fmla="val 1989600"/>
              <a:gd name="f46" fmla="val 121447"/>
              <a:gd name="f47" fmla="val 1808744"/>
              <a:gd name="f48" fmla="val 1233"/>
              <a:gd name="f49" fmla="val 2156106"/>
              <a:gd name="f50" fmla="val -14520"/>
              <a:gd name="f51" fmla="val 2554236"/>
              <a:gd name="f52" fmla="val 122009"/>
              <a:gd name="f53" fmla="val 2727916"/>
              <a:gd name="f54" fmla="val 332053"/>
              <a:gd name="f55" fmla="val 2797407"/>
              <a:gd name="f56" fmla="val 426906"/>
              <a:gd name="f57" fmla="val 2816730"/>
              <a:gd name="f58" fmla="val 407744"/>
              <a:gd name="f59" fmla="val 2822914"/>
              <a:gd name="f60" fmla="val 396798"/>
              <a:gd name="f61" fmla="val 2848347"/>
              <a:gd name="f62" fmla="val 374270"/>
              <a:gd name="f63" fmla="val 2789714"/>
              <a:gd name="f64" fmla="val 335227"/>
              <a:gd name="f65" fmla="val 2770554"/>
              <a:gd name="f66" fmla="val 301522"/>
              <a:gd name="f67" fmla="val 211287"/>
              <a:gd name="f68" fmla="val 109060"/>
              <a:gd name="f69" fmla="val 2826850"/>
              <a:gd name="f70" fmla="val 34523"/>
              <a:gd name="f71" fmla="val 2918697"/>
              <a:gd name="f72" fmla="val 33333"/>
              <a:gd name="f73" fmla="val 3010544"/>
              <a:gd name="f74" fmla="val 32143"/>
              <a:gd name="f75" fmla="val 3068737"/>
              <a:gd name="f76" fmla="val 122977"/>
              <a:gd name="f77" fmla="val 3064459"/>
              <a:gd name="f78" fmla="val 218431"/>
              <a:gd name="f79" fmla="val 3062319"/>
              <a:gd name="f80" fmla="val 266188"/>
              <a:gd name="f81" fmla="val 3063213"/>
              <a:gd name="f82" fmla="val 242475"/>
              <a:gd name="f83" fmla="val 3054577"/>
              <a:gd name="f84" fmla="val 285936"/>
              <a:gd name="f85" fmla="val 3088600"/>
              <a:gd name="f86" fmla="val 260795"/>
              <a:gd name="f87" fmla="val 3146396"/>
              <a:gd name="f88" fmla="val 297212"/>
              <a:gd name="f89" fmla="val 3198377"/>
              <a:gd name="f90" fmla="val 27802"/>
              <a:gd name="f91" fmla="val 3270974"/>
              <a:gd name="f92" fmla="val 270322"/>
              <a:gd name="f93" fmla="val 3142267"/>
              <a:gd name="f94" fmla="val 378871"/>
              <a:gd name="f95" fmla="val 2977023"/>
              <a:gd name="f96" fmla="val 405424"/>
              <a:gd name="f97" fmla="val 2937650"/>
              <a:gd name="f98" fmla="val 455263"/>
              <a:gd name="f99" fmla="val 2906651"/>
              <a:gd name="f100" fmla="val 507366"/>
              <a:gd name="f101" fmla="val 2854455"/>
              <a:gd name="f102" fmla="val 531728"/>
              <a:gd name="f103" fmla="val 2854593"/>
              <a:gd name="f104" fmla="val 531917"/>
              <a:gd name="f105" fmla="val 2854687"/>
              <a:gd name="f106" fmla="val 532126"/>
              <a:gd name="f107" fmla="val 2854781"/>
              <a:gd name="f108" fmla="val 532336"/>
              <a:gd name="f109" fmla="val 2914835"/>
              <a:gd name="f110" fmla="val 719911"/>
              <a:gd name="f111" fmla="val 2982387"/>
              <a:gd name="f112" fmla="val 1030651"/>
              <a:gd name="f113" fmla="val 2875068"/>
              <a:gd name="f114" fmla="val 1334999"/>
              <a:gd name="f115" fmla="val 2751965"/>
              <a:gd name="f116" fmla="val 1458417"/>
              <a:gd name="f117" fmla="val 2718119"/>
              <a:gd name="f118" fmla="val 1752479"/>
              <a:gd name="f119" fmla="val 2636178"/>
              <a:gd name="f120" fmla="val 1904762"/>
              <a:gd name="f121" fmla="val 2564924"/>
              <a:gd name="f122" fmla="val 2133185"/>
              <a:gd name="f123" fmla="val 2548001"/>
              <a:gd name="f124" fmla="val 2174319"/>
              <a:gd name="f125" fmla="val 2290597"/>
              <a:gd name="f126" fmla="val 2162941"/>
              <a:gd name="f127" fmla="val 2284362"/>
              <a:gd name="f128" fmla="val 2130560"/>
              <a:gd name="f129" fmla="val 2253189"/>
              <a:gd name="f130" fmla="val 1989654"/>
              <a:gd name="f131" fmla="val 2205984"/>
              <a:gd name="f132" fmla="val 1832997"/>
              <a:gd name="f133" fmla="val 2190842"/>
              <a:gd name="f134" fmla="val 1681589"/>
              <a:gd name="f135" fmla="val 1937891"/>
              <a:gd name="f136" fmla="val 1727975"/>
              <a:gd name="f137" fmla="val 1628829"/>
              <a:gd name="f138" fmla="val 1727099"/>
              <a:gd name="f139" fmla="val 1429318"/>
              <a:gd name="f140" fmla="val 1710471"/>
              <a:gd name="f141" fmla="val 1387456"/>
              <a:gd name="f142" fmla="val 1891634"/>
              <a:gd name="f143" fmla="val 1268107"/>
              <a:gd name="f144" fmla="val 2057044"/>
              <a:gd name="f145" fmla="val 1143413"/>
              <a:gd name="f146" fmla="val 943012"/>
              <a:gd name="f147" fmla="val 894916"/>
              <a:gd name="f148" fmla="val 2170818"/>
              <a:gd name="f149" fmla="val 902932"/>
              <a:gd name="f150" fmla="val 1825120"/>
              <a:gd name="f151" fmla="val 910948"/>
              <a:gd name="f152" fmla="val 1650083"/>
              <a:gd name="f153" fmla="val 600994"/>
              <a:gd name="f154" fmla="val 1508303"/>
              <a:gd name="f155" fmla="val -80369"/>
              <a:gd name="f156" fmla="val 1319263"/>
              <a:gd name="f157" fmla="val 7807"/>
              <a:gd name="f158" fmla="val 838786"/>
              <a:gd name="f159" fmla="val 13151"/>
              <a:gd name="f160" fmla="val 796777"/>
              <a:gd name="f161" fmla="val 184160"/>
              <a:gd name="f162" fmla="val 802028"/>
              <a:gd name="f163" fmla="val 275009"/>
              <a:gd name="f164" fmla="val 799402"/>
              <a:gd name="f165" fmla="val 369419"/>
              <a:gd name="f166" fmla="val 659373"/>
              <a:gd name="f167" fmla="val 418407"/>
              <a:gd name="f168" fmla="val 582356"/>
              <a:gd name="f169" fmla="val 555570"/>
              <a:gd name="f170" fmla="val 465957"/>
              <a:gd name="f171" fmla="val 547554"/>
              <a:gd name="f172" fmla="val 374062"/>
              <a:gd name="f173" fmla="val 496786"/>
              <a:gd name="f174" fmla="val 206026"/>
              <a:gd name="f175" fmla="val 531522"/>
              <a:gd name="f176" fmla="val 190273"/>
              <a:gd name="f177" fmla="val 764877"/>
              <a:gd name="f178" fmla="val 64246"/>
              <a:gd name="f179" fmla="val 803177"/>
              <a:gd name="f180" fmla="val 250661"/>
              <a:gd name="f181" fmla="val 924308"/>
              <a:gd name="f182" fmla="val 355683"/>
              <a:gd name="f183" fmla="val 1130053"/>
              <a:gd name="f184" fmla="val 143013"/>
              <a:gd name="f185" fmla="val 1554903"/>
              <a:gd name="f186" fmla="val 11735"/>
              <a:gd name="f187" fmla="*/ f0 1 3219104"/>
              <a:gd name="f188" fmla="*/ f1 1 2180445"/>
              <a:gd name="f189" fmla="val f2"/>
              <a:gd name="f190" fmla="val f3"/>
              <a:gd name="f191" fmla="val f4"/>
              <a:gd name="f192" fmla="+- f191 0 f189"/>
              <a:gd name="f193" fmla="+- f190 0 f189"/>
              <a:gd name="f194" fmla="*/ f193 1 3219104"/>
              <a:gd name="f195" fmla="*/ f192 1 2180445"/>
              <a:gd name="f196" fmla="*/ f189 1 f194"/>
              <a:gd name="f197" fmla="*/ f190 1 f194"/>
              <a:gd name="f198" fmla="*/ f189 1 f195"/>
              <a:gd name="f199" fmla="*/ f191 1 f195"/>
              <a:gd name="f200" fmla="*/ f196 f187 1"/>
              <a:gd name="f201" fmla="*/ f197 f187 1"/>
              <a:gd name="f202" fmla="*/ f199 f188 1"/>
              <a:gd name="f203" fmla="*/ f198 f1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0" t="f203" r="f201" b="f202"/>
            <a:pathLst>
              <a:path w="3219104" h="2180445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cubicBezTo>
                  <a:pt x="f43" y="f44"/>
                  <a:pt x="f45" y="f46"/>
                  <a:pt x="f25" y="f26"/>
                </a:cubicBezTo>
                <a:close/>
                <a:moveTo>
                  <a:pt x="f47" y="f48"/>
                </a:moveTo>
                <a:cubicBezTo>
                  <a:pt x="f49" y="f50"/>
                  <a:pt x="f51" y="f52"/>
                  <a:pt x="f53" y="f54"/>
                </a:cubicBezTo>
                <a:lnTo>
                  <a:pt x="f55" y="f56"/>
                </a:ln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86"/>
                  <a:pt x="f87" y="f88"/>
                  <a:pt x="f89" y="f90"/>
                </a:cubicBez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4"/>
                </a:cubicBezTo>
                <a:lnTo>
                  <a:pt x="f146" y="f4"/>
                </a:lnTo>
                <a:cubicBezTo>
                  <a:pt x="f147" y="f148"/>
                  <a:pt x="f149" y="f150"/>
                  <a:pt x="f151" y="f152"/>
                </a:cubicBezTo>
                <a:cubicBezTo>
                  <a:pt x="f153" y="f154"/>
                  <a:pt x="f155" y="f156"/>
                  <a:pt x="f157" y="f158"/>
                </a:cubicBez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175" y="f176"/>
                </a:cubicBezTo>
                <a:cubicBezTo>
                  <a:pt x="f177" y="f178"/>
                  <a:pt x="f179" y="f180"/>
                  <a:pt x="f181" y="f182"/>
                </a:cubicBezTo>
                <a:cubicBezTo>
                  <a:pt x="f183" y="f184"/>
                  <a:pt x="f185" y="f186"/>
                  <a:pt x="f47" y="f48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Freeform 55">
            <a:extLst>
              <a:ext uri="{FF2B5EF4-FFF2-40B4-BE49-F238E27FC236}">
                <a16:creationId xmlns:a16="http://schemas.microsoft.com/office/drawing/2014/main" id="{4437A8AC-5761-38E3-47F0-91B85EA6CA0C}"/>
              </a:ext>
            </a:extLst>
          </p:cNvPr>
          <p:cNvSpPr/>
          <p:nvPr/>
        </p:nvSpPr>
        <p:spPr>
          <a:xfrm>
            <a:off x="1971705" y="4161207"/>
            <a:ext cx="268284" cy="657389"/>
          </a:xfrm>
          <a:custGeom>
            <a:avLst/>
            <a:gdLst>
              <a:gd name="f0" fmla="val w"/>
              <a:gd name="f1" fmla="val h"/>
              <a:gd name="f2" fmla="val 0"/>
              <a:gd name="f3" fmla="val 1060423"/>
              <a:gd name="f4" fmla="val 2598393"/>
              <a:gd name="f5" fmla="val 511607"/>
              <a:gd name="f6" fmla="val 1989888"/>
              <a:gd name="f7" fmla="val 421916"/>
              <a:gd name="f8" fmla="val 2038892"/>
              <a:gd name="f9" fmla="val 392123"/>
              <a:gd name="f10" fmla="val 2248491"/>
              <a:gd name="f11" fmla="val 577615"/>
              <a:gd name="f12" fmla="val 2379095"/>
              <a:gd name="f13" fmla="val 531205"/>
              <a:gd name="f14" fmla="val 2257454"/>
              <a:gd name="f15" fmla="val 562054"/>
              <a:gd name="f16" fmla="val 2197447"/>
              <a:gd name="f17" fmla="val 592034"/>
              <a:gd name="f18" fmla="val 2136572"/>
              <a:gd name="f19" fmla="val 592534"/>
              <a:gd name="f20" fmla="val 2167519"/>
              <a:gd name="f21" fmla="val 560915"/>
              <a:gd name="f22" fmla="val 2234057"/>
              <a:gd name="f23" fmla="val 638675"/>
              <a:gd name="f24" fmla="val 2272816"/>
              <a:gd name="f25" fmla="val 602283"/>
              <a:gd name="f26" fmla="val 2156226"/>
              <a:gd name="f27" fmla="val 756001"/>
              <a:gd name="f28" fmla="val 2119500"/>
              <a:gd name="f29" fmla="val 594605"/>
              <a:gd name="f30" fmla="val 1990756"/>
              <a:gd name="f31" fmla="val 828052"/>
              <a:gd name="f32" fmla="val 2024484"/>
              <a:gd name="f33" fmla="val 759407"/>
              <a:gd name="f34" fmla="val 2143283"/>
              <a:gd name="f35" fmla="val 814896"/>
              <a:gd name="f36" fmla="val 2262952"/>
              <a:gd name="f37" fmla="val 774295"/>
              <a:gd name="f38" fmla="val 2270013"/>
              <a:gd name="f39" fmla="val 715464"/>
              <a:gd name="f40" fmla="val 2161619"/>
              <a:gd name="f41" fmla="val 728685"/>
              <a:gd name="f42" fmla="val 2212952"/>
              <a:gd name="f43" fmla="val 798068"/>
              <a:gd name="f44" fmla="val 2415798"/>
              <a:gd name="f45" fmla="val 590532"/>
              <a:gd name="f46" fmla="val 2421590"/>
              <a:gd name="f47" fmla="val 656442"/>
              <a:gd name="f48" fmla="val 451592"/>
              <a:gd name="f49" fmla="val 2586815"/>
              <a:gd name="f50" fmla="val 511509"/>
              <a:gd name="f51" fmla="val 2396411"/>
              <a:gd name="f52" fmla="val 415171"/>
              <a:gd name="f53" fmla="val 2350110"/>
              <a:gd name="f54" fmla="val 389023"/>
              <a:gd name="f55" fmla="val 2345435"/>
              <a:gd name="f56" fmla="val 357666"/>
              <a:gd name="f57" fmla="val 2366802"/>
              <a:gd name="f58" fmla="val 415723"/>
              <a:gd name="f59" fmla="val 2461957"/>
              <a:gd name="f60" fmla="val 77590"/>
              <a:gd name="f61" fmla="val 2209980"/>
              <a:gd name="f62" fmla="val 314998"/>
              <a:gd name="f63" fmla="val 2004011"/>
              <a:gd name="f64" fmla="val 344786"/>
              <a:gd name="f65" fmla="val 1884983"/>
              <a:gd name="f66" fmla="val 722598"/>
              <a:gd name="f67" fmla="val 716460"/>
              <a:gd name="f68" fmla="val 1906965"/>
              <a:gd name="f69" fmla="val 711917"/>
              <a:gd name="f70" fmla="val 1928321"/>
              <a:gd name="f71" fmla="val 707988"/>
              <a:gd name="f72" fmla="val 1948728"/>
              <a:gd name="f73" fmla="val 357819"/>
              <a:gd name="f74" fmla="val 1948059"/>
              <a:gd name="f75" fmla="val 530212"/>
              <a:gd name="f76" fmla="val 651224"/>
              <a:gd name="f77" fmla="val 585486"/>
              <a:gd name="f78" fmla="val 630294"/>
              <a:gd name="f79" fmla="val 696033"/>
              <a:gd name="f80" fmla="val 751307"/>
              <a:gd name="f81" fmla="val 806581"/>
              <a:gd name="f82" fmla="val 851389"/>
              <a:gd name="f83" fmla="val 474938"/>
              <a:gd name="f84" fmla="val 430129"/>
              <a:gd name="f85" fmla="val 551141"/>
              <a:gd name="f86" fmla="val 419664"/>
              <a:gd name="f87" fmla="val 330046"/>
              <a:gd name="f88" fmla="val 640759"/>
              <a:gd name="f89" fmla="val 861855"/>
              <a:gd name="f90" fmla="val 951472"/>
              <a:gd name="f91" fmla="val 640760"/>
              <a:gd name="f92" fmla="val 730377"/>
              <a:gd name="f93" fmla="val 286245"/>
              <a:gd name="f94" fmla="val 353827"/>
              <a:gd name="f95" fmla="val 438132"/>
              <a:gd name="f96" fmla="val 439406"/>
              <a:gd name="f97" fmla="val 623290"/>
              <a:gd name="f98" fmla="val 440561"/>
              <a:gd name="f99" fmla="val 776100"/>
              <a:gd name="f100" fmla="val 356932"/>
              <a:gd name="f101" fmla="val 941305"/>
              <a:gd name="f102" fmla="val 720175"/>
              <a:gd name="f103" fmla="val 898096"/>
              <a:gd name="f104" fmla="val 1115325"/>
              <a:gd name="f105" fmla="val 825241"/>
              <a:gd name="f106" fmla="val 1447764"/>
              <a:gd name="f107" fmla="val 1673413"/>
              <a:gd name="f108" fmla="val 1021935"/>
              <a:gd name="f109" fmla="val 1978110"/>
              <a:gd name="f110" fmla="val 745125"/>
              <a:gd name="f111" fmla="val 1786699"/>
              <a:gd name="f112" fmla="val 734250"/>
              <a:gd name="f113" fmla="val 1834148"/>
              <a:gd name="f114" fmla="val 332991"/>
              <a:gd name="f115" fmla="val 330005"/>
              <a:gd name="f116" fmla="val 1820736"/>
              <a:gd name="f117" fmla="val 326662"/>
              <a:gd name="f118" fmla="val 1807037"/>
              <a:gd name="f119" fmla="val 323192"/>
              <a:gd name="f120" fmla="val 1793020"/>
              <a:gd name="f121" fmla="val 38489"/>
              <a:gd name="f122" fmla="val 1685191"/>
              <a:gd name="f123" fmla="val 237343"/>
              <a:gd name="f124" fmla="val 1457469"/>
              <a:gd name="f125" fmla="val 238009"/>
              <a:gd name="f126" fmla="val 1459571"/>
              <a:gd name="f127" fmla="val 242012"/>
              <a:gd name="f128" fmla="val 1446515"/>
              <a:gd name="f129" fmla="val 171205"/>
              <a:gd name="f130" fmla="val 1115067"/>
              <a:gd name="f131" fmla="val 127758"/>
              <a:gd name="f132" fmla="val 714059"/>
              <a:gd name="f133" fmla="val 527942"/>
              <a:gd name="f134" fmla="val 622760"/>
              <a:gd name="f135" fmla="val 95693"/>
              <a:gd name="f136" fmla="val 695048"/>
              <a:gd name="f137" fmla="val 196745"/>
              <a:gd name="f138" fmla="val 748164"/>
              <a:gd name="f139" fmla="val 301374"/>
              <a:gd name="f140" fmla="val 612692"/>
              <a:gd name="f141" fmla="val 376844"/>
              <a:gd name="f142" fmla="val 447588"/>
              <a:gd name="f143" fmla="val 375495"/>
              <a:gd name="f144" fmla="val 312997"/>
              <a:gd name="f145" fmla="val 298024"/>
              <a:gd name="f146" fmla="val 364591"/>
              <a:gd name="f147" fmla="val 193505"/>
              <a:gd name="f148" fmla="val 435080"/>
              <a:gd name="f149" fmla="val 93397"/>
              <a:gd name="f150" fmla="*/ f0 1 1060423"/>
              <a:gd name="f151" fmla="*/ f1 1 2598393"/>
              <a:gd name="f152" fmla="val f2"/>
              <a:gd name="f153" fmla="val f3"/>
              <a:gd name="f154" fmla="val f4"/>
              <a:gd name="f155" fmla="+- f154 0 f152"/>
              <a:gd name="f156" fmla="+- f153 0 f152"/>
              <a:gd name="f157" fmla="*/ f156 1 1060423"/>
              <a:gd name="f158" fmla="*/ f155 1 2598393"/>
              <a:gd name="f159" fmla="*/ f152 1 f157"/>
              <a:gd name="f160" fmla="*/ f153 1 f157"/>
              <a:gd name="f161" fmla="*/ f152 1 f158"/>
              <a:gd name="f162" fmla="*/ f154 1 f158"/>
              <a:gd name="f163" fmla="*/ f159 f150 1"/>
              <a:gd name="f164" fmla="*/ f160 f150 1"/>
              <a:gd name="f165" fmla="*/ f162 f151 1"/>
              <a:gd name="f166" fmla="*/ f161 f1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3" t="f166" r="f164" b="f165"/>
            <a:pathLst>
              <a:path w="1060423" h="259839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5" y="f6"/>
                </a:cubicBezTo>
                <a:close/>
                <a:moveTo>
                  <a:pt x="f64" y="f65"/>
                </a:moveTo>
                <a:lnTo>
                  <a:pt x="f66" y="f65"/>
                </a:ln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lose/>
                <a:moveTo>
                  <a:pt x="f75" y="f76"/>
                </a:moveTo>
                <a:cubicBezTo>
                  <a:pt x="f77" y="f76"/>
                  <a:pt x="f78" y="f79"/>
                  <a:pt x="f78" y="f80"/>
                </a:cubicBezTo>
                <a:cubicBezTo>
                  <a:pt x="f78" y="f81"/>
                  <a:pt x="f77" y="f82"/>
                  <a:pt x="f75" y="f82"/>
                </a:cubicBezTo>
                <a:cubicBezTo>
                  <a:pt x="f83" y="f82"/>
                  <a:pt x="f84" y="f81"/>
                  <a:pt x="f84" y="f80"/>
                </a:cubicBezTo>
                <a:cubicBezTo>
                  <a:pt x="f84" y="f79"/>
                  <a:pt x="f83" y="f76"/>
                  <a:pt x="f75" y="f76"/>
                </a:cubicBezTo>
                <a:close/>
                <a:moveTo>
                  <a:pt x="f75" y="f85"/>
                </a:moveTo>
                <a:cubicBezTo>
                  <a:pt x="f86" y="f85"/>
                  <a:pt x="f87" y="f88"/>
                  <a:pt x="f87" y="f80"/>
                </a:cubicBezTo>
                <a:cubicBezTo>
                  <a:pt x="f87" y="f89"/>
                  <a:pt x="f86" y="f90"/>
                  <a:pt x="f75" y="f90"/>
                </a:cubicBezTo>
                <a:cubicBezTo>
                  <a:pt x="f91" y="f90"/>
                  <a:pt x="f92" y="f89"/>
                  <a:pt x="f92" y="f80"/>
                </a:cubicBezTo>
                <a:cubicBezTo>
                  <a:pt x="f92" y="f88"/>
                  <a:pt x="f91" y="f85"/>
                  <a:pt x="f75" y="f85"/>
                </a:cubicBezTo>
                <a:close/>
                <a:moveTo>
                  <a:pt x="f93" y="f94"/>
                </a:moveTo>
                <a:cubicBezTo>
                  <a:pt x="f95" y="f96"/>
                  <a:pt x="f97" y="f98"/>
                  <a:pt x="f99" y="f100"/>
                </a:cubicBezTo>
                <a:cubicBezTo>
                  <a:pt x="f101" y="f102"/>
                  <a:pt x="f103" y="f104"/>
                  <a:pt x="f105" y="f106"/>
                </a:cubicBezTo>
                <a:lnTo>
                  <a:pt x="f3" y="f107"/>
                </a:lnTo>
                <a:lnTo>
                  <a:pt x="f108" y="f109"/>
                </a:lnTo>
                <a:lnTo>
                  <a:pt x="f110" y="f111"/>
                </a:lnTo>
                <a:lnTo>
                  <a:pt x="f112" y="f113"/>
                </a:lnTo>
                <a:lnTo>
                  <a:pt x="f114" y="f113"/>
                </a:lnTo>
                <a:cubicBezTo>
                  <a:pt x="f115" y="f116"/>
                  <a:pt x="f117" y="f118"/>
                  <a:pt x="f119" y="f120"/>
                </a:cubicBezTo>
                <a:lnTo>
                  <a:pt x="f121" y="f6"/>
                </a:lnTo>
                <a:lnTo>
                  <a:pt x="f2" y="f122"/>
                </a:lnTo>
                <a:lnTo>
                  <a:pt x="f123" y="f124"/>
                </a:lnTo>
                <a:lnTo>
                  <a:pt x="f125" y="f126"/>
                </a:lnTo>
                <a:lnTo>
                  <a:pt x="f127" y="f128"/>
                </a:lnTo>
                <a:cubicBezTo>
                  <a:pt x="f129" y="f130"/>
                  <a:pt x="f131" y="f132"/>
                  <a:pt x="f93" y="f94"/>
                </a:cubicBezTo>
                <a:close/>
                <a:moveTo>
                  <a:pt x="f133" y="f2"/>
                </a:move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33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ound Same Side Corner Rectangle 36">
            <a:extLst>
              <a:ext uri="{FF2B5EF4-FFF2-40B4-BE49-F238E27FC236}">
                <a16:creationId xmlns:a16="http://schemas.microsoft.com/office/drawing/2014/main" id="{18A72741-EF0E-0215-991A-F31891842AC9}"/>
              </a:ext>
            </a:extLst>
          </p:cNvPr>
          <p:cNvSpPr/>
          <p:nvPr/>
        </p:nvSpPr>
        <p:spPr>
          <a:xfrm>
            <a:off x="5503257" y="4333709"/>
            <a:ext cx="491581" cy="388647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545072"/>
              <a:gd name="f5" fmla="val 2779672"/>
              <a:gd name="f6" fmla="val 457200"/>
              <a:gd name="f7" fmla="val 2975888"/>
              <a:gd name="f8" fmla="val 3110212"/>
              <a:gd name="f9" fmla="val 566092"/>
              <a:gd name="f10" fmla="val 700416"/>
              <a:gd name="f11" fmla="val 2301856"/>
              <a:gd name="f12" fmla="val 2436180"/>
              <a:gd name="f13" fmla="val 243216"/>
              <a:gd name="f14" fmla="val 439432"/>
              <a:gd name="f15" fmla="val 108892"/>
              <a:gd name="f16" fmla="val 1428476"/>
              <a:gd name="f17" fmla="val 174246"/>
              <a:gd name="f18" fmla="val 1372210"/>
              <a:gd name="f19" fmla="val 1326598"/>
              <a:gd name="f20" fmla="val 219858"/>
              <a:gd name="f21" fmla="val 276124"/>
              <a:gd name="f22" fmla="val 1892506"/>
              <a:gd name="f23" fmla="val 1846894"/>
              <a:gd name="f24" fmla="val 1790628"/>
              <a:gd name="f25" fmla="val 1285704"/>
              <a:gd name="f26" fmla="val 1933400"/>
              <a:gd name="f27" fmla="val 2007048"/>
              <a:gd name="f28" fmla="val 2066752"/>
              <a:gd name="f29" fmla="val 59704"/>
              <a:gd name="f30" fmla="val 133352"/>
              <a:gd name="f31" fmla="val 2599672"/>
              <a:gd name="f32" fmla="val 619432"/>
              <a:gd name="f33" fmla="val 1152352"/>
              <a:gd name="f34" fmla="val 1212056"/>
              <a:gd name="f35" fmla="*/ f0 1 3219104"/>
              <a:gd name="f36" fmla="*/ f1 1 2545072"/>
              <a:gd name="f37" fmla="val f2"/>
              <a:gd name="f38" fmla="val f3"/>
              <a:gd name="f39" fmla="val f4"/>
              <a:gd name="f40" fmla="+- f39 0 f37"/>
              <a:gd name="f41" fmla="+- f38 0 f37"/>
              <a:gd name="f42" fmla="*/ f41 1 3219104"/>
              <a:gd name="f43" fmla="*/ f40 1 2545072"/>
              <a:gd name="f44" fmla="*/ f37 1 f42"/>
              <a:gd name="f45" fmla="*/ f38 1 f42"/>
              <a:gd name="f46" fmla="*/ f37 1 f43"/>
              <a:gd name="f47" fmla="*/ f39 1 f43"/>
              <a:gd name="f48" fmla="*/ f44 f35 1"/>
              <a:gd name="f49" fmla="*/ f45 f35 1"/>
              <a:gd name="f50" fmla="*/ f47 f36 1"/>
              <a:gd name="f51" fmla="*/ f46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8" t="f51" r="f49" b="f50"/>
            <a:pathLst>
              <a:path w="3219104" h="2545072">
                <a:moveTo>
                  <a:pt x="f5" y="f6"/>
                </a:moveTo>
                <a:lnTo>
                  <a:pt x="f7" y="f6"/>
                </a:lnTo>
                <a:cubicBezTo>
                  <a:pt x="f8" y="f6"/>
                  <a:pt x="f3" y="f9"/>
                  <a:pt x="f3" y="f10"/>
                </a:cubicBezTo>
                <a:lnTo>
                  <a:pt x="f3" y="f11"/>
                </a:lnTo>
                <a:cubicBezTo>
                  <a:pt x="f3" y="f12"/>
                  <a:pt x="f8" y="f4"/>
                  <a:pt x="f7" y="f4"/>
                </a:cubicBezTo>
                <a:lnTo>
                  <a:pt x="f5" y="f4"/>
                </a:lnTo>
                <a:close/>
                <a:moveTo>
                  <a:pt x="f13" y="f6"/>
                </a:moveTo>
                <a:lnTo>
                  <a:pt x="f14" y="f6"/>
                </a:lnTo>
                <a:lnTo>
                  <a:pt x="f14" y="f4"/>
                </a:lnTo>
                <a:lnTo>
                  <a:pt x="f13" y="f4"/>
                </a:lnTo>
                <a:cubicBezTo>
                  <a:pt x="f15" y="f4"/>
                  <a:pt x="f2" y="f12"/>
                  <a:pt x="f2" y="f11"/>
                </a:cubicBezTo>
                <a:lnTo>
                  <a:pt x="f2" y="f10"/>
                </a:lnTo>
                <a:cubicBezTo>
                  <a:pt x="f2" y="f9"/>
                  <a:pt x="f15" y="f6"/>
                  <a:pt x="f13" y="f6"/>
                </a:cubicBezTo>
                <a:close/>
                <a:moveTo>
                  <a:pt x="f16" y="f17"/>
                </a:moveTo>
                <a:cubicBezTo>
                  <a:pt x="f18" y="f17"/>
                  <a:pt x="f19" y="f20"/>
                  <a:pt x="f19" y="f21"/>
                </a:cubicBezTo>
                <a:lnTo>
                  <a:pt x="f19" y="f6"/>
                </a:lnTo>
                <a:lnTo>
                  <a:pt x="f22" y="f6"/>
                </a:lnTo>
                <a:lnTo>
                  <a:pt x="f22" y="f21"/>
                </a:lnTo>
                <a:cubicBezTo>
                  <a:pt x="f22" y="f20"/>
                  <a:pt x="f23" y="f17"/>
                  <a:pt x="f24" y="f17"/>
                </a:cubicBezTo>
                <a:close/>
                <a:moveTo>
                  <a:pt x="f25" y="f2"/>
                </a:moveTo>
                <a:lnTo>
                  <a:pt x="f26" y="f2"/>
                </a:lnTo>
                <a:cubicBezTo>
                  <a:pt x="f27" y="f2"/>
                  <a:pt x="f28" y="f29"/>
                  <a:pt x="f28" y="f30"/>
                </a:cubicBezTo>
                <a:lnTo>
                  <a:pt x="f28" y="f6"/>
                </a:lnTo>
                <a:lnTo>
                  <a:pt x="f31" y="f6"/>
                </a:lnTo>
                <a:lnTo>
                  <a:pt x="f31" y="f4"/>
                </a:lnTo>
                <a:lnTo>
                  <a:pt x="f32" y="f4"/>
                </a:lnTo>
                <a:lnTo>
                  <a:pt x="f32" y="f6"/>
                </a:lnTo>
                <a:lnTo>
                  <a:pt x="f33" y="f6"/>
                </a:lnTo>
                <a:lnTo>
                  <a:pt x="f33" y="f30"/>
                </a:lnTo>
                <a:cubicBezTo>
                  <a:pt x="f33" y="f29"/>
                  <a:pt x="f34" y="f2"/>
                  <a:pt x="f25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21">
            <a:extLst>
              <a:ext uri="{FF2B5EF4-FFF2-40B4-BE49-F238E27FC236}">
                <a16:creationId xmlns:a16="http://schemas.microsoft.com/office/drawing/2014/main" id="{044E040A-F6E1-3026-ECDE-4203274DFC50}"/>
              </a:ext>
            </a:extLst>
          </p:cNvPr>
          <p:cNvSpPr/>
          <p:nvPr/>
        </p:nvSpPr>
        <p:spPr>
          <a:xfrm>
            <a:off x="3107162" y="4314278"/>
            <a:ext cx="404704" cy="408087"/>
          </a:xfrm>
          <a:custGeom>
            <a:avLst/>
            <a:gdLst>
              <a:gd name="f0" fmla="val w"/>
              <a:gd name="f1" fmla="val h"/>
              <a:gd name="f2" fmla="val 0"/>
              <a:gd name="f3" fmla="val 1652142"/>
              <a:gd name="f4" fmla="val 1665940"/>
              <a:gd name="f5" fmla="val 898689"/>
              <a:gd name="f6" fmla="val 548008"/>
              <a:gd name="f7" fmla="val 737950"/>
              <a:gd name="f8" fmla="val 504938"/>
              <a:gd name="f9" fmla="val 572731"/>
              <a:gd name="f10" fmla="val 600328"/>
              <a:gd name="f11" fmla="val 529661"/>
              <a:gd name="f12" fmla="val 761066"/>
              <a:gd name="f13" fmla="val 486591"/>
              <a:gd name="f14" fmla="val 921805"/>
              <a:gd name="f15" fmla="val 581980"/>
              <a:gd name="f16" fmla="val 1087025"/>
              <a:gd name="f17" fmla="val 742719"/>
              <a:gd name="f18" fmla="val 1130094"/>
              <a:gd name="f19" fmla="val 903458"/>
              <a:gd name="f20" fmla="val 1173164"/>
              <a:gd name="f21" fmla="val 1068677"/>
              <a:gd name="f22" fmla="val 1077775"/>
              <a:gd name="f23" fmla="val 1111747"/>
              <a:gd name="f24" fmla="val 917036"/>
              <a:gd name="f25" fmla="val 1154817"/>
              <a:gd name="f26" fmla="val 756297"/>
              <a:gd name="f27" fmla="val 1059428"/>
              <a:gd name="f28" fmla="val 591077"/>
              <a:gd name="f29" fmla="val 952303"/>
              <a:gd name="f30" fmla="val 347916"/>
              <a:gd name="f31" fmla="val 1223549"/>
              <a:gd name="f32" fmla="val 420596"/>
              <a:gd name="f33" fmla="val 1384519"/>
              <a:gd name="f34" fmla="val 699404"/>
              <a:gd name="f35" fmla="val 1311839"/>
              <a:gd name="f36" fmla="val 970650"/>
              <a:gd name="f37" fmla="val 1239159"/>
              <a:gd name="f38" fmla="val 1241896"/>
              <a:gd name="f39" fmla="val 960351"/>
              <a:gd name="f40" fmla="val 1402866"/>
              <a:gd name="f41" fmla="val 689105"/>
              <a:gd name="f42" fmla="val 1330186"/>
              <a:gd name="f43" fmla="val 417859"/>
              <a:gd name="f44" fmla="val 1257506"/>
              <a:gd name="f45" fmla="val 256889"/>
              <a:gd name="f46" fmla="val 978698"/>
              <a:gd name="f47" fmla="val 329569"/>
              <a:gd name="f48" fmla="val 707451"/>
              <a:gd name="f49" fmla="val 402249"/>
              <a:gd name="f50" fmla="val 436205"/>
              <a:gd name="f51" fmla="val 681057"/>
              <a:gd name="f52" fmla="val 275235"/>
              <a:gd name="f53" fmla="val 971799"/>
              <a:gd name="f54" fmla="val 275155"/>
              <a:gd name="f55" fmla="val 660368"/>
              <a:gd name="f56" fmla="val 191707"/>
              <a:gd name="f57" fmla="val 340256"/>
              <a:gd name="f58" fmla="val 376524"/>
              <a:gd name="f59" fmla="val 256808"/>
              <a:gd name="f60" fmla="val 687955"/>
              <a:gd name="f61" fmla="val 173361"/>
              <a:gd name="f62" fmla="val 999387"/>
              <a:gd name="f63" fmla="val 358178"/>
              <a:gd name="f64" fmla="val 1319499"/>
              <a:gd name="f65" fmla="val 669609"/>
              <a:gd name="f66" fmla="val 1402947"/>
              <a:gd name="f67" fmla="val 981040"/>
              <a:gd name="f68" fmla="val 1486395"/>
              <a:gd name="f69" fmla="val 1301152"/>
              <a:gd name="f70" fmla="val 1301577"/>
              <a:gd name="f71" fmla="val 1384600"/>
              <a:gd name="f72" fmla="val 990146"/>
              <a:gd name="f73" fmla="val 1468047"/>
              <a:gd name="f74" fmla="val 678715"/>
              <a:gd name="f75" fmla="val 1283230"/>
              <a:gd name="f76" fmla="val 358603"/>
              <a:gd name="f77" fmla="val 394531"/>
              <a:gd name="f78" fmla="val 1649662"/>
              <a:gd name="f79" fmla="val 403784"/>
              <a:gd name="f80" fmla="val 1647140"/>
              <a:gd name="f81" fmla="val 399895"/>
              <a:gd name="f82" fmla="val 1158157"/>
              <a:gd name="f83" fmla="val 65026"/>
              <a:gd name="f84" fmla="val 1154679"/>
              <a:gd name="f85" fmla="val 271718"/>
              <a:gd name="f86" fmla="val 1148331"/>
              <a:gd name="f87" fmla="val 270017"/>
              <a:gd name="f88" fmla="val 1200055"/>
              <a:gd name="f89" fmla="val 299127"/>
              <a:gd name="f90" fmla="val 1246804"/>
              <a:gd name="f91" fmla="val 334821"/>
              <a:gd name="f92" fmla="val 1286346"/>
              <a:gd name="f93" fmla="val 377149"/>
              <a:gd name="f94" fmla="val 1470353"/>
              <a:gd name="f95" fmla="val 331395"/>
              <a:gd name="f96" fmla="val 1588305"/>
              <a:gd name="f97" fmla="val 553229"/>
              <a:gd name="f98" fmla="val 1457194"/>
              <a:gd name="f99" fmla="val 671432"/>
              <a:gd name="f100" fmla="val 1473630"/>
              <a:gd name="f101" fmla="val 731297"/>
              <a:gd name="f102" fmla="val 1481376"/>
              <a:gd name="f103" fmla="val 793983"/>
              <a:gd name="f104" fmla="val 1478595"/>
              <a:gd name="f105" fmla="val 857704"/>
              <a:gd name="f106" fmla="val 1642362"/>
              <a:gd name="f107" fmla="val 948616"/>
              <a:gd name="f108" fmla="val 1577335"/>
              <a:gd name="f109" fmla="val 1191298"/>
              <a:gd name="f110" fmla="val 1378614"/>
              <a:gd name="f111" fmla="val 1187955"/>
              <a:gd name="f112" fmla="val 1353489"/>
              <a:gd name="f113" fmla="val 1229936"/>
              <a:gd name="f114" fmla="val 1323048"/>
              <a:gd name="f115" fmla="val 1267799"/>
              <a:gd name="f116" fmla="val 1288939"/>
              <a:gd name="f117" fmla="val 1301599"/>
              <a:gd name="f118" fmla="val 1354201"/>
              <a:gd name="f119" fmla="val 1471932"/>
              <a:gd name="f120" fmla="val 1148396"/>
              <a:gd name="f121" fmla="val 1616039"/>
              <a:gd name="f122" fmla="val 992294"/>
              <a:gd name="f123" fmla="val 1480516"/>
              <a:gd name="f124" fmla="val 1011291"/>
              <a:gd name="f125" fmla="val 1467215"/>
              <a:gd name="f126" fmla="val 951500"/>
              <a:gd name="f127" fmla="val 1486565"/>
              <a:gd name="f128" fmla="val 888271"/>
              <a:gd name="f129" fmla="val 1495869"/>
              <a:gd name="f130" fmla="val 823805"/>
              <a:gd name="f131" fmla="val 1495510"/>
              <a:gd name="f132" fmla="val 729193"/>
              <a:gd name="f133" fmla="val 486511"/>
              <a:gd name="f134" fmla="val 1600914"/>
              <a:gd name="f135" fmla="val 489790"/>
              <a:gd name="f136" fmla="val 1406012"/>
              <a:gd name="f137" fmla="val 438364"/>
              <a:gd name="f138" fmla="val 1376702"/>
              <a:gd name="f139" fmla="val 391917"/>
              <a:gd name="f140" fmla="val 1340859"/>
              <a:gd name="f141" fmla="val 352658"/>
              <a:gd name="f142" fmla="val 1298452"/>
              <a:gd name="f143" fmla="val 355803"/>
              <a:gd name="f144" fmla="val 1305197"/>
              <a:gd name="f145" fmla="val 152856"/>
              <a:gd name="f146" fmla="val 1344512"/>
              <a:gd name="f147" fmla="val 46675"/>
              <a:gd name="f148" fmla="val 1116809"/>
              <a:gd name="f149" fmla="val 183929"/>
              <a:gd name="f150" fmla="val 1005520"/>
              <a:gd name="f151" fmla="val 169279"/>
              <a:gd name="f152" fmla="val 951824"/>
              <a:gd name="f153" fmla="val 161626"/>
              <a:gd name="f154" fmla="val 895865"/>
              <a:gd name="f155" fmla="val 161615"/>
              <a:gd name="f156" fmla="val 838915"/>
              <a:gd name="f157" fmla="val 749197"/>
              <a:gd name="f158" fmla="val 506515"/>
              <a:gd name="f159" fmla="val 250227"/>
              <a:gd name="f160" fmla="val 509630"/>
              <a:gd name="f161" fmla="val 275353"/>
              <a:gd name="f162" fmla="val 465291"/>
              <a:gd name="f163" fmla="val 305693"/>
              <a:gd name="f164" fmla="val 424864"/>
              <a:gd name="f165" fmla="val 340015"/>
              <a:gd name="f166" fmla="val 388679"/>
              <a:gd name="f167" fmla="val 277984"/>
              <a:gd name="f168" fmla="val 197357"/>
              <a:gd name="f169" fmla="val 491050"/>
              <a:gd name="f170" fmla="val 64219"/>
              <a:gd name="f171" fmla="val 639843"/>
              <a:gd name="f172" fmla="val 207726"/>
              <a:gd name="f173" fmla="val 638348"/>
              <a:gd name="f174" fmla="val 208660"/>
              <a:gd name="f175" fmla="val 696840"/>
              <a:gd name="f176" fmla="val 190256"/>
              <a:gd name="f177" fmla="val 758594"/>
              <a:gd name="f178" fmla="val 181748"/>
              <a:gd name="f179" fmla="val 821488"/>
              <a:gd name="f180" fmla="val 182440"/>
              <a:gd name="f181" fmla="val 815140"/>
              <a:gd name="f182" fmla="val 180739"/>
              <a:gd name="f183" fmla="val 915476"/>
              <a:gd name="f184" fmla="*/ f0 1 1652142"/>
              <a:gd name="f185" fmla="*/ f1 1 1665940"/>
              <a:gd name="f186" fmla="val f2"/>
              <a:gd name="f187" fmla="val f3"/>
              <a:gd name="f188" fmla="val f4"/>
              <a:gd name="f189" fmla="+- f188 0 f186"/>
              <a:gd name="f190" fmla="+- f187 0 f186"/>
              <a:gd name="f191" fmla="*/ f190 1 1652142"/>
              <a:gd name="f192" fmla="*/ f189 1 1665940"/>
              <a:gd name="f193" fmla="*/ f186 1 f191"/>
              <a:gd name="f194" fmla="*/ f187 1 f191"/>
              <a:gd name="f195" fmla="*/ f186 1 f192"/>
              <a:gd name="f196" fmla="*/ f188 1 f192"/>
              <a:gd name="f197" fmla="*/ f193 f184 1"/>
              <a:gd name="f198" fmla="*/ f194 f184 1"/>
              <a:gd name="f199" fmla="*/ f196 f185 1"/>
              <a:gd name="f200" fmla="*/ f195 f18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7" t="f200" r="f198" b="f199"/>
            <a:pathLst>
              <a:path w="1652142" h="1665940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29" y="f30"/>
                </a:cubicBezTo>
                <a:close/>
                <a:moveTo>
                  <a:pt x="f53" y="f54"/>
                </a:move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53" y="f54"/>
                </a:cubicBezTo>
                <a:close/>
                <a:moveTo>
                  <a:pt x="f3" y="f77"/>
                </a:moveTo>
                <a:lnTo>
                  <a:pt x="f78" y="f79"/>
                </a:lnTo>
                <a:lnTo>
                  <a:pt x="f80" y="f81"/>
                </a:lnTo>
                <a:close/>
                <a:moveTo>
                  <a:pt x="f82" y="f83"/>
                </a:moveTo>
                <a:lnTo>
                  <a:pt x="f84" y="f85"/>
                </a:lnTo>
                <a:lnTo>
                  <a:pt x="f86" y="f87"/>
                </a:lnTo>
                <a:cubicBezTo>
                  <a:pt x="f88" y="f89"/>
                  <a:pt x="f90" y="f91"/>
                  <a:pt x="f92" y="f93"/>
                </a:cubicBezTo>
                <a:lnTo>
                  <a:pt x="f94" y="f95"/>
                </a:lnTo>
                <a:lnTo>
                  <a:pt x="f96" y="f97"/>
                </a:lnTo>
                <a:lnTo>
                  <a:pt x="f98" y="f99"/>
                </a:lnTo>
                <a:cubicBezTo>
                  <a:pt x="f100" y="f101"/>
                  <a:pt x="f102" y="f103"/>
                  <a:pt x="f104" y="f105"/>
                </a:cubicBezTo>
                <a:lnTo>
                  <a:pt x="f106" y="f107"/>
                </a:lnTo>
                <a:lnTo>
                  <a:pt x="f108" y="f109"/>
                </a:lnTo>
                <a:lnTo>
                  <a:pt x="f110" y="f111"/>
                </a:lnTo>
                <a:cubicBezTo>
                  <a:pt x="f112" y="f113"/>
                  <a:pt x="f114" y="f115"/>
                  <a:pt x="f116" y="f117"/>
                </a:cubicBezTo>
                <a:lnTo>
                  <a:pt x="f118" y="f119"/>
                </a:lnTo>
                <a:lnTo>
                  <a:pt x="f120" y="f121"/>
                </a:lnTo>
                <a:lnTo>
                  <a:pt x="f122" y="f123"/>
                </a:lnTo>
                <a:lnTo>
                  <a:pt x="f124" y="f125"/>
                </a:lnTo>
                <a:cubicBezTo>
                  <a:pt x="f126" y="f127"/>
                  <a:pt x="f128" y="f129"/>
                  <a:pt x="f130" y="f131"/>
                </a:cubicBezTo>
                <a:lnTo>
                  <a:pt x="f132" y="f4"/>
                </a:lnTo>
                <a:lnTo>
                  <a:pt x="f133" y="f134"/>
                </a:lnTo>
                <a:lnTo>
                  <a:pt x="f135" y="f136"/>
                </a:lnTo>
                <a:cubicBezTo>
                  <a:pt x="f137" y="f138"/>
                  <a:pt x="f139" y="f140"/>
                  <a:pt x="f141" y="f142"/>
                </a:cubicBezTo>
                <a:lnTo>
                  <a:pt x="f143" y="f144"/>
                </a:lnTo>
                <a:lnTo>
                  <a:pt x="f145" y="f146"/>
                </a:lnTo>
                <a:lnTo>
                  <a:pt x="f147" y="f148"/>
                </a:lnTo>
                <a:lnTo>
                  <a:pt x="f149" y="f150"/>
                </a:lnTo>
                <a:cubicBezTo>
                  <a:pt x="f151" y="f152"/>
                  <a:pt x="f153" y="f154"/>
                  <a:pt x="f155" y="f156"/>
                </a:cubicBezTo>
                <a:lnTo>
                  <a:pt x="f2" y="f157"/>
                </a:lnTo>
                <a:lnTo>
                  <a:pt x="f83" y="f158"/>
                </a:lnTo>
                <a:lnTo>
                  <a:pt x="f159" y="f160"/>
                </a:ln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lnTo>
                  <a:pt x="f169" y="f170"/>
                </a:lnTo>
                <a:lnTo>
                  <a:pt x="f171" y="f172"/>
                </a:lnTo>
                <a:lnTo>
                  <a:pt x="f173" y="f174"/>
                </a:lnTo>
                <a:cubicBezTo>
                  <a:pt x="f175" y="f176"/>
                  <a:pt x="f177" y="f178"/>
                  <a:pt x="f179" y="f180"/>
                </a:cubicBezTo>
                <a:lnTo>
                  <a:pt x="f181" y="f182"/>
                </a:lnTo>
                <a:lnTo>
                  <a:pt x="f183" y="f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Oval 32">
            <a:extLst>
              <a:ext uri="{FF2B5EF4-FFF2-40B4-BE49-F238E27FC236}">
                <a16:creationId xmlns:a16="http://schemas.microsoft.com/office/drawing/2014/main" id="{E12D0035-1C6A-DEE8-8798-ED02EA63D697}"/>
              </a:ext>
            </a:extLst>
          </p:cNvPr>
          <p:cNvSpPr/>
          <p:nvPr/>
        </p:nvSpPr>
        <p:spPr>
          <a:xfrm>
            <a:off x="6196865" y="3429340"/>
            <a:ext cx="385355" cy="463591"/>
          </a:xfrm>
          <a:custGeom>
            <a:avLst/>
            <a:gdLst>
              <a:gd name="f0" fmla="val w"/>
              <a:gd name="f1" fmla="val h"/>
              <a:gd name="f2" fmla="val 0"/>
              <a:gd name="f3" fmla="val 2671236"/>
              <a:gd name="f4" fmla="val 3213546"/>
              <a:gd name="f5" fmla="val 1336943"/>
              <a:gd name="f6" fmla="val 151152"/>
              <a:gd name="f7" fmla="val 1223677"/>
              <a:gd name="f8" fmla="val 1131857"/>
              <a:gd name="f9" fmla="val 242973"/>
              <a:gd name="f10" fmla="val 356239"/>
              <a:gd name="f11" fmla="val 469506"/>
              <a:gd name="f12" fmla="val 561326"/>
              <a:gd name="f13" fmla="val 1450210"/>
              <a:gd name="f14" fmla="val 1542030"/>
              <a:gd name="f15" fmla="val 1533689"/>
              <a:gd name="f16" fmla="val 1693182"/>
              <a:gd name="f17" fmla="val 159493"/>
              <a:gd name="f18" fmla="val 499348"/>
              <a:gd name="f19" fmla="val 1608797"/>
              <a:gd name="f20" fmla="val 622748"/>
              <a:gd name="f21" fmla="val 1486649"/>
              <a:gd name="f22" fmla="val 678491"/>
              <a:gd name="f23" fmla="val 1504985"/>
              <a:gd name="f24" fmla="val 861628"/>
              <a:gd name="f25" fmla="val 2050955"/>
              <a:gd name="f26" fmla="val 2073924"/>
              <a:gd name="f27" fmla="val 808095"/>
              <a:gd name="f28" fmla="val 2127168"/>
              <a:gd name="f29" fmla="val 770742"/>
              <a:gd name="f30" fmla="val 2189136"/>
              <a:gd name="f31" fmla="val 2272476"/>
              <a:gd name="f32" fmla="val 2340037"/>
              <a:gd name="f33" fmla="val 838303"/>
              <a:gd name="f34" fmla="val 921643"/>
              <a:gd name="f35" fmla="val 1004983"/>
              <a:gd name="f36" fmla="val 1072544"/>
              <a:gd name="f37" fmla="val 1035191"/>
              <a:gd name="f38" fmla="val 981658"/>
              <a:gd name="f39" fmla="val 1517002"/>
              <a:gd name="f40" fmla="val 1678124"/>
              <a:gd name="f41" fmla="val 2590970"/>
              <a:gd name="f42" fmla="val 2063444"/>
              <a:gd name="f43" fmla="val 2451708"/>
              <a:gd name="f44" fmla="val 2360829"/>
              <a:gd name="f45" fmla="val 2287813"/>
              <a:gd name="f46" fmla="val 2381761"/>
              <a:gd name="f47" fmla="val 1860600"/>
              <a:gd name="f48" fmla="val 2329006"/>
              <a:gd name="f49" fmla="val 1862811"/>
              <a:gd name="f50" fmla="val 2276981"/>
              <a:gd name="f51" fmla="val 1871755"/>
              <a:gd name="f52" fmla="val 2228094"/>
              <a:gd name="f53" fmla="val 1886075"/>
              <a:gd name="f54" fmla="val 2324645"/>
              <a:gd name="f55" fmla="val 1771974"/>
              <a:gd name="f56" fmla="val 2415523"/>
              <a:gd name="f57" fmla="val 1665436"/>
              <a:gd name="f58" fmla="val 2449665"/>
              <a:gd name="f59" fmla="val 1504055"/>
              <a:gd name="f60" fmla="val 2485699"/>
              <a:gd name="f61" fmla="val 1663545"/>
              <a:gd name="f62" fmla="val 2574685"/>
              <a:gd name="f63" fmla="val 1764408"/>
              <a:gd name="f64" fmla="val 2622475"/>
              <a:gd name="f65" fmla="val 1872164"/>
              <a:gd name="f66" fmla="val 2568855"/>
              <a:gd name="f67" fmla="val 1862858"/>
              <a:gd name="f68" fmla="val 2513341"/>
              <a:gd name="f69" fmla="val 1860541"/>
              <a:gd name="f70" fmla="val 2486075"/>
              <a:gd name="f71" fmla="val 2436981"/>
              <a:gd name="f72" fmla="val 2151724"/>
              <a:gd name="f73" fmla="val 2992040"/>
              <a:gd name="f74" fmla="val 1522375"/>
              <a:gd name="f75" fmla="val 3040581"/>
              <a:gd name="f76" fmla="val 1427529"/>
              <a:gd name="f77" fmla="val 3119259"/>
              <a:gd name="f78" fmla="val 1392747"/>
              <a:gd name="f79" fmla="val 3155891"/>
              <a:gd name="f80" fmla="val 1284048"/>
              <a:gd name="f81" fmla="val 3153728"/>
              <a:gd name="f82" fmla="val 1252174"/>
              <a:gd name="f83" fmla="val 3120936"/>
              <a:gd name="f84" fmla="val 1157234"/>
              <a:gd name="f85" fmla="val 3046101"/>
              <a:gd name="f86" fmla="val 592479"/>
              <a:gd name="f87" fmla="val 2980043"/>
              <a:gd name="f88" fmla="val 187829"/>
              <a:gd name="f89" fmla="val 2438320"/>
              <a:gd name="f90" fmla="val 160409"/>
              <a:gd name="f91" fmla="val 1860193"/>
              <a:gd name="f92" fmla="val 105366"/>
              <a:gd name="f93" fmla="val 1862056"/>
              <a:gd name="f94" fmla="val 50978"/>
              <a:gd name="f95" fmla="val 1871143"/>
              <a:gd name="f96" fmla="val 96552"/>
              <a:gd name="f97" fmla="val 187429"/>
              <a:gd name="f98" fmla="val 221571"/>
              <a:gd name="f99" fmla="val 257605"/>
              <a:gd name="f100" fmla="val 346591"/>
              <a:gd name="f101" fmla="val 443143"/>
              <a:gd name="f102" fmla="val 396276"/>
              <a:gd name="f103" fmla="val 1872705"/>
              <a:gd name="f104" fmla="val 344922"/>
              <a:gd name="f105" fmla="val 1863589"/>
              <a:gd name="f106" fmla="val 291687"/>
              <a:gd name="f107" fmla="val 1860996"/>
              <a:gd name="f108" fmla="val 313360"/>
              <a:gd name="f109" fmla="val 2289054"/>
              <a:gd name="f110" fmla="val 617325"/>
              <a:gd name="f111" fmla="val 2454996"/>
              <a:gd name="f112" fmla="val 1001768"/>
              <a:gd name="f113" fmla="val 2593980"/>
              <a:gd name="f114" fmla="val 1157883"/>
              <a:gd name="f115" fmla="val 666108"/>
              <a:gd name="f116" fmla="val 643139"/>
              <a:gd name="f117" fmla="val 589896"/>
              <a:gd name="f118" fmla="val 1072543"/>
              <a:gd name="f119" fmla="val 527928"/>
              <a:gd name="f120" fmla="val 444588"/>
              <a:gd name="f121" fmla="val 377027"/>
              <a:gd name="f122" fmla="val 1004982"/>
              <a:gd name="f123" fmla="val 921642"/>
              <a:gd name="f124" fmla="val 838302"/>
              <a:gd name="f125" fmla="val 770741"/>
              <a:gd name="f126" fmla="val 643141"/>
              <a:gd name="f127" fmla="val 666110"/>
              <a:gd name="f128" fmla="val 1169505"/>
              <a:gd name="f129" fmla="val 1187237"/>
              <a:gd name="f130" fmla="val 1065090"/>
              <a:gd name="f131" fmla="val 980704"/>
              <a:gd name="f132" fmla="val 1140198"/>
              <a:gd name="f133" fmla="*/ f0 1 2671236"/>
              <a:gd name="f134" fmla="*/ f1 1 3213546"/>
              <a:gd name="f135" fmla="val f2"/>
              <a:gd name="f136" fmla="val f3"/>
              <a:gd name="f137" fmla="val f4"/>
              <a:gd name="f138" fmla="+- f137 0 f135"/>
              <a:gd name="f139" fmla="+- f136 0 f135"/>
              <a:gd name="f140" fmla="*/ f139 1 2671236"/>
              <a:gd name="f141" fmla="*/ f138 1 3213546"/>
              <a:gd name="f142" fmla="*/ f135 1 f140"/>
              <a:gd name="f143" fmla="*/ f136 1 f140"/>
              <a:gd name="f144" fmla="*/ f135 1 f141"/>
              <a:gd name="f145" fmla="*/ f137 1 f141"/>
              <a:gd name="f146" fmla="*/ f142 f133 1"/>
              <a:gd name="f147" fmla="*/ f143 f133 1"/>
              <a:gd name="f148" fmla="*/ f145 f134 1"/>
              <a:gd name="f149" fmla="*/ f144 f1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6" t="f149" r="f147" b="f148"/>
            <a:pathLst>
              <a:path w="2671236" h="321354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5" y="f2"/>
                </a:moveTo>
                <a:cubicBezTo>
                  <a:pt x="f15" y="f2"/>
                  <a:pt x="f16" y="f17"/>
                  <a:pt x="f16" y="f10"/>
                </a:cubicBezTo>
                <a:cubicBezTo>
                  <a:pt x="f16" y="f18"/>
                  <a:pt x="f19" y="f20"/>
                  <a:pt x="f21" y="f22"/>
                </a:cubicBezTo>
                <a:lnTo>
                  <a:pt x="f23" y="f24"/>
                </a:lnTo>
                <a:lnTo>
                  <a:pt x="f25" y="f24"/>
                </a:lnTo>
                <a:cubicBezTo>
                  <a:pt x="f26" y="f27"/>
                  <a:pt x="f28" y="f29"/>
                  <a:pt x="f30" y="f29"/>
                </a:cubicBezTo>
                <a:cubicBezTo>
                  <a:pt x="f31" y="f29"/>
                  <a:pt x="f32" y="f33"/>
                  <a:pt x="f32" y="f34"/>
                </a:cubicBezTo>
                <a:cubicBezTo>
                  <a:pt x="f32" y="f35"/>
                  <a:pt x="f31" y="f36"/>
                  <a:pt x="f30" y="f36"/>
                </a:cubicBezTo>
                <a:cubicBezTo>
                  <a:pt x="f28" y="f36"/>
                  <a:pt x="f26" y="f37"/>
                  <a:pt x="f25" y="f38"/>
                </a:cubicBezTo>
                <a:lnTo>
                  <a:pt x="f39" y="f38"/>
                </a:ln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3" y="f5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5" y="f4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2" y="f53"/>
                </a:cubicBezTo>
                <a:cubicBezTo>
                  <a:pt x="f96" y="f55"/>
                  <a:pt x="f97" y="f57"/>
                  <a:pt x="f98" y="f59"/>
                </a:cubicBezTo>
                <a:cubicBezTo>
                  <a:pt x="f99" y="f61"/>
                  <a:pt x="f100" y="f63"/>
                  <a:pt x="f101" y="f53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lnTo>
                  <a:pt x="f114" y="f38"/>
                </a:lnTo>
                <a:lnTo>
                  <a:pt x="f115" y="f38"/>
                </a:lnTo>
                <a:cubicBezTo>
                  <a:pt x="f116" y="f37"/>
                  <a:pt x="f117" y="f118"/>
                  <a:pt x="f119" y="f118"/>
                </a:cubicBezTo>
                <a:cubicBezTo>
                  <a:pt x="f120" y="f118"/>
                  <a:pt x="f121" y="f122"/>
                  <a:pt x="f121" y="f123"/>
                </a:cubicBezTo>
                <a:cubicBezTo>
                  <a:pt x="f121" y="f124"/>
                  <a:pt x="f120" y="f125"/>
                  <a:pt x="f119" y="f125"/>
                </a:cubicBezTo>
                <a:cubicBezTo>
                  <a:pt x="f117" y="f125"/>
                  <a:pt x="f126" y="f27"/>
                  <a:pt x="f127" y="f24"/>
                </a:cubicBezTo>
                <a:lnTo>
                  <a:pt x="f128" y="f24"/>
                </a:lnTo>
                <a:lnTo>
                  <a:pt x="f129" y="f22"/>
                </a:lnTo>
                <a:cubicBezTo>
                  <a:pt x="f130" y="f20"/>
                  <a:pt x="f131" y="f18"/>
                  <a:pt x="f131" y="f10"/>
                </a:cubicBezTo>
                <a:cubicBezTo>
                  <a:pt x="f131" y="f17"/>
                  <a:pt x="f132" y="f2"/>
                  <a:pt x="f5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7" name="Google Shape;6783;p88">
            <a:extLst>
              <a:ext uri="{FF2B5EF4-FFF2-40B4-BE49-F238E27FC236}">
                <a16:creationId xmlns:a16="http://schemas.microsoft.com/office/drawing/2014/main" id="{36C240F8-B88F-B148-07B9-FFA8AC9562A7}"/>
              </a:ext>
            </a:extLst>
          </p:cNvPr>
          <p:cNvGrpSpPr/>
          <p:nvPr/>
        </p:nvGrpSpPr>
        <p:grpSpPr>
          <a:xfrm>
            <a:off x="6893884" y="926489"/>
            <a:ext cx="425141" cy="424848"/>
            <a:chOff x="8211055" y="926488"/>
            <a:chExt cx="425141" cy="424848"/>
          </a:xfrm>
          <a:solidFill>
            <a:schemeClr val="bg2"/>
          </a:solidFill>
        </p:grpSpPr>
        <p:sp>
          <p:nvSpPr>
            <p:cNvPr id="18" name="Google Shape;6784;p88">
              <a:extLst>
                <a:ext uri="{FF2B5EF4-FFF2-40B4-BE49-F238E27FC236}">
                  <a16:creationId xmlns:a16="http://schemas.microsoft.com/office/drawing/2014/main" id="{0D97596B-1A23-8DC5-D19F-7891541C9289}"/>
                </a:ext>
              </a:extLst>
            </p:cNvPr>
            <p:cNvSpPr/>
            <p:nvPr/>
          </p:nvSpPr>
          <p:spPr>
            <a:xfrm>
              <a:off x="8461976" y="926488"/>
              <a:ext cx="150144" cy="2243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6168"/>
                <a:gd name="f5" fmla="val 2426"/>
                <a:gd name="f6" fmla="val 1"/>
                <a:gd name="f7" fmla="val 2286"/>
                <a:gd name="f8" fmla="val 2136"/>
                <a:gd name="f9" fmla="val 77"/>
                <a:gd name="f10" fmla="val 2112"/>
                <a:gd name="f11" fmla="val 244"/>
                <a:gd name="f12" fmla="val 64"/>
                <a:gd name="f13" fmla="val 5064"/>
                <a:gd name="f14" fmla="val 5222"/>
                <a:gd name="f15" fmla="val 5474"/>
                <a:gd name="f16" fmla="val 253"/>
                <a:gd name="f17" fmla="val 5506"/>
                <a:gd name="f18" fmla="val 295"/>
                <a:gd name="f19" fmla="val 5531"/>
                <a:gd name="f20" fmla="val 342"/>
                <a:gd name="f21" fmla="val 5543"/>
                <a:gd name="f22" fmla="val 389"/>
                <a:gd name="f23" fmla="val 517"/>
                <a:gd name="f24" fmla="val 648"/>
                <a:gd name="f25" fmla="val 5455"/>
                <a:gd name="f26" fmla="val 694"/>
                <a:gd name="f27" fmla="val 5317"/>
                <a:gd name="f28" fmla="val 1261"/>
                <a:gd name="f29" fmla="val 4025"/>
                <a:gd name="f30" fmla="val 1419"/>
                <a:gd name="f31" fmla="val 4088"/>
                <a:gd name="f32" fmla="val 1576"/>
                <a:gd name="f33" fmla="val 4119"/>
                <a:gd name="f34" fmla="val 1765"/>
                <a:gd name="f35" fmla="val 1891"/>
                <a:gd name="f36" fmla="val 1986"/>
                <a:gd name="f37" fmla="val 4056"/>
                <a:gd name="f38" fmla="val 4844"/>
                <a:gd name="f39" fmla="val 1450"/>
                <a:gd name="f40" fmla="val 4970"/>
                <a:gd name="f41" fmla="val 946"/>
                <a:gd name="f42" fmla="val 789"/>
                <a:gd name="f43" fmla="val 6167"/>
                <a:gd name="f44" fmla="val 4002"/>
                <a:gd name="f45" fmla="val 3466"/>
                <a:gd name="f46" fmla="val 5001"/>
                <a:gd name="f47" fmla="val 2773"/>
                <a:gd name="f48" fmla="val 3143"/>
                <a:gd name="f49" fmla="val 2670"/>
                <a:gd name="f50" fmla="val 2458"/>
                <a:gd name="f51" fmla="val 2324"/>
                <a:gd name="f52" fmla="val 2080"/>
                <a:gd name="f53" fmla="val 2166"/>
                <a:gd name="f54" fmla="val 496"/>
                <a:gd name="f55" fmla="val 307"/>
                <a:gd name="f56" fmla="val 2710"/>
                <a:gd name="f57" fmla="val 118"/>
                <a:gd name="f58" fmla="val 2553"/>
                <a:gd name="f59" fmla="val 24"/>
                <a:gd name="f60" fmla="val 2515"/>
                <a:gd name="f61" fmla="val 8"/>
                <a:gd name="f62" fmla="val 2471"/>
                <a:gd name="f63" fmla="*/ f0 1 4128"/>
                <a:gd name="f64" fmla="*/ f1 1 6168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4128"/>
                <a:gd name="f71" fmla="*/ f68 1 6168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4128" h="61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12" y="f15"/>
                    <a:pt x="f16" y="f17"/>
                  </a:cubicBez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25"/>
                    <a:pt x="f26" y="f27"/>
                  </a:cubicBezTo>
                  <a:lnTo>
                    <a:pt x="f28" y="f29"/>
                  </a:ln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1"/>
                    <a:pt x="f10" y="f37"/>
                  </a:cubicBezTo>
                  <a:lnTo>
                    <a:pt x="f10" y="f38"/>
                  </a:lnTo>
                  <a:cubicBezTo>
                    <a:pt x="f39" y="f40"/>
                    <a:pt x="f41" y="f17"/>
                    <a:pt x="f42" y="f43"/>
                  </a:cubicBezTo>
                  <a:lnTo>
                    <a:pt x="f3" y="f43"/>
                  </a:lnTo>
                  <a:cubicBezTo>
                    <a:pt x="f44" y="f17"/>
                    <a:pt x="f45" y="f46"/>
                    <a:pt x="f47" y="f38"/>
                  </a:cubicBezTo>
                  <a:lnTo>
                    <a:pt x="f47" y="f48"/>
                  </a:lnTo>
                  <a:cubicBezTo>
                    <a:pt x="f47" y="f49"/>
                    <a:pt x="f50" y="f51"/>
                    <a:pt x="f52" y="f53"/>
                  </a:cubicBezTo>
                  <a:lnTo>
                    <a:pt x="f47" y="f54"/>
                  </a:lnTo>
                  <a:cubicBezTo>
                    <a:pt x="f47" y="f55"/>
                    <a:pt x="f56" y="f57"/>
                    <a:pt x="f58" y="f59"/>
                  </a:cubicBezTo>
                  <a:cubicBezTo>
                    <a:pt x="f60" y="f61"/>
                    <a:pt x="f6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" name="Google Shape;6785;p88">
              <a:extLst>
                <a:ext uri="{FF2B5EF4-FFF2-40B4-BE49-F238E27FC236}">
                  <a16:creationId xmlns:a16="http://schemas.microsoft.com/office/drawing/2014/main" id="{43489967-C920-864B-4E1F-37B1A33CCEB9}"/>
                </a:ext>
              </a:extLst>
            </p:cNvPr>
            <p:cNvSpPr/>
            <p:nvPr/>
          </p:nvSpPr>
          <p:spPr>
            <a:xfrm>
              <a:off x="8211055" y="1078589"/>
              <a:ext cx="225756" cy="2727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7499"/>
                <a:gd name="f5" fmla="val 693"/>
                <a:gd name="f6" fmla="val 315"/>
                <a:gd name="f7" fmla="val 662"/>
                <a:gd name="f8" fmla="val 6490"/>
                <a:gd name="f9" fmla="val 32"/>
                <a:gd name="f10" fmla="val 7026"/>
                <a:gd name="f11" fmla="val 504"/>
                <a:gd name="f12" fmla="val 7498"/>
                <a:gd name="f13" fmla="val 1103"/>
                <a:gd name="f14" fmla="val 5797"/>
                <a:gd name="f15" fmla="val 5608"/>
                <a:gd name="f16" fmla="val 6049"/>
                <a:gd name="f17" fmla="val 5451"/>
                <a:gd name="f18" fmla="val 5860"/>
                <a:gd name="f19" fmla="val 1765"/>
                <a:gd name="f20" fmla="val 1576"/>
                <a:gd name="f21" fmla="val 1418"/>
                <a:gd name="f22" fmla="val 5293"/>
                <a:gd name="f23" fmla="val 5104"/>
                <a:gd name="f24" fmla="val 252"/>
                <a:gd name="f25" fmla="*/ f0 1 6207"/>
                <a:gd name="f26" fmla="*/ f1 1 749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207"/>
                <a:gd name="f33" fmla="*/ f30 1 749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207" h="7499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lnTo>
                    <a:pt x="f2" y="f8"/>
                  </a:lnTo>
                  <a:cubicBezTo>
                    <a:pt x="f9" y="f10"/>
                    <a:pt x="f11" y="f12"/>
                    <a:pt x="f13" y="f12"/>
                  </a:cubicBezTo>
                  <a:lnTo>
                    <a:pt x="f3" y="f12"/>
                  </a:lnTo>
                  <a:lnTo>
                    <a:pt x="f3" y="f14"/>
                  </a:lnTo>
                  <a:cubicBezTo>
                    <a:pt x="f3" y="f15"/>
                    <a:pt x="f16" y="f17"/>
                    <a:pt x="f18" y="f17"/>
                  </a:cubicBezTo>
                  <a:lnTo>
                    <a:pt x="f19" y="f17"/>
                  </a:lnTo>
                  <a:cubicBezTo>
                    <a:pt x="f20" y="f17"/>
                    <a:pt x="f21" y="f22"/>
                    <a:pt x="f21" y="f23"/>
                  </a:cubicBezTo>
                  <a:lnTo>
                    <a:pt x="f21" y="f7"/>
                  </a:lnTo>
                  <a:cubicBezTo>
                    <a:pt x="f21" y="f24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6786;p88">
              <a:extLst>
                <a:ext uri="{FF2B5EF4-FFF2-40B4-BE49-F238E27FC236}">
                  <a16:creationId xmlns:a16="http://schemas.microsoft.com/office/drawing/2014/main" id="{56B0345B-85C3-566D-7A3E-464B71A8EE46}"/>
                </a:ext>
              </a:extLst>
            </p:cNvPr>
            <p:cNvSpPr/>
            <p:nvPr/>
          </p:nvSpPr>
          <p:spPr>
            <a:xfrm>
              <a:off x="8310743" y="977731"/>
              <a:ext cx="74487" cy="745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49"/>
                <a:gd name="f5" fmla="val 1040"/>
                <a:gd name="f6" fmla="val 1"/>
                <a:gd name="f7" fmla="val 473"/>
                <a:gd name="f8" fmla="val 1041"/>
                <a:gd name="f9" fmla="val 1576"/>
                <a:gd name="f10" fmla="val 1607"/>
                <a:gd name="f11" fmla="*/ f0 1 2048"/>
                <a:gd name="f12" fmla="*/ f1 1 204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048"/>
                <a:gd name="f19" fmla="*/ f16 1 204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048" h="204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cubicBezTo>
                    <a:pt x="f2" y="f9"/>
                    <a:pt x="f7" y="f4"/>
                    <a:pt x="f5" y="f4"/>
                  </a:cubicBezTo>
                  <a:cubicBezTo>
                    <a:pt x="f9" y="f4"/>
                    <a:pt x="f3" y="f9"/>
                    <a:pt x="f3" y="f8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6787;p88">
              <a:extLst>
                <a:ext uri="{FF2B5EF4-FFF2-40B4-BE49-F238E27FC236}">
                  <a16:creationId xmlns:a16="http://schemas.microsoft.com/office/drawing/2014/main" id="{775F1AF6-BB8A-F93C-81CB-8233D0C2FD6F}"/>
                </a:ext>
              </a:extLst>
            </p:cNvPr>
            <p:cNvSpPr/>
            <p:nvPr/>
          </p:nvSpPr>
          <p:spPr>
            <a:xfrm>
              <a:off x="8286667" y="1078187"/>
              <a:ext cx="226917" cy="27197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7478"/>
                <a:gd name="f5" fmla="val 1641"/>
                <a:gd name="f6" fmla="val 1"/>
                <a:gd name="f7" fmla="val 1242"/>
                <a:gd name="f8" fmla="val 819"/>
                <a:gd name="f9" fmla="val 205"/>
                <a:gd name="f10" fmla="val 568"/>
                <a:gd name="f11" fmla="val 484"/>
                <a:gd name="f12" fmla="val 190"/>
                <a:gd name="f13" fmla="val 799"/>
                <a:gd name="f14" fmla="val 1209"/>
                <a:gd name="f15" fmla="val 1681"/>
                <a:gd name="f16" fmla="val 4769"/>
                <a:gd name="f17" fmla="val 2679"/>
                <a:gd name="f18" fmla="val 2521"/>
                <a:gd name="f19" fmla="val 4359"/>
                <a:gd name="f20" fmla="val 2175"/>
                <a:gd name="f21" fmla="val 4107"/>
                <a:gd name="f22" fmla="val 1702"/>
                <a:gd name="f23" fmla="val 1040"/>
                <a:gd name="f24" fmla="val 820"/>
                <a:gd name="f25" fmla="val 662"/>
                <a:gd name="f26" fmla="val 3949"/>
                <a:gd name="f27" fmla="val 3729"/>
                <a:gd name="f28" fmla="val 2374"/>
                <a:gd name="f29" fmla="val 2154"/>
                <a:gd name="f30" fmla="val 1996"/>
                <a:gd name="f31" fmla="val 1229"/>
                <a:gd name="f32" fmla="val 1387"/>
                <a:gd name="f33" fmla="val 3382"/>
                <a:gd name="f34" fmla="val 1733"/>
                <a:gd name="f35" fmla="val 2553"/>
                <a:gd name="f36" fmla="val 3277"/>
                <a:gd name="f37" fmla="val 3981"/>
                <a:gd name="f38" fmla="val 3435"/>
                <a:gd name="f39" fmla="val 3813"/>
                <a:gd name="f40" fmla="val 4380"/>
                <a:gd name="f41" fmla="val 4852"/>
                <a:gd name="f42" fmla="val 5241"/>
                <a:gd name="f43" fmla="val 5777"/>
                <a:gd name="f44" fmla="val 5084"/>
                <a:gd name="f45" fmla="val 6176"/>
                <a:gd name="f46" fmla="val 4580"/>
                <a:gd name="f47" fmla="val 5703"/>
                <a:gd name="f48" fmla="val 5168"/>
                <a:gd name="f49" fmla="val 3781"/>
                <a:gd name="f50" fmla="val 3592"/>
                <a:gd name="f51" fmla="val 1807"/>
                <a:gd name="f52" fmla="val 862"/>
                <a:gd name="f53" fmla="val 2710"/>
                <a:gd name="f54" fmla="val 43"/>
                <a:gd name="f55" fmla="val 1796"/>
                <a:gd name="f56" fmla="val 11"/>
                <a:gd name="f57" fmla="val 1745"/>
                <a:gd name="f58" fmla="val 4"/>
                <a:gd name="f59" fmla="val 1694"/>
                <a:gd name="f60" fmla="*/ f0 1 6239"/>
                <a:gd name="f61" fmla="*/ f1 1 747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6239"/>
                <a:gd name="f68" fmla="*/ f65 1 747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239" h="74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6" y="f14"/>
                    <a:pt x="f6" y="f15"/>
                  </a:cubicBezTo>
                  <a:lnTo>
                    <a:pt x="f6" y="f16"/>
                  </a:lnTo>
                  <a:lnTo>
                    <a:pt x="f17" y="f16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24" y="f30"/>
                    <a:pt x="f23" y="f30"/>
                  </a:cubicBezTo>
                  <a:cubicBezTo>
                    <a:pt x="f31" y="f30"/>
                    <a:pt x="f32" y="f29"/>
                    <a:pt x="f32" y="f28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8" y="f16"/>
                  </a:cubicBezTo>
                  <a:lnTo>
                    <a:pt x="f39" y="f16"/>
                  </a:lnTo>
                  <a:cubicBezTo>
                    <a:pt x="f40" y="f16"/>
                    <a:pt x="f41" y="f42"/>
                    <a:pt x="f41" y="f43"/>
                  </a:cubicBezTo>
                  <a:lnTo>
                    <a:pt x="f41" y="f4"/>
                  </a:lnTo>
                  <a:lnTo>
                    <a:pt x="f3" y="f4"/>
                  </a:lnTo>
                  <a:lnTo>
                    <a:pt x="f3" y="f44"/>
                  </a:lnTo>
                  <a:cubicBezTo>
                    <a:pt x="f45" y="f46"/>
                    <a:pt x="f47" y="f21"/>
                    <a:pt x="f48" y="f21"/>
                  </a:cubicBezTo>
                  <a:lnTo>
                    <a:pt x="f49" y="f21"/>
                  </a:lnTo>
                  <a:cubicBezTo>
                    <a:pt x="f50" y="f21"/>
                    <a:pt x="f38" y="f26"/>
                    <a:pt x="f38" y="f27"/>
                  </a:cubicBezTo>
                  <a:lnTo>
                    <a:pt x="f38" y="f51"/>
                  </a:lnTo>
                  <a:cubicBezTo>
                    <a:pt x="f38" y="f52"/>
                    <a:pt x="f53" y="f54"/>
                    <a:pt x="f55" y="f56"/>
                  </a:cubicBezTo>
                  <a:cubicBezTo>
                    <a:pt x="f57" y="f58"/>
                    <a:pt x="f5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" name="Google Shape;6788;p88">
              <a:extLst>
                <a:ext uri="{FF2B5EF4-FFF2-40B4-BE49-F238E27FC236}">
                  <a16:creationId xmlns:a16="http://schemas.microsoft.com/office/drawing/2014/main" id="{13D0E431-D3DC-A3F4-B340-B5B579FD146D}"/>
                </a:ext>
              </a:extLst>
            </p:cNvPr>
            <p:cNvSpPr/>
            <p:nvPr/>
          </p:nvSpPr>
          <p:spPr>
            <a:xfrm>
              <a:off x="8436775" y="1177116"/>
              <a:ext cx="199421" cy="481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324"/>
                <a:gd name="f5" fmla="val 1"/>
                <a:gd name="f6" fmla="val 662"/>
                <a:gd name="f7" fmla="val 1041"/>
                <a:gd name="f8" fmla="val 1576"/>
                <a:gd name="f9" fmla="val 2080"/>
                <a:gd name="f10" fmla="val 946"/>
                <a:gd name="f11" fmla="val 2395"/>
                <a:gd name="f12" fmla="val 5136"/>
                <a:gd name="f13" fmla="val 5325"/>
                <a:gd name="f14" fmla="val 1166"/>
                <a:gd name="f15" fmla="val 977"/>
                <a:gd name="f16" fmla="val 316"/>
                <a:gd name="f17" fmla="val 158"/>
                <a:gd name="f18" fmla="*/ f0 1 5483"/>
                <a:gd name="f19" fmla="*/ f1 1 13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483"/>
                <a:gd name="f26" fmla="*/ f23 1 13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483" h="1324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3" y="f14"/>
                    <a:pt x="f3" y="f15"/>
                  </a:cubicBezTo>
                  <a:lnTo>
                    <a:pt x="f3" y="f16"/>
                  </a:lnTo>
                  <a:cubicBezTo>
                    <a:pt x="f3" y="f17"/>
                    <a:pt x="f13" y="f5"/>
                    <a:pt x="f1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oogle Shape;6800;p88">
            <a:extLst>
              <a:ext uri="{FF2B5EF4-FFF2-40B4-BE49-F238E27FC236}">
                <a16:creationId xmlns:a16="http://schemas.microsoft.com/office/drawing/2014/main" id="{EC805267-ED73-1C95-F4C9-2921232BEF52}"/>
              </a:ext>
            </a:extLst>
          </p:cNvPr>
          <p:cNvGrpSpPr/>
          <p:nvPr/>
        </p:nvGrpSpPr>
        <p:grpSpPr>
          <a:xfrm>
            <a:off x="6178001" y="1728547"/>
            <a:ext cx="414057" cy="412961"/>
            <a:chOff x="7495172" y="1728545"/>
            <a:chExt cx="414057" cy="412961"/>
          </a:xfrm>
          <a:solidFill>
            <a:schemeClr val="bg2"/>
          </a:solidFill>
        </p:grpSpPr>
        <p:sp>
          <p:nvSpPr>
            <p:cNvPr id="24" name="Google Shape;6801;p88">
              <a:extLst>
                <a:ext uri="{FF2B5EF4-FFF2-40B4-BE49-F238E27FC236}">
                  <a16:creationId xmlns:a16="http://schemas.microsoft.com/office/drawing/2014/main" id="{0D27348E-62C0-757A-D713-E80D2D0E2863}"/>
                </a:ext>
              </a:extLst>
            </p:cNvPr>
            <p:cNvSpPr/>
            <p:nvPr/>
          </p:nvSpPr>
          <p:spPr>
            <a:xfrm>
              <a:off x="7519714" y="1728545"/>
              <a:ext cx="366098" cy="1713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35"/>
                <a:gd name="f4" fmla="val 4838"/>
                <a:gd name="f5" fmla="val 1040"/>
                <a:gd name="f6" fmla="val 473"/>
                <a:gd name="f7" fmla="val 1"/>
                <a:gd name="f8" fmla="val 1071"/>
                <a:gd name="f9" fmla="val 2458"/>
                <a:gd name="f10" fmla="val 2993"/>
                <a:gd name="f11" fmla="val 3466"/>
                <a:gd name="f12" fmla="val 2048"/>
                <a:gd name="f13" fmla="val 4505"/>
                <a:gd name="f14" fmla="val 4663"/>
                <a:gd name="f15" fmla="val 2143"/>
                <a:gd name="f16" fmla="val 4757"/>
                <a:gd name="f17" fmla="val 2269"/>
                <a:gd name="f18" fmla="val 4820"/>
                <a:gd name="f19" fmla="val 2300"/>
                <a:gd name="f20" fmla="val 4831"/>
                <a:gd name="f21" fmla="val 2339"/>
                <a:gd name="f22" fmla="val 2380"/>
                <a:gd name="f23" fmla="val 2461"/>
                <a:gd name="f24" fmla="val 2552"/>
                <a:gd name="f25" fmla="val 4810"/>
                <a:gd name="f26" fmla="val 2615"/>
                <a:gd name="f27" fmla="val 4726"/>
                <a:gd name="f28" fmla="val 3876"/>
                <a:gd name="f29" fmla="val 6365"/>
                <a:gd name="f30" fmla="val 7625"/>
                <a:gd name="f31" fmla="val 7688"/>
                <a:gd name="f32" fmla="val 7765"/>
                <a:gd name="f33" fmla="val 7846"/>
                <a:gd name="f34" fmla="val 7887"/>
                <a:gd name="f35" fmla="val 7929"/>
                <a:gd name="f36" fmla="val 7971"/>
                <a:gd name="f37" fmla="val 8097"/>
                <a:gd name="f38" fmla="val 4789"/>
                <a:gd name="f39" fmla="val 8160"/>
                <a:gd name="f40" fmla="val 4631"/>
                <a:gd name="f41" fmla="val 9231"/>
                <a:gd name="f42" fmla="val 9862"/>
                <a:gd name="f43" fmla="val 10334"/>
                <a:gd name="f44" fmla="val 536"/>
                <a:gd name="f45" fmla="val 9294"/>
                <a:gd name="f46" fmla="*/ f0 1 10335"/>
                <a:gd name="f47" fmla="*/ f1 1 4838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0335"/>
                <a:gd name="f54" fmla="*/ f51 1 4838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0335" h="4838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2" y="f14"/>
                    <a:pt x="f15" y="f16"/>
                    <a:pt x="f17" y="f18"/>
                  </a:cubicBezTo>
                  <a:cubicBezTo>
                    <a:pt x="f19" y="f20"/>
                    <a:pt x="f21" y="f4"/>
                    <a:pt x="f22" y="f4"/>
                  </a:cubicBezTo>
                  <a:cubicBezTo>
                    <a:pt x="f23" y="f4"/>
                    <a:pt x="f24" y="f25"/>
                    <a:pt x="f26" y="f27"/>
                  </a:cubicBezTo>
                  <a:lnTo>
                    <a:pt x="f28" y="f11"/>
                  </a:lnTo>
                  <a:lnTo>
                    <a:pt x="f29" y="f11"/>
                  </a:lnTo>
                  <a:lnTo>
                    <a:pt x="f30" y="f27"/>
                  </a:lnTo>
                  <a:cubicBezTo>
                    <a:pt x="f31" y="f25"/>
                    <a:pt x="f32" y="f4"/>
                    <a:pt x="f33" y="f4"/>
                  </a:cubicBezTo>
                  <a:cubicBezTo>
                    <a:pt x="f34" y="f4"/>
                    <a:pt x="f35" y="f20"/>
                    <a:pt x="f36" y="f18"/>
                  </a:cubicBezTo>
                  <a:cubicBezTo>
                    <a:pt x="f37" y="f38"/>
                    <a:pt x="f39" y="f40"/>
                    <a:pt x="f39" y="f13"/>
                  </a:cubicBezTo>
                  <a:lnTo>
                    <a:pt x="f39" y="f11"/>
                  </a:lnTo>
                  <a:lnTo>
                    <a:pt x="f41" y="f11"/>
                  </a:lnTo>
                  <a:cubicBezTo>
                    <a:pt x="f42" y="f11"/>
                    <a:pt x="f43" y="f10"/>
                    <a:pt x="f43" y="f9"/>
                  </a:cubicBezTo>
                  <a:lnTo>
                    <a:pt x="f43" y="f8"/>
                  </a:lnTo>
                  <a:cubicBezTo>
                    <a:pt x="f43" y="f44"/>
                    <a:pt x="f42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6802;p88">
              <a:extLst>
                <a:ext uri="{FF2B5EF4-FFF2-40B4-BE49-F238E27FC236}">
                  <a16:creationId xmlns:a16="http://schemas.microsoft.com/office/drawing/2014/main" id="{362B4927-0E8F-6450-5CE8-7FF62D0008D1}"/>
                </a:ext>
              </a:extLst>
            </p:cNvPr>
            <p:cNvSpPr/>
            <p:nvPr/>
          </p:nvSpPr>
          <p:spPr>
            <a:xfrm>
              <a:off x="7544266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599"/>
                <a:gd name="f8" fmla="val 631"/>
                <a:gd name="f9" fmla="val 2143"/>
                <a:gd name="f10" fmla="val 2773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9" y="f10"/>
                    <a:pt x="f3" y="f9"/>
                    <a:pt x="f3" y="f5"/>
                  </a:cubicBezTo>
                  <a:cubicBezTo>
                    <a:pt x="f3" y="f8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Google Shape;6803;p88">
              <a:extLst>
                <a:ext uri="{FF2B5EF4-FFF2-40B4-BE49-F238E27FC236}">
                  <a16:creationId xmlns:a16="http://schemas.microsoft.com/office/drawing/2014/main" id="{16BE89E1-55D6-BA05-9AC0-2F4080052F9A}"/>
                </a:ext>
              </a:extLst>
            </p:cNvPr>
            <p:cNvSpPr/>
            <p:nvPr/>
          </p:nvSpPr>
          <p:spPr>
            <a:xfrm>
              <a:off x="7495172" y="2045476"/>
              <a:ext cx="194227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11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378"/>
                <a:gd name="f16" fmla="val 5104"/>
                <a:gd name="f17" fmla="val 5325"/>
                <a:gd name="f18" fmla="val 5482"/>
                <a:gd name="f19" fmla="val 5262"/>
                <a:gd name="f20" fmla="val 977"/>
                <a:gd name="f21" fmla="val 4128"/>
                <a:gd name="f22" fmla="*/ f0 1 5483"/>
                <a:gd name="f23" fmla="*/ f1 1 2711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5483"/>
                <a:gd name="f30" fmla="*/ f27 1 2711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5483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20"/>
                    <a:pt x="f2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804;p88">
              <a:extLst>
                <a:ext uri="{FF2B5EF4-FFF2-40B4-BE49-F238E27FC236}">
                  <a16:creationId xmlns:a16="http://schemas.microsoft.com/office/drawing/2014/main" id="{89FDEB93-3DE4-F106-0092-0579B9E0F32A}"/>
                </a:ext>
              </a:extLst>
            </p:cNvPr>
            <p:cNvSpPr/>
            <p:nvPr/>
          </p:nvSpPr>
          <p:spPr>
            <a:xfrm>
              <a:off x="7763009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631"/>
                <a:gd name="f8" fmla="val 2143"/>
                <a:gd name="f9" fmla="val 2773"/>
                <a:gd name="f10" fmla="val 2111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cubicBezTo>
                    <a:pt x="f10" y="f9"/>
                    <a:pt x="f3" y="f8"/>
                    <a:pt x="f3" y="f5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805;p88">
              <a:extLst>
                <a:ext uri="{FF2B5EF4-FFF2-40B4-BE49-F238E27FC236}">
                  <a16:creationId xmlns:a16="http://schemas.microsoft.com/office/drawing/2014/main" id="{5B6ED26A-474B-1E9C-BAFE-112BBE7E89F1}"/>
                </a:ext>
              </a:extLst>
            </p:cNvPr>
            <p:cNvSpPr/>
            <p:nvPr/>
          </p:nvSpPr>
          <p:spPr>
            <a:xfrm>
              <a:off x="7713905" y="2045476"/>
              <a:ext cx="195324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2711"/>
                <a:gd name="f5" fmla="val 2773"/>
                <a:gd name="f6" fmla="val 1"/>
                <a:gd name="f7" fmla="val 1387"/>
                <a:gd name="f8" fmla="val 252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410"/>
                <a:gd name="f16" fmla="val 5167"/>
                <a:gd name="f17" fmla="val 5356"/>
                <a:gd name="f18" fmla="val 5293"/>
                <a:gd name="f19" fmla="val 977"/>
                <a:gd name="f20" fmla="val 4128"/>
                <a:gd name="f21" fmla="*/ f0 1 5514"/>
                <a:gd name="f22" fmla="*/ f1 1 271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514"/>
                <a:gd name="f29" fmla="*/ f26 1 271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514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cubicBezTo>
                    <a:pt x="f18" y="f1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9" name="Google Shape;6866;p88">
            <a:extLst>
              <a:ext uri="{FF2B5EF4-FFF2-40B4-BE49-F238E27FC236}">
                <a16:creationId xmlns:a16="http://schemas.microsoft.com/office/drawing/2014/main" id="{36900384-EB15-106A-1E25-3F34212B8B7A}"/>
              </a:ext>
            </a:extLst>
          </p:cNvPr>
          <p:cNvGrpSpPr/>
          <p:nvPr/>
        </p:nvGrpSpPr>
        <p:grpSpPr>
          <a:xfrm>
            <a:off x="3118016" y="3483023"/>
            <a:ext cx="381642" cy="422306"/>
            <a:chOff x="4435187" y="3483022"/>
            <a:chExt cx="381642" cy="422306"/>
          </a:xfrm>
          <a:solidFill>
            <a:schemeClr val="bg2"/>
          </a:solidFill>
        </p:grpSpPr>
        <p:sp>
          <p:nvSpPr>
            <p:cNvPr id="30" name="Google Shape;6867;p88">
              <a:extLst>
                <a:ext uri="{FF2B5EF4-FFF2-40B4-BE49-F238E27FC236}">
                  <a16:creationId xmlns:a16="http://schemas.microsoft.com/office/drawing/2014/main" id="{34C0FACF-4FFE-C1A4-C5F0-47C4E6364562}"/>
                </a:ext>
              </a:extLst>
            </p:cNvPr>
            <p:cNvSpPr/>
            <p:nvPr/>
          </p:nvSpPr>
          <p:spPr>
            <a:xfrm>
              <a:off x="4435187" y="3534256"/>
              <a:ext cx="180045" cy="3699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5"/>
                <a:gd name="f4" fmla="val 10240"/>
                <a:gd name="f5" fmla="val 662"/>
                <a:gd name="f6" fmla="val 284"/>
                <a:gd name="f7" fmla="val 1"/>
                <a:gd name="f8" fmla="val 315"/>
                <a:gd name="f9" fmla="val 4411"/>
                <a:gd name="f10" fmla="val 4632"/>
                <a:gd name="f11" fmla="val 64"/>
                <a:gd name="f12" fmla="val 4884"/>
                <a:gd name="f13" fmla="val 190"/>
                <a:gd name="f14" fmla="val 5073"/>
                <a:gd name="f15" fmla="val 1639"/>
                <a:gd name="f16" fmla="val 7467"/>
                <a:gd name="f17" fmla="val 1891"/>
                <a:gd name="f18" fmla="val 7877"/>
                <a:gd name="f19" fmla="val 2049"/>
                <a:gd name="f20" fmla="val 8097"/>
                <a:gd name="f21" fmla="val 8538"/>
                <a:gd name="f22" fmla="val 9861"/>
                <a:gd name="f23" fmla="val 10082"/>
                <a:gd name="f24" fmla="val 2206"/>
                <a:gd name="f25" fmla="val 10239"/>
                <a:gd name="f26" fmla="val 2395"/>
                <a:gd name="f27" fmla="val 5514"/>
                <a:gd name="f28" fmla="val 6364"/>
                <a:gd name="f29" fmla="val 5986"/>
                <a:gd name="f30" fmla="val 5357"/>
                <a:gd name="f31" fmla="val 5671"/>
                <a:gd name="f32" fmla="val 5168"/>
                <a:gd name="f33" fmla="val 5419"/>
                <a:gd name="f34" fmla="val 5167"/>
                <a:gd name="f35" fmla="val 5420"/>
                <a:gd name="f36" fmla="val 5165"/>
                <a:gd name="f37" fmla="val 5421"/>
                <a:gd name="f38" fmla="val 5163"/>
                <a:gd name="f39" fmla="val 5042"/>
                <a:gd name="f40" fmla="val 3214"/>
                <a:gd name="f41" fmla="val 3623"/>
                <a:gd name="f42" fmla="val 3183"/>
                <a:gd name="f43" fmla="val 3592"/>
                <a:gd name="f44" fmla="val 3041"/>
                <a:gd name="f45" fmla="val 3432"/>
                <a:gd name="f46" fmla="val 2828"/>
                <a:gd name="f47" fmla="val 3332"/>
                <a:gd name="f48" fmla="val 2613"/>
                <a:gd name="f49" fmla="val 2448"/>
                <a:gd name="f50" fmla="val 2280"/>
                <a:gd name="f51" fmla="val 3392"/>
                <a:gd name="f52" fmla="val 2143"/>
                <a:gd name="f53" fmla="val 3529"/>
                <a:gd name="f54" fmla="val 3812"/>
                <a:gd name="f55" fmla="val 1923"/>
                <a:gd name="f56" fmla="val 4285"/>
                <a:gd name="f57" fmla="val 2112"/>
                <a:gd name="f58" fmla="val 4442"/>
                <a:gd name="f59" fmla="val 3970"/>
                <a:gd name="f60" fmla="val 6301"/>
                <a:gd name="f61" fmla="val 4097"/>
                <a:gd name="f62" fmla="val 6427"/>
                <a:gd name="f63" fmla="val 6648"/>
                <a:gd name="f64" fmla="val 6774"/>
                <a:gd name="f65" fmla="val 3907"/>
                <a:gd name="f66" fmla="val 6821"/>
                <a:gd name="f67" fmla="val 3821"/>
                <a:gd name="f68" fmla="val 6845"/>
                <a:gd name="f69" fmla="val 3734"/>
                <a:gd name="f70" fmla="val 3648"/>
                <a:gd name="f71" fmla="val 3561"/>
                <a:gd name="f72" fmla="val 3498"/>
                <a:gd name="f73" fmla="val 4915"/>
                <a:gd name="f74" fmla="val 1450"/>
                <a:gd name="f75" fmla="val 4726"/>
                <a:gd name="f76" fmla="val 1324"/>
                <a:gd name="f77" fmla="val 4190"/>
                <a:gd name="f78" fmla="val 252"/>
                <a:gd name="f79" fmla="val 1009"/>
                <a:gd name="f80" fmla="*/ f0 1 5515"/>
                <a:gd name="f81" fmla="*/ f1 1 10240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5515"/>
                <a:gd name="f88" fmla="*/ f85 1 10240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5515" h="10240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lnTo>
                    <a:pt x="f7" y="f9"/>
                  </a:ln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24" y="f25"/>
                    <a:pt x="f26" y="f25"/>
                  </a:cubicBezTo>
                  <a:lnTo>
                    <a:pt x="f27" y="f25"/>
                  </a:lnTo>
                  <a:lnTo>
                    <a:pt x="f27" y="f28"/>
                  </a:lnTo>
                  <a:cubicBezTo>
                    <a:pt x="f27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47"/>
                  </a:cubicBezTo>
                  <a:cubicBezTo>
                    <a:pt x="f49" y="f47"/>
                    <a:pt x="f50" y="f51"/>
                    <a:pt x="f52" y="f53"/>
                  </a:cubicBezTo>
                  <a:cubicBezTo>
                    <a:pt x="f17" y="f54"/>
                    <a:pt x="f55" y="f56"/>
                    <a:pt x="f57" y="f58"/>
                  </a:cubicBezTo>
                  <a:lnTo>
                    <a:pt x="f59" y="f60"/>
                  </a:lnTo>
                  <a:cubicBezTo>
                    <a:pt x="f61" y="f62"/>
                    <a:pt x="f61" y="f63"/>
                    <a:pt x="f59" y="f64"/>
                  </a:cubicBezTo>
                  <a:cubicBezTo>
                    <a:pt x="f65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2" y="f64"/>
                  </a:cubicBezTo>
                  <a:lnTo>
                    <a:pt x="f15" y="f73"/>
                  </a:lnTo>
                  <a:cubicBezTo>
                    <a:pt x="f74" y="f75"/>
                    <a:pt x="f76" y="f58"/>
                    <a:pt x="f76" y="f77"/>
                  </a:cubicBezTo>
                  <a:lnTo>
                    <a:pt x="f76" y="f5"/>
                  </a:lnTo>
                  <a:cubicBezTo>
                    <a:pt x="f76" y="f78"/>
                    <a:pt x="f7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Google Shape;6868;p88">
              <a:extLst>
                <a:ext uri="{FF2B5EF4-FFF2-40B4-BE49-F238E27FC236}">
                  <a16:creationId xmlns:a16="http://schemas.microsoft.com/office/drawing/2014/main" id="{256D0DFA-9B4E-74A0-7F99-E195ED956B55}"/>
                </a:ext>
              </a:extLst>
            </p:cNvPr>
            <p:cNvSpPr/>
            <p:nvPr/>
          </p:nvSpPr>
          <p:spPr>
            <a:xfrm>
              <a:off x="4637827" y="3534256"/>
              <a:ext cx="179002" cy="371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0271"/>
                <a:gd name="f5" fmla="val 4758"/>
                <a:gd name="f6" fmla="val 4380"/>
                <a:gd name="f7" fmla="val 4096"/>
                <a:gd name="f8" fmla="val 315"/>
                <a:gd name="f9" fmla="val 662"/>
                <a:gd name="f10" fmla="val 4190"/>
                <a:gd name="f11" fmla="val 4474"/>
                <a:gd name="f12" fmla="val 3970"/>
                <a:gd name="f13" fmla="val 3781"/>
                <a:gd name="f14" fmla="val 4915"/>
                <a:gd name="f15" fmla="val 1922"/>
                <a:gd name="f16" fmla="val 6774"/>
                <a:gd name="f17" fmla="val 1875"/>
                <a:gd name="f18" fmla="val 6821"/>
                <a:gd name="f19" fmla="val 1788"/>
                <a:gd name="f20" fmla="val 6845"/>
                <a:gd name="f21" fmla="val 1698"/>
                <a:gd name="f22" fmla="val 1607"/>
                <a:gd name="f23" fmla="val 1513"/>
                <a:gd name="f24" fmla="val 1450"/>
                <a:gd name="f25" fmla="val 1355"/>
                <a:gd name="f26" fmla="val 6648"/>
                <a:gd name="f27" fmla="val 6427"/>
                <a:gd name="f28" fmla="val 6301"/>
                <a:gd name="f29" fmla="val 3308"/>
                <a:gd name="f30" fmla="val 4442"/>
                <a:gd name="f31" fmla="val 3497"/>
                <a:gd name="f32" fmla="val 4285"/>
                <a:gd name="f33" fmla="val 3560"/>
                <a:gd name="f34" fmla="val 3812"/>
                <a:gd name="f35" fmla="val 3277"/>
                <a:gd name="f36" fmla="val 3529"/>
                <a:gd name="f37" fmla="val 3140"/>
                <a:gd name="f38" fmla="val 3392"/>
                <a:gd name="f39" fmla="val 2972"/>
                <a:gd name="f40" fmla="val 3332"/>
                <a:gd name="f41" fmla="val 2807"/>
                <a:gd name="f42" fmla="val 2592"/>
                <a:gd name="f43" fmla="val 2379"/>
                <a:gd name="f44" fmla="val 3432"/>
                <a:gd name="f45" fmla="val 2237"/>
                <a:gd name="f46" fmla="val 3592"/>
                <a:gd name="f47" fmla="val 347"/>
                <a:gd name="f48" fmla="val 5419"/>
                <a:gd name="f49" fmla="val 5482"/>
                <a:gd name="f50" fmla="val 158"/>
                <a:gd name="f51" fmla="val 5671"/>
                <a:gd name="f52" fmla="val 6018"/>
                <a:gd name="f53" fmla="val 8129"/>
                <a:gd name="f54" fmla="val 8412"/>
                <a:gd name="f55" fmla="val 3088"/>
                <a:gd name="f56" fmla="val 3434"/>
                <a:gd name="f57" fmla="val 10113"/>
                <a:gd name="f58" fmla="val 9924"/>
                <a:gd name="f59" fmla="val 8570"/>
                <a:gd name="f60" fmla="val 3623"/>
                <a:gd name="f61" fmla="val 7908"/>
                <a:gd name="f62" fmla="val 7530"/>
                <a:gd name="f63" fmla="val 5293"/>
                <a:gd name="f64" fmla="val 5104"/>
                <a:gd name="f65" fmla="val 5388"/>
                <a:gd name="f66" fmla="val 4663"/>
                <a:gd name="f67" fmla="val 4411"/>
                <a:gd name="f68" fmla="val 5451"/>
                <a:gd name="f69" fmla="val 284"/>
                <a:gd name="f70" fmla="val 5136"/>
                <a:gd name="f71" fmla="*/ f0 1 5483"/>
                <a:gd name="f72" fmla="*/ f1 1 10271"/>
                <a:gd name="f73" fmla="val f2"/>
                <a:gd name="f74" fmla="val f3"/>
                <a:gd name="f75" fmla="val f4"/>
                <a:gd name="f76" fmla="+- f75 0 f73"/>
                <a:gd name="f77" fmla="+- f74 0 f73"/>
                <a:gd name="f78" fmla="*/ f77 1 5483"/>
                <a:gd name="f79" fmla="*/ f76 1 10271"/>
                <a:gd name="f80" fmla="*/ f73 1 f78"/>
                <a:gd name="f81" fmla="*/ f74 1 f78"/>
                <a:gd name="f82" fmla="*/ f73 1 f79"/>
                <a:gd name="f83" fmla="*/ f75 1 f79"/>
                <a:gd name="f84" fmla="*/ f80 f71 1"/>
                <a:gd name="f85" fmla="*/ f81 f71 1"/>
                <a:gd name="f86" fmla="*/ f83 f72 1"/>
                <a:gd name="f87" fmla="*/ f82 f7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4" t="f87" r="f85" b="f86"/>
              <a:pathLst>
                <a:path w="5483" h="10271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5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30"/>
                  </a:ln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46"/>
                  </a:cubicBezTo>
                  <a:cubicBezTo>
                    <a:pt x="f45" y="f46"/>
                    <a:pt x="f47" y="f48"/>
                    <a:pt x="f47" y="f49"/>
                  </a:cubicBezTo>
                  <a:cubicBezTo>
                    <a:pt x="f50" y="f51"/>
                    <a:pt x="f2" y="f52"/>
                    <a:pt x="f2" y="f27"/>
                  </a:cubicBezTo>
                  <a:lnTo>
                    <a:pt x="f2" y="f53"/>
                  </a:lnTo>
                  <a:lnTo>
                    <a:pt x="f2" y="f54"/>
                  </a:lnTo>
                  <a:lnTo>
                    <a:pt x="f2" y="f4"/>
                  </a:lnTo>
                  <a:lnTo>
                    <a:pt x="f55" y="f4"/>
                  </a:lnTo>
                  <a:cubicBezTo>
                    <a:pt x="f35" y="f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53"/>
                    <a:pt x="f60" y="f61"/>
                    <a:pt x="f34" y="f62"/>
                  </a:cubicBezTo>
                  <a:lnTo>
                    <a:pt x="f63" y="f64"/>
                  </a:lnTo>
                  <a:cubicBezTo>
                    <a:pt x="f65" y="f14"/>
                    <a:pt x="f49" y="f66"/>
                    <a:pt x="f49" y="f67"/>
                  </a:cubicBezTo>
                  <a:lnTo>
                    <a:pt x="f49" y="f9"/>
                  </a:lnTo>
                  <a:cubicBezTo>
                    <a:pt x="f68" y="f69"/>
                    <a:pt x="f7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869;p88">
              <a:extLst>
                <a:ext uri="{FF2B5EF4-FFF2-40B4-BE49-F238E27FC236}">
                  <a16:creationId xmlns:a16="http://schemas.microsoft.com/office/drawing/2014/main" id="{DD0F546F-F334-0434-EF81-68EB9111D954}"/>
                </a:ext>
              </a:extLst>
            </p:cNvPr>
            <p:cNvSpPr/>
            <p:nvPr/>
          </p:nvSpPr>
          <p:spPr>
            <a:xfrm>
              <a:off x="4714966" y="3580927"/>
              <a:ext cx="33951" cy="546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0"/>
                <a:gd name="f4" fmla="val 1513"/>
                <a:gd name="f5" fmla="val 504"/>
                <a:gd name="f6" fmla="val 252"/>
                <a:gd name="f7" fmla="val 32"/>
                <a:gd name="f8" fmla="val 284"/>
                <a:gd name="f9" fmla="val 567"/>
                <a:gd name="f10" fmla="val 1418"/>
                <a:gd name="f11" fmla="val 126"/>
                <a:gd name="f12" fmla="val 1386"/>
                <a:gd name="f13" fmla="val 1355"/>
                <a:gd name="f14" fmla="val 410"/>
                <a:gd name="f15" fmla="val 630"/>
                <a:gd name="f16" fmla="val 819"/>
                <a:gd name="f17" fmla="val 1512"/>
                <a:gd name="f18" fmla="val 788"/>
                <a:gd name="f19" fmla="*/ f0 1 1040"/>
                <a:gd name="f20" fmla="*/ f1 1 1513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040"/>
                <a:gd name="f27" fmla="*/ f24 1 1513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040" h="1513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6" y="f13"/>
                    <a:pt x="f14" y="f13"/>
                  </a:cubicBezTo>
                  <a:cubicBezTo>
                    <a:pt x="f15" y="f13"/>
                    <a:pt x="f16" y="f12"/>
                    <a:pt x="f3" y="f17"/>
                  </a:cubicBezTo>
                  <a:lnTo>
                    <a:pt x="f3" y="f5"/>
                  </a:lnTo>
                  <a:cubicBezTo>
                    <a:pt x="f3" y="f6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6870;p88">
              <a:extLst>
                <a:ext uri="{FF2B5EF4-FFF2-40B4-BE49-F238E27FC236}">
                  <a16:creationId xmlns:a16="http://schemas.microsoft.com/office/drawing/2014/main" id="{2DD7738D-FDA3-0D64-CF41-0D98CDEA52A3}"/>
                </a:ext>
              </a:extLst>
            </p:cNvPr>
            <p:cNvSpPr/>
            <p:nvPr/>
          </p:nvSpPr>
          <p:spPr>
            <a:xfrm>
              <a:off x="4502048" y="3583963"/>
              <a:ext cx="32936" cy="52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09"/>
                <a:gd name="f4" fmla="val 1460"/>
                <a:gd name="f5" fmla="val 418"/>
                <a:gd name="f6" fmla="val 1"/>
                <a:gd name="f7" fmla="val 177"/>
                <a:gd name="f8" fmla="val 229"/>
                <a:gd name="f9" fmla="val 483"/>
                <a:gd name="f10" fmla="val 190"/>
                <a:gd name="f11" fmla="val 1334"/>
                <a:gd name="f12" fmla="val 379"/>
                <a:gd name="f13" fmla="val 1302"/>
                <a:gd name="f14" fmla="val 631"/>
                <a:gd name="f15" fmla="val 725"/>
                <a:gd name="f16" fmla="val 883"/>
                <a:gd name="f17" fmla="val 1365"/>
                <a:gd name="f18" fmla="val 515"/>
                <a:gd name="f19" fmla="val 231"/>
                <a:gd name="f20" fmla="val 788"/>
                <a:gd name="f21" fmla="val 11"/>
                <a:gd name="f22" fmla="val 505"/>
                <a:gd name="f23" fmla="val 475"/>
                <a:gd name="f24" fmla="val 4"/>
                <a:gd name="f25" fmla="val 446"/>
                <a:gd name="f26" fmla="*/ f0 1 1009"/>
                <a:gd name="f27" fmla="*/ f1 1 1460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009"/>
                <a:gd name="f34" fmla="*/ f31 1 1460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009" h="146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cubicBezTo>
                    <a:pt x="f10" y="f11"/>
                    <a:pt x="f12" y="f13"/>
                    <a:pt x="f14" y="f13"/>
                  </a:cubicBezTo>
                  <a:cubicBezTo>
                    <a:pt x="f15" y="f13"/>
                    <a:pt x="f16" y="f11"/>
                    <a:pt x="f3" y="f17"/>
                  </a:cubicBezTo>
                  <a:lnTo>
                    <a:pt x="f3" y="f18"/>
                  </a:lnTo>
                  <a:cubicBezTo>
                    <a:pt x="f3" y="f19"/>
                    <a:pt x="f20" y="f21"/>
                    <a:pt x="f22" y="f21"/>
                  </a:cubicBezTo>
                  <a:cubicBezTo>
                    <a:pt x="f23" y="f24"/>
                    <a:pt x="f2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" name="Google Shape;6871;p88">
              <a:extLst>
                <a:ext uri="{FF2B5EF4-FFF2-40B4-BE49-F238E27FC236}">
                  <a16:creationId xmlns:a16="http://schemas.microsoft.com/office/drawing/2014/main" id="{257D7E9E-DDAC-57FE-D1F8-7A79B2074609}"/>
                </a:ext>
              </a:extLst>
            </p:cNvPr>
            <p:cNvSpPr/>
            <p:nvPr/>
          </p:nvSpPr>
          <p:spPr>
            <a:xfrm>
              <a:off x="4580238" y="3483022"/>
              <a:ext cx="89483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42"/>
                <a:gd name="f5" fmla="val 1386"/>
                <a:gd name="f6" fmla="val 1"/>
                <a:gd name="f7" fmla="val 630"/>
                <a:gd name="f8" fmla="val 631"/>
                <a:gd name="f9" fmla="val 1387"/>
                <a:gd name="f10" fmla="val 2174"/>
                <a:gd name="f11" fmla="val 2111"/>
                <a:gd name="f12" fmla="*/ f0 1 2741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41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41" h="2742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4"/>
                    <a:pt x="f5" y="f4"/>
                  </a:cubicBezTo>
                  <a:cubicBezTo>
                    <a:pt x="f11" y="f4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6872;p88">
              <a:extLst>
                <a:ext uri="{FF2B5EF4-FFF2-40B4-BE49-F238E27FC236}">
                  <a16:creationId xmlns:a16="http://schemas.microsoft.com/office/drawing/2014/main" id="{97520D90-66C7-EF08-7C77-67E71FECB529}"/>
                </a:ext>
              </a:extLst>
            </p:cNvPr>
            <p:cNvSpPr/>
            <p:nvPr/>
          </p:nvSpPr>
          <p:spPr>
            <a:xfrm>
              <a:off x="4554507" y="3607088"/>
              <a:ext cx="140936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317"/>
                <a:gd name="f4" fmla="val 2742"/>
                <a:gd name="f5" fmla="val 2174"/>
                <a:gd name="f6" fmla="val 1"/>
                <a:gd name="f7" fmla="val 1292"/>
                <a:gd name="f8" fmla="val 505"/>
                <a:gd name="f9" fmla="val 379"/>
                <a:gd name="f10" fmla="val 1040"/>
                <a:gd name="f11" fmla="val 32"/>
                <a:gd name="f12" fmla="val 1103"/>
                <a:gd name="f13" fmla="val 946"/>
                <a:gd name="f14" fmla="val 1985"/>
                <a:gd name="f15" fmla="val 1450"/>
                <a:gd name="f16" fmla="val 2458"/>
                <a:gd name="f17" fmla="val 1702"/>
                <a:gd name="f18" fmla="val 2647"/>
                <a:gd name="f19" fmla="val 4254"/>
                <a:gd name="f20" fmla="val 1135"/>
                <a:gd name="f21" fmla="val 3813"/>
                <a:gd name="f22" fmla="val 410"/>
                <a:gd name="f23" fmla="val 3025"/>
                <a:gd name="f24" fmla="*/ f0 1 4317"/>
                <a:gd name="f25" fmla="*/ f1 1 274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317"/>
                <a:gd name="f32" fmla="*/ f29 1 274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317" h="274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4"/>
                  </a:lnTo>
                  <a:lnTo>
                    <a:pt x="f19" y="f20"/>
                  </a:lnTo>
                  <a:lnTo>
                    <a:pt x="f3" y="f10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6" name="Google Shape;6957;p88">
            <a:extLst>
              <a:ext uri="{FF2B5EF4-FFF2-40B4-BE49-F238E27FC236}">
                <a16:creationId xmlns:a16="http://schemas.microsoft.com/office/drawing/2014/main" id="{C5DF5525-89F5-78B4-4838-5C2ACCF9A71F}"/>
              </a:ext>
            </a:extLst>
          </p:cNvPr>
          <p:cNvGrpSpPr/>
          <p:nvPr/>
        </p:nvGrpSpPr>
        <p:grpSpPr>
          <a:xfrm>
            <a:off x="2413774" y="986054"/>
            <a:ext cx="373559" cy="372837"/>
            <a:chOff x="3730944" y="986052"/>
            <a:chExt cx="373559" cy="372837"/>
          </a:xfrm>
          <a:solidFill>
            <a:schemeClr val="bg2"/>
          </a:solidFill>
        </p:grpSpPr>
        <p:sp>
          <p:nvSpPr>
            <p:cNvPr id="37" name="Google Shape;6958;p88">
              <a:extLst>
                <a:ext uri="{FF2B5EF4-FFF2-40B4-BE49-F238E27FC236}">
                  <a16:creationId xmlns:a16="http://schemas.microsoft.com/office/drawing/2014/main" id="{20FC4DC3-F22F-3D64-6F48-A4D921A86F98}"/>
                </a:ext>
              </a:extLst>
            </p:cNvPr>
            <p:cNvSpPr/>
            <p:nvPr/>
          </p:nvSpPr>
          <p:spPr>
            <a:xfrm>
              <a:off x="3808475" y="986052"/>
              <a:ext cx="131929" cy="43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1364"/>
                <a:gd name="f5" fmla="val 645"/>
                <a:gd name="f6" fmla="val 263"/>
                <a:gd name="f7" fmla="val 296"/>
                <a:gd name="f8" fmla="val 670"/>
                <a:gd name="f9" fmla="val 1016"/>
                <a:gd name="f10" fmla="val 1205"/>
                <a:gd name="f11" fmla="val 158"/>
                <a:gd name="f12" fmla="val 1363"/>
                <a:gd name="f13" fmla="val 347"/>
                <a:gd name="f14" fmla="val 3781"/>
                <a:gd name="f15" fmla="val 3970"/>
                <a:gd name="f16" fmla="val 4127"/>
                <a:gd name="f17" fmla="val 260"/>
                <a:gd name="f18" fmla="val 3812"/>
                <a:gd name="f19" fmla="val 8"/>
                <a:gd name="f20" fmla="val 3466"/>
                <a:gd name="f21" fmla="val 756"/>
                <a:gd name="f22" fmla="val 718"/>
                <a:gd name="f23" fmla="val 3"/>
                <a:gd name="f24" fmla="val 681"/>
                <a:gd name="f25" fmla="*/ f0 1 4128"/>
                <a:gd name="f26" fmla="*/ f1 1 1364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128"/>
                <a:gd name="f33" fmla="*/ f30 1 1364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128" h="136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0"/>
                    <a:pt x="f16" y="f9"/>
                  </a:cubicBezTo>
                  <a:lnTo>
                    <a:pt x="f16" y="f8"/>
                  </a:lnTo>
                  <a:cubicBezTo>
                    <a:pt x="f16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23"/>
                    <a:pt x="f2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6959;p88">
              <a:extLst>
                <a:ext uri="{FF2B5EF4-FFF2-40B4-BE49-F238E27FC236}">
                  <a16:creationId xmlns:a16="http://schemas.microsoft.com/office/drawing/2014/main" id="{BB6ECC99-5320-6477-EBCE-7929ECCEA119}"/>
                </a:ext>
              </a:extLst>
            </p:cNvPr>
            <p:cNvSpPr/>
            <p:nvPr/>
          </p:nvSpPr>
          <p:spPr>
            <a:xfrm>
              <a:off x="3797384" y="1180618"/>
              <a:ext cx="21159" cy="231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726"/>
                <a:gd name="f5" fmla="val 1"/>
                <a:gd name="f6" fmla="val 725"/>
                <a:gd name="f7" fmla="*/ f0 1 662"/>
                <a:gd name="f8" fmla="*/ f1 1 726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62"/>
                <a:gd name="f15" fmla="*/ f12 1 726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62" h="726">
                  <a:moveTo>
                    <a:pt x="f5" y="f5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6960;p88">
              <a:extLst>
                <a:ext uri="{FF2B5EF4-FFF2-40B4-BE49-F238E27FC236}">
                  <a16:creationId xmlns:a16="http://schemas.microsoft.com/office/drawing/2014/main" id="{CBC5393C-7C83-3062-F09B-A8236CE7547A}"/>
                </a:ext>
              </a:extLst>
            </p:cNvPr>
            <p:cNvSpPr/>
            <p:nvPr/>
          </p:nvSpPr>
          <p:spPr>
            <a:xfrm>
              <a:off x="3797384" y="1094043"/>
              <a:ext cx="21159" cy="211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1"/>
                <a:gd name="f5" fmla="*/ f0 1 662"/>
                <a:gd name="f6" fmla="*/ f1 1 662"/>
                <a:gd name="f7" fmla="val f2"/>
                <a:gd name="f8" fmla="val f3"/>
                <a:gd name="f9" fmla="+- f8 0 f7"/>
                <a:gd name="f10" fmla="*/ f9 1 662"/>
                <a:gd name="f11" fmla="*/ f7 1 f10"/>
                <a:gd name="f12" fmla="*/ f8 1 f10"/>
                <a:gd name="f13" fmla="*/ f11 f5 1"/>
                <a:gd name="f14" fmla="*/ f12 f5 1"/>
                <a:gd name="f15" fmla="*/ f12 f6 1"/>
                <a:gd name="f16" fmla="*/ f11 f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" t="f16" r="f14" b="f15"/>
              <a:pathLst>
                <a:path w="662" h="662">
                  <a:moveTo>
                    <a:pt x="f4" y="f2"/>
                  </a:moveTo>
                  <a:lnTo>
                    <a:pt x="f4" y="f3"/>
                  </a:lnTo>
                  <a:lnTo>
                    <a:pt x="f3" y="f3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6961;p88">
              <a:extLst>
                <a:ext uri="{FF2B5EF4-FFF2-40B4-BE49-F238E27FC236}">
                  <a16:creationId xmlns:a16="http://schemas.microsoft.com/office/drawing/2014/main" id="{530E1F0C-B090-C2DE-6010-66E9ABE95F25}"/>
                </a:ext>
              </a:extLst>
            </p:cNvPr>
            <p:cNvSpPr/>
            <p:nvPr/>
          </p:nvSpPr>
          <p:spPr>
            <a:xfrm>
              <a:off x="3797384" y="1270229"/>
              <a:ext cx="21159" cy="2118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663"/>
                <a:gd name="f5" fmla="val 1"/>
                <a:gd name="f6" fmla="*/ f0 1 662"/>
                <a:gd name="f7" fmla="*/ f1 1 663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62"/>
                <a:gd name="f14" fmla="*/ f11 1 663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62" h="663">
                  <a:moveTo>
                    <a:pt x="f5" y="f5"/>
                  </a:moveTo>
                  <a:lnTo>
                    <a:pt x="f5" y="f3"/>
                  </a:lnTo>
                  <a:lnTo>
                    <a:pt x="f3" y="f3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6962;p88">
              <a:extLst>
                <a:ext uri="{FF2B5EF4-FFF2-40B4-BE49-F238E27FC236}">
                  <a16:creationId xmlns:a16="http://schemas.microsoft.com/office/drawing/2014/main" id="{379E4D91-4F68-728C-56BB-3EB132E3F771}"/>
                </a:ext>
              </a:extLst>
            </p:cNvPr>
            <p:cNvSpPr/>
            <p:nvPr/>
          </p:nvSpPr>
          <p:spPr>
            <a:xfrm>
              <a:off x="3730944" y="1007440"/>
              <a:ext cx="284945" cy="351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16"/>
                <a:gd name="f4" fmla="val 10997"/>
                <a:gd name="f5" fmla="val 7183"/>
                <a:gd name="f6" fmla="val 2049"/>
                <a:gd name="f7" fmla="val 7404"/>
                <a:gd name="f8" fmla="val 7561"/>
                <a:gd name="f9" fmla="val 2206"/>
                <a:gd name="f10" fmla="val 2395"/>
                <a:gd name="f11" fmla="val 2584"/>
                <a:gd name="f12" fmla="val 2742"/>
                <a:gd name="f13" fmla="val 4474"/>
                <a:gd name="f14" fmla="val 4285"/>
                <a:gd name="f15" fmla="val 4127"/>
                <a:gd name="f16" fmla="val 3151"/>
                <a:gd name="f17" fmla="val 2017"/>
                <a:gd name="f18" fmla="val 3340"/>
                <a:gd name="f19" fmla="val 3497"/>
                <a:gd name="f20" fmla="val 2175"/>
                <a:gd name="f21" fmla="val 2364"/>
                <a:gd name="f22" fmla="val 3750"/>
                <a:gd name="f23" fmla="val 3939"/>
                <a:gd name="f24" fmla="val 4097"/>
                <a:gd name="f25" fmla="val 1764"/>
                <a:gd name="f26" fmla="val 1575"/>
                <a:gd name="f27" fmla="val 1418"/>
                <a:gd name="f28" fmla="val 5860"/>
                <a:gd name="f29" fmla="val 3372"/>
                <a:gd name="f30" fmla="val 6049"/>
                <a:gd name="f31" fmla="val 6207"/>
                <a:gd name="f32" fmla="val 3529"/>
                <a:gd name="f33" fmla="val 4758"/>
                <a:gd name="f34" fmla="val 4916"/>
                <a:gd name="f35" fmla="val 5105"/>
                <a:gd name="f36" fmla="val 5325"/>
                <a:gd name="f37" fmla="val 5483"/>
                <a:gd name="f38" fmla="val 6491"/>
                <a:gd name="f39" fmla="val 6680"/>
                <a:gd name="f40" fmla="val 6837"/>
                <a:gd name="f41" fmla="val 6144"/>
                <a:gd name="f42" fmla="val 6302"/>
                <a:gd name="f43" fmla="val 7562"/>
                <a:gd name="f44" fmla="val 7720"/>
                <a:gd name="f45" fmla="val 7909"/>
                <a:gd name="f46" fmla="val 8098"/>
                <a:gd name="f47" fmla="val 8255"/>
                <a:gd name="f48" fmla="val 7531"/>
                <a:gd name="f49" fmla="val 7657"/>
                <a:gd name="f50" fmla="val 7877"/>
                <a:gd name="f51" fmla="val 9232"/>
                <a:gd name="f52" fmla="val 9452"/>
                <a:gd name="f53" fmla="val 9610"/>
                <a:gd name="f54" fmla="val 8885"/>
                <a:gd name="f55" fmla="val 9043"/>
                <a:gd name="f56" fmla="val 1040"/>
                <a:gd name="f57" fmla="val 1"/>
                <a:gd name="f58" fmla="val 504"/>
                <a:gd name="f59" fmla="val 473"/>
                <a:gd name="f60" fmla="val 1009"/>
                <a:gd name="f61" fmla="val 9956"/>
                <a:gd name="f62" fmla="val 32"/>
                <a:gd name="f63" fmla="val 10524"/>
                <a:gd name="f64" fmla="val 10996"/>
                <a:gd name="f65" fmla="val 7908"/>
                <a:gd name="f66" fmla="val 8444"/>
                <a:gd name="f67" fmla="val 347"/>
                <a:gd name="f68" fmla="val 915"/>
                <a:gd name="f69" fmla="val 6711"/>
                <a:gd name="f70" fmla="val 1387"/>
                <a:gd name="f71" fmla="val 6175"/>
                <a:gd name="f72" fmla="val 2741"/>
                <a:gd name="f73" fmla="val 1733"/>
                <a:gd name="f74" fmla="*/ f0 1 8916"/>
                <a:gd name="f75" fmla="*/ f1 1 10997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8916"/>
                <a:gd name="f82" fmla="*/ f79 1 10997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8916" h="109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18" y="f24"/>
                    <a:pt x="f16" y="f24"/>
                  </a:cubicBezTo>
                  <a:lnTo>
                    <a:pt x="f25" y="f24"/>
                  </a:lnTo>
                  <a:cubicBezTo>
                    <a:pt x="f26" y="f24"/>
                    <a:pt x="f27" y="f23"/>
                    <a:pt x="f27" y="f22"/>
                  </a:cubicBezTo>
                  <a:lnTo>
                    <a:pt x="f27" y="f21"/>
                  </a:lnTo>
                  <a:cubicBezTo>
                    <a:pt x="f27" y="f20"/>
                    <a:pt x="f26" y="f17"/>
                    <a:pt x="f25" y="f17"/>
                  </a:cubicBezTo>
                  <a:close/>
                  <a:moveTo>
                    <a:pt x="f28" y="f29"/>
                  </a:moveTo>
                  <a:cubicBezTo>
                    <a:pt x="f30" y="f29"/>
                    <a:pt x="f31" y="f32"/>
                    <a:pt x="f31" y="f22"/>
                  </a:cubicBezTo>
                  <a:cubicBezTo>
                    <a:pt x="f31" y="f23"/>
                    <a:pt x="f30" y="f24"/>
                    <a:pt x="f28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2"/>
                  </a:cubicBezTo>
                  <a:cubicBezTo>
                    <a:pt x="f15" y="f32"/>
                    <a:pt x="f14" y="f29"/>
                    <a:pt x="f13" y="f29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34"/>
                    <a:pt x="f8" y="f35"/>
                  </a:cubicBezTo>
                  <a:cubicBezTo>
                    <a:pt x="f8" y="f36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36"/>
                    <a:pt x="f15" y="f35"/>
                  </a:cubicBezTo>
                  <a:cubicBezTo>
                    <a:pt x="f15" y="f34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8" y="f33"/>
                    <a:pt x="f19" y="f34"/>
                    <a:pt x="f19" y="f35"/>
                  </a:cubicBezTo>
                  <a:lnTo>
                    <a:pt x="f19" y="f38"/>
                  </a:lnTo>
                  <a:cubicBezTo>
                    <a:pt x="f19" y="f39"/>
                    <a:pt x="f18" y="f40"/>
                    <a:pt x="f16" y="f40"/>
                  </a:cubicBezTo>
                  <a:lnTo>
                    <a:pt x="f25" y="f40"/>
                  </a:lnTo>
                  <a:cubicBezTo>
                    <a:pt x="f26" y="f40"/>
                    <a:pt x="f27" y="f39"/>
                    <a:pt x="f27" y="f38"/>
                  </a:cubicBezTo>
                  <a:lnTo>
                    <a:pt x="f27" y="f35"/>
                  </a:lnTo>
                  <a:cubicBezTo>
                    <a:pt x="f27" y="f34"/>
                    <a:pt x="f26" y="f33"/>
                    <a:pt x="f25" y="f33"/>
                  </a:cubicBezTo>
                  <a:close/>
                  <a:moveTo>
                    <a:pt x="f28" y="f41"/>
                  </a:moveTo>
                  <a:cubicBezTo>
                    <a:pt x="f30" y="f41"/>
                    <a:pt x="f31" y="f42"/>
                    <a:pt x="f31" y="f38"/>
                  </a:cubicBezTo>
                  <a:cubicBezTo>
                    <a:pt x="f31" y="f39"/>
                    <a:pt x="f30" y="f40"/>
                    <a:pt x="f28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38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5" y="f43"/>
                  </a:moveTo>
                  <a:cubicBezTo>
                    <a:pt x="f7" y="f43"/>
                    <a:pt x="f8" y="f44"/>
                    <a:pt x="f8" y="f45"/>
                  </a:cubicBezTo>
                  <a:cubicBezTo>
                    <a:pt x="f8" y="f46"/>
                    <a:pt x="f7" y="f47"/>
                    <a:pt x="f5" y="f47"/>
                  </a:cubicBezTo>
                  <a:lnTo>
                    <a:pt x="f13" y="f47"/>
                  </a:lnTo>
                  <a:cubicBezTo>
                    <a:pt x="f14" y="f47"/>
                    <a:pt x="f15" y="f46"/>
                    <a:pt x="f15" y="f45"/>
                  </a:cubicBezTo>
                  <a:cubicBezTo>
                    <a:pt x="f15" y="f44"/>
                    <a:pt x="f14" y="f43"/>
                    <a:pt x="f13" y="f43"/>
                  </a:cubicBezTo>
                  <a:close/>
                  <a:moveTo>
                    <a:pt x="f16" y="f48"/>
                  </a:moveTo>
                  <a:cubicBezTo>
                    <a:pt x="f18" y="f48"/>
                    <a:pt x="f19" y="f49"/>
                    <a:pt x="f19" y="f50"/>
                  </a:cubicBezTo>
                  <a:lnTo>
                    <a:pt x="f19" y="f51"/>
                  </a:lnTo>
                  <a:cubicBezTo>
                    <a:pt x="f19" y="f52"/>
                    <a:pt x="f18" y="f53"/>
                    <a:pt x="f16" y="f53"/>
                  </a:cubicBezTo>
                  <a:lnTo>
                    <a:pt x="f25" y="f53"/>
                  </a:lnTo>
                  <a:cubicBezTo>
                    <a:pt x="f26" y="f53"/>
                    <a:pt x="f27" y="f52"/>
                    <a:pt x="f27" y="f51"/>
                  </a:cubicBezTo>
                  <a:lnTo>
                    <a:pt x="f27" y="f50"/>
                  </a:lnTo>
                  <a:cubicBezTo>
                    <a:pt x="f27" y="f49"/>
                    <a:pt x="f26" y="f48"/>
                    <a:pt x="f25" y="f48"/>
                  </a:cubicBezTo>
                  <a:close/>
                  <a:moveTo>
                    <a:pt x="f28" y="f54"/>
                  </a:moveTo>
                  <a:cubicBezTo>
                    <a:pt x="f30" y="f54"/>
                    <a:pt x="f31" y="f55"/>
                    <a:pt x="f31" y="f51"/>
                  </a:cubicBezTo>
                  <a:cubicBezTo>
                    <a:pt x="f31" y="f52"/>
                    <a:pt x="f30" y="f53"/>
                    <a:pt x="f28" y="f53"/>
                  </a:cubicBezTo>
                  <a:lnTo>
                    <a:pt x="f13" y="f53"/>
                  </a:lnTo>
                  <a:cubicBezTo>
                    <a:pt x="f14" y="f53"/>
                    <a:pt x="f15" y="f52"/>
                    <a:pt x="f15" y="f51"/>
                  </a:cubicBezTo>
                  <a:cubicBezTo>
                    <a:pt x="f15" y="f55"/>
                    <a:pt x="f14" y="f54"/>
                    <a:pt x="f13" y="f54"/>
                  </a:cubicBezTo>
                  <a:close/>
                  <a:moveTo>
                    <a:pt x="f56" y="f57"/>
                  </a:moveTo>
                  <a:cubicBezTo>
                    <a:pt x="f58" y="f57"/>
                    <a:pt x="f2" y="f59"/>
                    <a:pt x="f2" y="f60"/>
                  </a:cubicBezTo>
                  <a:lnTo>
                    <a:pt x="f2" y="f61"/>
                  </a:lnTo>
                  <a:cubicBezTo>
                    <a:pt x="f62" y="f63"/>
                    <a:pt x="f58" y="f64"/>
                    <a:pt x="f56" y="f64"/>
                  </a:cubicBezTo>
                  <a:lnTo>
                    <a:pt x="f65" y="f64"/>
                  </a:lnTo>
                  <a:cubicBezTo>
                    <a:pt x="f66" y="f64"/>
                    <a:pt x="f3" y="f63"/>
                    <a:pt x="f3" y="f61"/>
                  </a:cubicBezTo>
                  <a:lnTo>
                    <a:pt x="f3" y="f60"/>
                  </a:lnTo>
                  <a:cubicBezTo>
                    <a:pt x="f3" y="f59"/>
                    <a:pt x="f66" y="f57"/>
                    <a:pt x="f65" y="f57"/>
                  </a:cubicBezTo>
                  <a:lnTo>
                    <a:pt x="f5" y="f57"/>
                  </a:lnTo>
                  <a:lnTo>
                    <a:pt x="f5" y="f67"/>
                  </a:lnTo>
                  <a:cubicBezTo>
                    <a:pt x="f5" y="f68"/>
                    <a:pt x="f69" y="f70"/>
                    <a:pt x="f71" y="f70"/>
                  </a:cubicBezTo>
                  <a:lnTo>
                    <a:pt x="f72" y="f70"/>
                  </a:lnTo>
                  <a:cubicBezTo>
                    <a:pt x="f9" y="f70"/>
                    <a:pt x="f73" y="f68"/>
                    <a:pt x="f73" y="f67"/>
                  </a:cubicBezTo>
                  <a:lnTo>
                    <a:pt x="f73" y="f57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" name="Google Shape;6963;p88">
              <a:extLst>
                <a:ext uri="{FF2B5EF4-FFF2-40B4-BE49-F238E27FC236}">
                  <a16:creationId xmlns:a16="http://schemas.microsoft.com/office/drawing/2014/main" id="{5A6D0B79-6D7E-A7CB-D5E5-C0E5AD0618E6}"/>
                </a:ext>
              </a:extLst>
            </p:cNvPr>
            <p:cNvSpPr/>
            <p:nvPr/>
          </p:nvSpPr>
          <p:spPr>
            <a:xfrm>
              <a:off x="4039023" y="1115165"/>
              <a:ext cx="65480" cy="1329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4160"/>
                <a:gd name="f5" fmla="val 1"/>
                <a:gd name="f6" fmla="*/ f0 1 2049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2049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2049" h="4160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964;p88">
              <a:extLst>
                <a:ext uri="{FF2B5EF4-FFF2-40B4-BE49-F238E27FC236}">
                  <a16:creationId xmlns:a16="http://schemas.microsoft.com/office/drawing/2014/main" id="{90A0A656-8E43-F6A5-1275-52579011D307}"/>
                </a:ext>
              </a:extLst>
            </p:cNvPr>
            <p:cNvSpPr/>
            <p:nvPr/>
          </p:nvSpPr>
          <p:spPr>
            <a:xfrm>
              <a:off x="4039023" y="1028590"/>
              <a:ext cx="65480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1009"/>
                <a:gd name="f5" fmla="val 1"/>
                <a:gd name="f6" fmla="val 473"/>
                <a:gd name="f7" fmla="val 1040"/>
                <a:gd name="f8" fmla="val 2048"/>
                <a:gd name="f9" fmla="val 1576"/>
                <a:gd name="f10" fmla="*/ f0 1 2049"/>
                <a:gd name="f11" fmla="*/ f1 1 2049"/>
                <a:gd name="f12" fmla="val f2"/>
                <a:gd name="f13" fmla="val f3"/>
                <a:gd name="f14" fmla="+- f13 0 f12"/>
                <a:gd name="f15" fmla="*/ f14 1 204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2049" h="204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lnTo>
                    <a:pt x="f5" y="f8"/>
                  </a:lnTo>
                  <a:lnTo>
                    <a:pt x="f3" y="f8"/>
                  </a:lnTo>
                  <a:lnTo>
                    <a:pt x="f3" y="f7"/>
                  </a:lnTo>
                  <a:cubicBezTo>
                    <a:pt x="f3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6965;p88">
              <a:extLst>
                <a:ext uri="{FF2B5EF4-FFF2-40B4-BE49-F238E27FC236}">
                  <a16:creationId xmlns:a16="http://schemas.microsoft.com/office/drawing/2014/main" id="{B0297F3E-0355-D92C-EF2E-07330E5C83FA}"/>
                </a:ext>
              </a:extLst>
            </p:cNvPr>
            <p:cNvSpPr/>
            <p:nvPr/>
          </p:nvSpPr>
          <p:spPr>
            <a:xfrm>
              <a:off x="4041044" y="1270229"/>
              <a:ext cx="59445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860"/>
                <a:gd name="f4" fmla="val 2049"/>
                <a:gd name="f5" fmla="val 1"/>
                <a:gd name="f6" fmla="val 599"/>
                <a:gd name="f7" fmla="val 1796"/>
                <a:gd name="f8" fmla="val 694"/>
                <a:gd name="f9" fmla="val 1985"/>
                <a:gd name="f10" fmla="val 788"/>
                <a:gd name="f11" fmla="val 2048"/>
                <a:gd name="f12" fmla="val 946"/>
                <a:gd name="f13" fmla="val 1103"/>
                <a:gd name="f14" fmla="val 1229"/>
                <a:gd name="f15" fmla="val 1261"/>
                <a:gd name="f16" fmla="*/ f0 1 1860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860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860" h="2049">
                  <a:moveTo>
                    <a:pt x="f5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5" name="Google Shape;6966;p88">
            <a:extLst>
              <a:ext uri="{FF2B5EF4-FFF2-40B4-BE49-F238E27FC236}">
                <a16:creationId xmlns:a16="http://schemas.microsoft.com/office/drawing/2014/main" id="{912E0CDD-1515-D6AC-E2A2-E2A8982B31DF}"/>
              </a:ext>
            </a:extLst>
          </p:cNvPr>
          <p:cNvGrpSpPr/>
          <p:nvPr/>
        </p:nvGrpSpPr>
        <p:grpSpPr>
          <a:xfrm>
            <a:off x="6872469" y="2558382"/>
            <a:ext cx="453661" cy="454365"/>
            <a:chOff x="8189640" y="2558381"/>
            <a:chExt cx="453661" cy="454365"/>
          </a:xfrm>
          <a:solidFill>
            <a:schemeClr val="bg2"/>
          </a:solidFill>
        </p:grpSpPr>
        <p:sp>
          <p:nvSpPr>
            <p:cNvPr id="46" name="Google Shape;6967;p88">
              <a:extLst>
                <a:ext uri="{FF2B5EF4-FFF2-40B4-BE49-F238E27FC236}">
                  <a16:creationId xmlns:a16="http://schemas.microsoft.com/office/drawing/2014/main" id="{4D4BC596-ACBF-B6EF-27FB-D006BFDBEA96}"/>
                </a:ext>
              </a:extLst>
            </p:cNvPr>
            <p:cNvSpPr/>
            <p:nvPr/>
          </p:nvSpPr>
          <p:spPr>
            <a:xfrm>
              <a:off x="8317162" y="2858761"/>
              <a:ext cx="12298" cy="196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6"/>
                <a:gd name="f4" fmla="val 505"/>
                <a:gd name="f5" fmla="val 158"/>
                <a:gd name="f6" fmla="val 1"/>
                <a:gd name="f7" fmla="val 315"/>
                <a:gd name="f8" fmla="*/ f0 1 316"/>
                <a:gd name="f9" fmla="*/ f1 1 505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16"/>
                <a:gd name="f16" fmla="*/ f13 1 505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16" h="505">
                  <a:moveTo>
                    <a:pt x="f5" y="f6"/>
                  </a:moveTo>
                  <a:lnTo>
                    <a:pt x="f2" y="f4"/>
                  </a:lnTo>
                  <a:lnTo>
                    <a:pt x="f7" y="f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968;p88">
              <a:extLst>
                <a:ext uri="{FF2B5EF4-FFF2-40B4-BE49-F238E27FC236}">
                  <a16:creationId xmlns:a16="http://schemas.microsoft.com/office/drawing/2014/main" id="{00BB422D-F3F7-C175-7F90-26DE8576605D}"/>
                </a:ext>
              </a:extLst>
            </p:cNvPr>
            <p:cNvSpPr/>
            <p:nvPr/>
          </p:nvSpPr>
          <p:spPr>
            <a:xfrm>
              <a:off x="8189640" y="2743538"/>
              <a:ext cx="267297" cy="2692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6918"/>
                <a:gd name="f5" fmla="val 3427"/>
                <a:gd name="f6" fmla="val 1449"/>
                <a:gd name="f7" fmla="val 3569"/>
                <a:gd name="f8" fmla="val 3718"/>
                <a:gd name="f9" fmla="val 1512"/>
                <a:gd name="f10" fmla="val 3781"/>
                <a:gd name="f11" fmla="val 1638"/>
                <a:gd name="f12" fmla="val 4317"/>
                <a:gd name="f13" fmla="val 3466"/>
                <a:gd name="f14" fmla="val 4474"/>
                <a:gd name="f15" fmla="val 4695"/>
                <a:gd name="f16" fmla="val 4852"/>
                <a:gd name="f17" fmla="val 3623"/>
                <a:gd name="f18" fmla="val 3812"/>
                <a:gd name="f19" fmla="val 3970"/>
                <a:gd name="f20" fmla="val 4726"/>
                <a:gd name="f21" fmla="val 4127"/>
                <a:gd name="f22" fmla="val 4537"/>
                <a:gd name="f23" fmla="val 4789"/>
                <a:gd name="f24" fmla="val 5072"/>
                <a:gd name="f25" fmla="val 5262"/>
                <a:gd name="f26" fmla="val 4758"/>
                <a:gd name="f27" fmla="val 5419"/>
                <a:gd name="f28" fmla="val 4569"/>
                <a:gd name="f29" fmla="val 5514"/>
                <a:gd name="f30" fmla="val 4545"/>
                <a:gd name="f31" fmla="val 5518"/>
                <a:gd name="f32" fmla="val 4521"/>
                <a:gd name="f33" fmla="val 5520"/>
                <a:gd name="f34" fmla="val 4498"/>
                <a:gd name="f35" fmla="val 4341"/>
                <a:gd name="f36" fmla="val 4210"/>
                <a:gd name="f37" fmla="val 5427"/>
                <a:gd name="f38" fmla="val 4128"/>
                <a:gd name="f39" fmla="val 3057"/>
                <a:gd name="f40" fmla="val 2710"/>
                <a:gd name="f41" fmla="val 2683"/>
                <a:gd name="f42" fmla="val 2535"/>
                <a:gd name="f43" fmla="val 2351"/>
                <a:gd name="f44" fmla="val 2325"/>
                <a:gd name="f45" fmla="val 2297"/>
                <a:gd name="f46" fmla="val 2269"/>
                <a:gd name="f47" fmla="val 2080"/>
                <a:gd name="f48" fmla="val 5451"/>
                <a:gd name="f49" fmla="val 2017"/>
                <a:gd name="f50" fmla="val 2049"/>
                <a:gd name="f51" fmla="val 2332"/>
                <a:gd name="f52" fmla="val 2175"/>
                <a:gd name="f53" fmla="val 4096"/>
                <a:gd name="f54" fmla="val 2206"/>
                <a:gd name="f55" fmla="val 2395"/>
                <a:gd name="f56" fmla="val 2553"/>
                <a:gd name="f57" fmla="val 3120"/>
                <a:gd name="f58" fmla="val 3151"/>
                <a:gd name="f59" fmla="val 3285"/>
                <a:gd name="f60" fmla="val 3435"/>
                <a:gd name="f61" fmla="val 1544"/>
                <a:gd name="f62" fmla="val 1"/>
                <a:gd name="f63" fmla="val 3434"/>
                <a:gd name="f64" fmla="val 5356"/>
                <a:gd name="f65" fmla="val 6900"/>
                <a:gd name="f66" fmla="val 4065"/>
                <a:gd name="f67" fmla="val 4632"/>
                <a:gd name="f68" fmla="val 6742"/>
                <a:gd name="f69" fmla="val 5168"/>
                <a:gd name="f70" fmla="val 6427"/>
                <a:gd name="f71" fmla="val 6365"/>
                <a:gd name="f72" fmla="val 6407"/>
                <a:gd name="f73" fmla="val 6910"/>
                <a:gd name="f74" fmla="val 6449"/>
                <a:gd name="f75" fmla="val 6917"/>
                <a:gd name="f76" fmla="val 6491"/>
                <a:gd name="f77" fmla="val 6575"/>
                <a:gd name="f78" fmla="val 6659"/>
                <a:gd name="f79" fmla="val 6889"/>
                <a:gd name="f80" fmla="val 6743"/>
                <a:gd name="f81" fmla="val 6805"/>
                <a:gd name="f82" fmla="val 6806"/>
                <a:gd name="f83" fmla="val 6616"/>
                <a:gd name="f84" fmla="val 6459"/>
                <a:gd name="f85" fmla="val 5009"/>
                <a:gd name="f86" fmla="val 4001"/>
                <a:gd name="f87" fmla="val 3119"/>
                <a:gd name="f88" fmla="val 6774"/>
                <a:gd name="f89" fmla="val 2804"/>
                <a:gd name="f90" fmla="val 6711"/>
                <a:gd name="f91" fmla="val 2489"/>
                <a:gd name="f92" fmla="val 6617"/>
                <a:gd name="f93" fmla="val 2426"/>
                <a:gd name="f94" fmla="val 6428"/>
                <a:gd name="f95" fmla="val 2363"/>
                <a:gd name="f96" fmla="val 5389"/>
                <a:gd name="f97" fmla="val 2755"/>
                <a:gd name="f98" fmla="val 5256"/>
                <a:gd name="f99" fmla="val 2780"/>
                <a:gd name="f100" fmla="val 5125"/>
                <a:gd name="f101" fmla="val 4892"/>
                <a:gd name="f102" fmla="val 4667"/>
                <a:gd name="f103" fmla="val 2702"/>
                <a:gd name="f104" fmla="val 4506"/>
                <a:gd name="f105" fmla="val 2521"/>
                <a:gd name="f106" fmla="val 4222"/>
                <a:gd name="f107" fmla="val 1891"/>
                <a:gd name="f108" fmla="val 4159"/>
                <a:gd name="f109" fmla="val 1481"/>
                <a:gd name="f110" fmla="val 4443"/>
                <a:gd name="f111" fmla="val 221"/>
                <a:gd name="f112" fmla="val 189"/>
                <a:gd name="f113" fmla="val 4411"/>
                <a:gd name="f114" fmla="val 158"/>
                <a:gd name="f115" fmla="val 63"/>
                <a:gd name="f116" fmla="*/ f0 1 6869"/>
                <a:gd name="f117" fmla="*/ f1 1 6918"/>
                <a:gd name="f118" fmla="val f2"/>
                <a:gd name="f119" fmla="val f3"/>
                <a:gd name="f120" fmla="val f4"/>
                <a:gd name="f121" fmla="+- f120 0 f118"/>
                <a:gd name="f122" fmla="+- f119 0 f118"/>
                <a:gd name="f123" fmla="*/ f122 1 6869"/>
                <a:gd name="f124" fmla="*/ f121 1 6918"/>
                <a:gd name="f125" fmla="*/ f118 1 f123"/>
                <a:gd name="f126" fmla="*/ f119 1 f123"/>
                <a:gd name="f127" fmla="*/ f118 1 f124"/>
                <a:gd name="f128" fmla="*/ f120 1 f124"/>
                <a:gd name="f129" fmla="*/ f125 f116 1"/>
                <a:gd name="f130" fmla="*/ f126 f116 1"/>
                <a:gd name="f131" fmla="*/ f128 f117 1"/>
                <a:gd name="f132" fmla="*/ f127 f1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9" t="f132" r="f130" b="f131"/>
              <a:pathLst>
                <a:path w="6869" h="691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3"/>
                  </a:lnTo>
                  <a:cubicBezTo>
                    <a:pt x="f15" y="f13"/>
                    <a:pt x="f16" y="f17"/>
                    <a:pt x="f16" y="f18"/>
                  </a:cubicBezTo>
                  <a:cubicBezTo>
                    <a:pt x="f16" y="f19"/>
                    <a:pt x="f20" y="f21"/>
                    <a:pt x="f22" y="f21"/>
                  </a:cubicBezTo>
                  <a:lnTo>
                    <a:pt x="f23" y="f24"/>
                  </a:lnTo>
                  <a:cubicBezTo>
                    <a:pt x="f16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7"/>
                    <a:pt x="f38" y="f25"/>
                  </a:cubicBezTo>
                  <a:lnTo>
                    <a:pt x="f10" y="f21"/>
                  </a:lnTo>
                  <a:lnTo>
                    <a:pt x="f39" y="f21"/>
                  </a:lnTo>
                  <a:lnTo>
                    <a:pt x="f40" y="f25"/>
                  </a:lnTo>
                  <a:cubicBezTo>
                    <a:pt x="f41" y="f37"/>
                    <a:pt x="f42" y="f33"/>
                    <a:pt x="f43" y="f33"/>
                  </a:cubicBezTo>
                  <a:cubicBezTo>
                    <a:pt x="f44" y="f33"/>
                    <a:pt x="f45" y="f31"/>
                    <a:pt x="f46" y="f29"/>
                  </a:cubicBezTo>
                  <a:cubicBezTo>
                    <a:pt x="f47" y="f48"/>
                    <a:pt x="f49" y="f25"/>
                    <a:pt x="f50" y="f24"/>
                  </a:cubicBezTo>
                  <a:lnTo>
                    <a:pt x="f51" y="f21"/>
                  </a:lnTo>
                  <a:cubicBezTo>
                    <a:pt x="f52" y="f53"/>
                    <a:pt x="f49" y="f19"/>
                    <a:pt x="f49" y="f18"/>
                  </a:cubicBezTo>
                  <a:cubicBezTo>
                    <a:pt x="f50" y="f17"/>
                    <a:pt x="f54" y="f13"/>
                    <a:pt x="f55" y="f13"/>
                  </a:cubicBezTo>
                  <a:lnTo>
                    <a:pt x="f56" y="f13"/>
                  </a:lnTo>
                  <a:lnTo>
                    <a:pt x="f57" y="f11"/>
                  </a:lnTo>
                  <a:cubicBezTo>
                    <a:pt x="f58" y="f9"/>
                    <a:pt x="f59" y="f6"/>
                    <a:pt x="f5" y="f6"/>
                  </a:cubicBezTo>
                  <a:close/>
                  <a:moveTo>
                    <a:pt x="f60" y="f2"/>
                  </a:moveTo>
                  <a:cubicBezTo>
                    <a:pt x="f61" y="f2"/>
                    <a:pt x="f62" y="f61"/>
                    <a:pt x="f62" y="f63"/>
                  </a:cubicBezTo>
                  <a:cubicBezTo>
                    <a:pt x="f62" y="f64"/>
                    <a:pt x="f61" y="f65"/>
                    <a:pt x="f60" y="f65"/>
                  </a:cubicBezTo>
                  <a:cubicBezTo>
                    <a:pt x="f66" y="f65"/>
                    <a:pt x="f67" y="f68"/>
                    <a:pt x="f69" y="f70"/>
                  </a:cubicBezTo>
                  <a:lnTo>
                    <a:pt x="f71" y="f65"/>
                  </a:lnTo>
                  <a:cubicBezTo>
                    <a:pt x="f72" y="f73"/>
                    <a:pt x="f74" y="f75"/>
                    <a:pt x="f76" y="f75"/>
                  </a:cubicBezTo>
                  <a:cubicBezTo>
                    <a:pt x="f77" y="f75"/>
                    <a:pt x="f78" y="f79"/>
                    <a:pt x="f80" y="f81"/>
                  </a:cubicBezTo>
                  <a:cubicBezTo>
                    <a:pt x="f82" y="f68"/>
                    <a:pt x="f3" y="f83"/>
                    <a:pt x="f3" y="f84"/>
                  </a:cubicBezTo>
                  <a:lnTo>
                    <a:pt x="f76" y="f85"/>
                  </a:lnTo>
                  <a:cubicBezTo>
                    <a:pt x="f80" y="f22"/>
                    <a:pt x="f3" y="f86"/>
                    <a:pt x="f3" y="f13"/>
                  </a:cubicBezTo>
                  <a:cubicBezTo>
                    <a:pt x="f3" y="f87"/>
                    <a:pt x="f88" y="f89"/>
                    <a:pt x="f90" y="f91"/>
                  </a:cubicBezTo>
                  <a:cubicBezTo>
                    <a:pt x="f92" y="f93"/>
                    <a:pt x="f76" y="f55"/>
                    <a:pt x="f94" y="f95"/>
                  </a:cubicBezTo>
                  <a:lnTo>
                    <a:pt x="f29" y="f40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cubicBezTo>
                    <a:pt x="f106" y="f46"/>
                    <a:pt x="f53" y="f107"/>
                    <a:pt x="f108" y="f109"/>
                  </a:cubicBezTo>
                  <a:lnTo>
                    <a:pt x="f110" y="f111"/>
                  </a:lnTo>
                  <a:cubicBezTo>
                    <a:pt x="f110" y="f112"/>
                    <a:pt x="f110" y="f112"/>
                    <a:pt x="f113" y="f114"/>
                  </a:cubicBezTo>
                  <a:cubicBezTo>
                    <a:pt x="f53" y="f115"/>
                    <a:pt x="f10" y="f2"/>
                    <a:pt x="f6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969;p88">
              <a:extLst>
                <a:ext uri="{FF2B5EF4-FFF2-40B4-BE49-F238E27FC236}">
                  <a16:creationId xmlns:a16="http://schemas.microsoft.com/office/drawing/2014/main" id="{A4E2CE31-25CB-3B1D-B61E-7705CA4415FB}"/>
                </a:ext>
              </a:extLst>
            </p:cNvPr>
            <p:cNvSpPr/>
            <p:nvPr/>
          </p:nvSpPr>
          <p:spPr>
            <a:xfrm>
              <a:off x="8497372" y="2665046"/>
              <a:ext cx="24551" cy="405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1"/>
                <a:gd name="f4" fmla="val 1041"/>
                <a:gd name="f5" fmla="val 1"/>
                <a:gd name="f6" fmla="val 32"/>
                <a:gd name="f7" fmla="val 410"/>
                <a:gd name="f8" fmla="val 126"/>
                <a:gd name="f9" fmla="val 694"/>
                <a:gd name="f10" fmla="val 315"/>
                <a:gd name="f11" fmla="val 473"/>
                <a:gd name="f12" fmla="val 599"/>
                <a:gd name="f13" fmla="val 347"/>
                <a:gd name="f14" fmla="*/ f0 1 631"/>
                <a:gd name="f15" fmla="*/ f1 1 1041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631"/>
                <a:gd name="f22" fmla="*/ f19 1 1041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631" h="1041">
                  <a:moveTo>
                    <a:pt x="f2" y="f5"/>
                  </a:moveTo>
                  <a:cubicBezTo>
                    <a:pt x="f6" y="f7"/>
                    <a:pt x="f8" y="f9"/>
                    <a:pt x="f10" y="f4"/>
                  </a:cubicBezTo>
                  <a:cubicBezTo>
                    <a:pt x="f11" y="f9"/>
                    <a:pt x="f12" y="f13"/>
                    <a:pt x="f3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970;p88">
              <a:extLst>
                <a:ext uri="{FF2B5EF4-FFF2-40B4-BE49-F238E27FC236}">
                  <a16:creationId xmlns:a16="http://schemas.microsoft.com/office/drawing/2014/main" id="{844A63FA-585F-62CB-F156-5F00258EE3BD}"/>
                </a:ext>
              </a:extLst>
            </p:cNvPr>
            <p:cNvSpPr/>
            <p:nvPr/>
          </p:nvSpPr>
          <p:spPr>
            <a:xfrm>
              <a:off x="8374751" y="2558381"/>
              <a:ext cx="268550" cy="2683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01"/>
                <a:gd name="f4" fmla="val 6896"/>
                <a:gd name="f5" fmla="val 3435"/>
                <a:gd name="f6" fmla="val 1356"/>
                <a:gd name="f7" fmla="val 3624"/>
                <a:gd name="f8" fmla="val 3782"/>
                <a:gd name="f9" fmla="val 1513"/>
                <a:gd name="f10" fmla="val 1734"/>
                <a:gd name="f11" fmla="val 2080"/>
                <a:gd name="f12" fmla="val 4821"/>
                <a:gd name="f13" fmla="val 5010"/>
                <a:gd name="f14" fmla="val 5168"/>
                <a:gd name="f15" fmla="val 2238"/>
                <a:gd name="f16" fmla="val 2427"/>
                <a:gd name="f17" fmla="val 2616"/>
                <a:gd name="f18" fmla="val 2742"/>
                <a:gd name="f19" fmla="val 4412"/>
                <a:gd name="f20" fmla="val 4380"/>
                <a:gd name="f21" fmla="val 3341"/>
                <a:gd name="f22" fmla="val 4191"/>
                <a:gd name="f23" fmla="val 3876"/>
                <a:gd name="f24" fmla="val 3908"/>
                <a:gd name="f25" fmla="val 4443"/>
                <a:gd name="f26" fmla="val 4475"/>
                <a:gd name="f27" fmla="val 3939"/>
                <a:gd name="f28" fmla="val 4506"/>
                <a:gd name="f29" fmla="val 4349"/>
                <a:gd name="f30" fmla="val 4916"/>
                <a:gd name="f31" fmla="val 5042"/>
                <a:gd name="f32" fmla="val 5262"/>
                <a:gd name="f33" fmla="val 5388"/>
                <a:gd name="f34" fmla="val 4286"/>
                <a:gd name="f35" fmla="val 5451"/>
                <a:gd name="f36" fmla="val 5483"/>
                <a:gd name="f37" fmla="val 4101"/>
                <a:gd name="f38" fmla="val 4010"/>
                <a:gd name="f39" fmla="val 3923"/>
                <a:gd name="f40" fmla="val 3466"/>
                <a:gd name="f41" fmla="val 4979"/>
                <a:gd name="f42" fmla="val 4947"/>
                <a:gd name="f43" fmla="val 3403"/>
                <a:gd name="f44" fmla="val 2994"/>
                <a:gd name="f45" fmla="val 2931"/>
                <a:gd name="f46" fmla="val 2844"/>
                <a:gd name="f47" fmla="val 2758"/>
                <a:gd name="f48" fmla="val 2671"/>
                <a:gd name="f49" fmla="val 2584"/>
                <a:gd name="f50" fmla="val 2521"/>
                <a:gd name="f51" fmla="val 2395"/>
                <a:gd name="f52" fmla="val 2962"/>
                <a:gd name="f53" fmla="val 2679"/>
                <a:gd name="f54" fmla="val 2490"/>
                <a:gd name="f55" fmla="val 2458"/>
                <a:gd name="f56" fmla="val 2049"/>
                <a:gd name="f57" fmla="val 1860"/>
                <a:gd name="f58" fmla="val 1702"/>
                <a:gd name="f59" fmla="val 2206"/>
                <a:gd name="f60" fmla="val 3088"/>
                <a:gd name="f61" fmla="val 3246"/>
                <a:gd name="f62" fmla="val 1"/>
                <a:gd name="f63" fmla="val 1576"/>
                <a:gd name="f64" fmla="val 32"/>
                <a:gd name="f65" fmla="val 3467"/>
                <a:gd name="f66" fmla="val 3971"/>
                <a:gd name="f67" fmla="val 158"/>
                <a:gd name="f68" fmla="val 411"/>
                <a:gd name="f69" fmla="val 6459"/>
                <a:gd name="f70" fmla="val 6554"/>
                <a:gd name="f71" fmla="val 6680"/>
                <a:gd name="f72" fmla="val 6806"/>
                <a:gd name="f73" fmla="val 225"/>
                <a:gd name="f74" fmla="val 6851"/>
                <a:gd name="f75" fmla="val 324"/>
                <a:gd name="f76" fmla="val 6895"/>
                <a:gd name="f77" fmla="val 420"/>
                <a:gd name="f78" fmla="val 460"/>
                <a:gd name="f79" fmla="val 500"/>
                <a:gd name="f80" fmla="val 6887"/>
                <a:gd name="f81" fmla="val 537"/>
                <a:gd name="f82" fmla="val 6869"/>
                <a:gd name="f83" fmla="val 6396"/>
                <a:gd name="f84" fmla="val 2269"/>
                <a:gd name="f85" fmla="val 6712"/>
                <a:gd name="f86" fmla="val 2899"/>
                <a:gd name="f87" fmla="val 5357"/>
                <a:gd name="f88" fmla="val 5325"/>
                <a:gd name="f89" fmla="*/ f0 1 6901"/>
                <a:gd name="f90" fmla="*/ f1 1 6896"/>
                <a:gd name="f91" fmla="val f2"/>
                <a:gd name="f92" fmla="val f3"/>
                <a:gd name="f93" fmla="val f4"/>
                <a:gd name="f94" fmla="+- f93 0 f91"/>
                <a:gd name="f95" fmla="+- f92 0 f91"/>
                <a:gd name="f96" fmla="*/ f95 1 6901"/>
                <a:gd name="f97" fmla="*/ f94 1 6896"/>
                <a:gd name="f98" fmla="*/ f91 1 f96"/>
                <a:gd name="f99" fmla="*/ f92 1 f96"/>
                <a:gd name="f100" fmla="*/ f91 1 f97"/>
                <a:gd name="f101" fmla="*/ f93 1 f97"/>
                <a:gd name="f102" fmla="*/ f98 f89 1"/>
                <a:gd name="f103" fmla="*/ f99 f89 1"/>
                <a:gd name="f104" fmla="*/ f101 f90 1"/>
                <a:gd name="f105" fmla="*/ f100 f9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2" t="f105" r="f103" b="f104"/>
              <a:pathLst>
                <a:path w="6901" h="6896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9" y="f18"/>
                  </a:lnTo>
                  <a:cubicBezTo>
                    <a:pt x="f20" y="f21"/>
                    <a:pt x="f22" y="f23"/>
                    <a:pt x="f23" y="f19"/>
                  </a:cubicBezTo>
                  <a:cubicBezTo>
                    <a:pt x="f24" y="f25"/>
                    <a:pt x="f24" y="f26"/>
                    <a:pt x="f27" y="f28"/>
                  </a:cubicBezTo>
                  <a:lnTo>
                    <a:pt x="f29" y="f30"/>
                  </a:lnTo>
                  <a:cubicBezTo>
                    <a:pt x="f25" y="f31"/>
                    <a:pt x="f25" y="f32"/>
                    <a:pt x="f29" y="f33"/>
                  </a:cubicBezTo>
                  <a:cubicBezTo>
                    <a:pt x="f34" y="f35"/>
                    <a:pt x="f22" y="f36"/>
                    <a:pt x="f37" y="f36"/>
                  </a:cubicBezTo>
                  <a:cubicBezTo>
                    <a:pt x="f38" y="f36"/>
                    <a:pt x="f39" y="f35"/>
                    <a:pt x="f23" y="f33"/>
                  </a:cubicBezTo>
                  <a:lnTo>
                    <a:pt x="f40" y="f41"/>
                  </a:lnTo>
                  <a:lnTo>
                    <a:pt x="f5" y="f42"/>
                  </a:lnTo>
                  <a:lnTo>
                    <a:pt x="f43" y="f41"/>
                  </a:lnTo>
                  <a:lnTo>
                    <a:pt x="f44" y="f33"/>
                  </a:lnTo>
                  <a:cubicBezTo>
                    <a:pt x="f45" y="f35"/>
                    <a:pt x="f46" y="f36"/>
                    <a:pt x="f47" y="f36"/>
                  </a:cubicBezTo>
                  <a:cubicBezTo>
                    <a:pt x="f48" y="f36"/>
                    <a:pt x="f49" y="f35"/>
                    <a:pt x="f50" y="f33"/>
                  </a:cubicBezTo>
                  <a:cubicBezTo>
                    <a:pt x="f51" y="f32"/>
                    <a:pt x="f51" y="f31"/>
                    <a:pt x="f50" y="f30"/>
                  </a:cubicBezTo>
                  <a:lnTo>
                    <a:pt x="f45" y="f28"/>
                  </a:lnTo>
                  <a:cubicBezTo>
                    <a:pt x="f52" y="f26"/>
                    <a:pt x="f52" y="f25"/>
                    <a:pt x="f44" y="f19"/>
                  </a:cubicBezTo>
                  <a:cubicBezTo>
                    <a:pt x="f53" y="f27"/>
                    <a:pt x="f54" y="f21"/>
                    <a:pt x="f55" y="f18"/>
                  </a:cubicBezTo>
                  <a:lnTo>
                    <a:pt x="f56" y="f18"/>
                  </a:lnTo>
                  <a:cubicBezTo>
                    <a:pt x="f57" y="f18"/>
                    <a:pt x="f58" y="f49"/>
                    <a:pt x="f58" y="f51"/>
                  </a:cubicBezTo>
                  <a:cubicBezTo>
                    <a:pt x="f58" y="f59"/>
                    <a:pt x="f57" y="f56"/>
                    <a:pt x="f56" y="f56"/>
                  </a:cubicBezTo>
                  <a:lnTo>
                    <a:pt x="f60" y="f56"/>
                  </a:lnTo>
                  <a:lnTo>
                    <a:pt x="f60" y="f10"/>
                  </a:lnTo>
                  <a:cubicBezTo>
                    <a:pt x="f60" y="f9"/>
                    <a:pt x="f61" y="f6"/>
                    <a:pt x="f5" y="f6"/>
                  </a:cubicBezTo>
                  <a:close/>
                  <a:moveTo>
                    <a:pt x="f40" y="f62"/>
                  </a:moveTo>
                  <a:cubicBezTo>
                    <a:pt x="f63" y="f62"/>
                    <a:pt x="f64" y="f63"/>
                    <a:pt x="f64" y="f65"/>
                  </a:cubicBezTo>
                  <a:cubicBezTo>
                    <a:pt x="f64" y="f66"/>
                    <a:pt x="f67" y="f28"/>
                    <a:pt x="f68" y="f41"/>
                  </a:cubicBezTo>
                  <a:lnTo>
                    <a:pt x="f64" y="f69"/>
                  </a:lnTo>
                  <a:cubicBezTo>
                    <a:pt x="f62" y="f70"/>
                    <a:pt x="f64" y="f71"/>
                    <a:pt x="f67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10" y="f83"/>
                  </a:lnTo>
                  <a:cubicBezTo>
                    <a:pt x="f84" y="f85"/>
                    <a:pt x="f86" y="f82"/>
                    <a:pt x="f40" y="f82"/>
                  </a:cubicBezTo>
                  <a:cubicBezTo>
                    <a:pt x="f87" y="f82"/>
                    <a:pt x="f3" y="f87"/>
                    <a:pt x="f3" y="f5"/>
                  </a:cubicBezTo>
                  <a:cubicBezTo>
                    <a:pt x="f3" y="f63"/>
                    <a:pt x="f88" y="f62"/>
                    <a:pt x="f40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0" name="Google Shape;6760;p88">
            <a:extLst>
              <a:ext uri="{FF2B5EF4-FFF2-40B4-BE49-F238E27FC236}">
                <a16:creationId xmlns:a16="http://schemas.microsoft.com/office/drawing/2014/main" id="{A36DC3E2-4520-BEA1-2642-EDAB6C101EC3}"/>
              </a:ext>
            </a:extLst>
          </p:cNvPr>
          <p:cNvGrpSpPr/>
          <p:nvPr/>
        </p:nvGrpSpPr>
        <p:grpSpPr>
          <a:xfrm>
            <a:off x="1834994" y="935259"/>
            <a:ext cx="374968" cy="450424"/>
            <a:chOff x="3152165" y="935257"/>
            <a:chExt cx="374968" cy="450424"/>
          </a:xfrm>
          <a:solidFill>
            <a:schemeClr val="bg2"/>
          </a:solidFill>
        </p:grpSpPr>
        <p:sp>
          <p:nvSpPr>
            <p:cNvPr id="51" name="Google Shape;6761;p88">
              <a:extLst>
                <a:ext uri="{FF2B5EF4-FFF2-40B4-BE49-F238E27FC236}">
                  <a16:creationId xmlns:a16="http://schemas.microsoft.com/office/drawing/2014/main" id="{1DF52CC3-B2D9-FD83-72C7-EC1D0CFD2BB9}"/>
                </a:ext>
              </a:extLst>
            </p:cNvPr>
            <p:cNvSpPr/>
            <p:nvPr/>
          </p:nvSpPr>
          <p:spPr>
            <a:xfrm>
              <a:off x="3152165" y="935257"/>
              <a:ext cx="79168" cy="3128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8098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val 8097"/>
                <a:gd name="f11" fmla="val 348"/>
                <a:gd name="f12" fmla="val 7782"/>
                <a:gd name="f13" fmla="val 820"/>
                <a:gd name="f14" fmla="val 7562"/>
                <a:gd name="f15" fmla="val 1387"/>
                <a:gd name="f16" fmla="*/ f0 1 2049"/>
                <a:gd name="f17" fmla="*/ f1 1 8098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049"/>
                <a:gd name="f24" fmla="*/ f21 1 8098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049" h="809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5" y="f14"/>
                  </a:cubicBezTo>
                  <a:lnTo>
                    <a:pt x="f3" y="f1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6762;p88">
              <a:extLst>
                <a:ext uri="{FF2B5EF4-FFF2-40B4-BE49-F238E27FC236}">
                  <a16:creationId xmlns:a16="http://schemas.microsoft.com/office/drawing/2014/main" id="{3FA453F4-B2E6-EE04-07C0-BA91187CBE5E}"/>
                </a:ext>
              </a:extLst>
            </p:cNvPr>
            <p:cNvSpPr/>
            <p:nvPr/>
          </p:nvSpPr>
          <p:spPr>
            <a:xfrm>
              <a:off x="3152165" y="1252965"/>
              <a:ext cx="374968" cy="105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05"/>
                <a:gd name="f4" fmla="val 2742"/>
                <a:gd name="f5" fmla="val 1387"/>
                <a:gd name="f6" fmla="val 631"/>
                <a:gd name="f7" fmla="val 1"/>
                <a:gd name="f8" fmla="val 630"/>
                <a:gd name="f9" fmla="val 1386"/>
                <a:gd name="f10" fmla="val 2111"/>
                <a:gd name="f11" fmla="val 600"/>
                <a:gd name="f12" fmla="val 2741"/>
                <a:gd name="f13" fmla="val 1356"/>
                <a:gd name="f14" fmla="val 4758"/>
                <a:gd name="f15" fmla="val 1733"/>
                <a:gd name="f16" fmla="val 1702"/>
                <a:gd name="f17" fmla="val 1513"/>
                <a:gd name="f18" fmla="val 1575"/>
                <a:gd name="f19" fmla="val 1355"/>
                <a:gd name="f20" fmla="val 1166"/>
                <a:gd name="f21" fmla="val 1008"/>
                <a:gd name="f22" fmla="val 9232"/>
                <a:gd name="f23" fmla="val 9263"/>
                <a:gd name="f24" fmla="val 851"/>
                <a:gd name="f25" fmla="val 9326"/>
                <a:gd name="f26" fmla="val 662"/>
                <a:gd name="f27" fmla="val 9452"/>
                <a:gd name="f28" fmla="val 536"/>
                <a:gd name="f29" fmla="val 9704"/>
                <a:gd name="f30" fmla="val 221"/>
                <a:gd name="f31" fmla="val 9484"/>
                <a:gd name="f32" fmla="*/ f0 1 9705"/>
                <a:gd name="f33" fmla="*/ f1 1 2742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9705"/>
                <a:gd name="f40" fmla="*/ f37 1 2742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9705" h="2742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4" y="f15"/>
                  </a:lnTo>
                  <a:lnTo>
                    <a:pt x="f16" y="f15"/>
                  </a:lnTo>
                  <a:cubicBezTo>
                    <a:pt x="f17" y="f15"/>
                    <a:pt x="f13" y="f18"/>
                    <a:pt x="f13" y="f19"/>
                  </a:cubicBezTo>
                  <a:cubicBezTo>
                    <a:pt x="f13" y="f20"/>
                    <a:pt x="f17" y="f21"/>
                    <a:pt x="f16" y="f21"/>
                  </a:cubicBezTo>
                  <a:lnTo>
                    <a:pt x="f22" y="f21"/>
                  </a:ln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6763;p88">
              <a:extLst>
                <a:ext uri="{FF2B5EF4-FFF2-40B4-BE49-F238E27FC236}">
                  <a16:creationId xmlns:a16="http://schemas.microsoft.com/office/drawing/2014/main" id="{D9C0BF82-F28C-2537-15BB-EB7A174FDFA8}"/>
                </a:ext>
              </a:extLst>
            </p:cNvPr>
            <p:cNvSpPr/>
            <p:nvPr/>
          </p:nvSpPr>
          <p:spPr>
            <a:xfrm>
              <a:off x="3441902" y="1319881"/>
              <a:ext cx="85231" cy="39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206"/>
                <a:gd name="f4" fmla="val 1010"/>
                <a:gd name="f5" fmla="val 1"/>
                <a:gd name="f6" fmla="val 1009"/>
                <a:gd name="f7" fmla="val 1670"/>
                <a:gd name="f8" fmla="val 1953"/>
                <a:gd name="f9" fmla="val 2205"/>
                <a:gd name="f10" fmla="val 788"/>
                <a:gd name="f11" fmla="val 505"/>
                <a:gd name="f12" fmla="val 1827"/>
                <a:gd name="f13" fmla="val 347"/>
                <a:gd name="f14" fmla="val 1764"/>
                <a:gd name="f15" fmla="val 190"/>
                <a:gd name="f16" fmla="*/ f0 1 2206"/>
                <a:gd name="f17" fmla="*/ f1 1 101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206"/>
                <a:gd name="f24" fmla="*/ f21 1 101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206" h="1010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8" y="f11"/>
                  </a:cubicBezTo>
                  <a:cubicBezTo>
                    <a:pt x="f12" y="f13"/>
                    <a:pt x="f14" y="f1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4" name="Google Shape;6764;p88">
              <a:extLst>
                <a:ext uri="{FF2B5EF4-FFF2-40B4-BE49-F238E27FC236}">
                  <a16:creationId xmlns:a16="http://schemas.microsoft.com/office/drawing/2014/main" id="{540908FF-401D-296C-228B-89D85BA6263F}"/>
                </a:ext>
              </a:extLst>
            </p:cNvPr>
            <p:cNvSpPr/>
            <p:nvPr/>
          </p:nvSpPr>
          <p:spPr>
            <a:xfrm>
              <a:off x="3323825" y="1094710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701"/>
                <a:gd name="f6" fmla="val 882"/>
                <a:gd name="f7" fmla="val 221"/>
                <a:gd name="f8" fmla="val 599"/>
                <a:gd name="f9" fmla="val 3371"/>
                <a:gd name="f10" fmla="val 3214"/>
                <a:gd name="f11" fmla="val 2521"/>
                <a:gd name="f12" fmla="*/ f0 1 3372"/>
                <a:gd name="f13" fmla="*/ f1 1 1387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372"/>
                <a:gd name="f20" fmla="*/ f17 1 1387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372" h="1387">
                  <a:moveTo>
                    <a:pt x="f5" y="f2"/>
                  </a:moveTo>
                  <a:cubicBezTo>
                    <a:pt x="f6" y="f2"/>
                    <a:pt x="f7" y="f8"/>
                    <a:pt x="f2" y="f4"/>
                  </a:cubicBezTo>
                  <a:lnTo>
                    <a:pt x="f9" y="f4"/>
                  </a:lnTo>
                  <a:cubicBezTo>
                    <a:pt x="f10" y="f8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765;p88">
              <a:extLst>
                <a:ext uri="{FF2B5EF4-FFF2-40B4-BE49-F238E27FC236}">
                  <a16:creationId xmlns:a16="http://schemas.microsoft.com/office/drawing/2014/main" id="{2B5BB670-7352-640B-231E-AC08B10EB453}"/>
                </a:ext>
              </a:extLst>
            </p:cNvPr>
            <p:cNvSpPr/>
            <p:nvPr/>
          </p:nvSpPr>
          <p:spPr>
            <a:xfrm>
              <a:off x="3363967" y="1015578"/>
              <a:ext cx="51151" cy="51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662"/>
                <a:gd name="f5" fmla="val 1"/>
                <a:gd name="f6" fmla="val 316"/>
                <a:gd name="f7" fmla="val 284"/>
                <a:gd name="f8" fmla="val 1040"/>
                <a:gd name="f9" fmla="*/ f0 1 1324"/>
                <a:gd name="f10" fmla="*/ f1 1 1324"/>
                <a:gd name="f11" fmla="val f2"/>
                <a:gd name="f12" fmla="val f3"/>
                <a:gd name="f13" fmla="+- f12 0 f11"/>
                <a:gd name="f14" fmla="*/ f13 1 1324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1324" h="1324">
                  <a:moveTo>
                    <a:pt x="f4" y="f5"/>
                  </a:moveTo>
                  <a:cubicBezTo>
                    <a:pt x="f6" y="f5"/>
                    <a:pt x="f5" y="f7"/>
                    <a:pt x="f5" y="f4"/>
                  </a:cubicBezTo>
                  <a:cubicBezTo>
                    <a:pt x="f5" y="f8"/>
                    <a:pt x="f6" y="f3"/>
                    <a:pt x="f4" y="f3"/>
                  </a:cubicBezTo>
                  <a:cubicBezTo>
                    <a:pt x="f8" y="f3"/>
                    <a:pt x="f3" y="f8"/>
                    <a:pt x="f3" y="f4"/>
                  </a:cubicBezTo>
                  <a:cubicBezTo>
                    <a:pt x="f3" y="f7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766;p88">
              <a:extLst>
                <a:ext uri="{FF2B5EF4-FFF2-40B4-BE49-F238E27FC236}">
                  <a16:creationId xmlns:a16="http://schemas.microsoft.com/office/drawing/2014/main" id="{95BADB65-9E00-7E68-F79E-9CC105907CD2}"/>
                </a:ext>
              </a:extLst>
            </p:cNvPr>
            <p:cNvSpPr/>
            <p:nvPr/>
          </p:nvSpPr>
          <p:spPr>
            <a:xfrm>
              <a:off x="3256873" y="935257"/>
              <a:ext cx="265395" cy="292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7562"/>
                <a:gd name="f5" fmla="val 3434"/>
                <a:gd name="f6" fmla="val 1355"/>
                <a:gd name="f7" fmla="val 4191"/>
                <a:gd name="f8" fmla="val 4821"/>
                <a:gd name="f9" fmla="val 1985"/>
                <a:gd name="f10" fmla="val 2741"/>
                <a:gd name="f11" fmla="val 3088"/>
                <a:gd name="f12" fmla="val 4663"/>
                <a:gd name="f13" fmla="val 3403"/>
                <a:gd name="f14" fmla="val 4474"/>
                <a:gd name="f15" fmla="val 3655"/>
                <a:gd name="f16" fmla="val 5293"/>
                <a:gd name="f17" fmla="val 4033"/>
                <a:gd name="f18" fmla="val 5829"/>
                <a:gd name="f19" fmla="val 4852"/>
                <a:gd name="f20" fmla="val 6018"/>
                <a:gd name="f21" fmla="val 5671"/>
                <a:gd name="f22" fmla="val 6175"/>
                <a:gd name="f23" fmla="val 5482"/>
                <a:gd name="f24" fmla="val 1387"/>
                <a:gd name="f25" fmla="val 1198"/>
                <a:gd name="f26" fmla="val 1040"/>
                <a:gd name="f27" fmla="val 1576"/>
                <a:gd name="f28" fmla="val 2426"/>
                <a:gd name="f29" fmla="val 2174"/>
                <a:gd name="f30" fmla="val 2048"/>
                <a:gd name="f31" fmla="val 2678"/>
                <a:gd name="f32" fmla="val 6868"/>
                <a:gd name="f33" fmla="val 1009"/>
                <a:gd name="f34" fmla="val 473"/>
                <a:gd name="f35" fmla="val 6396"/>
                <a:gd name="f36" fmla="*/ f0 1 6869"/>
                <a:gd name="f37" fmla="*/ f1 1 7562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6869"/>
                <a:gd name="f44" fmla="*/ f41 1 7562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6869" h="75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18"/>
                  </a:cubicBezTo>
                  <a:cubicBezTo>
                    <a:pt x="f18" y="f20"/>
                    <a:pt x="f21" y="f22"/>
                    <a:pt x="f23" y="f22"/>
                  </a:cubicBezTo>
                  <a:lnTo>
                    <a:pt x="f24" y="f22"/>
                  </a:lnTo>
                  <a:cubicBezTo>
                    <a:pt x="f25" y="f22"/>
                    <a:pt x="f26" y="f20"/>
                    <a:pt x="f26" y="f18"/>
                  </a:cubicBezTo>
                  <a:cubicBezTo>
                    <a:pt x="f26" y="f19"/>
                    <a:pt x="f27" y="f17"/>
                    <a:pt x="f28" y="f15"/>
                  </a:cubicBezTo>
                  <a:cubicBezTo>
                    <a:pt x="f29" y="f13"/>
                    <a:pt x="f30" y="f11"/>
                    <a:pt x="f30" y="f10"/>
                  </a:cubicBezTo>
                  <a:cubicBezTo>
                    <a:pt x="f30" y="f9"/>
                    <a:pt x="f31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4"/>
                  </a:lnTo>
                  <a:lnTo>
                    <a:pt x="f32" y="f4"/>
                  </a:lnTo>
                  <a:lnTo>
                    <a:pt x="f32" y="f33"/>
                  </a:lnTo>
                  <a:cubicBezTo>
                    <a:pt x="f32" y="f34"/>
                    <a:pt x="f35" y="f2"/>
                    <a:pt x="f1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6767;p88">
              <a:extLst>
                <a:ext uri="{FF2B5EF4-FFF2-40B4-BE49-F238E27FC236}">
                  <a16:creationId xmlns:a16="http://schemas.microsoft.com/office/drawing/2014/main" id="{484098D1-CF19-874A-4577-E999309BC31E}"/>
                </a:ext>
              </a:extLst>
            </p:cNvPr>
            <p:cNvSpPr/>
            <p:nvPr/>
          </p:nvSpPr>
          <p:spPr>
            <a:xfrm>
              <a:off x="3363967" y="1319881"/>
              <a:ext cx="53592" cy="658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1703"/>
                <a:gd name="f5" fmla="val 1"/>
                <a:gd name="f6" fmla="val 1702"/>
                <a:gd name="f7" fmla="val 505"/>
                <a:gd name="f8" fmla="val 536"/>
                <a:gd name="f9" fmla="val 1324"/>
                <a:gd name="f10" fmla="val 631"/>
                <a:gd name="f11" fmla="val 694"/>
                <a:gd name="f12" fmla="val 711"/>
                <a:gd name="f13" fmla="val 1316"/>
                <a:gd name="f14" fmla="val 725"/>
                <a:gd name="f15" fmla="val 1312"/>
                <a:gd name="f16" fmla="val 739"/>
                <a:gd name="f17" fmla="val 776"/>
                <a:gd name="f18" fmla="val 805"/>
                <a:gd name="f19" fmla="val 1341"/>
                <a:gd name="f20" fmla="val 851"/>
                <a:gd name="f21" fmla="*/ f0 1 1387"/>
                <a:gd name="f22" fmla="*/ f1 1 170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387"/>
                <a:gd name="f29" fmla="*/ f26 1 170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387" h="1703">
                  <a:moveTo>
                    <a:pt x="f5" y="f5"/>
                  </a:moveTo>
                  <a:lnTo>
                    <a:pt x="f5" y="f6"/>
                  </a:lnTo>
                  <a:lnTo>
                    <a:pt x="f7" y="f3"/>
                  </a:lnTo>
                  <a:cubicBezTo>
                    <a:pt x="f8" y="f9"/>
                    <a:pt x="f10" y="f9"/>
                    <a:pt x="f11" y="f9"/>
                  </a:cubicBez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3"/>
                  </a:cubicBez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6777;p88">
            <a:extLst>
              <a:ext uri="{FF2B5EF4-FFF2-40B4-BE49-F238E27FC236}">
                <a16:creationId xmlns:a16="http://schemas.microsoft.com/office/drawing/2014/main" id="{2FE61DFB-462B-C3A2-A95D-498849B8362B}"/>
              </a:ext>
            </a:extLst>
          </p:cNvPr>
          <p:cNvGrpSpPr/>
          <p:nvPr/>
        </p:nvGrpSpPr>
        <p:grpSpPr>
          <a:xfrm>
            <a:off x="4810552" y="908466"/>
            <a:ext cx="450424" cy="450423"/>
            <a:chOff x="6127723" y="908465"/>
            <a:chExt cx="450424" cy="450423"/>
          </a:xfrm>
          <a:solidFill>
            <a:schemeClr val="bg2"/>
          </a:solidFill>
        </p:grpSpPr>
        <p:sp>
          <p:nvSpPr>
            <p:cNvPr id="59" name="Google Shape;6778;p88">
              <a:extLst>
                <a:ext uri="{FF2B5EF4-FFF2-40B4-BE49-F238E27FC236}">
                  <a16:creationId xmlns:a16="http://schemas.microsoft.com/office/drawing/2014/main" id="{FBD216FE-5664-BD78-B1BD-8D89D9F91273}"/>
                </a:ext>
              </a:extLst>
            </p:cNvPr>
            <p:cNvSpPr/>
            <p:nvPr/>
          </p:nvSpPr>
          <p:spPr>
            <a:xfrm>
              <a:off x="6361435" y="1042379"/>
              <a:ext cx="198470" cy="766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7"/>
                <a:gd name="f4" fmla="val 1985"/>
                <a:gd name="f5" fmla="val 473"/>
                <a:gd name="f6" fmla="val 316"/>
                <a:gd name="f7" fmla="val 158"/>
                <a:gd name="f8" fmla="val 32"/>
                <a:gd name="f9" fmla="val 1"/>
                <a:gd name="f10" fmla="val 126"/>
                <a:gd name="f11" fmla="val 2521"/>
                <a:gd name="f12" fmla="val 5136"/>
                <a:gd name="f13" fmla="val 4979"/>
                <a:gd name="f14" fmla="val 4790"/>
                <a:gd name="f15" fmla="val 4569"/>
                <a:gd name="f16" fmla="*/ f0 1 5137"/>
                <a:gd name="f17" fmla="*/ f1 1 198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137"/>
                <a:gd name="f24" fmla="*/ f21 1 198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137" h="1985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7"/>
                  </a:lnTo>
                  <a:cubicBezTo>
                    <a:pt x="f13" y="f8"/>
                    <a:pt x="f14" y="f2"/>
                    <a:pt x="f1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779;p88">
              <a:extLst>
                <a:ext uri="{FF2B5EF4-FFF2-40B4-BE49-F238E27FC236}">
                  <a16:creationId xmlns:a16="http://schemas.microsoft.com/office/drawing/2014/main" id="{5532E547-8DFD-A99D-DE0C-B08C854338BB}"/>
                </a:ext>
              </a:extLst>
            </p:cNvPr>
            <p:cNvSpPr/>
            <p:nvPr/>
          </p:nvSpPr>
          <p:spPr>
            <a:xfrm>
              <a:off x="6340769" y="1065486"/>
              <a:ext cx="237378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4128"/>
                <a:gd name="f5" fmla="val 63"/>
                <a:gd name="f6" fmla="val 1"/>
                <a:gd name="f7" fmla="val 32"/>
                <a:gd name="f8" fmla="val 127"/>
                <a:gd name="f9" fmla="val 284"/>
                <a:gd name="f10" fmla="val 379"/>
                <a:gd name="f11" fmla="val 3120"/>
                <a:gd name="f12" fmla="val 3655"/>
                <a:gd name="f13" fmla="val 473"/>
                <a:gd name="f14" fmla="val 1040"/>
                <a:gd name="f15" fmla="val 5136"/>
                <a:gd name="f16" fmla="val 5671"/>
                <a:gd name="f17" fmla="val 6112"/>
                <a:gd name="f18" fmla="val 190"/>
                <a:gd name="f19" fmla="val 64"/>
                <a:gd name="f20" fmla="val 3277"/>
                <a:gd name="f21" fmla="val 2048"/>
                <a:gd name="f22" fmla="val 3214"/>
                <a:gd name="f23" fmla="val 2080"/>
                <a:gd name="f24" fmla="val 3151"/>
                <a:gd name="f25" fmla="val 3056"/>
                <a:gd name="f26" fmla="val 2993"/>
                <a:gd name="f27" fmla="val 2962"/>
                <a:gd name="f28" fmla="val 2867"/>
                <a:gd name="f29" fmla="*/ f0 1 6144"/>
                <a:gd name="f30" fmla="*/ f1 1 412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144"/>
                <a:gd name="f37" fmla="*/ f34 1 412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144" h="4128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7" y="f18"/>
                    <a:pt x="f17" y="f19"/>
                  </a:cubicBezTo>
                  <a:lnTo>
                    <a:pt x="f20" y="f21"/>
                  </a:lnTo>
                  <a:cubicBezTo>
                    <a:pt x="f22" y="f23"/>
                    <a:pt x="f24" y="f23"/>
                    <a:pt x="f25" y="f23"/>
                  </a:cubicBezTo>
                  <a:cubicBezTo>
                    <a:pt x="f26" y="f23"/>
                    <a:pt x="f27" y="f23"/>
                    <a:pt x="f28" y="f21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780;p88">
              <a:extLst>
                <a:ext uri="{FF2B5EF4-FFF2-40B4-BE49-F238E27FC236}">
                  <a16:creationId xmlns:a16="http://schemas.microsoft.com/office/drawing/2014/main" id="{CD364EAB-2597-B143-DA32-164EE9BC4FCC}"/>
                </a:ext>
              </a:extLst>
            </p:cNvPr>
            <p:cNvSpPr/>
            <p:nvPr/>
          </p:nvSpPr>
          <p:spPr>
            <a:xfrm>
              <a:off x="6127723" y="988786"/>
              <a:ext cx="292169" cy="2909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7531"/>
                <a:gd name="f5" fmla="val 3781"/>
                <a:gd name="f6" fmla="val 2017"/>
                <a:gd name="f7" fmla="val 3970"/>
                <a:gd name="f8" fmla="val 4128"/>
                <a:gd name="f9" fmla="val 2175"/>
                <a:gd name="f10" fmla="val 2364"/>
                <a:gd name="f11" fmla="val 2584"/>
                <a:gd name="f12" fmla="val 2742"/>
                <a:gd name="f13" fmla="val 1702"/>
                <a:gd name="f14" fmla="val 1482"/>
                <a:gd name="f15" fmla="val 1324"/>
                <a:gd name="f16" fmla="val 3057"/>
                <a:gd name="f17" fmla="val 3403"/>
                <a:gd name="f18" fmla="val 3277"/>
                <a:gd name="f19" fmla="val 3435"/>
                <a:gd name="f20" fmla="val 3561"/>
                <a:gd name="f21" fmla="val 3750"/>
                <a:gd name="f22" fmla="val 3466"/>
                <a:gd name="f23" fmla="val 3939"/>
                <a:gd name="f24" fmla="val 4096"/>
                <a:gd name="f25" fmla="val 2395"/>
                <a:gd name="f26" fmla="val 4790"/>
                <a:gd name="f27" fmla="val 4947"/>
                <a:gd name="f28" fmla="val 5136"/>
                <a:gd name="f29" fmla="val 5325"/>
                <a:gd name="f30" fmla="val 5483"/>
                <a:gd name="f31" fmla="val 1"/>
                <a:gd name="f32" fmla="val 7530"/>
                <a:gd name="f33" fmla="val 6837"/>
                <a:gd name="f34" fmla="val 6522"/>
                <a:gd name="f35" fmla="val 5577"/>
                <a:gd name="f36" fmla="val 4853"/>
                <a:gd name="f37" fmla="val 6081"/>
                <a:gd name="f38" fmla="val 1450"/>
                <a:gd name="f39" fmla="val 725"/>
                <a:gd name="f40" fmla="*/ f0 1 7562"/>
                <a:gd name="f41" fmla="*/ f1 1 7531"/>
                <a:gd name="f42" fmla="val f2"/>
                <a:gd name="f43" fmla="val f3"/>
                <a:gd name="f44" fmla="val f4"/>
                <a:gd name="f45" fmla="+- f44 0 f42"/>
                <a:gd name="f46" fmla="+- f43 0 f42"/>
                <a:gd name="f47" fmla="*/ f46 1 7562"/>
                <a:gd name="f48" fmla="*/ f45 1 7531"/>
                <a:gd name="f49" fmla="*/ f42 1 f47"/>
                <a:gd name="f50" fmla="*/ f43 1 f47"/>
                <a:gd name="f51" fmla="*/ f42 1 f48"/>
                <a:gd name="f52" fmla="*/ f44 1 f48"/>
                <a:gd name="f53" fmla="*/ f49 f40 1"/>
                <a:gd name="f54" fmla="*/ f50 f40 1"/>
                <a:gd name="f55" fmla="*/ f52 f41 1"/>
                <a:gd name="f56" fmla="*/ f51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3" t="f56" r="f54" b="f55"/>
              <a:pathLst>
                <a:path w="7562" h="7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cubicBezTo>
                    <a:pt x="f22" y="f23"/>
                    <a:pt x="f18" y="f24"/>
                    <a:pt x="f16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1"/>
                  </a:cubicBezTo>
                  <a:cubicBezTo>
                    <a:pt x="f15" y="f20"/>
                    <a:pt x="f14" y="f17"/>
                    <a:pt x="f13" y="f17"/>
                  </a:cubicBezTo>
                  <a:close/>
                  <a:moveTo>
                    <a:pt x="f25" y="f26"/>
                  </a:moveTo>
                  <a:cubicBezTo>
                    <a:pt x="f11" y="f26"/>
                    <a:pt x="f12" y="f27"/>
                    <a:pt x="f12" y="f28"/>
                  </a:cubicBezTo>
                  <a:cubicBezTo>
                    <a:pt x="f12" y="f29"/>
                    <a:pt x="f11" y="f30"/>
                    <a:pt x="f25" y="f30"/>
                  </a:cubicBezTo>
                  <a:lnTo>
                    <a:pt x="f13" y="f30"/>
                  </a:lnTo>
                  <a:cubicBezTo>
                    <a:pt x="f14" y="f30"/>
                    <a:pt x="f15" y="f29"/>
                    <a:pt x="f15" y="f28"/>
                  </a:cubicBezTo>
                  <a:cubicBezTo>
                    <a:pt x="f15" y="f27"/>
                    <a:pt x="f14" y="f26"/>
                    <a:pt x="f13" y="f26"/>
                  </a:cubicBezTo>
                  <a:close/>
                  <a:moveTo>
                    <a:pt x="f31" y="f31"/>
                  </a:moveTo>
                  <a:lnTo>
                    <a:pt x="f31" y="f32"/>
                  </a:lnTo>
                  <a:lnTo>
                    <a:pt x="f3" y="f32"/>
                  </a:lnTo>
                  <a:lnTo>
                    <a:pt x="f3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6" y="f28"/>
                  </a:cubicBezTo>
                  <a:lnTo>
                    <a:pt x="f36" y="f25"/>
                  </a:lnTo>
                  <a:cubicBezTo>
                    <a:pt x="f36" y="f38"/>
                    <a:pt x="f35" y="f39"/>
                    <a:pt x="f34" y="f39"/>
                  </a:cubicBezTo>
                  <a:lnTo>
                    <a:pt x="f3" y="f39"/>
                  </a:lnTo>
                  <a:lnTo>
                    <a:pt x="f3" y="f31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2" name="Google Shape;6781;p88">
              <a:extLst>
                <a:ext uri="{FF2B5EF4-FFF2-40B4-BE49-F238E27FC236}">
                  <a16:creationId xmlns:a16="http://schemas.microsoft.com/office/drawing/2014/main" id="{352174E8-EE46-166A-A4B6-758BA6AAEA24}"/>
                </a:ext>
              </a:extLst>
            </p:cNvPr>
            <p:cNvSpPr/>
            <p:nvPr/>
          </p:nvSpPr>
          <p:spPr>
            <a:xfrm>
              <a:off x="6127723" y="908465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009"/>
                <a:gd name="f6" fmla="val 1"/>
                <a:gd name="f7" fmla="val 473"/>
                <a:gd name="f8" fmla="val 1040"/>
                <a:gd name="f9" fmla="val 7089"/>
                <a:gd name="f10" fmla="val 6522"/>
                <a:gd name="f11" fmla="*/ f0 1 7562"/>
                <a:gd name="f12" fmla="*/ f1 1 1387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7562"/>
                <a:gd name="f19" fmla="*/ f16 1 1387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7562" h="1387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lnTo>
                    <a:pt x="f6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7"/>
                    <a:pt x="f9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3" name="Google Shape;6782;p88">
              <a:extLst>
                <a:ext uri="{FF2B5EF4-FFF2-40B4-BE49-F238E27FC236}">
                  <a16:creationId xmlns:a16="http://schemas.microsoft.com/office/drawing/2014/main" id="{555574FF-167C-0439-51CD-91AA9360AD94}"/>
                </a:ext>
              </a:extLst>
            </p:cNvPr>
            <p:cNvSpPr/>
            <p:nvPr/>
          </p:nvSpPr>
          <p:spPr>
            <a:xfrm>
              <a:off x="6127723" y="1305296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"/>
                <a:gd name="f6" fmla="val 347"/>
                <a:gd name="f7" fmla="val 945"/>
                <a:gd name="f8" fmla="val 442"/>
                <a:gd name="f9" fmla="val 1386"/>
                <a:gd name="f10" fmla="val 1009"/>
                <a:gd name="f11" fmla="val 6522"/>
                <a:gd name="f12" fmla="val 7089"/>
                <a:gd name="f13" fmla="val 914"/>
                <a:gd name="f14" fmla="*/ f0 1 7562"/>
                <a:gd name="f15" fmla="*/ f1 1 1387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562"/>
                <a:gd name="f22" fmla="*/ f19 1 1387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562" h="1387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11" y="f9"/>
                  </a:lnTo>
                  <a:cubicBezTo>
                    <a:pt x="f12" y="f9"/>
                    <a:pt x="f3" y="f13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4" name="Google Shape;6827;p88">
            <a:extLst>
              <a:ext uri="{FF2B5EF4-FFF2-40B4-BE49-F238E27FC236}">
                <a16:creationId xmlns:a16="http://schemas.microsoft.com/office/drawing/2014/main" id="{73AC6D41-3DDC-B136-447A-60AEC5F52B1B}"/>
              </a:ext>
            </a:extLst>
          </p:cNvPr>
          <p:cNvGrpSpPr/>
          <p:nvPr/>
        </p:nvGrpSpPr>
        <p:grpSpPr>
          <a:xfrm>
            <a:off x="5377773" y="916357"/>
            <a:ext cx="455278" cy="449190"/>
            <a:chOff x="6694944" y="916356"/>
            <a:chExt cx="455278" cy="449190"/>
          </a:xfrm>
          <a:solidFill>
            <a:schemeClr val="bg2"/>
          </a:solidFill>
        </p:grpSpPr>
        <p:sp>
          <p:nvSpPr>
            <p:cNvPr id="65" name="Google Shape;6828;p88">
              <a:extLst>
                <a:ext uri="{FF2B5EF4-FFF2-40B4-BE49-F238E27FC236}">
                  <a16:creationId xmlns:a16="http://schemas.microsoft.com/office/drawing/2014/main" id="{5FD0B2FE-9CB9-749D-12A7-28983D888E6F}"/>
                </a:ext>
              </a:extLst>
            </p:cNvPr>
            <p:cNvSpPr/>
            <p:nvPr/>
          </p:nvSpPr>
          <p:spPr>
            <a:xfrm>
              <a:off x="6987067" y="968669"/>
              <a:ext cx="130283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3404"/>
                <a:gd name="f5" fmla="val 347"/>
                <a:gd name="f6" fmla="val 1"/>
                <a:gd name="f7" fmla="val 158"/>
                <a:gd name="f8" fmla="val 536"/>
                <a:gd name="f9" fmla="val 694"/>
                <a:gd name="f10" fmla="val 1009"/>
                <a:gd name="f11" fmla="val 1576"/>
                <a:gd name="f12" fmla="val 2049"/>
                <a:gd name="f13" fmla="val 1166"/>
                <a:gd name="f14" fmla="val 1733"/>
                <a:gd name="f15" fmla="val 2269"/>
                <a:gd name="f16" fmla="val 1923"/>
                <a:gd name="f17" fmla="val 2175"/>
                <a:gd name="f18" fmla="val 1860"/>
                <a:gd name="f19" fmla="val 2112"/>
                <a:gd name="f20" fmla="val 1773"/>
                <a:gd name="f21" fmla="val 2080"/>
                <a:gd name="f22" fmla="val 1686"/>
                <a:gd name="f23" fmla="val 1600"/>
                <a:gd name="f24" fmla="val 1513"/>
                <a:gd name="f25" fmla="val 1450"/>
                <a:gd name="f26" fmla="val 1324"/>
                <a:gd name="f27" fmla="val 2521"/>
                <a:gd name="f28" fmla="val 2647"/>
                <a:gd name="f29" fmla="val 3309"/>
                <a:gd name="f30" fmla="val 3403"/>
                <a:gd name="f31" fmla="val 2360"/>
                <a:gd name="f32" fmla="val 2450"/>
                <a:gd name="f33" fmla="val 2537"/>
                <a:gd name="f34" fmla="val 2584"/>
                <a:gd name="f35" fmla="val 3277"/>
                <a:gd name="f36" fmla="val 3214"/>
                <a:gd name="f37" fmla="val 3120"/>
                <a:gd name="f38" fmla="val 3029"/>
                <a:gd name="f39" fmla="val 2939"/>
                <a:gd name="f40" fmla="val 2852"/>
                <a:gd name="f41" fmla="val 2805"/>
                <a:gd name="f42" fmla="val 2679"/>
                <a:gd name="f43" fmla="val 2742"/>
                <a:gd name="f44" fmla="val 788"/>
                <a:gd name="f45" fmla="val 1954"/>
                <a:gd name="f46" fmla="*/ f0 1 3372"/>
                <a:gd name="f47" fmla="*/ f1 1 3404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3372"/>
                <a:gd name="f54" fmla="*/ f51 1 3404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3372" h="340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15"/>
                    <a:pt x="f26" y="f27"/>
                    <a:pt x="f25" y="f28"/>
                  </a:cubicBezTo>
                  <a:lnTo>
                    <a:pt x="f19" y="f29"/>
                  </a:lnTo>
                  <a:cubicBezTo>
                    <a:pt x="f17" y="f3"/>
                    <a:pt x="f15" y="f30"/>
                    <a:pt x="f31" y="f30"/>
                  </a:cubicBezTo>
                  <a:cubicBezTo>
                    <a:pt x="f32" y="f30"/>
                    <a:pt x="f33" y="f3"/>
                    <a:pt x="f34" y="f29"/>
                  </a:cubicBezTo>
                  <a:lnTo>
                    <a:pt x="f35" y="f28"/>
                  </a:lnTo>
                  <a:cubicBezTo>
                    <a:pt x="f3" y="f27"/>
                    <a:pt x="f3" y="f15"/>
                    <a:pt x="f35" y="f17"/>
                  </a:cubicBezTo>
                  <a:cubicBezTo>
                    <a:pt x="f36" y="f19"/>
                    <a:pt x="f37" y="f21"/>
                    <a:pt x="f38" y="f21"/>
                  </a:cubicBezTo>
                  <a:cubicBezTo>
                    <a:pt x="f39" y="f21"/>
                    <a:pt x="f40" y="f19"/>
                    <a:pt x="f41" y="f17"/>
                  </a:cubicBezTo>
                  <a:lnTo>
                    <a:pt x="f42" y="f15"/>
                  </a:lnTo>
                  <a:lnTo>
                    <a:pt x="f42" y="f14"/>
                  </a:lnTo>
                  <a:cubicBezTo>
                    <a:pt x="f43" y="f44"/>
                    <a:pt x="f45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6829;p88">
              <a:extLst>
                <a:ext uri="{FF2B5EF4-FFF2-40B4-BE49-F238E27FC236}">
                  <a16:creationId xmlns:a16="http://schemas.microsoft.com/office/drawing/2014/main" id="{ED0BC22C-4FA3-B914-EFF4-E3E624FE0374}"/>
                </a:ext>
              </a:extLst>
            </p:cNvPr>
            <p:cNvSpPr/>
            <p:nvPr/>
          </p:nvSpPr>
          <p:spPr>
            <a:xfrm>
              <a:off x="6803273" y="1234028"/>
              <a:ext cx="131481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3404"/>
                <a:gd name="f5" fmla="val 1013"/>
                <a:gd name="f6" fmla="val 1"/>
                <a:gd name="f7" fmla="val 922"/>
                <a:gd name="f8" fmla="val 835"/>
                <a:gd name="f9" fmla="val 32"/>
                <a:gd name="f10" fmla="val 788"/>
                <a:gd name="f11" fmla="val 95"/>
                <a:gd name="f12" fmla="val 127"/>
                <a:gd name="f13" fmla="val 757"/>
                <a:gd name="f14" fmla="val 883"/>
                <a:gd name="f15" fmla="val 1135"/>
                <a:gd name="f16" fmla="val 1229"/>
                <a:gd name="f17" fmla="val 174"/>
                <a:gd name="f18" fmla="val 1292"/>
                <a:gd name="f19" fmla="val 260"/>
                <a:gd name="f20" fmla="val 1324"/>
                <a:gd name="f21" fmla="val 351"/>
                <a:gd name="f22" fmla="val 442"/>
                <a:gd name="f23" fmla="val 536"/>
                <a:gd name="f24" fmla="val 599"/>
                <a:gd name="f25" fmla="val 694"/>
                <a:gd name="f26" fmla="val 1671"/>
                <a:gd name="f27" fmla="val 2616"/>
                <a:gd name="f28" fmla="val 1450"/>
                <a:gd name="f29" fmla="val 3372"/>
                <a:gd name="f30" fmla="val 2395"/>
                <a:gd name="f31" fmla="val 3057"/>
                <a:gd name="f32" fmla="val 3246"/>
                <a:gd name="f33" fmla="val 2868"/>
                <a:gd name="f34" fmla="val 2710"/>
                <a:gd name="f35" fmla="val 2363"/>
                <a:gd name="f36" fmla="val 1796"/>
                <a:gd name="f37" fmla="val 2238"/>
                <a:gd name="f38" fmla="val 1513"/>
                <a:gd name="f39" fmla="val 1599"/>
                <a:gd name="f40" fmla="val 1686"/>
                <a:gd name="f41" fmla="val 1773"/>
                <a:gd name="f42" fmla="val 1859"/>
                <a:gd name="f43" fmla="val 1922"/>
                <a:gd name="f44" fmla="val 2048"/>
                <a:gd name="f45" fmla="val 1261"/>
                <a:gd name="f46" fmla="val 1198"/>
                <a:gd name="f47" fmla="val 1103"/>
                <a:gd name="f48" fmla="*/ f0 1 3403"/>
                <a:gd name="f49" fmla="*/ f1 1 3404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3403"/>
                <a:gd name="f56" fmla="*/ f53 1 3404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3403" h="340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lnTo>
                    <a:pt x="f31" y="f3"/>
                  </a:lnTo>
                  <a:cubicBezTo>
                    <a:pt x="f32" y="f3"/>
                    <a:pt x="f3" y="f32"/>
                    <a:pt x="f3" y="f31"/>
                  </a:cubicBezTo>
                  <a:cubicBezTo>
                    <a:pt x="f3" y="f33"/>
                    <a:pt x="f32" y="f34"/>
                    <a:pt x="f31" y="f34"/>
                  </a:cubicBezTo>
                  <a:lnTo>
                    <a:pt x="f35" y="f34"/>
                  </a:lnTo>
                  <a:cubicBezTo>
                    <a:pt x="f36" y="f34"/>
                    <a:pt x="f20" y="f37"/>
                    <a:pt x="f20" y="f26"/>
                  </a:cubicBezTo>
                  <a:lnTo>
                    <a:pt x="f20" y="f15"/>
                  </a:lnTo>
                  <a:lnTo>
                    <a:pt x="f28" y="f16"/>
                  </a:lnTo>
                  <a:cubicBezTo>
                    <a:pt x="f38" y="f18"/>
                    <a:pt x="f39" y="f20"/>
                    <a:pt x="f40" y="f20"/>
                  </a:cubicBezTo>
                  <a:cubicBezTo>
                    <a:pt x="f41" y="f20"/>
                    <a:pt x="f42" y="f18"/>
                    <a:pt x="f43" y="f16"/>
                  </a:cubicBezTo>
                  <a:cubicBezTo>
                    <a:pt x="f44" y="f15"/>
                    <a:pt x="f44" y="f14"/>
                    <a:pt x="f43" y="f13"/>
                  </a:cubicBezTo>
                  <a:lnTo>
                    <a:pt x="f45" y="f11"/>
                  </a:lnTo>
                  <a:cubicBezTo>
                    <a:pt x="f46" y="f9"/>
                    <a:pt x="f4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6830;p88">
              <a:extLst>
                <a:ext uri="{FF2B5EF4-FFF2-40B4-BE49-F238E27FC236}">
                  <a16:creationId xmlns:a16="http://schemas.microsoft.com/office/drawing/2014/main" id="{BF63FBC7-A82D-02B1-2D26-FD59C15DB8A3}"/>
                </a:ext>
              </a:extLst>
            </p:cNvPr>
            <p:cNvSpPr/>
            <p:nvPr/>
          </p:nvSpPr>
          <p:spPr>
            <a:xfrm>
              <a:off x="6694944" y="916356"/>
              <a:ext cx="318942" cy="2373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6144"/>
                <a:gd name="f5" fmla="val 4191"/>
                <a:gd name="f6" fmla="val 2300"/>
                <a:gd name="f7" fmla="val 757"/>
                <a:gd name="f8" fmla="val 1544"/>
                <a:gd name="f9" fmla="val 3434"/>
                <a:gd name="f10" fmla="val 3529"/>
                <a:gd name="f11" fmla="val 347"/>
                <a:gd name="f12" fmla="val 3686"/>
                <a:gd name="f13" fmla="val 95"/>
                <a:gd name="f14" fmla="val 4033"/>
                <a:gd name="f15" fmla="val 4474"/>
                <a:gd name="f16" fmla="val 5135"/>
                <a:gd name="f17" fmla="val 1"/>
                <a:gd name="f18" fmla="val 5671"/>
                <a:gd name="f19" fmla="val 473"/>
                <a:gd name="f20" fmla="val 6143"/>
                <a:gd name="f21" fmla="val 1009"/>
                <a:gd name="f22" fmla="val 1135"/>
                <a:gd name="f23" fmla="val 1261"/>
                <a:gd name="f24" fmla="val 6112"/>
                <a:gd name="f25" fmla="val 1387"/>
                <a:gd name="f26" fmla="val 6080"/>
                <a:gd name="f27" fmla="val 3403"/>
                <a:gd name="f28" fmla="val 1890"/>
                <a:gd name="f29" fmla="val 2647"/>
                <a:gd name="f30" fmla="val 630"/>
                <a:gd name="f31" fmla="val 4128"/>
                <a:gd name="f32" fmla="val 5640"/>
                <a:gd name="f33" fmla="val 6900"/>
                <a:gd name="f34" fmla="val 6995"/>
                <a:gd name="f35" fmla="val 7121"/>
                <a:gd name="f36" fmla="val 7247"/>
                <a:gd name="f37" fmla="val 7782"/>
                <a:gd name="f38" fmla="val 8003"/>
                <a:gd name="f39" fmla="val 3623"/>
                <a:gd name="f40" fmla="val 7593"/>
                <a:gd name="f41" fmla="val 6050"/>
                <a:gd name="f42" fmla="*/ f0 1 8255"/>
                <a:gd name="f43" fmla="*/ f1 1 6144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8255"/>
                <a:gd name="f50" fmla="*/ f47 1 6144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8255" h="6144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lnTo>
                    <a:pt x="f25" y="f27"/>
                  </a:lnTo>
                  <a:cubicBezTo>
                    <a:pt x="f25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3" y="f27"/>
                  </a:cubicBezTo>
                  <a:lnTo>
                    <a:pt x="f33" y="f26"/>
                  </a:lnTo>
                  <a:cubicBezTo>
                    <a:pt x="f34" y="f24"/>
                    <a:pt x="f35" y="f20"/>
                    <a:pt x="f36" y="f20"/>
                  </a:cubicBezTo>
                  <a:cubicBezTo>
                    <a:pt x="f37" y="f20"/>
                    <a:pt x="f3" y="f18"/>
                    <a:pt x="f3" y="f16"/>
                  </a:cubicBezTo>
                  <a:lnTo>
                    <a:pt x="f3" y="f15"/>
                  </a:lnTo>
                  <a:cubicBezTo>
                    <a:pt x="f3" y="f14"/>
                    <a:pt x="f38" y="f39"/>
                    <a:pt x="f40" y="f10"/>
                  </a:cubicBezTo>
                  <a:lnTo>
                    <a:pt x="f40" y="f9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6831;p88">
              <a:extLst>
                <a:ext uri="{FF2B5EF4-FFF2-40B4-BE49-F238E27FC236}">
                  <a16:creationId xmlns:a16="http://schemas.microsoft.com/office/drawing/2014/main" id="{2B9922DA-8521-600F-19EB-AA4B67A178B5}"/>
                </a:ext>
              </a:extLst>
            </p:cNvPr>
            <p:cNvSpPr/>
            <p:nvPr/>
          </p:nvSpPr>
          <p:spPr>
            <a:xfrm>
              <a:off x="6775265" y="995443"/>
              <a:ext cx="161921" cy="807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1"/>
                <a:gd name="f5" fmla="val 1734"/>
                <a:gd name="f6" fmla="val 1"/>
                <a:gd name="f7" fmla="val 789"/>
                <a:gd name="f8" fmla="val 757"/>
                <a:gd name="f9" fmla="val 1702"/>
                <a:gd name="f10" fmla="val 2049"/>
                <a:gd name="f11" fmla="val 1230"/>
                <a:gd name="f12" fmla="val 1545"/>
                <a:gd name="f13" fmla="val 1891"/>
                <a:gd name="f14" fmla="val 2017"/>
                <a:gd name="f15" fmla="val 1986"/>
                <a:gd name="f16" fmla="val 1954"/>
                <a:gd name="f17" fmla="val 2080"/>
                <a:gd name="f18" fmla="val 1828"/>
                <a:gd name="f19" fmla="val 2238"/>
                <a:gd name="f20" fmla="val 1387"/>
                <a:gd name="f21" fmla="val 2458"/>
                <a:gd name="f22" fmla="val 2647"/>
                <a:gd name="f23" fmla="val 2805"/>
                <a:gd name="f24" fmla="val 2868"/>
                <a:gd name="f25" fmla="val 2942"/>
                <a:gd name="f26" fmla="val 2059"/>
                <a:gd name="f27" fmla="val 3091"/>
                <a:gd name="f28" fmla="val 2090"/>
                <a:gd name="f29" fmla="val 3266"/>
                <a:gd name="f30" fmla="val 3389"/>
                <a:gd name="f31" fmla="val 3525"/>
                <a:gd name="f32" fmla="val 2075"/>
                <a:gd name="f33" fmla="val 3656"/>
                <a:gd name="f34" fmla="val 4128"/>
                <a:gd name="f35" fmla="val 3340"/>
                <a:gd name="f36" fmla="val 2395"/>
                <a:gd name="f37" fmla="*/ f0 1 4191"/>
                <a:gd name="f38" fmla="*/ f1 1 209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91"/>
                <a:gd name="f45" fmla="*/ f42 1 209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91" h="209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cubicBezTo>
                    <a:pt x="f12" y="f10"/>
                    <a:pt x="f13" y="f10"/>
                    <a:pt x="f14" y="f15"/>
                  </a:cubicBezTo>
                  <a:cubicBezTo>
                    <a:pt x="f10" y="f16"/>
                    <a:pt x="f17" y="f18"/>
                    <a:pt x="f17" y="f5"/>
                  </a:cubicBezTo>
                  <a:cubicBezTo>
                    <a:pt x="f17" y="f12"/>
                    <a:pt x="f19" y="f20"/>
                    <a:pt x="f21" y="f20"/>
                  </a:cubicBezTo>
                  <a:cubicBezTo>
                    <a:pt x="f22" y="f20"/>
                    <a:pt x="f23" y="f12"/>
                    <a:pt x="f23" y="f5"/>
                  </a:cubicBezTo>
                  <a:cubicBezTo>
                    <a:pt x="f23" y="f18"/>
                    <a:pt x="f23" y="f16"/>
                    <a:pt x="f24" y="f15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10"/>
                  </a:cubicBezTo>
                  <a:lnTo>
                    <a:pt x="f3" y="f10"/>
                  </a:lnTo>
                  <a:lnTo>
                    <a:pt x="f3" y="f9"/>
                  </a:lnTo>
                  <a:lnTo>
                    <a:pt x="f34" y="f9"/>
                  </a:lnTo>
                  <a:cubicBezTo>
                    <a:pt x="f34" y="f8"/>
                    <a:pt x="f35" y="f6"/>
                    <a:pt x="f3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6832;p88">
              <a:extLst>
                <a:ext uri="{FF2B5EF4-FFF2-40B4-BE49-F238E27FC236}">
                  <a16:creationId xmlns:a16="http://schemas.microsoft.com/office/drawing/2014/main" id="{631BA8A3-0037-D3E4-42B0-41A22DC65AB0}"/>
                </a:ext>
              </a:extLst>
            </p:cNvPr>
            <p:cNvSpPr/>
            <p:nvPr/>
          </p:nvSpPr>
          <p:spPr>
            <a:xfrm>
              <a:off x="6775265" y="1091610"/>
              <a:ext cx="161921" cy="1144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963"/>
                <a:gd name="f5" fmla="val 2395"/>
                <a:gd name="f6" fmla="val 1"/>
                <a:gd name="f7" fmla="val 2080"/>
                <a:gd name="f8" fmla="val 253"/>
                <a:gd name="f9" fmla="val 1671"/>
                <a:gd name="f10" fmla="val 1230"/>
                <a:gd name="f11" fmla="val 914"/>
                <a:gd name="f12" fmla="val 2049"/>
                <a:gd name="f13" fmla="val 946"/>
                <a:gd name="f14" fmla="val 2962"/>
                <a:gd name="f15" fmla="val 2112"/>
                <a:gd name="f16" fmla="val 3246"/>
                <a:gd name="f17" fmla="val 3466"/>
                <a:gd name="f18" fmla="val 3088"/>
                <a:gd name="f19" fmla="val 2679"/>
                <a:gd name="f20" fmla="val 190"/>
                <a:gd name="f21" fmla="*/ f0 1 4191"/>
                <a:gd name="f22" fmla="*/ f1 1 296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191"/>
                <a:gd name="f29" fmla="*/ f26 1 296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191" h="2963">
                  <a:moveTo>
                    <a:pt x="f5" y="f6"/>
                  </a:moveTo>
                  <a:cubicBezTo>
                    <a:pt x="f7" y="f8"/>
                    <a:pt x="f9" y="f8"/>
                    <a:pt x="f10" y="f8"/>
                  </a:cubicBezTo>
                  <a:lnTo>
                    <a:pt x="f6" y="f8"/>
                  </a:ln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3" y="f12"/>
                    <a:pt x="f3" y="f11"/>
                  </a:cubicBezTo>
                  <a:lnTo>
                    <a:pt x="f3" y="f8"/>
                  </a:lnTo>
                  <a:lnTo>
                    <a:pt x="f17" y="f8"/>
                  </a:lnTo>
                  <a:cubicBezTo>
                    <a:pt x="f18" y="f8"/>
                    <a:pt x="f19" y="f20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6833;p88">
              <a:extLst>
                <a:ext uri="{FF2B5EF4-FFF2-40B4-BE49-F238E27FC236}">
                  <a16:creationId xmlns:a16="http://schemas.microsoft.com/office/drawing/2014/main" id="{73CAC5D1-D4C2-EB08-6627-74AE0EAE3E70}"/>
                </a:ext>
              </a:extLst>
            </p:cNvPr>
            <p:cNvSpPr/>
            <p:nvPr/>
          </p:nvSpPr>
          <p:spPr>
            <a:xfrm>
              <a:off x="6988301" y="1153698"/>
              <a:ext cx="161921" cy="807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0"/>
                <a:gd name="f5" fmla="val 1702"/>
                <a:gd name="f6" fmla="val 756"/>
                <a:gd name="f7" fmla="val 757"/>
                <a:gd name="f8" fmla="val 2048"/>
                <a:gd name="f9" fmla="val 1229"/>
                <a:gd name="f10" fmla="val 1544"/>
                <a:gd name="f11" fmla="val 1891"/>
                <a:gd name="f12" fmla="val 2017"/>
                <a:gd name="f13" fmla="val 1985"/>
                <a:gd name="f14" fmla="val 1954"/>
                <a:gd name="f15" fmla="val 2080"/>
                <a:gd name="f16" fmla="val 1828"/>
                <a:gd name="f17" fmla="val 1733"/>
                <a:gd name="f18" fmla="val 2237"/>
                <a:gd name="f19" fmla="val 1387"/>
                <a:gd name="f20" fmla="val 2458"/>
                <a:gd name="f21" fmla="val 2647"/>
                <a:gd name="f22" fmla="val 2804"/>
                <a:gd name="f23" fmla="val 2867"/>
                <a:gd name="f24" fmla="val 2941"/>
                <a:gd name="f25" fmla="val 2059"/>
                <a:gd name="f26" fmla="val 3091"/>
                <a:gd name="f27" fmla="val 3265"/>
                <a:gd name="f28" fmla="val 3388"/>
                <a:gd name="f29" fmla="val 3524"/>
                <a:gd name="f30" fmla="val 2074"/>
                <a:gd name="f31" fmla="val 3655"/>
                <a:gd name="f32" fmla="val 4190"/>
                <a:gd name="f33" fmla="val 4096"/>
                <a:gd name="f34" fmla="val 3308"/>
                <a:gd name="f35" fmla="val 2363"/>
                <a:gd name="f36" fmla="*/ f0 1 4191"/>
                <a:gd name="f37" fmla="*/ f1 1 2090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4191"/>
                <a:gd name="f44" fmla="*/ f41 1 2090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4191" h="2090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lnTo>
                    <a:pt x="f2" y="f8"/>
                  </a:lnTo>
                  <a:lnTo>
                    <a:pt x="f9" y="f8"/>
                  </a:lnTo>
                  <a:cubicBezTo>
                    <a:pt x="f10" y="f8"/>
                    <a:pt x="f11" y="f8"/>
                    <a:pt x="f12" y="f13"/>
                  </a:cubicBezTo>
                  <a:cubicBezTo>
                    <a:pt x="f8" y="f14"/>
                    <a:pt x="f15" y="f16"/>
                    <a:pt x="f15" y="f17"/>
                  </a:cubicBezTo>
                  <a:cubicBezTo>
                    <a:pt x="f15" y="f10"/>
                    <a:pt x="f18" y="f19"/>
                    <a:pt x="f20" y="f19"/>
                  </a:cubicBezTo>
                  <a:cubicBezTo>
                    <a:pt x="f21" y="f19"/>
                    <a:pt x="f22" y="f10"/>
                    <a:pt x="f22" y="f17"/>
                  </a:cubicBezTo>
                  <a:cubicBezTo>
                    <a:pt x="f22" y="f16"/>
                    <a:pt x="f22" y="f14"/>
                    <a:pt x="f23" y="f13"/>
                  </a:cubicBezTo>
                  <a:cubicBezTo>
                    <a:pt x="f24" y="f25"/>
                    <a:pt x="f26" y="f4"/>
                    <a:pt x="f27" y="f4"/>
                  </a:cubicBezTo>
                  <a:cubicBezTo>
                    <a:pt x="f28" y="f4"/>
                    <a:pt x="f29" y="f30"/>
                    <a:pt x="f31" y="f8"/>
                  </a:cubicBezTo>
                  <a:lnTo>
                    <a:pt x="f32" y="f8"/>
                  </a:lnTo>
                  <a:lnTo>
                    <a:pt x="f32" y="f5"/>
                  </a:lnTo>
                  <a:cubicBezTo>
                    <a:pt x="f33" y="f7"/>
                    <a:pt x="f34" y="f2"/>
                    <a:pt x="f3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6834;p88">
              <a:extLst>
                <a:ext uri="{FF2B5EF4-FFF2-40B4-BE49-F238E27FC236}">
                  <a16:creationId xmlns:a16="http://schemas.microsoft.com/office/drawing/2014/main" id="{CA856E26-751B-CC96-E3C9-998868CEBBD7}"/>
                </a:ext>
              </a:extLst>
            </p:cNvPr>
            <p:cNvSpPr/>
            <p:nvPr/>
          </p:nvSpPr>
          <p:spPr>
            <a:xfrm>
              <a:off x="6987067" y="1249865"/>
              <a:ext cx="158291" cy="1156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7"/>
                <a:gd name="f4" fmla="val 2994"/>
                <a:gd name="f5" fmla="val 2395"/>
                <a:gd name="f6" fmla="val 2080"/>
                <a:gd name="f7" fmla="val 252"/>
                <a:gd name="f8" fmla="val 1639"/>
                <a:gd name="f9" fmla="val 1230"/>
                <a:gd name="f10" fmla="val 1"/>
                <a:gd name="f11" fmla="val 914"/>
                <a:gd name="f12" fmla="val 2048"/>
                <a:gd name="f13" fmla="val 2993"/>
                <a:gd name="f14" fmla="val 2049"/>
                <a:gd name="f15" fmla="val 3183"/>
                <a:gd name="f16" fmla="val 4096"/>
                <a:gd name="f17" fmla="val 3435"/>
                <a:gd name="f18" fmla="val 3025"/>
                <a:gd name="f19" fmla="val 2679"/>
                <a:gd name="f20" fmla="val 189"/>
                <a:gd name="f21" fmla="*/ f0 1 4097"/>
                <a:gd name="f22" fmla="*/ f1 1 299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097"/>
                <a:gd name="f29" fmla="*/ f26 1 299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097" h="2994">
                  <a:moveTo>
                    <a:pt x="f5" y="f2"/>
                  </a:moveTo>
                  <a:cubicBezTo>
                    <a:pt x="f6" y="f7"/>
                    <a:pt x="f8" y="f7"/>
                    <a:pt x="f9" y="f7"/>
                  </a:cubicBezTo>
                  <a:lnTo>
                    <a:pt x="f10" y="f7"/>
                  </a:lnTo>
                  <a:lnTo>
                    <a:pt x="f10" y="f11"/>
                  </a:lnTo>
                  <a:cubicBezTo>
                    <a:pt x="f10" y="f12"/>
                    <a:pt x="f11" y="f13"/>
                    <a:pt x="f14" y="f13"/>
                  </a:cubicBezTo>
                  <a:cubicBezTo>
                    <a:pt x="f15" y="f13"/>
                    <a:pt x="f16" y="f12"/>
                    <a:pt x="f16" y="f11"/>
                  </a:cubicBezTo>
                  <a:lnTo>
                    <a:pt x="f16" y="f7"/>
                  </a:lnTo>
                  <a:lnTo>
                    <a:pt x="f17" y="f7"/>
                  </a:lnTo>
                  <a:cubicBezTo>
                    <a:pt x="f18" y="f7"/>
                    <a:pt x="f19" y="f2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2" name="Google Shape;6873;p88">
            <a:extLst>
              <a:ext uri="{FF2B5EF4-FFF2-40B4-BE49-F238E27FC236}">
                <a16:creationId xmlns:a16="http://schemas.microsoft.com/office/drawing/2014/main" id="{6CDD445E-586B-91FC-EAC2-07BF9B9D9A70}"/>
              </a:ext>
            </a:extLst>
          </p:cNvPr>
          <p:cNvGrpSpPr/>
          <p:nvPr/>
        </p:nvGrpSpPr>
        <p:grpSpPr>
          <a:xfrm>
            <a:off x="3077947" y="916889"/>
            <a:ext cx="435775" cy="450423"/>
            <a:chOff x="4395118" y="916887"/>
            <a:chExt cx="435775" cy="450423"/>
          </a:xfrm>
          <a:solidFill>
            <a:schemeClr val="bg2"/>
          </a:solidFill>
        </p:grpSpPr>
        <p:sp>
          <p:nvSpPr>
            <p:cNvPr id="73" name="Google Shape;6874;p88">
              <a:extLst>
                <a:ext uri="{FF2B5EF4-FFF2-40B4-BE49-F238E27FC236}">
                  <a16:creationId xmlns:a16="http://schemas.microsoft.com/office/drawing/2014/main" id="{66021850-4E7A-D5F9-8A46-854D8458AAD1}"/>
                </a:ext>
              </a:extLst>
            </p:cNvPr>
            <p:cNvSpPr/>
            <p:nvPr/>
          </p:nvSpPr>
          <p:spPr>
            <a:xfrm>
              <a:off x="4565544" y="916887"/>
              <a:ext cx="265349" cy="264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8"/>
                <a:gd name="f4" fmla="val 6850"/>
                <a:gd name="f5" fmla="val 3466"/>
                <a:gd name="f6" fmla="val 1355"/>
                <a:gd name="f7" fmla="val 4222"/>
                <a:gd name="f8" fmla="val 4852"/>
                <a:gd name="f9" fmla="val 1985"/>
                <a:gd name="f10" fmla="val 2741"/>
                <a:gd name="f11" fmla="val 4127"/>
                <a:gd name="f12" fmla="val 4348"/>
                <a:gd name="f13" fmla="val 4757"/>
                <a:gd name="f14" fmla="val 4600"/>
                <a:gd name="f15" fmla="val 4631"/>
                <a:gd name="f16" fmla="val 4821"/>
                <a:gd name="f17" fmla="val 4726"/>
                <a:gd name="f18" fmla="val 4915"/>
                <a:gd name="f19" fmla="val 5041"/>
                <a:gd name="f20" fmla="val 5262"/>
                <a:gd name="f21" fmla="val 5388"/>
                <a:gd name="f22" fmla="val 4663"/>
                <a:gd name="f23" fmla="val 5451"/>
                <a:gd name="f24" fmla="val 4576"/>
                <a:gd name="f25" fmla="val 5482"/>
                <a:gd name="f26" fmla="val 4489"/>
                <a:gd name="f27" fmla="val 4403"/>
                <a:gd name="f28" fmla="val 4316"/>
                <a:gd name="f29" fmla="val 4253"/>
                <a:gd name="f30" fmla="val 4190"/>
                <a:gd name="f31" fmla="val 5293"/>
                <a:gd name="f32" fmla="val 3970"/>
                <a:gd name="f33" fmla="val 5419"/>
                <a:gd name="f34" fmla="val 3749"/>
                <a:gd name="f35" fmla="val 5514"/>
                <a:gd name="f36" fmla="val 2709"/>
                <a:gd name="f37" fmla="val 2079"/>
                <a:gd name="f38" fmla="val 4884"/>
                <a:gd name="f39" fmla="val 1575"/>
                <a:gd name="f40" fmla="val 32"/>
                <a:gd name="f41" fmla="val 1576"/>
                <a:gd name="f42" fmla="val 3403"/>
                <a:gd name="f43" fmla="val 4001"/>
                <a:gd name="f44" fmla="val 189"/>
                <a:gd name="f45" fmla="val 4569"/>
                <a:gd name="f46" fmla="val 473"/>
                <a:gd name="f47" fmla="val 5104"/>
                <a:gd name="f48" fmla="val 6396"/>
                <a:gd name="f49" fmla="val 6522"/>
                <a:gd name="f50" fmla="val 6679"/>
                <a:gd name="f51" fmla="val 126"/>
                <a:gd name="f52" fmla="val 6774"/>
                <a:gd name="f53" fmla="val 172"/>
                <a:gd name="f54" fmla="val 6820"/>
                <a:gd name="f55" fmla="val 269"/>
                <a:gd name="f56" fmla="val 6849"/>
                <a:gd name="f57" fmla="val 367"/>
                <a:gd name="f58" fmla="val 403"/>
                <a:gd name="f59" fmla="val 439"/>
                <a:gd name="f60" fmla="val 6845"/>
                <a:gd name="f61" fmla="val 6837"/>
                <a:gd name="f62" fmla="val 1764"/>
                <a:gd name="f63" fmla="val 2300"/>
                <a:gd name="f64" fmla="val 2867"/>
                <a:gd name="f65" fmla="val 5356"/>
                <a:gd name="f66" fmla="val 1513"/>
                <a:gd name="f67" fmla="*/ f0 1 6868"/>
                <a:gd name="f68" fmla="*/ f1 1 6850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68"/>
                <a:gd name="f75" fmla="*/ f72 1 6850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68" h="685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8" y="f19"/>
                    <a:pt x="f8" y="f20"/>
                    <a:pt x="f17" y="f21"/>
                  </a:cubicBez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30" y="f31"/>
                  </a:ln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8"/>
                    <a:pt x="f37" y="f11"/>
                  </a:cubicBezTo>
                  <a:lnTo>
                    <a:pt x="f37" y="f10"/>
                  </a:lnTo>
                  <a:cubicBezTo>
                    <a:pt x="f37" y="f9"/>
                    <a:pt x="f36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39" y="f2"/>
                    <a:pt x="f40" y="f41"/>
                    <a:pt x="f40" y="f42"/>
                  </a:cubicBezTo>
                  <a:cubicBezTo>
                    <a:pt x="f40" y="f43"/>
                    <a:pt x="f44" y="f45"/>
                    <a:pt x="f46" y="f47"/>
                  </a:cubicBezTo>
                  <a:lnTo>
                    <a:pt x="f40" y="f48"/>
                  </a:lnTo>
                  <a:cubicBezTo>
                    <a:pt x="f2" y="f49"/>
                    <a:pt x="f40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46" y="f61"/>
                  </a:cubicBezTo>
                  <a:lnTo>
                    <a:pt x="f62" y="f48"/>
                  </a:lnTo>
                  <a:cubicBezTo>
                    <a:pt x="f63" y="f50"/>
                    <a:pt x="f64" y="f61"/>
                    <a:pt x="f5" y="f61"/>
                  </a:cubicBezTo>
                  <a:cubicBezTo>
                    <a:pt x="f65" y="f61"/>
                    <a:pt x="f3" y="f31"/>
                    <a:pt x="f3" y="f42"/>
                  </a:cubicBezTo>
                  <a:cubicBezTo>
                    <a:pt x="f3" y="f66"/>
                    <a:pt x="f6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4" name="Google Shape;6875;p88">
              <a:extLst>
                <a:ext uri="{FF2B5EF4-FFF2-40B4-BE49-F238E27FC236}">
                  <a16:creationId xmlns:a16="http://schemas.microsoft.com/office/drawing/2014/main" id="{6979CC92-5B1D-284F-4F1F-982AEBCEAA37}"/>
                </a:ext>
              </a:extLst>
            </p:cNvPr>
            <p:cNvSpPr/>
            <p:nvPr/>
          </p:nvSpPr>
          <p:spPr>
            <a:xfrm>
              <a:off x="4673845" y="997217"/>
              <a:ext cx="51197" cy="1047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5"/>
                <a:gd name="f4" fmla="val 2711"/>
                <a:gd name="f5" fmla="val 663"/>
                <a:gd name="f6" fmla="val 1"/>
                <a:gd name="f7" fmla="val 253"/>
                <a:gd name="f8" fmla="val 316"/>
                <a:gd name="f9" fmla="val 662"/>
                <a:gd name="f10" fmla="val 2048"/>
                <a:gd name="f11" fmla="val 2427"/>
                <a:gd name="f12" fmla="val 2710"/>
                <a:gd name="f13" fmla="val 694"/>
                <a:gd name="f14" fmla="val 789"/>
                <a:gd name="f15" fmla="val 820"/>
                <a:gd name="f16" fmla="val 2679"/>
                <a:gd name="f17" fmla="val 757"/>
                <a:gd name="f18" fmla="val 2584"/>
                <a:gd name="f19" fmla="val 631"/>
                <a:gd name="f20" fmla="val 2490"/>
                <a:gd name="f21" fmla="val 2238"/>
                <a:gd name="f22" fmla="val 2111"/>
                <a:gd name="f23" fmla="val 804"/>
                <a:gd name="f24" fmla="val 2064"/>
                <a:gd name="f25" fmla="val 891"/>
                <a:gd name="f26" fmla="val 2041"/>
                <a:gd name="f27" fmla="val 978"/>
                <a:gd name="f28" fmla="val 1064"/>
                <a:gd name="f29" fmla="val 1151"/>
                <a:gd name="f30" fmla="val 1198"/>
                <a:gd name="f31" fmla="val 1293"/>
                <a:gd name="f32" fmla="val 2206"/>
                <a:gd name="f33" fmla="val 2175"/>
                <a:gd name="f34" fmla="val 1324"/>
                <a:gd name="f35" fmla="val 2080"/>
                <a:gd name="f36" fmla="val 284"/>
                <a:gd name="f37" fmla="val 1041"/>
                <a:gd name="f38" fmla="*/ f0 1 1325"/>
                <a:gd name="f39" fmla="*/ f1 1 2711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325"/>
                <a:gd name="f46" fmla="*/ f43 1 2711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325" h="271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cubicBezTo>
                    <a:pt x="f13" y="f12"/>
                    <a:pt x="f14" y="f12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1" y="f33"/>
                    <a:pt x="f34" y="f35"/>
                    <a:pt x="f34" y="f10"/>
                  </a:cubicBezTo>
                  <a:lnTo>
                    <a:pt x="f34" y="f9"/>
                  </a:lnTo>
                  <a:cubicBezTo>
                    <a:pt x="f34" y="f36"/>
                    <a:pt x="f3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5" name="Google Shape;6876;p88">
              <a:extLst>
                <a:ext uri="{FF2B5EF4-FFF2-40B4-BE49-F238E27FC236}">
                  <a16:creationId xmlns:a16="http://schemas.microsoft.com/office/drawing/2014/main" id="{485F6613-3D08-18B4-3B08-F309EEDB0BCB}"/>
                </a:ext>
              </a:extLst>
            </p:cNvPr>
            <p:cNvSpPr/>
            <p:nvPr/>
          </p:nvSpPr>
          <p:spPr>
            <a:xfrm>
              <a:off x="4446233" y="1127455"/>
              <a:ext cx="107140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2774"/>
                <a:gd name="f5" fmla="val 1387"/>
                <a:gd name="f6" fmla="val 1"/>
                <a:gd name="f7" fmla="val 631"/>
                <a:gd name="f8" fmla="val 64"/>
                <a:gd name="f9" fmla="val 2143"/>
                <a:gd name="f10" fmla="*/ f0 1 2773"/>
                <a:gd name="f11" fmla="*/ f1 1 2774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3"/>
                <a:gd name="f18" fmla="*/ f15 1 2774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3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8" y="f9"/>
                    <a:pt x="f7" y="f3"/>
                    <a:pt x="f5" y="f3"/>
                  </a:cubicBezTo>
                  <a:cubicBezTo>
                    <a:pt x="f9" y="f3"/>
                    <a:pt x="f3" y="f9"/>
                    <a:pt x="f3" y="f5"/>
                  </a:cubicBezTo>
                  <a:cubicBezTo>
                    <a:pt x="f3" y="f7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877;p88">
              <a:extLst>
                <a:ext uri="{FF2B5EF4-FFF2-40B4-BE49-F238E27FC236}">
                  <a16:creationId xmlns:a16="http://schemas.microsoft.com/office/drawing/2014/main" id="{2CBBF055-6E51-040A-029F-235DF3481C6F}"/>
                </a:ext>
              </a:extLst>
            </p:cNvPr>
            <p:cNvSpPr/>
            <p:nvPr/>
          </p:nvSpPr>
          <p:spPr>
            <a:xfrm>
              <a:off x="4395118" y="1260134"/>
              <a:ext cx="211839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74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64"/>
                <a:gd name="f12" fmla="val 2553"/>
                <a:gd name="f13" fmla="val 158"/>
                <a:gd name="f14" fmla="val 2773"/>
                <a:gd name="f15" fmla="val 347"/>
                <a:gd name="f16" fmla="val 5104"/>
                <a:gd name="f17" fmla="val 5325"/>
                <a:gd name="f18" fmla="val 5482"/>
                <a:gd name="f19" fmla="val 5262"/>
                <a:gd name="f20" fmla="val 4127"/>
                <a:gd name="f21" fmla="*/ f0 1 5483"/>
                <a:gd name="f22" fmla="*/ f1 1 277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483"/>
                <a:gd name="f29" fmla="*/ f26 1 277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483" h="277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7" name="Google Shape;6884;p88">
            <a:extLst>
              <a:ext uri="{FF2B5EF4-FFF2-40B4-BE49-F238E27FC236}">
                <a16:creationId xmlns:a16="http://schemas.microsoft.com/office/drawing/2014/main" id="{356E9A71-E683-8A77-F5EF-62426A610934}"/>
              </a:ext>
            </a:extLst>
          </p:cNvPr>
          <p:cNvGrpSpPr/>
          <p:nvPr/>
        </p:nvGrpSpPr>
        <p:grpSpPr>
          <a:xfrm>
            <a:off x="6177993" y="916357"/>
            <a:ext cx="428515" cy="451036"/>
            <a:chOff x="7495163" y="916356"/>
            <a:chExt cx="428515" cy="451036"/>
          </a:xfrm>
          <a:solidFill>
            <a:schemeClr val="bg2"/>
          </a:solidFill>
        </p:grpSpPr>
        <p:sp>
          <p:nvSpPr>
            <p:cNvPr id="78" name="Google Shape;6885;p88">
              <a:extLst>
                <a:ext uri="{FF2B5EF4-FFF2-40B4-BE49-F238E27FC236}">
                  <a16:creationId xmlns:a16="http://schemas.microsoft.com/office/drawing/2014/main" id="{A162E623-3D0F-2111-190A-046E8ED73694}"/>
                </a:ext>
              </a:extLst>
            </p:cNvPr>
            <p:cNvSpPr/>
            <p:nvPr/>
          </p:nvSpPr>
          <p:spPr>
            <a:xfrm>
              <a:off x="7814069" y="1246848"/>
              <a:ext cx="51151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1356"/>
                <a:gd name="f5" fmla="val 662"/>
                <a:gd name="f6" fmla="val 284"/>
                <a:gd name="f7" fmla="val 1"/>
                <a:gd name="f8" fmla="val 315"/>
                <a:gd name="f9" fmla="val 693"/>
                <a:gd name="f10" fmla="val 1040"/>
                <a:gd name="f11" fmla="val 1355"/>
                <a:gd name="f12" fmla="*/ f0 1 1324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324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324" h="135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cubicBezTo>
                    <a:pt x="f10" y="f11"/>
                    <a:pt x="f3" y="f10"/>
                    <a:pt x="f3" y="f9"/>
                  </a:cubicBezTo>
                  <a:cubicBezTo>
                    <a:pt x="f3" y="f8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6886;p88">
              <a:extLst>
                <a:ext uri="{FF2B5EF4-FFF2-40B4-BE49-F238E27FC236}">
                  <a16:creationId xmlns:a16="http://schemas.microsoft.com/office/drawing/2014/main" id="{71A9E660-DF1E-54E9-7042-CD399C01F6E7}"/>
                </a:ext>
              </a:extLst>
            </p:cNvPr>
            <p:cNvSpPr/>
            <p:nvPr/>
          </p:nvSpPr>
          <p:spPr>
            <a:xfrm>
              <a:off x="7680191" y="916978"/>
              <a:ext cx="26810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28"/>
                <a:gd name="f5" fmla="val 347"/>
                <a:gd name="f6" fmla="val 1"/>
                <a:gd name="f7" fmla="val 158"/>
                <a:gd name="f8" fmla="val 95"/>
                <a:gd name="f9" fmla="val 4096"/>
                <a:gd name="f10" fmla="val 221"/>
                <a:gd name="f11" fmla="val 473"/>
                <a:gd name="f12" fmla="val 567"/>
                <a:gd name="f13" fmla="val 693"/>
                <a:gd name="f14" fmla="val 536"/>
                <a:gd name="f15" fmla="*/ f0 1 694"/>
                <a:gd name="f16" fmla="*/ f1 1 412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94"/>
                <a:gd name="f23" fmla="*/ f20 1 412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94" h="4128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4"/>
                  </a:lnTo>
                  <a:cubicBezTo>
                    <a:pt x="f8" y="f9"/>
                    <a:pt x="f10" y="f9"/>
                    <a:pt x="f5" y="f9"/>
                  </a:cubicBezTo>
                  <a:cubicBezTo>
                    <a:pt x="f11" y="f9"/>
                    <a:pt x="f12" y="f9"/>
                    <a:pt x="f13" y="f4"/>
                  </a:cubicBezTo>
                  <a:lnTo>
                    <a:pt x="f13" y="f5"/>
                  </a:lnTo>
                  <a:cubicBezTo>
                    <a:pt x="f13" y="f7"/>
                    <a:pt x="f1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6887;p88">
              <a:extLst>
                <a:ext uri="{FF2B5EF4-FFF2-40B4-BE49-F238E27FC236}">
                  <a16:creationId xmlns:a16="http://schemas.microsoft.com/office/drawing/2014/main" id="{154979DF-F0F4-BA66-CAD4-8FA792923347}"/>
                </a:ext>
              </a:extLst>
            </p:cNvPr>
            <p:cNvSpPr/>
            <p:nvPr/>
          </p:nvSpPr>
          <p:spPr>
            <a:xfrm>
              <a:off x="7653418" y="1103013"/>
              <a:ext cx="79123" cy="793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54"/>
                <a:gd name="f5" fmla="val 938"/>
                <a:gd name="f6" fmla="val 417"/>
                <a:gd name="f7" fmla="val 451"/>
                <a:gd name="f8" fmla="val 1014"/>
                <a:gd name="f9" fmla="val 1549"/>
                <a:gd name="f10" fmla="val 473"/>
                <a:gd name="f11" fmla="val 1040"/>
                <a:gd name="f12" fmla="val 1575"/>
                <a:gd name="f13" fmla="val 1581"/>
                <a:gd name="f14" fmla="val 447"/>
                <a:gd name="f15" fmla="val 6"/>
                <a:gd name="f16" fmla="val 1006"/>
                <a:gd name="f17" fmla="val 2"/>
                <a:gd name="f18" fmla="val 972"/>
                <a:gd name="f19" fmla="*/ f0 1 2048"/>
                <a:gd name="f20" fmla="*/ f1 1 20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048"/>
                <a:gd name="f27" fmla="*/ f24 1 20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048" h="205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10" y="f4"/>
                    <a:pt x="f11" y="f4"/>
                  </a:cubicBezTo>
                  <a:cubicBezTo>
                    <a:pt x="f12" y="f4"/>
                    <a:pt x="f3" y="f13"/>
                    <a:pt x="f3" y="f8"/>
                  </a:cubicBezTo>
                  <a:cubicBezTo>
                    <a:pt x="f3" y="f14"/>
                    <a:pt x="f12" y="f15"/>
                    <a:pt x="f11" y="f15"/>
                  </a:cubicBezTo>
                  <a:cubicBezTo>
                    <a:pt x="f16" y="f17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888;p88">
              <a:extLst>
                <a:ext uri="{FF2B5EF4-FFF2-40B4-BE49-F238E27FC236}">
                  <a16:creationId xmlns:a16="http://schemas.microsoft.com/office/drawing/2014/main" id="{7AF3FF99-605C-61AD-9774-E7230AF78EBC}"/>
                </a:ext>
              </a:extLst>
            </p:cNvPr>
            <p:cNvSpPr/>
            <p:nvPr/>
          </p:nvSpPr>
          <p:spPr>
            <a:xfrm>
              <a:off x="7576727" y="1190868"/>
              <a:ext cx="247116" cy="17652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4569"/>
                <a:gd name="f5" fmla="val 1954"/>
                <a:gd name="f6" fmla="val 2520"/>
                <a:gd name="f7" fmla="val 4222"/>
                <a:gd name="f8" fmla="val 4411"/>
                <a:gd name="f9" fmla="val 158"/>
                <a:gd name="f10" fmla="val 4568"/>
                <a:gd name="f11" fmla="val 347"/>
                <a:gd name="f12" fmla="val 3781"/>
                <a:gd name="f13" fmla="val 3970"/>
                <a:gd name="f14" fmla="val 4127"/>
                <a:gd name="f15" fmla="val 3875"/>
                <a:gd name="f16" fmla="val 5136"/>
                <a:gd name="f17" fmla="val 5577"/>
                <a:gd name="f18" fmla="val 3844"/>
                <a:gd name="f19" fmla="val 6018"/>
                <a:gd name="f20" fmla="val 3718"/>
                <a:gd name="f21" fmla="val 3434"/>
                <a:gd name="f22" fmla="val 5986"/>
                <a:gd name="f23" fmla="val 3277"/>
                <a:gd name="f24" fmla="val 5608"/>
                <a:gd name="f25" fmla="val 2930"/>
                <a:gd name="f26" fmla="val 5514"/>
                <a:gd name="f27" fmla="val 2489"/>
                <a:gd name="f28" fmla="val 4442"/>
                <a:gd name="f29" fmla="val 3497"/>
                <a:gd name="f30" fmla="val 2741"/>
                <a:gd name="f31" fmla="val 1733"/>
                <a:gd name="f32" fmla="val 788"/>
                <a:gd name="f33" fmla="val 410"/>
                <a:gd name="f34" fmla="val 2426"/>
                <a:gd name="f35" fmla="val 315"/>
                <a:gd name="f36" fmla="val 2206"/>
                <a:gd name="f37" fmla="val 189"/>
                <a:gd name="f38" fmla="*/ f0 1 6396"/>
                <a:gd name="f39" fmla="*/ f1 1 4569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6396"/>
                <a:gd name="f46" fmla="*/ f43 1 4569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6396" h="4569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15"/>
                  </a:lnTo>
                  <a:lnTo>
                    <a:pt x="f16" y="f15"/>
                  </a:lnTo>
                  <a:cubicBezTo>
                    <a:pt x="f17" y="f18"/>
                    <a:pt x="f19" y="f20"/>
                    <a:pt x="f3" y="f21"/>
                  </a:cubicBezTo>
                  <a:cubicBezTo>
                    <a:pt x="f22" y="f23"/>
                    <a:pt x="f24" y="f25"/>
                    <a:pt x="f26" y="f27"/>
                  </a:cubicBezTo>
                  <a:lnTo>
                    <a:pt x="f28" y="f27"/>
                  </a:lnTo>
                  <a:cubicBezTo>
                    <a:pt x="f29" y="f27"/>
                    <a:pt x="f30" y="f31"/>
                    <a:pt x="f30" y="f32"/>
                  </a:cubicBezTo>
                  <a:lnTo>
                    <a:pt x="f30" y="f33"/>
                  </a:lnTo>
                  <a:cubicBezTo>
                    <a:pt x="f34" y="f35"/>
                    <a:pt x="f36" y="f37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889;p88">
              <a:extLst>
                <a:ext uri="{FF2B5EF4-FFF2-40B4-BE49-F238E27FC236}">
                  <a16:creationId xmlns:a16="http://schemas.microsoft.com/office/drawing/2014/main" id="{83E67681-7986-DB93-2C20-9A559C6559A7}"/>
                </a:ext>
              </a:extLst>
            </p:cNvPr>
            <p:cNvSpPr/>
            <p:nvPr/>
          </p:nvSpPr>
          <p:spPr>
            <a:xfrm>
              <a:off x="7705731" y="1048451"/>
              <a:ext cx="197236" cy="2142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05"/>
                <a:gd name="f4" fmla="val 5545"/>
                <a:gd name="f5" fmla="val 4128"/>
                <a:gd name="f6" fmla="val 694"/>
                <a:gd name="f7" fmla="val 662"/>
                <a:gd name="f8" fmla="val 1040"/>
                <a:gd name="f9" fmla="val 1103"/>
                <a:gd name="f10" fmla="val 1355"/>
                <a:gd name="f11" fmla="val 1387"/>
                <a:gd name="f12" fmla="val 1827"/>
                <a:gd name="f13" fmla="val 2426"/>
                <a:gd name="f14" fmla="val 3245"/>
                <a:gd name="f15" fmla="val 788"/>
                <a:gd name="f16" fmla="val 3938"/>
                <a:gd name="f17" fmla="val 1"/>
                <a:gd name="f18" fmla="val 4127"/>
                <a:gd name="f19" fmla="val 4505"/>
                <a:gd name="f20" fmla="val 5072"/>
                <a:gd name="f21" fmla="val 473"/>
                <a:gd name="f22" fmla="val 1009"/>
                <a:gd name="f23" fmla="val 2080"/>
                <a:gd name="f24" fmla="val 2238"/>
                <a:gd name="f25" fmla="val 4946"/>
                <a:gd name="f26" fmla="val 2742"/>
                <a:gd name="f27" fmla="val 3372"/>
                <a:gd name="f28" fmla="val 3624"/>
                <a:gd name="f29" fmla="val 3844"/>
                <a:gd name="f30" fmla="val 4600"/>
                <a:gd name="f31" fmla="val 4065"/>
                <a:gd name="f32" fmla="val 4726"/>
                <a:gd name="f33" fmla="val 4443"/>
                <a:gd name="f34" fmla="val 4064"/>
                <a:gd name="f35" fmla="val 4758"/>
                <a:gd name="f36" fmla="val 4916"/>
                <a:gd name="f37" fmla="val 3655"/>
                <a:gd name="f38" fmla="val 3340"/>
                <a:gd name="f39" fmla="val 2993"/>
                <a:gd name="f40" fmla="val 4947"/>
                <a:gd name="f41" fmla="val 2678"/>
                <a:gd name="f42" fmla="val 1008"/>
                <a:gd name="f43" fmla="*/ f0 1 5105"/>
                <a:gd name="f44" fmla="*/ f1 1 5545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5105"/>
                <a:gd name="f51" fmla="*/ f48 1 5545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5105" h="5545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cubicBezTo>
                    <a:pt x="f9" y="f10"/>
                    <a:pt x="f11" y="f12"/>
                    <a:pt x="f11" y="f13"/>
                  </a:cubicBezTo>
                  <a:cubicBezTo>
                    <a:pt x="f11" y="f14"/>
                    <a:pt x="f15" y="f16"/>
                    <a:pt x="f17" y="f18"/>
                  </a:cubicBezTo>
                  <a:lnTo>
                    <a:pt x="f17" y="f19"/>
                  </a:lnTo>
                  <a:cubicBezTo>
                    <a:pt x="f17" y="f20"/>
                    <a:pt x="f21" y="f4"/>
                    <a:pt x="f22" y="f4"/>
                  </a:cubicBezTo>
                  <a:lnTo>
                    <a:pt x="f23" y="f4"/>
                  </a:lnTo>
                  <a:cubicBezTo>
                    <a:pt x="f24" y="f25"/>
                    <a:pt x="f26" y="f19"/>
                    <a:pt x="f27" y="f19"/>
                  </a:cubicBezTo>
                  <a:cubicBezTo>
                    <a:pt x="f28" y="f19"/>
                    <a:pt x="f29" y="f30"/>
                    <a:pt x="f31" y="f32"/>
                  </a:cubicBezTo>
                  <a:lnTo>
                    <a:pt x="f31" y="f18"/>
                  </a:lnTo>
                  <a:lnTo>
                    <a:pt x="f5" y="f18"/>
                  </a:lnTo>
                  <a:cubicBezTo>
                    <a:pt x="f33" y="f34"/>
                    <a:pt x="f35" y="f16"/>
                    <a:pt x="f36" y="f37"/>
                  </a:cubicBezTo>
                  <a:cubicBezTo>
                    <a:pt x="f3" y="f38"/>
                    <a:pt x="f3" y="f39"/>
                    <a:pt x="f40" y="f41"/>
                  </a:cubicBezTo>
                  <a:lnTo>
                    <a:pt x="f5" y="f4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890;p88">
              <a:extLst>
                <a:ext uri="{FF2B5EF4-FFF2-40B4-BE49-F238E27FC236}">
                  <a16:creationId xmlns:a16="http://schemas.microsoft.com/office/drawing/2014/main" id="{7DFEC4C2-8D19-A994-468B-947E225B8140}"/>
                </a:ext>
              </a:extLst>
            </p:cNvPr>
            <p:cNvSpPr/>
            <p:nvPr/>
          </p:nvSpPr>
          <p:spPr>
            <a:xfrm>
              <a:off x="7734937" y="916356"/>
              <a:ext cx="188741" cy="1296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3357"/>
                <a:gd name="f5" fmla="val 3376"/>
                <a:gd name="f6" fmla="val 1"/>
                <a:gd name="f7" fmla="val 3025"/>
                <a:gd name="f8" fmla="val 2679"/>
                <a:gd name="f9" fmla="val 143"/>
                <a:gd name="f10" fmla="val 2427"/>
                <a:gd name="f11" fmla="val 426"/>
                <a:gd name="f12" fmla="val 2143"/>
                <a:gd name="f13" fmla="val 678"/>
                <a:gd name="f14" fmla="val 3356"/>
                <a:gd name="f15" fmla="val 4191"/>
                <a:gd name="f16" fmla="val 2537"/>
                <a:gd name="f17" fmla="val 4349"/>
                <a:gd name="f18" fmla="val 2379"/>
                <a:gd name="f19" fmla="val 4884"/>
                <a:gd name="f20" fmla="val 1844"/>
                <a:gd name="f21" fmla="val 962"/>
                <a:gd name="f22" fmla="val 4081"/>
                <a:gd name="f23" fmla="val 3726"/>
                <a:gd name="f24" fmla="*/ f0 1 4885"/>
                <a:gd name="f25" fmla="*/ f1 1 3357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5"/>
                <a:gd name="f32" fmla="*/ f29 1 3357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5" h="33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6" y="f13"/>
                  </a:lnTo>
                  <a:lnTo>
                    <a:pt x="f6" y="f14"/>
                  </a:lnTo>
                  <a:lnTo>
                    <a:pt x="f15" y="f16"/>
                  </a:lnTo>
                  <a:lnTo>
                    <a:pt x="f17" y="f18"/>
                  </a:lnTo>
                  <a:cubicBezTo>
                    <a:pt x="f19" y="f20"/>
                    <a:pt x="f19" y="f21"/>
                    <a:pt x="f17" y="f11"/>
                  </a:cubicBez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891;p88">
              <a:extLst>
                <a:ext uri="{FF2B5EF4-FFF2-40B4-BE49-F238E27FC236}">
                  <a16:creationId xmlns:a16="http://schemas.microsoft.com/office/drawing/2014/main" id="{D6ACAC3E-B812-85BB-2498-61FB85E3D8CB}"/>
                </a:ext>
              </a:extLst>
            </p:cNvPr>
            <p:cNvSpPr/>
            <p:nvPr/>
          </p:nvSpPr>
          <p:spPr>
            <a:xfrm>
              <a:off x="7495163" y="944986"/>
              <a:ext cx="158255" cy="306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6"/>
                <a:gd name="f4" fmla="val 7940"/>
                <a:gd name="f5" fmla="val 1828"/>
                <a:gd name="f6" fmla="val 95"/>
                <a:gd name="f7" fmla="val 1985"/>
                <a:gd name="f8" fmla="val 4316"/>
                <a:gd name="f9" fmla="val 5766"/>
                <a:gd name="f10" fmla="val 757"/>
                <a:gd name="f11" fmla="val 7120"/>
                <a:gd name="f12" fmla="val 1954"/>
                <a:gd name="f13" fmla="val 7939"/>
                <a:gd name="f14" fmla="val 3592"/>
                <a:gd name="f15" fmla="val 5829"/>
                <a:gd name="f16" fmla="val 3466"/>
                <a:gd name="f17" fmla="val 5576"/>
                <a:gd name="f18" fmla="val 3434"/>
                <a:gd name="f19" fmla="val 5356"/>
                <a:gd name="f20" fmla="val 5104"/>
                <a:gd name="f21" fmla="val 4568"/>
                <a:gd name="f22" fmla="val 3718"/>
                <a:gd name="f23" fmla="val 4033"/>
                <a:gd name="f24" fmla="*/ f0 1 4096"/>
                <a:gd name="f25" fmla="*/ f1 1 794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096"/>
                <a:gd name="f32" fmla="*/ f29 1 794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096" h="7940">
                  <a:moveTo>
                    <a:pt x="f3" y="f2"/>
                  </a:moveTo>
                  <a:cubicBezTo>
                    <a:pt x="f5" y="f6"/>
                    <a:pt x="f2" y="f7"/>
                    <a:pt x="f2" y="f8"/>
                  </a:cubicBezTo>
                  <a:cubicBezTo>
                    <a:pt x="f2" y="f9"/>
                    <a:pt x="f10" y="f11"/>
                    <a:pt x="f12" y="f13"/>
                  </a:cubicBezTo>
                  <a:lnTo>
                    <a:pt x="f14" y="f15"/>
                  </a:ln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3" y="f22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5" name="Google Shape;6922;p88">
            <a:extLst>
              <a:ext uri="{FF2B5EF4-FFF2-40B4-BE49-F238E27FC236}">
                <a16:creationId xmlns:a16="http://schemas.microsoft.com/office/drawing/2014/main" id="{5AF5529C-F448-7F1C-BD6A-4D090548DBD5}"/>
              </a:ext>
            </a:extLst>
          </p:cNvPr>
          <p:cNvGrpSpPr/>
          <p:nvPr/>
        </p:nvGrpSpPr>
        <p:grpSpPr>
          <a:xfrm>
            <a:off x="3653516" y="916888"/>
            <a:ext cx="423596" cy="450424"/>
            <a:chOff x="4970687" y="916887"/>
            <a:chExt cx="423596" cy="450424"/>
          </a:xfrm>
          <a:solidFill>
            <a:schemeClr val="bg2"/>
          </a:solidFill>
        </p:grpSpPr>
        <p:sp>
          <p:nvSpPr>
            <p:cNvPr id="86" name="Google Shape;6923;p88">
              <a:extLst>
                <a:ext uri="{FF2B5EF4-FFF2-40B4-BE49-F238E27FC236}">
                  <a16:creationId xmlns:a16="http://schemas.microsoft.com/office/drawing/2014/main" id="{BA2F67F1-83E8-9BC9-085D-E1E93EB5FB60}"/>
                </a:ext>
              </a:extLst>
            </p:cNvPr>
            <p:cNvSpPr/>
            <p:nvPr/>
          </p:nvSpPr>
          <p:spPr>
            <a:xfrm>
              <a:off x="5051008" y="1206587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670"/>
                <a:gd name="f6" fmla="val 1"/>
                <a:gd name="f7" fmla="val 883"/>
                <a:gd name="f8" fmla="val 158"/>
                <a:gd name="f9" fmla="val 599"/>
                <a:gd name="f10" fmla="val 3371"/>
                <a:gd name="f11" fmla="val 3214"/>
                <a:gd name="f12" fmla="val 2489"/>
                <a:gd name="f13" fmla="*/ f0 1 3372"/>
                <a:gd name="f14" fmla="*/ f1 1 1387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372"/>
                <a:gd name="f21" fmla="*/ f18 1 1387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372" h="1387">
                  <a:moveTo>
                    <a:pt x="f5" y="f6"/>
                  </a:moveTo>
                  <a:cubicBezTo>
                    <a:pt x="f7" y="f6"/>
                    <a:pt x="f8" y="f9"/>
                    <a:pt x="f2" y="f4"/>
                  </a:cubicBezTo>
                  <a:lnTo>
                    <a:pt x="f10" y="f4"/>
                  </a:lnTo>
                  <a:cubicBezTo>
                    <a:pt x="f11" y="f9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" name="Google Shape;6924;p88">
              <a:extLst>
                <a:ext uri="{FF2B5EF4-FFF2-40B4-BE49-F238E27FC236}">
                  <a16:creationId xmlns:a16="http://schemas.microsoft.com/office/drawing/2014/main" id="{2F2BB62D-BDB9-FFE2-3AA4-275D87AD8EFD}"/>
                </a:ext>
              </a:extLst>
            </p:cNvPr>
            <p:cNvSpPr/>
            <p:nvPr/>
          </p:nvSpPr>
          <p:spPr>
            <a:xfrm>
              <a:off x="5154472" y="1143301"/>
              <a:ext cx="107140" cy="1168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3025"/>
                <a:gd name="f5" fmla="val 2111"/>
                <a:gd name="f6" fmla="val 1387"/>
                <a:gd name="f7" fmla="val 221"/>
                <a:gd name="f8" fmla="val 1298"/>
                <a:gd name="f9" fmla="val 265"/>
                <a:gd name="f10" fmla="val 1179"/>
                <a:gd name="f11" fmla="val 290"/>
                <a:gd name="f12" fmla="val 1049"/>
                <a:gd name="f13" fmla="val 808"/>
                <a:gd name="f14" fmla="val 531"/>
                <a:gd name="f15" fmla="val 205"/>
                <a:gd name="f16" fmla="val 347"/>
                <a:gd name="f17" fmla="val 378"/>
                <a:gd name="f18" fmla="val 63"/>
                <a:gd name="f19" fmla="val 189"/>
                <a:gd name="f20" fmla="val 315"/>
                <a:gd name="f21" fmla="val 662"/>
                <a:gd name="f22" fmla="val 977"/>
                <a:gd name="f23" fmla="val 1229"/>
                <a:gd name="f24" fmla="val 725"/>
                <a:gd name="f25" fmla="val 1575"/>
                <a:gd name="f26" fmla="val 2237"/>
                <a:gd name="f27" fmla="val 1355"/>
                <a:gd name="f28" fmla="val 2521"/>
                <a:gd name="f29" fmla="val 2300"/>
                <a:gd name="f30" fmla="val 126"/>
                <a:gd name="f31" fmla="*/ f0 1 2773"/>
                <a:gd name="f32" fmla="*/ f1 1 3025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3025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3025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6" y="f2"/>
                  </a:cubicBezTo>
                  <a:lnTo>
                    <a:pt x="f16" y="f2"/>
                  </a:lnTo>
                  <a:cubicBezTo>
                    <a:pt x="f17" y="f18"/>
                    <a:pt x="f17" y="f19"/>
                    <a:pt x="f17" y="f20"/>
                  </a:cubicBezTo>
                  <a:cubicBezTo>
                    <a:pt x="f17" y="f21"/>
                    <a:pt x="f7" y="f22"/>
                    <a:pt x="f2" y="f23"/>
                  </a:cubicBezTo>
                  <a:cubicBezTo>
                    <a:pt x="f24" y="f25"/>
                    <a:pt x="f23" y="f26"/>
                    <a:pt x="f27" y="f4"/>
                  </a:cubicBezTo>
                  <a:lnTo>
                    <a:pt x="f3" y="f4"/>
                  </a:lnTo>
                  <a:lnTo>
                    <a:pt x="f3" y="f7"/>
                  </a:lnTo>
                  <a:cubicBezTo>
                    <a:pt x="f28" y="f19"/>
                    <a:pt x="f29" y="f3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" name="Google Shape;6925;p88">
              <a:extLst>
                <a:ext uri="{FF2B5EF4-FFF2-40B4-BE49-F238E27FC236}">
                  <a16:creationId xmlns:a16="http://schemas.microsoft.com/office/drawing/2014/main" id="{ED861DD3-B255-84C5-F338-26F5E237C0F6}"/>
                </a:ext>
              </a:extLst>
            </p:cNvPr>
            <p:cNvSpPr/>
            <p:nvPr/>
          </p:nvSpPr>
          <p:spPr>
            <a:xfrm>
              <a:off x="4974317" y="996019"/>
              <a:ext cx="194803" cy="264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42"/>
                <a:gd name="f4" fmla="val 6837"/>
                <a:gd name="f5" fmla="val 1"/>
                <a:gd name="f6" fmla="val 1418"/>
                <a:gd name="f7" fmla="val 1450"/>
                <a:gd name="f8" fmla="val 6018"/>
                <a:gd name="f9" fmla="val 1954"/>
                <a:gd name="f10" fmla="val 5356"/>
                <a:gd name="f11" fmla="val 2679"/>
                <a:gd name="f12" fmla="val 4978"/>
                <a:gd name="f13" fmla="val 2427"/>
                <a:gd name="f14" fmla="val 4757"/>
                <a:gd name="f15" fmla="val 2301"/>
                <a:gd name="f16" fmla="val 4442"/>
                <a:gd name="f17" fmla="val 4064"/>
                <a:gd name="f18" fmla="val 3340"/>
                <a:gd name="f19" fmla="val 2931"/>
                <a:gd name="f20" fmla="val 2710"/>
                <a:gd name="f21" fmla="val 3687"/>
                <a:gd name="f22" fmla="val 4128"/>
                <a:gd name="f23" fmla="val 4474"/>
                <a:gd name="f24" fmla="val 2899"/>
                <a:gd name="f25" fmla="val 4758"/>
                <a:gd name="f26" fmla="val 3214"/>
                <a:gd name="f27" fmla="val 4726"/>
                <a:gd name="f28" fmla="val 3056"/>
                <a:gd name="f29" fmla="val 4789"/>
                <a:gd name="f30" fmla="val 2741"/>
                <a:gd name="f31" fmla="val 5041"/>
                <a:gd name="f32" fmla="val 2016"/>
                <a:gd name="f33" fmla="val 4821"/>
                <a:gd name="f34" fmla="val 1607"/>
                <a:gd name="f35" fmla="val 1134"/>
                <a:gd name="f36" fmla="val 662"/>
                <a:gd name="f37" fmla="val 410"/>
                <a:gd name="f38" fmla="val 189"/>
                <a:gd name="f39" fmla="*/ f0 1 5042"/>
                <a:gd name="f40" fmla="*/ f1 1 6837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5042"/>
                <a:gd name="f47" fmla="*/ f44 1 6837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5042" h="6837">
                  <a:moveTo>
                    <a:pt x="f5" y="f2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5" y="f17"/>
                  </a:cubicBezTo>
                  <a:cubicBezTo>
                    <a:pt x="f15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8"/>
                    <a:pt x="f25" y="f24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25" y="f35"/>
                    <a:pt x="f25" y="f36"/>
                  </a:cubicBezTo>
                  <a:cubicBezTo>
                    <a:pt x="f25" y="f37"/>
                    <a:pt x="f29" y="f38"/>
                    <a:pt x="f3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926;p88">
              <a:extLst>
                <a:ext uri="{FF2B5EF4-FFF2-40B4-BE49-F238E27FC236}">
                  <a16:creationId xmlns:a16="http://schemas.microsoft.com/office/drawing/2014/main" id="{682AEFBC-D1AB-EB87-9086-9194F992A029}"/>
                </a:ext>
              </a:extLst>
            </p:cNvPr>
            <p:cNvSpPr/>
            <p:nvPr/>
          </p:nvSpPr>
          <p:spPr>
            <a:xfrm>
              <a:off x="5091187" y="1127455"/>
              <a:ext cx="52349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55"/>
                <a:gd name="f4" fmla="val 1356"/>
                <a:gd name="f5" fmla="val 662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*/ f0 1 1355"/>
                <a:gd name="f12" fmla="*/ f1 1 1356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355"/>
                <a:gd name="f19" fmla="*/ f16 1 1356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355" h="1356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3"/>
                    <a:pt x="f5" y="f3"/>
                  </a:cubicBezTo>
                  <a:cubicBezTo>
                    <a:pt x="f10" y="f3"/>
                    <a:pt x="f3" y="f10"/>
                    <a:pt x="f3" y="f9"/>
                  </a:cubicBezTo>
                  <a:cubicBezTo>
                    <a:pt x="f3" y="f8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927;p88">
              <a:extLst>
                <a:ext uri="{FF2B5EF4-FFF2-40B4-BE49-F238E27FC236}">
                  <a16:creationId xmlns:a16="http://schemas.microsoft.com/office/drawing/2014/main" id="{BED37412-F314-B467-C73E-FBA9A529882C}"/>
                </a:ext>
              </a:extLst>
            </p:cNvPr>
            <p:cNvSpPr/>
            <p:nvPr/>
          </p:nvSpPr>
          <p:spPr>
            <a:xfrm>
              <a:off x="5182444" y="917545"/>
              <a:ext cx="211839" cy="2099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434"/>
                <a:gd name="f5" fmla="val 2710"/>
                <a:gd name="f6" fmla="val 992"/>
                <a:gd name="f7" fmla="val 2899"/>
                <a:gd name="f8" fmla="val 3057"/>
                <a:gd name="f9" fmla="val 1149"/>
                <a:gd name="f10" fmla="val 1338"/>
                <a:gd name="f11" fmla="val 1559"/>
                <a:gd name="f12" fmla="val 1716"/>
                <a:gd name="f13" fmla="val 2521"/>
                <a:gd name="f14" fmla="val 2364"/>
                <a:gd name="f15" fmla="val 2395"/>
                <a:gd name="f16" fmla="val 2553"/>
                <a:gd name="f17" fmla="val 2742"/>
                <a:gd name="f18" fmla="val 2346"/>
                <a:gd name="f19" fmla="val 2962"/>
                <a:gd name="f20" fmla="val 3120"/>
                <a:gd name="f21" fmla="val 2504"/>
                <a:gd name="f22" fmla="val 2693"/>
                <a:gd name="f23" fmla="val 4079"/>
                <a:gd name="f24" fmla="val 4268"/>
                <a:gd name="f25" fmla="val 4426"/>
                <a:gd name="f26" fmla="val 2646"/>
                <a:gd name="f27" fmla="val 1359"/>
                <a:gd name="f28" fmla="val 1"/>
                <a:gd name="f29" fmla="val 1099"/>
                <a:gd name="f30" fmla="val 2724"/>
                <a:gd name="f31" fmla="val 3197"/>
                <a:gd name="f32" fmla="val 127"/>
                <a:gd name="f33" fmla="val 3638"/>
                <a:gd name="f34" fmla="val 348"/>
                <a:gd name="f35" fmla="val 4016"/>
                <a:gd name="f36" fmla="val 33"/>
                <a:gd name="f37" fmla="val 4961"/>
                <a:gd name="f38" fmla="val 5087"/>
                <a:gd name="f39" fmla="val 5245"/>
                <a:gd name="f40" fmla="val 5339"/>
                <a:gd name="f41" fmla="val 167"/>
                <a:gd name="f42" fmla="val 5399"/>
                <a:gd name="f43" fmla="val 245"/>
                <a:gd name="f44" fmla="val 5421"/>
                <a:gd name="f45" fmla="val 329"/>
                <a:gd name="f46" fmla="val 377"/>
                <a:gd name="f47" fmla="val 427"/>
                <a:gd name="f48" fmla="val 5414"/>
                <a:gd name="f49" fmla="val 474"/>
                <a:gd name="f50" fmla="val 5402"/>
                <a:gd name="f51" fmla="val 1419"/>
                <a:gd name="f52" fmla="val 1797"/>
                <a:gd name="f53" fmla="val 2238"/>
                <a:gd name="f54" fmla="val 4254"/>
                <a:gd name="f55" fmla="val 4237"/>
                <a:gd name="f56" fmla="val 1275"/>
                <a:gd name="f57" fmla="val 4317"/>
                <a:gd name="f58" fmla="val 78"/>
                <a:gd name="f59" fmla="val 15"/>
                <a:gd name="f60" fmla="val 2815"/>
                <a:gd name="f61" fmla="val 5"/>
                <a:gd name="f62" fmla="val 2731"/>
                <a:gd name="f63" fmla="*/ f0 1 5483"/>
                <a:gd name="f64" fmla="*/ f1 1 5434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5483"/>
                <a:gd name="f71" fmla="*/ f68 1 5434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5483" h="543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0" y="f22"/>
                  </a:cubicBezTo>
                  <a:lnTo>
                    <a:pt x="f20" y="f23"/>
                  </a:lnTo>
                  <a:cubicBezTo>
                    <a:pt x="f20" y="f24"/>
                    <a:pt x="f19" y="f25"/>
                    <a:pt x="f17" y="f25"/>
                  </a:cubicBezTo>
                  <a:cubicBezTo>
                    <a:pt x="f16" y="f25"/>
                    <a:pt x="f15" y="f24"/>
                    <a:pt x="f15" y="f23"/>
                  </a:cubicBezTo>
                  <a:lnTo>
                    <a:pt x="f15" y="f22"/>
                  </a:lnTo>
                  <a:cubicBezTo>
                    <a:pt x="f15" y="f21"/>
                    <a:pt x="f16" y="f18"/>
                    <a:pt x="f17" y="f18"/>
                  </a:cubicBezTo>
                  <a:close/>
                  <a:moveTo>
                    <a:pt x="f26" y="f2"/>
                  </a:moveTo>
                  <a:cubicBezTo>
                    <a:pt x="f27" y="f2"/>
                    <a:pt x="f28" y="f29"/>
                    <a:pt x="f28" y="f30"/>
                  </a:cubicBezTo>
                  <a:cubicBezTo>
                    <a:pt x="f28" y="f31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28" y="f38"/>
                    <a:pt x="f36" y="f39"/>
                    <a:pt x="f32" y="f40"/>
                  </a:cubicBez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38"/>
                  </a:lnTo>
                  <a:cubicBezTo>
                    <a:pt x="f52" y="f40"/>
                    <a:pt x="f53" y="f4"/>
                    <a:pt x="f17" y="f4"/>
                  </a:cubicBezTo>
                  <a:cubicBezTo>
                    <a:pt x="f54" y="f4"/>
                    <a:pt x="f3" y="f55"/>
                    <a:pt x="f3" y="f30"/>
                  </a:cubicBezTo>
                  <a:cubicBezTo>
                    <a:pt x="f3" y="f56"/>
                    <a:pt x="f57" y="f58"/>
                    <a:pt x="f7" y="f59"/>
                  </a:cubicBezTo>
                  <a:cubicBezTo>
                    <a:pt x="f60" y="f61"/>
                    <a:pt x="f62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928;p88">
              <a:extLst>
                <a:ext uri="{FF2B5EF4-FFF2-40B4-BE49-F238E27FC236}">
                  <a16:creationId xmlns:a16="http://schemas.microsoft.com/office/drawing/2014/main" id="{DE8F1210-5392-53BC-0F3A-409B585C1376}"/>
                </a:ext>
              </a:extLst>
            </p:cNvPr>
            <p:cNvSpPr/>
            <p:nvPr/>
          </p:nvSpPr>
          <p:spPr>
            <a:xfrm>
              <a:off x="4970687" y="1285710"/>
              <a:ext cx="290934" cy="816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0"/>
                <a:gd name="f4" fmla="val 2112"/>
                <a:gd name="f5" fmla="val 1071"/>
                <a:gd name="f6" fmla="val 1670"/>
                <a:gd name="f7" fmla="val 473"/>
                <a:gd name="f8" fmla="val 2111"/>
                <a:gd name="f9" fmla="val 1040"/>
                <a:gd name="f10" fmla="val 6490"/>
                <a:gd name="f11" fmla="val 7057"/>
                <a:gd name="f12" fmla="val 1639"/>
                <a:gd name="f13" fmla="*/ f0 1 7530"/>
                <a:gd name="f14" fmla="*/ f1 1 2112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530"/>
                <a:gd name="f21" fmla="*/ f18 1 2112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530" h="2112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lnTo>
                    <a:pt x="f10" y="f8"/>
                  </a:lnTo>
                  <a:cubicBezTo>
                    <a:pt x="f11" y="f8"/>
                    <a:pt x="f3" y="f12"/>
                    <a:pt x="f3" y="f5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6929;p88">
              <a:extLst>
                <a:ext uri="{FF2B5EF4-FFF2-40B4-BE49-F238E27FC236}">
                  <a16:creationId xmlns:a16="http://schemas.microsoft.com/office/drawing/2014/main" id="{9A27BB18-DCA6-CFF1-D45C-FF33F2D3B3DD}"/>
                </a:ext>
              </a:extLst>
            </p:cNvPr>
            <p:cNvSpPr/>
            <p:nvPr/>
          </p:nvSpPr>
          <p:spPr>
            <a:xfrm>
              <a:off x="4971885" y="916887"/>
              <a:ext cx="237378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1356"/>
                <a:gd name="f5" fmla="val 1040"/>
                <a:gd name="f6" fmla="val 473"/>
                <a:gd name="f7" fmla="val 1"/>
                <a:gd name="f8" fmla="val 1009"/>
                <a:gd name="f9" fmla="val 1355"/>
                <a:gd name="f10" fmla="val 5104"/>
                <a:gd name="f11" fmla="val 5293"/>
                <a:gd name="f12" fmla="val 819"/>
                <a:gd name="f13" fmla="val 5672"/>
                <a:gd name="f14" fmla="val 347"/>
                <a:gd name="f15" fmla="*/ f0 1 6144"/>
                <a:gd name="f16" fmla="*/ f1 1 135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144"/>
                <a:gd name="f23" fmla="*/ f20 1 135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144" h="1356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lnTo>
                    <a:pt x="f10" y="f9"/>
                  </a:lnTo>
                  <a:cubicBezTo>
                    <a:pt x="f11" y="f12"/>
                    <a:pt x="f13" y="f14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6981;p88">
            <a:extLst>
              <a:ext uri="{FF2B5EF4-FFF2-40B4-BE49-F238E27FC236}">
                <a16:creationId xmlns:a16="http://schemas.microsoft.com/office/drawing/2014/main" id="{1D5142E6-A328-6DC9-9105-FC88A6A3E932}"/>
              </a:ext>
            </a:extLst>
          </p:cNvPr>
          <p:cNvGrpSpPr/>
          <p:nvPr/>
        </p:nvGrpSpPr>
        <p:grpSpPr>
          <a:xfrm>
            <a:off x="4198113" y="916568"/>
            <a:ext cx="456486" cy="451082"/>
            <a:chOff x="5515285" y="916567"/>
            <a:chExt cx="456486" cy="451082"/>
          </a:xfrm>
          <a:solidFill>
            <a:schemeClr val="bg2"/>
          </a:solidFill>
        </p:grpSpPr>
        <p:sp>
          <p:nvSpPr>
            <p:cNvPr id="94" name="Google Shape;6982;p88">
              <a:extLst>
                <a:ext uri="{FF2B5EF4-FFF2-40B4-BE49-F238E27FC236}">
                  <a16:creationId xmlns:a16="http://schemas.microsoft.com/office/drawing/2014/main" id="{F7EF0BFD-E652-F1A7-41A2-32CEF423FEE2}"/>
                </a:ext>
              </a:extLst>
            </p:cNvPr>
            <p:cNvSpPr/>
            <p:nvPr/>
          </p:nvSpPr>
          <p:spPr>
            <a:xfrm>
              <a:off x="5722223" y="916567"/>
              <a:ext cx="249548" cy="2495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459"/>
                <a:gd name="f4" fmla="val 3718"/>
                <a:gd name="f5" fmla="val 3560"/>
                <a:gd name="f6" fmla="val 3434"/>
                <a:gd name="f7" fmla="val 63"/>
                <a:gd name="f8" fmla="val 3403"/>
                <a:gd name="f9" fmla="val 189"/>
                <a:gd name="f10" fmla="val 3340"/>
                <a:gd name="f11" fmla="val 315"/>
                <a:gd name="f12" fmla="val 473"/>
                <a:gd name="f13" fmla="val 3466"/>
                <a:gd name="f14" fmla="val 536"/>
                <a:gd name="f15" fmla="val 4190"/>
                <a:gd name="f16" fmla="val 1261"/>
                <a:gd name="f17" fmla="val 1260"/>
                <a:gd name="f18" fmla="val 4159"/>
                <a:gd name="f19" fmla="val 567"/>
                <a:gd name="f20" fmla="val 496"/>
                <a:gd name="f21" fmla="val 3395"/>
                <a:gd name="f22" fmla="val 390"/>
                <a:gd name="f23" fmla="val 3360"/>
                <a:gd name="f24" fmla="val 288"/>
                <a:gd name="f25" fmla="val 254"/>
                <a:gd name="f26" fmla="val 221"/>
                <a:gd name="f27" fmla="val 3363"/>
                <a:gd name="f28" fmla="val 3371"/>
                <a:gd name="f29" fmla="val 95"/>
                <a:gd name="f30" fmla="val 3686"/>
                <a:gd name="f31" fmla="val 6081"/>
                <a:gd name="f32" fmla="val 6301"/>
                <a:gd name="f33" fmla="val 158"/>
                <a:gd name="f34" fmla="val 347"/>
                <a:gd name="f35" fmla="val 2773"/>
                <a:gd name="f36" fmla="val 2930"/>
                <a:gd name="f37" fmla="val 3025"/>
                <a:gd name="f38" fmla="val 6364"/>
                <a:gd name="f39" fmla="val 3088"/>
                <a:gd name="f40" fmla="val 6238"/>
                <a:gd name="f41" fmla="val 3119"/>
                <a:gd name="f42" fmla="val 6144"/>
                <a:gd name="f43" fmla="val 5986"/>
                <a:gd name="f44" fmla="val 2993"/>
                <a:gd name="f45" fmla="val 5892"/>
                <a:gd name="f46" fmla="val 2300"/>
                <a:gd name="f47" fmla="val 5199"/>
                <a:gd name="f48" fmla="val 5198"/>
                <a:gd name="f49" fmla="val 2269"/>
                <a:gd name="f50" fmla="val 5923"/>
                <a:gd name="f51" fmla="val 5969"/>
                <a:gd name="f52" fmla="val 3039"/>
                <a:gd name="f53" fmla="val 6066"/>
                <a:gd name="f54" fmla="val 3069"/>
                <a:gd name="f55" fmla="val 6164"/>
                <a:gd name="f56" fmla="val 6200"/>
                <a:gd name="f57" fmla="val 6236"/>
                <a:gd name="f58" fmla="val 3065"/>
                <a:gd name="f59" fmla="val 6270"/>
                <a:gd name="f60" fmla="val 3056"/>
                <a:gd name="f61" fmla="val 6396"/>
                <a:gd name="f62" fmla="val 2867"/>
                <a:gd name="f63" fmla="val 2741"/>
                <a:gd name="f64" fmla="val 6112"/>
                <a:gd name="f65" fmla="*/ f0 1 6459"/>
                <a:gd name="f66" fmla="*/ f1 1 6459"/>
                <a:gd name="f67" fmla="val f2"/>
                <a:gd name="f68" fmla="val f3"/>
                <a:gd name="f69" fmla="+- f68 0 f67"/>
                <a:gd name="f70" fmla="*/ f69 1 6459"/>
                <a:gd name="f71" fmla="*/ f67 1 f70"/>
                <a:gd name="f72" fmla="*/ f68 1 f70"/>
                <a:gd name="f73" fmla="*/ f71 f65 1"/>
                <a:gd name="f74" fmla="*/ f72 f65 1"/>
                <a:gd name="f75" fmla="*/ f72 f66 1"/>
                <a:gd name="f76" fmla="*/ f71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459" h="6459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0" y="f12"/>
                    <a:pt x="f13" y="f14"/>
                  </a:cubicBezTo>
                  <a:lnTo>
                    <a:pt x="f15" y="f16"/>
                  </a:lnTo>
                  <a:lnTo>
                    <a:pt x="f17" y="f18"/>
                  </a:lnTo>
                  <a:lnTo>
                    <a:pt x="f19" y="f13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9" y="f28"/>
                  </a:cubicBezTo>
                  <a:cubicBezTo>
                    <a:pt x="f29" y="f8"/>
                    <a:pt x="f2" y="f5"/>
                    <a:pt x="f2" y="f30"/>
                  </a:cubicBezTo>
                  <a:lnTo>
                    <a:pt x="f2" y="f31"/>
                  </a:lnTo>
                  <a:cubicBezTo>
                    <a:pt x="f2" y="f32"/>
                    <a:pt x="f33" y="f3"/>
                    <a:pt x="f34" y="f3"/>
                  </a:cubicBezTo>
                  <a:lnTo>
                    <a:pt x="f35" y="f3"/>
                  </a:lnTo>
                  <a:cubicBezTo>
                    <a:pt x="f36" y="f3"/>
                    <a:pt x="f37" y="f38"/>
                    <a:pt x="f39" y="f40"/>
                  </a:cubicBezTo>
                  <a:cubicBezTo>
                    <a:pt x="f41" y="f42"/>
                    <a:pt x="f41" y="f43"/>
                    <a:pt x="f44" y="f45"/>
                  </a:cubicBezTo>
                  <a:lnTo>
                    <a:pt x="f46" y="f47"/>
                  </a:lnTo>
                  <a:lnTo>
                    <a:pt x="f48" y="f49"/>
                  </a:lnTo>
                  <a:lnTo>
                    <a:pt x="f50" y="f44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8"/>
                    <a:pt x="f59" y="f60"/>
                  </a:cubicBezTo>
                  <a:cubicBezTo>
                    <a:pt x="f61" y="f37"/>
                    <a:pt x="f3" y="f62"/>
                    <a:pt x="f3" y="f63"/>
                  </a:cubicBezTo>
                  <a:lnTo>
                    <a:pt x="f3" y="f34"/>
                  </a:lnTo>
                  <a:cubicBezTo>
                    <a:pt x="f3" y="f33"/>
                    <a:pt x="f32" y="f2"/>
                    <a:pt x="f6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983;p88">
              <a:extLst>
                <a:ext uri="{FF2B5EF4-FFF2-40B4-BE49-F238E27FC236}">
                  <a16:creationId xmlns:a16="http://schemas.microsoft.com/office/drawing/2014/main" id="{71B96033-043B-206E-1A04-13E66784CEAC}"/>
                </a:ext>
              </a:extLst>
            </p:cNvPr>
            <p:cNvSpPr/>
            <p:nvPr/>
          </p:nvSpPr>
          <p:spPr>
            <a:xfrm>
              <a:off x="5561536" y="1010997"/>
              <a:ext cx="118113" cy="113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57"/>
                <a:gd name="f4" fmla="val 2944"/>
                <a:gd name="f5" fmla="val 970"/>
                <a:gd name="f6" fmla="val 1"/>
                <a:gd name="f7" fmla="val 685"/>
                <a:gd name="f8" fmla="val 405"/>
                <a:gd name="f9" fmla="val 114"/>
                <a:gd name="f10" fmla="val 221"/>
                <a:gd name="f11" fmla="val 297"/>
                <a:gd name="f12" fmla="val 549"/>
                <a:gd name="f13" fmla="val 2395"/>
                <a:gd name="f14" fmla="val 2678"/>
                <a:gd name="f15" fmla="val 2755"/>
                <a:gd name="f16" fmla="val 3056"/>
                <a:gd name="f17" fmla="val 2345"/>
                <a:gd name="f18" fmla="val 1683"/>
                <a:gd name="f19" fmla="val 1274"/>
                <a:gd name="f20" fmla="val 1670"/>
                <a:gd name="f21" fmla="val 1478"/>
                <a:gd name="f22" fmla="val 90"/>
                <a:gd name="f23" fmla="val 1222"/>
                <a:gd name="f24" fmla="*/ f0 1 3057"/>
                <a:gd name="f25" fmla="*/ f1 1 2944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057"/>
                <a:gd name="f32" fmla="*/ f29 1 2944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057" h="294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11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984;p88">
              <a:extLst>
                <a:ext uri="{FF2B5EF4-FFF2-40B4-BE49-F238E27FC236}">
                  <a16:creationId xmlns:a16="http://schemas.microsoft.com/office/drawing/2014/main" id="{68F62C38-81AE-F2F1-0D07-5F460349D286}"/>
                </a:ext>
              </a:extLst>
            </p:cNvPr>
            <p:cNvSpPr/>
            <p:nvPr/>
          </p:nvSpPr>
          <p:spPr>
            <a:xfrm>
              <a:off x="5759933" y="1210555"/>
              <a:ext cx="119347" cy="1150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89"/>
                <a:gd name="f4" fmla="val 2977"/>
                <a:gd name="f5" fmla="val 999"/>
                <a:gd name="f6" fmla="val 787"/>
                <a:gd name="f7" fmla="val 577"/>
                <a:gd name="f8" fmla="val 66"/>
                <a:gd name="f9" fmla="val 410"/>
                <a:gd name="f10" fmla="val 205"/>
                <a:gd name="f11" fmla="val 379"/>
                <a:gd name="f12" fmla="val 316"/>
                <a:gd name="f13" fmla="val 268"/>
                <a:gd name="f14" fmla="val 284"/>
                <a:gd name="f15" fmla="val 299"/>
                <a:gd name="f16" fmla="val 1"/>
                <a:gd name="f17" fmla="val 583"/>
                <a:gd name="f18" fmla="val 2427"/>
                <a:gd name="f19" fmla="val 2679"/>
                <a:gd name="f20" fmla="val 2693"/>
                <a:gd name="f21" fmla="val 3088"/>
                <a:gd name="f22" fmla="val 2315"/>
                <a:gd name="f23" fmla="val 1622"/>
                <a:gd name="f24" fmla="val 1244"/>
                <a:gd name="f25" fmla="val 1734"/>
                <a:gd name="f26" fmla="val 1540"/>
                <a:gd name="f27" fmla="val 105"/>
                <a:gd name="f28" fmla="val 1267"/>
                <a:gd name="f29" fmla="*/ f0 1 3089"/>
                <a:gd name="f30" fmla="*/ f1 1 297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3089"/>
                <a:gd name="f37" fmla="*/ f34 1 297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3089" h="297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0"/>
                    <a:pt x="f12" y="f13"/>
                    <a:pt x="f14" y="f15"/>
                  </a:cubicBezTo>
                  <a:lnTo>
                    <a:pt x="f16" y="f17"/>
                  </a:lnTo>
                  <a:lnTo>
                    <a:pt x="f18" y="f4"/>
                  </a:lnTo>
                  <a:lnTo>
                    <a:pt x="f19" y="f20"/>
                  </a:lnTo>
                  <a:cubicBezTo>
                    <a:pt x="f21" y="f22"/>
                    <a:pt x="f21" y="f23"/>
                    <a:pt x="f19" y="f24"/>
                  </a:cubicBezTo>
                  <a:lnTo>
                    <a:pt x="f25" y="f1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985;p88">
              <a:extLst>
                <a:ext uri="{FF2B5EF4-FFF2-40B4-BE49-F238E27FC236}">
                  <a16:creationId xmlns:a16="http://schemas.microsoft.com/office/drawing/2014/main" id="{407D5B57-1A4D-0892-0815-A004D9BFBDE7}"/>
                </a:ext>
              </a:extLst>
            </p:cNvPr>
            <p:cNvSpPr/>
            <p:nvPr/>
          </p:nvSpPr>
          <p:spPr>
            <a:xfrm>
              <a:off x="5515285" y="1052876"/>
              <a:ext cx="320140" cy="3147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8147"/>
                <a:gd name="f5" fmla="val 725"/>
                <a:gd name="f6" fmla="val 1"/>
                <a:gd name="f7" fmla="val 95"/>
                <a:gd name="f8" fmla="val 631"/>
                <a:gd name="f9" fmla="val 1387"/>
                <a:gd name="f10" fmla="val 284"/>
                <a:gd name="f11" fmla="val 2017"/>
                <a:gd name="f12" fmla="val 4223"/>
                <a:gd name="f13" fmla="val 3938"/>
                <a:gd name="f14" fmla="val 6774"/>
                <a:gd name="f15" fmla="val 6270"/>
                <a:gd name="f16" fmla="val 7972"/>
                <a:gd name="f17" fmla="val 6499"/>
                <a:gd name="f18" fmla="val 8086"/>
                <a:gd name="f19" fmla="val 6745"/>
                <a:gd name="f20" fmla="val 6996"/>
                <a:gd name="f21" fmla="val 7434"/>
                <a:gd name="f22" fmla="val 7886"/>
                <a:gd name="f23" fmla="val 7963"/>
                <a:gd name="f24" fmla="val 7562"/>
                <a:gd name="f25" fmla="*/ f0 1 8286"/>
                <a:gd name="f26" fmla="*/ f1 1 8147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8286"/>
                <a:gd name="f33" fmla="*/ f30 1 8147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8286" h="8147">
                  <a:moveTo>
                    <a:pt x="f5" y="f6"/>
                  </a:moveTo>
                  <a:cubicBezTo>
                    <a:pt x="f7" y="f8"/>
                    <a:pt x="f2" y="f9"/>
                    <a:pt x="f10" y="f11"/>
                  </a:cubicBezTo>
                  <a:cubicBezTo>
                    <a:pt x="f9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3" y="f2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7015;p88">
            <a:extLst>
              <a:ext uri="{FF2B5EF4-FFF2-40B4-BE49-F238E27FC236}">
                <a16:creationId xmlns:a16="http://schemas.microsoft.com/office/drawing/2014/main" id="{7F3D0A24-4939-0D2B-5440-6C598F941FC9}"/>
              </a:ext>
            </a:extLst>
          </p:cNvPr>
          <p:cNvGrpSpPr/>
          <p:nvPr/>
        </p:nvGrpSpPr>
        <p:grpSpPr>
          <a:xfrm>
            <a:off x="6853633" y="1679599"/>
            <a:ext cx="498603" cy="496391"/>
            <a:chOff x="8170804" y="1679597"/>
            <a:chExt cx="498603" cy="496391"/>
          </a:xfrm>
          <a:solidFill>
            <a:schemeClr val="bg2"/>
          </a:solidFill>
        </p:grpSpPr>
        <p:sp>
          <p:nvSpPr>
            <p:cNvPr id="99" name="Google Shape;7016;p88">
              <a:extLst>
                <a:ext uri="{FF2B5EF4-FFF2-40B4-BE49-F238E27FC236}">
                  <a16:creationId xmlns:a16="http://schemas.microsoft.com/office/drawing/2014/main" id="{B275324E-0A84-DF8C-B573-631487F6B874}"/>
                </a:ext>
              </a:extLst>
            </p:cNvPr>
            <p:cNvSpPr/>
            <p:nvPr/>
          </p:nvSpPr>
          <p:spPr>
            <a:xfrm>
              <a:off x="8377769" y="1855683"/>
              <a:ext cx="291638" cy="3203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37"/>
                <a:gd name="f4" fmla="val 7509"/>
                <a:gd name="f5" fmla="val 5120"/>
                <a:gd name="f6" fmla="val 2079"/>
                <a:gd name="f7" fmla="val 5206"/>
                <a:gd name="f8" fmla="val 5293"/>
                <a:gd name="f9" fmla="val 2111"/>
                <a:gd name="f10" fmla="val 5356"/>
                <a:gd name="f11" fmla="val 2174"/>
                <a:gd name="f12" fmla="val 5451"/>
                <a:gd name="f13" fmla="val 2268"/>
                <a:gd name="f14" fmla="val 2458"/>
                <a:gd name="f15" fmla="val 2647"/>
                <a:gd name="f16" fmla="val 3308"/>
                <a:gd name="f17" fmla="val 4694"/>
                <a:gd name="f18" fmla="val 3214"/>
                <a:gd name="f19" fmla="val 4757"/>
                <a:gd name="f20" fmla="val 3151"/>
                <a:gd name="f21" fmla="val 4789"/>
                <a:gd name="f22" fmla="val 3056"/>
                <a:gd name="f23" fmla="val 2993"/>
                <a:gd name="f24" fmla="val 2899"/>
                <a:gd name="f25" fmla="val 2836"/>
                <a:gd name="f26" fmla="val 4001"/>
                <a:gd name="f27" fmla="val 2048"/>
                <a:gd name="f28" fmla="val 3907"/>
                <a:gd name="f29" fmla="val 3655"/>
                <a:gd name="f30" fmla="val 3529"/>
                <a:gd name="f31" fmla="val 2221"/>
                <a:gd name="f32" fmla="val 3481"/>
                <a:gd name="f33" fmla="val 2308"/>
                <a:gd name="f34" fmla="val 3458"/>
                <a:gd name="f35" fmla="val 2399"/>
                <a:gd name="f36" fmla="val 2489"/>
                <a:gd name="f37" fmla="val 2584"/>
                <a:gd name="f38" fmla="val 3970"/>
                <a:gd name="f39" fmla="val 4883"/>
                <a:gd name="f40" fmla="val 4946"/>
                <a:gd name="f41" fmla="val 5033"/>
                <a:gd name="f42" fmla="val 1701"/>
                <a:gd name="f43" fmla="val 725"/>
                <a:gd name="f44" fmla="val 756"/>
                <a:gd name="f45" fmla="val 4411"/>
                <a:gd name="f46" fmla="val 6112"/>
                <a:gd name="f47" fmla="val 7152"/>
                <a:gd name="f48" fmla="val 7309"/>
                <a:gd name="f49" fmla="val 7435"/>
                <a:gd name="f50" fmla="val 2237"/>
                <a:gd name="f51" fmla="val 7467"/>
                <a:gd name="f52" fmla="val 2289"/>
                <a:gd name="f53" fmla="val 7493"/>
                <a:gd name="f54" fmla="val 2347"/>
                <a:gd name="f55" fmla="val 7508"/>
                <a:gd name="f56" fmla="val 2401"/>
                <a:gd name="f57" fmla="val 2477"/>
                <a:gd name="f58" fmla="val 2547"/>
                <a:gd name="f59" fmla="val 7478"/>
                <a:gd name="f60" fmla="val 7404"/>
                <a:gd name="f61" fmla="val 3844"/>
                <a:gd name="f62" fmla="val 5073"/>
                <a:gd name="f63" fmla="val 6018"/>
                <a:gd name="f64" fmla="val 6805"/>
                <a:gd name="f65" fmla="val 6049"/>
                <a:gd name="f66" fmla="val 5104"/>
                <a:gd name="f67" fmla="*/ f0 1 6837"/>
                <a:gd name="f68" fmla="*/ f1 1 7509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37"/>
                <a:gd name="f75" fmla="*/ f72 1 7509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37" h="75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lnTo>
                    <a:pt x="f11" y="f26"/>
                  </a:lnTo>
                  <a:cubicBezTo>
                    <a:pt x="f27" y="f28"/>
                    <a:pt x="f27" y="f29"/>
                    <a:pt x="f11" y="f30"/>
                  </a:cubicBez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15" y="f30"/>
                  </a:cubicBezTo>
                  <a:lnTo>
                    <a:pt x="f22" y="f38"/>
                  </a:lnTo>
                  <a:lnTo>
                    <a:pt x="f39" y="f11"/>
                  </a:lnTo>
                  <a:cubicBezTo>
                    <a:pt x="f40" y="f9"/>
                    <a:pt x="f41" y="f6"/>
                    <a:pt x="f5" y="f6"/>
                  </a:cubicBezTo>
                  <a:close/>
                  <a:moveTo>
                    <a:pt x="f42" y="f2"/>
                  </a:moveTo>
                  <a:cubicBezTo>
                    <a:pt x="f43" y="f2"/>
                    <a:pt x="f2" y="f44"/>
                    <a:pt x="f2" y="f42"/>
                  </a:cubicBezTo>
                  <a:lnTo>
                    <a:pt x="f2" y="f45"/>
                  </a:lnTo>
                  <a:cubicBezTo>
                    <a:pt x="f2" y="f10"/>
                    <a:pt x="f43" y="f46"/>
                    <a:pt x="f42" y="f46"/>
                  </a:cubicBezTo>
                  <a:lnTo>
                    <a:pt x="f27" y="f46"/>
                  </a:lnTo>
                  <a:lnTo>
                    <a:pt x="f27" y="f47"/>
                  </a:lnTo>
                  <a:cubicBezTo>
                    <a:pt x="f27" y="f48"/>
                    <a:pt x="f9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37" y="f60"/>
                  </a:cubicBezTo>
                  <a:lnTo>
                    <a:pt x="f61" y="f46"/>
                  </a:lnTo>
                  <a:lnTo>
                    <a:pt x="f62" y="f46"/>
                  </a:lnTo>
                  <a:cubicBezTo>
                    <a:pt x="f63" y="f46"/>
                    <a:pt x="f64" y="f10"/>
                    <a:pt x="f64" y="f45"/>
                  </a:cubicBezTo>
                  <a:lnTo>
                    <a:pt x="f64" y="f42"/>
                  </a:lnTo>
                  <a:cubicBezTo>
                    <a:pt x="f3" y="f44"/>
                    <a:pt x="f65" y="f2"/>
                    <a:pt x="f6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7017;p88">
              <a:extLst>
                <a:ext uri="{FF2B5EF4-FFF2-40B4-BE49-F238E27FC236}">
                  <a16:creationId xmlns:a16="http://schemas.microsoft.com/office/drawing/2014/main" id="{9256B9D0-5EC2-B04C-083C-803DD03B53FD}"/>
                </a:ext>
              </a:extLst>
            </p:cNvPr>
            <p:cNvSpPr/>
            <p:nvPr/>
          </p:nvSpPr>
          <p:spPr>
            <a:xfrm>
              <a:off x="8170804" y="1679597"/>
              <a:ext cx="321247" cy="3499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203"/>
                <a:gd name="f5" fmla="val 3781"/>
                <a:gd name="f6" fmla="val 1356"/>
                <a:gd name="f7" fmla="val 4317"/>
                <a:gd name="f8" fmla="val 4789"/>
                <a:gd name="f9" fmla="val 1828"/>
                <a:gd name="f10" fmla="val 2395"/>
                <a:gd name="f11" fmla="val 2710"/>
                <a:gd name="f12" fmla="val 4632"/>
                <a:gd name="f13" fmla="val 3025"/>
                <a:gd name="f14" fmla="val 4411"/>
                <a:gd name="f15" fmla="val 3214"/>
                <a:gd name="f16" fmla="val 4254"/>
                <a:gd name="f17" fmla="val 3341"/>
                <a:gd name="f18" fmla="val 4128"/>
                <a:gd name="f19" fmla="val 3530"/>
                <a:gd name="f20" fmla="val 3782"/>
                <a:gd name="f21" fmla="val 3971"/>
                <a:gd name="f22" fmla="val 3970"/>
                <a:gd name="f23" fmla="val 3592"/>
                <a:gd name="f24" fmla="val 3434"/>
                <a:gd name="f25" fmla="val 3624"/>
                <a:gd name="f26" fmla="val 2931"/>
                <a:gd name="f27" fmla="val 2679"/>
                <a:gd name="f28" fmla="val 4065"/>
                <a:gd name="f29" fmla="val 2584"/>
                <a:gd name="f30" fmla="val 4096"/>
                <a:gd name="f31" fmla="val 2521"/>
                <a:gd name="f32" fmla="val 2206"/>
                <a:gd name="f33" fmla="val 3939"/>
                <a:gd name="f34" fmla="val 2049"/>
                <a:gd name="f35" fmla="val 3750"/>
                <a:gd name="f36" fmla="val 3529"/>
                <a:gd name="f37" fmla="val 3371"/>
                <a:gd name="f38" fmla="val 2742"/>
                <a:gd name="f39" fmla="val 2836"/>
                <a:gd name="f40" fmla="val 2678"/>
                <a:gd name="f41" fmla="val 2741"/>
                <a:gd name="f42" fmla="val 4758"/>
                <a:gd name="f43" fmla="val 4916"/>
                <a:gd name="f44" fmla="val 5105"/>
                <a:gd name="f45" fmla="val 5294"/>
                <a:gd name="f46" fmla="val 5451"/>
                <a:gd name="f47" fmla="val 1733"/>
                <a:gd name="f48" fmla="val 1"/>
                <a:gd name="f49" fmla="val 788"/>
                <a:gd name="f50" fmla="val 789"/>
                <a:gd name="f51" fmla="val 1734"/>
                <a:gd name="f52" fmla="val 5136"/>
                <a:gd name="f53" fmla="val 5987"/>
                <a:gd name="f54" fmla="val 631"/>
                <a:gd name="f55" fmla="val 6649"/>
                <a:gd name="f56" fmla="val 1418"/>
                <a:gd name="f57" fmla="val 6806"/>
                <a:gd name="f58" fmla="val 7846"/>
                <a:gd name="f59" fmla="val 8003"/>
                <a:gd name="f60" fmla="val 1481"/>
                <a:gd name="f61" fmla="val 8129"/>
                <a:gd name="f62" fmla="val 1607"/>
                <a:gd name="f63" fmla="val 8161"/>
                <a:gd name="f64" fmla="val 1659"/>
                <a:gd name="f65" fmla="val 8187"/>
                <a:gd name="f66" fmla="val 1717"/>
                <a:gd name="f67" fmla="val 8202"/>
                <a:gd name="f68" fmla="val 1771"/>
                <a:gd name="f69" fmla="val 1848"/>
                <a:gd name="f70" fmla="val 1917"/>
                <a:gd name="f71" fmla="val 8172"/>
                <a:gd name="f72" fmla="val 1954"/>
                <a:gd name="f73" fmla="val 8098"/>
                <a:gd name="f74" fmla="val 6838"/>
                <a:gd name="f75" fmla="val 5798"/>
                <a:gd name="f76" fmla="val 4475"/>
                <a:gd name="f77" fmla="val 5167"/>
                <a:gd name="f78" fmla="val 3404"/>
                <a:gd name="f79" fmla="val 6490"/>
                <a:gd name="f80" fmla="val 7530"/>
                <a:gd name="f81" fmla="val 6774"/>
                <a:gd name="f82" fmla="val 5829"/>
                <a:gd name="f83" fmla="*/ f0 1 7531"/>
                <a:gd name="f84" fmla="*/ f1 1 8203"/>
                <a:gd name="f85" fmla="val f2"/>
                <a:gd name="f86" fmla="val f3"/>
                <a:gd name="f87" fmla="val f4"/>
                <a:gd name="f88" fmla="+- f87 0 f85"/>
                <a:gd name="f89" fmla="+- f86 0 f85"/>
                <a:gd name="f90" fmla="*/ f89 1 7531"/>
                <a:gd name="f91" fmla="*/ f88 1 8203"/>
                <a:gd name="f92" fmla="*/ f85 1 f90"/>
                <a:gd name="f93" fmla="*/ f86 1 f90"/>
                <a:gd name="f94" fmla="*/ f85 1 f91"/>
                <a:gd name="f95" fmla="*/ f87 1 f91"/>
                <a:gd name="f96" fmla="*/ f92 f83 1"/>
                <a:gd name="f97" fmla="*/ f93 f83 1"/>
                <a:gd name="f98" fmla="*/ f95 f84 1"/>
                <a:gd name="f99" fmla="*/ f94 f8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9" r="f97" b="f98"/>
              <a:pathLst>
                <a:path w="7531" h="820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18"/>
                    <a:pt x="f5" y="f18"/>
                  </a:cubicBezTo>
                  <a:cubicBezTo>
                    <a:pt x="f23" y="f18"/>
                    <a:pt x="f24" y="f21"/>
                    <a:pt x="f24" y="f20"/>
                  </a:cubicBezTo>
                  <a:cubicBezTo>
                    <a:pt x="f24" y="f17"/>
                    <a:pt x="f25" y="f26"/>
                    <a:pt x="f22" y="f27"/>
                  </a:cubicBezTo>
                  <a:cubicBezTo>
                    <a:pt x="f28" y="f29"/>
                    <a:pt x="f30" y="f31"/>
                    <a:pt x="f30" y="f10"/>
                  </a:cubicBezTo>
                  <a:cubicBezTo>
                    <a:pt x="f30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37" y="f10"/>
                  </a:cubicBezTo>
                  <a:cubicBezTo>
                    <a:pt x="f37" y="f29"/>
                    <a:pt x="f15" y="f38"/>
                    <a:pt x="f13" y="f38"/>
                  </a:cubicBezTo>
                  <a:cubicBezTo>
                    <a:pt x="f39" y="f38"/>
                    <a:pt x="f40" y="f29"/>
                    <a:pt x="f40" y="f10"/>
                  </a:cubicBezTo>
                  <a:cubicBezTo>
                    <a:pt x="f41" y="f9"/>
                    <a:pt x="f15" y="f6"/>
                    <a:pt x="f5" y="f6"/>
                  </a:cubicBezTo>
                  <a:close/>
                  <a:moveTo>
                    <a:pt x="f5" y="f42"/>
                  </a:moveTo>
                  <a:cubicBezTo>
                    <a:pt x="f22" y="f42"/>
                    <a:pt x="f18" y="f43"/>
                    <a:pt x="f18" y="f44"/>
                  </a:cubicBezTo>
                  <a:cubicBezTo>
                    <a:pt x="f18" y="f45"/>
                    <a:pt x="f22" y="f46"/>
                    <a:pt x="f5" y="f46"/>
                  </a:cubicBezTo>
                  <a:cubicBezTo>
                    <a:pt x="f23" y="f46"/>
                    <a:pt x="f24" y="f45"/>
                    <a:pt x="f24" y="f44"/>
                  </a:cubicBezTo>
                  <a:cubicBezTo>
                    <a:pt x="f24" y="f43"/>
                    <a:pt x="f23" y="f42"/>
                    <a:pt x="f5" y="f42"/>
                  </a:cubicBezTo>
                  <a:close/>
                  <a:moveTo>
                    <a:pt x="f47" y="f48"/>
                  </a:moveTo>
                  <a:cubicBezTo>
                    <a:pt x="f49" y="f48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54" y="f55"/>
                    <a:pt x="f56" y="f57"/>
                  </a:cubicBezTo>
                  <a:lnTo>
                    <a:pt x="f56" y="f58"/>
                  </a:lnTo>
                  <a:cubicBezTo>
                    <a:pt x="f56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2" y="f73"/>
                  </a:cubicBezTo>
                  <a:lnTo>
                    <a:pt x="f15" y="f74"/>
                  </a:lnTo>
                  <a:lnTo>
                    <a:pt x="f30" y="f74"/>
                  </a:lnTo>
                  <a:lnTo>
                    <a:pt x="f30" y="f75"/>
                  </a:lnTo>
                  <a:cubicBezTo>
                    <a:pt x="f30" y="f76"/>
                    <a:pt x="f77" y="f78"/>
                    <a:pt x="f79" y="f78"/>
                  </a:cubicBezTo>
                  <a:lnTo>
                    <a:pt x="f80" y="f78"/>
                  </a:lnTo>
                  <a:lnTo>
                    <a:pt x="f80" y="f51"/>
                  </a:lnTo>
                  <a:cubicBezTo>
                    <a:pt x="f80" y="f50"/>
                    <a:pt x="f81" y="f48"/>
                    <a:pt x="f82" y="f4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01" name="Google Shape;6799;p88">
            <a:extLst>
              <a:ext uri="{FF2B5EF4-FFF2-40B4-BE49-F238E27FC236}">
                <a16:creationId xmlns:a16="http://schemas.microsoft.com/office/drawing/2014/main" id="{0485B2DB-8565-A1D8-64E6-1C06B5D1A1F7}"/>
              </a:ext>
            </a:extLst>
          </p:cNvPr>
          <p:cNvSpPr/>
          <p:nvPr/>
        </p:nvSpPr>
        <p:spPr>
          <a:xfrm>
            <a:off x="3029429" y="1707908"/>
            <a:ext cx="445212" cy="446400"/>
          </a:xfrm>
          <a:custGeom>
            <a:avLst/>
            <a:gdLst>
              <a:gd name="f0" fmla="val w"/>
              <a:gd name="f1" fmla="val h"/>
              <a:gd name="f2" fmla="val 0"/>
              <a:gd name="f3" fmla="val 11658"/>
              <a:gd name="f4" fmla="val 11689"/>
              <a:gd name="f5" fmla="val 7877"/>
              <a:gd name="f6" fmla="val 1386"/>
              <a:gd name="f7" fmla="val 9232"/>
              <a:gd name="f8" fmla="val 10303"/>
              <a:gd name="f9" fmla="val 2458"/>
              <a:gd name="f10" fmla="val 3781"/>
              <a:gd name="f11" fmla="val 4883"/>
              <a:gd name="f12" fmla="val 10240"/>
              <a:gd name="f13" fmla="val 10209"/>
              <a:gd name="f14" fmla="val 4946"/>
              <a:gd name="f15" fmla="val 10177"/>
              <a:gd name="f16" fmla="val 10019"/>
              <a:gd name="f17" fmla="val 4190"/>
              <a:gd name="f18" fmla="val 9704"/>
              <a:gd name="f19" fmla="val 3529"/>
              <a:gd name="f20" fmla="val 9200"/>
              <a:gd name="f21" fmla="val 2962"/>
              <a:gd name="f22" fmla="val 7720"/>
              <a:gd name="f23" fmla="val 4442"/>
              <a:gd name="f24" fmla="val 8192"/>
              <a:gd name="f25" fmla="val 5072"/>
              <a:gd name="f26" fmla="val 8318"/>
              <a:gd name="f27" fmla="val 5860"/>
              <a:gd name="f28" fmla="val 8098"/>
              <a:gd name="f29" fmla="val 6648"/>
              <a:gd name="f30" fmla="val 8003"/>
              <a:gd name="f31" fmla="val 6868"/>
              <a:gd name="f32" fmla="val 7057"/>
              <a:gd name="f33" fmla="val 7278"/>
              <a:gd name="f34" fmla="val 8727"/>
              <a:gd name="f35" fmla="val 9673"/>
              <a:gd name="f36" fmla="val 8160"/>
              <a:gd name="f37" fmla="val 7498"/>
              <a:gd name="f38" fmla="val 6742"/>
              <a:gd name="f39" fmla="val 6805"/>
              <a:gd name="f40" fmla="val 7908"/>
              <a:gd name="f41" fmla="val 9231"/>
              <a:gd name="f42" fmla="val 10302"/>
              <a:gd name="f43" fmla="val 6774"/>
              <a:gd name="f44" fmla="val 10271"/>
              <a:gd name="f45" fmla="val 6743"/>
              <a:gd name="f46" fmla="val 10208"/>
              <a:gd name="f47" fmla="val 10176"/>
              <a:gd name="f48" fmla="val 7499"/>
              <a:gd name="f49" fmla="val 8161"/>
              <a:gd name="f50" fmla="val 8728"/>
              <a:gd name="f51" fmla="val 7279"/>
              <a:gd name="f52" fmla="val 7750"/>
              <a:gd name="f53" fmla="val 7058"/>
              <a:gd name="f54" fmla="val 6869"/>
              <a:gd name="f55" fmla="val 8002"/>
              <a:gd name="f56" fmla="val 8097"/>
              <a:gd name="f57" fmla="val 6365"/>
              <a:gd name="f58" fmla="val 6081"/>
              <a:gd name="f59" fmla="val 8223"/>
              <a:gd name="f60" fmla="val 5861"/>
              <a:gd name="f61" fmla="val 5325"/>
              <a:gd name="f62" fmla="val 4821"/>
              <a:gd name="f63" fmla="val 8065"/>
              <a:gd name="f64" fmla="val 4443"/>
              <a:gd name="f65" fmla="val 9672"/>
              <a:gd name="f66" fmla="val 4191"/>
              <a:gd name="f67" fmla="val 4947"/>
              <a:gd name="f68" fmla="val 4916"/>
              <a:gd name="f69" fmla="val 3813"/>
              <a:gd name="f70" fmla="val 1387"/>
              <a:gd name="f71" fmla="val 1450"/>
              <a:gd name="f72" fmla="val 1482"/>
              <a:gd name="f73" fmla="val 1513"/>
              <a:gd name="f74" fmla="val 1671"/>
              <a:gd name="f75" fmla="val 1986"/>
              <a:gd name="f76" fmla="val 2490"/>
              <a:gd name="f77" fmla="val 3971"/>
              <a:gd name="f78" fmla="val 3498"/>
              <a:gd name="f79" fmla="val 3372"/>
              <a:gd name="f80" fmla="val 3592"/>
              <a:gd name="f81" fmla="val 3687"/>
              <a:gd name="f82" fmla="val 4820"/>
              <a:gd name="f83" fmla="val 4631"/>
              <a:gd name="f84" fmla="val 2017"/>
              <a:gd name="f85" fmla="val 1418"/>
              <a:gd name="f86" fmla="val 1481"/>
              <a:gd name="f87" fmla="val 1512"/>
              <a:gd name="f88" fmla="val 1670"/>
              <a:gd name="f89" fmla="val 1985"/>
              <a:gd name="f90" fmla="val 2489"/>
              <a:gd name="f91" fmla="val 3938"/>
              <a:gd name="f92" fmla="val 4632"/>
              <a:gd name="f93" fmla="val 3686"/>
              <a:gd name="f94" fmla="val 5073"/>
              <a:gd name="f95" fmla="val 5339"/>
              <a:gd name="f96" fmla="val 3496"/>
              <a:gd name="f97" fmla="val 5605"/>
              <a:gd name="f98" fmla="val 3451"/>
              <a:gd name="f99" fmla="val 5865"/>
              <a:gd name="f100" fmla="val 6375"/>
              <a:gd name="f101" fmla="val 6861"/>
              <a:gd name="f102" fmla="val 3625"/>
              <a:gd name="f103" fmla="val 2016"/>
              <a:gd name="f104" fmla="val 5829"/>
              <a:gd name="f105" fmla="val 5420"/>
              <a:gd name="f106" fmla="val 5010"/>
              <a:gd name="f107" fmla="val 315"/>
              <a:gd name="f108" fmla="val 4884"/>
              <a:gd name="f109" fmla="val 725"/>
              <a:gd name="f110" fmla="val 3782"/>
              <a:gd name="f111" fmla="val 2112"/>
              <a:gd name="f112" fmla="val 726"/>
              <a:gd name="f113" fmla="val 2111"/>
              <a:gd name="f114" fmla="val 316"/>
              <a:gd name="f115" fmla="val 5041"/>
              <a:gd name="f116" fmla="val 1"/>
              <a:gd name="f117" fmla="val 5419"/>
              <a:gd name="f118" fmla="val 6270"/>
              <a:gd name="f119" fmla="val 6679"/>
              <a:gd name="f120" fmla="val 7876"/>
              <a:gd name="f121" fmla="val 9578"/>
              <a:gd name="f122" fmla="val 10964"/>
              <a:gd name="f123" fmla="val 5042"/>
              <a:gd name="f124" fmla="val 11342"/>
              <a:gd name="f125" fmla="val 11688"/>
              <a:gd name="f126" fmla="val 6680"/>
              <a:gd name="f127" fmla="val 10965"/>
              <a:gd name="f128" fmla="val 11343"/>
              <a:gd name="f129" fmla="val 6616"/>
              <a:gd name="f130" fmla="val 6617"/>
              <a:gd name="f131" fmla="*/ f0 1 11658"/>
              <a:gd name="f132" fmla="*/ f1 1 11689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11658"/>
              <a:gd name="f139" fmla="*/ f136 1 11689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11658" h="11689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12" y="f11"/>
                  <a:pt x="f13" y="f14"/>
                  <a:pt x="f15" y="f14"/>
                </a:cubicBezTo>
                <a:cubicBezTo>
                  <a:pt x="f16" y="f17"/>
                  <a:pt x="f18" y="f19"/>
                  <a:pt x="f20" y="f21"/>
                </a:cubicBezTo>
                <a:lnTo>
                  <a:pt x="f22" y="f23"/>
                </a:ln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5" y="f32"/>
                  <a:pt x="f22" y="f33"/>
                </a:cubicBezTo>
                <a:lnTo>
                  <a:pt x="f20" y="f34"/>
                </a:lnTo>
                <a:cubicBezTo>
                  <a:pt x="f35" y="f36"/>
                  <a:pt x="f16" y="f37"/>
                  <a:pt x="f15" y="f38"/>
                </a:cubicBezTo>
                <a:cubicBezTo>
                  <a:pt x="f13" y="f38"/>
                  <a:pt x="f12" y="f39"/>
                  <a:pt x="f8" y="f39"/>
                </a:cubicBezTo>
                <a:lnTo>
                  <a:pt x="f8" y="f40"/>
                </a:lnTo>
                <a:cubicBezTo>
                  <a:pt x="f8" y="f41"/>
                  <a:pt x="f7" y="f42"/>
                  <a:pt x="f5" y="f42"/>
                </a:cubicBezTo>
                <a:lnTo>
                  <a:pt x="f43" y="f42"/>
                </a:lnTo>
                <a:cubicBezTo>
                  <a:pt x="f43" y="f44"/>
                  <a:pt x="f45" y="f46"/>
                  <a:pt x="f45" y="f47"/>
                </a:cubicBezTo>
                <a:cubicBezTo>
                  <a:pt x="f48" y="f16"/>
                  <a:pt x="f49" y="f18"/>
                  <a:pt x="f50" y="f20"/>
                </a:cubicBezTo>
                <a:lnTo>
                  <a:pt x="f51" y="f52"/>
                </a:lnTo>
                <a:cubicBezTo>
                  <a:pt x="f53" y="f40"/>
                  <a:pt x="f54" y="f55"/>
                  <a:pt x="f29" y="f56"/>
                </a:cubicBezTo>
                <a:cubicBezTo>
                  <a:pt x="f57" y="f36"/>
                  <a:pt x="f58" y="f59"/>
                  <a:pt x="f60" y="f59"/>
                </a:cubicBezTo>
                <a:cubicBezTo>
                  <a:pt x="f61" y="f59"/>
                  <a:pt x="f62" y="f63"/>
                  <a:pt x="f64" y="f52"/>
                </a:cubicBezTo>
                <a:lnTo>
                  <a:pt x="f21" y="f20"/>
                </a:lnTo>
                <a:cubicBezTo>
                  <a:pt x="f19" y="f65"/>
                  <a:pt x="f66" y="f16"/>
                  <a:pt x="f67" y="f47"/>
                </a:cubicBezTo>
                <a:cubicBezTo>
                  <a:pt x="f67" y="f46"/>
                  <a:pt x="f68" y="f44"/>
                  <a:pt x="f68" y="f42"/>
                </a:cubicBezTo>
                <a:lnTo>
                  <a:pt x="f69" y="f42"/>
                </a:lnTo>
                <a:cubicBezTo>
                  <a:pt x="f9" y="f42"/>
                  <a:pt x="f70" y="f41"/>
                  <a:pt x="f70" y="f40"/>
                </a:cubicBezTo>
                <a:lnTo>
                  <a:pt x="f70" y="f39"/>
                </a:lnTo>
                <a:cubicBezTo>
                  <a:pt x="f71" y="f39"/>
                  <a:pt x="f72" y="f38"/>
                  <a:pt x="f73" y="f38"/>
                </a:cubicBezTo>
                <a:cubicBezTo>
                  <a:pt x="f74" y="f37"/>
                  <a:pt x="f75" y="f36"/>
                  <a:pt x="f76" y="f34"/>
                </a:cubicBezTo>
                <a:lnTo>
                  <a:pt x="f77" y="f33"/>
                </a:lnTo>
                <a:cubicBezTo>
                  <a:pt x="f78" y="f29"/>
                  <a:pt x="f79" y="f27"/>
                  <a:pt x="f80" y="f25"/>
                </a:cubicBezTo>
                <a:cubicBezTo>
                  <a:pt x="f81" y="f82"/>
                  <a:pt x="f69" y="f83"/>
                  <a:pt x="f77" y="f23"/>
                </a:cubicBezTo>
                <a:lnTo>
                  <a:pt x="f76" y="f21"/>
                </a:lnTo>
                <a:cubicBezTo>
                  <a:pt x="f84" y="f19"/>
                  <a:pt x="f74" y="f17"/>
                  <a:pt x="f73" y="f14"/>
                </a:cubicBezTo>
                <a:cubicBezTo>
                  <a:pt x="f72" y="f14"/>
                  <a:pt x="f71" y="f11"/>
                  <a:pt x="f70" y="f11"/>
                </a:cubicBezTo>
                <a:lnTo>
                  <a:pt x="f70" y="f10"/>
                </a:lnTo>
                <a:cubicBezTo>
                  <a:pt x="f70" y="f9"/>
                  <a:pt x="f9" y="f6"/>
                  <a:pt x="f69" y="f6"/>
                </a:cubicBezTo>
                <a:lnTo>
                  <a:pt x="f68" y="f6"/>
                </a:lnTo>
                <a:cubicBezTo>
                  <a:pt x="f68" y="f85"/>
                  <a:pt x="f67" y="f86"/>
                  <a:pt x="f67" y="f87"/>
                </a:cubicBezTo>
                <a:cubicBezTo>
                  <a:pt x="f66" y="f88"/>
                  <a:pt x="f19" y="f89"/>
                  <a:pt x="f21" y="f90"/>
                </a:cubicBezTo>
                <a:lnTo>
                  <a:pt x="f64" y="f91"/>
                </a:lnTo>
                <a:cubicBezTo>
                  <a:pt x="f92" y="f10"/>
                  <a:pt x="f62" y="f93"/>
                  <a:pt x="f94" y="f80"/>
                </a:cubicBezTo>
                <a:cubicBezTo>
                  <a:pt x="f95" y="f96"/>
                  <a:pt x="f97" y="f98"/>
                  <a:pt x="f99" y="f98"/>
                </a:cubicBezTo>
                <a:cubicBezTo>
                  <a:pt x="f100" y="f98"/>
                  <a:pt x="f101" y="f102"/>
                  <a:pt x="f51" y="f91"/>
                </a:cubicBezTo>
                <a:lnTo>
                  <a:pt x="f50" y="f90"/>
                </a:lnTo>
                <a:cubicBezTo>
                  <a:pt x="f49" y="f103"/>
                  <a:pt x="f48" y="f88"/>
                  <a:pt x="f45" y="f87"/>
                </a:cubicBezTo>
                <a:cubicBezTo>
                  <a:pt x="f45" y="f86"/>
                  <a:pt x="f43" y="f85"/>
                  <a:pt x="f43" y="f6"/>
                </a:cubicBezTo>
                <a:close/>
                <a:moveTo>
                  <a:pt x="f104" y="f2"/>
                </a:moveTo>
                <a:cubicBezTo>
                  <a:pt x="f105" y="f2"/>
                  <a:pt x="f106" y="f107"/>
                  <a:pt x="f108" y="f109"/>
                </a:cubicBezTo>
                <a:lnTo>
                  <a:pt x="f110" y="f109"/>
                </a:lnTo>
                <a:cubicBezTo>
                  <a:pt x="f111" y="f109"/>
                  <a:pt x="f112" y="f113"/>
                  <a:pt x="f112" y="f10"/>
                </a:cubicBezTo>
                <a:lnTo>
                  <a:pt x="f112" y="f11"/>
                </a:lnTo>
                <a:cubicBezTo>
                  <a:pt x="f114" y="f115"/>
                  <a:pt x="f116" y="f117"/>
                  <a:pt x="f116" y="f104"/>
                </a:cubicBezTo>
                <a:cubicBezTo>
                  <a:pt x="f116" y="f118"/>
                  <a:pt x="f114" y="f119"/>
                  <a:pt x="f112" y="f43"/>
                </a:cubicBezTo>
                <a:lnTo>
                  <a:pt x="f112" y="f120"/>
                </a:lnTo>
                <a:cubicBezTo>
                  <a:pt x="f112" y="f121"/>
                  <a:pt x="f111" y="f122"/>
                  <a:pt x="f110" y="f122"/>
                </a:cubicBezTo>
                <a:lnTo>
                  <a:pt x="f108" y="f122"/>
                </a:lnTo>
                <a:cubicBezTo>
                  <a:pt x="f123" y="f124"/>
                  <a:pt x="f105" y="f125"/>
                  <a:pt x="f104" y="f125"/>
                </a:cubicBezTo>
                <a:cubicBezTo>
                  <a:pt x="f118" y="f125"/>
                  <a:pt x="f126" y="f124"/>
                  <a:pt x="f43" y="f122"/>
                </a:cubicBezTo>
                <a:lnTo>
                  <a:pt x="f5" y="f122"/>
                </a:lnTo>
                <a:cubicBezTo>
                  <a:pt x="f121" y="f122"/>
                  <a:pt x="f127" y="f121"/>
                  <a:pt x="f127" y="f120"/>
                </a:cubicBezTo>
                <a:lnTo>
                  <a:pt x="f127" y="f43"/>
                </a:lnTo>
                <a:cubicBezTo>
                  <a:pt x="f128" y="f129"/>
                  <a:pt x="f3" y="f118"/>
                  <a:pt x="f3" y="f104"/>
                </a:cubicBezTo>
                <a:cubicBezTo>
                  <a:pt x="f3" y="f117"/>
                  <a:pt x="f128" y="f25"/>
                  <a:pt x="f127" y="f11"/>
                </a:cubicBezTo>
                <a:lnTo>
                  <a:pt x="f127" y="f10"/>
                </a:lnTo>
                <a:cubicBezTo>
                  <a:pt x="f127" y="f113"/>
                  <a:pt x="f121" y="f109"/>
                  <a:pt x="f5" y="f109"/>
                </a:cubicBezTo>
                <a:lnTo>
                  <a:pt x="f43" y="f109"/>
                </a:lnTo>
                <a:cubicBezTo>
                  <a:pt x="f130" y="f107"/>
                  <a:pt x="f118" y="f2"/>
                  <a:pt x="f104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02" name="Google Shape;6862;p88">
            <a:extLst>
              <a:ext uri="{FF2B5EF4-FFF2-40B4-BE49-F238E27FC236}">
                <a16:creationId xmlns:a16="http://schemas.microsoft.com/office/drawing/2014/main" id="{DB15583F-262C-2613-38FE-B82A1633DCCD}"/>
              </a:ext>
            </a:extLst>
          </p:cNvPr>
          <p:cNvGrpSpPr/>
          <p:nvPr/>
        </p:nvGrpSpPr>
        <p:grpSpPr>
          <a:xfrm>
            <a:off x="3590513" y="1706391"/>
            <a:ext cx="460830" cy="449225"/>
            <a:chOff x="4907685" y="1706389"/>
            <a:chExt cx="460830" cy="449225"/>
          </a:xfrm>
          <a:solidFill>
            <a:schemeClr val="bg2"/>
          </a:solidFill>
        </p:grpSpPr>
        <p:sp>
          <p:nvSpPr>
            <p:cNvPr id="103" name="Google Shape;6863;p88">
              <a:extLst>
                <a:ext uri="{FF2B5EF4-FFF2-40B4-BE49-F238E27FC236}">
                  <a16:creationId xmlns:a16="http://schemas.microsoft.com/office/drawing/2014/main" id="{666E509D-A48C-CC23-F7E5-9D73691AEFDB}"/>
                </a:ext>
              </a:extLst>
            </p:cNvPr>
            <p:cNvSpPr/>
            <p:nvPr/>
          </p:nvSpPr>
          <p:spPr>
            <a:xfrm>
              <a:off x="4907685" y="1708720"/>
              <a:ext cx="460830" cy="446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67"/>
                <a:gd name="f4" fmla="val 11702"/>
                <a:gd name="f5" fmla="val 2558"/>
                <a:gd name="f6" fmla="val 2357"/>
                <a:gd name="f7" fmla="val 2155"/>
                <a:gd name="f8" fmla="val 24"/>
                <a:gd name="f9" fmla="val 1954"/>
                <a:gd name="f10" fmla="val 70"/>
                <a:gd name="f11" fmla="val 1828"/>
                <a:gd name="f12" fmla="val 102"/>
                <a:gd name="f13" fmla="val 1733"/>
                <a:gd name="f14" fmla="val 196"/>
                <a:gd name="f15" fmla="val 1702"/>
                <a:gd name="f16" fmla="val 322"/>
                <a:gd name="f17" fmla="val 1670"/>
                <a:gd name="f18" fmla="val 448"/>
                <a:gd name="f19" fmla="val 543"/>
                <a:gd name="f20" fmla="val 1796"/>
                <a:gd name="f21" fmla="val 637"/>
                <a:gd name="f22" fmla="val 2679"/>
                <a:gd name="f23" fmla="val 1551"/>
                <a:gd name="f24" fmla="val 2962"/>
                <a:gd name="f25" fmla="val 1803"/>
                <a:gd name="f26" fmla="val 2244"/>
                <a:gd name="f27" fmla="val 2528"/>
                <a:gd name="f28" fmla="val 2553"/>
                <a:gd name="f29" fmla="val 2669"/>
                <a:gd name="f30" fmla="val 2379"/>
                <a:gd name="f31" fmla="val 2740"/>
                <a:gd name="f32" fmla="val 2202"/>
                <a:gd name="f33" fmla="val 2025"/>
                <a:gd name="f34" fmla="val 1844"/>
                <a:gd name="f35" fmla="val 788"/>
                <a:gd name="f36" fmla="val 1614"/>
                <a:gd name="f37" fmla="val 744"/>
                <a:gd name="f38" fmla="val 1569"/>
                <a:gd name="f39" fmla="val 668"/>
                <a:gd name="f40" fmla="val 1525"/>
                <a:gd name="f41" fmla="val 582"/>
                <a:gd name="f42" fmla="val 547"/>
                <a:gd name="f43" fmla="val 510"/>
                <a:gd name="f44" fmla="val 1532"/>
                <a:gd name="f45" fmla="val 473"/>
                <a:gd name="f46" fmla="val 347"/>
                <a:gd name="f47" fmla="val 1582"/>
                <a:gd name="f48" fmla="val 284"/>
                <a:gd name="f49" fmla="val 1645"/>
                <a:gd name="f50" fmla="val 253"/>
                <a:gd name="f51" fmla="val 1771"/>
                <a:gd name="f52" fmla="val 1"/>
                <a:gd name="f53" fmla="val 2591"/>
                <a:gd name="f54" fmla="val 3473"/>
                <a:gd name="f55" fmla="val 883"/>
                <a:gd name="f56" fmla="val 4103"/>
                <a:gd name="f57" fmla="val 1366"/>
                <a:gd name="f58" fmla="val 4494"/>
                <a:gd name="f59" fmla="val 1932"/>
                <a:gd name="f60" fmla="val 4750"/>
                <a:gd name="f61" fmla="val 2619"/>
                <a:gd name="f62" fmla="val 2874"/>
                <a:gd name="f63" fmla="val 3145"/>
                <a:gd name="f64" fmla="val 4715"/>
                <a:gd name="f65" fmla="val 3435"/>
                <a:gd name="f66" fmla="val 4638"/>
                <a:gd name="f67" fmla="val 7247"/>
                <a:gd name="f68" fmla="val 8482"/>
                <a:gd name="f69" fmla="val 6963"/>
                <a:gd name="f70" fmla="val 9522"/>
                <a:gd name="f71" fmla="val 7215"/>
                <a:gd name="f72" fmla="val 10372"/>
                <a:gd name="f73" fmla="val 7814"/>
                <a:gd name="f74" fmla="val 10971"/>
                <a:gd name="f75" fmla="val 8291"/>
                <a:gd name="f76" fmla="val 11472"/>
                <a:gd name="f77" fmla="val 8895"/>
                <a:gd name="f78" fmla="val 9516"/>
                <a:gd name="f79" fmla="val 9714"/>
                <a:gd name="f80" fmla="val 9915"/>
                <a:gd name="f81" fmla="val 11678"/>
                <a:gd name="f82" fmla="val 10114"/>
                <a:gd name="f83" fmla="val 11632"/>
                <a:gd name="f84" fmla="val 10240"/>
                <a:gd name="f85" fmla="val 11569"/>
                <a:gd name="f86" fmla="val 10334"/>
                <a:gd name="f87" fmla="val 11506"/>
                <a:gd name="f88" fmla="val 10366"/>
                <a:gd name="f89" fmla="val 11380"/>
                <a:gd name="f90" fmla="val 10397"/>
                <a:gd name="f91" fmla="val 11254"/>
                <a:gd name="f92" fmla="val 11128"/>
                <a:gd name="f93" fmla="val 10271"/>
                <a:gd name="f94" fmla="val 11065"/>
                <a:gd name="f95" fmla="val 9389"/>
                <a:gd name="f96" fmla="val 10152"/>
                <a:gd name="f97" fmla="val 9106"/>
                <a:gd name="f98" fmla="val 9868"/>
                <a:gd name="f99" fmla="val 9459"/>
                <a:gd name="f100" fmla="val 9175"/>
                <a:gd name="f101" fmla="val 9515"/>
                <a:gd name="f102" fmla="val 9033"/>
                <a:gd name="f103" fmla="val 9688"/>
                <a:gd name="f104" fmla="val 8962"/>
                <a:gd name="f105" fmla="val 9866"/>
                <a:gd name="f106" fmla="val 10043"/>
                <a:gd name="f107" fmla="val 10224"/>
                <a:gd name="f108" fmla="val 11279"/>
                <a:gd name="f109" fmla="val 10089"/>
                <a:gd name="f110" fmla="val 11326"/>
                <a:gd name="f111" fmla="val 10135"/>
                <a:gd name="f112" fmla="val 11405"/>
                <a:gd name="f113" fmla="val 10164"/>
                <a:gd name="f114" fmla="val 11494"/>
                <a:gd name="f115" fmla="val 11527"/>
                <a:gd name="f116" fmla="val 11561"/>
                <a:gd name="f117" fmla="val 10160"/>
                <a:gd name="f118" fmla="val 11594"/>
                <a:gd name="f119" fmla="val 11720"/>
                <a:gd name="f120" fmla="val 10120"/>
                <a:gd name="f121" fmla="val 11783"/>
                <a:gd name="f122" fmla="val 10026"/>
                <a:gd name="f123" fmla="val 11815"/>
                <a:gd name="f124" fmla="val 9931"/>
                <a:gd name="f125" fmla="val 9081"/>
                <a:gd name="f126" fmla="val 8230"/>
                <a:gd name="f127" fmla="val 11185"/>
                <a:gd name="f128" fmla="val 7600"/>
                <a:gd name="f129" fmla="val 10778"/>
                <a:gd name="f130" fmla="val 7170"/>
                <a:gd name="f131" fmla="val 6903"/>
                <a:gd name="f132" fmla="val 9537"/>
                <a:gd name="f133" fmla="val 9266"/>
                <a:gd name="f134" fmla="val 8975"/>
                <a:gd name="f135" fmla="val 6944"/>
                <a:gd name="f136" fmla="val 8665"/>
                <a:gd name="f137" fmla="val 7033"/>
                <a:gd name="f138" fmla="val 4852"/>
                <a:gd name="f139" fmla="val 3221"/>
                <a:gd name="f140" fmla="val 4884"/>
                <a:gd name="f141" fmla="val 3032"/>
                <a:gd name="f142" fmla="val 5136"/>
                <a:gd name="f143" fmla="val 2213"/>
                <a:gd name="f144" fmla="val 1330"/>
                <a:gd name="f145" fmla="val 4254"/>
                <a:gd name="f146" fmla="val 700"/>
                <a:gd name="f147" fmla="val 3778"/>
                <a:gd name="f148" fmla="val 225"/>
                <a:gd name="f149" fmla="val 3177"/>
                <a:gd name="f150" fmla="*/ f0 1 12067"/>
                <a:gd name="f151" fmla="*/ f1 1 11702"/>
                <a:gd name="f152" fmla="val f2"/>
                <a:gd name="f153" fmla="val f3"/>
                <a:gd name="f154" fmla="val f4"/>
                <a:gd name="f155" fmla="+- f154 0 f152"/>
                <a:gd name="f156" fmla="+- f153 0 f152"/>
                <a:gd name="f157" fmla="*/ f156 1 12067"/>
                <a:gd name="f158" fmla="*/ f155 1 11702"/>
                <a:gd name="f159" fmla="*/ f152 1 f157"/>
                <a:gd name="f160" fmla="*/ f153 1 f157"/>
                <a:gd name="f161" fmla="*/ f152 1 f158"/>
                <a:gd name="f162" fmla="*/ f154 1 f158"/>
                <a:gd name="f163" fmla="*/ f159 f150 1"/>
                <a:gd name="f164" fmla="*/ f160 f150 1"/>
                <a:gd name="f165" fmla="*/ f162 f151 1"/>
                <a:gd name="f166" fmla="*/ f161 f1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3" t="f166" r="f164" b="f165"/>
              <a:pathLst>
                <a:path w="12067" h="1170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lnTo>
                    <a:pt x="f22" y="f23"/>
                  </a:lnTo>
                  <a:cubicBezTo>
                    <a:pt x="f24" y="f25"/>
                    <a:pt x="f24" y="f26"/>
                    <a:pt x="f22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29"/>
                    <a:pt x="f15" y="f27"/>
                  </a:cubicBezTo>
                  <a:lnTo>
                    <a:pt x="f35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3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0" y="f54"/>
                    <a:pt x="f55" y="f56"/>
                  </a:cubicBezTo>
                  <a:cubicBezTo>
                    <a:pt x="f57" y="f58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4"/>
                    <a:pt x="f78" y="f4"/>
                  </a:cubicBezTo>
                  <a:cubicBezTo>
                    <a:pt x="f79" y="f4"/>
                    <a:pt x="f80" y="f81"/>
                    <a:pt x="f82" y="f83"/>
                  </a:cubicBezTo>
                  <a:cubicBezTo>
                    <a:pt x="f84" y="f85"/>
                    <a:pt x="f86" y="f87"/>
                    <a:pt x="f88" y="f89"/>
                  </a:cubicBezTo>
                  <a:cubicBezTo>
                    <a:pt x="f90" y="f91"/>
                    <a:pt x="f88" y="f92"/>
                    <a:pt x="f93" y="f94"/>
                  </a:cubicBezTo>
                  <a:lnTo>
                    <a:pt x="f95" y="f96"/>
                  </a:lnTo>
                  <a:cubicBezTo>
                    <a:pt x="f97" y="f98"/>
                    <a:pt x="f97" y="f99"/>
                    <a:pt x="f95" y="f100"/>
                  </a:cubicBezTo>
                  <a:cubicBezTo>
                    <a:pt x="f101" y="f102"/>
                    <a:pt x="f103" y="f104"/>
                    <a:pt x="f105" y="f104"/>
                  </a:cubicBezTo>
                  <a:cubicBezTo>
                    <a:pt x="f106" y="f104"/>
                    <a:pt x="f107" y="f102"/>
                    <a:pt x="f88" y="f100"/>
                  </a:cubicBezTo>
                  <a:lnTo>
                    <a:pt x="f108" y="f109"/>
                  </a:lnTo>
                  <a:cubicBezTo>
                    <a:pt x="f110" y="f111"/>
                    <a:pt x="f112" y="f113"/>
                    <a:pt x="f114" y="f113"/>
                  </a:cubicBezTo>
                  <a:cubicBezTo>
                    <a:pt x="f115" y="f113"/>
                    <a:pt x="f116" y="f117"/>
                    <a:pt x="f118" y="f96"/>
                  </a:cubicBezTo>
                  <a:cubicBezTo>
                    <a:pt x="f119" y="f120"/>
                    <a:pt x="f121" y="f122"/>
                    <a:pt x="f123" y="f124"/>
                  </a:cubicBezTo>
                  <a:cubicBezTo>
                    <a:pt x="f3" y="f125"/>
                    <a:pt x="f123" y="f126"/>
                    <a:pt x="f127" y="f128"/>
                  </a:cubicBezTo>
                  <a:cubicBezTo>
                    <a:pt x="f129" y="f130"/>
                    <a:pt x="f107" y="f131"/>
                    <a:pt x="f132" y="f131"/>
                  </a:cubicBezTo>
                  <a:cubicBezTo>
                    <a:pt x="f133" y="f131"/>
                    <a:pt x="f134" y="f135"/>
                    <a:pt x="f136" y="f137"/>
                  </a:cubicBezTo>
                  <a:lnTo>
                    <a:pt x="f138" y="f139"/>
                  </a:lnTo>
                  <a:lnTo>
                    <a:pt x="f140" y="f141"/>
                  </a:lnTo>
                  <a:cubicBezTo>
                    <a:pt x="f142" y="f143"/>
                    <a:pt x="f140" y="f144"/>
                    <a:pt x="f145" y="f146"/>
                  </a:cubicBezTo>
                  <a:cubicBezTo>
                    <a:pt x="f147" y="f148"/>
                    <a:pt x="f14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6864;p88">
              <a:extLst>
                <a:ext uri="{FF2B5EF4-FFF2-40B4-BE49-F238E27FC236}">
                  <a16:creationId xmlns:a16="http://schemas.microsoft.com/office/drawing/2014/main" id="{ADACCCCB-E82E-4914-6D34-FD50327A7238}"/>
                </a:ext>
              </a:extLst>
            </p:cNvPr>
            <p:cNvSpPr/>
            <p:nvPr/>
          </p:nvSpPr>
          <p:spPr>
            <a:xfrm>
              <a:off x="4908901" y="1940000"/>
              <a:ext cx="220196" cy="214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66"/>
                <a:gd name="f4" fmla="val 5624"/>
                <a:gd name="f5" fmla="val 4080"/>
                <a:gd name="f6" fmla="val 1504"/>
                <a:gd name="f7" fmla="val 4167"/>
                <a:gd name="f8" fmla="val 4253"/>
                <a:gd name="f9" fmla="val 1528"/>
                <a:gd name="f10" fmla="val 4316"/>
                <a:gd name="f11" fmla="val 1575"/>
                <a:gd name="f12" fmla="val 4442"/>
                <a:gd name="f13" fmla="val 1701"/>
                <a:gd name="f14" fmla="val 1953"/>
                <a:gd name="f15" fmla="val 2048"/>
                <a:gd name="f16" fmla="val 2205"/>
                <a:gd name="f17" fmla="val 4159"/>
                <a:gd name="f18" fmla="val 2158"/>
                <a:gd name="f19" fmla="val 4206"/>
                <a:gd name="f20" fmla="val 2072"/>
                <a:gd name="f21" fmla="val 4230"/>
                <a:gd name="f22" fmla="val 1985"/>
                <a:gd name="f23" fmla="val 1898"/>
                <a:gd name="f24" fmla="val 1812"/>
                <a:gd name="f25" fmla="val 1764"/>
                <a:gd name="f26" fmla="val 1638"/>
                <a:gd name="f27" fmla="val 4033"/>
                <a:gd name="f28" fmla="val 3781"/>
                <a:gd name="f29" fmla="val 3686"/>
                <a:gd name="f30" fmla="val 3844"/>
                <a:gd name="f31" fmla="val 3907"/>
                <a:gd name="f32" fmla="val 3993"/>
                <a:gd name="f33" fmla="val 567"/>
                <a:gd name="f34" fmla="val 3277"/>
                <a:gd name="f35" fmla="val 4694"/>
                <a:gd name="f36" fmla="val 5198"/>
                <a:gd name="f37" fmla="val 835"/>
                <a:gd name="f38" fmla="val 5482"/>
                <a:gd name="f39" fmla="val 1189"/>
                <a:gd name="f40" fmla="val 1540"/>
                <a:gd name="f41" fmla="val 1890"/>
                <a:gd name="f42" fmla="val 2237"/>
                <a:gd name="f43" fmla="val 2489"/>
                <a:gd name="f44" fmla="*/ f0 1 5766"/>
                <a:gd name="f45" fmla="*/ f1 1 562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5766"/>
                <a:gd name="f52" fmla="*/ f49 1 562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5766" h="562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0" y="f2"/>
                  </a:moveTo>
                  <a:lnTo>
                    <a:pt x="f33" y="f34"/>
                  </a:lnTo>
                  <a:cubicBezTo>
                    <a:pt x="f2" y="f30"/>
                    <a:pt x="f2" y="f35"/>
                    <a:pt x="f33" y="f36"/>
                  </a:cubicBezTo>
                  <a:cubicBezTo>
                    <a:pt x="f37" y="f38"/>
                    <a:pt x="f39" y="f4"/>
                    <a:pt x="f40" y="f4"/>
                  </a:cubicBezTo>
                  <a:cubicBezTo>
                    <a:pt x="f41" y="f4"/>
                    <a:pt x="f42" y="f38"/>
                    <a:pt x="f43" y="f36"/>
                  </a:cubicBezTo>
                  <a:lnTo>
                    <a:pt x="f3" y="f14"/>
                  </a:lnTo>
                  <a:lnTo>
                    <a:pt x="f3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6865;p88">
              <a:extLst>
                <a:ext uri="{FF2B5EF4-FFF2-40B4-BE49-F238E27FC236}">
                  <a16:creationId xmlns:a16="http://schemas.microsoft.com/office/drawing/2014/main" id="{E089596D-20A0-48AE-745D-9D27DEC23279}"/>
                </a:ext>
              </a:extLst>
            </p:cNvPr>
            <p:cNvSpPr/>
            <p:nvPr/>
          </p:nvSpPr>
          <p:spPr>
            <a:xfrm>
              <a:off x="5166378" y="1706389"/>
              <a:ext cx="197327" cy="19511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67"/>
                <a:gd name="f4" fmla="val 5109"/>
                <a:gd name="f5" fmla="val 4249"/>
                <a:gd name="f6" fmla="val 1"/>
                <a:gd name="f7" fmla="val 4179"/>
                <a:gd name="f8" fmla="val 4106"/>
                <a:gd name="f9" fmla="val 24"/>
                <a:gd name="f10" fmla="val 4033"/>
                <a:gd name="f11" fmla="val 68"/>
                <a:gd name="f12" fmla="val 2206"/>
                <a:gd name="f13" fmla="val 1171"/>
                <a:gd name="f14" fmla="val 2017"/>
                <a:gd name="f15" fmla="val 1265"/>
                <a:gd name="f16" fmla="val 1985"/>
                <a:gd name="f17" fmla="val 1549"/>
                <a:gd name="f18" fmla="val 2143"/>
                <a:gd name="f19" fmla="val 1706"/>
                <a:gd name="f20" fmla="val 2300"/>
                <a:gd name="f21" fmla="val 1864"/>
                <a:gd name="f22" fmla="val 4164"/>
                <a:gd name="f23" fmla="val 945"/>
                <a:gd name="f24" fmla="val 3245"/>
                <a:gd name="f25" fmla="val 2809"/>
                <a:gd name="f26" fmla="val 3434"/>
                <a:gd name="f27" fmla="val 2998"/>
                <a:gd name="f28" fmla="val 3502"/>
                <a:gd name="f29" fmla="val 3066"/>
                <a:gd name="f30" fmla="val 3594"/>
                <a:gd name="f31" fmla="val 3099"/>
                <a:gd name="f32" fmla="val 3684"/>
                <a:gd name="f33" fmla="val 3802"/>
                <a:gd name="f34" fmla="val 3916"/>
                <a:gd name="f35" fmla="val 3042"/>
                <a:gd name="f36" fmla="val 3970"/>
                <a:gd name="f37" fmla="val 2935"/>
                <a:gd name="f38" fmla="val 5073"/>
                <a:gd name="f39" fmla="val 1108"/>
                <a:gd name="f40" fmla="val 1013"/>
                <a:gd name="f41" fmla="val 793"/>
                <a:gd name="f42" fmla="val 5041"/>
                <a:gd name="f43" fmla="val 698"/>
                <a:gd name="f44" fmla="val 4474"/>
                <a:gd name="f45" fmla="val 100"/>
                <a:gd name="f46" fmla="val 4406"/>
                <a:gd name="f47" fmla="val 32"/>
                <a:gd name="f48" fmla="val 4330"/>
                <a:gd name="f49" fmla="*/ f0 1 5167"/>
                <a:gd name="f50" fmla="*/ f1 1 5109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167"/>
                <a:gd name="f57" fmla="*/ f54 1 5109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167" h="51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" y="f22"/>
                  </a:lnTo>
                  <a:lnTo>
                    <a:pt x="f23" y="f4"/>
                  </a:ln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cubicBezTo>
                    <a:pt x="f3" y="f40"/>
                    <a:pt x="f3" y="f41"/>
                    <a:pt x="f42" y="f43"/>
                  </a:cubicBezTo>
                  <a:lnTo>
                    <a:pt x="f44" y="f45"/>
                  </a:lnTo>
                  <a:cubicBezTo>
                    <a:pt x="f46" y="f47"/>
                    <a:pt x="f4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6" name="Google Shape;6913;p88">
            <a:extLst>
              <a:ext uri="{FF2B5EF4-FFF2-40B4-BE49-F238E27FC236}">
                <a16:creationId xmlns:a16="http://schemas.microsoft.com/office/drawing/2014/main" id="{CF3AD40F-EA8E-A9AA-8F62-CB40BBC14F3E}"/>
              </a:ext>
            </a:extLst>
          </p:cNvPr>
          <p:cNvGrpSpPr/>
          <p:nvPr/>
        </p:nvGrpSpPr>
        <p:grpSpPr>
          <a:xfrm>
            <a:off x="4158201" y="1706601"/>
            <a:ext cx="450021" cy="448805"/>
            <a:chOff x="5475372" y="1706599"/>
            <a:chExt cx="450021" cy="448805"/>
          </a:xfrm>
          <a:solidFill>
            <a:schemeClr val="bg2"/>
          </a:solidFill>
        </p:grpSpPr>
        <p:sp>
          <p:nvSpPr>
            <p:cNvPr id="107" name="Google Shape;6914;p88">
              <a:extLst>
                <a:ext uri="{FF2B5EF4-FFF2-40B4-BE49-F238E27FC236}">
                  <a16:creationId xmlns:a16="http://schemas.microsoft.com/office/drawing/2014/main" id="{899BB21F-3430-86A8-0A1A-328935E92947}"/>
                </a:ext>
              </a:extLst>
            </p:cNvPr>
            <p:cNvSpPr/>
            <p:nvPr/>
          </p:nvSpPr>
          <p:spPr>
            <a:xfrm>
              <a:off x="5475372" y="1706599"/>
              <a:ext cx="450021" cy="4488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84"/>
                <a:gd name="f4" fmla="val 11752"/>
                <a:gd name="f5" fmla="val 5199"/>
                <a:gd name="f6" fmla="val 1"/>
                <a:gd name="f7" fmla="val 5042"/>
                <a:gd name="f8" fmla="val 4916"/>
                <a:gd name="f9" fmla="val 127"/>
                <a:gd name="f10" fmla="val 4884"/>
                <a:gd name="f11" fmla="val 284"/>
                <a:gd name="f12" fmla="val 4727"/>
                <a:gd name="f13" fmla="val 883"/>
                <a:gd name="f14" fmla="val 4191"/>
                <a:gd name="f15" fmla="val 977"/>
                <a:gd name="f16" fmla="val 3655"/>
                <a:gd name="f17" fmla="val 1229"/>
                <a:gd name="f18" fmla="val 3151"/>
                <a:gd name="f19" fmla="val 1513"/>
                <a:gd name="f20" fmla="val 2647"/>
                <a:gd name="f21" fmla="val 2599"/>
                <a:gd name="f22" fmla="val 1205"/>
                <a:gd name="f23" fmla="val 2542"/>
                <a:gd name="f24" fmla="val 1195"/>
                <a:gd name="f25" fmla="val 2482"/>
                <a:gd name="f26" fmla="val 2386"/>
                <a:gd name="f27" fmla="val 2284"/>
                <a:gd name="f28" fmla="val 1222"/>
                <a:gd name="f29" fmla="val 2206"/>
                <a:gd name="f30" fmla="val 1261"/>
                <a:gd name="f31" fmla="val 1135"/>
                <a:gd name="f32" fmla="val 2332"/>
                <a:gd name="f33" fmla="val 2490"/>
                <a:gd name="f34" fmla="val 1230"/>
                <a:gd name="f35" fmla="val 1198"/>
                <a:gd name="f36" fmla="val 3624"/>
                <a:gd name="f37" fmla="val 978"/>
                <a:gd name="f38" fmla="val 4726"/>
                <a:gd name="f39" fmla="val 4947"/>
                <a:gd name="f40" fmla="val 5041"/>
                <a:gd name="f41" fmla="val 6585"/>
                <a:gd name="f42" fmla="val 6743"/>
                <a:gd name="f43" fmla="val 6869"/>
                <a:gd name="f44" fmla="val 6900"/>
                <a:gd name="f45" fmla="val 7058"/>
                <a:gd name="f46" fmla="val 946"/>
                <a:gd name="f47" fmla="val 7404"/>
                <a:gd name="f48" fmla="val 1072"/>
                <a:gd name="f49" fmla="val 7782"/>
                <a:gd name="f50" fmla="val 8129"/>
                <a:gd name="f51" fmla="val 1504"/>
                <a:gd name="f52" fmla="val 7854"/>
                <a:gd name="f53" fmla="val 2843"/>
                <a:gd name="f54" fmla="val 6486"/>
                <a:gd name="f55" fmla="val 2841"/>
                <a:gd name="f56" fmla="val 2839"/>
                <a:gd name="f57" fmla="val 6488"/>
                <a:gd name="f58" fmla="val 2836"/>
                <a:gd name="f59" fmla="val 6491"/>
                <a:gd name="f60" fmla="val 6459"/>
                <a:gd name="f61" fmla="val 2805"/>
                <a:gd name="f62" fmla="val 6050"/>
                <a:gd name="f63" fmla="val 5955"/>
                <a:gd name="f64" fmla="val 2773"/>
                <a:gd name="f65" fmla="val 4222"/>
                <a:gd name="f66" fmla="val 5861"/>
                <a:gd name="f67" fmla="val 7562"/>
                <a:gd name="f68" fmla="val 8948"/>
                <a:gd name="f69" fmla="val 5924"/>
                <a:gd name="f70" fmla="val 7499"/>
                <a:gd name="f71" fmla="val 7751"/>
                <a:gd name="f72" fmla="val 8822"/>
                <a:gd name="f73" fmla="val 6113"/>
                <a:gd name="f74" fmla="val 6066"/>
                <a:gd name="f75" fmla="val 5963"/>
                <a:gd name="f76" fmla="val 8956"/>
                <a:gd name="f77" fmla="val 5821"/>
                <a:gd name="f78" fmla="val 5680"/>
                <a:gd name="f79" fmla="val 5499"/>
                <a:gd name="f80" fmla="val 5294"/>
                <a:gd name="f81" fmla="val 8917"/>
                <a:gd name="f82" fmla="val 10523"/>
                <a:gd name="f83" fmla="val 4034"/>
                <a:gd name="f84" fmla="val 10681"/>
                <a:gd name="f85" fmla="val 4349"/>
                <a:gd name="f86" fmla="val 10807"/>
                <a:gd name="f87" fmla="val 10870"/>
                <a:gd name="f88" fmla="val 11468"/>
                <a:gd name="f89" fmla="val 11626"/>
                <a:gd name="f90" fmla="val 6901"/>
                <a:gd name="f91" fmla="val 7594"/>
                <a:gd name="f92" fmla="val 10775"/>
                <a:gd name="f93" fmla="val 8633"/>
                <a:gd name="f94" fmla="val 10240"/>
                <a:gd name="f95" fmla="val 9137"/>
                <a:gd name="f96" fmla="val 9185"/>
                <a:gd name="f97" fmla="val 10547"/>
                <a:gd name="f98" fmla="val 9243"/>
                <a:gd name="f99" fmla="val 10558"/>
                <a:gd name="f100" fmla="val 9302"/>
                <a:gd name="f101" fmla="val 9399"/>
                <a:gd name="f102" fmla="val 9501"/>
                <a:gd name="f103" fmla="val 10531"/>
                <a:gd name="f104" fmla="val 9578"/>
                <a:gd name="f105" fmla="val 10492"/>
                <a:gd name="f106" fmla="val 10524"/>
                <a:gd name="f107" fmla="val 9547"/>
                <a:gd name="f108" fmla="val 10650"/>
                <a:gd name="f109" fmla="val 9421"/>
                <a:gd name="f110" fmla="val 9263"/>
                <a:gd name="f111" fmla="val 10555"/>
                <a:gd name="f112" fmla="val 9106"/>
                <a:gd name="f113" fmla="val 10303"/>
                <a:gd name="f114" fmla="val 8601"/>
                <a:gd name="f115" fmla="val 10618"/>
                <a:gd name="f116" fmla="val 10933"/>
                <a:gd name="f117" fmla="val 7026"/>
                <a:gd name="f118" fmla="val 11500"/>
                <a:gd name="f119" fmla="val 11658"/>
                <a:gd name="f120" fmla="val 6806"/>
                <a:gd name="f121" fmla="val 6711"/>
                <a:gd name="f122" fmla="val 6554"/>
                <a:gd name="f123" fmla="val 5167"/>
                <a:gd name="f124" fmla="val 4915"/>
                <a:gd name="f125" fmla="val 10902"/>
                <a:gd name="f126" fmla="val 3687"/>
                <a:gd name="f127" fmla="val 10272"/>
                <a:gd name="f128" fmla="val 2521"/>
                <a:gd name="f129" fmla="val 10587"/>
                <a:gd name="f130" fmla="val 9509"/>
                <a:gd name="f131" fmla="val 1209"/>
                <a:gd name="f132" fmla="val 9430"/>
                <a:gd name="f133" fmla="val 1185"/>
                <a:gd name="f134" fmla="val 9347"/>
                <a:gd name="f135" fmla="val 9279"/>
                <a:gd name="f136" fmla="val 9208"/>
                <a:gd name="f137" fmla="val 1201"/>
                <a:gd name="f138" fmla="val 8161"/>
                <a:gd name="f139" fmla="*/ f0 1 11784"/>
                <a:gd name="f140" fmla="*/ f1 1 11752"/>
                <a:gd name="f141" fmla="val f2"/>
                <a:gd name="f142" fmla="val f3"/>
                <a:gd name="f143" fmla="val f4"/>
                <a:gd name="f144" fmla="+- f143 0 f141"/>
                <a:gd name="f145" fmla="+- f142 0 f141"/>
                <a:gd name="f146" fmla="*/ f145 1 11784"/>
                <a:gd name="f147" fmla="*/ f144 1 11752"/>
                <a:gd name="f148" fmla="*/ f141 1 f146"/>
                <a:gd name="f149" fmla="*/ f142 1 f146"/>
                <a:gd name="f150" fmla="*/ f141 1 f147"/>
                <a:gd name="f151" fmla="*/ f143 1 f147"/>
                <a:gd name="f152" fmla="*/ f148 f139 1"/>
                <a:gd name="f153" fmla="*/ f149 f139 1"/>
                <a:gd name="f154" fmla="*/ f151 f140 1"/>
                <a:gd name="f155" fmla="*/ f150 f1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2" t="f155" r="f153" b="f154"/>
              <a:pathLst>
                <a:path w="11784" h="11752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17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0" y="f29"/>
                  </a:lnTo>
                  <a:cubicBezTo>
                    <a:pt x="f31" y="f32"/>
                    <a:pt x="f31" y="f33"/>
                    <a:pt x="f34" y="f20"/>
                  </a:cubicBezTo>
                  <a:lnTo>
                    <a:pt x="f19" y="f18"/>
                  </a:lnTo>
                  <a:cubicBezTo>
                    <a:pt x="f35" y="f36"/>
                    <a:pt x="f37" y="f14"/>
                    <a:pt x="f13" y="f38"/>
                  </a:cubicBezTo>
                  <a:lnTo>
                    <a:pt x="f11" y="f10"/>
                  </a:lnTo>
                  <a:cubicBezTo>
                    <a:pt x="f9" y="f39"/>
                    <a:pt x="f6" y="f40"/>
                    <a:pt x="f6" y="f5"/>
                  </a:cubicBezTo>
                  <a:lnTo>
                    <a:pt x="f6" y="f41"/>
                  </a:lnTo>
                  <a:cubicBezTo>
                    <a:pt x="f6" y="f42"/>
                    <a:pt x="f9" y="f43"/>
                    <a:pt x="f11" y="f44"/>
                  </a:cubicBezTo>
                  <a:lnTo>
                    <a:pt x="f13" y="f45"/>
                  </a:lnTo>
                  <a:cubicBezTo>
                    <a:pt x="f46" y="f47"/>
                    <a:pt x="f48" y="f49"/>
                    <a:pt x="f34" y="f50"/>
                  </a:cubicBezTo>
                  <a:cubicBezTo>
                    <a:pt x="f51" y="f52"/>
                    <a:pt x="f53" y="f54"/>
                    <a:pt x="f55" y="f54"/>
                  </a:cubicBezTo>
                  <a:lnTo>
                    <a:pt x="f55" y="f54"/>
                  </a:lnTo>
                  <a:cubicBezTo>
                    <a:pt x="f55" y="f54"/>
                    <a:pt x="f56" y="f57"/>
                    <a:pt x="f58" y="f59"/>
                  </a:cubicBezTo>
                  <a:cubicBezTo>
                    <a:pt x="f58" y="f60"/>
                    <a:pt x="f61" y="f62"/>
                    <a:pt x="f61" y="f63"/>
                  </a:cubicBezTo>
                  <a:cubicBezTo>
                    <a:pt x="f64" y="f65"/>
                    <a:pt x="f14" y="f58"/>
                    <a:pt x="f66" y="f58"/>
                  </a:cubicBezTo>
                  <a:cubicBezTo>
                    <a:pt x="f67" y="f58"/>
                    <a:pt x="f68" y="f65"/>
                    <a:pt x="f68" y="f69"/>
                  </a:cubicBezTo>
                  <a:cubicBezTo>
                    <a:pt x="f68" y="f70"/>
                    <a:pt x="f71" y="f72"/>
                    <a:pt x="f73" y="f68"/>
                  </a:cubicBezTo>
                  <a:cubicBezTo>
                    <a:pt x="f74" y="f68"/>
                    <a:pt x="f75" y="f76"/>
                    <a:pt x="f77" y="f76"/>
                  </a:cubicBezTo>
                  <a:cubicBezTo>
                    <a:pt x="f78" y="f76"/>
                    <a:pt x="f79" y="f68"/>
                    <a:pt x="f80" y="f81"/>
                  </a:cubicBezTo>
                  <a:lnTo>
                    <a:pt x="f16" y="f82"/>
                  </a:lnTo>
                  <a:cubicBezTo>
                    <a:pt x="f83" y="f84"/>
                    <a:pt x="f85" y="f86"/>
                    <a:pt x="f12" y="f87"/>
                  </a:cubicBezTo>
                  <a:lnTo>
                    <a:pt x="f10" y="f88"/>
                  </a:lnTo>
                  <a:cubicBezTo>
                    <a:pt x="f8" y="f89"/>
                    <a:pt x="f7" y="f4"/>
                    <a:pt x="f5" y="f4"/>
                  </a:cubicBezTo>
                  <a:lnTo>
                    <a:pt x="f41" y="f4"/>
                  </a:lnTo>
                  <a:cubicBezTo>
                    <a:pt x="f42" y="f4"/>
                    <a:pt x="f43" y="f89"/>
                    <a:pt x="f90" y="f88"/>
                  </a:cubicBezTo>
                  <a:lnTo>
                    <a:pt x="f45" y="f87"/>
                  </a:lnTo>
                  <a:cubicBezTo>
                    <a:pt x="f91" y="f92"/>
                    <a:pt x="f50" y="f82"/>
                    <a:pt x="f93" y="f94"/>
                  </a:cubicBezTo>
                  <a:lnTo>
                    <a:pt x="f95" y="f82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lnTo>
                    <a:pt x="f106" y="f107"/>
                  </a:lnTo>
                  <a:cubicBezTo>
                    <a:pt x="f108" y="f109"/>
                    <a:pt x="f108" y="f110"/>
                    <a:pt x="f111" y="f112"/>
                  </a:cubicBezTo>
                  <a:lnTo>
                    <a:pt x="f113" y="f114"/>
                  </a:lnTo>
                  <a:cubicBezTo>
                    <a:pt x="f115" y="f50"/>
                    <a:pt x="f86" y="f67"/>
                    <a:pt x="f116" y="f117"/>
                  </a:cubicBezTo>
                  <a:lnTo>
                    <a:pt x="f118" y="f43"/>
                  </a:lnTo>
                  <a:cubicBezTo>
                    <a:pt x="f119" y="f120"/>
                    <a:pt x="f3" y="f121"/>
                    <a:pt x="f3" y="f122"/>
                  </a:cubicBezTo>
                  <a:lnTo>
                    <a:pt x="f3" y="f123"/>
                  </a:lnTo>
                  <a:cubicBezTo>
                    <a:pt x="f4" y="f40"/>
                    <a:pt x="f119" y="f124"/>
                    <a:pt x="f118" y="f10"/>
                  </a:cubicBezTo>
                  <a:lnTo>
                    <a:pt x="f125" y="f38"/>
                  </a:lnTo>
                  <a:cubicBezTo>
                    <a:pt x="f86" y="f14"/>
                    <a:pt x="f111" y="f126"/>
                    <a:pt x="f127" y="f18"/>
                  </a:cubicBezTo>
                  <a:lnTo>
                    <a:pt x="f111" y="f20"/>
                  </a:lnTo>
                  <a:cubicBezTo>
                    <a:pt x="f108" y="f128"/>
                    <a:pt x="f129" y="f32"/>
                    <a:pt x="f106" y="f29"/>
                  </a:cubicBezTo>
                  <a:lnTo>
                    <a:pt x="f104" y="f30"/>
                  </a:lnTo>
                  <a:cubicBezTo>
                    <a:pt x="f130" y="f131"/>
                    <a:pt x="f132" y="f133"/>
                    <a:pt x="f134" y="f133"/>
                  </a:cubicBezTo>
                  <a:cubicBezTo>
                    <a:pt x="f135" y="f133"/>
                    <a:pt x="f136" y="f137"/>
                    <a:pt x="f95" y="f17"/>
                  </a:cubicBezTo>
                  <a:lnTo>
                    <a:pt x="f93" y="f19"/>
                  </a:lnTo>
                  <a:cubicBezTo>
                    <a:pt x="f138" y="f35"/>
                    <a:pt x="f91" y="f15"/>
                    <a:pt x="f45" y="f13"/>
                  </a:cubicBezTo>
                  <a:lnTo>
                    <a:pt x="f90" y="f11"/>
                  </a:lnTo>
                  <a:cubicBezTo>
                    <a:pt x="f43" y="f9"/>
                    <a:pt x="f42" y="f6"/>
                    <a:pt x="f4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6915;p88">
              <a:extLst>
                <a:ext uri="{FF2B5EF4-FFF2-40B4-BE49-F238E27FC236}">
                  <a16:creationId xmlns:a16="http://schemas.microsoft.com/office/drawing/2014/main" id="{1240680D-6068-DF61-A08C-8120AC931F9F}"/>
                </a:ext>
              </a:extLst>
            </p:cNvPr>
            <p:cNvSpPr/>
            <p:nvPr/>
          </p:nvSpPr>
          <p:spPr>
            <a:xfrm>
              <a:off x="5475372" y="1841025"/>
              <a:ext cx="328507" cy="3131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02"/>
                <a:gd name="f4" fmla="val 8201"/>
                <a:gd name="f5" fmla="val 5939"/>
                <a:gd name="f6" fmla="val 4729"/>
                <a:gd name="f7" fmla="val 3750"/>
                <a:gd name="f8" fmla="val 854"/>
                <a:gd name="f9" fmla="val 3561"/>
                <a:gd name="f10" fmla="val 1963"/>
                <a:gd name="f11" fmla="val 3466"/>
                <a:gd name="f12" fmla="val 2404"/>
                <a:gd name="f13" fmla="val 3498"/>
                <a:gd name="f14" fmla="val 2813"/>
                <a:gd name="f15" fmla="val 3624"/>
                <a:gd name="f16" fmla="val 3223"/>
                <a:gd name="f17" fmla="val 410"/>
                <a:gd name="f18" fmla="val 6468"/>
                <a:gd name="f19" fmla="val 1"/>
                <a:gd name="f20" fmla="val 6846"/>
                <a:gd name="f21" fmla="val 7507"/>
                <a:gd name="f22" fmla="val 7917"/>
                <a:gd name="f23" fmla="val 600"/>
                <a:gd name="f24" fmla="val 8106"/>
                <a:gd name="f25" fmla="val 852"/>
                <a:gd name="f26" fmla="val 8200"/>
                <a:gd name="f27" fmla="val 1111"/>
                <a:gd name="f28" fmla="val 1371"/>
                <a:gd name="f29" fmla="val 1639"/>
                <a:gd name="f30" fmla="val 1860"/>
                <a:gd name="f31" fmla="val 5136"/>
                <a:gd name="f32" fmla="val 4640"/>
                <a:gd name="f33" fmla="val 5388"/>
                <a:gd name="f34" fmla="val 4735"/>
                <a:gd name="f35" fmla="val 5664"/>
                <a:gd name="f36" fmla="val 4782"/>
                <a:gd name="f37" fmla="val 5947"/>
                <a:gd name="f38" fmla="val 6231"/>
                <a:gd name="f39" fmla="val 6522"/>
                <a:gd name="f40" fmla="val 6806"/>
                <a:gd name="f41" fmla="val 7846"/>
                <a:gd name="f42" fmla="val 4294"/>
                <a:gd name="f43" fmla="val 3065"/>
                <a:gd name="f44" fmla="val 8224"/>
                <a:gd name="f45" fmla="val 1773"/>
                <a:gd name="f46" fmla="val 8192"/>
                <a:gd name="f47" fmla="val 1647"/>
                <a:gd name="f48" fmla="val 8129"/>
                <a:gd name="f49" fmla="val 1553"/>
                <a:gd name="f50" fmla="val 8003"/>
                <a:gd name="f51" fmla="val 1521"/>
                <a:gd name="f52" fmla="val 7972"/>
                <a:gd name="f53" fmla="val 1514"/>
                <a:gd name="f54" fmla="val 7942"/>
                <a:gd name="f55" fmla="val 1510"/>
                <a:gd name="f56" fmla="val 7914"/>
                <a:gd name="f57" fmla="val 7830"/>
                <a:gd name="f58" fmla="val 7759"/>
                <a:gd name="f59" fmla="val 1545"/>
                <a:gd name="f60" fmla="val 7688"/>
                <a:gd name="f61" fmla="val 1616"/>
                <a:gd name="f62" fmla="val 6901"/>
                <a:gd name="f63" fmla="val 6759"/>
                <a:gd name="f64" fmla="val 2530"/>
                <a:gd name="f65" fmla="val 6578"/>
                <a:gd name="f66" fmla="val 2593"/>
                <a:gd name="f67" fmla="val 6400"/>
                <a:gd name="f68" fmla="val 6223"/>
                <a:gd name="f69" fmla="val 6050"/>
                <a:gd name="f70" fmla="val 5924"/>
                <a:gd name="f71" fmla="val 5640"/>
                <a:gd name="f72" fmla="val 2120"/>
                <a:gd name="f73" fmla="val 1679"/>
                <a:gd name="f74" fmla="val 1395"/>
                <a:gd name="f75" fmla="val 6711"/>
                <a:gd name="f76" fmla="val 608"/>
                <a:gd name="f77" fmla="val 6774"/>
                <a:gd name="f78" fmla="val 545"/>
                <a:gd name="f79" fmla="val 419"/>
                <a:gd name="f80" fmla="val 293"/>
                <a:gd name="f81" fmla="val 6743"/>
                <a:gd name="f82" fmla="val 198"/>
                <a:gd name="f83" fmla="val 6648"/>
                <a:gd name="f84" fmla="val 104"/>
                <a:gd name="f85" fmla="val 6554"/>
                <a:gd name="f86" fmla="val 72"/>
                <a:gd name="f87" fmla="val 6344"/>
                <a:gd name="f88" fmla="val 23"/>
                <a:gd name="f89" fmla="val 6139"/>
                <a:gd name="f90" fmla="*/ f0 1 8602"/>
                <a:gd name="f91" fmla="*/ f1 1 8201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8602"/>
                <a:gd name="f98" fmla="*/ f95 1 8201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8602" h="820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6"/>
                  </a:cubicBezTo>
                  <a:cubicBezTo>
                    <a:pt x="f38" y="f36"/>
                    <a:pt x="f39" y="f34"/>
                    <a:pt x="f40" y="f32"/>
                  </a:cubicBezTo>
                  <a:cubicBezTo>
                    <a:pt x="f41" y="f42"/>
                    <a:pt x="f3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60" y="f61"/>
                  </a:cubicBezTo>
                  <a:lnTo>
                    <a:pt x="f62" y="f12"/>
                  </a:lnTo>
                  <a:cubicBezTo>
                    <a:pt x="f63" y="f64"/>
                    <a:pt x="f65" y="f66"/>
                    <a:pt x="f67" y="f66"/>
                  </a:cubicBezTo>
                  <a:cubicBezTo>
                    <a:pt x="f68" y="f66"/>
                    <a:pt x="f69" y="f64"/>
                    <a:pt x="f70" y="f12"/>
                  </a:cubicBezTo>
                  <a:cubicBezTo>
                    <a:pt x="f71" y="f72"/>
                    <a:pt x="f71" y="f73"/>
                    <a:pt x="f70" y="f74"/>
                  </a:cubicBezTo>
                  <a:lnTo>
                    <a:pt x="f75" y="f76"/>
                  </a:lnTo>
                  <a:cubicBezTo>
                    <a:pt x="f77" y="f78"/>
                    <a:pt x="f40" y="f79"/>
                    <a:pt x="f77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9" name="Google Shape;6947;p88">
            <a:extLst>
              <a:ext uri="{FF2B5EF4-FFF2-40B4-BE49-F238E27FC236}">
                <a16:creationId xmlns:a16="http://schemas.microsoft.com/office/drawing/2014/main" id="{FF7DDA40-65ED-3876-562D-91A1B805F667}"/>
              </a:ext>
            </a:extLst>
          </p:cNvPr>
          <p:cNvGrpSpPr/>
          <p:nvPr/>
        </p:nvGrpSpPr>
        <p:grpSpPr>
          <a:xfrm>
            <a:off x="1830678" y="1725785"/>
            <a:ext cx="446391" cy="447617"/>
            <a:chOff x="3147849" y="1725783"/>
            <a:chExt cx="446391" cy="447617"/>
          </a:xfrm>
          <a:solidFill>
            <a:schemeClr val="bg2"/>
          </a:solidFill>
        </p:grpSpPr>
        <p:sp>
          <p:nvSpPr>
            <p:cNvPr id="110" name="Google Shape;6948;p88">
              <a:extLst>
                <a:ext uri="{FF2B5EF4-FFF2-40B4-BE49-F238E27FC236}">
                  <a16:creationId xmlns:a16="http://schemas.microsoft.com/office/drawing/2014/main" id="{34592157-4E7D-84DC-C784-5E0B0F39001B}"/>
                </a:ext>
              </a:extLst>
            </p:cNvPr>
            <p:cNvSpPr/>
            <p:nvPr/>
          </p:nvSpPr>
          <p:spPr>
            <a:xfrm>
              <a:off x="3147849" y="1725783"/>
              <a:ext cx="105896" cy="4464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1689"/>
                <a:gd name="f5" fmla="val 1418"/>
                <a:gd name="f6" fmla="val 1072"/>
                <a:gd name="f7" fmla="val 757"/>
                <a:gd name="f8" fmla="val 315"/>
                <a:gd name="f9" fmla="val 662"/>
                <a:gd name="f10" fmla="val 9578"/>
                <a:gd name="f11" fmla="val 9830"/>
                <a:gd name="f12" fmla="val 914"/>
                <a:gd name="f13" fmla="val 10050"/>
                <a:gd name="f14" fmla="val 1103"/>
                <a:gd name="f15" fmla="val 10176"/>
                <a:gd name="f16" fmla="val 10996"/>
                <a:gd name="f17" fmla="val 347"/>
                <a:gd name="f18" fmla="val 158"/>
                <a:gd name="f19" fmla="val 1"/>
                <a:gd name="f20" fmla="val 11153"/>
                <a:gd name="f21" fmla="val 11342"/>
                <a:gd name="f22" fmla="val 11531"/>
                <a:gd name="f23" fmla="val 2395"/>
                <a:gd name="f24" fmla="val 2616"/>
                <a:gd name="f25" fmla="val 1733"/>
                <a:gd name="f26" fmla="val 1922"/>
                <a:gd name="f27" fmla="val 2080"/>
                <a:gd name="f28" fmla="val 9861"/>
                <a:gd name="f29" fmla="val 284"/>
                <a:gd name="f30" fmla="val 1765"/>
                <a:gd name="f31" fmla="*/ f0 1 2773"/>
                <a:gd name="f32" fmla="*/ f1 1 11689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11689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1168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lnTo>
                    <a:pt x="f14" y="f16"/>
                  </a:lnTo>
                  <a:lnTo>
                    <a:pt x="f17" y="f16"/>
                  </a:lnTo>
                  <a:cubicBezTo>
                    <a:pt x="f18" y="f16"/>
                    <a:pt x="f19" y="f20"/>
                    <a:pt x="f19" y="f21"/>
                  </a:cubicBezTo>
                  <a:cubicBezTo>
                    <a:pt x="f19" y="f22"/>
                    <a:pt x="f18" y="f4"/>
                    <a:pt x="f17" y="f4"/>
                  </a:cubicBezTo>
                  <a:lnTo>
                    <a:pt x="f23" y="f4"/>
                  </a:lnTo>
                  <a:cubicBezTo>
                    <a:pt x="f24" y="f4"/>
                    <a:pt x="f3" y="f22"/>
                    <a:pt x="f3" y="f21"/>
                  </a:cubicBezTo>
                  <a:cubicBezTo>
                    <a:pt x="f3" y="f20"/>
                    <a:pt x="f24" y="f16"/>
                    <a:pt x="f23" y="f16"/>
                  </a:cubicBezTo>
                  <a:lnTo>
                    <a:pt x="f25" y="f16"/>
                  </a:lnTo>
                  <a:lnTo>
                    <a:pt x="f25" y="f15"/>
                  </a:lnTo>
                  <a:cubicBezTo>
                    <a:pt x="f26" y="f13"/>
                    <a:pt x="f27" y="f28"/>
                    <a:pt x="f27" y="f10"/>
                  </a:cubicBezTo>
                  <a:lnTo>
                    <a:pt x="f27" y="f9"/>
                  </a:lnTo>
                  <a:cubicBezTo>
                    <a:pt x="f27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1" name="Google Shape;6949;p88">
              <a:extLst>
                <a:ext uri="{FF2B5EF4-FFF2-40B4-BE49-F238E27FC236}">
                  <a16:creationId xmlns:a16="http://schemas.microsoft.com/office/drawing/2014/main" id="{B590D756-14A6-57D0-9771-6C3D52A33072}"/>
                </a:ext>
              </a:extLst>
            </p:cNvPr>
            <p:cNvSpPr/>
            <p:nvPr/>
          </p:nvSpPr>
          <p:spPr>
            <a:xfrm>
              <a:off x="3464286" y="1897828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val 190"/>
                <a:gd name="f12" fmla="*/ f0 1 3403"/>
                <a:gd name="f13" fmla="*/ f1 1 10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03"/>
                <a:gd name="f20" fmla="*/ f17 1 10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11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6950;p88">
              <a:extLst>
                <a:ext uri="{FF2B5EF4-FFF2-40B4-BE49-F238E27FC236}">
                  <a16:creationId xmlns:a16="http://schemas.microsoft.com/office/drawing/2014/main" id="{E4CD7997-759D-3094-573D-A399D0E80C0B}"/>
                </a:ext>
              </a:extLst>
            </p:cNvPr>
            <p:cNvSpPr/>
            <p:nvPr/>
          </p:nvSpPr>
          <p:spPr>
            <a:xfrm>
              <a:off x="3464286" y="1962787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*/ f0 1 3403"/>
                <a:gd name="f12" fmla="*/ f1 1 100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03"/>
                <a:gd name="f19" fmla="*/ f16 1 100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6951;p88">
              <a:extLst>
                <a:ext uri="{FF2B5EF4-FFF2-40B4-BE49-F238E27FC236}">
                  <a16:creationId xmlns:a16="http://schemas.microsoft.com/office/drawing/2014/main" id="{7AC14CE2-6C7C-31B8-771C-9A5ADF6DD59B}"/>
                </a:ext>
              </a:extLst>
            </p:cNvPr>
            <p:cNvSpPr/>
            <p:nvPr/>
          </p:nvSpPr>
          <p:spPr>
            <a:xfrm>
              <a:off x="3464286" y="2026566"/>
              <a:ext cx="103491" cy="397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10"/>
                <a:gd name="f4" fmla="val 1041"/>
                <a:gd name="f5" fmla="val 505"/>
                <a:gd name="f6" fmla="val 1"/>
                <a:gd name="f7" fmla="val 221"/>
                <a:gd name="f8" fmla="val 253"/>
                <a:gd name="f9" fmla="val 536"/>
                <a:gd name="f10" fmla="val 788"/>
                <a:gd name="f11" fmla="val 1040"/>
                <a:gd name="f12" fmla="val 2206"/>
                <a:gd name="f13" fmla="val 2458"/>
                <a:gd name="f14" fmla="val 2521"/>
                <a:gd name="f15" fmla="*/ f0 1 2710"/>
                <a:gd name="f16" fmla="*/ f1 1 1041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2710"/>
                <a:gd name="f23" fmla="*/ f20 1 1041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2710" h="104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8"/>
                    <a:pt x="f14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6952;p88">
              <a:extLst>
                <a:ext uri="{FF2B5EF4-FFF2-40B4-BE49-F238E27FC236}">
                  <a16:creationId xmlns:a16="http://schemas.microsoft.com/office/drawing/2014/main" id="{4309DC8E-500F-D381-BC8D-E9680887ACE6}"/>
                </a:ext>
              </a:extLst>
            </p:cNvPr>
            <p:cNvSpPr/>
            <p:nvPr/>
          </p:nvSpPr>
          <p:spPr>
            <a:xfrm>
              <a:off x="3412540" y="1725783"/>
              <a:ext cx="78254" cy="794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2080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*/ f0 1 2049"/>
                <a:gd name="f11" fmla="*/ f1 1 2080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049"/>
                <a:gd name="f18" fmla="*/ f15 1 2080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049" h="208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3" y="f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6953;p88">
              <a:extLst>
                <a:ext uri="{FF2B5EF4-FFF2-40B4-BE49-F238E27FC236}">
                  <a16:creationId xmlns:a16="http://schemas.microsoft.com/office/drawing/2014/main" id="{CA357093-6453-2402-CCBC-02EACFB89C7C}"/>
                </a:ext>
              </a:extLst>
            </p:cNvPr>
            <p:cNvSpPr/>
            <p:nvPr/>
          </p:nvSpPr>
          <p:spPr>
            <a:xfrm>
              <a:off x="3514816" y="1725783"/>
              <a:ext cx="52971" cy="842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6"/>
                <a:gd name="f5" fmla="val 1"/>
                <a:gd name="f6" fmla="val 2111"/>
                <a:gd name="f7" fmla="val 883"/>
                <a:gd name="f8" fmla="val 1072"/>
                <a:gd name="f9" fmla="val 1261"/>
                <a:gd name="f10" fmla="val 2143"/>
                <a:gd name="f11" fmla="val 1040"/>
                <a:gd name="f12" fmla="val 473"/>
                <a:gd name="f13" fmla="val 914"/>
                <a:gd name="f14" fmla="val 347"/>
                <a:gd name="f15" fmla="*/ f0 1 1387"/>
                <a:gd name="f16" fmla="*/ f1 1 220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220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2206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3" y="f4"/>
                  </a:cubicBez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6954;p88">
              <a:extLst>
                <a:ext uri="{FF2B5EF4-FFF2-40B4-BE49-F238E27FC236}">
                  <a16:creationId xmlns:a16="http://schemas.microsoft.com/office/drawing/2014/main" id="{F620744D-42D6-65CA-390A-C106FEDA513F}"/>
                </a:ext>
              </a:extLst>
            </p:cNvPr>
            <p:cNvSpPr/>
            <p:nvPr/>
          </p:nvSpPr>
          <p:spPr>
            <a:xfrm>
              <a:off x="3251350" y="1831643"/>
              <a:ext cx="316437" cy="2346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6145"/>
                <a:gd name="f5" fmla="val 1"/>
                <a:gd name="f6" fmla="val 6144"/>
                <a:gd name="f7" fmla="val 378"/>
                <a:gd name="f8" fmla="val 756"/>
                <a:gd name="f9" fmla="val 1071"/>
                <a:gd name="f10" fmla="val 5892"/>
                <a:gd name="f11" fmla="val 1260"/>
                <a:gd name="f12" fmla="val 5577"/>
                <a:gd name="f13" fmla="val 2016"/>
                <a:gd name="f14" fmla="val 5955"/>
                <a:gd name="f15" fmla="val 2268"/>
                <a:gd name="f16" fmla="val 6050"/>
                <a:gd name="f17" fmla="val 2552"/>
                <a:gd name="f18" fmla="val 2773"/>
                <a:gd name="f19" fmla="val 3497"/>
                <a:gd name="f20" fmla="val 3057"/>
                <a:gd name="f21" fmla="val 3214"/>
                <a:gd name="f22" fmla="val 3309"/>
                <a:gd name="f23" fmla="val 2867"/>
                <a:gd name="f24" fmla="val 3435"/>
                <a:gd name="f25" fmla="val 2457"/>
                <a:gd name="f26" fmla="val 2111"/>
                <a:gd name="f27" fmla="val 3277"/>
                <a:gd name="f28" fmla="val 2868"/>
                <a:gd name="f29" fmla="val 2710"/>
                <a:gd name="f30" fmla="val 3025"/>
                <a:gd name="f31" fmla="val 2238"/>
                <a:gd name="f32" fmla="val 1702"/>
                <a:gd name="f33" fmla="val 1009"/>
                <a:gd name="f34" fmla="val 7782"/>
                <a:gd name="f35" fmla="val 8065"/>
                <a:gd name="f36" fmla="val 788"/>
                <a:gd name="f37" fmla="val 505"/>
                <a:gd name="f38" fmla="val 221"/>
                <a:gd name="f39" fmla="val 3560"/>
                <a:gd name="f40" fmla="val 3308"/>
                <a:gd name="f41" fmla="val 2899"/>
                <a:gd name="f42" fmla="val 158"/>
                <a:gd name="f43" fmla="val 2583"/>
                <a:gd name="f44" fmla="val 442"/>
                <a:gd name="f45" fmla="val 2426"/>
                <a:gd name="f46" fmla="val 599"/>
                <a:gd name="f47" fmla="val 2205"/>
                <a:gd name="f48" fmla="val 662"/>
                <a:gd name="f49" fmla="val 1985"/>
                <a:gd name="f50" fmla="val 1323"/>
                <a:gd name="f51" fmla="val 1166"/>
                <a:gd name="f52" fmla="val 284"/>
                <a:gd name="f53" fmla="*/ f0 1 8286"/>
                <a:gd name="f54" fmla="*/ f1 1 614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8286"/>
                <a:gd name="f61" fmla="*/ f58 1 614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8286" h="6145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12"/>
                  </a:cubicBezTo>
                  <a:lnTo>
                    <a:pt x="f13" y="f14"/>
                  </a:lnTo>
                  <a:cubicBezTo>
                    <a:pt x="f15" y="f16"/>
                    <a:pt x="f17" y="f6"/>
                    <a:pt x="f18" y="f6"/>
                  </a:cubicBezTo>
                  <a:lnTo>
                    <a:pt x="f19" y="f6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15" y="f24"/>
                    <a:pt x="f26" y="f27"/>
                    <a:pt x="f26" y="f20"/>
                  </a:cubicBezTo>
                  <a:cubicBezTo>
                    <a:pt x="f26" y="f28"/>
                    <a:pt x="f15" y="f29"/>
                    <a:pt x="f25" y="f29"/>
                  </a:cubicBezTo>
                  <a:cubicBezTo>
                    <a:pt x="f30" y="f29"/>
                    <a:pt x="f19" y="f31"/>
                    <a:pt x="f19" y="f32"/>
                  </a:cubicBezTo>
                  <a:lnTo>
                    <a:pt x="f19" y="f33"/>
                  </a:lnTo>
                  <a:lnTo>
                    <a:pt x="f34" y="f33"/>
                  </a:lnTo>
                  <a:cubicBezTo>
                    <a:pt x="f35" y="f33"/>
                    <a:pt x="f3" y="f36"/>
                    <a:pt x="f3" y="f37"/>
                  </a:cubicBezTo>
                  <a:cubicBezTo>
                    <a:pt x="f3" y="f38"/>
                    <a:pt x="f35" y="f5"/>
                    <a:pt x="f34" y="f5"/>
                  </a:cubicBezTo>
                  <a:lnTo>
                    <a:pt x="f39" y="f5"/>
                  </a:lnTo>
                  <a:cubicBezTo>
                    <a:pt x="f40" y="f5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lnTo>
                    <a:pt x="f50" y="f48"/>
                  </a:lnTo>
                  <a:cubicBezTo>
                    <a:pt x="f51" y="f52"/>
                    <a:pt x="f36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6955;p88">
              <a:extLst>
                <a:ext uri="{FF2B5EF4-FFF2-40B4-BE49-F238E27FC236}">
                  <a16:creationId xmlns:a16="http://schemas.microsoft.com/office/drawing/2014/main" id="{EBE83A48-9915-FA20-E360-F9CA91C66E59}"/>
                </a:ext>
              </a:extLst>
            </p:cNvPr>
            <p:cNvSpPr/>
            <p:nvPr/>
          </p:nvSpPr>
          <p:spPr>
            <a:xfrm>
              <a:off x="3411361" y="1895423"/>
              <a:ext cx="78208" cy="2767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7247"/>
                <a:gd name="f5" fmla="val 1"/>
                <a:gd name="f6" fmla="val 64"/>
                <a:gd name="f7" fmla="val 5514"/>
                <a:gd name="f8" fmla="val 6459"/>
                <a:gd name="f9" fmla="val 756"/>
                <a:gd name="f10" fmla="val 1701"/>
                <a:gd name="f11" fmla="val 5167"/>
                <a:gd name="f12" fmla="val 1891"/>
                <a:gd name="f13" fmla="val 1229"/>
                <a:gd name="f14" fmla="val 725"/>
                <a:gd name="f15" fmla="val 4632"/>
                <a:gd name="f16" fmla="val 4002"/>
                <a:gd name="f17" fmla="val 3624"/>
                <a:gd name="f18" fmla="val 882"/>
                <a:gd name="f19" fmla="val 3372"/>
                <a:gd name="f20" fmla="val 1071"/>
                <a:gd name="f21" fmla="val 3120"/>
                <a:gd name="f22" fmla="val 819"/>
                <a:gd name="f23" fmla="val 2899"/>
                <a:gd name="f24" fmla="val 2615"/>
                <a:gd name="f25" fmla="val 2269"/>
                <a:gd name="f26" fmla="val 1922"/>
                <a:gd name="f27" fmla="val 1639"/>
                <a:gd name="f28" fmla="val 1387"/>
                <a:gd name="f29" fmla="val 1166"/>
                <a:gd name="f30" fmla="val 883"/>
                <a:gd name="f31" fmla="val 536"/>
                <a:gd name="f32" fmla="val 316"/>
                <a:gd name="f33" fmla="val 190"/>
                <a:gd name="f34" fmla="*/ f0 1 2048"/>
                <a:gd name="f35" fmla="*/ f1 1 72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2048"/>
                <a:gd name="f42" fmla="*/ f39 1 72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2048" h="7247">
                  <a:moveTo>
                    <a:pt x="f2" y="f5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4"/>
                    <a:pt x="f10" y="f4"/>
                  </a:cubicBezTo>
                  <a:lnTo>
                    <a:pt x="f3" y="f4"/>
                  </a:lnTo>
                  <a:lnTo>
                    <a:pt x="f3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21"/>
                  </a:cubicBezTo>
                  <a:cubicBezTo>
                    <a:pt x="f22" y="f23"/>
                    <a:pt x="f14" y="f24"/>
                    <a:pt x="f14" y="f25"/>
                  </a:cubicBezTo>
                  <a:cubicBezTo>
                    <a:pt x="f14" y="f26"/>
                    <a:pt x="f18" y="f27"/>
                    <a:pt x="f20" y="f28"/>
                  </a:cubicBezTo>
                  <a:cubicBezTo>
                    <a:pt x="f22" y="f29"/>
                    <a:pt x="f14" y="f30"/>
                    <a:pt x="f14" y="f31"/>
                  </a:cubicBezTo>
                  <a:cubicBezTo>
                    <a:pt x="f14" y="f32"/>
                    <a:pt x="f9" y="f33"/>
                    <a:pt x="f2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6956;p88">
              <a:extLst>
                <a:ext uri="{FF2B5EF4-FFF2-40B4-BE49-F238E27FC236}">
                  <a16:creationId xmlns:a16="http://schemas.microsoft.com/office/drawing/2014/main" id="{C7458D01-F7C0-2980-63AB-22A3DAC668B1}"/>
                </a:ext>
              </a:extLst>
            </p:cNvPr>
            <p:cNvSpPr/>
            <p:nvPr/>
          </p:nvSpPr>
          <p:spPr>
            <a:xfrm>
              <a:off x="3516041" y="2089120"/>
              <a:ext cx="52971" cy="842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7"/>
                <a:gd name="f5" fmla="val 1386"/>
                <a:gd name="f6" fmla="val 1"/>
                <a:gd name="f7" fmla="val 1229"/>
                <a:gd name="f8" fmla="val 64"/>
                <a:gd name="f9" fmla="val 1071"/>
                <a:gd name="f10" fmla="val 95"/>
                <a:gd name="f11" fmla="val 882"/>
                <a:gd name="f12" fmla="val 2206"/>
                <a:gd name="f13" fmla="val 378"/>
                <a:gd name="f14" fmla="val 914"/>
                <a:gd name="f15" fmla="val 1734"/>
                <a:gd name="f16" fmla="val 1167"/>
                <a:gd name="f17" fmla="*/ f0 1 1387"/>
                <a:gd name="f18" fmla="*/ f1 1 2207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387"/>
                <a:gd name="f25" fmla="*/ f22 1 2207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387" h="2207">
                  <a:moveTo>
                    <a:pt x="f5" y="f6"/>
                  </a:moveTo>
                  <a:cubicBezTo>
                    <a:pt x="f7" y="f8"/>
                    <a:pt x="f9" y="f10"/>
                    <a:pt x="f11" y="f10"/>
                  </a:cubicBezTo>
                  <a:lnTo>
                    <a:pt x="f2" y="f10"/>
                  </a:lnTo>
                  <a:lnTo>
                    <a:pt x="f2" y="f12"/>
                  </a:lnTo>
                  <a:lnTo>
                    <a:pt x="f13" y="f12"/>
                  </a:lnTo>
                  <a:cubicBezTo>
                    <a:pt x="f14" y="f12"/>
                    <a:pt x="f5" y="f15"/>
                    <a:pt x="f5" y="f16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6971;p88">
            <a:extLst>
              <a:ext uri="{FF2B5EF4-FFF2-40B4-BE49-F238E27FC236}">
                <a16:creationId xmlns:a16="http://schemas.microsoft.com/office/drawing/2014/main" id="{573FEC7D-225C-4B67-26A8-5B45E1BE5F8F}"/>
              </a:ext>
            </a:extLst>
          </p:cNvPr>
          <p:cNvGrpSpPr/>
          <p:nvPr/>
        </p:nvGrpSpPr>
        <p:grpSpPr>
          <a:xfrm>
            <a:off x="4790582" y="1700219"/>
            <a:ext cx="445212" cy="445175"/>
            <a:chOff x="6107753" y="1700217"/>
            <a:chExt cx="445212" cy="445175"/>
          </a:xfrm>
          <a:solidFill>
            <a:schemeClr val="bg2"/>
          </a:solidFill>
        </p:grpSpPr>
        <p:sp>
          <p:nvSpPr>
            <p:cNvPr id="120" name="Google Shape;6972;p88">
              <a:extLst>
                <a:ext uri="{FF2B5EF4-FFF2-40B4-BE49-F238E27FC236}">
                  <a16:creationId xmlns:a16="http://schemas.microsoft.com/office/drawing/2014/main" id="{37955411-57CA-59F6-50D3-31EEC189A9A7}"/>
                </a:ext>
              </a:extLst>
            </p:cNvPr>
            <p:cNvSpPr/>
            <p:nvPr/>
          </p:nvSpPr>
          <p:spPr>
            <a:xfrm>
              <a:off x="6107753" y="1700217"/>
              <a:ext cx="445212" cy="445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58"/>
                <a:gd name="f4" fmla="val 11657"/>
                <a:gd name="f5" fmla="val 5829"/>
                <a:gd name="f6" fmla="val 3372"/>
                <a:gd name="f7" fmla="val 1261"/>
                <a:gd name="f8" fmla="val 1796"/>
                <a:gd name="f9" fmla="val 788"/>
                <a:gd name="f10" fmla="val 4159"/>
                <a:gd name="f11" fmla="val 347"/>
                <a:gd name="f12" fmla="val 4285"/>
                <a:gd name="f13" fmla="val 1"/>
                <a:gd name="f14" fmla="val 4694"/>
                <a:gd name="f15" fmla="val 5167"/>
                <a:gd name="f16" fmla="val 7876"/>
                <a:gd name="f17" fmla="val 8412"/>
                <a:gd name="f18" fmla="val 473"/>
                <a:gd name="f19" fmla="val 8885"/>
                <a:gd name="f20" fmla="val 1009"/>
                <a:gd name="f21" fmla="val 1702"/>
                <a:gd name="f22" fmla="val 1891"/>
                <a:gd name="f23" fmla="val 2049"/>
                <a:gd name="f24" fmla="val 8727"/>
                <a:gd name="f25" fmla="val 8538"/>
                <a:gd name="f26" fmla="val 4442"/>
                <a:gd name="f27" fmla="val 4253"/>
                <a:gd name="f28" fmla="val 4096"/>
                <a:gd name="f29" fmla="val 1481"/>
                <a:gd name="f30" fmla="val 1954"/>
                <a:gd name="f31" fmla="val 2111"/>
                <a:gd name="f32" fmla="val 3781"/>
                <a:gd name="f33" fmla="val 630"/>
                <a:gd name="f34" fmla="val 7877"/>
                <a:gd name="f35" fmla="val 9673"/>
                <a:gd name="f36" fmla="val 10145"/>
                <a:gd name="f37" fmla="val 9956"/>
                <a:gd name="f38" fmla="val 9767"/>
                <a:gd name="f39" fmla="val 9610"/>
                <a:gd name="f40" fmla="val 10271"/>
                <a:gd name="f41" fmla="val 10114"/>
                <a:gd name="f42" fmla="val 9672"/>
                <a:gd name="f43" fmla="val 9421"/>
                <a:gd name="f44" fmla="val 8570"/>
                <a:gd name="f45" fmla="val 6774"/>
                <a:gd name="f46" fmla="val 6617"/>
                <a:gd name="f47" fmla="val 9893"/>
                <a:gd name="f48" fmla="val 6270"/>
                <a:gd name="f49" fmla="val 9609"/>
                <a:gd name="f50" fmla="val 5262"/>
                <a:gd name="f51" fmla="val 4789"/>
                <a:gd name="f52" fmla="val 10082"/>
                <a:gd name="f53" fmla="val 10617"/>
                <a:gd name="f54" fmla="val 11184"/>
                <a:gd name="f55" fmla="val 6648"/>
                <a:gd name="f56" fmla="val 11373"/>
                <a:gd name="f57" fmla="val 10995"/>
                <a:gd name="f58" fmla="val 9799"/>
                <a:gd name="f59" fmla="val 10775"/>
                <a:gd name="f60" fmla="val 10933"/>
                <a:gd name="f61" fmla="val 11342"/>
                <a:gd name="f62" fmla="val 8790"/>
                <a:gd name="f63" fmla="val 8380"/>
                <a:gd name="f64" fmla="val 7908"/>
                <a:gd name="f65" fmla="val 5198"/>
                <a:gd name="f66" fmla="val 11311"/>
                <a:gd name="f67" fmla="val 10870"/>
                <a:gd name="f68" fmla="val 10397"/>
                <a:gd name="f69" fmla="val 8255"/>
                <a:gd name="f70" fmla="*/ f0 1 11658"/>
                <a:gd name="f71" fmla="*/ f1 1 11657"/>
                <a:gd name="f72" fmla="val f2"/>
                <a:gd name="f73" fmla="val f3"/>
                <a:gd name="f74" fmla="val f4"/>
                <a:gd name="f75" fmla="+- f74 0 f72"/>
                <a:gd name="f76" fmla="+- f73 0 f72"/>
                <a:gd name="f77" fmla="*/ f76 1 11658"/>
                <a:gd name="f78" fmla="*/ f75 1 11657"/>
                <a:gd name="f79" fmla="*/ f72 1 f77"/>
                <a:gd name="f80" fmla="*/ f73 1 f77"/>
                <a:gd name="f81" fmla="*/ f72 1 f78"/>
                <a:gd name="f82" fmla="*/ f74 1 f78"/>
                <a:gd name="f83" fmla="*/ f79 f70 1"/>
                <a:gd name="f84" fmla="*/ f80 f70 1"/>
                <a:gd name="f85" fmla="*/ f82 f71 1"/>
                <a:gd name="f86" fmla="*/ f81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3" t="f86" r="f84" b="f85"/>
              <a:pathLst>
                <a:path w="11658" h="1165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3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19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2" y="f28"/>
                    <a:pt x="f21" y="f28"/>
                  </a:cubicBezTo>
                  <a:lnTo>
                    <a:pt x="f29" y="f28"/>
                  </a:lnTo>
                  <a:cubicBezTo>
                    <a:pt x="f30" y="f31"/>
                    <a:pt x="f32" y="f33"/>
                    <a:pt x="f5" y="f33"/>
                  </a:cubicBezTo>
                  <a:cubicBezTo>
                    <a:pt x="f34" y="f33"/>
                    <a:pt x="f35" y="f31"/>
                    <a:pt x="f36" y="f28"/>
                  </a:cubicBezTo>
                  <a:lnTo>
                    <a:pt x="f37" y="f28"/>
                  </a:lnTo>
                  <a:cubicBezTo>
                    <a:pt x="f38" y="f28"/>
                    <a:pt x="f39" y="f27"/>
                    <a:pt x="f39" y="f26"/>
                  </a:cubicBezTo>
                  <a:lnTo>
                    <a:pt x="f39" y="f25"/>
                  </a:lnTo>
                  <a:cubicBezTo>
                    <a:pt x="f39" y="f24"/>
                    <a:pt x="f38" y="f19"/>
                    <a:pt x="f37" y="f19"/>
                  </a:cubicBezTo>
                  <a:lnTo>
                    <a:pt x="f40" y="f19"/>
                  </a:lnTo>
                  <a:cubicBezTo>
                    <a:pt x="f41" y="f42"/>
                    <a:pt x="f43" y="f40"/>
                    <a:pt x="f44" y="f40"/>
                  </a:cubicBezTo>
                  <a:lnTo>
                    <a:pt x="f45" y="f40"/>
                  </a:lnTo>
                  <a:cubicBezTo>
                    <a:pt x="f46" y="f47"/>
                    <a:pt x="f48" y="f49"/>
                    <a:pt x="f5" y="f49"/>
                  </a:cubicBezTo>
                  <a:cubicBezTo>
                    <a:pt x="f50" y="f49"/>
                    <a:pt x="f51" y="f52"/>
                    <a:pt x="f51" y="f53"/>
                  </a:cubicBezTo>
                  <a:cubicBezTo>
                    <a:pt x="f51" y="f54"/>
                    <a:pt x="f50" y="f4"/>
                    <a:pt x="f5" y="f4"/>
                  </a:cubicBezTo>
                  <a:cubicBezTo>
                    <a:pt x="f48" y="f4"/>
                    <a:pt x="f55" y="f56"/>
                    <a:pt x="f45" y="f57"/>
                  </a:cubicBezTo>
                  <a:lnTo>
                    <a:pt x="f44" y="f57"/>
                  </a:lnTo>
                  <a:cubicBezTo>
                    <a:pt x="f58" y="f57"/>
                    <a:pt x="f59" y="f52"/>
                    <a:pt x="f60" y="f19"/>
                  </a:cubicBezTo>
                  <a:cubicBezTo>
                    <a:pt x="f61" y="f62"/>
                    <a:pt x="f3" y="f63"/>
                    <a:pt x="f3" y="f64"/>
                  </a:cubicBezTo>
                  <a:lnTo>
                    <a:pt x="f3" y="f65"/>
                  </a:lnTo>
                  <a:cubicBezTo>
                    <a:pt x="f3" y="f14"/>
                    <a:pt x="f66" y="f27"/>
                    <a:pt x="f67" y="f10"/>
                  </a:cubicBezTo>
                  <a:cubicBezTo>
                    <a:pt x="f68" y="f8"/>
                    <a:pt x="f6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6973;p88">
              <a:extLst>
                <a:ext uri="{FF2B5EF4-FFF2-40B4-BE49-F238E27FC236}">
                  <a16:creationId xmlns:a16="http://schemas.microsoft.com/office/drawing/2014/main" id="{BE5AA39F-9606-D2B3-A527-9211E3D71C04}"/>
                </a:ext>
              </a:extLst>
            </p:cNvPr>
            <p:cNvSpPr/>
            <p:nvPr/>
          </p:nvSpPr>
          <p:spPr>
            <a:xfrm>
              <a:off x="6211244" y="1804897"/>
              <a:ext cx="239444" cy="2356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0"/>
                <a:gd name="f4" fmla="val 6170"/>
                <a:gd name="f5" fmla="val 3119"/>
                <a:gd name="f6" fmla="val 1386"/>
                <a:gd name="f7" fmla="val 3308"/>
                <a:gd name="f8" fmla="val 3466"/>
                <a:gd name="f9" fmla="val 1544"/>
                <a:gd name="f10" fmla="val 1733"/>
                <a:gd name="f11" fmla="val 1953"/>
                <a:gd name="f12" fmla="val 2079"/>
                <a:gd name="f13" fmla="val 2930"/>
                <a:gd name="f14" fmla="val 2773"/>
                <a:gd name="f15" fmla="val 2741"/>
                <a:gd name="f16" fmla="val 2867"/>
                <a:gd name="f17" fmla="val 3088"/>
                <a:gd name="f18" fmla="val 4474"/>
                <a:gd name="f19" fmla="val 4663"/>
                <a:gd name="f20" fmla="val 4820"/>
                <a:gd name="f21" fmla="val 3151"/>
                <a:gd name="f22" fmla="val 1449"/>
                <a:gd name="f23" fmla="val 63"/>
                <a:gd name="f24" fmla="val 3592"/>
                <a:gd name="f25" fmla="val 158"/>
                <a:gd name="f26" fmla="val 4096"/>
                <a:gd name="f27" fmla="val 441"/>
                <a:gd name="f28" fmla="val 4568"/>
                <a:gd name="f29" fmla="val 5734"/>
                <a:gd name="f30" fmla="val 5828"/>
                <a:gd name="f31" fmla="val 5955"/>
                <a:gd name="f32" fmla="val 126"/>
                <a:gd name="f33" fmla="val 6081"/>
                <a:gd name="f34" fmla="val 171"/>
                <a:gd name="f35" fmla="val 6125"/>
                <a:gd name="f36" fmla="val 263"/>
                <a:gd name="f37" fmla="val 357"/>
                <a:gd name="f38" fmla="val 396"/>
                <a:gd name="f39" fmla="val 436"/>
                <a:gd name="f40" fmla="val 6162"/>
                <a:gd name="f41" fmla="val 473"/>
                <a:gd name="f42" fmla="val 6144"/>
                <a:gd name="f43" fmla="val 1638"/>
                <a:gd name="f44" fmla="val 5765"/>
                <a:gd name="f45" fmla="val 6049"/>
                <a:gd name="f46" fmla="val 2615"/>
                <a:gd name="f47" fmla="val 4852"/>
                <a:gd name="f48" fmla="val 4789"/>
                <a:gd name="f49" fmla="*/ f0 1 6270"/>
                <a:gd name="f50" fmla="*/ f1 1 6170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6270"/>
                <a:gd name="f57" fmla="*/ f54 1 6170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6270" h="617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21" y="f2"/>
                  </a:moveTo>
                  <a:cubicBezTo>
                    <a:pt x="f22" y="f2"/>
                    <a:pt x="f23" y="f6"/>
                    <a:pt x="f23" y="f17"/>
                  </a:cubicBezTo>
                  <a:cubicBezTo>
                    <a:pt x="f23" y="f24"/>
                    <a:pt x="f25" y="f26"/>
                    <a:pt x="f27" y="f28"/>
                  </a:cubicBezTo>
                  <a:lnTo>
                    <a:pt x="f23" y="f29"/>
                  </a:lnTo>
                  <a:cubicBezTo>
                    <a:pt x="f2" y="f30"/>
                    <a:pt x="f2" y="f31"/>
                    <a:pt x="f32" y="f33"/>
                  </a:cubicBezTo>
                  <a:cubicBezTo>
                    <a:pt x="f34" y="f35"/>
                    <a:pt x="f36" y="f4"/>
                    <a:pt x="f37" y="f4"/>
                  </a:cubicBezTo>
                  <a:cubicBezTo>
                    <a:pt x="f38" y="f4"/>
                    <a:pt x="f39" y="f40"/>
                    <a:pt x="f41" y="f42"/>
                  </a:cubicBezTo>
                  <a:lnTo>
                    <a:pt x="f43" y="f44"/>
                  </a:lnTo>
                  <a:cubicBezTo>
                    <a:pt x="f12" y="f45"/>
                    <a:pt x="f46" y="f42"/>
                    <a:pt x="f21" y="f42"/>
                  </a:cubicBezTo>
                  <a:cubicBezTo>
                    <a:pt x="f47" y="f42"/>
                    <a:pt x="f3" y="f48"/>
                    <a:pt x="f3" y="f17"/>
                  </a:cubicBezTo>
                  <a:cubicBezTo>
                    <a:pt x="f3" y="f6"/>
                    <a:pt x="f47" y="f2"/>
                    <a:pt x="f2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" name="Google Shape;7004;p88">
            <a:extLst>
              <a:ext uri="{FF2B5EF4-FFF2-40B4-BE49-F238E27FC236}">
                <a16:creationId xmlns:a16="http://schemas.microsoft.com/office/drawing/2014/main" id="{9ADC5959-C660-360C-449B-DBA0ED80CA4A}"/>
              </a:ext>
            </a:extLst>
          </p:cNvPr>
          <p:cNvGrpSpPr/>
          <p:nvPr/>
        </p:nvGrpSpPr>
        <p:grpSpPr>
          <a:xfrm>
            <a:off x="2464366" y="1707954"/>
            <a:ext cx="469270" cy="446099"/>
            <a:chOff x="3781537" y="1707952"/>
            <a:chExt cx="469270" cy="446099"/>
          </a:xfrm>
          <a:solidFill>
            <a:schemeClr val="bg2"/>
          </a:solidFill>
        </p:grpSpPr>
        <p:sp>
          <p:nvSpPr>
            <p:cNvPr id="123" name="Google Shape;7005;p88">
              <a:extLst>
                <a:ext uri="{FF2B5EF4-FFF2-40B4-BE49-F238E27FC236}">
                  <a16:creationId xmlns:a16="http://schemas.microsoft.com/office/drawing/2014/main" id="{2A036D39-CFAD-C250-2C28-0A94F5979E0C}"/>
                </a:ext>
              </a:extLst>
            </p:cNvPr>
            <p:cNvSpPr/>
            <p:nvPr/>
          </p:nvSpPr>
          <p:spPr>
            <a:xfrm>
              <a:off x="3924705" y="1707952"/>
              <a:ext cx="326102" cy="327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8586"/>
                <a:gd name="f5" fmla="val 5156"/>
                <a:gd name="f6" fmla="val 1"/>
                <a:gd name="f7" fmla="val 4372"/>
                <a:gd name="f8" fmla="val 3593"/>
                <a:gd name="f9" fmla="val 308"/>
                <a:gd name="f10" fmla="val 2994"/>
                <a:gd name="f11" fmla="val 922"/>
                <a:gd name="f12" fmla="val 1450"/>
                <a:gd name="f13" fmla="val 2466"/>
                <a:gd name="f14" fmla="val 1681"/>
                <a:gd name="f15" fmla="val 2417"/>
                <a:gd name="f16" fmla="val 1916"/>
                <a:gd name="f17" fmla="val 2392"/>
                <a:gd name="f18" fmla="val 2152"/>
                <a:gd name="f19" fmla="val 2529"/>
                <a:gd name="f20" fmla="val 2909"/>
                <a:gd name="f21" fmla="val 2456"/>
                <a:gd name="f22" fmla="val 3277"/>
                <a:gd name="f23" fmla="val 2592"/>
                <a:gd name="f24" fmla="val 3939"/>
                <a:gd name="f25" fmla="val 1899"/>
                <a:gd name="f26" fmla="val 4270"/>
                <a:gd name="f27" fmla="val 1568"/>
                <a:gd name="f28" fmla="val 4703"/>
                <a:gd name="f29" fmla="val 1402"/>
                <a:gd name="f30" fmla="val 5136"/>
                <a:gd name="f31" fmla="val 5569"/>
                <a:gd name="f32" fmla="val 6003"/>
                <a:gd name="f33" fmla="val 6333"/>
                <a:gd name="f34" fmla="val 7027"/>
                <a:gd name="f35" fmla="val 3631"/>
                <a:gd name="f36" fmla="val 4325"/>
                <a:gd name="f37" fmla="val 6719"/>
                <a:gd name="f38" fmla="val 3608"/>
                <a:gd name="f39" fmla="val 7050"/>
                <a:gd name="f40" fmla="val 3175"/>
                <a:gd name="f41" fmla="val 7215"/>
                <a:gd name="f42" fmla="val 2742"/>
                <a:gd name="f43" fmla="val 2309"/>
                <a:gd name="f44" fmla="val 1875"/>
                <a:gd name="f45" fmla="val 1545"/>
                <a:gd name="f46" fmla="val 1261"/>
                <a:gd name="f47" fmla="val 6435"/>
                <a:gd name="f48" fmla="val 1104"/>
                <a:gd name="f49" fmla="val 6089"/>
                <a:gd name="f50" fmla="val 1072"/>
                <a:gd name="f51" fmla="val 5742"/>
                <a:gd name="f52" fmla="val 6782"/>
                <a:gd name="f53" fmla="val 158"/>
                <a:gd name="f54" fmla="val 7097"/>
                <a:gd name="f55" fmla="val 348"/>
                <a:gd name="f56" fmla="val 7381"/>
                <a:gd name="f57" fmla="val 600"/>
                <a:gd name="f58" fmla="val 7664"/>
                <a:gd name="f59" fmla="val 1214"/>
                <a:gd name="f60" fmla="val 8278"/>
                <a:gd name="f61" fmla="val 2002"/>
                <a:gd name="f62" fmla="val 2781"/>
                <a:gd name="f63" fmla="val 3561"/>
                <a:gd name="f64" fmla="val 4333"/>
                <a:gd name="f65" fmla="val 4916"/>
                <a:gd name="f66" fmla="val 7342"/>
                <a:gd name="f67" fmla="val 5270"/>
                <a:gd name="f68" fmla="val 4073"/>
                <a:gd name="f69" fmla="val 2151"/>
                <a:gd name="f70" fmla="val 6727"/>
                <a:gd name="f71" fmla="val 5940"/>
                <a:gd name="f72" fmla="*/ f0 1 8539"/>
                <a:gd name="f73" fmla="*/ f1 1 8586"/>
                <a:gd name="f74" fmla="val f2"/>
                <a:gd name="f75" fmla="val f3"/>
                <a:gd name="f76" fmla="val f4"/>
                <a:gd name="f77" fmla="+- f76 0 f74"/>
                <a:gd name="f78" fmla="+- f75 0 f74"/>
                <a:gd name="f79" fmla="*/ f78 1 8539"/>
                <a:gd name="f80" fmla="*/ f77 1 8586"/>
                <a:gd name="f81" fmla="*/ f74 1 f79"/>
                <a:gd name="f82" fmla="*/ f75 1 f79"/>
                <a:gd name="f83" fmla="*/ f74 1 f80"/>
                <a:gd name="f84" fmla="*/ f76 1 f80"/>
                <a:gd name="f85" fmla="*/ f81 f72 1"/>
                <a:gd name="f86" fmla="*/ f82 f72 1"/>
                <a:gd name="f87" fmla="*/ f84 f73 1"/>
                <a:gd name="f88" fmla="*/ f83 f7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5" t="f88" r="f86" b="f87"/>
              <a:pathLst>
                <a:path w="8539" h="858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27"/>
                    <a:pt x="f33" y="f25"/>
                  </a:cubicBezTo>
                  <a:cubicBezTo>
                    <a:pt x="f34" y="f23"/>
                    <a:pt x="f34" y="f35"/>
                    <a:pt x="f33" y="f36"/>
                  </a:cubicBezTo>
                  <a:lnTo>
                    <a:pt x="f24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8" y="f49"/>
                    <a:pt x="f50" y="f51"/>
                  </a:cubicBezTo>
                  <a:lnTo>
                    <a:pt x="f6" y="f52"/>
                  </a:ln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4"/>
                    <a:pt x="f62" y="f4"/>
                  </a:cubicBezTo>
                  <a:cubicBezTo>
                    <a:pt x="f63" y="f4"/>
                    <a:pt x="f64" y="f60"/>
                    <a:pt x="f65" y="f58"/>
                  </a:cubicBezTo>
                  <a:lnTo>
                    <a:pt x="f66" y="f67"/>
                  </a:lnTo>
                  <a:cubicBezTo>
                    <a:pt x="f3" y="f68"/>
                    <a:pt x="f3" y="f69"/>
                    <a:pt x="f66" y="f11"/>
                  </a:cubicBezTo>
                  <a:cubicBezTo>
                    <a:pt x="f70" y="f9"/>
                    <a:pt x="f7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7006;p88">
              <a:extLst>
                <a:ext uri="{FF2B5EF4-FFF2-40B4-BE49-F238E27FC236}">
                  <a16:creationId xmlns:a16="http://schemas.microsoft.com/office/drawing/2014/main" id="{20303F55-A9E5-7549-4481-3972677E8A93}"/>
                </a:ext>
              </a:extLst>
            </p:cNvPr>
            <p:cNvSpPr/>
            <p:nvPr/>
          </p:nvSpPr>
          <p:spPr>
            <a:xfrm>
              <a:off x="3781537" y="1823441"/>
              <a:ext cx="329723" cy="3306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34"/>
                <a:gd name="f4" fmla="val 8657"/>
                <a:gd name="f5" fmla="val 5865"/>
                <a:gd name="f6" fmla="val 1"/>
                <a:gd name="f7" fmla="val 5081"/>
                <a:gd name="f8" fmla="val 4301"/>
                <a:gd name="f9" fmla="val 308"/>
                <a:gd name="f10" fmla="val 3718"/>
                <a:gd name="f11" fmla="val 922"/>
                <a:gd name="f12" fmla="val 1230"/>
                <a:gd name="f13" fmla="val 3411"/>
                <a:gd name="f14" fmla="val 4640"/>
                <a:gd name="f15" fmla="val 6562"/>
                <a:gd name="f16" fmla="val 7759"/>
                <a:gd name="f17" fmla="val 1844"/>
                <a:gd name="f18" fmla="val 8358"/>
                <a:gd name="f19" fmla="val 2632"/>
                <a:gd name="f20" fmla="val 3415"/>
                <a:gd name="f21" fmla="val 4199"/>
                <a:gd name="f22" fmla="val 4979"/>
                <a:gd name="f23" fmla="val 5577"/>
                <a:gd name="f24" fmla="val 7152"/>
                <a:gd name="f25" fmla="val 6184"/>
                <a:gd name="f26" fmla="val 6938"/>
                <a:gd name="f27" fmla="val 6218"/>
                <a:gd name="f28" fmla="val 6719"/>
                <a:gd name="f29" fmla="val 6235"/>
                <a:gd name="f30" fmla="val 6499"/>
                <a:gd name="f31" fmla="val 6106"/>
                <a:gd name="f32" fmla="val 5709"/>
                <a:gd name="f33" fmla="val 6179"/>
                <a:gd name="f34" fmla="val 5325"/>
                <a:gd name="f35" fmla="val 6058"/>
                <a:gd name="f36" fmla="val 4569"/>
                <a:gd name="f37" fmla="val 6814"/>
                <a:gd name="f38" fmla="val 4238"/>
                <a:gd name="f39" fmla="val 7145"/>
                <a:gd name="f40" fmla="val 3805"/>
                <a:gd name="f41" fmla="val 7310"/>
                <a:gd name="f42" fmla="val 3372"/>
                <a:gd name="f43" fmla="val 2939"/>
                <a:gd name="f44" fmla="val 2505"/>
                <a:gd name="f45" fmla="val 2175"/>
                <a:gd name="f46" fmla="val 1513"/>
                <a:gd name="f47" fmla="val 6121"/>
                <a:gd name="f48" fmla="val 4388"/>
                <a:gd name="f49" fmla="val 4664"/>
                <a:gd name="f50" fmla="val 1899"/>
                <a:gd name="f51" fmla="val 4994"/>
                <a:gd name="f52" fmla="val 1568"/>
                <a:gd name="f53" fmla="val 5428"/>
                <a:gd name="f54" fmla="val 1403"/>
                <a:gd name="f55" fmla="val 5861"/>
                <a:gd name="f56" fmla="val 6294"/>
                <a:gd name="f57" fmla="val 6727"/>
                <a:gd name="f58" fmla="val 7058"/>
                <a:gd name="f59" fmla="val 7342"/>
                <a:gd name="f60" fmla="val 2183"/>
                <a:gd name="f61" fmla="val 7499"/>
                <a:gd name="f62" fmla="val 2561"/>
                <a:gd name="f63" fmla="val 7531"/>
                <a:gd name="f64" fmla="val 2907"/>
                <a:gd name="f65" fmla="val 8287"/>
                <a:gd name="f66" fmla="val 2151"/>
                <a:gd name="f67" fmla="val 8633"/>
                <a:gd name="f68" fmla="val 1805"/>
                <a:gd name="f69" fmla="val 8476"/>
                <a:gd name="f70" fmla="val 1490"/>
                <a:gd name="f71" fmla="val 1206"/>
                <a:gd name="f72" fmla="val 8035"/>
                <a:gd name="f73" fmla="val 7436"/>
                <a:gd name="f74" fmla="val 6648"/>
                <a:gd name="f75" fmla="*/ f0 1 8634"/>
                <a:gd name="f76" fmla="*/ f1 1 8657"/>
                <a:gd name="f77" fmla="val f2"/>
                <a:gd name="f78" fmla="val f3"/>
                <a:gd name="f79" fmla="val f4"/>
                <a:gd name="f80" fmla="+- f79 0 f77"/>
                <a:gd name="f81" fmla="+- f78 0 f77"/>
                <a:gd name="f82" fmla="*/ f81 1 8634"/>
                <a:gd name="f83" fmla="*/ f80 1 8657"/>
                <a:gd name="f84" fmla="*/ f77 1 f82"/>
                <a:gd name="f85" fmla="*/ f78 1 f82"/>
                <a:gd name="f86" fmla="*/ f77 1 f83"/>
                <a:gd name="f87" fmla="*/ f79 1 f83"/>
                <a:gd name="f88" fmla="*/ f84 f75 1"/>
                <a:gd name="f89" fmla="*/ f85 f75 1"/>
                <a:gd name="f90" fmla="*/ f87 f76 1"/>
                <a:gd name="f91" fmla="*/ f86 f7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8" t="f91" r="f89" b="f90"/>
              <a:pathLst>
                <a:path w="8634" h="86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lnTo>
                    <a:pt x="f24" y="f25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6" y="f7"/>
                    <a:pt x="f45" y="f48"/>
                  </a:cubicBezTo>
                  <a:lnTo>
                    <a:pt x="f49" y="f50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2"/>
                    <a:pt x="f58" y="f50"/>
                  </a:cubicBezTo>
                  <a:cubicBezTo>
                    <a:pt x="f59" y="f60"/>
                    <a:pt x="f61" y="f62"/>
                    <a:pt x="f63" y="f64"/>
                  </a:cubicBezTo>
                  <a:lnTo>
                    <a:pt x="f65" y="f66"/>
                  </a:lnTo>
                  <a:lnTo>
                    <a:pt x="f67" y="f68"/>
                  </a:lnTo>
                  <a:cubicBezTo>
                    <a:pt x="f69" y="f70"/>
                    <a:pt x="f65" y="f71"/>
                    <a:pt x="f72" y="f11"/>
                  </a:cubicBezTo>
                  <a:cubicBezTo>
                    <a:pt x="f73" y="f9"/>
                    <a:pt x="f7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5" name="Google Shape;7018;p88">
            <a:extLst>
              <a:ext uri="{FF2B5EF4-FFF2-40B4-BE49-F238E27FC236}">
                <a16:creationId xmlns:a16="http://schemas.microsoft.com/office/drawing/2014/main" id="{C7C5AD2B-B520-8741-5E4F-26A25A677CCF}"/>
              </a:ext>
            </a:extLst>
          </p:cNvPr>
          <p:cNvGrpSpPr/>
          <p:nvPr/>
        </p:nvGrpSpPr>
        <p:grpSpPr>
          <a:xfrm>
            <a:off x="5413178" y="1707240"/>
            <a:ext cx="446400" cy="445212"/>
            <a:chOff x="6730349" y="1707239"/>
            <a:chExt cx="446400" cy="445212"/>
          </a:xfrm>
          <a:solidFill>
            <a:schemeClr val="bg2"/>
          </a:solidFill>
        </p:grpSpPr>
        <p:sp>
          <p:nvSpPr>
            <p:cNvPr id="126" name="Google Shape;7019;p88">
              <a:extLst>
                <a:ext uri="{FF2B5EF4-FFF2-40B4-BE49-F238E27FC236}">
                  <a16:creationId xmlns:a16="http://schemas.microsoft.com/office/drawing/2014/main" id="{23A74C74-7072-A9B6-5AF0-093F2568263A}"/>
                </a:ext>
              </a:extLst>
            </p:cNvPr>
            <p:cNvSpPr/>
            <p:nvPr/>
          </p:nvSpPr>
          <p:spPr>
            <a:xfrm>
              <a:off x="6809747" y="1786637"/>
              <a:ext cx="287606" cy="2852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7468"/>
                <a:gd name="f5" fmla="val 3750"/>
                <a:gd name="f6" fmla="val 663"/>
                <a:gd name="f7" fmla="val 3939"/>
                <a:gd name="f8" fmla="val 4096"/>
                <a:gd name="f9" fmla="val 820"/>
                <a:gd name="f10" fmla="val 1009"/>
                <a:gd name="f11" fmla="val 3624"/>
                <a:gd name="f12" fmla="val 5357"/>
                <a:gd name="f13" fmla="val 4884"/>
                <a:gd name="f14" fmla="val 5514"/>
                <a:gd name="f15" fmla="val 5042"/>
                <a:gd name="f16" fmla="val 5231"/>
                <a:gd name="f17" fmla="val 5294"/>
                <a:gd name="f18" fmla="val 5420"/>
                <a:gd name="f19" fmla="val 5207"/>
                <a:gd name="f20" fmla="val 5451"/>
                <a:gd name="f21" fmla="val 5120"/>
                <a:gd name="f22" fmla="val 5034"/>
                <a:gd name="f23" fmla="val 4947"/>
                <a:gd name="f24" fmla="val 3498"/>
                <a:gd name="f25" fmla="val 3971"/>
                <a:gd name="f26" fmla="val 3435"/>
                <a:gd name="f27" fmla="val 3908"/>
                <a:gd name="f28" fmla="val 3403"/>
                <a:gd name="f29" fmla="val 3813"/>
                <a:gd name="f30" fmla="val 3719"/>
                <a:gd name="f31" fmla="val 3561"/>
                <a:gd name="f32" fmla="val 1"/>
                <a:gd name="f33" fmla="val 1671"/>
                <a:gd name="f34" fmla="val 1702"/>
                <a:gd name="f35" fmla="val 5829"/>
                <a:gd name="f36" fmla="val 5798"/>
                <a:gd name="f37" fmla="val 7499"/>
                <a:gd name="f38" fmla="val 7530"/>
                <a:gd name="f39" fmla="*/ f0 1 7531"/>
                <a:gd name="f40" fmla="*/ f1 1 746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7531"/>
                <a:gd name="f47" fmla="*/ f44 1 746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7531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2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13" y="f12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28" y="f30"/>
                  </a:cubicBezTo>
                  <a:lnTo>
                    <a:pt x="f28" y="f10"/>
                  </a:lnTo>
                  <a:cubicBezTo>
                    <a:pt x="f28" y="f9"/>
                    <a:pt x="f31" y="f6"/>
                    <a:pt x="f5" y="f6"/>
                  </a:cubicBezTo>
                  <a:close/>
                  <a:moveTo>
                    <a:pt x="f5" y="f32"/>
                  </a:moveTo>
                  <a:cubicBezTo>
                    <a:pt x="f33" y="f32"/>
                    <a:pt x="f32" y="f34"/>
                    <a:pt x="f32" y="f5"/>
                  </a:cubicBezTo>
                  <a:cubicBezTo>
                    <a:pt x="f32" y="f35"/>
                    <a:pt x="f34" y="f4"/>
                    <a:pt x="f5" y="f4"/>
                  </a:cubicBezTo>
                  <a:cubicBezTo>
                    <a:pt x="f36" y="f4"/>
                    <a:pt x="f37" y="f36"/>
                    <a:pt x="f37" y="f5"/>
                  </a:cubicBezTo>
                  <a:cubicBezTo>
                    <a:pt x="f38" y="f34"/>
                    <a:pt x="f35" y="f32"/>
                    <a:pt x="f5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" name="Google Shape;7020;p88">
              <a:extLst>
                <a:ext uri="{FF2B5EF4-FFF2-40B4-BE49-F238E27FC236}">
                  <a16:creationId xmlns:a16="http://schemas.microsoft.com/office/drawing/2014/main" id="{A3D24D6D-9BCE-9BE4-F8EB-FA35579BE71C}"/>
                </a:ext>
              </a:extLst>
            </p:cNvPr>
            <p:cNvSpPr/>
            <p:nvPr/>
          </p:nvSpPr>
          <p:spPr>
            <a:xfrm>
              <a:off x="6730349" y="1707239"/>
              <a:ext cx="446400" cy="4452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89"/>
                <a:gd name="f4" fmla="val 11658"/>
                <a:gd name="f5" fmla="val 5829"/>
                <a:gd name="f6" fmla="val 1355"/>
                <a:gd name="f7" fmla="val 8286"/>
                <a:gd name="f8" fmla="val 10271"/>
                <a:gd name="f9" fmla="val 3372"/>
                <a:gd name="f10" fmla="val 8318"/>
                <a:gd name="f11" fmla="val 3403"/>
                <a:gd name="f12" fmla="val 1387"/>
                <a:gd name="f13" fmla="val 8255"/>
                <a:gd name="f14" fmla="val 3371"/>
                <a:gd name="f15" fmla="val 1"/>
                <a:gd name="f16" fmla="val 2647"/>
                <a:gd name="f17" fmla="val 2616"/>
                <a:gd name="f18" fmla="val 9011"/>
                <a:gd name="f19" fmla="val 11657"/>
                <a:gd name="f20" fmla="val 9042"/>
                <a:gd name="f21" fmla="*/ f0 1 11689"/>
                <a:gd name="f22" fmla="*/ f1 1 11658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1689"/>
                <a:gd name="f29" fmla="*/ f26 1 11658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1689" h="11658">
                  <a:moveTo>
                    <a:pt x="f5" y="f6"/>
                  </a:moveTo>
                  <a:cubicBezTo>
                    <a:pt x="f7" y="f6"/>
                    <a:pt x="f8" y="f9"/>
                    <a:pt x="f8" y="f5"/>
                  </a:cubicBezTo>
                  <a:cubicBezTo>
                    <a:pt x="f8" y="f7"/>
                    <a:pt x="f10" y="f8"/>
                    <a:pt x="f5" y="f8"/>
                  </a:cubicBezTo>
                  <a:cubicBezTo>
                    <a:pt x="f11" y="f8"/>
                    <a:pt x="f12" y="f13"/>
                    <a:pt x="f12" y="f5"/>
                  </a:cubicBezTo>
                  <a:cubicBezTo>
                    <a:pt x="f12" y="f9"/>
                    <a:pt x="f14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5"/>
                  </a:cubicBezTo>
                  <a:cubicBezTo>
                    <a:pt x="f2" y="f18"/>
                    <a:pt x="f16" y="f19"/>
                    <a:pt x="f5" y="f19"/>
                  </a:cubicBezTo>
                  <a:cubicBezTo>
                    <a:pt x="f18" y="f19"/>
                    <a:pt x="f19" y="f18"/>
                    <a:pt x="f19" y="f5"/>
                  </a:cubicBezTo>
                  <a:cubicBezTo>
                    <a:pt x="f3" y="f17"/>
                    <a:pt x="f20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8" name="Google Shape;5917;p86">
            <a:extLst>
              <a:ext uri="{FF2B5EF4-FFF2-40B4-BE49-F238E27FC236}">
                <a16:creationId xmlns:a16="http://schemas.microsoft.com/office/drawing/2014/main" id="{04B2DBC0-6173-E03D-00CD-C61F1E9E95B7}"/>
              </a:ext>
            </a:extLst>
          </p:cNvPr>
          <p:cNvSpPr/>
          <p:nvPr/>
        </p:nvSpPr>
        <p:spPr>
          <a:xfrm>
            <a:off x="3022607" y="2577101"/>
            <a:ext cx="451036" cy="463171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29" name="Google Shape;5955;p86">
            <a:extLst>
              <a:ext uri="{FF2B5EF4-FFF2-40B4-BE49-F238E27FC236}">
                <a16:creationId xmlns:a16="http://schemas.microsoft.com/office/drawing/2014/main" id="{9644E34A-06CA-0296-CD52-E56BE39F915C}"/>
              </a:ext>
            </a:extLst>
          </p:cNvPr>
          <p:cNvSpPr/>
          <p:nvPr/>
        </p:nvSpPr>
        <p:spPr>
          <a:xfrm>
            <a:off x="3562204" y="2649493"/>
            <a:ext cx="459001" cy="390768"/>
          </a:xfrm>
          <a:custGeom>
            <a:avLst/>
            <a:gdLst>
              <a:gd name="f0" fmla="val w"/>
              <a:gd name="f1" fmla="val h"/>
              <a:gd name="f2" fmla="val 0"/>
              <a:gd name="f3" fmla="val 12666"/>
              <a:gd name="f4" fmla="val 10713"/>
              <a:gd name="f5" fmla="val 1765"/>
              <a:gd name="f6" fmla="val 3309"/>
              <a:gd name="f7" fmla="val 7058"/>
              <a:gd name="f8" fmla="val 7278"/>
              <a:gd name="f9" fmla="val 1954"/>
              <a:gd name="f10" fmla="val 7436"/>
              <a:gd name="f11" fmla="val 2206"/>
              <a:gd name="f12" fmla="val 2615"/>
              <a:gd name="f13" fmla="val 9925"/>
              <a:gd name="f14" fmla="val 788"/>
              <a:gd name="f15" fmla="val 5073"/>
              <a:gd name="f16" fmla="val 5262"/>
              <a:gd name="f17" fmla="val 5514"/>
              <a:gd name="f18" fmla="val 5892"/>
              <a:gd name="f19" fmla="val 3403"/>
              <a:gd name="f20" fmla="val 3813"/>
              <a:gd name="f21" fmla="val 4033"/>
              <a:gd name="f22" fmla="val 4254"/>
              <a:gd name="f23" fmla="val 7247"/>
              <a:gd name="f24" fmla="val 8412"/>
              <a:gd name="f25" fmla="val 8601"/>
              <a:gd name="f26" fmla="val 8853"/>
              <a:gd name="f27" fmla="val 9294"/>
              <a:gd name="f28" fmla="val 6711"/>
              <a:gd name="f29" fmla="val 7152"/>
              <a:gd name="f30" fmla="val 7404"/>
              <a:gd name="f31" fmla="val 7593"/>
              <a:gd name="f32" fmla="val 11815"/>
              <a:gd name="f33" fmla="val 9988"/>
              <a:gd name="f34" fmla="val 10429"/>
              <a:gd name="f35" fmla="val 10649"/>
              <a:gd name="f36" fmla="val 10870"/>
              <a:gd name="f37" fmla="val 379"/>
              <a:gd name="f38" fmla="val 1"/>
              <a:gd name="f39" fmla="val 158"/>
              <a:gd name="f40" fmla="val 190"/>
              <a:gd name="f41" fmla="val 10334"/>
              <a:gd name="f42" fmla="val 10555"/>
              <a:gd name="f43" fmla="val 10712"/>
              <a:gd name="f44" fmla="val 12224"/>
              <a:gd name="f45" fmla="val 12476"/>
              <a:gd name="f46" fmla="val 12665"/>
              <a:gd name="f47" fmla="val 10523"/>
              <a:gd name="f48" fmla="val 12634"/>
              <a:gd name="f49" fmla="val 12445"/>
              <a:gd name="f50" fmla="*/ f0 1 12666"/>
              <a:gd name="f51" fmla="*/ f1 1 10713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666"/>
              <a:gd name="f58" fmla="*/ f55 1 10713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666" h="1071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10"/>
                </a:cubicBezTo>
                <a:lnTo>
                  <a:pt x="f12" y="f10"/>
                </a:lnTo>
                <a:lnTo>
                  <a:pt x="f12" y="f13"/>
                </a:lnTo>
                <a:lnTo>
                  <a:pt x="f14" y="f13"/>
                </a:lnTo>
                <a:lnTo>
                  <a:pt x="f14" y="f6"/>
                </a:lnTo>
                <a:close/>
                <a:moveTo>
                  <a:pt x="f15" y="f6"/>
                </a:moveTo>
                <a:lnTo>
                  <a:pt x="f15" y="f7"/>
                </a:lnTo>
                <a:cubicBezTo>
                  <a:pt x="f15" y="f8"/>
                  <a:pt x="f16" y="f10"/>
                  <a:pt x="f17" y="f10"/>
                </a:cubicBezTo>
                <a:lnTo>
                  <a:pt x="f18" y="f10"/>
                </a:lnTo>
                <a:lnTo>
                  <a:pt x="f18" y="f13"/>
                </a:lnTo>
                <a:lnTo>
                  <a:pt x="f19" y="f13"/>
                </a:lnTo>
                <a:lnTo>
                  <a:pt x="f19" y="f10"/>
                </a:lnTo>
                <a:lnTo>
                  <a:pt x="f20" y="f10"/>
                </a:lnTo>
                <a:cubicBezTo>
                  <a:pt x="f21" y="f10"/>
                  <a:pt x="f22" y="f23"/>
                  <a:pt x="f22" y="f7"/>
                </a:cubicBezTo>
                <a:lnTo>
                  <a:pt x="f22" y="f6"/>
                </a:lnTo>
                <a:close/>
                <a:moveTo>
                  <a:pt x="f24" y="f6"/>
                </a:moveTo>
                <a:lnTo>
                  <a:pt x="f24" y="f7"/>
                </a:lnTo>
                <a:cubicBezTo>
                  <a:pt x="f24" y="f8"/>
                  <a:pt x="f25" y="f10"/>
                  <a:pt x="f26" y="f10"/>
                </a:cubicBezTo>
                <a:lnTo>
                  <a:pt x="f27" y="f10"/>
                </a:lnTo>
                <a:lnTo>
                  <a:pt x="f27" y="f13"/>
                </a:lnTo>
                <a:lnTo>
                  <a:pt x="f28" y="f13"/>
                </a:lnTo>
                <a:lnTo>
                  <a:pt x="f28" y="f10"/>
                </a:lnTo>
                <a:lnTo>
                  <a:pt x="f29" y="f10"/>
                </a:lnTo>
                <a:cubicBezTo>
                  <a:pt x="f30" y="f10"/>
                  <a:pt x="f31" y="f23"/>
                  <a:pt x="f31" y="f7"/>
                </a:cubicBezTo>
                <a:lnTo>
                  <a:pt x="f31" y="f6"/>
                </a:lnTo>
                <a:close/>
                <a:moveTo>
                  <a:pt x="f32" y="f6"/>
                </a:moveTo>
                <a:lnTo>
                  <a:pt x="f32" y="f13"/>
                </a:lnTo>
                <a:lnTo>
                  <a:pt x="f33" y="f13"/>
                </a:lnTo>
                <a:lnTo>
                  <a:pt x="f33" y="f10"/>
                </a:lnTo>
                <a:lnTo>
                  <a:pt x="f34" y="f10"/>
                </a:lnTo>
                <a:cubicBezTo>
                  <a:pt x="f35" y="f10"/>
                  <a:pt x="f36" y="f23"/>
                  <a:pt x="f36" y="f7"/>
                </a:cubicBezTo>
                <a:lnTo>
                  <a:pt x="f36" y="f6"/>
                </a:lnTo>
                <a:close/>
                <a:moveTo>
                  <a:pt x="f37" y="f38"/>
                </a:moveTo>
                <a:cubicBezTo>
                  <a:pt x="f39" y="f38"/>
                  <a:pt x="f38" y="f40"/>
                  <a:pt x="f38" y="f37"/>
                </a:cubicBezTo>
                <a:lnTo>
                  <a:pt x="f38" y="f41"/>
                </a:lnTo>
                <a:cubicBezTo>
                  <a:pt x="f38" y="f42"/>
                  <a:pt x="f40" y="f43"/>
                  <a:pt x="f37" y="f43"/>
                </a:cubicBezTo>
                <a:lnTo>
                  <a:pt x="f44" y="f43"/>
                </a:lnTo>
                <a:cubicBezTo>
                  <a:pt x="f45" y="f43"/>
                  <a:pt x="f46" y="f47"/>
                  <a:pt x="f46" y="f41"/>
                </a:cubicBezTo>
                <a:lnTo>
                  <a:pt x="f46" y="f37"/>
                </a:lnTo>
                <a:cubicBezTo>
                  <a:pt x="f48" y="f40"/>
                  <a:pt x="f49" y="f38"/>
                  <a:pt x="f44" y="f38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30" name="Google Shape;5983;p86">
            <a:extLst>
              <a:ext uri="{FF2B5EF4-FFF2-40B4-BE49-F238E27FC236}">
                <a16:creationId xmlns:a16="http://schemas.microsoft.com/office/drawing/2014/main" id="{753FA3AD-772B-5514-9358-E1B9DFAFB8F9}"/>
              </a:ext>
            </a:extLst>
          </p:cNvPr>
          <p:cNvGrpSpPr/>
          <p:nvPr/>
        </p:nvGrpSpPr>
        <p:grpSpPr>
          <a:xfrm>
            <a:off x="4209663" y="2589243"/>
            <a:ext cx="461287" cy="462000"/>
            <a:chOff x="5526834" y="2589242"/>
            <a:chExt cx="461287" cy="462000"/>
          </a:xfrm>
          <a:solidFill>
            <a:schemeClr val="bg2"/>
          </a:solidFill>
        </p:grpSpPr>
        <p:sp>
          <p:nvSpPr>
            <p:cNvPr id="131" name="Google Shape;5984;p86">
              <a:extLst>
                <a:ext uri="{FF2B5EF4-FFF2-40B4-BE49-F238E27FC236}">
                  <a16:creationId xmlns:a16="http://schemas.microsoft.com/office/drawing/2014/main" id="{F203BDFD-8A3E-153C-9CCF-9150B0F2C0EB}"/>
                </a:ext>
              </a:extLst>
            </p:cNvPr>
            <p:cNvSpPr/>
            <p:nvPr/>
          </p:nvSpPr>
          <p:spPr>
            <a:xfrm>
              <a:off x="5526834" y="2589242"/>
              <a:ext cx="368804" cy="3700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5985;p86">
              <a:extLst>
                <a:ext uri="{FF2B5EF4-FFF2-40B4-BE49-F238E27FC236}">
                  <a16:creationId xmlns:a16="http://schemas.microsoft.com/office/drawing/2014/main" id="{871FCE81-A02B-CDB9-77E8-D949AFE6E6B5}"/>
                </a:ext>
              </a:extLst>
            </p:cNvPr>
            <p:cNvSpPr/>
            <p:nvPr/>
          </p:nvSpPr>
          <p:spPr>
            <a:xfrm>
              <a:off x="5588474" y="2775231"/>
              <a:ext cx="399647" cy="2760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3" name="Google Shape;5986;p86">
            <a:extLst>
              <a:ext uri="{FF2B5EF4-FFF2-40B4-BE49-F238E27FC236}">
                <a16:creationId xmlns:a16="http://schemas.microsoft.com/office/drawing/2014/main" id="{2F9A5532-B90A-9C41-2920-DC56D3865D52}"/>
              </a:ext>
            </a:extLst>
          </p:cNvPr>
          <p:cNvGrpSpPr/>
          <p:nvPr/>
        </p:nvGrpSpPr>
        <p:grpSpPr>
          <a:xfrm>
            <a:off x="6036681" y="2571614"/>
            <a:ext cx="465823" cy="464295"/>
            <a:chOff x="7353851" y="2571612"/>
            <a:chExt cx="465823" cy="464295"/>
          </a:xfrm>
          <a:solidFill>
            <a:schemeClr val="bg2"/>
          </a:solidFill>
        </p:grpSpPr>
        <p:sp>
          <p:nvSpPr>
            <p:cNvPr id="134" name="Google Shape;5987;p86">
              <a:extLst>
                <a:ext uri="{FF2B5EF4-FFF2-40B4-BE49-F238E27FC236}">
                  <a16:creationId xmlns:a16="http://schemas.microsoft.com/office/drawing/2014/main" id="{D25F9F50-05C6-10CD-8DCF-725B6316422F}"/>
                </a:ext>
              </a:extLst>
            </p:cNvPr>
            <p:cNvSpPr/>
            <p:nvPr/>
          </p:nvSpPr>
          <p:spPr>
            <a:xfrm>
              <a:off x="7635834" y="2856594"/>
              <a:ext cx="183840" cy="1793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73"/>
                <a:gd name="f4" fmla="val 4916"/>
                <a:gd name="f5" fmla="val 2238"/>
                <a:gd name="f6" fmla="val 1"/>
                <a:gd name="f7" fmla="val 1986"/>
                <a:gd name="f8" fmla="val 442"/>
                <a:gd name="f9" fmla="val 1671"/>
                <a:gd name="f10" fmla="val 820"/>
                <a:gd name="f11" fmla="val 1324"/>
                <a:gd name="f12" fmla="val 1229"/>
                <a:gd name="f13" fmla="val 946"/>
                <a:gd name="f14" fmla="val 473"/>
                <a:gd name="f15" fmla="val 2206"/>
                <a:gd name="f16" fmla="val 4443"/>
                <a:gd name="f17" fmla="val 2521"/>
                <a:gd name="f18" fmla="val 4758"/>
                <a:gd name="f19" fmla="val 2923"/>
                <a:gd name="f20" fmla="val 3325"/>
                <a:gd name="f21" fmla="val 3726"/>
                <a:gd name="f22" fmla="val 4128"/>
                <a:gd name="f23" fmla="val 3813"/>
                <a:gd name="f24" fmla="val 2836"/>
                <a:gd name="f25" fmla="*/ f0 1 5073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5073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5073" h="4916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9"/>
                    <a:pt x="f14" y="f7"/>
                    <a:pt x="f6" y="f5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16" y="f16"/>
                  </a:cubicBezTo>
                  <a:cubicBezTo>
                    <a:pt x="f3" y="f23"/>
                    <a:pt x="f3" y="f24"/>
                    <a:pt x="f16" y="f15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" name="Google Shape;5988;p86">
              <a:extLst>
                <a:ext uri="{FF2B5EF4-FFF2-40B4-BE49-F238E27FC236}">
                  <a16:creationId xmlns:a16="http://schemas.microsoft.com/office/drawing/2014/main" id="{C7B444F9-F405-8797-78EE-E6185284985D}"/>
                </a:ext>
              </a:extLst>
            </p:cNvPr>
            <p:cNvSpPr/>
            <p:nvPr/>
          </p:nvSpPr>
          <p:spPr>
            <a:xfrm>
              <a:off x="7353851" y="2571612"/>
              <a:ext cx="359670" cy="3632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925"/>
                <a:gd name="f4" fmla="val 9958"/>
                <a:gd name="f5" fmla="val 4978"/>
                <a:gd name="f6" fmla="val 1702"/>
                <a:gd name="f7" fmla="val 6774"/>
                <a:gd name="f8" fmla="val 8286"/>
                <a:gd name="f9" fmla="val 3214"/>
                <a:gd name="f10" fmla="val 5010"/>
                <a:gd name="f11" fmla="val 8254"/>
                <a:gd name="f12" fmla="val 5892"/>
                <a:gd name="f13" fmla="val 7939"/>
                <a:gd name="f14" fmla="val 6711"/>
                <a:gd name="f15" fmla="val 7341"/>
                <a:gd name="f16" fmla="val 7310"/>
                <a:gd name="f17" fmla="val 6742"/>
                <a:gd name="f18" fmla="val 7908"/>
                <a:gd name="f19" fmla="val 5923"/>
                <a:gd name="f20" fmla="val 8318"/>
                <a:gd name="f21" fmla="val 3151"/>
                <a:gd name="f22" fmla="val 1670"/>
                <a:gd name="f23" fmla="val 6837"/>
                <a:gd name="f24" fmla="val 1"/>
                <a:gd name="f25" fmla="val 2268"/>
                <a:gd name="f26" fmla="val 2269"/>
                <a:gd name="f27" fmla="val 7688"/>
                <a:gd name="f28" fmla="val 9956"/>
                <a:gd name="f29" fmla="val 5013"/>
                <a:gd name="f30" fmla="val 9957"/>
                <a:gd name="f31" fmla="val 5048"/>
                <a:gd name="f32" fmla="val 5083"/>
                <a:gd name="f33" fmla="val 6367"/>
                <a:gd name="f34" fmla="val 7586"/>
                <a:gd name="f35" fmla="val 9395"/>
                <a:gd name="f36" fmla="val 8506"/>
                <a:gd name="f37" fmla="val 8444"/>
                <a:gd name="f38" fmla="val 9420"/>
                <a:gd name="f39" fmla="val 7499"/>
                <a:gd name="f40" fmla="val 9924"/>
                <a:gd name="f41" fmla="val 6270"/>
                <a:gd name="f42" fmla="val 7687"/>
                <a:gd name="f43" fmla="*/ f0 1 9925"/>
                <a:gd name="f44" fmla="*/ f1 1 9958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9925"/>
                <a:gd name="f51" fmla="*/ f48 1 9958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9925" h="995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5" y="f20"/>
                  </a:cubicBezTo>
                  <a:cubicBezTo>
                    <a:pt x="f21" y="f20"/>
                    <a:pt x="f22" y="f23"/>
                    <a:pt x="f22" y="f10"/>
                  </a:cubicBezTo>
                  <a:cubicBezTo>
                    <a:pt x="f22" y="f9"/>
                    <a:pt x="f21" y="f6"/>
                    <a:pt x="f5" y="f6"/>
                  </a:cubicBezTo>
                  <a:close/>
                  <a:moveTo>
                    <a:pt x="f5" y="f24"/>
                  </a:moveTo>
                  <a:cubicBezTo>
                    <a:pt x="f25" y="f24"/>
                    <a:pt x="f2" y="f26"/>
                    <a:pt x="f2" y="f5"/>
                  </a:cubicBezTo>
                  <a:cubicBezTo>
                    <a:pt x="f2" y="f27"/>
                    <a:pt x="f25" y="f28"/>
                    <a:pt x="f5" y="f28"/>
                  </a:cubicBezTo>
                  <a:cubicBezTo>
                    <a:pt x="f29" y="f30"/>
                    <a:pt x="f31" y="f30"/>
                    <a:pt x="f32" y="f30"/>
                  </a:cubicBezTo>
                  <a:cubicBezTo>
                    <a:pt x="f33" y="f30"/>
                    <a:pt x="f34" y="f35"/>
                    <a:pt x="f36" y="f37"/>
                  </a:cubicBezTo>
                  <a:cubicBezTo>
                    <a:pt x="f38" y="f39"/>
                    <a:pt x="f40" y="f41"/>
                    <a:pt x="f40" y="f5"/>
                  </a:cubicBezTo>
                  <a:cubicBezTo>
                    <a:pt x="f40" y="f26"/>
                    <a:pt x="f42" y="f24"/>
                    <a:pt x="f5" y="f24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" name="Google Shape;6005;p86">
            <a:extLst>
              <a:ext uri="{FF2B5EF4-FFF2-40B4-BE49-F238E27FC236}">
                <a16:creationId xmlns:a16="http://schemas.microsoft.com/office/drawing/2014/main" id="{646F3AF4-BE29-A550-C790-1F2EF8E0D593}"/>
              </a:ext>
            </a:extLst>
          </p:cNvPr>
          <p:cNvGrpSpPr/>
          <p:nvPr/>
        </p:nvGrpSpPr>
        <p:grpSpPr>
          <a:xfrm>
            <a:off x="3584177" y="3495295"/>
            <a:ext cx="406286" cy="408900"/>
            <a:chOff x="4901348" y="3495294"/>
            <a:chExt cx="406286" cy="408900"/>
          </a:xfrm>
          <a:solidFill>
            <a:schemeClr val="bg2"/>
          </a:solidFill>
        </p:grpSpPr>
        <p:sp>
          <p:nvSpPr>
            <p:cNvPr id="137" name="Google Shape;6006;p86">
              <a:extLst>
                <a:ext uri="{FF2B5EF4-FFF2-40B4-BE49-F238E27FC236}">
                  <a16:creationId xmlns:a16="http://schemas.microsoft.com/office/drawing/2014/main" id="{941ADE97-3C0E-CEEE-EBC9-513AB4E2E004}"/>
                </a:ext>
              </a:extLst>
            </p:cNvPr>
            <p:cNvSpPr/>
            <p:nvPr/>
          </p:nvSpPr>
          <p:spPr>
            <a:xfrm>
              <a:off x="4901348" y="3495294"/>
              <a:ext cx="406286" cy="3000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9294"/>
                <a:gd name="f5" fmla="val 11405"/>
                <a:gd name="f6" fmla="val 1701"/>
                <a:gd name="f7" fmla="val 11626"/>
                <a:gd name="f8" fmla="val 11846"/>
                <a:gd name="f9" fmla="val 1890"/>
                <a:gd name="f10" fmla="val 2142"/>
                <a:gd name="f11" fmla="val 3749"/>
                <a:gd name="f12" fmla="val 11090"/>
                <a:gd name="f13" fmla="val 4663"/>
                <a:gd name="f14" fmla="val 9956"/>
                <a:gd name="f15" fmla="val 4978"/>
                <a:gd name="f16" fmla="val 10051"/>
                <a:gd name="f17" fmla="val 4631"/>
                <a:gd name="f18" fmla="val 10145"/>
                <a:gd name="f19" fmla="val 4222"/>
                <a:gd name="f20" fmla="val 3844"/>
                <a:gd name="f21" fmla="val 2584"/>
                <a:gd name="f22" fmla="val 3812"/>
                <a:gd name="f23" fmla="val 2647"/>
                <a:gd name="f24" fmla="val 4600"/>
                <a:gd name="f25" fmla="val 2773"/>
                <a:gd name="f26" fmla="val 5009"/>
                <a:gd name="f27" fmla="val 1639"/>
                <a:gd name="f28" fmla="val 4694"/>
                <a:gd name="f29" fmla="val 851"/>
                <a:gd name="f30" fmla="val 3781"/>
                <a:gd name="f31" fmla="val 1040"/>
                <a:gd name="f32" fmla="val 1292"/>
                <a:gd name="f33" fmla="val 4065"/>
                <a:gd name="f34" fmla="val 3655"/>
                <a:gd name="f35" fmla="val 4317"/>
                <a:gd name="f36" fmla="val 4506"/>
                <a:gd name="f37" fmla="val 3875"/>
                <a:gd name="f38" fmla="val 4096"/>
                <a:gd name="f39" fmla="val 4821"/>
                <a:gd name="f40" fmla="val 5041"/>
                <a:gd name="f41" fmla="val 5262"/>
                <a:gd name="f42" fmla="val 5261"/>
                <a:gd name="f43" fmla="val 5451"/>
                <a:gd name="f44" fmla="val 5324"/>
                <a:gd name="f45" fmla="val 5577"/>
                <a:gd name="f46" fmla="val 5608"/>
                <a:gd name="f47" fmla="val 5482"/>
                <a:gd name="f48" fmla="val 5797"/>
                <a:gd name="f49" fmla="val 5431"/>
                <a:gd name="f50" fmla="val 5952"/>
                <a:gd name="f51" fmla="val 5229"/>
                <a:gd name="f52" fmla="val 6065"/>
                <a:gd name="f53" fmla="val 5054"/>
                <a:gd name="f54" fmla="val 5017"/>
                <a:gd name="f55" fmla="val 4980"/>
                <a:gd name="f56" fmla="val 6060"/>
                <a:gd name="f57" fmla="val 4947"/>
                <a:gd name="f58" fmla="val 6049"/>
                <a:gd name="f59" fmla="val 4128"/>
                <a:gd name="f60" fmla="val 5734"/>
                <a:gd name="f61" fmla="val 4946"/>
                <a:gd name="f62" fmla="val 2993"/>
                <a:gd name="f63" fmla="val 2741"/>
                <a:gd name="f64" fmla="val 2552"/>
                <a:gd name="f65" fmla="val 189"/>
                <a:gd name="f66" fmla="val 441"/>
                <a:gd name="f67" fmla="val 882"/>
                <a:gd name="f68" fmla="val 1261"/>
                <a:gd name="f69" fmla="val 536"/>
                <a:gd name="f70" fmla="val 1"/>
                <a:gd name="f71" fmla="val 1418"/>
                <a:gd name="f72" fmla="val 4568"/>
                <a:gd name="f73" fmla="val 1513"/>
                <a:gd name="f74" fmla="val 3183"/>
                <a:gd name="f75" fmla="val 5923"/>
                <a:gd name="f76" fmla="val 4159"/>
                <a:gd name="f77" fmla="val 7372"/>
                <a:gd name="f78" fmla="val 5073"/>
                <a:gd name="f79" fmla="val 7089"/>
                <a:gd name="f80" fmla="val 7687"/>
                <a:gd name="f81" fmla="val 8286"/>
                <a:gd name="f82" fmla="val 8884"/>
                <a:gd name="f83" fmla="val 4443"/>
                <a:gd name="f84" fmla="val 8192"/>
                <a:gd name="f85" fmla="val 7782"/>
                <a:gd name="f86" fmla="val 7562"/>
                <a:gd name="f87" fmla="val 8507"/>
                <a:gd name="f88" fmla="val 9484"/>
                <a:gd name="f89" fmla="val 11216"/>
                <a:gd name="f90" fmla="val 4537"/>
                <a:gd name="f91" fmla="val 12098"/>
                <a:gd name="f92" fmla="val 9704"/>
                <a:gd name="f93" fmla="*/ f0 1 12666"/>
                <a:gd name="f94" fmla="*/ f1 1 9294"/>
                <a:gd name="f95" fmla="val f2"/>
                <a:gd name="f96" fmla="val f3"/>
                <a:gd name="f97" fmla="val f4"/>
                <a:gd name="f98" fmla="+- f97 0 f95"/>
                <a:gd name="f99" fmla="+- f96 0 f95"/>
                <a:gd name="f100" fmla="*/ f99 1 12666"/>
                <a:gd name="f101" fmla="*/ f98 1 9294"/>
                <a:gd name="f102" fmla="*/ f95 1 f100"/>
                <a:gd name="f103" fmla="*/ f96 1 f100"/>
                <a:gd name="f104" fmla="*/ f95 1 f101"/>
                <a:gd name="f105" fmla="*/ f97 1 f101"/>
                <a:gd name="f106" fmla="*/ f102 f93 1"/>
                <a:gd name="f107" fmla="*/ f103 f93 1"/>
                <a:gd name="f108" fmla="*/ f105 f94 1"/>
                <a:gd name="f109" fmla="*/ f104 f9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6" t="f109" r="f107" b="f108"/>
              <a:pathLst>
                <a:path w="12666" h="92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6"/>
                  </a:lnTo>
                  <a:close/>
                  <a:moveTo>
                    <a:pt x="f21" y="f6"/>
                  </a:moveTo>
                  <a:lnTo>
                    <a:pt x="f21" y="f22"/>
                  </a:lnTo>
                  <a:cubicBezTo>
                    <a:pt x="f21" y="f19"/>
                    <a:pt x="f23" y="f24"/>
                    <a:pt x="f25" y="f26"/>
                  </a:cubicBezTo>
                  <a:cubicBezTo>
                    <a:pt x="f27" y="f28"/>
                    <a:pt x="f29" y="f30"/>
                    <a:pt x="f29" y="f10"/>
                  </a:cubicBezTo>
                  <a:cubicBezTo>
                    <a:pt x="f29" y="f9"/>
                    <a:pt x="f31" y="f6"/>
                    <a:pt x="f32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6" y="f38"/>
                  </a:cubicBezTo>
                  <a:cubicBezTo>
                    <a:pt x="f36" y="f1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6"/>
                    <a:pt x="f57" y="f58"/>
                  </a:cubicBezTo>
                  <a:cubicBezTo>
                    <a:pt x="f59" y="f60"/>
                    <a:pt x="f34" y="f61"/>
                    <a:pt x="f34" y="f38"/>
                  </a:cubicBezTo>
                  <a:cubicBezTo>
                    <a:pt x="f34" y="f37"/>
                    <a:pt x="f20" y="f34"/>
                    <a:pt x="f33" y="f34"/>
                  </a:cubicBezTo>
                  <a:close/>
                  <a:moveTo>
                    <a:pt x="f62" y="f2"/>
                  </a:moveTo>
                  <a:cubicBezTo>
                    <a:pt x="f63" y="f2"/>
                    <a:pt x="f64" y="f65"/>
                    <a:pt x="f64" y="f66"/>
                  </a:cubicBezTo>
                  <a:lnTo>
                    <a:pt x="f64" y="f67"/>
                  </a:lnTo>
                  <a:lnTo>
                    <a:pt x="f68" y="f67"/>
                  </a:lnTo>
                  <a:cubicBezTo>
                    <a:pt x="f69" y="f67"/>
                    <a:pt x="f70" y="f71"/>
                    <a:pt x="f70" y="f10"/>
                  </a:cubicBezTo>
                  <a:cubicBezTo>
                    <a:pt x="f70" y="f72"/>
                    <a:pt x="f73" y="f48"/>
                    <a:pt x="f74" y="f75"/>
                  </a:cubicBezTo>
                  <a:cubicBezTo>
                    <a:pt x="f76" y="f77"/>
                    <a:pt x="f78" y="f79"/>
                    <a:pt x="f78" y="f80"/>
                  </a:cubicBezTo>
                  <a:cubicBezTo>
                    <a:pt x="f78" y="f81"/>
                    <a:pt x="f39" y="f82"/>
                    <a:pt x="f83" y="f4"/>
                  </a:cubicBezTo>
                  <a:lnTo>
                    <a:pt x="f84" y="f4"/>
                  </a:lnTo>
                  <a:cubicBezTo>
                    <a:pt x="f85" y="f82"/>
                    <a:pt x="f86" y="f81"/>
                    <a:pt x="f86" y="f80"/>
                  </a:cubicBezTo>
                  <a:cubicBezTo>
                    <a:pt x="f86" y="f79"/>
                    <a:pt x="f87" y="f77"/>
                    <a:pt x="f88" y="f75"/>
                  </a:cubicBezTo>
                  <a:cubicBezTo>
                    <a:pt x="f89" y="f48"/>
                    <a:pt x="f3" y="f90"/>
                    <a:pt x="f3" y="f10"/>
                  </a:cubicBezTo>
                  <a:cubicBezTo>
                    <a:pt x="f3" y="f71"/>
                    <a:pt x="f91" y="f67"/>
                    <a:pt x="f5" y="f67"/>
                  </a:cubicBezTo>
                  <a:lnTo>
                    <a:pt x="f18" y="f67"/>
                  </a:lnTo>
                  <a:lnTo>
                    <a:pt x="f18" y="f66"/>
                  </a:lnTo>
                  <a:cubicBezTo>
                    <a:pt x="f18" y="f65"/>
                    <a:pt x="f14" y="f2"/>
                    <a:pt x="f9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" name="Google Shape;6007;p86">
              <a:extLst>
                <a:ext uri="{FF2B5EF4-FFF2-40B4-BE49-F238E27FC236}">
                  <a16:creationId xmlns:a16="http://schemas.microsoft.com/office/drawing/2014/main" id="{DA0B80C2-2F0E-009A-C952-95D5CDC7920B}"/>
                </a:ext>
              </a:extLst>
            </p:cNvPr>
            <p:cNvSpPr/>
            <p:nvPr/>
          </p:nvSpPr>
          <p:spPr>
            <a:xfrm>
              <a:off x="4979173" y="3822804"/>
              <a:ext cx="249658" cy="813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3"/>
                <a:gd name="f4" fmla="val 2521"/>
                <a:gd name="f5" fmla="val 757"/>
                <a:gd name="f6" fmla="val 1"/>
                <a:gd name="f7" fmla="val 63"/>
                <a:gd name="f8" fmla="val 1954"/>
                <a:gd name="f9" fmla="val 2237"/>
                <a:gd name="f10" fmla="val 158"/>
                <a:gd name="f11" fmla="val 473"/>
                <a:gd name="f12" fmla="val 7278"/>
                <a:gd name="f13" fmla="val 7593"/>
                <a:gd name="f14" fmla="val 7782"/>
                <a:gd name="f15" fmla="val 7688"/>
                <a:gd name="f16" fmla="val 6995"/>
                <a:gd name="f17" fmla="*/ f0 1 7783"/>
                <a:gd name="f18" fmla="*/ f1 1 2521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783"/>
                <a:gd name="f25" fmla="*/ f22 1 2521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783" h="2521">
                  <a:moveTo>
                    <a:pt x="f5" y="f6"/>
                  </a:moveTo>
                  <a:lnTo>
                    <a:pt x="f7" y="f8"/>
                  </a:lnTo>
                  <a:cubicBezTo>
                    <a:pt x="f2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5" y="f8"/>
                  </a:cubicBezTo>
                  <a:lnTo>
                    <a:pt x="f16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9" name="Google Shape;6020;p86">
            <a:extLst>
              <a:ext uri="{FF2B5EF4-FFF2-40B4-BE49-F238E27FC236}">
                <a16:creationId xmlns:a16="http://schemas.microsoft.com/office/drawing/2014/main" id="{BD04068B-0941-E656-17E5-E65A330B6C6F}"/>
              </a:ext>
            </a:extLst>
          </p:cNvPr>
          <p:cNvGrpSpPr/>
          <p:nvPr/>
        </p:nvGrpSpPr>
        <p:grpSpPr>
          <a:xfrm>
            <a:off x="4831144" y="2583016"/>
            <a:ext cx="272920" cy="462000"/>
            <a:chOff x="6148315" y="2583015"/>
            <a:chExt cx="272920" cy="462000"/>
          </a:xfrm>
          <a:solidFill>
            <a:schemeClr val="bg2"/>
          </a:solidFill>
        </p:grpSpPr>
        <p:sp>
          <p:nvSpPr>
            <p:cNvPr id="140" name="Google Shape;6021;p86">
              <a:extLst>
                <a:ext uri="{FF2B5EF4-FFF2-40B4-BE49-F238E27FC236}">
                  <a16:creationId xmlns:a16="http://schemas.microsoft.com/office/drawing/2014/main" id="{3A59458A-64B0-2EAC-7251-2DB03D42CD57}"/>
                </a:ext>
              </a:extLst>
            </p:cNvPr>
            <p:cNvSpPr/>
            <p:nvPr/>
          </p:nvSpPr>
          <p:spPr>
            <a:xfrm>
              <a:off x="6148315" y="2583015"/>
              <a:ext cx="272920" cy="321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823"/>
                <a:gd name="f5" fmla="val 3372"/>
                <a:gd name="f6" fmla="val 1"/>
                <a:gd name="f7" fmla="val 95"/>
                <a:gd name="f8" fmla="val 5703"/>
                <a:gd name="f9" fmla="val 5829"/>
                <a:gd name="f10" fmla="val 5987"/>
                <a:gd name="f11" fmla="val 6113"/>
                <a:gd name="f12" fmla="val 1418"/>
                <a:gd name="f13" fmla="val 8822"/>
                <a:gd name="f14" fmla="val 6081"/>
                <a:gd name="f15" fmla="val 7467"/>
                <a:gd name="f16" fmla="val 7530"/>
                <a:gd name="f17" fmla="val 7499"/>
                <a:gd name="f18" fmla="val 4191"/>
                <a:gd name="f19" fmla="val 4727"/>
                <a:gd name="f20" fmla="val 4663"/>
                <a:gd name="f21" fmla="val 4884"/>
                <a:gd name="f22" fmla="val 5010"/>
                <a:gd name="f23" fmla="val 5357"/>
                <a:gd name="f24" fmla="val 5892"/>
                <a:gd name="f25" fmla="val 6585"/>
                <a:gd name="f26" fmla="val 4474"/>
                <a:gd name="f27" fmla="val 7121"/>
                <a:gd name="f28" fmla="val 3750"/>
                <a:gd name="f29" fmla="val 3088"/>
                <a:gd name="f30" fmla="val 2521"/>
                <a:gd name="f31" fmla="val 2899"/>
                <a:gd name="f32" fmla="val 4916"/>
                <a:gd name="f33" fmla="*/ f0 1 7531"/>
                <a:gd name="f34" fmla="*/ f1 1 8823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7531"/>
                <a:gd name="f41" fmla="*/ f38 1 8823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7531" h="8823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12" y="f13"/>
                  </a:lnTo>
                  <a:lnTo>
                    <a:pt x="f14" y="f13"/>
                  </a:lnTo>
                  <a:lnTo>
                    <a:pt x="f15" y="f11"/>
                  </a:lnTo>
                  <a:cubicBezTo>
                    <a:pt x="f16" y="f10"/>
                    <a:pt x="f17" y="f9"/>
                    <a:pt x="f15" y="f8"/>
                  </a:cubicBezTo>
                  <a:lnTo>
                    <a:pt x="f18" y="f6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23"/>
                    <a:pt x="f31" y="f32"/>
                    <a:pt x="f5" y="f19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6022;p86">
              <a:extLst>
                <a:ext uri="{FF2B5EF4-FFF2-40B4-BE49-F238E27FC236}">
                  <a16:creationId xmlns:a16="http://schemas.microsoft.com/office/drawing/2014/main" id="{322DC2E4-3E43-4863-47FC-5DA9675A14AB}"/>
                </a:ext>
              </a:extLst>
            </p:cNvPr>
            <p:cNvSpPr/>
            <p:nvPr/>
          </p:nvSpPr>
          <p:spPr>
            <a:xfrm>
              <a:off x="6209955" y="2934675"/>
              <a:ext cx="151881" cy="1103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3025"/>
                <a:gd name="f5" fmla="val 32"/>
                <a:gd name="f6" fmla="val 2615"/>
                <a:gd name="f7" fmla="val 1"/>
                <a:gd name="f8" fmla="val 2836"/>
                <a:gd name="f9" fmla="val 190"/>
                <a:gd name="f10" fmla="val 442"/>
                <a:gd name="f11" fmla="val 3750"/>
                <a:gd name="f12" fmla="val 3970"/>
                <a:gd name="f13" fmla="*/ f0 1 4191"/>
                <a:gd name="f14" fmla="*/ f1 1 3025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4191"/>
                <a:gd name="f21" fmla="*/ f18 1 3025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4191" h="3025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4"/>
                    <a:pt x="f10" y="f4"/>
                  </a:cubicBezTo>
                  <a:lnTo>
                    <a:pt x="f11" y="f4"/>
                  </a:lnTo>
                  <a:cubicBezTo>
                    <a:pt x="f12" y="f4"/>
                    <a:pt x="f3" y="f8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" name="Google Shape;6038;p86">
            <a:extLst>
              <a:ext uri="{FF2B5EF4-FFF2-40B4-BE49-F238E27FC236}">
                <a16:creationId xmlns:a16="http://schemas.microsoft.com/office/drawing/2014/main" id="{1BC62C47-C953-9339-2DE6-99A88EAA10FE}"/>
              </a:ext>
            </a:extLst>
          </p:cNvPr>
          <p:cNvGrpSpPr/>
          <p:nvPr/>
        </p:nvGrpSpPr>
        <p:grpSpPr>
          <a:xfrm>
            <a:off x="2478887" y="2604504"/>
            <a:ext cx="454438" cy="462586"/>
            <a:chOff x="3796058" y="2604503"/>
            <a:chExt cx="454438" cy="462586"/>
          </a:xfrm>
          <a:solidFill>
            <a:schemeClr val="bg2"/>
          </a:solidFill>
        </p:grpSpPr>
        <p:sp>
          <p:nvSpPr>
            <p:cNvPr id="143" name="Google Shape;6039;p86">
              <a:extLst>
                <a:ext uri="{FF2B5EF4-FFF2-40B4-BE49-F238E27FC236}">
                  <a16:creationId xmlns:a16="http://schemas.microsoft.com/office/drawing/2014/main" id="{4E7695E8-4147-3BCD-914E-F1758AC136B6}"/>
                </a:ext>
              </a:extLst>
            </p:cNvPr>
            <p:cNvSpPr/>
            <p:nvPr/>
          </p:nvSpPr>
          <p:spPr>
            <a:xfrm>
              <a:off x="3796058" y="2604503"/>
              <a:ext cx="138184" cy="2246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6159"/>
                <a:gd name="f5" fmla="val 1698"/>
                <a:gd name="f6" fmla="val 1"/>
                <a:gd name="f7" fmla="val 1520"/>
                <a:gd name="f8" fmla="val 1373"/>
                <a:gd name="f9" fmla="val 138"/>
                <a:gd name="f10" fmla="val 1293"/>
                <a:gd name="f11" fmla="val 299"/>
                <a:gd name="f12" fmla="val 5119"/>
                <a:gd name="f13" fmla="val 5308"/>
                <a:gd name="f14" fmla="val 127"/>
                <a:gd name="f15" fmla="val 5528"/>
                <a:gd name="f16" fmla="val 316"/>
                <a:gd name="f17" fmla="val 5623"/>
                <a:gd name="f18" fmla="val 2332"/>
                <a:gd name="f19" fmla="val 6158"/>
                <a:gd name="f20" fmla="val 3277"/>
                <a:gd name="f21" fmla="val 2630"/>
                <a:gd name="f22" fmla="val 2868"/>
                <a:gd name="f23" fmla="val 4111"/>
                <a:gd name="f24" fmla="val 582"/>
                <a:gd name="f25" fmla="val 1797"/>
                <a:gd name="f26" fmla="val 15"/>
                <a:gd name="f27" fmla="val 1763"/>
                <a:gd name="f28" fmla="val 5"/>
                <a:gd name="f29" fmla="val 1730"/>
                <a:gd name="f30" fmla="*/ f0 1 3813"/>
                <a:gd name="f31" fmla="*/ f1 1 6159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3813"/>
                <a:gd name="f38" fmla="*/ f35 1 6159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3813" h="615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cubicBezTo>
                    <a:pt x="f6" y="f13"/>
                    <a:pt x="f14" y="f15"/>
                    <a:pt x="f16" y="f17"/>
                  </a:cubicBezTo>
                  <a:lnTo>
                    <a:pt x="f18" y="f19"/>
                  </a:lnTo>
                  <a:cubicBezTo>
                    <a:pt x="f20" y="f21"/>
                    <a:pt x="f22" y="f23"/>
                    <a:pt x="f3" y="f24"/>
                  </a:cubicBezTo>
                  <a:lnTo>
                    <a:pt x="f25" y="f26"/>
                  </a:lnTo>
                  <a:cubicBezTo>
                    <a:pt x="f27" y="f28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" name="Google Shape;6040;p86">
              <a:extLst>
                <a:ext uri="{FF2B5EF4-FFF2-40B4-BE49-F238E27FC236}">
                  <a16:creationId xmlns:a16="http://schemas.microsoft.com/office/drawing/2014/main" id="{A3813D48-9D03-D307-2FC9-F2880E90E9EC}"/>
                </a:ext>
              </a:extLst>
            </p:cNvPr>
            <p:cNvSpPr/>
            <p:nvPr/>
          </p:nvSpPr>
          <p:spPr>
            <a:xfrm>
              <a:off x="3880567" y="2662495"/>
              <a:ext cx="313977" cy="404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64"/>
                <a:gd name="f4" fmla="val 11092"/>
                <a:gd name="f5" fmla="val 4348"/>
                <a:gd name="f6" fmla="val 3466"/>
                <a:gd name="f7" fmla="val 4820"/>
                <a:gd name="f8" fmla="val 5199"/>
                <a:gd name="f9" fmla="val 3844"/>
                <a:gd name="f10" fmla="val 4316"/>
                <a:gd name="f11" fmla="val 4789"/>
                <a:gd name="f12" fmla="val 5136"/>
                <a:gd name="f13" fmla="val 3907"/>
                <a:gd name="f14" fmla="val 3529"/>
                <a:gd name="f15" fmla="val 3875"/>
                <a:gd name="f16" fmla="val 5104"/>
                <a:gd name="f17" fmla="val 5766"/>
                <a:gd name="f18" fmla="val 6081"/>
                <a:gd name="f19" fmla="val 7624"/>
                <a:gd name="f20" fmla="val 2615"/>
                <a:gd name="f21" fmla="val 3560"/>
                <a:gd name="f22" fmla="val 3812"/>
                <a:gd name="f23" fmla="val 5892"/>
                <a:gd name="f24" fmla="val 4096"/>
                <a:gd name="f25" fmla="val 5955"/>
                <a:gd name="f26" fmla="val 4631"/>
                <a:gd name="f27" fmla="val 4883"/>
                <a:gd name="f28" fmla="val 2048"/>
                <a:gd name="f29" fmla="val 1386"/>
                <a:gd name="f30" fmla="val 2458"/>
                <a:gd name="f31" fmla="val 1638"/>
                <a:gd name="f32" fmla="val 1544"/>
                <a:gd name="f33" fmla="val 977"/>
                <a:gd name="f34" fmla="val 4001"/>
                <a:gd name="f35" fmla="val 2678"/>
                <a:gd name="f36" fmla="val 4474"/>
                <a:gd name="f37" fmla="val 4726"/>
                <a:gd name="f38" fmla="val 2741"/>
                <a:gd name="f39" fmla="val 5010"/>
                <a:gd name="f40" fmla="val 2899"/>
                <a:gd name="f41" fmla="val 32"/>
                <a:gd name="f42" fmla="val 10523"/>
                <a:gd name="f43" fmla="val 10680"/>
                <a:gd name="f44" fmla="val 63"/>
                <a:gd name="f45" fmla="val 10964"/>
                <a:gd name="f46" fmla="val 252"/>
                <a:gd name="f47" fmla="val 11027"/>
                <a:gd name="f48" fmla="val 328"/>
                <a:gd name="f49" fmla="val 11070"/>
                <a:gd name="f50" fmla="val 404"/>
                <a:gd name="f51" fmla="val 11091"/>
                <a:gd name="f52" fmla="val 475"/>
                <a:gd name="f53" fmla="val 613"/>
                <a:gd name="f54" fmla="val 737"/>
                <a:gd name="f55" fmla="val 11014"/>
                <a:gd name="f56" fmla="val 819"/>
                <a:gd name="f57" fmla="val 10869"/>
                <a:gd name="f58" fmla="val 2143"/>
                <a:gd name="f59" fmla="val 8475"/>
                <a:gd name="f60" fmla="val 6490"/>
                <a:gd name="f61" fmla="val 7845"/>
                <a:gd name="f62" fmla="val 7907"/>
                <a:gd name="f63" fmla="val 8037"/>
                <a:gd name="f64" fmla="val 8173"/>
                <a:gd name="f65" fmla="val 8243"/>
                <a:gd name="f66" fmla="val 8316"/>
                <a:gd name="f67" fmla="val 8381"/>
                <a:gd name="f68" fmla="val 8570"/>
                <a:gd name="f69" fmla="val 10932"/>
                <a:gd name="f70" fmla="val 8538"/>
                <a:gd name="f71" fmla="val 10491"/>
                <a:gd name="f72" fmla="val 5734"/>
                <a:gd name="f73" fmla="val 5262"/>
                <a:gd name="f74" fmla="val 6585"/>
                <a:gd name="f75" fmla="val 5482"/>
                <a:gd name="f76" fmla="val 7120"/>
                <a:gd name="f77" fmla="val 3434"/>
                <a:gd name="f78" fmla="val 6931"/>
                <a:gd name="f79" fmla="val 4222"/>
                <a:gd name="f80" fmla="val 1513"/>
                <a:gd name="f81" fmla="*/ f0 1 8664"/>
                <a:gd name="f82" fmla="*/ f1 1 11092"/>
                <a:gd name="f83" fmla="val f2"/>
                <a:gd name="f84" fmla="val f3"/>
                <a:gd name="f85" fmla="val f4"/>
                <a:gd name="f86" fmla="+- f85 0 f83"/>
                <a:gd name="f87" fmla="+- f84 0 f83"/>
                <a:gd name="f88" fmla="*/ f87 1 8664"/>
                <a:gd name="f89" fmla="*/ f86 1 11092"/>
                <a:gd name="f90" fmla="*/ f83 1 f88"/>
                <a:gd name="f91" fmla="*/ f84 1 f88"/>
                <a:gd name="f92" fmla="*/ f83 1 f89"/>
                <a:gd name="f93" fmla="*/ f85 1 f89"/>
                <a:gd name="f94" fmla="*/ f90 f81 1"/>
                <a:gd name="f95" fmla="*/ f91 f81 1"/>
                <a:gd name="f96" fmla="*/ f93 f82 1"/>
                <a:gd name="f97" fmla="*/ f92 f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4" t="f97" r="f95" b="f96"/>
              <a:pathLst>
                <a:path w="8664" h="1109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16" y="f17"/>
                  </a:moveTo>
                  <a:lnTo>
                    <a:pt x="f18" y="f19"/>
                  </a:lnTo>
                  <a:lnTo>
                    <a:pt x="f20" y="f19"/>
                  </a:lnTo>
                  <a:lnTo>
                    <a:pt x="f21" y="f17"/>
                  </a:lnTo>
                  <a:cubicBezTo>
                    <a:pt x="f22" y="f23"/>
                    <a:pt x="f24" y="f25"/>
                    <a:pt x="f5" y="f25"/>
                  </a:cubicBezTo>
                  <a:cubicBezTo>
                    <a:pt x="f26" y="f25"/>
                    <a:pt x="f27" y="f23"/>
                    <a:pt x="f16" y="f17"/>
                  </a:cubicBezTo>
                  <a:close/>
                  <a:moveTo>
                    <a:pt x="f28" y="f2"/>
                  </a:moveTo>
                  <a:cubicBezTo>
                    <a:pt x="f29" y="f30"/>
                    <a:pt x="f31" y="f32"/>
                    <a:pt x="f33" y="f34"/>
                  </a:cubicBezTo>
                  <a:lnTo>
                    <a:pt x="f35" y="f36"/>
                  </a:lnTo>
                  <a:cubicBezTo>
                    <a:pt x="f35" y="f37"/>
                    <a:pt x="f38" y="f39"/>
                    <a:pt x="f40" y="f8"/>
                  </a:cubicBezTo>
                  <a:lnTo>
                    <a:pt x="f41" y="f42"/>
                  </a:lnTo>
                  <a:cubicBezTo>
                    <a:pt x="f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56" y="f57"/>
                  </a:cubicBezTo>
                  <a:lnTo>
                    <a:pt x="f58" y="f59"/>
                  </a:lnTo>
                  <a:lnTo>
                    <a:pt x="f60" y="f59"/>
                  </a:lnTo>
                  <a:lnTo>
                    <a:pt x="f61" y="f57"/>
                  </a:lnTo>
                  <a:cubicBezTo>
                    <a:pt x="f62" y="f55"/>
                    <a:pt x="f63" y="f51"/>
                    <a:pt x="f64" y="f51"/>
                  </a:cubicBezTo>
                  <a:cubicBezTo>
                    <a:pt x="f65" y="f51"/>
                    <a:pt x="f66" y="f49"/>
                    <a:pt x="f67" y="f47"/>
                  </a:cubicBezTo>
                  <a:cubicBezTo>
                    <a:pt x="f68" y="f69"/>
                    <a:pt x="f3" y="f43"/>
                    <a:pt x="f70" y="f71"/>
                  </a:cubicBezTo>
                  <a:lnTo>
                    <a:pt x="f72" y="f73"/>
                  </a:lnTo>
                  <a:lnTo>
                    <a:pt x="f74" y="f75"/>
                  </a:lnTo>
                  <a:cubicBezTo>
                    <a:pt x="f76" y="f77"/>
                    <a:pt x="f78" y="f79"/>
                    <a:pt x="f19" y="f80"/>
                  </a:cubicBezTo>
                  <a:lnTo>
                    <a:pt x="f28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" name="Google Shape;6041;p86">
              <a:extLst>
                <a:ext uri="{FF2B5EF4-FFF2-40B4-BE49-F238E27FC236}">
                  <a16:creationId xmlns:a16="http://schemas.microsoft.com/office/drawing/2014/main" id="{6612A772-F491-E02D-8456-FD16464FEC64}"/>
                </a:ext>
              </a:extLst>
            </p:cNvPr>
            <p:cNvSpPr/>
            <p:nvPr/>
          </p:nvSpPr>
          <p:spPr>
            <a:xfrm>
              <a:off x="4156853" y="2753285"/>
              <a:ext cx="93643" cy="1044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84"/>
                <a:gd name="f4" fmla="val 2864"/>
                <a:gd name="f5" fmla="val 630"/>
                <a:gd name="f6" fmla="val 252"/>
                <a:gd name="f7" fmla="val 1449"/>
                <a:gd name="f8" fmla="val 410"/>
                <a:gd name="f9" fmla="val 945"/>
                <a:gd name="f10" fmla="val 2395"/>
                <a:gd name="f11" fmla="val 1607"/>
                <a:gd name="f12" fmla="val 2836"/>
                <a:gd name="f13" fmla="val 1658"/>
                <a:gd name="f14" fmla="val 2855"/>
                <a:gd name="f15" fmla="val 1707"/>
                <a:gd name="f16" fmla="val 1753"/>
                <a:gd name="f17" fmla="val 1932"/>
                <a:gd name="f18" fmla="val 2067"/>
                <a:gd name="f19" fmla="val 2728"/>
                <a:gd name="f20" fmla="val 2143"/>
                <a:gd name="f21" fmla="val 2552"/>
                <a:gd name="f22" fmla="val 725"/>
                <a:gd name="f23" fmla="val 2458"/>
                <a:gd name="f24" fmla="val 473"/>
                <a:gd name="f25" fmla="val 2237"/>
                <a:gd name="f26" fmla="val 441"/>
                <a:gd name="f27" fmla="*/ f0 1 2584"/>
                <a:gd name="f28" fmla="*/ f1 1 2864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584"/>
                <a:gd name="f35" fmla="*/ f32 1 2864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584" h="2864">
                  <a:moveTo>
                    <a:pt x="f5" y="f2"/>
                  </a:moveTo>
                  <a:cubicBezTo>
                    <a:pt x="f6" y="f7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9"/>
                  </a:lnTo>
                  <a:cubicBezTo>
                    <a:pt x="f21" y="f22"/>
                    <a:pt x="f23" y="f24"/>
                    <a:pt x="f25" y="f2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6" name="Google Shape;6048;p86">
            <a:extLst>
              <a:ext uri="{FF2B5EF4-FFF2-40B4-BE49-F238E27FC236}">
                <a16:creationId xmlns:a16="http://schemas.microsoft.com/office/drawing/2014/main" id="{13A87405-C2F4-BE0E-B4B1-4756BF310ABC}"/>
              </a:ext>
            </a:extLst>
          </p:cNvPr>
          <p:cNvGrpSpPr/>
          <p:nvPr/>
        </p:nvGrpSpPr>
        <p:grpSpPr>
          <a:xfrm>
            <a:off x="5388115" y="2576277"/>
            <a:ext cx="456723" cy="464304"/>
            <a:chOff x="6705286" y="2576276"/>
            <a:chExt cx="456723" cy="464304"/>
          </a:xfrm>
          <a:solidFill>
            <a:schemeClr val="bg2"/>
          </a:solidFill>
        </p:grpSpPr>
        <p:sp>
          <p:nvSpPr>
            <p:cNvPr id="147" name="Google Shape;6049;p86">
              <a:extLst>
                <a:ext uri="{FF2B5EF4-FFF2-40B4-BE49-F238E27FC236}">
                  <a16:creationId xmlns:a16="http://schemas.microsoft.com/office/drawing/2014/main" id="{75CE7C28-237A-D05C-8E15-4007D438ED7E}"/>
                </a:ext>
              </a:extLst>
            </p:cNvPr>
            <p:cNvSpPr/>
            <p:nvPr/>
          </p:nvSpPr>
          <p:spPr>
            <a:xfrm>
              <a:off x="6981608" y="2578580"/>
              <a:ext cx="180401" cy="2716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78"/>
                <a:gd name="f4" fmla="val 7448"/>
                <a:gd name="f5" fmla="val 2489"/>
                <a:gd name="f6" fmla="val 820"/>
                <a:gd name="f7" fmla="val 3403"/>
                <a:gd name="f8" fmla="val 4127"/>
                <a:gd name="f9" fmla="val 1576"/>
                <a:gd name="f10" fmla="val 2490"/>
                <a:gd name="f11" fmla="val 3372"/>
                <a:gd name="f12" fmla="val 4128"/>
                <a:gd name="f13" fmla="val 1575"/>
                <a:gd name="f14" fmla="val 819"/>
                <a:gd name="f15" fmla="val 1"/>
                <a:gd name="f16" fmla="val 1103"/>
                <a:gd name="f17" fmla="val 1104"/>
                <a:gd name="f18" fmla="val 3214"/>
                <a:gd name="f19" fmla="val 315"/>
                <a:gd name="f20" fmla="val 3845"/>
                <a:gd name="f21" fmla="val 4317"/>
                <a:gd name="f22" fmla="val 7058"/>
                <a:gd name="f23" fmla="val 7287"/>
                <a:gd name="f24" fmla="val 1012"/>
                <a:gd name="f25" fmla="val 1225"/>
                <a:gd name="f26" fmla="val 1334"/>
                <a:gd name="f27" fmla="val 1448"/>
                <a:gd name="f28" fmla="val 7406"/>
                <a:gd name="f29" fmla="val 1544"/>
                <a:gd name="f30" fmla="val 7310"/>
                <a:gd name="f31" fmla="val 6365"/>
                <a:gd name="f32" fmla="val 3434"/>
                <a:gd name="f33" fmla="val 3530"/>
                <a:gd name="f34" fmla="val 3640"/>
                <a:gd name="f35" fmla="val 3744"/>
                <a:gd name="f36" fmla="val 3948"/>
                <a:gd name="f37" fmla="val 4663"/>
                <a:gd name="f38" fmla="val 3875"/>
                <a:gd name="f39" fmla="*/ f0 1 4978"/>
                <a:gd name="f40" fmla="*/ f1 1 744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4978"/>
                <a:gd name="f47" fmla="*/ f44 1 744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4978" h="74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10"/>
                  </a:cubicBezTo>
                  <a:cubicBezTo>
                    <a:pt x="f2" y="f18"/>
                    <a:pt x="f19" y="f20"/>
                    <a:pt x="f14" y="f21"/>
                  </a:cubicBezTo>
                  <a:lnTo>
                    <a:pt x="f14" y="f22"/>
                  </a:lnTo>
                  <a:cubicBezTo>
                    <a:pt x="f14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5" y="f31"/>
                  </a:lnTo>
                  <a:lnTo>
                    <a:pt x="f32" y="f30"/>
                  </a:lnTo>
                  <a:cubicBezTo>
                    <a:pt x="f33" y="f28"/>
                    <a:pt x="f34" y="f4"/>
                    <a:pt x="f35" y="f4"/>
                  </a:cubicBezTo>
                  <a:cubicBezTo>
                    <a:pt x="f36" y="f4"/>
                    <a:pt x="f8" y="f23"/>
                    <a:pt x="f8" y="f22"/>
                  </a:cubicBezTo>
                  <a:lnTo>
                    <a:pt x="f8" y="f21"/>
                  </a:lnTo>
                  <a:cubicBezTo>
                    <a:pt x="f37" y="f20"/>
                    <a:pt x="f3" y="f18"/>
                    <a:pt x="f3" y="f10"/>
                  </a:cubicBezTo>
                  <a:cubicBezTo>
                    <a:pt x="f3" y="f17"/>
                    <a:pt x="f38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6050;p86">
              <a:extLst>
                <a:ext uri="{FF2B5EF4-FFF2-40B4-BE49-F238E27FC236}">
                  <a16:creationId xmlns:a16="http://schemas.microsoft.com/office/drawing/2014/main" id="{557A47E5-D70F-80FA-992B-AF3F2D015DF4}"/>
                </a:ext>
              </a:extLst>
            </p:cNvPr>
            <p:cNvSpPr/>
            <p:nvPr/>
          </p:nvSpPr>
          <p:spPr>
            <a:xfrm>
              <a:off x="6768087" y="2980797"/>
              <a:ext cx="391637" cy="59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1639"/>
                <a:gd name="f5" fmla="val 1450"/>
                <a:gd name="f6" fmla="val 1"/>
                <a:gd name="f7" fmla="val 1292"/>
                <a:gd name="f8" fmla="val 788"/>
                <a:gd name="f9" fmla="val 662"/>
                <a:gd name="f10" fmla="val 1387"/>
                <a:gd name="f11" fmla="val 8822"/>
                <a:gd name="f12" fmla="val 9799"/>
                <a:gd name="f13" fmla="val 10649"/>
                <a:gd name="f14" fmla="val 946"/>
                <a:gd name="f15" fmla="*/ f0 1 10807"/>
                <a:gd name="f16" fmla="*/ f1 1 163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0807"/>
                <a:gd name="f23" fmla="*/ f20 1 163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0807" h="1639">
                  <a:moveTo>
                    <a:pt x="f5" y="f6"/>
                  </a:moveTo>
                  <a:cubicBezTo>
                    <a:pt x="f7" y="f8"/>
                    <a:pt x="f9" y="f10"/>
                    <a:pt x="f6" y="f4"/>
                  </a:cubicBezTo>
                  <a:lnTo>
                    <a:pt x="f11" y="f4"/>
                  </a:lnTo>
                  <a:cubicBezTo>
                    <a:pt x="f12" y="f4"/>
                    <a:pt x="f13" y="f14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6051;p86">
              <a:extLst>
                <a:ext uri="{FF2B5EF4-FFF2-40B4-BE49-F238E27FC236}">
                  <a16:creationId xmlns:a16="http://schemas.microsoft.com/office/drawing/2014/main" id="{5785663D-6B53-BE65-D7C7-4C649400A50E}"/>
                </a:ext>
              </a:extLst>
            </p:cNvPr>
            <p:cNvSpPr/>
            <p:nvPr/>
          </p:nvSpPr>
          <p:spPr>
            <a:xfrm>
              <a:off x="6705286" y="2576276"/>
              <a:ext cx="397361" cy="4314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65"/>
                <a:gd name="f4" fmla="val 11827"/>
                <a:gd name="f5" fmla="val 379"/>
                <a:gd name="f6" fmla="val 1"/>
                <a:gd name="f7" fmla="val 158"/>
                <a:gd name="f8" fmla="val 221"/>
                <a:gd name="f9" fmla="val 411"/>
                <a:gd name="f10" fmla="val 10618"/>
                <a:gd name="f11" fmla="val 11280"/>
                <a:gd name="f12" fmla="val 537"/>
                <a:gd name="f13" fmla="val 11815"/>
                <a:gd name="f14" fmla="val 1198"/>
                <a:gd name="f15" fmla="val 1247"/>
                <a:gd name="f16" fmla="val 11823"/>
                <a:gd name="f17" fmla="val 1295"/>
                <a:gd name="f18" fmla="val 11826"/>
                <a:gd name="f19" fmla="val 1342"/>
                <a:gd name="f20" fmla="val 1912"/>
                <a:gd name="f21" fmla="val 2395"/>
                <a:gd name="f22" fmla="val 11318"/>
                <a:gd name="f23" fmla="val 10650"/>
                <a:gd name="f24" fmla="val 10398"/>
                <a:gd name="f25" fmla="val 2584"/>
                <a:gd name="f26" fmla="val 10272"/>
                <a:gd name="f27" fmla="val 2836"/>
                <a:gd name="f28" fmla="val 8255"/>
                <a:gd name="f29" fmla="val 10807"/>
                <a:gd name="f30" fmla="val 8161"/>
                <a:gd name="f31" fmla="val 8098"/>
                <a:gd name="f32" fmla="val 10492"/>
                <a:gd name="f33" fmla="val 7972"/>
                <a:gd name="f34" fmla="val 10146"/>
                <a:gd name="f35" fmla="val 7625"/>
                <a:gd name="f36" fmla="val 9799"/>
                <a:gd name="f37" fmla="val 9547"/>
                <a:gd name="f38" fmla="val 8224"/>
                <a:gd name="f39" fmla="val 9232"/>
                <a:gd name="f40" fmla="val 8318"/>
                <a:gd name="f41" fmla="val 8917"/>
                <a:gd name="f42" fmla="val 7720"/>
                <a:gd name="f43" fmla="val 7783"/>
                <a:gd name="f44" fmla="val 7058"/>
                <a:gd name="f45" fmla="val 4664"/>
                <a:gd name="f46" fmla="val 7184"/>
                <a:gd name="f47" fmla="val 4065"/>
                <a:gd name="f48" fmla="val 6869"/>
                <a:gd name="f49" fmla="val 3309"/>
                <a:gd name="f50" fmla="val 2490"/>
                <a:gd name="f51" fmla="val 1513"/>
                <a:gd name="f52" fmla="val 7310"/>
                <a:gd name="f53" fmla="val 600"/>
                <a:gd name="f54" fmla="val 8035"/>
                <a:gd name="f55" fmla="*/ f0 1 10965"/>
                <a:gd name="f56" fmla="*/ f1 1 11827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10965"/>
                <a:gd name="f63" fmla="*/ f60 1 11827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10965" h="11827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12" y="f13"/>
                    <a:pt x="f14" y="f13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21" y="f23"/>
                  </a:cubicBezTo>
                  <a:cubicBezTo>
                    <a:pt x="f21" y="f24"/>
                    <a:pt x="f25" y="f26"/>
                    <a:pt x="f27" y="f26"/>
                  </a:cubicBezTo>
                  <a:lnTo>
                    <a:pt x="f3" y="f26"/>
                  </a:lnTo>
                  <a:lnTo>
                    <a:pt x="f3" y="f28"/>
                  </a:lnTo>
                  <a:cubicBezTo>
                    <a:pt x="f29" y="f30"/>
                    <a:pt x="f23" y="f31"/>
                    <a:pt x="f32" y="f33"/>
                  </a:cubicBezTo>
                  <a:lnTo>
                    <a:pt x="f34" y="f35"/>
                  </a:lnTo>
                  <a:lnTo>
                    <a:pt x="f36" y="f33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28" y="f40"/>
                    <a:pt x="f42" y="f43"/>
                    <a:pt x="f42" y="f44"/>
                  </a:cubicBezTo>
                  <a:lnTo>
                    <a:pt x="f42" y="f45"/>
                  </a:ln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0" name="Google Shape;5717;p85">
            <a:extLst>
              <a:ext uri="{FF2B5EF4-FFF2-40B4-BE49-F238E27FC236}">
                <a16:creationId xmlns:a16="http://schemas.microsoft.com/office/drawing/2014/main" id="{CE5DD9E5-2EA1-0878-0223-DDE716E90D3B}"/>
              </a:ext>
            </a:extLst>
          </p:cNvPr>
          <p:cNvGrpSpPr/>
          <p:nvPr/>
        </p:nvGrpSpPr>
        <p:grpSpPr>
          <a:xfrm>
            <a:off x="4250665" y="3523549"/>
            <a:ext cx="492377" cy="387934"/>
            <a:chOff x="5567836" y="3523548"/>
            <a:chExt cx="492377" cy="387934"/>
          </a:xfrm>
          <a:solidFill>
            <a:schemeClr val="bg2"/>
          </a:solidFill>
        </p:grpSpPr>
        <p:sp>
          <p:nvSpPr>
            <p:cNvPr id="151" name="Google Shape;5718;p85">
              <a:extLst>
                <a:ext uri="{FF2B5EF4-FFF2-40B4-BE49-F238E27FC236}">
                  <a16:creationId xmlns:a16="http://schemas.microsoft.com/office/drawing/2014/main" id="{0C245FC4-37D1-E64B-5F1F-BCBB84E43101}"/>
                </a:ext>
              </a:extLst>
            </p:cNvPr>
            <p:cNvSpPr/>
            <p:nvPr/>
          </p:nvSpPr>
          <p:spPr>
            <a:xfrm>
              <a:off x="5691198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3"/>
                <a:gd name="f13" fmla="val 5736"/>
                <a:gd name="f14" fmla="val 3506"/>
                <a:gd name="f15" fmla="val 3729"/>
                <a:gd name="f16" fmla="*/ f0 1 4518"/>
                <a:gd name="f17" fmla="*/ f1 1 573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518"/>
                <a:gd name="f24" fmla="*/ f21 1 573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3"/>
                  </a:cubicBezTo>
                  <a:cubicBezTo>
                    <a:pt x="f14" y="f12"/>
                    <a:pt x="f3" y="f10"/>
                    <a:pt x="f3" y="f9"/>
                  </a:cubicBezTo>
                  <a:cubicBezTo>
                    <a:pt x="f3" y="f8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" name="Google Shape;5719;p85">
              <a:extLst>
                <a:ext uri="{FF2B5EF4-FFF2-40B4-BE49-F238E27FC236}">
                  <a16:creationId xmlns:a16="http://schemas.microsoft.com/office/drawing/2014/main" id="{A6A9371D-4775-5EA1-3C21-AB4EC3D16F24}"/>
                </a:ext>
              </a:extLst>
            </p:cNvPr>
            <p:cNvSpPr/>
            <p:nvPr/>
          </p:nvSpPr>
          <p:spPr>
            <a:xfrm>
              <a:off x="5567836" y="3639321"/>
              <a:ext cx="137196" cy="1328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23"/>
                <a:gd name="f4" fmla="val 5447"/>
                <a:gd name="f5" fmla="val 1951"/>
                <a:gd name="f6" fmla="val 1711"/>
                <a:gd name="f7" fmla="val 1480"/>
                <a:gd name="f8" fmla="val 53"/>
                <a:gd name="f9" fmla="val 1269"/>
                <a:gd name="f10" fmla="val 175"/>
                <a:gd name="f11" fmla="val 1"/>
                <a:gd name="f12" fmla="val 907"/>
                <a:gd name="f13" fmla="val 582"/>
                <a:gd name="f14" fmla="val 3443"/>
                <a:gd name="f15" fmla="val 1088"/>
                <a:gd name="f16" fmla="val 4316"/>
                <a:gd name="f17" fmla="val 1506"/>
                <a:gd name="f18" fmla="val 5041"/>
                <a:gd name="f19" fmla="val 2265"/>
                <a:gd name="f20" fmla="val 3045"/>
                <a:gd name="f21" fmla="val 3428"/>
                <a:gd name="f22" fmla="val 3816"/>
                <a:gd name="f23" fmla="val 5349"/>
                <a:gd name="f24" fmla="val 4172"/>
                <a:gd name="f25" fmla="val 5144"/>
                <a:gd name="f26" fmla="val 5253"/>
                <a:gd name="f27" fmla="val 4521"/>
                <a:gd name="f28" fmla="val 3138"/>
                <a:gd name="f29" fmla="val 5000"/>
                <a:gd name="f30" fmla="val 2057"/>
                <a:gd name="f31" fmla="val 4578"/>
                <a:gd name="f32" fmla="val 1330"/>
                <a:gd name="f33" fmla="val 3149"/>
                <a:gd name="f34" fmla="*/ f0 1 5623"/>
                <a:gd name="f35" fmla="*/ f1 1 54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5623"/>
                <a:gd name="f42" fmla="*/ f39 1 54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5623" h="544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3" y="f28"/>
                    <a:pt x="f29" y="f30"/>
                  </a:cubicBezTo>
                  <a:cubicBezTo>
                    <a:pt x="f31" y="f32"/>
                    <a:pt x="f3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5720;p85">
              <a:extLst>
                <a:ext uri="{FF2B5EF4-FFF2-40B4-BE49-F238E27FC236}">
                  <a16:creationId xmlns:a16="http://schemas.microsoft.com/office/drawing/2014/main" id="{60889EA0-172F-1BC4-1E7F-AE277C890E8D}"/>
                </a:ext>
              </a:extLst>
            </p:cNvPr>
            <p:cNvSpPr/>
            <p:nvPr/>
          </p:nvSpPr>
          <p:spPr>
            <a:xfrm>
              <a:off x="5828952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6"/>
                <a:gd name="f13" fmla="val 3506"/>
                <a:gd name="f14" fmla="val 3729"/>
                <a:gd name="f15" fmla="*/ f0 1 4518"/>
                <a:gd name="f16" fmla="*/ f1 1 573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518"/>
                <a:gd name="f23" fmla="*/ f20 1 573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cubicBezTo>
                    <a:pt x="f13" y="f12"/>
                    <a:pt x="f3" y="f10"/>
                    <a:pt x="f3" y="f9"/>
                  </a:cubicBezTo>
                  <a:cubicBezTo>
                    <a:pt x="f3" y="f8"/>
                    <a:pt x="f1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5721;p85">
              <a:extLst>
                <a:ext uri="{FF2B5EF4-FFF2-40B4-BE49-F238E27FC236}">
                  <a16:creationId xmlns:a16="http://schemas.microsoft.com/office/drawing/2014/main" id="{7F542C4B-0A30-1507-E708-47AE3F1FFABA}"/>
                </a:ext>
              </a:extLst>
            </p:cNvPr>
            <p:cNvSpPr/>
            <p:nvPr/>
          </p:nvSpPr>
          <p:spPr>
            <a:xfrm>
              <a:off x="5925138" y="3638827"/>
              <a:ext cx="135075" cy="1329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36"/>
                <a:gd name="f4" fmla="val 5448"/>
                <a:gd name="f5" fmla="val 3670"/>
                <a:gd name="f6" fmla="val 1"/>
                <a:gd name="f7" fmla="val 2471"/>
                <a:gd name="f8" fmla="val 1045"/>
                <a:gd name="f9" fmla="val 1330"/>
                <a:gd name="f10" fmla="val 624"/>
                <a:gd name="f11" fmla="val 2059"/>
                <a:gd name="f12" fmla="val 3137"/>
                <a:gd name="f13" fmla="val 371"/>
                <a:gd name="f14" fmla="val 4523"/>
                <a:gd name="f15" fmla="val 1452"/>
                <a:gd name="f16" fmla="val 5146"/>
                <a:gd name="f17" fmla="val 1808"/>
                <a:gd name="f18" fmla="val 5351"/>
                <a:gd name="f19" fmla="val 2199"/>
                <a:gd name="f20" fmla="val 2586"/>
                <a:gd name="f21" fmla="val 3381"/>
                <a:gd name="f22" fmla="val 4158"/>
                <a:gd name="f23" fmla="val 5039"/>
                <a:gd name="f24" fmla="val 4575"/>
                <a:gd name="f25" fmla="val 4318"/>
                <a:gd name="f26" fmla="val 5168"/>
                <a:gd name="f27" fmla="val 3288"/>
                <a:gd name="f28" fmla="val 5535"/>
                <a:gd name="f29" fmla="val 858"/>
                <a:gd name="f30" fmla="val 4355"/>
                <a:gd name="f31" fmla="val 177"/>
                <a:gd name="f32" fmla="val 4142"/>
                <a:gd name="f33" fmla="val 54"/>
                <a:gd name="f34" fmla="val 3911"/>
                <a:gd name="f35" fmla="*/ f0 1 5536"/>
                <a:gd name="f36" fmla="*/ f1 1 5448"/>
                <a:gd name="f37" fmla="val f2"/>
                <a:gd name="f38" fmla="val f3"/>
                <a:gd name="f39" fmla="val f4"/>
                <a:gd name="f40" fmla="+- f39 0 f37"/>
                <a:gd name="f41" fmla="+- f38 0 f37"/>
                <a:gd name="f42" fmla="*/ f41 1 5536"/>
                <a:gd name="f43" fmla="*/ f40 1 5448"/>
                <a:gd name="f44" fmla="*/ f37 1 f42"/>
                <a:gd name="f45" fmla="*/ f38 1 f42"/>
                <a:gd name="f46" fmla="*/ f37 1 f43"/>
                <a:gd name="f47" fmla="*/ f39 1 f43"/>
                <a:gd name="f48" fmla="*/ f44 f35 1"/>
                <a:gd name="f49" fmla="*/ f45 f35 1"/>
                <a:gd name="f50" fmla="*/ f47 f36 1"/>
                <a:gd name="f51" fmla="*/ f46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8" t="f51" r="f49" b="f50"/>
              <a:pathLst>
                <a:path w="5536" h="544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5722;p85">
              <a:extLst>
                <a:ext uri="{FF2B5EF4-FFF2-40B4-BE49-F238E27FC236}">
                  <a16:creationId xmlns:a16="http://schemas.microsoft.com/office/drawing/2014/main" id="{3B360340-2939-0A94-40FF-5386AC1810AD}"/>
                </a:ext>
              </a:extLst>
            </p:cNvPr>
            <p:cNvSpPr/>
            <p:nvPr/>
          </p:nvSpPr>
          <p:spPr>
            <a:xfrm>
              <a:off x="5663656" y="3691039"/>
              <a:ext cx="303105" cy="220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23"/>
                <a:gd name="f4" fmla="val 9035"/>
                <a:gd name="f5" fmla="val 6213"/>
                <a:gd name="f6" fmla="val 1"/>
                <a:gd name="f7" fmla="val 5234"/>
                <a:gd name="f8" fmla="val 2259"/>
                <a:gd name="f9" fmla="val 2822"/>
                <a:gd name="f10" fmla="val 3147"/>
                <a:gd name="f11" fmla="val 3376"/>
                <a:gd name="f12" fmla="val 2121"/>
                <a:gd name="f13" fmla="val 3584"/>
                <a:gd name="f14" fmla="val 1907"/>
                <a:gd name="f15" fmla="val 3671"/>
                <a:gd name="f16" fmla="val 750"/>
                <a:gd name="f17" fmla="val 4144"/>
                <a:gd name="f18" fmla="val 5141"/>
                <a:gd name="f19" fmla="val 6210"/>
                <a:gd name="f20" fmla="val 7767"/>
                <a:gd name="f21" fmla="val 1521"/>
                <a:gd name="f22" fmla="val 9034"/>
                <a:gd name="f23" fmla="val 3388"/>
                <a:gd name="f24" fmla="val 3400"/>
                <a:gd name="f25" fmla="val 3413"/>
                <a:gd name="f26" fmla="val 3425"/>
                <a:gd name="f27" fmla="val 3753"/>
                <a:gd name="f28" fmla="val 4081"/>
                <a:gd name="f29" fmla="val 8995"/>
                <a:gd name="f30" fmla="val 4400"/>
                <a:gd name="f31" fmla="val 8917"/>
                <a:gd name="f32" fmla="val 4995"/>
                <a:gd name="f33" fmla="val 8766"/>
                <a:gd name="f34" fmla="val 5604"/>
                <a:gd name="f35" fmla="val 8691"/>
                <a:gd name="f36" fmla="val 6823"/>
                <a:gd name="f37" fmla="val 7432"/>
                <a:gd name="f38" fmla="val 8029"/>
                <a:gd name="f39" fmla="val 8345"/>
                <a:gd name="f40" fmla="val 8670"/>
                <a:gd name="f41" fmla="val 8998"/>
                <a:gd name="f42" fmla="val 9010"/>
                <a:gd name="f43" fmla="val 9022"/>
                <a:gd name="f44" fmla="val 10901"/>
                <a:gd name="f45" fmla="val 12422"/>
                <a:gd name="f46" fmla="val 5138"/>
                <a:gd name="f47" fmla="val 11675"/>
                <a:gd name="f48" fmla="val 4141"/>
                <a:gd name="f49" fmla="val 10516"/>
                <a:gd name="f50" fmla="val 10302"/>
                <a:gd name="f51" fmla="val 10164"/>
                <a:gd name="f52" fmla="val 7191"/>
                <a:gd name="f53" fmla="*/ f0 1 12423"/>
                <a:gd name="f54" fmla="*/ f1 1 903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12423"/>
                <a:gd name="f61" fmla="*/ f58 1 903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12423" h="9035">
                  <a:moveTo>
                    <a:pt x="f5" y="f6"/>
                  </a:moveTo>
                  <a:cubicBezTo>
                    <a:pt x="f7" y="f6"/>
                    <a:pt x="f8" y="f6"/>
                    <a:pt x="f8" y="f9"/>
                  </a:cubicBezTo>
                  <a:lnTo>
                    <a:pt x="f8" y="f10"/>
                  </a:ln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6" y="f18"/>
                    <a:pt x="f6" y="f19"/>
                  </a:cubicBezTo>
                  <a:cubicBezTo>
                    <a:pt x="f6" y="f20"/>
                    <a:pt x="f21" y="f22"/>
                    <a:pt x="f23" y="f22"/>
                  </a:cubicBezTo>
                  <a:cubicBezTo>
                    <a:pt x="f24" y="f4"/>
                    <a:pt x="f25" y="f4"/>
                    <a:pt x="f26" y="f4"/>
                  </a:cubicBezTo>
                  <a:cubicBezTo>
                    <a:pt x="f27" y="f4"/>
                    <a:pt x="f28" y="f29"/>
                    <a:pt x="f30" y="f31"/>
                  </a:cubicBez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3"/>
                    <a:pt x="f38" y="f31"/>
                  </a:cubicBezTo>
                  <a:cubicBezTo>
                    <a:pt x="f39" y="f29"/>
                    <a:pt x="f40" y="f4"/>
                    <a:pt x="f41" y="f4"/>
                  </a:cubicBezTo>
                  <a:cubicBezTo>
                    <a:pt x="f42" y="f4"/>
                    <a:pt x="f43" y="f4"/>
                    <a:pt x="f22" y="f22"/>
                  </a:cubicBezTo>
                  <a:cubicBezTo>
                    <a:pt x="f44" y="f22"/>
                    <a:pt x="f45" y="f20"/>
                    <a:pt x="f45" y="f19"/>
                  </a:cubicBezTo>
                  <a:cubicBezTo>
                    <a:pt x="f45" y="f46"/>
                    <a:pt x="f47" y="f48"/>
                    <a:pt x="f49" y="f15"/>
                  </a:cubicBezTo>
                  <a:cubicBezTo>
                    <a:pt x="f50" y="f13"/>
                    <a:pt x="f51" y="f11"/>
                    <a:pt x="f51" y="f10"/>
                  </a:cubicBezTo>
                  <a:lnTo>
                    <a:pt x="f51" y="f9"/>
                  </a:lnTo>
                  <a:cubicBezTo>
                    <a:pt x="f51" y="f6"/>
                    <a:pt x="f5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6" name="Google Shape;5723;p85">
            <a:extLst>
              <a:ext uri="{FF2B5EF4-FFF2-40B4-BE49-F238E27FC236}">
                <a16:creationId xmlns:a16="http://schemas.microsoft.com/office/drawing/2014/main" id="{A4FE14E6-CAC5-24AE-077F-A43AE998D81B}"/>
              </a:ext>
            </a:extLst>
          </p:cNvPr>
          <p:cNvGrpSpPr/>
          <p:nvPr/>
        </p:nvGrpSpPr>
        <p:grpSpPr>
          <a:xfrm>
            <a:off x="1760780" y="2595846"/>
            <a:ext cx="556458" cy="457373"/>
            <a:chOff x="3077952" y="2595844"/>
            <a:chExt cx="556458" cy="457373"/>
          </a:xfrm>
          <a:solidFill>
            <a:schemeClr val="bg2"/>
          </a:solidFill>
        </p:grpSpPr>
        <p:sp>
          <p:nvSpPr>
            <p:cNvPr id="157" name="Google Shape;5724;p85">
              <a:extLst>
                <a:ext uri="{FF2B5EF4-FFF2-40B4-BE49-F238E27FC236}">
                  <a16:creationId xmlns:a16="http://schemas.microsoft.com/office/drawing/2014/main" id="{FD9048F5-AA9D-E7DA-9FF6-3B0058F8D89C}"/>
                </a:ext>
              </a:extLst>
            </p:cNvPr>
            <p:cNvSpPr/>
            <p:nvPr/>
          </p:nvSpPr>
          <p:spPr>
            <a:xfrm>
              <a:off x="3319445" y="2595844"/>
              <a:ext cx="147739" cy="1038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2"/>
                <a:gd name="f4" fmla="val 3608"/>
                <a:gd name="f5" fmla="val 567"/>
                <a:gd name="f6" fmla="val 254"/>
                <a:gd name="f7" fmla="val 1"/>
                <a:gd name="f8" fmla="val 253"/>
                <a:gd name="f9" fmla="val 563"/>
                <a:gd name="f10" fmla="val 7"/>
                <a:gd name="f11" fmla="val 1662"/>
                <a:gd name="f12" fmla="val 368"/>
                <a:gd name="f13" fmla="val 2731"/>
                <a:gd name="f14" fmla="val 1034"/>
                <a:gd name="f15" fmla="val 2097"/>
                <a:gd name="f16" fmla="val 3138"/>
                <a:gd name="f17" fmla="val 3325"/>
                <a:gd name="f18" fmla="val 2864"/>
                <a:gd name="f19" fmla="val 5014"/>
                <a:gd name="f20" fmla="val 5054"/>
                <a:gd name="f21" fmla="val 5093"/>
                <a:gd name="f22" fmla="val 2873"/>
                <a:gd name="f23" fmla="val 4289"/>
                <a:gd name="f24" fmla="val 1117"/>
                <a:gd name="f25" fmla="val 2515"/>
                <a:gd name="f26" fmla="*/ f0 1 5132"/>
                <a:gd name="f27" fmla="*/ f1 1 36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5132"/>
                <a:gd name="f34" fmla="*/ f31 1 36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5132" h="3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2" y="f13"/>
                    <a:pt x="f14" y="f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3" y="f22"/>
                  </a:cubicBezTo>
                  <a:cubicBezTo>
                    <a:pt x="f23" y="f24"/>
                    <a:pt x="f2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8" name="Google Shape;5725;p85">
              <a:extLst>
                <a:ext uri="{FF2B5EF4-FFF2-40B4-BE49-F238E27FC236}">
                  <a16:creationId xmlns:a16="http://schemas.microsoft.com/office/drawing/2014/main" id="{5120F1F0-50D5-D1A6-26AB-EF5F9C4A7FAF}"/>
                </a:ext>
              </a:extLst>
            </p:cNvPr>
            <p:cNvSpPr/>
            <p:nvPr/>
          </p:nvSpPr>
          <p:spPr>
            <a:xfrm>
              <a:off x="3319528" y="2949671"/>
              <a:ext cx="147648" cy="103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29"/>
                <a:gd name="f4" fmla="val 3597"/>
                <a:gd name="f5" fmla="val 1022"/>
                <a:gd name="f6" fmla="val 1"/>
                <a:gd name="f7" fmla="val 362"/>
                <a:gd name="f8" fmla="val 874"/>
                <a:gd name="f9" fmla="val 4"/>
                <a:gd name="f10" fmla="val 1937"/>
                <a:gd name="f11" fmla="val 3033"/>
                <a:gd name="f12" fmla="val 3343"/>
                <a:gd name="f13" fmla="val 251"/>
                <a:gd name="f14" fmla="val 3596"/>
                <a:gd name="f15" fmla="val 564"/>
                <a:gd name="f16" fmla="val 2512"/>
                <a:gd name="f17" fmla="val 4286"/>
                <a:gd name="f18" fmla="val 2479"/>
                <a:gd name="f19" fmla="val 724"/>
                <a:gd name="f20" fmla="val 5093"/>
                <a:gd name="f21" fmla="val 5051"/>
                <a:gd name="f22" fmla="val 736"/>
                <a:gd name="f23" fmla="val 5011"/>
                <a:gd name="f24" fmla="val 3319"/>
                <a:gd name="f25" fmla="val 2088"/>
                <a:gd name="f26" fmla="val 462"/>
                <a:gd name="f27" fmla="*/ f0 1 5129"/>
                <a:gd name="f28" fmla="*/ f1 1 359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129"/>
                <a:gd name="f35" fmla="*/ f32 1 359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129" h="3597">
                  <a:moveTo>
                    <a:pt x="f5" y="f6"/>
                  </a:moveTo>
                  <a:cubicBezTo>
                    <a:pt x="f7" y="f8"/>
                    <a:pt x="f9" y="f10"/>
                    <a:pt x="f6" y="f11"/>
                  </a:cubicBez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3" y="f19"/>
                  </a:cubicBezTo>
                  <a:cubicBezTo>
                    <a:pt x="f20" y="f19"/>
                    <a:pt x="f21" y="f22"/>
                    <a:pt x="f23" y="f22"/>
                  </a:cubicBezTo>
                  <a:cubicBezTo>
                    <a:pt x="f24" y="f22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5726;p85">
              <a:extLst>
                <a:ext uri="{FF2B5EF4-FFF2-40B4-BE49-F238E27FC236}">
                  <a16:creationId xmlns:a16="http://schemas.microsoft.com/office/drawing/2014/main" id="{21F64416-E423-9E95-5CE4-FB30061E97E5}"/>
                </a:ext>
              </a:extLst>
            </p:cNvPr>
            <p:cNvSpPr/>
            <p:nvPr/>
          </p:nvSpPr>
          <p:spPr>
            <a:xfrm>
              <a:off x="3239618" y="2710683"/>
              <a:ext cx="281827" cy="227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90"/>
                <a:gd name="f4" fmla="val 7906"/>
                <a:gd name="f5" fmla="val 6045"/>
                <a:gd name="f6" fmla="val 2610"/>
                <a:gd name="f7" fmla="val 6190"/>
                <a:gd name="f8" fmla="val 6335"/>
                <a:gd name="f9" fmla="val 2666"/>
                <a:gd name="f10" fmla="val 6444"/>
                <a:gd name="f11" fmla="val 2777"/>
                <a:gd name="f12" fmla="val 6664"/>
                <a:gd name="f13" fmla="val 2997"/>
                <a:gd name="f14" fmla="val 3356"/>
                <a:gd name="f15" fmla="val 3575"/>
                <a:gd name="f16" fmla="val 6225"/>
                <a:gd name="f17" fmla="val 3795"/>
                <a:gd name="f18" fmla="val 4153"/>
                <a:gd name="f19" fmla="val 4373"/>
                <a:gd name="f20" fmla="val 4593"/>
                <a:gd name="f21" fmla="val 4951"/>
                <a:gd name="f22" fmla="val 5171"/>
                <a:gd name="f23" fmla="val 5281"/>
                <a:gd name="f24" fmla="val 5336"/>
                <a:gd name="f25" fmla="val 5901"/>
                <a:gd name="f26" fmla="val 5756"/>
                <a:gd name="f27" fmla="val 5646"/>
                <a:gd name="f28" fmla="val 4984"/>
                <a:gd name="f29" fmla="val 4509"/>
                <a:gd name="f30" fmla="val 3440"/>
                <a:gd name="f31" fmla="val 7787"/>
                <a:gd name="f32" fmla="val 1"/>
                <a:gd name="f33" fmla="val 4463"/>
                <a:gd name="f34" fmla="val 3204"/>
                <a:gd name="f35" fmla="val 1064"/>
                <a:gd name="f36" fmla="val 919"/>
                <a:gd name="f37" fmla="val 271"/>
                <a:gd name="f38" fmla="val 3542"/>
                <a:gd name="f39" fmla="val 3765"/>
                <a:gd name="f40" fmla="val 4181"/>
                <a:gd name="f41" fmla="val 4406"/>
                <a:gd name="f42" fmla="val 856"/>
                <a:gd name="f43" fmla="val 4897"/>
                <a:gd name="f44" fmla="val 3147"/>
                <a:gd name="f45" fmla="val 6837"/>
                <a:gd name="f46" fmla="val 4412"/>
                <a:gd name="f47" fmla="val 8450"/>
                <a:gd name="f48" fmla="val 7902"/>
                <a:gd name="f49" fmla="val 9106"/>
                <a:gd name="f50" fmla="val 7788"/>
                <a:gd name="f51" fmla="val 9730"/>
                <a:gd name="f52" fmla="val 7574"/>
                <a:gd name="f53" fmla="val 8357"/>
                <a:gd name="f54" fmla="val 6951"/>
                <a:gd name="f55" fmla="val 7456"/>
                <a:gd name="f56" fmla="val 5602"/>
                <a:gd name="f57" fmla="val 7411"/>
                <a:gd name="f58" fmla="val 4093"/>
                <a:gd name="f59" fmla="val 7366"/>
                <a:gd name="f60" fmla="val 2588"/>
                <a:gd name="f61" fmla="val 8179"/>
                <a:gd name="f62" fmla="val 1184"/>
                <a:gd name="f63" fmla="val 9513"/>
                <a:gd name="f64" fmla="val 480"/>
                <a:gd name="f65" fmla="val 9603"/>
                <a:gd name="f66" fmla="val 432"/>
                <a:gd name="f67" fmla="val 9697"/>
                <a:gd name="f68" fmla="val 398"/>
                <a:gd name="f69" fmla="val 356"/>
                <a:gd name="f70" fmla="val 9149"/>
                <a:gd name="f71" fmla="val 124"/>
                <a:gd name="f72" fmla="val 8471"/>
                <a:gd name="f73" fmla="val 4"/>
                <a:gd name="f74" fmla="*/ f0 1 9790"/>
                <a:gd name="f75" fmla="*/ f1 1 7906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9790"/>
                <a:gd name="f82" fmla="*/ f79 1 7906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9790" h="790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6" y="f18"/>
                    <a:pt x="f10" y="f19"/>
                  </a:cubicBezTo>
                  <a:cubicBezTo>
                    <a:pt x="f12" y="f20"/>
                    <a:pt x="f12" y="f21"/>
                    <a:pt x="f10" y="f22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7" y="f22"/>
                  </a:cubicBezTo>
                  <a:cubicBezTo>
                    <a:pt x="f28" y="f29"/>
                    <a:pt x="f28" y="f30"/>
                    <a:pt x="f27" y="f11"/>
                  </a:cubicBezTo>
                  <a:cubicBezTo>
                    <a:pt x="f26" y="f9"/>
                    <a:pt x="f25" y="f6"/>
                    <a:pt x="f5" y="f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13"/>
                  </a:cubicBezTo>
                  <a:lnTo>
                    <a:pt x="f37" y="f38"/>
                  </a:lnTo>
                  <a:cubicBezTo>
                    <a:pt x="f2" y="f39"/>
                    <a:pt x="f2" y="f40"/>
                    <a:pt x="f37" y="f41"/>
                  </a:cubicBezTo>
                  <a:lnTo>
                    <a:pt x="f42" y="f43"/>
                  </a:lnTo>
                  <a:cubicBezTo>
                    <a:pt x="f44" y="f45"/>
                    <a:pt x="f46" y="f4"/>
                    <a:pt x="f31" y="f4"/>
                  </a:cubicBezTo>
                  <a:cubicBezTo>
                    <a:pt x="f47" y="f48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5" y="f66"/>
                    <a:pt x="f67" y="f68"/>
                    <a:pt x="f3" y="f69"/>
                  </a:cubicBezTo>
                  <a:cubicBezTo>
                    <a:pt x="f70" y="f71"/>
                    <a:pt x="f72" y="f73"/>
                    <a:pt x="f31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5727;p85">
              <a:extLst>
                <a:ext uri="{FF2B5EF4-FFF2-40B4-BE49-F238E27FC236}">
                  <a16:creationId xmlns:a16="http://schemas.microsoft.com/office/drawing/2014/main" id="{4BB6E54B-E89D-210D-FB5E-8181791E4C50}"/>
                </a:ext>
              </a:extLst>
            </p:cNvPr>
            <p:cNvSpPr/>
            <p:nvPr/>
          </p:nvSpPr>
          <p:spPr>
            <a:xfrm>
              <a:off x="3484339" y="2744589"/>
              <a:ext cx="150071" cy="16178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213"/>
                <a:gd name="f4" fmla="val 5620"/>
                <a:gd name="f5" fmla="val 2343"/>
                <a:gd name="f6" fmla="val 1789"/>
                <a:gd name="f7" fmla="val 2633"/>
                <a:gd name="f8" fmla="val 2912"/>
                <a:gd name="f9" fmla="val 2015"/>
                <a:gd name="f10" fmla="val 2355"/>
                <a:gd name="f11" fmla="val 2665"/>
                <a:gd name="f12" fmla="val 2659"/>
                <a:gd name="f13" fmla="val 2918"/>
                <a:gd name="f14" fmla="val 2349"/>
                <a:gd name="f15" fmla="val 1846"/>
                <a:gd name="f16" fmla="val 1593"/>
                <a:gd name="f17" fmla="val 2310"/>
                <a:gd name="f18" fmla="val 1948"/>
                <a:gd name="f19" fmla="val 1955"/>
                <a:gd name="f20" fmla="val 2063"/>
                <a:gd name="f21" fmla="val 1840"/>
                <a:gd name="f22" fmla="val 2204"/>
                <a:gd name="f23" fmla="val 2846"/>
                <a:gd name="f24" fmla="val 2394"/>
                <a:gd name="f25" fmla="val 1947"/>
                <a:gd name="f26" fmla="val 85"/>
                <a:gd name="f27" fmla="val 1539"/>
                <a:gd name="f28" fmla="val 301"/>
                <a:gd name="f29" fmla="val 645"/>
                <a:gd name="f30" fmla="val 774"/>
                <a:gd name="f31" fmla="val 72"/>
                <a:gd name="f32" fmla="val 1687"/>
                <a:gd name="f33" fmla="val 36"/>
                <a:gd name="f34" fmla="val 2698"/>
                <a:gd name="f35" fmla="val 3707"/>
                <a:gd name="f36" fmla="val 506"/>
                <a:gd name="f37" fmla="val 4662"/>
                <a:gd name="f38" fmla="val 1367"/>
                <a:gd name="f39" fmla="val 5195"/>
                <a:gd name="f40" fmla="val 1792"/>
                <a:gd name="f41" fmla="val 5460"/>
                <a:gd name="f42" fmla="val 2280"/>
                <a:gd name="f43" fmla="val 5607"/>
                <a:gd name="f44" fmla="val 2782"/>
                <a:gd name="f45" fmla="val 5619"/>
                <a:gd name="f46" fmla="val 3752"/>
                <a:gd name="f47" fmla="val 4957"/>
                <a:gd name="f48" fmla="val 4550"/>
                <a:gd name="f49" fmla="val 4078"/>
                <a:gd name="f50" fmla="val 5119"/>
                <a:gd name="f51" fmla="val 3051"/>
                <a:gd name="f52" fmla="val 2882"/>
                <a:gd name="f53" fmla="val 2674"/>
                <a:gd name="f54" fmla="val 2506"/>
                <a:gd name="f55" fmla="val 4568"/>
                <a:gd name="f56" fmla="val 1512"/>
                <a:gd name="f57" fmla="val 3797"/>
                <a:gd name="f58" fmla="val 654"/>
                <a:gd name="f59" fmla="val 2870"/>
                <a:gd name="f60" fmla="val 2862"/>
                <a:gd name="f61" fmla="val 2854"/>
                <a:gd name="f62" fmla="*/ f0 1 5213"/>
                <a:gd name="f63" fmla="*/ f1 1 5620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213"/>
                <a:gd name="f70" fmla="*/ f67 1 5620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213" h="562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3"/>
                  </a:cubicBezTo>
                  <a:cubicBezTo>
                    <a:pt x="f15" y="f13"/>
                    <a:pt x="f16" y="f17"/>
                    <a:pt x="f18" y="f19"/>
                  </a:cubicBezTo>
                  <a:cubicBezTo>
                    <a:pt x="f20" y="f21"/>
                    <a:pt x="f22" y="f6"/>
                    <a:pt x="f5" y="f6"/>
                  </a:cubicBezTo>
                  <a:close/>
                  <a:moveTo>
                    <a:pt x="f23" y="f2"/>
                  </a:moveTo>
                  <a:cubicBezTo>
                    <a:pt x="f24" y="f2"/>
                    <a:pt x="f25" y="f26"/>
                    <a:pt x="f27" y="f28"/>
                  </a:cubicBezTo>
                  <a:cubicBezTo>
                    <a:pt x="f29" y="f30"/>
                    <a:pt x="f31" y="f32"/>
                    <a:pt x="f33" y="f34"/>
                  </a:cubicBezTo>
                  <a:cubicBezTo>
                    <a:pt x="f2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3" y="f52"/>
                    <a:pt x="f3" y="f53"/>
                    <a:pt x="f50" y="f54"/>
                  </a:cubicBezTo>
                  <a:cubicBezTo>
                    <a:pt x="f55" y="f56"/>
                    <a:pt x="f57" y="f58"/>
                    <a:pt x="f59" y="f2"/>
                  </a:cubicBezTo>
                  <a:cubicBezTo>
                    <a:pt x="f60" y="f2"/>
                    <a:pt x="f6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5728;p85">
              <a:extLst>
                <a:ext uri="{FF2B5EF4-FFF2-40B4-BE49-F238E27FC236}">
                  <a16:creationId xmlns:a16="http://schemas.microsoft.com/office/drawing/2014/main" id="{3579BE0E-4033-F8E9-E4F0-63C43F7B7E3F}"/>
                </a:ext>
              </a:extLst>
            </p:cNvPr>
            <p:cNvSpPr/>
            <p:nvPr/>
          </p:nvSpPr>
          <p:spPr>
            <a:xfrm>
              <a:off x="3077952" y="2841315"/>
              <a:ext cx="190048" cy="162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8"/>
                <a:gd name="f5" fmla="val 3990"/>
                <a:gd name="f6" fmla="val 1"/>
                <a:gd name="f7" fmla="val 1807"/>
                <a:gd name="f8" fmla="val 1772"/>
                <a:gd name="f9" fmla="val 3955"/>
                <a:gd name="f10" fmla="val 5084"/>
                <a:gd name="f11" fmla="val 5394"/>
                <a:gd name="f12" fmla="val 253"/>
                <a:gd name="f13" fmla="val 5647"/>
                <a:gd name="f14" fmla="val 566"/>
                <a:gd name="f15" fmla="val 1696"/>
                <a:gd name="f16" fmla="val 4014"/>
                <a:gd name="f17" fmla="val 5996"/>
                <a:gd name="f18" fmla="val 4075"/>
                <a:gd name="f19" fmla="val 6601"/>
                <a:gd name="f20" fmla="val 1943"/>
                <a:gd name="f21" fmla="val 6324"/>
                <a:gd name="f22" fmla="val 1717"/>
                <a:gd name="f23" fmla="val 6041"/>
                <a:gd name="f24" fmla="val 1476"/>
                <a:gd name="f25" fmla="val 5740"/>
                <a:gd name="f26" fmla="val 1223"/>
                <a:gd name="f27" fmla="val 5481"/>
                <a:gd name="f28" fmla="val 1004"/>
                <a:gd name="f29" fmla="val 4391"/>
                <a:gd name="f30" fmla="val 2097"/>
                <a:gd name="f31" fmla="val 4281"/>
                <a:gd name="f32" fmla="val 2203"/>
                <a:gd name="f33" fmla="val 4139"/>
                <a:gd name="f34" fmla="val 2255"/>
                <a:gd name="f35" fmla="val 3997"/>
                <a:gd name="f36" fmla="val 3852"/>
                <a:gd name="f37" fmla="val 3708"/>
                <a:gd name="f38" fmla="val 2200"/>
                <a:gd name="f39" fmla="val 3599"/>
                <a:gd name="f40" fmla="val 2091"/>
                <a:gd name="f41" fmla="val 3379"/>
                <a:gd name="f42" fmla="val 1871"/>
                <a:gd name="f43" fmla="val 3376"/>
                <a:gd name="f44" fmla="val 1519"/>
                <a:gd name="f45" fmla="val 3593"/>
                <a:gd name="f46" fmla="val 1299"/>
                <a:gd name="f47" fmla="val 4611"/>
                <a:gd name="f48" fmla="val 278"/>
                <a:gd name="f49" fmla="val 4285"/>
                <a:gd name="f50" fmla="*/ f0 1 6602"/>
                <a:gd name="f51" fmla="*/ f1 1 5648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8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3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lnTo>
                    <a:pt x="f27" y="f28"/>
                  </a:lnTo>
                  <a:lnTo>
                    <a:pt x="f29" y="f30"/>
                  </a:ln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5729;p85">
              <a:extLst>
                <a:ext uri="{FF2B5EF4-FFF2-40B4-BE49-F238E27FC236}">
                  <a16:creationId xmlns:a16="http://schemas.microsoft.com/office/drawing/2014/main" id="{ABB5D0CD-8725-3AF3-66BE-824ABF551717}"/>
                </a:ext>
              </a:extLst>
            </p:cNvPr>
            <p:cNvSpPr/>
            <p:nvPr/>
          </p:nvSpPr>
          <p:spPr>
            <a:xfrm>
              <a:off x="3077952" y="2646282"/>
              <a:ext cx="190048" cy="1625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7"/>
                <a:gd name="f5" fmla="val 566"/>
                <a:gd name="f6" fmla="val 1"/>
                <a:gd name="f7" fmla="val 253"/>
                <a:gd name="f8" fmla="val 3"/>
                <a:gd name="f9" fmla="val 254"/>
                <a:gd name="f10" fmla="val 567"/>
                <a:gd name="f11" fmla="val 1699"/>
                <a:gd name="f12" fmla="val 3879"/>
                <a:gd name="f13" fmla="val 1807"/>
                <a:gd name="f14" fmla="val 3990"/>
                <a:gd name="f15" fmla="val 4285"/>
                <a:gd name="f16" fmla="val 4611"/>
                <a:gd name="f17" fmla="val 5373"/>
                <a:gd name="f18" fmla="val 3593"/>
                <a:gd name="f19" fmla="val 4352"/>
                <a:gd name="f20" fmla="val 3379"/>
                <a:gd name="f21" fmla="val 4132"/>
                <a:gd name="f22" fmla="val 3382"/>
                <a:gd name="f23" fmla="val 3780"/>
                <a:gd name="f24" fmla="val 3599"/>
                <a:gd name="f25" fmla="val 3563"/>
                <a:gd name="f26" fmla="val 3710"/>
                <a:gd name="f27" fmla="val 3451"/>
                <a:gd name="f28" fmla="val 3856"/>
                <a:gd name="f29" fmla="val 3396"/>
                <a:gd name="f30" fmla="val 4001"/>
                <a:gd name="f31" fmla="val 4142"/>
                <a:gd name="f32" fmla="val 4282"/>
                <a:gd name="f33" fmla="val 3448"/>
                <a:gd name="f34" fmla="val 4391"/>
                <a:gd name="f35" fmla="val 3554"/>
                <a:gd name="f36" fmla="val 5481"/>
                <a:gd name="f37" fmla="val 4644"/>
                <a:gd name="f38" fmla="val 5809"/>
                <a:gd name="f39" fmla="val 4370"/>
                <a:gd name="f40" fmla="val 6083"/>
                <a:gd name="f41" fmla="val 4138"/>
                <a:gd name="f42" fmla="val 6345"/>
                <a:gd name="f43" fmla="val 3918"/>
                <a:gd name="f44" fmla="val 6601"/>
                <a:gd name="f45" fmla="val 3704"/>
                <a:gd name="f46" fmla="val 5996"/>
                <a:gd name="f47" fmla="val 1575"/>
                <a:gd name="f48" fmla="val 4017"/>
                <a:gd name="f49" fmla="val 1696"/>
                <a:gd name="f50" fmla="*/ f0 1 6602"/>
                <a:gd name="f51" fmla="*/ f1 1 5647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7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lnTo>
                    <a:pt x="f16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lnTo>
                    <a:pt x="f38" y="f39"/>
                  </a:ln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6"/>
                    <a:pt x="f4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63" name="Text Placeholder 1">
            <a:extLst>
              <a:ext uri="{FF2B5EF4-FFF2-40B4-BE49-F238E27FC236}">
                <a16:creationId xmlns:a16="http://schemas.microsoft.com/office/drawing/2014/main" id="{F42780E1-616A-EF01-1220-0FF6385C3EE0}"/>
              </a:ext>
            </a:extLst>
          </p:cNvPr>
          <p:cNvSpPr txBox="1">
            <a:spLocks/>
          </p:cNvSpPr>
          <p:nvPr/>
        </p:nvSpPr>
        <p:spPr>
          <a:xfrm>
            <a:off x="827315" y="193395"/>
            <a:ext cx="6959743" cy="407386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36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36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8525797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" name="Google Shape;1197;p70"/>
          <p:cNvSpPr txBox="1"/>
          <p:nvPr/>
        </p:nvSpPr>
        <p:spPr>
          <a:xfrm>
            <a:off x="716775" y="1188000"/>
            <a:ext cx="7710600" cy="77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 rtl="1"/>
            <a:r>
              <a:rPr lang="fa-IR" sz="1400" dirty="0">
                <a:solidFill>
                  <a:schemeClr val="bg1"/>
                </a:solidFill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1198" name="Google Shape;1198;p70"/>
          <p:cNvGrpSpPr/>
          <p:nvPr/>
        </p:nvGrpSpPr>
        <p:grpSpPr>
          <a:xfrm>
            <a:off x="5117640" y="3085736"/>
            <a:ext cx="474294" cy="551291"/>
            <a:chOff x="4727025" y="1332775"/>
            <a:chExt cx="59900" cy="69625"/>
          </a:xfrm>
        </p:grpSpPr>
        <p:sp>
          <p:nvSpPr>
            <p:cNvPr id="1199" name="Google Shape;1199;p70"/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0" name="Google Shape;1200;p70"/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01" name="Google Shape;1201;p70"/>
          <p:cNvGrpSpPr/>
          <p:nvPr/>
        </p:nvGrpSpPr>
        <p:grpSpPr>
          <a:xfrm>
            <a:off x="5731296" y="2314340"/>
            <a:ext cx="555653" cy="557031"/>
            <a:chOff x="4820425" y="1329900"/>
            <a:chExt cx="70175" cy="70350"/>
          </a:xfrm>
        </p:grpSpPr>
        <p:sp>
          <p:nvSpPr>
            <p:cNvPr id="1202" name="Google Shape;1202;p70"/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3" name="Google Shape;1203;p70"/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4" name="Google Shape;1204;p70"/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5" name="Google Shape;1205;p70"/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06" name="Google Shape;1206;p70"/>
          <p:cNvGrpSpPr/>
          <p:nvPr/>
        </p:nvGrpSpPr>
        <p:grpSpPr>
          <a:xfrm>
            <a:off x="6357664" y="2318845"/>
            <a:ext cx="582574" cy="533871"/>
            <a:chOff x="4903200" y="1331525"/>
            <a:chExt cx="73575" cy="67425"/>
          </a:xfrm>
        </p:grpSpPr>
        <p:sp>
          <p:nvSpPr>
            <p:cNvPr id="1207" name="Google Shape;1207;p70"/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8" name="Google Shape;1208;p70"/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09" name="Google Shape;1209;p70"/>
          <p:cNvGrpSpPr/>
          <p:nvPr/>
        </p:nvGrpSpPr>
        <p:grpSpPr>
          <a:xfrm>
            <a:off x="5717142" y="3078709"/>
            <a:ext cx="583960" cy="565345"/>
            <a:chOff x="4815575" y="1416800"/>
            <a:chExt cx="73750" cy="71400"/>
          </a:xfrm>
        </p:grpSpPr>
        <p:sp>
          <p:nvSpPr>
            <p:cNvPr id="1210" name="Google Shape;1210;p70"/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1" name="Google Shape;1211;p70"/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2" name="Google Shape;1212;p70"/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13" name="Google Shape;1213;p70"/>
          <p:cNvGrpSpPr/>
          <p:nvPr/>
        </p:nvGrpSpPr>
        <p:grpSpPr>
          <a:xfrm>
            <a:off x="6351924" y="3108896"/>
            <a:ext cx="589898" cy="504970"/>
            <a:chOff x="4902475" y="1418875"/>
            <a:chExt cx="74500" cy="63775"/>
          </a:xfrm>
        </p:grpSpPr>
        <p:sp>
          <p:nvSpPr>
            <p:cNvPr id="1214" name="Google Shape;1214;p70"/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5" name="Google Shape;1215;p70"/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16" name="Google Shape;1216;p70"/>
          <p:cNvGrpSpPr/>
          <p:nvPr/>
        </p:nvGrpSpPr>
        <p:grpSpPr>
          <a:xfrm>
            <a:off x="5727139" y="3826000"/>
            <a:ext cx="563967" cy="567127"/>
            <a:chOff x="4818100" y="1507675"/>
            <a:chExt cx="71225" cy="71625"/>
          </a:xfrm>
        </p:grpSpPr>
        <p:sp>
          <p:nvSpPr>
            <p:cNvPr id="1217" name="Google Shape;1217;p70"/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8" name="Google Shape;1218;p70"/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9" name="Google Shape;1219;p70"/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0" name="Google Shape;1220;p70"/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21" name="Google Shape;1221;p70"/>
          <p:cNvGrpSpPr/>
          <p:nvPr/>
        </p:nvGrpSpPr>
        <p:grpSpPr>
          <a:xfrm>
            <a:off x="5040636" y="3829461"/>
            <a:ext cx="628301" cy="588505"/>
            <a:chOff x="4721450" y="1509475"/>
            <a:chExt cx="79350" cy="74325"/>
          </a:xfrm>
        </p:grpSpPr>
        <p:sp>
          <p:nvSpPr>
            <p:cNvPr id="1222" name="Google Shape;1222;p70"/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3" name="Google Shape;1223;p70"/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4" name="Google Shape;1224;p70"/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5" name="Google Shape;1225;p70"/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26" name="Google Shape;1226;p70"/>
          <p:cNvGrpSpPr/>
          <p:nvPr/>
        </p:nvGrpSpPr>
        <p:grpSpPr>
          <a:xfrm>
            <a:off x="6386170" y="3814027"/>
            <a:ext cx="557038" cy="562772"/>
            <a:chOff x="4906800" y="1507500"/>
            <a:chExt cx="70350" cy="71075"/>
          </a:xfrm>
        </p:grpSpPr>
        <p:sp>
          <p:nvSpPr>
            <p:cNvPr id="1227" name="Google Shape;1227;p70"/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8" name="Google Shape;1228;p70"/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9" name="Google Shape;1229;p70"/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30" name="Google Shape;1230;p70"/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31" name="Google Shape;1231;p70"/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32" name="Google Shape;1232;p70"/>
          <p:cNvGrpSpPr/>
          <p:nvPr/>
        </p:nvGrpSpPr>
        <p:grpSpPr>
          <a:xfrm>
            <a:off x="4423778" y="2340963"/>
            <a:ext cx="517934" cy="517934"/>
            <a:chOff x="3736598" y="2170606"/>
            <a:chExt cx="404889" cy="404889"/>
          </a:xfrm>
        </p:grpSpPr>
        <p:sp>
          <p:nvSpPr>
            <p:cNvPr id="1233" name="Google Shape;1233;p70"/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34" name="Google Shape;1234;p70"/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35" name="Google Shape;1235;p70"/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36" name="Google Shape;1236;p70"/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37" name="Google Shape;1237;p70"/>
          <p:cNvGrpSpPr/>
          <p:nvPr/>
        </p:nvGrpSpPr>
        <p:grpSpPr>
          <a:xfrm>
            <a:off x="3690839" y="2341061"/>
            <a:ext cx="586986" cy="517740"/>
            <a:chOff x="3161917" y="2170682"/>
            <a:chExt cx="458870" cy="404737"/>
          </a:xfrm>
        </p:grpSpPr>
        <p:sp>
          <p:nvSpPr>
            <p:cNvPr id="1238" name="Google Shape;1238;p70"/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39" name="Google Shape;1239;p70"/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40" name="Google Shape;1240;p70"/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41" name="Google Shape;1241;p70"/>
          <p:cNvGrpSpPr/>
          <p:nvPr/>
        </p:nvGrpSpPr>
        <p:grpSpPr>
          <a:xfrm>
            <a:off x="3713860" y="3102400"/>
            <a:ext cx="540943" cy="517963"/>
            <a:chOff x="3179914" y="2889488"/>
            <a:chExt cx="422876" cy="404911"/>
          </a:xfrm>
        </p:grpSpPr>
        <p:sp>
          <p:nvSpPr>
            <p:cNvPr id="1242" name="Google Shape;1242;p70"/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43" name="Google Shape;1243;p70"/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44" name="Google Shape;1244;p70"/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45" name="Google Shape;1245;p70"/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46" name="Google Shape;1246;p70"/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47" name="Google Shape;1247;p70"/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48" name="Google Shape;1248;p70"/>
          <p:cNvGrpSpPr/>
          <p:nvPr/>
        </p:nvGrpSpPr>
        <p:grpSpPr>
          <a:xfrm>
            <a:off x="4414654" y="3102358"/>
            <a:ext cx="536180" cy="518047"/>
            <a:chOff x="3729467" y="2889422"/>
            <a:chExt cx="419153" cy="404977"/>
          </a:xfrm>
        </p:grpSpPr>
        <p:sp>
          <p:nvSpPr>
            <p:cNvPr id="1249" name="Google Shape;1249;p70"/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0" name="Google Shape;1250;p70"/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1" name="Google Shape;1251;p70"/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2" name="Google Shape;1252;p70"/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3" name="Google Shape;1253;p70"/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4" name="Google Shape;1254;p70"/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5" name="Google Shape;1255;p70"/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56" name="Google Shape;1256;p70"/>
          <p:cNvGrpSpPr/>
          <p:nvPr/>
        </p:nvGrpSpPr>
        <p:grpSpPr>
          <a:xfrm>
            <a:off x="1951688" y="3445787"/>
            <a:ext cx="965351" cy="134611"/>
            <a:chOff x="4411970" y="2962952"/>
            <a:chExt cx="706544" cy="104212"/>
          </a:xfrm>
        </p:grpSpPr>
        <p:sp>
          <p:nvSpPr>
            <p:cNvPr id="1257" name="Google Shape;1257;p70"/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8" name="Google Shape;1258;p70"/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9" name="Google Shape;1259;p70"/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60" name="Google Shape;1260;p70"/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61" name="Google Shape;1261;p70"/>
          <p:cNvGrpSpPr/>
          <p:nvPr/>
        </p:nvGrpSpPr>
        <p:grpSpPr>
          <a:xfrm>
            <a:off x="1951688" y="3041077"/>
            <a:ext cx="960158" cy="289172"/>
            <a:chOff x="4411970" y="2726085"/>
            <a:chExt cx="643107" cy="193659"/>
          </a:xfrm>
        </p:grpSpPr>
        <p:sp>
          <p:nvSpPr>
            <p:cNvPr id="1262" name="Google Shape;1262;p70"/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63" name="Google Shape;1263;p70"/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64" name="Google Shape;1264;p70"/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65" name="Google Shape;1265;p70"/>
          <p:cNvGrpSpPr/>
          <p:nvPr/>
        </p:nvGrpSpPr>
        <p:grpSpPr>
          <a:xfrm>
            <a:off x="960185" y="3295400"/>
            <a:ext cx="811503" cy="252584"/>
            <a:chOff x="4411970" y="4340222"/>
            <a:chExt cx="779467" cy="242683"/>
          </a:xfrm>
        </p:grpSpPr>
        <p:sp>
          <p:nvSpPr>
            <p:cNvPr id="1266" name="Google Shape;1266;p70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67" name="Google Shape;1267;p70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68" name="Google Shape;1268;p70"/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69" name="Google Shape;1269;p70"/>
          <p:cNvGrpSpPr/>
          <p:nvPr/>
        </p:nvGrpSpPr>
        <p:grpSpPr>
          <a:xfrm>
            <a:off x="1951688" y="2709308"/>
            <a:ext cx="965160" cy="216230"/>
            <a:chOff x="4411970" y="2468674"/>
            <a:chExt cx="747317" cy="167425"/>
          </a:xfrm>
        </p:grpSpPr>
        <p:sp>
          <p:nvSpPr>
            <p:cNvPr id="1270" name="Google Shape;1270;p70"/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71" name="Google Shape;1271;p70"/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272" name="Google Shape;1272;p70"/>
          <p:cNvSpPr/>
          <p:nvPr/>
        </p:nvSpPr>
        <p:spPr>
          <a:xfrm>
            <a:off x="958435" y="3014089"/>
            <a:ext cx="810618" cy="192983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1273" name="Google Shape;1273;p70"/>
          <p:cNvGrpSpPr/>
          <p:nvPr/>
        </p:nvGrpSpPr>
        <p:grpSpPr>
          <a:xfrm>
            <a:off x="959254" y="2334687"/>
            <a:ext cx="1959041" cy="208784"/>
            <a:chOff x="6336019" y="3733725"/>
            <a:chExt cx="2566206" cy="351310"/>
          </a:xfrm>
        </p:grpSpPr>
        <p:sp>
          <p:nvSpPr>
            <p:cNvPr id="1274" name="Google Shape;1274;p70"/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75" name="Google Shape;1275;p70"/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76" name="Google Shape;1276;p70"/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77" name="Google Shape;1277;p70"/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78" name="Google Shape;1278;p70"/>
          <p:cNvGrpSpPr/>
          <p:nvPr/>
        </p:nvGrpSpPr>
        <p:grpSpPr>
          <a:xfrm>
            <a:off x="1951688" y="3950602"/>
            <a:ext cx="946551" cy="153200"/>
            <a:chOff x="4404545" y="3301592"/>
            <a:chExt cx="782403" cy="129272"/>
          </a:xfrm>
        </p:grpSpPr>
        <p:sp>
          <p:nvSpPr>
            <p:cNvPr id="1279" name="Google Shape;1279;p70"/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80" name="Google Shape;1280;p70"/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81" name="Google Shape;1281;p70"/>
          <p:cNvGrpSpPr/>
          <p:nvPr/>
        </p:nvGrpSpPr>
        <p:grpSpPr>
          <a:xfrm>
            <a:off x="1951688" y="3695937"/>
            <a:ext cx="962257" cy="139127"/>
            <a:chOff x="4411970" y="3131459"/>
            <a:chExt cx="710520" cy="117397"/>
          </a:xfrm>
        </p:grpSpPr>
        <p:sp>
          <p:nvSpPr>
            <p:cNvPr id="1282" name="Google Shape;1282;p70"/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83" name="Google Shape;1283;p70"/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284" name="Google Shape;1284;p70" descr="Timeline background shape"/>
          <p:cNvSpPr/>
          <p:nvPr/>
        </p:nvSpPr>
        <p:spPr>
          <a:xfrm>
            <a:off x="1951688" y="4219341"/>
            <a:ext cx="960300" cy="153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1285" name="Google Shape;1285;p70"/>
          <p:cNvGrpSpPr/>
          <p:nvPr/>
        </p:nvGrpSpPr>
        <p:grpSpPr>
          <a:xfrm>
            <a:off x="951833" y="3621603"/>
            <a:ext cx="823838" cy="458988"/>
            <a:chOff x="4411970" y="1801825"/>
            <a:chExt cx="734586" cy="409262"/>
          </a:xfrm>
        </p:grpSpPr>
        <p:sp>
          <p:nvSpPr>
            <p:cNvPr id="1286" name="Google Shape;1286;p70"/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87" name="Google Shape;1287;p70"/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88" name="Google Shape;1288;p70"/>
          <p:cNvGrpSpPr/>
          <p:nvPr/>
        </p:nvGrpSpPr>
        <p:grpSpPr>
          <a:xfrm>
            <a:off x="3056804" y="2339173"/>
            <a:ext cx="521514" cy="521514"/>
            <a:chOff x="5681300" y="2527788"/>
            <a:chExt cx="805800" cy="805800"/>
          </a:xfrm>
        </p:grpSpPr>
        <p:sp>
          <p:nvSpPr>
            <p:cNvPr id="1289" name="Google Shape;1289;p70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90" name="Google Shape;1290;p70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91" name="Google Shape;1291;p70"/>
          <p:cNvGrpSpPr/>
          <p:nvPr/>
        </p:nvGrpSpPr>
        <p:grpSpPr>
          <a:xfrm>
            <a:off x="3051044" y="3094865"/>
            <a:ext cx="533033" cy="533033"/>
            <a:chOff x="4049800" y="640400"/>
            <a:chExt cx="858900" cy="858900"/>
          </a:xfrm>
        </p:grpSpPr>
        <p:sp>
          <p:nvSpPr>
            <p:cNvPr id="1292" name="Google Shape;1292;p70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93" name="Google Shape;1293;p70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94" name="Google Shape;1294;p70"/>
          <p:cNvGrpSpPr/>
          <p:nvPr/>
        </p:nvGrpSpPr>
        <p:grpSpPr>
          <a:xfrm>
            <a:off x="2976527" y="3772543"/>
            <a:ext cx="682068" cy="682068"/>
            <a:chOff x="5080188" y="927900"/>
            <a:chExt cx="961200" cy="961200"/>
          </a:xfrm>
        </p:grpSpPr>
        <p:sp>
          <p:nvSpPr>
            <p:cNvPr id="1295" name="Google Shape;1295;p70"/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96" name="Google Shape;1296;p70"/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97" name="Google Shape;1297;p70"/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98" name="Google Shape;1298;p70"/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99" name="Google Shape;1299;p70"/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0" name="Google Shape;1300;p70"/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1" name="Google Shape;1301;p70"/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2" name="Google Shape;1302;p70"/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03" name="Google Shape;1303;p70"/>
          <p:cNvGrpSpPr/>
          <p:nvPr/>
        </p:nvGrpSpPr>
        <p:grpSpPr>
          <a:xfrm>
            <a:off x="4440026" y="3869234"/>
            <a:ext cx="505650" cy="504006"/>
            <a:chOff x="6039282" y="1042577"/>
            <a:chExt cx="734315" cy="731929"/>
          </a:xfrm>
        </p:grpSpPr>
        <p:sp>
          <p:nvSpPr>
            <p:cNvPr id="1304" name="Google Shape;1304;p70"/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5" name="Google Shape;1305;p70"/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6" name="Google Shape;1306;p70"/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7" name="Google Shape;1307;p70"/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8" name="Google Shape;1308;p70"/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9" name="Google Shape;1309;p70"/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0" name="Google Shape;1310;p70"/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1" name="Google Shape;1311;p70"/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2" name="Google Shape;1312;p70"/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3" name="Google Shape;1313;p70"/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4" name="Google Shape;1314;p70"/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5" name="Google Shape;1315;p70"/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6" name="Google Shape;1316;p70"/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7" name="Google Shape;1317;p70"/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8" name="Google Shape;1318;p70"/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9" name="Google Shape;1319;p70"/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0" name="Google Shape;1320;p70"/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1" name="Google Shape;1321;p70"/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2" name="Google Shape;1322;p70"/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3" name="Google Shape;1323;p70"/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4" name="Google Shape;1324;p70"/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25" name="Google Shape;1325;p70"/>
          <p:cNvGrpSpPr/>
          <p:nvPr/>
        </p:nvGrpSpPr>
        <p:grpSpPr>
          <a:xfrm>
            <a:off x="5052628" y="2298862"/>
            <a:ext cx="567744" cy="602136"/>
            <a:chOff x="1825800" y="1651625"/>
            <a:chExt cx="539989" cy="571775"/>
          </a:xfrm>
        </p:grpSpPr>
        <p:sp>
          <p:nvSpPr>
            <p:cNvPr id="1326" name="Google Shape;1326;p70"/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7" name="Google Shape;1327;p70"/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8" name="Google Shape;1328;p70"/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9" name="Google Shape;1329;p70"/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30" name="Google Shape;1330;p70"/>
          <p:cNvGrpSpPr/>
          <p:nvPr/>
        </p:nvGrpSpPr>
        <p:grpSpPr>
          <a:xfrm>
            <a:off x="3727557" y="3855579"/>
            <a:ext cx="508123" cy="507955"/>
            <a:chOff x="1897577" y="2802432"/>
            <a:chExt cx="492176" cy="492014"/>
          </a:xfrm>
        </p:grpSpPr>
        <p:sp>
          <p:nvSpPr>
            <p:cNvPr id="1331" name="Google Shape;1331;p70"/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2" name="Google Shape;1332;p70"/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3" name="Google Shape;1333;p70"/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4" name="Google Shape;1334;p70"/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5" name="Google Shape;1335;p70"/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6" name="Google Shape;1336;p70"/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7" name="Google Shape;1337;p70"/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8" name="Google Shape;1338;p70"/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9" name="Google Shape;1339;p70"/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40" name="Google Shape;1340;p70"/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41" name="Google Shape;1341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42" name="Google Shape;1342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43" name="Google Shape;1343;p70"/>
          <p:cNvGrpSpPr/>
          <p:nvPr/>
        </p:nvGrpSpPr>
        <p:grpSpPr>
          <a:xfrm>
            <a:off x="959087" y="4169123"/>
            <a:ext cx="809227" cy="200842"/>
            <a:chOff x="2013045" y="4813233"/>
            <a:chExt cx="921986" cy="228854"/>
          </a:xfrm>
        </p:grpSpPr>
        <p:sp>
          <p:nvSpPr>
            <p:cNvPr id="1344" name="Google Shape;1344;p70"/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45" name="Google Shape;1345;p70"/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46" name="Google Shape;1346;p70"/>
          <p:cNvGrpSpPr/>
          <p:nvPr/>
        </p:nvGrpSpPr>
        <p:grpSpPr>
          <a:xfrm>
            <a:off x="967547" y="2656004"/>
            <a:ext cx="792421" cy="269941"/>
            <a:chOff x="1046767" y="4756633"/>
            <a:chExt cx="859646" cy="292841"/>
          </a:xfrm>
        </p:grpSpPr>
        <p:sp>
          <p:nvSpPr>
            <p:cNvPr id="1347" name="Google Shape;1347;p70"/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48" name="Google Shape;1348;p70"/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49" name="Google Shape;1349;p70"/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350" name="Google Shape;1350;p70"/>
          <p:cNvSpPr/>
          <p:nvPr/>
        </p:nvSpPr>
        <p:spPr>
          <a:xfrm>
            <a:off x="7401300" y="2350672"/>
            <a:ext cx="185410" cy="94006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51" name="Google Shape;1351;p70"/>
          <p:cNvSpPr/>
          <p:nvPr/>
        </p:nvSpPr>
        <p:spPr>
          <a:xfrm>
            <a:off x="7100754" y="2333075"/>
            <a:ext cx="171771" cy="129198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52" name="Google Shape;1352;p70"/>
          <p:cNvSpPr/>
          <p:nvPr/>
        </p:nvSpPr>
        <p:spPr>
          <a:xfrm>
            <a:off x="7723043" y="2339529"/>
            <a:ext cx="167813" cy="116777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53" name="Google Shape;1353;p70"/>
          <p:cNvSpPr/>
          <p:nvPr/>
        </p:nvSpPr>
        <p:spPr>
          <a:xfrm>
            <a:off x="8017748" y="2333075"/>
            <a:ext cx="163855" cy="129198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1354" name="Google Shape;1354;p70"/>
          <p:cNvGrpSpPr/>
          <p:nvPr/>
        </p:nvGrpSpPr>
        <p:grpSpPr>
          <a:xfrm>
            <a:off x="7103403" y="2550562"/>
            <a:ext cx="166473" cy="141497"/>
            <a:chOff x="4660325" y="1866850"/>
            <a:chExt cx="68350" cy="58100"/>
          </a:xfrm>
        </p:grpSpPr>
        <p:sp>
          <p:nvSpPr>
            <p:cNvPr id="1355" name="Google Shape;1355;p70"/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56" name="Google Shape;1356;p70"/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57" name="Google Shape;1357;p70"/>
          <p:cNvGrpSpPr/>
          <p:nvPr/>
        </p:nvGrpSpPr>
        <p:grpSpPr>
          <a:xfrm>
            <a:off x="7412747" y="2576286"/>
            <a:ext cx="162515" cy="90049"/>
            <a:chOff x="4791775" y="1877500"/>
            <a:chExt cx="66725" cy="36975"/>
          </a:xfrm>
        </p:grpSpPr>
        <p:sp>
          <p:nvSpPr>
            <p:cNvPr id="1358" name="Google Shape;1358;p70"/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59" name="Google Shape;1359;p70"/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60" name="Google Shape;1360;p70"/>
          <p:cNvGrpSpPr/>
          <p:nvPr/>
        </p:nvGrpSpPr>
        <p:grpSpPr>
          <a:xfrm>
            <a:off x="7734460" y="2576286"/>
            <a:ext cx="144979" cy="90049"/>
            <a:chOff x="4923925" y="1877500"/>
            <a:chExt cx="59525" cy="36975"/>
          </a:xfrm>
        </p:grpSpPr>
        <p:sp>
          <p:nvSpPr>
            <p:cNvPr id="1361" name="Google Shape;1361;p70"/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62" name="Google Shape;1362;p70"/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63" name="Google Shape;1363;p70"/>
          <p:cNvGrpSpPr/>
          <p:nvPr/>
        </p:nvGrpSpPr>
        <p:grpSpPr>
          <a:xfrm>
            <a:off x="8028952" y="2558477"/>
            <a:ext cx="141447" cy="125667"/>
            <a:chOff x="5058450" y="1870100"/>
            <a:chExt cx="58075" cy="51600"/>
          </a:xfrm>
        </p:grpSpPr>
        <p:sp>
          <p:nvSpPr>
            <p:cNvPr id="1364" name="Google Shape;1364;p70"/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65" name="Google Shape;1365;p70"/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66" name="Google Shape;1366;p70"/>
          <p:cNvGrpSpPr/>
          <p:nvPr/>
        </p:nvGrpSpPr>
        <p:grpSpPr>
          <a:xfrm>
            <a:off x="7443466" y="2980885"/>
            <a:ext cx="101077" cy="107645"/>
            <a:chOff x="4811425" y="2065025"/>
            <a:chExt cx="41500" cy="44200"/>
          </a:xfrm>
        </p:grpSpPr>
        <p:sp>
          <p:nvSpPr>
            <p:cNvPr id="1367" name="Google Shape;1367;p70"/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68" name="Google Shape;1368;p70"/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69" name="Google Shape;1369;p70"/>
          <p:cNvGrpSpPr/>
          <p:nvPr/>
        </p:nvGrpSpPr>
        <p:grpSpPr>
          <a:xfrm>
            <a:off x="7735904" y="2981098"/>
            <a:ext cx="120867" cy="107218"/>
            <a:chOff x="4929875" y="2065025"/>
            <a:chExt cx="49625" cy="44025"/>
          </a:xfrm>
        </p:grpSpPr>
        <p:sp>
          <p:nvSpPr>
            <p:cNvPr id="1370" name="Google Shape;1370;p70"/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71" name="Google Shape;1371;p70"/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72" name="Google Shape;1372;p70"/>
          <p:cNvGrpSpPr/>
          <p:nvPr/>
        </p:nvGrpSpPr>
        <p:grpSpPr>
          <a:xfrm>
            <a:off x="8064572" y="2984112"/>
            <a:ext cx="70206" cy="101191"/>
            <a:chOff x="5083925" y="2066350"/>
            <a:chExt cx="28825" cy="41550"/>
          </a:xfrm>
        </p:grpSpPr>
        <p:sp>
          <p:nvSpPr>
            <p:cNvPr id="1373" name="Google Shape;1373;p70"/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74" name="Google Shape;1374;p70"/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75" name="Google Shape;1375;p70"/>
          <p:cNvGrpSpPr/>
          <p:nvPr/>
        </p:nvGrpSpPr>
        <p:grpSpPr>
          <a:xfrm>
            <a:off x="7096126" y="2999759"/>
            <a:ext cx="181026" cy="69896"/>
            <a:chOff x="4659775" y="2072775"/>
            <a:chExt cx="74325" cy="28700"/>
          </a:xfrm>
        </p:grpSpPr>
        <p:sp>
          <p:nvSpPr>
            <p:cNvPr id="1376" name="Google Shape;1376;p70"/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77" name="Google Shape;1377;p70"/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78" name="Google Shape;1378;p70"/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79" name="Google Shape;1379;p70"/>
          <p:cNvGrpSpPr/>
          <p:nvPr/>
        </p:nvGrpSpPr>
        <p:grpSpPr>
          <a:xfrm>
            <a:off x="8015982" y="2790324"/>
            <a:ext cx="167387" cy="89197"/>
            <a:chOff x="4662475" y="1976500"/>
            <a:chExt cx="68725" cy="36625"/>
          </a:xfrm>
        </p:grpSpPr>
        <p:sp>
          <p:nvSpPr>
            <p:cNvPr id="1380" name="Google Shape;1380;p70"/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81" name="Google Shape;1381;p70"/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82" name="Google Shape;1382;p70"/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83" name="Google Shape;1383;p70"/>
          <p:cNvGrpSpPr/>
          <p:nvPr/>
        </p:nvGrpSpPr>
        <p:grpSpPr>
          <a:xfrm>
            <a:off x="7712887" y="2793764"/>
            <a:ext cx="166899" cy="82317"/>
            <a:chOff x="4920150" y="1977875"/>
            <a:chExt cx="68525" cy="33800"/>
          </a:xfrm>
        </p:grpSpPr>
        <p:sp>
          <p:nvSpPr>
            <p:cNvPr id="1384" name="Google Shape;1384;p70"/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85" name="Google Shape;1385;p70"/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86" name="Google Shape;1386;p70"/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87" name="Google Shape;1387;p70"/>
          <p:cNvGrpSpPr/>
          <p:nvPr/>
        </p:nvGrpSpPr>
        <p:grpSpPr>
          <a:xfrm>
            <a:off x="7124044" y="3197682"/>
            <a:ext cx="125190" cy="127859"/>
            <a:chOff x="4676550" y="2160575"/>
            <a:chExt cx="51400" cy="52500"/>
          </a:xfrm>
        </p:grpSpPr>
        <p:sp>
          <p:nvSpPr>
            <p:cNvPr id="1388" name="Google Shape;1388;p70"/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89" name="Google Shape;1389;p70"/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90" name="Google Shape;1390;p70"/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91" name="Google Shape;1391;p70"/>
          <p:cNvGrpSpPr/>
          <p:nvPr/>
        </p:nvGrpSpPr>
        <p:grpSpPr>
          <a:xfrm>
            <a:off x="7421302" y="3204714"/>
            <a:ext cx="145405" cy="113794"/>
            <a:chOff x="4768325" y="2163475"/>
            <a:chExt cx="59700" cy="46725"/>
          </a:xfrm>
        </p:grpSpPr>
        <p:sp>
          <p:nvSpPr>
            <p:cNvPr id="1392" name="Google Shape;1392;p70"/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93" name="Google Shape;1393;p70"/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394" name="Google Shape;1394;p70"/>
          <p:cNvSpPr/>
          <p:nvPr/>
        </p:nvSpPr>
        <p:spPr>
          <a:xfrm>
            <a:off x="7753257" y="3196221"/>
            <a:ext cx="86159" cy="130781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95" name="Google Shape;1395;p70"/>
          <p:cNvSpPr/>
          <p:nvPr/>
        </p:nvSpPr>
        <p:spPr>
          <a:xfrm>
            <a:off x="8025633" y="4203306"/>
            <a:ext cx="148084" cy="162989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96" name="Google Shape;1396;p70"/>
          <p:cNvSpPr/>
          <p:nvPr/>
        </p:nvSpPr>
        <p:spPr>
          <a:xfrm>
            <a:off x="7127089" y="3431527"/>
            <a:ext cx="119101" cy="163415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97" name="Google Shape;1397;p70"/>
          <p:cNvSpPr/>
          <p:nvPr/>
        </p:nvSpPr>
        <p:spPr>
          <a:xfrm>
            <a:off x="7095061" y="4219136"/>
            <a:ext cx="183157" cy="131329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98" name="Google Shape;1398;p70"/>
          <p:cNvSpPr/>
          <p:nvPr/>
        </p:nvSpPr>
        <p:spPr>
          <a:xfrm>
            <a:off x="7112384" y="3700780"/>
            <a:ext cx="148511" cy="112515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99" name="Google Shape;1399;p70"/>
          <p:cNvSpPr/>
          <p:nvPr/>
        </p:nvSpPr>
        <p:spPr>
          <a:xfrm>
            <a:off x="7746133" y="3682697"/>
            <a:ext cx="100408" cy="148681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1400" name="Google Shape;1400;p70"/>
          <p:cNvGrpSpPr/>
          <p:nvPr/>
        </p:nvGrpSpPr>
        <p:grpSpPr>
          <a:xfrm>
            <a:off x="7437621" y="3459808"/>
            <a:ext cx="112768" cy="106853"/>
            <a:chOff x="4768575" y="2253950"/>
            <a:chExt cx="46300" cy="43875"/>
          </a:xfrm>
        </p:grpSpPr>
        <p:sp>
          <p:nvSpPr>
            <p:cNvPr id="1401" name="Google Shape;1401;p70"/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02" name="Google Shape;1402;p70"/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403" name="Google Shape;1403;p70"/>
          <p:cNvGrpSpPr/>
          <p:nvPr/>
        </p:nvGrpSpPr>
        <p:grpSpPr>
          <a:xfrm>
            <a:off x="7737243" y="3948834"/>
            <a:ext cx="118187" cy="146246"/>
            <a:chOff x="4960900" y="2433225"/>
            <a:chExt cx="48525" cy="60050"/>
          </a:xfrm>
        </p:grpSpPr>
        <p:sp>
          <p:nvSpPr>
            <p:cNvPr id="1404" name="Google Shape;1404;p70"/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05" name="Google Shape;1405;p70"/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406" name="Google Shape;1406;p70"/>
          <p:cNvGrpSpPr/>
          <p:nvPr/>
        </p:nvGrpSpPr>
        <p:grpSpPr>
          <a:xfrm>
            <a:off x="7425808" y="4212895"/>
            <a:ext cx="136394" cy="143810"/>
            <a:chOff x="4854075" y="2527625"/>
            <a:chExt cx="56000" cy="59050"/>
          </a:xfrm>
        </p:grpSpPr>
        <p:sp>
          <p:nvSpPr>
            <p:cNvPr id="1407" name="Google Shape;1407;p70"/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08" name="Google Shape;1408;p70"/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409" name="Google Shape;1409;p70"/>
          <p:cNvSpPr/>
          <p:nvPr/>
        </p:nvSpPr>
        <p:spPr>
          <a:xfrm>
            <a:off x="7441061" y="3955623"/>
            <a:ext cx="105888" cy="132668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410" name="Google Shape;1410;p70"/>
          <p:cNvSpPr/>
          <p:nvPr/>
        </p:nvSpPr>
        <p:spPr>
          <a:xfrm>
            <a:off x="8019727" y="3195277"/>
            <a:ext cx="159897" cy="132668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411" name="Google Shape;1411;p70"/>
          <p:cNvSpPr/>
          <p:nvPr/>
        </p:nvSpPr>
        <p:spPr>
          <a:xfrm>
            <a:off x="7118991" y="3955623"/>
            <a:ext cx="135298" cy="132668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1412" name="Google Shape;1412;p70"/>
          <p:cNvGrpSpPr/>
          <p:nvPr/>
        </p:nvGrpSpPr>
        <p:grpSpPr>
          <a:xfrm>
            <a:off x="8050020" y="3676639"/>
            <a:ext cx="99312" cy="160797"/>
            <a:chOff x="5059700" y="2334775"/>
            <a:chExt cx="40775" cy="66025"/>
          </a:xfrm>
        </p:grpSpPr>
        <p:sp>
          <p:nvSpPr>
            <p:cNvPr id="1413" name="Google Shape;1413;p70"/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14" name="Google Shape;1414;p70"/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15" name="Google Shape;1415;p70"/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16" name="Google Shape;1416;p70"/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17" name="Google Shape;1417;p70"/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18" name="Google Shape;1418;p70"/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19" name="Google Shape;1419;p70"/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20" name="Google Shape;1420;p70"/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21" name="Google Shape;1421;p70"/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422" name="Google Shape;1422;p70"/>
          <p:cNvGrpSpPr/>
          <p:nvPr/>
        </p:nvGrpSpPr>
        <p:grpSpPr>
          <a:xfrm>
            <a:off x="8007184" y="3941771"/>
            <a:ext cx="184984" cy="160371"/>
            <a:chOff x="5037700" y="2430325"/>
            <a:chExt cx="75950" cy="65850"/>
          </a:xfrm>
        </p:grpSpPr>
        <p:sp>
          <p:nvSpPr>
            <p:cNvPr id="1423" name="Google Shape;1423;p70"/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24" name="Google Shape;1424;p70"/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425" name="Google Shape;1425;p70"/>
          <p:cNvGrpSpPr/>
          <p:nvPr/>
        </p:nvGrpSpPr>
        <p:grpSpPr>
          <a:xfrm>
            <a:off x="7426689" y="3708223"/>
            <a:ext cx="173014" cy="97629"/>
            <a:chOff x="4756975" y="2341800"/>
            <a:chExt cx="91975" cy="51925"/>
          </a:xfrm>
        </p:grpSpPr>
        <p:sp>
          <p:nvSpPr>
            <p:cNvPr id="1426" name="Google Shape;1426;p70"/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27" name="Google Shape;1427;p70"/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28" name="Google Shape;1428;p70"/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29" name="Google Shape;1429;p70"/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0" name="Google Shape;1430;p70"/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1" name="Google Shape;1431;p70"/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2" name="Google Shape;1432;p70"/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3" name="Google Shape;1433;p70"/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4" name="Google Shape;1434;p70"/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5" name="Google Shape;1435;p70"/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6" name="Google Shape;1436;p70"/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7" name="Google Shape;1437;p70"/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8" name="Google Shape;1438;p70"/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9" name="Google Shape;1439;p70"/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0" name="Google Shape;1440;p70"/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1" name="Google Shape;1441;p70"/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2" name="Google Shape;1442;p70"/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3" name="Google Shape;1443;p70"/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4" name="Google Shape;1444;p70"/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5" name="Google Shape;1445;p70"/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446" name="Google Shape;1446;p70"/>
          <p:cNvGrpSpPr/>
          <p:nvPr/>
        </p:nvGrpSpPr>
        <p:grpSpPr>
          <a:xfrm>
            <a:off x="7693626" y="4196920"/>
            <a:ext cx="212497" cy="175761"/>
            <a:chOff x="4943575" y="2516350"/>
            <a:chExt cx="98675" cy="81700"/>
          </a:xfrm>
        </p:grpSpPr>
        <p:sp>
          <p:nvSpPr>
            <p:cNvPr id="1447" name="Google Shape;1447;p70"/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8" name="Google Shape;1448;p70"/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9" name="Google Shape;1449;p70"/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0" name="Google Shape;1450;p70"/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1" name="Google Shape;1451;p70"/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2" name="Google Shape;1452;p70"/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3" name="Google Shape;1453;p70"/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4" name="Google Shape;1454;p70"/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5" name="Google Shape;1455;p70"/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6" name="Google Shape;1456;p70"/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7" name="Google Shape;1457;p70"/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8" name="Google Shape;1458;p70"/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9" name="Google Shape;1459;p70"/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0" name="Google Shape;1460;p70"/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1" name="Google Shape;1461;p70"/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2" name="Google Shape;1462;p70"/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3" name="Google Shape;1463;p70"/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4" name="Google Shape;1464;p70"/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5" name="Google Shape;1465;p70"/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6" name="Google Shape;1466;p70"/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7" name="Google Shape;1467;p70"/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8" name="Google Shape;1468;p70"/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9" name="Google Shape;1469;p70"/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0" name="Google Shape;1470;p70"/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1" name="Google Shape;1471;p70"/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2" name="Google Shape;1472;p70"/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3" name="Google Shape;1473;p70"/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4" name="Google Shape;1474;p70"/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5" name="Google Shape;1475;p70"/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6" name="Google Shape;1476;p70"/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7" name="Google Shape;1477;p70"/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8" name="Google Shape;1478;p70"/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9" name="Google Shape;1479;p70"/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0" name="Google Shape;1480;p70"/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1" name="Google Shape;1481;p70"/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2" name="Google Shape;1482;p70"/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3" name="Google Shape;1483;p70"/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4" name="Google Shape;1484;p70"/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5" name="Google Shape;1485;p70"/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6" name="Google Shape;1486;p70"/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7" name="Google Shape;1487;p70"/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8" name="Google Shape;1488;p70"/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9" name="Google Shape;1489;p70"/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0" name="Google Shape;1490;p70"/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1" name="Google Shape;1491;p70"/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2" name="Google Shape;1492;p70"/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3" name="Google Shape;1493;p70"/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4" name="Google Shape;1494;p70"/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5" name="Google Shape;1495;p70"/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6" name="Google Shape;1496;p70"/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7" name="Google Shape;1497;p70"/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8" name="Google Shape;1498;p70"/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9" name="Google Shape;1499;p70"/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0" name="Google Shape;1500;p70"/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1" name="Google Shape;1501;p70"/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2" name="Google Shape;1502;p70"/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3" name="Google Shape;1503;p70"/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4" name="Google Shape;1504;p70"/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5" name="Google Shape;1505;p70"/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6" name="Google Shape;1506;p70"/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7" name="Google Shape;1507;p70"/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8" name="Google Shape;1508;p70"/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9" name="Google Shape;1509;p70"/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0" name="Google Shape;1510;p70"/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1" name="Google Shape;1511;p70"/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2" name="Google Shape;1512;p70"/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3" name="Google Shape;1513;p70"/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4" name="Google Shape;1514;p70"/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5" name="Google Shape;1515;p70"/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6" name="Google Shape;1516;p70"/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7" name="Google Shape;1517;p70"/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8" name="Google Shape;1518;p70"/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9" name="Google Shape;1519;p70"/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20" name="Google Shape;1520;p70"/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21" name="Google Shape;1521;p70"/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22" name="Google Shape;1522;p70"/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23" name="Google Shape;1523;p70"/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24" name="Google Shape;1524;p70"/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525" name="Google Shape;1525;p70"/>
          <p:cNvSpPr/>
          <p:nvPr/>
        </p:nvSpPr>
        <p:spPr>
          <a:xfrm>
            <a:off x="7709169" y="3426066"/>
            <a:ext cx="174337" cy="174337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526" name="Google Shape;1526;p70"/>
          <p:cNvSpPr/>
          <p:nvPr/>
        </p:nvSpPr>
        <p:spPr>
          <a:xfrm>
            <a:off x="8025426" y="3454885"/>
            <a:ext cx="148500" cy="1167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527" name="Google Shape;1527;p70"/>
          <p:cNvSpPr/>
          <p:nvPr/>
        </p:nvSpPr>
        <p:spPr>
          <a:xfrm>
            <a:off x="7127539" y="2775822"/>
            <a:ext cx="118200" cy="1182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528" name="Google Shape;1528;p70"/>
          <p:cNvSpPr/>
          <p:nvPr/>
        </p:nvSpPr>
        <p:spPr>
          <a:xfrm flipH="1">
            <a:off x="7434905" y="2775822"/>
            <a:ext cx="118200" cy="1182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529" name="Google Shape;1529;p70"/>
          <p:cNvSpPr txBox="1">
            <a:spLocks noGrp="1"/>
          </p:cNvSpPr>
          <p:nvPr>
            <p:ph type="title"/>
          </p:nvPr>
        </p:nvSpPr>
        <p:spPr>
          <a:xfrm>
            <a:off x="716775" y="510900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lt1"/>
                </a:solidFill>
                <a:cs typeface="B Nazanin" panose="00000700000000000000" pitchFamily="2" charset="-78"/>
              </a:rPr>
              <a:t>از منابع گرافیکی قابل ویرایش ما استفاده کنید...</a:t>
            </a:r>
            <a:endParaRPr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9" name="Google Shape;12249;p21"/>
          <p:cNvSpPr/>
          <p:nvPr/>
        </p:nvSpPr>
        <p:spPr>
          <a:xfrm>
            <a:off x="1504285" y="2586168"/>
            <a:ext cx="1713187" cy="534976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250" name="Google Shape;12250;p21"/>
          <p:cNvSpPr/>
          <p:nvPr/>
        </p:nvSpPr>
        <p:spPr>
          <a:xfrm>
            <a:off x="2653822" y="2482830"/>
            <a:ext cx="687939" cy="741642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251" name="Google Shape;12251;p21"/>
          <p:cNvSpPr/>
          <p:nvPr/>
        </p:nvSpPr>
        <p:spPr>
          <a:xfrm>
            <a:off x="1380284" y="2482830"/>
            <a:ext cx="687550" cy="741642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252" name="Google Shape;12252;p21"/>
          <p:cNvSpPr/>
          <p:nvPr/>
        </p:nvSpPr>
        <p:spPr>
          <a:xfrm>
            <a:off x="1998733" y="3559838"/>
            <a:ext cx="724194" cy="588011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253" name="Google Shape;12253;p21"/>
          <p:cNvSpPr/>
          <p:nvPr/>
        </p:nvSpPr>
        <p:spPr>
          <a:xfrm>
            <a:off x="2949013" y="3559838"/>
            <a:ext cx="724598" cy="588011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254" name="Google Shape;12254;p21"/>
          <p:cNvSpPr/>
          <p:nvPr/>
        </p:nvSpPr>
        <p:spPr>
          <a:xfrm>
            <a:off x="1048453" y="3559838"/>
            <a:ext cx="724194" cy="588011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255" name="Google Shape;12255;p21"/>
          <p:cNvSpPr/>
          <p:nvPr/>
        </p:nvSpPr>
        <p:spPr>
          <a:xfrm>
            <a:off x="1998733" y="1559475"/>
            <a:ext cx="724194" cy="587996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256" name="Google Shape;12256;p21"/>
          <p:cNvSpPr/>
          <p:nvPr/>
        </p:nvSpPr>
        <p:spPr>
          <a:xfrm>
            <a:off x="2949013" y="1559475"/>
            <a:ext cx="724598" cy="587996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257" name="Google Shape;12257;p21"/>
          <p:cNvSpPr/>
          <p:nvPr/>
        </p:nvSpPr>
        <p:spPr>
          <a:xfrm>
            <a:off x="1048453" y="1559475"/>
            <a:ext cx="724194" cy="587996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258" name="Google Shape;12258;p21"/>
          <p:cNvSpPr/>
          <p:nvPr/>
        </p:nvSpPr>
        <p:spPr>
          <a:xfrm>
            <a:off x="1180249" y="1851536"/>
            <a:ext cx="453169" cy="3905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259" name="Google Shape;12259;p21"/>
          <p:cNvSpPr/>
          <p:nvPr/>
        </p:nvSpPr>
        <p:spPr>
          <a:xfrm>
            <a:off x="2132084" y="1851536"/>
            <a:ext cx="453169" cy="3905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260" name="Google Shape;12260;p21"/>
          <p:cNvSpPr/>
          <p:nvPr/>
        </p:nvSpPr>
        <p:spPr>
          <a:xfrm>
            <a:off x="3087047" y="1851536"/>
            <a:ext cx="453169" cy="3905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261" name="Google Shape;12261;p21"/>
          <p:cNvSpPr/>
          <p:nvPr/>
        </p:nvSpPr>
        <p:spPr>
          <a:xfrm>
            <a:off x="3087047" y="3851898"/>
            <a:ext cx="453169" cy="392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262" name="Google Shape;12262;p21"/>
          <p:cNvSpPr/>
          <p:nvPr/>
        </p:nvSpPr>
        <p:spPr>
          <a:xfrm>
            <a:off x="2132084" y="3851898"/>
            <a:ext cx="453169" cy="392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263" name="Google Shape;12263;p21"/>
          <p:cNvSpPr/>
          <p:nvPr/>
        </p:nvSpPr>
        <p:spPr>
          <a:xfrm>
            <a:off x="1181416" y="3851898"/>
            <a:ext cx="453169" cy="392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264" name="Google Shape;12264;p21"/>
          <p:cNvSpPr txBox="1"/>
          <p:nvPr/>
        </p:nvSpPr>
        <p:spPr>
          <a:xfrm>
            <a:off x="1644313" y="2717237"/>
            <a:ext cx="1428600" cy="27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1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rPr>
              <a:t>عنوان را اینجا اضافه کنید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grpSp>
        <p:nvGrpSpPr>
          <p:cNvPr id="12265" name="Google Shape;12265;p21"/>
          <p:cNvGrpSpPr/>
          <p:nvPr/>
        </p:nvGrpSpPr>
        <p:grpSpPr>
          <a:xfrm>
            <a:off x="1311648" y="1620631"/>
            <a:ext cx="197743" cy="197743"/>
            <a:chOff x="2676100" y="832575"/>
            <a:chExt cx="483125" cy="483125"/>
          </a:xfrm>
        </p:grpSpPr>
        <p:sp>
          <p:nvSpPr>
            <p:cNvPr id="12266" name="Google Shape;12266;p21"/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2267" name="Google Shape;12267;p21"/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2268" name="Google Shape;12268;p21"/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2269" name="Google Shape;12269;p21"/>
          <p:cNvGrpSpPr/>
          <p:nvPr/>
        </p:nvGrpSpPr>
        <p:grpSpPr>
          <a:xfrm>
            <a:off x="2258621" y="1613606"/>
            <a:ext cx="204394" cy="197743"/>
            <a:chOff x="3270550" y="832575"/>
            <a:chExt cx="499375" cy="483125"/>
          </a:xfrm>
        </p:grpSpPr>
        <p:sp>
          <p:nvSpPr>
            <p:cNvPr id="12270" name="Google Shape;12270;p21"/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2271" name="Google Shape;12271;p21"/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2272" name="Google Shape;12272;p21"/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2273" name="Google Shape;12273;p21"/>
          <p:cNvGrpSpPr/>
          <p:nvPr/>
        </p:nvGrpSpPr>
        <p:grpSpPr>
          <a:xfrm>
            <a:off x="3212214" y="1620657"/>
            <a:ext cx="197774" cy="197743"/>
            <a:chOff x="3270475" y="1427025"/>
            <a:chExt cx="483200" cy="483125"/>
          </a:xfrm>
        </p:grpSpPr>
        <p:sp>
          <p:nvSpPr>
            <p:cNvPr id="12274" name="Google Shape;12274;p21"/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2275" name="Google Shape;12275;p21"/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2276" name="Google Shape;12276;p21"/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sp>
        <p:nvSpPr>
          <p:cNvPr id="12277" name="Google Shape;12277;p21"/>
          <p:cNvSpPr/>
          <p:nvPr/>
        </p:nvSpPr>
        <p:spPr>
          <a:xfrm>
            <a:off x="3212183" y="3615929"/>
            <a:ext cx="197784" cy="197743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278" name="Google Shape;12278;p21"/>
          <p:cNvSpPr/>
          <p:nvPr/>
        </p:nvSpPr>
        <p:spPr>
          <a:xfrm>
            <a:off x="1309717" y="3615924"/>
            <a:ext cx="199697" cy="197753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grpSp>
        <p:nvGrpSpPr>
          <p:cNvPr id="12279" name="Google Shape;12279;p21"/>
          <p:cNvGrpSpPr/>
          <p:nvPr/>
        </p:nvGrpSpPr>
        <p:grpSpPr>
          <a:xfrm>
            <a:off x="2258607" y="3617777"/>
            <a:ext cx="204425" cy="194059"/>
            <a:chOff x="6222125" y="2025975"/>
            <a:chExt cx="499450" cy="474125"/>
          </a:xfrm>
        </p:grpSpPr>
        <p:sp>
          <p:nvSpPr>
            <p:cNvPr id="12280" name="Google Shape;12280;p21"/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2281" name="Google Shape;12281;p21"/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2282" name="Google Shape;12282;p21"/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sp>
        <p:nvSpPr>
          <p:cNvPr id="12283" name="Google Shape;12283;p21"/>
          <p:cNvSpPr txBox="1"/>
          <p:nvPr/>
        </p:nvSpPr>
        <p:spPr>
          <a:xfrm>
            <a:off x="1048453" y="1910789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rPr>
              <a:t> 1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284" name="Google Shape;12284;p21"/>
          <p:cNvSpPr txBox="1"/>
          <p:nvPr/>
        </p:nvSpPr>
        <p:spPr>
          <a:xfrm>
            <a:off x="1998736" y="1909835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rPr>
              <a:t> 2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285" name="Google Shape;12285;p21"/>
          <p:cNvSpPr txBox="1"/>
          <p:nvPr/>
        </p:nvSpPr>
        <p:spPr>
          <a:xfrm>
            <a:off x="2949019" y="1909835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rPr>
              <a:t> 3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286" name="Google Shape;12286;p21"/>
          <p:cNvSpPr txBox="1"/>
          <p:nvPr/>
        </p:nvSpPr>
        <p:spPr>
          <a:xfrm>
            <a:off x="1048350" y="3923158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rPr>
              <a:t> 4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287" name="Google Shape;12287;p21"/>
          <p:cNvSpPr txBox="1"/>
          <p:nvPr/>
        </p:nvSpPr>
        <p:spPr>
          <a:xfrm>
            <a:off x="1998684" y="3923158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rPr>
              <a:t> 5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288" name="Google Shape;12288;p21"/>
          <p:cNvSpPr txBox="1"/>
          <p:nvPr/>
        </p:nvSpPr>
        <p:spPr>
          <a:xfrm>
            <a:off x="2949019" y="3923158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rPr>
              <a:t> 6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289" name="Google Shape;12289;p21"/>
          <p:cNvSpPr/>
          <p:nvPr/>
        </p:nvSpPr>
        <p:spPr>
          <a:xfrm>
            <a:off x="1374787" y="2192426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290" name="Google Shape;12290;p21"/>
          <p:cNvSpPr/>
          <p:nvPr/>
        </p:nvSpPr>
        <p:spPr>
          <a:xfrm>
            <a:off x="2326630" y="2192426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291" name="Google Shape;12291;p21"/>
          <p:cNvSpPr/>
          <p:nvPr/>
        </p:nvSpPr>
        <p:spPr>
          <a:xfrm>
            <a:off x="3278485" y="2192426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292" name="Google Shape;12292;p21"/>
          <p:cNvSpPr/>
          <p:nvPr/>
        </p:nvSpPr>
        <p:spPr>
          <a:xfrm>
            <a:off x="1374774" y="345453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293" name="Google Shape;12293;p21"/>
          <p:cNvSpPr/>
          <p:nvPr/>
        </p:nvSpPr>
        <p:spPr>
          <a:xfrm>
            <a:off x="2326617" y="345453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294" name="Google Shape;12294;p21"/>
          <p:cNvSpPr/>
          <p:nvPr/>
        </p:nvSpPr>
        <p:spPr>
          <a:xfrm>
            <a:off x="3278472" y="345453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295" name="Google Shape;12295;p21"/>
          <p:cNvSpPr/>
          <p:nvPr/>
        </p:nvSpPr>
        <p:spPr>
          <a:xfrm>
            <a:off x="2200729" y="245820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296" name="Google Shape;12296;p21"/>
          <p:cNvSpPr/>
          <p:nvPr/>
        </p:nvSpPr>
        <p:spPr>
          <a:xfrm>
            <a:off x="2328782" y="245820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297" name="Google Shape;12297;p21"/>
          <p:cNvSpPr/>
          <p:nvPr/>
        </p:nvSpPr>
        <p:spPr>
          <a:xfrm>
            <a:off x="2456836" y="245820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298" name="Google Shape;12298;p21"/>
          <p:cNvSpPr/>
          <p:nvPr/>
        </p:nvSpPr>
        <p:spPr>
          <a:xfrm>
            <a:off x="2200729" y="3186918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299" name="Google Shape;12299;p21"/>
          <p:cNvSpPr/>
          <p:nvPr/>
        </p:nvSpPr>
        <p:spPr>
          <a:xfrm>
            <a:off x="2328782" y="3186918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300" name="Google Shape;12300;p21"/>
          <p:cNvSpPr/>
          <p:nvPr/>
        </p:nvSpPr>
        <p:spPr>
          <a:xfrm>
            <a:off x="2456836" y="3186918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cxnSp>
        <p:nvCxnSpPr>
          <p:cNvPr id="12301" name="Google Shape;12301;p21"/>
          <p:cNvCxnSpPr>
            <a:stCxn id="12289" idx="4"/>
            <a:endCxn id="12295" idx="0"/>
          </p:cNvCxnSpPr>
          <p:nvPr/>
        </p:nvCxnSpPr>
        <p:spPr>
          <a:xfrm rot="-5400000" flipH="1">
            <a:off x="1718737" y="1944326"/>
            <a:ext cx="201900" cy="8259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2" name="Google Shape;12302;p21"/>
          <p:cNvCxnSpPr>
            <a:stCxn id="12291" idx="4"/>
            <a:endCxn id="12297" idx="0"/>
          </p:cNvCxnSpPr>
          <p:nvPr/>
        </p:nvCxnSpPr>
        <p:spPr>
          <a:xfrm rot="5400000">
            <a:off x="2798635" y="1946426"/>
            <a:ext cx="201900" cy="8217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3" name="Google Shape;12303;p21"/>
          <p:cNvCxnSpPr>
            <a:stCxn id="12290" idx="4"/>
            <a:endCxn id="12296" idx="0"/>
          </p:cNvCxnSpPr>
          <p:nvPr/>
        </p:nvCxnSpPr>
        <p:spPr>
          <a:xfrm rot="-5400000" flipH="1">
            <a:off x="2258680" y="2356226"/>
            <a:ext cx="201900" cy="21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4" name="Google Shape;12304;p21"/>
          <p:cNvCxnSpPr>
            <a:stCxn id="12292" idx="0"/>
            <a:endCxn id="12298" idx="4"/>
          </p:cNvCxnSpPr>
          <p:nvPr/>
        </p:nvCxnSpPr>
        <p:spPr>
          <a:xfrm rot="-5400000">
            <a:off x="1717824" y="2939735"/>
            <a:ext cx="203700" cy="8259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5" name="Google Shape;12305;p21"/>
          <p:cNvCxnSpPr>
            <a:stCxn id="12294" idx="0"/>
            <a:endCxn id="12300" idx="4"/>
          </p:cNvCxnSpPr>
          <p:nvPr/>
        </p:nvCxnSpPr>
        <p:spPr>
          <a:xfrm rot="5400000" flipH="1">
            <a:off x="2797722" y="2941835"/>
            <a:ext cx="203700" cy="8217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6" name="Google Shape;12306;p21"/>
          <p:cNvCxnSpPr>
            <a:stCxn id="12293" idx="0"/>
            <a:endCxn id="12299" idx="4"/>
          </p:cNvCxnSpPr>
          <p:nvPr/>
        </p:nvCxnSpPr>
        <p:spPr>
          <a:xfrm rot="-5400000">
            <a:off x="2257767" y="3351635"/>
            <a:ext cx="203700" cy="21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07" name="Google Shape;12307;p21"/>
          <p:cNvSpPr/>
          <p:nvPr/>
        </p:nvSpPr>
        <p:spPr>
          <a:xfrm>
            <a:off x="4239724" y="2708319"/>
            <a:ext cx="779136" cy="252234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308" name="Google Shape;12308;p21"/>
          <p:cNvSpPr/>
          <p:nvPr/>
        </p:nvSpPr>
        <p:spPr>
          <a:xfrm>
            <a:off x="5018842" y="2708319"/>
            <a:ext cx="779119" cy="252234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309" name="Google Shape;12309;p21"/>
          <p:cNvSpPr/>
          <p:nvPr/>
        </p:nvSpPr>
        <p:spPr>
          <a:xfrm>
            <a:off x="5797943" y="2708319"/>
            <a:ext cx="778732" cy="252234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310" name="Google Shape;12310;p21"/>
          <p:cNvSpPr/>
          <p:nvPr/>
        </p:nvSpPr>
        <p:spPr>
          <a:xfrm>
            <a:off x="6576658" y="2708319"/>
            <a:ext cx="779136" cy="252234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311" name="Google Shape;12311;p21"/>
          <p:cNvSpPr/>
          <p:nvPr/>
        </p:nvSpPr>
        <p:spPr>
          <a:xfrm>
            <a:off x="7355776" y="2708319"/>
            <a:ext cx="779119" cy="252234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312" name="Google Shape;12312;p21"/>
          <p:cNvSpPr/>
          <p:nvPr/>
        </p:nvSpPr>
        <p:spPr>
          <a:xfrm>
            <a:off x="4429400" y="1662350"/>
            <a:ext cx="342847" cy="386555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313" name="Google Shape;12313;p21"/>
          <p:cNvSpPr/>
          <p:nvPr/>
        </p:nvSpPr>
        <p:spPr>
          <a:xfrm>
            <a:off x="5244198" y="3658334"/>
            <a:ext cx="342847" cy="386678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314" name="Google Shape;12314;p21"/>
          <p:cNvSpPr/>
          <p:nvPr/>
        </p:nvSpPr>
        <p:spPr>
          <a:xfrm>
            <a:off x="6007260" y="1662350"/>
            <a:ext cx="342865" cy="386555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315" name="Google Shape;12315;p21"/>
          <p:cNvSpPr/>
          <p:nvPr/>
        </p:nvSpPr>
        <p:spPr>
          <a:xfrm>
            <a:off x="6796005" y="3658439"/>
            <a:ext cx="343251" cy="386661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316" name="Google Shape;12316;p21"/>
          <p:cNvSpPr/>
          <p:nvPr/>
        </p:nvSpPr>
        <p:spPr>
          <a:xfrm>
            <a:off x="7585137" y="1662350"/>
            <a:ext cx="342847" cy="386555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317" name="Google Shape;12317;p21"/>
          <p:cNvSpPr/>
          <p:nvPr/>
        </p:nvSpPr>
        <p:spPr>
          <a:xfrm>
            <a:off x="4569763" y="2579382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318" name="Google Shape;12318;p21"/>
          <p:cNvSpPr/>
          <p:nvPr/>
        </p:nvSpPr>
        <p:spPr>
          <a:xfrm>
            <a:off x="6147625" y="2579382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319" name="Google Shape;12319;p21"/>
          <p:cNvSpPr/>
          <p:nvPr/>
        </p:nvSpPr>
        <p:spPr>
          <a:xfrm>
            <a:off x="7725475" y="2579382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320" name="Google Shape;12320;p21"/>
          <p:cNvSpPr/>
          <p:nvPr/>
        </p:nvSpPr>
        <p:spPr>
          <a:xfrm>
            <a:off x="5384563" y="2999720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321" name="Google Shape;12321;p21"/>
          <p:cNvSpPr/>
          <p:nvPr/>
        </p:nvSpPr>
        <p:spPr>
          <a:xfrm>
            <a:off x="6936563" y="2999770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322" name="Google Shape;12322;p21"/>
          <p:cNvSpPr txBox="1"/>
          <p:nvPr/>
        </p:nvSpPr>
        <p:spPr>
          <a:xfrm>
            <a:off x="433142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rPr>
              <a:t>2016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323" name="Google Shape;12323;p21"/>
          <p:cNvSpPr/>
          <p:nvPr/>
        </p:nvSpPr>
        <p:spPr>
          <a:xfrm>
            <a:off x="4569763" y="207525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324" name="Google Shape;12324;p21"/>
          <p:cNvSpPr/>
          <p:nvPr/>
        </p:nvSpPr>
        <p:spPr>
          <a:xfrm>
            <a:off x="6153050" y="207525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325" name="Google Shape;12325;p21"/>
          <p:cNvSpPr/>
          <p:nvPr/>
        </p:nvSpPr>
        <p:spPr>
          <a:xfrm>
            <a:off x="7725475" y="207525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326" name="Google Shape;12326;p21"/>
          <p:cNvSpPr/>
          <p:nvPr/>
        </p:nvSpPr>
        <p:spPr>
          <a:xfrm>
            <a:off x="5384166" y="356959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327" name="Google Shape;12327;p21"/>
          <p:cNvSpPr/>
          <p:nvPr/>
        </p:nvSpPr>
        <p:spPr>
          <a:xfrm>
            <a:off x="6936566" y="356959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cxnSp>
        <p:nvCxnSpPr>
          <p:cNvPr id="12328" name="Google Shape;12328;p21"/>
          <p:cNvCxnSpPr>
            <a:stCxn id="12317" idx="0"/>
            <a:endCxn id="12323" idx="4"/>
          </p:cNvCxnSpPr>
          <p:nvPr/>
        </p:nvCxnSpPr>
        <p:spPr>
          <a:xfrm rot="10800000">
            <a:off x="4600813" y="2137482"/>
            <a:ext cx="0" cy="441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29" name="Google Shape;12329;p21"/>
          <p:cNvCxnSpPr>
            <a:stCxn id="12318" idx="0"/>
            <a:endCxn id="12324" idx="4"/>
          </p:cNvCxnSpPr>
          <p:nvPr/>
        </p:nvCxnSpPr>
        <p:spPr>
          <a:xfrm rot="10800000" flipH="1">
            <a:off x="6178675" y="2137482"/>
            <a:ext cx="5400" cy="441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0" name="Google Shape;12330;p21"/>
          <p:cNvCxnSpPr>
            <a:stCxn id="12319" idx="0"/>
            <a:endCxn id="12325" idx="4"/>
          </p:cNvCxnSpPr>
          <p:nvPr/>
        </p:nvCxnSpPr>
        <p:spPr>
          <a:xfrm rot="10800000">
            <a:off x="7756525" y="2137482"/>
            <a:ext cx="0" cy="441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1" name="Google Shape;12331;p21"/>
          <p:cNvCxnSpPr>
            <a:stCxn id="12320" idx="4"/>
            <a:endCxn id="12326" idx="0"/>
          </p:cNvCxnSpPr>
          <p:nvPr/>
        </p:nvCxnSpPr>
        <p:spPr>
          <a:xfrm flipH="1">
            <a:off x="5415313" y="3061820"/>
            <a:ext cx="300" cy="507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2" name="Google Shape;12332;p21"/>
          <p:cNvCxnSpPr>
            <a:stCxn id="12321" idx="4"/>
            <a:endCxn id="12327" idx="0"/>
          </p:cNvCxnSpPr>
          <p:nvPr/>
        </p:nvCxnSpPr>
        <p:spPr>
          <a:xfrm>
            <a:off x="6967613" y="3061870"/>
            <a:ext cx="0" cy="5076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2333" name="Google Shape;12333;p21"/>
          <p:cNvSpPr txBox="1"/>
          <p:nvPr/>
        </p:nvSpPr>
        <p:spPr>
          <a:xfrm>
            <a:off x="5138997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rPr>
              <a:t>2017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334" name="Google Shape;12334;p21"/>
          <p:cNvSpPr txBox="1"/>
          <p:nvPr/>
        </p:nvSpPr>
        <p:spPr>
          <a:xfrm>
            <a:off x="590467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rPr>
              <a:t>2018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335" name="Google Shape;12335;p21"/>
          <p:cNvSpPr txBox="1"/>
          <p:nvPr/>
        </p:nvSpPr>
        <p:spPr>
          <a:xfrm>
            <a:off x="669682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rPr>
              <a:t>2019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336" name="Google Shape;12336;p21"/>
          <p:cNvSpPr txBox="1"/>
          <p:nvPr/>
        </p:nvSpPr>
        <p:spPr>
          <a:xfrm>
            <a:off x="748897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rPr>
              <a:t>2020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337" name="Google Shape;12337;p21"/>
          <p:cNvSpPr/>
          <p:nvPr/>
        </p:nvSpPr>
        <p:spPr>
          <a:xfrm>
            <a:off x="6865977" y="3729422"/>
            <a:ext cx="204488" cy="205025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grpSp>
        <p:nvGrpSpPr>
          <p:cNvPr id="12338" name="Google Shape;12338;p21"/>
          <p:cNvGrpSpPr/>
          <p:nvPr/>
        </p:nvGrpSpPr>
        <p:grpSpPr>
          <a:xfrm>
            <a:off x="5307356" y="3748469"/>
            <a:ext cx="206115" cy="206115"/>
            <a:chOff x="1049375" y="2680675"/>
            <a:chExt cx="297725" cy="297725"/>
          </a:xfrm>
        </p:grpSpPr>
        <p:sp>
          <p:nvSpPr>
            <p:cNvPr id="12339" name="Google Shape;12339;p21"/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2340" name="Google Shape;12340;p21"/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2341" name="Google Shape;12341;p21"/>
          <p:cNvGrpSpPr/>
          <p:nvPr/>
        </p:nvGrpSpPr>
        <p:grpSpPr>
          <a:xfrm>
            <a:off x="7653299" y="1758852"/>
            <a:ext cx="205578" cy="204332"/>
            <a:chOff x="5045775" y="1946400"/>
            <a:chExt cx="296950" cy="295150"/>
          </a:xfrm>
        </p:grpSpPr>
        <p:sp>
          <p:nvSpPr>
            <p:cNvPr id="12342" name="Google Shape;12342;p21"/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2343" name="Google Shape;12343;p21"/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2344" name="Google Shape;12344;p21"/>
          <p:cNvGrpSpPr/>
          <p:nvPr/>
        </p:nvGrpSpPr>
        <p:grpSpPr>
          <a:xfrm>
            <a:off x="6076163" y="1764541"/>
            <a:ext cx="205042" cy="204505"/>
            <a:chOff x="3599700" y="1954475"/>
            <a:chExt cx="296175" cy="295400"/>
          </a:xfrm>
        </p:grpSpPr>
        <p:sp>
          <p:nvSpPr>
            <p:cNvPr id="12345" name="Google Shape;12345;p21"/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2346" name="Google Shape;12346;p21"/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2347" name="Google Shape;12347;p21"/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2348" name="Google Shape;12348;p21"/>
          <p:cNvGrpSpPr/>
          <p:nvPr/>
        </p:nvGrpSpPr>
        <p:grpSpPr>
          <a:xfrm>
            <a:off x="4485399" y="1783308"/>
            <a:ext cx="205596" cy="155421"/>
            <a:chOff x="3962775" y="1990700"/>
            <a:chExt cx="296975" cy="224500"/>
          </a:xfrm>
        </p:grpSpPr>
        <p:sp>
          <p:nvSpPr>
            <p:cNvPr id="12349" name="Google Shape;12349;p21"/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2350" name="Google Shape;12350;p21"/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2351" name="Google Shape;12351;p21"/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2352" name="Google Shape;12352;p21"/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sp>
        <p:nvSpPr>
          <p:cNvPr id="12353" name="Google Shape;12353;p21"/>
          <p:cNvSpPr txBox="1"/>
          <p:nvPr/>
        </p:nvSpPr>
        <p:spPr>
          <a:xfrm>
            <a:off x="6405263" y="2090309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4" name="Google Shape;12354;p21"/>
          <p:cNvSpPr txBox="1"/>
          <p:nvPr/>
        </p:nvSpPr>
        <p:spPr>
          <a:xfrm>
            <a:off x="4827411" y="2090309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5" name="Google Shape;12355;p21"/>
          <p:cNvSpPr txBox="1"/>
          <p:nvPr/>
        </p:nvSpPr>
        <p:spPr>
          <a:xfrm>
            <a:off x="5626377" y="3149746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6" name="Google Shape;12356;p21"/>
          <p:cNvSpPr txBox="1"/>
          <p:nvPr/>
        </p:nvSpPr>
        <p:spPr>
          <a:xfrm>
            <a:off x="7178777" y="3136671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7" name="Google Shape;12357;p21"/>
          <p:cNvSpPr txBox="1"/>
          <p:nvPr/>
        </p:nvSpPr>
        <p:spPr>
          <a:xfrm>
            <a:off x="4037377" y="3136671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8" name="Google Shape;12358;p21"/>
          <p:cNvSpPr txBox="1">
            <a:spLocks noGrp="1"/>
          </p:cNvSpPr>
          <p:nvPr>
            <p:ph type="title"/>
          </p:nvPr>
        </p:nvSpPr>
        <p:spPr>
          <a:xfrm>
            <a:off x="1048350" y="323850"/>
            <a:ext cx="70473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tx1"/>
                </a:solidFill>
                <a:cs typeface="B Nazanin" panose="00000700000000000000" pitchFamily="2" charset="-78"/>
              </a:rPr>
              <a:t>اینفوگرافیک ممتاز</a:t>
            </a:r>
            <a:endParaRPr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3" name="Google Shape;12363;p22"/>
          <p:cNvSpPr/>
          <p:nvPr/>
        </p:nvSpPr>
        <p:spPr>
          <a:xfrm>
            <a:off x="1048350" y="4002146"/>
            <a:ext cx="1655700" cy="73800"/>
          </a:xfrm>
          <a:prstGeom prst="rect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grpSp>
        <p:nvGrpSpPr>
          <p:cNvPr id="12364" name="Google Shape;12364;p22"/>
          <p:cNvGrpSpPr/>
          <p:nvPr/>
        </p:nvGrpSpPr>
        <p:grpSpPr>
          <a:xfrm>
            <a:off x="1494592" y="1585529"/>
            <a:ext cx="763219" cy="763219"/>
            <a:chOff x="4049800" y="640400"/>
            <a:chExt cx="858900" cy="858900"/>
          </a:xfrm>
        </p:grpSpPr>
        <p:sp>
          <p:nvSpPr>
            <p:cNvPr id="12365" name="Google Shape;12365;p22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11951"/>
              </a:avLst>
            </a:prstGeom>
            <a:noFill/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2366" name="Google Shape;12366;p22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1926007"/>
                <a:gd name="adj3" fmla="val 12032"/>
              </a:avLst>
            </a:prstGeom>
            <a:solidFill>
              <a:srgbClr val="A5B7C6"/>
            </a:solidFill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sp>
        <p:nvSpPr>
          <p:cNvPr id="12367" name="Google Shape;12367;p22"/>
          <p:cNvSpPr/>
          <p:nvPr/>
        </p:nvSpPr>
        <p:spPr>
          <a:xfrm>
            <a:off x="1210102" y="2569615"/>
            <a:ext cx="1332000" cy="11316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368" name="Google Shape;12368;p22"/>
          <p:cNvSpPr/>
          <p:nvPr/>
        </p:nvSpPr>
        <p:spPr>
          <a:xfrm>
            <a:off x="1759085" y="3921942"/>
            <a:ext cx="234300" cy="234300"/>
          </a:xfrm>
          <a:prstGeom prst="ellipse">
            <a:avLst/>
          </a:prstGeom>
          <a:solidFill>
            <a:srgbClr val="0E2A47"/>
          </a:solidFill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cxnSp>
        <p:nvCxnSpPr>
          <p:cNvPr id="12369" name="Google Shape;12369;p22"/>
          <p:cNvCxnSpPr>
            <a:stCxn id="12365" idx="4"/>
            <a:endCxn id="12367" idx="0"/>
          </p:cNvCxnSpPr>
          <p:nvPr/>
        </p:nvCxnSpPr>
        <p:spPr>
          <a:xfrm>
            <a:off x="1876201" y="2348748"/>
            <a:ext cx="0" cy="2208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70" name="Google Shape;12370;p22"/>
          <p:cNvCxnSpPr/>
          <p:nvPr/>
        </p:nvCxnSpPr>
        <p:spPr>
          <a:xfrm>
            <a:off x="1876179" y="3701065"/>
            <a:ext cx="0" cy="2208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1" name="Google Shape;12371;p22"/>
          <p:cNvSpPr txBox="1"/>
          <p:nvPr/>
        </p:nvSpPr>
        <p:spPr>
          <a:xfrm>
            <a:off x="1297398" y="3117684"/>
            <a:ext cx="1157700" cy="45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rPr>
              <a:t>قالب پاورپوینت قابل ویرایش می باشد</a:t>
            </a: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cxnSp>
        <p:nvCxnSpPr>
          <p:cNvPr id="12372" name="Google Shape;12372;p22"/>
          <p:cNvCxnSpPr/>
          <p:nvPr/>
        </p:nvCxnSpPr>
        <p:spPr>
          <a:xfrm>
            <a:off x="1621737" y="2986921"/>
            <a:ext cx="508800" cy="0"/>
          </a:xfrm>
          <a:prstGeom prst="straightConnector1">
            <a:avLst/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3" name="Google Shape;12373;p22"/>
          <p:cNvSpPr txBox="1"/>
          <p:nvPr/>
        </p:nvSpPr>
        <p:spPr>
          <a:xfrm>
            <a:off x="1454136" y="2733216"/>
            <a:ext cx="844200" cy="2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rPr>
              <a:t>عنوان</a:t>
            </a:r>
            <a:r>
              <a:rPr kumimoji="0" lang="es" sz="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rPr>
              <a:t> 1</a:t>
            </a:r>
            <a:endParaRPr kumimoji="0" sz="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374" name="Google Shape;12374;p22"/>
          <p:cNvSpPr txBox="1"/>
          <p:nvPr/>
        </p:nvSpPr>
        <p:spPr>
          <a:xfrm>
            <a:off x="1585964" y="1784457"/>
            <a:ext cx="580500" cy="36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13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rPr>
              <a:t>75%</a:t>
            </a:r>
            <a:endParaRPr kumimoji="0" sz="13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375" name="Google Shape;12375;p22"/>
          <p:cNvSpPr/>
          <p:nvPr/>
        </p:nvSpPr>
        <p:spPr>
          <a:xfrm>
            <a:off x="3439355" y="1995150"/>
            <a:ext cx="1788300" cy="1788300"/>
          </a:xfrm>
          <a:prstGeom prst="arc">
            <a:avLst>
              <a:gd name="adj1" fmla="val 16200000"/>
              <a:gd name="adj2" fmla="val 5298411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376" name="Google Shape;12376;p22"/>
          <p:cNvSpPr/>
          <p:nvPr/>
        </p:nvSpPr>
        <p:spPr>
          <a:xfrm>
            <a:off x="6549404" y="1746200"/>
            <a:ext cx="1542300" cy="702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grpSp>
        <p:nvGrpSpPr>
          <p:cNvPr id="12377" name="Google Shape;12377;p22"/>
          <p:cNvGrpSpPr/>
          <p:nvPr/>
        </p:nvGrpSpPr>
        <p:grpSpPr>
          <a:xfrm>
            <a:off x="3576486" y="2168116"/>
            <a:ext cx="1443832" cy="1443832"/>
            <a:chOff x="5681300" y="2527788"/>
            <a:chExt cx="805800" cy="805800"/>
          </a:xfrm>
        </p:grpSpPr>
        <p:sp>
          <p:nvSpPr>
            <p:cNvPr id="12378" name="Google Shape;12378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2379" name="Google Shape;12379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2380" name="Google Shape;12380;p22"/>
          <p:cNvGrpSpPr/>
          <p:nvPr/>
        </p:nvGrpSpPr>
        <p:grpSpPr>
          <a:xfrm>
            <a:off x="6240887" y="1783888"/>
            <a:ext cx="626590" cy="626590"/>
            <a:chOff x="5681300" y="2527788"/>
            <a:chExt cx="805800" cy="805800"/>
          </a:xfrm>
        </p:grpSpPr>
        <p:sp>
          <p:nvSpPr>
            <p:cNvPr id="12381" name="Google Shape;1238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2382" name="Google Shape;1238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12271918"/>
                <a:gd name="adj2" fmla="val 16200000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sp>
        <p:nvSpPr>
          <p:cNvPr id="12383" name="Google Shape;12383;p22"/>
          <p:cNvSpPr txBox="1"/>
          <p:nvPr/>
        </p:nvSpPr>
        <p:spPr>
          <a:xfrm>
            <a:off x="6993115" y="1876246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rPr>
              <a:t>قالب پاورپوینت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384" name="Google Shape;12384;p22"/>
          <p:cNvSpPr/>
          <p:nvPr/>
        </p:nvSpPr>
        <p:spPr>
          <a:xfrm>
            <a:off x="6549404" y="2538300"/>
            <a:ext cx="1542300" cy="702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grpSp>
        <p:nvGrpSpPr>
          <p:cNvPr id="12385" name="Google Shape;12385;p22"/>
          <p:cNvGrpSpPr/>
          <p:nvPr/>
        </p:nvGrpSpPr>
        <p:grpSpPr>
          <a:xfrm>
            <a:off x="6240887" y="2575988"/>
            <a:ext cx="626590" cy="626590"/>
            <a:chOff x="5681300" y="2527788"/>
            <a:chExt cx="805800" cy="805800"/>
          </a:xfrm>
        </p:grpSpPr>
        <p:sp>
          <p:nvSpPr>
            <p:cNvPr id="12386" name="Google Shape;12386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2387" name="Google Shape;12387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9253407"/>
                <a:gd name="adj2" fmla="val 16200000"/>
              </a:avLst>
            </a:prstGeom>
            <a:solidFill>
              <a:srgbClr val="4056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sp>
        <p:nvSpPr>
          <p:cNvPr id="12388" name="Google Shape;12388;p22"/>
          <p:cNvSpPr txBox="1"/>
          <p:nvPr/>
        </p:nvSpPr>
        <p:spPr>
          <a:xfrm>
            <a:off x="6993115" y="2668346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89" name="Google Shape;12389;p22"/>
          <p:cNvSpPr/>
          <p:nvPr/>
        </p:nvSpPr>
        <p:spPr>
          <a:xfrm>
            <a:off x="6549404" y="3330400"/>
            <a:ext cx="1542300" cy="702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grpSp>
        <p:nvGrpSpPr>
          <p:cNvPr id="12390" name="Google Shape;12390;p22"/>
          <p:cNvGrpSpPr/>
          <p:nvPr/>
        </p:nvGrpSpPr>
        <p:grpSpPr>
          <a:xfrm>
            <a:off x="6240887" y="3368088"/>
            <a:ext cx="626590" cy="626590"/>
            <a:chOff x="5681300" y="2527788"/>
            <a:chExt cx="805800" cy="805800"/>
          </a:xfrm>
        </p:grpSpPr>
        <p:sp>
          <p:nvSpPr>
            <p:cNvPr id="12391" name="Google Shape;1239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2392" name="Google Shape;1239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5544305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sp>
        <p:nvSpPr>
          <p:cNvPr id="12393" name="Google Shape;12393;p22"/>
          <p:cNvSpPr txBox="1"/>
          <p:nvPr/>
        </p:nvSpPr>
        <p:spPr>
          <a:xfrm>
            <a:off x="6993115" y="3460446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94" name="Google Shape;12394;p22"/>
          <p:cNvSpPr/>
          <p:nvPr/>
        </p:nvSpPr>
        <p:spPr>
          <a:xfrm>
            <a:off x="4229854" y="1929725"/>
            <a:ext cx="137100" cy="1371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395" name="Google Shape;12395;p22"/>
          <p:cNvSpPr/>
          <p:nvPr/>
        </p:nvSpPr>
        <p:spPr>
          <a:xfrm>
            <a:off x="4229854" y="3713250"/>
            <a:ext cx="137100" cy="1371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396" name="Google Shape;12396;p22"/>
          <p:cNvSpPr/>
          <p:nvPr/>
        </p:nvSpPr>
        <p:spPr>
          <a:xfrm>
            <a:off x="5157904" y="2821488"/>
            <a:ext cx="137100" cy="1371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cxnSp>
        <p:nvCxnSpPr>
          <p:cNvPr id="12397" name="Google Shape;12397;p22"/>
          <p:cNvCxnSpPr>
            <a:stCxn id="12396" idx="6"/>
            <a:endCxn id="12382" idx="2"/>
          </p:cNvCxnSpPr>
          <p:nvPr/>
        </p:nvCxnSpPr>
        <p:spPr>
          <a:xfrm rot="10800000" flipH="1">
            <a:off x="5295004" y="2097138"/>
            <a:ext cx="945900" cy="792900"/>
          </a:xfrm>
          <a:prstGeom prst="bentConnector3">
            <a:avLst>
              <a:gd name="adj1" fmla="val 51494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8" name="Google Shape;12398;p22"/>
          <p:cNvCxnSpPr>
            <a:stCxn id="12396" idx="6"/>
            <a:endCxn id="12392" idx="2"/>
          </p:cNvCxnSpPr>
          <p:nvPr/>
        </p:nvCxnSpPr>
        <p:spPr>
          <a:xfrm>
            <a:off x="5295004" y="2890038"/>
            <a:ext cx="945900" cy="7914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9" name="Google Shape;12399;p22"/>
          <p:cNvCxnSpPr>
            <a:stCxn id="12396" idx="6"/>
            <a:endCxn id="12387" idx="2"/>
          </p:cNvCxnSpPr>
          <p:nvPr/>
        </p:nvCxnSpPr>
        <p:spPr>
          <a:xfrm rot="10800000" flipH="1">
            <a:off x="5295004" y="2889138"/>
            <a:ext cx="945900" cy="9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400" name="Google Shape;12400;p22"/>
          <p:cNvSpPr txBox="1"/>
          <p:nvPr/>
        </p:nvSpPr>
        <p:spPr>
          <a:xfrm>
            <a:off x="3800713" y="2576693"/>
            <a:ext cx="995400" cy="62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30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rPr>
              <a:t>75%</a:t>
            </a:r>
            <a:endParaRPr kumimoji="0" sz="30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401" name="Google Shape;12401;p22"/>
          <p:cNvSpPr txBox="1">
            <a:spLocks noGrp="1"/>
          </p:cNvSpPr>
          <p:nvPr>
            <p:ph type="title"/>
          </p:nvPr>
        </p:nvSpPr>
        <p:spPr>
          <a:xfrm>
            <a:off x="1048350" y="323850"/>
            <a:ext cx="70473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tx1"/>
                </a:solidFill>
                <a:cs typeface="B Nazanin" pitchFamily="2" charset="-78"/>
              </a:rPr>
              <a:t>اینفوگرافیک ممتاز</a:t>
            </a:r>
            <a:endParaRPr dirty="0">
              <a:solidFill>
                <a:schemeClr val="tx1"/>
              </a:solidFill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48" name="Google Shape;7448;p72"/>
          <p:cNvGrpSpPr/>
          <p:nvPr/>
        </p:nvGrpSpPr>
        <p:grpSpPr>
          <a:xfrm>
            <a:off x="2100560" y="3398663"/>
            <a:ext cx="1102891" cy="760337"/>
            <a:chOff x="4967783" y="2151471"/>
            <a:chExt cx="3920692" cy="2702940"/>
          </a:xfrm>
        </p:grpSpPr>
        <p:grpSp>
          <p:nvGrpSpPr>
            <p:cNvPr id="7449" name="Google Shape;7449;p72"/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7450" name="Google Shape;7450;p72"/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1" name="Google Shape;7451;p72"/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2" name="Google Shape;7452;p72"/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3" name="Google Shape;7453;p72"/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4" name="Google Shape;7454;p72"/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5" name="Google Shape;7455;p72"/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6" name="Google Shape;7456;p72"/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457" name="Google Shape;7457;p72"/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7458" name="Google Shape;7458;p72"/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9" name="Google Shape;7459;p72"/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60" name="Google Shape;7460;p72"/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61" name="Google Shape;7461;p72"/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62" name="Google Shape;7462;p72"/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463" name="Google Shape;7463;p72"/>
          <p:cNvGrpSpPr/>
          <p:nvPr/>
        </p:nvGrpSpPr>
        <p:grpSpPr>
          <a:xfrm>
            <a:off x="3504468" y="1286940"/>
            <a:ext cx="1561911" cy="708580"/>
            <a:chOff x="3530532" y="1496185"/>
            <a:chExt cx="1561911" cy="708580"/>
          </a:xfrm>
        </p:grpSpPr>
        <p:grpSp>
          <p:nvGrpSpPr>
            <p:cNvPr id="7464" name="Google Shape;7464;p72"/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7465" name="Google Shape;7465;p72"/>
              <p:cNvCxnSpPr>
                <a:endCxn id="7466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7" name="Google Shape;7467;p72"/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8" name="Google Shape;7468;p72"/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9" name="Google Shape;7469;p72"/>
              <p:cNvCxnSpPr>
                <a:stCxn id="7466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7470" name="Google Shape;7470;p72"/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7471" name="Google Shape;7471;p72"/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2" name="Google Shape;7472;p72"/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473" name="Google Shape;7473;p72"/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74" name="Google Shape;7474;p72"/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475" name="Google Shape;7475;p72"/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7476" name="Google Shape;7476;p72"/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7" name="Google Shape;7477;p72"/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478" name="Google Shape;7478;p72"/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7479" name="Google Shape;7479;p72"/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0" name="Google Shape;7480;p72"/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481" name="Google Shape;7481;p72"/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66" name="Google Shape;7466;p72"/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482" name="Google Shape;7482;p72"/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7483" name="Google Shape;7483;p72"/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4" name="Google Shape;7484;p72"/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485" name="Google Shape;7485;p72"/>
          <p:cNvGrpSpPr/>
          <p:nvPr/>
        </p:nvGrpSpPr>
        <p:grpSpPr>
          <a:xfrm>
            <a:off x="3486488" y="2149036"/>
            <a:ext cx="1597032" cy="378649"/>
            <a:chOff x="3512551" y="2358282"/>
            <a:chExt cx="1597032" cy="378649"/>
          </a:xfrm>
        </p:grpSpPr>
        <p:grpSp>
          <p:nvGrpSpPr>
            <p:cNvPr id="7486" name="Google Shape;7486;p72"/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7487" name="Google Shape;7487;p72"/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8" name="Google Shape;7488;p72"/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9" name="Google Shape;7489;p72"/>
              <p:cNvCxnSpPr>
                <a:stCxn id="7490" idx="6"/>
                <a:endCxn id="7491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7492" name="Google Shape;7492;p72"/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7493" name="Google Shape;7493;p72"/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1" name="Google Shape;7491;p72"/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94" name="Google Shape;7494;p72"/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495" name="Google Shape;7495;p72"/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7496" name="Google Shape;7496;p72"/>
              <p:cNvCxnSpPr>
                <a:stCxn id="7497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8" name="Google Shape;7498;p72"/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97" name="Google Shape;7497;p72"/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499" name="Google Shape;7499;p72"/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7500" name="Google Shape;7500;p72"/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501" name="Google Shape;7501;p72"/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02" name="Google Shape;7502;p72"/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503" name="Google Shape;7503;p72"/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7504" name="Google Shape;7504;p72"/>
              <p:cNvCxnSpPr>
                <a:stCxn id="7505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0" name="Google Shape;7490;p72"/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05" name="Google Shape;7505;p72"/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506" name="Google Shape;7506;p72"/>
          <p:cNvGrpSpPr/>
          <p:nvPr/>
        </p:nvGrpSpPr>
        <p:grpSpPr>
          <a:xfrm>
            <a:off x="6846570" y="972834"/>
            <a:ext cx="1559809" cy="722610"/>
            <a:chOff x="634175" y="2986275"/>
            <a:chExt cx="3147949" cy="1458344"/>
          </a:xfrm>
        </p:grpSpPr>
        <p:cxnSp>
          <p:nvCxnSpPr>
            <p:cNvPr id="7507" name="Google Shape;7507;p72"/>
            <p:cNvCxnSpPr>
              <a:stCxn id="7508" idx="4"/>
              <a:endCxn id="7509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0" name="Google Shape;7510;p72"/>
            <p:cNvCxnSpPr>
              <a:stCxn id="7509" idx="0"/>
              <a:endCxn id="7511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2" name="Google Shape;7512;p72"/>
            <p:cNvCxnSpPr>
              <a:stCxn id="7511" idx="4"/>
              <a:endCxn id="7513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4" name="Google Shape;7514;p72"/>
            <p:cNvCxnSpPr>
              <a:stCxn id="7513" idx="0"/>
              <a:endCxn id="7515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15" name="Google Shape;7515;p72"/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1" name="Google Shape;7511;p72"/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8" name="Google Shape;7508;p72"/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3" name="Google Shape;7513;p72"/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9" name="Google Shape;7509;p72"/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516" name="Google Shape;7516;p72"/>
          <p:cNvGrpSpPr/>
          <p:nvPr/>
        </p:nvGrpSpPr>
        <p:grpSpPr>
          <a:xfrm>
            <a:off x="3500360" y="2682741"/>
            <a:ext cx="1570719" cy="294123"/>
            <a:chOff x="998425" y="1182125"/>
            <a:chExt cx="1065400" cy="199500"/>
          </a:xfrm>
        </p:grpSpPr>
        <p:sp>
          <p:nvSpPr>
            <p:cNvPr id="7517" name="Google Shape;7517;p72"/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18" name="Google Shape;7518;p72"/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19" name="Google Shape;7519;p72"/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0" name="Google Shape;7520;p72"/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1" name="Google Shape;7521;p72"/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522" name="Google Shape;7522;p72"/>
          <p:cNvGrpSpPr/>
          <p:nvPr/>
        </p:nvGrpSpPr>
        <p:grpSpPr>
          <a:xfrm>
            <a:off x="6843616" y="1800228"/>
            <a:ext cx="1565716" cy="366729"/>
            <a:chOff x="1247650" y="2075423"/>
            <a:chExt cx="6648477" cy="1557238"/>
          </a:xfrm>
        </p:grpSpPr>
        <p:sp>
          <p:nvSpPr>
            <p:cNvPr id="7523" name="Google Shape;7523;p72"/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4" name="Google Shape;7524;p72"/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5" name="Google Shape;7525;p72"/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6" name="Google Shape;7526;p72"/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7" name="Google Shape;7527;p72"/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8" name="Google Shape;7528;p72"/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529" name="Google Shape;7529;p72"/>
          <p:cNvGrpSpPr/>
          <p:nvPr/>
        </p:nvGrpSpPr>
        <p:grpSpPr>
          <a:xfrm>
            <a:off x="6827928" y="2949043"/>
            <a:ext cx="1597061" cy="663440"/>
            <a:chOff x="6796238" y="3158297"/>
            <a:chExt cx="1630319" cy="677257"/>
          </a:xfrm>
        </p:grpSpPr>
        <p:cxnSp>
          <p:nvCxnSpPr>
            <p:cNvPr id="7530" name="Google Shape;7530;p72"/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1" name="Google Shape;7531;p72"/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2" name="Google Shape;7532;p72"/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3" name="Google Shape;7533;p72"/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7534" name="Google Shape;7534;p72"/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7535" name="Google Shape;7535;p72"/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36" name="Google Shape;7536;p72"/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37" name="Google Shape;7537;p72"/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538" name="Google Shape;7538;p72"/>
          <p:cNvGrpSpPr/>
          <p:nvPr/>
        </p:nvGrpSpPr>
        <p:grpSpPr>
          <a:xfrm>
            <a:off x="5349066" y="970435"/>
            <a:ext cx="1368606" cy="1593805"/>
            <a:chOff x="1839112" y="2209163"/>
            <a:chExt cx="1918159" cy="2233784"/>
          </a:xfrm>
        </p:grpSpPr>
        <p:sp>
          <p:nvSpPr>
            <p:cNvPr id="7539" name="Google Shape;7539;p72"/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0" name="Google Shape;7540;p72"/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1" name="Google Shape;7541;p72"/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7542" name="Google Shape;7542;p72"/>
            <p:cNvCxnSpPr>
              <a:stCxn id="7539" idx="6"/>
              <a:endCxn id="7540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3" name="Google Shape;7543;p72"/>
            <p:cNvCxnSpPr>
              <a:stCxn id="7540" idx="4"/>
              <a:endCxn id="7544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5" name="Google Shape;7545;p72"/>
            <p:cNvCxnSpPr>
              <a:stCxn id="7544" idx="6"/>
              <a:endCxn id="7541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6" name="Google Shape;7546;p72"/>
            <p:cNvCxnSpPr>
              <a:stCxn id="7541" idx="4"/>
              <a:endCxn id="7547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44" name="Google Shape;7544;p72"/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7" name="Google Shape;7547;p72"/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8" name="Google Shape;7548;p72"/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7549" name="Google Shape;7549;p72"/>
            <p:cNvCxnSpPr>
              <a:endCxn id="7548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50" name="Google Shape;7550;p72"/>
          <p:cNvGrpSpPr/>
          <p:nvPr/>
        </p:nvGrpSpPr>
        <p:grpSpPr>
          <a:xfrm>
            <a:off x="3481439" y="976671"/>
            <a:ext cx="1637968" cy="154942"/>
            <a:chOff x="238125" y="2506075"/>
            <a:chExt cx="7115411" cy="673075"/>
          </a:xfrm>
        </p:grpSpPr>
        <p:sp>
          <p:nvSpPr>
            <p:cNvPr id="7551" name="Google Shape;7551;p72"/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2" name="Google Shape;7552;p72"/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3" name="Google Shape;7553;p72"/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4" name="Google Shape;7554;p72"/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5" name="Google Shape;7555;p72"/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556" name="Google Shape;7556;p72"/>
          <p:cNvGrpSpPr/>
          <p:nvPr/>
        </p:nvGrpSpPr>
        <p:grpSpPr>
          <a:xfrm>
            <a:off x="720124" y="1298269"/>
            <a:ext cx="2476762" cy="91743"/>
            <a:chOff x="1464850" y="436376"/>
            <a:chExt cx="6001362" cy="222300"/>
          </a:xfrm>
        </p:grpSpPr>
        <p:sp>
          <p:nvSpPr>
            <p:cNvPr id="7557" name="Google Shape;7557;p72"/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8" name="Google Shape;7558;p72"/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9" name="Google Shape;7559;p72"/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0" name="Google Shape;7560;p72"/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1" name="Google Shape;7561;p72"/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7562" name="Google Shape;7562;p72"/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3" name="Google Shape;7563;p72"/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4" name="Google Shape;7564;p72"/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5" name="Google Shape;7565;p72"/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66" name="Google Shape;7566;p72"/>
          <p:cNvGrpSpPr/>
          <p:nvPr/>
        </p:nvGrpSpPr>
        <p:grpSpPr>
          <a:xfrm>
            <a:off x="706391" y="2533734"/>
            <a:ext cx="1452710" cy="651923"/>
            <a:chOff x="803162" y="2667727"/>
            <a:chExt cx="1411906" cy="633611"/>
          </a:xfrm>
        </p:grpSpPr>
        <p:cxnSp>
          <p:nvCxnSpPr>
            <p:cNvPr id="7567" name="Google Shape;7567;p72"/>
            <p:cNvCxnSpPr>
              <a:stCxn id="7568" idx="2"/>
              <a:endCxn id="7569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0" name="Google Shape;7570;p72"/>
            <p:cNvCxnSpPr>
              <a:stCxn id="7571" idx="0"/>
              <a:endCxn id="7568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2" name="Google Shape;7572;p72"/>
            <p:cNvCxnSpPr>
              <a:stCxn id="7571" idx="2"/>
              <a:endCxn id="7573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4" name="Google Shape;7574;p72"/>
            <p:cNvCxnSpPr>
              <a:stCxn id="7575" idx="0"/>
              <a:endCxn id="7571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6" name="Google Shape;7576;p72"/>
            <p:cNvCxnSpPr>
              <a:stCxn id="7569" idx="2"/>
              <a:endCxn id="7577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8" name="Google Shape;7578;p72"/>
            <p:cNvCxnSpPr>
              <a:stCxn id="7579" idx="0"/>
              <a:endCxn id="7569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75" name="Google Shape;7575;p72"/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573" name="Google Shape;7573;p72"/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579" name="Google Shape;7579;p72"/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577" name="Google Shape;7577;p72"/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569" name="Google Shape;7569;p72"/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571" name="Google Shape;7571;p72"/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568" name="Google Shape;7568;p72"/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7580" name="Google Shape;7580;p72"/>
          <p:cNvGrpSpPr/>
          <p:nvPr/>
        </p:nvGrpSpPr>
        <p:grpSpPr>
          <a:xfrm>
            <a:off x="706393" y="969273"/>
            <a:ext cx="2518541" cy="209309"/>
            <a:chOff x="803163" y="1111966"/>
            <a:chExt cx="2447800" cy="203430"/>
          </a:xfrm>
        </p:grpSpPr>
        <p:grpSp>
          <p:nvGrpSpPr>
            <p:cNvPr id="7581" name="Google Shape;7581;p72"/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7582" name="Google Shape;7582;p72"/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7583" name="Google Shape;7583;p72"/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7584" name="Google Shape;7584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85" name="Google Shape;7585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cxnSp>
          <p:nvCxnSpPr>
            <p:cNvPr id="7586" name="Google Shape;7586;p72"/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87" name="Google Shape;7587;p72"/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588" name="Google Shape;7588;p72"/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7589" name="Google Shape;7589;p72"/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7590" name="Google Shape;7590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1" name="Google Shape;7591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7592" name="Google Shape;7592;p72"/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593" name="Google Shape;7593;p72"/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7594" name="Google Shape;7594;p72"/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595" name="Google Shape;7595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6" name="Google Shape;7596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7597" name="Google Shape;7597;p72"/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598" name="Google Shape;7598;p72"/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7599" name="Google Shape;7599;p72"/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600" name="Google Shape;7600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601" name="Google Shape;7601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7602" name="Google Shape;7602;p72"/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603" name="Google Shape;7603;p72"/>
          <p:cNvGrpSpPr/>
          <p:nvPr/>
        </p:nvGrpSpPr>
        <p:grpSpPr>
          <a:xfrm>
            <a:off x="3499403" y="3665904"/>
            <a:ext cx="1567778" cy="491677"/>
            <a:chOff x="5194708" y="3484366"/>
            <a:chExt cx="3148148" cy="987304"/>
          </a:xfrm>
        </p:grpSpPr>
        <p:grpSp>
          <p:nvGrpSpPr>
            <p:cNvPr id="7604" name="Google Shape;7604;p72"/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7605" name="Google Shape;7605;p72"/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06" name="Google Shape;7606;p72"/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07" name="Google Shape;7607;p72"/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608" name="Google Shape;7608;p72"/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7609" name="Google Shape;7609;p72"/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0" name="Google Shape;7610;p72"/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1" name="Google Shape;7611;p72"/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612" name="Google Shape;7612;p72"/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7613" name="Google Shape;7613;p72"/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4" name="Google Shape;7614;p72"/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5" name="Google Shape;7615;p72"/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616" name="Google Shape;7616;p72"/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7617" name="Google Shape;7617;p72"/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8" name="Google Shape;7618;p72"/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9" name="Google Shape;7619;p72"/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620" name="Google Shape;7620;p72"/>
          <p:cNvGrpSpPr/>
          <p:nvPr/>
        </p:nvGrpSpPr>
        <p:grpSpPr>
          <a:xfrm>
            <a:off x="3460012" y="3146315"/>
            <a:ext cx="1616964" cy="346256"/>
            <a:chOff x="1808063" y="4294338"/>
            <a:chExt cx="3370782" cy="721817"/>
          </a:xfrm>
        </p:grpSpPr>
        <p:sp>
          <p:nvSpPr>
            <p:cNvPr id="7621" name="Google Shape;7621;p72"/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2" name="Google Shape;7622;p72"/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3" name="Google Shape;7623;p72"/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4" name="Google Shape;7624;p72"/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5" name="Google Shape;7625;p72"/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6" name="Google Shape;7626;p72"/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7" name="Google Shape;7627;p72"/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8" name="Google Shape;7628;p72"/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9" name="Google Shape;7629;p72"/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0" name="Google Shape;7630;p72"/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631" name="Google Shape;7631;p72"/>
          <p:cNvGrpSpPr/>
          <p:nvPr/>
        </p:nvGrpSpPr>
        <p:grpSpPr>
          <a:xfrm>
            <a:off x="738224" y="3432344"/>
            <a:ext cx="1295882" cy="646587"/>
            <a:chOff x="834100" y="3642869"/>
            <a:chExt cx="1259483" cy="628426"/>
          </a:xfrm>
        </p:grpSpPr>
        <p:sp>
          <p:nvSpPr>
            <p:cNvPr id="7632" name="Google Shape;7632;p72"/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3" name="Google Shape;7633;p72"/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4" name="Google Shape;7634;p72"/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5" name="Google Shape;7635;p72"/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6" name="Google Shape;7636;p72"/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7" name="Google Shape;7637;p72"/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8" name="Google Shape;7638;p72"/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9" name="Google Shape;7639;p72"/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0" name="Google Shape;7640;p72"/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1" name="Google Shape;7641;p72"/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2" name="Google Shape;7642;p72"/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3" name="Google Shape;7643;p72"/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4" name="Google Shape;7644;p72"/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5" name="Google Shape;7645;p72"/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6" name="Google Shape;7646;p72"/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7" name="Google Shape;7647;p72"/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8" name="Google Shape;7648;p72"/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9" name="Google Shape;7649;p72"/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0" name="Google Shape;7650;p72"/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1" name="Google Shape;7651;p72"/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2" name="Google Shape;7652;p72"/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3" name="Google Shape;7653;p72"/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4" name="Google Shape;7654;p72"/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5" name="Google Shape;7655;p72"/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6" name="Google Shape;7656;p72"/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657" name="Google Shape;7657;p72"/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7658" name="Google Shape;7658;p72"/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4E9E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59" name="Google Shape;7659;p72"/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0" name="Google Shape;7660;p72"/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1" name="Google Shape;7661;p72"/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2" name="Google Shape;7662;p72"/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3" name="Google Shape;7663;p72"/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4" name="Google Shape;7664;p72"/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5" name="Google Shape;7665;p72"/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6" name="Google Shape;7666;p72"/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7" name="Google Shape;7667;p72"/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8" name="Google Shape;7668;p72"/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9" name="Google Shape;7669;p72"/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0" name="Google Shape;7670;p72"/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1" name="Google Shape;7671;p72"/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2" name="Google Shape;7672;p72"/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3" name="Google Shape;7673;p72"/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4" name="Google Shape;7674;p72"/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5" name="Google Shape;7675;p72"/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6" name="Google Shape;7676;p72"/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7" name="Google Shape;7677;p72"/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678" name="Google Shape;7678;p72"/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79" name="Google Shape;7679;p72"/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0" name="Google Shape;7680;p72"/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1" name="Google Shape;7681;p72"/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2" name="Google Shape;7682;p72"/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3" name="Google Shape;7683;p72"/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4" name="Google Shape;7684;p72"/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5" name="Google Shape;7685;p72"/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6" name="Google Shape;7686;p72"/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7" name="Google Shape;7687;p72"/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8" name="Google Shape;7688;p72"/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9" name="Google Shape;7689;p72"/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0" name="Google Shape;7690;p72"/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1" name="Google Shape;7691;p72"/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692" name="Google Shape;7692;p72"/>
          <p:cNvGrpSpPr/>
          <p:nvPr/>
        </p:nvGrpSpPr>
        <p:grpSpPr>
          <a:xfrm rot="5400000">
            <a:off x="5951337" y="3228841"/>
            <a:ext cx="164064" cy="1414916"/>
            <a:chOff x="4428249" y="1369375"/>
            <a:chExt cx="36905" cy="429569"/>
          </a:xfrm>
        </p:grpSpPr>
        <p:sp>
          <p:nvSpPr>
            <p:cNvPr id="7693" name="Google Shape;7693;p72"/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4" name="Google Shape;7694;p72"/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5" name="Google Shape;7695;p72"/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6" name="Google Shape;7696;p72"/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7" name="Google Shape;7697;p72"/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8" name="Google Shape;7698;p72"/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9" name="Google Shape;7699;p72"/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0" name="Google Shape;7700;p72"/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1" name="Google Shape;7701;p72"/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2" name="Google Shape;7702;p72"/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3" name="Google Shape;7703;p72"/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4" name="Google Shape;7704;p72"/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5" name="Google Shape;7705;p72"/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6" name="Google Shape;7706;p72"/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7" name="Google Shape;7707;p72"/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8" name="Google Shape;7708;p72"/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9" name="Google Shape;7709;p72"/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0" name="Google Shape;7710;p72"/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1" name="Google Shape;7711;p72"/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2" name="Google Shape;7712;p72"/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3" name="Google Shape;7713;p72"/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4" name="Google Shape;7714;p72"/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5" name="Google Shape;7715;p72"/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6" name="Google Shape;7716;p72"/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7" name="Google Shape;7717;p72"/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8" name="Google Shape;7718;p72"/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9" name="Google Shape;7719;p72"/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0" name="Google Shape;7720;p72"/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1" name="Google Shape;7721;p72"/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2" name="Google Shape;7722;p72"/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3" name="Google Shape;7723;p72"/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4" name="Google Shape;7724;p72"/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725" name="Google Shape;7725;p72"/>
          <p:cNvGrpSpPr/>
          <p:nvPr/>
        </p:nvGrpSpPr>
        <p:grpSpPr>
          <a:xfrm rot="10800000" flipH="1">
            <a:off x="5323766" y="2817385"/>
            <a:ext cx="1419207" cy="24808"/>
            <a:chOff x="219558" y="4738465"/>
            <a:chExt cx="5852400" cy="102300"/>
          </a:xfrm>
        </p:grpSpPr>
        <p:cxnSp>
          <p:nvCxnSpPr>
            <p:cNvPr id="7726" name="Google Shape;7726;p72"/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7727" name="Google Shape;7727;p72"/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8" name="Google Shape;7728;p72"/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9" name="Google Shape;7729;p72"/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30" name="Google Shape;7730;p72"/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31" name="Google Shape;7731;p72"/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732" name="Google Shape;7732;p72"/>
          <p:cNvGrpSpPr/>
          <p:nvPr/>
        </p:nvGrpSpPr>
        <p:grpSpPr>
          <a:xfrm>
            <a:off x="5335084" y="3190448"/>
            <a:ext cx="1396570" cy="385016"/>
            <a:chOff x="5286284" y="2966544"/>
            <a:chExt cx="1396570" cy="385016"/>
          </a:xfrm>
        </p:grpSpPr>
        <p:cxnSp>
          <p:nvCxnSpPr>
            <p:cNvPr id="7733" name="Google Shape;7733;p72"/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7734" name="Google Shape;7734;p72"/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7735" name="Google Shape;7735;p72"/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7736" name="Google Shape;7736;p72"/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7" name="Google Shape;7737;p72"/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8" name="Google Shape;7738;p72"/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9" name="Google Shape;7739;p72"/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0" name="Google Shape;7740;p72"/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1" name="Google Shape;7741;p72"/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2" name="Google Shape;7742;p72"/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3" name="Google Shape;7743;p72"/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7744" name="Google Shape;7744;p72"/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7745" name="Google Shape;7745;p72"/>
          <p:cNvGrpSpPr/>
          <p:nvPr/>
        </p:nvGrpSpPr>
        <p:grpSpPr>
          <a:xfrm>
            <a:off x="2021150" y="1609224"/>
            <a:ext cx="1182276" cy="662027"/>
            <a:chOff x="2029517" y="1732295"/>
            <a:chExt cx="1149068" cy="643432"/>
          </a:xfrm>
        </p:grpSpPr>
        <p:grpSp>
          <p:nvGrpSpPr>
            <p:cNvPr id="7746" name="Google Shape;7746;p72"/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7747" name="Google Shape;7747;p72"/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7748" name="Google Shape;7748;p72"/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49" name="Google Shape;7749;p72"/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7750" name="Google Shape;7750;p72"/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7751" name="Google Shape;7751;p72"/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52" name="Google Shape;7752;p72"/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7753" name="Google Shape;7753;p72"/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7754" name="Google Shape;7754;p72"/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7755" name="Google Shape;7755;p72"/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7756" name="Google Shape;7756;p72"/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57" name="Google Shape;7757;p72"/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758" name="Google Shape;7758;p72"/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7759" name="Google Shape;7759;p72"/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0" name="Google Shape;7760;p72"/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grpSp>
            <p:nvGrpSpPr>
              <p:cNvPr id="7761" name="Google Shape;7761;p72"/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7762" name="Google Shape;7762;p72"/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grpSp>
              <p:nvGrpSpPr>
                <p:cNvPr id="7763" name="Google Shape;7763;p72"/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7764" name="Google Shape;7764;p72"/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5" name="Google Shape;7765;p72"/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766" name="Google Shape;7766;p72"/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7767" name="Google Shape;7767;p72"/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8" name="Google Shape;7768;p72"/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</p:grpSp>
      </p:grpSp>
      <p:grpSp>
        <p:nvGrpSpPr>
          <p:cNvPr id="7769" name="Google Shape;7769;p72"/>
          <p:cNvGrpSpPr/>
          <p:nvPr/>
        </p:nvGrpSpPr>
        <p:grpSpPr>
          <a:xfrm>
            <a:off x="706399" y="1556837"/>
            <a:ext cx="962651" cy="810058"/>
            <a:chOff x="844912" y="1681380"/>
            <a:chExt cx="935611" cy="787305"/>
          </a:xfrm>
        </p:grpSpPr>
        <p:grpSp>
          <p:nvGrpSpPr>
            <p:cNvPr id="7770" name="Google Shape;7770;p72"/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7771" name="Google Shape;7771;p72"/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72" name="Google Shape;7772;p72"/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73" name="Google Shape;7773;p72"/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74" name="Google Shape;7774;p72"/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75" name="Google Shape;7775;p72"/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76" name="Google Shape;7776;p72"/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777" name="Google Shape;7777;p72"/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7778" name="Google Shape;7778;p72"/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7779" name="Google Shape;7779;p72"/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7780" name="Google Shape;7780;p72"/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7781" name="Google Shape;7781;p72"/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82" name="Google Shape;7782;p72"/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83" name="Google Shape;7783;p72"/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84" name="Google Shape;7784;p72"/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85" name="Google Shape;7785;p72"/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86" name="Google Shape;7786;p72"/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87" name="Google Shape;7787;p72"/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sp>
              <p:nvSpPr>
                <p:cNvPr id="7788" name="Google Shape;7788;p72"/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789" name="Google Shape;7789;p72"/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7790" name="Google Shape;7790;p72"/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7791" name="Google Shape;7791;p72"/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7792" name="Google Shape;7792;p72"/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7793" name="Google Shape;7793;p72"/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7794" name="Google Shape;7794;p72"/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95" name="Google Shape;7795;p72"/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96" name="Google Shape;7796;p72"/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97" name="Google Shape;7797;p72"/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98" name="Google Shape;7798;p72"/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99" name="Google Shape;7799;p72"/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00" name="Google Shape;7800;p72"/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sp>
              <p:nvSpPr>
                <p:cNvPr id="7801" name="Google Shape;7801;p72"/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802" name="Google Shape;7802;p72"/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grpSp>
        <p:nvGrpSpPr>
          <p:cNvPr id="7803" name="Google Shape;7803;p72"/>
          <p:cNvGrpSpPr/>
          <p:nvPr/>
        </p:nvGrpSpPr>
        <p:grpSpPr>
          <a:xfrm>
            <a:off x="6815339" y="2324267"/>
            <a:ext cx="1622269" cy="552443"/>
            <a:chOff x="6894650" y="2574740"/>
            <a:chExt cx="1445100" cy="492111"/>
          </a:xfrm>
        </p:grpSpPr>
        <p:sp>
          <p:nvSpPr>
            <p:cNvPr id="7804" name="Google Shape;7804;p72"/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5" name="Google Shape;7805;p72"/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6" name="Google Shape;7806;p72"/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7" name="Google Shape;7807;p72"/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8" name="Google Shape;7808;p72"/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7809" name="Google Shape;7809;p72"/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0" name="Google Shape;7810;p72"/>
          <p:cNvGrpSpPr/>
          <p:nvPr/>
        </p:nvGrpSpPr>
        <p:grpSpPr>
          <a:xfrm>
            <a:off x="6834882" y="3698522"/>
            <a:ext cx="1583206" cy="475705"/>
            <a:chOff x="6953919" y="3907920"/>
            <a:chExt cx="1377300" cy="475705"/>
          </a:xfrm>
        </p:grpSpPr>
        <p:cxnSp>
          <p:nvCxnSpPr>
            <p:cNvPr id="7811" name="Google Shape;7811;p72"/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2" name="Google Shape;7812;p72"/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3" name="Google Shape;7813;p72"/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4" name="Google Shape;7814;p72"/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5" name="Google Shape;7815;p72"/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6" name="Google Shape;7816;p72"/>
          <p:cNvGrpSpPr/>
          <p:nvPr/>
        </p:nvGrpSpPr>
        <p:grpSpPr>
          <a:xfrm>
            <a:off x="2338470" y="2459668"/>
            <a:ext cx="836286" cy="824529"/>
            <a:chOff x="2389399" y="2595741"/>
            <a:chExt cx="812796" cy="801369"/>
          </a:xfrm>
        </p:grpSpPr>
        <p:grpSp>
          <p:nvGrpSpPr>
            <p:cNvPr id="7817" name="Google Shape;7817;p72"/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7818" name="Google Shape;7818;p72"/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19" name="Google Shape;7819;p72"/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20" name="Google Shape;7820;p72"/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821" name="Google Shape;7821;p72"/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7822" name="Google Shape;7822;p72"/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7823" name="Google Shape;7823;p72"/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7824" name="Google Shape;7824;p72"/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25" name="Google Shape;7825;p72"/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26" name="Google Shape;7826;p72"/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827" name="Google Shape;7827;p72"/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7828" name="Google Shape;7828;p72"/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29" name="Google Shape;7829;p72"/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grpSp>
            <p:nvGrpSpPr>
              <p:cNvPr id="7830" name="Google Shape;7830;p72"/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7831" name="Google Shape;7831;p72"/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7832" name="Google Shape;7832;p72"/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33" name="Google Shape;7833;p72"/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34" name="Google Shape;7834;p72"/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835" name="Google Shape;7835;p72"/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7836" name="Google Shape;7836;p72"/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37" name="Google Shape;7837;p72"/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grpSp>
            <p:nvGrpSpPr>
              <p:cNvPr id="7838" name="Google Shape;7838;p72"/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7839" name="Google Shape;7839;p72"/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7840" name="Google Shape;7840;p72"/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41" name="Google Shape;7841;p72"/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42" name="Google Shape;7842;p72"/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843" name="Google Shape;7843;p72"/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7844" name="Google Shape;7844;p72"/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45" name="Google Shape;7845;p72"/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</p:grpSp>
        <p:grpSp>
          <p:nvGrpSpPr>
            <p:cNvPr id="7846" name="Google Shape;7846;p72"/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7847" name="Google Shape;7847;p72"/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7848" name="Google Shape;7848;p72"/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7849" name="Google Shape;7849;p72"/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50" name="Google Shape;7850;p72"/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51" name="Google Shape;7851;p72"/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852" name="Google Shape;7852;p72"/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7853" name="Google Shape;7853;p72"/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54" name="Google Shape;7854;p72"/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grpSp>
            <p:nvGrpSpPr>
              <p:cNvPr id="7855" name="Google Shape;7855;p72"/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7856" name="Google Shape;7856;p72"/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7857" name="Google Shape;7857;p72"/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58" name="Google Shape;7858;p72"/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59" name="Google Shape;7859;p72"/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860" name="Google Shape;7860;p72"/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7861" name="Google Shape;7861;p72"/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62" name="Google Shape;7862;p72"/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grpSp>
            <p:nvGrpSpPr>
              <p:cNvPr id="7863" name="Google Shape;7863;p72"/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7864" name="Google Shape;7864;p72"/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7865" name="Google Shape;7865;p72"/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66" name="Google Shape;7866;p72"/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67" name="Google Shape;7867;p72"/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868" name="Google Shape;7868;p72"/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7869" name="Google Shape;7869;p72"/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70" name="Google Shape;7870;p72"/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D03457C8-C754-BFC2-65F4-21CC25EF9414}"/>
              </a:ext>
            </a:extLst>
          </p:cNvPr>
          <p:cNvSpPr txBox="1">
            <a:spLocks/>
          </p:cNvSpPr>
          <p:nvPr/>
        </p:nvSpPr>
        <p:spPr>
          <a:xfrm>
            <a:off x="605525" y="253756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1800" dirty="0">
                <a:solidFill>
                  <a:schemeClr val="lt1"/>
                </a:solidFill>
                <a:cs typeface="B Nazanin" panose="00000700000000000000" pitchFamily="2" charset="-78"/>
              </a:rPr>
              <a:t>انواع جدولها و نمودارها:</a:t>
            </a:r>
            <a:endParaRPr lang="fa-IR" sz="1800"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75" name="Google Shape;7875;p73"/>
          <p:cNvGrpSpPr/>
          <p:nvPr/>
        </p:nvGrpSpPr>
        <p:grpSpPr>
          <a:xfrm>
            <a:off x="702088" y="3155922"/>
            <a:ext cx="2390414" cy="1024800"/>
            <a:chOff x="728925" y="3296613"/>
            <a:chExt cx="2390414" cy="1024800"/>
          </a:xfrm>
        </p:grpSpPr>
        <p:grpSp>
          <p:nvGrpSpPr>
            <p:cNvPr id="7876" name="Google Shape;7876;p73"/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7877" name="Google Shape;7877;p73"/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/>
              </a:p>
            </p:txBody>
          </p:sp>
          <p:sp>
            <p:nvSpPr>
              <p:cNvPr id="7878" name="Google Shape;7878;p73"/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/>
              </a:p>
            </p:txBody>
          </p:sp>
        </p:grpSp>
        <p:grpSp>
          <p:nvGrpSpPr>
            <p:cNvPr id="7879" name="Google Shape;7879;p73"/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7880" name="Google Shape;7880;p73"/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/>
              </a:p>
            </p:txBody>
          </p:sp>
          <p:sp>
            <p:nvSpPr>
              <p:cNvPr id="7881" name="Google Shape;7881;p73"/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/>
              </a:p>
            </p:txBody>
          </p:sp>
          <p:sp>
            <p:nvSpPr>
              <p:cNvPr id="7882" name="Google Shape;7882;p73"/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/>
              </a:p>
            </p:txBody>
          </p:sp>
          <p:sp>
            <p:nvSpPr>
              <p:cNvPr id="7883" name="Google Shape;7883;p73"/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/>
              </a:p>
            </p:txBody>
          </p:sp>
          <p:sp>
            <p:nvSpPr>
              <p:cNvPr id="7884" name="Google Shape;7884;p73"/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/>
              </a:p>
            </p:txBody>
          </p:sp>
        </p:grpSp>
        <p:grpSp>
          <p:nvGrpSpPr>
            <p:cNvPr id="7885" name="Google Shape;7885;p73"/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7886" name="Google Shape;7886;p73"/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87" name="Google Shape;7887;p73"/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88" name="Google Shape;7888;p73"/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89" name="Google Shape;7889;p73"/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0" name="Google Shape;7890;p73"/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1" name="Google Shape;7891;p73"/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2" name="Google Shape;7892;p73"/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3" name="Google Shape;7893;p73"/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4" name="Google Shape;7894;p73"/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5" name="Google Shape;7895;p73"/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6" name="Google Shape;7896;p73"/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7" name="Google Shape;7897;p73"/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8" name="Google Shape;7898;p73"/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9" name="Google Shape;7899;p73"/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00" name="Google Shape;7900;p73"/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01" name="Google Shape;7901;p73"/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02" name="Google Shape;7902;p73"/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03" name="Google Shape;7903;p73"/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04" name="Google Shape;7904;p73"/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05" name="Google Shape;7905;p73"/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aphicFrame>
        <p:nvGraphicFramePr>
          <p:cNvPr id="7906" name="Google Shape;7906;p73"/>
          <p:cNvGraphicFramePr/>
          <p:nvPr/>
        </p:nvGraphicFramePr>
        <p:xfrm>
          <a:off x="5937787" y="2153834"/>
          <a:ext cx="2504100" cy="86478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626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71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71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71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7907" name="Google Shape;7907;p73"/>
          <p:cNvGrpSpPr/>
          <p:nvPr/>
        </p:nvGrpSpPr>
        <p:grpSpPr>
          <a:xfrm>
            <a:off x="710464" y="981599"/>
            <a:ext cx="2396505" cy="976502"/>
            <a:chOff x="749309" y="1112739"/>
            <a:chExt cx="2371603" cy="976502"/>
          </a:xfrm>
        </p:grpSpPr>
        <p:grpSp>
          <p:nvGrpSpPr>
            <p:cNvPr id="7908" name="Google Shape;7908;p73"/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7909" name="Google Shape;7909;p73"/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0" name="Google Shape;7910;p73"/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1" name="Google Shape;7911;p73"/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2" name="Google Shape;7912;p73"/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3" name="Google Shape;7913;p73"/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4" name="Google Shape;7914;p73"/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5" name="Google Shape;7915;p73"/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6" name="Google Shape;7916;p73"/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7" name="Google Shape;7917;p73"/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8" name="Google Shape;7918;p73"/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9" name="Google Shape;7919;p73"/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0" name="Google Shape;7920;p73"/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1" name="Google Shape;7921;p73"/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2" name="Google Shape;7922;p73"/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3" name="Google Shape;7923;p73"/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4" name="Google Shape;7924;p73"/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5" name="Google Shape;7925;p73"/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6" name="Google Shape;7926;p73"/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7" name="Google Shape;7927;p73"/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8" name="Google Shape;7928;p73"/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9" name="Google Shape;7929;p73"/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30" name="Google Shape;7930;p73"/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31" name="Google Shape;7931;p73"/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32" name="Google Shape;7932;p73"/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933" name="Google Shape;7933;p73"/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7934" name="Google Shape;7934;p73"/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35" name="Google Shape;7935;p73"/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36" name="Google Shape;7936;p73"/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37" name="Google Shape;7937;p73"/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938" name="Google Shape;7938;p73"/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39" name="Google Shape;7939;p73"/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40" name="Google Shape;7940;p73"/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41" name="Google Shape;7941;p73"/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aphicFrame>
        <p:nvGraphicFramePr>
          <p:cNvPr id="7942" name="Google Shape;7942;p73"/>
          <p:cNvGraphicFramePr/>
          <p:nvPr/>
        </p:nvGraphicFramePr>
        <p:xfrm>
          <a:off x="5937812" y="981584"/>
          <a:ext cx="2504100" cy="9765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626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25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5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943" name="Google Shape;7943;p73"/>
          <p:cNvGraphicFramePr/>
          <p:nvPr/>
        </p:nvGraphicFramePr>
        <p:xfrm>
          <a:off x="3358675" y="2153834"/>
          <a:ext cx="2363400" cy="868575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90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08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08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08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95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5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5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dirty="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44" name="Google Shape;7944;p73"/>
          <p:cNvGrpSpPr/>
          <p:nvPr/>
        </p:nvGrpSpPr>
        <p:grpSpPr>
          <a:xfrm>
            <a:off x="3360661" y="3144795"/>
            <a:ext cx="2363377" cy="1047062"/>
            <a:chOff x="3358399" y="3285485"/>
            <a:chExt cx="2363377" cy="1047062"/>
          </a:xfrm>
        </p:grpSpPr>
        <p:grpSp>
          <p:nvGrpSpPr>
            <p:cNvPr id="7945" name="Google Shape;7945;p73"/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7946" name="Google Shape;7946;p73"/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47" name="Google Shape;7947;p73"/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48" name="Google Shape;7948;p73"/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49" name="Google Shape;7949;p73"/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50" name="Google Shape;7950;p73"/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951" name="Google Shape;7951;p73"/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7952" name="Google Shape;7952;p73"/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53" name="Google Shape;7953;p73"/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54" name="Google Shape;7954;p73"/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55" name="Google Shape;7955;p73"/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56" name="Google Shape;7956;p73"/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957" name="Google Shape;7957;p73"/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7958" name="Google Shape;7958;p73"/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59" name="Google Shape;7959;p73"/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60" name="Google Shape;7960;p73"/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61" name="Google Shape;7961;p73"/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62" name="Google Shape;7962;p73"/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963" name="Google Shape;7963;p73"/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7964" name="Google Shape;7964;p73"/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65" name="Google Shape;7965;p73"/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66" name="Google Shape;7966;p73"/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67" name="Google Shape;7967;p73"/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68" name="Google Shape;7968;p73"/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969" name="Google Shape;7969;p73"/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7970" name="Google Shape;7970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1" name="Google Shape;7971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2" name="Google Shape;7972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3" name="Google Shape;7973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4" name="Google Shape;7974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975" name="Google Shape;7975;p73"/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7976" name="Google Shape;7976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7" name="Google Shape;7977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8" name="Google Shape;7978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9" name="Google Shape;7979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80" name="Google Shape;7980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aphicFrame>
        <p:nvGraphicFramePr>
          <p:cNvPr id="7981" name="Google Shape;7981;p73"/>
          <p:cNvGraphicFramePr/>
          <p:nvPr/>
        </p:nvGraphicFramePr>
        <p:xfrm>
          <a:off x="711463" y="2153834"/>
          <a:ext cx="2369800" cy="88935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924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24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2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24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964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64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64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82" name="Google Shape;7982;p73"/>
          <p:cNvGrpSpPr/>
          <p:nvPr/>
        </p:nvGrpSpPr>
        <p:grpSpPr>
          <a:xfrm>
            <a:off x="4161132" y="2557649"/>
            <a:ext cx="1302095" cy="60959"/>
            <a:chOff x="3558802" y="4011427"/>
            <a:chExt cx="1866000" cy="111300"/>
          </a:xfrm>
        </p:grpSpPr>
        <p:sp>
          <p:nvSpPr>
            <p:cNvPr id="7983" name="Google Shape;7983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84" name="Google Shape;7984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985" name="Google Shape;7985;p73"/>
          <p:cNvGrpSpPr/>
          <p:nvPr/>
        </p:nvGrpSpPr>
        <p:grpSpPr>
          <a:xfrm>
            <a:off x="4706620" y="2839808"/>
            <a:ext cx="914340" cy="60959"/>
            <a:chOff x="3558802" y="4011427"/>
            <a:chExt cx="1866000" cy="111300"/>
          </a:xfrm>
        </p:grpSpPr>
        <p:sp>
          <p:nvSpPr>
            <p:cNvPr id="7986" name="Google Shape;7986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87" name="Google Shape;7987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988" name="Google Shape;7988;p73"/>
          <p:cNvGrpSpPr/>
          <p:nvPr/>
        </p:nvGrpSpPr>
        <p:grpSpPr>
          <a:xfrm>
            <a:off x="5871419" y="3167606"/>
            <a:ext cx="2522867" cy="1001454"/>
            <a:chOff x="1904318" y="789980"/>
            <a:chExt cx="1489472" cy="606868"/>
          </a:xfrm>
        </p:grpSpPr>
        <p:cxnSp>
          <p:nvCxnSpPr>
            <p:cNvPr id="7989" name="Google Shape;7989;p73"/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0" name="Google Shape;7990;p73"/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1" name="Google Shape;7991;p73"/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992" name="Google Shape;7992;p73"/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E3E9ED"/>
                  </a:solidFill>
                </a:rPr>
                <a:t>JANUARY</a:t>
              </a:r>
              <a:endParaRPr sz="400">
                <a:solidFill>
                  <a:srgbClr val="E3E9ED"/>
                </a:solidFill>
              </a:endParaRPr>
            </a:p>
          </p:txBody>
        </p:sp>
        <p:sp>
          <p:nvSpPr>
            <p:cNvPr id="7993" name="Google Shape;7993;p73"/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E3E9ED"/>
                  </a:solidFill>
                </a:rPr>
                <a:t>FEBRUARY</a:t>
              </a:r>
              <a:endParaRPr sz="400">
                <a:solidFill>
                  <a:srgbClr val="E3E9ED"/>
                </a:solidFill>
              </a:endParaRPr>
            </a:p>
          </p:txBody>
        </p:sp>
        <p:sp>
          <p:nvSpPr>
            <p:cNvPr id="7994" name="Google Shape;7994;p73"/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E3E9ED"/>
                  </a:solidFill>
                </a:rPr>
                <a:t>MARCH</a:t>
              </a:r>
              <a:endParaRPr sz="400">
                <a:solidFill>
                  <a:srgbClr val="E3E9ED"/>
                </a:solidFill>
              </a:endParaRPr>
            </a:p>
          </p:txBody>
        </p:sp>
        <p:sp>
          <p:nvSpPr>
            <p:cNvPr id="7995" name="Google Shape;7995;p73"/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E3E9ED"/>
                  </a:solidFill>
                </a:rPr>
                <a:t>APRIL</a:t>
              </a:r>
              <a:endParaRPr sz="400">
                <a:solidFill>
                  <a:srgbClr val="E3E9ED"/>
                </a:solidFill>
              </a:endParaRPr>
            </a:p>
          </p:txBody>
        </p:sp>
        <p:sp>
          <p:nvSpPr>
            <p:cNvPr id="7996" name="Google Shape;7996;p73"/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7" name="Google Shape;7997;p73"/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8" name="Google Shape;7998;p73"/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9" name="Google Shape;7999;p73"/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0" name="Google Shape;8000;p73"/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1" name="Google Shape;8001;p73"/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2" name="Google Shape;8002;p73"/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E3E9ED"/>
                  </a:solidFill>
                </a:rPr>
                <a:t>PHASE 1</a:t>
              </a:r>
              <a:endParaRPr sz="400">
                <a:solidFill>
                  <a:srgbClr val="E3E9ED"/>
                </a:solidFill>
              </a:endParaRPr>
            </a:p>
          </p:txBody>
        </p:sp>
        <p:sp>
          <p:nvSpPr>
            <p:cNvPr id="8003" name="Google Shape;8003;p73"/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E3E9ED"/>
                  </a:solidFill>
                </a:rPr>
                <a:t>Task 1</a:t>
              </a:r>
              <a:endParaRPr sz="400">
                <a:solidFill>
                  <a:srgbClr val="E3E9ED"/>
                </a:solidFill>
              </a:endParaRPr>
            </a:p>
          </p:txBody>
        </p:sp>
        <p:sp>
          <p:nvSpPr>
            <p:cNvPr id="8004" name="Google Shape;8004;p73"/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E3E9ED"/>
                  </a:solidFill>
                </a:rPr>
                <a:t>Task 2</a:t>
              </a:r>
              <a:endParaRPr sz="400">
                <a:solidFill>
                  <a:srgbClr val="E3E9ED"/>
                </a:solidFill>
              </a:endParaRPr>
            </a:p>
          </p:txBody>
        </p:sp>
        <p:sp>
          <p:nvSpPr>
            <p:cNvPr id="8005" name="Google Shape;8005;p73"/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006" name="Google Shape;8006;p73"/>
          <p:cNvGrpSpPr/>
          <p:nvPr/>
        </p:nvGrpSpPr>
        <p:grpSpPr>
          <a:xfrm>
            <a:off x="3355824" y="951642"/>
            <a:ext cx="2363393" cy="1005865"/>
            <a:chOff x="3292400" y="1193188"/>
            <a:chExt cx="2615240" cy="1131075"/>
          </a:xfrm>
        </p:grpSpPr>
        <p:sp>
          <p:nvSpPr>
            <p:cNvPr id="8007" name="Google Shape;8007;p73"/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ABBCC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400">
                <a:solidFill>
                  <a:srgbClr val="FFFFFF"/>
                </a:solidFill>
              </a:endParaRPr>
            </a:p>
          </p:txBody>
        </p:sp>
        <p:sp>
          <p:nvSpPr>
            <p:cNvPr id="8008" name="Google Shape;8008;p73"/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400">
                <a:solidFill>
                  <a:srgbClr val="FFFFFF"/>
                </a:solidFill>
              </a:endParaRPr>
            </a:p>
          </p:txBody>
        </p:sp>
        <p:sp>
          <p:nvSpPr>
            <p:cNvPr id="8009" name="Google Shape;8009;p73"/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FFFFFF"/>
                  </a:solidFill>
                </a:rPr>
                <a:t>JANUARY</a:t>
              </a:r>
              <a:endParaRPr sz="400">
                <a:solidFill>
                  <a:srgbClr val="FFFFFF"/>
                </a:solidFill>
              </a:endParaRPr>
            </a:p>
          </p:txBody>
        </p:sp>
        <p:sp>
          <p:nvSpPr>
            <p:cNvPr id="8010" name="Google Shape;8010;p73"/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FFFFFF"/>
                  </a:solidFill>
                </a:rPr>
                <a:t>FEBRUARY</a:t>
              </a:r>
              <a:endParaRPr sz="400">
                <a:solidFill>
                  <a:srgbClr val="FFFFFF"/>
                </a:solidFill>
              </a:endParaRPr>
            </a:p>
          </p:txBody>
        </p:sp>
        <p:sp>
          <p:nvSpPr>
            <p:cNvPr id="8011" name="Google Shape;8011;p73"/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FFFFFF"/>
                  </a:solidFill>
                </a:rPr>
                <a:t>MARCH</a:t>
              </a:r>
              <a:endParaRPr sz="400">
                <a:solidFill>
                  <a:srgbClr val="FFFFFF"/>
                </a:solidFill>
              </a:endParaRPr>
            </a:p>
          </p:txBody>
        </p:sp>
        <p:sp>
          <p:nvSpPr>
            <p:cNvPr id="8012" name="Google Shape;8012;p73"/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FFFFFF"/>
                  </a:solidFill>
                </a:rPr>
                <a:t>APRIL</a:t>
              </a:r>
              <a:endParaRPr sz="400">
                <a:solidFill>
                  <a:srgbClr val="FFFFFF"/>
                </a:solidFill>
              </a:endParaRPr>
            </a:p>
          </p:txBody>
        </p:sp>
        <p:sp>
          <p:nvSpPr>
            <p:cNvPr id="8013" name="Google Shape;8013;p73"/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FFFFFF"/>
                  </a:solidFill>
                </a:rPr>
                <a:t>MAY</a:t>
              </a:r>
              <a:endParaRPr sz="400">
                <a:solidFill>
                  <a:srgbClr val="FFFFFF"/>
                </a:solidFill>
              </a:endParaRPr>
            </a:p>
          </p:txBody>
        </p:sp>
        <p:sp>
          <p:nvSpPr>
            <p:cNvPr id="8014" name="Google Shape;8014;p73"/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FFFFFF"/>
                  </a:solidFill>
                </a:rPr>
                <a:t>JUNE</a:t>
              </a:r>
              <a:endParaRPr sz="400">
                <a:solidFill>
                  <a:srgbClr val="FFFFFF"/>
                </a:solidFill>
              </a:endParaRPr>
            </a:p>
          </p:txBody>
        </p:sp>
        <p:sp>
          <p:nvSpPr>
            <p:cNvPr id="8015" name="Google Shape;8015;p73"/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FFFFFF"/>
                  </a:solidFill>
                </a:rPr>
                <a:t>PHASE 1</a:t>
              </a:r>
              <a:endParaRPr sz="400">
                <a:solidFill>
                  <a:srgbClr val="FFFFFF"/>
                </a:solidFill>
              </a:endParaRPr>
            </a:p>
          </p:txBody>
        </p:sp>
        <p:sp>
          <p:nvSpPr>
            <p:cNvPr id="8016" name="Google Shape;8016;p73"/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FFFFFF"/>
                  </a:solidFill>
                </a:rPr>
                <a:t>PHASE 2</a:t>
              </a:r>
              <a:endParaRPr sz="400">
                <a:solidFill>
                  <a:srgbClr val="FFFFFF"/>
                </a:solidFill>
              </a:endParaRPr>
            </a:p>
          </p:txBody>
        </p:sp>
        <p:sp>
          <p:nvSpPr>
            <p:cNvPr id="8017" name="Google Shape;8017;p73"/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FFFFFF"/>
                  </a:solidFill>
                </a:rPr>
                <a:t>Task 1</a:t>
              </a:r>
              <a:endParaRPr sz="400">
                <a:solidFill>
                  <a:srgbClr val="FFFFFF"/>
                </a:solidFill>
              </a:endParaRPr>
            </a:p>
          </p:txBody>
        </p:sp>
        <p:sp>
          <p:nvSpPr>
            <p:cNvPr id="8018" name="Google Shape;8018;p73"/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FFFFFF"/>
                  </a:solidFill>
                </a:rPr>
                <a:t>Task 2</a:t>
              </a:r>
              <a:endParaRPr sz="400">
                <a:solidFill>
                  <a:srgbClr val="FFFFFF"/>
                </a:solidFill>
              </a:endParaRPr>
            </a:p>
          </p:txBody>
        </p:sp>
        <p:sp>
          <p:nvSpPr>
            <p:cNvPr id="8019" name="Google Shape;8019;p73"/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FFFFFF"/>
                  </a:solidFill>
                </a:rPr>
                <a:t>Task 1</a:t>
              </a:r>
              <a:endParaRPr sz="400">
                <a:solidFill>
                  <a:srgbClr val="FFFFFF"/>
                </a:solidFill>
              </a:endParaRPr>
            </a:p>
          </p:txBody>
        </p:sp>
        <p:sp>
          <p:nvSpPr>
            <p:cNvPr id="8020" name="Google Shape;8020;p73"/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FFFFFF"/>
                  </a:solidFill>
                </a:rPr>
                <a:t>Task 2</a:t>
              </a:r>
              <a:endParaRPr sz="400">
                <a:solidFill>
                  <a:srgbClr val="FFFFFF"/>
                </a:solidFill>
              </a:endParaRPr>
            </a:p>
          </p:txBody>
        </p:sp>
        <p:grpSp>
          <p:nvGrpSpPr>
            <p:cNvPr id="8021" name="Google Shape;8021;p73"/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8022" name="Google Shape;8022;p73"/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FFFFFF"/>
                  </a:solidFill>
                </a:endParaRPr>
              </a:p>
            </p:txBody>
          </p:sp>
          <p:sp>
            <p:nvSpPr>
              <p:cNvPr id="8023" name="Google Shape;8023;p73"/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FFFFFF"/>
                  </a:solidFill>
                </a:endParaRPr>
              </a:p>
            </p:txBody>
          </p:sp>
          <p:sp>
            <p:nvSpPr>
              <p:cNvPr id="8024" name="Google Shape;8024;p73"/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FFFFFF"/>
                  </a:solidFill>
                </a:endParaRPr>
              </a:p>
            </p:txBody>
          </p:sp>
          <p:sp>
            <p:nvSpPr>
              <p:cNvPr id="8025" name="Google Shape;8025;p73"/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FFFFFF"/>
                  </a:solidFill>
                </a:endParaRPr>
              </a:p>
            </p:txBody>
          </p:sp>
          <p:sp>
            <p:nvSpPr>
              <p:cNvPr id="8026" name="Google Shape;8026;p73"/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FFFFFF"/>
                  </a:solidFill>
                </a:endParaRPr>
              </a:p>
            </p:txBody>
          </p:sp>
          <p:sp>
            <p:nvSpPr>
              <p:cNvPr id="8027" name="Google Shape;8027;p73"/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FFFFFF"/>
                  </a:solidFill>
                </a:endParaRPr>
              </a:p>
            </p:txBody>
          </p:sp>
          <p:sp>
            <p:nvSpPr>
              <p:cNvPr id="8028" name="Google Shape;8028;p73"/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FFFFFF"/>
                  </a:solidFill>
                </a:endParaRPr>
              </a:p>
            </p:txBody>
          </p:sp>
          <p:sp>
            <p:nvSpPr>
              <p:cNvPr id="8029" name="Google Shape;8029;p73"/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FFFFFF"/>
                  </a:solidFill>
                </a:endParaRPr>
              </a:p>
            </p:txBody>
          </p:sp>
          <p:sp>
            <p:nvSpPr>
              <p:cNvPr id="8030" name="Google Shape;8030;p73"/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FFFFFF"/>
                  </a:solidFill>
                </a:endParaRPr>
              </a:p>
            </p:txBody>
          </p:sp>
          <p:sp>
            <p:nvSpPr>
              <p:cNvPr id="8031" name="Google Shape;8031;p73"/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FFFFFF"/>
                  </a:solidFill>
                </a:endParaRPr>
              </a:p>
            </p:txBody>
          </p:sp>
          <p:sp>
            <p:nvSpPr>
              <p:cNvPr id="8032" name="Google Shape;8032;p73"/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FFFFFF"/>
                  </a:solidFill>
                </a:endParaRPr>
              </a:p>
            </p:txBody>
          </p:sp>
          <p:sp>
            <p:nvSpPr>
              <p:cNvPr id="8033" name="Google Shape;8033;p73"/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32BD9BC6-8107-9167-8DA1-43D7FC31F453}"/>
              </a:ext>
            </a:extLst>
          </p:cNvPr>
          <p:cNvSpPr txBox="1">
            <a:spLocks/>
          </p:cNvSpPr>
          <p:nvPr/>
        </p:nvSpPr>
        <p:spPr>
          <a:xfrm>
            <a:off x="764750" y="374387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1600" dirty="0">
                <a:solidFill>
                  <a:schemeClr val="lt1"/>
                </a:solidFill>
                <a:cs typeface="B Nazanin" panose="00000700000000000000" pitchFamily="2" charset="-78"/>
              </a:rPr>
              <a:t>جدولهای و نمودار</a:t>
            </a:r>
            <a:endParaRPr lang="fa-IR" sz="1600"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38" name="Google Shape;8038;p74"/>
          <p:cNvGrpSpPr/>
          <p:nvPr/>
        </p:nvGrpSpPr>
        <p:grpSpPr>
          <a:xfrm>
            <a:off x="4796690" y="970936"/>
            <a:ext cx="745431" cy="718863"/>
            <a:chOff x="4249973" y="1201875"/>
            <a:chExt cx="1958568" cy="1888762"/>
          </a:xfrm>
        </p:grpSpPr>
        <p:sp>
          <p:nvSpPr>
            <p:cNvPr id="8039" name="Google Shape;8039;p74"/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040" name="Google Shape;8040;p74"/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8041" name="Google Shape;8041;p74"/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2" name="Google Shape;8042;p74"/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043" name="Google Shape;8043;p74"/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8044" name="Google Shape;8044;p74"/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5" name="Google Shape;8045;p74"/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046" name="Google Shape;8046;p74"/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8047" name="Google Shape;8047;p74"/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8" name="Google Shape;8048;p74"/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049" name="Google Shape;8049;p74"/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8050" name="Google Shape;8050;p74"/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1" name="Google Shape;8051;p74"/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052" name="Google Shape;8052;p74"/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8053" name="Google Shape;8053;p74"/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4" name="Google Shape;8054;p74"/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055" name="Google Shape;8055;p74"/>
          <p:cNvGrpSpPr/>
          <p:nvPr/>
        </p:nvGrpSpPr>
        <p:grpSpPr>
          <a:xfrm>
            <a:off x="713063" y="1849386"/>
            <a:ext cx="761767" cy="729896"/>
            <a:chOff x="2657744" y="2337745"/>
            <a:chExt cx="832987" cy="798137"/>
          </a:xfrm>
        </p:grpSpPr>
        <p:sp>
          <p:nvSpPr>
            <p:cNvPr id="8056" name="Google Shape;8056;p74"/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7" name="Google Shape;8057;p74"/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8" name="Google Shape;8058;p74"/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9" name="Google Shape;8059;p74"/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0" name="Google Shape;8060;p74"/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1" name="Google Shape;8061;p74"/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062" name="Google Shape;8062;p74"/>
          <p:cNvGrpSpPr/>
          <p:nvPr/>
        </p:nvGrpSpPr>
        <p:grpSpPr>
          <a:xfrm>
            <a:off x="3224027" y="1852592"/>
            <a:ext cx="685569" cy="723586"/>
            <a:chOff x="3398134" y="2057755"/>
            <a:chExt cx="704087" cy="743130"/>
          </a:xfrm>
        </p:grpSpPr>
        <p:grpSp>
          <p:nvGrpSpPr>
            <p:cNvPr id="8063" name="Google Shape;8063;p74"/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8064" name="Google Shape;8064;p74"/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5" name="Google Shape;8065;p74"/>
              <p:cNvCxnSpPr>
                <a:stCxn id="8064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6" name="Google Shape;8066;p74"/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8067" name="Google Shape;8067;p74"/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8" name="Google Shape;8068;p74"/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9" name="Google Shape;8069;p74"/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8070" name="Google Shape;8070;p74"/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1" name="Google Shape;8071;p74"/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2" name="Google Shape;8072;p74"/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8073" name="Google Shape;8073;p74"/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4" name="Google Shape;8074;p74"/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5" name="Google Shape;8075;p74"/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8076" name="Google Shape;8076;p74"/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7" name="Google Shape;8077;p74"/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078" name="Google Shape;8078;p74"/>
          <p:cNvGrpSpPr/>
          <p:nvPr/>
        </p:nvGrpSpPr>
        <p:grpSpPr>
          <a:xfrm>
            <a:off x="4899249" y="1859288"/>
            <a:ext cx="710153" cy="710153"/>
            <a:chOff x="5007123" y="2079403"/>
            <a:chExt cx="687600" cy="687600"/>
          </a:xfrm>
        </p:grpSpPr>
        <p:sp>
          <p:nvSpPr>
            <p:cNvPr id="8079" name="Google Shape;8079;p74"/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0" name="Google Shape;8080;p74"/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1" name="Google Shape;8081;p74"/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2" name="Google Shape;8082;p74"/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083" name="Google Shape;8083;p74"/>
          <p:cNvGrpSpPr/>
          <p:nvPr/>
        </p:nvGrpSpPr>
        <p:grpSpPr>
          <a:xfrm>
            <a:off x="5708687" y="1853794"/>
            <a:ext cx="720998" cy="721183"/>
            <a:chOff x="5797446" y="2063053"/>
            <a:chExt cx="698100" cy="698280"/>
          </a:xfrm>
        </p:grpSpPr>
        <p:sp>
          <p:nvSpPr>
            <p:cNvPr id="8084" name="Google Shape;8084;p74"/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5" name="Google Shape;8085;p74"/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6" name="Google Shape;8086;p74"/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7" name="Google Shape;8087;p74"/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088" name="Google Shape;8088;p74"/>
          <p:cNvGrpSpPr/>
          <p:nvPr/>
        </p:nvGrpSpPr>
        <p:grpSpPr>
          <a:xfrm>
            <a:off x="8153834" y="3499399"/>
            <a:ext cx="280585" cy="673164"/>
            <a:chOff x="8075075" y="3754290"/>
            <a:chExt cx="255612" cy="613194"/>
          </a:xfrm>
        </p:grpSpPr>
        <p:grpSp>
          <p:nvGrpSpPr>
            <p:cNvPr id="8089" name="Google Shape;8089;p74"/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8090" name="Google Shape;8090;p74"/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91" name="Google Shape;8091;p74"/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092" name="Google Shape;8092;p74"/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093" name="Google Shape;8093;p74"/>
          <p:cNvGrpSpPr/>
          <p:nvPr/>
        </p:nvGrpSpPr>
        <p:grpSpPr>
          <a:xfrm>
            <a:off x="5270892" y="3488196"/>
            <a:ext cx="470352" cy="683745"/>
            <a:chOff x="1697726" y="3244179"/>
            <a:chExt cx="788124" cy="1146069"/>
          </a:xfrm>
        </p:grpSpPr>
        <p:sp>
          <p:nvSpPr>
            <p:cNvPr id="8094" name="Google Shape;8094;p74"/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5" name="Google Shape;8095;p74"/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096" name="Google Shape;8096;p74"/>
          <p:cNvSpPr/>
          <p:nvPr/>
        </p:nvSpPr>
        <p:spPr>
          <a:xfrm>
            <a:off x="8128357" y="3402198"/>
            <a:ext cx="204" cy="4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097" name="Google Shape;8097;p74"/>
          <p:cNvGrpSpPr/>
          <p:nvPr/>
        </p:nvGrpSpPr>
        <p:grpSpPr>
          <a:xfrm>
            <a:off x="5892043" y="3499398"/>
            <a:ext cx="293891" cy="293845"/>
            <a:chOff x="6134814" y="3754290"/>
            <a:chExt cx="293891" cy="293845"/>
          </a:xfrm>
        </p:grpSpPr>
        <p:sp>
          <p:nvSpPr>
            <p:cNvPr id="8098" name="Google Shape;8098;p74"/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9" name="Google Shape;8099;p74"/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100" name="Google Shape;8100;p74"/>
          <p:cNvGrpSpPr/>
          <p:nvPr/>
        </p:nvGrpSpPr>
        <p:grpSpPr>
          <a:xfrm>
            <a:off x="5892043" y="3878069"/>
            <a:ext cx="293891" cy="293891"/>
            <a:chOff x="6134814" y="4086186"/>
            <a:chExt cx="293891" cy="293891"/>
          </a:xfrm>
        </p:grpSpPr>
        <p:sp>
          <p:nvSpPr>
            <p:cNvPr id="8101" name="Google Shape;8101;p74"/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2" name="Google Shape;8102;p74"/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103" name="Google Shape;8103;p74"/>
          <p:cNvSpPr/>
          <p:nvPr/>
        </p:nvSpPr>
        <p:spPr>
          <a:xfrm>
            <a:off x="6930470" y="3498595"/>
            <a:ext cx="609693" cy="673150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04" name="Google Shape;8104;p74"/>
          <p:cNvSpPr/>
          <p:nvPr/>
        </p:nvSpPr>
        <p:spPr>
          <a:xfrm rot="10800000">
            <a:off x="6336732" y="3496333"/>
            <a:ext cx="442939" cy="675638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105" name="Google Shape;8105;p74"/>
          <p:cNvGrpSpPr/>
          <p:nvPr/>
        </p:nvGrpSpPr>
        <p:grpSpPr>
          <a:xfrm>
            <a:off x="7817018" y="2706762"/>
            <a:ext cx="622883" cy="621944"/>
            <a:chOff x="1187048" y="238125"/>
            <a:chExt cx="5256397" cy="5248476"/>
          </a:xfrm>
        </p:grpSpPr>
        <p:sp>
          <p:nvSpPr>
            <p:cNvPr id="8106" name="Google Shape;8106;p74"/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7" name="Google Shape;8107;p74"/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8" name="Google Shape;8108;p74"/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9" name="Google Shape;8109;p74"/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110" name="Google Shape;8110;p74"/>
          <p:cNvGrpSpPr/>
          <p:nvPr/>
        </p:nvGrpSpPr>
        <p:grpSpPr>
          <a:xfrm>
            <a:off x="2274123" y="2716370"/>
            <a:ext cx="1310987" cy="612407"/>
            <a:chOff x="238125" y="1188750"/>
            <a:chExt cx="7140450" cy="3335550"/>
          </a:xfrm>
        </p:grpSpPr>
        <p:sp>
          <p:nvSpPr>
            <p:cNvPr id="8111" name="Google Shape;8111;p74"/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2" name="Google Shape;8112;p74"/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3" name="Google Shape;8113;p74"/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4" name="Google Shape;8114;p74"/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5" name="Google Shape;8115;p74"/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116" name="Google Shape;8116;p74"/>
          <p:cNvGrpSpPr/>
          <p:nvPr/>
        </p:nvGrpSpPr>
        <p:grpSpPr>
          <a:xfrm>
            <a:off x="6599995" y="2706925"/>
            <a:ext cx="1110299" cy="621702"/>
            <a:chOff x="238125" y="1335475"/>
            <a:chExt cx="5418735" cy="3034175"/>
          </a:xfrm>
        </p:grpSpPr>
        <p:sp>
          <p:nvSpPr>
            <p:cNvPr id="8117" name="Google Shape;8117;p74"/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8" name="Google Shape;8118;p74"/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9" name="Google Shape;8119;p74"/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120" name="Google Shape;8120;p74"/>
          <p:cNvGrpSpPr/>
          <p:nvPr/>
        </p:nvGrpSpPr>
        <p:grpSpPr>
          <a:xfrm>
            <a:off x="5417655" y="2703822"/>
            <a:ext cx="1074451" cy="627181"/>
            <a:chOff x="5359127" y="2910889"/>
            <a:chExt cx="1097723" cy="640831"/>
          </a:xfrm>
        </p:grpSpPr>
        <p:grpSp>
          <p:nvGrpSpPr>
            <p:cNvPr id="8121" name="Google Shape;8121;p74"/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8122" name="Google Shape;8122;p74"/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  <p:sp>
            <p:nvSpPr>
              <p:cNvPr id="8123" name="Google Shape;8123;p74"/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</p:grpSp>
        <p:grpSp>
          <p:nvGrpSpPr>
            <p:cNvPr id="8124" name="Google Shape;8124;p74"/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8125" name="Google Shape;8125;p74"/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  <p:sp>
            <p:nvSpPr>
              <p:cNvPr id="8126" name="Google Shape;8126;p74"/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</p:grpSp>
        <p:grpSp>
          <p:nvGrpSpPr>
            <p:cNvPr id="8127" name="Google Shape;8127;p74"/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8128" name="Google Shape;8128;p74"/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  <p:sp>
            <p:nvSpPr>
              <p:cNvPr id="8129" name="Google Shape;8129;p74"/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</p:grpSp>
        <p:grpSp>
          <p:nvGrpSpPr>
            <p:cNvPr id="8130" name="Google Shape;8130;p74"/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8131" name="Google Shape;8131;p74"/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  <p:sp>
            <p:nvSpPr>
              <p:cNvPr id="8132" name="Google Shape;8132;p74"/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</p:grpSp>
      </p:grpSp>
      <p:grpSp>
        <p:nvGrpSpPr>
          <p:cNvPr id="8133" name="Google Shape;8133;p74"/>
          <p:cNvGrpSpPr/>
          <p:nvPr/>
        </p:nvGrpSpPr>
        <p:grpSpPr>
          <a:xfrm>
            <a:off x="7568868" y="1854534"/>
            <a:ext cx="874976" cy="719600"/>
            <a:chOff x="7608988" y="2093194"/>
            <a:chExt cx="817276" cy="672147"/>
          </a:xfrm>
        </p:grpSpPr>
        <p:cxnSp>
          <p:nvCxnSpPr>
            <p:cNvPr id="8134" name="Google Shape;8134;p74"/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5" name="Google Shape;8135;p74"/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6" name="Google Shape;8136;p74"/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7" name="Google Shape;8137;p74"/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8" name="Google Shape;8138;p74"/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9" name="Google Shape;8139;p74"/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8140" name="Google Shape;8140;p74"/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8141" name="Google Shape;8141;p74"/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42" name="Google Shape;8142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43" name="Google Shape;8143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44" name="Google Shape;8144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45" name="Google Shape;8145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46" name="Google Shape;8146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47" name="Google Shape;8147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48" name="Google Shape;8148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8149" name="Google Shape;8149;p74"/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50" name="Google Shape;8150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51" name="Google Shape;8151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52" name="Google Shape;8152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53" name="Google Shape;8153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54" name="Google Shape;8154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55" name="Google Shape;8155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56" name="Google Shape;8156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grpSp>
        <p:nvGrpSpPr>
          <p:cNvPr id="8157" name="Google Shape;8157;p74"/>
          <p:cNvGrpSpPr/>
          <p:nvPr/>
        </p:nvGrpSpPr>
        <p:grpSpPr>
          <a:xfrm>
            <a:off x="4013304" y="970936"/>
            <a:ext cx="712557" cy="785901"/>
            <a:chOff x="4206459" y="1191441"/>
            <a:chExt cx="712557" cy="785901"/>
          </a:xfrm>
        </p:grpSpPr>
        <p:sp>
          <p:nvSpPr>
            <p:cNvPr id="8158" name="Google Shape;8158;p74"/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59" name="Google Shape;8159;p74"/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60" name="Google Shape;8160;p74"/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61" name="Google Shape;8161;p74"/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162" name="Google Shape;8162;p74"/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8163" name="Google Shape;8163;p74"/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64" name="Google Shape;8164;p74"/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65" name="Google Shape;8165;p74"/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66" name="Google Shape;8166;p74"/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167" name="Google Shape;8167;p74"/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8168" name="Google Shape;8168;p74"/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69" name="Google Shape;8169;p74"/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70" name="Google Shape;8170;p74"/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71" name="Google Shape;8171;p74"/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172" name="Google Shape;8172;p74"/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8173" name="Google Shape;8173;p74"/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74" name="Google Shape;8174;p74"/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75" name="Google Shape;8175;p74"/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76" name="Google Shape;8176;p74"/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177" name="Google Shape;8177;p74"/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8178" name="Google Shape;8178;p74"/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79" name="Google Shape;8179;p74"/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80" name="Google Shape;8180;p74"/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81" name="Google Shape;8181;p74"/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182" name="Google Shape;8182;p74"/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83" name="Google Shape;8183;p74"/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84" name="Google Shape;8184;p74"/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85" name="Google Shape;8185;p74"/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186" name="Google Shape;8186;p74"/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8187" name="Google Shape;8187;p74"/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88" name="Google Shape;8188;p74"/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89" name="Google Shape;8189;p74"/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90" name="Google Shape;8190;p74"/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191" name="Google Shape;8191;p74"/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8192" name="Google Shape;8192;p74"/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93" name="Google Shape;8193;p74"/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94" name="Google Shape;8194;p74"/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95" name="Google Shape;8195;p74"/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196" name="Google Shape;8196;p74"/>
          <p:cNvGrpSpPr/>
          <p:nvPr/>
        </p:nvGrpSpPr>
        <p:grpSpPr>
          <a:xfrm>
            <a:off x="4008780" y="1854159"/>
            <a:ext cx="791287" cy="720350"/>
            <a:chOff x="267375" y="1071875"/>
            <a:chExt cx="470500" cy="428550"/>
          </a:xfrm>
        </p:grpSpPr>
        <p:sp>
          <p:nvSpPr>
            <p:cNvPr id="8197" name="Google Shape;8197;p74"/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98" name="Google Shape;8198;p74"/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99" name="Google Shape;8199;p74"/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0" name="Google Shape;8200;p74"/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1" name="Google Shape;8201;p74"/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2" name="Google Shape;8202;p74"/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3" name="Google Shape;8203;p74"/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4" name="Google Shape;8204;p74"/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205" name="Google Shape;8205;p74"/>
          <p:cNvGrpSpPr/>
          <p:nvPr/>
        </p:nvGrpSpPr>
        <p:grpSpPr>
          <a:xfrm>
            <a:off x="709275" y="3498789"/>
            <a:ext cx="1408444" cy="673166"/>
            <a:chOff x="712664" y="3693287"/>
            <a:chExt cx="1460738" cy="698160"/>
          </a:xfrm>
        </p:grpSpPr>
        <p:grpSp>
          <p:nvGrpSpPr>
            <p:cNvPr id="8206" name="Google Shape;8206;p74"/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8207" name="Google Shape;8207;p74"/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08" name="Google Shape;8208;p74"/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09" name="Google Shape;8209;p74"/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210" name="Google Shape;8210;p74"/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8211" name="Google Shape;8211;p74"/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12" name="Google Shape;8212;p74"/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13" name="Google Shape;8213;p74"/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214" name="Google Shape;8214;p74"/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8215" name="Google Shape;8215;p74"/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16" name="Google Shape;8216;p74"/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17" name="Google Shape;8217;p74"/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18" name="Google Shape;8218;p74"/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19" name="Google Shape;8219;p74"/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20" name="Google Shape;8220;p74"/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221" name="Google Shape;8221;p74"/>
          <p:cNvGrpSpPr/>
          <p:nvPr/>
        </p:nvGrpSpPr>
        <p:grpSpPr>
          <a:xfrm>
            <a:off x="3146990" y="970936"/>
            <a:ext cx="795485" cy="738831"/>
            <a:chOff x="3348603" y="1236445"/>
            <a:chExt cx="749256" cy="695894"/>
          </a:xfrm>
        </p:grpSpPr>
        <p:grpSp>
          <p:nvGrpSpPr>
            <p:cNvPr id="8222" name="Google Shape;8222;p74"/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8223" name="Google Shape;8223;p74"/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24" name="Google Shape;8224;p74"/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225" name="Google Shape;8225;p74"/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8226" name="Google Shape;8226;p74"/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27" name="Google Shape;8227;p74"/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228" name="Google Shape;8228;p74"/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8229" name="Google Shape;8229;p74"/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30" name="Google Shape;8230;p74"/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231" name="Google Shape;8231;p74"/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8232" name="Google Shape;8232;p74"/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95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33" name="Google Shape;8233;p74"/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234" name="Google Shape;8234;p74"/>
          <p:cNvGrpSpPr/>
          <p:nvPr/>
        </p:nvGrpSpPr>
        <p:grpSpPr>
          <a:xfrm>
            <a:off x="2268517" y="3493832"/>
            <a:ext cx="1324924" cy="678083"/>
            <a:chOff x="2413923" y="3711366"/>
            <a:chExt cx="1374117" cy="703260"/>
          </a:xfrm>
        </p:grpSpPr>
        <p:grpSp>
          <p:nvGrpSpPr>
            <p:cNvPr id="8235" name="Google Shape;8235;p74"/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8236" name="Google Shape;8236;p74"/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8237" name="Google Shape;8237;p74"/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8238" name="Google Shape;8238;p74"/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239" name="Google Shape;8239;p74"/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0" name="Google Shape;8240;p74"/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8241" name="Google Shape;8241;p74"/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242" name="Google Shape;8242;p74"/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3" name="Google Shape;8243;p74"/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8244" name="Google Shape;8244;p74"/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245" name="Google Shape;8245;p74"/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6" name="Google Shape;8246;p74"/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8247" name="Google Shape;8247;p74"/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248" name="Google Shape;8248;p74"/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9" name="Google Shape;8249;p74"/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8250" name="Google Shape;8250;p74"/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251" name="Google Shape;8251;p74"/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8252" name="Google Shape;8252;p74"/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8253" name="Google Shape;8253;p74"/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54" name="Google Shape;8254;p74"/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255" name="Google Shape;8255;p74"/>
          <p:cNvGrpSpPr/>
          <p:nvPr/>
        </p:nvGrpSpPr>
        <p:grpSpPr>
          <a:xfrm>
            <a:off x="6392789" y="1044380"/>
            <a:ext cx="1131087" cy="587383"/>
            <a:chOff x="238125" y="999450"/>
            <a:chExt cx="7140700" cy="3708225"/>
          </a:xfrm>
        </p:grpSpPr>
        <p:sp>
          <p:nvSpPr>
            <p:cNvPr id="8256" name="Google Shape;8256;p74"/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57" name="Google Shape;8257;p74"/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58" name="Google Shape;8258;p74"/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59" name="Google Shape;8259;p74"/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0" name="Google Shape;8260;p74"/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1" name="Google Shape;8261;p74"/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13B5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2" name="Google Shape;8262;p74"/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3" name="Google Shape;8263;p74"/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4" name="Google Shape;8264;p74"/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265" name="Google Shape;8265;p74"/>
          <p:cNvGrpSpPr/>
          <p:nvPr/>
        </p:nvGrpSpPr>
        <p:grpSpPr>
          <a:xfrm>
            <a:off x="3744240" y="3493874"/>
            <a:ext cx="1375854" cy="678131"/>
            <a:chOff x="3913765" y="3641905"/>
            <a:chExt cx="1522805" cy="750560"/>
          </a:xfrm>
        </p:grpSpPr>
        <p:grpSp>
          <p:nvGrpSpPr>
            <p:cNvPr id="8266" name="Google Shape;8266;p74"/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8267" name="Google Shape;8267;p74"/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8268" name="Google Shape;8268;p74"/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269" name="Google Shape;8269;p74"/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"/>
                    <a:t>     </a:t>
                  </a:r>
                  <a:endParaRPr/>
                </a:p>
              </p:txBody>
            </p:sp>
          </p:grpSp>
          <p:grpSp>
            <p:nvGrpSpPr>
              <p:cNvPr id="8270" name="Google Shape;8270;p74"/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8271" name="Google Shape;8271;p74"/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272" name="Google Shape;8272;p74"/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DBE2E7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8273" name="Google Shape;8273;p74"/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8274" name="Google Shape;8274;p74"/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275" name="Google Shape;8275;p74"/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8276" name="Google Shape;8276;p74"/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8277" name="Google Shape;8277;p74"/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78" name="Google Shape;8278;p74"/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79" name="Google Shape;8279;p74"/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80" name="Google Shape;8280;p74"/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281" name="Google Shape;8281;p74"/>
          <p:cNvGrpSpPr/>
          <p:nvPr/>
        </p:nvGrpSpPr>
        <p:grpSpPr>
          <a:xfrm>
            <a:off x="6528949" y="1853801"/>
            <a:ext cx="940737" cy="721067"/>
            <a:chOff x="6599718" y="2068734"/>
            <a:chExt cx="940737" cy="721067"/>
          </a:xfrm>
        </p:grpSpPr>
        <p:sp>
          <p:nvSpPr>
            <p:cNvPr id="8282" name="Google Shape;8282;p74"/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F66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3" name="Google Shape;8283;p74"/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rgbClr val="DBE3E8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4" name="Google Shape;8284;p74"/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F677B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5" name="Google Shape;8285;p74"/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6" name="Google Shape;8286;p74"/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FA1AF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7" name="Google Shape;8287;p74"/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9D4DC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288" name="Google Shape;8288;p74"/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8289" name="Google Shape;8289;p74"/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F677B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90" name="Google Shape;8290;p74"/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B3C3CE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91" name="Google Shape;8291;p74"/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9D4DC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92" name="Google Shape;8292;p74"/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DBE3E8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93" name="Google Shape;8293;p74"/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FA1AF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94" name="Google Shape;8294;p74"/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F66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8295" name="Google Shape;8295;p74"/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8296" name="Google Shape;8296;p74"/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297" name="Google Shape;8297;p74"/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298" name="Google Shape;8298;p74"/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299" name="Google Shape;8299;p74"/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300" name="Google Shape;8300;p74"/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301" name="Google Shape;8301;p74"/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302" name="Google Shape;8302;p74"/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FEFEFE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grpSp>
        <p:nvGrpSpPr>
          <p:cNvPr id="8303" name="Google Shape;8303;p74"/>
          <p:cNvGrpSpPr/>
          <p:nvPr/>
        </p:nvGrpSpPr>
        <p:grpSpPr>
          <a:xfrm>
            <a:off x="2412267" y="1858147"/>
            <a:ext cx="712577" cy="712374"/>
            <a:chOff x="2559249" y="2069323"/>
            <a:chExt cx="685566" cy="685634"/>
          </a:xfrm>
        </p:grpSpPr>
        <p:sp>
          <p:nvSpPr>
            <p:cNvPr id="8304" name="Google Shape;8304;p74"/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5" name="Google Shape;8305;p74"/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6" name="Google Shape;8306;p74"/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7" name="Google Shape;8307;p74"/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8" name="Google Shape;8308;p74"/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9" name="Google Shape;8309;p74"/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0" name="Google Shape;8310;p74"/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1" name="Google Shape;8311;p74"/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2" name="Google Shape;8312;p74"/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3" name="Google Shape;8313;p74"/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4" name="Google Shape;8314;p74"/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5" name="Google Shape;8315;p74"/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6" name="Google Shape;8316;p74"/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317" name="Google Shape;8317;p74"/>
          <p:cNvGrpSpPr/>
          <p:nvPr/>
        </p:nvGrpSpPr>
        <p:grpSpPr>
          <a:xfrm>
            <a:off x="7594705" y="970936"/>
            <a:ext cx="845645" cy="711911"/>
            <a:chOff x="951975" y="315800"/>
            <a:chExt cx="5860325" cy="4933550"/>
          </a:xfrm>
        </p:grpSpPr>
        <p:sp>
          <p:nvSpPr>
            <p:cNvPr id="8318" name="Google Shape;8318;p74"/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9" name="Google Shape;8319;p74"/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0" name="Google Shape;8320;p74"/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1" name="Google Shape;8321;p74"/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2" name="Google Shape;8322;p74"/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3" name="Google Shape;8323;p74"/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4" name="Google Shape;8324;p74"/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5" name="Google Shape;8325;p74"/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326" name="Google Shape;8326;p74"/>
          <p:cNvGrpSpPr/>
          <p:nvPr/>
        </p:nvGrpSpPr>
        <p:grpSpPr>
          <a:xfrm>
            <a:off x="3691834" y="2707045"/>
            <a:ext cx="1617932" cy="621724"/>
            <a:chOff x="3862800" y="3038525"/>
            <a:chExt cx="1329006" cy="510698"/>
          </a:xfrm>
        </p:grpSpPr>
        <p:sp>
          <p:nvSpPr>
            <p:cNvPr id="8327" name="Google Shape;8327;p74"/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8" name="Google Shape;8328;p74"/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329" name="Google Shape;8329;p74"/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8330" name="Google Shape;8330;p74"/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31" name="Google Shape;8331;p74"/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332" name="Google Shape;8332;p74"/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8333" name="Google Shape;8333;p74"/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34" name="Google Shape;8334;p74"/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335" name="Google Shape;8335;p74"/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8336" name="Google Shape;8336;p74"/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37" name="Google Shape;8337;p74"/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338" name="Google Shape;8338;p74"/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8339" name="Google Shape;8339;p74"/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40" name="Google Shape;8340;p74"/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341" name="Google Shape;8341;p74"/>
          <p:cNvGrpSpPr/>
          <p:nvPr/>
        </p:nvGrpSpPr>
        <p:grpSpPr>
          <a:xfrm>
            <a:off x="700156" y="970936"/>
            <a:ext cx="883205" cy="775176"/>
            <a:chOff x="649648" y="271400"/>
            <a:chExt cx="6215377" cy="5455143"/>
          </a:xfrm>
        </p:grpSpPr>
        <p:sp>
          <p:nvSpPr>
            <p:cNvPr id="8342" name="Google Shape;8342;p74"/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3" name="Google Shape;8343;p74"/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4" name="Google Shape;8344;p74"/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5" name="Google Shape;8345;p74"/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6" name="Google Shape;8346;p74"/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7" name="Google Shape;8347;p74"/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8" name="Google Shape;8348;p74"/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9" name="Google Shape;8349;p74"/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0" name="Google Shape;8350;p74"/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1" name="Google Shape;8351;p74"/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2" name="Google Shape;8352;p74"/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3" name="Google Shape;8353;p74"/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354" name="Google Shape;8354;p74"/>
          <p:cNvGrpSpPr/>
          <p:nvPr/>
        </p:nvGrpSpPr>
        <p:grpSpPr>
          <a:xfrm>
            <a:off x="2308457" y="970936"/>
            <a:ext cx="767704" cy="815489"/>
            <a:chOff x="2499700" y="1135950"/>
            <a:chExt cx="732402" cy="777990"/>
          </a:xfrm>
        </p:grpSpPr>
        <p:grpSp>
          <p:nvGrpSpPr>
            <p:cNvPr id="8355" name="Google Shape;8355;p74"/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8356" name="Google Shape;8356;p74"/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57" name="Google Shape;8357;p74"/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58" name="Google Shape;8358;p74"/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59" name="Google Shape;8359;p74"/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0" name="Google Shape;8360;p74"/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1" name="Google Shape;8361;p74"/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2" name="Google Shape;8362;p74"/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3" name="Google Shape;8363;p74"/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4" name="Google Shape;8364;p74"/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5" name="Google Shape;8365;p74"/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6" name="Google Shape;8366;p74"/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7" name="Google Shape;8367;p74"/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8" name="Google Shape;8368;p74"/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9" name="Google Shape;8369;p74"/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0" name="Google Shape;8370;p74"/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1" name="Google Shape;8371;p74"/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2" name="Google Shape;8372;p74"/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3" name="Google Shape;8373;p74"/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4" name="Google Shape;8374;p74"/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5" name="Google Shape;8375;p74"/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6" name="Google Shape;8376;p74"/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7" name="Google Shape;8377;p74"/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8" name="Google Shape;8378;p74"/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9" name="Google Shape;8379;p74"/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0" name="Google Shape;8380;p74"/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1" name="Google Shape;8381;p74"/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2" name="Google Shape;8382;p74"/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383" name="Google Shape;8383;p74"/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8384" name="Google Shape;8384;p74"/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5" name="Google Shape;8385;p74"/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6" name="Google Shape;8386;p74"/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7" name="Google Shape;8387;p74"/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8" name="Google Shape;8388;p74"/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389" name="Google Shape;8389;p74"/>
          <p:cNvGrpSpPr/>
          <p:nvPr/>
        </p:nvGrpSpPr>
        <p:grpSpPr>
          <a:xfrm>
            <a:off x="1654189" y="970936"/>
            <a:ext cx="583439" cy="870229"/>
            <a:chOff x="1716825" y="1121550"/>
            <a:chExt cx="622800" cy="928938"/>
          </a:xfrm>
        </p:grpSpPr>
        <p:grpSp>
          <p:nvGrpSpPr>
            <p:cNvPr id="8390" name="Google Shape;8390;p74"/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8391" name="Google Shape;8391;p74"/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2" name="Google Shape;8392;p74"/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393" name="Google Shape;8393;p74"/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8394" name="Google Shape;8394;p74"/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5" name="Google Shape;8395;p74"/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396" name="Google Shape;8396;p74"/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8397" name="Google Shape;8397;p74"/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8" name="Google Shape;8398;p74"/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399" name="Google Shape;8399;p74"/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8400" name="Google Shape;8400;p74"/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401" name="Google Shape;8401;p74"/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402" name="Google Shape;8402;p74"/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403" name="Google Shape;8403;p74"/>
          <p:cNvGrpSpPr/>
          <p:nvPr/>
        </p:nvGrpSpPr>
        <p:grpSpPr>
          <a:xfrm>
            <a:off x="1574012" y="1857258"/>
            <a:ext cx="739072" cy="714152"/>
            <a:chOff x="4334725" y="1355875"/>
            <a:chExt cx="3106650" cy="3001900"/>
          </a:xfrm>
        </p:grpSpPr>
        <p:grpSp>
          <p:nvGrpSpPr>
            <p:cNvPr id="8404" name="Google Shape;8404;p74"/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8405" name="Google Shape;8405;p74"/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06" name="Google Shape;8406;p74"/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07" name="Google Shape;8407;p74"/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08" name="Google Shape;8408;p74"/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8409" name="Google Shape;8409;p74"/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10" name="Google Shape;8410;p74"/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11" name="Google Shape;8411;p74"/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412" name="Google Shape;8412;p74"/>
          <p:cNvGrpSpPr/>
          <p:nvPr/>
        </p:nvGrpSpPr>
        <p:grpSpPr>
          <a:xfrm>
            <a:off x="7690961" y="3488029"/>
            <a:ext cx="312074" cy="684173"/>
            <a:chOff x="7645573" y="3754300"/>
            <a:chExt cx="293855" cy="644170"/>
          </a:xfrm>
        </p:grpSpPr>
        <p:sp>
          <p:nvSpPr>
            <p:cNvPr id="8413" name="Google Shape;8413;p74"/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14" name="Google Shape;8414;p74"/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415" name="Google Shape;8415;p74"/>
          <p:cNvGrpSpPr/>
          <p:nvPr/>
        </p:nvGrpSpPr>
        <p:grpSpPr>
          <a:xfrm>
            <a:off x="5612949" y="970936"/>
            <a:ext cx="709011" cy="739359"/>
            <a:chOff x="5830645" y="1256617"/>
            <a:chExt cx="530340" cy="553040"/>
          </a:xfrm>
        </p:grpSpPr>
        <p:grpSp>
          <p:nvGrpSpPr>
            <p:cNvPr id="8416" name="Google Shape;8416;p74"/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8417" name="Google Shape;8417;p74"/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18" name="Google Shape;8418;p74"/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19" name="Google Shape;8419;p74"/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8420" name="Google Shape;8420;p74"/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21" name="Google Shape;8421;p74"/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22" name="Google Shape;8422;p74"/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8423" name="Google Shape;8423;p74"/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24" name="Google Shape;8424;p74"/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25" name="Google Shape;8425;p74"/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8426" name="Google Shape;8426;p74"/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27" name="Google Shape;8427;p74"/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428" name="Google Shape;8428;p74"/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429" name="Google Shape;8429;p74"/>
          <p:cNvGrpSpPr/>
          <p:nvPr/>
        </p:nvGrpSpPr>
        <p:grpSpPr>
          <a:xfrm>
            <a:off x="714444" y="2707052"/>
            <a:ext cx="1452955" cy="621360"/>
            <a:chOff x="732422" y="2990152"/>
            <a:chExt cx="1337773" cy="572102"/>
          </a:xfrm>
        </p:grpSpPr>
        <p:sp>
          <p:nvSpPr>
            <p:cNvPr id="8430" name="Google Shape;8430;p74"/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6DB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1" name="Google Shape;8431;p74"/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2" name="Google Shape;8432;p74"/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3" name="Google Shape;8433;p74"/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4" name="Google Shape;8434;p74"/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5" name="Google Shape;8435;p74"/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7ADDA8D3-5239-87FC-6B32-D24F2191C39E}"/>
              </a:ext>
            </a:extLst>
          </p:cNvPr>
          <p:cNvSpPr txBox="1">
            <a:spLocks/>
          </p:cNvSpPr>
          <p:nvPr/>
        </p:nvSpPr>
        <p:spPr>
          <a:xfrm>
            <a:off x="714444" y="299998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000" dirty="0">
                <a:solidFill>
                  <a:schemeClr val="lt1"/>
                </a:solidFill>
                <a:cs typeface="B Nazanin" panose="00000700000000000000" pitchFamily="2" charset="-78"/>
              </a:rPr>
              <a:t>انواع نمودارهای خلاقانه:</a:t>
            </a:r>
            <a:endParaRPr lang="fa-IR" sz="2000"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40" name="Google Shape;8440;p75"/>
          <p:cNvGrpSpPr/>
          <p:nvPr/>
        </p:nvGrpSpPr>
        <p:grpSpPr>
          <a:xfrm>
            <a:off x="708579" y="965872"/>
            <a:ext cx="1636117" cy="1526144"/>
            <a:chOff x="729238" y="1179665"/>
            <a:chExt cx="1636117" cy="1526144"/>
          </a:xfrm>
        </p:grpSpPr>
        <p:grpSp>
          <p:nvGrpSpPr>
            <p:cNvPr id="8441" name="Google Shape;8441;p75"/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8442" name="Google Shape;8442;p75"/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43" name="Google Shape;8443;p75"/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44" name="Google Shape;8444;p75"/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45" name="Google Shape;8445;p75"/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46" name="Google Shape;8446;p75"/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47" name="Google Shape;8447;p75"/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48" name="Google Shape;8448;p75"/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49" name="Google Shape;8449;p75"/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50" name="Google Shape;8450;p75"/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51" name="Google Shape;8451;p75"/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52" name="Google Shape;8452;p75"/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8453" name="Google Shape;8453;p75"/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54" name="Google Shape;8454;p75"/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55" name="Google Shape;8455;p75"/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56" name="Google Shape;8456;p75"/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57" name="Google Shape;8457;p75"/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58" name="Google Shape;8458;p75"/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59" name="Google Shape;8459;p75"/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60" name="Google Shape;8460;p75"/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61" name="Google Shape;8461;p75"/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62" name="Google Shape;8462;p75"/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63" name="Google Shape;8463;p75"/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8464" name="Google Shape;8464;p75"/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65" name="Google Shape;8465;p75"/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66" name="Google Shape;8466;p75"/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67" name="Google Shape;8467;p75"/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68" name="Google Shape;8468;p75"/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69" name="Google Shape;8469;p75"/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70" name="Google Shape;8470;p75"/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71" name="Google Shape;8471;p75"/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72" name="Google Shape;8472;p75"/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73" name="Google Shape;8473;p75"/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74" name="Google Shape;8474;p75"/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8475" name="Google Shape;8475;p75"/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76" name="Google Shape;8476;p75"/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77" name="Google Shape;8477;p75"/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78" name="Google Shape;8478;p75"/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79" name="Google Shape;8479;p75"/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80" name="Google Shape;8480;p75"/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81" name="Google Shape;8481;p75"/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82" name="Google Shape;8482;p75"/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83" name="Google Shape;8483;p75"/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84" name="Google Shape;8484;p75"/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85" name="Google Shape;8485;p75"/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8486" name="Google Shape;8486;p75"/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87" name="Google Shape;8487;p75"/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88" name="Google Shape;8488;p75"/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89" name="Google Shape;8489;p75"/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90" name="Google Shape;8490;p75"/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91" name="Google Shape;8491;p75"/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92" name="Google Shape;8492;p75"/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93" name="Google Shape;8493;p75"/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94" name="Google Shape;8494;p75"/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95" name="Google Shape;8495;p75"/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96" name="Google Shape;8496;p75"/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8497" name="Google Shape;8497;p75"/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98" name="Google Shape;8498;p75"/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99" name="Google Shape;8499;p75"/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00" name="Google Shape;8500;p75"/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01" name="Google Shape;8501;p75"/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02" name="Google Shape;8502;p75"/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03" name="Google Shape;8503;p75"/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04" name="Google Shape;8504;p75"/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05" name="Google Shape;8505;p75"/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06" name="Google Shape;8506;p75"/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507" name="Google Shape;8507;p75"/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8508" name="Google Shape;8508;p75"/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09" name="Google Shape;8509;p75"/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10" name="Google Shape;8510;p75"/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11" name="Google Shape;8511;p75"/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12" name="Google Shape;8512;p75"/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13" name="Google Shape;8513;p75"/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14" name="Google Shape;8514;p75"/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15" name="Google Shape;8515;p75"/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16" name="Google Shape;8516;p75"/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17" name="Google Shape;8517;p75"/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518" name="Google Shape;8518;p75"/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8519" name="Google Shape;8519;p75"/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0" name="Google Shape;8520;p75"/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1" name="Google Shape;8521;p75"/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2" name="Google Shape;8522;p75"/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3" name="Google Shape;8523;p75"/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4" name="Google Shape;8524;p75"/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5" name="Google Shape;8525;p75"/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6" name="Google Shape;8526;p75"/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7" name="Google Shape;8527;p75"/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8" name="Google Shape;8528;p75"/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529" name="Google Shape;8529;p75"/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8530" name="Google Shape;8530;p75"/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1" name="Google Shape;8531;p75"/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2" name="Google Shape;8532;p75"/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3" name="Google Shape;8533;p75"/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4" name="Google Shape;8534;p75"/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5" name="Google Shape;8535;p75"/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6" name="Google Shape;8536;p75"/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7" name="Google Shape;8537;p75"/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8" name="Google Shape;8538;p75"/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9" name="Google Shape;8539;p75"/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540" name="Google Shape;8540;p75"/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8541" name="Google Shape;8541;p75"/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42" name="Google Shape;8542;p75"/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43" name="Google Shape;8543;p75"/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44" name="Google Shape;8544;p75"/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45" name="Google Shape;8545;p75"/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46" name="Google Shape;8546;p75"/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47" name="Google Shape;8547;p75"/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48" name="Google Shape;8548;p75"/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49" name="Google Shape;8549;p75"/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50" name="Google Shape;8550;p75"/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551" name="Google Shape;8551;p75"/>
          <p:cNvGrpSpPr/>
          <p:nvPr/>
        </p:nvGrpSpPr>
        <p:grpSpPr>
          <a:xfrm>
            <a:off x="2603245" y="985011"/>
            <a:ext cx="1364248" cy="1102133"/>
            <a:chOff x="2623904" y="1198803"/>
            <a:chExt cx="1364248" cy="1102133"/>
          </a:xfrm>
        </p:grpSpPr>
        <p:grpSp>
          <p:nvGrpSpPr>
            <p:cNvPr id="8552" name="Google Shape;8552;p75"/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8553" name="Google Shape;8553;p75"/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54" name="Google Shape;8554;p75"/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55" name="Google Shape;8555;p75"/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56" name="Google Shape;8556;p75"/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57" name="Google Shape;8557;p75"/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558" name="Google Shape;8558;p75"/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8559" name="Google Shape;8559;p75"/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60" name="Google Shape;8560;p75"/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61" name="Google Shape;8561;p75"/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62" name="Google Shape;8562;p75"/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63" name="Google Shape;8563;p75"/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564" name="Google Shape;8564;p75"/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8565" name="Google Shape;8565;p75"/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66" name="Google Shape;8566;p75"/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67" name="Google Shape;8567;p75"/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68" name="Google Shape;8568;p75"/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69" name="Google Shape;8569;p75"/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570" name="Google Shape;8570;p75"/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8571" name="Google Shape;8571;p75"/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72" name="Google Shape;8572;p75"/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73" name="Google Shape;8573;p75"/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74" name="Google Shape;8574;p75"/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75" name="Google Shape;8575;p75"/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576" name="Google Shape;8576;p75"/>
          <p:cNvGrpSpPr/>
          <p:nvPr/>
        </p:nvGrpSpPr>
        <p:grpSpPr>
          <a:xfrm>
            <a:off x="2592706" y="2444193"/>
            <a:ext cx="1387541" cy="159124"/>
            <a:chOff x="3200660" y="2180272"/>
            <a:chExt cx="2563824" cy="378237"/>
          </a:xfrm>
        </p:grpSpPr>
        <p:sp>
          <p:nvSpPr>
            <p:cNvPr id="8577" name="Google Shape;8577;p75"/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78" name="Google Shape;8578;p75"/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79" name="Google Shape;8579;p75"/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0" name="Google Shape;8580;p75"/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1" name="Google Shape;8581;p75"/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2" name="Google Shape;8582;p75"/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3" name="Google Shape;8583;p75"/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4" name="Google Shape;8584;p75"/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5" name="Google Shape;8585;p75"/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6" name="Google Shape;8586;p75"/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7" name="Google Shape;8587;p75"/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8" name="Google Shape;8588;p75"/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9" name="Google Shape;8589;p75"/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0" name="Google Shape;8590;p75"/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1" name="Google Shape;8591;p75"/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2" name="Google Shape;8592;p75"/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3" name="Google Shape;8593;p75"/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4" name="Google Shape;8594;p75"/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595" name="Google Shape;8595;p75"/>
          <p:cNvGrpSpPr/>
          <p:nvPr/>
        </p:nvGrpSpPr>
        <p:grpSpPr>
          <a:xfrm>
            <a:off x="2589231" y="2722018"/>
            <a:ext cx="1390502" cy="159625"/>
            <a:chOff x="3530150" y="2790075"/>
            <a:chExt cx="1962600" cy="225300"/>
          </a:xfrm>
        </p:grpSpPr>
        <p:sp>
          <p:nvSpPr>
            <p:cNvPr id="8596" name="Google Shape;8596;p75"/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7" name="Google Shape;8597;p75"/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598" name="Google Shape;8598;p75"/>
          <p:cNvGrpSpPr/>
          <p:nvPr/>
        </p:nvGrpSpPr>
        <p:grpSpPr>
          <a:xfrm>
            <a:off x="2589884" y="3000344"/>
            <a:ext cx="1411629" cy="153761"/>
            <a:chOff x="3558802" y="4011427"/>
            <a:chExt cx="1866000" cy="111300"/>
          </a:xfrm>
        </p:grpSpPr>
        <p:sp>
          <p:nvSpPr>
            <p:cNvPr id="8599" name="Google Shape;8599;p75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0" name="Google Shape;8600;p75"/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601" name="Google Shape;8601;p75"/>
          <p:cNvGrpSpPr/>
          <p:nvPr/>
        </p:nvGrpSpPr>
        <p:grpSpPr>
          <a:xfrm>
            <a:off x="2589576" y="2205744"/>
            <a:ext cx="1383503" cy="119749"/>
            <a:chOff x="3465975" y="2270276"/>
            <a:chExt cx="1986364" cy="171929"/>
          </a:xfrm>
        </p:grpSpPr>
        <p:sp>
          <p:nvSpPr>
            <p:cNvPr id="8602" name="Google Shape;8602;p75"/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3" name="Google Shape;8603;p75"/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4" name="Google Shape;8604;p75"/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5" name="Google Shape;8605;p75"/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6" name="Google Shape;8606;p75"/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7" name="Google Shape;8607;p75"/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8" name="Google Shape;8608;p75"/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9" name="Google Shape;8609;p75"/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610" name="Google Shape;8610;p75"/>
          <p:cNvGrpSpPr/>
          <p:nvPr/>
        </p:nvGrpSpPr>
        <p:grpSpPr>
          <a:xfrm>
            <a:off x="2600584" y="3569394"/>
            <a:ext cx="1369531" cy="195460"/>
            <a:chOff x="723300" y="4253549"/>
            <a:chExt cx="2276482" cy="324900"/>
          </a:xfrm>
        </p:grpSpPr>
        <p:sp>
          <p:nvSpPr>
            <p:cNvPr id="8611" name="Google Shape;8611;p75"/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2" name="Google Shape;8612;p75"/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3" name="Google Shape;8613;p75"/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4" name="Google Shape;8614;p75"/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5" name="Google Shape;8615;p75"/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616" name="Google Shape;8616;p75"/>
          <p:cNvGrpSpPr/>
          <p:nvPr/>
        </p:nvGrpSpPr>
        <p:grpSpPr>
          <a:xfrm>
            <a:off x="2590145" y="3270574"/>
            <a:ext cx="1389066" cy="180119"/>
            <a:chOff x="705948" y="3788465"/>
            <a:chExt cx="2308953" cy="299400"/>
          </a:xfrm>
        </p:grpSpPr>
        <p:sp>
          <p:nvSpPr>
            <p:cNvPr id="8617" name="Google Shape;8617;p75"/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8" name="Google Shape;8618;p75"/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9" name="Google Shape;8619;p75"/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20" name="Google Shape;8620;p75"/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21" name="Google Shape;8621;p75"/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622" name="Google Shape;8622;p75"/>
          <p:cNvGrpSpPr/>
          <p:nvPr/>
        </p:nvGrpSpPr>
        <p:grpSpPr>
          <a:xfrm>
            <a:off x="2638082" y="3883554"/>
            <a:ext cx="1304609" cy="294074"/>
            <a:chOff x="2658741" y="4097347"/>
            <a:chExt cx="1304609" cy="294074"/>
          </a:xfrm>
        </p:grpSpPr>
        <p:grpSp>
          <p:nvGrpSpPr>
            <p:cNvPr id="8623" name="Google Shape;8623;p75"/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8624" name="Google Shape;8624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25" name="Google Shape;8625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626" name="Google Shape;8626;p75"/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8627" name="Google Shape;8627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28" name="Google Shape;8628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629" name="Google Shape;8629;p75"/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8630" name="Google Shape;8630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31" name="Google Shape;8631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632" name="Google Shape;8632;p75"/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8633" name="Google Shape;8633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34" name="Google Shape;8634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635" name="Google Shape;8635;p75"/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8636" name="Google Shape;8636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37" name="Google Shape;8637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638" name="Google Shape;8638;p75"/>
          <p:cNvGrpSpPr/>
          <p:nvPr/>
        </p:nvGrpSpPr>
        <p:grpSpPr>
          <a:xfrm>
            <a:off x="4256912" y="1866676"/>
            <a:ext cx="1433821" cy="191501"/>
            <a:chOff x="4273350" y="2080469"/>
            <a:chExt cx="1433821" cy="191501"/>
          </a:xfrm>
        </p:grpSpPr>
        <p:grpSp>
          <p:nvGrpSpPr>
            <p:cNvPr id="8639" name="Google Shape;8639;p75"/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8640" name="Google Shape;8640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1" name="Google Shape;8641;p75"/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8642" name="Google Shape;8642;p75"/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8643" name="Google Shape;8643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4" name="Google Shape;8644;p75"/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8645" name="Google Shape;8645;p75"/>
          <p:cNvGrpSpPr/>
          <p:nvPr/>
        </p:nvGrpSpPr>
        <p:grpSpPr>
          <a:xfrm>
            <a:off x="4258467" y="969244"/>
            <a:ext cx="1430711" cy="743389"/>
            <a:chOff x="5159450" y="1919950"/>
            <a:chExt cx="1541050" cy="862500"/>
          </a:xfrm>
        </p:grpSpPr>
        <p:sp>
          <p:nvSpPr>
            <p:cNvPr id="8646" name="Google Shape;8646;p75"/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8647" name="Google Shape;8647;p75"/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8648" name="Google Shape;8648;p75"/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9" name="Google Shape;8649;p75"/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650" name="Google Shape;8650;p75"/>
          <p:cNvGrpSpPr/>
          <p:nvPr/>
        </p:nvGrpSpPr>
        <p:grpSpPr>
          <a:xfrm>
            <a:off x="4248581" y="2192571"/>
            <a:ext cx="1450484" cy="1052087"/>
            <a:chOff x="5230575" y="1554475"/>
            <a:chExt cx="2137150" cy="1550150"/>
          </a:xfrm>
        </p:grpSpPr>
        <p:sp>
          <p:nvSpPr>
            <p:cNvPr id="8651" name="Google Shape;8651;p75"/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2" name="Google Shape;8652;p75"/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3" name="Google Shape;8653;p75"/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4" name="Google Shape;8654;p75"/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5" name="Google Shape;8655;p75"/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6" name="Google Shape;8656;p75"/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7" name="Google Shape;8657;p75"/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8" name="Google Shape;8658;p75"/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9" name="Google Shape;8659;p75"/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60" name="Google Shape;8660;p75"/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61" name="Google Shape;8661;p75"/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62" name="Google Shape;8662;p75"/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63" name="Google Shape;8663;p75"/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664" name="Google Shape;8664;p75"/>
          <p:cNvGrpSpPr/>
          <p:nvPr/>
        </p:nvGrpSpPr>
        <p:grpSpPr>
          <a:xfrm rot="10800000">
            <a:off x="4265131" y="3284761"/>
            <a:ext cx="1417383" cy="887946"/>
            <a:chOff x="5645403" y="2920021"/>
            <a:chExt cx="2650800" cy="2180614"/>
          </a:xfrm>
        </p:grpSpPr>
        <p:sp>
          <p:nvSpPr>
            <p:cNvPr id="8665" name="Google Shape;8665;p75"/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8666" name="Google Shape;8666;p75"/>
            <p:cNvCxnSpPr>
              <a:stCxn id="8665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7" name="Google Shape;8667;p75"/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8668" name="Google Shape;8668;p75"/>
            <p:cNvCxnSpPr>
              <a:endCxn id="8667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9" name="Google Shape;8669;p75"/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8670" name="Google Shape;8670;p75"/>
            <p:cNvCxnSpPr>
              <a:stCxn id="8669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71" name="Google Shape;8671;p75"/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8672" name="Google Shape;8672;p75"/>
            <p:cNvCxnSpPr>
              <a:endCxn id="8671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8673" name="Google Shape;8673;p75"/>
          <p:cNvGrpSpPr/>
          <p:nvPr/>
        </p:nvGrpSpPr>
        <p:grpSpPr>
          <a:xfrm>
            <a:off x="7365491" y="2188116"/>
            <a:ext cx="1071743" cy="1021579"/>
            <a:chOff x="7189833" y="2022667"/>
            <a:chExt cx="1251159" cy="1192597"/>
          </a:xfrm>
        </p:grpSpPr>
        <p:sp>
          <p:nvSpPr>
            <p:cNvPr id="8674" name="Google Shape;8674;p75"/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75" name="Google Shape;8675;p75"/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76" name="Google Shape;8676;p75"/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77" name="Google Shape;8677;p75"/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678" name="Google Shape;8678;p75"/>
          <p:cNvGrpSpPr/>
          <p:nvPr/>
        </p:nvGrpSpPr>
        <p:grpSpPr>
          <a:xfrm>
            <a:off x="706762" y="2614523"/>
            <a:ext cx="1695374" cy="1560837"/>
            <a:chOff x="727421" y="2828315"/>
            <a:chExt cx="1695374" cy="1560837"/>
          </a:xfrm>
        </p:grpSpPr>
        <p:grpSp>
          <p:nvGrpSpPr>
            <p:cNvPr id="8679" name="Google Shape;8679;p75"/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8680" name="Google Shape;8680;p75"/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81" name="Google Shape;8681;p75"/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82" name="Google Shape;8682;p75"/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83" name="Google Shape;8683;p75"/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84" name="Google Shape;8684;p75"/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85" name="Google Shape;8685;p75"/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86" name="Google Shape;8686;p75"/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687" name="Google Shape;8687;p75"/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8688" name="Google Shape;8688;p75"/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89" name="Google Shape;8689;p75"/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90" name="Google Shape;8690;p75"/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91" name="Google Shape;8691;p75"/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92" name="Google Shape;8692;p75"/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93" name="Google Shape;8693;p75"/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94" name="Google Shape;8694;p75"/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695" name="Google Shape;8695;p75"/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8696" name="Google Shape;8696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97" name="Google Shape;8697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98" name="Google Shape;8698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99" name="Google Shape;8699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00" name="Google Shape;8700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01" name="Google Shape;8701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02" name="Google Shape;8702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703" name="Google Shape;8703;p75"/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8704" name="Google Shape;8704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05" name="Google Shape;8705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06" name="Google Shape;8706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07" name="Google Shape;8707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08" name="Google Shape;8708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09" name="Google Shape;8709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10" name="Google Shape;8710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711" name="Google Shape;8711;p75"/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8712" name="Google Shape;8712;p75"/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13" name="Google Shape;8713;p75"/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14" name="Google Shape;8714;p75"/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15" name="Google Shape;8715;p75"/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16" name="Google Shape;8716;p75"/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17" name="Google Shape;8717;p75"/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18" name="Google Shape;8718;p75"/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719" name="Google Shape;8719;p75"/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8720" name="Google Shape;8720;p75"/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721" name="Google Shape;8721;p75"/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722" name="Google Shape;8722;p75"/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8723" name="Google Shape;8723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24" name="Google Shape;8724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25" name="Google Shape;8725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26" name="Google Shape;8726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27" name="Google Shape;8727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28" name="Google Shape;8728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29" name="Google Shape;8729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730" name="Google Shape;8730;p75"/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8731" name="Google Shape;8731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32" name="Google Shape;8732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33" name="Google Shape;8733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34" name="Google Shape;8734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35" name="Google Shape;8735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36" name="Google Shape;8736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37" name="Google Shape;8737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738" name="Google Shape;8738;p75"/>
          <p:cNvGrpSpPr/>
          <p:nvPr/>
        </p:nvGrpSpPr>
        <p:grpSpPr>
          <a:xfrm>
            <a:off x="5915341" y="2192094"/>
            <a:ext cx="1248543" cy="1025319"/>
            <a:chOff x="5183758" y="1210600"/>
            <a:chExt cx="3605380" cy="2960783"/>
          </a:xfrm>
        </p:grpSpPr>
        <p:sp>
          <p:nvSpPr>
            <p:cNvPr id="8739" name="Google Shape;8739;p75"/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40" name="Google Shape;8740;p75"/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41" name="Google Shape;8741;p75"/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42" name="Google Shape;8742;p75"/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8743" name="Google Shape;8743;p75"/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4" name="Google Shape;8744;p75"/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5" name="Google Shape;8745;p75"/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6" name="Google Shape;8746;p75"/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8747" name="Google Shape;8747;p75"/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748" name="Google Shape;8748;p75"/>
          <p:cNvGrpSpPr/>
          <p:nvPr/>
        </p:nvGrpSpPr>
        <p:grpSpPr>
          <a:xfrm>
            <a:off x="5772403" y="3330411"/>
            <a:ext cx="2664831" cy="843440"/>
            <a:chOff x="5916567" y="1099697"/>
            <a:chExt cx="2556683" cy="809211"/>
          </a:xfrm>
        </p:grpSpPr>
        <p:sp>
          <p:nvSpPr>
            <p:cNvPr id="8749" name="Google Shape;8749;p75"/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0" name="Google Shape;8750;p75"/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1" name="Google Shape;8751;p75"/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2" name="Google Shape;8752;p75"/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3" name="Google Shape;8753;p75"/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4" name="Google Shape;8754;p75"/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5" name="Google Shape;8755;p75"/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6" name="Google Shape;8756;p75"/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757" name="Google Shape;8757;p75"/>
          <p:cNvGrpSpPr/>
          <p:nvPr/>
        </p:nvGrpSpPr>
        <p:grpSpPr>
          <a:xfrm>
            <a:off x="5879943" y="979270"/>
            <a:ext cx="1299851" cy="1023338"/>
            <a:chOff x="5900602" y="1193063"/>
            <a:chExt cx="1299851" cy="1023338"/>
          </a:xfrm>
        </p:grpSpPr>
        <p:grpSp>
          <p:nvGrpSpPr>
            <p:cNvPr id="8758" name="Google Shape;8758;p75"/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8759" name="Google Shape;8759;p75"/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8760" name="Google Shape;8760;p75"/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61" name="Google Shape;8761;p75"/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8762" name="Google Shape;8762;p75"/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8763" name="Google Shape;8763;p75"/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764" name="Google Shape;8764;p75"/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65" name="Google Shape;8765;p75"/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8766" name="Google Shape;8766;p75"/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8767" name="Google Shape;8767;p75"/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68" name="Google Shape;8768;p75"/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8769" name="Google Shape;8769;p75"/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8770" name="Google Shape;8770;p75"/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771" name="Google Shape;8771;p75"/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2" name="Google Shape;8772;p75"/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8773" name="Google Shape;8773;p75"/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8774" name="Google Shape;8774;p75"/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75" name="Google Shape;8775;p75"/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8776" name="Google Shape;8776;p75"/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8777" name="Google Shape;8777;p75"/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778" name="Google Shape;8778;p75"/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9" name="Google Shape;8779;p75"/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8780" name="Google Shape;8780;p75"/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8781" name="Google Shape;8781;p75"/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82" name="Google Shape;8782;p75"/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8783" name="Google Shape;8783;p75"/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8784" name="Google Shape;8784;p75"/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785" name="Google Shape;8785;p75"/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8786" name="Google Shape;8786;p75"/>
          <p:cNvGrpSpPr/>
          <p:nvPr/>
        </p:nvGrpSpPr>
        <p:grpSpPr>
          <a:xfrm>
            <a:off x="7217825" y="979415"/>
            <a:ext cx="1219413" cy="1051365"/>
            <a:chOff x="7287122" y="1165658"/>
            <a:chExt cx="1219413" cy="1051365"/>
          </a:xfrm>
        </p:grpSpPr>
        <p:grpSp>
          <p:nvGrpSpPr>
            <p:cNvPr id="8787" name="Google Shape;8787;p75"/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8788" name="Google Shape;8788;p75"/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8789" name="Google Shape;8789;p75"/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8790" name="Google Shape;8790;p75"/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791" name="Google Shape;8791;p75"/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2" name="Google Shape;8792;p75"/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8793" name="Google Shape;8793;p75"/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8794" name="Google Shape;8794;p75"/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8795" name="Google Shape;8795;p75"/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796" name="Google Shape;8796;p75"/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7" name="Google Shape;8797;p75"/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8798" name="Google Shape;8798;p75"/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8799" name="Google Shape;8799;p75"/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8800" name="Google Shape;8800;p75"/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801" name="Google Shape;8801;p75"/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802" name="Google Shape;8802;p75"/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8803" name="Google Shape;8803;p75"/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8804" name="Google Shape;8804;p75"/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8805" name="Google Shape;8805;p75"/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806" name="Google Shape;8806;p75"/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5487E090-3726-A1D2-31C4-F2C099393C4A}"/>
              </a:ext>
            </a:extLst>
          </p:cNvPr>
          <p:cNvSpPr txBox="1">
            <a:spLocks/>
          </p:cNvSpPr>
          <p:nvPr/>
        </p:nvSpPr>
        <p:spPr>
          <a:xfrm>
            <a:off x="714444" y="299998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000" dirty="0">
                <a:solidFill>
                  <a:schemeClr val="lt1"/>
                </a:solidFill>
                <a:cs typeface="B Nazanin" panose="00000700000000000000" pitchFamily="2" charset="-78"/>
              </a:rPr>
              <a:t>انواع نمودارهای خلاقانه:</a:t>
            </a:r>
            <a:endParaRPr lang="fa-IR" sz="2000"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6" name="Google Shape;1516;p59"/>
          <p:cNvSpPr txBox="1">
            <a:spLocks noGrp="1"/>
          </p:cNvSpPr>
          <p:nvPr>
            <p:ph type="title"/>
          </p:nvPr>
        </p:nvSpPr>
        <p:spPr>
          <a:xfrm>
            <a:off x="2843988" y="3849325"/>
            <a:ext cx="3456000" cy="448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rtl="1"/>
            <a:r>
              <a:rPr lang="fa-IR" dirty="0">
                <a:cs typeface="B Nazanin" pitchFamily="2" charset="-78"/>
              </a:rPr>
              <a:t>-کسی معروف</a:t>
            </a:r>
            <a:endParaRPr>
              <a:cs typeface="B Nazanin" pitchFamily="2" charset="-78"/>
            </a:endParaRPr>
          </a:p>
        </p:txBody>
      </p:sp>
      <p:sp>
        <p:nvSpPr>
          <p:cNvPr id="1517" name="Google Shape;1517;p59"/>
          <p:cNvSpPr txBox="1">
            <a:spLocks noGrp="1"/>
          </p:cNvSpPr>
          <p:nvPr>
            <p:ph type="subTitle" idx="1"/>
          </p:nvPr>
        </p:nvSpPr>
        <p:spPr>
          <a:xfrm>
            <a:off x="2383651" y="2218950"/>
            <a:ext cx="4656000" cy="155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/>
            <a:r>
              <a:rPr lang="fa-IR" dirty="0">
                <a:cs typeface="B Nazanin" pitchFamily="2" charset="-78"/>
              </a:rPr>
              <a:t>"این یک نقل قول است، کلماتی پر از حکمت که یکی از افراد مهم گفته و می تواند خواننده را وادار به الهام کند."</a:t>
            </a:r>
          </a:p>
        </p:txBody>
      </p:sp>
      <p:grpSp>
        <p:nvGrpSpPr>
          <p:cNvPr id="1518" name="Google Shape;1518;p59"/>
          <p:cNvGrpSpPr/>
          <p:nvPr/>
        </p:nvGrpSpPr>
        <p:grpSpPr>
          <a:xfrm>
            <a:off x="4272492" y="927157"/>
            <a:ext cx="599026" cy="1103488"/>
            <a:chOff x="1414925" y="1360900"/>
            <a:chExt cx="1503202" cy="2769103"/>
          </a:xfrm>
        </p:grpSpPr>
        <p:sp>
          <p:nvSpPr>
            <p:cNvPr id="1519" name="Google Shape;1519;p59"/>
            <p:cNvSpPr/>
            <p:nvPr/>
          </p:nvSpPr>
          <p:spPr>
            <a:xfrm>
              <a:off x="1414925" y="1360900"/>
              <a:ext cx="1503202" cy="1522045"/>
            </a:xfrm>
            <a:custGeom>
              <a:avLst/>
              <a:gdLst/>
              <a:ahLst/>
              <a:cxnLst/>
              <a:rect l="l" t="t" r="r" b="b"/>
              <a:pathLst>
                <a:path w="27682" h="28029" extrusionOk="0">
                  <a:moveTo>
                    <a:pt x="13839" y="1"/>
                  </a:moveTo>
                  <a:cubicBezTo>
                    <a:pt x="6194" y="1"/>
                    <a:pt x="0" y="7595"/>
                    <a:pt x="0" y="16964"/>
                  </a:cubicBezTo>
                  <a:cubicBezTo>
                    <a:pt x="0" y="21194"/>
                    <a:pt x="1275" y="25057"/>
                    <a:pt x="3369" y="28028"/>
                  </a:cubicBezTo>
                  <a:cubicBezTo>
                    <a:pt x="3792" y="27310"/>
                    <a:pt x="4568" y="26816"/>
                    <a:pt x="5460" y="26816"/>
                  </a:cubicBezTo>
                  <a:lnTo>
                    <a:pt x="5566" y="26816"/>
                  </a:lnTo>
                  <a:cubicBezTo>
                    <a:pt x="5531" y="26510"/>
                    <a:pt x="5505" y="26199"/>
                    <a:pt x="5505" y="25883"/>
                  </a:cubicBezTo>
                  <a:lnTo>
                    <a:pt x="5505" y="14797"/>
                  </a:lnTo>
                  <a:cubicBezTo>
                    <a:pt x="5505" y="10419"/>
                    <a:pt x="9088" y="6846"/>
                    <a:pt x="13461" y="6846"/>
                  </a:cubicBezTo>
                  <a:lnTo>
                    <a:pt x="14221" y="6846"/>
                  </a:lnTo>
                  <a:cubicBezTo>
                    <a:pt x="18594" y="6846"/>
                    <a:pt x="22172" y="10419"/>
                    <a:pt x="22172" y="14797"/>
                  </a:cubicBezTo>
                  <a:lnTo>
                    <a:pt x="22172" y="25883"/>
                  </a:lnTo>
                  <a:cubicBezTo>
                    <a:pt x="22172" y="26199"/>
                    <a:pt x="22146" y="26510"/>
                    <a:pt x="22111" y="26816"/>
                  </a:cubicBezTo>
                  <a:lnTo>
                    <a:pt x="22218" y="26816"/>
                  </a:lnTo>
                  <a:cubicBezTo>
                    <a:pt x="23110" y="26816"/>
                    <a:pt x="23889" y="27310"/>
                    <a:pt x="24313" y="28028"/>
                  </a:cubicBezTo>
                  <a:cubicBezTo>
                    <a:pt x="26403" y="25057"/>
                    <a:pt x="27681" y="21194"/>
                    <a:pt x="27681" y="16964"/>
                  </a:cubicBezTo>
                  <a:cubicBezTo>
                    <a:pt x="27681" y="7595"/>
                    <a:pt x="21484" y="1"/>
                    <a:pt x="1383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520" name="Google Shape;1520;p59"/>
            <p:cNvSpPr/>
            <p:nvPr/>
          </p:nvSpPr>
          <p:spPr>
            <a:xfrm>
              <a:off x="1713855" y="1732647"/>
              <a:ext cx="905060" cy="1084421"/>
            </a:xfrm>
            <a:custGeom>
              <a:avLst/>
              <a:gdLst/>
              <a:ahLst/>
              <a:cxnLst/>
              <a:rect l="l" t="t" r="r" b="b"/>
              <a:pathLst>
                <a:path w="16667" h="19970" extrusionOk="0">
                  <a:moveTo>
                    <a:pt x="7956" y="0"/>
                  </a:moveTo>
                  <a:cubicBezTo>
                    <a:pt x="3583" y="0"/>
                    <a:pt x="0" y="3573"/>
                    <a:pt x="0" y="7951"/>
                  </a:cubicBezTo>
                  <a:lnTo>
                    <a:pt x="0" y="19037"/>
                  </a:lnTo>
                  <a:cubicBezTo>
                    <a:pt x="0" y="19353"/>
                    <a:pt x="26" y="19664"/>
                    <a:pt x="61" y="19970"/>
                  </a:cubicBezTo>
                  <a:lnTo>
                    <a:pt x="6754" y="19970"/>
                  </a:lnTo>
                  <a:lnTo>
                    <a:pt x="6754" y="18359"/>
                  </a:lnTo>
                  <a:lnTo>
                    <a:pt x="2997" y="18359"/>
                  </a:lnTo>
                  <a:cubicBezTo>
                    <a:pt x="2294" y="18359"/>
                    <a:pt x="1728" y="17794"/>
                    <a:pt x="1728" y="17090"/>
                  </a:cubicBezTo>
                  <a:lnTo>
                    <a:pt x="1728" y="16973"/>
                  </a:lnTo>
                  <a:cubicBezTo>
                    <a:pt x="1728" y="16274"/>
                    <a:pt x="2294" y="15703"/>
                    <a:pt x="2997" y="15703"/>
                  </a:cubicBezTo>
                  <a:lnTo>
                    <a:pt x="6754" y="15703"/>
                  </a:lnTo>
                  <a:lnTo>
                    <a:pt x="6754" y="14087"/>
                  </a:lnTo>
                  <a:lnTo>
                    <a:pt x="3410" y="14087"/>
                  </a:lnTo>
                  <a:cubicBezTo>
                    <a:pt x="2712" y="14087"/>
                    <a:pt x="2141" y="13522"/>
                    <a:pt x="2141" y="12824"/>
                  </a:cubicBezTo>
                  <a:lnTo>
                    <a:pt x="2141" y="12701"/>
                  </a:lnTo>
                  <a:cubicBezTo>
                    <a:pt x="2141" y="12003"/>
                    <a:pt x="2712" y="11433"/>
                    <a:pt x="3410" y="11433"/>
                  </a:cubicBezTo>
                  <a:lnTo>
                    <a:pt x="6754" y="11433"/>
                  </a:lnTo>
                  <a:lnTo>
                    <a:pt x="6754" y="9822"/>
                  </a:lnTo>
                  <a:lnTo>
                    <a:pt x="3981" y="9822"/>
                  </a:lnTo>
                  <a:cubicBezTo>
                    <a:pt x="3288" y="9822"/>
                    <a:pt x="2717" y="9246"/>
                    <a:pt x="2717" y="8552"/>
                  </a:cubicBezTo>
                  <a:lnTo>
                    <a:pt x="2717" y="8430"/>
                  </a:lnTo>
                  <a:cubicBezTo>
                    <a:pt x="2717" y="7737"/>
                    <a:pt x="3288" y="7161"/>
                    <a:pt x="3981" y="7161"/>
                  </a:cubicBezTo>
                  <a:lnTo>
                    <a:pt x="6754" y="7161"/>
                  </a:lnTo>
                  <a:lnTo>
                    <a:pt x="6754" y="5550"/>
                  </a:lnTo>
                  <a:lnTo>
                    <a:pt x="5199" y="5550"/>
                  </a:lnTo>
                  <a:cubicBezTo>
                    <a:pt x="4500" y="5550"/>
                    <a:pt x="3930" y="4980"/>
                    <a:pt x="3930" y="4282"/>
                  </a:cubicBezTo>
                  <a:lnTo>
                    <a:pt x="3930" y="4159"/>
                  </a:lnTo>
                  <a:cubicBezTo>
                    <a:pt x="3930" y="3466"/>
                    <a:pt x="4500" y="2894"/>
                    <a:pt x="5199" y="2894"/>
                  </a:cubicBezTo>
                  <a:lnTo>
                    <a:pt x="11341" y="2894"/>
                  </a:lnTo>
                  <a:cubicBezTo>
                    <a:pt x="12034" y="2894"/>
                    <a:pt x="12611" y="3466"/>
                    <a:pt x="12611" y="4159"/>
                  </a:cubicBezTo>
                  <a:lnTo>
                    <a:pt x="12611" y="4282"/>
                  </a:lnTo>
                  <a:cubicBezTo>
                    <a:pt x="12611" y="4980"/>
                    <a:pt x="12034" y="5550"/>
                    <a:pt x="11341" y="5550"/>
                  </a:cubicBezTo>
                  <a:lnTo>
                    <a:pt x="9786" y="5550"/>
                  </a:lnTo>
                  <a:lnTo>
                    <a:pt x="9786" y="7161"/>
                  </a:lnTo>
                  <a:lnTo>
                    <a:pt x="12554" y="7161"/>
                  </a:lnTo>
                  <a:cubicBezTo>
                    <a:pt x="13253" y="7161"/>
                    <a:pt x="13823" y="7737"/>
                    <a:pt x="13823" y="8430"/>
                  </a:cubicBezTo>
                  <a:lnTo>
                    <a:pt x="13823" y="8552"/>
                  </a:lnTo>
                  <a:cubicBezTo>
                    <a:pt x="13823" y="9246"/>
                    <a:pt x="13253" y="9822"/>
                    <a:pt x="12554" y="9822"/>
                  </a:cubicBezTo>
                  <a:lnTo>
                    <a:pt x="9786" y="9822"/>
                  </a:lnTo>
                  <a:lnTo>
                    <a:pt x="9786" y="11433"/>
                  </a:lnTo>
                  <a:lnTo>
                    <a:pt x="13130" y="11433"/>
                  </a:lnTo>
                  <a:cubicBezTo>
                    <a:pt x="13828" y="11433"/>
                    <a:pt x="14399" y="12003"/>
                    <a:pt x="14399" y="12701"/>
                  </a:cubicBezTo>
                  <a:lnTo>
                    <a:pt x="14399" y="12824"/>
                  </a:lnTo>
                  <a:cubicBezTo>
                    <a:pt x="14399" y="13522"/>
                    <a:pt x="13828" y="14087"/>
                    <a:pt x="13130" y="14087"/>
                  </a:cubicBezTo>
                  <a:lnTo>
                    <a:pt x="9786" y="14087"/>
                  </a:lnTo>
                  <a:lnTo>
                    <a:pt x="9786" y="15703"/>
                  </a:lnTo>
                  <a:lnTo>
                    <a:pt x="13543" y="15703"/>
                  </a:lnTo>
                  <a:cubicBezTo>
                    <a:pt x="14241" y="15703"/>
                    <a:pt x="14812" y="16274"/>
                    <a:pt x="14812" y="16973"/>
                  </a:cubicBezTo>
                  <a:lnTo>
                    <a:pt x="14812" y="17090"/>
                  </a:lnTo>
                  <a:cubicBezTo>
                    <a:pt x="14812" y="17794"/>
                    <a:pt x="14241" y="18359"/>
                    <a:pt x="13543" y="18359"/>
                  </a:cubicBezTo>
                  <a:lnTo>
                    <a:pt x="9786" y="18359"/>
                  </a:lnTo>
                  <a:lnTo>
                    <a:pt x="9786" y="19970"/>
                  </a:lnTo>
                  <a:lnTo>
                    <a:pt x="16606" y="19970"/>
                  </a:lnTo>
                  <a:cubicBezTo>
                    <a:pt x="16641" y="19664"/>
                    <a:pt x="16667" y="19353"/>
                    <a:pt x="16667" y="19037"/>
                  </a:cubicBezTo>
                  <a:lnTo>
                    <a:pt x="16667" y="7951"/>
                  </a:lnTo>
                  <a:cubicBezTo>
                    <a:pt x="16667" y="3573"/>
                    <a:pt x="13089" y="0"/>
                    <a:pt x="871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521" name="Google Shape;1521;p59"/>
            <p:cNvSpPr/>
            <p:nvPr/>
          </p:nvSpPr>
          <p:spPr>
            <a:xfrm>
              <a:off x="2080553" y="2729513"/>
              <a:ext cx="164754" cy="87536"/>
            </a:xfrm>
            <a:custGeom>
              <a:avLst/>
              <a:gdLst/>
              <a:ahLst/>
              <a:cxnLst/>
              <a:rect l="l" t="t" r="r" b="b"/>
              <a:pathLst>
                <a:path w="3034" h="1612" extrusionOk="0">
                  <a:moveTo>
                    <a:pt x="1" y="1"/>
                  </a:moveTo>
                  <a:lnTo>
                    <a:pt x="1" y="1612"/>
                  </a:lnTo>
                  <a:lnTo>
                    <a:pt x="3033" y="1612"/>
                  </a:lnTo>
                  <a:lnTo>
                    <a:pt x="303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522" name="Google Shape;1522;p59"/>
            <p:cNvSpPr/>
            <p:nvPr/>
          </p:nvSpPr>
          <p:spPr>
            <a:xfrm>
              <a:off x="2080553" y="2034020"/>
              <a:ext cx="164754" cy="87536"/>
            </a:xfrm>
            <a:custGeom>
              <a:avLst/>
              <a:gdLst/>
              <a:ahLst/>
              <a:cxnLst/>
              <a:rect l="l" t="t" r="r" b="b"/>
              <a:pathLst>
                <a:path w="3034" h="1612" extrusionOk="0">
                  <a:moveTo>
                    <a:pt x="1" y="0"/>
                  </a:moveTo>
                  <a:lnTo>
                    <a:pt x="1" y="1611"/>
                  </a:lnTo>
                  <a:lnTo>
                    <a:pt x="3033" y="1611"/>
                  </a:lnTo>
                  <a:lnTo>
                    <a:pt x="303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523" name="Google Shape;1523;p59"/>
            <p:cNvSpPr/>
            <p:nvPr/>
          </p:nvSpPr>
          <p:spPr>
            <a:xfrm>
              <a:off x="2080553" y="2265941"/>
              <a:ext cx="164754" cy="87536"/>
            </a:xfrm>
            <a:custGeom>
              <a:avLst/>
              <a:gdLst/>
              <a:ahLst/>
              <a:cxnLst/>
              <a:rect l="l" t="t" r="r" b="b"/>
              <a:pathLst>
                <a:path w="3034" h="1612" extrusionOk="0">
                  <a:moveTo>
                    <a:pt x="1" y="1"/>
                  </a:moveTo>
                  <a:lnTo>
                    <a:pt x="1" y="1612"/>
                  </a:lnTo>
                  <a:lnTo>
                    <a:pt x="3033" y="1612"/>
                  </a:lnTo>
                  <a:lnTo>
                    <a:pt x="303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524" name="Google Shape;1524;p59"/>
            <p:cNvSpPr/>
            <p:nvPr/>
          </p:nvSpPr>
          <p:spPr>
            <a:xfrm>
              <a:off x="2080553" y="2497591"/>
              <a:ext cx="164754" cy="87807"/>
            </a:xfrm>
            <a:custGeom>
              <a:avLst/>
              <a:gdLst/>
              <a:ahLst/>
              <a:cxnLst/>
              <a:rect l="l" t="t" r="r" b="b"/>
              <a:pathLst>
                <a:path w="3034" h="1617" extrusionOk="0">
                  <a:moveTo>
                    <a:pt x="1" y="0"/>
                  </a:moveTo>
                  <a:lnTo>
                    <a:pt x="1" y="1616"/>
                  </a:lnTo>
                  <a:lnTo>
                    <a:pt x="3033" y="1616"/>
                  </a:lnTo>
                  <a:lnTo>
                    <a:pt x="303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525" name="Google Shape;1525;p59"/>
            <p:cNvSpPr/>
            <p:nvPr/>
          </p:nvSpPr>
          <p:spPr>
            <a:xfrm>
              <a:off x="1930572" y="3680547"/>
              <a:ext cx="464449" cy="80042"/>
            </a:xfrm>
            <a:custGeom>
              <a:avLst/>
              <a:gdLst/>
              <a:ahLst/>
              <a:cxnLst/>
              <a:rect l="l" t="t" r="r" b="b"/>
              <a:pathLst>
                <a:path w="8553" h="1474" extrusionOk="0">
                  <a:moveTo>
                    <a:pt x="1" y="0"/>
                  </a:moveTo>
                  <a:lnTo>
                    <a:pt x="1" y="1473"/>
                  </a:lnTo>
                  <a:lnTo>
                    <a:pt x="8552" y="1473"/>
                  </a:lnTo>
                  <a:lnTo>
                    <a:pt x="855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526" name="Google Shape;1526;p59"/>
            <p:cNvSpPr/>
            <p:nvPr/>
          </p:nvSpPr>
          <p:spPr>
            <a:xfrm>
              <a:off x="1930572" y="3288383"/>
              <a:ext cx="464449" cy="123973"/>
            </a:xfrm>
            <a:custGeom>
              <a:avLst/>
              <a:gdLst/>
              <a:ahLst/>
              <a:cxnLst/>
              <a:rect l="l" t="t" r="r" b="b"/>
              <a:pathLst>
                <a:path w="8553" h="2283" extrusionOk="0">
                  <a:moveTo>
                    <a:pt x="5" y="0"/>
                  </a:moveTo>
                  <a:cubicBezTo>
                    <a:pt x="1" y="5"/>
                    <a:pt x="1" y="15"/>
                    <a:pt x="1" y="15"/>
                  </a:cubicBezTo>
                  <a:lnTo>
                    <a:pt x="1" y="2283"/>
                  </a:lnTo>
                  <a:lnTo>
                    <a:pt x="8552" y="2283"/>
                  </a:lnTo>
                  <a:lnTo>
                    <a:pt x="855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527" name="Google Shape;1527;p59"/>
            <p:cNvSpPr/>
            <p:nvPr/>
          </p:nvSpPr>
          <p:spPr>
            <a:xfrm>
              <a:off x="1930572" y="3964489"/>
              <a:ext cx="464449" cy="165514"/>
            </a:xfrm>
            <a:custGeom>
              <a:avLst/>
              <a:gdLst/>
              <a:ahLst/>
              <a:cxnLst/>
              <a:rect l="l" t="t" r="r" b="b"/>
              <a:pathLst>
                <a:path w="8553" h="3048" extrusionOk="0">
                  <a:moveTo>
                    <a:pt x="1" y="1"/>
                  </a:moveTo>
                  <a:lnTo>
                    <a:pt x="1" y="387"/>
                  </a:lnTo>
                  <a:cubicBezTo>
                    <a:pt x="1" y="1855"/>
                    <a:pt x="1198" y="3048"/>
                    <a:pt x="2666" y="3048"/>
                  </a:cubicBezTo>
                  <a:lnTo>
                    <a:pt x="5892" y="3048"/>
                  </a:lnTo>
                  <a:cubicBezTo>
                    <a:pt x="7360" y="3048"/>
                    <a:pt x="8552" y="1855"/>
                    <a:pt x="8552" y="387"/>
                  </a:cubicBezTo>
                  <a:lnTo>
                    <a:pt x="855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528" name="Google Shape;1528;p59"/>
            <p:cNvSpPr/>
            <p:nvPr/>
          </p:nvSpPr>
          <p:spPr>
            <a:xfrm>
              <a:off x="1807688" y="2585342"/>
              <a:ext cx="710548" cy="144227"/>
            </a:xfrm>
            <a:custGeom>
              <a:avLst/>
              <a:gdLst/>
              <a:ahLst/>
              <a:cxnLst/>
              <a:rect l="l" t="t" r="r" b="b"/>
              <a:pathLst>
                <a:path w="13085" h="2656" extrusionOk="0">
                  <a:moveTo>
                    <a:pt x="1269" y="0"/>
                  </a:moveTo>
                  <a:cubicBezTo>
                    <a:pt x="566" y="0"/>
                    <a:pt x="0" y="571"/>
                    <a:pt x="0" y="1270"/>
                  </a:cubicBezTo>
                  <a:lnTo>
                    <a:pt x="0" y="1387"/>
                  </a:lnTo>
                  <a:cubicBezTo>
                    <a:pt x="0" y="2091"/>
                    <a:pt x="566" y="2656"/>
                    <a:pt x="1269" y="2656"/>
                  </a:cubicBezTo>
                  <a:lnTo>
                    <a:pt x="11815" y="2656"/>
                  </a:lnTo>
                  <a:cubicBezTo>
                    <a:pt x="12513" y="2656"/>
                    <a:pt x="13084" y="2091"/>
                    <a:pt x="13084" y="1387"/>
                  </a:cubicBezTo>
                  <a:lnTo>
                    <a:pt x="13084" y="1270"/>
                  </a:lnTo>
                  <a:cubicBezTo>
                    <a:pt x="13084" y="571"/>
                    <a:pt x="12513" y="0"/>
                    <a:pt x="1181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529" name="Google Shape;1529;p59"/>
            <p:cNvSpPr/>
            <p:nvPr/>
          </p:nvSpPr>
          <p:spPr>
            <a:xfrm>
              <a:off x="1502133" y="3412298"/>
              <a:ext cx="1321343" cy="268309"/>
            </a:xfrm>
            <a:custGeom>
              <a:avLst/>
              <a:gdLst/>
              <a:ahLst/>
              <a:cxnLst/>
              <a:rect l="l" t="t" r="r" b="b"/>
              <a:pathLst>
                <a:path w="24333" h="4941" extrusionOk="0">
                  <a:moveTo>
                    <a:pt x="2478" y="1"/>
                  </a:moveTo>
                  <a:cubicBezTo>
                    <a:pt x="1116" y="1"/>
                    <a:pt x="1" y="1113"/>
                    <a:pt x="1" y="2473"/>
                  </a:cubicBezTo>
                  <a:cubicBezTo>
                    <a:pt x="1" y="3828"/>
                    <a:pt x="1116" y="4940"/>
                    <a:pt x="2478" y="4940"/>
                  </a:cubicBezTo>
                  <a:lnTo>
                    <a:pt x="21866" y="4940"/>
                  </a:lnTo>
                  <a:cubicBezTo>
                    <a:pt x="23222" y="4940"/>
                    <a:pt x="24332" y="3828"/>
                    <a:pt x="24332" y="2473"/>
                  </a:cubicBezTo>
                  <a:cubicBezTo>
                    <a:pt x="24332" y="1113"/>
                    <a:pt x="23222" y="1"/>
                    <a:pt x="2186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530" name="Google Shape;1530;p59"/>
            <p:cNvSpPr/>
            <p:nvPr/>
          </p:nvSpPr>
          <p:spPr>
            <a:xfrm>
              <a:off x="1750943" y="3760533"/>
              <a:ext cx="824040" cy="204014"/>
            </a:xfrm>
            <a:custGeom>
              <a:avLst/>
              <a:gdLst/>
              <a:ahLst/>
              <a:cxnLst/>
              <a:rect l="l" t="t" r="r" b="b"/>
              <a:pathLst>
                <a:path w="15175" h="3757" extrusionOk="0">
                  <a:moveTo>
                    <a:pt x="1707" y="0"/>
                  </a:moveTo>
                  <a:cubicBezTo>
                    <a:pt x="765" y="0"/>
                    <a:pt x="1" y="765"/>
                    <a:pt x="1" y="1708"/>
                  </a:cubicBezTo>
                  <a:lnTo>
                    <a:pt x="1" y="2044"/>
                  </a:lnTo>
                  <a:cubicBezTo>
                    <a:pt x="1" y="2987"/>
                    <a:pt x="765" y="3757"/>
                    <a:pt x="1707" y="3757"/>
                  </a:cubicBezTo>
                  <a:lnTo>
                    <a:pt x="13462" y="3757"/>
                  </a:lnTo>
                  <a:cubicBezTo>
                    <a:pt x="14405" y="3757"/>
                    <a:pt x="15174" y="2987"/>
                    <a:pt x="15174" y="2044"/>
                  </a:cubicBezTo>
                  <a:lnTo>
                    <a:pt x="15174" y="1708"/>
                  </a:lnTo>
                  <a:cubicBezTo>
                    <a:pt x="15174" y="765"/>
                    <a:pt x="14405" y="0"/>
                    <a:pt x="134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531" name="Google Shape;1531;p59"/>
            <p:cNvSpPr/>
            <p:nvPr/>
          </p:nvSpPr>
          <p:spPr>
            <a:xfrm>
              <a:off x="1830060" y="2353421"/>
              <a:ext cx="665694" cy="144227"/>
            </a:xfrm>
            <a:custGeom>
              <a:avLst/>
              <a:gdLst/>
              <a:ahLst/>
              <a:cxnLst/>
              <a:rect l="l" t="t" r="r" b="b"/>
              <a:pathLst>
                <a:path w="12259" h="2656" extrusionOk="0">
                  <a:moveTo>
                    <a:pt x="1270" y="1"/>
                  </a:moveTo>
                  <a:cubicBezTo>
                    <a:pt x="572" y="1"/>
                    <a:pt x="1" y="571"/>
                    <a:pt x="1" y="1269"/>
                  </a:cubicBezTo>
                  <a:lnTo>
                    <a:pt x="1" y="1392"/>
                  </a:lnTo>
                  <a:cubicBezTo>
                    <a:pt x="1" y="2090"/>
                    <a:pt x="572" y="2655"/>
                    <a:pt x="1270" y="2655"/>
                  </a:cubicBezTo>
                  <a:lnTo>
                    <a:pt x="10990" y="2655"/>
                  </a:lnTo>
                  <a:cubicBezTo>
                    <a:pt x="11688" y="2655"/>
                    <a:pt x="12259" y="2090"/>
                    <a:pt x="12259" y="1392"/>
                  </a:cubicBezTo>
                  <a:lnTo>
                    <a:pt x="12259" y="1269"/>
                  </a:lnTo>
                  <a:cubicBezTo>
                    <a:pt x="12259" y="571"/>
                    <a:pt x="11688" y="1"/>
                    <a:pt x="1099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532" name="Google Shape;1532;p59"/>
            <p:cNvSpPr/>
            <p:nvPr/>
          </p:nvSpPr>
          <p:spPr>
            <a:xfrm>
              <a:off x="1861338" y="2121500"/>
              <a:ext cx="603138" cy="144499"/>
            </a:xfrm>
            <a:custGeom>
              <a:avLst/>
              <a:gdLst/>
              <a:ahLst/>
              <a:cxnLst/>
              <a:rect l="l" t="t" r="r" b="b"/>
              <a:pathLst>
                <a:path w="11107" h="2661" extrusionOk="0">
                  <a:moveTo>
                    <a:pt x="1265" y="0"/>
                  </a:moveTo>
                  <a:cubicBezTo>
                    <a:pt x="572" y="0"/>
                    <a:pt x="1" y="576"/>
                    <a:pt x="1" y="1269"/>
                  </a:cubicBezTo>
                  <a:lnTo>
                    <a:pt x="1" y="1391"/>
                  </a:lnTo>
                  <a:cubicBezTo>
                    <a:pt x="1" y="2085"/>
                    <a:pt x="572" y="2661"/>
                    <a:pt x="1265" y="2661"/>
                  </a:cubicBezTo>
                  <a:lnTo>
                    <a:pt x="9838" y="2661"/>
                  </a:lnTo>
                  <a:cubicBezTo>
                    <a:pt x="10537" y="2661"/>
                    <a:pt x="11107" y="2085"/>
                    <a:pt x="11107" y="1391"/>
                  </a:cubicBezTo>
                  <a:lnTo>
                    <a:pt x="11107" y="1269"/>
                  </a:lnTo>
                  <a:cubicBezTo>
                    <a:pt x="11107" y="576"/>
                    <a:pt x="10537" y="0"/>
                    <a:pt x="983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533" name="Google Shape;1533;p59"/>
            <p:cNvSpPr/>
            <p:nvPr/>
          </p:nvSpPr>
          <p:spPr>
            <a:xfrm>
              <a:off x="1927260" y="1889796"/>
              <a:ext cx="471400" cy="144282"/>
            </a:xfrm>
            <a:custGeom>
              <a:avLst/>
              <a:gdLst/>
              <a:ahLst/>
              <a:cxnLst/>
              <a:rect l="l" t="t" r="r" b="b"/>
              <a:pathLst>
                <a:path w="8681" h="2657" extrusionOk="0">
                  <a:moveTo>
                    <a:pt x="1269" y="0"/>
                  </a:moveTo>
                  <a:cubicBezTo>
                    <a:pt x="570" y="0"/>
                    <a:pt x="0" y="572"/>
                    <a:pt x="0" y="1265"/>
                  </a:cubicBezTo>
                  <a:lnTo>
                    <a:pt x="0" y="1388"/>
                  </a:lnTo>
                  <a:cubicBezTo>
                    <a:pt x="0" y="2086"/>
                    <a:pt x="570" y="2656"/>
                    <a:pt x="1269" y="2656"/>
                  </a:cubicBezTo>
                  <a:lnTo>
                    <a:pt x="7411" y="2656"/>
                  </a:lnTo>
                  <a:cubicBezTo>
                    <a:pt x="8104" y="2656"/>
                    <a:pt x="8681" y="2086"/>
                    <a:pt x="8681" y="1388"/>
                  </a:cubicBezTo>
                  <a:lnTo>
                    <a:pt x="8681" y="1265"/>
                  </a:lnTo>
                  <a:cubicBezTo>
                    <a:pt x="8681" y="572"/>
                    <a:pt x="8104" y="0"/>
                    <a:pt x="741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534" name="Google Shape;1534;p59"/>
            <p:cNvSpPr/>
            <p:nvPr/>
          </p:nvSpPr>
          <p:spPr>
            <a:xfrm>
              <a:off x="1579296" y="2816992"/>
              <a:ext cx="1174400" cy="471454"/>
            </a:xfrm>
            <a:custGeom>
              <a:avLst/>
              <a:gdLst/>
              <a:ahLst/>
              <a:cxnLst/>
              <a:rect l="l" t="t" r="r" b="b"/>
              <a:pathLst>
                <a:path w="21627" h="8682" extrusionOk="0">
                  <a:moveTo>
                    <a:pt x="2887" y="1464"/>
                  </a:moveTo>
                  <a:cubicBezTo>
                    <a:pt x="3391" y="1464"/>
                    <a:pt x="3793" y="1871"/>
                    <a:pt x="3793" y="2375"/>
                  </a:cubicBezTo>
                  <a:cubicBezTo>
                    <a:pt x="3793" y="2876"/>
                    <a:pt x="3391" y="3283"/>
                    <a:pt x="2887" y="3283"/>
                  </a:cubicBezTo>
                  <a:cubicBezTo>
                    <a:pt x="2381" y="3283"/>
                    <a:pt x="1974" y="2876"/>
                    <a:pt x="1974" y="2375"/>
                  </a:cubicBezTo>
                  <a:cubicBezTo>
                    <a:pt x="1974" y="1871"/>
                    <a:pt x="2381" y="1464"/>
                    <a:pt x="2887" y="1464"/>
                  </a:cubicBezTo>
                  <a:close/>
                  <a:moveTo>
                    <a:pt x="8269" y="1464"/>
                  </a:moveTo>
                  <a:cubicBezTo>
                    <a:pt x="8768" y="1464"/>
                    <a:pt x="9180" y="1871"/>
                    <a:pt x="9180" y="2375"/>
                  </a:cubicBezTo>
                  <a:cubicBezTo>
                    <a:pt x="9180" y="2876"/>
                    <a:pt x="8768" y="3283"/>
                    <a:pt x="8269" y="3283"/>
                  </a:cubicBezTo>
                  <a:cubicBezTo>
                    <a:pt x="7769" y="3283"/>
                    <a:pt x="7361" y="2876"/>
                    <a:pt x="7361" y="2375"/>
                  </a:cubicBezTo>
                  <a:cubicBezTo>
                    <a:pt x="7361" y="1871"/>
                    <a:pt x="7769" y="1464"/>
                    <a:pt x="8269" y="1464"/>
                  </a:cubicBezTo>
                  <a:close/>
                  <a:moveTo>
                    <a:pt x="13651" y="1464"/>
                  </a:moveTo>
                  <a:cubicBezTo>
                    <a:pt x="14155" y="1464"/>
                    <a:pt x="14563" y="1871"/>
                    <a:pt x="14563" y="2375"/>
                  </a:cubicBezTo>
                  <a:cubicBezTo>
                    <a:pt x="14563" y="2876"/>
                    <a:pt x="14155" y="3283"/>
                    <a:pt x="13651" y="3283"/>
                  </a:cubicBezTo>
                  <a:cubicBezTo>
                    <a:pt x="13151" y="3283"/>
                    <a:pt x="12744" y="2876"/>
                    <a:pt x="12744" y="2375"/>
                  </a:cubicBezTo>
                  <a:cubicBezTo>
                    <a:pt x="12744" y="1871"/>
                    <a:pt x="13151" y="1464"/>
                    <a:pt x="13651" y="1464"/>
                  </a:cubicBezTo>
                  <a:close/>
                  <a:moveTo>
                    <a:pt x="19038" y="1464"/>
                  </a:moveTo>
                  <a:cubicBezTo>
                    <a:pt x="19538" y="1464"/>
                    <a:pt x="19945" y="1871"/>
                    <a:pt x="19945" y="2375"/>
                  </a:cubicBezTo>
                  <a:cubicBezTo>
                    <a:pt x="19945" y="2876"/>
                    <a:pt x="19538" y="3283"/>
                    <a:pt x="19038" y="3283"/>
                  </a:cubicBezTo>
                  <a:cubicBezTo>
                    <a:pt x="18533" y="3283"/>
                    <a:pt x="18126" y="2876"/>
                    <a:pt x="18126" y="2375"/>
                  </a:cubicBezTo>
                  <a:cubicBezTo>
                    <a:pt x="18126" y="1871"/>
                    <a:pt x="18533" y="1464"/>
                    <a:pt x="19038" y="1464"/>
                  </a:cubicBezTo>
                  <a:close/>
                  <a:moveTo>
                    <a:pt x="2433" y="1"/>
                  </a:moveTo>
                  <a:cubicBezTo>
                    <a:pt x="1541" y="1"/>
                    <a:pt x="765" y="495"/>
                    <a:pt x="342" y="1213"/>
                  </a:cubicBezTo>
                  <a:cubicBezTo>
                    <a:pt x="128" y="1575"/>
                    <a:pt x="1" y="1989"/>
                    <a:pt x="1" y="2432"/>
                  </a:cubicBezTo>
                  <a:lnTo>
                    <a:pt x="1" y="6249"/>
                  </a:lnTo>
                  <a:cubicBezTo>
                    <a:pt x="1" y="7585"/>
                    <a:pt x="1092" y="8681"/>
                    <a:pt x="2433" y="8681"/>
                  </a:cubicBezTo>
                  <a:lnTo>
                    <a:pt x="19191" y="8681"/>
                  </a:lnTo>
                  <a:cubicBezTo>
                    <a:pt x="20532" y="8681"/>
                    <a:pt x="21627" y="7585"/>
                    <a:pt x="21627" y="6249"/>
                  </a:cubicBezTo>
                  <a:lnTo>
                    <a:pt x="21627" y="2432"/>
                  </a:lnTo>
                  <a:cubicBezTo>
                    <a:pt x="21627" y="1989"/>
                    <a:pt x="21495" y="1575"/>
                    <a:pt x="21286" y="1213"/>
                  </a:cubicBezTo>
                  <a:cubicBezTo>
                    <a:pt x="20862" y="495"/>
                    <a:pt x="20083" y="1"/>
                    <a:pt x="1919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535" name="Google Shape;1535;p59"/>
            <p:cNvSpPr/>
            <p:nvPr/>
          </p:nvSpPr>
          <p:spPr>
            <a:xfrm>
              <a:off x="1686487" y="2896435"/>
              <a:ext cx="98831" cy="98831"/>
            </a:xfrm>
            <a:custGeom>
              <a:avLst/>
              <a:gdLst/>
              <a:ahLst/>
              <a:cxnLst/>
              <a:rect l="l" t="t" r="r" b="b"/>
              <a:pathLst>
                <a:path w="1820" h="1820" extrusionOk="0">
                  <a:moveTo>
                    <a:pt x="913" y="1"/>
                  </a:moveTo>
                  <a:cubicBezTo>
                    <a:pt x="407" y="1"/>
                    <a:pt x="0" y="408"/>
                    <a:pt x="0" y="912"/>
                  </a:cubicBezTo>
                  <a:cubicBezTo>
                    <a:pt x="0" y="1413"/>
                    <a:pt x="407" y="1820"/>
                    <a:pt x="913" y="1820"/>
                  </a:cubicBezTo>
                  <a:cubicBezTo>
                    <a:pt x="1412" y="1820"/>
                    <a:pt x="1819" y="1413"/>
                    <a:pt x="1819" y="912"/>
                  </a:cubicBezTo>
                  <a:cubicBezTo>
                    <a:pt x="1819" y="408"/>
                    <a:pt x="1412" y="1"/>
                    <a:pt x="91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536" name="Google Shape;1536;p59"/>
            <p:cNvSpPr/>
            <p:nvPr/>
          </p:nvSpPr>
          <p:spPr>
            <a:xfrm>
              <a:off x="1979009" y="2896435"/>
              <a:ext cx="98559" cy="98831"/>
            </a:xfrm>
            <a:custGeom>
              <a:avLst/>
              <a:gdLst/>
              <a:ahLst/>
              <a:cxnLst/>
              <a:rect l="l" t="t" r="r" b="b"/>
              <a:pathLst>
                <a:path w="1815" h="1820" extrusionOk="0">
                  <a:moveTo>
                    <a:pt x="908" y="1"/>
                  </a:moveTo>
                  <a:cubicBezTo>
                    <a:pt x="408" y="1"/>
                    <a:pt x="0" y="408"/>
                    <a:pt x="0" y="912"/>
                  </a:cubicBezTo>
                  <a:cubicBezTo>
                    <a:pt x="0" y="1413"/>
                    <a:pt x="408" y="1820"/>
                    <a:pt x="908" y="1820"/>
                  </a:cubicBezTo>
                  <a:cubicBezTo>
                    <a:pt x="1407" y="1820"/>
                    <a:pt x="1814" y="1413"/>
                    <a:pt x="1814" y="912"/>
                  </a:cubicBezTo>
                  <a:cubicBezTo>
                    <a:pt x="1814" y="408"/>
                    <a:pt x="1407" y="1"/>
                    <a:pt x="90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537" name="Google Shape;1537;p59"/>
            <p:cNvSpPr/>
            <p:nvPr/>
          </p:nvSpPr>
          <p:spPr>
            <a:xfrm>
              <a:off x="2271260" y="2896435"/>
              <a:ext cx="98831" cy="98831"/>
            </a:xfrm>
            <a:custGeom>
              <a:avLst/>
              <a:gdLst/>
              <a:ahLst/>
              <a:cxnLst/>
              <a:rect l="l" t="t" r="r" b="b"/>
              <a:pathLst>
                <a:path w="1820" h="1820" extrusionOk="0">
                  <a:moveTo>
                    <a:pt x="908" y="1"/>
                  </a:moveTo>
                  <a:cubicBezTo>
                    <a:pt x="408" y="1"/>
                    <a:pt x="1" y="408"/>
                    <a:pt x="1" y="912"/>
                  </a:cubicBezTo>
                  <a:cubicBezTo>
                    <a:pt x="1" y="1413"/>
                    <a:pt x="408" y="1820"/>
                    <a:pt x="908" y="1820"/>
                  </a:cubicBezTo>
                  <a:cubicBezTo>
                    <a:pt x="1412" y="1820"/>
                    <a:pt x="1820" y="1413"/>
                    <a:pt x="1820" y="912"/>
                  </a:cubicBezTo>
                  <a:cubicBezTo>
                    <a:pt x="1820" y="408"/>
                    <a:pt x="1412" y="1"/>
                    <a:pt x="90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538" name="Google Shape;1538;p59"/>
            <p:cNvSpPr/>
            <p:nvPr/>
          </p:nvSpPr>
          <p:spPr>
            <a:xfrm>
              <a:off x="2563511" y="2896435"/>
              <a:ext cx="98831" cy="98831"/>
            </a:xfrm>
            <a:custGeom>
              <a:avLst/>
              <a:gdLst/>
              <a:ahLst/>
              <a:cxnLst/>
              <a:rect l="l" t="t" r="r" b="b"/>
              <a:pathLst>
                <a:path w="1820" h="1820" extrusionOk="0">
                  <a:moveTo>
                    <a:pt x="913" y="1"/>
                  </a:moveTo>
                  <a:cubicBezTo>
                    <a:pt x="408" y="1"/>
                    <a:pt x="1" y="408"/>
                    <a:pt x="1" y="912"/>
                  </a:cubicBezTo>
                  <a:cubicBezTo>
                    <a:pt x="1" y="1413"/>
                    <a:pt x="408" y="1820"/>
                    <a:pt x="913" y="1820"/>
                  </a:cubicBezTo>
                  <a:cubicBezTo>
                    <a:pt x="1413" y="1820"/>
                    <a:pt x="1820" y="1413"/>
                    <a:pt x="1820" y="912"/>
                  </a:cubicBezTo>
                  <a:cubicBezTo>
                    <a:pt x="1820" y="408"/>
                    <a:pt x="1413" y="1"/>
                    <a:pt x="91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กลุ่ม 5"/>
          <p:cNvGrpSpPr/>
          <p:nvPr/>
        </p:nvGrpSpPr>
        <p:grpSpPr>
          <a:xfrm>
            <a:off x="400050" y="683075"/>
            <a:ext cx="2314575" cy="2738475"/>
            <a:chOff x="884237" y="1516734"/>
            <a:chExt cx="6172200" cy="7302600"/>
          </a:xfrm>
        </p:grpSpPr>
        <p:grpSp>
          <p:nvGrpSpPr>
            <p:cNvPr id="5" name="กลุ่ม 4"/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494" name="TextBox 493"/>
              <p:cNvSpPr txBox="1"/>
              <p:nvPr/>
            </p:nvSpPr>
            <p:spPr>
              <a:xfrm>
                <a:off x="808037" y="1532659"/>
                <a:ext cx="3886200" cy="1600437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3300" dirty="0">
                    <a:solidFill>
                      <a:schemeClr val="bg1"/>
                    </a:solidFill>
                    <a:latin typeface="Lato Black" pitchFamily="34" charset="0"/>
                    <a:ea typeface="Lato Black" pitchFamily="34" charset="0"/>
                    <a:cs typeface="Lato Black" pitchFamily="34" charset="0"/>
                  </a:rPr>
                  <a:t>نمادها</a:t>
                </a:r>
                <a:endParaRPr lang="en-US" sz="3300" dirty="0">
                  <a:solidFill>
                    <a:schemeClr val="bg1"/>
                  </a:solidFill>
                  <a:latin typeface="Lato Black" pitchFamily="34" charset="0"/>
                  <a:ea typeface="Lato Black" pitchFamily="34" charset="0"/>
                  <a:cs typeface="Lato Black" pitchFamily="34" charset="0"/>
                </a:endParaRPr>
              </a:p>
            </p:txBody>
          </p:sp>
          <p:grpSp>
            <p:nvGrpSpPr>
              <p:cNvPr id="18" name="กลุ่ม 17"/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498" name="Rectangle 35"/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34252" tIns="17127" rIns="34252" bIns="17127" anchor="ctr"/>
                <a:lstStyle/>
                <a:p>
                  <a:pPr algn="ctr" defTabSz="407792">
                    <a:defRPr/>
                  </a:pPr>
                  <a:endParaRPr lang="en-US" sz="525" dirty="0">
                    <a:solidFill>
                      <a:schemeClr val="bg1"/>
                    </a:solidFill>
                    <a:latin typeface="Open Sans Light"/>
                  </a:endParaRPr>
                </a:p>
              </p:txBody>
            </p:sp>
            <p:sp>
              <p:nvSpPr>
                <p:cNvPr id="499" name="Rectangle 35"/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34252" tIns="17127" rIns="34252" bIns="17127" anchor="ctr"/>
                <a:lstStyle/>
                <a:p>
                  <a:pPr algn="ctr" defTabSz="407792">
                    <a:defRPr/>
                  </a:pPr>
                  <a:endParaRPr lang="en-US" sz="525" dirty="0">
                    <a:solidFill>
                      <a:schemeClr val="bg1"/>
                    </a:solidFill>
                    <a:latin typeface="Open Sans Light"/>
                  </a:endParaRPr>
                </a:p>
              </p:txBody>
            </p:sp>
          </p:grpSp>
        </p:grpSp>
        <p:grpSp>
          <p:nvGrpSpPr>
            <p:cNvPr id="4" name="กลุ่ม 3"/>
            <p:cNvGrpSpPr/>
            <p:nvPr/>
          </p:nvGrpSpPr>
          <p:grpSpPr>
            <a:xfrm>
              <a:off x="1112837" y="6062993"/>
              <a:ext cx="5943600" cy="2756341"/>
              <a:chOff x="960437" y="4996193"/>
              <a:chExt cx="5943600" cy="2756341"/>
            </a:xfrm>
          </p:grpSpPr>
          <p:sp>
            <p:nvSpPr>
              <p:cNvPr id="273" name="Title 20"/>
              <p:cNvSpPr txBox="1">
                <a:spLocks/>
              </p:cNvSpPr>
              <p:nvPr/>
            </p:nvSpPr>
            <p:spPr bwMode="auto">
              <a:xfrm>
                <a:off x="960437" y="7080715"/>
                <a:ext cx="5943600" cy="6718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5" tIns="45722" rIns="91445" bIns="45722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900" dirty="0">
                  <a:solidFill>
                    <a:schemeClr val="bg1"/>
                  </a:solidFill>
                  <a:latin typeface="Lato" pitchFamily="34" charset="0"/>
                  <a:ea typeface="Lato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274" name="TextBox 273"/>
              <p:cNvSpPr txBox="1"/>
              <p:nvPr/>
            </p:nvSpPr>
            <p:spPr>
              <a:xfrm>
                <a:off x="1119402" y="4996193"/>
                <a:ext cx="5022024" cy="800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a-IR" sz="1350" b="1" dirty="0">
                    <a:solidFill>
                      <a:schemeClr val="bg1"/>
                    </a:solidFill>
                    <a:latin typeface="Lato Black" charset="0"/>
                    <a:ea typeface="Lato Black" charset="0"/>
                    <a:cs typeface="Lato Black" charset="0"/>
                  </a:rPr>
                  <a:t>مجموعه آیکون های اجتماعی</a:t>
                </a:r>
                <a:endParaRPr lang="en-US" sz="1350" b="1" dirty="0">
                  <a:solidFill>
                    <a:schemeClr val="bg1"/>
                  </a:solidFill>
                  <a:latin typeface="Lato Black" charset="0"/>
                  <a:ea typeface="Lato Black" charset="0"/>
                  <a:cs typeface="Lato Black" charset="0"/>
                </a:endParaRPr>
              </a:p>
            </p:txBody>
          </p:sp>
        </p:grpSp>
      </p:grpSp>
      <p:grpSp>
        <p:nvGrpSpPr>
          <p:cNvPr id="661" name="กลุ่ม 660"/>
          <p:cNvGrpSpPr/>
          <p:nvPr/>
        </p:nvGrpSpPr>
        <p:grpSpPr>
          <a:xfrm>
            <a:off x="3686176" y="789385"/>
            <a:ext cx="493514" cy="488156"/>
            <a:chOff x="9799638" y="2105025"/>
            <a:chExt cx="1316037" cy="1301750"/>
          </a:xfrm>
        </p:grpSpPr>
        <p:sp>
          <p:nvSpPr>
            <p:cNvPr id="12" name="Oval 6"/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662" name="กลุ่ม 661"/>
          <p:cNvGrpSpPr/>
          <p:nvPr/>
        </p:nvGrpSpPr>
        <p:grpSpPr>
          <a:xfrm>
            <a:off x="4472583" y="789385"/>
            <a:ext cx="494109" cy="488156"/>
            <a:chOff x="11896725" y="2105025"/>
            <a:chExt cx="1317625" cy="1301750"/>
          </a:xfrm>
        </p:grpSpPr>
        <p:sp>
          <p:nvSpPr>
            <p:cNvPr id="14" name="Oval 8"/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2086" name="กลุ่ม 2085"/>
          <p:cNvGrpSpPr/>
          <p:nvPr/>
        </p:nvGrpSpPr>
        <p:grpSpPr>
          <a:xfrm>
            <a:off x="5259586" y="2977158"/>
            <a:ext cx="493514" cy="494109"/>
            <a:chOff x="13995400" y="7939088"/>
            <a:chExt cx="1316037" cy="1317625"/>
          </a:xfrm>
        </p:grpSpPr>
        <p:sp>
          <p:nvSpPr>
            <p:cNvPr id="16" name="Oval 10"/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" name="Freeform 11"/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3" name="Freeform 14"/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663" name="กลุ่ม 662"/>
          <p:cNvGrpSpPr/>
          <p:nvPr/>
        </p:nvGrpSpPr>
        <p:grpSpPr>
          <a:xfrm>
            <a:off x="5259586" y="789385"/>
            <a:ext cx="493514" cy="488156"/>
            <a:chOff x="13995400" y="2105025"/>
            <a:chExt cx="1316037" cy="1301750"/>
          </a:xfrm>
        </p:grpSpPr>
        <p:sp>
          <p:nvSpPr>
            <p:cNvPr id="24" name="Oval 15"/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664" name="กลุ่ม 663"/>
          <p:cNvGrpSpPr/>
          <p:nvPr/>
        </p:nvGrpSpPr>
        <p:grpSpPr>
          <a:xfrm>
            <a:off x="6045995" y="789385"/>
            <a:ext cx="494109" cy="488156"/>
            <a:chOff x="16092488" y="2105025"/>
            <a:chExt cx="1317625" cy="1301750"/>
          </a:xfrm>
        </p:grpSpPr>
        <p:sp>
          <p:nvSpPr>
            <p:cNvPr id="27" name="Oval 18"/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8" name="Freeform 19"/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2085" name="กลุ่ม 2084"/>
          <p:cNvGrpSpPr/>
          <p:nvPr/>
        </p:nvGrpSpPr>
        <p:grpSpPr>
          <a:xfrm>
            <a:off x="6045995" y="2977158"/>
            <a:ext cx="494109" cy="494109"/>
            <a:chOff x="16092488" y="7939088"/>
            <a:chExt cx="1317625" cy="1317625"/>
          </a:xfrm>
        </p:grpSpPr>
        <p:sp>
          <p:nvSpPr>
            <p:cNvPr id="30" name="Oval 21"/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31" name="Freeform 22"/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48" name="Freeform 23"/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49" name="Freeform 24"/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669" name="กลุ่ม 668"/>
          <p:cNvGrpSpPr/>
          <p:nvPr/>
        </p:nvGrpSpPr>
        <p:grpSpPr>
          <a:xfrm>
            <a:off x="6045995" y="1518643"/>
            <a:ext cx="494109" cy="494109"/>
            <a:chOff x="16092488" y="4049713"/>
            <a:chExt cx="1317625" cy="1317625"/>
          </a:xfrm>
        </p:grpSpPr>
        <p:sp>
          <p:nvSpPr>
            <p:cNvPr id="2051" name="Oval 25"/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52" name="Freeform 26"/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665" name="กลุ่ม 664"/>
          <p:cNvGrpSpPr/>
          <p:nvPr/>
        </p:nvGrpSpPr>
        <p:grpSpPr>
          <a:xfrm>
            <a:off x="6832997" y="789385"/>
            <a:ext cx="493514" cy="488156"/>
            <a:chOff x="18191163" y="2105025"/>
            <a:chExt cx="1316037" cy="1301750"/>
          </a:xfrm>
        </p:grpSpPr>
        <p:sp>
          <p:nvSpPr>
            <p:cNvPr id="2053" name="Oval 27"/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54" name="Freeform 28"/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2084" name="กลุ่ม 2083"/>
          <p:cNvGrpSpPr/>
          <p:nvPr/>
        </p:nvGrpSpPr>
        <p:grpSpPr>
          <a:xfrm>
            <a:off x="6832997" y="2977158"/>
            <a:ext cx="493514" cy="494109"/>
            <a:chOff x="18191163" y="7939088"/>
            <a:chExt cx="1316037" cy="1317625"/>
          </a:xfrm>
        </p:grpSpPr>
        <p:sp>
          <p:nvSpPr>
            <p:cNvPr id="2055" name="Oval 29"/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56" name="Freeform 30"/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57" name="Freeform 31"/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58" name="Freeform 32"/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59" name="Freeform 33"/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60" name="Freeform 34"/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2080" name="กลุ่ม 2079"/>
          <p:cNvGrpSpPr/>
          <p:nvPr/>
        </p:nvGrpSpPr>
        <p:grpSpPr>
          <a:xfrm>
            <a:off x="4472583" y="2247900"/>
            <a:ext cx="494109" cy="494109"/>
            <a:chOff x="11896725" y="5994400"/>
            <a:chExt cx="1317625" cy="1317625"/>
          </a:xfrm>
        </p:grpSpPr>
        <p:sp>
          <p:nvSpPr>
            <p:cNvPr id="2061" name="Oval 35"/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62" name="Freeform 36"/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667" name="กลุ่ม 666"/>
          <p:cNvGrpSpPr/>
          <p:nvPr/>
        </p:nvGrpSpPr>
        <p:grpSpPr>
          <a:xfrm>
            <a:off x="4472583" y="1518643"/>
            <a:ext cx="494109" cy="494109"/>
            <a:chOff x="11896725" y="4049713"/>
            <a:chExt cx="1317625" cy="1317625"/>
          </a:xfrm>
        </p:grpSpPr>
        <p:sp>
          <p:nvSpPr>
            <p:cNvPr id="2063" name="Oval 37"/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64" name="Freeform 38"/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2081" name="กลุ่ม 2080"/>
          <p:cNvGrpSpPr/>
          <p:nvPr/>
        </p:nvGrpSpPr>
        <p:grpSpPr>
          <a:xfrm>
            <a:off x="5259586" y="2247900"/>
            <a:ext cx="493514" cy="494109"/>
            <a:chOff x="13995400" y="5994400"/>
            <a:chExt cx="1316037" cy="1317625"/>
          </a:xfrm>
        </p:grpSpPr>
        <p:sp>
          <p:nvSpPr>
            <p:cNvPr id="2065" name="Oval 39"/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66" name="Freeform 40"/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2088" name="กลุ่ม 2087"/>
          <p:cNvGrpSpPr/>
          <p:nvPr/>
        </p:nvGrpSpPr>
        <p:grpSpPr>
          <a:xfrm>
            <a:off x="3686176" y="2977158"/>
            <a:ext cx="493514" cy="494109"/>
            <a:chOff x="9799638" y="7939088"/>
            <a:chExt cx="1316037" cy="1317625"/>
          </a:xfrm>
        </p:grpSpPr>
        <p:sp>
          <p:nvSpPr>
            <p:cNvPr id="2067" name="Oval 41"/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68" name="Freeform 42"/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668" name="กลุ่ม 667"/>
          <p:cNvGrpSpPr/>
          <p:nvPr/>
        </p:nvGrpSpPr>
        <p:grpSpPr>
          <a:xfrm>
            <a:off x="5259586" y="1518643"/>
            <a:ext cx="493514" cy="494109"/>
            <a:chOff x="13995400" y="4049713"/>
            <a:chExt cx="1316037" cy="1317625"/>
          </a:xfrm>
        </p:grpSpPr>
        <p:sp>
          <p:nvSpPr>
            <p:cNvPr id="2069" name="Oval 43"/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70" name="Freeform 44"/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71" name="Freeform 45"/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2083" name="กลุ่ม 2082"/>
          <p:cNvGrpSpPr/>
          <p:nvPr/>
        </p:nvGrpSpPr>
        <p:grpSpPr>
          <a:xfrm>
            <a:off x="6832997" y="2247900"/>
            <a:ext cx="493514" cy="494109"/>
            <a:chOff x="18191163" y="5994400"/>
            <a:chExt cx="1316037" cy="1317625"/>
          </a:xfrm>
        </p:grpSpPr>
        <p:sp>
          <p:nvSpPr>
            <p:cNvPr id="2072" name="Oval 46"/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73" name="Freeform 47"/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2082" name="กลุ่ม 2081"/>
          <p:cNvGrpSpPr/>
          <p:nvPr/>
        </p:nvGrpSpPr>
        <p:grpSpPr>
          <a:xfrm>
            <a:off x="6045995" y="2247900"/>
            <a:ext cx="494109" cy="494109"/>
            <a:chOff x="16092488" y="5994400"/>
            <a:chExt cx="1317625" cy="1317625"/>
          </a:xfrm>
        </p:grpSpPr>
        <p:sp>
          <p:nvSpPr>
            <p:cNvPr id="2074" name="Oval 48"/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75" name="Freeform 49"/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2087" name="กลุ่ม 2086"/>
          <p:cNvGrpSpPr/>
          <p:nvPr/>
        </p:nvGrpSpPr>
        <p:grpSpPr>
          <a:xfrm>
            <a:off x="4472583" y="2977158"/>
            <a:ext cx="494109" cy="494109"/>
            <a:chOff x="11896725" y="7939088"/>
            <a:chExt cx="1317625" cy="1317625"/>
          </a:xfrm>
        </p:grpSpPr>
        <p:sp>
          <p:nvSpPr>
            <p:cNvPr id="2076" name="Oval 50"/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77" name="Oval 51"/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78" name="Oval 52"/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666" name="กลุ่ม 665"/>
          <p:cNvGrpSpPr/>
          <p:nvPr/>
        </p:nvGrpSpPr>
        <p:grpSpPr>
          <a:xfrm>
            <a:off x="3686176" y="1518643"/>
            <a:ext cx="493514" cy="494109"/>
            <a:chOff x="9799638" y="4049713"/>
            <a:chExt cx="1316037" cy="1317625"/>
          </a:xfrm>
        </p:grpSpPr>
        <p:sp>
          <p:nvSpPr>
            <p:cNvPr id="2079" name="Oval 53"/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56" name="Freeform 54"/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670" name="กลุ่ม 669"/>
          <p:cNvGrpSpPr/>
          <p:nvPr/>
        </p:nvGrpSpPr>
        <p:grpSpPr>
          <a:xfrm>
            <a:off x="6832997" y="1518643"/>
            <a:ext cx="493514" cy="494109"/>
            <a:chOff x="18191163" y="4049713"/>
            <a:chExt cx="1316037" cy="1317625"/>
          </a:xfrm>
        </p:grpSpPr>
        <p:sp>
          <p:nvSpPr>
            <p:cNvPr id="257" name="Oval 55"/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58" name="Oval 56"/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59" name="Freeform 57"/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60" name="Freeform 58"/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671" name="กลุ่ม 670"/>
          <p:cNvGrpSpPr/>
          <p:nvPr/>
        </p:nvGrpSpPr>
        <p:grpSpPr>
          <a:xfrm>
            <a:off x="3686176" y="2247900"/>
            <a:ext cx="493514" cy="494109"/>
            <a:chOff x="9799638" y="5994400"/>
            <a:chExt cx="1316037" cy="1317625"/>
          </a:xfrm>
        </p:grpSpPr>
        <p:sp>
          <p:nvSpPr>
            <p:cNvPr id="261" name="Oval 59"/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62" name="Freeform 60"/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2091" name="กลุ่ม 2090"/>
          <p:cNvGrpSpPr/>
          <p:nvPr/>
        </p:nvGrpSpPr>
        <p:grpSpPr>
          <a:xfrm>
            <a:off x="5259586" y="3706416"/>
            <a:ext cx="493514" cy="494109"/>
            <a:chOff x="13995400" y="9883775"/>
            <a:chExt cx="1316037" cy="1317625"/>
          </a:xfrm>
        </p:grpSpPr>
        <p:sp>
          <p:nvSpPr>
            <p:cNvPr id="263" name="Oval 61"/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64" name="Freeform 62"/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2090" name="กลุ่ม 2089"/>
          <p:cNvGrpSpPr/>
          <p:nvPr/>
        </p:nvGrpSpPr>
        <p:grpSpPr>
          <a:xfrm>
            <a:off x="4472583" y="3706416"/>
            <a:ext cx="494109" cy="494109"/>
            <a:chOff x="11896725" y="9883775"/>
            <a:chExt cx="1317625" cy="1317625"/>
          </a:xfrm>
        </p:grpSpPr>
        <p:sp>
          <p:nvSpPr>
            <p:cNvPr id="265" name="Oval 63"/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66" name="Freeform 64"/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67" name="Freeform 65"/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68" name="Freeform 66"/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69" name="Freeform 67"/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2089" name="กลุ่ม 2088"/>
          <p:cNvGrpSpPr/>
          <p:nvPr/>
        </p:nvGrpSpPr>
        <p:grpSpPr>
          <a:xfrm>
            <a:off x="3686176" y="3706416"/>
            <a:ext cx="493514" cy="494109"/>
            <a:chOff x="9799638" y="9883775"/>
            <a:chExt cx="1316037" cy="1317625"/>
          </a:xfrm>
        </p:grpSpPr>
        <p:sp>
          <p:nvSpPr>
            <p:cNvPr id="270" name="Oval 68"/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71" name="Freeform 69"/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72" name="Freeform 70"/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2092" name="กลุ่ม 2091"/>
          <p:cNvGrpSpPr/>
          <p:nvPr/>
        </p:nvGrpSpPr>
        <p:grpSpPr>
          <a:xfrm>
            <a:off x="6045995" y="3706416"/>
            <a:ext cx="494109" cy="494109"/>
            <a:chOff x="16092488" y="9883775"/>
            <a:chExt cx="1317625" cy="1317625"/>
          </a:xfrm>
        </p:grpSpPr>
        <p:sp>
          <p:nvSpPr>
            <p:cNvPr id="275" name="Oval 71"/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656" name="Freeform 72"/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2093" name="กลุ่ม 2092"/>
          <p:cNvGrpSpPr/>
          <p:nvPr/>
        </p:nvGrpSpPr>
        <p:grpSpPr>
          <a:xfrm>
            <a:off x="6832997" y="3706416"/>
            <a:ext cx="493514" cy="494109"/>
            <a:chOff x="18191163" y="9883775"/>
            <a:chExt cx="1316037" cy="1317625"/>
          </a:xfrm>
        </p:grpSpPr>
        <p:sp>
          <p:nvSpPr>
            <p:cNvPr id="657" name="Oval 73"/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658" name="Freeform 74"/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659" name="Freeform 75"/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660" name="Freeform 76"/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5625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4" name="Google Shape;13884;p27"/>
          <p:cNvSpPr/>
          <p:nvPr/>
        </p:nvSpPr>
        <p:spPr>
          <a:xfrm>
            <a:off x="1042813" y="1767791"/>
            <a:ext cx="362447" cy="354614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885" name="Google Shape;13885;p27"/>
          <p:cNvGrpSpPr/>
          <p:nvPr/>
        </p:nvGrpSpPr>
        <p:grpSpPr>
          <a:xfrm>
            <a:off x="2541658" y="1767756"/>
            <a:ext cx="356737" cy="353239"/>
            <a:chOff x="3192838" y="1931233"/>
            <a:chExt cx="298300" cy="295375"/>
          </a:xfrm>
        </p:grpSpPr>
        <p:sp>
          <p:nvSpPr>
            <p:cNvPr id="13886" name="Google Shape;13886;p27"/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7" name="Google Shape;13887;p27"/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8" name="Google Shape;13888;p27"/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9" name="Google Shape;13889;p27"/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0" name="Google Shape;13890;p27"/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1" name="Google Shape;13891;p27"/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2" name="Google Shape;13892;p27"/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3" name="Google Shape;13893;p27"/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4" name="Google Shape;13894;p27"/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5" name="Google Shape;13895;p27"/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6" name="Google Shape;13896;p27"/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7" name="Google Shape;13897;p27"/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8" name="Google Shape;13898;p27"/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9" name="Google Shape;13899;p27"/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0" name="Google Shape;13900;p27"/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1" name="Google Shape;13901;p27"/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2" name="Google Shape;13902;p27"/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3" name="Google Shape;13903;p27"/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4" name="Google Shape;13904;p27"/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5" name="Google Shape;13905;p27"/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6" name="Google Shape;13906;p27"/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7" name="Google Shape;13907;p27"/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8" name="Google Shape;13908;p27"/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9" name="Google Shape;13909;p27"/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0" name="Google Shape;13910;p27"/>
          <p:cNvGrpSpPr/>
          <p:nvPr/>
        </p:nvGrpSpPr>
        <p:grpSpPr>
          <a:xfrm>
            <a:off x="3272903" y="1766411"/>
            <a:ext cx="342506" cy="355302"/>
            <a:chOff x="3676863" y="1930108"/>
            <a:chExt cx="286400" cy="297100"/>
          </a:xfrm>
        </p:grpSpPr>
        <p:sp>
          <p:nvSpPr>
            <p:cNvPr id="13911" name="Google Shape;13911;p27"/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2" name="Google Shape;13912;p27"/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3" name="Google Shape;13913;p27"/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4" name="Google Shape;13914;p27"/>
          <p:cNvGrpSpPr/>
          <p:nvPr/>
        </p:nvGrpSpPr>
        <p:grpSpPr>
          <a:xfrm>
            <a:off x="1797586" y="1765574"/>
            <a:ext cx="357455" cy="356139"/>
            <a:chOff x="2698088" y="1929408"/>
            <a:chExt cx="298900" cy="297800"/>
          </a:xfrm>
        </p:grpSpPr>
        <p:sp>
          <p:nvSpPr>
            <p:cNvPr id="13915" name="Google Shape;13915;p27"/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6" name="Google Shape;13916;p27"/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7" name="Google Shape;13917;p27"/>
          <p:cNvGrpSpPr/>
          <p:nvPr/>
        </p:nvGrpSpPr>
        <p:grpSpPr>
          <a:xfrm>
            <a:off x="4822994" y="1767099"/>
            <a:ext cx="288391" cy="354734"/>
            <a:chOff x="4718163" y="1930683"/>
            <a:chExt cx="241150" cy="296625"/>
          </a:xfrm>
        </p:grpSpPr>
        <p:sp>
          <p:nvSpPr>
            <p:cNvPr id="13918" name="Google Shape;13918;p27"/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9" name="Google Shape;13919;p27"/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0" name="Google Shape;13920;p27"/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1" name="Google Shape;13921;p27"/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2" name="Google Shape;13922;p27"/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3" name="Google Shape;13923;p27"/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4" name="Google Shape;13924;p27"/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5" name="Google Shape;13925;p27"/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26" name="Google Shape;13926;p27"/>
          <p:cNvGrpSpPr/>
          <p:nvPr/>
        </p:nvGrpSpPr>
        <p:grpSpPr>
          <a:xfrm>
            <a:off x="5516509" y="1765693"/>
            <a:ext cx="356019" cy="355302"/>
            <a:chOff x="5170638" y="1929508"/>
            <a:chExt cx="297700" cy="297100"/>
          </a:xfrm>
        </p:grpSpPr>
        <p:sp>
          <p:nvSpPr>
            <p:cNvPr id="13927" name="Google Shape;13927;p27"/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8" name="Google Shape;13928;p27"/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9" name="Google Shape;13929;p27"/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0" name="Google Shape;13930;p27"/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1" name="Google Shape;13931;p27"/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2" name="Google Shape;13932;p27"/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33" name="Google Shape;13933;p27"/>
          <p:cNvGrpSpPr/>
          <p:nvPr/>
        </p:nvGrpSpPr>
        <p:grpSpPr>
          <a:xfrm>
            <a:off x="6274094" y="1767099"/>
            <a:ext cx="356019" cy="353897"/>
            <a:chOff x="5676688" y="1930683"/>
            <a:chExt cx="297700" cy="295925"/>
          </a:xfrm>
        </p:grpSpPr>
        <p:sp>
          <p:nvSpPr>
            <p:cNvPr id="13934" name="Google Shape;13934;p27"/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5" name="Google Shape;13935;p27"/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6" name="Google Shape;13936;p27"/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7" name="Google Shape;13937;p27"/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38" name="Google Shape;13938;p27"/>
          <p:cNvSpPr/>
          <p:nvPr/>
        </p:nvSpPr>
        <p:spPr>
          <a:xfrm>
            <a:off x="7034468" y="1768508"/>
            <a:ext cx="302622" cy="357455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939" name="Google Shape;13939;p27"/>
          <p:cNvGrpSpPr/>
          <p:nvPr/>
        </p:nvGrpSpPr>
        <p:grpSpPr>
          <a:xfrm>
            <a:off x="7742296" y="1767816"/>
            <a:ext cx="354614" cy="355332"/>
            <a:chOff x="6649513" y="1931283"/>
            <a:chExt cx="296525" cy="297125"/>
          </a:xfrm>
        </p:grpSpPr>
        <p:sp>
          <p:nvSpPr>
            <p:cNvPr id="13940" name="Google Shape;13940;p27"/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1" name="Google Shape;13941;p27"/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2" name="Google Shape;13942;p27"/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3" name="Google Shape;13943;p27"/>
          <p:cNvGrpSpPr/>
          <p:nvPr/>
        </p:nvGrpSpPr>
        <p:grpSpPr>
          <a:xfrm>
            <a:off x="7740143" y="2291860"/>
            <a:ext cx="356767" cy="354584"/>
            <a:chOff x="6647713" y="2369483"/>
            <a:chExt cx="298325" cy="296500"/>
          </a:xfrm>
        </p:grpSpPr>
        <p:sp>
          <p:nvSpPr>
            <p:cNvPr id="13944" name="Google Shape;13944;p27"/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5" name="Google Shape;13945;p27"/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6" name="Google Shape;13946;p27"/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7" name="Google Shape;13947;p27"/>
          <p:cNvGrpSpPr/>
          <p:nvPr/>
        </p:nvGrpSpPr>
        <p:grpSpPr>
          <a:xfrm>
            <a:off x="7007492" y="2291860"/>
            <a:ext cx="355302" cy="354584"/>
            <a:chOff x="6162513" y="2369483"/>
            <a:chExt cx="297100" cy="296500"/>
          </a:xfrm>
        </p:grpSpPr>
        <p:sp>
          <p:nvSpPr>
            <p:cNvPr id="13948" name="Google Shape;13948;p27"/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9" name="Google Shape;13949;p27"/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0" name="Google Shape;13950;p27"/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1" name="Google Shape;13951;p27"/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2" name="Google Shape;13952;p27"/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3" name="Google Shape;13953;p27"/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54" name="Google Shape;13954;p27"/>
          <p:cNvGrpSpPr/>
          <p:nvPr/>
        </p:nvGrpSpPr>
        <p:grpSpPr>
          <a:xfrm>
            <a:off x="6273377" y="2292547"/>
            <a:ext cx="356019" cy="354614"/>
            <a:chOff x="5676088" y="2370058"/>
            <a:chExt cx="297700" cy="296525"/>
          </a:xfrm>
        </p:grpSpPr>
        <p:sp>
          <p:nvSpPr>
            <p:cNvPr id="13955" name="Google Shape;13955;p27"/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6" name="Google Shape;13956;p27"/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7" name="Google Shape;13957;p27"/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8" name="Google Shape;13958;p27"/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9" name="Google Shape;13959;p27"/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60" name="Google Shape;13960;p27"/>
          <p:cNvGrpSpPr/>
          <p:nvPr/>
        </p:nvGrpSpPr>
        <p:grpSpPr>
          <a:xfrm>
            <a:off x="5514356" y="2292547"/>
            <a:ext cx="356049" cy="355332"/>
            <a:chOff x="5168838" y="2370058"/>
            <a:chExt cx="297725" cy="297125"/>
          </a:xfrm>
        </p:grpSpPr>
        <p:sp>
          <p:nvSpPr>
            <p:cNvPr id="13961" name="Google Shape;13961;p27"/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2" name="Google Shape;13962;p27"/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3" name="Google Shape;13963;p27"/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4" name="Google Shape;13964;p27"/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5" name="Google Shape;13965;p27"/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6" name="Google Shape;13966;p27"/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7" name="Google Shape;13967;p27"/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8" name="Google Shape;13968;p27"/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9" name="Google Shape;13969;p27"/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0" name="Google Shape;13970;p27"/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71" name="Google Shape;13971;p27"/>
          <p:cNvGrpSpPr/>
          <p:nvPr/>
        </p:nvGrpSpPr>
        <p:grpSpPr>
          <a:xfrm>
            <a:off x="4770285" y="2355930"/>
            <a:ext cx="355332" cy="227849"/>
            <a:chOff x="4674088" y="2423058"/>
            <a:chExt cx="297125" cy="190525"/>
          </a:xfrm>
        </p:grpSpPr>
        <p:sp>
          <p:nvSpPr>
            <p:cNvPr id="13972" name="Google Shape;13972;p27"/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3" name="Google Shape;13973;p27"/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4" name="Google Shape;13974;p27"/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5" name="Google Shape;13975;p27"/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6" name="Google Shape;13976;p27"/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77" name="Google Shape;13977;p27"/>
          <p:cNvSpPr/>
          <p:nvPr/>
        </p:nvSpPr>
        <p:spPr>
          <a:xfrm>
            <a:off x="4088105" y="2577914"/>
            <a:ext cx="10733" cy="18656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8" name="Google Shape;13978;p27"/>
          <p:cNvSpPr/>
          <p:nvPr/>
        </p:nvSpPr>
        <p:spPr>
          <a:xfrm>
            <a:off x="4318814" y="2544579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9" name="Google Shape;13979;p27"/>
          <p:cNvSpPr/>
          <p:nvPr/>
        </p:nvSpPr>
        <p:spPr>
          <a:xfrm>
            <a:off x="4318814" y="2572324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0" name="Google Shape;13980;p27"/>
          <p:cNvSpPr/>
          <p:nvPr/>
        </p:nvSpPr>
        <p:spPr>
          <a:xfrm>
            <a:off x="4318814" y="2516087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1" name="Google Shape;13981;p27"/>
          <p:cNvSpPr/>
          <p:nvPr/>
        </p:nvSpPr>
        <p:spPr>
          <a:xfrm>
            <a:off x="4318814" y="2488312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2" name="Google Shape;13982;p27"/>
          <p:cNvSpPr/>
          <p:nvPr/>
        </p:nvSpPr>
        <p:spPr>
          <a:xfrm>
            <a:off x="4318814" y="2461256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3" name="Google Shape;13983;p27"/>
          <p:cNvSpPr/>
          <p:nvPr/>
        </p:nvSpPr>
        <p:spPr>
          <a:xfrm>
            <a:off x="4318814" y="2433511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4" name="Google Shape;13984;p27"/>
          <p:cNvSpPr/>
          <p:nvPr/>
        </p:nvSpPr>
        <p:spPr>
          <a:xfrm>
            <a:off x="4273250" y="2591547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5" name="Google Shape;13985;p27"/>
          <p:cNvSpPr/>
          <p:nvPr/>
        </p:nvSpPr>
        <p:spPr>
          <a:xfrm>
            <a:off x="4273250" y="2536028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6" name="Google Shape;13986;p27"/>
          <p:cNvSpPr/>
          <p:nvPr/>
        </p:nvSpPr>
        <p:spPr>
          <a:xfrm>
            <a:off x="4273250" y="2563085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7" name="Google Shape;13987;p27"/>
          <p:cNvSpPr/>
          <p:nvPr/>
        </p:nvSpPr>
        <p:spPr>
          <a:xfrm>
            <a:off x="4273250" y="2508971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8" name="Google Shape;13988;p27"/>
          <p:cNvSpPr/>
          <p:nvPr/>
        </p:nvSpPr>
        <p:spPr>
          <a:xfrm>
            <a:off x="4135821" y="2522485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9" name="Google Shape;13989;p27"/>
          <p:cNvSpPr/>
          <p:nvPr/>
        </p:nvSpPr>
        <p:spPr>
          <a:xfrm>
            <a:off x="4135821" y="2466966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0" name="Google Shape;13990;p27"/>
          <p:cNvSpPr/>
          <p:nvPr/>
        </p:nvSpPr>
        <p:spPr>
          <a:xfrm>
            <a:off x="4135821" y="2494740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1" name="Google Shape;13991;p27"/>
          <p:cNvSpPr/>
          <p:nvPr/>
        </p:nvSpPr>
        <p:spPr>
          <a:xfrm>
            <a:off x="4135821" y="2550977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2" name="Google Shape;13992;p27"/>
          <p:cNvSpPr/>
          <p:nvPr/>
        </p:nvSpPr>
        <p:spPr>
          <a:xfrm>
            <a:off x="4135821" y="2578751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3" name="Google Shape;13993;p27"/>
          <p:cNvSpPr/>
          <p:nvPr/>
        </p:nvSpPr>
        <p:spPr>
          <a:xfrm>
            <a:off x="4261860" y="2358738"/>
            <a:ext cx="17819" cy="10703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4" name="Google Shape;13994;p27"/>
          <p:cNvSpPr/>
          <p:nvPr/>
        </p:nvSpPr>
        <p:spPr>
          <a:xfrm>
            <a:off x="4316691" y="2358738"/>
            <a:ext cx="17819" cy="10703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5" name="Google Shape;13995;p27"/>
          <p:cNvSpPr/>
          <p:nvPr/>
        </p:nvSpPr>
        <p:spPr>
          <a:xfrm>
            <a:off x="4073874" y="2358738"/>
            <a:ext cx="17849" cy="10703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6" name="Google Shape;13996;p27"/>
          <p:cNvSpPr/>
          <p:nvPr/>
        </p:nvSpPr>
        <p:spPr>
          <a:xfrm>
            <a:off x="4288916" y="2358738"/>
            <a:ext cx="17819" cy="10703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7" name="Google Shape;13997;p27"/>
          <p:cNvSpPr/>
          <p:nvPr/>
        </p:nvSpPr>
        <p:spPr>
          <a:xfrm>
            <a:off x="4101648" y="2358738"/>
            <a:ext cx="17819" cy="10703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8" name="Google Shape;13998;p27"/>
          <p:cNvSpPr/>
          <p:nvPr/>
        </p:nvSpPr>
        <p:spPr>
          <a:xfrm>
            <a:off x="4233368" y="2358738"/>
            <a:ext cx="18566" cy="10703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9" name="Google Shape;13999;p27"/>
          <p:cNvSpPr/>
          <p:nvPr/>
        </p:nvSpPr>
        <p:spPr>
          <a:xfrm>
            <a:off x="4129423" y="2358738"/>
            <a:ext cx="18536" cy="10703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0" name="Google Shape;14000;p27"/>
          <p:cNvSpPr/>
          <p:nvPr/>
        </p:nvSpPr>
        <p:spPr>
          <a:xfrm>
            <a:off x="4385036" y="2344507"/>
            <a:ext cx="39196" cy="39196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1" name="Google Shape;14001;p27"/>
          <p:cNvSpPr/>
          <p:nvPr/>
        </p:nvSpPr>
        <p:spPr>
          <a:xfrm>
            <a:off x="4073874" y="2322443"/>
            <a:ext cx="296224" cy="247790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2" name="Google Shape;14002;p27"/>
          <p:cNvSpPr/>
          <p:nvPr/>
        </p:nvSpPr>
        <p:spPr>
          <a:xfrm>
            <a:off x="4399267" y="2470524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3" name="Google Shape;14003;p27"/>
          <p:cNvSpPr/>
          <p:nvPr/>
        </p:nvSpPr>
        <p:spPr>
          <a:xfrm>
            <a:off x="4399267" y="2415692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4" name="Google Shape;14004;p27"/>
          <p:cNvSpPr/>
          <p:nvPr/>
        </p:nvSpPr>
        <p:spPr>
          <a:xfrm>
            <a:off x="4399267" y="2498298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5" name="Google Shape;14005;p27"/>
          <p:cNvSpPr/>
          <p:nvPr/>
        </p:nvSpPr>
        <p:spPr>
          <a:xfrm>
            <a:off x="4399267" y="2443467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6" name="Google Shape;14006;p27"/>
          <p:cNvSpPr/>
          <p:nvPr/>
        </p:nvSpPr>
        <p:spPr>
          <a:xfrm>
            <a:off x="4399267" y="2554535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7" name="Google Shape;14007;p27"/>
          <p:cNvSpPr/>
          <p:nvPr/>
        </p:nvSpPr>
        <p:spPr>
          <a:xfrm>
            <a:off x="4399267" y="2582309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8" name="Google Shape;14008;p27"/>
          <p:cNvSpPr/>
          <p:nvPr/>
        </p:nvSpPr>
        <p:spPr>
          <a:xfrm>
            <a:off x="4399267" y="2526043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9" name="Google Shape;14009;p27"/>
          <p:cNvSpPr/>
          <p:nvPr/>
        </p:nvSpPr>
        <p:spPr>
          <a:xfrm>
            <a:off x="4022630" y="2292516"/>
            <a:ext cx="356019" cy="355332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10" name="Google Shape;14010;p27"/>
          <p:cNvGrpSpPr/>
          <p:nvPr/>
        </p:nvGrpSpPr>
        <p:grpSpPr>
          <a:xfrm>
            <a:off x="3245846" y="2291082"/>
            <a:ext cx="361730" cy="358919"/>
            <a:chOff x="3654238" y="2368833"/>
            <a:chExt cx="302475" cy="300125"/>
          </a:xfrm>
        </p:grpSpPr>
        <p:sp>
          <p:nvSpPr>
            <p:cNvPr id="14011" name="Google Shape;14011;p27"/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2" name="Google Shape;14012;p27"/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3" name="Google Shape;14013;p27"/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4" name="Google Shape;14014;p27"/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5" name="Google Shape;14015;p27"/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6" name="Google Shape;14016;p27"/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7" name="Google Shape;14017;p27"/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8" name="Google Shape;14018;p27"/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9" name="Google Shape;14019;p27"/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0" name="Google Shape;14020;p27"/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1" name="Google Shape;14021;p27"/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2" name="Google Shape;14022;p27"/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23" name="Google Shape;14023;p27"/>
          <p:cNvGrpSpPr/>
          <p:nvPr/>
        </p:nvGrpSpPr>
        <p:grpSpPr>
          <a:xfrm>
            <a:off x="2544498" y="2291052"/>
            <a:ext cx="353179" cy="355332"/>
            <a:chOff x="3195213" y="2368808"/>
            <a:chExt cx="295325" cy="297125"/>
          </a:xfrm>
        </p:grpSpPr>
        <p:sp>
          <p:nvSpPr>
            <p:cNvPr id="14024" name="Google Shape;14024;p27"/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5" name="Google Shape;14025;p27"/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6" name="Google Shape;14026;p27"/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7" name="Google Shape;14027;p27"/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8" name="Google Shape;14028;p27"/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9" name="Google Shape;14029;p27"/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0" name="Google Shape;14030;p27"/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1" name="Google Shape;14031;p27"/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2" name="Google Shape;14032;p27"/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3" name="Google Shape;14033;p27"/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4" name="Google Shape;14034;p27"/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5" name="Google Shape;14035;p27"/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36" name="Google Shape;14036;p27"/>
          <p:cNvGrpSpPr/>
          <p:nvPr/>
        </p:nvGrpSpPr>
        <p:grpSpPr>
          <a:xfrm>
            <a:off x="1781203" y="2291860"/>
            <a:ext cx="368158" cy="355302"/>
            <a:chOff x="2684388" y="2369483"/>
            <a:chExt cx="307850" cy="297100"/>
          </a:xfrm>
        </p:grpSpPr>
        <p:sp>
          <p:nvSpPr>
            <p:cNvPr id="14037" name="Google Shape;14037;p27"/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8" name="Google Shape;14038;p27"/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9" name="Google Shape;14039;p27"/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0" name="Google Shape;14040;p27"/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41" name="Google Shape;14041;p27"/>
          <p:cNvSpPr/>
          <p:nvPr/>
        </p:nvSpPr>
        <p:spPr>
          <a:xfrm>
            <a:off x="1042813" y="2292426"/>
            <a:ext cx="356019" cy="355421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42" name="Google Shape;14042;p27"/>
          <p:cNvGrpSpPr/>
          <p:nvPr/>
        </p:nvGrpSpPr>
        <p:grpSpPr>
          <a:xfrm>
            <a:off x="1041406" y="2835815"/>
            <a:ext cx="356767" cy="356737"/>
            <a:chOff x="2193213" y="2824333"/>
            <a:chExt cx="298325" cy="298300"/>
          </a:xfrm>
        </p:grpSpPr>
        <p:sp>
          <p:nvSpPr>
            <p:cNvPr id="14043" name="Google Shape;14043;p27"/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4" name="Google Shape;14044;p27"/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5" name="Google Shape;14045;p27"/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6" name="Google Shape;14046;p27"/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7" name="Google Shape;14047;p27"/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8" name="Google Shape;14048;p27"/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9" name="Google Shape;14049;p27"/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0" name="Google Shape;14050;p27"/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1" name="Google Shape;14051;p27"/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2" name="Google Shape;14052;p27"/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3" name="Google Shape;14053;p27"/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4" name="Google Shape;14054;p27"/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5" name="Google Shape;14055;p27"/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6" name="Google Shape;14056;p27"/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7" name="Google Shape;14057;p27"/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8" name="Google Shape;14058;p27"/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59" name="Google Shape;14059;p27"/>
          <p:cNvSpPr/>
          <p:nvPr/>
        </p:nvSpPr>
        <p:spPr>
          <a:xfrm>
            <a:off x="1775487" y="2834342"/>
            <a:ext cx="361730" cy="354614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60" name="Google Shape;14060;p27"/>
          <p:cNvGrpSpPr/>
          <p:nvPr/>
        </p:nvGrpSpPr>
        <p:grpSpPr>
          <a:xfrm>
            <a:off x="2543093" y="2836502"/>
            <a:ext cx="356019" cy="356737"/>
            <a:chOff x="3194038" y="2824908"/>
            <a:chExt cx="297700" cy="298300"/>
          </a:xfrm>
        </p:grpSpPr>
        <p:sp>
          <p:nvSpPr>
            <p:cNvPr id="14061" name="Google Shape;14061;p27"/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2" name="Google Shape;14062;p27"/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3" name="Google Shape;14063;p27"/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4" name="Google Shape;14064;p27"/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5" name="Google Shape;14065;p27"/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6" name="Google Shape;14066;p27"/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7" name="Google Shape;14067;p27"/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8" name="Google Shape;14068;p27"/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69" name="Google Shape;14069;p27"/>
          <p:cNvGrpSpPr/>
          <p:nvPr/>
        </p:nvGrpSpPr>
        <p:grpSpPr>
          <a:xfrm>
            <a:off x="3233738" y="2836323"/>
            <a:ext cx="370281" cy="356946"/>
            <a:chOff x="3644113" y="2824758"/>
            <a:chExt cx="309625" cy="298475"/>
          </a:xfrm>
        </p:grpSpPr>
        <p:sp>
          <p:nvSpPr>
            <p:cNvPr id="14070" name="Google Shape;14070;p27"/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1" name="Google Shape;14071;p27"/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2" name="Google Shape;14072;p27"/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73" name="Google Shape;14073;p27"/>
          <p:cNvGrpSpPr/>
          <p:nvPr/>
        </p:nvGrpSpPr>
        <p:grpSpPr>
          <a:xfrm>
            <a:off x="4022685" y="2836502"/>
            <a:ext cx="356019" cy="352492"/>
            <a:chOff x="4176388" y="2824908"/>
            <a:chExt cx="297700" cy="294750"/>
          </a:xfrm>
        </p:grpSpPr>
        <p:sp>
          <p:nvSpPr>
            <p:cNvPr id="14074" name="Google Shape;14074;p27"/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5" name="Google Shape;14075;p27"/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6" name="Google Shape;14076;p27"/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7" name="Google Shape;14077;p27"/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8" name="Google Shape;14078;p27"/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9" name="Google Shape;14079;p27"/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0" name="Google Shape;14080;p27"/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1" name="Google Shape;14081;p27"/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2" name="Google Shape;14082;p27"/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3" name="Google Shape;14083;p27"/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4" name="Google Shape;14084;p27"/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5" name="Google Shape;14085;p27"/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6" name="Google Shape;14086;p27"/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7" name="Google Shape;14087;p27"/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8" name="Google Shape;14088;p27"/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89" name="Google Shape;14089;p27"/>
          <p:cNvGrpSpPr/>
          <p:nvPr/>
        </p:nvGrpSpPr>
        <p:grpSpPr>
          <a:xfrm>
            <a:off x="4769597" y="2833722"/>
            <a:ext cx="356019" cy="358112"/>
            <a:chOff x="4673513" y="2822583"/>
            <a:chExt cx="297700" cy="299450"/>
          </a:xfrm>
        </p:grpSpPr>
        <p:sp>
          <p:nvSpPr>
            <p:cNvPr id="14090" name="Google Shape;14090;p27"/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1" name="Google Shape;14091;p27"/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2" name="Google Shape;14092;p27"/>
          <p:cNvGrpSpPr/>
          <p:nvPr/>
        </p:nvGrpSpPr>
        <p:grpSpPr>
          <a:xfrm>
            <a:off x="5512951" y="2843648"/>
            <a:ext cx="357455" cy="338201"/>
            <a:chOff x="5167663" y="2830883"/>
            <a:chExt cx="298900" cy="282800"/>
          </a:xfrm>
        </p:grpSpPr>
        <p:sp>
          <p:nvSpPr>
            <p:cNvPr id="14093" name="Google Shape;14093;p27"/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4" name="Google Shape;14094;p27"/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5" name="Google Shape;14095;p27"/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6" name="Google Shape;14096;p27"/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7" name="Google Shape;14097;p27"/>
          <p:cNvGrpSpPr/>
          <p:nvPr/>
        </p:nvGrpSpPr>
        <p:grpSpPr>
          <a:xfrm>
            <a:off x="6296159" y="2835994"/>
            <a:ext cx="309768" cy="355123"/>
            <a:chOff x="5695138" y="2824483"/>
            <a:chExt cx="259025" cy="296950"/>
          </a:xfrm>
        </p:grpSpPr>
        <p:sp>
          <p:nvSpPr>
            <p:cNvPr id="14098" name="Google Shape;14098;p27"/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9" name="Google Shape;14099;p27"/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0" name="Google Shape;14100;p27"/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1" name="Google Shape;14101;p27"/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02" name="Google Shape;14102;p27"/>
          <p:cNvSpPr/>
          <p:nvPr/>
        </p:nvSpPr>
        <p:spPr>
          <a:xfrm>
            <a:off x="6997425" y="2836465"/>
            <a:ext cx="356019" cy="355332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03" name="Google Shape;14103;p27"/>
          <p:cNvSpPr/>
          <p:nvPr/>
        </p:nvSpPr>
        <p:spPr>
          <a:xfrm>
            <a:off x="7749323" y="2835777"/>
            <a:ext cx="341071" cy="356019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04" name="Google Shape;14104;p27"/>
          <p:cNvGrpSpPr/>
          <p:nvPr/>
        </p:nvGrpSpPr>
        <p:grpSpPr>
          <a:xfrm>
            <a:off x="7751534" y="3421058"/>
            <a:ext cx="351056" cy="355302"/>
            <a:chOff x="6657238" y="3313708"/>
            <a:chExt cx="293550" cy="297100"/>
          </a:xfrm>
        </p:grpSpPr>
        <p:sp>
          <p:nvSpPr>
            <p:cNvPr id="14105" name="Google Shape;14105;p27"/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6" name="Google Shape;14106;p27"/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7" name="Google Shape;14107;p27"/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8" name="Google Shape;14108;p27"/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9" name="Google Shape;14109;p27"/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0" name="Google Shape;14110;p27"/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1" name="Google Shape;14111;p27"/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2" name="Google Shape;14112;p27"/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3" name="Google Shape;14113;p27"/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4" name="Google Shape;14114;p27"/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5" name="Google Shape;14115;p27"/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6" name="Google Shape;14116;p27"/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7" name="Google Shape;14117;p27"/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8" name="Google Shape;14118;p27"/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9" name="Google Shape;14119;p27"/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0" name="Google Shape;14120;p27"/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21" name="Google Shape;14121;p27"/>
          <p:cNvSpPr/>
          <p:nvPr/>
        </p:nvSpPr>
        <p:spPr>
          <a:xfrm>
            <a:off x="7126312" y="3574088"/>
            <a:ext cx="103984" cy="10703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2" name="Google Shape;14122;p27"/>
          <p:cNvSpPr/>
          <p:nvPr/>
        </p:nvSpPr>
        <p:spPr>
          <a:xfrm>
            <a:off x="7126312" y="3600427"/>
            <a:ext cx="103984" cy="10733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3" name="Google Shape;14123;p27"/>
          <p:cNvSpPr/>
          <p:nvPr/>
        </p:nvSpPr>
        <p:spPr>
          <a:xfrm>
            <a:off x="7149811" y="3625362"/>
            <a:ext cx="56985" cy="10703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4" name="Google Shape;14124;p27"/>
          <p:cNvSpPr/>
          <p:nvPr/>
        </p:nvSpPr>
        <p:spPr>
          <a:xfrm>
            <a:off x="7007411" y="3422450"/>
            <a:ext cx="337513" cy="355302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25" name="Google Shape;14125;p27"/>
          <p:cNvGrpSpPr/>
          <p:nvPr/>
        </p:nvGrpSpPr>
        <p:grpSpPr>
          <a:xfrm>
            <a:off x="6273377" y="3422493"/>
            <a:ext cx="356019" cy="355302"/>
            <a:chOff x="5676088" y="3314908"/>
            <a:chExt cx="297700" cy="297100"/>
          </a:xfrm>
        </p:grpSpPr>
        <p:sp>
          <p:nvSpPr>
            <p:cNvPr id="14126" name="Google Shape;14126;p27"/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7" name="Google Shape;14127;p27"/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28" name="Google Shape;14128;p27"/>
          <p:cNvGrpSpPr/>
          <p:nvPr/>
        </p:nvGrpSpPr>
        <p:grpSpPr>
          <a:xfrm>
            <a:off x="5513639" y="3420341"/>
            <a:ext cx="356049" cy="355332"/>
            <a:chOff x="5168238" y="3313108"/>
            <a:chExt cx="297725" cy="297125"/>
          </a:xfrm>
        </p:grpSpPr>
        <p:sp>
          <p:nvSpPr>
            <p:cNvPr id="14129" name="Google Shape;14129;p27"/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0" name="Google Shape;14130;p27"/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1" name="Google Shape;14131;p27"/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2" name="Google Shape;14132;p27"/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3" name="Google Shape;14133;p27"/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34" name="Google Shape;14134;p27"/>
          <p:cNvSpPr/>
          <p:nvPr/>
        </p:nvSpPr>
        <p:spPr>
          <a:xfrm>
            <a:off x="4760267" y="3419579"/>
            <a:ext cx="366005" cy="355780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35" name="Google Shape;14135;p27"/>
          <p:cNvGrpSpPr/>
          <p:nvPr/>
        </p:nvGrpSpPr>
        <p:grpSpPr>
          <a:xfrm>
            <a:off x="4024091" y="3421058"/>
            <a:ext cx="351056" cy="355302"/>
            <a:chOff x="4177563" y="3313708"/>
            <a:chExt cx="293550" cy="297100"/>
          </a:xfrm>
        </p:grpSpPr>
        <p:sp>
          <p:nvSpPr>
            <p:cNvPr id="14136" name="Google Shape;14136;p27"/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7" name="Google Shape;14137;p27"/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8" name="Google Shape;14138;p27"/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9" name="Google Shape;14139;p27"/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0" name="Google Shape;14140;p27"/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1" name="Google Shape;14141;p27"/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2" name="Google Shape;14142;p27"/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3" name="Google Shape;14143;p27"/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4" name="Google Shape;14144;p27"/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5" name="Google Shape;14145;p27"/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6" name="Google Shape;14146;p27"/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7" name="Google Shape;14147;p27"/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8" name="Google Shape;14148;p27"/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49" name="Google Shape;14149;p27"/>
          <p:cNvSpPr/>
          <p:nvPr/>
        </p:nvSpPr>
        <p:spPr>
          <a:xfrm>
            <a:off x="3247951" y="3420895"/>
            <a:ext cx="356019" cy="356139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50" name="Google Shape;14150;p27"/>
          <p:cNvGrpSpPr/>
          <p:nvPr/>
        </p:nvGrpSpPr>
        <p:grpSpPr>
          <a:xfrm>
            <a:off x="2543093" y="3421058"/>
            <a:ext cx="354584" cy="354614"/>
            <a:chOff x="3194038" y="3313708"/>
            <a:chExt cx="296500" cy="296525"/>
          </a:xfrm>
        </p:grpSpPr>
        <p:sp>
          <p:nvSpPr>
            <p:cNvPr id="14151" name="Google Shape;14151;p27"/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2" name="Google Shape;14152;p27"/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3" name="Google Shape;14153;p27"/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4" name="Google Shape;14154;p27"/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5" name="Google Shape;14155;p27"/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6" name="Google Shape;14156;p27"/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7" name="Google Shape;14157;p27"/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8" name="Google Shape;14158;p27"/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9" name="Google Shape;14159;p27"/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0" name="Google Shape;14160;p27"/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1" name="Google Shape;14161;p27"/>
          <p:cNvGrpSpPr/>
          <p:nvPr/>
        </p:nvGrpSpPr>
        <p:grpSpPr>
          <a:xfrm>
            <a:off x="1778362" y="3430745"/>
            <a:ext cx="359577" cy="338051"/>
            <a:chOff x="2682013" y="3321808"/>
            <a:chExt cx="300675" cy="282675"/>
          </a:xfrm>
        </p:grpSpPr>
        <p:sp>
          <p:nvSpPr>
            <p:cNvPr id="14162" name="Google Shape;14162;p27"/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3" name="Google Shape;14163;p27"/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4" name="Google Shape;14164;p27"/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5" name="Google Shape;14165;p27"/>
          <p:cNvGrpSpPr/>
          <p:nvPr/>
        </p:nvGrpSpPr>
        <p:grpSpPr>
          <a:xfrm>
            <a:off x="1091246" y="3420341"/>
            <a:ext cx="291261" cy="356737"/>
            <a:chOff x="2234888" y="3313108"/>
            <a:chExt cx="243550" cy="298300"/>
          </a:xfrm>
        </p:grpSpPr>
        <p:sp>
          <p:nvSpPr>
            <p:cNvPr id="14166" name="Google Shape;14166;p27"/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7" name="Google Shape;14167;p27"/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8" name="Google Shape;14168;p27"/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9" name="Google Shape;14169;p27"/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0" name="Google Shape;14170;p27"/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1" name="Google Shape;14171;p27"/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2" name="Google Shape;14172;p27"/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3" name="Google Shape;14173;p27"/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74" name="Google Shape;14174;p27"/>
          <p:cNvGrpSpPr/>
          <p:nvPr/>
        </p:nvGrpSpPr>
        <p:grpSpPr>
          <a:xfrm>
            <a:off x="1058508" y="3989230"/>
            <a:ext cx="357455" cy="356019"/>
            <a:chOff x="2207513" y="3788808"/>
            <a:chExt cx="298900" cy="297700"/>
          </a:xfrm>
        </p:grpSpPr>
        <p:sp>
          <p:nvSpPr>
            <p:cNvPr id="14175" name="Google Shape;14175;p27"/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6" name="Google Shape;14176;p27"/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7" name="Google Shape;14177;p27"/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8" name="Google Shape;14178;p27"/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9" name="Google Shape;14179;p27"/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0" name="Google Shape;14180;p27"/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81" name="Google Shape;14181;p27"/>
          <p:cNvGrpSpPr/>
          <p:nvPr/>
        </p:nvGrpSpPr>
        <p:grpSpPr>
          <a:xfrm>
            <a:off x="1781920" y="3990486"/>
            <a:ext cx="353897" cy="354046"/>
            <a:chOff x="2684988" y="3789858"/>
            <a:chExt cx="295925" cy="296050"/>
          </a:xfrm>
        </p:grpSpPr>
        <p:sp>
          <p:nvSpPr>
            <p:cNvPr id="14182" name="Google Shape;14182;p27"/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3" name="Google Shape;14183;p27"/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4" name="Google Shape;14184;p27"/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5" name="Google Shape;14185;p27"/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6" name="Google Shape;14186;p27"/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7" name="Google Shape;14187;p27"/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8" name="Google Shape;14188;p27"/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9" name="Google Shape;14189;p27"/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0" name="Google Shape;14190;p27"/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1" name="Google Shape;14191;p27"/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2" name="Google Shape;14192;p27"/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3" name="Google Shape;14193;p27"/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94" name="Google Shape;14194;p27"/>
          <p:cNvGrpSpPr/>
          <p:nvPr/>
        </p:nvGrpSpPr>
        <p:grpSpPr>
          <a:xfrm>
            <a:off x="2544498" y="4004837"/>
            <a:ext cx="356019" cy="326899"/>
            <a:chOff x="3195213" y="3801858"/>
            <a:chExt cx="297700" cy="273350"/>
          </a:xfrm>
        </p:grpSpPr>
        <p:sp>
          <p:nvSpPr>
            <p:cNvPr id="14195" name="Google Shape;14195;p27"/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6" name="Google Shape;14196;p27"/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7" name="Google Shape;14197;p27"/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8" name="Google Shape;14198;p27"/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9" name="Google Shape;14199;p27"/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0" name="Google Shape;14200;p27"/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1" name="Google Shape;14201;p27"/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2" name="Google Shape;14202;p27"/>
          <p:cNvGrpSpPr/>
          <p:nvPr/>
        </p:nvGrpSpPr>
        <p:grpSpPr>
          <a:xfrm>
            <a:off x="3247999" y="3991263"/>
            <a:ext cx="356019" cy="356139"/>
            <a:chOff x="3656038" y="3790508"/>
            <a:chExt cx="297700" cy="297800"/>
          </a:xfrm>
        </p:grpSpPr>
        <p:sp>
          <p:nvSpPr>
            <p:cNvPr id="14203" name="Google Shape;14203;p27"/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4" name="Google Shape;14204;p27"/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5" name="Google Shape;14205;p27"/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6" name="Google Shape;14206;p27"/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7" name="Google Shape;14207;p27"/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8" name="Google Shape;14208;p27"/>
          <p:cNvGrpSpPr/>
          <p:nvPr/>
        </p:nvGrpSpPr>
        <p:grpSpPr>
          <a:xfrm>
            <a:off x="4031151" y="3989898"/>
            <a:ext cx="355330" cy="353179"/>
            <a:chOff x="3688251" y="4146473"/>
            <a:chExt cx="355330" cy="353179"/>
          </a:xfrm>
        </p:grpSpPr>
        <p:sp>
          <p:nvSpPr>
            <p:cNvPr id="14209" name="Google Shape;14209;p27"/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0" name="Google Shape;14210;p27"/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1" name="Google Shape;14211;p27"/>
          <p:cNvGrpSpPr/>
          <p:nvPr/>
        </p:nvGrpSpPr>
        <p:grpSpPr>
          <a:xfrm>
            <a:off x="4769597" y="3989948"/>
            <a:ext cx="356019" cy="356019"/>
            <a:chOff x="4673513" y="3789408"/>
            <a:chExt cx="297700" cy="297700"/>
          </a:xfrm>
        </p:grpSpPr>
        <p:sp>
          <p:nvSpPr>
            <p:cNvPr id="14212" name="Google Shape;14212;p27"/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3" name="Google Shape;14213;p27"/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4" name="Google Shape;14214;p27"/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5" name="Google Shape;14215;p27"/>
          <p:cNvGrpSpPr/>
          <p:nvPr/>
        </p:nvGrpSpPr>
        <p:grpSpPr>
          <a:xfrm>
            <a:off x="5522189" y="3989948"/>
            <a:ext cx="356019" cy="353179"/>
            <a:chOff x="5175388" y="3789408"/>
            <a:chExt cx="297700" cy="295325"/>
          </a:xfrm>
        </p:grpSpPr>
        <p:sp>
          <p:nvSpPr>
            <p:cNvPr id="14216" name="Google Shape;14216;p27"/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7" name="Google Shape;14217;p27"/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8" name="Google Shape;14218;p27"/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9" name="Google Shape;14219;p27"/>
          <p:cNvGrpSpPr/>
          <p:nvPr/>
        </p:nvGrpSpPr>
        <p:grpSpPr>
          <a:xfrm>
            <a:off x="6273377" y="3989230"/>
            <a:ext cx="364570" cy="355750"/>
            <a:chOff x="5676088" y="3788808"/>
            <a:chExt cx="304850" cy="297475"/>
          </a:xfrm>
        </p:grpSpPr>
        <p:sp>
          <p:nvSpPr>
            <p:cNvPr id="14220" name="Google Shape;14220;p27"/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1" name="Google Shape;14221;p27"/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2" name="Google Shape;14222;p27"/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3" name="Google Shape;14223;p27"/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4" name="Google Shape;14224;p27"/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5" name="Google Shape;14225;p27"/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26" name="Google Shape;14226;p27"/>
          <p:cNvGrpSpPr/>
          <p:nvPr/>
        </p:nvGrpSpPr>
        <p:grpSpPr>
          <a:xfrm>
            <a:off x="6997507" y="3989948"/>
            <a:ext cx="356019" cy="356737"/>
            <a:chOff x="6154163" y="3789408"/>
            <a:chExt cx="297700" cy="298300"/>
          </a:xfrm>
        </p:grpSpPr>
        <p:sp>
          <p:nvSpPr>
            <p:cNvPr id="14227" name="Google Shape;14227;p27"/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8" name="Google Shape;14228;p27"/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9" name="Google Shape;14229;p27"/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0" name="Google Shape;14230;p27"/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1" name="Google Shape;14231;p27"/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2" name="Google Shape;14232;p27"/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3" name="Google Shape;14233;p27"/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4" name="Google Shape;14234;p27"/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5" name="Google Shape;14235;p27"/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6" name="Google Shape;14236;p27"/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7" name="Google Shape;14237;p27"/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8" name="Google Shape;14238;p27"/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9" name="Google Shape;14239;p27"/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0" name="Google Shape;14240;p27"/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1" name="Google Shape;14241;p27"/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2" name="Google Shape;14242;p27"/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3" name="Google Shape;14243;p27"/>
          <p:cNvGrpSpPr/>
          <p:nvPr/>
        </p:nvGrpSpPr>
        <p:grpSpPr>
          <a:xfrm>
            <a:off x="7740860" y="3992609"/>
            <a:ext cx="356049" cy="353359"/>
            <a:chOff x="6648313" y="3791633"/>
            <a:chExt cx="297725" cy="295475"/>
          </a:xfrm>
        </p:grpSpPr>
        <p:sp>
          <p:nvSpPr>
            <p:cNvPr id="14244" name="Google Shape;14244;p27"/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5" name="Google Shape;14245;p27"/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6" name="Google Shape;14246;p27"/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7" name="Google Shape;14247;p27"/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8" name="Google Shape;14248;p27"/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9" name="Google Shape;14249;p27"/>
          <p:cNvGrpSpPr/>
          <p:nvPr/>
        </p:nvGrpSpPr>
        <p:grpSpPr>
          <a:xfrm>
            <a:off x="4023373" y="1767816"/>
            <a:ext cx="358172" cy="355332"/>
            <a:chOff x="4176963" y="1931283"/>
            <a:chExt cx="299500" cy="297125"/>
          </a:xfrm>
        </p:grpSpPr>
        <p:sp>
          <p:nvSpPr>
            <p:cNvPr id="14250" name="Google Shape;14250;p27"/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1" name="Google Shape;14251;p27"/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2" name="Google Shape;14252;p27"/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3" name="Google Shape;14253;p27"/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4" name="Google Shape;14254;p27"/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5" name="Google Shape;14255;p27"/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256" name="Google Shape;14256;p27"/>
          <p:cNvSpPr txBox="1"/>
          <p:nvPr/>
        </p:nvSpPr>
        <p:spPr>
          <a:xfrm>
            <a:off x="1048350" y="1158650"/>
            <a:ext cx="7047300" cy="4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rPr>
              <a:t>عناصر اینفوگرافیک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257" name="Google Shape;14257;p27"/>
          <p:cNvSpPr txBox="1">
            <a:spLocks noGrp="1"/>
          </p:cNvSpPr>
          <p:nvPr>
            <p:ph type="title"/>
          </p:nvPr>
        </p:nvSpPr>
        <p:spPr>
          <a:xfrm>
            <a:off x="1048350" y="323850"/>
            <a:ext cx="70473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lt1"/>
                </a:solidFill>
                <a:cs typeface="B Nazanin" panose="00000700000000000000" pitchFamily="2" charset="-78"/>
              </a:rPr>
              <a:t>نمادهای برتر</a:t>
            </a:r>
            <a:endParaRPr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3" name="Google Shape;1543;p60"/>
          <p:cNvSpPr txBox="1">
            <a:spLocks noGrp="1"/>
          </p:cNvSpPr>
          <p:nvPr>
            <p:ph type="title"/>
          </p:nvPr>
        </p:nvSpPr>
        <p:spPr>
          <a:xfrm>
            <a:off x="2621700" y="2335651"/>
            <a:ext cx="3900600" cy="114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rtl="1"/>
            <a:r>
              <a:rPr lang="fa-IR" dirty="0">
                <a:cs typeface="B Nazanin" pitchFamily="2" charset="-78"/>
              </a:rPr>
              <a:t>مقدمه ای بر موضوع</a:t>
            </a:r>
            <a:endParaRPr>
              <a:cs typeface="B Nazanin" pitchFamily="2" charset="-78"/>
            </a:endParaRPr>
          </a:p>
        </p:txBody>
      </p:sp>
      <p:sp>
        <p:nvSpPr>
          <p:cNvPr id="1544" name="Google Shape;1544;p60"/>
          <p:cNvSpPr txBox="1">
            <a:spLocks noGrp="1"/>
          </p:cNvSpPr>
          <p:nvPr>
            <p:ph type="title" idx="2"/>
          </p:nvPr>
        </p:nvSpPr>
        <p:spPr>
          <a:xfrm>
            <a:off x="2621695" y="883388"/>
            <a:ext cx="3900600" cy="136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itchFamily="2" charset="-78"/>
              </a:rPr>
              <a:t>01</a:t>
            </a:r>
            <a:endParaRPr>
              <a:cs typeface="B Nazanin" pitchFamily="2" charset="-78"/>
            </a:endParaRPr>
          </a:p>
        </p:txBody>
      </p:sp>
      <p:sp>
        <p:nvSpPr>
          <p:cNvPr id="1545" name="Google Shape;1545;p60"/>
          <p:cNvSpPr txBox="1">
            <a:spLocks noGrp="1"/>
          </p:cNvSpPr>
          <p:nvPr>
            <p:ph type="subTitle" idx="1"/>
          </p:nvPr>
        </p:nvSpPr>
        <p:spPr>
          <a:xfrm>
            <a:off x="2621700" y="3574015"/>
            <a:ext cx="3988420" cy="68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itchFamily="2" charset="-78"/>
              </a:rPr>
              <a:t>در صورت نیاز می توانید زیرنویس را در اینجا وارد کنید</a:t>
            </a:r>
            <a:endParaRPr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0" name="Google Shape;1550;p61"/>
          <p:cNvSpPr txBox="1">
            <a:spLocks noGrp="1"/>
          </p:cNvSpPr>
          <p:nvPr>
            <p:ph type="title"/>
          </p:nvPr>
        </p:nvSpPr>
        <p:spPr>
          <a:xfrm>
            <a:off x="4942013" y="1556100"/>
            <a:ext cx="2778600" cy="1345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r" rtl="1"/>
            <a:r>
              <a:rPr lang="fa-IR" dirty="0">
                <a:cs typeface="B Nazanin" pitchFamily="2" charset="-78"/>
              </a:rPr>
              <a:t>مقدمه ای بر موضوع</a:t>
            </a:r>
            <a:endParaRPr>
              <a:cs typeface="B Nazanin" pitchFamily="2" charset="-78"/>
            </a:endParaRPr>
          </a:p>
        </p:txBody>
      </p:sp>
      <p:sp>
        <p:nvSpPr>
          <p:cNvPr id="1551" name="Google Shape;1551;p61"/>
          <p:cNvSpPr txBox="1">
            <a:spLocks noGrp="1"/>
          </p:cNvSpPr>
          <p:nvPr>
            <p:ph type="title" idx="2"/>
          </p:nvPr>
        </p:nvSpPr>
        <p:spPr>
          <a:xfrm>
            <a:off x="3507713" y="1556100"/>
            <a:ext cx="1434300" cy="134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itchFamily="2" charset="-78"/>
              </a:rPr>
              <a:t>01</a:t>
            </a:r>
            <a:endParaRPr>
              <a:cs typeface="B Nazanin" pitchFamily="2" charset="-78"/>
            </a:endParaRPr>
          </a:p>
        </p:txBody>
      </p:sp>
      <p:sp>
        <p:nvSpPr>
          <p:cNvPr id="1552" name="Google Shape;1552;p61"/>
          <p:cNvSpPr txBox="1">
            <a:spLocks noGrp="1"/>
          </p:cNvSpPr>
          <p:nvPr>
            <p:ph type="subTitle" idx="1"/>
          </p:nvPr>
        </p:nvSpPr>
        <p:spPr>
          <a:xfrm>
            <a:off x="3662438" y="2901300"/>
            <a:ext cx="4058175" cy="68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itchFamily="2" charset="-78"/>
              </a:rPr>
              <a:t>در صورت نیاز می توانید زیرنویس را در اینجا وارد کنید</a:t>
            </a:r>
            <a:endParaRPr dirty="0">
              <a:cs typeface="B Nazanin" pitchFamily="2" charset="-78"/>
            </a:endParaRPr>
          </a:p>
        </p:txBody>
      </p:sp>
      <p:grpSp>
        <p:nvGrpSpPr>
          <p:cNvPr id="1553" name="Google Shape;1553;p61"/>
          <p:cNvGrpSpPr/>
          <p:nvPr/>
        </p:nvGrpSpPr>
        <p:grpSpPr>
          <a:xfrm>
            <a:off x="1423392" y="1402871"/>
            <a:ext cx="1545959" cy="2276844"/>
            <a:chOff x="5396625" y="238000"/>
            <a:chExt cx="1163775" cy="1713975"/>
          </a:xfrm>
        </p:grpSpPr>
        <p:sp>
          <p:nvSpPr>
            <p:cNvPr id="1554" name="Google Shape;1554;p61"/>
            <p:cNvSpPr/>
            <p:nvPr/>
          </p:nvSpPr>
          <p:spPr>
            <a:xfrm>
              <a:off x="5966200" y="1461000"/>
              <a:ext cx="24625" cy="30100"/>
            </a:xfrm>
            <a:custGeom>
              <a:avLst/>
              <a:gdLst/>
              <a:ahLst/>
              <a:cxnLst/>
              <a:rect l="l" t="t" r="r" b="b"/>
              <a:pathLst>
                <a:path w="985" h="1204" extrusionOk="0">
                  <a:moveTo>
                    <a:pt x="1" y="1"/>
                  </a:moveTo>
                  <a:lnTo>
                    <a:pt x="1" y="1203"/>
                  </a:lnTo>
                  <a:lnTo>
                    <a:pt x="984" y="1203"/>
                  </a:lnTo>
                  <a:lnTo>
                    <a:pt x="984" y="1"/>
                  </a:lnTo>
                  <a:cubicBezTo>
                    <a:pt x="822" y="5"/>
                    <a:pt x="659" y="15"/>
                    <a:pt x="495" y="15"/>
                  </a:cubicBezTo>
                  <a:lnTo>
                    <a:pt x="460" y="15"/>
                  </a:lnTo>
                  <a:cubicBezTo>
                    <a:pt x="307" y="10"/>
                    <a:pt x="154" y="5"/>
                    <a:pt x="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555" name="Google Shape;1555;p61"/>
            <p:cNvSpPr/>
            <p:nvPr/>
          </p:nvSpPr>
          <p:spPr>
            <a:xfrm>
              <a:off x="5918800" y="1491075"/>
              <a:ext cx="117775" cy="47650"/>
            </a:xfrm>
            <a:custGeom>
              <a:avLst/>
              <a:gdLst/>
              <a:ahLst/>
              <a:cxnLst/>
              <a:rect l="l" t="t" r="r" b="b"/>
              <a:pathLst>
                <a:path w="4711" h="1906" extrusionOk="0">
                  <a:moveTo>
                    <a:pt x="1586" y="0"/>
                  </a:moveTo>
                  <a:cubicBezTo>
                    <a:pt x="714" y="0"/>
                    <a:pt x="1" y="708"/>
                    <a:pt x="1" y="1585"/>
                  </a:cubicBezTo>
                  <a:lnTo>
                    <a:pt x="1" y="1906"/>
                  </a:lnTo>
                  <a:lnTo>
                    <a:pt x="4710" y="1906"/>
                  </a:lnTo>
                  <a:lnTo>
                    <a:pt x="4710" y="1585"/>
                  </a:lnTo>
                  <a:cubicBezTo>
                    <a:pt x="4710" y="708"/>
                    <a:pt x="4002" y="0"/>
                    <a:pt x="312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556" name="Google Shape;1556;p61"/>
            <p:cNvSpPr/>
            <p:nvPr/>
          </p:nvSpPr>
          <p:spPr>
            <a:xfrm>
              <a:off x="5449150" y="1120900"/>
              <a:ext cx="266825" cy="604250"/>
            </a:xfrm>
            <a:custGeom>
              <a:avLst/>
              <a:gdLst/>
              <a:ahLst/>
              <a:cxnLst/>
              <a:rect l="l" t="t" r="r" b="b"/>
              <a:pathLst>
                <a:path w="10673" h="24170" extrusionOk="0">
                  <a:moveTo>
                    <a:pt x="0" y="1"/>
                  </a:moveTo>
                  <a:lnTo>
                    <a:pt x="9353" y="24170"/>
                  </a:lnTo>
                  <a:lnTo>
                    <a:pt x="10673" y="24170"/>
                  </a:lnTo>
                  <a:lnTo>
                    <a:pt x="3399" y="5357"/>
                  </a:lnTo>
                  <a:cubicBezTo>
                    <a:pt x="2033" y="3746"/>
                    <a:pt x="892" y="1947"/>
                    <a:pt x="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557" name="Google Shape;1557;p61"/>
            <p:cNvSpPr/>
            <p:nvPr/>
          </p:nvSpPr>
          <p:spPr>
            <a:xfrm>
              <a:off x="5629300" y="1344800"/>
              <a:ext cx="150025" cy="380350"/>
            </a:xfrm>
            <a:custGeom>
              <a:avLst/>
              <a:gdLst/>
              <a:ahLst/>
              <a:cxnLst/>
              <a:rect l="l" t="t" r="r" b="b"/>
              <a:pathLst>
                <a:path w="6001" h="15214" extrusionOk="0">
                  <a:moveTo>
                    <a:pt x="0" y="0"/>
                  </a:moveTo>
                  <a:lnTo>
                    <a:pt x="4853" y="15214"/>
                  </a:lnTo>
                  <a:lnTo>
                    <a:pt x="6000" y="15214"/>
                  </a:lnTo>
                  <a:lnTo>
                    <a:pt x="1474" y="1019"/>
                  </a:lnTo>
                  <a:cubicBezTo>
                    <a:pt x="969" y="697"/>
                    <a:pt x="475" y="361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558" name="Google Shape;1558;p61"/>
            <p:cNvSpPr/>
            <p:nvPr/>
          </p:nvSpPr>
          <p:spPr>
            <a:xfrm>
              <a:off x="5739150" y="1409775"/>
              <a:ext cx="123875" cy="315375"/>
            </a:xfrm>
            <a:custGeom>
              <a:avLst/>
              <a:gdLst/>
              <a:ahLst/>
              <a:cxnLst/>
              <a:rect l="l" t="t" r="r" b="b"/>
              <a:pathLst>
                <a:path w="4955" h="12615" extrusionOk="0">
                  <a:moveTo>
                    <a:pt x="0" y="1"/>
                  </a:moveTo>
                  <a:lnTo>
                    <a:pt x="3849" y="12615"/>
                  </a:lnTo>
                  <a:lnTo>
                    <a:pt x="4954" y="12615"/>
                  </a:lnTo>
                  <a:lnTo>
                    <a:pt x="1270" y="530"/>
                  </a:lnTo>
                  <a:cubicBezTo>
                    <a:pt x="842" y="368"/>
                    <a:pt x="419" y="189"/>
                    <a:pt x="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559" name="Google Shape;1559;p61"/>
            <p:cNvSpPr/>
            <p:nvPr/>
          </p:nvSpPr>
          <p:spPr>
            <a:xfrm>
              <a:off x="6239800" y="1136950"/>
              <a:ext cx="260600" cy="588200"/>
            </a:xfrm>
            <a:custGeom>
              <a:avLst/>
              <a:gdLst/>
              <a:ahLst/>
              <a:cxnLst/>
              <a:rect l="l" t="t" r="r" b="b"/>
              <a:pathLst>
                <a:path w="10424" h="23528" extrusionOk="0">
                  <a:moveTo>
                    <a:pt x="10424" y="1"/>
                  </a:moveTo>
                  <a:lnTo>
                    <a:pt x="10424" y="1"/>
                  </a:lnTo>
                  <a:cubicBezTo>
                    <a:pt x="9556" y="1744"/>
                    <a:pt x="8481" y="3365"/>
                    <a:pt x="7227" y="4828"/>
                  </a:cubicBezTo>
                  <a:lnTo>
                    <a:pt x="0" y="23528"/>
                  </a:lnTo>
                  <a:lnTo>
                    <a:pt x="1320" y="23528"/>
                  </a:lnTo>
                  <a:lnTo>
                    <a:pt x="10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560" name="Google Shape;1560;p61"/>
            <p:cNvSpPr/>
            <p:nvPr/>
          </p:nvSpPr>
          <p:spPr>
            <a:xfrm>
              <a:off x="6176325" y="1346175"/>
              <a:ext cx="149650" cy="378975"/>
            </a:xfrm>
            <a:custGeom>
              <a:avLst/>
              <a:gdLst/>
              <a:ahLst/>
              <a:cxnLst/>
              <a:rect l="l" t="t" r="r" b="b"/>
              <a:pathLst>
                <a:path w="5986" h="15159" extrusionOk="0">
                  <a:moveTo>
                    <a:pt x="5985" y="0"/>
                  </a:moveTo>
                  <a:lnTo>
                    <a:pt x="5985" y="0"/>
                  </a:lnTo>
                  <a:cubicBezTo>
                    <a:pt x="5510" y="357"/>
                    <a:pt x="5016" y="689"/>
                    <a:pt x="4511" y="1009"/>
                  </a:cubicBezTo>
                  <a:lnTo>
                    <a:pt x="1" y="15159"/>
                  </a:lnTo>
                  <a:lnTo>
                    <a:pt x="1153" y="15159"/>
                  </a:lnTo>
                  <a:lnTo>
                    <a:pt x="598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561" name="Google Shape;1561;p61"/>
            <p:cNvSpPr/>
            <p:nvPr/>
          </p:nvSpPr>
          <p:spPr>
            <a:xfrm>
              <a:off x="6092600" y="1410400"/>
              <a:ext cx="123750" cy="314750"/>
            </a:xfrm>
            <a:custGeom>
              <a:avLst/>
              <a:gdLst/>
              <a:ahLst/>
              <a:cxnLst/>
              <a:rect l="l" t="t" r="r" b="b"/>
              <a:pathLst>
                <a:path w="4950" h="12590" extrusionOk="0">
                  <a:moveTo>
                    <a:pt x="4950" y="0"/>
                  </a:moveTo>
                  <a:lnTo>
                    <a:pt x="4950" y="0"/>
                  </a:lnTo>
                  <a:cubicBezTo>
                    <a:pt x="4533" y="190"/>
                    <a:pt x="4110" y="367"/>
                    <a:pt x="3681" y="531"/>
                  </a:cubicBezTo>
                  <a:lnTo>
                    <a:pt x="1" y="12590"/>
                  </a:lnTo>
                  <a:lnTo>
                    <a:pt x="1113" y="12590"/>
                  </a:lnTo>
                  <a:lnTo>
                    <a:pt x="495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562" name="Google Shape;1562;p61"/>
            <p:cNvSpPr/>
            <p:nvPr/>
          </p:nvSpPr>
          <p:spPr>
            <a:xfrm>
              <a:off x="5999475" y="447475"/>
              <a:ext cx="560925" cy="1013025"/>
            </a:xfrm>
            <a:custGeom>
              <a:avLst/>
              <a:gdLst/>
              <a:ahLst/>
              <a:cxnLst/>
              <a:rect l="l" t="t" r="r" b="b"/>
              <a:pathLst>
                <a:path w="22437" h="40521" extrusionOk="0">
                  <a:moveTo>
                    <a:pt x="9597" y="0"/>
                  </a:moveTo>
                  <a:cubicBezTo>
                    <a:pt x="12758" y="4261"/>
                    <a:pt x="14746" y="10424"/>
                    <a:pt x="14746" y="17279"/>
                  </a:cubicBezTo>
                  <a:cubicBezTo>
                    <a:pt x="14746" y="29716"/>
                    <a:pt x="8216" y="39869"/>
                    <a:pt x="1" y="40521"/>
                  </a:cubicBezTo>
                  <a:cubicBezTo>
                    <a:pt x="2600" y="40429"/>
                    <a:pt x="5092" y="39924"/>
                    <a:pt x="7406" y="39048"/>
                  </a:cubicBezTo>
                  <a:cubicBezTo>
                    <a:pt x="7835" y="38884"/>
                    <a:pt x="8258" y="38707"/>
                    <a:pt x="8675" y="38517"/>
                  </a:cubicBezTo>
                  <a:cubicBezTo>
                    <a:pt x="9684" y="38064"/>
                    <a:pt x="10658" y="37545"/>
                    <a:pt x="11585" y="36957"/>
                  </a:cubicBezTo>
                  <a:cubicBezTo>
                    <a:pt x="12090" y="36637"/>
                    <a:pt x="12584" y="36305"/>
                    <a:pt x="13059" y="35948"/>
                  </a:cubicBezTo>
                  <a:cubicBezTo>
                    <a:pt x="14450" y="34915"/>
                    <a:pt x="15714" y="33722"/>
                    <a:pt x="16840" y="32407"/>
                  </a:cubicBezTo>
                  <a:cubicBezTo>
                    <a:pt x="18094" y="30944"/>
                    <a:pt x="19169" y="29323"/>
                    <a:pt x="20037" y="27580"/>
                  </a:cubicBezTo>
                  <a:cubicBezTo>
                    <a:pt x="21570" y="24470"/>
                    <a:pt x="22437" y="20979"/>
                    <a:pt x="22437" y="17279"/>
                  </a:cubicBezTo>
                  <a:cubicBezTo>
                    <a:pt x="22437" y="10424"/>
                    <a:pt x="19470" y="4261"/>
                    <a:pt x="1475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563" name="Google Shape;1563;p61"/>
            <p:cNvSpPr/>
            <p:nvPr/>
          </p:nvSpPr>
          <p:spPr>
            <a:xfrm>
              <a:off x="5978575" y="1460600"/>
              <a:ext cx="18250" cy="675"/>
            </a:xfrm>
            <a:custGeom>
              <a:avLst/>
              <a:gdLst/>
              <a:ahLst/>
              <a:cxnLst/>
              <a:rect l="l" t="t" r="r" b="b"/>
              <a:pathLst>
                <a:path w="730" h="27" extrusionOk="0">
                  <a:moveTo>
                    <a:pt x="729" y="1"/>
                  </a:moveTo>
                  <a:cubicBezTo>
                    <a:pt x="724" y="1"/>
                    <a:pt x="719" y="1"/>
                    <a:pt x="713" y="2"/>
                  </a:cubicBezTo>
                  <a:lnTo>
                    <a:pt x="713" y="2"/>
                  </a:lnTo>
                  <a:cubicBezTo>
                    <a:pt x="719" y="1"/>
                    <a:pt x="724" y="1"/>
                    <a:pt x="729" y="1"/>
                  </a:cubicBezTo>
                  <a:close/>
                  <a:moveTo>
                    <a:pt x="713" y="2"/>
                  </a:moveTo>
                  <a:cubicBezTo>
                    <a:pt x="537" y="13"/>
                    <a:pt x="364" y="21"/>
                    <a:pt x="189" y="24"/>
                  </a:cubicBezTo>
                  <a:lnTo>
                    <a:pt x="189" y="24"/>
                  </a:lnTo>
                  <a:cubicBezTo>
                    <a:pt x="289" y="23"/>
                    <a:pt x="389" y="20"/>
                    <a:pt x="489" y="17"/>
                  </a:cubicBezTo>
                  <a:cubicBezTo>
                    <a:pt x="566" y="17"/>
                    <a:pt x="637" y="7"/>
                    <a:pt x="713" y="2"/>
                  </a:cubicBezTo>
                  <a:close/>
                  <a:moveTo>
                    <a:pt x="189" y="24"/>
                  </a:moveTo>
                  <a:cubicBezTo>
                    <a:pt x="126" y="26"/>
                    <a:pt x="63" y="26"/>
                    <a:pt x="0" y="26"/>
                  </a:cubicBezTo>
                  <a:cubicBezTo>
                    <a:pt x="63" y="26"/>
                    <a:pt x="126" y="26"/>
                    <a:pt x="189" y="24"/>
                  </a:cubicBezTo>
                  <a:close/>
                </a:path>
              </a:pathLst>
            </a:custGeom>
            <a:solidFill>
              <a:srgbClr val="F6E7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564" name="Google Shape;1564;p61"/>
            <p:cNvSpPr/>
            <p:nvPr/>
          </p:nvSpPr>
          <p:spPr>
            <a:xfrm>
              <a:off x="5396625" y="447475"/>
              <a:ext cx="560825" cy="1013025"/>
            </a:xfrm>
            <a:custGeom>
              <a:avLst/>
              <a:gdLst/>
              <a:ahLst/>
              <a:cxnLst/>
              <a:rect l="l" t="t" r="r" b="b"/>
              <a:pathLst>
                <a:path w="22433" h="40521" extrusionOk="0">
                  <a:moveTo>
                    <a:pt x="7686" y="0"/>
                  </a:moveTo>
                  <a:cubicBezTo>
                    <a:pt x="2967" y="4261"/>
                    <a:pt x="1" y="10424"/>
                    <a:pt x="1" y="17279"/>
                  </a:cubicBezTo>
                  <a:cubicBezTo>
                    <a:pt x="1" y="19721"/>
                    <a:pt x="377" y="22075"/>
                    <a:pt x="1076" y="24287"/>
                  </a:cubicBezTo>
                  <a:cubicBezTo>
                    <a:pt x="1081" y="24292"/>
                    <a:pt x="1081" y="24303"/>
                    <a:pt x="1087" y="24313"/>
                  </a:cubicBezTo>
                  <a:cubicBezTo>
                    <a:pt x="1372" y="25214"/>
                    <a:pt x="1713" y="26091"/>
                    <a:pt x="2101" y="26938"/>
                  </a:cubicBezTo>
                  <a:cubicBezTo>
                    <a:pt x="2993" y="28884"/>
                    <a:pt x="4134" y="30683"/>
                    <a:pt x="5500" y="32294"/>
                  </a:cubicBezTo>
                  <a:cubicBezTo>
                    <a:pt x="6632" y="33630"/>
                    <a:pt x="7907" y="34842"/>
                    <a:pt x="9307" y="35893"/>
                  </a:cubicBezTo>
                  <a:cubicBezTo>
                    <a:pt x="9782" y="36254"/>
                    <a:pt x="10276" y="36590"/>
                    <a:pt x="10781" y="36912"/>
                  </a:cubicBezTo>
                  <a:cubicBezTo>
                    <a:pt x="11713" y="37503"/>
                    <a:pt x="12687" y="38034"/>
                    <a:pt x="13701" y="38493"/>
                  </a:cubicBezTo>
                  <a:cubicBezTo>
                    <a:pt x="14120" y="38681"/>
                    <a:pt x="14543" y="38860"/>
                    <a:pt x="14971" y="39022"/>
                  </a:cubicBezTo>
                  <a:cubicBezTo>
                    <a:pt x="17305" y="39914"/>
                    <a:pt x="19813" y="40424"/>
                    <a:pt x="22433" y="40521"/>
                  </a:cubicBezTo>
                  <a:cubicBezTo>
                    <a:pt x="14221" y="39863"/>
                    <a:pt x="7693" y="29710"/>
                    <a:pt x="7693" y="17279"/>
                  </a:cubicBezTo>
                  <a:cubicBezTo>
                    <a:pt x="7693" y="10424"/>
                    <a:pt x="9680" y="4261"/>
                    <a:pt x="1284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565" name="Google Shape;1565;p61"/>
            <p:cNvSpPr/>
            <p:nvPr/>
          </p:nvSpPr>
          <p:spPr>
            <a:xfrm>
              <a:off x="5960350" y="1460600"/>
              <a:ext cx="17350" cy="675"/>
            </a:xfrm>
            <a:custGeom>
              <a:avLst/>
              <a:gdLst/>
              <a:ahLst/>
              <a:cxnLst/>
              <a:rect l="l" t="t" r="r" b="b"/>
              <a:pathLst>
                <a:path w="694" h="27" extrusionOk="0">
                  <a:moveTo>
                    <a:pt x="0" y="1"/>
                  </a:moveTo>
                  <a:lnTo>
                    <a:pt x="0" y="1"/>
                  </a:lnTo>
                  <a:cubicBezTo>
                    <a:pt x="5" y="1"/>
                    <a:pt x="10" y="1"/>
                    <a:pt x="16" y="2"/>
                  </a:cubicBezTo>
                  <a:lnTo>
                    <a:pt x="16" y="2"/>
                  </a:lnTo>
                  <a:cubicBezTo>
                    <a:pt x="10" y="1"/>
                    <a:pt x="5" y="1"/>
                    <a:pt x="0" y="1"/>
                  </a:cubicBezTo>
                  <a:close/>
                  <a:moveTo>
                    <a:pt x="16" y="2"/>
                  </a:moveTo>
                  <a:cubicBezTo>
                    <a:pt x="87" y="7"/>
                    <a:pt x="158" y="17"/>
                    <a:pt x="235" y="17"/>
                  </a:cubicBezTo>
                  <a:cubicBezTo>
                    <a:pt x="307" y="19"/>
                    <a:pt x="379" y="21"/>
                    <a:pt x="451" y="23"/>
                  </a:cubicBezTo>
                  <a:lnTo>
                    <a:pt x="451" y="23"/>
                  </a:lnTo>
                  <a:cubicBezTo>
                    <a:pt x="305" y="19"/>
                    <a:pt x="161" y="12"/>
                    <a:pt x="16" y="2"/>
                  </a:cubicBezTo>
                  <a:close/>
                  <a:moveTo>
                    <a:pt x="451" y="23"/>
                  </a:moveTo>
                  <a:cubicBezTo>
                    <a:pt x="531" y="25"/>
                    <a:pt x="612" y="26"/>
                    <a:pt x="694" y="26"/>
                  </a:cubicBezTo>
                  <a:cubicBezTo>
                    <a:pt x="613" y="26"/>
                    <a:pt x="532" y="25"/>
                    <a:pt x="451" y="23"/>
                  </a:cubicBezTo>
                  <a:close/>
                </a:path>
              </a:pathLst>
            </a:custGeom>
            <a:solidFill>
              <a:srgbClr val="F6E7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566" name="Google Shape;1566;p61"/>
            <p:cNvSpPr/>
            <p:nvPr/>
          </p:nvSpPr>
          <p:spPr>
            <a:xfrm>
              <a:off x="5977675" y="1461250"/>
              <a:ext cx="925" cy="25"/>
            </a:xfrm>
            <a:custGeom>
              <a:avLst/>
              <a:gdLst/>
              <a:ahLst/>
              <a:cxnLst/>
              <a:rect l="l" t="t" r="r" b="b"/>
              <a:pathLst>
                <a:path w="37" h="1" extrusionOk="0">
                  <a:moveTo>
                    <a:pt x="36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6E7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567" name="Google Shape;1567;p61"/>
            <p:cNvSpPr/>
            <p:nvPr/>
          </p:nvSpPr>
          <p:spPr>
            <a:xfrm>
              <a:off x="5978575" y="447475"/>
              <a:ext cx="389550" cy="1013800"/>
            </a:xfrm>
            <a:custGeom>
              <a:avLst/>
              <a:gdLst/>
              <a:ahLst/>
              <a:cxnLst/>
              <a:rect l="l" t="t" r="r" b="b"/>
              <a:pathLst>
                <a:path w="15582" h="40552" extrusionOk="0">
                  <a:moveTo>
                    <a:pt x="4093" y="0"/>
                  </a:moveTo>
                  <a:cubicBezTo>
                    <a:pt x="5332" y="4261"/>
                    <a:pt x="6111" y="10424"/>
                    <a:pt x="6111" y="17279"/>
                  </a:cubicBezTo>
                  <a:cubicBezTo>
                    <a:pt x="6111" y="30133"/>
                    <a:pt x="3375" y="40551"/>
                    <a:pt x="0" y="40551"/>
                  </a:cubicBezTo>
                  <a:cubicBezTo>
                    <a:pt x="245" y="40551"/>
                    <a:pt x="484" y="40542"/>
                    <a:pt x="729" y="40526"/>
                  </a:cubicBezTo>
                  <a:cubicBezTo>
                    <a:pt x="765" y="40526"/>
                    <a:pt x="800" y="40521"/>
                    <a:pt x="837" y="40521"/>
                  </a:cubicBezTo>
                  <a:cubicBezTo>
                    <a:pt x="9052" y="39869"/>
                    <a:pt x="15582" y="29716"/>
                    <a:pt x="15582" y="17279"/>
                  </a:cubicBezTo>
                  <a:cubicBezTo>
                    <a:pt x="15582" y="10424"/>
                    <a:pt x="13594" y="4261"/>
                    <a:pt x="1043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568" name="Google Shape;1568;p61"/>
            <p:cNvSpPr/>
            <p:nvPr/>
          </p:nvSpPr>
          <p:spPr>
            <a:xfrm>
              <a:off x="5996800" y="1460475"/>
              <a:ext cx="2700" cy="150"/>
            </a:xfrm>
            <a:custGeom>
              <a:avLst/>
              <a:gdLst/>
              <a:ahLst/>
              <a:cxnLst/>
              <a:rect l="l" t="t" r="r" b="b"/>
              <a:pathLst>
                <a:path w="108" h="6" extrusionOk="0">
                  <a:moveTo>
                    <a:pt x="108" y="1"/>
                  </a:moveTo>
                  <a:cubicBezTo>
                    <a:pt x="71" y="1"/>
                    <a:pt x="36" y="6"/>
                    <a:pt x="0" y="6"/>
                  </a:cubicBezTo>
                  <a:cubicBezTo>
                    <a:pt x="36" y="6"/>
                    <a:pt x="71" y="1"/>
                    <a:pt x="108" y="1"/>
                  </a:cubicBezTo>
                  <a:close/>
                </a:path>
              </a:pathLst>
            </a:custGeom>
            <a:solidFill>
              <a:srgbClr val="FDBB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569" name="Google Shape;1569;p61"/>
            <p:cNvSpPr/>
            <p:nvPr/>
          </p:nvSpPr>
          <p:spPr>
            <a:xfrm>
              <a:off x="5588925" y="447475"/>
              <a:ext cx="388775" cy="1013800"/>
            </a:xfrm>
            <a:custGeom>
              <a:avLst/>
              <a:gdLst/>
              <a:ahLst/>
              <a:cxnLst/>
              <a:rect l="l" t="t" r="r" b="b"/>
              <a:pathLst>
                <a:path w="15551" h="40552" extrusionOk="0">
                  <a:moveTo>
                    <a:pt x="5148" y="0"/>
                  </a:moveTo>
                  <a:cubicBezTo>
                    <a:pt x="1988" y="4261"/>
                    <a:pt x="1" y="10424"/>
                    <a:pt x="1" y="17279"/>
                  </a:cubicBezTo>
                  <a:cubicBezTo>
                    <a:pt x="1" y="29710"/>
                    <a:pt x="6529" y="39863"/>
                    <a:pt x="14741" y="40521"/>
                  </a:cubicBezTo>
                  <a:cubicBezTo>
                    <a:pt x="14781" y="40521"/>
                    <a:pt x="14817" y="40526"/>
                    <a:pt x="14857" y="40526"/>
                  </a:cubicBezTo>
                  <a:cubicBezTo>
                    <a:pt x="15087" y="40542"/>
                    <a:pt x="15316" y="40551"/>
                    <a:pt x="15551" y="40551"/>
                  </a:cubicBezTo>
                  <a:cubicBezTo>
                    <a:pt x="12192" y="40485"/>
                    <a:pt x="9470" y="30093"/>
                    <a:pt x="9470" y="17279"/>
                  </a:cubicBezTo>
                  <a:cubicBezTo>
                    <a:pt x="9470" y="10424"/>
                    <a:pt x="10250" y="4261"/>
                    <a:pt x="1148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570" name="Google Shape;1570;p61"/>
            <p:cNvSpPr/>
            <p:nvPr/>
          </p:nvSpPr>
          <p:spPr>
            <a:xfrm>
              <a:off x="5977675" y="1461250"/>
              <a:ext cx="925" cy="25"/>
            </a:xfrm>
            <a:custGeom>
              <a:avLst/>
              <a:gdLst/>
              <a:ahLst/>
              <a:cxnLst/>
              <a:rect l="l" t="t" r="r" b="b"/>
              <a:pathLst>
                <a:path w="37" h="1" extrusionOk="0">
                  <a:moveTo>
                    <a:pt x="1" y="0"/>
                  </a:moveTo>
                  <a:lnTo>
                    <a:pt x="1" y="0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FDBB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571" name="Google Shape;1571;p61"/>
            <p:cNvSpPr/>
            <p:nvPr/>
          </p:nvSpPr>
          <p:spPr>
            <a:xfrm>
              <a:off x="5957425" y="1460475"/>
              <a:ext cx="2950" cy="150"/>
            </a:xfrm>
            <a:custGeom>
              <a:avLst/>
              <a:gdLst/>
              <a:ahLst/>
              <a:cxnLst/>
              <a:rect l="l" t="t" r="r" b="b"/>
              <a:pathLst>
                <a:path w="118" h="6" extrusionOk="0">
                  <a:moveTo>
                    <a:pt x="1" y="1"/>
                  </a:moveTo>
                  <a:cubicBezTo>
                    <a:pt x="41" y="1"/>
                    <a:pt x="77" y="6"/>
                    <a:pt x="117" y="6"/>
                  </a:cubicBezTo>
                  <a:cubicBezTo>
                    <a:pt x="77" y="6"/>
                    <a:pt x="41" y="1"/>
                    <a:pt x="1" y="1"/>
                  </a:cubicBezTo>
                  <a:close/>
                </a:path>
              </a:pathLst>
            </a:custGeom>
            <a:solidFill>
              <a:srgbClr val="FDBB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572" name="Google Shape;1572;p61"/>
            <p:cNvSpPr/>
            <p:nvPr/>
          </p:nvSpPr>
          <p:spPr>
            <a:xfrm>
              <a:off x="5825650" y="447475"/>
              <a:ext cx="305725" cy="1013925"/>
            </a:xfrm>
            <a:custGeom>
              <a:avLst/>
              <a:gdLst/>
              <a:ahLst/>
              <a:cxnLst/>
              <a:rect l="l" t="t" r="r" b="b"/>
              <a:pathLst>
                <a:path w="12229" h="40557" extrusionOk="0">
                  <a:moveTo>
                    <a:pt x="2019" y="0"/>
                  </a:moveTo>
                  <a:cubicBezTo>
                    <a:pt x="781" y="4256"/>
                    <a:pt x="1" y="10424"/>
                    <a:pt x="1" y="17279"/>
                  </a:cubicBezTo>
                  <a:cubicBezTo>
                    <a:pt x="1" y="30093"/>
                    <a:pt x="2718" y="40485"/>
                    <a:pt x="6082" y="40551"/>
                  </a:cubicBezTo>
                  <a:cubicBezTo>
                    <a:pt x="6091" y="40551"/>
                    <a:pt x="6107" y="40556"/>
                    <a:pt x="6117" y="40556"/>
                  </a:cubicBezTo>
                  <a:cubicBezTo>
                    <a:pt x="9492" y="40556"/>
                    <a:pt x="12228" y="30133"/>
                    <a:pt x="12228" y="17279"/>
                  </a:cubicBezTo>
                  <a:cubicBezTo>
                    <a:pt x="12228" y="10424"/>
                    <a:pt x="11449" y="4256"/>
                    <a:pt x="1021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573" name="Google Shape;1573;p61"/>
            <p:cNvSpPr/>
            <p:nvPr/>
          </p:nvSpPr>
          <p:spPr>
            <a:xfrm>
              <a:off x="5573125" y="380325"/>
              <a:ext cx="810800" cy="67175"/>
            </a:xfrm>
            <a:custGeom>
              <a:avLst/>
              <a:gdLst/>
              <a:ahLst/>
              <a:cxnLst/>
              <a:rect l="l" t="t" r="r" b="b"/>
              <a:pathLst>
                <a:path w="32432" h="2687" extrusionOk="0">
                  <a:moveTo>
                    <a:pt x="2661" y="0"/>
                  </a:moveTo>
                  <a:cubicBezTo>
                    <a:pt x="1825" y="602"/>
                    <a:pt x="1024" y="1254"/>
                    <a:pt x="275" y="1962"/>
                  </a:cubicBezTo>
                  <a:cubicBezTo>
                    <a:pt x="0" y="2218"/>
                    <a:pt x="174" y="2686"/>
                    <a:pt x="560" y="2686"/>
                  </a:cubicBezTo>
                  <a:lnTo>
                    <a:pt x="31871" y="2686"/>
                  </a:lnTo>
                  <a:cubicBezTo>
                    <a:pt x="32259" y="2686"/>
                    <a:pt x="32431" y="2218"/>
                    <a:pt x="32151" y="1962"/>
                  </a:cubicBezTo>
                  <a:cubicBezTo>
                    <a:pt x="31402" y="1254"/>
                    <a:pt x="30607" y="602"/>
                    <a:pt x="29771" y="0"/>
                  </a:cubicBezTo>
                  <a:cubicBezTo>
                    <a:pt x="29704" y="47"/>
                    <a:pt x="29624" y="77"/>
                    <a:pt x="29526" y="77"/>
                  </a:cubicBezTo>
                  <a:lnTo>
                    <a:pt x="2905" y="77"/>
                  </a:lnTo>
                  <a:cubicBezTo>
                    <a:pt x="2809" y="77"/>
                    <a:pt x="2727" y="47"/>
                    <a:pt x="266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574" name="Google Shape;1574;p61"/>
            <p:cNvSpPr/>
            <p:nvPr/>
          </p:nvSpPr>
          <p:spPr>
            <a:xfrm>
              <a:off x="5897275" y="242700"/>
              <a:ext cx="10500" cy="1675"/>
            </a:xfrm>
            <a:custGeom>
              <a:avLst/>
              <a:gdLst/>
              <a:ahLst/>
              <a:cxnLst/>
              <a:rect l="l" t="t" r="r" b="b"/>
              <a:pathLst>
                <a:path w="420" h="67" extrusionOk="0">
                  <a:moveTo>
                    <a:pt x="419" y="0"/>
                  </a:moveTo>
                  <a:cubicBezTo>
                    <a:pt x="281" y="21"/>
                    <a:pt x="144" y="47"/>
                    <a:pt x="1" y="67"/>
                  </a:cubicBezTo>
                  <a:cubicBezTo>
                    <a:pt x="41" y="62"/>
                    <a:pt x="88" y="57"/>
                    <a:pt x="128" y="52"/>
                  </a:cubicBezTo>
                  <a:cubicBezTo>
                    <a:pt x="225" y="36"/>
                    <a:pt x="321" y="16"/>
                    <a:pt x="419" y="0"/>
                  </a:cubicBezTo>
                  <a:close/>
                </a:path>
              </a:pathLst>
            </a:custGeom>
            <a:solidFill>
              <a:srgbClr val="FDBB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575" name="Google Shape;1575;p61"/>
            <p:cNvSpPr/>
            <p:nvPr/>
          </p:nvSpPr>
          <p:spPr>
            <a:xfrm>
              <a:off x="5876625" y="245400"/>
              <a:ext cx="14325" cy="2550"/>
            </a:xfrm>
            <a:custGeom>
              <a:avLst/>
              <a:gdLst/>
              <a:ahLst/>
              <a:cxnLst/>
              <a:rect l="l" t="t" r="r" b="b"/>
              <a:pathLst>
                <a:path w="573" h="102" extrusionOk="0">
                  <a:moveTo>
                    <a:pt x="572" y="0"/>
                  </a:moveTo>
                  <a:cubicBezTo>
                    <a:pt x="560" y="2"/>
                    <a:pt x="548" y="4"/>
                    <a:pt x="537" y="6"/>
                  </a:cubicBezTo>
                  <a:lnTo>
                    <a:pt x="537" y="6"/>
                  </a:lnTo>
                  <a:cubicBezTo>
                    <a:pt x="548" y="4"/>
                    <a:pt x="560" y="2"/>
                    <a:pt x="572" y="0"/>
                  </a:cubicBezTo>
                  <a:close/>
                  <a:moveTo>
                    <a:pt x="537" y="6"/>
                  </a:moveTo>
                  <a:cubicBezTo>
                    <a:pt x="355" y="35"/>
                    <a:pt x="178" y="68"/>
                    <a:pt x="1" y="102"/>
                  </a:cubicBezTo>
                  <a:cubicBezTo>
                    <a:pt x="118" y="81"/>
                    <a:pt x="236" y="66"/>
                    <a:pt x="358" y="45"/>
                  </a:cubicBezTo>
                  <a:cubicBezTo>
                    <a:pt x="417" y="33"/>
                    <a:pt x="477" y="17"/>
                    <a:pt x="537" y="6"/>
                  </a:cubicBezTo>
                  <a:close/>
                </a:path>
              </a:pathLst>
            </a:custGeom>
            <a:solidFill>
              <a:srgbClr val="FDBB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576" name="Google Shape;1576;p61"/>
            <p:cNvSpPr/>
            <p:nvPr/>
          </p:nvSpPr>
          <p:spPr>
            <a:xfrm>
              <a:off x="6049300" y="242700"/>
              <a:ext cx="10450" cy="1675"/>
            </a:xfrm>
            <a:custGeom>
              <a:avLst/>
              <a:gdLst/>
              <a:ahLst/>
              <a:cxnLst/>
              <a:rect l="l" t="t" r="r" b="b"/>
              <a:pathLst>
                <a:path w="418" h="67" extrusionOk="0">
                  <a:moveTo>
                    <a:pt x="0" y="0"/>
                  </a:moveTo>
                  <a:lnTo>
                    <a:pt x="0" y="0"/>
                  </a:lnTo>
                  <a:cubicBezTo>
                    <a:pt x="97" y="16"/>
                    <a:pt x="194" y="36"/>
                    <a:pt x="290" y="52"/>
                  </a:cubicBezTo>
                  <a:cubicBezTo>
                    <a:pt x="332" y="57"/>
                    <a:pt x="377" y="62"/>
                    <a:pt x="418" y="67"/>
                  </a:cubicBezTo>
                  <a:cubicBezTo>
                    <a:pt x="276" y="47"/>
                    <a:pt x="137" y="21"/>
                    <a:pt x="0" y="0"/>
                  </a:cubicBezTo>
                  <a:close/>
                </a:path>
              </a:pathLst>
            </a:custGeom>
            <a:solidFill>
              <a:srgbClr val="FDBB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577" name="Google Shape;1577;p61"/>
            <p:cNvSpPr/>
            <p:nvPr/>
          </p:nvSpPr>
          <p:spPr>
            <a:xfrm>
              <a:off x="6142300" y="264225"/>
              <a:ext cx="5375" cy="1675"/>
            </a:xfrm>
            <a:custGeom>
              <a:avLst/>
              <a:gdLst/>
              <a:ahLst/>
              <a:cxnLst/>
              <a:rect l="l" t="t" r="r" b="b"/>
              <a:pathLst>
                <a:path w="215" h="67" extrusionOk="0">
                  <a:moveTo>
                    <a:pt x="0" y="1"/>
                  </a:moveTo>
                  <a:cubicBezTo>
                    <a:pt x="56" y="20"/>
                    <a:pt x="111" y="34"/>
                    <a:pt x="166" y="51"/>
                  </a:cubicBezTo>
                  <a:lnTo>
                    <a:pt x="166" y="51"/>
                  </a:lnTo>
                  <a:cubicBezTo>
                    <a:pt x="118" y="35"/>
                    <a:pt x="72" y="16"/>
                    <a:pt x="26" y="1"/>
                  </a:cubicBezTo>
                  <a:close/>
                  <a:moveTo>
                    <a:pt x="166" y="51"/>
                  </a:moveTo>
                  <a:lnTo>
                    <a:pt x="166" y="51"/>
                  </a:lnTo>
                  <a:cubicBezTo>
                    <a:pt x="182" y="56"/>
                    <a:pt x="198" y="62"/>
                    <a:pt x="214" y="67"/>
                  </a:cubicBezTo>
                  <a:cubicBezTo>
                    <a:pt x="198" y="61"/>
                    <a:pt x="182" y="56"/>
                    <a:pt x="166" y="51"/>
                  </a:cubicBezTo>
                  <a:close/>
                </a:path>
              </a:pathLst>
            </a:custGeom>
            <a:solidFill>
              <a:srgbClr val="FDBB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578" name="Google Shape;1578;p61"/>
            <p:cNvSpPr/>
            <p:nvPr/>
          </p:nvSpPr>
          <p:spPr>
            <a:xfrm>
              <a:off x="6023175" y="239875"/>
              <a:ext cx="23325" cy="2600"/>
            </a:xfrm>
            <a:custGeom>
              <a:avLst/>
              <a:gdLst/>
              <a:ahLst/>
              <a:cxnLst/>
              <a:rect l="l" t="t" r="r" b="b"/>
              <a:pathLst>
                <a:path w="933" h="104" extrusionOk="0">
                  <a:moveTo>
                    <a:pt x="1" y="1"/>
                  </a:moveTo>
                  <a:cubicBezTo>
                    <a:pt x="102" y="12"/>
                    <a:pt x="204" y="32"/>
                    <a:pt x="307" y="43"/>
                  </a:cubicBezTo>
                  <a:cubicBezTo>
                    <a:pt x="515" y="62"/>
                    <a:pt x="729" y="78"/>
                    <a:pt x="933" y="104"/>
                  </a:cubicBezTo>
                  <a:cubicBezTo>
                    <a:pt x="627" y="62"/>
                    <a:pt x="316" y="32"/>
                    <a:pt x="1" y="1"/>
                  </a:cubicBezTo>
                  <a:close/>
                </a:path>
              </a:pathLst>
            </a:custGeom>
            <a:solidFill>
              <a:srgbClr val="FDBB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579" name="Google Shape;1579;p61"/>
            <p:cNvSpPr/>
            <p:nvPr/>
          </p:nvSpPr>
          <p:spPr>
            <a:xfrm>
              <a:off x="6066125" y="245400"/>
              <a:ext cx="14275" cy="2550"/>
            </a:xfrm>
            <a:custGeom>
              <a:avLst/>
              <a:gdLst/>
              <a:ahLst/>
              <a:cxnLst/>
              <a:rect l="l" t="t" r="r" b="b"/>
              <a:pathLst>
                <a:path w="571" h="102" extrusionOk="0">
                  <a:moveTo>
                    <a:pt x="0" y="0"/>
                  </a:moveTo>
                  <a:lnTo>
                    <a:pt x="0" y="0"/>
                  </a:lnTo>
                  <a:cubicBezTo>
                    <a:pt x="16" y="3"/>
                    <a:pt x="32" y="5"/>
                    <a:pt x="48" y="8"/>
                  </a:cubicBezTo>
                  <a:lnTo>
                    <a:pt x="48" y="8"/>
                  </a:lnTo>
                  <a:cubicBezTo>
                    <a:pt x="32" y="5"/>
                    <a:pt x="16" y="2"/>
                    <a:pt x="0" y="0"/>
                  </a:cubicBezTo>
                  <a:close/>
                  <a:moveTo>
                    <a:pt x="48" y="8"/>
                  </a:moveTo>
                  <a:cubicBezTo>
                    <a:pt x="105" y="19"/>
                    <a:pt x="158" y="34"/>
                    <a:pt x="214" y="45"/>
                  </a:cubicBezTo>
                  <a:cubicBezTo>
                    <a:pt x="337" y="66"/>
                    <a:pt x="454" y="81"/>
                    <a:pt x="570" y="102"/>
                  </a:cubicBezTo>
                  <a:cubicBezTo>
                    <a:pt x="397" y="69"/>
                    <a:pt x="224" y="37"/>
                    <a:pt x="48" y="8"/>
                  </a:cubicBezTo>
                  <a:close/>
                </a:path>
              </a:pathLst>
            </a:custGeom>
            <a:solidFill>
              <a:srgbClr val="FDBB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580" name="Google Shape;1580;p61"/>
            <p:cNvSpPr/>
            <p:nvPr/>
          </p:nvSpPr>
          <p:spPr>
            <a:xfrm>
              <a:off x="5809475" y="264225"/>
              <a:ext cx="5250" cy="1675"/>
            </a:xfrm>
            <a:custGeom>
              <a:avLst/>
              <a:gdLst/>
              <a:ahLst/>
              <a:cxnLst/>
              <a:rect l="l" t="t" r="r" b="b"/>
              <a:pathLst>
                <a:path w="210" h="67" extrusionOk="0">
                  <a:moveTo>
                    <a:pt x="189" y="1"/>
                  </a:moveTo>
                  <a:cubicBezTo>
                    <a:pt x="139" y="16"/>
                    <a:pt x="92" y="35"/>
                    <a:pt x="45" y="52"/>
                  </a:cubicBezTo>
                  <a:lnTo>
                    <a:pt x="45" y="52"/>
                  </a:lnTo>
                  <a:cubicBezTo>
                    <a:pt x="98" y="35"/>
                    <a:pt x="154" y="21"/>
                    <a:pt x="210" y="1"/>
                  </a:cubicBezTo>
                  <a:close/>
                  <a:moveTo>
                    <a:pt x="45" y="52"/>
                  </a:moveTo>
                  <a:cubicBezTo>
                    <a:pt x="30" y="56"/>
                    <a:pt x="15" y="61"/>
                    <a:pt x="1" y="67"/>
                  </a:cubicBezTo>
                  <a:cubicBezTo>
                    <a:pt x="15" y="62"/>
                    <a:pt x="30" y="57"/>
                    <a:pt x="45" y="52"/>
                  </a:cubicBezTo>
                  <a:close/>
                </a:path>
              </a:pathLst>
            </a:custGeom>
            <a:solidFill>
              <a:srgbClr val="FDBB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581" name="Google Shape;1581;p61"/>
            <p:cNvSpPr/>
            <p:nvPr/>
          </p:nvSpPr>
          <p:spPr>
            <a:xfrm>
              <a:off x="5814200" y="256350"/>
              <a:ext cx="26525" cy="7900"/>
            </a:xfrm>
            <a:custGeom>
              <a:avLst/>
              <a:gdLst/>
              <a:ahLst/>
              <a:cxnLst/>
              <a:rect l="l" t="t" r="r" b="b"/>
              <a:pathLst>
                <a:path w="1061" h="316" extrusionOk="0">
                  <a:moveTo>
                    <a:pt x="1061" y="0"/>
                  </a:moveTo>
                  <a:lnTo>
                    <a:pt x="1061" y="0"/>
                  </a:lnTo>
                  <a:cubicBezTo>
                    <a:pt x="705" y="96"/>
                    <a:pt x="351" y="197"/>
                    <a:pt x="5" y="314"/>
                  </a:cubicBezTo>
                  <a:lnTo>
                    <a:pt x="5" y="314"/>
                  </a:lnTo>
                  <a:cubicBezTo>
                    <a:pt x="151" y="265"/>
                    <a:pt x="303" y="228"/>
                    <a:pt x="454" y="184"/>
                  </a:cubicBezTo>
                  <a:cubicBezTo>
                    <a:pt x="653" y="122"/>
                    <a:pt x="856" y="56"/>
                    <a:pt x="1061" y="0"/>
                  </a:cubicBezTo>
                  <a:close/>
                  <a:moveTo>
                    <a:pt x="5" y="314"/>
                  </a:moveTo>
                  <a:cubicBezTo>
                    <a:pt x="3" y="315"/>
                    <a:pt x="2" y="315"/>
                    <a:pt x="0" y="316"/>
                  </a:cubicBezTo>
                  <a:cubicBezTo>
                    <a:pt x="2" y="315"/>
                    <a:pt x="3" y="315"/>
                    <a:pt x="5" y="314"/>
                  </a:cubicBezTo>
                  <a:close/>
                </a:path>
              </a:pathLst>
            </a:custGeom>
            <a:solidFill>
              <a:srgbClr val="FDBB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582" name="Google Shape;1582;p61"/>
            <p:cNvSpPr/>
            <p:nvPr/>
          </p:nvSpPr>
          <p:spPr>
            <a:xfrm>
              <a:off x="5910525" y="239875"/>
              <a:ext cx="23350" cy="2600"/>
            </a:xfrm>
            <a:custGeom>
              <a:avLst/>
              <a:gdLst/>
              <a:ahLst/>
              <a:cxnLst/>
              <a:rect l="l" t="t" r="r" b="b"/>
              <a:pathLst>
                <a:path w="934" h="104" extrusionOk="0">
                  <a:moveTo>
                    <a:pt x="934" y="1"/>
                  </a:moveTo>
                  <a:cubicBezTo>
                    <a:pt x="623" y="32"/>
                    <a:pt x="306" y="62"/>
                    <a:pt x="0" y="104"/>
                  </a:cubicBezTo>
                  <a:cubicBezTo>
                    <a:pt x="205" y="78"/>
                    <a:pt x="419" y="62"/>
                    <a:pt x="628" y="43"/>
                  </a:cubicBezTo>
                  <a:cubicBezTo>
                    <a:pt x="729" y="32"/>
                    <a:pt x="831" y="12"/>
                    <a:pt x="934" y="1"/>
                  </a:cubicBezTo>
                  <a:close/>
                </a:path>
              </a:pathLst>
            </a:custGeom>
            <a:solidFill>
              <a:srgbClr val="FDBB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583" name="Google Shape;1583;p61"/>
            <p:cNvSpPr/>
            <p:nvPr/>
          </p:nvSpPr>
          <p:spPr>
            <a:xfrm>
              <a:off x="5855225" y="249050"/>
              <a:ext cx="15950" cy="3625"/>
            </a:xfrm>
            <a:custGeom>
              <a:avLst/>
              <a:gdLst/>
              <a:ahLst/>
              <a:cxnLst/>
              <a:rect l="l" t="t" r="r" b="b"/>
              <a:pathLst>
                <a:path w="638" h="145" extrusionOk="0">
                  <a:moveTo>
                    <a:pt x="638" y="1"/>
                  </a:moveTo>
                  <a:cubicBezTo>
                    <a:pt x="441" y="44"/>
                    <a:pt x="248" y="86"/>
                    <a:pt x="51" y="132"/>
                  </a:cubicBezTo>
                  <a:lnTo>
                    <a:pt x="51" y="132"/>
                  </a:lnTo>
                  <a:cubicBezTo>
                    <a:pt x="135" y="113"/>
                    <a:pt x="215" y="100"/>
                    <a:pt x="297" y="83"/>
                  </a:cubicBezTo>
                  <a:cubicBezTo>
                    <a:pt x="413" y="57"/>
                    <a:pt x="525" y="27"/>
                    <a:pt x="638" y="1"/>
                  </a:cubicBezTo>
                  <a:close/>
                  <a:moveTo>
                    <a:pt x="51" y="132"/>
                  </a:moveTo>
                  <a:cubicBezTo>
                    <a:pt x="35" y="136"/>
                    <a:pt x="18" y="140"/>
                    <a:pt x="1" y="144"/>
                  </a:cubicBezTo>
                  <a:cubicBezTo>
                    <a:pt x="18" y="140"/>
                    <a:pt x="34" y="136"/>
                    <a:pt x="51" y="132"/>
                  </a:cubicBezTo>
                  <a:close/>
                </a:path>
              </a:pathLst>
            </a:custGeom>
            <a:solidFill>
              <a:srgbClr val="FDBB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584" name="Google Shape;1584;p61"/>
            <p:cNvSpPr/>
            <p:nvPr/>
          </p:nvSpPr>
          <p:spPr>
            <a:xfrm>
              <a:off x="6085875" y="249050"/>
              <a:ext cx="15925" cy="3625"/>
            </a:xfrm>
            <a:custGeom>
              <a:avLst/>
              <a:gdLst/>
              <a:ahLst/>
              <a:cxnLst/>
              <a:rect l="l" t="t" r="r" b="b"/>
              <a:pathLst>
                <a:path w="637" h="145" extrusionOk="0">
                  <a:moveTo>
                    <a:pt x="0" y="1"/>
                  </a:moveTo>
                  <a:lnTo>
                    <a:pt x="0" y="1"/>
                  </a:lnTo>
                  <a:cubicBezTo>
                    <a:pt x="112" y="27"/>
                    <a:pt x="224" y="57"/>
                    <a:pt x="342" y="83"/>
                  </a:cubicBezTo>
                  <a:cubicBezTo>
                    <a:pt x="413" y="98"/>
                    <a:pt x="487" y="110"/>
                    <a:pt x="560" y="126"/>
                  </a:cubicBezTo>
                  <a:lnTo>
                    <a:pt x="560" y="126"/>
                  </a:lnTo>
                  <a:cubicBezTo>
                    <a:pt x="373" y="82"/>
                    <a:pt x="189" y="42"/>
                    <a:pt x="0" y="1"/>
                  </a:cubicBezTo>
                  <a:close/>
                  <a:moveTo>
                    <a:pt x="560" y="126"/>
                  </a:moveTo>
                  <a:cubicBezTo>
                    <a:pt x="585" y="132"/>
                    <a:pt x="611" y="138"/>
                    <a:pt x="637" y="144"/>
                  </a:cubicBezTo>
                  <a:cubicBezTo>
                    <a:pt x="611" y="137"/>
                    <a:pt x="586" y="131"/>
                    <a:pt x="560" y="126"/>
                  </a:cubicBezTo>
                  <a:close/>
                </a:path>
              </a:pathLst>
            </a:custGeom>
            <a:solidFill>
              <a:srgbClr val="FDBB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585" name="Google Shape;1585;p61"/>
            <p:cNvSpPr/>
            <p:nvPr/>
          </p:nvSpPr>
          <p:spPr>
            <a:xfrm>
              <a:off x="5842600" y="253925"/>
              <a:ext cx="7675" cy="1925"/>
            </a:xfrm>
            <a:custGeom>
              <a:avLst/>
              <a:gdLst/>
              <a:ahLst/>
              <a:cxnLst/>
              <a:rect l="l" t="t" r="r" b="b"/>
              <a:pathLst>
                <a:path w="307" h="77" extrusionOk="0">
                  <a:moveTo>
                    <a:pt x="306" y="0"/>
                  </a:moveTo>
                  <a:lnTo>
                    <a:pt x="306" y="0"/>
                  </a:lnTo>
                  <a:cubicBezTo>
                    <a:pt x="205" y="26"/>
                    <a:pt x="103" y="51"/>
                    <a:pt x="0" y="76"/>
                  </a:cubicBezTo>
                  <a:cubicBezTo>
                    <a:pt x="62" y="62"/>
                    <a:pt x="129" y="51"/>
                    <a:pt x="190" y="31"/>
                  </a:cubicBezTo>
                  <a:cubicBezTo>
                    <a:pt x="230" y="20"/>
                    <a:pt x="271" y="10"/>
                    <a:pt x="306" y="0"/>
                  </a:cubicBezTo>
                  <a:close/>
                </a:path>
              </a:pathLst>
            </a:custGeom>
            <a:solidFill>
              <a:srgbClr val="FDBB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586" name="Google Shape;1586;p61"/>
            <p:cNvSpPr/>
            <p:nvPr/>
          </p:nvSpPr>
          <p:spPr>
            <a:xfrm>
              <a:off x="5718500" y="278000"/>
              <a:ext cx="59025" cy="29200"/>
            </a:xfrm>
            <a:custGeom>
              <a:avLst/>
              <a:gdLst/>
              <a:ahLst/>
              <a:cxnLst/>
              <a:rect l="l" t="t" r="r" b="b"/>
              <a:pathLst>
                <a:path w="2361" h="1168" extrusionOk="0">
                  <a:moveTo>
                    <a:pt x="1" y="1167"/>
                  </a:moveTo>
                  <a:cubicBezTo>
                    <a:pt x="755" y="734"/>
                    <a:pt x="1545" y="341"/>
                    <a:pt x="2360" y="0"/>
                  </a:cubicBezTo>
                  <a:cubicBezTo>
                    <a:pt x="1545" y="341"/>
                    <a:pt x="755" y="734"/>
                    <a:pt x="1" y="1167"/>
                  </a:cubicBezTo>
                  <a:close/>
                </a:path>
              </a:pathLst>
            </a:custGeom>
            <a:solidFill>
              <a:srgbClr val="FDBB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587" name="Google Shape;1587;p61"/>
            <p:cNvSpPr/>
            <p:nvPr/>
          </p:nvSpPr>
          <p:spPr>
            <a:xfrm>
              <a:off x="6179525" y="278000"/>
              <a:ext cx="59000" cy="29200"/>
            </a:xfrm>
            <a:custGeom>
              <a:avLst/>
              <a:gdLst/>
              <a:ahLst/>
              <a:cxnLst/>
              <a:rect l="l" t="t" r="r" b="b"/>
              <a:pathLst>
                <a:path w="2360" h="1168" extrusionOk="0">
                  <a:moveTo>
                    <a:pt x="0" y="0"/>
                  </a:moveTo>
                  <a:cubicBezTo>
                    <a:pt x="816" y="341"/>
                    <a:pt x="1606" y="734"/>
                    <a:pt x="2360" y="1167"/>
                  </a:cubicBezTo>
                  <a:cubicBezTo>
                    <a:pt x="1606" y="734"/>
                    <a:pt x="816" y="341"/>
                    <a:pt x="0" y="0"/>
                  </a:cubicBezTo>
                  <a:close/>
                </a:path>
              </a:pathLst>
            </a:custGeom>
            <a:solidFill>
              <a:srgbClr val="FDBB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588" name="Google Shape;1588;p61"/>
            <p:cNvSpPr/>
            <p:nvPr/>
          </p:nvSpPr>
          <p:spPr>
            <a:xfrm>
              <a:off x="6106750" y="253925"/>
              <a:ext cx="7675" cy="1925"/>
            </a:xfrm>
            <a:custGeom>
              <a:avLst/>
              <a:gdLst/>
              <a:ahLst/>
              <a:cxnLst/>
              <a:rect l="l" t="t" r="r" b="b"/>
              <a:pathLst>
                <a:path w="307" h="77" extrusionOk="0">
                  <a:moveTo>
                    <a:pt x="1" y="0"/>
                  </a:moveTo>
                  <a:lnTo>
                    <a:pt x="1" y="0"/>
                  </a:lnTo>
                  <a:cubicBezTo>
                    <a:pt x="14" y="4"/>
                    <a:pt x="27" y="7"/>
                    <a:pt x="40" y="10"/>
                  </a:cubicBezTo>
                  <a:lnTo>
                    <a:pt x="40" y="10"/>
                  </a:lnTo>
                  <a:cubicBezTo>
                    <a:pt x="28" y="7"/>
                    <a:pt x="15" y="4"/>
                    <a:pt x="1" y="0"/>
                  </a:cubicBezTo>
                  <a:close/>
                  <a:moveTo>
                    <a:pt x="40" y="10"/>
                  </a:moveTo>
                  <a:lnTo>
                    <a:pt x="40" y="10"/>
                  </a:lnTo>
                  <a:cubicBezTo>
                    <a:pt x="66" y="17"/>
                    <a:pt x="91" y="24"/>
                    <a:pt x="118" y="31"/>
                  </a:cubicBezTo>
                  <a:cubicBezTo>
                    <a:pt x="180" y="51"/>
                    <a:pt x="246" y="62"/>
                    <a:pt x="307" y="76"/>
                  </a:cubicBezTo>
                  <a:cubicBezTo>
                    <a:pt x="218" y="54"/>
                    <a:pt x="129" y="32"/>
                    <a:pt x="40" y="10"/>
                  </a:cubicBezTo>
                  <a:close/>
                </a:path>
              </a:pathLst>
            </a:custGeom>
            <a:solidFill>
              <a:srgbClr val="FDBB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589" name="Google Shape;1589;p61"/>
            <p:cNvSpPr/>
            <p:nvPr/>
          </p:nvSpPr>
          <p:spPr>
            <a:xfrm>
              <a:off x="6116300" y="256350"/>
              <a:ext cx="26550" cy="7900"/>
            </a:xfrm>
            <a:custGeom>
              <a:avLst/>
              <a:gdLst/>
              <a:ahLst/>
              <a:cxnLst/>
              <a:rect l="l" t="t" r="r" b="b"/>
              <a:pathLst>
                <a:path w="1062" h="316" extrusionOk="0">
                  <a:moveTo>
                    <a:pt x="1" y="0"/>
                  </a:moveTo>
                  <a:cubicBezTo>
                    <a:pt x="7" y="2"/>
                    <a:pt x="13" y="4"/>
                    <a:pt x="20" y="5"/>
                  </a:cubicBezTo>
                  <a:lnTo>
                    <a:pt x="20" y="5"/>
                  </a:lnTo>
                  <a:cubicBezTo>
                    <a:pt x="13" y="3"/>
                    <a:pt x="7" y="2"/>
                    <a:pt x="1" y="0"/>
                  </a:cubicBezTo>
                  <a:close/>
                  <a:moveTo>
                    <a:pt x="20" y="5"/>
                  </a:moveTo>
                  <a:cubicBezTo>
                    <a:pt x="222" y="60"/>
                    <a:pt x="415" y="124"/>
                    <a:pt x="612" y="188"/>
                  </a:cubicBezTo>
                  <a:cubicBezTo>
                    <a:pt x="760" y="229"/>
                    <a:pt x="913" y="266"/>
                    <a:pt x="1061" y="316"/>
                  </a:cubicBezTo>
                  <a:cubicBezTo>
                    <a:pt x="721" y="200"/>
                    <a:pt x="371" y="100"/>
                    <a:pt x="20" y="5"/>
                  </a:cubicBezTo>
                  <a:close/>
                </a:path>
              </a:pathLst>
            </a:custGeom>
            <a:solidFill>
              <a:srgbClr val="FDBB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590" name="Google Shape;1590;p61"/>
            <p:cNvSpPr/>
            <p:nvPr/>
          </p:nvSpPr>
          <p:spPr>
            <a:xfrm>
              <a:off x="5633125" y="307175"/>
              <a:ext cx="690800" cy="75100"/>
            </a:xfrm>
            <a:custGeom>
              <a:avLst/>
              <a:gdLst/>
              <a:ahLst/>
              <a:cxnLst/>
              <a:rect l="l" t="t" r="r" b="b"/>
              <a:pathLst>
                <a:path w="27632" h="3004" extrusionOk="0">
                  <a:moveTo>
                    <a:pt x="3171" y="1423"/>
                  </a:moveTo>
                  <a:cubicBezTo>
                    <a:pt x="3507" y="1423"/>
                    <a:pt x="3782" y="1698"/>
                    <a:pt x="3782" y="2034"/>
                  </a:cubicBezTo>
                  <a:cubicBezTo>
                    <a:pt x="3782" y="2366"/>
                    <a:pt x="3507" y="2641"/>
                    <a:pt x="3171" y="2641"/>
                  </a:cubicBezTo>
                  <a:cubicBezTo>
                    <a:pt x="2834" y="2641"/>
                    <a:pt x="2564" y="2366"/>
                    <a:pt x="2564" y="2034"/>
                  </a:cubicBezTo>
                  <a:cubicBezTo>
                    <a:pt x="2564" y="1698"/>
                    <a:pt x="2834" y="1423"/>
                    <a:pt x="3171" y="1423"/>
                  </a:cubicBezTo>
                  <a:close/>
                  <a:moveTo>
                    <a:pt x="7457" y="1423"/>
                  </a:moveTo>
                  <a:cubicBezTo>
                    <a:pt x="7789" y="1423"/>
                    <a:pt x="8064" y="1698"/>
                    <a:pt x="8064" y="2034"/>
                  </a:cubicBezTo>
                  <a:cubicBezTo>
                    <a:pt x="8064" y="2366"/>
                    <a:pt x="7789" y="2641"/>
                    <a:pt x="7457" y="2641"/>
                  </a:cubicBezTo>
                  <a:cubicBezTo>
                    <a:pt x="7116" y="2641"/>
                    <a:pt x="6846" y="2366"/>
                    <a:pt x="6846" y="2034"/>
                  </a:cubicBezTo>
                  <a:cubicBezTo>
                    <a:pt x="6846" y="1698"/>
                    <a:pt x="7116" y="1423"/>
                    <a:pt x="7457" y="1423"/>
                  </a:cubicBezTo>
                  <a:close/>
                  <a:moveTo>
                    <a:pt x="11734" y="1423"/>
                  </a:moveTo>
                  <a:cubicBezTo>
                    <a:pt x="12075" y="1423"/>
                    <a:pt x="12345" y="1698"/>
                    <a:pt x="12345" y="2034"/>
                  </a:cubicBezTo>
                  <a:cubicBezTo>
                    <a:pt x="12345" y="2366"/>
                    <a:pt x="12075" y="2641"/>
                    <a:pt x="11734" y="2641"/>
                  </a:cubicBezTo>
                  <a:cubicBezTo>
                    <a:pt x="11402" y="2641"/>
                    <a:pt x="11127" y="2366"/>
                    <a:pt x="11127" y="2034"/>
                  </a:cubicBezTo>
                  <a:cubicBezTo>
                    <a:pt x="11127" y="1698"/>
                    <a:pt x="11402" y="1423"/>
                    <a:pt x="11734" y="1423"/>
                  </a:cubicBezTo>
                  <a:close/>
                  <a:moveTo>
                    <a:pt x="16020" y="1423"/>
                  </a:moveTo>
                  <a:cubicBezTo>
                    <a:pt x="16351" y="1423"/>
                    <a:pt x="16627" y="1698"/>
                    <a:pt x="16627" y="2034"/>
                  </a:cubicBezTo>
                  <a:cubicBezTo>
                    <a:pt x="16627" y="2366"/>
                    <a:pt x="16351" y="2641"/>
                    <a:pt x="16020" y="2641"/>
                  </a:cubicBezTo>
                  <a:cubicBezTo>
                    <a:pt x="15684" y="2641"/>
                    <a:pt x="15408" y="2366"/>
                    <a:pt x="15408" y="2034"/>
                  </a:cubicBezTo>
                  <a:cubicBezTo>
                    <a:pt x="15408" y="1698"/>
                    <a:pt x="15684" y="1423"/>
                    <a:pt x="16020" y="1423"/>
                  </a:cubicBezTo>
                  <a:close/>
                  <a:moveTo>
                    <a:pt x="20301" y="1423"/>
                  </a:moveTo>
                  <a:cubicBezTo>
                    <a:pt x="20638" y="1423"/>
                    <a:pt x="20913" y="1698"/>
                    <a:pt x="20913" y="2034"/>
                  </a:cubicBezTo>
                  <a:cubicBezTo>
                    <a:pt x="20913" y="2366"/>
                    <a:pt x="20638" y="2641"/>
                    <a:pt x="20301" y="2641"/>
                  </a:cubicBezTo>
                  <a:cubicBezTo>
                    <a:pt x="19965" y="2641"/>
                    <a:pt x="19695" y="2366"/>
                    <a:pt x="19695" y="2034"/>
                  </a:cubicBezTo>
                  <a:cubicBezTo>
                    <a:pt x="19695" y="1698"/>
                    <a:pt x="19965" y="1423"/>
                    <a:pt x="20301" y="1423"/>
                  </a:cubicBezTo>
                  <a:close/>
                  <a:moveTo>
                    <a:pt x="24583" y="1423"/>
                  </a:moveTo>
                  <a:cubicBezTo>
                    <a:pt x="24919" y="1423"/>
                    <a:pt x="25194" y="1698"/>
                    <a:pt x="25194" y="2034"/>
                  </a:cubicBezTo>
                  <a:cubicBezTo>
                    <a:pt x="25194" y="2366"/>
                    <a:pt x="24919" y="2641"/>
                    <a:pt x="24583" y="2641"/>
                  </a:cubicBezTo>
                  <a:cubicBezTo>
                    <a:pt x="24246" y="2641"/>
                    <a:pt x="23971" y="2366"/>
                    <a:pt x="23971" y="2034"/>
                  </a:cubicBezTo>
                  <a:cubicBezTo>
                    <a:pt x="23971" y="1698"/>
                    <a:pt x="24246" y="1423"/>
                    <a:pt x="24583" y="1423"/>
                  </a:cubicBezTo>
                  <a:close/>
                  <a:moveTo>
                    <a:pt x="3411" y="0"/>
                  </a:moveTo>
                  <a:cubicBezTo>
                    <a:pt x="2269" y="668"/>
                    <a:pt x="1199" y="1428"/>
                    <a:pt x="220" y="2289"/>
                  </a:cubicBezTo>
                  <a:cubicBezTo>
                    <a:pt x="0" y="2483"/>
                    <a:pt x="52" y="2789"/>
                    <a:pt x="261" y="2926"/>
                  </a:cubicBezTo>
                  <a:cubicBezTo>
                    <a:pt x="327" y="2973"/>
                    <a:pt x="409" y="3003"/>
                    <a:pt x="505" y="3003"/>
                  </a:cubicBezTo>
                  <a:lnTo>
                    <a:pt x="27126" y="3003"/>
                  </a:lnTo>
                  <a:cubicBezTo>
                    <a:pt x="27224" y="3003"/>
                    <a:pt x="27304" y="2973"/>
                    <a:pt x="27371" y="2926"/>
                  </a:cubicBezTo>
                  <a:cubicBezTo>
                    <a:pt x="27580" y="2789"/>
                    <a:pt x="27631" y="2483"/>
                    <a:pt x="27412" y="2289"/>
                  </a:cubicBezTo>
                  <a:cubicBezTo>
                    <a:pt x="26438" y="1428"/>
                    <a:pt x="25363" y="668"/>
                    <a:pt x="24221" y="0"/>
                  </a:cubicBezTo>
                  <a:cubicBezTo>
                    <a:pt x="21230" y="485"/>
                    <a:pt x="17657" y="765"/>
                    <a:pt x="13818" y="765"/>
                  </a:cubicBezTo>
                  <a:lnTo>
                    <a:pt x="13783" y="765"/>
                  </a:lnTo>
                  <a:cubicBezTo>
                    <a:pt x="9950" y="760"/>
                    <a:pt x="6392" y="480"/>
                    <a:pt x="341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591" name="Google Shape;1591;p61"/>
            <p:cNvSpPr/>
            <p:nvPr/>
          </p:nvSpPr>
          <p:spPr>
            <a:xfrm>
              <a:off x="5978575" y="238000"/>
              <a:ext cx="39400" cy="1550"/>
            </a:xfrm>
            <a:custGeom>
              <a:avLst/>
              <a:gdLst/>
              <a:ahLst/>
              <a:cxnLst/>
              <a:rect l="l" t="t" r="r" b="b"/>
              <a:pathLst>
                <a:path w="1576" h="62" extrusionOk="0">
                  <a:moveTo>
                    <a:pt x="0" y="0"/>
                  </a:moveTo>
                  <a:cubicBezTo>
                    <a:pt x="432" y="0"/>
                    <a:pt x="861" y="17"/>
                    <a:pt x="1286" y="43"/>
                  </a:cubicBezTo>
                  <a:lnTo>
                    <a:pt x="1286" y="43"/>
                  </a:lnTo>
                  <a:cubicBezTo>
                    <a:pt x="1279" y="42"/>
                    <a:pt x="1272" y="41"/>
                    <a:pt x="1265" y="40"/>
                  </a:cubicBezTo>
                  <a:cubicBezTo>
                    <a:pt x="847" y="15"/>
                    <a:pt x="423" y="0"/>
                    <a:pt x="0" y="0"/>
                  </a:cubicBezTo>
                  <a:close/>
                  <a:moveTo>
                    <a:pt x="1286" y="43"/>
                  </a:moveTo>
                  <a:lnTo>
                    <a:pt x="1286" y="43"/>
                  </a:lnTo>
                  <a:cubicBezTo>
                    <a:pt x="1381" y="52"/>
                    <a:pt x="1480" y="57"/>
                    <a:pt x="1576" y="61"/>
                  </a:cubicBezTo>
                  <a:cubicBezTo>
                    <a:pt x="1479" y="55"/>
                    <a:pt x="1382" y="48"/>
                    <a:pt x="1286" y="43"/>
                  </a:cubicBezTo>
                  <a:close/>
                </a:path>
              </a:pathLst>
            </a:custGeom>
            <a:solidFill>
              <a:srgbClr val="F6E7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592" name="Google Shape;1592;p61"/>
            <p:cNvSpPr/>
            <p:nvPr/>
          </p:nvSpPr>
          <p:spPr>
            <a:xfrm>
              <a:off x="5900450" y="240925"/>
              <a:ext cx="25775" cy="3075"/>
            </a:xfrm>
            <a:custGeom>
              <a:avLst/>
              <a:gdLst/>
              <a:ahLst/>
              <a:cxnLst/>
              <a:rect l="l" t="t" r="r" b="b"/>
              <a:pathLst>
                <a:path w="1031" h="123" extrusionOk="0">
                  <a:moveTo>
                    <a:pt x="1031" y="1"/>
                  </a:moveTo>
                  <a:lnTo>
                    <a:pt x="1031" y="1"/>
                  </a:lnTo>
                  <a:cubicBezTo>
                    <a:pt x="996" y="4"/>
                    <a:pt x="962" y="7"/>
                    <a:pt x="928" y="10"/>
                  </a:cubicBezTo>
                  <a:lnTo>
                    <a:pt x="928" y="10"/>
                  </a:lnTo>
                  <a:cubicBezTo>
                    <a:pt x="962" y="7"/>
                    <a:pt x="997" y="4"/>
                    <a:pt x="1031" y="1"/>
                  </a:cubicBezTo>
                  <a:close/>
                  <a:moveTo>
                    <a:pt x="928" y="10"/>
                  </a:moveTo>
                  <a:cubicBezTo>
                    <a:pt x="752" y="26"/>
                    <a:pt x="574" y="40"/>
                    <a:pt x="403" y="62"/>
                  </a:cubicBezTo>
                  <a:cubicBezTo>
                    <a:pt x="368" y="67"/>
                    <a:pt x="327" y="67"/>
                    <a:pt x="292" y="71"/>
                  </a:cubicBezTo>
                  <a:cubicBezTo>
                    <a:pt x="194" y="87"/>
                    <a:pt x="98" y="107"/>
                    <a:pt x="1" y="123"/>
                  </a:cubicBezTo>
                  <a:cubicBezTo>
                    <a:pt x="308" y="77"/>
                    <a:pt x="616" y="39"/>
                    <a:pt x="928" y="10"/>
                  </a:cubicBezTo>
                  <a:close/>
                </a:path>
              </a:pathLst>
            </a:custGeom>
            <a:solidFill>
              <a:srgbClr val="F6E7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593" name="Google Shape;1593;p61"/>
            <p:cNvSpPr/>
            <p:nvPr/>
          </p:nvSpPr>
          <p:spPr>
            <a:xfrm>
              <a:off x="6109700" y="254700"/>
              <a:ext cx="21925" cy="6375"/>
            </a:xfrm>
            <a:custGeom>
              <a:avLst/>
              <a:gdLst/>
              <a:ahLst/>
              <a:cxnLst/>
              <a:rect l="l" t="t" r="r" b="b"/>
              <a:pathLst>
                <a:path w="877" h="255" extrusionOk="0">
                  <a:moveTo>
                    <a:pt x="0" y="0"/>
                  </a:moveTo>
                  <a:cubicBezTo>
                    <a:pt x="30" y="9"/>
                    <a:pt x="60" y="17"/>
                    <a:pt x="91" y="24"/>
                  </a:cubicBezTo>
                  <a:lnTo>
                    <a:pt x="91" y="24"/>
                  </a:lnTo>
                  <a:cubicBezTo>
                    <a:pt x="61" y="16"/>
                    <a:pt x="31" y="8"/>
                    <a:pt x="0" y="0"/>
                  </a:cubicBezTo>
                  <a:close/>
                  <a:moveTo>
                    <a:pt x="91" y="24"/>
                  </a:moveTo>
                  <a:cubicBezTo>
                    <a:pt x="355" y="94"/>
                    <a:pt x="616" y="172"/>
                    <a:pt x="876" y="254"/>
                  </a:cubicBezTo>
                  <a:cubicBezTo>
                    <a:pt x="673" y="188"/>
                    <a:pt x="474" y="122"/>
                    <a:pt x="265" y="66"/>
                  </a:cubicBezTo>
                  <a:cubicBezTo>
                    <a:pt x="240" y="61"/>
                    <a:pt x="214" y="50"/>
                    <a:pt x="189" y="45"/>
                  </a:cubicBezTo>
                  <a:cubicBezTo>
                    <a:pt x="157" y="38"/>
                    <a:pt x="124" y="31"/>
                    <a:pt x="91" y="24"/>
                  </a:cubicBezTo>
                  <a:close/>
                </a:path>
              </a:pathLst>
            </a:custGeom>
            <a:solidFill>
              <a:srgbClr val="F6E7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594" name="Google Shape;1594;p61"/>
            <p:cNvSpPr/>
            <p:nvPr/>
          </p:nvSpPr>
          <p:spPr>
            <a:xfrm>
              <a:off x="5862625" y="246525"/>
              <a:ext cx="22975" cy="4600"/>
            </a:xfrm>
            <a:custGeom>
              <a:avLst/>
              <a:gdLst/>
              <a:ahLst/>
              <a:cxnLst/>
              <a:rect l="l" t="t" r="r" b="b"/>
              <a:pathLst>
                <a:path w="919" h="184" extrusionOk="0">
                  <a:moveTo>
                    <a:pt x="918" y="0"/>
                  </a:moveTo>
                  <a:cubicBezTo>
                    <a:pt x="908" y="2"/>
                    <a:pt x="897" y="4"/>
                    <a:pt x="887" y="6"/>
                  </a:cubicBezTo>
                  <a:lnTo>
                    <a:pt x="887" y="6"/>
                  </a:lnTo>
                  <a:cubicBezTo>
                    <a:pt x="897" y="4"/>
                    <a:pt x="908" y="2"/>
                    <a:pt x="918" y="0"/>
                  </a:cubicBezTo>
                  <a:close/>
                  <a:moveTo>
                    <a:pt x="887" y="6"/>
                  </a:moveTo>
                  <a:cubicBezTo>
                    <a:pt x="776" y="24"/>
                    <a:pt x="668" y="38"/>
                    <a:pt x="561" y="57"/>
                  </a:cubicBezTo>
                  <a:cubicBezTo>
                    <a:pt x="484" y="71"/>
                    <a:pt x="413" y="87"/>
                    <a:pt x="342" y="102"/>
                  </a:cubicBezTo>
                  <a:cubicBezTo>
                    <a:pt x="229" y="128"/>
                    <a:pt x="117" y="158"/>
                    <a:pt x="1" y="184"/>
                  </a:cubicBezTo>
                  <a:cubicBezTo>
                    <a:pt x="296" y="120"/>
                    <a:pt x="586" y="56"/>
                    <a:pt x="887" y="6"/>
                  </a:cubicBezTo>
                  <a:close/>
                </a:path>
              </a:pathLst>
            </a:custGeom>
            <a:solidFill>
              <a:srgbClr val="F6E7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595" name="Google Shape;1595;p61"/>
            <p:cNvSpPr/>
            <p:nvPr/>
          </p:nvSpPr>
          <p:spPr>
            <a:xfrm>
              <a:off x="6030825" y="240925"/>
              <a:ext cx="25750" cy="3075"/>
            </a:xfrm>
            <a:custGeom>
              <a:avLst/>
              <a:gdLst/>
              <a:ahLst/>
              <a:cxnLst/>
              <a:rect l="l" t="t" r="r" b="b"/>
              <a:pathLst>
                <a:path w="1030" h="123" extrusionOk="0">
                  <a:moveTo>
                    <a:pt x="1" y="1"/>
                  </a:moveTo>
                  <a:cubicBezTo>
                    <a:pt x="36" y="4"/>
                    <a:pt x="71" y="7"/>
                    <a:pt x="106" y="10"/>
                  </a:cubicBezTo>
                  <a:lnTo>
                    <a:pt x="106" y="10"/>
                  </a:lnTo>
                  <a:cubicBezTo>
                    <a:pt x="71" y="7"/>
                    <a:pt x="36" y="4"/>
                    <a:pt x="1" y="1"/>
                  </a:cubicBezTo>
                  <a:close/>
                  <a:moveTo>
                    <a:pt x="106" y="10"/>
                  </a:moveTo>
                  <a:lnTo>
                    <a:pt x="106" y="10"/>
                  </a:lnTo>
                  <a:cubicBezTo>
                    <a:pt x="416" y="39"/>
                    <a:pt x="723" y="77"/>
                    <a:pt x="1029" y="123"/>
                  </a:cubicBezTo>
                  <a:cubicBezTo>
                    <a:pt x="933" y="107"/>
                    <a:pt x="836" y="87"/>
                    <a:pt x="739" y="71"/>
                  </a:cubicBezTo>
                  <a:cubicBezTo>
                    <a:pt x="704" y="67"/>
                    <a:pt x="667" y="67"/>
                    <a:pt x="627" y="62"/>
                  </a:cubicBezTo>
                  <a:cubicBezTo>
                    <a:pt x="457" y="40"/>
                    <a:pt x="281" y="26"/>
                    <a:pt x="106" y="10"/>
                  </a:cubicBezTo>
                  <a:close/>
                </a:path>
              </a:pathLst>
            </a:custGeom>
            <a:solidFill>
              <a:srgbClr val="F6E7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596" name="Google Shape;1596;p61"/>
            <p:cNvSpPr/>
            <p:nvPr/>
          </p:nvSpPr>
          <p:spPr>
            <a:xfrm>
              <a:off x="6071475" y="246525"/>
              <a:ext cx="22950" cy="4600"/>
            </a:xfrm>
            <a:custGeom>
              <a:avLst/>
              <a:gdLst/>
              <a:ahLst/>
              <a:cxnLst/>
              <a:rect l="l" t="t" r="r" b="b"/>
              <a:pathLst>
                <a:path w="918" h="184" extrusionOk="0">
                  <a:moveTo>
                    <a:pt x="0" y="0"/>
                  </a:moveTo>
                  <a:cubicBezTo>
                    <a:pt x="10" y="2"/>
                    <a:pt x="19" y="4"/>
                    <a:pt x="28" y="5"/>
                  </a:cubicBezTo>
                  <a:lnTo>
                    <a:pt x="28" y="5"/>
                  </a:lnTo>
                  <a:cubicBezTo>
                    <a:pt x="19" y="3"/>
                    <a:pt x="10" y="2"/>
                    <a:pt x="0" y="0"/>
                  </a:cubicBezTo>
                  <a:close/>
                  <a:moveTo>
                    <a:pt x="28" y="5"/>
                  </a:moveTo>
                  <a:cubicBezTo>
                    <a:pt x="329" y="56"/>
                    <a:pt x="621" y="120"/>
                    <a:pt x="918" y="184"/>
                  </a:cubicBezTo>
                  <a:cubicBezTo>
                    <a:pt x="800" y="158"/>
                    <a:pt x="688" y="128"/>
                    <a:pt x="576" y="102"/>
                  </a:cubicBezTo>
                  <a:cubicBezTo>
                    <a:pt x="504" y="87"/>
                    <a:pt x="433" y="71"/>
                    <a:pt x="356" y="57"/>
                  </a:cubicBezTo>
                  <a:cubicBezTo>
                    <a:pt x="249" y="37"/>
                    <a:pt x="140" y="23"/>
                    <a:pt x="28" y="5"/>
                  </a:cubicBezTo>
                  <a:close/>
                </a:path>
              </a:pathLst>
            </a:custGeom>
            <a:solidFill>
              <a:srgbClr val="F6E7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597" name="Google Shape;1597;p61"/>
            <p:cNvSpPr/>
            <p:nvPr/>
          </p:nvSpPr>
          <p:spPr>
            <a:xfrm>
              <a:off x="5825525" y="254700"/>
              <a:ext cx="21850" cy="6250"/>
            </a:xfrm>
            <a:custGeom>
              <a:avLst/>
              <a:gdLst/>
              <a:ahLst/>
              <a:cxnLst/>
              <a:rect l="l" t="t" r="r" b="b"/>
              <a:pathLst>
                <a:path w="874" h="250" extrusionOk="0">
                  <a:moveTo>
                    <a:pt x="873" y="0"/>
                  </a:moveTo>
                  <a:lnTo>
                    <a:pt x="873" y="0"/>
                  </a:lnTo>
                  <a:cubicBezTo>
                    <a:pt x="843" y="8"/>
                    <a:pt x="813" y="15"/>
                    <a:pt x="783" y="23"/>
                  </a:cubicBezTo>
                  <a:lnTo>
                    <a:pt x="783" y="23"/>
                  </a:lnTo>
                  <a:cubicBezTo>
                    <a:pt x="814" y="17"/>
                    <a:pt x="844" y="9"/>
                    <a:pt x="873" y="0"/>
                  </a:cubicBezTo>
                  <a:close/>
                  <a:moveTo>
                    <a:pt x="783" y="23"/>
                  </a:moveTo>
                  <a:lnTo>
                    <a:pt x="783" y="23"/>
                  </a:lnTo>
                  <a:cubicBezTo>
                    <a:pt x="750" y="31"/>
                    <a:pt x="716" y="38"/>
                    <a:pt x="683" y="45"/>
                  </a:cubicBezTo>
                  <a:cubicBezTo>
                    <a:pt x="659" y="56"/>
                    <a:pt x="633" y="61"/>
                    <a:pt x="608" y="66"/>
                  </a:cubicBezTo>
                  <a:cubicBezTo>
                    <a:pt x="403" y="122"/>
                    <a:pt x="200" y="188"/>
                    <a:pt x="1" y="250"/>
                  </a:cubicBezTo>
                  <a:cubicBezTo>
                    <a:pt x="257" y="171"/>
                    <a:pt x="518" y="93"/>
                    <a:pt x="783" y="23"/>
                  </a:cubicBezTo>
                  <a:close/>
                </a:path>
              </a:pathLst>
            </a:custGeom>
            <a:solidFill>
              <a:srgbClr val="F6E7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598" name="Google Shape;1598;p61"/>
            <p:cNvSpPr/>
            <p:nvPr/>
          </p:nvSpPr>
          <p:spPr>
            <a:xfrm>
              <a:off x="5977675" y="238000"/>
              <a:ext cx="925" cy="25"/>
            </a:xfrm>
            <a:custGeom>
              <a:avLst/>
              <a:gdLst/>
              <a:ahLst/>
              <a:cxnLst/>
              <a:rect l="l" t="t" r="r" b="b"/>
              <a:pathLst>
                <a:path w="37" h="1" extrusionOk="0">
                  <a:moveTo>
                    <a:pt x="36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6E7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599" name="Google Shape;1599;p61"/>
            <p:cNvSpPr/>
            <p:nvPr/>
          </p:nvSpPr>
          <p:spPr>
            <a:xfrm>
              <a:off x="5939075" y="238000"/>
              <a:ext cx="38625" cy="1550"/>
            </a:xfrm>
            <a:custGeom>
              <a:avLst/>
              <a:gdLst/>
              <a:ahLst/>
              <a:cxnLst/>
              <a:rect l="l" t="t" r="r" b="b"/>
              <a:pathLst>
                <a:path w="1545" h="62" extrusionOk="0">
                  <a:moveTo>
                    <a:pt x="1545" y="0"/>
                  </a:moveTo>
                  <a:cubicBezTo>
                    <a:pt x="1289" y="0"/>
                    <a:pt x="1033" y="8"/>
                    <a:pt x="778" y="19"/>
                  </a:cubicBezTo>
                  <a:lnTo>
                    <a:pt x="778" y="19"/>
                  </a:lnTo>
                  <a:cubicBezTo>
                    <a:pt x="1032" y="9"/>
                    <a:pt x="1288" y="3"/>
                    <a:pt x="1545" y="0"/>
                  </a:cubicBezTo>
                  <a:close/>
                  <a:moveTo>
                    <a:pt x="778" y="19"/>
                  </a:moveTo>
                  <a:cubicBezTo>
                    <a:pt x="674" y="23"/>
                    <a:pt x="570" y="28"/>
                    <a:pt x="466" y="33"/>
                  </a:cubicBezTo>
                  <a:lnTo>
                    <a:pt x="466" y="33"/>
                  </a:lnTo>
                  <a:cubicBezTo>
                    <a:pt x="570" y="28"/>
                    <a:pt x="674" y="23"/>
                    <a:pt x="778" y="19"/>
                  </a:cubicBezTo>
                  <a:close/>
                  <a:moveTo>
                    <a:pt x="466" y="33"/>
                  </a:moveTo>
                  <a:cubicBezTo>
                    <a:pt x="414" y="36"/>
                    <a:pt x="363" y="38"/>
                    <a:pt x="312" y="40"/>
                  </a:cubicBezTo>
                  <a:cubicBezTo>
                    <a:pt x="304" y="41"/>
                    <a:pt x="296" y="42"/>
                    <a:pt x="289" y="43"/>
                  </a:cubicBezTo>
                  <a:lnTo>
                    <a:pt x="289" y="43"/>
                  </a:lnTo>
                  <a:cubicBezTo>
                    <a:pt x="348" y="39"/>
                    <a:pt x="407" y="36"/>
                    <a:pt x="466" y="33"/>
                  </a:cubicBezTo>
                  <a:close/>
                  <a:moveTo>
                    <a:pt x="289" y="43"/>
                  </a:moveTo>
                  <a:cubicBezTo>
                    <a:pt x="193" y="48"/>
                    <a:pt x="97" y="55"/>
                    <a:pt x="1" y="61"/>
                  </a:cubicBezTo>
                  <a:cubicBezTo>
                    <a:pt x="95" y="57"/>
                    <a:pt x="193" y="52"/>
                    <a:pt x="289" y="43"/>
                  </a:cubicBezTo>
                  <a:close/>
                </a:path>
              </a:pathLst>
            </a:custGeom>
            <a:solidFill>
              <a:srgbClr val="F6E7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600" name="Google Shape;1600;p61"/>
            <p:cNvSpPr/>
            <p:nvPr/>
          </p:nvSpPr>
          <p:spPr>
            <a:xfrm>
              <a:off x="5718500" y="264350"/>
              <a:ext cx="520150" cy="61950"/>
            </a:xfrm>
            <a:custGeom>
              <a:avLst/>
              <a:gdLst/>
              <a:ahLst/>
              <a:cxnLst/>
              <a:rect l="l" t="t" r="r" b="b"/>
              <a:pathLst>
                <a:path w="20806" h="2478" extrusionOk="0">
                  <a:moveTo>
                    <a:pt x="3849" y="1"/>
                  </a:moveTo>
                  <a:cubicBezTo>
                    <a:pt x="3778" y="21"/>
                    <a:pt x="3706" y="37"/>
                    <a:pt x="3640" y="62"/>
                  </a:cubicBezTo>
                  <a:cubicBezTo>
                    <a:pt x="3619" y="73"/>
                    <a:pt x="3599" y="78"/>
                    <a:pt x="3583" y="83"/>
                  </a:cubicBezTo>
                  <a:cubicBezTo>
                    <a:pt x="3171" y="226"/>
                    <a:pt x="2774" y="379"/>
                    <a:pt x="2376" y="541"/>
                  </a:cubicBezTo>
                  <a:cubicBezTo>
                    <a:pt x="2376" y="541"/>
                    <a:pt x="2365" y="541"/>
                    <a:pt x="2365" y="546"/>
                  </a:cubicBezTo>
                  <a:cubicBezTo>
                    <a:pt x="1545" y="887"/>
                    <a:pt x="760" y="1280"/>
                    <a:pt x="1" y="1713"/>
                  </a:cubicBezTo>
                  <a:cubicBezTo>
                    <a:pt x="2983" y="2193"/>
                    <a:pt x="6535" y="2473"/>
                    <a:pt x="10368" y="2478"/>
                  </a:cubicBezTo>
                  <a:lnTo>
                    <a:pt x="10403" y="2478"/>
                  </a:lnTo>
                  <a:cubicBezTo>
                    <a:pt x="14242" y="2478"/>
                    <a:pt x="17815" y="2198"/>
                    <a:pt x="20806" y="1713"/>
                  </a:cubicBezTo>
                  <a:cubicBezTo>
                    <a:pt x="20047" y="1280"/>
                    <a:pt x="19257" y="887"/>
                    <a:pt x="18441" y="546"/>
                  </a:cubicBezTo>
                  <a:cubicBezTo>
                    <a:pt x="18436" y="541"/>
                    <a:pt x="18426" y="541"/>
                    <a:pt x="18426" y="541"/>
                  </a:cubicBezTo>
                  <a:cubicBezTo>
                    <a:pt x="18029" y="379"/>
                    <a:pt x="17625" y="226"/>
                    <a:pt x="17218" y="83"/>
                  </a:cubicBezTo>
                  <a:cubicBezTo>
                    <a:pt x="17203" y="78"/>
                    <a:pt x="17182" y="73"/>
                    <a:pt x="17162" y="62"/>
                  </a:cubicBezTo>
                  <a:cubicBezTo>
                    <a:pt x="17096" y="37"/>
                    <a:pt x="17025" y="21"/>
                    <a:pt x="16952" y="1"/>
                  </a:cubicBezTo>
                  <a:cubicBezTo>
                    <a:pt x="14965" y="231"/>
                    <a:pt x="12753" y="363"/>
                    <a:pt x="10403" y="363"/>
                  </a:cubicBezTo>
                  <a:lnTo>
                    <a:pt x="10368" y="363"/>
                  </a:lnTo>
                  <a:cubicBezTo>
                    <a:pt x="8034" y="363"/>
                    <a:pt x="5827" y="231"/>
                    <a:pt x="384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601" name="Google Shape;1601;p61"/>
            <p:cNvSpPr/>
            <p:nvPr/>
          </p:nvSpPr>
          <p:spPr>
            <a:xfrm>
              <a:off x="5814200" y="238000"/>
              <a:ext cx="328650" cy="35425"/>
            </a:xfrm>
            <a:custGeom>
              <a:avLst/>
              <a:gdLst/>
              <a:ahLst/>
              <a:cxnLst/>
              <a:rect l="l" t="t" r="r" b="b"/>
              <a:pathLst>
                <a:path w="13146" h="1417" extrusionOk="0">
                  <a:moveTo>
                    <a:pt x="6540" y="0"/>
                  </a:moveTo>
                  <a:cubicBezTo>
                    <a:pt x="6020" y="0"/>
                    <a:pt x="5505" y="26"/>
                    <a:pt x="4996" y="61"/>
                  </a:cubicBezTo>
                  <a:cubicBezTo>
                    <a:pt x="4924" y="71"/>
                    <a:pt x="4853" y="71"/>
                    <a:pt x="4787" y="82"/>
                  </a:cubicBezTo>
                  <a:cubicBezTo>
                    <a:pt x="4684" y="87"/>
                    <a:pt x="4587" y="107"/>
                    <a:pt x="4481" y="118"/>
                  </a:cubicBezTo>
                  <a:cubicBezTo>
                    <a:pt x="4133" y="153"/>
                    <a:pt x="3792" y="188"/>
                    <a:pt x="3451" y="240"/>
                  </a:cubicBezTo>
                  <a:cubicBezTo>
                    <a:pt x="3411" y="245"/>
                    <a:pt x="3364" y="245"/>
                    <a:pt x="3324" y="255"/>
                  </a:cubicBezTo>
                  <a:cubicBezTo>
                    <a:pt x="3237" y="270"/>
                    <a:pt x="3155" y="280"/>
                    <a:pt x="3069" y="296"/>
                  </a:cubicBezTo>
                  <a:cubicBezTo>
                    <a:pt x="2992" y="306"/>
                    <a:pt x="2926" y="327"/>
                    <a:pt x="2849" y="341"/>
                  </a:cubicBezTo>
                  <a:cubicBezTo>
                    <a:pt x="2543" y="398"/>
                    <a:pt x="2237" y="459"/>
                    <a:pt x="1938" y="525"/>
                  </a:cubicBezTo>
                  <a:cubicBezTo>
                    <a:pt x="1840" y="546"/>
                    <a:pt x="1738" y="560"/>
                    <a:pt x="1642" y="586"/>
                  </a:cubicBezTo>
                  <a:cubicBezTo>
                    <a:pt x="1576" y="602"/>
                    <a:pt x="1514" y="622"/>
                    <a:pt x="1442" y="633"/>
                  </a:cubicBezTo>
                  <a:cubicBezTo>
                    <a:pt x="1407" y="642"/>
                    <a:pt x="1366" y="657"/>
                    <a:pt x="1326" y="668"/>
                  </a:cubicBezTo>
                  <a:cubicBezTo>
                    <a:pt x="1035" y="744"/>
                    <a:pt x="739" y="831"/>
                    <a:pt x="454" y="922"/>
                  </a:cubicBezTo>
                  <a:cubicBezTo>
                    <a:pt x="301" y="963"/>
                    <a:pt x="148" y="1000"/>
                    <a:pt x="0" y="1050"/>
                  </a:cubicBezTo>
                  <a:cubicBezTo>
                    <a:pt x="5" y="1050"/>
                    <a:pt x="11" y="1055"/>
                    <a:pt x="21" y="1055"/>
                  </a:cubicBezTo>
                  <a:cubicBezTo>
                    <a:pt x="1999" y="1285"/>
                    <a:pt x="4206" y="1417"/>
                    <a:pt x="6540" y="1417"/>
                  </a:cubicBezTo>
                  <a:lnTo>
                    <a:pt x="6575" y="1417"/>
                  </a:lnTo>
                  <a:cubicBezTo>
                    <a:pt x="8925" y="1417"/>
                    <a:pt x="11137" y="1285"/>
                    <a:pt x="13124" y="1055"/>
                  </a:cubicBezTo>
                  <a:cubicBezTo>
                    <a:pt x="13131" y="1055"/>
                    <a:pt x="13140" y="1050"/>
                    <a:pt x="13145" y="1050"/>
                  </a:cubicBezTo>
                  <a:cubicBezTo>
                    <a:pt x="13002" y="1000"/>
                    <a:pt x="12844" y="963"/>
                    <a:pt x="12696" y="922"/>
                  </a:cubicBezTo>
                  <a:cubicBezTo>
                    <a:pt x="12406" y="831"/>
                    <a:pt x="12115" y="744"/>
                    <a:pt x="11820" y="668"/>
                  </a:cubicBezTo>
                  <a:cubicBezTo>
                    <a:pt x="11779" y="657"/>
                    <a:pt x="11738" y="642"/>
                    <a:pt x="11703" y="633"/>
                  </a:cubicBezTo>
                  <a:cubicBezTo>
                    <a:pt x="11632" y="622"/>
                    <a:pt x="11571" y="602"/>
                    <a:pt x="11504" y="586"/>
                  </a:cubicBezTo>
                  <a:cubicBezTo>
                    <a:pt x="11407" y="560"/>
                    <a:pt x="11305" y="546"/>
                    <a:pt x="11209" y="525"/>
                  </a:cubicBezTo>
                  <a:cubicBezTo>
                    <a:pt x="10903" y="459"/>
                    <a:pt x="10602" y="398"/>
                    <a:pt x="10296" y="341"/>
                  </a:cubicBezTo>
                  <a:cubicBezTo>
                    <a:pt x="10225" y="327"/>
                    <a:pt x="10153" y="306"/>
                    <a:pt x="10077" y="296"/>
                  </a:cubicBezTo>
                  <a:cubicBezTo>
                    <a:pt x="9990" y="280"/>
                    <a:pt x="9908" y="270"/>
                    <a:pt x="9822" y="255"/>
                  </a:cubicBezTo>
                  <a:cubicBezTo>
                    <a:pt x="9776" y="245"/>
                    <a:pt x="9736" y="245"/>
                    <a:pt x="9694" y="240"/>
                  </a:cubicBezTo>
                  <a:cubicBezTo>
                    <a:pt x="9358" y="188"/>
                    <a:pt x="9012" y="153"/>
                    <a:pt x="8666" y="118"/>
                  </a:cubicBezTo>
                  <a:cubicBezTo>
                    <a:pt x="8563" y="107"/>
                    <a:pt x="8461" y="87"/>
                    <a:pt x="8360" y="82"/>
                  </a:cubicBezTo>
                  <a:cubicBezTo>
                    <a:pt x="8288" y="71"/>
                    <a:pt x="8222" y="71"/>
                    <a:pt x="8151" y="61"/>
                  </a:cubicBezTo>
                  <a:cubicBezTo>
                    <a:pt x="7631" y="26"/>
                    <a:pt x="7106" y="0"/>
                    <a:pt x="657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602" name="Google Shape;1602;p61"/>
            <p:cNvSpPr/>
            <p:nvPr/>
          </p:nvSpPr>
          <p:spPr>
            <a:xfrm>
              <a:off x="5697225" y="342725"/>
              <a:ext cx="30475" cy="30500"/>
            </a:xfrm>
            <a:custGeom>
              <a:avLst/>
              <a:gdLst/>
              <a:ahLst/>
              <a:cxnLst/>
              <a:rect l="l" t="t" r="r" b="b"/>
              <a:pathLst>
                <a:path w="1219" h="1220" extrusionOk="0">
                  <a:moveTo>
                    <a:pt x="607" y="1"/>
                  </a:moveTo>
                  <a:cubicBezTo>
                    <a:pt x="270" y="1"/>
                    <a:pt x="0" y="276"/>
                    <a:pt x="0" y="612"/>
                  </a:cubicBezTo>
                  <a:cubicBezTo>
                    <a:pt x="0" y="949"/>
                    <a:pt x="270" y="1219"/>
                    <a:pt x="607" y="1219"/>
                  </a:cubicBezTo>
                  <a:cubicBezTo>
                    <a:pt x="943" y="1219"/>
                    <a:pt x="1218" y="949"/>
                    <a:pt x="1218" y="612"/>
                  </a:cubicBezTo>
                  <a:cubicBezTo>
                    <a:pt x="1218" y="276"/>
                    <a:pt x="943" y="1"/>
                    <a:pt x="60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603" name="Google Shape;1603;p61"/>
            <p:cNvSpPr/>
            <p:nvPr/>
          </p:nvSpPr>
          <p:spPr>
            <a:xfrm>
              <a:off x="5804250" y="342725"/>
              <a:ext cx="30475" cy="30500"/>
            </a:xfrm>
            <a:custGeom>
              <a:avLst/>
              <a:gdLst/>
              <a:ahLst/>
              <a:cxnLst/>
              <a:rect l="l" t="t" r="r" b="b"/>
              <a:pathLst>
                <a:path w="1219" h="1220" extrusionOk="0">
                  <a:moveTo>
                    <a:pt x="607" y="1"/>
                  </a:moveTo>
                  <a:cubicBezTo>
                    <a:pt x="271" y="1"/>
                    <a:pt x="1" y="276"/>
                    <a:pt x="1" y="612"/>
                  </a:cubicBezTo>
                  <a:cubicBezTo>
                    <a:pt x="1" y="949"/>
                    <a:pt x="271" y="1219"/>
                    <a:pt x="607" y="1219"/>
                  </a:cubicBezTo>
                  <a:cubicBezTo>
                    <a:pt x="944" y="1219"/>
                    <a:pt x="1219" y="949"/>
                    <a:pt x="1219" y="612"/>
                  </a:cubicBezTo>
                  <a:cubicBezTo>
                    <a:pt x="1219" y="276"/>
                    <a:pt x="944" y="1"/>
                    <a:pt x="60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604" name="Google Shape;1604;p61"/>
            <p:cNvSpPr/>
            <p:nvPr/>
          </p:nvSpPr>
          <p:spPr>
            <a:xfrm>
              <a:off x="5911275" y="342725"/>
              <a:ext cx="30500" cy="30500"/>
            </a:xfrm>
            <a:custGeom>
              <a:avLst/>
              <a:gdLst/>
              <a:ahLst/>
              <a:cxnLst/>
              <a:rect l="l" t="t" r="r" b="b"/>
              <a:pathLst>
                <a:path w="1220" h="1220" extrusionOk="0">
                  <a:moveTo>
                    <a:pt x="613" y="1"/>
                  </a:moveTo>
                  <a:cubicBezTo>
                    <a:pt x="276" y="1"/>
                    <a:pt x="1" y="276"/>
                    <a:pt x="1" y="612"/>
                  </a:cubicBezTo>
                  <a:cubicBezTo>
                    <a:pt x="1" y="949"/>
                    <a:pt x="276" y="1219"/>
                    <a:pt x="613" y="1219"/>
                  </a:cubicBezTo>
                  <a:cubicBezTo>
                    <a:pt x="949" y="1219"/>
                    <a:pt x="1219" y="949"/>
                    <a:pt x="1219" y="612"/>
                  </a:cubicBezTo>
                  <a:cubicBezTo>
                    <a:pt x="1219" y="276"/>
                    <a:pt x="949" y="1"/>
                    <a:pt x="61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605" name="Google Shape;1605;p61"/>
            <p:cNvSpPr/>
            <p:nvPr/>
          </p:nvSpPr>
          <p:spPr>
            <a:xfrm>
              <a:off x="6018325" y="342725"/>
              <a:ext cx="30475" cy="30500"/>
            </a:xfrm>
            <a:custGeom>
              <a:avLst/>
              <a:gdLst/>
              <a:ahLst/>
              <a:cxnLst/>
              <a:rect l="l" t="t" r="r" b="b"/>
              <a:pathLst>
                <a:path w="1219" h="1220" extrusionOk="0">
                  <a:moveTo>
                    <a:pt x="612" y="1"/>
                  </a:moveTo>
                  <a:cubicBezTo>
                    <a:pt x="276" y="1"/>
                    <a:pt x="0" y="276"/>
                    <a:pt x="0" y="612"/>
                  </a:cubicBezTo>
                  <a:cubicBezTo>
                    <a:pt x="0" y="949"/>
                    <a:pt x="276" y="1219"/>
                    <a:pt x="612" y="1219"/>
                  </a:cubicBezTo>
                  <a:cubicBezTo>
                    <a:pt x="948" y="1219"/>
                    <a:pt x="1219" y="949"/>
                    <a:pt x="1219" y="612"/>
                  </a:cubicBezTo>
                  <a:cubicBezTo>
                    <a:pt x="1219" y="276"/>
                    <a:pt x="948" y="1"/>
                    <a:pt x="61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606" name="Google Shape;1606;p61"/>
            <p:cNvSpPr/>
            <p:nvPr/>
          </p:nvSpPr>
          <p:spPr>
            <a:xfrm>
              <a:off x="6125475" y="342725"/>
              <a:ext cx="30375" cy="30500"/>
            </a:xfrm>
            <a:custGeom>
              <a:avLst/>
              <a:gdLst/>
              <a:ahLst/>
              <a:cxnLst/>
              <a:rect l="l" t="t" r="r" b="b"/>
              <a:pathLst>
                <a:path w="1215" h="1220" extrusionOk="0">
                  <a:moveTo>
                    <a:pt x="607" y="1"/>
                  </a:moveTo>
                  <a:cubicBezTo>
                    <a:pt x="271" y="1"/>
                    <a:pt x="1" y="276"/>
                    <a:pt x="1" y="612"/>
                  </a:cubicBezTo>
                  <a:cubicBezTo>
                    <a:pt x="1" y="949"/>
                    <a:pt x="271" y="1219"/>
                    <a:pt x="607" y="1219"/>
                  </a:cubicBezTo>
                  <a:cubicBezTo>
                    <a:pt x="944" y="1219"/>
                    <a:pt x="1214" y="949"/>
                    <a:pt x="1214" y="612"/>
                  </a:cubicBezTo>
                  <a:cubicBezTo>
                    <a:pt x="1214" y="276"/>
                    <a:pt x="944" y="1"/>
                    <a:pt x="60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607" name="Google Shape;1607;p61"/>
            <p:cNvSpPr/>
            <p:nvPr/>
          </p:nvSpPr>
          <p:spPr>
            <a:xfrm>
              <a:off x="6232525" y="342725"/>
              <a:ext cx="30475" cy="30500"/>
            </a:xfrm>
            <a:custGeom>
              <a:avLst/>
              <a:gdLst/>
              <a:ahLst/>
              <a:cxnLst/>
              <a:rect l="l" t="t" r="r" b="b"/>
              <a:pathLst>
                <a:path w="1219" h="1220" extrusionOk="0">
                  <a:moveTo>
                    <a:pt x="607" y="1"/>
                  </a:moveTo>
                  <a:cubicBezTo>
                    <a:pt x="270" y="1"/>
                    <a:pt x="0" y="276"/>
                    <a:pt x="0" y="612"/>
                  </a:cubicBezTo>
                  <a:cubicBezTo>
                    <a:pt x="0" y="949"/>
                    <a:pt x="270" y="1219"/>
                    <a:pt x="607" y="1219"/>
                  </a:cubicBezTo>
                  <a:cubicBezTo>
                    <a:pt x="943" y="1219"/>
                    <a:pt x="1218" y="949"/>
                    <a:pt x="1218" y="612"/>
                  </a:cubicBezTo>
                  <a:cubicBezTo>
                    <a:pt x="1218" y="276"/>
                    <a:pt x="943" y="1"/>
                    <a:pt x="60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608" name="Google Shape;1608;p61"/>
            <p:cNvSpPr/>
            <p:nvPr/>
          </p:nvSpPr>
          <p:spPr>
            <a:xfrm>
              <a:off x="5683200" y="1777775"/>
              <a:ext cx="589850" cy="174200"/>
            </a:xfrm>
            <a:custGeom>
              <a:avLst/>
              <a:gdLst/>
              <a:ahLst/>
              <a:cxnLst/>
              <a:rect l="l" t="t" r="r" b="b"/>
              <a:pathLst>
                <a:path w="23594" h="6968" extrusionOk="0">
                  <a:moveTo>
                    <a:pt x="3238" y="918"/>
                  </a:moveTo>
                  <a:cubicBezTo>
                    <a:pt x="3691" y="918"/>
                    <a:pt x="4058" y="1289"/>
                    <a:pt x="4058" y="1743"/>
                  </a:cubicBezTo>
                  <a:cubicBezTo>
                    <a:pt x="4058" y="2197"/>
                    <a:pt x="3691" y="2569"/>
                    <a:pt x="3238" y="2569"/>
                  </a:cubicBezTo>
                  <a:cubicBezTo>
                    <a:pt x="2779" y="2569"/>
                    <a:pt x="2412" y="2197"/>
                    <a:pt x="2412" y="1743"/>
                  </a:cubicBezTo>
                  <a:cubicBezTo>
                    <a:pt x="2412" y="1289"/>
                    <a:pt x="2779" y="918"/>
                    <a:pt x="3238" y="918"/>
                  </a:cubicBezTo>
                  <a:close/>
                  <a:moveTo>
                    <a:pt x="9006" y="918"/>
                  </a:moveTo>
                  <a:cubicBezTo>
                    <a:pt x="9460" y="918"/>
                    <a:pt x="9832" y="1289"/>
                    <a:pt x="9832" y="1743"/>
                  </a:cubicBezTo>
                  <a:cubicBezTo>
                    <a:pt x="9832" y="2197"/>
                    <a:pt x="9460" y="2569"/>
                    <a:pt x="9006" y="2569"/>
                  </a:cubicBezTo>
                  <a:cubicBezTo>
                    <a:pt x="8554" y="2569"/>
                    <a:pt x="8181" y="2197"/>
                    <a:pt x="8181" y="1743"/>
                  </a:cubicBezTo>
                  <a:cubicBezTo>
                    <a:pt x="8181" y="1289"/>
                    <a:pt x="8554" y="918"/>
                    <a:pt x="9006" y="918"/>
                  </a:cubicBezTo>
                  <a:close/>
                  <a:moveTo>
                    <a:pt x="14781" y="918"/>
                  </a:moveTo>
                  <a:cubicBezTo>
                    <a:pt x="15235" y="918"/>
                    <a:pt x="15602" y="1289"/>
                    <a:pt x="15602" y="1743"/>
                  </a:cubicBezTo>
                  <a:cubicBezTo>
                    <a:pt x="15602" y="2197"/>
                    <a:pt x="15235" y="2569"/>
                    <a:pt x="14781" y="2569"/>
                  </a:cubicBezTo>
                  <a:cubicBezTo>
                    <a:pt x="14328" y="2569"/>
                    <a:pt x="13956" y="2197"/>
                    <a:pt x="13956" y="1743"/>
                  </a:cubicBezTo>
                  <a:cubicBezTo>
                    <a:pt x="13956" y="1289"/>
                    <a:pt x="14328" y="918"/>
                    <a:pt x="14781" y="918"/>
                  </a:cubicBezTo>
                  <a:close/>
                  <a:moveTo>
                    <a:pt x="20552" y="918"/>
                  </a:moveTo>
                  <a:cubicBezTo>
                    <a:pt x="21010" y="918"/>
                    <a:pt x="21377" y="1289"/>
                    <a:pt x="21377" y="1743"/>
                  </a:cubicBezTo>
                  <a:cubicBezTo>
                    <a:pt x="21377" y="2197"/>
                    <a:pt x="21010" y="2569"/>
                    <a:pt x="20552" y="2569"/>
                  </a:cubicBezTo>
                  <a:cubicBezTo>
                    <a:pt x="20098" y="2569"/>
                    <a:pt x="19731" y="2197"/>
                    <a:pt x="19731" y="1743"/>
                  </a:cubicBezTo>
                  <a:cubicBezTo>
                    <a:pt x="19731" y="1289"/>
                    <a:pt x="20098" y="918"/>
                    <a:pt x="20552" y="918"/>
                  </a:cubicBezTo>
                  <a:close/>
                  <a:moveTo>
                    <a:pt x="1" y="0"/>
                  </a:moveTo>
                  <a:cubicBezTo>
                    <a:pt x="1015" y="2176"/>
                    <a:pt x="3365" y="6968"/>
                    <a:pt x="4384" y="6968"/>
                  </a:cubicBezTo>
                  <a:lnTo>
                    <a:pt x="19211" y="6968"/>
                  </a:lnTo>
                  <a:cubicBezTo>
                    <a:pt x="20225" y="6968"/>
                    <a:pt x="22580" y="2176"/>
                    <a:pt x="2359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609" name="Google Shape;1609;p61"/>
            <p:cNvSpPr/>
            <p:nvPr/>
          </p:nvSpPr>
          <p:spPr>
            <a:xfrm>
              <a:off x="5651475" y="1725125"/>
              <a:ext cx="654225" cy="52675"/>
            </a:xfrm>
            <a:custGeom>
              <a:avLst/>
              <a:gdLst/>
              <a:ahLst/>
              <a:cxnLst/>
              <a:rect l="l" t="t" r="r" b="b"/>
              <a:pathLst>
                <a:path w="26169" h="2107" extrusionOk="0">
                  <a:moveTo>
                    <a:pt x="1051" y="1"/>
                  </a:moveTo>
                  <a:cubicBezTo>
                    <a:pt x="470" y="1"/>
                    <a:pt x="0" y="469"/>
                    <a:pt x="0" y="1050"/>
                  </a:cubicBezTo>
                  <a:cubicBezTo>
                    <a:pt x="0" y="1631"/>
                    <a:pt x="470" y="2106"/>
                    <a:pt x="1051" y="2106"/>
                  </a:cubicBezTo>
                  <a:lnTo>
                    <a:pt x="25114" y="2106"/>
                  </a:lnTo>
                  <a:cubicBezTo>
                    <a:pt x="25695" y="2106"/>
                    <a:pt x="26168" y="1631"/>
                    <a:pt x="26168" y="1050"/>
                  </a:cubicBezTo>
                  <a:cubicBezTo>
                    <a:pt x="26168" y="469"/>
                    <a:pt x="25695" y="1"/>
                    <a:pt x="2511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610" name="Google Shape;1610;p61"/>
            <p:cNvSpPr/>
            <p:nvPr/>
          </p:nvSpPr>
          <p:spPr>
            <a:xfrm>
              <a:off x="5743475" y="1800700"/>
              <a:ext cx="41325" cy="41300"/>
            </a:xfrm>
            <a:custGeom>
              <a:avLst/>
              <a:gdLst/>
              <a:ahLst/>
              <a:cxnLst/>
              <a:rect l="l" t="t" r="r" b="b"/>
              <a:pathLst>
                <a:path w="1653" h="1652" extrusionOk="0">
                  <a:moveTo>
                    <a:pt x="827" y="1"/>
                  </a:moveTo>
                  <a:cubicBezTo>
                    <a:pt x="368" y="1"/>
                    <a:pt x="1" y="372"/>
                    <a:pt x="1" y="826"/>
                  </a:cubicBezTo>
                  <a:cubicBezTo>
                    <a:pt x="1" y="1280"/>
                    <a:pt x="368" y="1652"/>
                    <a:pt x="827" y="1652"/>
                  </a:cubicBezTo>
                  <a:cubicBezTo>
                    <a:pt x="1280" y="1652"/>
                    <a:pt x="1652" y="1280"/>
                    <a:pt x="1652" y="826"/>
                  </a:cubicBezTo>
                  <a:cubicBezTo>
                    <a:pt x="1652" y="372"/>
                    <a:pt x="1280" y="1"/>
                    <a:pt x="82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611" name="Google Shape;1611;p61"/>
            <p:cNvSpPr/>
            <p:nvPr/>
          </p:nvSpPr>
          <p:spPr>
            <a:xfrm>
              <a:off x="5887700" y="1800700"/>
              <a:ext cx="41325" cy="41300"/>
            </a:xfrm>
            <a:custGeom>
              <a:avLst/>
              <a:gdLst/>
              <a:ahLst/>
              <a:cxnLst/>
              <a:rect l="l" t="t" r="r" b="b"/>
              <a:pathLst>
                <a:path w="1653" h="1652" extrusionOk="0">
                  <a:moveTo>
                    <a:pt x="826" y="1"/>
                  </a:moveTo>
                  <a:cubicBezTo>
                    <a:pt x="374" y="1"/>
                    <a:pt x="1" y="372"/>
                    <a:pt x="1" y="826"/>
                  </a:cubicBezTo>
                  <a:cubicBezTo>
                    <a:pt x="1" y="1280"/>
                    <a:pt x="374" y="1652"/>
                    <a:pt x="826" y="1652"/>
                  </a:cubicBezTo>
                  <a:cubicBezTo>
                    <a:pt x="1285" y="1652"/>
                    <a:pt x="1652" y="1280"/>
                    <a:pt x="1652" y="826"/>
                  </a:cubicBezTo>
                  <a:cubicBezTo>
                    <a:pt x="1652" y="372"/>
                    <a:pt x="1285" y="1"/>
                    <a:pt x="82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612" name="Google Shape;1612;p61"/>
            <p:cNvSpPr/>
            <p:nvPr/>
          </p:nvSpPr>
          <p:spPr>
            <a:xfrm>
              <a:off x="6032075" y="1800700"/>
              <a:ext cx="41325" cy="41300"/>
            </a:xfrm>
            <a:custGeom>
              <a:avLst/>
              <a:gdLst/>
              <a:ahLst/>
              <a:cxnLst/>
              <a:rect l="l" t="t" r="r" b="b"/>
              <a:pathLst>
                <a:path w="1653" h="1652" extrusionOk="0">
                  <a:moveTo>
                    <a:pt x="826" y="1"/>
                  </a:moveTo>
                  <a:cubicBezTo>
                    <a:pt x="368" y="1"/>
                    <a:pt x="1" y="372"/>
                    <a:pt x="1" y="826"/>
                  </a:cubicBezTo>
                  <a:cubicBezTo>
                    <a:pt x="1" y="1280"/>
                    <a:pt x="368" y="1652"/>
                    <a:pt x="826" y="1652"/>
                  </a:cubicBezTo>
                  <a:cubicBezTo>
                    <a:pt x="1280" y="1652"/>
                    <a:pt x="1652" y="1280"/>
                    <a:pt x="1652" y="826"/>
                  </a:cubicBezTo>
                  <a:cubicBezTo>
                    <a:pt x="1652" y="372"/>
                    <a:pt x="1280" y="1"/>
                    <a:pt x="82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613" name="Google Shape;1613;p61"/>
            <p:cNvSpPr/>
            <p:nvPr/>
          </p:nvSpPr>
          <p:spPr>
            <a:xfrm>
              <a:off x="6176450" y="1800700"/>
              <a:ext cx="41200" cy="41300"/>
            </a:xfrm>
            <a:custGeom>
              <a:avLst/>
              <a:gdLst/>
              <a:ahLst/>
              <a:cxnLst/>
              <a:rect l="l" t="t" r="r" b="b"/>
              <a:pathLst>
                <a:path w="1648" h="1652" extrusionOk="0">
                  <a:moveTo>
                    <a:pt x="822" y="1"/>
                  </a:moveTo>
                  <a:cubicBezTo>
                    <a:pt x="368" y="1"/>
                    <a:pt x="1" y="372"/>
                    <a:pt x="1" y="826"/>
                  </a:cubicBezTo>
                  <a:cubicBezTo>
                    <a:pt x="1" y="1280"/>
                    <a:pt x="368" y="1652"/>
                    <a:pt x="822" y="1652"/>
                  </a:cubicBezTo>
                  <a:cubicBezTo>
                    <a:pt x="1280" y="1652"/>
                    <a:pt x="1647" y="1280"/>
                    <a:pt x="1647" y="826"/>
                  </a:cubicBezTo>
                  <a:cubicBezTo>
                    <a:pt x="1647" y="372"/>
                    <a:pt x="1280" y="1"/>
                    <a:pt x="82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614" name="Google Shape;1614;p61"/>
            <p:cNvSpPr/>
            <p:nvPr/>
          </p:nvSpPr>
          <p:spPr>
            <a:xfrm>
              <a:off x="5886325" y="1538700"/>
              <a:ext cx="182875" cy="186450"/>
            </a:xfrm>
            <a:custGeom>
              <a:avLst/>
              <a:gdLst/>
              <a:ahLst/>
              <a:cxnLst/>
              <a:rect l="l" t="t" r="r" b="b"/>
              <a:pathLst>
                <a:path w="7315" h="7458" extrusionOk="0">
                  <a:moveTo>
                    <a:pt x="1279" y="1"/>
                  </a:moveTo>
                  <a:cubicBezTo>
                    <a:pt x="571" y="1"/>
                    <a:pt x="1" y="577"/>
                    <a:pt x="1" y="1285"/>
                  </a:cubicBezTo>
                  <a:lnTo>
                    <a:pt x="1" y="2544"/>
                  </a:lnTo>
                  <a:cubicBezTo>
                    <a:pt x="1" y="3247"/>
                    <a:pt x="571" y="3824"/>
                    <a:pt x="1279" y="3824"/>
                  </a:cubicBezTo>
                  <a:lnTo>
                    <a:pt x="3196" y="3824"/>
                  </a:lnTo>
                  <a:lnTo>
                    <a:pt x="3196" y="7458"/>
                  </a:lnTo>
                  <a:lnTo>
                    <a:pt x="4179" y="7458"/>
                  </a:lnTo>
                  <a:lnTo>
                    <a:pt x="4179" y="3824"/>
                  </a:lnTo>
                  <a:lnTo>
                    <a:pt x="6030" y="3824"/>
                  </a:lnTo>
                  <a:cubicBezTo>
                    <a:pt x="6743" y="3824"/>
                    <a:pt x="7315" y="3247"/>
                    <a:pt x="7315" y="2544"/>
                  </a:cubicBezTo>
                  <a:lnTo>
                    <a:pt x="7315" y="1285"/>
                  </a:lnTo>
                  <a:cubicBezTo>
                    <a:pt x="7315" y="577"/>
                    <a:pt x="6743" y="1"/>
                    <a:pt x="603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6" dur="1000" fill="hold"/>
                                        <p:tgtEl>
                                          <p:spTgt spid="15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teampunk Aesthetics by Slidesgo">
  <a:themeElements>
    <a:clrScheme name="Simple Light">
      <a:dk1>
        <a:srgbClr val="482400"/>
      </a:dk1>
      <a:lt1>
        <a:srgbClr val="8C420F"/>
      </a:lt1>
      <a:dk2>
        <a:srgbClr val="B7581F"/>
      </a:dk2>
      <a:lt2>
        <a:srgbClr val="D76827"/>
      </a:lt2>
      <a:accent1>
        <a:srgbClr val="F8A21C"/>
      </a:accent1>
      <a:accent2>
        <a:srgbClr val="482400"/>
      </a:accent2>
      <a:accent3>
        <a:srgbClr val="8C420F"/>
      </a:accent3>
      <a:accent4>
        <a:srgbClr val="B7581F"/>
      </a:accent4>
      <a:accent5>
        <a:srgbClr val="D76827"/>
      </a:accent5>
      <a:accent6>
        <a:srgbClr val="F8A21C"/>
      </a:accent6>
      <a:hlink>
        <a:srgbClr val="4824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2728</Words>
  <Application>Microsoft Office PowerPoint</Application>
  <PresentationFormat>On-screen Show (16:9)</PresentationFormat>
  <Paragraphs>489</Paragraphs>
  <Slides>71</Slides>
  <Notes>71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71</vt:i4>
      </vt:variant>
    </vt:vector>
  </HeadingPairs>
  <TitlesOfParts>
    <vt:vector size="86" baseType="lpstr">
      <vt:lpstr>Arial</vt:lpstr>
      <vt:lpstr>Poppins</vt:lpstr>
      <vt:lpstr>Amatic SC</vt:lpstr>
      <vt:lpstr>Ubuntu Light</vt:lpstr>
      <vt:lpstr>Roboto Condensed</vt:lpstr>
      <vt:lpstr>Roboto Medium</vt:lpstr>
      <vt:lpstr>Lato Black</vt:lpstr>
      <vt:lpstr>Barlow</vt:lpstr>
      <vt:lpstr>Calibri</vt:lpstr>
      <vt:lpstr>Bebas Neue</vt:lpstr>
      <vt:lpstr>Kumbh Sans ExtraBold</vt:lpstr>
      <vt:lpstr>Open Sans Light</vt:lpstr>
      <vt:lpstr>Anaheim</vt:lpstr>
      <vt:lpstr>Lato</vt:lpstr>
      <vt:lpstr>Steampunk Aesthetics by Slidesgo</vt:lpstr>
      <vt:lpstr>تم : صنایع شیمیایی</vt:lpstr>
      <vt:lpstr>معرفی</vt:lpstr>
      <vt:lpstr>معرفی</vt:lpstr>
      <vt:lpstr>اوه!</vt:lpstr>
      <vt:lpstr>اوه!</vt:lpstr>
      <vt:lpstr>-کسی معروف</vt:lpstr>
      <vt:lpstr>-کسی معروف</vt:lpstr>
      <vt:lpstr>مقدمه ای بر موضوع</vt:lpstr>
      <vt:lpstr>مقدمه ای بر موضوع</vt:lpstr>
      <vt:lpstr>اسلاید عنوان اینجاست!</vt:lpstr>
      <vt:lpstr>شاید شما نیاز به تقسیم محتوا داشته باشید</vt:lpstr>
      <vt:lpstr>شاید شما نیاز به تقسیم محتوا داشته باشید</vt:lpstr>
      <vt:lpstr>چرا از سه ستون استفاده نمی شود؟</vt:lpstr>
      <vt:lpstr>چرا از سه ستون استفاده نمی شود؟</vt:lpstr>
      <vt:lpstr>یک عکس همیشه مفهوم را تقویت می کند   </vt:lpstr>
      <vt:lpstr>یک عکس همیشه مفهوم را تقویت  می کند </vt:lpstr>
      <vt:lpstr>یک تصویر ارزشش با هزار کلمه برابر است</vt:lpstr>
      <vt:lpstr>یک تصویر ارزشش هزار کلمه است</vt:lpstr>
      <vt:lpstr>کلمات عالی</vt:lpstr>
      <vt:lpstr>کلمات عالی</vt:lpstr>
      <vt:lpstr>ارائه موضوع</vt:lpstr>
      <vt:lpstr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دهید. </vt:lpstr>
      <vt:lpstr>این قالب شامل اسلایدهایی با طراحی زیبا و جذاب، تصاویر بیانی، نمودارها، جداول و فهرست منابع است که به شما کمک می کند تا مفاهیم خود را به طور روان و قابل درک ارائه دهید. همچنین، این قالب حاوی گزینه های ویرایش پذیری است و شما می توانید آن را به صورتی که می خواهید ویرایش کنید. </vt:lpstr>
      <vt:lpstr>قالب پاورپوينت حرفه ای ، قابل ویرایش ، جهت استفاده در جلسات دفاع رساله ، پایان نامه ، پروپوزال و سمینار و .... می باشد. </vt:lpstr>
      <vt:lpstr>مرور مفاهیم ایده خوبی است</vt:lpstr>
      <vt:lpstr>اینفوگرافیک ایده شما را قابل درک می کند</vt:lpstr>
      <vt:lpstr>اینفوگرافیک ایده شما را قابل درک می کند</vt:lpstr>
      <vt:lpstr>قالب پاورپوینت مهندسی صنایع قابل ویرایش می باشد</vt:lpstr>
      <vt:lpstr>این یک نقشه است</vt:lpstr>
      <vt:lpstr>یک جدول زمانی همیشه خوب کار می کند</vt:lpstr>
      <vt:lpstr>یک جدول زمانی همیشه خوب کار می کند</vt:lpstr>
      <vt:lpstr>487,300,000</vt:lpstr>
      <vt:lpstr>487,300,000</vt:lpstr>
      <vt:lpstr>333,000</vt:lpstr>
      <vt:lpstr>333,000</vt:lpstr>
      <vt:lpstr>شما همچنین می توانید از چهار ستون استفاده کنید</vt:lpstr>
      <vt:lpstr>درصدها بسیار مفید هستند</vt:lpstr>
      <vt:lpstr>این یک جدول زمانی دیگر است</vt:lpstr>
      <vt:lpstr>یک اطلاعات دیگر برای ایده های شما</vt:lpstr>
      <vt:lpstr>شما می توانید از یک نمودار استفاده کنید</vt:lpstr>
      <vt:lpstr>برنامه</vt:lpstr>
      <vt:lpstr>ایده ها و جزئیات اصلی</vt:lpstr>
      <vt:lpstr>اینفوگرافیک</vt:lpstr>
      <vt:lpstr>وظیفه</vt:lpstr>
      <vt:lpstr>ایده ها و جزئیات اصلی</vt:lpstr>
      <vt:lpstr>اولویت های</vt:lpstr>
      <vt:lpstr> به یاد داشته باشید که:</vt:lpstr>
      <vt:lpstr>تقویم</vt:lpstr>
      <vt:lpstr>اینفوگرافیک</vt:lpstr>
      <vt:lpstr>اینفوگرافیک</vt:lpstr>
      <vt:lpstr>آیا به یک لیست نیاز دارید؟</vt:lpstr>
      <vt:lpstr>زمان سنجی</vt:lpstr>
      <vt:lpstr>روند</vt:lpstr>
      <vt:lpstr>جدول زمانی</vt:lpstr>
      <vt:lpstr>طوفان فکری</vt:lpstr>
      <vt:lpstr>با تشکر از شما دوستان عزیز ... !</vt:lpstr>
      <vt:lpstr>بسته آیکون</vt:lpstr>
      <vt:lpstr>منابع جایگزین</vt:lpstr>
      <vt:lpstr>منابع جایگزین</vt:lpstr>
      <vt:lpstr>PowerPoint Presentation</vt:lpstr>
      <vt:lpstr>PowerPoint Presentation</vt:lpstr>
      <vt:lpstr>PowerPoint Presentation</vt:lpstr>
      <vt:lpstr>از منابع گرافیکی قابل ویرایش ما استفاده کنید...</vt:lpstr>
      <vt:lpstr>اینفوگرافیک ممتاز</vt:lpstr>
      <vt:lpstr>اینفوگرافیک ممتاز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نمادهای برتر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modified xsi:type="dcterms:W3CDTF">2023-11-04T06:31:35Z</dcterms:modified>
</cp:coreProperties>
</file>